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6" r:id="rId2"/>
  </p:sldMasterIdLst>
  <p:notesMasterIdLst>
    <p:notesMasterId r:id="rId21"/>
  </p:notesMasterIdLst>
  <p:sldIdLst>
    <p:sldId id="279" r:id="rId3"/>
    <p:sldId id="257" r:id="rId4"/>
    <p:sldId id="289" r:id="rId5"/>
    <p:sldId id="259" r:id="rId6"/>
    <p:sldId id="260" r:id="rId7"/>
    <p:sldId id="290" r:id="rId8"/>
    <p:sldId id="291" r:id="rId9"/>
    <p:sldId id="292" r:id="rId10"/>
    <p:sldId id="262" r:id="rId11"/>
    <p:sldId id="283" r:id="rId12"/>
    <p:sldId id="294" r:id="rId13"/>
    <p:sldId id="295" r:id="rId14"/>
    <p:sldId id="296" r:id="rId15"/>
    <p:sldId id="271" r:id="rId16"/>
    <p:sldId id="263" r:id="rId17"/>
    <p:sldId id="297" r:id="rId18"/>
    <p:sldId id="286" r:id="rId19"/>
    <p:sldId id="287" r:id="rId20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66FF"/>
    <a:srgbClr val="0000CC"/>
    <a:srgbClr val="DEE8EA"/>
    <a:srgbClr val="D7F5F9"/>
    <a:srgbClr val="D1FECE"/>
    <a:srgbClr val="3333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2" autoAdjust="0"/>
    <p:restoredTop sz="94660"/>
  </p:normalViewPr>
  <p:slideViewPr>
    <p:cSldViewPr>
      <p:cViewPr varScale="1">
        <p:scale>
          <a:sx n="60" d="100"/>
          <a:sy n="60" d="100"/>
        </p:scale>
        <p:origin x="1388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38D47D3F-63EB-4123-BF9E-B46CCA70CB27}" type="datetimeFigureOut">
              <a:rPr lang="en-US"/>
              <a:pPr>
                <a:defRPr/>
              </a:pPr>
              <a:t>2/2/2024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20C807B-2BCF-4483-B6A3-CC781B30160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Google Shape;879;g3606f1c2d_30:notes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Google Shape;880;g3606f1c2d_30:notes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915;g35ed75ccf_015:notes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Google Shape;916;g35ed75ccf_015:notes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7412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4B56105-2709-43FE-9B87-F90E6BA1A5A7}" type="slidenum">
              <a:rPr lang="en-US" altLang="en-US"/>
              <a:pPr/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0F88BC-768F-42BC-83FA-1648C681E2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4774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258D67-B787-412F-9A2B-2106FDA50E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1582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FEBB5-23F4-4651-9E81-C4B515B5FB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739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64D21F-22D8-46D5-9976-7ADDA679E4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5052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5EBB4-FAAF-462F-8D10-B952D8B79E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3024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00FF01-A343-4D45-83DF-D3AF0B6BF3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5226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268757-4A7A-412A-A5AC-28B85EBD29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9070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D46ACD-9C19-46BF-9375-4FEEE310FE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8740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3CF4BD-907A-4796-B483-668B1A9EE8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045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C8BE3C-0A34-496E-B813-F19BF19CDD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6855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3FA6D5-291E-47F0-85FE-374DA9251E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5807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CBFF0D-E18D-4974-8C37-4B081F89AC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8257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CBCA46-4301-456B-8AC6-9E531ED248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12911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7C8474-812B-4D80-BF1E-86D32B6634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35702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1A9501-88C6-4307-8D46-070867C7DA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07491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5B418E-6FBB-434F-9F0B-06AE6F0214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08223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5943EA-0860-4AD9-8763-0E9ECAE8CF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35294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898377-F337-4FE7-809C-4DE4DA508B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68122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D234B-9B61-4514-AF41-3EBD059430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0600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B95B0C-D520-4818-B478-691095785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48966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08B8C0-A6AC-4D6C-BFB6-FCBD5974CF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29365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6"/>
          <p:cNvSpPr txBox="1">
            <a:spLocks noGrp="1"/>
          </p:cNvSpPr>
          <p:nvPr>
            <p:ph type="title"/>
          </p:nvPr>
        </p:nvSpPr>
        <p:spPr>
          <a:xfrm>
            <a:off x="855300" y="1114667"/>
            <a:ext cx="6240900" cy="528400"/>
          </a:xfrm>
          <a:prstGeom prst="rect">
            <a:avLst/>
          </a:prstGeom>
        </p:spPr>
        <p:txBody>
          <a:bodyPr spcFirstLastPara="1" lIns="0" tIns="0" rIns="0" bIns="0" anchor="b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472" name="Google Shape;472;p6"/>
          <p:cNvSpPr txBox="1">
            <a:spLocks noGrp="1"/>
          </p:cNvSpPr>
          <p:nvPr>
            <p:ph type="body" idx="1"/>
          </p:nvPr>
        </p:nvSpPr>
        <p:spPr>
          <a:xfrm>
            <a:off x="855300" y="2071767"/>
            <a:ext cx="2932500" cy="3914400"/>
          </a:xfrm>
          <a:prstGeom prst="rect">
            <a:avLst/>
          </a:prstGeom>
        </p:spPr>
        <p:txBody>
          <a:bodyPr spcFirstLastPara="1" lIns="0" tIns="0" rIns="0" bIns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➢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▻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73" name="Google Shape;473;p6"/>
          <p:cNvSpPr txBox="1">
            <a:spLocks noGrp="1"/>
          </p:cNvSpPr>
          <p:nvPr>
            <p:ph type="body" idx="2"/>
          </p:nvPr>
        </p:nvSpPr>
        <p:spPr>
          <a:xfrm>
            <a:off x="4199271" y="2071767"/>
            <a:ext cx="2932500" cy="3914400"/>
          </a:xfrm>
          <a:prstGeom prst="rect">
            <a:avLst/>
          </a:prstGeom>
        </p:spPr>
        <p:txBody>
          <a:bodyPr spcFirstLastPara="1" lIns="0" tIns="0" rIns="0" bIns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➢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▻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5" name="Google Shape;474;p6"/>
          <p:cNvSpPr txBox="1">
            <a:spLocks noGrp="1"/>
          </p:cNvSpPr>
          <p:nvPr>
            <p:ph type="sldNum" idx="10"/>
          </p:nvPr>
        </p:nvSpPr>
        <p:spPr>
          <a:xfrm>
            <a:off x="4297363" y="6129338"/>
            <a:ext cx="549275" cy="525462"/>
          </a:xfrm>
        </p:spPr>
        <p:txBody>
          <a:bodyPr lIns="0" tIns="0" rIns="0" bIns="0" anchor="ctr">
            <a:noAutofit/>
          </a:bodyPr>
          <a:lstStyle>
            <a:lvl1pPr algn="ctr">
              <a:defRPr/>
            </a:lvl1pPr>
          </a:lstStyle>
          <a:p>
            <a:fld id="{8CBA6EEE-C292-4BE9-9FF3-45C4CD174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6701340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07CD43-3656-4ABB-8979-BC3225BF34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24516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Clouds only">
  <p:cSld name="Blank - Clouds only"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72;p12"/>
          <p:cNvSpPr txBox="1">
            <a:spLocks noGrp="1"/>
          </p:cNvSpPr>
          <p:nvPr>
            <p:ph type="sldNum" idx="10"/>
          </p:nvPr>
        </p:nvSpPr>
        <p:spPr>
          <a:xfrm>
            <a:off x="4297363" y="6129338"/>
            <a:ext cx="549275" cy="525462"/>
          </a:xfrm>
        </p:spPr>
        <p:txBody>
          <a:bodyPr lIns="0" tIns="0" rIns="0" bIns="0" anchor="ctr">
            <a:noAutofit/>
          </a:bodyPr>
          <a:lstStyle>
            <a:lvl1pPr algn="ctr">
              <a:defRPr/>
            </a:lvl1pPr>
          </a:lstStyle>
          <a:p>
            <a:fld id="{29BDD2E3-147B-4EE3-972B-1AEAAAEABA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4772971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81D801-B3F0-478A-AD78-522BFCB776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397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4CE3A5-F1CC-48FA-8AB0-495FD35A7D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5421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5327F-B426-426D-8CC5-75B0CDC629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988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DA692B-83FC-4D36-9356-946C9D96DA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4385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3209EC-66A6-4954-9A0F-95F83CDA44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948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A4A46C-8CF5-4319-8822-A1893AFE29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8256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90FC3A66-12A0-41A4-A200-F4ED705C6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  <p:sldLayoutId id="2147483941" r:id="rId10"/>
    <p:sldLayoutId id="2147483942" r:id="rId11"/>
    <p:sldLayoutId id="2147483943" r:id="rId12"/>
    <p:sldLayoutId id="2147483944" r:id="rId13"/>
    <p:sldLayoutId id="2147483945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47FEB078-8B1A-4CE9-B325-ED23740CC5A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  <p:sldLayoutId id="2147483957" r:id="rId12"/>
    <p:sldLayoutId id="2147483958" r:id="rId13"/>
    <p:sldLayoutId id="2147483959" r:id="rId14"/>
    <p:sldLayoutId id="2147483961" r:id="rId15"/>
    <p:sldLayoutId id="2147483962" r:id="rId1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2.gif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" Target="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gif"/><Relationship Id="rId5" Type="http://schemas.openxmlformats.org/officeDocument/2006/relationships/image" Target="../media/image11.png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2" descr="Hoa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5413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219" name="Object 63"/>
          <p:cNvGraphicFramePr>
            <a:graphicFrameLocks noChangeAspect="1"/>
          </p:cNvGraphicFramePr>
          <p:nvPr/>
        </p:nvGraphicFramePr>
        <p:xfrm>
          <a:off x="0" y="533400"/>
          <a:ext cx="990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CorelDRAW" r:id="rId4" imgW="1228592" imgH="1119262" progId="CorelDRAW.Graphic.12">
                  <p:embed/>
                </p:oleObj>
              </mc:Choice>
              <mc:Fallback>
                <p:oleObj name="CorelDRAW" r:id="rId4" imgW="1228592" imgH="1119262" progId="CorelDRAW.Graphic.12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33400"/>
                        <a:ext cx="9906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64"/>
          <p:cNvGraphicFramePr>
            <a:graphicFrameLocks noChangeAspect="1"/>
          </p:cNvGraphicFramePr>
          <p:nvPr/>
        </p:nvGraphicFramePr>
        <p:xfrm>
          <a:off x="533400" y="381000"/>
          <a:ext cx="762000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CorelDRAW" r:id="rId6" imgW="1228592" imgH="1119262" progId="CorelDRAW.Graphic.12">
                  <p:embed/>
                </p:oleObj>
              </mc:Choice>
              <mc:Fallback>
                <p:oleObj name="CorelDRAW" r:id="rId6" imgW="1228592" imgH="1119262" progId="CorelDRAW.Graphic.12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81000"/>
                        <a:ext cx="762000" cy="693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82" name="Line 65"/>
          <p:cNvSpPr>
            <a:spLocks noChangeShapeType="1"/>
          </p:cNvSpPr>
          <p:nvPr/>
        </p:nvSpPr>
        <p:spPr bwMode="auto">
          <a:xfrm>
            <a:off x="4572000" y="1143000"/>
            <a:ext cx="0" cy="2246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76400" y="304800"/>
            <a:ext cx="6629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CÁC NỘI DUNG TRONG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CHƯƠNG III. HÀM SỐ VÀ ĐỒ THỊ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43000" y="1333500"/>
            <a:ext cx="30464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Hàm số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04900" y="2114550"/>
            <a:ext cx="3200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Mặt phẳng tọa độ. Đồ thị của hàm số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29200" y="1295400"/>
            <a:ext cx="3124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Hàm số bậc nhất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105400" y="2133600"/>
            <a:ext cx="29337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Đồ thị của hàm số bậc nhất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7"/>
          <p:cNvSpPr>
            <a:spLocks noChangeArrowheads="1"/>
          </p:cNvSpPr>
          <p:nvPr/>
        </p:nvSpPr>
        <p:spPr bwMode="auto">
          <a:xfrm>
            <a:off x="0" y="17463"/>
            <a:ext cx="9144000" cy="1811337"/>
          </a:xfrm>
          <a:prstGeom prst="flowChartAlternateProcess">
            <a:avLst/>
          </a:prstGeom>
          <a:solidFill>
            <a:srgbClr val="CCFFFF"/>
          </a:solidFill>
          <a:ln w="222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.VnTimeH" panose="020B7200000000000000" pitchFamily="34" charset="0"/>
              </a:rPr>
              <a:t>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Kết luận: Cho hàm số y = f(x) xác định tại x =a. Giá trị tương ứng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hàm số f(x) khi x =a được gọi là </a:t>
            </a:r>
            <a:r>
              <a:rPr lang="en-US" altLang="en-US" sz="24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 trị của hàm số y = f(x)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=a, kí hiệu: f(a)</a:t>
            </a:r>
            <a:endParaRPr lang="en-US" altLang="en-US" sz="2400" b="1">
              <a:solidFill>
                <a:srgbClr val="000000"/>
              </a:solidFill>
              <a:latin typeface=".VnTimeH" panose="020B7200000000000000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61722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400" y="2470150"/>
            <a:ext cx="1905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463" y="2886075"/>
            <a:ext cx="1905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Ta có: f(-2) =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46250" y="2886075"/>
            <a:ext cx="1219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(-2) +5=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03525" y="2886075"/>
            <a:ext cx="114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72000" y="2852738"/>
            <a:ext cx="1944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f(0) =0+5=5</a:t>
            </a:r>
          </a:p>
        </p:txBody>
      </p:sp>
      <p:pic>
        <p:nvPicPr>
          <p:cNvPr id="21513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3282950"/>
            <a:ext cx="3676650" cy="160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19050"/>
            <a:ext cx="91440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750" y="1600200"/>
            <a:ext cx="1905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-22225" y="2062163"/>
            <a:ext cx="75120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Xét hàm số: y = f(x) =5x</a:t>
            </a:r>
            <a:r>
              <a:rPr lang="en-US" alt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Quãng đường mà vật đó chuyển động sau 2 giây là: f(2) =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86600" y="2432050"/>
            <a:ext cx="1828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5.2</a:t>
            </a:r>
            <a:r>
              <a:rPr lang="en-US" alt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=20 (m)</a:t>
            </a:r>
            <a:r>
              <a:rPr lang="en-US" alt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Line 2"/>
          <p:cNvSpPr>
            <a:spLocks noChangeShapeType="1"/>
          </p:cNvSpPr>
          <p:nvPr/>
        </p:nvSpPr>
        <p:spPr bwMode="auto">
          <a:xfrm rot="1255057">
            <a:off x="7329488" y="5699125"/>
            <a:ext cx="60325" cy="476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 rot="1255057" flipH="1">
            <a:off x="7316788" y="5737225"/>
            <a:ext cx="65087" cy="571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 rot="719151">
            <a:off x="7316788" y="5332413"/>
            <a:ext cx="60325" cy="476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 rot="719151" flipH="1">
            <a:off x="7310438" y="5370513"/>
            <a:ext cx="65087" cy="571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 rot="1049539">
            <a:off x="7394575" y="4808538"/>
            <a:ext cx="60325" cy="476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 rot="1049539" flipH="1">
            <a:off x="7385050" y="4846638"/>
            <a:ext cx="65088" cy="571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 rot="1767525">
            <a:off x="7399338" y="5029200"/>
            <a:ext cx="60325" cy="476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 rot="1767525" flipH="1">
            <a:off x="7380288" y="5064125"/>
            <a:ext cx="65087" cy="571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149" name="Text Box 45"/>
          <p:cNvSpPr txBox="1">
            <a:spLocks noChangeArrowheads="1"/>
          </p:cNvSpPr>
          <p:nvPr/>
        </p:nvSpPr>
        <p:spPr bwMode="auto">
          <a:xfrm>
            <a:off x="304800" y="549275"/>
            <a:ext cx="85344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00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1.Bài tập 1</a:t>
            </a:r>
            <a:r>
              <a:rPr lang="en-US" altLang="en-US" sz="2400">
                <a:solidFill>
                  <a:srgbClr val="0000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Đại l­ượng y có phải là hàm số của đại l­ượng x hay không, nếu bảng giá trị t­ương ứng của chúng được cho bởi mỗi trường hợp sau:</a:t>
            </a:r>
          </a:p>
        </p:txBody>
      </p:sp>
      <p:grpSp>
        <p:nvGrpSpPr>
          <p:cNvPr id="47194" name="Group 90"/>
          <p:cNvGrpSpPr>
            <a:grpSpLocks/>
          </p:cNvGrpSpPr>
          <p:nvPr/>
        </p:nvGrpSpPr>
        <p:grpSpPr bwMode="auto">
          <a:xfrm>
            <a:off x="457200" y="1809750"/>
            <a:ext cx="4267200" cy="936625"/>
            <a:chOff x="288" y="960"/>
            <a:chExt cx="2688" cy="590"/>
          </a:xfrm>
        </p:grpSpPr>
        <p:sp>
          <p:nvSpPr>
            <p:cNvPr id="24612" name="Text Box 91"/>
            <p:cNvSpPr txBox="1">
              <a:spLocks noChangeArrowheads="1"/>
            </p:cNvSpPr>
            <p:nvPr/>
          </p:nvSpPr>
          <p:spPr bwMode="auto">
            <a:xfrm>
              <a:off x="1824" y="1252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-2</a:t>
              </a:r>
            </a:p>
          </p:txBody>
        </p:sp>
        <p:sp>
          <p:nvSpPr>
            <p:cNvPr id="24613" name="Text Box 92"/>
            <p:cNvSpPr txBox="1">
              <a:spLocks noChangeArrowheads="1"/>
            </p:cNvSpPr>
            <p:nvPr/>
          </p:nvSpPr>
          <p:spPr bwMode="auto">
            <a:xfrm>
              <a:off x="2208" y="960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3</a:t>
              </a:r>
            </a:p>
          </p:txBody>
        </p:sp>
        <p:sp>
          <p:nvSpPr>
            <p:cNvPr id="24614" name="Text Box 93"/>
            <p:cNvSpPr txBox="1">
              <a:spLocks noChangeArrowheads="1"/>
            </p:cNvSpPr>
            <p:nvPr/>
          </p:nvSpPr>
          <p:spPr bwMode="auto">
            <a:xfrm>
              <a:off x="2592" y="960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4</a:t>
              </a:r>
            </a:p>
          </p:txBody>
        </p:sp>
        <p:sp>
          <p:nvSpPr>
            <p:cNvPr id="24615" name="Text Box 94"/>
            <p:cNvSpPr txBox="1">
              <a:spLocks noChangeArrowheads="1"/>
            </p:cNvSpPr>
            <p:nvPr/>
          </p:nvSpPr>
          <p:spPr bwMode="auto">
            <a:xfrm>
              <a:off x="1440" y="1252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  -2</a:t>
              </a:r>
            </a:p>
          </p:txBody>
        </p:sp>
        <p:sp>
          <p:nvSpPr>
            <p:cNvPr id="24616" name="Text Box 95"/>
            <p:cNvSpPr txBox="1">
              <a:spLocks noChangeArrowheads="1"/>
            </p:cNvSpPr>
            <p:nvPr/>
          </p:nvSpPr>
          <p:spPr bwMode="auto">
            <a:xfrm>
              <a:off x="768" y="960"/>
              <a:ext cx="672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400">
                  <a:solidFill>
                    <a:srgbClr val="0000F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617" name="Text Box 96"/>
            <p:cNvSpPr txBox="1">
              <a:spLocks noChangeArrowheads="1"/>
            </p:cNvSpPr>
            <p:nvPr/>
          </p:nvSpPr>
          <p:spPr bwMode="auto">
            <a:xfrm>
              <a:off x="1440" y="960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1</a:t>
              </a:r>
            </a:p>
          </p:txBody>
        </p:sp>
        <p:sp>
          <p:nvSpPr>
            <p:cNvPr id="24618" name="Text Box 97"/>
            <p:cNvSpPr txBox="1">
              <a:spLocks noChangeArrowheads="1"/>
            </p:cNvSpPr>
            <p:nvPr/>
          </p:nvSpPr>
          <p:spPr bwMode="auto">
            <a:xfrm>
              <a:off x="2208" y="1256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-2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4619" name="Text Box 98"/>
            <p:cNvSpPr txBox="1">
              <a:spLocks noChangeArrowheads="1"/>
            </p:cNvSpPr>
            <p:nvPr/>
          </p:nvSpPr>
          <p:spPr bwMode="auto">
            <a:xfrm>
              <a:off x="2592" y="1252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-2</a:t>
              </a:r>
            </a:p>
          </p:txBody>
        </p:sp>
        <p:sp>
          <p:nvSpPr>
            <p:cNvPr id="24620" name="Text Box 99"/>
            <p:cNvSpPr txBox="1">
              <a:spLocks noChangeArrowheads="1"/>
            </p:cNvSpPr>
            <p:nvPr/>
          </p:nvSpPr>
          <p:spPr bwMode="auto">
            <a:xfrm>
              <a:off x="1824" y="960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2</a:t>
              </a:r>
            </a:p>
          </p:txBody>
        </p:sp>
        <p:sp>
          <p:nvSpPr>
            <p:cNvPr id="24621" name="Text Box 100"/>
            <p:cNvSpPr txBox="1">
              <a:spLocks noChangeArrowheads="1"/>
            </p:cNvSpPr>
            <p:nvPr/>
          </p:nvSpPr>
          <p:spPr bwMode="auto">
            <a:xfrm>
              <a:off x="768" y="1252"/>
              <a:ext cx="672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endPara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622" name="Text Box 101"/>
            <p:cNvSpPr txBox="1">
              <a:spLocks noChangeArrowheads="1"/>
            </p:cNvSpPr>
            <p:nvPr/>
          </p:nvSpPr>
          <p:spPr bwMode="auto">
            <a:xfrm>
              <a:off x="288" y="1104"/>
              <a:ext cx="288" cy="296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a)</a:t>
              </a:r>
            </a:p>
          </p:txBody>
        </p:sp>
      </p:grpSp>
      <p:grpSp>
        <p:nvGrpSpPr>
          <p:cNvPr id="47218" name="Group 114"/>
          <p:cNvGrpSpPr>
            <a:grpSpLocks/>
          </p:cNvGrpSpPr>
          <p:nvPr/>
        </p:nvGrpSpPr>
        <p:grpSpPr bwMode="auto">
          <a:xfrm>
            <a:off x="441325" y="3978275"/>
            <a:ext cx="4267200" cy="936625"/>
            <a:chOff x="288" y="3024"/>
            <a:chExt cx="2688" cy="590"/>
          </a:xfrm>
        </p:grpSpPr>
        <p:sp>
          <p:nvSpPr>
            <p:cNvPr id="24601" name="Text Box 115"/>
            <p:cNvSpPr txBox="1">
              <a:spLocks noChangeArrowheads="1"/>
            </p:cNvSpPr>
            <p:nvPr/>
          </p:nvSpPr>
          <p:spPr bwMode="auto">
            <a:xfrm>
              <a:off x="1824" y="3320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-3</a:t>
              </a:r>
            </a:p>
          </p:txBody>
        </p:sp>
        <p:sp>
          <p:nvSpPr>
            <p:cNvPr id="24602" name="Text Box 116"/>
            <p:cNvSpPr txBox="1">
              <a:spLocks noChangeArrowheads="1"/>
            </p:cNvSpPr>
            <p:nvPr/>
          </p:nvSpPr>
          <p:spPr bwMode="auto">
            <a:xfrm>
              <a:off x="2208" y="3024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3</a:t>
              </a:r>
            </a:p>
          </p:txBody>
        </p:sp>
        <p:sp>
          <p:nvSpPr>
            <p:cNvPr id="24603" name="Text Box 117"/>
            <p:cNvSpPr txBox="1">
              <a:spLocks noChangeArrowheads="1"/>
            </p:cNvSpPr>
            <p:nvPr/>
          </p:nvSpPr>
          <p:spPr bwMode="auto">
            <a:xfrm>
              <a:off x="2592" y="3024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4</a:t>
              </a:r>
            </a:p>
          </p:txBody>
        </p:sp>
        <p:sp>
          <p:nvSpPr>
            <p:cNvPr id="24604" name="Text Box 118"/>
            <p:cNvSpPr txBox="1">
              <a:spLocks noChangeArrowheads="1"/>
            </p:cNvSpPr>
            <p:nvPr/>
          </p:nvSpPr>
          <p:spPr bwMode="auto">
            <a:xfrm>
              <a:off x="1440" y="3320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  -2</a:t>
              </a:r>
            </a:p>
          </p:txBody>
        </p:sp>
        <p:sp>
          <p:nvSpPr>
            <p:cNvPr id="24605" name="Text Box 119"/>
            <p:cNvSpPr txBox="1">
              <a:spLocks noChangeArrowheads="1"/>
            </p:cNvSpPr>
            <p:nvPr/>
          </p:nvSpPr>
          <p:spPr bwMode="auto">
            <a:xfrm>
              <a:off x="768" y="3024"/>
              <a:ext cx="672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 x</a:t>
              </a:r>
            </a:p>
          </p:txBody>
        </p:sp>
        <p:sp>
          <p:nvSpPr>
            <p:cNvPr id="24606" name="Text Box 120"/>
            <p:cNvSpPr txBox="1">
              <a:spLocks noChangeArrowheads="1"/>
            </p:cNvSpPr>
            <p:nvPr/>
          </p:nvSpPr>
          <p:spPr bwMode="auto">
            <a:xfrm>
              <a:off x="1440" y="3024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1</a:t>
              </a:r>
            </a:p>
          </p:txBody>
        </p:sp>
        <p:sp>
          <p:nvSpPr>
            <p:cNvPr id="24607" name="Text Box 121"/>
            <p:cNvSpPr txBox="1">
              <a:spLocks noChangeArrowheads="1"/>
            </p:cNvSpPr>
            <p:nvPr/>
          </p:nvSpPr>
          <p:spPr bwMode="auto">
            <a:xfrm>
              <a:off x="2208" y="3320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-4</a:t>
              </a:r>
            </a:p>
          </p:txBody>
        </p:sp>
        <p:sp>
          <p:nvSpPr>
            <p:cNvPr id="24608" name="Text Box 122"/>
            <p:cNvSpPr txBox="1">
              <a:spLocks noChangeArrowheads="1"/>
            </p:cNvSpPr>
            <p:nvPr/>
          </p:nvSpPr>
          <p:spPr bwMode="auto">
            <a:xfrm>
              <a:off x="2592" y="3320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-5</a:t>
              </a:r>
            </a:p>
          </p:txBody>
        </p:sp>
        <p:sp>
          <p:nvSpPr>
            <p:cNvPr id="24609" name="Text Box 123"/>
            <p:cNvSpPr txBox="1">
              <a:spLocks noChangeArrowheads="1"/>
            </p:cNvSpPr>
            <p:nvPr/>
          </p:nvSpPr>
          <p:spPr bwMode="auto">
            <a:xfrm>
              <a:off x="1824" y="3024"/>
              <a:ext cx="384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2</a:t>
              </a:r>
            </a:p>
          </p:txBody>
        </p:sp>
        <p:sp>
          <p:nvSpPr>
            <p:cNvPr id="24610" name="Text Box 124"/>
            <p:cNvSpPr txBox="1">
              <a:spLocks noChangeArrowheads="1"/>
            </p:cNvSpPr>
            <p:nvPr/>
          </p:nvSpPr>
          <p:spPr bwMode="auto">
            <a:xfrm>
              <a:off x="768" y="3320"/>
              <a:ext cx="672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y</a:t>
              </a:r>
            </a:p>
          </p:txBody>
        </p:sp>
        <p:sp>
          <p:nvSpPr>
            <p:cNvPr id="24611" name="Text Box 125"/>
            <p:cNvSpPr txBox="1">
              <a:spLocks noChangeArrowheads="1"/>
            </p:cNvSpPr>
            <p:nvPr/>
          </p:nvSpPr>
          <p:spPr bwMode="auto">
            <a:xfrm>
              <a:off x="288" y="3072"/>
              <a:ext cx="288" cy="296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b)</a:t>
              </a:r>
            </a:p>
          </p:txBody>
        </p:sp>
      </p:grpSp>
      <p:sp>
        <p:nvSpPr>
          <p:cNvPr id="24589" name="Text Box 126"/>
          <p:cNvSpPr txBox="1">
            <a:spLocks noChangeArrowheads="1"/>
          </p:cNvSpPr>
          <p:nvPr/>
        </p:nvSpPr>
        <p:spPr bwMode="auto">
          <a:xfrm>
            <a:off x="476250" y="76200"/>
            <a:ext cx="25669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LUYỆN TẬP:</a:t>
            </a:r>
          </a:p>
        </p:txBody>
      </p:sp>
      <p:sp>
        <p:nvSpPr>
          <p:cNvPr id="47231" name="Text Box 127"/>
          <p:cNvSpPr txBox="1">
            <a:spLocks noChangeArrowheads="1"/>
          </p:cNvSpPr>
          <p:nvPr/>
        </p:nvSpPr>
        <p:spPr bwMode="auto">
          <a:xfrm>
            <a:off x="4678363" y="2851150"/>
            <a:ext cx="27432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i="1">
                <a:solidFill>
                  <a:srgbClr val="FF0000"/>
                </a:solidFill>
              </a:rPr>
              <a:t>Hàm số (hàm hằng y=-2)</a:t>
            </a:r>
          </a:p>
        </p:txBody>
      </p:sp>
      <p:sp>
        <p:nvSpPr>
          <p:cNvPr id="47233" name="Text Box 129"/>
          <p:cNvSpPr txBox="1">
            <a:spLocks noChangeArrowheads="1"/>
          </p:cNvSpPr>
          <p:nvPr/>
        </p:nvSpPr>
        <p:spPr bwMode="auto">
          <a:xfrm>
            <a:off x="4852988" y="5078413"/>
            <a:ext cx="2393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i="1">
                <a:solidFill>
                  <a:srgbClr val="FF0000"/>
                </a:solidFill>
              </a:rPr>
              <a:t>Không phải là hàm số</a:t>
            </a:r>
          </a:p>
        </p:txBody>
      </p:sp>
      <p:sp>
        <p:nvSpPr>
          <p:cNvPr id="24592" name="AutoShape 13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553200"/>
            <a:ext cx="609600" cy="304800"/>
          </a:xfrm>
          <a:prstGeom prst="actionButtonEnd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4593" name="Text Box 98"/>
          <p:cNvSpPr txBox="1">
            <a:spLocks noChangeArrowheads="1"/>
          </p:cNvSpPr>
          <p:nvPr/>
        </p:nvSpPr>
        <p:spPr bwMode="auto">
          <a:xfrm>
            <a:off x="4724400" y="2276475"/>
            <a:ext cx="609600" cy="4667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00F4"/>
                </a:solidFill>
                <a:latin typeface=".VnArial Narrow" panose="020B7200000000000000" pitchFamily="34" charset="0"/>
              </a:rPr>
              <a:t>-2</a:t>
            </a:r>
          </a:p>
        </p:txBody>
      </p:sp>
      <p:sp>
        <p:nvSpPr>
          <p:cNvPr id="24594" name="Text Box 98"/>
          <p:cNvSpPr txBox="1">
            <a:spLocks noChangeArrowheads="1"/>
          </p:cNvSpPr>
          <p:nvPr/>
        </p:nvSpPr>
        <p:spPr bwMode="auto">
          <a:xfrm>
            <a:off x="4724400" y="1806575"/>
            <a:ext cx="609600" cy="4667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00F4"/>
                </a:solidFill>
                <a:latin typeface=".VnArial Narrow" panose="020B7200000000000000" pitchFamily="34" charset="0"/>
              </a:rPr>
              <a:t>5</a:t>
            </a:r>
          </a:p>
        </p:txBody>
      </p:sp>
      <p:sp>
        <p:nvSpPr>
          <p:cNvPr id="24595" name="Text Box 98"/>
          <p:cNvSpPr txBox="1">
            <a:spLocks noChangeArrowheads="1"/>
          </p:cNvSpPr>
          <p:nvPr/>
        </p:nvSpPr>
        <p:spPr bwMode="auto">
          <a:xfrm>
            <a:off x="5345113" y="2276475"/>
            <a:ext cx="609600" cy="4667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00F4"/>
                </a:solidFill>
                <a:latin typeface=".VnArial Narrow" panose="020B7200000000000000" pitchFamily="34" charset="0"/>
              </a:rPr>
              <a:t>-2</a:t>
            </a:r>
          </a:p>
        </p:txBody>
      </p:sp>
      <p:sp>
        <p:nvSpPr>
          <p:cNvPr id="24596" name="Text Box 98"/>
          <p:cNvSpPr txBox="1">
            <a:spLocks noChangeArrowheads="1"/>
          </p:cNvSpPr>
          <p:nvPr/>
        </p:nvSpPr>
        <p:spPr bwMode="auto">
          <a:xfrm>
            <a:off x="5345113" y="1806575"/>
            <a:ext cx="609600" cy="4667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00F4"/>
                </a:solidFill>
                <a:latin typeface=".VnArial Narrow" panose="020B7200000000000000" pitchFamily="34" charset="0"/>
              </a:rPr>
              <a:t>6</a:t>
            </a:r>
          </a:p>
        </p:txBody>
      </p:sp>
      <p:sp>
        <p:nvSpPr>
          <p:cNvPr id="24597" name="Text Box 98"/>
          <p:cNvSpPr txBox="1">
            <a:spLocks noChangeArrowheads="1"/>
          </p:cNvSpPr>
          <p:nvPr/>
        </p:nvSpPr>
        <p:spPr bwMode="auto">
          <a:xfrm>
            <a:off x="4708525" y="3978275"/>
            <a:ext cx="609600" cy="4667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00F4"/>
                </a:solidFill>
                <a:latin typeface=".VnArial Narrow" panose="020B7200000000000000" pitchFamily="34" charset="0"/>
              </a:rPr>
              <a:t>1</a:t>
            </a:r>
          </a:p>
        </p:txBody>
      </p:sp>
      <p:sp>
        <p:nvSpPr>
          <p:cNvPr id="24598" name="Text Box 98"/>
          <p:cNvSpPr txBox="1">
            <a:spLocks noChangeArrowheads="1"/>
          </p:cNvSpPr>
          <p:nvPr/>
        </p:nvSpPr>
        <p:spPr bwMode="auto">
          <a:xfrm>
            <a:off x="4708525" y="4451350"/>
            <a:ext cx="609600" cy="4667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00F4"/>
                </a:solidFill>
                <a:latin typeface=".VnArial Narrow" panose="020B7200000000000000" pitchFamily="34" charset="0"/>
              </a:rPr>
              <a:t>-6</a:t>
            </a:r>
          </a:p>
        </p:txBody>
      </p:sp>
      <p:sp>
        <p:nvSpPr>
          <p:cNvPr id="24599" name="Text Box 98"/>
          <p:cNvSpPr txBox="1">
            <a:spLocks noChangeArrowheads="1"/>
          </p:cNvSpPr>
          <p:nvPr/>
        </p:nvSpPr>
        <p:spPr bwMode="auto">
          <a:xfrm>
            <a:off x="5311775" y="3978275"/>
            <a:ext cx="609600" cy="4667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00F4"/>
                </a:solidFill>
                <a:latin typeface=".VnArial Narrow" panose="020B7200000000000000" pitchFamily="34" charset="0"/>
              </a:rPr>
              <a:t>5</a:t>
            </a:r>
          </a:p>
        </p:txBody>
      </p:sp>
      <p:sp>
        <p:nvSpPr>
          <p:cNvPr id="24600" name="Text Box 98"/>
          <p:cNvSpPr txBox="1">
            <a:spLocks noChangeArrowheads="1"/>
          </p:cNvSpPr>
          <p:nvPr/>
        </p:nvSpPr>
        <p:spPr bwMode="auto">
          <a:xfrm>
            <a:off x="5308600" y="4454525"/>
            <a:ext cx="609600" cy="4667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00F4"/>
                </a:solidFill>
                <a:latin typeface=".VnArial Narrow" panose="020B7200000000000000" pitchFamily="34" charset="0"/>
              </a:rPr>
              <a:t>-7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7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49" grpId="0" autoUpdateAnimBg="0"/>
      <p:bldP spid="47231" grpId="0"/>
      <p:bldP spid="472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Line 2"/>
          <p:cNvSpPr>
            <a:spLocks noChangeShapeType="1"/>
          </p:cNvSpPr>
          <p:nvPr/>
        </p:nvSpPr>
        <p:spPr bwMode="auto">
          <a:xfrm rot="1255057">
            <a:off x="7329488" y="5699125"/>
            <a:ext cx="60325" cy="476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3" name="Line 3"/>
          <p:cNvSpPr>
            <a:spLocks noChangeShapeType="1"/>
          </p:cNvSpPr>
          <p:nvPr/>
        </p:nvSpPr>
        <p:spPr bwMode="auto">
          <a:xfrm rot="1255057" flipH="1">
            <a:off x="7316788" y="5737225"/>
            <a:ext cx="65087" cy="571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 rot="719151">
            <a:off x="7316788" y="5332413"/>
            <a:ext cx="60325" cy="476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 rot="719151" flipH="1">
            <a:off x="7310438" y="5370513"/>
            <a:ext cx="65087" cy="571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rot="1049539">
            <a:off x="7394575" y="4808538"/>
            <a:ext cx="60325" cy="476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rot="1049539" flipH="1">
            <a:off x="7385050" y="4846638"/>
            <a:ext cx="65088" cy="571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 rot="1767525">
            <a:off x="7399338" y="5029200"/>
            <a:ext cx="60325" cy="476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 rot="1767525" flipH="1">
            <a:off x="7380288" y="5064125"/>
            <a:ext cx="65087" cy="571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5610" name="Group 10"/>
          <p:cNvGrpSpPr>
            <a:grpSpLocks/>
          </p:cNvGrpSpPr>
          <p:nvPr/>
        </p:nvGrpSpPr>
        <p:grpSpPr bwMode="auto">
          <a:xfrm>
            <a:off x="7615238" y="4800600"/>
            <a:ext cx="1071562" cy="1524000"/>
            <a:chOff x="4797" y="3024"/>
            <a:chExt cx="675" cy="960"/>
          </a:xfrm>
        </p:grpSpPr>
        <p:sp>
          <p:nvSpPr>
            <p:cNvPr id="25693" name="Oval 11"/>
            <p:cNvSpPr>
              <a:spLocks noChangeArrowheads="1"/>
            </p:cNvSpPr>
            <p:nvPr/>
          </p:nvSpPr>
          <p:spPr bwMode="auto">
            <a:xfrm>
              <a:off x="4797" y="3024"/>
              <a:ext cx="675" cy="960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5694" name="Text Box 12"/>
            <p:cNvSpPr txBox="1">
              <a:spLocks noChangeArrowheads="1"/>
            </p:cNvSpPr>
            <p:nvPr/>
          </p:nvSpPr>
          <p:spPr bwMode="auto">
            <a:xfrm>
              <a:off x="5136" y="3261"/>
              <a:ext cx="295" cy="3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1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5695" name="Text Box 13"/>
            <p:cNvSpPr txBox="1">
              <a:spLocks noChangeArrowheads="1"/>
            </p:cNvSpPr>
            <p:nvPr/>
          </p:nvSpPr>
          <p:spPr bwMode="auto">
            <a:xfrm>
              <a:off x="5148" y="3078"/>
              <a:ext cx="19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0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5696" name="Text Box 14"/>
            <p:cNvSpPr txBox="1">
              <a:spLocks noChangeArrowheads="1"/>
            </p:cNvSpPr>
            <p:nvPr/>
          </p:nvSpPr>
          <p:spPr bwMode="auto">
            <a:xfrm>
              <a:off x="5040" y="3456"/>
              <a:ext cx="2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2</a:t>
              </a:r>
            </a:p>
          </p:txBody>
        </p:sp>
        <p:sp>
          <p:nvSpPr>
            <p:cNvPr id="25697" name="Text Box 15"/>
            <p:cNvSpPr txBox="1">
              <a:spLocks noChangeArrowheads="1"/>
            </p:cNvSpPr>
            <p:nvPr/>
          </p:nvSpPr>
          <p:spPr bwMode="auto">
            <a:xfrm>
              <a:off x="5086" y="3696"/>
              <a:ext cx="2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4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5611" name="Group 16"/>
          <p:cNvGrpSpPr>
            <a:grpSpLocks/>
          </p:cNvGrpSpPr>
          <p:nvPr/>
        </p:nvGrpSpPr>
        <p:grpSpPr bwMode="auto">
          <a:xfrm>
            <a:off x="5634038" y="2895600"/>
            <a:ext cx="1143000" cy="1524000"/>
            <a:chOff x="3312" y="2256"/>
            <a:chExt cx="720" cy="960"/>
          </a:xfrm>
        </p:grpSpPr>
        <p:grpSp>
          <p:nvGrpSpPr>
            <p:cNvPr id="25687" name="Group 17"/>
            <p:cNvGrpSpPr>
              <a:grpSpLocks/>
            </p:cNvGrpSpPr>
            <p:nvPr/>
          </p:nvGrpSpPr>
          <p:grpSpPr bwMode="auto">
            <a:xfrm>
              <a:off x="3312" y="2256"/>
              <a:ext cx="720" cy="960"/>
              <a:chOff x="3360" y="2256"/>
              <a:chExt cx="720" cy="960"/>
            </a:xfrm>
          </p:grpSpPr>
          <p:sp>
            <p:nvSpPr>
              <p:cNvPr id="25689" name="Oval 18"/>
              <p:cNvSpPr>
                <a:spLocks noChangeArrowheads="1"/>
              </p:cNvSpPr>
              <p:nvPr/>
            </p:nvSpPr>
            <p:spPr bwMode="auto">
              <a:xfrm>
                <a:off x="3360" y="2256"/>
                <a:ext cx="720" cy="9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25690" name="Text Box 19"/>
              <p:cNvSpPr txBox="1">
                <a:spLocks noChangeArrowheads="1"/>
              </p:cNvSpPr>
              <p:nvPr/>
            </p:nvSpPr>
            <p:spPr bwMode="auto">
              <a:xfrm>
                <a:off x="3576" y="2880"/>
                <a:ext cx="22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2400">
                    <a:solidFill>
                      <a:srgbClr val="0000F4"/>
                    </a:solidFill>
                    <a:latin typeface=".VnArial Narrow" panose="020B7200000000000000" pitchFamily="34" charset="0"/>
                  </a:rPr>
                  <a:t>3</a:t>
                </a:r>
              </a:p>
            </p:txBody>
          </p:sp>
          <p:sp>
            <p:nvSpPr>
              <p:cNvPr id="25691" name="Text Box 20"/>
              <p:cNvSpPr txBox="1">
                <a:spLocks noChangeArrowheads="1"/>
              </p:cNvSpPr>
              <p:nvPr/>
            </p:nvSpPr>
            <p:spPr bwMode="auto">
              <a:xfrm>
                <a:off x="3552" y="2448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2400"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25692" name="Text Box 21"/>
              <p:cNvSpPr txBox="1">
                <a:spLocks noChangeArrowheads="1"/>
              </p:cNvSpPr>
              <p:nvPr/>
            </p:nvSpPr>
            <p:spPr bwMode="auto">
              <a:xfrm>
                <a:off x="3552" y="2688"/>
                <a:ext cx="11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2400">
                    <a:solidFill>
                      <a:srgbClr val="0000F4"/>
                    </a:solidFill>
                    <a:latin typeface=".VnArial Narrow" panose="020B7200000000000000" pitchFamily="34" charset="0"/>
                  </a:rPr>
                  <a:t>2</a:t>
                </a:r>
                <a:endParaRPr lang="en-US" altLang="en-US" sz="2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5688" name="Text Box 22"/>
            <p:cNvSpPr txBox="1">
              <a:spLocks noChangeArrowheads="1"/>
            </p:cNvSpPr>
            <p:nvPr/>
          </p:nvSpPr>
          <p:spPr bwMode="auto">
            <a:xfrm>
              <a:off x="3504" y="2256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0</a:t>
              </a:r>
            </a:p>
          </p:txBody>
        </p:sp>
      </p:grpSp>
      <p:grpSp>
        <p:nvGrpSpPr>
          <p:cNvPr id="25612" name="Group 23"/>
          <p:cNvGrpSpPr>
            <a:grpSpLocks/>
          </p:cNvGrpSpPr>
          <p:nvPr/>
        </p:nvGrpSpPr>
        <p:grpSpPr bwMode="auto">
          <a:xfrm>
            <a:off x="5710238" y="4800600"/>
            <a:ext cx="1143000" cy="1524000"/>
            <a:chOff x="3408" y="3264"/>
            <a:chExt cx="720" cy="960"/>
          </a:xfrm>
        </p:grpSpPr>
        <p:sp>
          <p:nvSpPr>
            <p:cNvPr id="25683" name="Oval 24"/>
            <p:cNvSpPr>
              <a:spLocks noChangeArrowheads="1"/>
            </p:cNvSpPr>
            <p:nvPr/>
          </p:nvSpPr>
          <p:spPr bwMode="auto">
            <a:xfrm>
              <a:off x="3408" y="3264"/>
              <a:ext cx="720" cy="96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5684" name="Text Box 25"/>
            <p:cNvSpPr txBox="1">
              <a:spLocks noChangeArrowheads="1"/>
            </p:cNvSpPr>
            <p:nvPr/>
          </p:nvSpPr>
          <p:spPr bwMode="auto">
            <a:xfrm>
              <a:off x="3488" y="3704"/>
              <a:ext cx="22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2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5685" name="Text Box 26"/>
            <p:cNvSpPr txBox="1">
              <a:spLocks noChangeArrowheads="1"/>
            </p:cNvSpPr>
            <p:nvPr/>
          </p:nvSpPr>
          <p:spPr bwMode="auto">
            <a:xfrm>
              <a:off x="3624" y="326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0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5686" name="Text Box 27"/>
            <p:cNvSpPr txBox="1">
              <a:spLocks noChangeArrowheads="1"/>
            </p:cNvSpPr>
            <p:nvPr/>
          </p:nvSpPr>
          <p:spPr bwMode="auto">
            <a:xfrm>
              <a:off x="3504" y="345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1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5613" name="Group 28"/>
          <p:cNvGrpSpPr>
            <a:grpSpLocks/>
          </p:cNvGrpSpPr>
          <p:nvPr/>
        </p:nvGrpSpPr>
        <p:grpSpPr bwMode="auto">
          <a:xfrm>
            <a:off x="5481638" y="1143000"/>
            <a:ext cx="1143000" cy="1600200"/>
            <a:chOff x="3312" y="1200"/>
            <a:chExt cx="720" cy="1008"/>
          </a:xfrm>
        </p:grpSpPr>
        <p:sp>
          <p:nvSpPr>
            <p:cNvPr id="25678" name="Oval 29"/>
            <p:cNvSpPr>
              <a:spLocks noChangeArrowheads="1"/>
            </p:cNvSpPr>
            <p:nvPr/>
          </p:nvSpPr>
          <p:spPr bwMode="auto">
            <a:xfrm>
              <a:off x="3312" y="1248"/>
              <a:ext cx="720" cy="96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5679" name="Text Box 30"/>
            <p:cNvSpPr txBox="1">
              <a:spLocks noChangeArrowheads="1"/>
            </p:cNvSpPr>
            <p:nvPr/>
          </p:nvSpPr>
          <p:spPr bwMode="auto">
            <a:xfrm>
              <a:off x="3456" y="1872"/>
              <a:ext cx="22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2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5680" name="Text Box 31"/>
            <p:cNvSpPr txBox="1">
              <a:spLocks noChangeArrowheads="1"/>
            </p:cNvSpPr>
            <p:nvPr/>
          </p:nvSpPr>
          <p:spPr bwMode="auto">
            <a:xfrm>
              <a:off x="3456" y="1200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-</a:t>
              </a: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2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5681" name="Text Box 32"/>
            <p:cNvSpPr txBox="1">
              <a:spLocks noChangeArrowheads="1"/>
            </p:cNvSpPr>
            <p:nvPr/>
          </p:nvSpPr>
          <p:spPr bwMode="auto">
            <a:xfrm>
              <a:off x="3408" y="1440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-1</a:t>
              </a:r>
            </a:p>
          </p:txBody>
        </p:sp>
        <p:sp>
          <p:nvSpPr>
            <p:cNvPr id="25682" name="Text Box 33"/>
            <p:cNvSpPr txBox="1">
              <a:spLocks noChangeArrowheads="1"/>
            </p:cNvSpPr>
            <p:nvPr/>
          </p:nvSpPr>
          <p:spPr bwMode="auto">
            <a:xfrm>
              <a:off x="3444" y="1680"/>
              <a:ext cx="11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1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5614" name="Group 34"/>
          <p:cNvGrpSpPr>
            <a:grpSpLocks/>
          </p:cNvGrpSpPr>
          <p:nvPr/>
        </p:nvGrpSpPr>
        <p:grpSpPr bwMode="auto">
          <a:xfrm>
            <a:off x="7391400" y="1295400"/>
            <a:ext cx="1071563" cy="1524000"/>
            <a:chOff x="4656" y="672"/>
            <a:chExt cx="675" cy="960"/>
          </a:xfrm>
        </p:grpSpPr>
        <p:sp>
          <p:nvSpPr>
            <p:cNvPr id="25675" name="Oval 35"/>
            <p:cNvSpPr>
              <a:spLocks noChangeArrowheads="1"/>
            </p:cNvSpPr>
            <p:nvPr/>
          </p:nvSpPr>
          <p:spPr bwMode="auto">
            <a:xfrm>
              <a:off x="4656" y="672"/>
              <a:ext cx="675" cy="960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5676" name="Text Box 36"/>
            <p:cNvSpPr txBox="1">
              <a:spLocks noChangeArrowheads="1"/>
            </p:cNvSpPr>
            <p:nvPr/>
          </p:nvSpPr>
          <p:spPr bwMode="auto">
            <a:xfrm>
              <a:off x="5037" y="1200"/>
              <a:ext cx="2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FCFE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8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5677" name="Text Box 37"/>
            <p:cNvSpPr txBox="1">
              <a:spLocks noChangeArrowheads="1"/>
            </p:cNvSpPr>
            <p:nvPr/>
          </p:nvSpPr>
          <p:spPr bwMode="auto">
            <a:xfrm>
              <a:off x="4989" y="768"/>
              <a:ext cx="11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FCFE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2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5615" name="Group 38"/>
          <p:cNvGrpSpPr>
            <a:grpSpLocks/>
          </p:cNvGrpSpPr>
          <p:nvPr/>
        </p:nvGrpSpPr>
        <p:grpSpPr bwMode="auto">
          <a:xfrm>
            <a:off x="7539038" y="2971800"/>
            <a:ext cx="1071562" cy="1524000"/>
            <a:chOff x="4749" y="1872"/>
            <a:chExt cx="675" cy="960"/>
          </a:xfrm>
        </p:grpSpPr>
        <p:sp>
          <p:nvSpPr>
            <p:cNvPr id="25673" name="Oval 39"/>
            <p:cNvSpPr>
              <a:spLocks noChangeArrowheads="1"/>
            </p:cNvSpPr>
            <p:nvPr/>
          </p:nvSpPr>
          <p:spPr bwMode="auto">
            <a:xfrm>
              <a:off x="4749" y="1872"/>
              <a:ext cx="675" cy="960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5674" name="Text Box 40"/>
            <p:cNvSpPr txBox="1">
              <a:spLocks noChangeArrowheads="1"/>
            </p:cNvSpPr>
            <p:nvPr/>
          </p:nvSpPr>
          <p:spPr bwMode="auto">
            <a:xfrm>
              <a:off x="5089" y="2172"/>
              <a:ext cx="2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solidFill>
                    <a:srgbClr val="0000F4"/>
                  </a:solidFill>
                  <a:latin typeface=".VnArial Narrow" panose="020B7200000000000000" pitchFamily="34" charset="0"/>
                </a:rPr>
                <a:t>1</a:t>
              </a:r>
            </a:p>
          </p:txBody>
        </p:sp>
      </p:grpSp>
      <p:grpSp>
        <p:nvGrpSpPr>
          <p:cNvPr id="25616" name="Group 41"/>
          <p:cNvGrpSpPr>
            <a:grpSpLocks/>
          </p:cNvGrpSpPr>
          <p:nvPr/>
        </p:nvGrpSpPr>
        <p:grpSpPr bwMode="auto">
          <a:xfrm rot="-1806023">
            <a:off x="6091238" y="2133600"/>
            <a:ext cx="1752600" cy="838200"/>
            <a:chOff x="4032" y="720"/>
            <a:chExt cx="1104" cy="528"/>
          </a:xfrm>
        </p:grpSpPr>
        <p:sp>
          <p:nvSpPr>
            <p:cNvPr id="25670" name="Line 42"/>
            <p:cNvSpPr>
              <a:spLocks noChangeShapeType="1"/>
            </p:cNvSpPr>
            <p:nvPr/>
          </p:nvSpPr>
          <p:spPr bwMode="auto">
            <a:xfrm rot="1589450">
              <a:off x="4819" y="804"/>
              <a:ext cx="38" cy="30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71" name="Line 43"/>
            <p:cNvSpPr>
              <a:spLocks noChangeShapeType="1"/>
            </p:cNvSpPr>
            <p:nvPr/>
          </p:nvSpPr>
          <p:spPr bwMode="auto">
            <a:xfrm rot="1589450" flipH="1">
              <a:off x="4798" y="825"/>
              <a:ext cx="41" cy="36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72" name="Arc 44"/>
            <p:cNvSpPr>
              <a:spLocks/>
            </p:cNvSpPr>
            <p:nvPr/>
          </p:nvSpPr>
          <p:spPr bwMode="auto">
            <a:xfrm rot="7293803" flipH="1">
              <a:off x="4320" y="432"/>
              <a:ext cx="528" cy="1104"/>
            </a:xfrm>
            <a:custGeom>
              <a:avLst/>
              <a:gdLst>
                <a:gd name="T0" fmla="*/ 0 w 21600"/>
                <a:gd name="T1" fmla="*/ 0 h 23248"/>
                <a:gd name="T2" fmla="*/ 0 w 21600"/>
                <a:gd name="T3" fmla="*/ 0 h 23248"/>
                <a:gd name="T4" fmla="*/ 0 w 21600"/>
                <a:gd name="T5" fmla="*/ 0 h 232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248" fill="none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</a:path>
                <a:path w="21600" h="23248" stroke="0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  <a:lnTo>
                    <a:pt x="0" y="7599"/>
                  </a:lnTo>
                  <a:lnTo>
                    <a:pt x="20219" y="-1"/>
                  </a:lnTo>
                  <a:close/>
                </a:path>
              </a:pathLst>
            </a:custGeom>
            <a:noFill/>
            <a:ln w="9525">
              <a:solidFill>
                <a:srgbClr val="E31909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17" name="Group 46"/>
          <p:cNvGrpSpPr>
            <a:grpSpLocks/>
          </p:cNvGrpSpPr>
          <p:nvPr/>
        </p:nvGrpSpPr>
        <p:grpSpPr bwMode="auto">
          <a:xfrm rot="-1789061">
            <a:off x="6086475" y="1576388"/>
            <a:ext cx="1752600" cy="838200"/>
            <a:chOff x="4032" y="720"/>
            <a:chExt cx="1104" cy="528"/>
          </a:xfrm>
        </p:grpSpPr>
        <p:sp>
          <p:nvSpPr>
            <p:cNvPr id="25667" name="Line 47"/>
            <p:cNvSpPr>
              <a:spLocks noChangeShapeType="1"/>
            </p:cNvSpPr>
            <p:nvPr/>
          </p:nvSpPr>
          <p:spPr bwMode="auto">
            <a:xfrm rot="1589450">
              <a:off x="4819" y="804"/>
              <a:ext cx="38" cy="30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68" name="Line 48"/>
            <p:cNvSpPr>
              <a:spLocks noChangeShapeType="1"/>
            </p:cNvSpPr>
            <p:nvPr/>
          </p:nvSpPr>
          <p:spPr bwMode="auto">
            <a:xfrm rot="1589450" flipH="1">
              <a:off x="4798" y="825"/>
              <a:ext cx="41" cy="36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69" name="Arc 49"/>
            <p:cNvSpPr>
              <a:spLocks/>
            </p:cNvSpPr>
            <p:nvPr/>
          </p:nvSpPr>
          <p:spPr bwMode="auto">
            <a:xfrm rot="7293803" flipH="1">
              <a:off x="4320" y="432"/>
              <a:ext cx="528" cy="1104"/>
            </a:xfrm>
            <a:custGeom>
              <a:avLst/>
              <a:gdLst>
                <a:gd name="T0" fmla="*/ 0 w 21600"/>
                <a:gd name="T1" fmla="*/ 0 h 23248"/>
                <a:gd name="T2" fmla="*/ 0 w 21600"/>
                <a:gd name="T3" fmla="*/ 0 h 23248"/>
                <a:gd name="T4" fmla="*/ 0 w 21600"/>
                <a:gd name="T5" fmla="*/ 0 h 232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248" fill="none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</a:path>
                <a:path w="21600" h="23248" stroke="0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  <a:lnTo>
                    <a:pt x="0" y="7599"/>
                  </a:lnTo>
                  <a:lnTo>
                    <a:pt x="20219" y="-1"/>
                  </a:lnTo>
                  <a:close/>
                </a:path>
              </a:pathLst>
            </a:custGeom>
            <a:noFill/>
            <a:ln w="9525">
              <a:solidFill>
                <a:srgbClr val="E31909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18" name="Group 50"/>
          <p:cNvGrpSpPr>
            <a:grpSpLocks/>
          </p:cNvGrpSpPr>
          <p:nvPr/>
        </p:nvGrpSpPr>
        <p:grpSpPr bwMode="auto">
          <a:xfrm rot="-2332804">
            <a:off x="6153150" y="1714500"/>
            <a:ext cx="1752600" cy="838200"/>
            <a:chOff x="4032" y="720"/>
            <a:chExt cx="1104" cy="528"/>
          </a:xfrm>
        </p:grpSpPr>
        <p:sp>
          <p:nvSpPr>
            <p:cNvPr id="25664" name="Line 51"/>
            <p:cNvSpPr>
              <a:spLocks noChangeShapeType="1"/>
            </p:cNvSpPr>
            <p:nvPr/>
          </p:nvSpPr>
          <p:spPr bwMode="auto">
            <a:xfrm rot="1589450">
              <a:off x="4819" y="804"/>
              <a:ext cx="38" cy="30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65" name="Line 52"/>
            <p:cNvSpPr>
              <a:spLocks noChangeShapeType="1"/>
            </p:cNvSpPr>
            <p:nvPr/>
          </p:nvSpPr>
          <p:spPr bwMode="auto">
            <a:xfrm rot="1589450" flipH="1">
              <a:off x="4798" y="825"/>
              <a:ext cx="41" cy="36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66" name="Arc 53"/>
            <p:cNvSpPr>
              <a:spLocks/>
            </p:cNvSpPr>
            <p:nvPr/>
          </p:nvSpPr>
          <p:spPr bwMode="auto">
            <a:xfrm rot="7293803" flipH="1">
              <a:off x="4320" y="432"/>
              <a:ext cx="528" cy="1104"/>
            </a:xfrm>
            <a:custGeom>
              <a:avLst/>
              <a:gdLst>
                <a:gd name="T0" fmla="*/ 0 w 21600"/>
                <a:gd name="T1" fmla="*/ 0 h 23248"/>
                <a:gd name="T2" fmla="*/ 0 w 21600"/>
                <a:gd name="T3" fmla="*/ 0 h 23248"/>
                <a:gd name="T4" fmla="*/ 0 w 21600"/>
                <a:gd name="T5" fmla="*/ 0 h 232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248" fill="none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</a:path>
                <a:path w="21600" h="23248" stroke="0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  <a:lnTo>
                    <a:pt x="0" y="7599"/>
                  </a:lnTo>
                  <a:lnTo>
                    <a:pt x="20219" y="-1"/>
                  </a:lnTo>
                  <a:close/>
                </a:path>
              </a:pathLst>
            </a:custGeom>
            <a:noFill/>
            <a:ln w="9525">
              <a:solidFill>
                <a:srgbClr val="E31909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19" name="Group 54"/>
          <p:cNvGrpSpPr>
            <a:grpSpLocks/>
          </p:cNvGrpSpPr>
          <p:nvPr/>
        </p:nvGrpSpPr>
        <p:grpSpPr bwMode="auto">
          <a:xfrm>
            <a:off x="5867400" y="1600200"/>
            <a:ext cx="1905000" cy="838200"/>
            <a:chOff x="4080" y="432"/>
            <a:chExt cx="1200" cy="528"/>
          </a:xfrm>
        </p:grpSpPr>
        <p:sp>
          <p:nvSpPr>
            <p:cNvPr id="25661" name="Line 55"/>
            <p:cNvSpPr>
              <a:spLocks noChangeShapeType="1"/>
            </p:cNvSpPr>
            <p:nvPr/>
          </p:nvSpPr>
          <p:spPr bwMode="auto">
            <a:xfrm rot="1589450">
              <a:off x="4915" y="516"/>
              <a:ext cx="42" cy="30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62" name="Line 56"/>
            <p:cNvSpPr>
              <a:spLocks noChangeShapeType="1"/>
            </p:cNvSpPr>
            <p:nvPr/>
          </p:nvSpPr>
          <p:spPr bwMode="auto">
            <a:xfrm rot="1589450" flipH="1">
              <a:off x="4901" y="537"/>
              <a:ext cx="44" cy="36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63" name="Arc 57"/>
            <p:cNvSpPr>
              <a:spLocks/>
            </p:cNvSpPr>
            <p:nvPr/>
          </p:nvSpPr>
          <p:spPr bwMode="auto">
            <a:xfrm rot="7293803" flipH="1">
              <a:off x="4416" y="96"/>
              <a:ext cx="528" cy="1200"/>
            </a:xfrm>
            <a:custGeom>
              <a:avLst/>
              <a:gdLst>
                <a:gd name="T0" fmla="*/ 0 w 21600"/>
                <a:gd name="T1" fmla="*/ 0 h 23248"/>
                <a:gd name="T2" fmla="*/ 0 w 21600"/>
                <a:gd name="T3" fmla="*/ 0 h 23248"/>
                <a:gd name="T4" fmla="*/ 0 w 21600"/>
                <a:gd name="T5" fmla="*/ 0 h 232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248" fill="none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</a:path>
                <a:path w="21600" h="23248" stroke="0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  <a:lnTo>
                    <a:pt x="0" y="7599"/>
                  </a:lnTo>
                  <a:lnTo>
                    <a:pt x="20219" y="-1"/>
                  </a:lnTo>
                  <a:close/>
                </a:path>
              </a:pathLst>
            </a:custGeom>
            <a:noFill/>
            <a:ln w="9525">
              <a:solidFill>
                <a:srgbClr val="E31909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20" name="Group 58"/>
          <p:cNvGrpSpPr>
            <a:grpSpLocks/>
          </p:cNvGrpSpPr>
          <p:nvPr/>
        </p:nvGrpSpPr>
        <p:grpSpPr bwMode="auto">
          <a:xfrm rot="-1249845">
            <a:off x="6267450" y="3443288"/>
            <a:ext cx="1752600" cy="838200"/>
            <a:chOff x="4032" y="720"/>
            <a:chExt cx="1104" cy="528"/>
          </a:xfrm>
        </p:grpSpPr>
        <p:sp>
          <p:nvSpPr>
            <p:cNvPr id="25658" name="Line 59"/>
            <p:cNvSpPr>
              <a:spLocks noChangeShapeType="1"/>
            </p:cNvSpPr>
            <p:nvPr/>
          </p:nvSpPr>
          <p:spPr bwMode="auto">
            <a:xfrm rot="1589450">
              <a:off x="4819" y="804"/>
              <a:ext cx="38" cy="30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59" name="Line 60"/>
            <p:cNvSpPr>
              <a:spLocks noChangeShapeType="1"/>
            </p:cNvSpPr>
            <p:nvPr/>
          </p:nvSpPr>
          <p:spPr bwMode="auto">
            <a:xfrm rot="1589450" flipH="1">
              <a:off x="4798" y="825"/>
              <a:ext cx="41" cy="36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60" name="Arc 61"/>
            <p:cNvSpPr>
              <a:spLocks/>
            </p:cNvSpPr>
            <p:nvPr/>
          </p:nvSpPr>
          <p:spPr bwMode="auto">
            <a:xfrm rot="7293803" flipH="1">
              <a:off x="4320" y="432"/>
              <a:ext cx="528" cy="1104"/>
            </a:xfrm>
            <a:custGeom>
              <a:avLst/>
              <a:gdLst>
                <a:gd name="T0" fmla="*/ 0 w 21600"/>
                <a:gd name="T1" fmla="*/ 0 h 23248"/>
                <a:gd name="T2" fmla="*/ 0 w 21600"/>
                <a:gd name="T3" fmla="*/ 0 h 23248"/>
                <a:gd name="T4" fmla="*/ 0 w 21600"/>
                <a:gd name="T5" fmla="*/ 0 h 232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248" fill="none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</a:path>
                <a:path w="21600" h="23248" stroke="0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  <a:lnTo>
                    <a:pt x="0" y="7599"/>
                  </a:lnTo>
                  <a:lnTo>
                    <a:pt x="20219" y="-1"/>
                  </a:lnTo>
                  <a:close/>
                </a:path>
              </a:pathLst>
            </a:custGeom>
            <a:noFill/>
            <a:ln w="9525">
              <a:solidFill>
                <a:srgbClr val="E31909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21" name="Group 62"/>
          <p:cNvGrpSpPr>
            <a:grpSpLocks/>
          </p:cNvGrpSpPr>
          <p:nvPr/>
        </p:nvGrpSpPr>
        <p:grpSpPr bwMode="auto">
          <a:xfrm rot="-1765130">
            <a:off x="6319838" y="3581400"/>
            <a:ext cx="1752600" cy="838200"/>
            <a:chOff x="4032" y="720"/>
            <a:chExt cx="1104" cy="528"/>
          </a:xfrm>
        </p:grpSpPr>
        <p:sp>
          <p:nvSpPr>
            <p:cNvPr id="25655" name="Line 63"/>
            <p:cNvSpPr>
              <a:spLocks noChangeShapeType="1"/>
            </p:cNvSpPr>
            <p:nvPr/>
          </p:nvSpPr>
          <p:spPr bwMode="auto">
            <a:xfrm rot="1589450">
              <a:off x="4819" y="804"/>
              <a:ext cx="38" cy="30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56" name="Line 64"/>
            <p:cNvSpPr>
              <a:spLocks noChangeShapeType="1"/>
            </p:cNvSpPr>
            <p:nvPr/>
          </p:nvSpPr>
          <p:spPr bwMode="auto">
            <a:xfrm rot="1589450" flipH="1">
              <a:off x="4798" y="825"/>
              <a:ext cx="41" cy="36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57" name="Arc 65"/>
            <p:cNvSpPr>
              <a:spLocks/>
            </p:cNvSpPr>
            <p:nvPr/>
          </p:nvSpPr>
          <p:spPr bwMode="auto">
            <a:xfrm rot="7293803" flipH="1">
              <a:off x="4320" y="432"/>
              <a:ext cx="528" cy="1104"/>
            </a:xfrm>
            <a:custGeom>
              <a:avLst/>
              <a:gdLst>
                <a:gd name="T0" fmla="*/ 0 w 21600"/>
                <a:gd name="T1" fmla="*/ 0 h 23248"/>
                <a:gd name="T2" fmla="*/ 0 w 21600"/>
                <a:gd name="T3" fmla="*/ 0 h 23248"/>
                <a:gd name="T4" fmla="*/ 0 w 21600"/>
                <a:gd name="T5" fmla="*/ 0 h 232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248" fill="none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</a:path>
                <a:path w="21600" h="23248" stroke="0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  <a:lnTo>
                    <a:pt x="0" y="7599"/>
                  </a:lnTo>
                  <a:lnTo>
                    <a:pt x="20219" y="-1"/>
                  </a:lnTo>
                  <a:close/>
                </a:path>
              </a:pathLst>
            </a:custGeom>
            <a:noFill/>
            <a:ln w="9525">
              <a:solidFill>
                <a:srgbClr val="E31909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22" name="Group 66"/>
          <p:cNvGrpSpPr>
            <a:grpSpLocks/>
          </p:cNvGrpSpPr>
          <p:nvPr/>
        </p:nvGrpSpPr>
        <p:grpSpPr bwMode="auto">
          <a:xfrm rot="-2370442">
            <a:off x="6376988" y="3729038"/>
            <a:ext cx="1752600" cy="838200"/>
            <a:chOff x="4032" y="720"/>
            <a:chExt cx="1104" cy="528"/>
          </a:xfrm>
        </p:grpSpPr>
        <p:sp>
          <p:nvSpPr>
            <p:cNvPr id="25652" name="Line 67"/>
            <p:cNvSpPr>
              <a:spLocks noChangeShapeType="1"/>
            </p:cNvSpPr>
            <p:nvPr/>
          </p:nvSpPr>
          <p:spPr bwMode="auto">
            <a:xfrm rot="1589450">
              <a:off x="4819" y="804"/>
              <a:ext cx="38" cy="30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53" name="Line 68"/>
            <p:cNvSpPr>
              <a:spLocks noChangeShapeType="1"/>
            </p:cNvSpPr>
            <p:nvPr/>
          </p:nvSpPr>
          <p:spPr bwMode="auto">
            <a:xfrm rot="1589450" flipH="1">
              <a:off x="4798" y="825"/>
              <a:ext cx="41" cy="36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54" name="Arc 69"/>
            <p:cNvSpPr>
              <a:spLocks/>
            </p:cNvSpPr>
            <p:nvPr/>
          </p:nvSpPr>
          <p:spPr bwMode="auto">
            <a:xfrm rot="7293803" flipH="1">
              <a:off x="4320" y="432"/>
              <a:ext cx="528" cy="1104"/>
            </a:xfrm>
            <a:custGeom>
              <a:avLst/>
              <a:gdLst>
                <a:gd name="T0" fmla="*/ 0 w 21600"/>
                <a:gd name="T1" fmla="*/ 0 h 23248"/>
                <a:gd name="T2" fmla="*/ 0 w 21600"/>
                <a:gd name="T3" fmla="*/ 0 h 23248"/>
                <a:gd name="T4" fmla="*/ 0 w 21600"/>
                <a:gd name="T5" fmla="*/ 0 h 232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248" fill="none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</a:path>
                <a:path w="21600" h="23248" stroke="0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  <a:lnTo>
                    <a:pt x="0" y="7599"/>
                  </a:lnTo>
                  <a:lnTo>
                    <a:pt x="20219" y="-1"/>
                  </a:lnTo>
                  <a:close/>
                </a:path>
              </a:pathLst>
            </a:custGeom>
            <a:noFill/>
            <a:ln w="9525">
              <a:solidFill>
                <a:srgbClr val="E31909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23" name="Group 70"/>
          <p:cNvGrpSpPr>
            <a:grpSpLocks/>
          </p:cNvGrpSpPr>
          <p:nvPr/>
        </p:nvGrpSpPr>
        <p:grpSpPr bwMode="auto">
          <a:xfrm rot="-574132">
            <a:off x="6248400" y="3252788"/>
            <a:ext cx="1752600" cy="838200"/>
            <a:chOff x="4032" y="720"/>
            <a:chExt cx="1104" cy="528"/>
          </a:xfrm>
        </p:grpSpPr>
        <p:sp>
          <p:nvSpPr>
            <p:cNvPr id="25649" name="Line 71"/>
            <p:cNvSpPr>
              <a:spLocks noChangeShapeType="1"/>
            </p:cNvSpPr>
            <p:nvPr/>
          </p:nvSpPr>
          <p:spPr bwMode="auto">
            <a:xfrm rot="1589450">
              <a:off x="4819" y="804"/>
              <a:ext cx="38" cy="30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50" name="Line 72"/>
            <p:cNvSpPr>
              <a:spLocks noChangeShapeType="1"/>
            </p:cNvSpPr>
            <p:nvPr/>
          </p:nvSpPr>
          <p:spPr bwMode="auto">
            <a:xfrm rot="1589450" flipH="1">
              <a:off x="4798" y="825"/>
              <a:ext cx="41" cy="36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51" name="Arc 73"/>
            <p:cNvSpPr>
              <a:spLocks/>
            </p:cNvSpPr>
            <p:nvPr/>
          </p:nvSpPr>
          <p:spPr bwMode="auto">
            <a:xfrm rot="7293803" flipH="1">
              <a:off x="4320" y="432"/>
              <a:ext cx="528" cy="1104"/>
            </a:xfrm>
            <a:custGeom>
              <a:avLst/>
              <a:gdLst>
                <a:gd name="T0" fmla="*/ 0 w 21600"/>
                <a:gd name="T1" fmla="*/ 0 h 23248"/>
                <a:gd name="T2" fmla="*/ 0 w 21600"/>
                <a:gd name="T3" fmla="*/ 0 h 23248"/>
                <a:gd name="T4" fmla="*/ 0 w 21600"/>
                <a:gd name="T5" fmla="*/ 0 h 232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248" fill="none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</a:path>
                <a:path w="21600" h="23248" stroke="0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  <a:lnTo>
                    <a:pt x="0" y="7599"/>
                  </a:lnTo>
                  <a:lnTo>
                    <a:pt x="20219" y="-1"/>
                  </a:lnTo>
                  <a:close/>
                </a:path>
              </a:pathLst>
            </a:custGeom>
            <a:noFill/>
            <a:ln w="9525">
              <a:solidFill>
                <a:srgbClr val="E31909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24" name="Group 74"/>
          <p:cNvGrpSpPr>
            <a:grpSpLocks/>
          </p:cNvGrpSpPr>
          <p:nvPr/>
        </p:nvGrpSpPr>
        <p:grpSpPr bwMode="auto">
          <a:xfrm rot="-1271843">
            <a:off x="6353175" y="4895850"/>
            <a:ext cx="1752600" cy="838200"/>
            <a:chOff x="4032" y="720"/>
            <a:chExt cx="1104" cy="528"/>
          </a:xfrm>
        </p:grpSpPr>
        <p:sp>
          <p:nvSpPr>
            <p:cNvPr id="25646" name="Line 75"/>
            <p:cNvSpPr>
              <a:spLocks noChangeShapeType="1"/>
            </p:cNvSpPr>
            <p:nvPr/>
          </p:nvSpPr>
          <p:spPr bwMode="auto">
            <a:xfrm rot="1589450">
              <a:off x="4819" y="804"/>
              <a:ext cx="38" cy="30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7" name="Line 76"/>
            <p:cNvSpPr>
              <a:spLocks noChangeShapeType="1"/>
            </p:cNvSpPr>
            <p:nvPr/>
          </p:nvSpPr>
          <p:spPr bwMode="auto">
            <a:xfrm rot="1589450" flipH="1">
              <a:off x="4798" y="825"/>
              <a:ext cx="41" cy="36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8" name="Arc 77"/>
            <p:cNvSpPr>
              <a:spLocks/>
            </p:cNvSpPr>
            <p:nvPr/>
          </p:nvSpPr>
          <p:spPr bwMode="auto">
            <a:xfrm rot="7293803" flipH="1">
              <a:off x="4320" y="432"/>
              <a:ext cx="528" cy="1104"/>
            </a:xfrm>
            <a:custGeom>
              <a:avLst/>
              <a:gdLst>
                <a:gd name="T0" fmla="*/ 0 w 21600"/>
                <a:gd name="T1" fmla="*/ 0 h 23248"/>
                <a:gd name="T2" fmla="*/ 0 w 21600"/>
                <a:gd name="T3" fmla="*/ 0 h 23248"/>
                <a:gd name="T4" fmla="*/ 0 w 21600"/>
                <a:gd name="T5" fmla="*/ 0 h 232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248" fill="none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</a:path>
                <a:path w="21600" h="23248" stroke="0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  <a:lnTo>
                    <a:pt x="0" y="7599"/>
                  </a:lnTo>
                  <a:lnTo>
                    <a:pt x="20219" y="-1"/>
                  </a:lnTo>
                  <a:close/>
                </a:path>
              </a:pathLst>
            </a:custGeom>
            <a:noFill/>
            <a:ln w="9525">
              <a:solidFill>
                <a:srgbClr val="E31909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25" name="Group 78"/>
          <p:cNvGrpSpPr>
            <a:grpSpLocks/>
          </p:cNvGrpSpPr>
          <p:nvPr/>
        </p:nvGrpSpPr>
        <p:grpSpPr bwMode="auto">
          <a:xfrm rot="-974133">
            <a:off x="6167438" y="5695950"/>
            <a:ext cx="1752600" cy="838200"/>
            <a:chOff x="4032" y="720"/>
            <a:chExt cx="1104" cy="528"/>
          </a:xfrm>
        </p:grpSpPr>
        <p:sp>
          <p:nvSpPr>
            <p:cNvPr id="25643" name="Line 79"/>
            <p:cNvSpPr>
              <a:spLocks noChangeShapeType="1"/>
            </p:cNvSpPr>
            <p:nvPr/>
          </p:nvSpPr>
          <p:spPr bwMode="auto">
            <a:xfrm rot="1589450">
              <a:off x="4819" y="804"/>
              <a:ext cx="38" cy="30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4" name="Line 80"/>
            <p:cNvSpPr>
              <a:spLocks noChangeShapeType="1"/>
            </p:cNvSpPr>
            <p:nvPr/>
          </p:nvSpPr>
          <p:spPr bwMode="auto">
            <a:xfrm rot="1589450" flipH="1">
              <a:off x="4798" y="825"/>
              <a:ext cx="41" cy="36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5" name="Arc 81"/>
            <p:cNvSpPr>
              <a:spLocks/>
            </p:cNvSpPr>
            <p:nvPr/>
          </p:nvSpPr>
          <p:spPr bwMode="auto">
            <a:xfrm rot="7293803" flipH="1">
              <a:off x="4320" y="432"/>
              <a:ext cx="528" cy="1104"/>
            </a:xfrm>
            <a:custGeom>
              <a:avLst/>
              <a:gdLst>
                <a:gd name="T0" fmla="*/ 0 w 21600"/>
                <a:gd name="T1" fmla="*/ 0 h 23248"/>
                <a:gd name="T2" fmla="*/ 0 w 21600"/>
                <a:gd name="T3" fmla="*/ 0 h 23248"/>
                <a:gd name="T4" fmla="*/ 0 w 21600"/>
                <a:gd name="T5" fmla="*/ 0 h 232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248" fill="none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</a:path>
                <a:path w="21600" h="23248" stroke="0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  <a:lnTo>
                    <a:pt x="0" y="7599"/>
                  </a:lnTo>
                  <a:lnTo>
                    <a:pt x="20219" y="-1"/>
                  </a:lnTo>
                  <a:close/>
                </a:path>
              </a:pathLst>
            </a:custGeom>
            <a:noFill/>
            <a:ln w="9525">
              <a:solidFill>
                <a:srgbClr val="E31909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26" name="Group 82"/>
          <p:cNvGrpSpPr>
            <a:grpSpLocks/>
          </p:cNvGrpSpPr>
          <p:nvPr/>
        </p:nvGrpSpPr>
        <p:grpSpPr bwMode="auto">
          <a:xfrm rot="-931741">
            <a:off x="6138863" y="5357813"/>
            <a:ext cx="1752600" cy="838200"/>
            <a:chOff x="4032" y="720"/>
            <a:chExt cx="1104" cy="528"/>
          </a:xfrm>
        </p:grpSpPr>
        <p:sp>
          <p:nvSpPr>
            <p:cNvPr id="25640" name="Line 83"/>
            <p:cNvSpPr>
              <a:spLocks noChangeShapeType="1"/>
            </p:cNvSpPr>
            <p:nvPr/>
          </p:nvSpPr>
          <p:spPr bwMode="auto">
            <a:xfrm rot="1589450">
              <a:off x="4819" y="804"/>
              <a:ext cx="38" cy="30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1" name="Line 84"/>
            <p:cNvSpPr>
              <a:spLocks noChangeShapeType="1"/>
            </p:cNvSpPr>
            <p:nvPr/>
          </p:nvSpPr>
          <p:spPr bwMode="auto">
            <a:xfrm rot="1589450" flipH="1">
              <a:off x="4798" y="825"/>
              <a:ext cx="41" cy="36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2" name="Arc 85"/>
            <p:cNvSpPr>
              <a:spLocks/>
            </p:cNvSpPr>
            <p:nvPr/>
          </p:nvSpPr>
          <p:spPr bwMode="auto">
            <a:xfrm rot="7293803" flipH="1">
              <a:off x="4320" y="432"/>
              <a:ext cx="528" cy="1104"/>
            </a:xfrm>
            <a:custGeom>
              <a:avLst/>
              <a:gdLst>
                <a:gd name="T0" fmla="*/ 0 w 21600"/>
                <a:gd name="T1" fmla="*/ 0 h 23248"/>
                <a:gd name="T2" fmla="*/ 0 w 21600"/>
                <a:gd name="T3" fmla="*/ 0 h 23248"/>
                <a:gd name="T4" fmla="*/ 0 w 21600"/>
                <a:gd name="T5" fmla="*/ 0 h 232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248" fill="none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</a:path>
                <a:path w="21600" h="23248" stroke="0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  <a:lnTo>
                    <a:pt x="0" y="7599"/>
                  </a:lnTo>
                  <a:lnTo>
                    <a:pt x="20219" y="-1"/>
                  </a:lnTo>
                  <a:close/>
                </a:path>
              </a:pathLst>
            </a:custGeom>
            <a:noFill/>
            <a:ln w="9525">
              <a:solidFill>
                <a:srgbClr val="E31909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27" name="Group 86"/>
          <p:cNvGrpSpPr>
            <a:grpSpLocks/>
          </p:cNvGrpSpPr>
          <p:nvPr/>
        </p:nvGrpSpPr>
        <p:grpSpPr bwMode="auto">
          <a:xfrm rot="-720175">
            <a:off x="6291263" y="5024438"/>
            <a:ext cx="1752600" cy="838200"/>
            <a:chOff x="4032" y="720"/>
            <a:chExt cx="1104" cy="528"/>
          </a:xfrm>
        </p:grpSpPr>
        <p:sp>
          <p:nvSpPr>
            <p:cNvPr id="25637" name="Line 87"/>
            <p:cNvSpPr>
              <a:spLocks noChangeShapeType="1"/>
            </p:cNvSpPr>
            <p:nvPr/>
          </p:nvSpPr>
          <p:spPr bwMode="auto">
            <a:xfrm rot="1589450">
              <a:off x="4819" y="804"/>
              <a:ext cx="38" cy="30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8" name="Line 88"/>
            <p:cNvSpPr>
              <a:spLocks noChangeShapeType="1"/>
            </p:cNvSpPr>
            <p:nvPr/>
          </p:nvSpPr>
          <p:spPr bwMode="auto">
            <a:xfrm rot="1589450" flipH="1">
              <a:off x="4798" y="825"/>
              <a:ext cx="41" cy="36"/>
            </a:xfrm>
            <a:prstGeom prst="line">
              <a:avLst/>
            </a:prstGeom>
            <a:noFill/>
            <a:ln w="9525">
              <a:solidFill>
                <a:srgbClr val="E3190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9" name="Arc 89"/>
            <p:cNvSpPr>
              <a:spLocks/>
            </p:cNvSpPr>
            <p:nvPr/>
          </p:nvSpPr>
          <p:spPr bwMode="auto">
            <a:xfrm rot="7293803" flipH="1">
              <a:off x="4320" y="432"/>
              <a:ext cx="528" cy="1104"/>
            </a:xfrm>
            <a:custGeom>
              <a:avLst/>
              <a:gdLst>
                <a:gd name="T0" fmla="*/ 0 w 21600"/>
                <a:gd name="T1" fmla="*/ 0 h 23248"/>
                <a:gd name="T2" fmla="*/ 0 w 21600"/>
                <a:gd name="T3" fmla="*/ 0 h 23248"/>
                <a:gd name="T4" fmla="*/ 0 w 21600"/>
                <a:gd name="T5" fmla="*/ 0 h 232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3248" fill="none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</a:path>
                <a:path w="21600" h="23248" stroke="0" extrusionOk="0">
                  <a:moveTo>
                    <a:pt x="20219" y="-1"/>
                  </a:moveTo>
                  <a:cubicBezTo>
                    <a:pt x="21132" y="2429"/>
                    <a:pt x="21600" y="5003"/>
                    <a:pt x="21600" y="7599"/>
                  </a:cubicBezTo>
                  <a:cubicBezTo>
                    <a:pt x="21600" y="13514"/>
                    <a:pt x="19173" y="19170"/>
                    <a:pt x="14888" y="23248"/>
                  </a:cubicBezTo>
                  <a:lnTo>
                    <a:pt x="0" y="7599"/>
                  </a:lnTo>
                  <a:lnTo>
                    <a:pt x="20219" y="-1"/>
                  </a:lnTo>
                  <a:close/>
                </a:path>
              </a:pathLst>
            </a:custGeom>
            <a:noFill/>
            <a:ln w="9525">
              <a:solidFill>
                <a:srgbClr val="E31909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628" name="TextBox 1"/>
          <p:cNvSpPr txBox="1">
            <a:spLocks noChangeArrowheads="1"/>
          </p:cNvSpPr>
          <p:nvPr/>
        </p:nvSpPr>
        <p:spPr bwMode="auto">
          <a:xfrm>
            <a:off x="4672013" y="1676400"/>
            <a:ext cx="981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X___</a:t>
            </a:r>
          </a:p>
        </p:txBody>
      </p:sp>
      <p:sp>
        <p:nvSpPr>
          <p:cNvPr id="25629" name="TextBox 2"/>
          <p:cNvSpPr txBox="1">
            <a:spLocks noChangeArrowheads="1"/>
          </p:cNvSpPr>
          <p:nvPr/>
        </p:nvSpPr>
        <p:spPr bwMode="auto">
          <a:xfrm>
            <a:off x="4824413" y="3397250"/>
            <a:ext cx="981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X___</a:t>
            </a:r>
          </a:p>
        </p:txBody>
      </p:sp>
      <p:sp>
        <p:nvSpPr>
          <p:cNvPr id="25630" name="TextBox 3"/>
          <p:cNvSpPr txBox="1">
            <a:spLocks noChangeArrowheads="1"/>
          </p:cNvSpPr>
          <p:nvPr/>
        </p:nvSpPr>
        <p:spPr bwMode="auto">
          <a:xfrm>
            <a:off x="4894263" y="5340350"/>
            <a:ext cx="981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X___</a:t>
            </a:r>
          </a:p>
        </p:txBody>
      </p:sp>
      <p:sp>
        <p:nvSpPr>
          <p:cNvPr id="25631" name="TextBox 4"/>
          <p:cNvSpPr txBox="1">
            <a:spLocks noChangeArrowheads="1"/>
          </p:cNvSpPr>
          <p:nvPr/>
        </p:nvSpPr>
        <p:spPr bwMode="auto">
          <a:xfrm>
            <a:off x="8396288" y="5784850"/>
            <a:ext cx="114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__Y</a:t>
            </a:r>
          </a:p>
        </p:txBody>
      </p:sp>
      <p:sp>
        <p:nvSpPr>
          <p:cNvPr id="25632" name="TextBox 5"/>
          <p:cNvSpPr txBox="1">
            <a:spLocks noChangeArrowheads="1"/>
          </p:cNvSpPr>
          <p:nvPr/>
        </p:nvSpPr>
        <p:spPr bwMode="auto">
          <a:xfrm>
            <a:off x="8507413" y="3622675"/>
            <a:ext cx="114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__Y</a:t>
            </a:r>
          </a:p>
        </p:txBody>
      </p:sp>
      <p:sp>
        <p:nvSpPr>
          <p:cNvPr id="25633" name="TextBox 6"/>
          <p:cNvSpPr txBox="1">
            <a:spLocks noChangeArrowheads="1"/>
          </p:cNvSpPr>
          <p:nvPr/>
        </p:nvSpPr>
        <p:spPr bwMode="auto">
          <a:xfrm>
            <a:off x="8401050" y="1612900"/>
            <a:ext cx="114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__Y</a:t>
            </a:r>
          </a:p>
        </p:txBody>
      </p:sp>
      <p:sp>
        <p:nvSpPr>
          <p:cNvPr id="8" name="Thought Bubble: Cloud 7"/>
          <p:cNvSpPr/>
          <p:nvPr/>
        </p:nvSpPr>
        <p:spPr>
          <a:xfrm>
            <a:off x="2408238" y="722313"/>
            <a:ext cx="2608262" cy="573087"/>
          </a:xfrm>
          <a:prstGeom prst="cloudCallout">
            <a:avLst>
              <a:gd name="adj1" fmla="val 68399"/>
              <a:gd name="adj2" fmla="val 12111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hought Bubble: Cloud 10"/>
          <p:cNvSpPr/>
          <p:nvPr/>
        </p:nvSpPr>
        <p:spPr>
          <a:xfrm>
            <a:off x="733425" y="2578100"/>
            <a:ext cx="3500438" cy="869950"/>
          </a:xfrm>
          <a:prstGeom prst="cloudCallout">
            <a:avLst>
              <a:gd name="adj1" fmla="val 73113"/>
              <a:gd name="adj2" fmla="val 9226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defRPr/>
            </a:pP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=1)</a:t>
            </a:r>
          </a:p>
        </p:txBody>
      </p:sp>
      <p:sp>
        <p:nvSpPr>
          <p:cNvPr id="12" name="Thought Bubble: Cloud 11"/>
          <p:cNvSpPr/>
          <p:nvPr/>
        </p:nvSpPr>
        <p:spPr>
          <a:xfrm>
            <a:off x="2168525" y="5414963"/>
            <a:ext cx="3043238" cy="779462"/>
          </a:xfrm>
          <a:prstGeom prst="cloudCallout">
            <a:avLst>
              <a:gd name="adj1" fmla="val 71761"/>
              <a:gd name="adj2" fmla="val 5276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1066800" y="533400"/>
            <a:ext cx="7543800" cy="1076325"/>
          </a:xfrm>
          <a:prstGeom prst="rect">
            <a:avLst/>
          </a:prstGeom>
          <a:solidFill>
            <a:srgbClr val="D7F5F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latin typeface="VNI-Times" pitchFamily="2" charset="0"/>
              </a:rPr>
              <a:t> 2.  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Cho công thức </a:t>
            </a:r>
            <a:r>
              <a:rPr lang="en-US" altLang="en-US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en-US" b="1" baseline="30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en-US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x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.Ta nói y là hàm số của x đúng hay sai ?</a:t>
            </a:r>
          </a:p>
        </p:txBody>
      </p:sp>
      <p:pic>
        <p:nvPicPr>
          <p:cNvPr id="26627" name="Picture 9" descr="696932h0rv8jquww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" y="0"/>
            <a:ext cx="7159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3505200" y="2209800"/>
            <a:ext cx="2362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a. Đúng</a:t>
            </a:r>
          </a:p>
        </p:txBody>
      </p:sp>
      <p:sp>
        <p:nvSpPr>
          <p:cNvPr id="26629" name="Text Box 12"/>
          <p:cNvSpPr txBox="1">
            <a:spLocks noChangeArrowheads="1"/>
          </p:cNvSpPr>
          <p:nvPr/>
        </p:nvSpPr>
        <p:spPr bwMode="auto">
          <a:xfrm>
            <a:off x="3505200" y="2971800"/>
            <a:ext cx="2362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b. Sai</a:t>
            </a: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1524000" y="4572000"/>
            <a:ext cx="6248400" cy="160020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latin typeface="VNI-Times" pitchFamily="2" charset="0"/>
              </a:rPr>
              <a:t>  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Vì khi x = 1 thì y= 1 và y=  -1</a:t>
            </a:r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Với </a:t>
            </a: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giá trị của x có </a:t>
            </a: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giá trị của y nên y </a:t>
            </a: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phải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là hàm số của x </a:t>
            </a:r>
          </a:p>
        </p:txBody>
      </p:sp>
      <p:sp>
        <p:nvSpPr>
          <p:cNvPr id="26631" name="AutoShape 1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324600"/>
            <a:ext cx="914400" cy="533400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26632" name="Picture 16" descr="8F831D4C86504E53A1502B3F9E6393B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019800"/>
            <a:ext cx="78263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decel="100000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decel="100000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/>
      <p:bldP spid="3585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762000" y="1703388"/>
            <a:ext cx="8077200" cy="4340225"/>
          </a:xfrm>
          <a:prstGeom prst="rect">
            <a:avLst/>
          </a:prstGeom>
          <a:solidFill>
            <a:srgbClr val="D7F5F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Bài tập 2 Tr 58-SGK</a:t>
            </a:r>
            <a:r>
              <a:rPr lang="en-US" altLang="en-US" sz="2800">
                <a:latin typeface="VNI-Times" pitchFamily="2" charset="0"/>
              </a:rPr>
              <a:t>:</a:t>
            </a:r>
            <a:r>
              <a:rPr lang="en-US" altLang="en-US" sz="2800">
                <a:solidFill>
                  <a:srgbClr val="FF3300"/>
                </a:solidFill>
                <a:latin typeface="VNI-Times" pitchFamily="2" charset="0"/>
              </a:rPr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a)Cho hàm số y= 2x +10. Tìm giá trị của y tương ứng với mỗi giá trị sau của x: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x =-5; x= 0; x =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b) Cho hàm số y =-2x</a:t>
            </a:r>
            <a:r>
              <a:rPr lang="en-US" altLang="en-US" sz="28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+1. Tìm giá trị của y tương ứng với mỗi giá trị của x sau: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x =-1; x = 0; x = 1; x =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600">
              <a:latin typeface="VNI-Times" pitchFamily="2" charset="0"/>
            </a:endParaRPr>
          </a:p>
        </p:txBody>
      </p:sp>
      <p:pic>
        <p:nvPicPr>
          <p:cNvPr id="27651" name="Picture 7" descr="b3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0" y="-22225"/>
            <a:ext cx="1595438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7652" name="Object 8"/>
          <p:cNvGraphicFramePr>
            <a:graphicFrameLocks noChangeAspect="1"/>
          </p:cNvGraphicFramePr>
          <p:nvPr/>
        </p:nvGraphicFramePr>
        <p:xfrm>
          <a:off x="3124200" y="3200400"/>
          <a:ext cx="34448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Equation" r:id="rId4" imgW="152334" imgH="393529" progId="Equation.DSMT4">
                  <p:embed/>
                </p:oleObj>
              </mc:Choice>
              <mc:Fallback>
                <p:oleObj name="Equation" r:id="rId4" imgW="152334" imgH="393529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200400"/>
                        <a:ext cx="34448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8"/>
          <p:cNvGraphicFramePr>
            <a:graphicFrameLocks noChangeAspect="1"/>
          </p:cNvGraphicFramePr>
          <p:nvPr/>
        </p:nvGraphicFramePr>
        <p:xfrm>
          <a:off x="4114800" y="4953000"/>
          <a:ext cx="3175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5" name="Equation" r:id="rId6" imgW="139639" imgH="393529" progId="Equation.DSMT4">
                  <p:embed/>
                </p:oleObj>
              </mc:Choice>
              <mc:Fallback>
                <p:oleObj name="Equation" r:id="rId6" imgW="139639" imgH="393529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4953000"/>
                        <a:ext cx="3175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519113" y="228600"/>
            <a:ext cx="3886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VẬN DỤNG</a:t>
            </a:r>
          </a:p>
        </p:txBody>
      </p:sp>
      <p:pic>
        <p:nvPicPr>
          <p:cNvPr id="2867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44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0615j_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429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1371600" y="533400"/>
            <a:ext cx="7239000" cy="1169988"/>
          </a:xfrm>
          <a:prstGeom prst="rect">
            <a:avLst/>
          </a:prstGeom>
          <a:solidFill>
            <a:srgbClr val="D7F5F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u="sng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bổ sung</a:t>
            </a:r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Cho hàm số y = 2x + 3 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 số thích hợp vào ô trống trong bảng sau :</a:t>
            </a:r>
          </a:p>
        </p:txBody>
      </p:sp>
      <p:graphicFrame>
        <p:nvGraphicFramePr>
          <p:cNvPr id="29732" name="Group 36"/>
          <p:cNvGraphicFramePr>
            <a:graphicFrameLocks noGrp="1"/>
          </p:cNvGraphicFramePr>
          <p:nvPr>
            <p:ph/>
          </p:nvPr>
        </p:nvGraphicFramePr>
        <p:xfrm>
          <a:off x="1752600" y="2057400"/>
          <a:ext cx="6096000" cy="1401763"/>
        </p:xfrm>
        <a:graphic>
          <a:graphicData uri="http://schemas.openxmlformats.org/drawingml/2006/table">
            <a:tbl>
              <a:tblPr/>
              <a:tblGrid>
                <a:gridCol w="99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01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0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33" name="Text Box 37"/>
          <p:cNvSpPr txBox="1">
            <a:spLocks noChangeArrowheads="1"/>
          </p:cNvSpPr>
          <p:nvPr/>
        </p:nvSpPr>
        <p:spPr bwMode="auto">
          <a:xfrm>
            <a:off x="1447800" y="3657600"/>
            <a:ext cx="60960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tìm x với y = 5</a:t>
            </a:r>
          </a:p>
        </p:txBody>
      </p:sp>
      <p:sp>
        <p:nvSpPr>
          <p:cNvPr id="29734" name="Text Box 38"/>
          <p:cNvSpPr txBox="1">
            <a:spLocks noChangeArrowheads="1"/>
          </p:cNvSpPr>
          <p:nvPr/>
        </p:nvSpPr>
        <p:spPr bwMode="auto">
          <a:xfrm>
            <a:off x="3429000" y="4267200"/>
            <a:ext cx="3276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có </a:t>
            </a:r>
            <a:r>
              <a:rPr lang="en-US" altLang="en-US" sz="2800">
                <a:solidFill>
                  <a:srgbClr val="000000"/>
                </a:solidFill>
                <a:latin typeface="VNI-Times" pitchFamily="2" charset="0"/>
              </a:rPr>
              <a:t>: </a:t>
            </a:r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= 2x +3</a:t>
            </a:r>
          </a:p>
        </p:txBody>
      </p:sp>
      <p:sp>
        <p:nvSpPr>
          <p:cNvPr id="29736" name="Text Box 40"/>
          <p:cNvSpPr txBox="1">
            <a:spLocks noChangeArrowheads="1"/>
          </p:cNvSpPr>
          <p:nvPr/>
        </p:nvSpPr>
        <p:spPr bwMode="auto">
          <a:xfrm>
            <a:off x="4953000" y="5218113"/>
            <a:ext cx="1981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2x = 5– 3 </a:t>
            </a:r>
          </a:p>
        </p:txBody>
      </p:sp>
      <p:sp>
        <p:nvSpPr>
          <p:cNvPr id="29737" name="Text Box 41"/>
          <p:cNvSpPr txBox="1">
            <a:spLocks noChangeArrowheads="1"/>
          </p:cNvSpPr>
          <p:nvPr/>
        </p:nvSpPr>
        <p:spPr bwMode="auto">
          <a:xfrm>
            <a:off x="4953000" y="5684838"/>
            <a:ext cx="1981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2x = 2</a:t>
            </a:r>
          </a:p>
        </p:txBody>
      </p:sp>
      <p:sp>
        <p:nvSpPr>
          <p:cNvPr id="29738" name="Text Box 42"/>
          <p:cNvSpPr txBox="1">
            <a:spLocks noChangeArrowheads="1"/>
          </p:cNvSpPr>
          <p:nvPr/>
        </p:nvSpPr>
        <p:spPr bwMode="auto">
          <a:xfrm>
            <a:off x="4953000" y="6218238"/>
            <a:ext cx="1981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x = 1</a:t>
            </a:r>
          </a:p>
        </p:txBody>
      </p:sp>
      <p:sp>
        <p:nvSpPr>
          <p:cNvPr id="29739" name="Text Box 43"/>
          <p:cNvSpPr txBox="1">
            <a:spLocks noChangeArrowheads="1"/>
          </p:cNvSpPr>
          <p:nvPr/>
        </p:nvSpPr>
        <p:spPr bwMode="auto">
          <a:xfrm>
            <a:off x="3886200" y="2165350"/>
            <a:ext cx="838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VNI-Times" pitchFamily="2" charset="0"/>
              </a:rPr>
              <a:t>0</a:t>
            </a:r>
          </a:p>
        </p:txBody>
      </p:sp>
      <p:sp>
        <p:nvSpPr>
          <p:cNvPr id="29740" name="Text Box 44"/>
          <p:cNvSpPr txBox="1">
            <a:spLocks noChangeArrowheads="1"/>
          </p:cNvSpPr>
          <p:nvPr/>
        </p:nvSpPr>
        <p:spPr bwMode="auto">
          <a:xfrm>
            <a:off x="2819400" y="2851150"/>
            <a:ext cx="838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VNI-Times" pitchFamily="2" charset="0"/>
              </a:rPr>
              <a:t>-1</a:t>
            </a:r>
          </a:p>
        </p:txBody>
      </p:sp>
      <p:sp>
        <p:nvSpPr>
          <p:cNvPr id="29741" name="Text Box 45"/>
          <p:cNvSpPr txBox="1">
            <a:spLocks noChangeArrowheads="1"/>
          </p:cNvSpPr>
          <p:nvPr/>
        </p:nvSpPr>
        <p:spPr bwMode="auto">
          <a:xfrm>
            <a:off x="4876800" y="2165350"/>
            <a:ext cx="838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VNI-Times" pitchFamily="2" charset="0"/>
              </a:rPr>
              <a:t>1</a:t>
            </a:r>
          </a:p>
        </p:txBody>
      </p:sp>
      <p:sp>
        <p:nvSpPr>
          <p:cNvPr id="29742" name="Text Box 46"/>
          <p:cNvSpPr txBox="1">
            <a:spLocks noChangeArrowheads="1"/>
          </p:cNvSpPr>
          <p:nvPr/>
        </p:nvSpPr>
        <p:spPr bwMode="auto">
          <a:xfrm>
            <a:off x="5867400" y="2851150"/>
            <a:ext cx="838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VNI-Times" pitchFamily="2" charset="0"/>
              </a:rPr>
              <a:t>7</a:t>
            </a:r>
          </a:p>
        </p:txBody>
      </p:sp>
      <p:sp>
        <p:nvSpPr>
          <p:cNvPr id="29743" name="Text Box 47"/>
          <p:cNvSpPr txBox="1">
            <a:spLocks noChangeArrowheads="1"/>
          </p:cNvSpPr>
          <p:nvPr/>
        </p:nvSpPr>
        <p:spPr bwMode="auto">
          <a:xfrm>
            <a:off x="6858000" y="2165350"/>
            <a:ext cx="838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VNI-Times" pitchFamily="2" charset="0"/>
              </a:rPr>
              <a:t>-1,5</a:t>
            </a:r>
          </a:p>
        </p:txBody>
      </p:sp>
      <p:sp>
        <p:nvSpPr>
          <p:cNvPr id="29745" name="Text Box 49"/>
          <p:cNvSpPr txBox="1">
            <a:spLocks noChangeArrowheads="1"/>
          </p:cNvSpPr>
          <p:nvPr/>
        </p:nvSpPr>
        <p:spPr bwMode="auto">
          <a:xfrm>
            <a:off x="4378325" y="4778375"/>
            <a:ext cx="1981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2x + 3 = 5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33" grpId="0"/>
      <p:bldP spid="29734" grpId="0"/>
      <p:bldP spid="29736" grpId="0"/>
      <p:bldP spid="29737" grpId="0"/>
      <p:bldP spid="29738" grpId="0"/>
      <p:bldP spid="29739" grpId="0"/>
      <p:bldP spid="29740" grpId="0"/>
      <p:bldP spid="29741" grpId="0"/>
      <p:bldP spid="29742" grpId="0"/>
      <p:bldP spid="29743" grpId="0"/>
      <p:bldP spid="297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0"/>
            <a:ext cx="9144000" cy="1524000"/>
            <a:chOff x="0" y="0"/>
            <a:chExt cx="5760" cy="960"/>
          </a:xfrm>
        </p:grpSpPr>
        <p:sp>
          <p:nvSpPr>
            <p:cNvPr id="25603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960"/>
            </a:xfrm>
            <a:prstGeom prst="rect">
              <a:avLst/>
            </a:prstGeom>
            <a:gradFill rotWithShape="1">
              <a:gsLst>
                <a:gs pos="0">
                  <a:srgbClr val="660066"/>
                </a:gs>
                <a:gs pos="100000">
                  <a:srgbClr val="006600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vi-VN" sz="54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TimeH" pitchFamily="34" charset="0"/>
                <a:cs typeface="+mn-cs"/>
              </a:endParaRPr>
            </a:p>
          </p:txBody>
        </p:sp>
        <p:sp>
          <p:nvSpPr>
            <p:cNvPr id="30727" name="WordArt 4"/>
            <p:cNvSpPr>
              <a:spLocks noChangeArrowheads="1" noChangeShapeType="1" noTextEdit="1"/>
            </p:cNvSpPr>
            <p:nvPr/>
          </p:nvSpPr>
          <p:spPr bwMode="auto">
            <a:xfrm>
              <a:off x="324" y="66"/>
              <a:ext cx="5209" cy="7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vi-VN" sz="3600" b="1" kern="10">
                  <a:ln w="12700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rgbClr val="FF9999"/>
                  </a:soli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HƯỚNG DẪN VỀ NHÀ </a:t>
              </a:r>
              <a:endParaRPr lang="en-US" sz="3600" b="1" kern="1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9999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723" name="Rectangle 5"/>
          <p:cNvSpPr>
            <a:spLocks noChangeArrowheads="1"/>
          </p:cNvSpPr>
          <p:nvPr/>
        </p:nvSpPr>
        <p:spPr bwMode="auto">
          <a:xfrm>
            <a:off x="4205288" y="329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30724" name="Rectangle 6"/>
          <p:cNvSpPr>
            <a:spLocks noChangeArrowheads="1"/>
          </p:cNvSpPr>
          <p:nvPr/>
        </p:nvSpPr>
        <p:spPr bwMode="auto">
          <a:xfrm>
            <a:off x="4081463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0" y="1752600"/>
            <a:ext cx="8915400" cy="4038600"/>
          </a:xfrm>
          <a:prstGeom prst="rect">
            <a:avLst/>
          </a:prstGeom>
          <a:solidFill>
            <a:schemeClr val="accent1">
              <a:alpha val="61000"/>
            </a:schemeClr>
          </a:solidFill>
          <a:ln w="57150">
            <a:solidFill>
              <a:srgbClr val="66FF33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Char char="-"/>
              <a:defRPr/>
            </a:pPr>
            <a:r>
              <a:rPr lang="en-US" sz="3200" dirty="0">
                <a:solidFill>
                  <a:srgbClr val="000000"/>
                </a:solidFill>
                <a:latin typeface="VNI-Times" pitchFamily="2" charset="0"/>
                <a:cs typeface="+mn-cs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sz="3200" dirty="0">
                <a:solidFill>
                  <a:srgbClr val="000000"/>
                </a:solidFill>
                <a:latin typeface="VNI-Times" pitchFamily="2" charset="0"/>
                <a:cs typeface="+mn-cs"/>
              </a:rPr>
              <a:t>-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3;5 / Trang 59–SGK</a:t>
            </a:r>
            <a:b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3200" dirty="0">
                <a:solidFill>
                  <a:srgbClr val="000000"/>
                </a:solidFill>
                <a:latin typeface="VNI-Times" pitchFamily="2" charset="0"/>
                <a:cs typeface="+mn-cs"/>
              </a:rPr>
              <a:t/>
            </a:r>
            <a:br>
              <a:rPr lang="en-US" sz="3200" dirty="0">
                <a:solidFill>
                  <a:srgbClr val="000000"/>
                </a:solidFill>
                <a:latin typeface="VNI-Times" pitchFamily="2" charset="0"/>
                <a:cs typeface="+mn-cs"/>
              </a:rPr>
            </a:br>
            <a:endParaRPr lang="en-US" sz="3200" b="1" dirty="0">
              <a:solidFill>
                <a:srgbClr val="09008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Hộp Văn bản 16"/>
          <p:cNvSpPr txBox="1">
            <a:spLocks noChangeArrowheads="1"/>
          </p:cNvSpPr>
          <p:nvPr/>
        </p:nvSpPr>
        <p:spPr bwMode="auto">
          <a:xfrm>
            <a:off x="26988" y="-22225"/>
            <a:ext cx="3989387" cy="556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Thanh long là một loại cây chịu hạn, không kén đất, rất thích hợp với điều kiện khí hậu và thổ nhưỡng của tỉnh Bình Thuận. Giá bán 1 kg thanh long ruột đỏ loại I là 32 000 đồng. Với mỗi lượng thanh long loại I được bán ra, người bán sẽ thu được một số tiền tương ứng.</a:t>
            </a:r>
          </a:p>
        </p:txBody>
      </p:sp>
      <p:sp>
        <p:nvSpPr>
          <p:cNvPr id="14" name="Bong bóng Ý nghĩ: Hình đám mây 13"/>
          <p:cNvSpPr/>
          <p:nvPr/>
        </p:nvSpPr>
        <p:spPr>
          <a:xfrm>
            <a:off x="3384550" y="4495800"/>
            <a:ext cx="5643563" cy="19240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kilogam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894">
            <a:off x="506413" y="4991100"/>
            <a:ext cx="17557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3" y="92075"/>
            <a:ext cx="503237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19"/>
          <p:cNvSpPr/>
          <p:nvPr/>
        </p:nvSpPr>
        <p:spPr>
          <a:xfrm>
            <a:off x="5659689" y="3418834"/>
            <a:ext cx="198765" cy="1897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82BAF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>
              <a:cs typeface="+mn-cs"/>
            </a:endParaRPr>
          </a:p>
        </p:txBody>
      </p:sp>
      <p:grpSp>
        <p:nvGrpSpPr>
          <p:cNvPr id="12293" name="Google Shape;921;p19"/>
          <p:cNvGrpSpPr>
            <a:grpSpLocks/>
          </p:cNvGrpSpPr>
          <p:nvPr/>
        </p:nvGrpSpPr>
        <p:grpSpPr bwMode="auto">
          <a:xfrm>
            <a:off x="7632700" y="5448300"/>
            <a:ext cx="1511300" cy="1512888"/>
            <a:chOff x="6654650" y="3665275"/>
            <a:chExt cx="409100" cy="409125"/>
          </a:xfrm>
        </p:grpSpPr>
        <p:sp>
          <p:nvSpPr>
            <p:cNvPr id="12328" name="Google Shape;922;p19"/>
            <p:cNvSpPr>
              <a:spLocks/>
            </p:cNvSpPr>
            <p:nvPr/>
          </p:nvSpPr>
          <p:spPr bwMode="auto">
            <a:xfrm>
              <a:off x="6808525" y="3819150"/>
              <a:ext cx="211875" cy="211900"/>
            </a:xfrm>
            <a:custGeom>
              <a:avLst/>
              <a:gdLst>
                <a:gd name="T0" fmla="*/ 2147483646 w 8475"/>
                <a:gd name="T1" fmla="*/ 0 h 8476"/>
                <a:gd name="T2" fmla="*/ 2147483646 w 8475"/>
                <a:gd name="T3" fmla="*/ 2147483646 h 8476"/>
                <a:gd name="T4" fmla="*/ 2147483646 w 8475"/>
                <a:gd name="T5" fmla="*/ 2147483646 h 8476"/>
                <a:gd name="T6" fmla="*/ 2147483646 w 8475"/>
                <a:gd name="T7" fmla="*/ 2147483646 h 8476"/>
                <a:gd name="T8" fmla="*/ 2147483646 w 8475"/>
                <a:gd name="T9" fmla="*/ 2147483646 h 8476"/>
                <a:gd name="T10" fmla="*/ 2147483646 w 8475"/>
                <a:gd name="T11" fmla="*/ 2147483646 h 8476"/>
                <a:gd name="T12" fmla="*/ 2147483646 w 8475"/>
                <a:gd name="T13" fmla="*/ 2147483646 h 8476"/>
                <a:gd name="T14" fmla="*/ 2147483646 w 8475"/>
                <a:gd name="T15" fmla="*/ 2147483646 h 8476"/>
                <a:gd name="T16" fmla="*/ 0 w 8475"/>
                <a:gd name="T17" fmla="*/ 2147483646 h 8476"/>
                <a:gd name="T18" fmla="*/ 2147483646 w 8475"/>
                <a:gd name="T19" fmla="*/ 2147483646 h 8476"/>
                <a:gd name="T20" fmla="*/ 2147483646 w 8475"/>
                <a:gd name="T21" fmla="*/ 2147483646 h 8476"/>
                <a:gd name="T22" fmla="*/ 2147483646 w 8475"/>
                <a:gd name="T23" fmla="*/ 2147483646 h 8476"/>
                <a:gd name="T24" fmla="*/ 2147483646 w 8475"/>
                <a:gd name="T25" fmla="*/ 2147483646 h 8476"/>
                <a:gd name="T26" fmla="*/ 2147483646 w 8475"/>
                <a:gd name="T27" fmla="*/ 2147483646 h 8476"/>
                <a:gd name="T28" fmla="*/ 2147483646 w 8475"/>
                <a:gd name="T29" fmla="*/ 2147483646 h 8476"/>
                <a:gd name="T30" fmla="*/ 2147483646 w 8475"/>
                <a:gd name="T31" fmla="*/ 2147483646 h 8476"/>
                <a:gd name="T32" fmla="*/ 2147483646 w 8475"/>
                <a:gd name="T33" fmla="*/ 2147483646 h 8476"/>
                <a:gd name="T34" fmla="*/ 2147483646 w 8475"/>
                <a:gd name="T35" fmla="*/ 2147483646 h 8476"/>
                <a:gd name="T36" fmla="*/ 2147483646 w 8475"/>
                <a:gd name="T37" fmla="*/ 2147483646 h 8476"/>
                <a:gd name="T38" fmla="*/ 2147483646 w 8475"/>
                <a:gd name="T39" fmla="*/ 2147483646 h 8476"/>
                <a:gd name="T40" fmla="*/ 2147483646 w 8475"/>
                <a:gd name="T41" fmla="*/ 2147483646 h 8476"/>
                <a:gd name="T42" fmla="*/ 2147483646 w 8475"/>
                <a:gd name="T43" fmla="*/ 2147483646 h 8476"/>
                <a:gd name="T44" fmla="*/ 2147483646 w 8475"/>
                <a:gd name="T45" fmla="*/ 2147483646 h 8476"/>
                <a:gd name="T46" fmla="*/ 2147483646 w 8475"/>
                <a:gd name="T47" fmla="*/ 2147483646 h 8476"/>
                <a:gd name="T48" fmla="*/ 2147483646 w 8475"/>
                <a:gd name="T49" fmla="*/ 2147483646 h 8476"/>
                <a:gd name="T50" fmla="*/ 2147483646 w 8475"/>
                <a:gd name="T51" fmla="*/ 2147483646 h 8476"/>
                <a:gd name="T52" fmla="*/ 2147483646 w 8475"/>
                <a:gd name="T53" fmla="*/ 2147483646 h 8476"/>
                <a:gd name="T54" fmla="*/ 2147483646 w 8475"/>
                <a:gd name="T55" fmla="*/ 2147483646 h 8476"/>
                <a:gd name="T56" fmla="*/ 2147483646 w 8475"/>
                <a:gd name="T57" fmla="*/ 2147483646 h 8476"/>
                <a:gd name="T58" fmla="*/ 2147483646 w 8475"/>
                <a:gd name="T59" fmla="*/ 2147483646 h 8476"/>
                <a:gd name="T60" fmla="*/ 2147483646 w 8475"/>
                <a:gd name="T61" fmla="*/ 2147483646 h 8476"/>
                <a:gd name="T62" fmla="*/ 2147483646 w 8475"/>
                <a:gd name="T63" fmla="*/ 2147483646 h 8476"/>
                <a:gd name="T64" fmla="*/ 2147483646 w 8475"/>
                <a:gd name="T65" fmla="*/ 2147483646 h 8476"/>
                <a:gd name="T66" fmla="*/ 2147483646 w 8475"/>
                <a:gd name="T67" fmla="*/ 2147483646 h 8476"/>
                <a:gd name="T68" fmla="*/ 2147483646 w 8475"/>
                <a:gd name="T69" fmla="*/ 2147483646 h 8476"/>
                <a:gd name="T70" fmla="*/ 2147483646 w 8475"/>
                <a:gd name="T71" fmla="*/ 2147483646 h 8476"/>
                <a:gd name="T72" fmla="*/ 2147483646 w 8475"/>
                <a:gd name="T73" fmla="*/ 2147483646 h 8476"/>
                <a:gd name="T74" fmla="*/ 2147483646 w 8475"/>
                <a:gd name="T75" fmla="*/ 2147483646 h 8476"/>
                <a:gd name="T76" fmla="*/ 2147483646 w 8475"/>
                <a:gd name="T77" fmla="*/ 2147483646 h 8476"/>
                <a:gd name="T78" fmla="*/ 2147483646 w 8475"/>
                <a:gd name="T79" fmla="*/ 2147483646 h 8476"/>
                <a:gd name="T80" fmla="*/ 2147483646 w 8475"/>
                <a:gd name="T81" fmla="*/ 0 h 847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gradFill rotWithShape="0">
              <a:gsLst>
                <a:gs pos="0">
                  <a:srgbClr val="2A4B7A"/>
                </a:gs>
                <a:gs pos="100000">
                  <a:srgbClr val="0A1018"/>
                </a:gs>
              </a:gsLst>
              <a:lin ang="5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n-US"/>
            </a:p>
          </p:txBody>
        </p:sp>
        <p:sp>
          <p:nvSpPr>
            <p:cNvPr id="12329" name="Google Shape;923;p19"/>
            <p:cNvSpPr>
              <a:spLocks/>
            </p:cNvSpPr>
            <p:nvPr/>
          </p:nvSpPr>
          <p:spPr bwMode="auto">
            <a:xfrm>
              <a:off x="6654650" y="3665275"/>
              <a:ext cx="409100" cy="409125"/>
            </a:xfrm>
            <a:custGeom>
              <a:avLst/>
              <a:gdLst>
                <a:gd name="T0" fmla="*/ 2147483646 w 16364"/>
                <a:gd name="T1" fmla="*/ 2147483646 h 16365"/>
                <a:gd name="T2" fmla="*/ 2147483646 w 16364"/>
                <a:gd name="T3" fmla="*/ 2147483646 h 16365"/>
                <a:gd name="T4" fmla="*/ 2147483646 w 16364"/>
                <a:gd name="T5" fmla="*/ 2147483646 h 16365"/>
                <a:gd name="T6" fmla="*/ 2147483646 w 16364"/>
                <a:gd name="T7" fmla="*/ 2147483646 h 16365"/>
                <a:gd name="T8" fmla="*/ 2147483646 w 16364"/>
                <a:gd name="T9" fmla="*/ 2147483646 h 16365"/>
                <a:gd name="T10" fmla="*/ 2147483646 w 16364"/>
                <a:gd name="T11" fmla="*/ 2147483646 h 16365"/>
                <a:gd name="T12" fmla="*/ 2147483646 w 16364"/>
                <a:gd name="T13" fmla="*/ 2147483646 h 16365"/>
                <a:gd name="T14" fmla="*/ 2147483646 w 16364"/>
                <a:gd name="T15" fmla="*/ 2147483646 h 16365"/>
                <a:gd name="T16" fmla="*/ 2147483646 w 16364"/>
                <a:gd name="T17" fmla="*/ 2147483646 h 16365"/>
                <a:gd name="T18" fmla="*/ 2147483646 w 16364"/>
                <a:gd name="T19" fmla="*/ 2147483646 h 16365"/>
                <a:gd name="T20" fmla="*/ 2147483646 w 16364"/>
                <a:gd name="T21" fmla="*/ 2147483646 h 16365"/>
                <a:gd name="T22" fmla="*/ 2147483646 w 16364"/>
                <a:gd name="T23" fmla="*/ 2147483646 h 16365"/>
                <a:gd name="T24" fmla="*/ 2147483646 w 16364"/>
                <a:gd name="T25" fmla="*/ 2147483646 h 16365"/>
                <a:gd name="T26" fmla="*/ 2147483646 w 16364"/>
                <a:gd name="T27" fmla="*/ 2147483646 h 16365"/>
                <a:gd name="T28" fmla="*/ 2147483646 w 16364"/>
                <a:gd name="T29" fmla="*/ 2147483646 h 16365"/>
                <a:gd name="T30" fmla="*/ 2147483646 w 16364"/>
                <a:gd name="T31" fmla="*/ 2147483646 h 16365"/>
                <a:gd name="T32" fmla="*/ 2147483646 w 16364"/>
                <a:gd name="T33" fmla="*/ 2147483646 h 16365"/>
                <a:gd name="T34" fmla="*/ 2147483646 w 16364"/>
                <a:gd name="T35" fmla="*/ 2147483646 h 16365"/>
                <a:gd name="T36" fmla="*/ 2147483646 w 16364"/>
                <a:gd name="T37" fmla="*/ 2147483646 h 16365"/>
                <a:gd name="T38" fmla="*/ 2147483646 w 16364"/>
                <a:gd name="T39" fmla="*/ 2147483646 h 16365"/>
                <a:gd name="T40" fmla="*/ 2147483646 w 16364"/>
                <a:gd name="T41" fmla="*/ 2147483646 h 16365"/>
                <a:gd name="T42" fmla="*/ 2147483646 w 16364"/>
                <a:gd name="T43" fmla="*/ 2147483646 h 16365"/>
                <a:gd name="T44" fmla="*/ 2147483646 w 16364"/>
                <a:gd name="T45" fmla="*/ 2147483646 h 16365"/>
                <a:gd name="T46" fmla="*/ 2147483646 w 16364"/>
                <a:gd name="T47" fmla="*/ 2147483646 h 16365"/>
                <a:gd name="T48" fmla="*/ 2147483646 w 16364"/>
                <a:gd name="T49" fmla="*/ 2147483646 h 16365"/>
                <a:gd name="T50" fmla="*/ 2147483646 w 16364"/>
                <a:gd name="T51" fmla="*/ 2147483646 h 16365"/>
                <a:gd name="T52" fmla="*/ 2147483646 w 16364"/>
                <a:gd name="T53" fmla="*/ 2147483646 h 16365"/>
                <a:gd name="T54" fmla="*/ 2147483646 w 16364"/>
                <a:gd name="T55" fmla="*/ 2147483646 h 16365"/>
                <a:gd name="T56" fmla="*/ 2147483646 w 16364"/>
                <a:gd name="T57" fmla="*/ 2147483646 h 16365"/>
                <a:gd name="T58" fmla="*/ 2147483646 w 16364"/>
                <a:gd name="T59" fmla="*/ 2147483646 h 16365"/>
                <a:gd name="T60" fmla="*/ 2147483646 w 16364"/>
                <a:gd name="T61" fmla="*/ 2147483646 h 16365"/>
                <a:gd name="T62" fmla="*/ 2147483646 w 16364"/>
                <a:gd name="T63" fmla="*/ 2147483646 h 16365"/>
                <a:gd name="T64" fmla="*/ 2147483646 w 16364"/>
                <a:gd name="T65" fmla="*/ 9765625 h 16365"/>
                <a:gd name="T66" fmla="*/ 2147483646 w 16364"/>
                <a:gd name="T67" fmla="*/ 2147483646 h 16365"/>
                <a:gd name="T68" fmla="*/ 2147483646 w 16364"/>
                <a:gd name="T69" fmla="*/ 2147483646 h 16365"/>
                <a:gd name="T70" fmla="*/ 2147483646 w 16364"/>
                <a:gd name="T71" fmla="*/ 2147483646 h 16365"/>
                <a:gd name="T72" fmla="*/ 2147483646 w 16364"/>
                <a:gd name="T73" fmla="*/ 2147483646 h 16365"/>
                <a:gd name="T74" fmla="*/ 2147483646 w 16364"/>
                <a:gd name="T75" fmla="*/ 2147483646 h 16365"/>
                <a:gd name="T76" fmla="*/ 2147483646 w 16364"/>
                <a:gd name="T77" fmla="*/ 2147483646 h 16365"/>
                <a:gd name="T78" fmla="*/ 2147483646 w 16364"/>
                <a:gd name="T79" fmla="*/ 2147483646 h 16365"/>
                <a:gd name="T80" fmla="*/ 2147483646 w 16364"/>
                <a:gd name="T81" fmla="*/ 2147483646 h 16365"/>
                <a:gd name="T82" fmla="*/ 2147483646 w 16364"/>
                <a:gd name="T83" fmla="*/ 2147483646 h 16365"/>
                <a:gd name="T84" fmla="*/ 2147483646 w 16364"/>
                <a:gd name="T85" fmla="*/ 2147483646 h 16365"/>
                <a:gd name="T86" fmla="*/ 2147483646 w 16364"/>
                <a:gd name="T87" fmla="*/ 2147483646 h 16365"/>
                <a:gd name="T88" fmla="*/ 2147483646 w 16364"/>
                <a:gd name="T89" fmla="*/ 2147483646 h 16365"/>
                <a:gd name="T90" fmla="*/ 0 w 16364"/>
                <a:gd name="T91" fmla="*/ 2147483646 h 16365"/>
                <a:gd name="T92" fmla="*/ 2147483646 w 16364"/>
                <a:gd name="T93" fmla="*/ 2147483646 h 16365"/>
                <a:gd name="T94" fmla="*/ 2147483646 w 16364"/>
                <a:gd name="T95" fmla="*/ 2147483646 h 16365"/>
                <a:gd name="T96" fmla="*/ 2147483646 w 16364"/>
                <a:gd name="T97" fmla="*/ 2147483646 h 16365"/>
                <a:gd name="T98" fmla="*/ 2147483646 w 16364"/>
                <a:gd name="T99" fmla="*/ 2147483646 h 16365"/>
                <a:gd name="T100" fmla="*/ 2147483646 w 16364"/>
                <a:gd name="T101" fmla="*/ 2147483646 h 16365"/>
                <a:gd name="T102" fmla="*/ 2147483646 w 16364"/>
                <a:gd name="T103" fmla="*/ 2147483646 h 16365"/>
                <a:gd name="T104" fmla="*/ 2147483646 w 16364"/>
                <a:gd name="T105" fmla="*/ 2147483646 h 16365"/>
                <a:gd name="T106" fmla="*/ 2147483646 w 16364"/>
                <a:gd name="T107" fmla="*/ 2147483646 h 16365"/>
                <a:gd name="T108" fmla="*/ 2147483646 w 16364"/>
                <a:gd name="T109" fmla="*/ 2147483646 h 16365"/>
                <a:gd name="T110" fmla="*/ 2147483646 w 16364"/>
                <a:gd name="T111" fmla="*/ 2147483646 h 16365"/>
                <a:gd name="T112" fmla="*/ 2147483646 w 16364"/>
                <a:gd name="T113" fmla="*/ 1201171875 h 1636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lnTo>
                    <a:pt x="13580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lnTo>
                    <a:pt x="9721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lnTo>
                    <a:pt x="9086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lnTo>
                    <a:pt x="15362" y="1"/>
                  </a:lnTo>
                  <a:close/>
                </a:path>
              </a:pathLst>
            </a:custGeom>
            <a:gradFill rotWithShape="0">
              <a:gsLst>
                <a:gs pos="0">
                  <a:srgbClr val="2A4B7A"/>
                </a:gs>
                <a:gs pos="100000">
                  <a:srgbClr val="0A1018"/>
                </a:gs>
              </a:gsLst>
              <a:lin ang="5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n-US"/>
            </a:p>
          </p:txBody>
        </p:sp>
      </p:grpSp>
      <p:sp>
        <p:nvSpPr>
          <p:cNvPr id="924" name="Google Shape;924;p19"/>
          <p:cNvSpPr/>
          <p:nvPr/>
        </p:nvSpPr>
        <p:spPr>
          <a:xfrm rot="2466855">
            <a:off x="4650530" y="1558509"/>
            <a:ext cx="276136" cy="263664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82BAF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>
              <a:cs typeface="+mn-cs"/>
            </a:endParaRPr>
          </a:p>
        </p:txBody>
      </p:sp>
      <p:sp>
        <p:nvSpPr>
          <p:cNvPr id="925" name="Google Shape;925;p19"/>
          <p:cNvSpPr/>
          <p:nvPr/>
        </p:nvSpPr>
        <p:spPr>
          <a:xfrm rot="-1609135">
            <a:off x="5050683" y="1915077"/>
            <a:ext cx="198710" cy="189735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82BAF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>
              <a:cs typeface="+mn-cs"/>
            </a:endParaRPr>
          </a:p>
        </p:txBody>
      </p:sp>
      <p:sp>
        <p:nvSpPr>
          <p:cNvPr id="926" name="Google Shape;926;p19"/>
          <p:cNvSpPr/>
          <p:nvPr/>
        </p:nvSpPr>
        <p:spPr>
          <a:xfrm rot="2925883">
            <a:off x="6612543" y="2719054"/>
            <a:ext cx="148820" cy="142099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82BAF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>
              <a:cs typeface="+mn-cs"/>
            </a:endParaRPr>
          </a:p>
        </p:txBody>
      </p:sp>
      <p:sp>
        <p:nvSpPr>
          <p:cNvPr id="927" name="Google Shape;927;p19"/>
          <p:cNvSpPr/>
          <p:nvPr/>
        </p:nvSpPr>
        <p:spPr>
          <a:xfrm rot="-1609533">
            <a:off x="5692052" y="1523597"/>
            <a:ext cx="134065" cy="12801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82BAF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lIns="91425" tIns="91425" rIns="91425" bIns="91425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>
              <a:cs typeface="+mn-cs"/>
            </a:endParaRPr>
          </a:p>
        </p:txBody>
      </p:sp>
      <p:grpSp>
        <p:nvGrpSpPr>
          <p:cNvPr id="12306" name="Google Shape;929;p19"/>
          <p:cNvGrpSpPr>
            <a:grpSpLocks/>
          </p:cNvGrpSpPr>
          <p:nvPr/>
        </p:nvGrpSpPr>
        <p:grpSpPr bwMode="auto">
          <a:xfrm rot="5400000">
            <a:off x="3121025" y="-2035175"/>
            <a:ext cx="711201" cy="4441825"/>
            <a:chOff x="967895" y="415018"/>
            <a:chExt cx="628714" cy="3926280"/>
          </a:xfrm>
        </p:grpSpPr>
        <p:sp>
          <p:nvSpPr>
            <p:cNvPr id="930" name="Google Shape;930;p19"/>
            <p:cNvSpPr/>
            <p:nvPr/>
          </p:nvSpPr>
          <p:spPr>
            <a:xfrm>
              <a:off x="1206470" y="972107"/>
              <a:ext cx="151565" cy="3377611"/>
            </a:xfrm>
            <a:prstGeom prst="trapezoid">
              <a:avLst>
                <a:gd name="adj" fmla="val 25183"/>
              </a:avLst>
            </a:prstGeom>
            <a:gradFill>
              <a:gsLst>
                <a:gs pos="0">
                  <a:srgbClr val="FFFFFF">
                    <a:alpha val="50588"/>
                    <a:alpha val="16200"/>
                  </a:srgbClr>
                </a:gs>
                <a:gs pos="100000">
                  <a:srgbClr val="FFFFFF">
                    <a:alpha val="0"/>
                    <a:alpha val="16200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cs typeface="+mn-cs"/>
              </a:endParaRPr>
            </a:p>
          </p:txBody>
        </p:sp>
        <p:grpSp>
          <p:nvGrpSpPr>
            <p:cNvPr id="12319" name="Google Shape;931;p19"/>
            <p:cNvGrpSpPr>
              <a:grpSpLocks/>
            </p:cNvGrpSpPr>
            <p:nvPr/>
          </p:nvGrpSpPr>
          <p:grpSpPr bwMode="auto">
            <a:xfrm>
              <a:off x="967895" y="415018"/>
              <a:ext cx="628714" cy="801374"/>
              <a:chOff x="1774126" y="766200"/>
              <a:chExt cx="1582467" cy="2017050"/>
            </a:xfrm>
          </p:grpSpPr>
          <p:sp>
            <p:nvSpPr>
              <p:cNvPr id="12320" name="Google Shape;932;p19"/>
              <p:cNvSpPr>
                <a:spLocks/>
              </p:cNvSpPr>
              <p:nvPr/>
            </p:nvSpPr>
            <p:spPr bwMode="auto">
              <a:xfrm>
                <a:off x="2394628" y="2579744"/>
                <a:ext cx="341579" cy="203506"/>
              </a:xfrm>
              <a:custGeom>
                <a:avLst/>
                <a:gdLst>
                  <a:gd name="T0" fmla="*/ 60433 w 273811"/>
                  <a:gd name="T1" fmla="*/ 0 h 163131"/>
                  <a:gd name="T2" fmla="*/ 0 w 273811"/>
                  <a:gd name="T3" fmla="*/ 365484 h 163131"/>
                  <a:gd name="T4" fmla="*/ 413640 w 273811"/>
                  <a:gd name="T5" fmla="*/ 492881 h 163131"/>
                  <a:gd name="T6" fmla="*/ 827283 w 273811"/>
                  <a:gd name="T7" fmla="*/ 365484 h 163131"/>
                  <a:gd name="T8" fmla="*/ 766849 w 273811"/>
                  <a:gd name="T9" fmla="*/ 0 h 163131"/>
                  <a:gd name="T10" fmla="*/ 60433 w 273811"/>
                  <a:gd name="T11" fmla="*/ 0 h 1631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73811" h="163131" extrusionOk="0">
                    <a:moveTo>
                      <a:pt x="20002" y="0"/>
                    </a:moveTo>
                    <a:lnTo>
                      <a:pt x="0" y="120967"/>
                    </a:lnTo>
                    <a:cubicBezTo>
                      <a:pt x="0" y="120967"/>
                      <a:pt x="34798" y="163132"/>
                      <a:pt x="136906" y="163132"/>
                    </a:cubicBezTo>
                    <a:cubicBezTo>
                      <a:pt x="239014" y="163132"/>
                      <a:pt x="273812" y="120967"/>
                      <a:pt x="273812" y="120967"/>
                    </a:cubicBezTo>
                    <a:lnTo>
                      <a:pt x="253810" y="0"/>
                    </a:lnTo>
                    <a:lnTo>
                      <a:pt x="2000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8CAD"/>
                  </a:gs>
                  <a:gs pos="100000">
                    <a:srgbClr val="A7AFCB"/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45700" rIns="91425" bIns="45700" anchor="ctr"/>
              <a:lstStyle/>
              <a:p>
                <a:endParaRPr lang="en-US"/>
              </a:p>
            </p:txBody>
          </p:sp>
          <p:sp>
            <p:nvSpPr>
              <p:cNvPr id="933" name="Google Shape;933;p19"/>
              <p:cNvSpPr/>
              <p:nvPr/>
            </p:nvSpPr>
            <p:spPr>
              <a:xfrm>
                <a:off x="1763529" y="1896424"/>
                <a:ext cx="639345" cy="840605"/>
              </a:xfrm>
              <a:custGeom>
                <a:avLst/>
                <a:gdLst/>
                <a:ahLst/>
                <a:cxnLst/>
                <a:rect l="l" t="t" r="r" b="b"/>
                <a:pathLst>
                  <a:path w="511873" h="674116" extrusionOk="0">
                    <a:moveTo>
                      <a:pt x="436626" y="414528"/>
                    </a:moveTo>
                    <a:lnTo>
                      <a:pt x="0" y="674116"/>
                    </a:lnTo>
                    <a:cubicBezTo>
                      <a:pt x="0" y="674116"/>
                      <a:pt x="55118" y="297752"/>
                      <a:pt x="230759" y="183261"/>
                    </a:cubicBezTo>
                    <a:lnTo>
                      <a:pt x="51187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lIns="91425" tIns="45700" rIns="91425" bIns="45700" anchor="ctr"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4" name="Google Shape;934;p19"/>
              <p:cNvSpPr/>
              <p:nvPr/>
            </p:nvSpPr>
            <p:spPr>
              <a:xfrm>
                <a:off x="2706652" y="1896426"/>
                <a:ext cx="639343" cy="840605"/>
              </a:xfrm>
              <a:custGeom>
                <a:avLst/>
                <a:gdLst/>
                <a:ahLst/>
                <a:cxnLst/>
                <a:rect l="l" t="t" r="r" b="b"/>
                <a:pathLst>
                  <a:path w="511810" h="674116" extrusionOk="0">
                    <a:moveTo>
                      <a:pt x="75248" y="414528"/>
                    </a:moveTo>
                    <a:lnTo>
                      <a:pt x="511810" y="674116"/>
                    </a:lnTo>
                    <a:cubicBezTo>
                      <a:pt x="511810" y="674116"/>
                      <a:pt x="456755" y="297752"/>
                      <a:pt x="281114" y="18326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lIns="91425" tIns="45700" rIns="91425" bIns="45700" anchor="ctr"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5" name="Google Shape;935;p19"/>
              <p:cNvSpPr/>
              <p:nvPr/>
            </p:nvSpPr>
            <p:spPr>
              <a:xfrm>
                <a:off x="2176809" y="797989"/>
                <a:ext cx="755910" cy="1882531"/>
              </a:xfrm>
              <a:custGeom>
                <a:avLst/>
                <a:gdLst/>
                <a:ahLst/>
                <a:cxnLst/>
                <a:rect l="l" t="t" r="r" b="b"/>
                <a:pathLst>
                  <a:path w="606180" h="1508680" extrusionOk="0">
                    <a:moveTo>
                      <a:pt x="366146" y="30147"/>
                    </a:moveTo>
                    <a:cubicBezTo>
                      <a:pt x="336237" y="-10049"/>
                      <a:pt x="269943" y="-10049"/>
                      <a:pt x="239971" y="30147"/>
                    </a:cubicBezTo>
                    <a:cubicBezTo>
                      <a:pt x="140276" y="164005"/>
                      <a:pt x="-38095" y="453882"/>
                      <a:pt x="7244" y="765794"/>
                    </a:cubicBezTo>
                    <a:lnTo>
                      <a:pt x="84968" y="1391460"/>
                    </a:lnTo>
                    <a:cubicBezTo>
                      <a:pt x="84968" y="1391460"/>
                      <a:pt x="140403" y="1508681"/>
                      <a:pt x="303090" y="1508681"/>
                    </a:cubicBezTo>
                    <a:cubicBezTo>
                      <a:pt x="465777" y="1508681"/>
                      <a:pt x="521213" y="1391460"/>
                      <a:pt x="521213" y="1391460"/>
                    </a:cubicBezTo>
                    <a:lnTo>
                      <a:pt x="598937" y="765794"/>
                    </a:lnTo>
                    <a:cubicBezTo>
                      <a:pt x="644276" y="453882"/>
                      <a:pt x="465904" y="164005"/>
                      <a:pt x="366146" y="30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50000">
                    <a:schemeClr val="accent5"/>
                  </a:gs>
                  <a:gs pos="100000">
                    <a:schemeClr val="accent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lIns="91425" tIns="45700" rIns="91425" bIns="45700" anchor="ctr"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24" name="Google Shape;936;p19"/>
              <p:cNvSpPr>
                <a:spLocks/>
              </p:cNvSpPr>
              <p:nvPr/>
            </p:nvSpPr>
            <p:spPr bwMode="auto">
              <a:xfrm>
                <a:off x="2568529" y="766497"/>
                <a:ext cx="375239" cy="1881623"/>
              </a:xfrm>
              <a:custGeom>
                <a:avLst/>
                <a:gdLst>
                  <a:gd name="T0" fmla="*/ 183029 w 300793"/>
                  <a:gd name="T1" fmla="*/ 90364 h 1508315"/>
                  <a:gd name="T2" fmla="*/ 0 w 300793"/>
                  <a:gd name="T3" fmla="*/ 0 h 1508315"/>
                  <a:gd name="T4" fmla="*/ 0 w 300793"/>
                  <a:gd name="T5" fmla="*/ 4557169 h 1508315"/>
                  <a:gd name="T6" fmla="*/ 652309 w 300793"/>
                  <a:gd name="T7" fmla="*/ 4203384 h 1508315"/>
                  <a:gd name="T8" fmla="*/ 887143 w 300793"/>
                  <a:gd name="T9" fmla="*/ 2313022 h 1508315"/>
                  <a:gd name="T10" fmla="*/ 183029 w 300793"/>
                  <a:gd name="T11" fmla="*/ 90364 h 15083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00793" h="1508315" extrusionOk="0">
                    <a:moveTo>
                      <a:pt x="60579" y="29909"/>
                    </a:moveTo>
                    <a:cubicBezTo>
                      <a:pt x="46025" y="11195"/>
                      <a:pt x="23705" y="178"/>
                      <a:pt x="0" y="0"/>
                    </a:cubicBezTo>
                    <a:lnTo>
                      <a:pt x="0" y="1508316"/>
                    </a:lnTo>
                    <a:cubicBezTo>
                      <a:pt x="160718" y="1507109"/>
                      <a:pt x="215900" y="1391222"/>
                      <a:pt x="215900" y="1391222"/>
                    </a:cubicBezTo>
                    <a:lnTo>
                      <a:pt x="293624" y="765556"/>
                    </a:lnTo>
                    <a:cubicBezTo>
                      <a:pt x="338709" y="453644"/>
                      <a:pt x="160338" y="163766"/>
                      <a:pt x="60579" y="29909"/>
                    </a:cubicBezTo>
                    <a:close/>
                  </a:path>
                </a:pathLst>
              </a:custGeom>
              <a:solidFill>
                <a:srgbClr val="FFFFFF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45700" rIns="91425" bIns="45700" anchor="ctr"/>
              <a:lstStyle/>
              <a:p>
                <a:endParaRPr lang="en-US"/>
              </a:p>
            </p:txBody>
          </p:sp>
          <p:sp>
            <p:nvSpPr>
              <p:cNvPr id="937" name="Google Shape;937;p19"/>
              <p:cNvSpPr/>
              <p:nvPr/>
            </p:nvSpPr>
            <p:spPr>
              <a:xfrm>
                <a:off x="2332229" y="1115864"/>
                <a:ext cx="423874" cy="187193"/>
              </a:xfrm>
              <a:custGeom>
                <a:avLst/>
                <a:gdLst/>
                <a:ahLst/>
                <a:cxnLst/>
                <a:rect l="l" t="t" r="r" b="b"/>
                <a:pathLst>
                  <a:path w="339470" h="148145" extrusionOk="0">
                    <a:moveTo>
                      <a:pt x="169736" y="78295"/>
                    </a:moveTo>
                    <a:cubicBezTo>
                      <a:pt x="233236" y="78295"/>
                      <a:pt x="292036" y="104457"/>
                      <a:pt x="339471" y="148145"/>
                    </a:cubicBezTo>
                    <a:cubicBezTo>
                      <a:pt x="301752" y="58610"/>
                      <a:pt x="239839" y="0"/>
                      <a:pt x="169736" y="0"/>
                    </a:cubicBezTo>
                    <a:cubicBezTo>
                      <a:pt x="99632" y="0"/>
                      <a:pt x="37719" y="58610"/>
                      <a:pt x="0" y="148145"/>
                    </a:cubicBezTo>
                    <a:cubicBezTo>
                      <a:pt x="47371" y="104457"/>
                      <a:pt x="106045" y="78295"/>
                      <a:pt x="169736" y="7829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lIns="91425" tIns="45700" rIns="91425" bIns="45700" anchor="ctr"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26" name="Google Shape;938;p19"/>
              <p:cNvSpPr>
                <a:spLocks/>
              </p:cNvSpPr>
              <p:nvPr/>
            </p:nvSpPr>
            <p:spPr bwMode="auto">
              <a:xfrm>
                <a:off x="2568529" y="1074924"/>
                <a:ext cx="208654" cy="184732"/>
              </a:xfrm>
              <a:custGeom>
                <a:avLst/>
                <a:gdLst>
                  <a:gd name="T0" fmla="*/ 0 w 167258"/>
                  <a:gd name="T1" fmla="*/ 236363 h 148082"/>
                  <a:gd name="T2" fmla="*/ 505346 w 167258"/>
                  <a:gd name="T3" fmla="*/ 447406 h 148082"/>
                  <a:gd name="T4" fmla="*/ 0 w 167258"/>
                  <a:gd name="T5" fmla="*/ 0 h 148082"/>
                  <a:gd name="T6" fmla="*/ 0 w 167258"/>
                  <a:gd name="T7" fmla="*/ 236363 h 14808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7258" h="148082" extrusionOk="0">
                    <a:moveTo>
                      <a:pt x="0" y="78232"/>
                    </a:moveTo>
                    <a:cubicBezTo>
                      <a:pt x="62738" y="78867"/>
                      <a:pt x="120650" y="104839"/>
                      <a:pt x="167259" y="148082"/>
                    </a:cubicBezTo>
                    <a:cubicBezTo>
                      <a:pt x="129985" y="59563"/>
                      <a:pt x="69088" y="1333"/>
                      <a:pt x="0" y="0"/>
                    </a:cubicBezTo>
                    <a:lnTo>
                      <a:pt x="0" y="782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45700" rIns="91425" bIns="45700" anchor="ctr"/>
              <a:lstStyle/>
              <a:p>
                <a:endParaRPr lang="en-US"/>
              </a:p>
            </p:txBody>
          </p:sp>
          <p:sp>
            <p:nvSpPr>
              <p:cNvPr id="12327" name="Google Shape;939;p19"/>
              <p:cNvSpPr>
                <a:spLocks/>
              </p:cNvSpPr>
              <p:nvPr/>
            </p:nvSpPr>
            <p:spPr bwMode="auto">
              <a:xfrm>
                <a:off x="2513864" y="1953303"/>
                <a:ext cx="103138" cy="765386"/>
              </a:xfrm>
              <a:custGeom>
                <a:avLst/>
                <a:gdLst>
                  <a:gd name="T0" fmla="*/ 249794 w 82676"/>
                  <a:gd name="T1" fmla="*/ 1253205 h 613536"/>
                  <a:gd name="T2" fmla="*/ 124897 w 82676"/>
                  <a:gd name="T3" fmla="*/ 1853715 h 613536"/>
                  <a:gd name="T4" fmla="*/ 0 w 82676"/>
                  <a:gd name="T5" fmla="*/ 1253205 h 613536"/>
                  <a:gd name="T6" fmla="*/ 124897 w 82676"/>
                  <a:gd name="T7" fmla="*/ 0 h 613536"/>
                  <a:gd name="T8" fmla="*/ 249794 w 82676"/>
                  <a:gd name="T9" fmla="*/ 1253205 h 613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676" h="613536" extrusionOk="0">
                    <a:moveTo>
                      <a:pt x="82677" y="414782"/>
                    </a:moveTo>
                    <a:cubicBezTo>
                      <a:pt x="82677" y="584200"/>
                      <a:pt x="41339" y="613537"/>
                      <a:pt x="41339" y="613537"/>
                    </a:cubicBezTo>
                    <a:cubicBezTo>
                      <a:pt x="41339" y="613537"/>
                      <a:pt x="0" y="584200"/>
                      <a:pt x="0" y="414782"/>
                    </a:cubicBezTo>
                    <a:cubicBezTo>
                      <a:pt x="0" y="245364"/>
                      <a:pt x="41339" y="0"/>
                      <a:pt x="41339" y="0"/>
                    </a:cubicBezTo>
                    <a:cubicBezTo>
                      <a:pt x="41339" y="0"/>
                      <a:pt x="82677" y="245364"/>
                      <a:pt x="82677" y="41478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8B1B1"/>
                  </a:gs>
                  <a:gs pos="100000">
                    <a:srgbClr val="E83F3F"/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45700" rIns="91425" bIns="45700" anchor="ctr"/>
              <a:lstStyle/>
              <a:p>
                <a:endParaRPr lang="en-US"/>
              </a:p>
            </p:txBody>
          </p:sp>
        </p:grpSp>
      </p:grpSp>
      <p:sp>
        <p:nvSpPr>
          <p:cNvPr id="2" name="Hộp Văn bản 1"/>
          <p:cNvSpPr txBox="1"/>
          <p:nvPr/>
        </p:nvSpPr>
        <p:spPr>
          <a:xfrm>
            <a:off x="796925" y="296863"/>
            <a:ext cx="6896100" cy="981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BÀI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1: </a:t>
            </a:r>
            <a:r>
              <a:rPr lang="en-US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HÀM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</a:t>
            </a:r>
            <a:r>
              <a:rPr lang="en-US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SỐ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pic>
        <p:nvPicPr>
          <p:cNvPr id="22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50" y="-436563"/>
            <a:ext cx="2127250" cy="212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3" y="6024563"/>
            <a:ext cx="34163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0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75"/>
            <a:ext cx="158432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-25400" y="2286000"/>
            <a:ext cx="2997200" cy="2730500"/>
            <a:chOff x="609600" y="3867574"/>
            <a:chExt cx="5562600" cy="3657600"/>
          </a:xfrm>
        </p:grpSpPr>
        <p:grpSp>
          <p:nvGrpSpPr>
            <p:cNvPr id="12315" name="Group 4"/>
            <p:cNvGrpSpPr>
              <a:grpSpLocks/>
            </p:cNvGrpSpPr>
            <p:nvPr/>
          </p:nvGrpSpPr>
          <p:grpSpPr bwMode="auto">
            <a:xfrm>
              <a:off x="609600" y="3867574"/>
              <a:ext cx="5562600" cy="3657600"/>
              <a:chOff x="0" y="0"/>
              <a:chExt cx="1669403" cy="2066396"/>
            </a:xfrm>
          </p:grpSpPr>
          <p:sp>
            <p:nvSpPr>
              <p:cNvPr id="12317" name="Freeform 5"/>
              <p:cNvSpPr>
                <a:spLocks/>
              </p:cNvSpPr>
              <p:nvPr/>
            </p:nvSpPr>
            <p:spPr bwMode="auto">
              <a:xfrm>
                <a:off x="0" y="0"/>
                <a:ext cx="1669403" cy="2066396"/>
              </a:xfrm>
              <a:custGeom>
                <a:avLst/>
                <a:gdLst>
                  <a:gd name="T0" fmla="*/ 0 w 1669403"/>
                  <a:gd name="T1" fmla="*/ 0 h 2066396"/>
                  <a:gd name="T2" fmla="*/ 1669403 w 1669403"/>
                  <a:gd name="T3" fmla="*/ 0 h 2066396"/>
                  <a:gd name="T4" fmla="*/ 1669403 w 1669403"/>
                  <a:gd name="T5" fmla="*/ 2066396 h 2066396"/>
                  <a:gd name="T6" fmla="*/ 0 w 1669403"/>
                  <a:gd name="T7" fmla="*/ 2066396 h 2066396"/>
                  <a:gd name="T8" fmla="*/ 0 w 1669403"/>
                  <a:gd name="T9" fmla="*/ 0 h 2066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69403" h="2066396">
                    <a:moveTo>
                      <a:pt x="0" y="0"/>
                    </a:moveTo>
                    <a:lnTo>
                      <a:pt x="1669403" y="0"/>
                    </a:lnTo>
                    <a:lnTo>
                      <a:pt x="1669403" y="2066396"/>
                    </a:lnTo>
                    <a:lnTo>
                      <a:pt x="0" y="20663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D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" name="Rectangle 4"/>
            <p:cNvSpPr/>
            <p:nvPr/>
          </p:nvSpPr>
          <p:spPr>
            <a:xfrm>
              <a:off x="786378" y="4650130"/>
              <a:ext cx="5200207" cy="8846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000000"/>
                </a:buClr>
                <a:buFont typeface="Arial"/>
                <a:buNone/>
                <a:defRPr/>
              </a:pPr>
              <a:r>
                <a:rPr lang="pt-BR" sz="2800" b="1" kern="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Arial"/>
                </a:rPr>
                <a:t>I.ĐỊNH NGHĨA</a:t>
              </a: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auto">
          <a:xfrm>
            <a:off x="3127375" y="2297113"/>
            <a:ext cx="2862263" cy="2730500"/>
          </a:xfrm>
          <a:custGeom>
            <a:avLst/>
            <a:gdLst>
              <a:gd name="T0" fmla="*/ 0 w 1669403"/>
              <a:gd name="T1" fmla="*/ 0 h 2066396"/>
              <a:gd name="T2" fmla="*/ 1669403 w 1669403"/>
              <a:gd name="T3" fmla="*/ 2066396 h 2066396"/>
            </a:gdLst>
            <a:ahLst/>
            <a:cxnLst/>
            <a:rect l="T0" t="T1" r="T2" b="T3"/>
            <a:pathLst>
              <a:path w="1669403" h="2066396">
                <a:moveTo>
                  <a:pt x="0" y="0"/>
                </a:moveTo>
                <a:lnTo>
                  <a:pt x="1669403" y="0"/>
                </a:lnTo>
                <a:lnTo>
                  <a:pt x="1669403" y="2066396"/>
                </a:lnTo>
                <a:lnTo>
                  <a:pt x="0" y="2066396"/>
                </a:lnTo>
                <a:lnTo>
                  <a:pt x="0" y="0"/>
                </a:lnTo>
                <a:close/>
              </a:path>
            </a:pathLst>
          </a:custGeom>
          <a:solidFill>
            <a:srgbClr val="F7DE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II. GIÁ TRỊ CỦA HÀM SỐ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6135688" y="2297113"/>
            <a:ext cx="2862262" cy="2719387"/>
          </a:xfrm>
          <a:custGeom>
            <a:avLst/>
            <a:gdLst>
              <a:gd name="T0" fmla="*/ 0 w 1669403"/>
              <a:gd name="T1" fmla="*/ 0 h 2066396"/>
              <a:gd name="T2" fmla="*/ 1669403 w 1669403"/>
              <a:gd name="T3" fmla="*/ 2066396 h 2066396"/>
            </a:gdLst>
            <a:ahLst/>
            <a:cxnLst/>
            <a:rect l="T0" t="T1" r="T2" b="T3"/>
            <a:pathLst>
              <a:path w="1669403" h="2066396">
                <a:moveTo>
                  <a:pt x="0" y="0"/>
                </a:moveTo>
                <a:lnTo>
                  <a:pt x="1669403" y="0"/>
                </a:lnTo>
                <a:lnTo>
                  <a:pt x="1669403" y="2066396"/>
                </a:lnTo>
                <a:lnTo>
                  <a:pt x="0" y="2066396"/>
                </a:lnTo>
                <a:lnTo>
                  <a:pt x="0" y="0"/>
                </a:lnTo>
                <a:close/>
              </a:path>
            </a:pathLst>
          </a:custGeom>
          <a:solidFill>
            <a:srgbClr val="F7DE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III. LUYỆN TẬP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43125" y="1408113"/>
            <a:ext cx="4543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NỘI DUNG BÀI HỌC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0" y="6350"/>
            <a:ext cx="9144000" cy="598488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1. HÀM SỐ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0" y="547688"/>
            <a:ext cx="4191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Định nghĩa</a:t>
            </a:r>
            <a:r>
              <a:rPr lang="en-US" altLang="en-US" sz="2800" b="1" u="sng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4340" name="Picture 150" descr="butterflies_flowers_sm_nwm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5600"/>
            <a:ext cx="9144000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09800" y="1900238"/>
            <a:ext cx="3505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875" y="2362200"/>
            <a:ext cx="8747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Với mỗi giá trị của x ta xác định được một giá trị tương ứng của y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362200" y="4406900"/>
            <a:ext cx="3505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" y="4856163"/>
            <a:ext cx="8801100" cy="958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Tx/>
              <a:buAutoNum type="alphaLcParenR"/>
              <a:defRPr/>
            </a:pPr>
            <a:r>
              <a:rPr lang="nl-NL" sz="2400" b="1" kern="100" spc="-3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Số tiền người bán thu được khi bán 2 kg thanh long là : </a:t>
            </a:r>
          </a:p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nl-NL" sz="2400" b="1" kern="100" spc="-3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32 000 . 2 = 64 000 (đồng)</a:t>
            </a:r>
            <a:endParaRPr lang="en-US" sz="2400" b="1" kern="1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1338" y="5919788"/>
            <a:ext cx="76962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nl-NL" sz="2400" b="1" kern="100" spc="-3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Khi bán 3 kg thanh long là: 32 000. 3 = 96 000 (đồng)</a:t>
            </a:r>
            <a:endParaRPr lang="en-US" sz="2400" b="1" kern="1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10" grpId="0"/>
      <p:bldP spid="11" grpId="0"/>
      <p:bldP spid="12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-12700" y="47625"/>
            <a:ext cx="9144000" cy="598488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1. HÀM SỐ</a:t>
            </a:r>
          </a:p>
        </p:txBody>
      </p:sp>
      <p:pic>
        <p:nvPicPr>
          <p:cNvPr id="15363" name="Picture 16" descr="butterflies_flowers_sm_nwm[1]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742950"/>
            <a:ext cx="91440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5088" y="2525713"/>
            <a:ext cx="88392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b) Số tiền người bán thu được khi bán x(kg) thanh long là: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y = 32 000. x (đồng)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2400" y="3502025"/>
            <a:ext cx="8229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Qua 2 hoạt động trên ta có thể nói rằng: Mối quan hệ giữa hai đại lượng </a:t>
            </a:r>
            <a:r>
              <a:rPr lang="en-US" alt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 và </a:t>
            </a:r>
            <a:r>
              <a:rPr lang="en-US" alt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; mối quan </a:t>
            </a:r>
            <a:r>
              <a:rPr lang="nl-NL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hệ </a:t>
            </a:r>
            <a:r>
              <a:rPr lang="nl-NL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giữa hai đại lượng </a:t>
            </a:r>
            <a:r>
              <a:rPr lang="nl-NL" alt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số kilogam thanh long được bán ra </a:t>
            </a:r>
            <a:r>
              <a:rPr lang="nl-NL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và </a:t>
            </a:r>
            <a:r>
              <a:rPr lang="nl-NL" alt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số tiền người bán thu được</a:t>
            </a:r>
            <a:r>
              <a:rPr lang="nl-NL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nl-NL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được gọi là hàm số</a:t>
            </a:r>
            <a:r>
              <a:rPr lang="en-US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400"/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2438400" y="5133975"/>
            <a:ext cx="2743200" cy="1362075"/>
          </a:xfrm>
          <a:prstGeom prst="flowChartAlternateProcess">
            <a:avLst/>
          </a:prstGeom>
          <a:solidFill>
            <a:srgbClr val="FF66FF"/>
          </a:solidFill>
          <a:ln w="222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000000"/>
                </a:solidFill>
                <a:latin typeface=".VnTimeH" panose="020B7200000000000000" pitchFamily="34" charset="0"/>
              </a:rPr>
              <a:t> </a:t>
            </a:r>
            <a:r>
              <a:rPr lang="en-US" altLang="en-US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 số là gì?</a:t>
            </a:r>
            <a:endParaRPr lang="en-US" altLang="en-US" sz="3600" b="1">
              <a:solidFill>
                <a:srgbClr val="000000"/>
              </a:solidFill>
              <a:latin typeface=".VnTimeH" panose="020B7200000000000000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>
            <a:spLocks noGrp="1" noChangeArrowheads="1"/>
          </p:cNvSpPr>
          <p:nvPr>
            <p:ph type="title"/>
          </p:nvPr>
        </p:nvSpPr>
        <p:spPr>
          <a:xfrm>
            <a:off x="0" y="109538"/>
            <a:ext cx="9144000" cy="584200"/>
          </a:xfrm>
          <a:solidFill>
            <a:schemeClr val="accent1"/>
          </a:solidFill>
          <a:ln w="1905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1. HÀM SỐ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792163"/>
            <a:ext cx="9144000" cy="1906587"/>
          </a:xfrm>
          <a:prstGeom prst="rect">
            <a:avLst/>
          </a:prstGeom>
          <a:solidFill>
            <a:srgbClr val="D7F5F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FontTx/>
              <a:buNone/>
              <a:defRPr/>
            </a:pPr>
            <a:r>
              <a:rPr lang="vi-VN" sz="2800" b="1" kern="100" spc="-30" dirty="0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* Định nghĩa:</a:t>
            </a:r>
            <a:r>
              <a:rPr lang="en-US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vi-VN" sz="2800" b="1" kern="100" spc="-3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Nếu đại lượng y thay đổi phụ thuộc vào đại lượng x (x thay đổi) sao cho với mỗi giá trị của x ta luôn xác định được chỉ một giá trị tương ứng của y thì y được gọi là hàm số của x và x gọi là biến số.</a:t>
            </a:r>
            <a:endParaRPr lang="en-US" sz="2800" b="1" kern="1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388" name="Picture 16" descr="butterflies_flowers_sm_nwm[1]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990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3840163"/>
            <a:ext cx="91440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62200" y="4776788"/>
            <a:ext cx="2286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2400" y="5143500"/>
            <a:ext cx="7239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Công thức tính thể tích  V(cm</a:t>
            </a:r>
            <a:r>
              <a:rPr lang="en-US" altLang="en-US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 của hình lập phương: 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2400" y="5529263"/>
            <a:ext cx="1905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V = x</a:t>
            </a:r>
            <a:r>
              <a:rPr lang="en-US" altLang="en-US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(cm</a:t>
            </a:r>
            <a:r>
              <a:rPr lang="en-US" altLang="en-US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en-US" sz="2400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5916613"/>
            <a:ext cx="8077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Mỗi giá trị của x chỉ xác định đúng một giá trị của V nên V là hàm số của x  </a:t>
            </a:r>
          </a:p>
        </p:txBody>
      </p:sp>
      <p:pic>
        <p:nvPicPr>
          <p:cNvPr id="16394" name="Picture 5" descr="0307_1j_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425" y="4724400"/>
            <a:ext cx="508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84463"/>
            <a:ext cx="4457700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48200" y="2819400"/>
            <a:ext cx="4343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Hai đại lượng tỉ lệ thuận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Hai đại lượng tỉ lệ nghịch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" grpId="0"/>
      <p:bldP spid="3" grpId="0"/>
      <p:bldP spid="4" grpId="0"/>
      <p:bldP spid="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5716588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76200"/>
            <a:ext cx="358140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457200" y="101600"/>
            <a:ext cx="7391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a) Nhiệt độ T là hàm số của thời điểm t vì mỗi giá trị của t chỉ xác định đúng một giá trị của T</a:t>
            </a:r>
          </a:p>
        </p:txBody>
      </p:sp>
      <p:pic>
        <p:nvPicPr>
          <p:cNvPr id="19459" name="Picture 5" descr="0307_1j_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508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Box 7"/>
          <p:cNvSpPr txBox="1">
            <a:spLocks noChangeArrowheads="1"/>
          </p:cNvSpPr>
          <p:nvPr/>
        </p:nvSpPr>
        <p:spPr bwMode="auto">
          <a:xfrm>
            <a:off x="520700" y="920750"/>
            <a:ext cx="7467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b) Thời điểm t không phải là hàm số của nhiệt độ T. Vì nhiệt độ T = 34</a:t>
            </a:r>
            <a:r>
              <a:rPr lang="en-US" altLang="en-US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(C) tương ứng với hai thời điểm khác nhau là t =13(h) và t =14(h)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5663"/>
            <a:ext cx="91440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76400" y="3400425"/>
          <a:ext cx="5334000" cy="965200"/>
        </p:xfrm>
        <a:graphic>
          <a:graphicData uri="http://schemas.openxmlformats.org/drawingml/2006/table">
            <a:tbl>
              <a:tblPr/>
              <a:tblGrid>
                <a:gridCol w="88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82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4700588"/>
            <a:ext cx="2514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" y="5070475"/>
            <a:ext cx="76073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Đại lượng y là hàm số của đại lượng x vì mỗi giá trị của x chỉ xác định đúng một giá trị của y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7010400" y="3883025"/>
            <a:ext cx="1219200" cy="10033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hought Bubble: Cloud 8"/>
          <p:cNvSpPr/>
          <p:nvPr/>
        </p:nvSpPr>
        <p:spPr>
          <a:xfrm>
            <a:off x="5410200" y="5937250"/>
            <a:ext cx="2895600" cy="669925"/>
          </a:xfrm>
          <a:prstGeom prst="cloudCallout">
            <a:avLst>
              <a:gd name="adj1" fmla="val -3982"/>
              <a:gd name="adj2" fmla="val -246662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/>
      <p:bldP spid="5" grpId="0"/>
      <p:bldP spid="6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0307_1j_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508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60400" y="215900"/>
            <a:ext cx="80930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en-US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 ý: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-Khi x thay đổi mà y luôn nhận một giá trị thì y được gọi là hàm hằng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01813" y="977900"/>
            <a:ext cx="7162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-Hàm số có thể cho bằng công thức, bằng bảng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-Khi y là hàm số của x, ta có thể viết y = f(x), y = g(x)…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4188" y="1725613"/>
            <a:ext cx="685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Giá trị của hàm số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2089150"/>
            <a:ext cx="9144000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113" y="3687763"/>
            <a:ext cx="2590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925" y="4013200"/>
            <a:ext cx="8691563" cy="857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vi-VN" sz="2400" kern="1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a) Hàm số biểu thị quãng đường S(t) mà ô tô đi được trong thời gian t(h)</a:t>
            </a:r>
            <a:r>
              <a:rPr lang="en-US" sz="2400" kern="1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là</a:t>
            </a:r>
            <a:r>
              <a:rPr lang="en-US" sz="2400" kern="1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: </a:t>
            </a:r>
            <a:r>
              <a:rPr lang="vi-VN" sz="2400" kern="1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 = 60.t</a:t>
            </a:r>
            <a:endParaRPr lang="en-US" sz="2400" kern="1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500" y="4913313"/>
            <a:ext cx="8872538" cy="957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vi-VN" sz="2400" kern="1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b) Quãng đường ô tô đi được trong thời gian t = 2(h) là: </a:t>
            </a:r>
            <a:endParaRPr lang="en-US" sz="2400" kern="1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vi-VN" sz="2400" kern="1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60.2 =120</a:t>
            </a:r>
            <a:r>
              <a:rPr lang="en-US" sz="2400" kern="1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vi-VN" sz="2400" kern="1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(km)</a:t>
            </a:r>
            <a:endParaRPr lang="en-US" sz="2400" kern="1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663" y="5791200"/>
            <a:ext cx="46132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vi-VN" sz="2400" kern="1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t=3(h) là 60.3 = 180 (km)</a:t>
            </a:r>
            <a:endParaRPr lang="en-US" sz="2400" kern="1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491" name="TextBox 16"/>
          <p:cNvSpPr txBox="1">
            <a:spLocks noChangeArrowheads="1"/>
          </p:cNvSpPr>
          <p:nvPr/>
        </p:nvSpPr>
        <p:spPr bwMode="auto">
          <a:xfrm>
            <a:off x="4498975" y="5207000"/>
            <a:ext cx="46148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vi-VN" altLang="en-US" sz="2400" b="1" i="1">
                <a:solidFill>
                  <a:srgbClr val="0000CC"/>
                </a:solidFill>
                <a:latin typeface="Times New Roman" panose="02020603050405020304" pitchFamily="18" charset="0"/>
                <a:ea typeface="DengXian" pitchFamily="2" charset="-122"/>
              </a:rPr>
              <a:t> </a:t>
            </a:r>
            <a:endParaRPr lang="en-US" altLang="en-US" sz="2400" b="1" i="1">
              <a:solidFill>
                <a:srgbClr val="0000CC"/>
              </a:solidFill>
            </a:endParaRPr>
          </a:p>
        </p:txBody>
      </p:sp>
      <p:sp>
        <p:nvSpPr>
          <p:cNvPr id="18" name="Rectangle: Rounded Corners 17"/>
          <p:cNvSpPr/>
          <p:nvPr/>
        </p:nvSpPr>
        <p:spPr>
          <a:xfrm>
            <a:off x="3482975" y="5310188"/>
            <a:ext cx="3800475" cy="14224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120</a:t>
            </a:r>
            <a:r>
              <a:rPr lang="vi-VN" sz="2400" b="1" i="1" dirty="0">
                <a:solidFill>
                  <a:srgbClr val="0000CC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là giá trị của hàm số </a:t>
            </a: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S</a:t>
            </a:r>
            <a:r>
              <a:rPr lang="vi-VN" sz="2400" b="1" i="1" dirty="0">
                <a:solidFill>
                  <a:srgbClr val="0000CC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tại </a:t>
            </a: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t</a:t>
            </a:r>
            <a:r>
              <a:rPr lang="vi-VN" sz="2400" b="1" i="1" dirty="0">
                <a:solidFill>
                  <a:srgbClr val="0000CC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= 2 và kí hiệu</a:t>
            </a: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:</a:t>
            </a:r>
          </a:p>
          <a:p>
            <a:pPr>
              <a:defRPr/>
            </a:pP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S</a:t>
            </a:r>
            <a:r>
              <a:rPr lang="vi-VN" sz="2400" b="1" i="1" dirty="0">
                <a:solidFill>
                  <a:srgbClr val="0000CC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(2) = </a:t>
            </a: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120</a:t>
            </a:r>
            <a:endParaRPr lang="en-US" sz="2400" b="1" i="1" dirty="0">
              <a:solidFill>
                <a:srgbClr val="0000CC"/>
              </a:solidFill>
            </a:endParaRPr>
          </a:p>
        </p:txBody>
      </p:sp>
      <p:sp>
        <p:nvSpPr>
          <p:cNvPr id="19" name="Rectangle: Rounded Corners 18"/>
          <p:cNvSpPr/>
          <p:nvPr/>
        </p:nvSpPr>
        <p:spPr>
          <a:xfrm>
            <a:off x="7543800" y="5310188"/>
            <a:ext cx="1506538" cy="481012"/>
          </a:xfrm>
          <a:prstGeom prst="roundRect">
            <a:avLst/>
          </a:prstGeom>
          <a:solidFill>
            <a:srgbClr val="FF66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S(3)</a:t>
            </a:r>
          </a:p>
        </p:txBody>
      </p:sp>
      <p:sp>
        <p:nvSpPr>
          <p:cNvPr id="20" name="Rectangle: Rounded Corners 19"/>
          <p:cNvSpPr/>
          <p:nvPr/>
        </p:nvSpPr>
        <p:spPr>
          <a:xfrm rot="10800000" flipV="1">
            <a:off x="7543800" y="5943600"/>
            <a:ext cx="1600200" cy="609600"/>
          </a:xfrm>
          <a:prstGeom prst="roundRect">
            <a:avLst/>
          </a:prstGeom>
          <a:solidFill>
            <a:srgbClr val="FF66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S(3) =180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1" grpId="0"/>
      <p:bldP spid="13" grpId="0"/>
      <p:bldP spid="15" grpId="0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1PHOTO" val=""/>
  <p:tag name="MMPROD_1LOGO" val=""/>
  <p:tag name="MMPROD_10114PHOTO" val="/9j/4AAQSkZJRgABAQAAAQABAAD/2wBDAAMCAgMCAgMDAwMEAwMEBQgFBQQEBQoHBwYIDAoMDAsKCwsNDhIQDQ4RDgsLEBYQERMUFRUVDA8XGBYUGBIUFRT/2wBDAQMEBAUEBQkFBQkUDQsNFBQUFBQUFBQUFBQUFBQUFBQUFBQUFBQUFBQUFBQUFBQUFBQUFBQUFBQUFBQUFBQUFBT/wAARCAmQDM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PodPt5SCqgYOQMVq1mWTjcACDz2rSIzXHhneBtVvzai0UUV2GIUUUUAFFFFABRRRQAUUUUAFFFFABRRRQAUUUUAFFFFABRRRQAUUUUAFFFFABRRRQAUUUUAFFFFABRRRQAUUUUAFFFFABRRRQAUUUUAFFFFABRRRQAUUUUAFFFFABRRRQAUUUUAFFFFABRRRQAUUUUAFFFFABRRRQAUUUUAFFFFABRRRQAUUUUAFFFFABRRRQAUUUUAFFFFABRRRQAUUUUAZepXkVrqOniR1RW8zljjoua+d/jF8ftQ1K/l0Twjcm1t4mKXGpR4LE9wh7f5z6V0/7UOs/ZdG0m2t7oR3ck5QxxuPMCttGcdRxk/hXzpPaR6fEEhUAAkkk8knqSe5NZzlyi3Ma+0x7i4e7up5b+6JLGe5be/4dMfgBmoIIgJwHGEzzjritSKYncHOEIypHOfWq10qBgwIB7Ec1zSqX0Z00001Yzzfiy1V4HyI2GFJ4z713Xg6dPtKAnCBlJI9M81x3iewF/Z6ZcxgCWLKNg9ecg4/ED8Kt6A15EQiNsdfmyRnI78Vk1fZnsQw0665kj6Ku7+CziVICrOyhsAg9enSudukl1C+KSAu4APA4Htj2qPwks9xpFoZ0XzCSzMDksvbn0qxdRSXJndSUihYYIOM+xrvgrI8KpHklysfDa/YppFO0jaQSByTjg/SqoJjgEeN0uSS2QOvv7VcElxLbgxqux1AEmMkj6+grMulFvCQUadycbFFV0MvUq2luHu3d3AiyML646n8ataniMicsQV657+g+lZ6XjHcXjCZJBXPAAqxNdJqAhhQqVBw2B19vzpKQ7Grp6xxyB3cgMuME8ZrUewMq5UqkeMk46VzeuPJZC3jRlEqyLuUHJA759MVcbWnuPKjijJJxvaQ8H2AFXG/QTVyG8igWYxxb7lweZGHAPsKiuLDzZhvxgKM84BB6D3rXZnlTaQoCnkBQKdHZO5+YZGcjI6Voo3JVoo57U3uBDLBvWIAYi3Anee59h9aQvF9gijUXErIBknCr+Hc10r6H9tYglgVGAw5Ip0ehxxqUJBJ7t/9as2kmUmeVW2mML2VGLESSFiGOTgngZ710+k6OYJkVIJCOhGMgev0rrDpFpawu8UUaz9Thf1rGi15bNY0vVmuLjn/AFeOR1yB2AFRNqKujRO+hfg0UXDbAAp6Z6HNa9tobRSKxONv8I5BrK0zXUlvYZUTy4kO5g2Ovr7VqyeIoSSEcynkgRjPH171jGqmipKRYfRYyMEZI5ODTPs9tknylVwcBgM5FVrvUb2KFJVtG8purs2MfXFUNNnvdXudgdBGAcBRznvR7WxNpNGyZokJCqB649ahn1CC3+eSVEGfvM3T61yut217aXAQ3TSoDljjAH0xirumaTZXem+fcIJW5Ks5yBnvj1qXVS6lKEjctvENnIxSO4Sdh0MYyP6Ul54ka3UsltM6qcbgmP1OK5TSbZPtTyxo2AxBIOc4PGPbFdNqOoLdQlIhI4KqSCpI/DFczrwT1kaeyehHD4iu7g7I7Rvmx8xcAe4wP88VLf3V/CokZ0VegAJOM9PxpfCtg1xrENvKPLhkDfvDxsxzk54AqzqttKl/cWglgnELLmaI/KwPPHuO9Q8XRtuaqlLZIo2X22+m2PciJSMFiuSP6fpRq1pcadLmK+nlBwpJAH14AqcafOOYrlYGxg5BIx+HWnG1lkAE91579yBjNczx9COl0aKhMi0awa+cm5uZ8LySJDlhWdqGmwC8aNh5iY3KHJY/rWvDZfZ2UpLIoAI2AgA+/rUgtY9xJGW9+/tUf2pQWly/YVOxVtNI02axD3lvFKMHJkUfLjp71x+pWEMs5S1iAHQFQOfQg+ldy1lBLyYFJxjJHb0qCw0KKykdy/mBjkAjge1c0s1op2uXHDz6DtHt9PbTFW5ii3SAJIuASfwrn9Q0ifT/ABDamKIrAhIaMKcjI4J9AP616Jo9vHLewRCNA7SKpworr/iB4NhvNMk1KwRbfUbVS6lBw6gcqR9Bnj0r2MNWhioXiYVU6UlzHnT6vb2thLLOSiqhDDGM5r558e+IB4gi0mERNAli0mxmP3gzZHTpjpXqnxG1nUNK8NJNdyqPtRUBREFzn098ZxXhut3otIY1iXthQRnArnqNx3OmlS5/h1KdpbFbzzImKOQSGAx+Irp/CUEzeL9AjLmWNroeapOAVPBJ9OCawra/sjbD7RKElJGIwSCff88VraP4jg029iltIfOmQhgpBIOPUjtXjYlSmvdPYoYepF25We+6Kmm6B8QbOaytoLW0kuDGrIAQ2dvOffn8q9F+NmljUPC0FxEM3FvMApA5ww5/kK+XrLx3d6v4w06e8iWytoXysauSNxK85PQDFe+XcjXWxpLqa7jbDo7tkEEdQOmPSvHpYurgpSUtbk4vBSk4ylocvpcVzYW6RFAxUBRvJGTSJaMl1cTykCSdgcA5GcDvXRvjnAGe2eKdgHjGT1J61t/bE39k5VhF1ZjJ/aFogNskTMCCN7Yx+ODUM2mzXib3VRNIcyEDofb2rfDjoeMDtT1YDoACB9M1SzervylfU49zB0uwn0i1EECq6AkgMepJ57VFe6JPqG+adEkklOGUHIx06mulEw9SD65pUctkAnPcDvQ83qp6RBYSPcztLsrnTrKKBRE6RnIDE/KO3T+XFYmo+FdRv7p5xPDvkJLBjgZ9evFdckwA67ff0p6P5mcDIxxjvUrOKy+yDwkW73OV0rRvEelRRwxGzkhVtw3ZPJ9xUGqeFdcurp57g2jFvvBGO72rtEcdMfN3ycVPG5YfLk4PaqWcVf5QWDi92cNplp4g0qJbS0ijdNxYvMcLuPoKtNpOrzSSST2iySyHMjxPwT+IrtEnd84ZmwMdScUryFQQ4YH37VH9r1XrYf1WJydlY6tbMDFZqjgAFppBggduOTVy403UtRJN0Iy5HBQk4FdHk7QSGI7GmlgGwR19Kv8AtaolflF9Vj3OLTw/d2+sQTjbwCAVOcDv/KuzaN7sq7uPlUKADUikjgZJHUdcUAgryDyORjpUrN6l+blG8KmtzOuxcWatJbmNpQCAGbjP+TXH2NhqmpP9p1BLcOpZUKHAxnJBH8ia9B3J0wBn1FTRqjAEoDg9AM1f9ryb+EhYRLdnyv4qspJtVvrmSOQI8u1SyEjaOBzjFZ9voL3GiXs6AeXC6q5DDgE4AP44r6n8a2qTeAte8uGNXNq5zsAIGMnj6CvFPg9apffC3x7GI0lYWiMN2DtOxiSD616eHxqru1rE+x5btHnNxoZeyARVJwAWJ5H+NdN8HNA1/SvFcOoaSki3UWDN8hCyxnjJPTAxjmneDBpl74Yivbid0SArE4WMucgd/TnHXrkV6t8KvHmh6dDqXm6pbRRvkysxG7bgBcD1xngZrKvXlBWkro7oUJcraV/I99t9ejTRI9QvB5Q2BnCgtg+nFcL8SvGVjrfhxbHT7hmmnlUug4IQcnOe3Q/hU/gPWovGWjavDYsPsZO2CRueCDgn8hXkureLdftPFcGli0tndJDE0bwAkkcckYPTHSvWw+KnWopp6HgvDqNVxa1RqaLBa3XiS0iuIw0BVi5AwGIxgew616l4l8K6ZcWNnLbW5gLHYRA204IPOT6Y61Vh0JI7eKS+srQXRUHEcZGz8auWckVnKS8bSKRgJv6fnXPUzCFGXJI2dGU0mjn/AAZKP+EljszLcw2ybhh5iA7D29+K6TxnFd6bPDPa6rJZxSKwIb5gCAD0PrUK2elvcef9ieGXIOUb06Vc1C3ttZRvtDzZIKjBBwD2xThmFBqxlOjO6ZH4L1C/16C5d9QEoiYIGMK5JI6+wretrm9iRzKbbCNtOMjJH9TWFoOlJ4fdjaXDSBlwUmXr6Hj0rYS3F1ZvFcTgyO+8svY9h9K6qeMovRPUwnTaept7mCAlefRef8KijuxJJsMcinGfmWkjuVEaq8imTHJB/WqEUsketOzfNBKuEKnIXHr9efzr0PrNLT3kcygy9/aFuspiMwWT0bj+dRanrVjo9u895dxW0SDcWdgOPp3qLVrZrwxLDIkcmeWIyceleL/G3V7fVvEtnYRuJYrNGMyjkB+wPuOPyrOvifZwcotGlOmptI0PFfxxm1DzLXw/C0EJBU3864J7ZRf615Pc3BaaSWVzNO5y0j9T/wDW9qW4uCoIA4HQDtWFqWrQWMWbuaOE45MjAZ/DrXytfEOb5qj1PZp0Yw+FE13epApd2AAHOTVaa+TbEAdxkPftXMyaxpGvarb25vZpHLYVFTCO3b5ien4VvMpe1dnBVIiASRgjHAFebKpKSbjsdah0ZnjXcTlCGU7sD3rTilLqTk+49TXNOA9yWTkE9fQ10FtxCCcBgO45rClWlI3q01BKwmpPi2c7iBjJYckAcnA9a4m58U+D9ZaC2vxqLwoxA8tSmD/XtW1r/iOXRpIVGny35lG7CDIT2IFYSavZeI7yOC402WyuJDtB8vC59+wrmqzu7s0pRRpaNotnZTteafcyXFpL8saSkEovY5HU810lraoCGA5B/OqWj2aQwCMABFGAF6Vrp8gJI+hB/pXRQVlcmtNvQcnykHG7nPPf/wCtTzHhCxIPOTnv7UiKWboTk5wKlABYrnPGQCK20scid2QBu4PGelGN8jEjqeVxjmp/LAI4UjIwcGmnBfAwMnjvWU52RZXnUxtl+BjALdTVOe/jiBDSogHO5mAA/E03xKt+1uE0yONrg4yZmPHuOOvtXCTeA9Z1S7Da3q8NqmMlXlAUY7Yzwfaua932NIwvuzW1Lx/pdi4QTfa5AeY4DkHnpkf0rGj8dXurXKRf2ObaAtjzPmLMPfPAFW7a28I+FiHnukuynzMVO7J9gP6VoL4z8Oa6I4NNUQz7vlUgjf69c4HIrCs4qO51Uo2lorm7o+94VJ3HnIJ7VsqpKDAAHr1rO0ZSYyCxGDgZHSthU6A4JHTbxW9BrlRy1UuYi8kuCeCcYGe9ItuQM7Nx9T2q8sQAAPTvmnsPmwuOPXtTlUJVmY2s6rbaJpzz3EiooPIzzTdD1VNb0yG7RCscoJUN1wO5HauA+J+ore+KYbUsfscQBkEYzvI4PHbgH86px6/q2s6paR6XD9ntYiI0iH3QvqT3PWvLnKbldHUqVo3PU7mxiuIWjdCwbr5bYz7fSqFt4NsrbLwRbHJySDnJrZijC7FHHyjOfXHJH41YSP5hgE45xnGfb6VV11EpPoznEnexuDDKMYIwT3BrWglEg5AIPTBz+Bo1zTDcwPLHgSxjcDjP4VlaJdGW3TqCeTu6msG1TkW1zRuaksaucgdDxnsaYAVJYZweOvp7VZMHmoORnH1p8cBwSR+QxXoRnG2pytWKuXOCQMnHI5yKsRoSRn+XWni1IJIHPpVuGMLwR0BNJz7CUerKj2wkUkDPbHpVKXR4tQucTRiUDrk9QOvNbDDaN/GDVDVroaZoeo3pwFt4Wk64PTHH51zTnymkL3PObTRNO8ReINTiEOy0tcDzAcHcTwAfWqEngzQNQuGSyvzbSglds8oBGO+M+1dd4D0yXT/BCXHlb7zUW85t44dOcc/U/hiuT15ILVW/tTwhBcoCV+0RMdxI6Ek/54xXFzNq76nal0uTeHpjo2qz6Ml3HeXDQNNFGp3AsO24HHPtnr0qTwh8R7LxFNPZSk6ZqMMhSSC4BBB7YPQj0Ncv4b0ZPt7X1nA1pskDRDPKr6Z/rW/4j8MQa2yazbRql8vyzoBgkjv9a1hGm1qEopE+ueKNZ8OX/lyWkZjJBjn7kH0681iv8WNRgkIfSpJec70XOf8AD8PStnTPEkU9pHYauBJGP9VK4BK+2a1rbwrBcRmW1vIfJxyjnGc9vTtUKNO/vAuS2qOTHxqurdyi6A7YHLSAk8+nYHnpTbb43yMNh0C6Xk5EqEEj0yDjA/ya7H/hHbdtzyRghRyQmAff+dT22n6XGSPsFvK6jILOSSPpnn8BUS9itAfKtkcW3xoSRAp0J9+ThQCrAdzg9frT4vj3p8eEm0q4gOQuYwcHPQEnI/lXaSWVldKYUht4DjnywMDjueT+Ga59vh+qXDObi1uUbOFVP/r/ANKI+wfVou0LaooTfHbSEAUWN1E5IG7aTnPbPT8zULfHzSlIjGnXbMeuDnGO56keprUbwdYRnY+0nkN5cfA/Co38A6c/KSiEYyDKgQEfmfSmvYvTmZPLG+xnr8bdMkZTFbXTFuVKjH49PcVOnxhtDFve1uAM8NjOfqBk/jUenaNY33iB9LeGCSRYy6zJwpI9O3p+dbdl4HspJixtI0YcEgE5x7nmtPq9Ja3Y/c7FL/hbemSbGEtwG7KVzj+WOCO1IfippW8YlmbnqYyMf5zWvL8M7GUZaBcN14AJ9j7Vas/h7YJEpCDf3APA/CsJ0oL7QoSiuhgt8WtPlAWL7QzcAF4iAfxqs3xSCklbV5SD0Gefy+td3D4M06NApt1YkYyV7/h0qVfDFhAhKQIrdgRkD8881ioQvZyK54djzw/E/UypMOmxMRgjfu59iBULfEDxFOARbQxg8kLCTn8gMCvS10GzGcQKPUY61Yj0uCM4WMIOoCk/nTjCmn3GqkE9InNeFZbjVoor8/upNuNxGMqeox712scnyjJycc4qFUCElup6H1pC45BUFQck0RSi/dM5Pnd7EkknOTx68dR6UPcBV3AE4HGOM1VeXByRwByc0w3A2dwD0GK1UtDNRuXIr1pVyQ2B0BqRZcgDoCeQe1UUlVOCQOabLqUEHu3865JSitUaOF1ZFq4IG4hgcdWB6VgXF0lhazXsxCRqTtJ4zUOtalLd2csdsREJAVLHkg+tec31jqcZxLdS3cfpKc9ORyP61jzOWxrTh0Z1djqQ0fR9Q8QXSATXBCxpnnb0Az15z+tP+MF82iaF4SMBK3N3exsTnBIIGR9Bn9a4LWJ9a1aKCO5CiCB0kVFyM7SCB+lWvFmt6l4xl0yW7smiTT5BKgj5xjHX06dquCezOhwelj0PxHqIs/jJaaTDJi2u7FZYlAAG7jP8jW3rkEN3Lb6g6q8+fLyB8xHv7CvHtW8R3GsePNK8RhGQ2KBFVlPIGDjjtmuxh8dW2r2b2yb0lJDZZSMEHpz2pVJKHwkKEuY7m0umiiC4BVjx6ipnuQo6cGsDTdVQwFW25OMEHPFXJL9XUDHJHcZqIO+rBx1L4uNxySAD056mj7SFJGOfrWX5w3ZAPHanG6AYoAR35GRjtzXSpWJ5bmokuSAevY043AwRwTj16VQiuTkjg/SpPM3DIAA6ED+dWpXRMomR4ms5r2BGiBVo3Dbs9cdq4KPV7/R/HEuv3aSGQ2/kybV4cYCj+Q79a9SLDkMTgHmqkttaTIVeLfuOAcZ4pKcUrSGrLRo5c/FSJwM7wRjABxx6H9KdbfGQ27tsgkkX+JFbG4envWnN4R0yQ+YYEU9wpwf1pw0KwgAxCgUDrtySP61l7OK95M1XJ2NXwjepr1lPexiRIzJ/q5SNwJ5xxxx0rTvoFePaQCM/dx1rJsri0sBthhCA9VAIX3z9au/2gnACkgf5xVxlZGM43d0cbcpc+FtVS/gZgrNtZEOcj1PpXTvJY6/Cbm22DcAXVmA69eO9Q3yQXqOjnlgRz29DXHXHhS5t3L2V/JA/oBkH3rRSv8LHFaanSy+GrS9c71Uhu2Ac/hWRffDi0uyES2Utjgbcc/0rGZ/EOnYDKLhQOWXjOO+KmtfHV5aFBcwzJjrtOce+a19rVS2HyO+jIJPhVFbFjbzzxHqUWQjBz6VXOga7o5zbalOqrwABwPzro7TxtaXbBXnWMseMkj881qCUX0iPBqIlGcbZQOQPTHYepqvbqS95GijKPxHH2/iTxbYLsfyLvHQtHgke5HU9e1WYPijq1puF5prxjPzMHB/Ide9di2kCRwFZGGMjjGfYn+tZ97pMSkiWNWQAkkjr7YrFxg1sRdMj034uWE5And7diOFlUqc10+n+K7DUDlJI5BjjDDnPtXF3vhG2uckwqAwx9K5yPwV/Y+pLdWjtGd2Nqk4z64ojQV/ddgdme1i5DZb5do7Y5FOS4DTLgYXPPOa52wvGMUQl4kCgOwzye/HargvxGQF4A/WueonAaVzppJxMoAAXAxkDH4/Wqkx54J9On61mR6yGySB6cU4X5dThgARzg9a507sajYt+a4PPB7j1pPtTxnIbHsDVD7bkYIwe+D1qCWUE5zjnkAVvdbWCx0Ftq7wjaHIHpnrWja6ruYEvnv161xn2k8A85PJHYVLFdvCMp0HXtWbjzCcE9UegRagH7jp096n+3oqnLjP1rh4NQdwPm474NX4r1nxkgjvWPvIOTudQt+QRgkg+9StdDGAckdOa5tb3aeCQR71PFdqMrzg9cHrms3uHIbTSls5LcHoKY0p4AOeecVTjuVxglh2AY54+tT+YoAwc0lZahZokMpVSSMnngUkeRyhU9zk9qHKMoLHqM8cVCTBuD72Uj+JTzQrAU9a1BLS1laQDAUk47VzXhAJpuqXuvzbUghTcmTyQOfxyay/HOtudRFoiNLGMB0QZyff271z2uX93qGjPBDb3MIYjLsMYx1GM55z1raNo/CawpuW50Xwg1FLq58T+JLgkRXt2yoTgfLncT+uPwrW+KNwm7whLauFS5vGVipxuAK4GfxNeWNq9zo3g19Mtt0Ydjle4U4yffr0xWv4t8Qm88MeDWhIza3uWwcnoOfYdPxzScUtzb2etzuJtcl8LfFO3sw/7iW2UtGejA4z+WSK9XvIE06dkiA8kgMn0IzXhHju2mm8UaBrEZaSe4twrIxxtwOR6ge9ep2/iKK/0nT4hNvuIU2Oc5OB0B/CsZS5diZ05aPobT3BRscH8e1OhnDH37msZr2CNNxO9weAvao49TBJGORzgHtV810czTR0i7WQEHI9c02RQRjGayotTVgADjPY8VZjv0ZeSMZx161fO+oFDX4nuLZ1UEnHJB/zivHbHVH8K+ODdgEJLgSd8gYwfYDkV7pK0V1HtzkGuJ8SeBItRnM6AeYRg4H3h6Y9K1jOMkXB23Oa8D6/u+M+pXu4CK6QHcTjBJA5P4Zrr/G114Ti1p4da0V03MGivYFJVye5IrzLVvCWpaLqDXcCSB88lByAOxz1rpNH8c6pbW4iuILbUAo2mNxlz7enfpiuaalB3vozdQ5tUVfiBpNvLYxNaOJbVVDoQMHaRwOOnHak8Pxjxv4Fu9JclruyDG3ZhgHHb6Y/ka73xHBa6nokEsVotq7x5kjIxz6cV5d4W1mXwh4uRziK3kYswP3QeP8K0b2mirXXmavgjxleeDons5WZogc7SuQT0wc9BXfJ8SdBuEg86J7eZ+GdXGzJ9iev4UzV/CmneJxJf6a0bx3CjzIFIBB7/AIVwWu/CmS2l3Wzy2zgcBTkD/wCvW8KMauzsQ+R67M9hs7zStQwY7glSM5I6/hUl34d024sp53ZdiLuJKD8Bnrz6V88po/ijw/dCS01CXK9A3IwfX1rqtD+J2r6TIh1G0+0Y4PlggH8DWrp1KK0d0Qqbex2c/wAPbG+VXCiKNwCGPpXJ618NDHKfs0pYA9c5z+HFd5pHxW0PVQiTxCz3DkM4GD34PH61tCwtLqT7ZY3AuImGdqsGyPpyfyrNV9PeK5px0eh4dN4O1O0wFg80KQQR296SK/1nS/lzchemAS4H517jLbTfd+yBwP40PIPuO1RzaJbvgS2uUx94Lnk9qa5Zu6Q1V/mR5Po3xd1nRCkJMc0ceMowKuB6ema9D0z9obQ7kNb3UdzarLGBIJo8ocjkEjPHPWrFz4F0q9YHYA4OVYx9PxrCvvhDbyq32eRYx3Y5IP4U3TjHWm7MhqlP4ka8ml+BPEjJJAmGkG7fayYz+BPP5U+D4V2DkzaTrk1o45XzCMZ9MjFcRL8JL+3U+T5Zydx2tsbH4GnwaL430TJtp5NoGBG4BzjtnqP1qEpx+JJluKa92Z6X4a0fxtpGrQo2rRXNkHGXLhsr6c9OK9rjZjsDsrMV4I6Zr5d03X/HMUyJNZllYgFipGOe5Br6J0C7uJ9HtJbrH2lQFk29+K9XAVVCbXLa/noeBmNJ6SdvkaGtKVti5zxjp6VzUz5BB5xXVXrLc2qdxnDZrJl0gk5BXnnivYxEHVScDgw1RQjaR5H8U9E/tPRiAuTu6g4JBxn8K434FazJoln4m0WfiMqZrcOcbuDkfUk/pXvGq+GWvIzGVBU564FcXY/Cp9L8QPqKKphMTKRgHkjB5FeRPDy6pnuwrUpwtJnIfCvxRp8vjIWPiK2jkNzjyZJ1GI2H8PtnI/yK+pbcRwRKsahUUYCjgCvjv4n+B57G4+32zujJJuiboVI6c+1eofBH4k6j4t8E39tqMm+8sIiPO7sMHH16D860yzG/2ZNwa5k+vX0OHNMK66VaD07HvRcsKWGTnBrD8MamdV0O1uGOWZAGPXkcZ/HGfxrURsN1r9Ew+P8AaqFZPc+RnDkk4svjmsvX9Eg17T5LaVQdw+UnsfWtFDkA0/Ir6lxjWhZ7MyjJwkpI+UviV4J1DwnqyX+nTPaTqQRJDwcj19RmrHhj47WOtCPRvGduInJCR3yAlSe2f7p/nX0B420iz1PSZTchcBSAWA5z2r4z8faNBa6pcGJAYEYZBHBycGvyzOMJDDVHyuz/AK3Pt8HUhjqV56SXU+njd6t4QtY7uzm/trSDggZyyKemCM8e9dj4U8YWfii3L225HT78UgwwrzX4T6ZrOk6Jp5tZmv8ATLmLf9nuGGUB7An29fxzXo+n6LaWuom5tFW2lbIlh6Z98f5Fb5M8RC1WLaj1XT5M8XGRp3cZWcu6/VHS5FHWsyGSRL+eMlirKHTJ4HY4/GpXvlhtfNl+UDhvrnBr9BhjYv4lY8NwfQv0VCk4foc1L1rtp1YVVzQZLTW4x41kUqygqRgjqK5jVfB7CU3OlzG0mHO0cAmurpKwxGEpYmPLNGtKtOi7xZ5+mstPI2l67CqseFlxwfQ+x96xte0mTS22AfuZP9XMv3fbI7GvQ9c0G31m3ZZEHmY+VxwQa8+/tOfw/d/2Vq4Mlk52xyuOV9OfSvisbhZ4N+9rF9T3sLUjV1p6Pqv8jovCniZWdLK6dEnCjaQSQx789P8A9ddoDkZFeU3+kGwuoZIpDs3Bk4BT2OexruU8W6fDaGSedY2Vcsh659BXp5Ti1TTp1XZHHjMO3JTpK9zQ1m9Wx02eZztwpC/XHH61yvgKQve3gK9cHd15HbP41l32pXfi27Tyo28nOYosgcDqT/jXV+CrI2OmSxspVxM2SRjPTmvTjVeLrJ0/hXXuZyp/V6LU/ifTsdAR+VUtW1OLSLGW5lIwgJAz1PYVeJAGa8o8V+IRqmt+XuJtY22KARgkdSfxzXZjMUsLSc3ucuGoOvPl6FPVfH2sXbMVuxaRMfljhQZx/vdRXNSar+7kjnkcGQkmaQ5yx7k03VL5INSDyA+U2eQCQMfSq11fQzgGIpIhHUHIIr88rYqriZfvGfVUqMKPwImgup9gWURugwVeOXIb8Og7VX1O8ltYPNXIdfmGBnBq5pFnbX0cr/KDEOTjqfSn2yQy+b5jMcHAAIGPfnrXLZJam/yKm6S7hivLOVJZAMOjc5B6g/hzxT7a8uHLeYqReoQkj6c80tzbQsflQBs/fUkHH4UuipHdTXNm7uZ0UFC5zvX09zRGHO7ILpfELFE9zE5wQmcDHWoIlksy6MGNvJ1VjUz3p0wmCZZLYAjBKn5qvC7S8tQGKEZ+/jGamSlF2F0KMUdvJIXWWHcByjMAwH40/wCzpvLhgSBgKDxnsc1U8y0vNShtZY0lLEEGQZBA64/QV0934etbMRsit5cmMoq8c9uOwq4e8+VCc0jlp5Wt2ka4+4y7TgdKm0jRJTBttpBLBgBUcgbP/r9q6pPDEUkkeYN8TMuY+odfTnnkelejR+BtFgg2Q2awDH8JOfzOa+owOWKouaqebiMaqTSR41d6Z9lZA5AcfMQCDVbcLhmiHzKvU8gEeorT1u0SO9vzHcCURylFxyCo6VkWlrdzRPdo5VAdoA/kRXk46EKVX2cDtovnips2NI0+zuUklllcbfl2rjk/Q1d07WLzwzcSy2UmYnHzK6g5A749feuT/tA2LBpIiWJwChAHJ64rdt7OWW0+1yS7VcfKAOgHeuGnOcGnF2Y504z0krnctZ2L6NJrN5M09w43NJE2dhPbH48ioPh5fzvqsiNITHKm4HgbsdDj2FcFpmnjU7ee4imMZVsNAJCpBHqOnvVrTbu40q7hlglKzISVLHg+o+ld0Me/awnJaLc5nQtSlTve+x79RWB4a8Tw67BtOEukA3xg/qPat49K/QqNaFeCnTd0z5acJU5cslqBGa57xlrraPp22FttxLwpHJUdziuh6V5j4+vBNqNxhiTGoQL6Ec/zzUYmr7Km5G+Gp+0qKJyMwy7OSXb7zEnkn19zVmxtCylmAPPyk+vpVSLY8u4nJz3rYsZY7fI2B0bkqCQQfWvz6rV55OVz6dpLRGlCYdPs/NdBsP3gVBya5S+u4tZvokWIb2JEaRjk9uB1roNTvFvbeOGDlDgk/wD16yfCkKv4/wBMRRxHuJwKmjSeIqKC2L51Rg6j3NWbwzb6HYJd4lhvjgLHISAfXA7fWsmS0jW9a6CBAw7d/euz+It8bq8gsYsEwqZGOcYJ7flg15/LcPBEUYktnHPcdq7sfSp0JKnAww1WdWLnMfPdPLhA3HTgU62sEIw2X4+beSQfwNJZWuFLnLHGSWPSnzXQjUhQSfYV5EY62W51c11ZF6GytsAfZ4sH/ZA/Wus8M+JxolobWeJ5LdGO2aMgkA9iP6155FdSyFkkDbCOCR0rpNMv9kQGIydu0Oq8ke/rXpUnWwslPZnBWjGquWR6bpGsf2vGZordlgPCu5ALfh/9eqOt+KbK2t54Mu05UptC9CRjn0rzy713XNCkMGl3DsJDkReUHOTyQAe9Uz/bN7M91rEbRXcny4ZNmQBkcdK+jhmEqtH3F73XTQ8xYRRqLmehV1WZ5owmecYJHY1HFJ9mtwgJJxn61Het9mKh2y5PAHemk7+M8+xzivj61SUpts91L3eUbJqjR5ADexyK09NvnGxwSCe4qnpvhi88QTlLKHzhER5shYDZnpjPU1pT6NNpBEUyMrg4w3+elephsBOtT9p0OapUhGXKnqbiM2tII5ArSD7rng/nXUaX4s02ztltZz9kmiAUoV6/THWuJsI5w4dUkVRwGHI/+tVq/sWmiWcFmZSNxHOR6ZrelOphJe7+JhUpQqr3mehWXiTTr9iIrpdw7Nlf51ehuorgt5bB9vBI6Cuc8L2Wi3lsJLVDM643mUkkE9vQ9DW3dQm2heS3IjKKTtA+Ugc9K+uozc4KUmvkeDOKjK0S6rAkjIyOo9K5TWfFCWesrGGUpANrBjxuPX8hXK614ovItQeQXLQs6jHlHAPtjmuXlmfUpXDuzlyWZyeSfXNePi8wUfchuejQwbfvT2PWovHmkuh82fynGeDzn6EVPaa5cau3+gwBYf8AnrMf6D/69eRxWduigMA6jnbk8+9dXoOsf2bH+7klMR/5Zxnv64NcNPNp8yVTbyNKmCileB6XErLGodt7Act0yakrHsPEmn3qALcBH/uy/KR+dacNxHcAmNg2Dg4r6inVhVV4s8iUZR3RLRRRWxIUVDJNHCAXkVAem4gfzqlba1a3FxPGJ48RkAZYDPr+tQ5xjuxpN7GnRVeG7huHcRyLIUxkqQcZ/wD1VOKpNPVCFooopgFFFFABRRRQAUUUUAFFFFABRRRQAUUUUAFFFFABRRRQAUUUUAFFFFABRRRQAUUUUAFFFFABRRRQBwOhavOZVV+Dxy3U+orvEOUBPpXPaXaWtwkbDaSADjg810Q6VwYOPLCx2Yppz0FooorvOMKKKKACiiigAooooAKKKKACiiigAooooAKKKKACiiigAooooAKKKKACiiigAooooAKKKKACiiigAooooAKKKKACiiigAooooAKKKKACiiigAooooAKKKKACiiigAooooAKKKKACiiigAooooAKKKKACiiigAooooAKKKKACiiigAooooAKKKKACiiigAooooAKKKKACiiigAooooAKKKKAPmH9obR5rDxmNQnQy210g8l2yQjABSOOh6/hXlGoovl7cYGc5x/WvrP4w+DJ/G+k2VlabRcrKXUucAAAE5/IV8oeIdPu9H1OexvoGtp0Yq0bdRjv79KdSi6sOaPQmMlF2kc7c4aUHcAAMBQMVDJc/KRjnoBio7mVQ0iqwBHJXOMVDG4ABYtgfe4P6etebbXY7l5GhplxC2qWVhM2wXcgjViO56fmeK6uXw5rGi6xFaXej3UM8h/dFlGHH1z7iuG0vTn1bU4LlWaMxsHiII4IPBzX0ZpPiK+8XWlrPqJieWyBjDRAjGcA5yTk8dfc9a1hOm3ytHpQx1bDU7QF0uyfS9OjjckSmP5wf4PY/zqnFcJKk6qQ4yQSOASO/0rX1O32WpIYtkj5VPJ98+grjlvTDcSwghmlPK47dq6U1FaHiznKrNyluzQt9RNjHaxMcLIxUbjUuroZQ8AmWIhjuC/eJHb2qrPYPPNE4BDxghR3yetXNM0wwkvIAjN1BOT+P51DqKOtyeVs5HUpTY8OcIoADMPU+vrVix0e5kHmRI7lhxtGM59+ldJqOkQXJ2lN/I4Izznr9K2LAC1tlR9ruOhAwB+HasZYulB6tGkacmtjm9M8J3gfM6RwoMYBfc5/L/GugtPDkFuACxfB4z09+KutdE4wMKPenpPvIHSuZ5pRi7XNVhqktbE0NnFGo4PXsO1MnkjgGQAuOuTXR+D9Oh1bUPs0wPlFCflOCePWpvEXwWivN01ldGSUZKpcZP4A//Wr0KNeNZc0TCpTcHZnnEviaCyuJgZ02bvlUHLY9/wAarnxHLelxZWVxcyAZGMAY79eao+J3toFewWEJfW7bWjjGcHuah0nUX063lUxEmQZPIBHp/wDqFaW1ujIqza9qd3ciMpDbLnaSxLZPT2xVe/8ADk58QwQm/kllmXc8YIADccYHAAz3NFzdW1uXkllZCTn9xGZCT6YHSneGL37X4sSYieVGXYZZlCsec9Ogx6Vy4mbp020dFGKlNI6/Q9Ji0oh5YUkYDADDOPfPrUzWsZmLKABnIHpVyYsrlc5AYjk8Z/pXPz+LdJtpXSS+iRwcEbhwfT618Z9bxNV2ie37CG7RvzuZ7MQNkpuyQvc9qgs7GKycmLKcckH161iL4y0yQExySSNnA2REj25pR4vQcJp904z1KYBPsSapQxtToxKNOOxuzWscpJcA57kU1YIIQFSMKM5wM4zWP/wkN5OMxaWSD3mYrj8s/wAqhfUNdc4jsIEAznc7nP0OMVpHA4uavb8SlUpLQ6EbMAhQCvzfKoFTLKdwOQDjqvGK5y3TxRcZCJbR55wISxHtmpk0rXpSRLfMmD8wSJUH0xzR/ZOIfxMl16aWjN2Q7yRId4I/i56UyJQqgIgQZyQBgZrJl8PX7p813cy88oGABP4AGm23hW8lz5zzlmyArXBH079KpZNU6yF9Zp9Ga7zKG5ZRzwCwpzXCAZ82IAHvIP8AGsRvA6PKxkkcHPAaVuPYgGprfwRYoQXWOQ56kE/zrVZK1vIj63FGg1/Aikm4hAUZJMq/yzVd9f0xACdRhGfQ5/8ArfrT18JadG5H2aAhTgZQc4/WrH9hWQ+UxJtwMDb0rRZNTW8geMj2M8+LNKUYOoQ/McALk5/Kn23irTZrmOKKeRy+Nh8s4J+vSrw8O2COT5Kg4xwAD9M1ANKtre5iKRhFDA7Tzk1lWyilThzRlqVTxak1odh4YjDavZPjJEo5/EV6nqpxpN56CB//AEE15j4bbdrFkM4PmgkAdea9K1xDNoeoIOrW8ig/VTXp5SrUmceO1qI+bPjP4an8V+EdMntp0t3tHV2MhGCB0A9+teD6hYLjDEkgDO7vXrN94Z13UIE/4mKPGUYJFLIAqjPJABBzx3Brz3U9N8pnSVt7KxBOCBxTxMpW1PrOH6MKlRJ7mFDBb6faz3E8Sk+WQu4d/wDPNS6HMTptvJIF80gZ2Lz759qo61YFbN3BYoo3Fc5BHfiq2kvO+xAzLE3AI4zmvEfPK7TP1GlRpxaTR6jb+FLfxD4ZS/tAPtUPzTRvjJAPOAfQA17Lpchl0exYAgeQuFI6DHSvJPhRoEGqeI7aC5ZxFOGgkG48jClT6Z/wr23UNH/sC6OnqS0cSLsdjnKkcfjXlYiE5x597bnx+fSpUqvsb67rQxNXgvneJLGdbY5yzsgbt6VW/srWmwX1YMF7CBQDWvJvZxscIcc5Gc1bjiItFnlkMS4BJUZP15r3ctw9KdLmlG5+e4qtKErRZzh0vWRjOrkDphIQKrwWmr3AZDqkodCVJKD9B2roV1GyRwPtF1Ix6AwAD+lQS+JdO09gksdwkhOFdEBDfrXs/VsMvsL7jjjiKuyZmLpWrBBt1a568H5Tj36U46LqpQ/8TSctnrtX/CtVfENlKGKw3YAGSQoGB+J5qH/hJrIkDZfTccMEA/XJp/VqH/PtfcV9YrbXMe+0zU4FBbWb3cBzsYAfliszTRqN3PIkurXflqMLlgMnvniuhk13T5GcPb34yCpzjI+meprOt10aN9qrqwOckAqCc1j9UoX+FfcHt6vcvQeH70gF9Tu5QeMGUAfyzVifw/dhR/xMblQDwUnBz/WpLbU4LJdrWl9tUkBXKlj9RmnnxNZFSfsOonH3sRDj8K3WFo78iJ9vV7mO2gX7Oc61eohPdwf8KQabeq4ibW9Qyc4beDx681rHVdPuOQb1ckMCYwDjuCD/ADp66hpblQsN65z/ABbQc+nFL6rQ/kX3FrEVerMaLRNSbJj12+wOjGT+neri6Hq6xZXX7gZ6lgDk/TtVt9asIlKx218HHJTywcjPJ609df00KS328KDgjyeh/CoeFoLeC+4pV6vcqrpHiADI1yQADP3Rx+VTLp2vqMnXZCRxxED+lWE8U6YFB33OwnqbcjJNWF17TyFG+XLnaAYyOf8APrUrDYb/AJ9r7geIq9WY13F4kiUlNYZyASAYRxjrWn8MtU1HVdMvX1Cbzp4ZvLD4AOPWr13GDGVztwCc49R/Wqnw4UQx6yg6eeOgx1/+vXi5rg6MIKcI2dzrw1ac7qRo+PnEfgXXQzbQbVgSeO1eH/BSYWvhDxbax8l9OLEDudh5r1P42tKPhxqKxlgjFVkYZ4Unn8K8t+EkKGDXLNMo8umMuc852/8A1xXkYXmU7o+rwdBTw05vv/kM+DvxH8N+A/h3r1tqlm0t/cqxWJod/nHaQvXjHI/+tWZ4NTTp7nTjcWcVvFOvlXEQjA4PIzjrjp+FeVIt3atCspeSIkhXY8AjtXo3w10m68Q+KdNsnvfIhm3FyVBHbAGe5Jr0ZSraU3LTofTUcDhaEZ4m71Wvl6H0Z8PfBB8J3N9BpV/JGJY/NgQ42HPYjpgHgegzXI6TrN3qHxVjOoxRLdNcKCY1xtwAMHPc9fxr0saDqfhLSrG+/tBZzbHy5I5QApUnAIPBzj69fasC20b7V4vGoNPbM7XPm7lcAsSeAB17cV7EKPJC7Wp+b4iqq1WU1JS8+p32tHEgJ6D0rCvZo7G3eeRikSY3M2Tit7WlDeuAenuKy5dP/tPT7mDAIZckD0BzXz+LpqpXUL7mNGXLTuZkPifR5UyupRDthsrWjBr2nOo2X9uT0x5g5rEXwpYSqrG2jJIGS0YNNk8FabJnMEYOeQqgfrXoLJno1U/AyliqbdmmddDfwykbZo3+jCrYk3DIIP415+fAFgxbaGj44ZSeP1qMeCxFcpbw3dykpG4EyYIx3H503lNVfDNMy9rSl3PR1kByMHPtU0VyFIXBz1FeXzeFNatgWj1u6RTwBvLc/Xj+Vc5rmqeI/DkywSa67OwJ2hQWx0PPY1w1cFiqWuj+Y0qU9pfgdl8R/iO1kTpmkzlbrrNcIceX7Ajv/n1rxPUtagshJJcXBBY5eWQ5LH1J7msXxd42tPD0LmSQzXbNu8snLOx9TXniQ6r42uvNu5DDak/LCBjj3rGLktHuddOhG3kamu/ERrp3t9OTeclfO5IP0FYUGhajrMnmTzSqGbJLHPHoAegrrdP8IwWIQogPPBPf3rpLaxRVOR26/wAqiNG8uaTOnnhTXuHOaD4VhsbiORwWdeQx5IrY1a4xPcW5BV9hcA9Oma0RCFdCAc5zn0Nc14+mfTdS0rUMloQxWfPRgeMH8cVdaHuaExm5SuzE0++LzmMkkhsE966+3CyQxhnAA+8+Mn8q5HVNM+xXRubYmWB/m3Ac49Pwq7a+KrGG22XF/HpxlUKsjdRz1A9frXlwpci0N6jjK1ik3iDxjHdSiDw7HJaRsTHJKdpdRnkHr61NZa3Pr4ebULBra+i43YHB9OPSue1OTSlnZF8YatdT53RhIiUc9uRxjkfnXUeHGu5bBVvG85x92QrgkehP51nOlqmawlFRN3TlKQIrAZ5bg81ZQdOQOeeKoJfxRziDzF8wjG0kAn6DvVTVfFNpoGsWumXQl+3XRAjjVQRg9yfbHSun2iirHK1zM6AgKgIOTnnIp0pWKEzSHYoGSW7D1rlvixq1/wCE9FL2cvlXRkCI3qTwa272R7PwQZpsyXDWYEpPILFck8+vWuadfcpQuSaZq1pqqyG0mE6odpdTkfnXK6rqN9d/E+w0a0nZLWNgJVUfeO3JzV74O6YLDwZKwJd7i7IZsdVHQfn/ACqrohjvPi3c3MZOyBiykjGflyR9MkCuKVVuC8zaMLPU3fEOl3WoI6WFxJascjKgEYzwCT9K4W4+GVuzBtd8VwoqnDLERuX2YNnNdb4w0nWdWusWF6YYHA3QxxZwfXPHoeK5Y/CVEbzNV160gPVknlAP/j2efxrVzcdVYIw6tjI7f4b6AoElzLq8oP3kg3jPoQuAKns/E+ga1fwW2mWQhAbcv7sRk8cYI7c96khsPAmhoGOoxX0q8NGoyDj+dSweJNAvr1E021kWUEkEwFQB7EcH8RWdSo5R3ZtBNM6/SoWMAOzHJyCK141QY3gEnoG71T00v9lTzBtbHOfftVxct0ropS92xyVH7xOcEADoDzUJbbOmACcgEE8HnoTT41ZSeOO2T1ouEG04XA6kipmQn3PHvEkUQ8b3xlVmeOdcqTwRkEgj8a9V0uz01RE9lbwQKQGURKBz/jXmvifTZ38UeeFAMpA3E/exwK7fwzppttTimlZljXhow5Kkdzg/TNec1OLdmdkkpxRq6fqlve3t5ao+Z7VgJVx93PI/CrTSBZ8k5JH8IwK5D4fTrea74z1NThJbqOEK2edmc/hmusSYNI5OOvAXtWcKi+0zKUGnYlMgEb7xkFTxnHauGsGMd0NrDYGZck9g2AKg+JvifWfD0lslhaJLFOpYSEkkAcHA6Zqp4PuLqaKM3qJGH3PgcYJOeffJNctSV56o7KUbQbZ6PbIQgIweBx6e1WABkZ4yKo2V/DGhDSIGA4zwD2/rVn7WrEYIIxwRXSqyRySi272FZyjYFDSfKBnBqrc3ADDHI7UxnyxODnHU/wCFbqfMrIUYtGhI4Mec5wOmelc349kKeB9VYEDcqxIAQcksAQfbGa1ftJRAXAAPBwen41wXia6v7XTZ7B7Y39tLyjKdu3ng88HB/Ss23JWKilzHX6zoSajodpYAy28At41V4yVOQozgj3zXHz+BNUsbWX7Pq81xaqCzQyyk8fTv9Kp/8LYSzt0R9MvZXAAaQIcZAxwD9O1C/GG3kUl9JvfKIwzCPHH0P4VxOTh0OuEZJmjoFvCljEdyuQOWVcAnv+FWmlTTZw4PyOfmrB0TXLe6nkitAyIWLLHMArKDzjg4/H3ransnulJLOwwOCenqOKhSk9y6lNJpkXinwfBqVi+o2IMirxLF6j1H+FefS+D5bhQ1re3VlGOAqTEbfbB7/hXf2Wu3XhpZYpI3ntCOVXkoT3A9afbeM/CUufMu4LWUDHlyIR83oT26/wAq6Y4i3uzVyVzRWmx5p/whWs8gazfOCNoJlBwfpVm08AatvHm6vfbc9Gf+uP5V33/CaeHBKSmp2AUggFnOB6dRVmDxFYTKohvLeVSfvI4xT9vTe8Rc077HAyfDu7DMsuqXj5xz5xGPcelO/wCECuRuVNWugmeSJySSPc84+ld3qMy32yOK7ijcjGS4K9fY1lW2m6pbS4nv7Ke2z8vkqQc/Un61LnCexScurOdh8BSluNXuQ4/vSM2f1x/+ur9v4Du8lG1WcMTyHY9fp0rqoZBEAAMYHUDrThId+1VYvnI5zip17Irml0ZgWOif2Bq9ozzNdhgUkcDaUPbGQOO9d3pkg8twoBJIOfbFc5fSG4kiRxgK4YkDk1eiuSsgcAgMACM4xitKlRqBly8250pnwoyAfcHOKQXSHjIJzjArFTUWYEKRxwSDzU0UpJyxGTySB1ryvacz1NVBJGq9054XgEc5OBSGR2IJOOMHjP61QM4JwCB6jFON0ikgnofWtFUQ+S5oBsA81EbgDBJwPeqyXiKo5JBGPTmo2ux1JHHbHWhVEnuQocr2LT3G/IIBBHfnNNVy55PA6H1qo12GxkKMdwTzR5+0gjgAZBx3qlUTeg+QtFyoycEnsDmq08wUZ3A4PHtUM96iKSSB71kXGoiQnIJI4ABxTUmyoxLNzqbYZVIHPJqn9qL4JO4jv0qk9wC2AoPPNNjl2uVzzUOzNlDQvIxyCQNx7dcionuTEcCJRnkBlB/Hmq5d1Jw4x602SQuMlgOOuM0mrIOUbPslyxQKxOTtGKrSIgBATIbrz1p8kx2kYyQck4xTN+CCRmpT0uarQjlso3AxGoz1wMVFbaXbRt5mwls8EHr+NTtclxg8DOMN/KlaUx5VvlAPbsfpQm2gSsWRMkRYISgBAIJzjHartrqTKQpYOcZGT2rFbJHygnJ57VWe4eEnBbGO/NWouS7CtrY686jhAeozjIPT8Kb/AGjxySR1HPWuPS7k35JYH0zV1NRKLhhj3Na8rVh8p1A1Er8x+8T2OOKn+3DJIII6g+vvXIjUS4IwRgjJNSRansIwcHOBk/5xV6y0RDjqdYdQyQSQEHXio3v03fI2761zZ1BWQ5yM9s01bwqqfMCCMjHepa6D5L6nStqCMgwCDnnI/Sqsl4VYHOFH6+1Yx1TapUgDdzyMEfjUD6gJGwzE5+YAHpjvSdNlculjbfUBg84HfFQtqJjIRHYhhkAGsc6gGjIR8hhzjuKqNdtvI3E8dqfswjC5v/2gwI6kn14NPiviHAI+YjAyc5rEWXYA5JDYwQ3NSJdAkFUIIGcs3U/0qtEiXGxtSXEtwm0hSFycA1TntonADIpzzhuce1VY7vqATz1IqVSRGZAN6gHIHJ/+vShJ3smJx6opXWg20p5ReRg4GeKz38Prb5NpPJCxPO04z6VqvMVKZJz6elJ9oweQQAMkVq5c2jKTfVlEarr1j8wumuEAAHmAZPscdvetCz+JeqWkim5tBOowCu7cD+BxTXuSQDwSfUCoJmgcBWgwT0ZTjn3FZ25dEP3eqNyH4m2VxIfNjETsOUdcAVf0/wAWaVeBUYRkthg24EHnqB2/M1xzWdpISgIyOuRioL/w3/ou+2laA4yAoGfqKqnzSejIai0d4mowHVbmGKRXRMMMDpntU00plXKkgdziuV0OL7JBvlclyoyzDBJrVS+3ggEexJpVk1LVkouxyFMEtgZqc35QgByRjjFZaCSZSUBYE5xnoR14qP7UA5BXaQTx6GsHGO5fKbhvN/UjOAaiN06A9SM9u1Za3THBBwAe/cUh1EE7CFBAyG9fWmrWsPlZrJdsRnPQcinC/Cg7zjsAPWsP+0gT8mcY/nTUugrElS4PJzxzVRJ5X1Olt9SiAB3soHOQM5Pp9K0INUTYMZcE8kECuJ+0MRweDzj0qxA5OOBtxxzn9Kylc0UDtBqTPnBJK85zUn9rlNr52sDwQelcks0ydNxAwcj9fwqVrx3IBBUY6gVzNPoVyo6sasCwbeRzUn9vFHILEj1Jrj453GAHJIJJ/wAKQ3TEHDH3zzxWcVcaidt/bZ2kghh7GmjVluCMHBPBzXJw3nIw3OOQfSnw6kqSHORkY4PWq5VHYHFI6MJEZfNwpbkZxTnJkUh/nB6AntWRHqSHp0xwM04X75yGBHHBo5n0IsSXekW12gV4wR3AAqn/AMInZGJIzlUUlguSQCepx26Cr66lnGUU8cY70G7Ru2OhDGqV2iotofDpkCshdFcxgBS3OOMVoxxQKoAyHA+Ug4xWY0oYYDbSRkGpPNCsChHYdai2tgldmxbSFSSdzDPX0qWSUIQQayUuCuSQc44Gen4U77ZhgQDz2xVNPoTys0WviG5k4xwDTv7SfAAPNZpdGOSu4dlY0hkBACnpzz2pWBLyNiDVniYckjPetW312N1IlTevZsnj8q5HJY/NgfSpI52jxg4z8pA9O1HKlqiXFM7YPp1/GfnwQBw5z/8AXpo8PWnmiUxQOQdwdCD/AC6VykU7gg57cmraSttypZSeuDilzPoRytbHWXKCaMxPB5eBwQODXm3izwOt7OZY0IcAgqDkY75FdrZXcrwbZZSxBwMnnFR3E5AypBYHkU+drcqHNF3PLbOLVfDw220xwrZ8tjwR6ZrpLX4nzptF2rwAjDKSCAePTiujvY4r6P8A1SA8ZIAGa57UfDMdwhARc0LTWLsdnu1F7yOp0XxFputeXFNHayrIwG9lAwT05HStPxf4A09EjxAyyOOqncpHseP1rxO+8LT2O5rdpUHXbHxn3rqPCnxd1bSlTS9Xje7tMhY5JF3GPHT5v8a6Y4qUU1LUxlQlF81N3Q3VPAbQKzQAHbyA3asdY9U0Ugw3U8IA4w2QPwPFevaXrekeJotsFzG0h4K8HHtn1qbV/B6G2ZtgfawBUjOMms7qtpYtVLe7I4LQ/izd6X5Y1FRdISFBUE5+vP8AKvbLSS21jTbaeyV1VxudJAcjI4wT1x7V5beeBtEikUw2afaSCQScc/QcCu90jUfsukWsUe4SwRrGUYYHFaRSpddDjrRTs4aGm2hzuh2H5c5yDzn0x6UsehSMAGkOTxleDUtl4ljmkVXieF8fxEYJq9JqDKAygE9scZraFSk1qcTdVO1ijJo8cSESbm45bOCPerFnbQ7SBjKDnHtWm1yb7TCfKV5R95AM5Hf60WUdnqC5VTFLtIyfX6dK63CErOLMHWlyvm6GdMu5RsJx1+bkfga19PutkZj6HHTPpWNKfswk3ZJU4zjANaOnXcNzENxGexNRTmqc7N6hVV4bXRpxahmIgnHfBq3DdI6BtwrEKmMtwNvvTPM8pXZTg9ev9K71iZROJ0Iy2OlklVl5qpdSILKRgB64zjNZqXxFurnI7Er0qtqF+HtFiVvmJDEn27fjWksbG10Zww8rpHFfEi2jl0aR2OB2PoTXO/Aew/s/TPEd4R+52sAO3AP+A/OrnxRv5U0bZsZ134OzqMEE1geG/Hunaf8AD28sIA8F/KWGGGQ6nGTn3GR9frXiOTvzs9905ypKK6nuPw5v0h8I20khwHdto9v8g11FtqVteTRwglmYb19CB71414d16DPhnToZlYGNppACDg7c8+4JPWtzTPEy2mr6BtYCOaaaHkHpuxmvUweZSpckXsrXPDxOA1lLr/w/+R7Gn3RTqrxvxUu/K1+xYfEwlTTXY+VcdTk/HszfZGRcf6skD3yMV8ueN7dJnlIJAYlipHU9cfnX0p44kY3Ei548scV82ePpltYblmfawdtrEe/Svy3Pa7lXkfcZXC1FH0N8IpXj8J6ArE/NA/H45rr73VrAXflXX+jXCco7cZHse/0riPhe4k8OeG5IXDJ5BH445qv8V/GL6BoN6mp6U1zHszFPDnardiT1HNd+Bx7pYHf8Lo8arh/a4nlX9as7bRPGNpqFxNbTMsF1EQCrHAbPQjNa2oWgu9NnhXq6nH16j9cV4f4Xv49ftdG1bGINQhFtJg9H7H2ORUx+Ms3wz8RNoniBJbqxz+6uUG51XqCR3GOvpW+BztuPLiY3j3XT1KxGWuMr0XdroetaXatZiDc7lpY9pyc8jvV23vGWONWOWD7Gz1H+eKo6F4r0fxfbRXGmX0V0gIfCMNy8dCOo61pfZn8+V8gowBUdwRXv0oqylhZXXkePUbcn7RWZbD7hj7pqsYr2N/kljlQnpIMED6jrU4BWqV5p1xNMJra9eFsY2HlD+HavdhUnNK6ba87GCS7mp1Fcr4/8ML4j0ghAPtEOWQ+vqK6KzFwIQLkoZO/l5x+tQ6tqcGk2T3FwSIl64GTXRXUKlB+1VlbqVSlKnVThuePeCPErXPneH758Tx8wlx19j/n+lbF9AJJTFJHgxn+Jen0rO13wQ2qzyeJtHcYdvOC4w4APOO3bpXc+GIofEdna37E5Vdrx/wC13zX55hsPOrV9ktns/I+pniIUl7VfNdmXvCOjjT7HzXAE8vORztHYVtTXEdrAzuSqr1IFTbQBxWfr0yW+kXbyMFAibknvjj9cV+jwgqFPlj0R8rObrVOaXU5zxF4ge/tpYrV3hhA+dxwzDpj2H8687e3tvJZi+GB3BTnLe+aeviprcmKdQysMEHnIHasq9QXMoMBYKx+6GyMGvzvG4udeo03sfWYfDqlGyILje3zRkMgOMH1FU5Ibm/ZEBtbNGO3zS3T1OOM/hWoYEt/LtscgcEd8VJbaJFqMjouSVUn5gMGvOjU5WtLnXL4bI14fBmoeC9Ia6zBqdk6h5JYiePf+npXKJe6bq9zvgMgfrgAgH8a6HTtf1XR9PudOhmjeykUoFuAcpnggfWqNnoUUMKLGMADknjJ/CvVr4ihWpxVONmcdGNWLaqMguXS1RVVlJ65LZrovD+meDtbjiM1zcaffJj5ZpMKT6qTnr7mucutPt7YjBVJGIG5lyD9TUmoW0UMkRjRTkAkqMg/4Vx4fEywk+aKT9TSvRdVWTsL4ns9ZtdSa305bfWrVmwsqyAYHbJ7cZ6GktbO7FmY7qBY3J5VTux7ZpLC7+wyExxDGQSEA4561e1jWR9rSYBlgIAOwdPU4rPE4n28uZRt6F0oOKS3MZvDyrKssZaB1OcoOp+hrtPAd1b3N09rreossikeQjnYHH+90/DjmsCXU47tEFvLv5BOOMj0p9w6NCNwBI7Ed6MNX9jUU+W9iK9J1I8qdj2e4k0rQIfPlMcIxkOeWP07/AJVxGt/FaaUyw6TZ87SPOuMjr0IA/r7V51a+JYrK8KSgmIDbuLZwT6A/WtGxvjiQvGs8Mh+V1IBGele5XzqvUXLSjynnUsvhF3qO7M4XD2scguHeRXJZmC5IJ+lVY7s2yFob5vKYlmiXkD+vvgVszsjvjGCOo9KoPBCJT8qndz06GvBu6kry1PVirKyK3iDQdQe0indQLUjzjMpypX69u3FW9L8VwQ2EdtdSiJV+XewyCO5wKuWniK803Q5dHeCK5sXUqhkyGUH04IOP6Vz7WsYCkIq4GM9z6D8K7Ks6PIox3IjGo2+YtNJYx3Ba1uFcMd37rODn3q3HPLPkIQCO/pVWyjRnAYr15PoPWrcQkt5pSiKYnHLjkf54ridtkX6mlpOq32jX8N3GN0kXVTwHB6j+dez6B4itPENoJrZxuA+eIn5kPoRXhH25I4hFkk56k9PxoGsXmmSrd2M729wndeQ2OxHcV6uAx8sFKz1izz8Rg/rL03PotiFBY8ADNeHavfm+u53cncZGJ29+awdZ+JPiLUzHDNflIDw626BN4PUHHbtS2Fx9oY4yAqg8/wCeTXfmGZxxEOSmmkLCYGeHbnUNBNsZRsjHJIHY1ak1F44fMgG6XA2nP9PSqBieQqFUAMcnPFU74zyzqglKIo6KBzXz6eh2WuzrPDd3aavexQ6t5drG6EF4n2qW9z0Ga1Le60nw341lmQvPAkQVHiwwQkcjjqetcdZWSPbqrKWTHAbkE+vNXodOLfJGhA6grgDPpXp0MZKhDlilfuc06HtH70nbsP8AEOuJfarfXke545D+7ypBwO2Kx7eKS8dXcEZIJBJ49KuXVl9iy80oH1xx+HWpLecNAzQlXyOg7iuOrWlWm5T3ZvCHs4qMRJZhbRlcjJrU8F+E/wDhLZpJ53kj0+I4Jj+Uyt6A+n+e9cVHeyahr8VsVIUSBSp7kkc/Svf/AAzo48M6QYJpYyqsXLjIAz1617OU4VVKntJLRHBjq3s48kXqzhPHPhyHw8Yprf5beQbQuMlSByff61zVnfISCuCMcFTgmut+JvibTdT0xLGzuBcXSyhiEzgAdecYrhYNPETB1Koc5ywrozatBtQgycJGUoXkdFLPcssc9rL/AKRAd0fmYBGOx9atnxBc+OIBFcmztLq0OT8x3ORnIAI6cfrWJb3sqOPMXKjoxAANU9RjS3uRdRpls5yo6D1rxaOLlSVk9Gdc6MZ2b3RWvp0mKSPw6kjaeoPSpWlCxocAZ6nrTk0k3qi48wmPGQMDBzQ9qQv3GYL3A4FcsrSfMjpitLHUfBu6La7qsOchoxJgHIHIH9a9H1zRU1QRyYHmRg9uSD2ryHwjqw8Jay988fmQSx+VKq9QM5BH4gV7bZXkWoWkVzC2+KRQyn1Br7fKq0J0VC+qPmsZGUKrkeZXOrHQLjzpFLRLyY0GdwHUEVsX2v6Rq2hrcWDADcCYwuDz1BH9ar/E2wS2CXeOJAwx/tcfzrhYY/scSzxAoWI5U+vXIrlzN+wT5ep2YePtkpdUddpWuyeGZ2EMCS2sxDMpOCD2wenfvWzL8SbCa3nheCaOcoVUABlJI454rj4D9vtiCcsBk4OK5TxC7WO8oxEqqcAnr7V49DH4inHki9Dslg6VV8z3Lt7d/aJFWRhu5zjnA70sN1ZW4CCVlYnkMuP681xralfSy5y+cDoDjiugsp4tQQJchopxyrAZz7H0rnq8zblI6bctoly+nd18yI/Io3ZAxirHh7WWmccA88kHrWhonha58QRy2tnOkZj5cuOme4qO68MT+HrryZYiMEYYY5OK6aGClVh7SxhOpD4U9TuvD95p9xeILmBFdgAjt0z6enP9K7lFVVwoAHoK8aspCRsZgUPG0/41daa8gYCG9uIY+oCvwPx9a78Pi/qfuyjf8zz6uGdZ3Uj1ykJwK8ps9f8AEFn5k080k1nHgmRmxwT05HJ+lVLrxfqU6yRJet5cnYrk49M/SvWlmlKKu4s5VgqjdjqPFOvwXk/2eFlZYgcydRk+lcbdzoHPrjkg4zVRY5ncmNwCeSvr9TSR6fdvOGkjUj2bNeDWrVMVJy6HrUqUaMbGjpmrXFvIJLSd4unKNkN7Ed67HRvHMhYQ6hAzM2AkkC53E9iK5GCERIF2BW7Egda0LGSS3nRowElU5Toefx4qMPWrUJpKWg69CnUhdrU9RR96A4IyM4PUU4gVR01bswBrwr5rfwL0X/Gr3evtoS5opnzLVnYWiiitBBRRRQAUUUUAFFFFABRRRQAUUUUAFFFFABRRRQAUUUUAFFFFABRRRQAUUUUAFFFFABRRRQBw3hPSruSINJL5RwCSozj0FdrEpjjCli5Hc1R0KHZZZxjcePoOP6VoDk5qYqyNKknKVx1FFFUZhRRRQAUUUUAFFFFABRRRQAUUUUAFFFFABRRRQAUUUUAFFFFABRRRQAUUUUAFFFFABRRRQAUUUUAFFFFABRRRQAUUUUAFFFFABRRRQAUUUUAFFFFABRRRQAUUUUAFFFFABRRRQAUUUUAFFFFABRRRQAUUUUAFFFFABRRRQAUUUUAFFFFABRRRQAUUUUAFFFFABRRRQAUUUUAFFFFABRRRQBXmx9st89cNj9K434l/CzRviBpzteILa8iUtHeIo3Lgd+mR+NdZdyBNRsVz97zP0XNch4/8bWSaFf6fp9ytxqM8ZhCRjcFzwST06E96Tqql7zdhcvNpY+IdSiNrcXCOouRHM0PmBcBgDjOPf2qFbO6vEBckQA/KAMY+tez2nwws0RTcXjk4LMqqCCSSTngdzWra+EtGseFtFlX+LzMnP19vavDr5hSu+U9OhRcV7x5h4V0F1VMqCWORzmvS/CsNxYvPC0TG3lBJYjGCOnvW0qQQqVjgjiTGAFH+NP8AtByFznjALHH6mvJeMk5XidclF+6yC7W8uovITEKHG5ickj0xVG18PRW7KzSO7KerAHP41audWgsQDPNFEp5BMgHHrWTP420u3GHui5A48pfMz+A59KX1jFVPhIVOnHVo6ONUiUgYyRgn1HpTUiihYuEUEnnHeuSTxv8Aa3YW+nXfy9HlAVT6e/6Uf29qd0wCwQWqnqSS5/LgUfVcXUd5XL5qcdTr/tCoMAgd8dc1XnuAMnHy4zuPAx9a8/vtV1pJPLbU2Tk7Vt4gufxOTUcmi3l/bOZpriQsN27zGyf6D8q2WU1pu8nYj6xTWx28+tWlqoaa7gjQnq0g/kKs6RrFrqpYWs6TAcFozkA147e+CoSpuEUSngl3Gc12XwgSRZNREwARAFRAOnv+NY4jLZYZc/Nc1pV41HZHu/w5iC6wx9EJ/Egc/lXpK/fB7815z8OBu1WRhyBHg/WvQgcyAHnPX346V7+Af7k8zE/xD5Z8b2V6fG2tz2xaKITbflGMgHuaq22iC9tlmeQkFsBi3Q1e+IfikaR4v1CPCzSSzs3l5OCBj0+orlNW8dxPaCKws7prpjgRiBgoPsT1r0YyvsciTZuLovlXSByTETgHHSr/AIfitV1e6RsRtEQ0GDy3HJ/OuQsNR8Wun761gto1IAnu5RCSewAJzWv4RikbxE0hvYr2UKQwg5VAe2e5PXg1xY1yVGR3YaPvo7yZdyM2eSeTWJa+D7CWaECJMbizEKM59a25lUwOASMrwQM4qHRXliEjHDRt8yHqcY6GvnMru6jO7EytEni0HS7bO2AKT16c/pWhbQWccIaOJWBH3jj/APViuZ1eaSW9ji850izuJUgZ9jT71kVjEHIRQAMMR24/Ovrbu55DbfU6U3MERJJRSOASRx+NQyeIbG2IQ3UQPoWBBH9a5UacJEMib3XHJBJB/pVi00lHhYbAmAWCleAfSn7zFY6H/hJLQR8Ts6n+GMZB/KsabxTCs5JjuCCeCIScD8OtQRXL20I3oowT2HNWbWIX8gmJUIo+6uOT/PFJeYml0IX8VIyllgupduchYjkY9qqv4yMmCltOgwcbgCT+VdHo8OLq/kZfkcBRxxg8EfTqa5nXdPGmXsgyDE53If5ir5YsE9SN/F8+4L9nYseMMRkf/XrRtNYujBcPNAYBFHuBc5z7cfWuZkJDI46g7hjv6118ksepWMQQBQUCsw9PWp5YrQb8jAk8W37IQkNugI/iBJ/PNJ/wlV+6ksYhxzhM/l6Vo3XhmCWEtBOgkUcZbGT9O1Zlhob3Us8TqVaNCyn1I7UvZwew7ml4d1ma81EQTsCnlliygj5gOB371tvl5o3GCAeQRXIeFFcapK5OFEZIU8cc12FiTJGd2RhuN3avnc1rfV4WXU9TC01N3Or8MHdq9mMciQE/mK9UliWaB43GVdSpHqCMGvJ/CzhdVtM4H71V/WvXB92tsmmp0WzHHrlqI+Y723spLiIPErqoZWXHB+bgGuD+IttHaW+kTRIEF1LKjEcDgAgfzrpJtXuYw6rHGUMrD5lz/Eea5j4qW09z4X8PXKsQyXcpIAwBkAHH5/pVYp894nuZNXWFqKpI4DV5ANPuVcDaqkkjn6D/AOtWreWKWHgfwtMoUSvIyyMoySMBufw+vX8Kp/8ACLT3z2x8wMCwLqxwCvfrXoWq+D7268L20IkxDbEtEWAGAeSQOCfTmuGjRTi/ePscRn1J1IuCMTwlq8dprUUhnEIOB5i8FDnhh7ivdYXeaJJpbpr1nUHz3Od4xxj2rxr4f+AotX8TWVlc+bKk6sW2yYAIx1Hp34r228sk0m6bT04S1CopyTkAD15r5rEQ5W3GV0ceaZhTxjVl7xXL+XKhCkgj8quXzeZprkcpgZx71SkALKSMnGRjtT724VtHmUHYzR8BvX6+lfV5U7UD4PFr3zIjUFwQdwxkH2qpqli2oXlsAoBQlic8Y9frVuCNRHvE8ZRRggkAmp4HjAfywMjjAGeD1r3IyXU5Guw2xsJLpiiDIAwXboPQZ+lWV8OSq5MLxmPGTk7SD34qS5u0t4PJgR4iBuDEAA59PWoNCvtQknKXHn3aEgKyKCR6nHGAK05uiI13INbsIIBbRjLyEFi57Y6c/nWRIoSUYJJ9Sas6vqdvb69KJ45Y4nkAL7Cc+gA7Ualp86zI9vbXE8LEHeq9B6Ef0qXBydy4zSWpueHo1vZhcncFgIwMZy2PetCxRJP7V+QkSSfKSpGBgA4H1rNsbm/tLN0j06cvuDIcAA9iDzxTze6rAn720kBLcxqwO0nv9a1tKJErN3RnXdgbCYoQCg+6SeoNUJSTNEegVwwUZ5A61v6n9p1QW5i065iEZAZnAAJHB7/5xVbUbe1sbaSWeRlcYwAmQc9s9qTuyoyVrM2Li3hupRe25VTIgTb15xyKxdQ8OTxRFwQ5DFjhucenFTeFbgizlQxuShDDaDt56kVJrGty6XfI6kSROMmPGSAOtRzW0epPXQzLDS/t1vebM+daAMyEHkHuPpiqbOGEDhjgup4HQZGQa6fT7mFriLUIEkWC6hZXBXG4Z4PuBzXO3KQojkuv+s+SMHknOc+wqeZDTvozrLxyCWIBGAQOxGOP0qr4DO261lRxmUYUdOnJ+vSnTXKNCpLFhtAHHtVb4fXPn3uuLtwQ6k8ccdfzr5/OHzUUvM78H8TZofEm3W68A62kgyggJx7jBH8hXh/wMmN14imVnB83TiuB2A/xr3rxxB9o8Ea9ECQxtXx9cV89fs56RcWPj+2juM7ZLKRGBzx3H8q+dwUXKors+swmLjRoVKcupzuuWcEfw2juQQZxq5VQRnCdz9PeovDmsnQbu3u0YkwOGyB15613+taGdQ+Hz6DE8IdZ2nZQMuGDZxkdvWvL7LTbm4ngjKMplkVCnY5OOv68ele5iaClFWZ6uDzelyyhU2Z9oy+IbbxD4UtbqVkmtLjYx5OEb+YGcj/DNUb+w0o6voUtjAsVw8mZFjOQVBU56/WuU0vQb34baZFoLypqccqecBICu0AjIGM45/yDWz4MvY73xbbRNpiWLDewZZC275SfwrelOpGFps+IxFOlGbdF3R32ssWxgkZ5/Cq2lEiSQZ6o2e3alv5crIo5KMRwc4pugMZbgBwAzKePwryK/wDvMSIr9yzNwUsUKnBA4z/KuSHiy+EhVYYGUkqOTnj/AD2rs5QFtiqY3AleB3BxXn0UYXW4xICsTTlWQdjnH4Z619dG0oK55rWprp4ovVUFraLJPG1zjFTjxK8UiXMljKAoK7gwP4fjVbWNKmtNdNrCjTeZ8ygDGBnkmtOTw476Q8nnI0qnPlDIIA9TVtJLViRm3nxHt7G2LvBKjEEr5qcDHfIr568bfE57+8lFk/n3Ehb96ASEHtj+VdJ8TTqWp2aRaVLsDsFkGOqk+vtnNc7oHgWHTwDIu9yOT6H2rwq/NVfLfQ9ChGnFczOX0bwdLf3Aub4tLKTuBYZ//UK7u00yKxhCgDIHHHWtmG2W3TYgGQMAisDXNRntdVsbaCISyStl88hVHXP5iuCajRV7XOlTlUfKiC+1u3092ikIjI5C46CrdjeJdRh0bcpGRj0rlfFOpWDanKY5d8sp2AYyPYVpeHYpLe0SJiQygYIx6V5FLEuc2jplS5Y3Z0JV2XKnkjI9hVbWNPg1vTJLWYjaQc8ZwcVdhj+QD35qtch4iSoJ9c4r0nrE47O55Jba1qXhHUDpt4PtNnkqrOMkDsPr71evfGunWyhh4ZlvX/vyoCv6YxXT63aadq6styhScDaDjH5k1hweGtSsVxbE3ttnIWM5OPwrjfJ3sdkWpbo6DwNPF4q065u20uOwMbGKOJVIJz0PPb39q5D4e+L9R8S/EPVdIuYxFp1lFKwCrjdg4B9+f5V6F4dkm0+0Rnje3n5zGwweB39ea5jwT4afw5r2q6nMAJbkbY8dhuJI/HJrmclLRsI2uzJu7AXfxw0iJCoWCMNKozgZHH48f+PVZ8RKNW+Nnh9njwkM+1kxnGOoP1zmtew0WWHx7ca64zbtHsjBPOc5yfbgCrEWlB/Fp1lwUeLAA6knrvHsOOvpXM9NUzZSiZfxlRr2TT4ASxe6CqCc456Gum8dIR4Qu448kiFAFB4OFHH5CqGr/wBnahNC93coxgk8xQXAG71z0/Cl1Txlo/knz9QtZGYZMRfPt9MfSuOpKLk3cpO1tNi34MxZeELONPlG8y444JAJ/Ws7w5or2niu9us4SYMQc4AJGCf0rHuPinpFpEIoBJPz/q4YCQPcbc/yrPufiXdTNiw0KWQsAAblmUZz14Ax+OamMXaxXvPodP4u0vUNblRbS/mtLYECRIXwGwOAe+TjPFYVp8LbKVwb+dWJ7yKXJP8Akd6yJfFnjS5YNbWNra54BUEkfng02LRvFeusTe6g0bMOcDGPoRz+frV8lS10gjdaXOv/AOEA0DS8mVLUADOdyBsfTrWdb6jpEOoeRpyQjy+WwcE5PT/9VZ9r8LIbhyby8leQjnzHJyf1rqvD/wAPNN0WcTRQRvKo2+YR19xn/wDXScG42kyuZLrc6WxbzLONmwHPJHX6DNWlPyAjgk9xTY4VCgDoKkOAAAOnpzWtOSirXOVrqkPUZAySB9KJAPLyCSMcEjrSBwwB5x7GiWQ+WQMA9qiculwtzGRqGjpdmOQqpdGDAntVTWrn+zNIvbkHG1GYY4A49a2MmSZYxxuIGf615V4t8TNcu+nXCvBa+ZhyoOGUHnn36Vy1E7WR0U4tuxtfDqf+zdG0qG6Gya/uSxz/ABljkD8s1NpWq3Nu3ja3nl3y6cRJb84J+YcD8Pr1rz/xF4ne88aeGp7NmNlpkyyBF5yoxk4HetnU/Fdpdax4rlikLLqUSiMMhXOGycjqBjj+lee6TS1Oz2b6rc7bxGyap4cs7oru2OGx3QMoyD6cgfrWZpV0BHEhwNmQCBkketcz4a8f2tt4XbTbqQLJLEsWGOCSCORnrz/OtjSbpWMJjZXicZJBzj/PWsXJ31NuX3bHSi5G35RxjJJPWpBqbRYK45HPNVGmLKNxLEdKrXMmen+FVy6nPymm+rgjI6g9elNOujchAwQeuM1hShjgDPTqDmoowVyCcHsMV2Rj5k8sTqItY8wEHBJ7GnyX0O0gxFz6bhj64rmvOCIArHPTJqSGd164OO/XNc873uio04s07hracHFuoz1JAJz/AErPudItn4ECsvXBH+FTLKnc8dx1oa7565HckVz80zVRS2K8eg2ELg+QjuDuANaT3KRJhVAAHQCqwmTbyQOelMkuB0xnvk9x3rNyluy7X6EN+sVwSC20ngDFYWpeGoLtyQkYAI+6nX1NbjspwwxjHFQvIVAwB7DFEZtu4WtY5T/hArTzC5SMOeDtXBPsTVZvAVmgcImwnglTjPeuvWUtw5yAeMUojBB4LNn1qnN7hqcMngaeGQvbTS5IzhWIx+HTtUv9l67bIDFeNle0uCCfpXaGBsZBII5GKaLXy8F3J3HOD1pe0b3NNzl7fUfE9qD/AMesrn1TirQ8eapZRA3ej7jjhrYdSe+K3GiTIw2Rnv61C9qXn3mQ/LwNvOBVRnfRk6PoYkXi19V1OKZ91lKh+YTLgHPTgflXV215Hckbpy6jDZU5/Ss1bJAxc4L4IBYA1pRsUiBxGB32kD9K1nJOGiM5W6IutOAcJwh4BUYP1qU3BBA4Ax3NY7aiqjAPfjHaqkmotImUfqT0Neco30NlG60N2W5TOCzYxzhjzUZn5+UEA9BWAl6QQSBkDBJqZbwuPvnr2pcjjoUlqbiX/GF3Ek847UrXQJ+8cn0rD+1IpJLF2HIBOBSNegvlTgg9M0n0E4m19qAY4OTmnNelEwCSM557GsI3ajcSxORgD0qpc3hPCscDtmto67kOLubt1qKEkbtwI7Cs2aTfnLDBOCuOtZf288dsU83RZMoATnBBHQetbJ30NIrsXlfcQCSR1APGRSEkLuJH04rLM+DneeTjrQt53J49+1Va5TjoaizuqjgOG9+9HmhM7gATzgHpWYtxvX7+OeMGn/aUGSDnAx/9eqtrYLLqWpLgR5yo+brzmoTN5ikkdTk+4piSpISWIzjhf61FJMkYOx/myFIxwRTUIvqKK1JmnG3bnbnoDSCTAyzDGarmQk9QOORjofQ1G8hV1KtjackEZBqJRijTcui52n1BHQmi4kSSINgHPGF/nWc0oYhice2OtJvBJxkHqeaSk09CVvoWonSM8ZPue3tSXD7oxh8c9hz9DVUTfMcDJp3nHJHUH2ziq5tdy2uo8NJtO049zUBkIwO2cEk0GZuRk9ajbLY6Zzj14rTnitwLRndQQTgjsaie+kQcEnPHSq757sc/zpuCOT3HQ03O6DUt/bnlXkfjmmiZuNwC+4OarK5z2AB9aewyu8j8aUaltEUiUTkgDJAJ5zT1kYM2z5snrnpUIVWB+fcBzyMfhT4yAx6ge9HPdEWZdDsQMjj3NOEocDnGfQ1AzKQD3HekMmxiSAOc5xUrYaiWzIQDsPA4JNWbaYRADJIJ5xWcJwV+Y8E96ljlG0kHj601qQ15GkwRypBGc9BUcqhJOSGB4wp6VQWQZAzzn6U5pjkAHPH5VcZNLULPYkbAGM7scc96QkINxCkgcc5xUEsm0hie2OaXzMkHAyTwQMYoUXe5WyuScYyRkdwcYNWzIVC4OemMnpVFcHAGSOmKnc7D8rEgdPSmvduTyXLH2xhGUdSo79KaLndtwpIPQ+nvVYTYAyOD1OKljnROdijPc/yrFu+paprsWt55ZW5Bz1702S4M2ckNxyDVc8MQOR1pfLaRgMgcdBUW0sDXQsrdEjB5GMHJzgUn2kEkgrwMVAqiLk5IJyDSKxBKBRgnqQOKnRdRqJa8wk5PJHBJGKf5p2gYHSqpBY4U9sgmjzDgrkFB1HbJqOZ3uhqFy0k4yDgkHrxVyKbYeOh9azIpR0BwCcelWUYHgZPNZSkylFGol0JQEPyHPXOKUbiE3MCAeo71RWQbnySeBwe9TpKV2kkDJ6Vncrl7FjJ3nGOPShAQw5wT0yKiabcwIVcjqFqxFIZFHMZGOVJ5NNTJ2AIAcFd3Oc5xkU2SLy+FboQQMetIQyMQAQGHJBqFyN3fHqarma0Y35EqHy8YLHtknNWEuHMnXjGPrVJmKvtQZ+p/Wnq7LjkZxjjvWlr6k8ppi6+YAcEZwAaeLkoACADnkA5FY6yBHO5uSfQjipo7jaeCckHHf8aHcfLZGslwVlGVGTwCBmpRdbX4APOSKzIbg8Y53DrntU6yBmUfjipvpqJJo0kvQuAwJB7ipFud4BUgj1HNZxcLgLxyMEmrSDdFgHnHOBUc3QaVy39rTbjkGgXQ4GeB2qgXxwBxSM4KDB96aknoVyF9r0EjB5PrUwvYlwNwzjk1h7vmGCOvUHoaC+HBBznqRT8yeRHQrfAAlAW4xgHpSpqMxGBhCeue1YVvcuhwDxnoOK0UIlQc85ycHrUcyelyeQ6XT7wRQqSeowCe9TrPvcA5we+KxWkMUSLjkjcMHOKliuSMAkkehrllKzNlBG4ccHAAPb0ppwwztwMcVUivAdoJA5yM9jU/mgNgDA9BRGbQuWxE1usgJwHBGCrd6xdQ8ORTIxCAZOduK6OMoxBHGT0HvUjxxtkFuT2xVqXmCutjyy48PXml3qXNpPLAEIJUEgHHriu/8A/ETUZ7tbO9Z8FgokY/Kc98dK1FtIZcCVtw6fN1AqN9AgEyYjBXcGBHUfhWinzfC7NCm1NWmjtPFN3ZDUbWezWGWSPiQjoc9SMd8Ul1JEQXRsqeQB1HtXNEJayEIVZV4IUck1pWkn2i3Z8bgD1PY1dSrOT1OSNNJJItC4QAHcxz2I6fjWvp18bmEoCNwOOa5W4zCcq6kN2HJpdL1IwXOSxwTyCehrG7WpcqfMjuEu5IASCeKdHelmzkg56msqG/jmQEYOTwfWp0ljlQMMK3p71aqrZM5nTXVGnesJrVgfmXHOPeqdnMIAQrEjjkjGPwoguBKs0E/wB1+AwP5VmXe/THKSMRgAhgM7h6gV0NtxujOELe4zoBfu65ByB1NNkuy0O4c1j6dfYt28zJY85OQCaRbv8Ac7XbJckAAetS5tRWpXsddjXkmaOwV1GD3AOefT2qtPOiujMeDgEZwaa0wjgWP+FjjGKpTzBmGBjHH1pOV1qVTpmxd6TZ6rakOgkVRgK3PUdea4/W/hZb3VkDDm3B7KuPyNdNp955fyA5B7/0rejl3W23JIAOB2z9K66NVN2OeUqlB6Hhg8C63pGpNc2QYNt2B42IYduBjirekeHvFtxqthaRrKEgl85BN8gU5yTn35zXvemX6QwoskQUjCtkDrW1F5UkxX5SOxxkGvXpUKVZLU5K2ZTjeLgXdMM/2GH7UFFxtG/acjNWhJg81WjOzcMHA/GlMoMe4GvuKWIVKmo9j46UeaVzkfGaeZdTYBJ2j+VfNnxEsJBeyo4zFKeF9/Svq/UbODUWIZgGK4+teceLPh4LtGPll2P3XUdq+TzCi603UXU+uyzE04RVOWjOT+BHjSKDSLbRL6fyLi2nKxbj95DXb/FfwpPL4S1Oe0v5WHlktDI2RjPUHtXmP/CodXtpjJZwTSYORITnHvnPFbuo694m0zwldafqMaXMckbR+YzHeoxj/wCvXnUvaYaLhON49Dtq4dSrRq4ea80ch8DdUm1Hw9qeh7v39mwurcFunAOB/L8a9Q1fwvY/FvSrS8j8v+0rZdkinGR6j+ZFeH/Ci+/4Rv4k2Csf9HuovszE9Rn7uT06mup8VaR4v+HfjmXVdImmGnzymRVA3REHnacc/wCehqcJKpFt2v3RpiYP2vuO0t1+pfPwo8TeAb8ajpKy2zhs5gO9T9QP616F4V+OccNwLDxFH9mnBCi4jU7CcfxDt/nirfgj412uuulnqsI0y8PG4tmNvoT0pnjf4SReI5Zr+yeOSSXLmIqAGzzwRXvQqNP2uBm1NbrT8up485xqy9njocr6NHq9pdRXsEc0LrJG4BVlOQQafJDvjKhihP8AEprwPw1qXiX4c3C280U09gvW3m/hHcq1eu+HvHek+I4QYbgRzcboZvlYH0wf6V9zl+awxEFDErln59Tw8TgKlB80Pej3Rr2rXYkZJ1RkH3ZE7/UGsrx7B5vhe9I+8i7uPY1e+yXsNyGguRJAx5SXJIHsam1i1+2aXdQABmeJlA9SQcV60k6lKcGn/XY4oPkqRlc4r4TaoNR8PyW7YZreQoR7H/8AUaZb6ivgrxhJYuMWV9h4/wDZbp/PiuW+D2ovp/ibUNNk4Eo3qD3IP+Ga634n+FbjW4be/tMtNagnaDg4Bzx+tfH4ac/qrdL44Nns1YxWKcZ/DI6TUfGOm6WD57uHH8CoST/SuF8Q+KP+EhaVkDi0jGI4ycZPqff/AD709Lg+LPDSzxA/bIFCyLjnjr+dYQ0S9hzIiExsuDHj171liczxOIpqPTrY6cNg6NOTk90ZAWLyt7AMHbnIzipEQWtwskZ+QAEAevrTWsr20uQ8YkhRhyrruUj1HarUcEtyAGQD1IUjP4V4Nmeo3chuJFE0d4qmWIjBUHODVOSRJrnzbS5lgY8MgI5qzNZXttO32ICVSP8AUsOfcio7W0vpvmbSpYJcZLv0Ppz3ocXuhp9x0trtgG92JYYABJJNdCdE1HSfD02oahaNEsaggKwJ64yQOgrJi0W9aMtOpjGcqVJP41ry63q+qaTJpU946Rsnlk+SMsvpn+vWvSwc6FJt14tvocddVZNOlbzOV0+0l18m6guWihxuMZGQ/p16CrMltcRkwB1SXGSSmeO/FNtxc+EXk2QefakBcRgsQB3AqvLr8byG4JkKEAYCnIz3/wDrVw1m5SbidcL2sy7LpepW1sJGWORSPvKMZ/EVmFbuA8KHTupOac/i5p4Ft/MaaBThR5RVsehHerC6ksigBlBz0cFf51KT6onZ2KMeprEzAR5PTgY5rXayeWxFz5ogRjtCkckn3pU1YXEYhktbUYGPMjfJ+uOKpyHzbOS0klVNp3KC2M+n9KuyWw+hetfBMFvatdTTxyuRknaQTVQaWEcFGyuegHBFH/CS7rT7DcOIpQgKsThfrnpUtrcnIBkjKkbhsYGpvN6ErXcbBo95e3sNlYRCS5cZxK+OB15PpUfiPQrzQtWtbW5+RmALEHIbPoR2HStzRNYt9P8AENleXOVgiyGYD7uehwOah+J2qp4j1i3m0txLHEgVn5GCGz3r38MsOsNJzfvHHKdX26hb3TOvGR9RjgJHlLGBuPOTmq6zQ2equbqNzbFcARrkg/Ss8PezN+/tJAB/y0yD+gqZZmGB5p5GdrKRj8DXkSpyvc7FLoTtHHJM7RDKE/KSuDj0Ip8lojrwTEcbcKSAPw7VDa3MUjlBIHPHC81Pc2d5OyiDaGB4DkjPtUW7A3qVo9JIufLiJJI3HcxOAPrUxt5XcxMAoyACx4596jnjltGM86NG2MFskD6/SoodTN5GWiAlQ9xSXN1Bu22he1/wdNodtbvdPHIZzjdAwIQY49yT9MVhw3kthKfkLAHGQc8VetbcxTPK4yT0BJOPb2/CrNwiyJ0BOCORiuxzhLS1iHKbjaTuS2mvxTKCAykj0B5/CmLNG05IIBJ6VzU0Z0ty4+VWYsRnj3qX+1Irm385HCjoeo/nXPKi07xM0+XRnWjUBGuAc96qz+I3t8lXCHPRhn+XSuPfXHnn2xZI6EZ5+tQ3IupQCNyDr83NKNCd9R7s6C9vbnxExh+0CMuRhyM5rS0jSdT0BAsrRXKZ2+bA2c59R1HFcLb313Z3cLqNyKfnHf2rp/C2rJbapLd3crASgBCTgDtnB961lTlT2QNtnVx6Lb3EguwQkgGGAz19fas7xD428R6bI9nFqBl05xhzKu9gO4B61bn12+edkM0FzZsPlkRMMKzriMzOwVfNDHowxinCvODsnYHShNe+rj7DXbDVYTHHMGcAZDAhvy9KuiSeBGEpgkiz8pVuQPXH+NYl34ZiZRLFIbWXGd8ZwQayU03U5CQ+oyMoPGFAzj1OKbjfqJROiuNVRQyl1C5xg1Gk0l1C8cZYN/fHUVy99ocqj5nZzgZO44Pviul0XU4HsyhcCVcDLHGR6VMqfKrrUWxp2V5JbQCB1bYBhXHORUQvHVjnAAPG09RSJdt5bbwoBOM5zVSW7jOcEHJ5B4zXN7zLjZKxauNQRyc4DHqMcGtHw/8AEi+8IBITGL7TieYyTvQeqnvWJGEmVgQDjrntWRfqwYgHAB/OvQw1SpRlzwdmZVKMKsbSPUfGvxE0TxN4fht7C5zdNKrmKRSrKADn2zz2NczY6jDLbfZZhsQHggdG9c1yVtcQhsT5I7kdqs6tfWMdgRb3JeUYAyMZH1710YvEVcU/eMqNGNFWgdS4fSVXdIk8R5XKnGO3IrJvEfWrvJiVAvRgT368GqmheLHjtxFOQ6MOQyg4/Ota48W2iRAwwISf7zEA+9cK5qbs0dKd/UW30IxryMjHTpT59BJgMiAjb82SfSsf/hMjOwARUAONoyRj1ya2dP1iW+tGR8+UwySPukHtzSdWT3QbHReC79rHU9PmPyrNiKT0II4/Adfwr0bxJoUWt2WCpM0fKFeD9K8fhvo4/LiQ5ZANvU4x0r0Ox+I0H9nA3dtPHcquNqruVjjg57Zr6LK8dSpwdOrKx42LoVPaKdNHCfYry2ldpVZEzhWGCD7Vf+3RLatHKXUDOGVScGrAlXUI5XORgFz1PX+fWs2KOSBjknocgDNeZi6t6nNDY9KnG8ddy3feKb1tGNkUhmixwwyCB2Irkbe5unVUwqIAAFxk/n610G0T7gIskDJbHSqSRfaGJRSERiCMd+9c3tp1LKbuaxpxivdRd8OaBqOtuxtoy0QOHmZgAD6fhXcQeDLuIAFoyR33cf5/Cs/4ceIbPTrL+y7lhBKXZ0kc4V847nvxXoE1wkEDSkjaBkc9fT86+yy+lQ9imtWeDicRWjPl2PO7jTmSZ8kbEOwjGCDnFaNp4cmn+TiPIyN3fFbDaEsoW4l4mmlDMuSABnOMetdBsUENgAgY/D0rqWDpylzNGU8XJx5RkAdYkEnLgAEjpmpc460jttUnBOOeKFbcAcEE9jXpJW0PP3HUVXuLuK2G6Vwv16/lVT+3bcqdodj6YxWE69KnpOSRpGnOWyNOisR9WuJDmPYo9CM1esr03A2yKFf26VEMVTqO0SpUZxV2XaKKK6zEKKKKACiiigAooooAKKKKACiiigAooooAKKKKACiiigAooooAKKKKACiiigCOCIQwqg/hGKkoooAKKKKACiiigAooooAKKKKACiiigAooooAKKKKACiiigAooooAKKKKACiiigAooooAKKKKACiiigAooooAKKKKACiiigAooooAKKKKACiiigAooooAKKKKACiiigAooooAKKKKACiiigAooooAKKKKACiiigAooooAKKKKACiiigAooooAKKKKACiiigAooooAKKKKACiioppo7dC8sixIOrOQAPxNAEtFctqHxB0qydo4ne8lXqsI4H1JrmtR+I+p3IK2kMVmpP3n+dgP5VyzxNKnuzWNOUtkelySJEhd2CKOpJwB+NRRX1vMMxzxuP9lwa8bmvbnU3R7q5luWOMeYxAH4Cu10yILpMSlRnHJx39qzhilN2ijSVBxV2ztqWuMWR4fmjd4sejEZrr4STChP3io6+uK7E7nO1Yw/El0LXUNKY9GaRT+K14XfX8WmW5luJ0jiJLtI5wFJPQmvUvizdPaf2K6ZyZ3HHuAP614X8VoI7zRoraUFo55Su0ccgbgfpXkY/wB61M66C+0R3/xL0eHIjuftJPAMHI/T+tYknxNluCBZaZMwY43zSBAPfHWsHw54Ta5bDgBc4AHAI+ldtYeCNNt4y9xNvAH+rZgo/Ad6mnltJJObubPEOJjnxPrl6GjMttblx8qxIT/M81UfRdb1BALm6u7wsMFV+QfmuOPrmu6tbTR9OmQxRxlhxvCkkegrWtvEUCO32dJQAOcDZmvThhqENonM60mzg9L8ASqqF7AQN/fZckY9zzXRQeEnQqHUNjoF5zWtNrV5c58tFBPQyktgfQGhReXELCWdgAP+WeV4/pXRypLRWM3OXUrRaNHBkSAIVPIYYIpxt9OgUlpFjx/ExyM1k3hCTBNzFemHcnP1JqQaRusxKpULkjaRzn1pom9+pakutJdtgCTkchlGfxx3qw2sRLCyQ2zAnjLAAc9wKw7a3ZQWOMgkYPGKLi+EUZGQCAT81Raz3J8ie2gadfsz2wjUqfnJ689RVjwZpA0m81FFON5BPJ474/lWZ4Y1eLUWEu8YGQMn34OTXT6Uwa6unyACwxjv8o/SvLzGS9i0duFup6HpXw1YSX8zA9Ez9c//AKq7zdiRc8AHtXAfDE5vrrH8Kfrmu7DgTpgg96ywE7UbhiV+8Pkr4h+GzP8AEDW9QfUreyiSUKRNyTnk4FZaKbgBrfUru4ij+VJ7WMR7fXBH8zXa+J7Sz/4T/wAQPdosu1lYK4B6g5wD1PSsjQZ47fS723jRhLI7FFRcjBbI5/HpXqxqKxyK97GdDo5Ngb2WwF3EpOW1GQykj1A6dK7DwzaSpaJLuigjwAsUSBcDtyOT+NZxS6l0r7JtCAnln6YP0rT0LfEi27SBgo2kqCQcD1NeZja8HSaTO2hF8xfuW2xSEHBAPIpbGT/RQVPBAB/Go9QAawnAJVtpUYI796h02Y/ZwQTjAGAa8XKUvaNnZi/gKurqftCsFYkZBz2/+vV2/wBMimu7N1YBDEPNJIGOBgH6c1narK7yhEIDqCQRnn0rWuLKC90xgoD7oxkHua+vS6nkbImtNTSMi2iUfZicjBAGPWmaxqUECxRW9zDiVtrODwvv/n1qnaWVxpUglKRiJRgKpzgfTFaNxb2uuRKZIyAeSQuMe4qbW3C6ZQvdPZbZnR1uABkGIHn8+tZml3c9q4QWdwbgtuVhGRkevPYV19sEtIFRCdij5WU5P1p7u8uHkYsemT1FaKwXMhLnU497pbq5bgiRuPwqPXrK71S1tnngjjRWHG8bueox+PrW5lACF+UAd+aqX2wwIGIALKDk98ihJIRkatop06zjVIorh3IBZCcoD0q/ouny2loBI8UUCnJzyfwrXBkTGeRjGDzx2qjqkBvXRJZtsIHzAmk3cZzDWUcF28tr+7G4k7Rnd7n1rXghunt2nkmiUc52R4OPQ/rVh7e2ltCsaKgAwkqnkj1qWGNJrfyC4IIwcH73rkelZ8yTKQzR7C22B3iDSkHa+3Bz6ir8OiXEmntqEUYNtGW812YALj0HUnmltYv3ixKMkdOenvVpPET2vga8sltg2Z/KM2/gEkHJHXOBXi5lR9tH3lc9DDVJQ+Ar2V19juILhc5icSbR3AP88V6BP8S9NjtXMUdxJMFJWMx4yewJryeXVrSEB3uYlUDBy4BHHpTB4i04xljfw7RznzBjHrmvk8NicVhLqjs/I9Wrh4V7SmVR4XSQBpLhkZmZ9iKCMk5xk0+88MW19YwWssskaQszq0YBOSAD1yBwO1LJ4r0heX1G32/3g3Q/hVaXxtoUHLX8ZGeCgJJpSq42o72f3GsIU4JJF3QNAs/DmoJeW5NxKsZjHnKMYIwTx1NXLiyjukKykuCOR0rnW+JHh5CM3kpJOAPIPP60w/E/QFkMYmuGkAztFuckfhWCp47omafu5PU6XRtOh0HUEvbGMLcICAZORyMHNXp7yW4uXmlffPKcuVGM+g9hXFP8S9KxuWG9KjrmEj8jSH4k2W3cljdsOCCQB16c9P1rP6pi5PWDHeKd29Tr5Sd4IyDgjIqnqymXRLhslSISQB37YrM8PeLIvEk8wSCSyESci4GC309a2buMnR3GMoYioyeeua+xy2jOlT5ZxseNi7OW5xduqLsDDcQOCeTn610WiW1xFKJzGRCxK5J6n1x6VzDgrgnIIH4g10N74jJgs4bRdiquZNwOSfSvX2exy7qyOgnszcygk/uwpzxjj1p9pby2t3GLF5ZUIO5Sw5HofXFZmmeJEZCk0ZBPBYHoas2V5CmvIsEokEkTMVDD5SMdu3/1q0VRbMxlFm/NbW058y5tFmlAz1oGIgSAUUDIGelKkyFsgjf0x60yS4jU4lnjRs8B2AxWikmtzPlLSudmSwLnoBxSG5CcjCMRtNZ1nq1tO8kULq5jwMtxk+oqS4tkmG9gSQNwOcYpXuris1uLavmxZgWOGckk56E1Ws5YtWtRKYw8ZJHzDqRUWlX9s+jpvnRNzOu5jgHnipdPhWxsYoUkEqIOSozk+tClbqWLezG2jRIIGcucBYxjp3PtSx6Sl1Zzi93POUJVcAAf1qVX3HKkFl/vMFA9s0lr5UE8peUT3EwxuU7gPYelJTW5NihY272mgWlq2GljjK8HjB6c/jXF3CS2V28cvyuz7gMk9TxXRal4j+yXrWyoS8ZAYHsf6cVk+IrlLqZJRlnIAZwc4BxkY7npisnLXY1jFrU6EyFLaPHB2jJ+opvw7j8vVNW2n5Si8njJzg/41N5Za1RQOCqn68day7O4v/D97PJZ6f8AbfPX5suF2j/IrzMwoTr0eWC1OzCzjGTuehzeXdW8kEi+ZHICroejDuDWXo/hjSNGu/tdjp0NtcDI8xMk4PGDmudi8Z6q2d+iSMR1/fAfhipoPHNwcg6Jcrjk4YGvjvqWNg/dgz2eaHRnQp4b0gBgtkq7iSxDEZJ71QT4eeHY54ZYrDY0Lb1G8kZ9SDWb/wALDQNh9Mv1HtHnFSj4i2cYHnWV/ED0LQ5/wpSp434ZQl9w1y7pnUarZQaxfrd3QJlVAi7TgKB3/M0mi6bDa+J7CaLdkJIDn6Vzn/CwtJOM/aV9QYDz+taXg/xLaa54ttxbvIkKQuzeaNuTyO/bn1q4LFKSU4tJ+phUjBU3bsdBJMWkuMfdMjEfTNWtBfdqUeCD8rZrlL3xjo9pqN1B9qIVJWAKIWBGeOe9XvD/AIw0qXV4Eiu9xfjAjI6ggcn3rSMKvt1zJ7kOKdF8vY1bmNbZ5CVXIkJIA9689khD6jboXIaW8XBz0y3QmvRNQkBM44YFyQTxxmuK07Rjq+ozJG6wpHMriUjOCCCePXPf3r7eHwI8iTdzovFmu6Z4cstQ1O5bylt1KA55J6Aep55ryWHxndeIrIO2o3DvklkGFUegBHJ/GuV+N/ie78XeOh4fsnYWUBHnsvQyccfXkf5FWbaKHw5ogiZwojGWc+vfNeLXrSlPXZHXTpxUU2X3mEjZJzt4FIkpcA4x6+1cbaeILnUb6J7do5bBif3i9Sfb29zXVxyAISCcAd+9YU6yqLQ1nT5WSIwBLEgD1zWJ4jgaNHlhUvdSrtjJPAB6mq3izWDp9rYQowEt3LjBOMIOWP8AT8an8Oa7b+I7Q3Fu7OkchiLMP4h1H6Vyzqpy5GaxjyrmR53qHht9D1COW8JbLb8HpzXaaNsmtw6nAGMHPQVP4104XumTEDfIo3KD3x2rnPC1zJHH5THJUY+p715FRqjV0W5383tad30O9iVcAgA5HeormMEAk556U2CUFAQSPYinO3mDr+ldzrLlOLld7nK+Iome7sLBAjS3zFUBAOAASST2HFeezwWkMs/9l+O57GTJBtyDGqEds8g88enIrv8AXZ5LfxMl+kfnxaZYs7ANjliB09h/WvPtf8T+ENV0+4kSza31KTnAgwhJHc9PT0rzp1bP3jrhDsZ9nrvjC3vbSK212O9EgYBrtcxOwPQAYxnn8qydQ+JvxAt9Z+xXEWmW0oOzm2wp/HvWl4Z0yfV/BWorAAL2yuPtEBXqB1I+nA/CuhstX0jx5pkMeoYstXtwFLFRk8cH3I9a0hUpW9+I50mmc1/b/j+4+eTUbe3BHIhjJDD/AIF/SrlrpXinxBbrNc6zPKCA2AgJA9P/ANVdtBplhpSoJNTt5xjBMkgGOP0rpLG9sDEEgv7KIsCVYTopGe/WoqTo2skRDc8utfCMKSrFeX9y8rgfLISpbnngduK6ux+G+kWxLGAS5AIaVQT+dSQfD57vXhqUWrpqflsSImnXI7eo4rooFuYxsKj5RwNwwfxribVvdsdTldaMz4/DdlAuIoIlyeTtGRjtn/CrsemQIiqkQJPcinXF1LaZLxIf95sY96w4fHEJ1sWJTdOy5yOQorOVS2rM1eR1VvbohGyIIehzyR7irphQ4JA45wAB/KqUV7uUHtnJPtT3ui33RjuOegpOp1I5W9RwhHmtgcDnpUouUC4OQMfX9KpvcEsMEEkc8449RUUlyquQCQMAc1zzqXdzRRLpuxkhT3wMnFQPqLZxkD3zWa9yp+XIz64qAu2SQSTWabTuXy9zWTVAxwrBwBnK9x61KNUycFAQBnk9a5mS6CMSx2kHFSwXygBdxIJzn2pyvvcORG5NqCt04Yc5z0rImjg3K0kSuF45UHr1+tKWDKCDk56ZxgfTvTWuUiyWBPcio5pIajZleSx09SQlkDK3/LQdQOvArD1Dwpp94S8sRLnGASQB68CtuS7ikHBJOO4qF7gEDBPHYd6w9pK+pum0Ytv4TsLYYFrGzA/6zqRW3Z20cChFQADpjGBUJuSXOCNuOFxyPfNI0xzkEY9hWbabuXexfclQScccA5qjczfL0wfTPSgSZBbHPf3rOvrrYFQjkkkE+lELt3HYedQ2sOeM469akN7HMuAcGsK46g4GSO36nFUp53hHDkAdMV0rXRGip3OmE4HRuc96lF5hcAMzc4ArjVv3yBvOcY3A45rVs9QaBAcZJ5O45zWVXmSL9nZXNs3ZY5BI9vWni6ZxkDPOACccmsT+12dyTGBznHY1LDrKA4MeOnzf0rlUmgsbsdwFAz17g1BJMWc9cD9aqDUoHABc4zkgVIl9C2CW4HasnIaZZyQVOQeOnpTwNw64JGQKq/aoTwD3z6VKtxETgNgdsVkpWHqyZbXYN5PI5AXnNOLxKgOcA9TjrUTX6RKUIjPoV60w6gmSSFDEd8flRKVw5S2Lj5QMKRnqeKryXkZPPJPXJ61mXeoFu+OowOKqSTnjFTFNoaRrtMhY7fkwBwTnI+veoXuiiHDZ55X1rJabdj5zgdAP51IwHUtkdRtBrpjFEsuPqLEA/LgckgcEVCs4LZLtnGQATxVfcGP3eGGRjvUDyHoOP8KuD3QFmSRmJKv1OSSKb5pC8Ebs+tUhcMScnjOc/wBfel86MryAcjnPeri1vYqxbDkqSyoD2Ckn8aDd7Tzj2BxVFrgc4HPYdKieUAEk9O1YSetx2e5fe7BAOcf1pj3vOAeCODnvVBpAzA9DgZA9+9N3kP7Ecd+ahRuWki892zKMjHrg9aiWYsxJIIx2OearEsRz0GCBTjJk9evIOOoqknHcFZE5kIGSOOvy05J0RCQASeSMEYqqZc9CWIB4FIGDoct0HIppWQMl8/c2ACAT0J7U8kyLjAJ7HHSqg3HjIA+vP5VOJAMqD1FaJOxSHDMZJJA7FjThKcNgY96jZgFBJIXv6/h600Rqwy5JI7CtFKLdrismDTPGPvAE9jTBIXfJJx9aSUDoVBBH8VRK2Mcc96tSS2ZdlYuK7BSQeRxT9w2gHOSM4P8AjVZQepOfbpTvvZIPPY9cVk3zBa4xyQc578DFPSTG3g+4Pf2pjqMA7wuQBxwaeWCY56dvepWvQlIkDFnGABjjPTjvx/WjAGeTkdxzTY2wSF+TdycCkjw6sQSc9e2ahaMpeYuQACefWm72xkenQ8YpvTIPOemaQqc8/jSb1ujTl0uOyuwlskkdQelIQGwM4XGQSck0hXAx19KAUB7ggflVJ3WpNuwwjByeQeAKkRi4AGc/TFKMEbgBj1poXIzgjsDmob6ItEhIVSBzkc8dDTC4BJIxx1B6UhwAQD15OKaSC2QOM4PFaQSDdEokyMcjHoc1IjZUAH5j2NQKAe4249MVKpHAGcHjkda10RDWlydGVmIccg4HH6inhgVYAZAHQjrUAyOBjIGQT2pwYgBT6nrWd7ai5eo8qSBjIAGSKc5yAUyAB1qMuwXAOB6HvQzHGCeDzn0q4zj1NeV9WJuy4BBORjpUgRWwQ5AAxj1qFZQGBIJz+oqaMgkAjAPQ560nNdyXGTZPbnc4Ofz4qYqCX5IIHGPWoY2IyeoHqelP8w7SGwDjqKwc29C1FoRchSoPbBqUOcAnGcY6VWLZAwCcnJzUqMQc8kDtn8qadlqVYkA2juOOKcjFicYODjIpgJCgk5J6YpQTkjPA5yD1qHN9BW1JXOABwT2BOM00JjAXPTuc0hdcEFsenSpI+MnOTjjFZSnZWKUbjkfyyTyWXkE0k87TqxcKWY9hgflTSAFO3Az19vam5GMcEDmnCVtbhy21CGNsnJAx75zV6MBQCCMnk85qvDID1OQOpFTkAAEE7Rziok1e9xpNDyxZQOQSeQP05pynkYJJx3OaSFwQ2CoB6nqRS7dnbJHQg5Nc/Mu5diUg+VwCMe9NSUliQSR7DrTfNKqBk89iOlNSUj7rd8g0e0SRHK9y0l08ZBDkH2pYZzMwSWX1wWxzVcSgsDjB9RTcAgnAx2Fac6WwvZ3NC+tniiV1PXow5/WmW2HBDHORnA4/GmrdE2ywlyUUYQHoB/X60Qh1ICrkE447VMp82q0KUbaCSqQSRnjp9KdICmOcgc5HNXWtDuAZSpxyDUX2cEnoccYrF1XEvkXUfZ4LAAjJHTHWrK/K5YDA6DPpRZxAMFBAbqDir0kAXIYYYdqFVdrg4FV0L5zwD704TmHhcYxg5PWnSqQowDgjIx3pHQeVuAAxz1pKp3DkXYi+0hmHYdyatQBZ0KnBGMYP61SWF2csVKgHjJ6irMJdFY5AOODVKtGInEJISJCASAvH4U8Q7gQTjpnjrUEt4VZhxzxk96FvBKQgOGJHtmlKrLdC5LInVPlIwSfSrBZ40UIuSCo47Ank1WUFrj5WYgAg89OnGKux4h8vcQSzD5T9aSnd6oduxpXGN0SZJAXr9ab5uwFQM4p1w4810GcqdvPoKgZw2UVvm6HaelQ7Nh5tE6XZjGTnA7mtK0lMyB89/wAq592PmgEgKBgg85PrWha3DRAKDkE45NFxWe5tGTy41wQST0A6VNFcLO+0MCcdc1kSTDbjJO7saZa36LOwUZ2gAnP6UkncHqbMztE20jJBpjX770JJBVhnaeo9P1qqbrzgSWDZ4yRnFKG3MGJBKjGK1i9SHG6uXzeiWZwSVPqau6RdmHT7tSQ4Z8g9M+lc9uy5PY9aljvPLjZckelVKXYj2ZsG8DghgARyM/0pyW6SAkAKSM7h2rn47oEZL78ngnirsN+VAXOQelZe8jWzsaSX01kxx938/wBK2dP1UXMK8jOOTmub+1I7gNyB1x1qNJxYXYYH907ZJzjAqb6kuMWdrFcOSCcjB4Hr71ev5U1GCLaQJYwAeM8D0rI02ZLhlZQSD2Jz+ta+mlUv1Z/ucDAPf1NdlKXQ46kUvetsUZmCIcHAHb0NFsjzwmZcMVxnnFQ6namzeVS+VZyytnjk8Co9Jkkis5GIJByDyTxn/wCtW01d2Y943RqG+3sEIGVGM9KrF2aRiDuXPOe1QXZCMCc4IGAKki4U4/HHek42BJIQXwikQA53HkY/SuhhvWexJU4Y8DHUY61yOowusiMp4HJGfyqxZasfIEJyCDkMD3/yKzSaFUpqaVjrrXUCXgjdsFj0J/nWq2pmwZJVkVlRhlepxXKGb7QkLMiqw7qancLJI4JJDcHJzXRCrOGx508PGe56kupQTKNkmMrkEd6Y1zmLPJHf3rz7TtSa2ZUYkqMAZ9K6uyu1lTrkeg7V9RQxzrK09z56tgvYPui4ZQWJxj3FWbK7WaMrJ1BxWXOwHtj1qKOdkOCPpW/tGtTN0lOJ0y/u13AnGPXiud8SeEE1mKTZghwcqDjNXbfUimMnI9xV+O9RufWupVKdSPLJHND2uHnzQPmvxX8Mp9FmMsYkUK29XUEFSDkY9ea6n4f/ABpRXTSvEag8iNLpl+U9OGz/AFr2e9srXWrZopBuHTOORXiXjv4VtHdTy28WYzyBjCn1z9fWvNxGGlS/eUHb+up9HRxVLMI+xrq0jp/iP4V0LV/D1xqNhFHHeBQY3gxtbJ64HHevM/B/xS8QeALqGG+SW/0knDiQgvF9O+O9W/Bfi+58GyfYdSDS6a5wN+WMefr1FenP8PtC8a24mRvLSQZzGAQ3vXBCpLFVo68tRfI1nCGDpuliU5Qez3O70LW9L8aaUlxbmO6t3AyGAJU46EdjWHrPwtsLtjLZkW02cgnPH0I5ra8IeD9N8IaeLXT4vLU43MerH1rfP6V+xYXC+3w0Vi0m7bnxbxDoVG8PJpHn2lL4o8Pzx2jIdQgzgF+SB/vf4mu+XLx5YbSR0qWiuzD4OOGuoyduzM61f2z5nFJ+R883FwfDHxZX5dkRmZcnj5T/APr/AFr1DwTrs+uXesxzN5kMM5WM9tpzx+lYvxW8Hxyo2tRqC0SgOuM4/wBr+Vct+z/4tSbVdV0mRvmYiaPceTxkj8j+lfDVKcsFmUVJ2hJs+gqRhicF7aOso6Gha3h8J/EO609iUtbtjtBPHt/P9aoeONdOg6y1q9/cxxyLuVY4hJkHt74q/wDHLT2sr2w1aLIOQCV6ggjn8iPyqG5tovE+iWesHDCGP755I9f5Vx4yPsMTKlbR6o6KKVSlGsuqs/U5dPHsKsc6vfcDndZ5x+GOKP8AhYdrGRjxA4BOD5lm5z+IFWUvNSvAotIAsH8Mu0YP4DmodRhuXlRdSs4blC23z0G1lI74+uetZKCMHXadkRDx7YGdWGtwvJnhhayBufoKkb4lwIwB8QRJnoGt3PHb6npTL+KysollhjjgMmFEjLkDsTVO8tNHiUCdIDO+As9ou4Of9rnj+lEacX3JdaSV7o1o/iVbNGDJ4jtAWO1QYnGT756D3pknj+zYH/ioLFiPZj+lUD4dsp41uLxhDCoCglc8dhVSLQNKvJl+x3isA2SkqYOO/wD+v3rRUaXWTMfrFa+iRsR+OoeSuv6cM+qnJp6+OYxgrrumEA5PykE1kahoWkaeod7ZJHJCjaoyGPviob7wxpMUQ2RxwORuI4YH3GKSp0npc0deqjpofG0Tsf8Aib6U5z0ZtufxqWTxhFuIN3o8pxkf6Qo/xrm4fBWjpEguIoiJBiNxjAb3FOj8CWSqx+zRTqDxtTINDp0lpdl0qlae6R0q+MI8kZ0k4PObhec+9PbxIsvzC20l+MgidTXCeIPDelW1kAlikU+TuYjt6Y6Vz+h+FdIurllvLfAx8rRnGT26VrHDJx5kzCrivZ1OS2p6vNq8dyAJrDS5AOzTIcVGslsynGi6eQO/mqAfxFcKvw6sG3NbKS/92QknHfg0XXw9srZIG81g87BcBmG0+hwcdqmNGm18eptKrVir8n4nfWupWsDYXSbdCevlTKQfxz0q2+roUJ/sdmHQGJwc/rXmyeAVjjIe/aKLJw0j7x+B59KuWvw+jkg8+DU5ZAx/5ZykZH4duKToxjrzmUMVOTs4HbnVEXB/sydQegBHFSPexsedMnGf7oB4/E1563w/1JZD5d1dKpGSzz7R+tVdQ8Hazp4D/a7yIL1aObzAQfrnBq40L7TKli5Q3gekC9tbQs6aZMCTywXBOO+Kf/bNlJKAYLmOVeoMZwPrxivIX03V41DxavfxBuNyTnJ/OtrSPD2v3MJkfxDfRLjkzTgD8eKueFcNXIzjjueVlFnoWoatp+oW5guBKyONpOwkj6CsGw0bStIc/Zru7Ckk+WYiRz2qtp/hvWpIHkPiOUkZ2lQCcg46/n0qomm+KdzA6yUiUn7zqCfcAjFYqDeikdftnb4TqAunyqCbmaMt1Plgg/nTGt7IZH204PB3ADj6VzotPEqFyNWaXam4fKkgx9OR61izX3iJ3O68EpPBLQDkemMZHenCjKWzJli401eSZ1tzoNjeEgam5XH3Qin8DWfc+ELGWMhL0Qk8bxGDn25P8qyLO38T3qDbcQR7euYhyPqSK1bWHxGqgebYEgdTGD/nvWjjOOnMEMQqusYsm0jwdaWGS9+HcYySp5P07Voy6ZbDAaaN+uSARiuf1PXtf0t+EsJTgZBgPP8A9asRPG2qXlxHBe2tmqOwUtECDz0wBx+dJUq0lzJkSxdOnLllodkmgW05L+YFB4IZeP0qSLw6GcoLq2eLg4dTx9D/APWq7q+/TfCRu4oI3mIBKuOoOc9PTFctZ6/rOoIJY9HsmiI4JkfkfTAqEpy0Ol1krHTN4Yu4W32mo2xUDBjmbIHtkc1Na6VqW7557IEdg5P6/nXKyeItTskYPodsF/6ZSsD+Zq/4W8QN4i1D7PLYfYQoyQk24Ef40ShO17C+sQvyvc6+30YgA3EkMj9hG4NNm06JmPkpg9MZzXI+KtZfRdTe0SwW4AAYfvNpIPQ9Dz0rPtvFMpUk6NqDqvUJMSV/xP4VKo1JK6QOvCLtc7aTQLmWNiyJgnjLgVzepeCr28JaNI0ZTkMsv8jUNv4me6QiPTNRwvJBlBYD3HWmzeNLaFmV9L1ME4z+8FXFVYuyKdWMVdiQeFdahQojNKR95HkBA/HqTVmLwvdyAG5tmHOQSQQPxFQQ+M4XKotvqGc9NmSBUz+M9PjPzDVIjkghogMn8+KturtYzWIpKN7m3BoE9rCoET4xxgVUuPD95ccpbuMnlStZ6+PdGBO6PVdxI4CcH8jT3+IujJgkaohHQGEg/nUKNa+kSPrdLZMqy+F7+NjstXlGeSpzj88YqpceF7wgFraYgj+70rUX4i6M+SJdTUg9I7fkfjUjeOdMkUESakmeokt9xP5cVupVYrWILE0paKRgjwvfRnPlSKGx1zTpvDeouoCBy2OFUD8jn+ldB/wmWnPHnZqWOm77McfzqI+ONIzg3F2hxz/op5p81R6qI3VpR1cjD07Tte0dyV0zzyennjA98AA/nVweJdVhuSb3QZY4QPmEAyP04/8A1VeHjvSMnZf3fIwStuc4ph8eaRGNzajehTgbjbsM+lErzXvQI9vSj9pFyw8T6ajqfIngOeVeJif5c1Nc+KDcSILa2nnUnJVIyBj15/pWUPGWgyOmb2YEHILWxyaup4z0lNwXUZGOMktbnj24rn9k73saKvB68xpprPiW50h7CKMRWZ+6XhO+MexHJP1rP83xRbw7Vu1kwOX8gZPt7VGvxHsWcr/a6oB90mNyfxA5H/16mg8cRX0/lW+swyyqOYyGBb2/X9a2m6tvei7GcKlFPR6lfQ/FE+mSzw6lDOC56qhwM9TWqsjjM1pMZ4ZMnaD0z3q3qN+LO13313FFFjOZAefxrn28VaPDzFq1ojZyVAY/yHWufklPRI6PaRhq2bC2e6LLgkZztbnHuK674X3iy31xZzFXjiXdGXYk8kYAB49a86fx1pKIY21a3L54BVuM+pAxVP8A4SKG6lRoij4PEkZIIBrsw7nQmp2djCt7OvHlT1PofxD4kstHSISXEfm+YuYg43Y6njrWtbXUN9AssEiyxN0ZTkGvnq1kUfODvJGSWJJ/M12nhDxBNazLBHcLDG5ACsuVJP8AKvoqObOVT346HmVMDywvF6nod1rFhpE6wyuVd+cjLY+vpXPa34hj1DUII7C6dkUfvDFkDk9M9zV2GO9t5J/tkcNws3JYjPHp6Y9sVkzQwwHEUaRAHOEGBzWmMxzULQ6k4fDpyu9ScMxHLMT3LEkn86chbdj8qr+cEjAzjPermnxb3jQcsxAP8zXzlNurUSvuelJKEbmzp1hvQMwwO2a047ZIyD6VIibFAHQdqfX3dChGlFWWp89UqymwooorrMQooooAKKKKACiiigAooooAKKKKACiiigAooooAKKKKACiiigBpYLjJAycDPenVw/irVpZ59kUjJHGfl2nGT65rE/4S3V0Tyzd/JjGQgLY+vXPvXDVxcaTs0dkMLOauj0qe/t7Vgs0yRseAGYZP4VNkEZHOa8ha+ubpyRlgRnc3LFvrXqWhyNLpNozKVby1BB9QMUUMQ672siK1B0rXZfoooruOYKKKKACiiigAooooAKKKKACiiigAooooAKKKKACiiigAooooAKKKKACiiigAooooAKKKKACiiigAooooAKKKKACiiigAooooAKKKKACiiigAooooAKKKKACiiigAooooAKKKKACiiigAooooAKKKKACiiigAooooAKKKKACiiigAooooAKKKKACiiigAopAMVmaz4htNFjBmbfKfuxJyx/Ck2lqwNPrWRqnifTdHYrPOGm7Qx/Mx/Af1riNX8W6hqhKIxtLcnHlxnLEe5rlbzU7bTFYzSrCcnPmNkk+nrXn1cWou0Fc6YUW9ZHb6l8QrycbbK3W0XOPMmIZseoHT865W+1Ce+Yvd3Elyw5+dsgfQdAK5a48VyTOyWVsZmI+9LkL9cj+VY979v1JMXVzgEglYMx8enXJ/OuKX1iudSjTps6a+8Q2djxJMqk/wLgkge1Ysniq7u2K2Viz8EhpjtA98df0qra6TAse4ICwGMtyT+J5rQt4Io2C5VBnrWkcHG15sTrq9rGzoUt3JbNLdOHlZsqAAFUegFemwNt0+3GMBV479e9efadD8gTJPGcgdRXdE7beIDj5RyOaVKPJKyHVd4pi78shHIDAn867oDAAHToK8+jcNMuf765+mRXoVevD4TzpbnnPxgUtHouATidjx9BXh/wAUGZ1skTGwHJIPQc17v8VxmDSiO0zcfgK8B+IblpUQHgkqSOoHqK8rGK9WB24f4WRacyJpKuuAWXBI9f8ACqccivMhJ3AngscmrdvaPDpZjAJbaNoqW10RjJE7qQAMnPWvYhB8pySerNTR45d44GDyM+taktisYVv4z/CB+lVdGldtWiTyswgFWzxg44OT0xVnRLl9SMyvlHDEKHGMqOCQPSmSSW1qPM3k4x2qwssJSXdIC2OgPQjsalfTpNyolyIlYZOFySO+KjbQIZsbyzZPPYmnYVzjb+7Q3BIkUvu+VAeSB3p0XiYKrQEs7rn5I0LH8QK6v+x7KC4kitrZIgowxUZBPrzzWcdKttI825EXmysc++ewqrRBXZxd1rV5dTuIFOFI3AqRwfw6+1UdR+3Xlo2U8hCeWJ5r0S20cSIHcCIt823GM0ato8D2cgGBGFyQR19fxNJOC6CZ5hoVpd287wxn5QBtwp49a9L8KRSw2t2k8m9wQV3DnnHT0GKo6PYxQIxVCABkZPI/GtSxuECXBPylSASTivHzNJ0W0jvwrtI67w54nXw1PPKYpbgygKFjHf1z2rTn+JF7K2IdPSIDkebLn+QzXn0+u2NopaW8gj9A7gEn6VTm8caXbkhrlXyOBGdxz9BXxsJYle7TvY9WVKEnzSNm/srfUdUub+5gR7ichmySQDjHH5d6PLRMKiKF6kAAVy918Q7RcGC3vJz7QED8zgVA/jyZ8GDR5QSeTO4AH1wc10eyx1RdSeWlE69o0OQVBA65PShZVQYAA46g15/N4y164YiKytbVc8tIxb9B/U1KNV126Vme8jQEZHlQAH8zmqjlmLqD9rTidrfODauAwLFTt68/jUWl7fsiJtwQoyMVws/9sSYP2y7kycbGUEH8l4rsPC63Z09PtZIlP8BFe7gMvq4aXNNnHiK0ZxtElt0F1rSwkZKruIz1H/1sVqpqFukjQBlDL1APA9Oa5jXJ3stUe4QmPEYTIznvWfbLLcSB0DFTyWxjFe7yz6HmKzVjvJZZ0mR0xJCRhgCGx6HNXo5wXUAAAqTxXCRy3MS/uiypnuCc/Snia5upg/nSqVPCKCOnqOtJxn0LUUdw8qRffAQZ4zxmqjazavdCBJlMjfMMEED2Jrn57S+1IRSyoxx0O0jn6U5NEuNwKrtI4BJGRT5JPW5No9DobmcRRs7EAAZBNc7f+IrW9igU+adsivuEZIGDntU82jX9xGiSOrAAg4Y/ypsXh8wqPMcKBgcCkqb6sLo27jV4BapcSTAI+FyB0PTp+VUZ9Tsp12zNKQOSIlJJ/wA+lVm8JtLMHDEpncFJJwfUDoPyq5H4Ykbk+Zj0AGMeuetHs/Md0VLrVg0ZSGF0XsZCOn0HSs2zaVJklV95zuOcnJ9PYV0MugLgZLL6HParFvoMESgNCzjIYKGxkf4UcsVuzTnRPpMUhlZ3Yl3BYAEDHHakgtRe6HrtuQSGulAY/wAJK8mti2tkSFNsS7gCAMnn/wCtVLQQZbPW2U5AuVHXrhQKzfLaxcX1OLX4Z6FDGXkt0D5y0sjH+WcVX8ISeHLTxY9taWsU9m8bQ3DMAQWJGMD2x9av/EeaRPD5ht5RFNPII254KEjPHesDwb4PSxvbGdLtZD5oUxhSCpPXJ9T/AFrgr8qsdlDmkrt6Hol98PNL02fZJp0ShuUkKcMPUVXXwfpglR0gQAn5lA4I7c+ler+OUiPhm4hKqz7QYweSMEcj3A/nXAIn3CWGQBk474rujLZHF7STfkZ//CI6WSf9EjjRuSI1AzSL4P0ocC3wB2Ugf0rZyOxJ9cilWNeSSc1fNqLnkupz1r4R0kXcoFqpC4ZfMAJGe4NX00SxtwQlrEMkfw5A9ePWrEbI00wBLFQMrjpSNLyBjrxjNLmuDnJrczxpNm7yhraEk8hivT2p12nnWgixwE2YA6irUTqJMFCwxyAcfrUUzBMAAlSecnpQ2kStTl00C4kZ2MDEE8MBkAUR+H7kyYFuxAOCVxx9c11DOemMccHPWoUmdXVQoIOe+MUuZdi27GKvh64WUg27IByCSBmqsPgcQ37zqp8+XDHY2GIH07V2cTkDOO3XrmqLyIfGCIcZ+y7sk9RxxVc0ewc0nsQRaJerIZUJhlA42uCR+HIqldeFLq4uJJ5ohLK3VmYE/kf6V13yKM5H4GmCbHRgR3wc1KnG+xLlI5eLw3fw4eNQJUGciQD9O9aH2PUZI185kAx8yg4B/nW1vbJ2henBY4pnnk/e25x2FNyi9bC5mZc+mvcWsCIkexCTkHpn2qnHot8sDwR7Uic5ZWkAJHpW/aSD7MoGCdx6emeOafuAJyMHng0uZdgTZzDeFpXcFoQ5UAjfJnn8a0NF0ee11COQxRRw5G4g88VqhsMcAAnrmp43wcjkAcnHBp3j2KuzkdV0GW41S9nCqY5HBABGTgdaozeH7mTK4+VuAVOSP6V2MkpMhyFCY4GOSfrSLMd2MLt75A/nU80dxpyvZFKFRFEFdhGQADnjFTRTvDl7ZYJZWXAMoO0ipJX2AnygV6ZP8qgiuZG3AWg2gcOM9fT2rNtMLksD3Np59zcx28rTMAUiBIQdOM9K3I9JZTkpESQOp6d+lZdkwnykkSRgkZZT7iuxcRrcMiW6lcBd5Y5OKpNDcmjGbRg3zCCB8nncxGPyqrqHh+W5iKx2kOeMN5mTx7V1BjgGcRhW/vA4zUbGIEfJjPXBx+taXRHMzl7nRp5LUBtPjQqR8wYAD8KydTS0tvFenPJB5MItZmk2dcBM9a7h2tnuEi2SZbplia8n8S6jBrnjLxDaQrIo0/SZkCg5JYqAen1/OuPENODsdNBylJI6jQhpGpeHrO/WFjFcqflRQxBDEHI98VdW20zzYjHA29SCpNvt5+vpXH/AKO8t4LPT57edbYoSRPkgnBJx2A/rXpur2MdlfmFJWaMgMF67CexNY4WTlH3zSv8Au52TM+eX5HJ4GOCO9cF4j8YxeC/DmuSSHF3OwW2AO3c5HBz2AI5rv5LcM2N5UA88Zr5w+Les2XijxqdGLyLFbELHsGVeQjkfX0rLGVPZU/d3Iox55alXwXp0sdrNf37rLOrmRpeh3Ekkj19K53XTqXj69mETPZ6DbkhpGyDO2cYHt/P6V2j3MOhaMkc5K4X50IzjHHSvPr7Ute8bqYbBG0jR4ydrAYZz6/l3/lXzs5WhqetDWZ0HhbRI9I/0aMDYhyCO9dj5I2EgAjFc94Tsza28CSzPPKqgNI5yXPrzXSzkKjADtzmpoaQuTVaczyr4sLc3eqaRbW5IMkboNvckjj8h+ldZ4L0j/hHdAtNPYkSpl23HnJx/h+tYviezu213TNRWAvBayNg565GK2VunmubOc5j3SMrrjORtz+ea4ZNxm3I6PigkjW1FA8LL0yD071weng2d5IjoEJcsCOMjPWuk8VXVxDot1LbAvMi5VQCSf84/WvMvCPiLUNZvgl4SUXJDScH2A9BXBip3kmdFCHunq1tLiAEkFScZPanPOEljViw3HHyjNRQIRCDgEYzwetKZPlOCASPukjI9qTkrIzlG2qOdubiUazr4gszqDLHGy2ygneCeVwOuMEnFed+Lrq6uNLaSTwbdaQIjueUIcH0HJ/ziu71nXIvDetpPN5kVvLBkmNCx3A8nA+tZV/8AE3SdUtJrY3NxP5yFVEsZA9jk5HpWcqipq0kaQjJ2sZvw31QPZo8cJiinHzhxgt6gjsKoeK/Cq6V4hiuUTNrOdwPUKeo/Wn+HpgWAWVXkBJZQenP867W58RpY2SGTSzfFR98jOPYg9h7VnSnbc3mmmcS/gbSNUCyy2ysx5Lnv9BWO3w5to0aYqUjUnKM5OPT6dq7S38caVctmXzbYHBBe1KqSe2cYA96j1fxBoGqQm3bWIYomGCyZ574Pf06+orpjWjEjlk3scFoVtol3qbWcYmMkYAEqOSCc+x9v85rtIfA6npq12isMgGQ4HsTk4/Cs7QfDuh2F2bnT9VjuJQ24DIUDnrnPX8K61JmIRYrm3Y9SWkUAD6k8mpqOD1ResdDAbwRE6Avf3sgzkAzHj36gVf8AD3haDTr0yoJHkCgF2Of1qt4j8UnR0C7I55z0SOQEEeuRxWr4d10X1pFMUKlhzXJLbYFzHSxCSMA9R6EdqV5CuR0JBPyntVX7XnkcD0BqOW5WQFS5HHBA5Fcl01Yqw99UCnYCucDAx1/GoftDylwcexAxioHZOOp45zioRcDJTkkd/X8azlHrcfKW/MCgAOCD365pRINudxAJ6A1TaboAcHvnvTGnMfIb5gcjPHNJaMdtLj7mQKQRnHOB61TaXOSCFIIxxUU9yPm9+Tg96z/7QUdXzn1roTVi1A1zfOGwcE/XNMe6UruZjn61kS6quNvPTnj+tZ91e+bkA5DHnPcUcl9WNJm/LqUakKCSCOT3FJFqPnAgKoUdx3965osSwJyeOM9qcLkhgBgHpwOg9fc0Sp2Rpy3OgluM4ZQemMgZpEuwQVyQR19qw2vDggEgk9j2pr6gyAEYABGTisVBC5bnRPeFY8gZrMuJzP1A3dBu4yPes9dWLNgkkU55vtAO4A8YwR1rB0/eNFEcZxESDzk8AHOKqXD7zyDg02VtoI5wOAAM1GN7EMcEYx9a6IpRdzSNlqRIhEwXZ8mMgntWhFKVX6DjIpkcQVAW5b0PGKRnyCOoHHNc9aSkNS5h5lIIGSCR0oZupBwe30qBznkgH0welIxGBjJwMVy2Et7EyzE555HPrTtz5HzEA9Rn8qrkFwcdcdAfSnRyArwcj1Hes5WtZIuMbIsxuTwS3B4wTU32h0JwxA9jVASljkMVxwcCnM5yQWyvf1JrjvrY1Wuhb+15JOe/60PdMZFBAGORVJ5MJlcZpEmHUjJPf1ppO5XIW5Jzv5PPuc0olIBII59+tUnPzDtu5x3FAPIJJIz1q9U9SHEui4OAARgDFNe4yRk4xzVINkggkfhTmwy8tznORW6V1e5LS6E7XJbjdim/aW7ncMdc1VYHBx83p2pQwC5OcemKqNkDiSyTMwPPIqONjI+B+fSmySAjCg4x0xRkAcA8dR6itFYnYkZihAB9uaQkseOB9aeUbDEDCgDvTdmV5I68YpNdCosVSByVJ/GjvndswcgntRsOQRnk8mnOhYkk59xWexfLcQEIMA5BPB9c96QMwOMYHbIpCSMBiB2xjkU3IQqATjON2M4qVIfLYcQUyTgntzQHzwB+NITyQwyMenWmsAVGM8H0ppJa3GPUAyc4BHTIp4AU/Ng81FjaSByc9afu2Dnkirum9CLX1Q52JJGfcY7U3JyeenNM3F+SM59OKUHcc5B3dOOlZO19TWMbD8EYyec5BHamswLkggjs1IygHIHPQ9qTdxkY46803YuyWo4Pxghic9SOKVRsJPIBPI9Ki3nnaBkepxQZSMEgA45A7VomktCGrkoYZwT1PYdPXimlg3U4OOgNR+YMjnkDp70gDlgFGATzmmr23JtZXJtxI4JCkcE9RTy6jAGCQOeelWINJlaxkuRIrFeqseSPUD0FUCxUkZBCnsM5/GrnG0bsUdR4beSc7u2PSj0JzkGmZAwQfrtp4YFh+nHSuNR1udCdlZjuAATnJ75zTVB6EnOc08uCduAQPWmLgOfQ9h2qnLTcaUr6DyT04IPbpzSggkIee4HrSHHJ7gcCngjBOMHjFRcpR7jChAIyCCew6UgBIHYntTiwHGBj6UpwOOnrmmpNaj5baDCvUnoKfFjcAQTx1xRncxOM59adxkHnGPyrRPmdxNXFwN+FOAT+VBYqTgAAHt3pG4JIzn6UiktgHgdcCjmE0+hISQQSQCeppoYgg+/HFCgPkAAjPUnFLyDgc/Wi8bWKSFYZOMA8cYFPVxtyQwA6k9D7U3dtyAcn16VE5G4AEn2OetQlzyskO1ty2silVQDBbgKB1NWLlGjU7lYEjBDDt9KZYILeMuAxnzkEnAH4Vp67tvBFcQAEFR5mBjBAr0FRioe8rM5FWbnYyUfOCBkdzUpGSDx0Ixnt61FEoXHGMkg5pQwIyARk98VwS00OyMbkgIUAgHj1PFKoXuc0Mg24HI6Y9vSnLjpjHfisHMr0HqCdwGRxwRg/jT1DnGTkgdqhBIPBJPpUiEuoG7AY8duKyv0Y9hzPuGCMAcZpvAXOeB39aSSQIp7jrzTIZiUJzx2GKErK5N7ssx8AAYGe1TnLbe4HAqkrjBYEjI4NSRyEcZz7dAaxd7OxdrluN1UMpGCOmDnNHnbuSR16dKqyOCxG7HPTNNLlOWORjgLxz61MYW1KSSRbMpYc8n1YUzzhnaAQR6cVD9oJBGcYPDe9NEu8kFQG9jSaVxlqOUAg5Az1NSrIO5yfc1mrKNx54BxTZb0R55JycADnn3rXk7Ig1EYNkA5OeTWpaMhVVBye4NVPDekzayjeXIqMAWKMOTjqc9BUM58qRgCco2DjjBFTUjKCuwg4zdkdF5hYBWIwoxkHNIsRC7gMqe9ZVrfmNCG+YnuTjNa9vqaSIBhVHXrXnuTNPZvcktoih37OAeCKmDmWQsQcsOmOnvTrUrMARyAc81aEYYjPatYzTQuUqiPc3IOMdTUy2pkUpwCR19asxou0biCRQJhuOAVAPU96hyux2K72wXgE4AAA6gnvVaSMszKhxgjPGfwrTaRGByMsenNNMAaJmA5xmhNX2KsYF3ERyQTg84qtbymIkADHXkA5rRv2RYzsZt5PTHGPrWUu5c7hznv2NbKXLqS4osQX0kEhaIgEnJyuc/hV60vv9LjaUbtoLYAxk/4VmooJ5POOnpQZRjr7ZxRzXRKV9jo49UFy7vnHUktUv2heobDEcFT0965czYPQsQOADUc1+8RzuJI6H0qVBj5e50TnzFJVCAO4xyasLHKsYZSEAIyT6noK53Qb/wC1anZpcPJFA8yhvQkkCvRfEmnJZ6pOiKNu77qjAA7f5966HTUY8zM4yUpcqMVJQwweSDg0LlDgEdOo70Q2wDtgYB5AppypOe3eso1DVxt0LUMuGBPIU5AP60n9qIshiEil+u3POKqNdhFJIIOMnAzxVVoB9oMgOSxAJUdq6IRU1eTMXo9jWW4DEhRknmoWuN3BYAn3qI8IAp5z6AYqWCIgZJySPTtWMt7IpEYOMcZbPrVyFywHI4HpSQ2YfK4JOex6CrlvZgDIyRnHTpWTkl1KcbojgkbIPOO/etFUE0R3DcMYPFNisNxIrYsLAyqhYHGOgoU0tUQ46EugJJGvy5Cg4xXWaWouLhIZF+9j5gOlUrLTlgRAFPTNaNk629yrc4zyRzjFdMG78zPNrSTTUTO1RTLq01ooyYvmGO4xVWN/s15FEwPlSHDMOME9DWnbyC1v7y9uSNr8Akc4xUljpovLKS8JPlkllIweO2K6Y1U3pv8AoSpqEbS8vvMvUrWVGYKpYr0Y98dKqJdNsIcAkDJIFdt4fsRrWjTTzoEaNyiEdwAMZrnrvR5VllG35Tk9OQK7NKkVJPcmlWhOTg90czfaiGUkEA9jmmWM+SC2CSPzqHVLF/NeIDO4YBHaq9iXtlCv98dc8VzuKjoj0OTTQ7G0n5Vc5GM5J6VcaUkg8YHNc/bXAEajChicBhzWnHMSoDfMM54HSpg+5zyhrcvSzkfNn+laml6rhVUtyD+Y9a5u4mH4EYwO9SWtyQ4zjpVOTjrFmNSgpwszvTdF1BzUbXgVskgDpWBHdlVGD+tCXQmZge3eu2OKk0eT9WsdZERIgZTkHqB/Wp0mKdK57T7/AMsjqCOorXS4E3I79R0r1aOIjKOu559Wk4uz2NS2vNk4yMep71emijvFbcu5T1B7isIsAf6+lX7O5KADt716NOqn7r2PPqU7e9Hc4Hx18PYp7eWaCMElThcc/SuJ8D+K9V8F6vDYOGntZXCrGVJIz1Ir6BdEuFI+8COa5+58O2n9sw3XkKWjGVOMiuOpgozmpwdj1KOYc9F0a6udrYXPnW8chUpuUNtbqKuAg8isy2m3xjAxgCrkUuK/TMuxqUI05M+QqRtJlmimCQd6cGzX0anGWzMCpqlml/YXFs/3ZY2Q/iMV8m+BYLvSPi/aiIkRC42ADPIJAI/L+dfWl/MtvbTSt91ELH8Bmvnz4bWMes/Ep52+7bFpR7nt/SviuIJRdSlDrdHv5dJxo1b7WPXPibY2994NvWuF3GJQ6Y6g5A/rXDfCexe78FXcJl82Fi6qp5K8dK9F8axi58J6kh6eSW/Ln+lea/Au8JGqWvSMOJAPrxXFmk4SxFJrUvCyksJO3Ro46ziNlL5g1JmRDhYAxGzB6Y6f/rqFNYP9uNNPlkZdoBGRj/HmtbVLGyfxJqFsW8spKxyq5wPpUV1pmnWK/vb8yBgSC0YH4VzpQT94wre1b9wxE1BIYntLw77YsWRwuTz2PtVqzj0q2mjdbnzQ/wDCE6VettMsrlQRLgg46DH1rKvktZb3yobiPeAG2qCCef8AP51py05aI4k6m8knY3dcurS6WK3tr23EwIIWVvlYD3+nHtWZfSabAC6RRpNjG+EnBPr70+48M20lqs9xPHIMbsMuWB9Kgj0aCRV2Sh8jgentURoxV7yN51qskmoofbX9nqESJcOBMnCtjINT3Fk0unyxRJDPv+VQCM+59qzbjTIraWONmCyM2AM4IP07fWrtrpUtmhkScundXPT3Hek6KjrFmkarl7tWOpPZxz6ZGEmBcDhVHb2q208t1EiRyPbbThpAMkD0x0NUNPFyZCba6RwD/q5CCCanu/tcSEStEhPUKwGaxlSu1c3VblTjEx/EsyMUtwTMEJPmEY56Zx6mk8NpbyzCN2+zSglhOFBz6A0kmjyzygEguT/EeB+NWU0GeBwYijSr/CJBg+2a9HljGnyXPEl7WdXntoXZdQd9QELHznDYRootmR656E9a1L9WWydDGSzry0o5T2+tQC0MkAW9hltWzwyEZBHQg09vtfk4VLjV4eP9bw2PTIP1ryHF82h9HTm+Wz2MPT7q8Gn4ligu7KIj/WZDJ9QPvGtPSkms7me4eIQQSAFEjJx9RTWnezhMUWjSwRHGfMIPPQc557/lSG81WSERGCI2yn/VMSMH6/0rbVq1jL3YathbyHWbuVL1ZXtgdqCNyC319hRGbfT74jT7t5Y8iN7WbkgHgkZzxiqkkF+HV4AYmX/lmuSD7c06F5La4FzdaOUuehljbPA788/XHpQ6corQzVXnZoa/pRt4/OslRgy7jE4z19x0rJTxODaNaXmnMUcbSY2wPpzyea17m/vbyEi0jIVVOHAxj8PSsl7yZn2TaXB5y/KZI5Cc+5HAz/KtoK+kkRVktOR2Zf0e4NpYSylSIA/yqW5AxwMdaqmKfWHbdMUibkY4IqKV3n2712AHKrtIx+NV47u6srkSRgMB1jY4BHpVKjreJEsQopQZNPZXXha4F1YX/m2wxviTBLZ65zzjvxWxdaauoWcd3bAJclckjgHPI4rJeTR9QaSSQ3UFwwzJH5XBHpk8EfStSDUIGtsorGJMY559hxWdRSWy1NqUU35GZN4iNqxtrm0dyBtLxuAQa0fDk5urGRpC2V55GSQSf5DFZtzPpuozO7CWOQE5Eg6n1rRsbmG2tmWEMsWOCRjpTqWcVpqEOeNS3N7pHe+V5Mk92SUf5Bk8jng/SuJ1jTfsWrW8yFTEduD1yNwz/Kt3XrqS9XYCHQjsa5WSOVLyD5ZCnmAFS2a68PRap3ucWLmpVFG1z1nVFN34UEaxlg4XKg4JHHH86daWKQRLBCpSMAAKe3HSq99KIfC6yDc+xeQpIIPr+lS6Xqq3NuJoW80YHzNwM9hmvImpJ6HuUOVRVyS8sAYHWUDBGc9cVyXhhVsfFMsZJPBY8cbc9P1rrru/AXzHcQjOSV+YCuK8MXkmo+LLid3LqGwpGBnpgg9ua2puTi10CvyuxseMLOWbXoryJQ6Km1mxnj6dTwKt2rlkSdJFWRRgOjfMP61R8bTyWWt208JPntGMqDjC8Ux0TUmEtspDjkmLqDjJ4FatTcTkUkqnmbKIm7e6FnfnzUfnOe/86hW1tpL6SK7gLzgF0KOCrD6f5xVa1vI4A32if7Pt4PnDAH41MlxYXB+0R38DyxjhkkxkemDgmsYqad2dMpRkrPcn0iezk1ORBbKjRj0OMeuTRq8ejSyFngInbgeVk5Pv14rPvNYgnBFk6eYcBiDwR9elQxXVnYXMZnZY592QenNaqM/iTOdzppcuhJbnSDIY1jmgnPCmWMBSaqTaVDa3Jku4JHgY/KYh0Hr781f1md9VnhnkvLZreIh1wMMcds/561oy6zYCxRHuVjgbALseASOlbRqThrc5XShLTQxbOx8PSynfeLsyMxzLswfQ81oXGpafE62KQQTwOflki+bBHQg1lT+G3v5NsUsMqseMsB+hqaHSYtBlDXBAdTkKSAK1qWmr8xzQU4ysoK3c6UWFlFaASHaSMggA4rm7vTtIgYu04mTPBUDjPQEmpLi+OokyySKI842g4z+FP0y60gyuotwGAIw2AGzXPH2sDsnKE/dshlzY2d1aIbOMSHuOCSPX06VTj0W0u3CI4Rs7TG/BB/Hp+NatjDFbauZy6RQMMBUYHBHQ4FXdaSyuFLyldwGQ6cH9Kv2809wWHhPfoZVvp1tZXXkEKZ1GSoIzgdTTNYtkSPESFyRyAucVFYw20UwdJvMc8fMeg7DNaep6m+mWvyBBNjOSMkH0xVKdRTT3C1NQa2OKudMMaktGVI6ZGP8A9ZqjoxEGvQRhSoY5bsMZ4/Wt668QT3Un+kxRzhshSBt2+/HU1iW3/IwQOgA68HvXr80nTakj59qKn7juei+NbNr7TreMLvcFdwPYZGf0FY9t4dtAgIhXjk5AOK3dWkAsIi/UhWDE9OlVLO+jBI4z6dq8Lmmtj6uEIziuY5nWfDcSRkxxhQeSoA6VlWqGKLcuAQfTFdfqc6sjHJ2AckVyVth4pSgwhJwPT/OK76MpShaRLpwUuZG7ourEhUcBsnkHsfWulifYVYdWGQf61wNnKEJYEgAfmP610+maiWAV2JUdPaueS5XoddtD2Pwr4nTVrX7DdkrMBtDZ6+nNWr/SvsYJBLjkjvxXl1pcPbTRukhUAZDBs/nXqfhfXYfENj5MzAzpx9R610q1Vckt+h5k08PLmjsZMbMWK8ZJHWuk0CHM5Y/wr/OqdzoxguNxIK9j6VvaPb+Tb5PVjn8O1dOW4Vxra9BYqtGVP3epoUUUV9seEFFFFABRRRQAUUUUAFFFFABRRRQAUUUUAFFFFABRRRQAUUUUAFMlBMTAdSDin0UAee67AseSwIA79PxrnVYS3SwxqZZGOAEGSa7DxmVinCADLLk+1ZHgG6trbV5UnAM8oHlSHt6j2z/nrXiYqMZTUb2uevSqONLmSudBoPhQwlJrxRuABEY559/8K6noPSnUV6tKnGlFRieZOpKo7yCikxXnMnxWEOqXFq1urJG5UMqn9fSnUqxpR5pPQmMXN2iehySpChd2CoBksTwKit7+2ux+5njk7YVga56LxPZeJNNuLcSCCR0KkFgcGvMtHuJrDVZbSWR0eJ8ZHcZ4Irjq42nCCqR1R1UcNKrJwejPd6K5PTfEFyiKkiiVcD+LBA+tdNb3K3UIkTofWuijiIVleLMalGdJ2kTUUUV0mIlNWRHztYNjg4Oad1rn9LneG/uYGHG4nNcmIr+wSkzSEHO9uh0HFMjnSYEowYDg4OaARIvI6iuaCyaDfYbJt5Cdrgfofes8RivYQVS10VTp+0ur6nU0VVtrtLhcryKs10Uq0K0eaDMmnF2YtFFFbiCiiigAooooAKKKKACiiigAooooAKKKKACiiigAooooAKKKKACiiigAooooAKKKKACiiigAooooAKKKKACiiigAooooAKKKKACiiigAooooAKKKKACiiigAooooAKKKKACiiigAooooAKKKKACis3VtZh0mHL/vJW+7GDyff2FcsutX2oSmSSd4VHASE4wP6molNR3KUWzuT3rxvx/4mtNM8QX0tzOEClY1B5JIHIA79q6ybULtYyReTrgdmz+NeK+OY/tXiq1XHmgKzsW5ySeDn161y1KinGxrTjaVx1x4lv8AWH2WifY4QeJDy5z39BTbfSEVt07NcSZyzTHcT7c9Ksx2a2aBrhhEgAOxSCTms291vY3lWwKx7cbycn60U6EY6mk6t9EaVxIlrHkERnkEHgAVmT6vbbG8uVpXBySEwo+h6mmGy8+2Ds5JI445x7k1RtYRulDD5B8pJ7GutROe/QsabqVzf3giyIoSeSoJJA64qKwma4v9q7tocY3sTuAIzWrY2aWkcuCA7/cIOCPUioNO0OWG7ikU4RT8ygdaiUVZsuHxane6Y53wnGNxAx6eldlcN5cYwcgAYOO1cTY3CW13Fv8AljGGJI6D/Gti/wDFVkATE8soPQbTkivBjXjCT5md84uSVkXftghu4CThWkUE/jXp46V4Hd65LdgBYSoyG3MwBGDnoM1qXPxE164i2C4itVwF/cpuJ98nkGto5lSho7mEsNN6o6b4uOBb6VGCN5mY4zzgAV4f4mXzdUgUAsGYKRjpk9a6m9v5rucz3FzJczkYEkzZIHoK5W9ut3iG2U4ILfNj6HFcssV9YrRlBWSOinTdKDudG2nW8EQJUlVIO7uKl3o8W+IA4HGBnJqtrLOrxxRthTw2RnioY9RitJhbjgKOCP519Mr2R5Mmrif6Zb3AcBSsgO4Dkj0HpW5alBBGWiCSkZIxyD6H/wCtWal35auzPlG55GcH2/KrQvY/sgk3rggYbI49qG7CWpd8zgnuOgoWQliM7eM7iaxhrI8wcfuwOSe9R6rqBaNRaOrykbiSOAPY+tK9zRIus/8Apchzxgfl/jUU06lsZyT0AFc8k12lw80kssuAANwzk54HHYVKkF1duXJlYscHAxkdhmqUZMnZl2W4SxMr72eZuiA5/wDrAVDaajIfNEn7zeCMHtUsWhzFsFDF/e8w85qzbaOYWPmYJx0UcGny9x3KtihRJBkEsR1HQelYOveFzqt0khuLgDjMaSEKR7gda7AaaI4yc5BHSo1mRZMucY4AOORQ0rWEpWd0cdaeAooZUYwxkDqHQEn8a1ovCCkhURI4yeeMV0Hngyqo5BB/OpTIQeOuOlTypdDT2sn1MY+GYVjKtKMdlA/Wnp4dsdgDhpBjHLYB/KtCRyxA6GkEhAw2Km9iU5XK6aNZIuBAMjvnJx6VatLCGEkxQgD73A7DvTHnXaMcnuPQf1qR59yDLsRjjBxQp6bjfN1JSpMm9CACM4Xj8amgiJJOAD/Osn7VF5ioZMEnBDEAA/j0qZdXtLTDPIqgnAywpc6EaH9lx3L75lUceucVIun2cQ5wc99vT29Kor4ksyOoJI5wM5FRP4sgEhARycZOyM8D6cU1U00BI2DDAvIXHpgYrDspIZfF8sDFgiQbgAQAeeufwpJPFURUlYnPUkkYz7Y61yV5rc1v4kF5Fb4Qx7ck5J5zj6VDlL7JSiz1MOirgKD6A0vmg8kAYGM4FcE/i6fy1KAAkcFgSB/KpU12+mIw6gY5IU8/rUKUmHKzs5p23AKyg57gUyackIWlUknBUYGPwrhLq51CTOLyUKT93IFMs9PvTE1zPdzuBwI5H9R29AKfvvYpRTPQmvUBGXIZeMk+lNe8iYkl8jjBzzXDWFhLeSBULOc8szE49xmthNISJdlxdiEjCggZJpcsurHZdTduL2LgGRQP94DFKuq24YKHU/Q5/WuF1CEWd6YxK1wCeGcYz+FFkZftsSoPlydxHGBj/HFZPm3NFBHpS6tbxQRlyTnIB25B/wA+tVNAvUj8PazcBWKNeY4Geg5qg026JUzyBwKyb7xNbeC/hlrF/ckgi9IRQcb2IAA/Ouec7WuzphC6dlqYvjbxLbPpsOxgcsjKW43HcDjP0rY8B+IZo7z7LBp8My3EiyeYVJKgH+E9uAc187a54ol1AQKAypGwIU84/wDr10/gHx0mjeJbO8ljM3l4xEzFVI9TnsCQa8/GqSipQdz0MFSlJOE1Y+uviR4tsdNs0s3Qz3kqlkjUjKDgZP8AntXDWOrreQJLFFK6xgAnAAPv1rjde8Wf8J/410++0nybZFgMU090wRc5GevOAOnrj8a6/wAO3VgrX9hHdQXDwYaOWLI84nrtHOQDkcZ/XFbUMVGXxuzOapgatPRRuTza8sGc20rAcZBGCfUen41WfxQyMubRmJ7BgMfrT72dGidWKh1PzAjBB9PX8KwSjCVWcxhyCR8w4X0r0LqXU4nCzs0WYvEFzG13cmyWJWIBHnc+w/meKoz+OGaQj7CrOvG9nIPP5inBvtzzwnaoQhi7sAD+J9KoJZxyTnJSRB/dHB96Ek2Vyo19O8S3Vy0kbWirJjaAWJBP5cUzUtbu4IcLFG5yDtJIwfrS2uq2mlgyJA80oX5fLkUY7dDz+VVrfWNDnWKN1YO3ylZiePxOM1Tio7p2J9CBfGl6SoNpAobPCMePxPXNXIPE905RzFGoBwWK5Izx9Kyde/s+0ImsnaVs7fLUFsfXHb3qv4FkuPt9zJezxi2UblJ7EngelZuj1RrHVHa/2tfyKn+jAbgMEAkEeueKz01u+GtzSJaQpPBCSDcAgMM84xzV2bxLA8uw3KImcAZOP04/OufutVjF/fyu29HVVjZckZzyR35qlG6M1o9Uacnju/jwHs7M+pVSP0pF8WTyMSYo9x5CgbQfyrhNY1drVk3iSJFPAkQrvz9efxrPTxKzyqVDBM8hhyBXPOEvM1aTR6hN4tuZApeCCMAYARjn8zTE8U3IUBIYmlJIBZyP/rfpXC/8JbYRRjzZip/u7Cf5CtC08Q2jQx3JZQhOF3cZHrWkY3I5Ts9N8RX8NmkX2K2eJQSCrNnPX8eanHiy9ZATpyJnHyiTr75/+vVTw5rdheWIMrBX3HDZwoyeKo6nfRLeERTtNbEblaMZAPcZ7VejXukW8jo4NbmmAc2yp3+Vyf0xU9vqkrgl4WiVjg4BJx9KzfD2p2loEDEGeRiqjBOD/IdR19aut4ltvMYm8lfIJCRyAnArRWsS12Rjaj4ov7O6eJLaF1U5y7EEg/gRUB8YXxYEWlsv/A2P9Kz5bm41G/nlcSSKzfuyVOQPr3qaTS7hIRP9mnWPBO9oiAR+NQ6Depd4rcmXxPqJUgoq4+ZcOTtPqKhTxTqpY/dMh4BMpAP1OOKbPaSWvlGVcJIDjnk4/lTSLTyiEgnU56Eh9x9gBkVioK9jTToaEfi67hUCS0jlBIBLSEHP0x612Vj4yvWt0d9OiTOFAaUk/pXDxy6NHsFzJqFqx6rLEAD+J6D9a7iCLSruyhEF0GiAADs2Rk9ifWr5Yp2uQ3fSxbHii7MhH2GIZ6HzSQfccUr65dsCTbR9iD5h5P5VhzTizZlyGYdOe3rVyz1XT00/zLq+t0uT8wQMDtA7HvmqvGO5Dj2LVxr12mD5EUTEk7txOP5CvK/DLyp418ey3ZUeZbrllOcK3B/nU/i/446Nof2iytzFqN9tIURgrsPY5xiuG8K+IHfwf8QNcuZQZXWGNscYJOMfTkVyVpRlBtHXhYSlUtY+iPgcsMllexvI0klu6BQScIMHp9e9HjTW3sPF17FCGkQIjELjglRmsX9mm8F9pV7dPJEWkI2qD8xHQ59gRjNdN418MM2pS6tZbp4bhcyKgLYK8EgDtSwUlVorYzxS5MQ0zidc8ZXtppV3NHaSiQRNt3kDJIwDnJ4Brxzw5ZTwRS32ohZ78yF4tw5DZOTk8jrXdePn/wBGgii84ozbpZH4BUdlH1AH51y3mkqzknHUDuB6V5OOdna520IpK5FqF/Bp1ld3l6HlhIwUB+8T0GPTIrzzVrnW/FUayRo2maZEcLg7Cf8A65712fiG+hs9N82UGdd2DCq5zjpx9a4u+std8XbWnc6bpUY+WMHbx/ifzrw6jvG1zspqzudt4WlFrbRRSTiWWMbS7MGLe5Pc10kk3mcZyMev9K4LwxHFpUJtUG8I3EhOc4966xLgsM9CfwqaM2lZhUj7wXbxsCrkYzkrn0rMlvPLntB8oAkLLg/7J6+1WZSJsglcse9cd4o1IWc/yMsLxxNtdzgAkjGfU/gelKs7oKcLPU6O1uRcztFO2AysvXueh968+g3adrE4lDK4lIJb+EE5AHp9KtXXjG1bE1pKWMbKwfsfl5xWHqPiJNbumlhgIkkcZIB5H9a8StNvQ9KEGj06xu3ljwAFXGRk9alMokAGBu9SM1g6SZTAhY8jGQTWiZgCMnqOKiMmZuNupLfRxTRmNyDn+EjOfesZfD1r8wMKMG6Fh0FXZZ03BmPK8Z+tVpLpwOOFwcj1960dV7BGLWwx9PtbVh5QAZeCwFDMzPyAUA6moSxXJPIzxn1NSwjCdcnOTkdqydR31NbaWYrQRSDcY1LMMcjofWqi6HaT7zLCjgnuOtWxkAkkHJ55pY5BnA5FT7V3sifQypvBWmSncbOAgdtgrOufBGmSNh7SMj3UEflXUPdqF5OCT0HOKryXqHILAN0OR0FZ+2adjRcxy6+BdL3HNsCQMA5IwPTH5VtWEMVjGkMQACALwOlWDMrcqw285JHWocMrZGGJ98VTqNqxSLYnI3ZJOTx7U03Bz1Ax1PpVcyrtJIAJOSaYZABkgY6YBzx/jXLzWKsySWU8kEgex/pUEl4AAAMY5JP8qjmuAoJBHTGBUIlSTAbKqeCfahaj5XuSm7J9gOmaia8O4kEnAwecgGoJHCkjOABwSapz8uSuM4GST2oulsO2halmL5w+aoMSThgDg8ECgzKhABOQMHmojMHYEHpkZFUpWKT0I7kERkfMRjkAVGsZYkEkY6DFT+cTz19MUqSZBySSeCT3q/arZFppoPLAjBJzjoKjwqncM/nUpcIMAAkjk5qs8pfBAI4xkjtUqetmPZiyyALuzyOmTVGaUng5BI6A9KmKh8ggE9cEVGYgpBIwDx16VSnrYpNIigcsSowAOpBq7HIUQEucY9etV+I2PAOOh9KeMuSTwMZA9KHVWpS16DnuMNg8Aj7w5p6yjjPOR1xVUkhiMDjsDzUm5cgDOMck1wTqFpX6FozIQM4wO2OtNabcSC2QecYxVXzMkbSNpFM37Qpzkk4x6VlGblsLkLJO4MU4yPlPX8aRGG7h8EHBJ7GqwmMWUPGDyKesgk4XknkgelTOdtCuR2J2bAB4OT2pofe2eOPTvSHkDpgnANKMoTnGOxFc0p31sUkWPkePLHB6DHeo3ZVOAx4OACO1R5PXjjrSAgZJJ5HOTWTbb0Rpa2w8kt7fSkDbucg85IHGD9Kap6dRjjOaCTgkHd17VtF6bhqx7k8HOfc00EnHJxnj2pCSQB0qIsWIwBjqQKzSuUkTBsrwhznAwMVJvjCIHILHjDE8n19qr7i55JGB60HIKk4JHGM9q0U7abiaUgdwSNp6nH0px3YABzz3qPKdcBj1yT0pJLoAZOc5z061cZczsGiHqxbn0PDetOWQoRvIA9AKgWUynjp3pXA6kEA5ABOcmtJPkaRPKnuX2EvkhwhEWcbiKhJJxhic8k+ldGyW1x4ejtopQTGAzo2Bg5wMdzXLyo1u205JHPSt6ktERCOrRZUjfgcjvmpFwBgnC5yRnr7YqkrlGxnORnFOM8YIBHOeNw61w8/Sxv7O+5YlfDEZztxwB0qLeckA8Z5GaaWbnJBGKj2ZI+b5u9LXoi4pbD5WDggEjnqO1CSjBGPbJpmzJwcn0z2prrsxzg9wDVq9tSmlLQlDnGCMHv7UoYhSCQSeM9M1UdzjAPTkZNDMcgkkk469hSbbYlFJlkSAMAWUL3HvSo5JAGMg5BqoSN2ePbNPAywwcDHJ9KhblNW2LTNyAME9SDSFiRgdQewqFULYIOQcjjsfQir1rp89wB5UMkrHoFUkn6VqlKT0IlaO7KjAqcjkZp20EMTkZ6GthfCuqYGbCVOORJwV9iKd/wAIxcjq6KOv3h09MV1KjJIx9pFmMqAYH8hQnmSFAilkbqTxtrpk0q2hgAcu8uDkDgAetZeoXsFmzRwFZCBgYPSr9nGKvJkOpzaRNqw1+3bQm0YxgS+aHSYnGccEZ9P8KxrrRp0dpI1DpjIBODzWJ9pPnh8/Op3ANXT6Z4rg2rFcxAEcGTBwa5XiGvdlsaRg4rQxWhKfK+Vf070xkJxgZPqK7+0S21UERGG5U/dEeN2B9cH/AD7U9/DNiMrLZEMpwwXIINaKFKor3F7a2kkeeYPAwQRx0I+tO2ndnHGOa7tvD2m5x9kudw9JCB+RpF8MaZLgSC+gJ6mPDbvXGeAKXsIvqUsQrHDgnngeuPanRuA4z37k8GupvfC2nFyILu5gyMr56KzfQkYHH0rG1Lw/PYncjJPEBlTG2fxx6molRS+HU0jUizOc7WPHFMdvqCxwCO/pTJJRGQHOM/w1C16qfxbiSAAR+lYWa0Z0LUuKcqCe57UiScEYBNU3uMLkEAZ5Gant2a4BCAk+wpKEnoiW1FakykleePYj9KljBIOMEjrzVuz0wyL+9lER6EkZ/StCz0KBbjJBkAUkSSOIxxXbSw8mvf0Od4hXsjGIK8EqRnpSkM20joemPSujMVhaYBt7FcfN/r9/6g9aik1nS4RmB7VM9RCpJ+vzVapUo6Nkus76Iw1s53xtU4zyT0q/Z6ekeGcgtnOfSobrxTbQqQBJMCCQp+Xn/Cue1DxnhXJfyowOckD9K6qSpx1pq7M37Se+iOlvryKI7Afn6cU/Rb2NpTFO+A4IBIyBXA2mty6rIrRofI7Sk8MPb1q9c6m2mSIWy8Ep2+Z/db0Pt71hXVSUr2NqcIpWPS/+EdWWLfA4BPPIyD+I71lz6VcwFwYmPbCjOaytG8U3djzFOCmMhZBlQfpW9bfEiJAFubPHPMlu2SffBNKM1Jcs4itUh8Luij9iuY1ybac5xgrGSAfQkDApoVgdpDBumMGugi8caNISftF/Fk5wYA305DVbtvGekz5DagsQJIAuYcn8+fWspRo+ge1qLdHIuhOCcjnBC9uPSkcMRgEjA712f2nSNQcbLi1u3OcrG2z8c8Vj6zo6Q/NChUjJILhgR2wRXJKnCXwM3hVvpJHL3MrIpG4E9uePzqZJBGAFJ5AHBqjeTKZtmRx1APQ01bkbjyCFHYdKdmo2saN3d0aauVO1zwe4qRJiw5Axng1nR3IIB6k+/ar1nG94SqKUUjO5iOP8awVKcnsUpxiryHkk5I6/SlZtxAzkA55Fb1h4cSRU3uXJ68YFbsHg9JAC9rKqAZDkEA/j6f4VvDDJv3nY53iYp6anDb+Rg84wOah80p8xGSCcY7Y6c16FP4StoYsBAikZBB4P40f8IjbtbGQLE6Dks5G0fiTiun6vD+bQiWK6WPPUElwMImSTzk4xV610xYsFgWfGCM1vX0VtYEAywMeu2J1OP++axbjWoo8CMDGSSSaHKlQXu6kqU6miVjX0C9k0LUUlVlJwyMrDop4IxUut6asV68sCmWCU+YGXnH4da5a41tEXzCcjIBb0/Gun0PxEsKFJSrQk5XHJHvmvFqVZVZe+tDrhTdPVGayEnj5sHI9qkUuoUH7wH8PNd7b6Fa6xGk0Ys7sOPmjWQI647EDFCeBbYAZt54k6EBz+Wa6YYWlLW4niUviRx9rqM0ABIzkcAGta01hyQZEAY9gc/rXSW/gTTNqmQ30cQGGaMgke+SP51JL4F0hiFs72/jIGQswVgfx605YSm1bmI+tRvsc5Pq0ESsxbDE53D0qk+uhnHljPHc4zVPxHpM+nXBUnegB5XoaxftLKSOOnXGMfhXnVMP7J6nZTlzq6OnXXW8skxDGex5Pt9KcPEkqMU8kbWHDK3T/69coL7y9xYkHkH0A7fjTIr0FiFBJB5AFP2Kla1zR+Z0TagZMkAAk9G5/SojLyCeCB3NVbOyvb5gEjAGBhjx+ldJZeD0lVTc3YXjoiEtn1znAFdUcLNnM60YmSrcE5ye+KGcKBwcnuD0rp28G2BVd+o3gOf+WECnP1JzUh8H2EA3Ge6uSBz5hCgfgvU/WuiOCinrI5/rMV0OPZmYAKDn0HOaVdIkuUALsm4YwBzXW/2PZWgxBaRxODzIM7qWOF+SIRIMcGRtgB9cmtnGjR+JkOpVqfAjmY7OWGWASl2SH5uTySOn681646DxN4Z07UYf8AWxJ5cpA64GM4/wA9K8+lTzDKwKzmMEskXO36n+tdt8MPEFutslhOVS1uwCrucBSex7Yz69a82pioznyrY09jKnH2vUz3sTFPtJyQM88UyS1Pz4HLda7zUPD1qkzu8WfRo24PpgjrWY2iR5YLKTk8hlAwPTitPq11ox/WYvoeeapLFZ7VctljtG0Z5/pVaC8EkywAgsRuyTjAz/niu0n8IxX9yd06owPCuDg1Rm8BmykDyxBh2dVyD6V3ewjCmSqynKyM+CFnxkEn25wK0VtlAGQTz0IpkUQhk2ckg859KsRY3YB796+fqPV3Z3qKaFjj2sGbOTwcDOQK3LOBWXOQMjkY61ShjDYLdfrU0l0LfYEI68j2rjvqJovLEN6LjqcfSui02BYyAwzjmsOGRZY1cMM9T/hV241uPTLIz3BCq3H51cXZ3OOtGUlaJZ1jxzo+izGK8uPLc8hQuePwrGf4seHrTLK1zMRz8sR/KvK9U1lb+8muJn+ZmOAT2z0x7VQlvzdwi3SIM6ncGHU/j6V6NGE56yZH1WnFanf+KPitBrVi0GlwT72OCzRlcAn1PWvavCckEfgnTY5Bx5QZmJ5z6Zr5s0OAWrh3XMpAycd69t+HesnVPCQhcAvbPsbnnp6V0qm6F53u2jy8bGMoqEdEnc7zTEBgAXAibnbj16mn39irITGOcelU9CvGCFWzhTxitiK7VmJbbgZ/P+lbYeslGzPn6nPTqNo8yv8AStt8kaoQzsTnpg9SazbnS1ExOOT1OO9ej6taR3LeYgCkZPFYEmlsHywBz1pymtkz6KhjOaKbOTWyaORSM4Hergm8scjH0rXnsV5wOFOPrWRLAwLE5HPGfSocuVWO+FRVBrsrkEE05P3a5DdPSqpUr0P4UqMTgHqOp9az50zflNS3ughG4g4qaN13MwOQ3OCazGK4VufXipfMIAIXPrRzuOiRzumnsay3IQ5HOe1XbTUW3Y5xWHFMHxwQf881bgkVG5HzH0rWFV825x1KSa1R1UVyXAGeTjp/OtKGQkDvg1y1nOWfI4we9btveKEAY/jXs4fEK54dejy6I3YLgIDnp61bjeJwSSCc9P6VzzXwC/J834VZt7kkD1r2KeIs0rnlToPc3o5QG44XpgVaDccViJd7Dz+mTzV23ug4969WhieWWjOCpRZoeYcVJFN+NUjLnvU0TAnPevXpYuXOmmcrhZEt/bG+sZ4c48xCmfqCP6188AXvgDxW1wEYbWKTDH3lz+uRX0ZFJnrWN4m8JWHiaDbcxjzF+7IOD9CfSvQzHCf2jRU4P3kd2AxccNJxqK8ZHPxeJ4fEfhfUJIHyTA2Qf4SQa89+Dd8kHiW+gGMPFk9sEY/+vXpmoeE9P8P+F9QSwgER8hskHqcHmvEfhtHJb+LZSHKgQMeuMnp/n6V8RmEKuFnR9pqz3cLTo16Vb2WiND4k2UmheMIr2AHy7mM7sfhk1BcWVtrGn+YY45j3DHOPcV1HjOzTWdOsbp8lgDGAG4Iz19//AK1cJab9AuWRCDA5wQ3bNe9h5xqR5up89mClCadxmnXC2OofZplBVgMb/wC7/U1Bqvh+K01EXluCsvUsjkhh2BrT1uyS9thLbEsRg7lHKH603R71b63e3nIjmiyBwDmu9NfEjxudrZjfKtNchIdCk4UgsjEZwO4qhpkp0m6W3nZ3izhWJxx2Ga0G0G8s5mvY4JHQAeY68Lj29T7VPeWsWsWTzxlQ6naQOTn1AquRJeTNHKfKUfEGkw+bHc2xmeZDkSeblR7Yq3pF+mr2pgkYpKowccZI7VBpMjLi3uh8owNzDGfU4qK7sH069M8SqB/dUdR65qJK65eqMXVno7lVY/7H1XIMv2Ync4cnrnkD2rR1TRG1NBcR6jOoJJEa4O32yRVvdb6vZhlALEcgnFU7K+NhcPbSnCORgA5+tNNPW2qD2km7phpl41pOlrO38JAYDOR61XvrK+0+5FyLpp42z+7ZRx7jFaeq6cDEssYIDqSrE5Iosr0PEbeYZ4ODjv60Pl+IOeWxE93dazpirb3v2d1BJDLnjjGP1FUdP1W/0mURXMgC8bZkONx9x2qO6s5tHu3mjEhiJyUGOPcVbuUh1ayGCC2M/jS5YbW0ZXtprS+gzVU1S9uIrwXoSOM8oyk7/br+tWINXub+0aKKfbIpKkNngjuPSs3Srp4JRaXfTPEhPBH86bqdlJaXBmtiXCnO3HBB7ZpqnH4WV9ZnfVlbT9QvrC+EN+2MtxKhJBz6j1q34p1DxHcCL7HCLu0XBd1lwwH06dPenusWt2hBXbLjbx1yKq6dqcmmzpZ3YY8EDceuOKrki+mxKxE73TNvQfEFxdWPljKTH5QsmRg+lYsGrX9hfyC7gCCRywYDIyT6dqu3Vm8JE9sw4GQA3B9qsQzQarbtFMB5vQhv1pqnT+JLQarTta+hPrGu6vJphNiguxt+aJWwxB6+3HNV/DfiecwlJIlSYDaYp4+fzPb3qnHLJo9ztlDG3JAVieme1ad/Yw3NulxbuN2OnQg/4VcadPaxft5ysmync+IdXTU9l5ptulsOk8GCG9eMZ/E1p3Orh7NnsrFbuUckxnAx7jI/yKo6bqAnzb3KASKMDJxn3qneJLpsomiUmIHJUZP40eyitLalrEVL3vqO0jX3knAu7FLZz/yxbkED36/rTfGesX9ssB06zLRSY3+WQVB9MHnHf8Kl2xa3AXgO1xydpGc/SorDVZLNzZ3ZABOAGAOR0FPki90R9ZnF3RZ0bV/ttoElghNyAA0e3AJ7HJ6fSsY6u9rq0iX+mvBEGGxpIztz9RwOuOa0L7R5Le6NxA469B6VPDfnVIpLeZ2QAYMZPBPpV+zjHVbA8ROSszRm1Rn0oi2i83IIERPWsHw3qz6ezW08E1uxO7axGB/MHFLi40ecBf3sPHBPI9fqBWhqFompWvmwAqV5JJHX0qVSgtLDWJqWUWyTXtRvfLV4bSSWJiMkYAI6H/PtRol5YfehtxbyofmEZIwR7epqhpt9Nb5guAQgOQwOcevHan39qIcz2pLN1IPG6svZRXu7BLEVJWbeqJ7rW5Lq+Zr22Cg4UFwC3HQZqDXbh7Ow+0WttJMuRxESCPyqW3uF1GERzDEowAT1HsaqQ3cmlTeVOAYCcBmPUntitFCKXKL61NvmZD4e12LUbdo7i3cTDkiUkEDkYwe9P1XWbfT7pEbRmlRjgzqoIHvnPT/CptR01ZUWeAgHg5A79cH9al0++W7tXtrhRuHOG5IPYUOMd0tCfrU+44PDLZCa2h34BZggGcdvrVbS9dS8k8me1aIYOUlUAt7/AEpzpNpcuYwQuecHGKnvLUajB9piwGTkkDnNNQityHXk9GT3S20EPyRHYTyFXIFO01bKdQjx5GcErjP0qpp98soFvMCHxw5PAx2x70XFvLpkhuI1+UDcdoHPvT5E1YbxEpaFm+ttPtnURG4t8ngpIcE/0q4kWmLADPdTE46sd2fzNUrlotWg3xZ8zAzzxn6VW06+e0l+zXIba3Vl7Y96l0Fo0UsVK97aFuC0068nzFIXOdpOACR25FJeaRpkLgSyc4wGc8g/41Be2ZtrkXELMqnngcMPpUt6V1y0KoqpIgySBj6H3q3TbWj0H7dc13EkGk2MUastyeDneVAIPbpViO0gujtN2FOewJz71haa8tjOIbtxITk9MA1Zv7WW0nF1C6mNhkqvJH41m6Guu5f1nSyRqS6JHaPvjvYyxOQCCef0I/8Ar06bS2vVMjThwpwWXufoapQzpqFuVBUvjJJ61Wiu5dPnMbsGQkbSO3tS9nLq9QWJjJW5S0ulwFyhcn13Dj607/hHYbWeOUTRu68Ap0HuM1HfF9gnTBJ6gc5AqWG5S/sCVQCcc89QMelU1JxtciNSmpXS0NjUkGqackIYAqBgg4PHT+VYb2t1GAhSF+cE+bg/lVS11Ge2uRFcEgnOCBxV24RsiZcknv6j0rNUbM7o4+ytYqX8Vz5G07VIPRWzn2rKRHtIyrBlbkjcPWttgLtMbyCvpjrVORVAMVxllb5QWGef6CumnTWwfXLtPqZ8aMFJAwM4JHarltMYHA5xnke1RPFLBKQcOnYjoB6e9OBLAEgde1ctame1h66qI6fT7/zECluD61v6RqUmn3KTQvtkU5BHcelcHbzGBwK6HTrrziBnHHBPSvO+B3Npw5lZ7HueheIbTX4FViEmxzG3f3FdCqhVAHSvCoLp49pRyhXkMvBrqtK+Id7Zosd1Ct3GBjcpw4HbPavoMDmNKGlT7zxq2EktYHptFcrbfETSpVHmtJbv/ddePwPemSeL0lmV7eVHgyMrjnGete5PH0IJNSv6HHGhUl0sdbRUUUqyxq6sGU8gjnNSE4rujJTXMjn2FoooqgCiiigAooooAKKKKACiiigAooooAKKKKACiiigAprOEUsxwAMk0ueOa5nxPr0S2j29rIJJmOG28gD0J96znNU43ZcIubsjB8UXv227Zx0X5VA549/51zDABwUYo4O5WHYitWWUsg3AEhcHPGazHIkOFB69q+LxeIc53Z9LRpqEeU6/RvHbwwpFqELuw4E0XOR7j1rTn8d2IiYRLK02OFdcc+9ednzIgeQfrVYyOGDk5I6rVQzStCPLc55YOnJ3R7rXzj4iVrbxVqqHORJn6cnivo0HNfOfjlzB4y1MHgvIWIz2z1/Wvo8x/3eR5mD1qozW1ae0mwm7JOG24yRVvT9QaS5FwxIYnkk5rm571fNHsa0LW5CoCDgg5x/Svg3NtWTPradNJ36nrmjzNNCjckEcY5yK6zQ7sJM0bYw+MEHvXn3hvVkFlECwyeTg9Pau1064ilCkH5s9u1e9llZ3SPMx9J63R1lFNQ5UH1FOr7BanzAlYwdf7anU9doxWyelY0zr/AG4V6NsH4152PT9jdG1LdmnC4xiodTsF1K0aEnBPKn0PrSgMpz2q0hyKyws/aw9lNE3cXdGLpWnTae+2V1fI4IraXoKjZdzeoFSCtMJQVByjHYdSbqPmkOooor0zIKKKKACiiigAooooAKKKKACiiigAooooAKKKKACiiigAooooAKKKKACiiigAooooAKKKKACiiigAooooAKKKKACiiigAooooAKKKKACiiigAooooAKKKKACiiigAooooAKKKKACiokmV5ZIxndHjP4jNS0AFZmt6zHo1p5jDfKx2onqf8K0uleNfELxskF9JIGMhDGK3hU9ccFqznLljcpK7J9b8Spbs89zMHuJTgL3J7ADsK0dKnM0KuwILDdj0Nec6Dps+pXn9o6jLvkJ+WNhwo9AP616PaDZEMDAI/SvO1buzsaUY2JrpwqHHHHavLNZU3HjJUJHyx/oTz+WP1r0u5f5Tzj3rzK8kEnjGZDnCxE/Qg8/0ofxIzWxl3atd6g5J3qp+VepHbFF3pphZSQRIRwAOcVfjgeFhMiCVyTgE/pVuKITXTCcFGGDz29eK9VbHNcqNJFbJDATl9gwByScVHcWKW8RklynzKAMdyeP1rSUIrMQoUqRg45GO+aasn7wscHngEA4/OmpWKWpatorcKpKMZSBxjIHHHNU01QnUhbhSEPRsY+tWvOSytSwYEdd1Zq3Qu5Y3VQWJzx2HeokuZWC/K07GtJMGcgOM/UDpWbfava2fzTXKQgdSzAfTmuI8X22ptqewam0dsTtWONAGzj1plj4Vt7iBGnj8+QgZ84Ak/X1NfOSyuc5tyZ6kcRGysdDdePtLh3Kk7XDrwFgjL5P1HSs2XxtqFwp+waYMOMB7tyhB9QBkn8a0LXQYIIgWQAqOABU9rpxllLiIKin5d3BPrx6V108spRfvamM8Sc5cnX9RjAuNQaBSMmK1+RR+Jyam8O6ELS/FzNPK5BHMshbnPvXaxaWhA3EAsMgnt7U2bQ4ZGVyzkoQwQEAbh0z3r1IYenT+FWOd4htWJPEMbyOmwlXY7i2MfUY7Vgi1eWXJDsem4KT/ACrrCEkALnJAxjrUodIh8oAIO4H0rrXLazOU5c6NOxLkEIBuOWJwPp/hWrYaDiAfOAhOSoHP+FXLmcCJzsDjrhiauLcoIwQcDA7YrNysNeRVTRIiQTkheoHepG0yCJfkQZbncTnj0qSTUEQHJAwcHPFZ0+tQcgzhfUDk/lUc6TsX0uTWyiF3bARgfl2n265qUzkAHJ69znmuZ/4SWG3Z1BdnJJGVPNVrnxXPGSEtQwxyxbn8vSi77EdTrXuFOCMYB5FRyTgjAPAPY9a46TxHez4MYgiUg5+Xcee/NQNqV5IjeZcs5ByM4H4cVLcuw+Wx2c90iKFLAHOME4rNnuLJXzJKAcgkBgawo4hcZJZpeed2SM/TpViOwypfy8AHIyMc1cb9Q5UaDa5aqTsJ298Dqfp2FLNrREBliiL4H8QIyayPszzS7AhY9lArRW2jitmSWVSTk/vGCge3apaKVuhUfxTOFISKIseT5hIIx6AVSm16+uFPMSE8gBfy5zUtxGHk8qMREkbiYuenv/hTINLMhUgksRjrwahQV7l+bKn9rXrMim5YOTyEGAfbvxV6+XzoUBmmLkZYBiAPTpTZ9MitZ45mcF8kbQ3p6irCSXUmTb2qvnlTux+eaaSvoK9tjPttKlnADeZIucAOSc4+vWrGp2kkYC7TuAwMDGOMVft9UksbmNb0LbvIeSD936dATWhfJDO6os+HY5QHHzepFNyS0Y90YXhGwlaWdb8s8UeGQ5+97ZreupFhJEUVtDFyoLyZJ49OTz71Pb6MosSZJSXDE8OFxnp6VjXlpZCOSWWZQmcMYlO4EHoT/hRddGCVyGKJ5XZmbLE5APYelRwWlo93vub+2tNjfMJpAAfatONoLLVLC0jtI3luRiOVslguOOabq+k2kPmz/YtJGR/r7ogsD/u859qh+Q1oZ15quiPPsh1C3uQp5MbAA+wrV0+7s2jQpCTGQejc5/wriJUWbUERHtZFJCq1lEFiHPXHrz1Neh2iRwRLGiJnABIAyePWpSS6lX0GJ4i0tJ0jeDJbgFVJJPue1W764jnlWygtvKYYJJYBST0GfWuc8T6SXQXMSEEL0U4zjvS2F79tigQuUmiOdy8EjHQ/SjVa3CLR0Xh5ZIY7l4rYtL5m0+a+Mf8A1qZqF/fLdFPJDDriKMuR+OKbFf38eo2FvbWyPbyMUnmOSVHqB0H41etL7UbjV9UtpopILCCNjC4OFkbHyjPc/wCFF7h53MWXT7+7lMptjgH78hI/pxV+30v7IxkujHGB6MSB7E1Dp66tqPhfUxeyyfbhIFt8nGVPp7e9XtNivrXw9DE6Il6oy32ogg8c9etKUnHoWULrXGsrN5IiJIkyTcNEVB9MZrzbxpqUvin4X6ZduAouNTaTaCDkBSMY+lbvxOv7+fT47B7u3nuLn5DFbDGwdgcd+v4VyXj7TdQ0H4YeFomtnt7O0uS08qrna3+13AJJ5/OvOrNHq4N2dzj7LSnupwCgKbuc+nrXr/gP4Jv4sGY4ENsD8804+Vc44A/iNcz4E0VtZ1qxsVYedPIqbdvTJ5r66vmg8EaBY6baYSRwIYuMc8Zb9f8AOKwm24OUdludlTGTp2itZM84tP2etFt1VGlurqdOC6kBAfQA5I/A0+P4Zz+C/EVpq1uZJ4V+RxLgkKeD06YzxmvUPC8U8Fs/nyGQlidx9/Suh2LLEVYBkIwQeQa5cNRjilfZnHUzLEU24N3R5Z8Q/BenSWi61FC2wFftEcRxvU9D374+tcLHa6ZresnTxp0UcCxFxO/JJAyOfce1e93div2KawKbreZGVTj7uQeD+PINeHrYSaJcXIa1ZblG2MCpLYA4Ax14r1op03ys81Tc7tlRtG060JWHQDOq8LJcSYUevA7f4VDoFvHP4keCWJNiqWaFRlRjBAHtio7ye5mBln0q7VMkliTHge4qPwxfJaa79pSDy4AMFC27ORgjPp+Naubvcetj0GNogMCCH5uB+7HH6VzHiPwmH33ds2ZE+YKBwDnNXNDmI80/eQuSpznj0NbK3KtFMScgxt0Gc8Vup3VjCzTMfTtXj1WETWkNubjaFlhcgAgfh+lSyQaesrQRWQjlmGWkAAB9sVzPg62+1aqhR2VCxfg4wM9K7m5O2aTygmSCAWYAjIIGPeknpqaPQ4nwnq0Goa3qOmlHPlq0m7AA4GcZ/CtltRttN0oX1npkEE7TBAH5JJPUgd6p+C7eA2NzLEV+2xzMsykDJGTjnrjB6VrGTVJcCGxtbiMckOwBB9eQOfoalWfwj1MPxd4KTxPqCy3KNdOVVmMbeWA23Oc5GO/euG8TeFYtChjS3tBE5OC7S72J9CQTXpVzDq0xHmaFBcIvIeWUjH0FcZ4rlW5TYlpDYyxnlIcnB7/iRTdR25RRRlfDnw4l+93JqCq0ERJyf4zjp7DnFen6H4fsr3T547m2iLscRvtBIHYZrznTdT+yWV7YriMXMXykdQQc8fXp+Neh/Dy7a58KWsjkiZGMcit1B/yKmNRxZb1Ry2u+Hbnw1exTKpktt4JH93nofwrodStF1K2i8iKKa2mIJXGCmevSt3xEY7rSZomKhwN67sc47VieEVmTUpVWTy7VUKtzkF8DA9hyKpu7uhJu2pNalbDxJaaKgXaqBmIAI5wMZPfn9KtSLYNdSRi1YGGTaxwAWx/MVBqM9jDd/bC8IuYCdxkUhiO4z3/+vVi5kElhBfQJE73EgJWRsLjoOfrxRFq4vM0X1p00iaWxsLeCSKQLuYAkZ7/Wk8XPJf8AhBHO+WVipISTZg7hxVrTJbqSNoJtNtYYlB3kkkMB7dT+NZviS4u30mZE0yOeIEn5iQAMdQOnFVJ21Rn1OP1yIpAoNtHanGPlmMp/E+tO8L3aafZGQuqOzkKx6gDt65NVJJQ6lGsILIr2iJP5571nzsXjMGAylg4B7EVy819UdCjodfeSJrELQ3TGRNpIzzzXP2GoS6Hqh010ZLVgWifsfcfjWjbXAjhVXYA4/KsrWGW8ngIILJk5B6A+/wCVU5KUbExWp12nFNZzaXEZjuWGUlXuo5rkfjF4i0PRfDhtbOC2m1e4Bhi8kAGI4zvPp65rsvh0Z3tLmWeQF1O2Bz129jn6V81/ErxFBqvjnVfs7hbG2byUxxlurH61lUlaFkVGN52Rh26yTxAXEhuJAADIepPrXUaFCIvg94vTkrNdRoGUZPBBH5Vx9lfgXKBOQDwe9d9pc1vb/B3U7aVoxNeanGFjBBO3Kk5HHAHU+9eU72bsfZyqxo04xa1L/wAOIfEdk8Nlp2qCG3kRS8KIAWB98gk+2c17doPi7VNP1SLRtStiEQbfKiwDJnoWJbPcEgV4d4F1q0sPF2hrOzSJHJtUocdCoBx6DivqLSoU1fxVexwwqI49ry3LKCzEqMBSRxivNox9pV5aekjLF4qlyXnTTVtzwr4lzPJ4zvoY8LDb7dqg5AJUEj61zcm4xlUyGI6gjj862vijBH4U8ba1bT3McYZxMjyyg8FcgknvjGa8V8QfFWWaR7TRyJ5WO0SxjCj8e9ZYlSp1OWerPNjKNVJw2Ot8Q+JrPw9ZeZcGJpeoU8lvwrhrmTXfHLod0tnZ5yFGQSPoOlW/D3gOfV9Qj1PXJWmk+9GpB2j/AD616VF9ktYikIUhR1xjNckknuaq0NtTnPDHh1dFtgjNI4xjJYnFbbTbFP07GoZrjByCP/r1nz3O4EZzkjBBxWLaSsNJydy6bsBcjqPWsHW9Hs9b2tcwRvIpyrsMkfSrTTEN/wDXprSgsRnjHFcbqWW5aVmYcXhGwQjKcE8kc4/CrNtoVtZMrIgyDkEDpWj5uGXJyRzgU3zC3GQADkgd6wlNPQ3TkxN6+YQg2AHoO1Njm/dckkgnOTUE8oQHhgf61DG5ZiN+ARk5OBx2rknoy0rEzzE5zyPTHam7wcEZ46e1VjNk7tuMdQRSiQkAjn8OlYttK5pcnAYsTuOMcDORihZNvPqOh701WBPJAGOpqKSQyMSDj0yKltPUL6WJ5Zd64JIGevpTVnCgsW55x71VuHIGcgY5qrc3JWMk8k88DpWcQiraj5L072HYHB9agEz85X73P09qpmU5J5A+lDT7MckE9welYt63ZtYti4bncPlIxtHOaUXeMDcSMY5rNe6HJJOfQVG9wWiXnjqKak9gtpY05Lxt/PzD1FRSXZYDH1IFZxmbyzgnJGAc9PXiozMw4yQD39PcCokmhxLzXRKkkkgH7pqIzkZO7qOx6VVM+eo4pPM3KQcZ6gAYqEWTPcFUJ3HjoAM0pkV8E856jPWqm/gjr9aCwxwSSOemK3jK/QTjfcczbDgZJz1PNR8qM55PcmmPMBkg4z1pVwSQTx1470OSewJEjZXlsEHmmLNtAAIJz160D5gA3QHNPlEaqMAE85NVolcFZbjWkzyeARjBNRZwSQSDnOT6U19pUAn5s+v6GmtlmzkEAcgd6mTe9ikhXb06jng8mmsdwDZJBPFABYLgsNvTFIThzk4OfXoaxcmzWKQrfOuCfl9D705SxOG7DjnpTCSQC+TnjOOKQsQTwB2zmuapJpFD2CqwwMZPJ9PemK4XcSQB3bGcU4YGe4600zfNwenGOlZWfxM0WqB8ttwcDuas6bYvql2lrEFDucAscD8zxVJm3MQDgexyRW54PSF9VY3ExiiWEhcjqx6f/rrootKV2TLRXMe7sJba5eOUYZSQQDnGPemRLsOQOvp+ldNrWnl794ZQUKbTuBzkHpzWLcafPEMohcZ4OehrSrCMtY6jhIg81MYYHgYPHBPrSieI4CkkYGM8YqFoNuUAIOckGnfZsAfJnnnjtXHyS2Zv7trjt4dxjlRnp60YLcjp2pVgOO+QeKd5TEgDk45zU8jvewr9gKskak8kYHFNeXaRgHrg4pJVkUA5BGec1C7suScYxnpS1TtYa2uWBJuBxyMYwaj3dAM8nkECq/mkZGOBR5hBUg4PrQloNblgkHPAJU9T1FN3suTgggdTio1cMp4APsetW7a0kmYEK2AOuKcYJv3QajHVlVS8jAAYGMkUkn7lfnAPf5QTit610MSMDLN5Kg5JVckj0qS60m2iwHnWNM8m6lWP68HmuyhRbfvaHLUrxtoczau07sqAj0O0iti1sWVTMxAEY3DPcirSDStPiMq3yPITgLApP/j3T/8AXWHqWtyXJKoDDEOozkmumvGlDVasypylMZLqpjvCQrEMckg8cGuit5rLVY1CsEl6FXIH4g1xYjLKzuwIYcY7UkTsuQMyD+6K4FUtsdTTSO4bw06jcN6huxHA/HvTU8POWHU89cVztl4q1WzXy4NXuLZB1h3kj8jwKuR+MNVKAf2gzkDrgDBpufVxJXO1ozo4vCsbyBAWPGTtHT3+taH/AAhtqACJbgOBg5UYNccfE2qTsTJfyMW+XOQPw4qG417UnOP7Ruwh6BZOPyNQsR0UCXTqPqdpJ4GVgCs8giY8SMB+ePSqeoeCZbOIlL22u2HUxhl4+jCuROrXeQTcyHsfmIz+VWYvEd9CoBnJjwflYk5p+3vpKOhcadSL+IZdRPaTMjqy88DaeT9aiEq7+VGf51qPr8V+mJxh8cMw4FYV/iMkoVI6ZAptKUVKJrd31JJdjIRyMjIIp9ojTzBAflIyDjIrHaVpiArvHyDwetb9rdJp8KYQGUjIyc4/CpUVbmkNtr3TdsbKGyRJJgJRk4LnA/KtI+Lre0IVdzHIwIwFB/EdBXC3F687M8shOTyOgH0FUpdQVZERFLyMcDAzR7abdoEexUtZs76b4gtgiG0AIPWWQkj3yMVlz+MbuTLbIId3Xy1JGfUZJx+dczi5IHmOkIYZweT7fSkMNuCDJJLLkDHOAD+FS3J/EwVOEdkW73X5pyQ87OB1IbGDVMXEs+DEhKnGJCeB6c+9Ok1CygUJBZW8XBDOQST25z/SmefLccqq4xyQcYHriqUrIEu6JwnkEHzTK5GCSMc+1G45+VyB3UngGqquYgAzh2B6g0gk2uWU4YnJz3/Cos+porF17qSFwx3Iw43KSD+lTWXi6+gUiDVLpCMgRtIw57nB6/X3rMa8MeS27aOmR1qU3wdskh+4JA5+lUkn0C1zbPjHVwGIvpCTyPmJP0xVmLxrrESjF/LzzgscD8BXNmaN1zsUHHaomu4ihYMyEcYIPP8AjWfImDjre2h2CeP9VdI/Plgu1DYbzIhu47ZHOOfWrcfiu2uwRLbrakn70ZJH5GuCJlQghlIzzini+AYKSNwPAxS5Jx1iy1CDVkdTq8UcoaS2ZZDjO5T6Vyw1QCRlcMHU85q3FeuMlHODkEnjPtiue8UXkem5vXKqWPzgA/gPx9K7aSVZ8styGnDqbUM32uRcOEBPJNdHbX8VlaYZuOMhRknH61xmiSvNEJSvXkDg8VdmvBb5LvwOxNbtez92C1MmnU+LY6K58RzHc6KsCnt1x/hWNda2Sp825Z+uQW6+1Yf2i41EkxYWEHlieT9BRJELdgSA7gZ5OM040HP45EppaRReOtKWKxxzvznMcZIHsaeZtTuWBh06QAgZeVgOD3/z6GqK6m8ZxG5jXuAcYqA6w/nBWmck9lGTjvwK6PYRitFcvmlbc2F0TWLmEPPfWVorHaVAMjEDuOeOhHPqPSnweHdOtpFku7mXUZR2mAAHpjH+FZK3t1cICFYDPViABS7mJBknwM8gHr+NJurDTYzUHJ6mxdXsZPlwRquOQAMACohfxkyQzJmI9NwzmqULDJMYIXHJY5J/Gh285QEIDHk57Vz+83ds6EklY049PEzD7Jd7c4zHIwCg++en50xrLU45GANtKvH3Wxz6Z5Hr+lZjedExJjWQE4BQ8nHsaUXbrydyKOgUHFbcrejVzN2vdMus2oQsTLaMuDjg5zjqaIdd8tssHjwcYkUjj61RF+DIoSVmGP4uP8itH7VFLEFYLJxjIFY1FG2sS033L9vqkE21wytk5+U4xWpY+Ip7MjZIWiAx5cnII9DnmuOu7JII2mtFEbnkgdD+FP0+/wDtFokjjIJGQRxk9jXI8PfWBrzaWkb2s3EEjG9iiIcriQMwAJ/DoKy7bU4UjGZX3tghVXIB+tV7m6863kG47QpBz0PoKxPC6vcZyoRFfhQevvXpRp81O8tzlcpRlod5p23Id5d4zkE4HHatlfEK2YCRRKTn77A9v0rmXuktkRjgADBOOgqgl7LqTMIiEiXoxPWuBqa92OiNuVS1kdnceNLhozmbYncLhR19KxrjxYiPk3dzuYcBJHbj6Amqcemaezh5ibk9SH6D6Ctmx1q20pCkEECkHvGGIH1PSsOWMX72pVv5UZP/AAmMqkhDqYJGRiGVs/Tgimv4tlRyGTVGyACiQTAEHnngA++a3Z/iZJEfK+0sm35giDGPpj61TPjq8kJgDzGInOFUjGeuT3PNdEPZ21gyGp30I7O6v9QXdDavGpXJ887OPX1//VU32XYQZ7kSSDPCAgD/AB71Ulv5plJLlA3JJPNRRSK7Es7McctXLNc2kdDohG/xM3oDb3cZtnKqjDBYjpVbfNpgCoWkjB4I54qiYZSQ8ZDKOoHBqwl8VG1jgjqGrB03HRo32VkTx+JIXkAlO18cZBU/41pw+KpseXFfXCJ0Kidunp1rL8yC4XDpG+B3GKgTSbFwWVFiOONoxmqiqa1I1lujpT4huW5XULpB2UykgZ9jkZq7YeKb2yuFmgvp4pOzCU5/KuQ/sySEbo5/MXPQkf8A66qNdNHKEJII980SoprmLUItWsesHxUdbi8vUNjyk58/HOffnrXF6rI1ndSoxxz3449Kp2NzkfMAw4yGNVPE873OowIhOXj3MRzjkYqIRcvdkWoRprQuQyNcvxxk9fWt2wSK1Ku5A5/UVg2RFrCMnccZ5pf7Q35CYdvTPA9jW3OoaRRk4Oe+x6NpGuac8WyKRklydzSd/QZrcttRSPJ81CMcZI/yO9eOwtNuBldVHTC5B/Or0ckDL++QSqBkiTnP51yT9pN/EKNGC2R6k/jC2gk8tNXjiboRE4OfbAqnN4+01lcF7q7bHS2gZs46c4FcppPiHQ7Bdh0RXZef3aYJ/H8q3oNcudZ3tYaFDFFGOWupcY9Pu9f/AK1c0pSjpdmvJFbIWXxfqd4p/s7Rlt1YbRNdsc8j+6M8/lSQ6brerTB9R1CUqcDaBtUewzk+veorlvEci5n1O20yIHdiEA5HoCxz+lami2Edra/2xeXNxfxRuEEkzErk8cCuSbTNfQ77wXoGm2tjfabtEbyx/PI3DZI9a4vStLufD08un6hGUjjYrFK3KuoOBz61v+NL+XRdSh1+3lD6bcqsU+0ZMRGAMgdu1bFjrltq1gPOEV3E68bwGGD6VE72UOhhFyV5Lr0KkWpva2jRJcEoBlVZs4P9BQ3iy+iIKrbsCMMGTr+IrK1TQbSaXfbzz2ee0bZA9ODxVIeGdYlhH9narbXUqnlbhCrH244z+HetIc3wxZThB6tHVWvjKcyASafauD1dSR+ma6vTNT0fW0a05sbt1O1HbIb8ya+eNU8Xa74K1iOz122t9jtjzYgQQD39CORx1r0LRrpdThiuAQ3IKsvbFb1J18PaTd0c08NCXwOxR8WXyaBqt1Yl2+0xuMI3QjGcg1z/APwmc8c2WiCK3Uk5A9x6Vb+L96o1DTLpQPtDxMr+rdBn8MVy+n2kt6oMoABP3ay5PrDutjtT5Ka5tzsLTx3O0Sp9mgus8rJIxUqe3IHvj8KkbXNZnHy6USTyuGAB+hPOOvPtVTTYIrReFXkbcntXT6dDAoVpA7kgYVT0/Gu6OFoU0vaPU45VpP4UYUeueJY8pFp6ouerSA9fyqveNrWqhTfM3y8LHnCg/Su28+yYkfZp3ZeG3YAB+tOlawmP7uKaJu4cg/yroTwSM+at2PNh4bvZXAYAKx5wckV0uleHRAigLggZyR3rr7Wzim2eUpb6rg+9aL2VrAvmXbrFCnJH8R+nNdX1rDQX7s55+1nozjbjT2/dBUYuxHC44/xrvvhh4fuNL0/U58MZLhv9T129s49axdKlXxJfiHSoDDaxksblwQWA9K6nwD4pistTlediIC3lDJAAPqa8eWKdaoubSJlXpuNGXKryWtjp7EtFHhlwTyQRzUsl4LddrElewNdddW1vdIJZIw644dff6Vg694cWe2aSzk3soyY2PP4Gvanlcow56crnzFPFU6s1zq1zM/t2MjZkenas/UtUjCkDG49Md647UNUa1mcE4ZSVOOOR2rNk195OWOAenOa+YnOpFuDPp6WXRVpI6n+0ACMknGeaikullUkfoa5ltQllAOdq47jkVJZzyGQlieeKnnkj0Pq6jqae4SE4PHXinxkZ4H50yNlTJ5ZuuPWsjXNcWxi3RyKHI+4fX0rbVq8SrXdjoNikgLz9Owp2l251SK8liJMNt95gepHOPWvKrjxlqN2zRJFgMP8AWhsAD0x1rV8A+LT4eNzp07ErdEM7g7gQeMfz/Ouykp3TqR0MKqlFWi9TvYW2Sox3BGGSO9W1lIJ5+lZ90xE8CAAb3GCD1GM5qxuy5QHIXjJHWpUrNtEuPNqaunXIBGcEnqD6VrLNx1AHp1rmUmeORWHbOR25q+t0VQc8Hv2rSNVpnDVo3d0bJuefX0q/aXZ7cH69a5prso68ce/Wr1vdnAPb0r0IYhxepw1KHunQm8Knqc+oqxDetkcn2rKiKyqM85qZ0aNFIHB7169Gs3qjzJU47HQ2t2hODzx09TWgl0uBt49a5S1uSMH+VasVxlQQea9qhiW9jzq2HszoI5g2e1TLLkVzZvXUc9qtWWq4IV+le3Qx7UuVnBPCytdGvdWwurSWF+kiFTn3GK+dfFenz+B/EbRQlVZuQ4HJB7Z/GvpCM7lzXgn7SVrd2dzYX1qQNwCEkdOcH+da51hfrGE9pFao9PJcQ6WI9m9mU/Eup3Wm6Pp0siycSZZcdiOf8iqbtBqtsZUVSSMkdyK1/EN9b61pujWzsBIyBzk4yQOBn6iuSlebw/elgpMUhAwBuxzyfYV5+XQSpK26OPOJKVS1tR1tfyaVeG2nB+zSDAJyA3oD+NMu7L7M5u4ScjJJHOR6YrQmhtNUt2lR1OfmCE549fTFVNL1Ly3a2uWXyyMKU/jr229LpHzZvab4hfVNISJJGOQWIY5GPSskeZpNwZUOY3+8uMke4qjdW0+jXAntzvt2OSoPQeorYhc63YiWGclyDuVRjis17ur2LU5NWuQX1rFexGaDfhvmDMf6U3TbxbpTa3D5ZQOp6H1FJp11LpM7xXABic7RuHQeh96XUdLHmfa7YliOnYH2p76SZnZPcZNC+lXYdAAoOWX1A9quXtnHqUAkiAduGIQYxUVheJqcTJORHOoIBYZOfQ/41US7Oh3kaThvs+cMx7D0qUnfTdArIuadOVXyLlsp90FjUl9p4tmBBIONw4xkdqTUrNbqIzWzDa3zIw5K8/zpLC+E++CcYdRgc5z71duqQrdh8U8d3EYJcBgMg46n0rDntpNKuDLECEySye/+e1at3bPGMjO77y7RjIFNt3j1NPKkQeYDj5ySfYUo2i/IZWeyttasBcQjEqjedvGPQj86gsdTdX+yXQaMjkbjwR0yKDK/h26KMGjif5WLDgD0q/c6VBfwrcwdHG5WJyRW+i0ewkzKvbeW0u457cExZJJHp2NWLi0t9dtDJGVEqDIYnOW9avaVcLJm0ukHmAYUngH0OfSqd7p8ul3hkiclCcMq8g++apavzJb7DNLvTbObK7yQRgEHAPqaW+02a2ZZYSCM5znp7Vdawi1ezM/O+Lkup6Htj/Cq2j6th3s71wYlbCvghQT3+p9Kzur3SCKtqWIGt9ctTHOxEoBUgjGT2FVMz+H3EZXzIMFWyeQO1XrvTQjGWB9pGG3L3q+jx6pGEcKJgAuCf61pGaXTQa8zD1bTxf7Lmyco64OA3UEc060v0uIzY3oYOo4IJ49x61YuLeXSrhWAAjzgqw6e9T32jnWbZp7MneuGBUgEepA71V+5XkYc+m3OjXAuLb/VEhmHqD3HvV24t7bxDAZAuJm5ygx071a0q6ZZBZX42BjgPgHOO4NJf6RdWj/aLYnywc5B6+3tT5tbS3BlCxv5bKU21yu5GOFbqDx19qlu9H/5eYCA2MA8kDP9av2Npb69GI5W8iVgVVj2Pv8Aj3pYPtOi3P2a5G63YhWBJ5+opOXYlPyKNnOlwhil4lztG402W2n0yYPGvmRk/dzwfX8K2tQ0aKaLz7RjtJ64GR7GodH1FJHFleoCF4zjGM9wf6VDlpdbFWsrsqizTWoQIgN5yCAcZHtVWBpNMl+z3MTMGY4YjGAOxrT1TTZtHmFxAMp94becj1FaD/Z/EWmmOQYvcYzuAx7Gk5W9CdtGYlzpEskH260BEanIIPGfQ/40y2S38RW4iyhlB25J6+x/xqaznudFnNrcqRExCjj+dXdS0lIw17YESdyAMc+h/wAaTeu4/Iw/3uiXJtJwwToGbv7VLe6OXYXMGBkAgg4/QcVsWgtvEVsYpyiTgABTzk9xmqUM0+h3RtbgYgYlRkngDtWvO9+oW6ogtbhLuDy5RtmHGWBH6e9VisukzEOp8piMbu+e9a19o6zj7XZ5LDGMnJHsf8aW3lTVoGguADIo2hj7due1Smn6C23My500XcZubcjOegPKn0qzaXQuLV7afdvHyjjr/wDWpLdJdGu/nRTEed2Mj6Gr1xYRTwiaI84zlex9K08iL9GYn2KXSbjzUBEQO4gDOfcfjU2o2sWswb4QqyqNwBbGTmrNtd+YotrnAYA4yOTjpzVW5sjp0pZOhYsV9fXAq4ybfmC11Q2xvXXFrd5MoyqhjwPXAplysmmyGVAzRsclRzj3rRls4NXiV0GydRkAHGD/AI1Ugu/la2uY2V2G3OcY96q9x201Qk1jDrNqJN+HVuApwT71W0zUHiP2S8TDkHBP16irM+nnR8y2zCSDG44BOM9ePWieC31ZEcFVlVeCpxzUvX0FrLRjLuI6fP5sQJibLbvTFTMINVt9wch8Z+UDj6VStrp4t1tcjGCAGI4PuDSy2j2IM0I3Rk7zg0NeYrS+aJLS6aBvJmwAeBnkkVLNbGAmeEsUPUcdPSnNDDqsAdNqy8EdiDTbSd4JBDc/dIwCOgpR12DV7D9sWqwHaQsgGQc4JqCKVrRhFMCcnHIyKS7ga2uDNbOHQ4ypBH4ipldNRQ7cb8ZzSenoaXezHXURVTLEVBIztVSMmmFfPQggbscj0ptrevbMbeXIjXnJPBP+NOuozGwniDHjscZq4uxPkUmRoQEc5UnA9qjkjMRIJJUnAI71oYjuoSMkyY5HGRUMNz5BNtMp2EZUkfxVbXMjsoVZU5JohQ5GDj8asWdzLFKAihgOgJx/KoJYHWYAoQjAFWBHOatWsZWUMfXvXlV6Vj6yjWjUidDbXk/lgEMABk85FWE1Lao+ZWBHBBxn8O9QwviMAkdPzpWiWfGQrP2B6j3rybWZulEtw6kp55HPftVuO9DYIIJ6g8Vjm0VDwSBnualSBwAVcHHU460Kb6MnlTOm07xBf6ZkW146R/8APMjcufYHpXR6d8RbqM7bq1WdRxvRgp+pHT8q85HnpgDJHc9eKlS7dMB8B+mMYzXbRxtak/dbOeeGpz3R7DZ+ONKucBpWt2PRZlxn8RmtuC7gulzDPHKB18tgf5V4Ut8CvzhgM/d//VVqG8jVgUfyzjnYSP0Fe7SzqS/iI86eBX2We5UV5LZ+LdTtMCG8MoAxif5hW/Z/EK4BAubEOCMh4WwP1616tLNKFTfQ5Z4WpE7uiubt/HelTECR5LfPeVMDPpxmtm31S0u8eTcxSZ6AOM/lXoQr06nwyTOZwlHdFuiiityAooooAKKKKACiiigAqGe4WAAsCc9gM5qaigDB1C6uL5GijjliQnBwvLD69q5zU7B7YDgoc8gelegcCuQ8X3sa3SRIQW24cfjwK4cWoqm5SOvDybnyo450YuQW98VUM5tjgoQpPBxkGpL13bcVAz2561BLKGTZnmvg601OWh9JGNkNe4LjOeKgUBuSDkjnJzSNgk5JzjgikDDoCQevFYruaWse8nqK+afiVcbPHmpCVyoLFUB7819Knr718/8Axj0ZrXxgbsxExzqCHx0OOf5V+gY+Lnh5JHy+EajWi2cDNGI2D43nOAVGfxpGd0UAAk56Ust2sJIHB45PNS284nZc8AnA+tfnlNe97yPtEm1obPhzVjblUcnZ0HGcn+lep+HdRjnKAEnJxkHoa4bQfCkWpoAuFZecgZx74r0Dw74XmsbuJSwdCRyOMYPXFfT5coOWhwY6XLC0nqeh242wRjnhR1+lSHpQBgYHSlr6tHx4nHSuT8WSyafqFpdJ0OQcnjj/APXXWY9apatpyapZPA2MnoxHQ1z4il7elKHc2ozVOom9jP0vWk1KPABDDqOwrWiUjkGuR0aOXStQeGQL/dIX2711aScYr5TBzlTm4Ylu6OrE04xlensy0OBR0qCIlj1qcV9ZRqqpG6RwNC0UUV0CCiiigAooooAKKKKACiiigAooooAKKKKACiiigAooooAKKKKACiiigAooooAKKKKACiiigAooooAKKKKACiiigAooooAKKKKACiiigAooooAKKKKACiiigAooooAKKKKACiiigCERKs5YcF15Hrj/APXU1RkfOp9Mj8P84qSgCtqFyLGxuLhvuwxtIfoAT/SvlS2votQu7/W9RlCWVqzY3HsD0H1Oa+lPHjmPwbrDKxU/ZmXI9xj+tfKs2lJeeHrK3eV1QsXkAGS/PHHoDXNWaskzWmm3oXIPGUuq+JLaexYixQksucZB6HHoOa9m0m9hv7FZonBUn1zivCFsW8L2ovYlBhJAYvjJ7D6V3Pwu1p57y+iIxbSgPECeCccnPpmvMlJxlfoehyXhy9T0G8f92QOnfivMhibxNfSkkEfIB1+X1rury8+TkgAdMmvPGk/4ml7IhzuYKQOqkDv/AD/GpU+eokjJQ5Ys3XT92qxY3eoFSorrGC4G49ecVk2OoiJQjP16se9PvtYjELhCHcYHBr3Yt2OB7iXk6QTyyMQFY5O309KzW1u3VCyyrKAcFFOSD6EdqpX0V1fIIwSATnI4HP8A+qrOl+F4oXDkgA8sFHX6nvRa7Erov3jST2ceA0ayAEZ5zUemWkkUwJBCY5OMYrfECRwIAFOMKB14qJ2ROuAD17VeiQ72ZmXmiJqd0jNJsSMHOBkk1bj0+C0UKq5wOSxzTxMFU4IxnGTVC41KFXKM4JXOVz0oclsSmy1IgySG49KaqBTwD68ms2TUWkQui5AHGTjIrNm1K6mk/dskYHZQT+tCu9hWuzrluAi5LgDHryD9KrvqUETE71PPr1rl/IubrJkkeUnjcSRx26UsduLJwkgAOQqljyCe3PenaXUaSZ0M2tKFbYCSAMcHn2qjLrk/AEZGefm7VccJY2ylmVGPVnHT0rNlR7qUnzA+DwyjGaTVtAuNk1O9BBDqik4GBk//AFqtR38pVQ7s5I4I4rF1C7itHEZ3PMRkKi5OPX2ArQ03URNJ5cMfnOq5LMcAflWPLqaKyWhbIJbIUkY5PJNQG3ZGyyspPTIxmluPEk1nKFMEcI/vAZyO/WludQE7Jtl+YjKMxzTt3Qk9R1paROztKQT2DEACql+8TxhUC4ztBxjP496mkhgtrfzJ/LldRhmkAIBPHTtVWzm82/EGTIpVmDsOBjtiqTa2H1J9P8NSGLecAtzubgf/AKqratYS2MJWzMV3cFgS3IQf1ro9KZ/sRa6kMxDNhn/ujoMDt2psxWeSJFIJyAV8vaMe2eprS9hMwtOsfFEq+aZLaCIA5SKPJI6k9v5VdtZLiQmO7lLyDkHGM+2K6jz0aRkXrGdv0x2rC1qGOIm6GEI+Z24A68D/AOtS06E+pmy26TXySI7J5ZO4ZPJ+npVvVBbOyFLSCeXqZJ+cDHT0qk14lxH5oXnocHHNQfNP5Shs7TkkDk1ju9CxSoikdjgPnIUDAA9Kv+dvs43CgbueuM/j6VntbObl2OSZD90nAH+FRLfSeSU+yh4o8gFgSBjrxUyuilZlbUJ4tqojxxSMcfKxJ6+/f/Gt20vkhQQoFUhQcLzyRnk9q5hpUvSjmNIk6gIDx+Na2lxHzvNJIiGFY4pXsFraFzVLWK/jInCuPvAt6il8PzJd+UkiCbbgKQM59R9KdqJjaNyjhwDtyKj8LRxW0jEMCqnI7YPpmjnSKiram3e6YPOe6lByRtAIztGOw/rVH+y1XT3EYlMBbzSZAMlvbFQ6xfyTRTMIpSCdu4NgfhWfo2sPZxeVchiAMLwTn60ud7hq0aKyO3l3MVpK1xGR5Q43f4cVR1eN03yvYW4uJDuLOAWU9+BVi51pLhRGDMEP3hGQuR6ZP9Kx4LiJ7p4oomjC8mRmLFiegJNRdyYlozGkuH+1oZFWN1IwIjgcHNdho93Le6jcTSFjEzblVcDAx3/GuQvLVI753JOSR1PT14rZtNcgsbcxxhgg+82MZPXp9abVlc1irnW3dyi2km4g7ge2cdsc9K5nwTYfbNYkikDIm4qGJ4I5wR/WqNt4ludTL2kFu0uTgsRnAHv9Ku+HdTGlG54/fO2Tk5wOMAe1TzN9B2SN2+lvbBXMdvMmCR5gx09fp/hU3hzxElzaNFdu812r4EnUFff36Vg6jq63UDxCGXzWOfMzxiqFrLNbSqcDAznPH41HLK10hxVz0FxM0rSy6mVh25WBQD+JJ6CsbVNdhtYHBuI7xyfljRTwPcnj8qpW/iWaxiYx6dbSlhgs7Hp6+lQax4lu9Qs2hFpbxI+D5ioPl9eetRaclZotWvqcvpd5FL4uur1gkXy8IWAIYdxmr3jTxRYap8KPEOgS3i/a7lxNCCM7QHUnOOg4xn3ritZ8G6vczPc2ivPvO4tGenbIJ4AqG1hMPhnXLS73GUIoEg5KkdQT2HIP4Vx1sLNvnk9D2IzhTiuU2v2XNRW4+IejxzuWGxtm84OQFx9TnNfXPxHslvp9FQsEIlcgnucLx+PSvhP4c61/wg+v6NrGc/ZZY3kXHVcjPPoOtfcfje4TxP4Ig1fSZS7wFbmJ167e4+o4z9K5I1Y8tSh1tdeZzYlylUhVexZttZhtYWlui6GIjMeeWJOOn5V2FjdJeWscyZCuAQGGDivN/B+pQ6zDFK0ayM33wRnnuDmvR4JhsXC7QBjHSubKq6hJ8zOfHQ5ZaEsyh4mBJXjqDyK8M8YaqRrt1bS6msF1bkBHYgsFPPbqa9i8SamumaJdz5+cRkL/ALxGB/n2r5v1XQL7VNSubgpGJnILGSQDBx6nvXvV5wqSios58MkotyGXsiyo+7X3uWxgruO0+2Mdaz9LzuKA+Xk5JqwPC9xbEFvJD9OZQMfjWpY+FprhUSK4gRiTkyOCB+RqlHo2bc1tUbFvrsDkqkREaptAA5LY65+tV7PW/sNqqTgtKHYg56qT0+lS2vhV7UZkvYGJGCYz/wDrqVvCbyLxqNmR6nIwPzq1BdGZuUX0Mzw5q9ro95eSFWJlcsqLztGB/wDXrbk1+zdTJmQTEEJuiyoyMck9/eshdAjguwq3VvKccEsAowcHk+taD+HlMLk6jYJxgsJdxz6YoUevMLR9Dzax8SXPhrxVJMSxilZvMBPUfT2ru7H4maKHMbSSLLIPlyhI59O361gz+C4dbWSU6ja20qOyjzDljg44HuKj0zwdaR3Hz6tZfu+VldgQT7VDpRvzRlYtNWszpZNb0u9YzSX+oyq3ygL8oU+w9PrXG6xOHuWMWTGDhQxySPc9zXXweGbUqUTVrKVhy3zAEe+MngVzmsWdnZ6jGo1K0eEg5IbGD757d+KpU7at3JVilodnBea3BJeSpDbwLuG47dxJIwPU+3vXpdjELbTHlgdY45TuEa9gO5Pc1wEmiaVKizy67aBAchR85I9c9R9cVoaF46W81ZtJNtCmiQwlRqDyH52A4wPTJ/Hms6nN9k1ik9DVvtXiv4DACWKuCDjHI64qx4c1S00y0uxeTiOSaTcuMEhcY6d+lVNP07T3MksuqxW6buIkUHg9Dk1pNZ6BCu99VRRz91RjP6nNKnFpayFU5b2ihk+swyW06W+q285ZSwjaEFgfQfhn9KxtM1NrWJLGVHayaQOQRjBBznPp6+ta8Vp4cYgjVw7k8EoM/TjFQ6lLo8MASHUBPPkbY1jOSM8/TA5rTRrczWnQ7GPxJpTAFdRiIAAAJyT7YFY/i7UtPurKRG1lbZipCxr1bjpzVBdN8PRJtOtzpuIYlotoB9M44+lRX9noC2Z8vWmkdM7VMQAPtnHr71fSzZFkc1DiFjF9pN2FwPNIxn8KYkxtrlpUQO4BAJ7Z7jtmrVvb6fhHm1eCOfHzQsuCp9MiknfS8mMapA7k42qeT9K5rRW5s3FWMqa+maMAoUYHkscZqDRdRlv4btGIJhcoCpyBnkAn1xWzJY2QHz6gjlh9zHzD3rL0XT7DQry7dtYtZY7ts+Xv5U46n06CnaFroaeuxu63q+3wJeRWN7/Z93BbjMjKfnI4IHfnOOK+cl0VxEA7ByTkKB949ye+TX0gmgW+r2ktr/bViElU7V3fNnHTB9eOa8j1zwBrtnqiWlvbJd/vAqSxyYXHTLE9KmVGUvhZ72XLDWbqO0vMT4e+BbO7I1HUXDvFgrangA+jV1XxT1Swj+H16gggEqAG3AAUqxIHAHPP9PavLviHb+I/hsbK0k1SJbm83ZjtCMxEY6k5yTk9B9a5iWS5uY4pry4kvJ+oec5x9K82dOupWbVvIipWjUldu5Jb67dWyjybiW2nx8sqYDAn37V9ufsqXE2pfDCLU7uZri7u5maSVzkthVxk/ifzr4O1WQwoHAw/8JHOT/hX2t+x7rcdx8FvLJANnJIHwc44/wDrGrw/JTrp21ODGTlOla+h8zfGa3fx18QfEt3AWuFn1HyVDElUQYI5HGATWLZ+CpvDmq2yW8QkjiOXuGGcnHb2rd1fV5bCfU5baPEj3EibdwAchup9uR19K4m58a+NW1BILmWCwtJCFV4GIY+mRxx7142JqyqVJWXU66EXGET0tPEUFvfCwnci52hlQLwR/Sr8lyDGSD/9auG03RLl72K9urxbiUAgttILA9vpxmurALIQAMY6CvKcW27nU4xZK8/ygDk9eKpzsJQQCQT3706WUrjPUDaMelVzKcnJBwO/euWUknYuMRZWwoBODUJY4IC9OM5/SkEpdQXAz6A1E7oI8DlR265rG91oapDjdnnPJxg8dRUf2jIOA2R1HHFQPNliqIAcZJHJpjygjOc57evvXO0bqPcle4yDkkccAmoTNiQ85BHH1qrNMWIA4IHU9qapJYLkEc5xWXSxpZWsi35oIBPODkHPrUofaW6Eg8A8A1Q3AMAGz3GTSmYq4JIOOeeazbsCTRdMo2ngZHPWq816ACVIORg+/pzUBuQWJyRx2qhPcmQkDk9cgVk49UCStYum5MrEknIHr2qpLcDaQTk9iOKrySkIOSOOvrVKSXc2c9uhqVG2pUYplxphtGCSarS3AH+0fQ8VA05OecDOAMc1F5hJx1454qW0tylHWxOs4yeOT0Gc4pzSlIycBj6A9RVXeGXjj17U7zdq56jpjrWbktzVQJVmYLkEAH8MU1nJYDrk4z0qMDcBzjFCvhjk59sUlK+4nHXQnDcnJAOcAZppfJJ755xUJmBY8YBPU0KxGD0B657VjJNFqNtyQPtJwO+TmrsdkZ7PzwVwTwMHPTms3cdpweQeGPeuit74XOjQ2USEvEzS7gPmycdD+FOlKzsyZRe6OfLbCQQD7EUqyBGBJ4xwMZqzLal43lwVfP3SO9UDv6lSCD6Y/KtXGS1KVuhJJchcfKSMZyB0qF5C6ggYHYg0jkkAsCvOOcU0AoMHB54JOPpWbg5PYuySuOwduAe/U9qVn3MCCDnsO1MMRBAwAwGWIPX3pgDJg7c5PWj2M16AmupMZCclcAKBnnGD/jUTSAdyDnp1/WojISxB4z+tRsO+OfUVjO62NIpPYsq+4Eg4BPINOHzAEsvIOSDVPnOQASTgnpVmKFpG2Dv096xV27Mp6ErNtJUbs55GKNhZsgcY61q2+kIEBkcoDjGACRVyb+zrCNJHlijJ7NKGY/8AAR/WupUla8nYxdVLQw4rPzpQqYPHHYc+9S6kRpsAjQhpTjDA4waffeJrMofsiSSOT/rHj2AeowKwL28muGLh8FjjAwePTmqk4pcsSYuTd3oa+n+LGjnzdxfaxgKdrYI9Dn2966SLWdKuIwyzfZ2YjEU5AI9s9DXnqIYQS5+9yKWNgMkuTyMA8/jXPFuD901auj0UfZbvAKxyPzjaQeB3/KpoYdNiJae1WWMZBVWIz7HvXnCTABssSM884xU0V9vXCzEYHBLE4rZVprUydNdz0I3ukp/q7CBFGCASxOR75zUDahprE77e0D/7wH65rzxtQLEr5oGR69aYZmdcFS+DyCK09vN6k8mm53cn9m3eVRY8E8FHxiqdxpETR7oJwT2Eh/IZrjRdlSW5I4BDDHSrKavPDykgIx93rkelc8qkpv3kXCLWzLVzIYHKOCADwcVB9oQnk4x3IqO6vTcoSUYOfTkVizX0odQxZSTgc9KSpOWx0qbW51lkiNGZXyIxwSR19q0pPFNrb2sUFpbEuMhpJTwD6gD+tcqbp2iVHdiAMEYwM+tZGsaq9pEoiUvK7BVHTr3qlTlfliZStJc0jp77xJOiYuLzyoyc4ztXnviufvJ7PUG3oJbzkEOImYZ9iaj0zSY7dhcXTG5uiCWMpJCewHQdKmu9eSBQqsxcDaAozgdhgV2U6cYNJamUttFZElvNcR/uhaNCOh81sY/Cr0EajLyyB3xwgGAK5+3e/nlDKBbhj1kOSR61eUfLtecuw6FQQDWlailqRGbWxoT3XnSkDCpnnjgD6CkMqHGAcDgMOPpWazlVwjFO+4HnPrUkbrGijIJA5OevvXkzpWdzrg3IsP5chBYAnOc96HCKDwQDg5BxUIlL5JwOeD7Uhc8YOcjoaqDNOS+5dF7CwUNE3XqGIB/ClFwiEnaCccAnNUEk3A5HINRvksOoOexxV8sWw5XsajXij5yikMMbVPQ+tVrmdg2YAQSBkMcj/wCtVN43BJR9xA+6T1pEumU4dMHuTVKHZC2LiaszRgzoqNnAOc+1TPP5yEHnjGKzJikiFRjnknPSoLWYWw2vKCMYBbvWkKanqTzWJzdmG6QEd/lOe9aH24vkOD+XpWRI6h45wAXU5U+hqx9rHBBwp6n60Sjze6kXzJ2ZYu9QLEIpIdhwpGMCpLU/ZcMpO8jLP3/KseaVvOWQkYxxk++KuiXcuSeSOfpWboysNNN3Llxf7cAvnPcCpEDNgu5I9B79qxwRJdIc5ReeeuatGXYrHd0HT3qHSfQfNpoy39sSEOPLUk8YYZP59qh+1vMSEODn6VlTSTXM+GlIiPVVOOe34Va89EUAEEgcqR1q1TstSU47FxIxAAxYuccbiaJJCeVIO7mqX2jpg5OOnXBoFyQeDwev+NUqM3uO8Ylv7bLEMOMg9h81LFfW9wXUiNmHDDPT2qn9t29QSPUZPNKwLgHAyeRxjPsTWipS6IG76ouTBWI8svEBzgHvUX2h4vvHcfUVS8542whLqBwCcZ/GlaYngDJ6EGq9jPTQlOxc+1MXOMFMfdB/WkmlEpBTcDx3rNhSVGIUEAseTxirLxSBQSSOOSO2e9aLDO5rzWVy7aXxAO7tkVQ8SQjV9NMCgElgwB7YINENvcb32xSEHphTzSyafdGMgRsP4unStqeGfMmjnlVvdFyK7S3t44lALKOi8cCsq4vXur5YA+IhgscdPQU6yhndnLZJ6ZwelNGmy2t08rphSB8w5yK3jhuWTtuY899TT+0CKLCnAB6jjNUnuvtEhRG3EHhs5471WaYuh4wFJ/Op9H065e2SUQMDJlhkdjT9lKO5rfSzJw0UGQU8xzxlh1pn2sxuSpVBnGBwRU1xYX5REhiyCcOzDp7imWekXFuSXVnkyQS0Z6UuWUVcScUNjL3LBkDE4PLAgD/PrVqK3AT94dozyAM8VMtvOVwyHAGQAOlIbadwP3TAjGflJrCXNU3RV7k6uiq6gcAYyeMGmKqhcrg5Gc5qpPIbYhM7S3OCDzUUU7OygAgk4AArD2c07A0i+V2AEYJ9z0oF0VbBYtnqTyQKfHpl03OxlyOwxmkj8PXrtjYFxzk961jTfcNLakM3l3DZC544wMEiqFnN9mneNixUYK85wPQ+vStc6LfRFcwsQR1B6VF/wjF8lwZTGQpAA2nOa6I021Zsm8RZLzzUwpySOQeKxhePHDNsdlUtggcA47Vqp4dvZWYLFJkkgbhj/Irm9Ut3tUa2d8ShuSK6KWGV9CZVS9dX2+3AyfmGMZ6VZ0iVbCzjRSwOeSB096zLO0e8KKgLlOWCgnn6VrRWc5kwIZDxjayEA1tVo9iI1OZ3Jprs3UoiBORkk5zkdgatpMIoQM4Oe1UI4XtlZnVwSf4oyMdsZqWZJDGUSNiW43AHHPbNebKjqdfNqSxOXcbVY4PLZ4Gaur5KkllJOeDnA9ziqcNtJEMbHznqVP51BKlxcMfkdIlPVlPX19q5Xh5N3aNr6as0Tf2qyYADMPRcn6VahupZACgVEBxlmA/SsOPbFGCmFyev86tqjyHeDvBwpBNSqPQlX3RoTgiYma5aQDoqDI+tNhhDgiNyrckKTjIqrsdgDkY6VIiMVXAPqTR7JroaLVb6k4nkt5B5bNkDjJODV2HUUmwJ4lfJPKtzk1SimLDIBIxznvWaVePVS0WQjjJQdAe3NT7JyW1hxmtpm1NZq4MttO6SA5CE/Karx6idxidsOp646GoJL4wKScnHXNZtir3VzPdN8qO/AJzwOlZqhJrU0uo/Czp4r9451BJAz2FVZbnzdVBAzuHzHPAI/wAaqzzOiAICHPQ4ptu4gId3G/qferVGTjoh8yOjt5yqkYABHJ9RQLkPhzg9gc9qwo71rpsgkIeACMZ96tTuxUAHOABgdq5Hh5J3aCM0WJ7p7qYRRMQFPOD1FX4AlnEx3ZAGck1iW8ywAYOAOuamEwujlSCoOAQevvUypPexald2NNLt55AowEz1PFXzKiJg5OBk981jidYlIUbiBjp3p0cpeNS+QxGdvpXNKEzaKRppeFnG0AoDyc1fi1C4hyDcOF/2Tj8KwRdGNgDgADginrdg9X4xwCKwlSk17xVzvdH1LTVCLdQNNMeks7F9nuMnrXfaLrNjrOmTaDetssro5jkRR+7YdPp614ZHeHIBzn1zWja65PaYMchGDxzmvOqYaV7xHJKSsz2TXby5+GcVnFfONQ06d9i3CrlWBHAYHjPFXP7J03V4or/S76TTHK/NDwYmJx1HavCvFHivUdb0qGxnnaWBZFYR5yAc8nHbjPStnRPHFzpVtHbMA8KDaCT/AJ/WnLD1Ix5oL5GSi+r1PSvEi6v4X0RtSv4YbvTww3T2jZwDwM5/GrfhjU4b6OK4tGbymAJ38EZ7EdM15zrfxJbX/D8+gQrJHBclWkkZhtABBAHPfHp+NWrDxXp/hnSooknYlQAwAzk+oxUOlUlZpNMqPMrps3v2hVt9Z8M6VFwb97tVR1IDbffv1xWv4ItH0PwwTcDDxqAwPb1NeUX3iI+JNctpZpARA2+NZCQFAx69+PwrpdZ8UnVNNFhBMIgSqyEMTlQeQce1dU6dRUlGRMVG9lsR+Ib2Txl4jiMaF47WMKmBwSe4+ta8GhXFrbh79104DkFnBYAe3as+y1+10mIQ6dbB7g8NcMc449O1I62skoutYvnlB+Yxg5UAegzya5JSlBcq3N+TmNaPxLYWshi063l1WVc7sL8hPufxB4/wq0up+JL0qot4NIgHG2P5nI+tYn/CwoLWP7PpGkPKR0mlARSPoMmnW2s+I78M0ktnaMeRGqZGPqT169q5252uyuS3Q3o9O1lwS3iCcIf+WaIBg+5IPWtCLRtSdA8Wu3ay4+75SHB+uBXOWn/CRbmxfxTsRkL5S4H4g/XrViFPEIb99q0FsRzhNgA/U+9OKk9XYz5b63OqsdA8RXuVn1iURA/6wqqcf0/CtSG10HS5lilvm1W/J27VYuwPofauLs2Fzc+Xqeu3N5Hn/VQuCrDr0GM11Phm+0LS9YP2ODDAAbpCCQf8elY1Jxja9jmnGXQ77wzeW1rrgsZoxE0kW8LxkZ6A1zHjHTv+EX1N4ZFJsZyXV1GMHjHPt/SsLxtqN5pviltZwTZBFXejdBxzxXRHxha+KNNW3vE81Dja5wWzWkKq1hLbozmjRqRqRrR1TWqNbQfGF5ZWsf2XU3aJcYWTDrjriugh+LUlu6/bbOOdeheFsH64rx7W/D0um2Ut1Z3cqRJliM9OM4x07VhaTrFzexj96XA6lhg1qq+Jw7TpzdgnlmGr3lKP6M9I8YXFvqV99vsHAtpV/fK/BDDp19jXNPeQLJEBOmS3Ib09qytYuJX0b7Er4eaUEnPQAHP55rP0LQIoruJ5ZGljHJV2JwfxraMamJnzzOqMY4emorWx6NY/ZtQljS3cAHhmPIB+o9a6G18MOvLSoqrxx3P9KxNImt7YAIMDHRfSuwsNUtGjB88HHJJUmu+EcPF8tSR5VWtVt7iMDVvD168ZW2eJ3POWbbiuTn8D3dxI/wBunXnGCgJxj0r1CXVNLbiO8hDdww24qlOIJzkTRuAOGVuK71LCxV4tMxjXrNWat8jzO48NwaepSBGLd2IzmufbwzdX/iO2NsSAAFfJ6Dr/AJzXpOtrGrLDBKk85x8kfJ/H0qbwlozjX4BPGBG3EmOvXgE1xVcSqklSg9zpjeEHUkyaRPLeNApLRALknJ4GM5oguESQgnk+vpXpt18OLGaOSS2klhnI43HKn25/nXmeuWTWUzRPjzY8nBxn612YvLp4empmGExtHGNwh0LQRXBKtwfWkEqtlDgAVz//AAkVvayJC8mJGOAuM0st9dTzIsSqkefmL5z+GK8mHMldo7nTs9WdJNLuK5zxxmpre7+YDt7etUBLiJAeGx0HNIHC89MVnKrd3Rg6aasdRbXOAADyD2q7/aMjRFOCn8q45NbS0AMkgUEgcnr7Vtx3hZFPqM8d69KhWVt7HmVcNZ6o1op8kHoa1Le4ygGTn09q5xZ+5/SrEN5tzyD9K9WhiVB6HDUo8yNx5xtz1x2pba4DTovPPcDpWWLncOtW9Oy0wOcivZoVuaW5yyp8sXc7yzcNCvavM/2irJbrwUG6OkvykfT/AOsK9H0//Vj6Vyfxfa2Xw1GbnaU85flc4De1fdfxMK4tnztGXssQpdjxm6thc+HdImtyDeWkZ3HH3gecfz/Ols76LVbcW1wNki5BDdR+FXDpXlyiXSXaRWwxtWPT/dNIw0+8k2Xdu1pegEeYvysPr2bFeZRUacEkcmOrvEVnMwr22n0CQy4P2WQ8uCSAPWrc2kR63Zo8EyvLklVJwc9jnpWv/pNjFIcR6ha4+6ACcAcgr1/EVTj06CXM9oxsQcExLygPoQeQTXT7Y82xm6dfvbH7DflkJOOR1A+vWkuYbrSrjzrE77YEliM8V0TW1rexCLVULoQAso6jHQg01NOn0iXdBI17ZHoGI3gehHf/AD1oVaL3BxSRmxTjW7dWQfNjlgO/+NR2Ooy6TN9in3PGVOGbn8/8a0DosM/77S5jaTKSWgkBCk/jyM1PIYriM2upWoBIwZGUgjsCD3qfbR2WxJn6npj/AC3lkQ+3OVHfPr/jS2k8GtxmK4QeZjaRIOQaetnfWFyTaO13bKOVB+YAe3fAq9Lb2WqgSx4tbxeC4GAT6EdqXtVuFrmQkk+iXZinUtaYG0jp9Catz6b/AGmEl05y8pBOxFyT7VdiumsybXVLaNkzgSEgqc8Ag9j7Uw6LLpqm60idZYj8xgeQhh/unuKr213puOzKVtqo+W1vUMcoyCGGCp9RUd7YzoVltsh9w3MFyAM8g/hV+Oex1/CagjwXAG0SAYdSPXPUUWr3Ohz7WBu7Q5AmA4K9gR/Wp9pygtdhqpba1bPb3IAlwACTyeazCk3hm+ELoWt2PBPIHtmti606DUVWfT51t5AOYz39s0yDULmAfZ9Rgbb3EnKnPHWqjU7bBYZNo6aopntc+Yo3AswDDv8AjUNndl3NtdxMh6jIxn3zUsmnfZZVn0qQPk/8e8hxg+x/z9Ktkwa+fIu91ndg7d54ZT9O496TqpaMqxRvbOTRAk9qhe2Iydhzg55OKfJb2PiCEMHWK4AHGMAn61M0d7oRZJ3+0RDjzEGQy+tQmxtNWJn091tro9F3/K5PrVqo1qKxHp+ovok62+pQLNG52iQk7TzgcirmpaSzAXtkdyA5A3YI74x3qsL+VAbLV7cEDgbh8ufVT2+lSItzYRmSzIurcDIjzl1Hcc9cVLm73EtHZlqy1S11uAWl2Qku3aSwyQCOh9aoXFvJ4Suw6mSWIkbdrFhj19MVbjuLPWW81UW2vAOqjGfYjtTl1R7MC01KEKjcruHDD1BpKo9irJj76wtvENp58J8ucDdgYH4j/Cs/R/EEtjcPp93hkAIO4fe96mfTZLJjdaZL5kQO4wZwyepHb8qbLe2niAhboeTcR9woDA+/T86tNvR6onXYfq+lmNfttid0YbJGcEcdCKfaXsPiGxNpcvskxtDnGVPoaqSPfaA4wDc2jDAkTnj0Io+y2+rA3FpJ9nuSOnG1/wDCjmuLle5Whubzw9OIplY2xOxSR1A7+9XtW0z7XaC5sslsBjtIyD3qAa08QWy1WLYWyAr+vqD+XFTLZzabGJrSRrm2XkqR8y+w9afPZ7CI/DviFJ5Xsr9G2jqpPQ+op17p8mn3TXMBZ4G5JU5+n0pZZtO1iIcmG6U9UUAg+hHamxahd6E7Q3aCW3YhS4OVOfX0q+Zbr7hq2xcjvrbW4Ps8oAmUEEk5J9jUdj52gXIhnBaKQkLuGQVx0JqKbR4L6ZrjTCIpWO5lB6496mtNUWdTYX8RDYwysMEe49azk3H4dgsM1PRTDIL/AE4AqT88YOMf/X96lWeDXbMwXIIlAwrnggjsamRLnQ5Q8Li5smG0NnJTPYioruyj1Ai6tHWOXG3aG4PqcVKqcxTXUzLS5uvDd15c/MZ4DNwCPQ1fu7NL6Nruw/16gbkI6j/Cm/2qZVFhfovTCmQfyNQvpd7o8guLY/aLMkdGyyn6elaN9epGpas5bfUF+zXGUP3dzD7v4epqpNBPoM6o+XtiFCtnOQT1+lW43tdYjE0ZMN2DkHGAfYjtVtbtmhNlfoCMdGHGOxB/pS5mgSM270+K/BmthuccjA5//VVW1uymbe4j+cdCVq++mz6exns3MsGeVBwRU+201q3AeMW9wvR1JBPfBreNVBYxpree1lNxCQ8eAdoPGT71JNBb61FvUlZlPBViMetWIxc6bcGO5g3wMRskIypH9PrTrrSxJmfTsLJg5Q9Md+nX61XtRJO5lRTzWEhguA8kbcBgDj8aSS3aN/PgYEZyUxVy1vFnYW14m1+hz1x6+4oudOudNKSRlZ4D1aPnbnsRVe0T06id76FVTbaxEYyNsp6c+/XFV4xPpzGK4AKn5Se2PpV77Ct4BLBtWYjAOcZ9vpRHIGzbXyE5GBuHBPsarn6Bvqyo1gYj59qf3ROWXHI/AU9pU1FBHIArjgZABH/16kNrcaXIJrd2lgA+YAZI9MU02kOop5sTCO4HQEHJB/wqlLmBaEEcxs3EUi4jI4bPWnXVkEYz2hDR90JwTS+cof7LeIQSMKpwM++fSkeOXS1EikT2wBJIJJX2x3qr6hdvQRZotRhaMnZKMrkjkH0NMR5rIeVKS8ZOVbHanPDDqERltpBFKwycDH406KUyK1teqVAG0HPBz3qX5E7EckHlEy24yCcnaMZPrTgi6lAVyUlAycetPlMunECM+dCSV3KMkD6UyS0FwoltZAj/AHiCeGx2/Gq5mCb6EdnIYnNncgEY+VwDwPr6+1TvObSUK43rn5WAJA/wpi3Ed2hinQxOvQj1pmZbJhHJm5gJ5J/wHQVUlGa1OqjXnSZqW92GXKnIzVxLrPOMAdOcnFZgt45IGa2HlMem08fiKfDKUdY5CQ45DdM/jXJUw0GtD1IZj3NZboMRkkHrjHWrkDB+hAyexrCmnCr79AfSpLC5POG/U9K82eFluj044ym0nc6VVHUngehpjMAcEZHfNZq6g23AGc9MnFAvvM6lhj1rjlTlFnfGpGSvc0DFFIORtwOwpjWRzuSRRx0IJJohlRlAB755qXcRkgg46L61Fn3L3IRbyoM5IJ54NK17JAQMnJ4AIOM/WrcbgDJIA9zUgxkkBTnp2xTUmtAcE+hFHqJPBUEjqQRwfSporuAYJyhHUgkfypj2cE6HfGhGOQVzmq72CqCI3K4/hBzitoVpR6mMqSOgsvEt1aqPIv5No6Bm3KPwNa9v4/1CIYkjguB13DIP6V581vMDw6kDoWUn+VMF1PCeI3cjshH9a76WPrw2loc8sJCSvY9atviJbPxPaTQnH8GH/wAK0oPGWkXIBW8VSf4WBBrxiLUpsgsGUejdR+IqcayABvcYPGD3/A16tPN6i0lqccsFHoe4x6pZSjKXcLZ9JBVhXVhlSGHqDXg41CEcGMD6ED+VL/bQjOVdwOgwxrpWcx6xMHgpdz3uivB/+EjeIgxTOrdsykf1pX8VXmPlu5yvp5pro/tel/KyFg5vqe701nVRknAHevAm8SSysCZXdj6yGj+057j5SzbD6yMKl5tHpAawcr6s9Q17xzBah4LIiSUcGXqo+nqa4qfVDKzMSXLHJY8kn1NYguMYHQEgEjqPenGYZAzz/nFeDisdPEPV/I9ahh40loXZrkyg4IHPGaosz5IBBFMeduF2k/T0pAMtuBI9Aa8p+aOxabEq5I+YEjueuKcpG7sAD1pjORnIP4CmrksdoyOBz2qkn0E3yq57/wBsmuQ+JfhqLXdBkmbImtAZEK9/UV149a4fxP4xtnv/AOyY5EK5AmkJAC8jjJ4r9HxFaFCm51Nj5SjCU5pRPnGVRHcHzQwlBwQeAOf/ANVaFpFh4yGBOcjHY16T8SdH8HfYIyrxR6ipDxtb5dmGORxnGeP/ANVeZ2WFuGIyoBwMnnHbNfntacXNuB9jhqqnDroeo+AW+yDrkseTXpmmyAupbmvG/Cl6YLndIwxxyOK9W0fVIZioQg5HQc16OWVVGVmcmYQcveSOropiNuApxGa+6WqPkxaKTPSs++uR9qht8/e+Zh7dqzqVFTi5MpJydkWZbSG5wZEViOhI5qgNKltTIbeXduI/1nJUe1akfApx61yTw1LFxUqkdSlOUdEyC3iKAAnOO9T5zS0V00aMaEeSJDdwooorcQUUUUAFFFFABRRRQAUUUUAFFFFABRRRQAUUUUAFFFFABRRRQAUUUUAFFFFABRRRQAUUUUAFFFFABRRRQAUUUUAFFFFABRRRQAUUUUAFFFFABRRRQAUUUUAFFFFABRRRQAUUUUARzMUQsOxGfpnmpKaw3KR60I29QfUA0Acz8TH2eBdXbIH7oDn3ZRXzde+ZZ6cjqASFAIHQDjmvoP4xXP2bwFf843FV+vOcfpXz3rvie00jSPMlMbzuu0RsM7eOv1rlrK7SZrTbi7oy7/W4tV0ie0GHJXcGB9On5VP8LfFlpoej3Jv5CLlFKgAZwemAB3PQCvLL3xRO13J9jCRRSNubIxn1GO34UzTrl1lMiuXkY5IxxXLCCV4z2PadGU4KpB2PWtT8Yat4mQx2Ubadak4LOMykfqBVrw/YSWdldxu7yuyhvMkOSTkcflWR4AumurnyL2PykALCQEkn0GPXp+dd68YKIqoEAOcgcn61vShSi/dR59SUo6MxLLR5bmBHLBSTyGHPvx2rXstEtoP+WUeccMR361N5qQrgsAB6dqo3evRQDagMpUYIBzz6k+ldd7nE0SXqxwsTwCDzjtVaLUYQwBkChTnlsYrn726v9TuCkMq26AfeUHIP1/OspbVFvRGx+0Sg5LMDxjuDTs2gVjt7/wARRSx+XAskrqCCApAH4nrWHc6vf3EZVBHFjkDBLH8f8K0QYvIAUgnA71WivYFYp5W5j0JFCSBqzGabG84zczSSyMfmDHj6Y9Kl1JUhYQQ4wuMYHr2zToy4cMpWIZ43ckeoI/rVOWXy5cmQztuJU4wF/wAau3YkuhhZWxkmRmLDaiqM8+p9BWbC0j3DmKLaWOcYGBmr7OTpgLEiRjgLgjPrz2FU9IuitxKHC5TAyGz1osluCLkd7c2tzHbXAVEkkAYgAY/wpDbi61FoLiQxS275+Vc5x9f51LqkK3VuCRz94ZHWotOxqdq1xKH3bQCx4JA4x6k02rWaFcuX0sUpHlSGQEcs3XP+FRWcxWaExgqjN85xyAOn60trFHIXKKSFHKvnmlaS4jAaG3VQDgB27evAoD1MfxAJYfNZXSFD94KMkj0J/pU/haRYLF2I/eSNj5RyR9e/asTxFe3UU0yukTxAZG0fjjPc1Z8NSTFIyQwH3ifT2qeZroUldWRq+JLbz7YMgwVOSWNZukSvOfIdQ+CNpGCQfStDWrrdAIkwWYkcnp/9esjQozaI4ZSpA+8RyT64obuJI1JlgRzbk5eQ5ZQDwR2PpVu3QW8ocYJYY684rl5L6Z5AUlkwxJKyIU6Hjk1p2+tIuxBHJLKf7uMD8ai77AdlFcGKMMPKRM4yzDr9OtVrq9eYh8qWj4UKMZ9xWPFfzyzMggjRh8rNySP6VbbMLgkB9oBK9e386RVrGrpkrRwzvMWDSPuCjkAYxz6nis3W7seUykAIRjeecE/1p0uotKAcBVPoOvtWRqBlnjkRgwAOVIPX3x/npT1E3YZc7ILeKMkgEdYwDWfb6gbbUQ8Zcpt2ncMHJ9qgaz1HzozHLcCJs7mUDBHoTirJsCgAc4IHJJxUpPqWrJ3RtPMrxgI6hyMAyMB+ZrOlluJI3PmLJhSSFUjH496iGlKYywlQZz83X881asVtjEIIZxcSsNuYlJHufala4LQ5+3kdUYZzhj1HT2rR/tWRVCpEAgXgk4ye5xVqDTYJJvLijlaTvlSOnvT47ARXYhNixlbkbmA4z1zS5Isq9loUo7q5nB4UREc8mrVnAWjYiRlIBIUHBPr0rZtobiC6S3aztPmOBJu3cflV7xLpWr6D9nkEKpaTsFW48oBSSOMHqfr2o5VYSb3ZzAt7mR0KCWQN1B5AB/SrB0a/ljQiBsE8kDrVrV3udPtHljupMLjeQAQc9Rj+VWtQilisvN+3yySCMMX3dcj7uBxx0qedbJGnMZ58LapvAityWJAIZsfzqV/Dc1grzziNCTtKiUE56dOv6Vc0mFZtN3yyO28bj5j4IyPXpVe2j0wQTGdw7hyI2k6LzyRnvT5kD7Fb/hD/ALQ3nG7t0yM4eUEgfh3qncaDYQBhNrNrCQcbWJY/lWjYQ6cutSFY43sdiqoPQtzk/nipNXgtZ9VtpQiOgPzFRjPtxS5+4+R2uchoOvaN4O17ULiS7fU4LgqqxxxkLEAOSp6sT16DrWpFq+napdyzwaZeNbSHAkVcD2BJ5p/xJ0621HT4THGHnLqy7UIKAMOOPaup068toPD8UUceCqkBQp5JHf0rnnJRfMbQjeJTtYorqH91pc1w2PlxIAAPfH86YlxBNKYk0ny7lWAKyS5/AgdOvUVd0ydbK2xEkrsTkbQSR7ZqO1trmPVpL9ra4V3/AIHXkDj/AA60RnzLQUo66Ih1C+OmGNW0y2QSHb+7y4yfZuMfhU7PevAZ10+yCgcP+H93FSanZXeptF/oU4iU7h8ucdxyKsvFfrZmOOylMrfLlh0HqP5c1Wq6BHTVkGi6he6vaFCIIkkBysUYUE9q8j8UxzabFrNs0f7q8mDl9pwcLjAPTnkkCvWbCyvNEijjFudxB2qxwfr+FcL8Rbl7rQdOgkCqsVxKUCjkMQM/zrmnNLQ2jHmVzyF7JkJ3kkPwQScY9K9z+AXxqXwlcL4a12QHSpztt5ZCNseeNpJ7c14/f5CxbgARgHA69qzdZsi0SO6A7QXUH1HQ14OMo+296DtJbP8AroejRalH2c9Uz7g1DwTNbzrqfhq4DxP85hVgQQeeD3Fdd4aGoGwk+2xm2bPAfn6/hXgngPxTfaB8MvC/9nXlxc6xdLueJyGUIAe3YcL7/nX0H4M1GTXfDVpdXLBp5EPmbRjByQeO1efg4e3r8slaXk9DPFqdKnZu6v8AM4jxz4ga6nitJHABJKRIfTgMRXAaxpCW0Uc8UshPmDcGYndnAxzV/VLGHTfEeoR3WpBJ4pioLKSSo6Y64FU7qOBZC1xqc7g/wiLO0dcjjn8a9unKGHbjJq5glzRVlZD7zw9ZTWxlCuZ8ZLFyRyOw/pWj4X8P2F2kQu4mYc5G44FULS6sF2RJd3U4I4/cHp3OPy5NSPHpdlKJJZ70KeSecD2AB6mun63C1+ZEOm1oT6RYWTald29wmYoZD5YLYJHbnufWnarpFlF4igRIUW38vfIMcAnoM+vtTbcaNcuEga/DgYDLGQR75apL2HStPGy5kvnB+88i+YM/UdK1WKp2vzoz9m9rD/FmmaZBo6ypbQ28uRtMaZJ5GRitWz0zSYLGPzLWARMh8x9o7g8Y6ZrFhi0jVpAiDUJgnO6RsKOn0qS//seyU/aLC9nwONh8wH2PNWsZSavzon2T7GP4Ss7aKa48yCM3PmsVaUDIXsQfaqf2fTF8eSiKCM2iwKDGVyhlPJNXNCgsNTe5ln0m5DBiQ0jGMBc4AHTJwfTsadqNho1nKWTQblyDxJDKxx+Gf6Vk8VTa0mXySvsX/EAsLUWwNpaxSyMBiNQcr3yPp3rN8eW+ky+FJXMVugVT5CxgBnYdxjnkgfWrunWOk6kjOdHu4AoxumkK59OO5rnfEujWUGqxMNGuZ4ByDGS+fw7fX61SxdO1+cPZPqi34T0bS5vCdgktnaG4ePNw8ygMD1/yKr+GfDWi2evootF+z+YWC4+U5788AfTFa+naNo01i0kegSREjA86RgSfoTx9apWMsWlXUyXei3F6hbMYRSwQY4GayljYdJlKnJPY6Pxda2iPAbSOJJmYKxRAAFHTnvV1F05bFswQD5fvbRuJ7c03TpbC8j84aRHaAjhZD8x98dvSqF/c2tkS50Ayk4wYjuJP0H4VosZStzc5Ps5PSwzwoLezaWWaKAzsxwxAPGeBzVHxfFbf2pp09qEDCUNKsQwo5HHFbFp9kvIfOm0YWqsdqiUkOx+nYdvesfxFNFDmzttBYSEgrLG5O3oevT2pvF0rX5gVOd9juNdNleaK+BEFjUMgUDcT1/E8Vn6dHYDTHe5hi84ITvlAOCemPeqGkX9s8KNNpEVkmApMkhyx78elVfEutadaQMDpct2zD5TDyoPbr36VUcXStfmF7GV7WOa0m2gOpzh4zLBvJCtj5ieT9BV3xLaWdvDE8EMcdwxACRqB8pPXik0SK11KBgdIubbYCzNO5Tcc8bRnuT0H4027hs7Vi8mk3zOcfvBJk47D0A6flU/WINXUivZyT2L2m2lhJblXtopNwG4lQSMdTn9a5OLTrB/EzGaGIRDIXKgg8jH9a6Oz/s69kKGwvoc85lk2qT9OnpVDWRpthKnnaVeyqTtEkDA7QO5NS8RC3xDVN3vY2tXsLJAgjgiSd125VQcDHHNdHp+nadLpqw/Z4RGYsSOQPTr6Vzfhl9M1edILayuymeXmbOPxParuuW+naTazmWC/MCAsPJYsue2R0xXRTrJq/MZTi1ofNXxXIvfE7wQQo8docRkDHOTk57njvXKXcDiNCByDn6GurvZP7R1S8uSQxnmaQY/unpVDULIFAeMEY4rnlO7udlOL5LHIapExtkeQgsCRsHYdjXrX7LPxHHhPR/FumXEgihmjZoASSWcjAIGemT19zXnWtWUr2wbAOR6g4qr4At5YPE1rE5cwTsIpBngAng/59K4MTQdendOzRvDR8stmdf8AZmGu+VevGIroeZGCMLuHUEn1J61m+JfCun+JLuJ5NThtHgIURmbGcew+neugn8BjxB5Fzc6hcR+XI3l28ajaB05PXNZGu/DTRI7nzFttzgA555P514UYyitzt0kLeaquhxpHA8d6QAMRHI9CefzrWt797iIOoGSOADiufTwrp1pkR28aPgcoMY/Kta0QW1uEAPBOOa5J92zVJEzF2UgEAkDI604gFBnrj0qu9wATyASOpFPaU4yDyR19a4ZPVmyXZFcydRggZ7jBqLAwSBg4yB6mpJJQxBIZmJIGPbv9KrSSjA4UnHJHeubm1uapdiPz1BbjLHgkVCswDEZ5qGUgD5cgk85rPkmbcdxBJ64GMU29DWK1sX3mUEDGCT97P6VB555ACgHk5PT/AOuag8046nIGc1BJIGzzjI4PvXLJa3RpyWLYnHmj5RjOOvT3p8tyBkkD2rMjk/eAHJAPIyeaiuLje5IBUA5AwRUN3iXy3RZnuy4A5GDnANQi6POR9armRmJCEDuc9qkgi81ygHzHpzUwjJjsLcyMFDBvwFUzIQ2AOM9Qelb8ekwTR7CPLlCk5bocVhTxPEAGAU5xkDA/CqcWONmhN5xjr65ppcljt6d+aQhjjHWgAlACQT7CsXB3uaJ9BdzAnI4PGKRm2uDg4I5I7U9FOwckN2HrUboeMAtk9Txim6bWthpjixBAyc0jTc5GDzjANQGQKQOmOhP86QufmJBAB4IPFYyvtYF5lnJJGCNvfipACxHJ6flUekqbyYKhBXGSc9K6eK1s7KJTKqFgMlpWABHpjv8AhW8KCkuaWhlKpZ2MKKwlnddqMRn73pUN7cHT5gY3O4EAnPSr+q+KkRTDbEkkYJ27R/8AXrkZna8fAbCFt7N1+Yc4rnqRgtIFQlKTOqt9dimQR3IYAnPmKMkH6d6vW9za3ziNJILsDpvYqB78459q4Z5SefmIAxhaEJVt2TjPPNFOpKn1HKnGWr3PRzokSMRPbQxkDBaSdV/mcmmlNPtP9aLTGehlBGPfBrz+Ox80sRGHJHJds5/OgacwJMVqu/ODtA5P1rp+sNPYyVO2jZ6CNR0pA5DWKrjiRgSD+HpVGa902cnyjaXGTwwJA/DpxXHCyl3gyQFSeADjp6082swGAmcnkDms3ial9QjTinubx02C5Usg2AH7wOQPasq9spLUjLBo+wXk1SW5ntmzHK0Y6Fex+tO/tgSApKQM8bvWoc1PSSNknHqQtMgJfOQw+7jkVr2epix09JSB5soyQecAdBmuZuHMNw3UqTkkDoKsG4SYJzkAYzWMqTh70TR+8aF3qU9y4fzGVM9FPX6iqTPGW3KCXPO/b/WqzzBpAASQDz71K10QoTogJIH86zl7tuYqKRPyxGTsU9SvJ/KlV40yerg569vpVIXOHAAJ9ARThOJMl8rjquM0uUVkTzZl2s3AHP1qMSAyBSBnqAKjkuEZAAABzgD/AAqBWO0vwDnI+laQhoPmstS+vzkZxj0pSFyx2gheOnSqKyEtnIB6gHn604zOoJEpKn+HjGafLbYzbV0WUlhaUFUBdTgEKTinzajIoOZGAzxkYxUP9p3QUAyAhRwMDpRJrVyckuuMYyVGcfWlyNlpq477WJOXJbPUnmoptjAFcIBzkcVXe9M3LlckdcAZ/KoDMyFiQSrLwKHSk3dFtJdDQS42KFJIIHJzWZrFu15CHgJEqsGx6gdqcZQ6gKcEj73pVZ5zbqQSSew/pW0YSvdENNl+0uWaJAVAYgAhj0NUdQBS7ilIBRc9D0zTFnVkzu2kddpz+dRSXJYFHGVI+8O9dNOnJvVCk9LGrJOXjJV9o781nIyR3jEAFzyWA/LmqKamIMxPyD0JGRVOW+NxdIFLFyeFUZzXbTwk9TFyS3Z00l0Q3zjGBnnvmkhuPtByOgO3GR0rNzLeW/yI7EDoFJzU2m2VzkqImAB6GonhrRvIE438jSPAABG0dR6f/XoBJYggDvinrY3LYIjIPQcd6nj0q9kJPklnxgmvO9jJu9jpUkloVN58vI5PbJ7U1ZsvktyeozgCr11ot3BbvM8bbVG7gVhwu9yCUXjPOOxqVR5dZD9rbqaUdw/AAJHrTbmRio2nDDseM1ueHfCg1SxiuWnkXcTgAdK118BReZh2eUqcjPFawowbvciVVHDLeNGcFWJxxgE02TfOhIU4IyOOtejx+DLZFGY95z0Pp9avR+ErdQAIgMH07V0qnT6GbraWPJBb3Cxl9rgfePFRXqvE0RJZN/PGOK9lPhqEZXZnPqOtcZ410NINZ0lGjXEsUhIxjocZ/wA+tWlT6manzaI4u2uTLMkBJLOTjjityDwtcyqCCSOxA6VfOkRJPaFQpHmqucZ4NenwaYm5SqgFVAAz0AFZ80Yu8SfbOB5UfCd2wCcgdMscH8vrVyLwZd+WAWIKjbkivT10sPMrAYKnrU0lsgUM2MjIFS536B7dnlw8FzlwNxUqeRjH51P/AMIPKyhXcn3x1r0dFjAyrFZOu4tnnt9KkSIFASmTnpjvVSd90HtZHiWqaK9hfeQpJUgk5Hp6U/TtGe6vRG5+QrnbjkGu18RWAi8QL5i7MrggH9f1qe209BewbEBLKSMe1ZuVpG3O2rmMvghGwRgkDrkd6li8EQFRlSD2IbFd7bWDCMM4DHoBjGP8+tPFiApXAwOhxWim+pzurI4aPwZAp3BQFHYepqceEoh1TOOxPWuw+yhEJPOOw71LFAHQHCk56+1HO722BVZLZnGnwlbRqcwBnA4OOB71zVn4eSWaczlgFY4C9+fQV6y9qu0bvlA61ygtPLnnI+UrIRjrweQfyNHM7FxqOW5jaBoMEl68IRipOV3DJx+NdXH4dtzIQYhuAx6Ae/1qjoC58RpEVbDxsx57DH+Nd19iTI+QlSOx61KqNESk07I5f/hHYCrNsGfpwKd/wj8XlkNGMEcNiur+wRFj1UY6HuP60+SzVbckcnkZxyB6Vop9mZqfQ4vRtCVk7hASwBGMex9TUHi3w2kui3rqgUhCWA4OPb8a7TS7JYoGOTyMqOw96g1qykm0W+RzlGjbO0ckYzirjVlzBzczPFLTw1C1qXcFSRyrE5rsfA+ifafDaykBssyhcdVDEDmrVvaRrp+zyVcGPoTnHHWtz4fWyL4YROBgkEHtzms51OZ32NHLSyK/9gxFFOxhxxkY/GmHSE+6yAn1xXWNaooADh8nJwentVc2yDkggk8ZrLn7Eps5s6NCqcpkemKYdDiBDCLgjIxXRS2Tl8rLiPP3doP6042uxcMQPajmk2XzNLc808RaAlxdwZ5ypZcDOR/hWI2j/Y9TsiFyPNAPOMivTtTszLIjDgkbQRx/npXMa7brHeWRA5M6A++WAq76WGp9LnTR6bFgYhI7lSOntVqPSItoOwc+1bdtphMQO4EnjIPSroskRVBGAB1I6VPMZvQ5o6TADgxgHtxTv7NiU5eIIAcHAzXUDSkkTgYBJ5zmpYdMiVANuSOxPehSs7i5rHJL4dW7yu3CEcn2ryjxV4Q+zeJbqEoXtgRtfOcAjofevo0WyRR/IBjoQDivOvHGlBfEFzHuwUK7T/eXH+JNdVKu07Ia9488+HGhxQ+IdUgEZeNIgyA9R6nFekW3htJpVcDIP3Se1c34Hti3xHuLV1Ma3NrhmQc4HJ+uBzXrlroqWoCh2dR90kdR2qJ1Wm9Q2OOufCEMhXAAAPOV6+o4pX8JBUAjWMHrllBAHfj1xXcyWScKwJB647ike2iUjZngYPPeueU21cqLbOFTwvCjEkB29AOntWf4m8MpHol0UiALjaMDuOc/SvQjaLK4O0YHOe+aj1SyEmmXCkAFVzg9T/nNYxqa3NVdM+dNT0OSztJrkRgvGpYgDPTsK9F0PwvFfaTZz7F2yRK+VHXNZ/iG0ZbadFOwlSNx7HHWu58AoJvBekSkgloFYhR90+n9fxqpVUazk3E5+TwbCSNqgntx1qI+BVf/AJZgEj05FekiAMowMDqD25pDEIvmALjGPXApxrNIyjN9zzmLwIgJ/dLn1xinP4JVgRs25GA2BxXosNusmAqEgdCT0Hp7mrRsUZCNmcjBprENu7Hzyvc+btU0R1lnJDDy2IIx6d61Ph54eOtaM0/lHaXbB68BiBXXeJ9Nt7dLlieCTlcEH/69W/gtaGbQL3IA8u42gD0IyB/OtPapalzqSsVG8CooJ2AEDggVGfAqshDIG55AHWvVjZZGMHA5HHeoGsNu0Kucnk5xipeIvojJTfc8xk8DxAr+6HQDJFRS+AkiikaJArYJAzjmvVHsTI4LAHA6+/0pH04FSSMYGSR6D+dTGrrqjRVHfc+Wxb37RzMxcBGZRkYAOetdp4Q8PnUdLS5kBLk4Kgcbv6Va1nRktFugFKo8jMQexJ5NdN8JofO8MRF4ycyuFx0AB4J9zU1KkZP3UbNySvcyj4PK4OwqM9+9Mk8LORggj0IyK9WexTHQZ7iq39njn5B+VLn0vYPazsnc8ubwuwwHBAzx3zTG8Nsq7uRx6f0r1B9OjVQGXBz0xUR0yN1OYwecfWo5oSfvItVqh4fqP2mzkcIgJHQOcZ/Gr+jW0up6alym5VYdCcke1XPGtu1gly31b5hn/wCvXV/DfR1uvCsMhALljwOnSs/3T0sW6s0r3OKOgTQyM7NJKxPBYAYHpx1qC40q6UM+XA7AAmvXJNABIAQnnrjOKc3h1PLYEc+9dMeS9uUn28l1PCbp77zSiqEUDBPIJ/Cstrq4iuDuMjk8F3PAHtXt83g5MsSucnqB2rlNa8KRxLKAuSDwcV6cY4dxulqZudSb3Mnw7e2UxCX8vlcfKEBYn8P89a7vTfDcepNvhTyrUnarjjcfc9q4X4e+GTd6tqQZWZ48YJOcHjnFelQeH7q2QASyiMHO0Nj9BXz+Kw3tNYs7qNbk0ZY/4RR4MxwoyBeCxU9f85qndaHYWcgFzcM055VWOSfYD8q6fTJpbaNEea5UA43qS2B9P8966KGdWXKEXBI/1k8SljXg1MLNHpxxMUtDzaPS7uY4t7dlizw0g2ceuOtTL4fuWJDag8Y7qqgZ+nFdn4nv7jTfDuoXiRxMYowwLLwOa828BeLL7xH4khsruISIRucKpUjnAwee5rlqYeolexuq0WrnQQeGXP8ArbueUHggydR+GM1Yfw5CGCzIH5HEh6+grqLjQzbykBnUg4AYZH51k6lbTgl0Cy7eQAw6jvzXJLDVZbIpTg+pHd28ehWPmfJGQOEK4zUfhnSp7iQ3ZlZHlO4qRnFZNxbalrlwj6rDJFHFkCINngdzjg9DVmXxOLAokClmAwFOR0rkqYeot0aWTVo7ne+MbqG2+HV5BO6m5lIjTPJPPX8s89q474fK8UUrsxUO+QG6jgfp1rnNQ1DUfEsgN9OkcSHcsanhTj35z9BW/putx6Za+RbwBpCAC74C/X1quWfKroyjT9mn5u51ni/xH9n8Py2iFXuJwQFJ7cf56Vy2jBdMtnbGCTkZ9+9U21BZbvZNunux1aIhlUH+VaP+hyxxeepnlT7sSAk59TTUuXWQoxsrRQkbT3uGhjZyTlW7AevrWxaSW2nqovrlGkz92Fc5/DrVaRLq/EUuo3kelWcfBiJCuQDx0+n69a0bLXdNtn8nRtLa9m2j9+6bVJ9d3/66yniZpWgZSg29rmvZXkzIqabpcu3dy83yjHrXQxRXwjzPLb27f3V5/WuSfxDeZ26lqlvpa5x5cJGcHtn17VTfxdpEEbCK3vdXZeC8gJGT79PTvXEnKTu/6+45ZU5PodmZIbf5rq9t9393NZ0t1Hc3fkrfSujDgWqE4PbLdq4lfFN/eyEWmj2lmuQPOlGWA+nr+NdF4d12X7esdxcRsoXcTGoQZ9Px5rXlldKxfspJXO78P6daW8c8VsoacJl3OPMzg4z/ADqnofiSy0y28m7u40vFY5DsMk575xXFeDPHC2mq6i7ghnnbAb03Hn9a09ZtLXxTcNKLWJJGzghRnJOST7+9ehR2XRrocLw7c2qmz6ncn4r39hJtiMNxCOQHJz+BrL8Z+J4db0R9bgjKNHhZ1xyMf05rxzTri4j1uexR2dFcgq2Tjtwfw6V3Pi7Gj/D26RTi6vdkKp3JJ9K7qOJrVKnsqk7xJlgaGHlGpTVpHI6VONV1p5TtnXIIGMkdwK9L06KXlfKdiqgsQpOB2rhPBukjSUiLIodFBLY5JHfPrXpOieKDbTu0m5WIAJQZJA6cfjXq1fZ9ZaEynPVxjdjBINwHCt6NwfyrG1fX3g3R28ZlkPHyg8V6Eninw/qELR3vm7jgZkh/qOnWsq40nw6ztLaXcY3c4OM/41dPD4aWvOmcscU72lTaf4HlX2PVL2bzbyXEQOVjUkZz6+td74LN2lu8dy7PAp+TdyR+PpUj29msmI9sgzxkfqBWlaRhFwBtOe3AP4VhWq0k+SktjSfNKN5Gqw49qEb8+lJHJtAHtSgF3CjOfU9KpSutDzy5AvmKevY8fyrb0mHy5BxnJzWTDEygfzrZ0oMOp4FezhJNSSZ5eIfuux11k4Kge1cH8W9RZJLG1NsbiAgvIAm8fiPwrtNPb5h6V5p4q1C4Him7vywe2iUwqiE54xzj8K/QadX9xbufLONpNnKpZIp8/TZxFLj/AFLH5D6Y/u025vnv3FvqNjMwIASQrx7EOM8fWrlxaQeIgLu0lNjIo2lwOp9CD1q3DeN4cgX7fMJ1kIQOsZ5z2IH51kox3PNkm2Zc2kPpMCS2l+16hOWt5B+9jx6H+ID/AD0obTodc2HzHsbpDneBtzjswParF/4eur67F5YXaxBgMwSH5Tj9QauR6pCznTZ0MVyAM4Gc+pB6nmiUb63M3CTZhNcXenN9ivbZpoGJxIi70YeuRyM9KurpMiwiawuCSAGMEjE5Hbafp2qWHQ9RtbkFp4pbIfMdpIOOwOepq7ezDXLd/wCzJIY7lMABjhQR2OKpU59SbMx2kj1BwJi1tdJ8pcEhh6nng4p1617p0aoyC/tWA/exjdjPqO1aGnx6jpiGXWYISMfNJE24HHb1H5027g1G8kin0Z4licZIdimR7EfyqvYScrWBK6GWiSmBJLabZJjcVYEK3oMjpWfPc/apQl3FJbXONoJUf+hDg8+tb9hI1hbpZXsYS9di3QFSD3BHvWXK+sxapJbPYLLpu7iYnke+O9R7CUXawW6hANTtEJCC/tRk8rlk9eOh47imG6jvmYQSCKVTkxsMD6EdRWzcSGW2Y2AV7lBym7HPp9azdNunuLkPrGlmF1zgvGOPfdR7F9gaZFJD9vURXtqyKuCsgJGR6giiKK5s3SSxnF5AeQkxwwHpnoar+KJ9RtJkOl2hvbUgAASYIP49av6JqKNCsN7aNbysDlHGMntg0OLXoK3QolIr2WQpu065JPAXCkk85B4/EVLH9vtI993B9pgUjEkXzqR7jkiqV7q81rqItZdKnntif9YV3gD8Pauga6jWy32BfzQuQikgn2xS5X2EoM59vIu5TLYERFuWCnKk/TtU5u5xtTUbbkAbJhyCPUEflzSaZdRyX2b3TJLNyRuZ1wrHPHK9B9ava1cfZHWW1xPbMcEKuccdMUOEmCi9mOS83RAxFZ0POxiCCKz3sra5kaWEDTpweqqVUnPQjv8AhVjw9caZqk5DrcadcBSQrjBPPJAPB7VDq2pvpWoCKaFp4nB2yKpJGOpI7djmkoSWiC7QTXl1BbiHUbYXFsx2iVV3L+fbim2NnJGBLpc6uo5EUrYIHsa2bcibTPPiOQvIGeoxx+dcrb+JLf7cI5ba4sizbTviIUnPXI4Aprm2SE09zQiuUvpMXdsbW6UkF8Ybr1z0YVdMtwkYiuYlvLU8F1HA46EdRmrOpx2baQ1xL/pMMagsqnkHtg+tZPhrV7HUcpaSymMDlZMgjHbnkgetDi9y9kOFhuIfT7ldgGPIlPB9MH9Kgurm2ucQ6lAbeZQAJD8rA/Udf51a8QXWm6HNmeOMO53CXbgH646Gr+mrba7YhldZI2A2B/mBH1oi5JkWtoZsYu7Hm2uftcGMEE4bb6Y6NUSQW15K72bC0vCfnVl4J9CO2fakt5rF9UNvb3BRwdrI7cE+q+grV1iG0063E96gwCP3ozlew5Fatuw0nsVLqWZIkh1WCKSLhVYkMp9CCPu8+venxQ3lom6w3XMIGSgYBgp7A9Dj0pNKvrO/lK2t4LmLGGTIOPb61ZvfsGizCNp47XJJUE7VOefzrCzYrGVLBbahJ86tZ3pBBYcMD6EdOPanLPe6JARehbm2Y4Mka7lYepHb/PSt+1s4tatmnEsUwQ8Nn8uayoddsI782AuEEpwpRnHOfY9RWqk9HYnlvqUoFWVhLp0qwMeRFjCH8e2fyqxcatCSINShMb4G2VhjB7EN+nNX9V8OWGn2wvndIiy7i8TFOB6joeag0uFdRjEQlS8hPBViGAz7dK0k0VytajbWO5tsvE4ubfqc8EA9j2NBgS6Z3tZRBcDO5SMKx7jHUZpLhbDR7owI4tJidwiycH1OD06Vq2VvNe23nF43Uc4UDnryCO1YcrvoPVaGHPemJEh1W22hjgFgXUehB6D8anXzQoayuBcwt0QN8wHp6Gra3cM7SQrKHCnDRtzz9KivdLh0mNJg6WKA7lKjCEn+Wf51pF83yJaaKQsbbU2b53tLlDgFDj65B6083F3pwMd4huYgMBkBdT74HTirdpEupMRujlKjJIPQjoc0+OefTWMbXLYY8A4BA+o603LyEtehFG8ssXm2BjlwN3lu+Mr2we5qs1zFfStFLDJaXSHnD/MAfXs1aa2rJ/pC5jJBywOfrxUBMGpgxuqTBTjceoP19aIu3QvoVJPt+nq4c/a7YgAtGM4B9RRbSRspnsrgCXIDRAkg/j2rQe2OnYQXJUEfckOTjqBnv+NN/s5b874olDkDJgGCff3q730JaKU95bX8nlX1s1vNxiVj82PqODimiO503fIhF3b8gFRnA9CO9S3CuJTFIY5kA4yvIqeCya2jDxkopOO5H0zRewO9rFP7JFqI32sq2k4IJRxgE46HuM0POrS/Y9Sh4AADYwD6YP8AjV8wR3ZUABJD0ZePxqM289vmK5Ec8XQsMgk9xjnH51Ylcqtps1qpktJGlt1+YqxG4D29aqGwg1RPNt5mtrpTtOejkdiD0rTTT54NslpKRF/ccE4+hzSm1jnkBli8qYA/dPb6dDQpNapjtfUyfKFwgttTTbzxIOCPQhqf/Z1xp0ZMQ+12pOSQcsAOxArS+xsFYShZUwScj8+DTIrOVCHtnwqjBQjIz257VXtWiWjKXS4r0ebZuI5jwQTgZHY+lQMLjPk38bqeoPUZHTBroHs0mIdlaCc/xr0PtjpUZS6gQLcwLeW4ByyZOPYjrn6Z6Vqqt9GLkTMNLC6td8kJe7i4JAUAp7cdajeIXB3WpEM4PzI3IyeTx2rorSBEUNYytHjK7GBXBH15A+tQtpy3TH7TA8DE7fOQZP4Ef1o9qHLroYjCKdljvIhFOBxIFxgn36U9LWezY7wlzag8MuT+fetybT3t1cKEu7cjkMvzj/E/Soo9OJI+zOkLY/1U5wPXHtmhVEVyyRjPahw01q4JYAlC3B+lBlFywt7kNDKBwCMHj3rXbTY3Yl1+zSYOSh+Ukn8qS4s5OkiGRABhweR/Wq9sg5THzPb/ACuFliJIOBSrbOFM9s4bjmInH4itNNMnQEqnmqedh4P5mo3jgikXIFrKfuqzcfTHc1pGd0CckVI7lpEw2YpcA4YZwfShb6WBsTggZ4I5HtVq4QpHuuYsr2eNSePXinRWshXMTrPCR025OPrUtRZvGtOPwslS7BVcHOfQ+tWIb1mAwcgVkiKJJWFs4glb7ySEkZ+nbP8A9erO1k2+aCjNxuTO386554eDdzup5hUguV6m3FM3cAZ9Dn8akFwDjJz25FYhlliUFW81T3UcAUxL1i/yuWx1DDvXLLCKWx2wzLT3kdH5pwCCAc0xWCt2AJ5AHesY33l5L5B4wf6VIL9hg9QSASO2axeFkjqjj6clqa7OHU9jmmKgLA9eMYxVRLtQQM89eak+0gcj6k1PsaiWxvHFU5dS0seAAfT0pskahSCAR9KiW8UnA4PXpTy4cjB4pOnJaWGq1NvRkLWkBySgBP8AdHNVpLCF8ZTHpgn+XTtVv5SeuPw604JkD5hn09aahOxbqU11KMelW3DGMZzwxA4/wqX+zbfduVBkd8ZqeTI6kAAcc01eQArAnOCR0quWZPPCPUfHDFEmAADnikeQcqCAAOATjNJgADkt681FLeQWozLuzyeTjJrZU6jVjJ1qcdWybYCemCeoH+NHAbkfnT7G+guoyyEDHPJ/Ssq8lv5bllgjTYp+Vix59eMGqWFluzB46FvdNV1JAOMHuD29qhguIpJigcFlAPHFQwT3TRmK5iSPJBDRsWz+gxT3sbObIdRKeCOcYNdCpQjo2c7xdSaskXW2AAZyTwMGoPtEkDEvGDGBwVOT+VRR232ckIQEyCF54qWJ3KkHB98damUqdPVIajiKi5We6avcNZ6ZdTr96OJiPrjivmLUruV7pzI+8lmZie5J9a+pLq3F1aywt0kQqT9RivmzxLoEui6vLZ3A+cMSjE8MPWvos4pSqUPd6GeAlGNTUwwQOBGCCcnJ607y1YkggHrx2p0zi2HKKc8cmooHLn5gBn1FfB8vJofVR1Oj0iMFUUHAA/Ou40S2ubXEodmHGQeeK85trxknCEYzxgda9K0HW1SGOGRS2BgnGf8APWumhVVKouYuqpSpPlVz0/T+LOHJ52D+VWDWZodwJ7YFfu+lWykhlJLZXsPSv0OniE6SnFNnwlSPLNpljFZuo6dJPcRzwuFdOCD3FaQ44pCwzjPNbVYRqw5J7MiMnF3RXtncr8y7T6GrNIQKXpSoUnRjyN3E3cWiiiukQUUUUAFFFFABRRRQAUUUUAFFFFABRRRQAUUUUAFFFFABRRRQAUUUUAFFFFABRRRQAUUUUAFFFFABRRRQAUUUUAFFFFABRRRQAUUUUAFFFFABRRRQAUUUUAFFFFABRRRQAUUUUAFFFFABUNtjyto/hJX8jU1ZUuqQ6aNUkmYLDar57nuF25PH4UAea/tJeKbXQ/B1vavKv2q5uFMcWeWAyOnpk/ofSvk7VHl1O6ZigYYJDZ/TFdH428WXHxB8VX2sXRZohIYraJ+iKDjIH6fgT3rDaYRqApA3HnjNedWleWh10U0rmQ1g+3DQKGB5ByajjDWt0GwAO49K21kdnHAZQTnA61Je6cs1os6FcEEEVy87T1O3nm1ubnhnVEHlkt86EHNdrc+KS8CfZoS7NxuIOAfw7V4zp97JaSsgXcSeCvUr6V6d4MuJ9W0t4jE0EaMoLN1k9OfT2rooRtLUitSlyczWhaubiS8ZBK5IP3lJ4PtitiwjtpYggJQ46jAxSjw8kdzGHIbuCpyBn+tWNUs7fT57cQJkOApI7GvTslseZdmGgdWn8q3BLHq2Rj3A9Tip7DThFGJrnBlYEKnp/gK2YvtMTHYcvjaJQuTx3B7VWu4zCzSSygEDlpSATSuNvsUbVFm1FA+CMn5ewHvU+s26KiSxBd8ZOAP5/wA6yIb9FvZXSRpQTy23GT6D2FXdfuzbaU7ouZWAx7ex/E01oTZkUcgniWYlkB64HWpVhBjBiUOd2QzHH6VRmuPJsokwTtXkgcmobLWBb24DlncZ2r35Pf2xVJ6WEy3qsxRT5t0yDOBEgJznj/P4VjaU7x3MyKgzu5Oece/0qW41GSRyQgTPOQCePrVRXlhdzAgdpOWBJ4pWbGjpbu8P2M7SC4GME9KdYztbaMiykgsS2Yxk49qwbSK6vMlwwPYHgfQ5/nWha2NzCkrm58qI8GLzRk89MdSP0od9hNdiay1HyZ3JLMGHVjyasz6w0ibUiyM87jjI+tUdltBKBNOiOegyMke3rViWeyhjBYTOSQfkjJ4xkEEe1FhmJrf+lxCLAiLEcIc4/GrVndjSbRQ7CJMg72ODnoAKbpd5597OJdM81wf3QdwMDHU45x61dv8ATJtbkFjIIIxHyrqvc8j6+1FhXLsdibm2V3BZs7lIHUd//wBdZmstJHd2kdkNr7S0hwTz6f1rASTUbPWnsTfTSiMhSxAGfbjsPSrd9BPPrkVs1zIsDAbljYhQfXPUZ+tYKMr6s3bVtCd47mZw9zMshHyhmIyD2HPQYqa0MFvfI0sgQg/Lk4//AF1V1fS1h1K0SJykCn94S2/IHQE9803xLfwzXtnFp1tJO8UqmVoUJKgHODj1pSqRhuRFN6naQGwhP2txO3mgthY8BsHqCauZi2G5+ySlSMqXYDA9x3qDUJ2vreyEUTBAgLbgQUPp7mp5hJLaiEDk/wAQPSud4qknrIv2U5bISJ5haCeK2gjVhyHGT9QKoanHcfZhOHRCOQoTBAHPUVcSKfyFj3BMDBGCaSfTXuNoaeRlHBQYAPr7/rWMswoL7SK+rVX0M21t0fSTLPcM7kZBzwB1GCO9QaXZ21zp0r3KmRvmIBbGBk4HvWpH4cgjjCgysmOFLfLirCaPDGm0RoF9CM5rB5ph19o2+rVLbGDo/wBmjgZJIlwM4DDhh2qTS7gQzOUjk2HIBWPBx3+oreXTU6ZAUDgAD8qSWwWRgBJIgxg7cCuaWb0I7NstYOd9TFha5/tCabyJCkrZGRj5cfypxS6N35wWIMowA8gAx/jWzHpUEbEhpGOed8hNNbQ7BmLPaRyE93Ga5pZxT6RNo4KXcx53M2o2krTRCSORVKRnoCRn+lenfGeeBdD8MwSu6q7ZCopOSFXHA965GC0t7dSkUEcaDHyheKsXU8l9Ikt1NJcyJwrSHO0egxwB9KwecNP3YmrwfMlqYdzp8cqK8qXMsOOAq4IP0qOGa3ukFv8A2fezRlsgMQmD64Pb+ddAMDkevFKWzkgsxPUVg85qPaJccEluzGntzZr+6spLgDgRp/hT447m4jCvpMNu3B3SklvfjkCtZJAQVJPB6Z709cFiF5JHOPSsXm2IlrY0+pw6mW6XkbfubWzaPtuGWJ9CDnAq3bm7CFp0tYnPAWKMYA9/ep92GICgc9yBmmNMq/eZQSOmRWP9o4p9S44Wn1KkkeqMcQTWkUR7+UCwPqAaLPTZoVdrq78+Rs5YRhcfgKe2oW6E7p4lxzksBTJNe04ZDX1vx1HmD8qz+tYuexfsKaI7fQZ7fCRavdRRdQsWBjP4Vq6bpzwYDXdxORyPNbNZP/CU6av/AC+wkk42q2fYDiujsgCgOcAgEe9THE4mM0pNm3soJXsdbD8OIde8LrJ9pmi1CRSyOrkKDngY9OOtcFc6JqdklxbXGDNGRHJ5soBIxwR7Y+ntXu/h1dujWgx0jFeUfEm6SDxffK9xBaqYo/3kxwASo/Wv0JfwlJnzLm+do8u8a6LeaZpb6mt3IbZMKTHOT83QAYOeteWaprMxsYklIRIyzBM55bGT9TjmvR/FOh2WoaZJBaeKbeA53bQT5Rbtxz39K8o1jSdxi82czNASpZFIVyCfmA689s15ddxtc97L8NLEy5CPT7iPUHLyyKgH984zj0q1Lb2zOpEo3MRwSMD6ntWT/ZkbyISAQhDZI7f41LaQWF1rd1GkCi28tQAQOD1Oex5ryJVE9mfZU+H7WaZ6Hb/EPTPDtgkNk0j6h5BhUqPkDEYzu6KADnFfR/wB1lL7whDAkhmWMBlk7MCBnrz1zXy74c8OReJZTYq0ccsa5jVgcEfhXsn7Pml3mj6ve2bzPDJHlUgfhSPp6DtissPBwrxqU3c5c0ymNPCyfNqtT0bx/YRWXiAXCRqDcxZY7RyRx+eK5aTpkgMM9+1dl8QLO7i+wTz3CTAuUWNU2heOTnJJrgdcvHsNLuLiJDJJGpKxjvXn5zCaxN0rXPm8E17JJu5d3hgASMY9BUYADcdx1rjYNZ8RziPZb2gmkwQnzHZ7HtmrIfxe02DBZohP3iGOawpZVjKsVKK/E6ZV6VN2bOrBCk54HtUisDk5HI55rlZh4nCEh7YEcjarEH2IzXN614j8b6VHJKw08xA8/IST+GP5Vs8mxsdUl95j9Zo3+I9MEoZycjjsowP0qRJMOD0x3ryfw74w8Y60AymxQZ6eUVx75rpoH8WEgvLag9yFIP0qVk2Mev6mrxFKPU7Yzl+rlgOm45xS+aCCnQdxniuSm/4SUrkXQdxkgOoA/wDHeR+VZ11feL4ZESKWMg9SVOF9eO9N5NjH/wAOQsTRelz0FpwwBJJPfcc4qSOfAypIY8HHevLdZ1/xdo0McgltWibruhJx6mtTQtR8Y6pAJJXt4s8iRYgeO3X/AAqVkuOv0+8r6xRtuehctgkliB1JzigSlAQrEDOCVOMGuYEfilhzfRAf7MYUULD4pLCGK6tDIeQrKQCfqf6U/wCxcbHXT7xwxNKbsmdMXBcEnJ9zTlYrjGFI6YNeeWur+Kzq0lm/2IFVDGRUJBBOP6VtGXxUVIR7J1AGSyEVP9jY2X/Dg8RQjo5HXqy5ySN3qetD4O5sjcepA61w8lx41SQeXb2jqBncEOceo71Mbnxa0eVjsN+M7SpGaayXHLp+JP1mg/tHXYUkgYwR7YNNCJEcrtBzx8oNcPFq3jASBJrS1g7HKZP6VYTUvEbyeXiyDHrlSD+XSoeT45aOP4mixFHpI7EvhRl844G4A8VPFKy9DwfX1rkzJ4lP3hZccHCGh5/FIxgWRIHQq1P+yMatl+IvrFF/aOvEgIIwpA65WmEqw5SNs9coK46TUvFKLxBYtjqFDAfrWVceOfEVvJKn9nWjtGdrcsAD9PxrGeW5hFX5b/MarUX9pHpEDCINsCoSMHaoGfypur24udA1NFYKZLaRQemMqefzrnPAHiG78TWd1NeQxQyQyeXtiJI7evPeum1VFOj3qcfPA6n8q4YSqwdpuzKlGMtEfHegBGiDICXBZM9cAMRketWtSsms7iCOVfLEyboyxxvHcj25rC0iS7trYNHEiDzXUISc53H9T/Wu7+JNkuoahoUDAgxabnHYHILc/iK+qp13yHo0MjrVmlLS5Q07wlPq0ZW1txcE/ezgY/GvSvhb8BNN1Ca4uNXlmFzsJgtoMx7CARneOeDz6Hj0IrH+CfgdvFfgPxFd3OsTWVrCzPA0IBdSqkkknnGBjA65BOelVPANx4pW6W1tPFDRveI+2UQDcCpIHXA56jnvVzq1oxi4SVn0M1lkpTqUIPWG7KVpI9sb23lJ82CdoyrDGD6EfTFYmpyB5GJBA5wc9DXQL4F8SeFdP1q61tN6QyebNdSSks5YgZwBzn6+tcveShiSGypAIPrmvMqwnBXl1OSVB0nytp+aM6Rm3Fdw/EHmgSbFGTgEdSainc88kZ6Y6iop5BJHtyMg8giuByuioRsSNKCQQcc45p0khCEkgge2KprgcjGfWm3E5K8kgdhXM+7OmNiM3TE8ZGTj60O4U8kHPQdKotK2OSCM8c0yS4bnJGOwzXOn2L9BbuYKjjIwRjOaoLJ0wOMYyeeKdMwZske/IqIyjJAGD1qW7bj2FeUnqOB2J61H5gU4ydvXbUbuSMg9ODUedw5BAzgZ/nWLl1NkiWW6GQIosADBJPU+tRtL5pBJHspPP1phAjBxkbTnrUOAjEA4B5rNu/UErk6kjBPBx60+CZoZkcdj37VWMxkKADJzjjvWrFpiRQNNO7RfLuAHXPatIw5l7pTtFWZpJrdtfnZdSeWxwA6oDyB6dqXYHjEcoSdcYDH07VxN3ciNyQSCeB2p9rqdxByGYgdmY9azUnCVtzNnXNo1gW3GWWIFgGIAbb7gHqfapbbRLKOUAySsBnHydawoPF13DHs8q3KHkM0eSR9f/rUsnju/iXZBNHAB1UICRnryf89K7FOKV7GNqj2OvisdMtoHUWKzEgAM5JI96r3FrotzndA1s2No8onGfcNXHDxrqpfL6hOcchSQFBp//Ca3cpCzpBLGOOYwCfqRz3rOWJfbQpUp73JdQ0pIt/kkyKOmRyRXNXk8oBV4mRQeSeAa27jxMkgUSIsS46A8j2rPvbu2uwRDNuJBwhwePX3rJThJ7F3cVqLpWsjTrRxEoLsQoPoPb1qjqOrF23yyNKTzhuce1Z5mETlCNmDxxWTqNzPbajA4AaAkhmx09OKcqbqMuNl7x0CmaZl3nYp5yDz7VKZliJjRiABu6dT3qssxKAgDLjANMtgfMLvkgH9a4pX2ehsnfUt8pGSzEkkYAPbvSJKMZGCPSqk0+5tuOc9emPwpyMUUAcjHIOOKxAvBrZwQwkQ9QV5/MVMDB5Q8u7IAHR48HOenWstZQDlQCelNM6SYCjBPA54pLTYXqbKxLgEXke89QZMH9apyefGxKyA9sB8is14zliDGSQOCMZpg3hskRhOp8tsgmnyX1ZWli893I3+tOGGVANV5ZgMgADI6jvVZ5Rkg5AJz60zcDk5A2noe9UoPoNMmaTcrJlmyMEk9RUUMzW424DITxg9Bjionl+Vs8ehAzk1H5pKk7WA4HNdMYSty2B+RbaYli4PbBwP1qVLoyLgEMwGDntWdFK673QM6EenB/CpoYZLkh4lkJbGVK4xV/VZz3M+axNJIwYMTweDikE4CnbnjvnNTRaVeGQo0RAxw2e/pUyeE72RgyZUE8qw61awj+409pFrczjcBXLEAkjg09LhTAAx4HI561Nr+hy6JpZnbJIIBHsSBUeiaGbloXcyYZwuBz1749KcsMoasnnTEFxlQTnGOlCXHJxuI7FhjNd23gWCJsMgcYODipYvCEAwGTDdMgVfsVuYqon1OAWZ58lVzxgEc4+tDQXMgACMTyTx+lemR+FraIhRFgt128ZNXoPCkWwkqBjryBVRpwi7sft4rRHil1I9tMUc7HABx047VZ021ub/eIgHxj7xzXS+KNDh/4TBApBUwAAAdcHk4/EV0Hh3S4obtH2KASdy4xmnJw5rIr2ktzjk8KXzMuMKD1BHWrUfgW6lky0g2Z+6B/X/61epDT4yCcAAnsKT7I0U0YjXfFjLNnpVOa+yiHVbPNI/h7Os5HmlQ43fKo4PrzVu5+HKtbnfI8hA5IO3J/D6V6U1q8j+bFGjcD75xn2qeS0U25IADgcinGq00c7qPa587+M/DDaM2nqmQLkEA+hB5/mKt+BfDDx+JoROSWMZVQR0PBz9a634tWCTPoT8hUkO0jpkkZP8An0q9o0Uaa3px8rO44Vwcc46/iRXfUxDVOxiodbnRJ4fjVBgBSByyjrUVroEYlbCDJPNdLFDiM5U8HByP0pIYCZHIAxxjI6V5TnKTuW3JGb/ZMQVRsUYOQPWp47BFcZjABPpjFX5YimCw3HH8IphU7M+vWptfctOT6mXrdiV0a+APVSy49QOlebeEdHjOlKeBlep67vSvWro7bC6DfdaMqB/WvO/CmmmDS05BVSwIJwcgnmsauiN466nS+DbaRLCNAmUEjAHsOemfWujeMLggcYIJxWb4SQNp0pAwVkIIB4z3OK2kj3DdyAOgAzk+/pWUL9DJvmbK625zuIIHtzVkwkIoxls44Hardvb7kyDyRnjnPtUwi+XGcZGASK6DLVso+Q4BwArZ4IGc+/sK4f4hRGPVdCcgPLGWQEDg5Bb8K9IjgOWHGMYIC46VyPxEZIm0xxGJJUl5UngArgHP41LSSZUNJHN3sDpJBIIl3FwyrnGef0Fd/bhVUgKR2JI5JrkdSIVLZ3mJGUAyOByOP6V3nlq0cbAYLqGCk8j61zwkk2ay8yBflBxyCOPY1BNGrfLKodf7uM5/CrjRttIC8jqKja1d5AckKBnOORWylcyepQNtDayp5UEUYIJO0Yq4pWQALg59BmpUQMcFQSDjJqbcVGfunPUCnKelmPyOG8UWxk121Qouxo2AcDuCOM/ias29oYdQttvCBTnJyQeMGr3iS3DavphBBAjdS3pyDj3P9KbDFjXLbbncPlGDgE+hrBys9Dbob6wAqSCCH+bGP5UyWLCEDgAZ/GrMa7kIIPPHAzUvlFVIPIIrZStuYmNsG05Iz3OP85p6RGNgQe/PHWrc0RIBAA9iOnqKTyyfTPuKpu+xSZWmj3YJJB9B0NYbwCa/kRm8ssdxwuePpXRTxBFDEYCnI46E1jXYSO/JYHOAcjtUe8kXG7MzS49viyIlm2GJlVj2yen5AV3dsjqecfQHr6c1xVjEH8S2YUhgxLHnpggYx2zntXc2sDhAGO4nnpWdpPUJkqorFcoDgcZps3yqQUZQRzk8Gp9uxlJ4PGB6Gkli3bh8xJOTuPSqi+5mQ2yDAAIIzxx0p95Zie2mUA5KNkevymp7S3CqoBAGKmCFPMO8klWAUkDGQRVrfQXKebaVbifTgEYylVG4j0rb+H1sRZXwxhRISuP4eeePXNSaRaQadpsixAI8qHjuM+oqT4dxGKw1GJwA63R2443k8k+3X86xctdDS2ljbkgKMAQMgbj+NRMm7JAGR1ArRkj3Esck9CPTFRPHtUED68VUbE+pQMJcYC4yORTTbBsgnAx1HIFXkQvyMEeopyRlWyB+YzVppDSuc/qtp5cSAY6nnGc5riPFEDxiJ84MThw4BwSDwPqa9M1pCtujbcHcAGzxn0rjPFsBk00hiQiN5gY+o7iok3sXbQ73TY2+x2wA3HywxOe55PFaAjAyufm65xUeiKX0uwLKFY28e73O0c1oNBubgcU3bRMkpBG4J4HtT1UgZJyc5BNWEj2ttxjJqb7ONoB6euaOZJGe7KkMA2ngYJziuE8brMutCUIpLDOGJAJHY+lejxQCIEjBJPQ964fx/A02s2IV1gZ1LbTyGXgGinK8kaR0OD8Gb7b4r2ssxLtPA67QcjnGQPw/lXtjxusxBIZM8EcY9sV5MoitvipoTp5TAt5WYsgA7f0Jx+texOjM4PBXPBI7fWtKsrS0Jbs9CAggZB79DVaWMRZYAEg7hx3NX5I2C/IOe2Rmq0sRZQSCQeoHb2rn5luUiBACodhgkZOO9Q3aFYZHB3KAQQwz1HFW0jZhjoo6AVUvrdzgg4XqQKmKT1NFqzy/xMv+jSqckKpzj3711vw1cjwbZRKAQmQCOhPfj8BXJeJFlHmAcAkrtI5610vwzZx4WjRsoVlkwBxg7h/+us4xbZtO9jrfmLEEAY7HjijySAAAcZ7nrS+SyYPUnrT4yV+QhgR0PWuhqSWhnZDQTE442knqD+lXkcCMgg56g1Ese48jJzkVaKhIyw7jJyMVk1Zai0PN/HMR864JTBI3cdz3qP4EFJNN1eNQWxc7jz93gAfnmtHx5EZlLhDyuDnv7/Ssv4AD/ib+IbUnnAYDH0P/ALLSlokzVpcp619mCrkgg49elVxbiV+ASD0Irb8nMYBGBio/s46YGP51N1Y5+ZGelqUOcAj1pk1qcA44PTB5rVwvQDBxR8uRgnPoOKSk9y/M8V8fWQSOYEAABiSOK0vg0DJ4RmQ7QVuASMc5wc/0pvxJQebMmCAFxnqCT/KnfARQNH1VSciO6IAYcHIH/wBeo5m3odNvdud95AxyBn0qGS0IIAHHqK0ljA4IwMnoevoaQw5AA65ou2Z7GIbUk4AwR365pIUKOAQNueQwznmtVrfGCAcY9OtQR2/77LgFQcmlcpNHkXxC08xC52Eng456j1FdL8Ex9t8GwKB8gkJUZ5Ax3/xqn48sgxuGySWJ4J6e2K0/2e/m0LU1XIjaQeWAc5XAz+FZTNG7wO7bTg2WAPA54qG6soraLfISq8cgZrfYJBtBzluAcUTwFlGQDitKUrbnO2c1DZxzQhgQVYE5HcVyninTECSHCjA/nXohtguSFIAOcAVy3iyItp10/UjDcD3xj9c/hXdGpfRDjdPc4H4LW6XHijxIi8naMY7YAOf0NeunRwYgVU+pOK8n/Z/cL8RvEMTAhpYCgQcZGM5/PFe/i2Gz/VkccHPBrhc3zbmz+I5ZNJAGNmcdsUo0xkyVXGO47V0UdoxY5GAB19anS0O0kqQCcZ4rNzutRqXKcN41ilufBmp2wC7pIDES3GAec+5yK8z+BVmB8Q4FJ+Y2xKseckYA/ma9k8Z2O/w1qIGR+7OOOSa8h+EIdfHSurtHIkZAKY+UZByB61lPWNjuhO9N2Pom/wBODykbBySeefrWJe+E4rrJ2A564OM1u29+4VRcKZc8bx3PrWjBHDLyvLdxWa912OdVXHc8+fwSUjKRPJGDgbQxAPOcH24r528a3Or2nj2WwjvJY7VZlUJgHCnHGevcivtBbRZHUA4yep7V8s/FKyEHxJ1DKEHzY3JUdMFT/I5rq5o8j5onRQrOUnqb9z4Pkght5VQl2jViQc9QMH8etYs+n38MzLsYKT/CPyNe5x6MZbLTxsDZhTk8YG0YFNufC0LA4QF+ATjt2qYwpW1iaLFSvZngkMM9vKWQyI7DaSFK59s96hfxBc20wiWYxnptXqc+9e1XPg1JlbA2Fc44614fPopl8cJaEnBlKgdMnrXJWw1KaTSPQp4q5Yinuy6NI6oTzulJcgfiato95cIqy31x5fOI4pDGoPfgV1zeA3LgrnAPAHp6U7/hD7mIBntElUHAwxB/pWbyrmV4FfXIPc5uyWCyKlYVcnq0hJJ/HrWxDqbuSCQvHbpmquvRW3h21SW6LW6OxUFvmycZxgUyGCcadHepas1tNzHLGCd34DmvIqZdUhOzWptGpB6lnWvET2FijRgSuxCkLxwSOai0rVzHvYqzZHPPJB71k3cu64V5UOAOARgA/Q1UfWIgCAoUZOMEnFavA1NLobcTW1S4DTpLZfunYgBc5x9cV1em+J202y2nc05AVdvUE9815xFq+HAVA25uCByD9atrNf8AnlQh3g7SGJz+dS8PJb6Ml8sjutElstC8zUL1l82Ri5G4d/T8a04tSuvF8yajeIbOxjBFvG/8X+1iuQ07w6Z7hZrmVpHJBCSkBV+grt7NLeMIZA87jkJEmF/PpXNJwp6R3MZwUndont912QLUBgSB5rAkEev0rqrPRYki/f6xbQORnAQ8+3JrLgvJZRtWJbUAdGAyPwqO6W4fJS6UIOfujn/PtRGtyavU5J05S0T5TaGlIu4nWrWQDOEQZP8APNQSRwiPEc/n+p2Y/CsD7AySCSacyknAGMCte1gCwOTk4U1lLEubskkHsnBXcri6XtkuXJJIVtoyeldRbgoccnOMHjFchpU7PEDzkdTXfeD9AuNblGcRQAbi5H8q6sFGeJmqVNXbOHHyjRi5zdkh0EDNyBVnzNmAcAeprtT4LhSL90wJHtiuN8T6Hcxu1u2YsrkOp/ka+2q5LisNDmaPmKOLo4mfKmWYRu9DnnIrUsx5SgZ6dzXE+FJZtP1GS1lL3EEg2rK38LA966lr0bigOSOARXNh702pT3FXpvm5VsbM2qmx065uAQCiZH1ry+H7XNveeZcyEsRjlcnnvUPxk8WXGi6Ra2Vnh7q5cEgjICggc98c/wD1xXlA8YeJkQMptHbH3XUgn8c19UpVJJW6GcMNGEOaS3PUv7FkgmElpfmJWb5owQQfrnp+dLeWs93GYnnVgDkEMBz6g15injrxKEIIskfH3Wty3PpnIxUtv8RfEZ+S4stLmIHH7pgT+I6Vu3OS2M/Ywvex6BbnWbAiPz43iHChl5AHbIPNO1DTbm9mS5EzRXSYxIvUe30rgJvHutIQf7MsgBzgSyHPt0/lRD4/1nqIoon67EYnj6kc/lWP70aoU1qonqOlJqsrbLqeN845VSM+verNzoFzppe7tZRC7HLDAZW+ory23+J/im1YvHFayjjkZDfy6D61Zk+MviOaIrNYWMy45Xewb88V6mHr+zi1NXZx1MMub3Y6HoVzLqM1uYZpIyrr84jXHPqOf0qnYW+saTbIkFzE0APCyISQPqDXnY+KWqzq26xVB0AZgD+YzmrkfxevEtyJ7RbTAwfnBBrGNapzNtFvD0lHl5Ts9Ul1Gby5RIqzxnKFQcZHqPSrtn4r1kgJcWKZHBkjk+Un1xXmw+LDlmCQM4XqBt5z9TT0+KCDAeJ45CeFLLk/gD71nzV17yJeHoStdHZzSX1lqEt5bQqxlwXhbgE/X1rTl1m/1XTJYLu0WAMM/eLHPpXna/FG2QgS210jnkAMAT74GaePirbsCCl0Rno+CRn8aanWXcX1bDvodjp+u3ulqls9rI4UYEkeGyPx5qTW7qe9SGWOLEkTBlVj0/LvXFD4owo4YwSkAfdwOR+BqdPipbOQn2R2OODtHH45o56iWxP1ShzXsd3Z+MZwVWWyuhKQAXUjaffrWZc6lcWGrvfwQOyMu0xo3f1rCj+KNiigvZbuTnacf1xTG+J2nT5CwSDvhkYcemf8Kh1quyQ1hKHY7UeJvt1k8bQyguMESdv/AK9ZWj6+NLR7a7VhGHYrIVyDk/p6VhJ8S7EAgQAccEITj8fX61G3xG01kLGAkgEksrZB+gq1VqvdMX1Ohax1Gr6pZ39qXtyryqQwPXI74xU1j4o064iSOUbZUADJKCG9OCa5N/HNjOnJVFIySqgCiLxppgKn7TCAQB93PT8KPbVVIyeAotWN/UrmO3vFurRSIifnjQ9Qe+Kv23iixljO0EnoVeEgAn6jrXKt4ysNgAu7d++OePxxilfxxpiYDtESe6HOfeq9tUvcp4Kk0l2Nmy1qLT7qYzR5icllyu5R+Hbirl9qlje6fJ9hEaynkPDhSp/DpXPDxno5UFyhGOqtxkjOakTxbpTLuDqFPGRjn8abryXQl4ClJm1Yaxp12Da3qRSsG4juRuwPr3NS6tc2+mi3lth5EAOHjiXIwe/risB/FWiAAO8echTuIxn0/Gn3Hi/TNi5ZmB6gc4Ht61pCs7GLwFPmubaReHtR/flLd5Cc71PRv6GqtlqVuLqe11KYNDnbGsxAVgegz6frWZa+ItAmYvGoWQggkx7T+ZqncazpzyhmgSULzs65rZ1pNISwdNp6nW3ejacLVpNOjignI+V4AAPz7023v9Mkhji1QwSzpwVnPU/Tt/8AXqgfEthEkRt9gGBnae3pVW71+wuZdwAGBjhhWksRFLzM4YBPRl/Ub+2sbiBrIC0tmYBggwCP896v/wBj6Nes1y8EbMy5LsASePWudbWLJhhwGHQ55zUMtzpkRAjLKCMj5iBn6Z9q5vbyWpvLAQtaLNa1lsrl7vS7svJaMVAUuc4HTBPbtirA0HTPDlvNcaX5trIFJ8svkP7YP9K5eSawlcGWVQcYye/071PHPYBQBel9vABkLY+ualVp9iZZdFu99De/s/SfFllHLeOZnIwyhgOR1B70BYfC88FvZ3chs3OAjHIXjjH5VzzJZmYO0vIHBjfH8qlneylgKmUSAjADDOaXt5bE/wBmxvudDc+FbOe8N8s88Fx13gbf0705bhtZgl0y9kWVF4VuASv+NcxbywWqhIbmbB/5ZljgfTk1JcWSSsJG86GTvKoII9MH+lWsRLaxP9m2d3I3INFTwnC9zaXcxU8PC4BUj09f1pt14dt/FIhuzf3FvKVBIgbABzwD/h0rNUxhT5lzKSeodiR+VQwW0Ub7ob105JKrKQMn2NP6w+qD+zrrfU6WK8lsGXSp5/tCMhAkKgMQOx9cVV0vwKdKu2vLTV5WbeX8uQZXB6ggn9RWfPaLdBSb0KyHcGBywP1qe1kuo1KvqHnrkjIAGR9O1VHEW6GUsueyZcuY38V2wie4SN42I8wqQMj2FO0/T7rwrbEi/S6jJ5VuCvuDWR9huYbgyW10IASWJGMZPrn6dqluxPe2rRT3CyL0Oz5c/hnNV7TS7G8uk3o9DR1Pw4+qXAu7e9FuWUfKpO7H48EZzVqO6uI2OlzuJNwyGDcN7+1YVk95aoEF9uROAHwTj2NNvhPLKkqTBJQcFsA5HpiiNddiFl8r6s0NN8OXeizNcfaxcxAljE7Z79j2HtVi8S91+LzrO7NpMrYLDBKn0qjb3160RieeMBupKdR6daqQveWVyzW1yEDHcVYZB/ka0deK3RP9n1Hc6CxnvdFtHTUJBdGQBRMOCc9SR0qtJpWttfCeK7WW0J3i2kAGBjsetUb1rrVYhHJIpcHIZTjHvyasWtzq0KgeaJUUABmG4jHbg8URrxk9tDN5fUStEvatLLqtsbeBPLnUdC2D+YznFV9B/tLR1J1NFYD7rRHP0BrM339levcwbS+STGw4J78dquXOt395ZtHJGsTbcEqQcGm60Ur2K/s+poibVTqtzdxXFgImhK/NG4wM56gjoa1Ybt1tlgeMxXXoex+tc5p2uX9gqwtCsijgvvx+lGp39xd3KXEfySKMAE8D61HtobvcPqFS5fgl1mO7eS8tQ8CnBkj6gfSruq3stxEsmnwozDGUHG4Y96zLfxFeupWWBUlx1iJwffnv9KqW2q39hPhY9yMSSzNgr+VUq0HsT/Z9XexvaVqLW0ZOoW5tnI6ZBAJ6YNZurald/b4xFZGW2OAXUAfifWm32oT3lsEMeBjOR0FLp/iLyFEcttIW4GVHB+vtVKpTTt0JeCqKN7GvJdRrYgxANIFOVPXPoaydK1a9mmAurQQRdA2c5/wqpeai634nSAsu3BC9RzWlDrhuYWPlMAQQVcCl7WnsyXgqqSVixr+oNZwpNZwPOM4IXkj1OKk0fUINSsS88AjOCwEkYD59Mn+lZFtq82nMUeCV0JyGUjIqW+1UTMJEi6HnIqfaU1qS8FUulYk/tuKPU5LQRPEBjJYYBHpV/U5kso/Ohjd1UZPljJP0qjaa7azII5IsMRwCpGD9arJrP2O6KurPGxATaucfX2o9tFa3KWDqX2LWk3Frqs2ZYGgIPDTrtYU3VNWtNKuliyXRhw4UkGnXepQXdtlVG4MOq8D1pNN1awuIyjlGdSRhwDn25/nVxrJ9Sfqk7XaLkiwx2f2mNRIrjcAq/eHfgdqx7S/s9UuhFIAkwOQANrL+FOuNSWyukMKH7MSdyp2+grQh1Oyuk4VSTkgbQDVe2j3D6rUSWhBrP2bTIcuS8Z6sVzj2puj2lteRl7ZdqN82CaWHVbcSFLlcgnADc5H9aW9vYIWV7VmjycsAAMj6VpGtG17ilhKjdkQ3FxbfaltiwDN0Pf6irNxb/YYVkcsVIyM96WF9OvsvKqSSqCM4GVP17VENTt47k20rtJbhfl3glTk9M0e1j1ZP1aa0sJYoNQbEJGVOMDnn+lNub0Wk/lvlGzjBrRaCxtFeS08qJsceWMZqGJ7a+YPPtJB5JPINUpwWlxRoTXvIUWzta+eCXGccdDWdaanDNciHzDGxOAT0Pvk1tD7Nbg7JSqHghun1qMiwnBGEfnAwBiqVSnfRmn1eruUtWkaxYBAZ1HyggH/P41JYSwXdo7EtHLjAVhjB96Vr6K2YLsYgdMAn8KfNdRXUeI12MO465qXXpx1LWEqysUYrLUYrgyb0eA9FB5J/pV24EOoNGLm38orjIU5yfWmJNOi7S2AehHGaVmDg72AyOSe9Y/W0tjqp4Gd/eHnTLAINkYV1OVYE1GrywthduAeCDiq8l5BCSWI46ZrMu/E8NuCRlsdcc1lKvUqaI7I4SFPWR0YYlAXxg+nNQSywQuCSASeoPSuNuPF1zPKEiTKtgbsYwKQpc3eCXI4yQKn2M2k2zRTpx0idJc+IIohgEE5wM96doN5Lq2oCMDAB45756YrGs9JESAnOc9zXW/DfThP4gcEcLhlAGOvGPzFPki1yrVkzqSUb7Hrt18RPD1m22TU4ie5XJH51418S/Fdj4k8QpPYuZYIVC+aRgMcYOK4zzYQ5CoFzwcHPFSKYnXcQcjAA6fjXbXzapXi6dkkXQy7kkpyZaRlmKluh9asw2qEEkDA56ZzVJVJwRkAelW7J3BJIwueCa+eZ7cI6mrp+nie5BAOQAMEepr2Xwv4dt/sMcki+ZuGQCf8ACvMPD6+dKoUhjnP5V7L4cyunxD0FduWwjVxKU1dHJms5UqSjF2NG3s4rRdsSBB1wKnz60tFfpkIRgrRVkfGNtu7CoD/rqesm4kYpuzEmfWuWq/aJcuuoLQmopKWu0QUUUUAFFFFABRRRQAUUUUAFFFFABRRRQAUUUUAFFFFABRRRQAUUUUAFFFFABRRRQAUUUUAFFFFABRRRQAUUUUAFFFFABRRRQAUUUUAFFFFABRRRQAUUUUAFFFFABRRRQAUUUUAFFFFABRRRQAhGa+XPilrusQeItcsZr64txcSFDGjbRJEPuj1xj0PINfUfSvP/AIrfD2DxnaWboqxXyTKonxztPY+oyBTUYy0kK9tT5IECeWyIAioduPSqF4gQjZy+OSOa0/GVleeF9fvNOu4WgljYgZHDrjqPU/0rljqOXyCcYznOK8qtSnSlrsdtOcZfCzVtW5Ludo6gY6irMLbrKQqScnjPYelYf2lmwc8ZyfepjqTpEABgZzgnNclnzHU5KxIkccc3GQ2cAAZ5r1zwLDJDogkcETMwKgjGwd+PU8VzPgCO2vYUuZYEaVmYAMuSuD6e9ekRBVhygVQM5OcYH0r1oRitSquNnOj7FrQguZWheIkhEzyW6k+3pTNYkDC2QHJeRSo69+f5VUmnV7gM03ngHIbOR+FNguXmvYiFGzPOeSB7etauVjyVG4+8ud98IEyiscEcjGPeq+s28EWB9ia8cDJWRsge+TzgdeKSTzZtVm8lWcr8pwM4PU/pio9SPlq63d6I3Y5YKwLEewH8qyc4rW5fLIyLeQjfIyAAknapyKTUGmv7Zo/KLow4B6Vat5I5CRbW0k4J4MiED654q5Jo97eITJKYiQPljAGPfpWUsXSh8TLVKcuhz4s7pVJnn8tBj5ZGAAx7dakjS080gSB5MYZolzgD3/pW5b+D4FcNKPPGORLyT+JrTtdDhtoDCFUJkttUDAzXPPMsPDqarDTe6ObvI2hSIpZF1fhPMbG8/hziprW11SaZLdxBaMeQPLBKZ9+Oa6cwI5iLfP5Y+XJ6UogRWLlTljySc1ySzimvhVzSOEluc4umXF3Dcy3N7I4jOAAOSB+tOs/CtuNN+2eUJr5jkb+SF7DJ6de1dL5UeDheCOcCrtoAAARxjtWCzhuVoxsa/U9NzKv/AA/bQ2dusVvkr85McZJPr0/nWfqLieW1dI2KRjaflxj2x/jX0B4Gsoo/DsbMiSM5OWIzkdutU/Enw60/XkkaA/YbggndCoGa+lp1vaQUpI8yceWTSPnTT7O4XV7q+eJtspwIzwMAev51LK95Z3Bu47q2tHJwGmcce2Mg/Ss/xFp9zoPiG+slnnu2t+cE9M9j0Hv09ayL3WHvYRHLYAkqFJYHA5457k1adyI6sZawS6rqF/LLcESx8vNCu3eevAq94cu9M1S6NtCbyedThhKNhB+vORUmjWF4Im2iOIcuzFs5AHp+lXLKzjv5HlluDbTEj/VAKX98+ntQ9dx+hJM39n3US/2YksDSqu+Qk5ycc+tdelvHAAEjjQnrtHT2rBtdESLUYhCkt1HGdzNKxOfcZrppRlyRzuPT0r5HOG00kz2cGrx2IQ4QgggEepp3mhsfNj3rmrldVuNXuIoZxHbKBhSmTk+9WE8PalMo83U58Y5EeFH8s/hXn0ctq4iKlc6pVoU37xuGRB3BwOtL58ajmRQegBIrKPhJnQM91cOQOP3mPr93Gaji8KQNGRKDKG6lmJOB7muxZLPrNGbxdPoaz6jBASHnjUDuWH6etQ/29p4IBu4gT0AYGorfwnYLz5EZOe4z/OrUfh6xt87IY15ydqgVUcmivimZ/XV2KF14p061B33RIAySiEjH+cfnVEeOtMPELXEjnJAEJ5/me/pXSNo1s6kFBjHQVVsfD9naXUrRIeSGwR0PeuhZNh4q7kyPrzvojJPioMMJp93JnrhQMfUHFWE1u9mCtFpEzDsGkAz9QOR/9augjtLffkgYII5wOe3NSq0CYJAGO+Rx+FbxyvCrfUzljZdEcxJqOsFgV023jB6jzWOP0pv2nXmGVS2iDHBUZNdQ15bBBuMeCeD3H4UJeWzwnbNCqKejEA/XHWtVgMIvsiWLqM5pYPENwilZbZD15iIx7ZBqQ6Lr8gzLfqnr5cQyPxJrpTqdkjIPtcJcjgA9RT5dcs4l+ecbm4AVSSfwFaRwuEWigh/Wqpzg8Pai6Avezvg9VAH8hSjwpczId95dY7BXxj3yK3hrEDYJMnXjEZz+VPk1eBAcLLIccgLjH+NUsPRX2EZvE1u5zk/hNIo/MmmndQQpTzTj6nnmp7fwzaRKCsSk9ixJx+daUmrxyRuDbOQo53kYOPbrXPzeLiN5W0lAHQOwGf8A61aqnTS92JPtaklds0W8L2vLFE5xk4B4p0fhyxUE+VG2B2A4+tYy+LppH5thFz0DEj681d0zxDNqF/HE6xAZxtXjJ7ZNCdtOWxLcmtyW+0a18pQsSR5dVBQAEEng101nHjBBAAxkZrJuzwmQN24HpWvasFUgAj5egHtXgZnbngergnJxd2e0aMMaVaf9ck/kK8X+KJt5PGt7HOFZDDECG6H5RxXs2iZbSbQnr5a/yrw/4v2zt43u2XA/cRtkn0UcYr6RX9irdjxFb2juefat4XtpI52gRIcDMakAb/yrze7s5CzguUZGZWAGMkdfwrsdU1qaWRrdJAGUYZhnK/h61n+N9Mj0PSNBuVOZL8uXOTnAAA/U5/GvFxL913R93w8+XEHCXdu8QCROS/OeOaw7KeaGd9kTuxzucL0x6musJaKTeCuCQxPcfjVXRYmg0rXIkjBjkb5jtJz8wPXtXk0kpX0P1OtL2KUja8EPeDWLaeKbZKuWBUDpxwfzr680LwU9hHBr0Vz5l4YQ7o6ghht5AIxz2zXyJ4euBbRwvwrk4DY/HHt2619k/D7xdb6l4QtZ5SU8qMK56/dGM8ewroy/EUVUlSqadj47i328KNOpSXuvR+nYwvFviuPXntY7eJ1SEku7jHJ4wB3HvXNTR+bFIueSpx/9aodNkDQSlS21pCVyO2a0rUBpUU8rnpivAx1aVbF++7pHxtClGnS0Rh+FbMszBjl4vvBuSPYn1rbm1S0tJQJbiKB88Bz1/Cq2kReRqOsQA5CsGBx14yf5muR8SS7tYeIspG0MARnI9q+7w6tRVj56s+abTO2/tqzdSPtERx1ANef/ABM8RxJp4t7Zo2LEksjZwR0qr5KEgEAf7I4pL3S0uLaR2iRVQZ3en/166Ipv4jPkS2Kfw01eG3sSt3IqMByZSDjJ4BPc16Kmt6eFIS/tiR75rg5tMhtIEmgRFiwMsCDz347Zp0MTsQynORyc9qzcZXvFm261O7l8TWKFUGpWbEdQB0qMa7bTshiv7b7xDOAWCj6eprmbayaYBFhaZ2GAAAfxyf61OmkTwth4whJ5TOcenTvVqEmtyGoof4x1XTjpEkZuo7hxyqx5yD6/pXTaT4i0wafAwuYUwoVmHAzjgH0JrldQ0c20MRdcu4wygfcpdNtHtreO3J3sBgEnqKfK07XGkmjuF8QaWqhvt0A9QCSR+AqBdRt9Q8S6RFFKsuxmbCgjPGeR+GOaztC04SEyzxq0Cq2FAxlscHP1p3hi3hsfEOk3IVdjTSRNJnnnAAP0zxTlB21ZtheXnKN74itbXxZdLJeQQI3yspUjZg8jgeta8PiLTiMpfRFfcEYrH8a6ENL8W6sCgZZHFwgPBIbk49hkDiuTvbe73BbOISyschScZ9s+lZunNP3WRUcHJtbHpUev6dJnN9AG75bpT01uxYnZd25HqGyPzrz1bd4ggngPnAZKY4/OtKW3l+zjFqyDAwWXAP8A9aqUanUytE7JtXst3zXEO7Gfvgk//Wqv/atmt4HM8QixgMDgH3yea4y2D7zh8IONoAAPvWvpunWs1tLCiR+buzvkOSv0/PpS/ebNjUUdaNVssKy3ERDDg+YDn8qDqVufuyJnuAa4i48NzWiySJbqSMksgGWH0qlCs3lAuB/u9xUuNWIRjFnoEuo27A4lDN3wc1hOILu4uwEAwQOR14Bz/SubTLSLIUUkEEAgZH4111xZpb5n3YDxqcAcAkf/AF6uN2rSBpJ3G/D2FbSfWI0wBvDYxxkgZ/lXWXg32dxjn9038jXMeCI8ajq3UghT+P8A+qurdW2vkcbSMevBr83xq5cTL1Po6T91M+M9PEsd3OPswO24YhpGwASeoH41veONaZ7+J4YvOjjt0j3ZPAwM9OvNRTyRvr995YJRLhlIJpb9I0jCOMOw5B6/Su+CXLqz9awT9pCEmtUjiLTxhf2Flc6Rp2oXmnWU5/fxRybVkB65A9QSOtdr4H8QSNqNhY2STvcpgwqiEkgDoMfhXmup2D2XiiM7T5co2keh4xXqnwv13/hHvF+k3pCqoJjbgHGSOMnpkZq6lOlTs5bHRUnL2NSUIJvX5+p7h4l1+LVNFSDVrO+smvbdoGJhJVj7HnkH+favnSaN4UCSggqApVgB09RX2B8Udbhj8OWq28ZeR50ljcD5e5JBH1/UV8reMrAQ6jO6gIs7FgoHAPfH866cVh6fs+am2z8kWJVWCXs+XU5S4bOcjgHgHvUYlxEWwMj1606ZSMqScD8ajbIU8cEZHuBXz6VjW6ZGznBGMZOQM9fWq9w5wAXP06UjzlSCmOD61WuSXYMTnHP1rnnKxtGPUZIdpOCcdqrsdxJB3Y70ryZGMkAHIyc00MMggZAPIx1rPTc0W5ftdN860MzAkZIGD3rMnsZ4GO9MjoCAcGtXT9Yjs4Hilb5GJOScYGf6Vqx3sEsRLESAgZAHb3rCVSMrRZMpSg72OI2PnDlsZ6jsKekZO4A8A8H1rqbuw0+6YvESjgchenvUFvqekaLJ+/ubaJ14zOd3J6YHqeBg9zWnsILVy0D2y6IwmtmCE7Djpkj8qoPE25idwwcEY6V3Y8eac0hETKTgqSbcBeevt9DUFzNp+spkmMYOAcAGuefsW7RYRqyveUThY7oWs4dAGZDwHGfxovdWub395PMzgdEJwBWlrWgrZYeNiQckqecVzN8SYWVDz2NQk46JnRdSd9xbbN3I8rHMUZ+b6+lQT3vlS7SPvdPQUy1kBswoOCDuz796ozsGnGSRgYII6+9OUtNSmruxqLfLMEBVdoB5UkE/n0qRZLNUIa2uACDghuuT61mSZiG4EA+vWiG6dSHUklTxjtRdvYfKraGi/wDZ6/6m3u0cHJMk+4EZ9MDtj9aJL63OQIWAA4G7p9T3qFL5iDuCybiMhgM0PNGgLPZRlR2OeaT5uocttCGaWItldwPUZ55qtJOQQGwx6g7QPrViWaB1OINhxnCMefT8Kh3qqZBAIHQjJz7Uk/ISiluQu8N0qkOHbqBjp61A/wC9VonJOBkA0kxjGCCFI7gdfrVaSd1G8YcYx1rqpxbegaEkN8bTbFKGdM4Uk9vc1bFwSu9JAAScj/61Y8snnLs8tmIHJHOKqiO5QuIAzbRkqO3c11/UnW1e5g6nIzoWnLrkHD5HX09KeLxfNw5weW9a5Kz1+S5uFgIVpCQuAOldzD4QvJUV8qBj7pBOc981zzy903qaRrQkVVnXIGc9x2xSCbCZwAQcHjrXQ2fgY53ylnPTkYFakXg2KMjcgJJGQSTmslhlF2bG6yvucI9yYxhjwDnmnQsbhgEDMSeQoJrX+ImirYW1kUBRjLhgOMgDj6810PgPQIp45XcAuVBAzjoR/jVulGBXtI2v0OWg0K8mODEdnUHrn3qwng64mILEooOSFr1dtGiiUfKvX73Qn2xUMsaW4wELHsFGSa09xHO6t3ocHaeBxIoLlmycdcc1i6xowtNei09C2xo/MLHpnoRXtNtb+bb5KbRjpivOfGcQXxjZKOIzbnJI6tkYIPpjilNrluhKo5Oxc8NeFrYo4kw7YG3j3rZs/D1tb3z7EBU8DI6Ve8MW4VRjJBHJxXQC2BkDhQVI5I/w9KISfLuZTk+axhHR7eWVMKAAeSBU82nIrcADHTAxW0LctghgAOoxxVa8i/e4CkqfU9ParvJmaueffESyH/CPToSAQVYHAJ4OazvC9kZreCQHDEhuDnAB/wAK6bxtb7dGnkbJQYzj1PA/nWZ4Qth5UIwCAoJwDyR/SueonodMLqNzu0hRo1YAZA47/wCTTUt85AVQcZyD1FSW42IM8jk49KcQRknkZ44rRI5upTdSnOWPPAJzTkuQpDHjPGKkZdyE4KkHv3qq64yTnGORUyjzFLU4rxHbofGFnIQcGB0DDuTg4+gxWpYI6XVsoAxg7jnrVHxPD/xOdMlABVFfPHVuMfpnpV7Sz506AEAj+L0rmn7s7HV9lM6NoyGxyCvGPf0q3BCc/UDIqsFfchAAI5BrVtrWTKvgEEA4HcVpqmYtsbHEocKeSBwFFSTwDYwCsGY5yK0ILcYOQBk9cdPxqK+8xISY4zJt5GDjBqXLW5i2eWfESxe6TSY2iY+XdckehHQ+w5NIQlhfWEyEBFlUDnkNkAGtz4r2x/smwKkLPHOjHac5zzn+lYi6Y93LaG7IMSsjFVHU5GD+taSk5bGyScbnpaxxvGwYck5yDTEshkEEKg65PftWiYicKcFQAq49B0z60+O2aQYOFHO4Ack9h+FZRlczuuhlSW5ZiDzj+KmGPJwVAGOprUaEooGQxXhsjrVYjEnTIxnjtVp2LTuZ9zbZicYDDawwRngivP8Aw1BjR495yRI6kgEnhjXqATeHGzzECkkZ6jFecaVELaK6g3l0Wclgo6MTmuWs3JXN4a6I6Tw0jxQzAgDLnAHpW5GrIMkjGeABWV4ajMgmQEYU5YkdO4H1NbqICq4AOecn0opRahqTIfagrkdB2OKsrBuyScgf3qiTMa4JJDHg+lWojxtOM+9W9UZtCtBtxkgcH5s9K4v4k2qraWFwV3u1wq7j6ZA/Ic13akfLnkH5ePT1rkviTGP7DiZQGIuFIHpgjH9RSW1hRWupyt8iXViAB5qggnAyOCD0/CvRI4QYItqH/VqoJ7EKAa8+mliitGUrk4DBUz1r0WOVPItySNoRQAD6gf41yxVmbN20COANnBw4ABHpT8LHgFepyasqOMgqATzkgU1tu3DYK9+a2jyoweuhUltVZuvBHbtQIlXjLMB1OKleNZOAenTBpqqSCN2MDnvmnzK9kVFHMeJF8u8sZQSQGZSPQFc/0FQeeZdTs2RSCzE8cYwO9XvF1qGtIpyTmJwzFQSSBx0+lZFo6XF/ZlyBIDmNckHGOtDjJtNG62O3tY8ZJwfSpzAMF1JU9cg1Surv+y95dJJDgEJGM5zUlrqceoqSsUsRHQPxj+VJ6PYzSuSz2e7G4b+OT9agNk2wkMR6E81egc/Z+W3uuMgHkii4nEBUFGZ3Pyq3y5Pp9KamCVjNuIAyAAEMD17Vz+rDGpA+Up3qFJ5HI7/jXQKNS+1yCS1QxAjlHORntyME/SqOr2zR3W84RQu4hjyGHY1d3YuMbO9zDt7dYtbt5Y4hEzErk9fUDPfvXeW8O9EYtkscdOAf6VyJfbLZTkBHLKQT/CTx19a7KJAiKSTjHUHg+9Z3s9SXIdHbgqAAATzzT1t9wOCMg4IIqeGJGQENuBPUd6VrcgYJyCRxnB/OnuzNvsRQQAYIbcCTkEdKc0alWD8ZBGQelKsSWqAgMSOSS2c+1LIkVzG5AJG3pnr/AI0r6jTucxZ27x6eofMkpUg5A4FJ4FjVf7ajZceXcKyhu4KjP64rQtne3JBAWNiUO4f17VV8Hqv9r6ugcFSVcc8Ekf8A1qizexqzfSIl2BAA4KkdRQ8I35ySD1GelWcHOeMCkZRkED8aI6bk3K4gOSOmOmPenRpggFSMc59ac8gDhuQVBGMnn3xUb3Y2bwMjr0rRO+wJa3RX1aLzLQL1Abdkjp06Vw3jGGQaXOgY4ZSM+ld07xSggTsW6lSuD9DXO+LLNX0mZQhLyRscZyScHn6UNORolpc63wwouNFsXzkNAgOO/wAoA/QCtgRgZx36k81z/hG6jXw3pKGQGYW4BXPpW6XIGQCQvB7YrGUZJ6k+ofZhJnHJ9QacsZVQCoIHHPBpYJ4kIDAYJ54/Sp2kQqTlQPQVN76isVzE7KCcDjtXJeLreO51rSTMQAsboCxAA5GOe+T/ACrq/tkQcozFXxkDHBH1rF1XZd6lZSHaBGjqSwyCT3x+FbUpNPYdjgNY0xLX4g6EC+wrL85A4B4OR74zXr0aqUILZXOM/XpXm3i2MSa/oE65cQSlWZRwS3Az+FehxsEYxnkLkE1dZttNFNKxcVUYgZwQc4qKaEEYVSQOpHehZBuAyAPXOactyhIIPPQ8VxOT2J5dbogWAlSxGPbFQ3EAVCQckc1pmdcA7c+v1qpcypEC4yDg5BHb/JqkrF6o8q1yyLNO7AuNx69xVn4Zb5tBvHAxFHPtK9cE/wCIrZu7JVMuOQ+T8w45/lWd8PbdtMstUtlyYzdBicZx8oxXRBqxbbsdZFIQoz1xxmpOCvTOevvULIwOQuemO2akQsBkjA+lVe+pPmy3EmcEnOR2PSrQdRE6MOcdSOAfrVODczHCMSBycdBVpYZHHJQcZ2lh0rPkbJ2OU8YxG4IZMlfLwSR34xj2rl/gaog8da7EMZMBABHpjJ/Wu91VAkboeQQQfr6VxXw7tLmy8canOEaLMQIIGM4HPP4Cs5xk4+6bLVHt0exl25BAAHNKwXkLgkccGsKK7kkOQRjpknGa07OzmxucjaeQVI/pXMubZmTQsoO8AHPXPHSqb79+UGa2jFDGgLsAuOCx9qgKQNMpSULg8kNgGnogW1zyjx+AC8bIAzAkk9SPSqvwHYCPWoi24F1kyRggdCPc/wBK1/iJFBHeTIMyOEBXj161kfBO1IOrElRhg25mAz64z1xWvJJ7HSpWhY9VMIIyQPwphjI5wAe4NPjZQ+2SVORlQGzkVM3kM67ZVcYz1q0r6dTO/QrCNWBPUk889Kj+yhWzkAdD9KuvNEoAJIP+z3oLQuAN4GfWjkuwujy34oBlV5BHg4DZGOeoP6VN+zggjt9YTgRnLAeh3DI/KrPxUtzHbog5VkyNo65HUfrVP9noFINTwCCGwF57jGf0rOvTkkrGu0D2AwJK2HHI6Y96a0AjUjOQPUUsTFpOcgj1FaCruXBAJ+ma5Yu2hBmx2ysuQMHPWuU8dWZi0W4eHggZ2+vU13otQGBBycYOBiuf8a2UknhrUmQAlIi3T8P611U20xJrmPD/AIIK6fF6ZshS8bKSOhyoP9MfjX0iMhwCAB3AHT2NfO/wbgS6+MFqRuRXVn25/iC9D+GDX1DNp6QtvLA88qeOCa5pN87uXUklKzMwW+8ZByO9J5YGTgYHXJxWysVsgztAGc89M1Osds/90N7DrRZPdmPPbocL4otDPo15sUIDGwyBwD614t8G7YTfEyIRfvFWPG0enYH1NfSWsW6ppl8AoKNbuGGOeh5x35r54/Z+Vz8SreQjlklYkjGOcA/0pz92KT7nXTn+7m0fQEeh3LpgQsGHODirEOiXQw3ln8OMfjXWFEJJUHnirdrEu3cV+oFehHDRla540sZKKvY5BLK9idSYy4BHDHBFfMPxyLwfE64jIZSY4ztyOpKg/lwK+ybqPaV4z3xXyF+0HaSRfE+eQjAe3QjPOeR/XFceJockJWZ6OArurU1XQ+kNO0eT+wNLkChg0KKr9QRjvU50C7IO6HI9RypFaPhFHbwHozKfMXyV688Yrf0+YwtlDgZB2/w//Wq6VCLjFvqeXPF1Ic1rOzf5nES6BMnzeS4P94IWwO/FfPGu6ctt8XrWJoyGNyoZVzwWHH8v1r7ZYC52bGwB1A6fSvlDx3G9t8dLWeNcbbpSQfbAH9arHUYYeipROzLsbLESlCS6HqOneHTIdjREsAAcKev1rYTwWGjA8lunOUNei6G4Ft0A7jH0zWwknHNfXZbgqNSmnKR4FfNqsZ2jE+PP2j/DA0zwtaXCoRtufmA4OMY/ng10Hw38JC6+H2kL5R+aMOQc9ehNejftMWkF74IiSRAzG4XGeuO/9K6r4ZaBZw+C9J/cLnyFNc1XBxq49Yem+h6SzeUcLGrJa3PCvEXwoS4hnlMIIRCwJHQ9hivnLxVaXGgXUUUoY+bKIwo6BiQB/Ov0qufD9ldROrQBdwwSpwa+Uvjf8MLSDUtDaCQlnvyrmUAABWHHH1r0MZlawVLnnqb4HN1ipcr0Z5npfgO/ggjeW0n2tg5jTdgY6nFdbpfh+SFR5MTOcAEgZIz656V9B6X4JnsYYJIV42AEpyp45/Om+LtKttN0K5vmtds0S5LRdz05HTrivhsbl1SUHUS8z2qecUlJU0r3PHIPCrXDB51U8cmTnP4dK0P7Ft41CF5M44WP5Rgf59K6C3sLq90+G98vfBIob5TyPrn8ayLy8jjJXqe2P8a+EqqVPVo9iNeVaVov7ir/AGPZopY+fgDPMzH86js445pW2RqiLwGA5NJJO84OT5a+9LHMIYzjCDu3SvOlNykdXLJLV6k7Lul45C9fb8Kti6EalFIyQRx3rLe+3LhCMHnOM1BDeGSTbGpI6FyRgVUd7tidNte8bNqsUIAf5VA6DtXaaB40t9ItxsdnQDooJwfwrz+CZZpfKRnkYHBGMKM+/eulg8M3l1EptLi2JPVZCVNezhKtWDvR3PIxlKjONq70PTtF+KFjesI7hZIGP8TL8v4+lde5tdRtedksTDr2ryMeEU0rThcXuoRC4Iz5Y9fQHIye1V9IumnupkEpMMQz14PHSvu8HxDi8KvZYlKd9u58bWyzD1m6mFk0l/Wmx0GvSWltdslogQAnkdz61V09gu6RzheST7VngNM2ffPNYfxO8UDwR4Uknfm4uEKRKOp6A/zrmpueLrOpb5HoKmoxVO+pxPiTWo/EXiO8l8wSeWfLRQc4X0/SqRtVIyyiuMh8evBAAlshbgEgYJPrn8ajb4mSyMQ9s5wMAgjj8+tfUQw1ZpWiRUqwTt0R2T2ERHygA+lItqhcgMrHj3rktP8AHct5cqI4GErHjcowB7gfWu5sotZuYY55bK1KMMhopCCR9CMdfeqlCpD49DPnjNaEJ0/KFsq2DgEDr+BqvPZKARn5j0OK2Db3rAt9kmUjqpUcfl+P5VzniTxCfDsyJd2ZJkyU2nGRxz+tZwcm7LUq6SuW47FSFyDgHp60raciEfIAD0Jrn4viFZtgt9qiY8ANCCPbnP8ASkk+ItojFTKygjB3xEA/j0rZ0qq6Mz54b3NhrSOSUopG/wDug1ialpzrfKj7QhHRuP8AJq3Y+OtHGGLzuQQSIotw/Oob34jeELlhFcS3TkHlGtCf6/Suikqi6NnPVlTlG1xg0i0hUKXUEnqg3YP1HSpPsMKBY1mSVzypYYJqknivwWAQktwmcgRQwsuPqKe3iTwdcqsbX9yCpBBkjZMEfrXXapJbP7jzFNLRNfeXW0OKaLMoIcdCMYP41Rl0tVcJb2yykEA4xlferEfijwwrjGuk7DkBkJHPYkfh2q9b6tojTNcxarHGzDBZThWHoQRWTlVi9djZKM1bqZT6HArbJLcBwNxZRgj8aWGxgKMIWKFTg5HpWn9s0q4bI1syspwQQOnpn/PWgf2WpZxqwBb5WVWUge/Tr/jT9rclQkvhRSXSnuEKxkTDH/LMHAPc0S6MqxAOzKBxkGrqNp0Mpkh1MM2OURhg/X3qWJ7Jix/taOUEfddx+XA/zmoc7GsYye6MkaOn2cCF949W4OfSm2ulOpO/IHXnn8RW15FpJhFvY1AJYfvAACfrTGsoHBA1VgB/EWT9Oo//AF1oq2m4OEk9EZr6djeQu0nrgYz+FVrjTXKEQOok5IRmxW2LBHBRNdLOV6tJECP8/wBadDpMVu7n7dG4IABdgcepGD1pxqLqRNVJdDm7DT22ur7kOfmGcgn2p8Ol3KzkvLIiNztcjg+1bZ0Iht41Ejcc7Qy4P4EH+dTjTY5bdoWug7dmJAINV7WKZEYT2a/E527t3gkIMsrgHPAznH05qePTg8JdSVJHLKME1t2+h3McZUSxyhP4mIBA9+eTUw0294BNuRjgJID+go9pzFa310OXGnytkB3DE8Nx0/KnLpk8J+e7lcnqMDA9+nFdCdGvUly5jBHJQg5qd9NdISEiUMeoPT/Gj2gKnd3Oa+wSMQJWZ1IJGQD+NSPp86yhQQqYGCnAHFb01reyW6xCJTJGMYGQOOvvQ+nzm3dVhLuepz04556U/aBy9Dm5dKvFJDXCnHRdpA/nSpaTghJXO/oClbx0+eKNUEYfj7rkZ/8Ar1K1mSg/0by5cYJIIPFHtV1QcknojnJrS9tnADB16FlGM1MY5mwVf5wAOckfrWpdWdy0YMSqSOzHApsen3EpBkjVAD1Rs5pc0WZ2kpbMyGW5kyEJcD+Fiafb3E8iASKYmz0/pW6sEsRcxQiQ4xtA/X+tJFpcszgyRqoUccmn7SNjXkd1bczEgnZsNM5A6ZNTC0uMElzjAGQSM1qmARuo2Fh3I/nWhFAsqkgqMDktWLqpHcqempy/2S6LsTLIvoRIf0HaoI7K6gkG2+unPdZJSRj8a6t4kGclTk4ABqu0KAjjvznt7VPtr9C3DQxY7HUGTcL+4A/uMwwP0pzRagUx9rmx3ZiDXSQ2i7RkDGOD6ile2VYiAjNzyapVETyHLLHfqSFvZjjnJIJHqMdKdFLqaMSbmQe4IOfw6Ct37KFO/JwRkYHWnm3MeBtC8Z4PrS9ouwOFtzFS81TOHuTgDqoAz/Ol/tXUbdiXuy0Z6KVAOe3PpWo0JU7ShZSeeaqX+mmW1KKDk9CRW0Zp7oxnGyujNHjG9JAEgI7/AC5/+vU8Hju+VRgCRF7mPn/GqVjoiLOSWZXHG3bkH862/wCzvJGYsByOeB+npXRJUorTc82HtakuxDF49vmf5JI8LwVeP2/DnmpIvH1y42SeSzE4AEW0iknSIuI5QBKfWhtKteXCgyY5wBzWCVN/Eje07aMf/wAJlcKygvGpY4CjJ5+v+NSR+OrlwRlRyQeCOPr0qr9hguyEJERUHgD/ADyf61HNbW4lEYjL4HoP51SjSjsRzSWl0aQ8bzhSc7gQMHNEfjmfIABAHI5rL/s2CeIgIIlzyjDipbXQYlhyoTAPVRTapPqWnUtoa3/Ccy4P7tCR1Bb/AOtSjxsSAHjC84O5uDn3rIl0e0RCGQkM3VR098U2PTFK4TIAyQD6VHLBiUqhux+NCHA8sKM/wnOPfnmnHxqjZyvIPJ5rDi0xCrYQMw65I4qI6Osj5mjJHv0qlTgN1JL1OnXxvAkbko4cDA8th0+lMXxtAwUBJy/TcwGPfvXIXuihJAYGJAPfjH5VbbS0S23IhDBeQD1qlTh3MvbTvy2OpHjOHoc5B5zT4/GluFBHIJ6hT/KuEttInlmJYlFBwOefyq9/ZghIUh2weSGxSlRp9wjXnJ2sdo3jWyBUORzgAdDntUy+MLQ87PpkjFcVJpmVVskA9FJzikXTGZSTK68cAAEH86wVGPVmvPJWO2Hi2zzyoJI6gU5vFVgTnzIkBPViP51wq6cQeJcnswPan29o0h2ZYdeSMdK09jDoxqo1ud/H4gsXUYuIcYzycio21u1BzuQ56EVw7WT7sNKUPQNwfxqvNY3EIJ8zcmME8DJrNUo9WVzW6XPQf7ZtpCPmXI96fHrVmuQCq8cciuAisjLhkJDAZJAHNN2N5nlyOquOmRjFN0VbcOd9j0ZNVtJOd6kEZByDUjXdq6gq65PWvOWs50wAygE8AAj9ajMV6ADkMDjOQaSoX+0JVWuh6QsttG+RJEf9pSDikeaCQMSQQCORzzXmctzNHgSE98kEjH4VctrZrlt4lkDYI4c/yzih4eS3kKFWMpWS1PQY5INpKkHjJIoMkG8HeAc9V9K4hdOlwFMj8YyMnPvUy6fLGMebKST94nmpcUtEzs5ZNWsd3FcQbQN4bPqaduiJ3Arn1yK4m3s5S5BeQ88EsRVxNPlcjMrAqMAgkVnZX3F7NnVSXECqGYgke/SqcuvW0IBU5BOBj19fpWDLpbSAGRpHA6Zcj9KlgslXIKqWx1x1quWO+5fsrLUvS+I9/CIenVgQKqtqFxcuADx6mp4bdQASuCRyPT2q5bxIxAHynPB9KFKKKUUjCvRKFwck+oGc1FY6VIZDKSSGxnJrobzTi43Jnjpz1qp/pSKUNsQFOcZGc11U6ulonn143euxCNLjVjnHTNXLO1cKckLk9QcjFNFjPckAjYW6biBWpZaOTgu59OvX8KtylbVnNdN2UQjgCIMlWfsVB5rvPg3Yrc3mo30hAkjKxqmPUHn/AD61kaJ4ZkvJRDDG0jNySDjA9z2r1Twt4dj8PWbooXzJG3OV/SvZyuhzz9o1ojkxbaSR8qfZ0WcuXI9RnrVlAkjnLEqDyfWseS72sdwZjngAVctLshVRupPT0zXyltLn1jTSNxHAi2oBkjhiORTZZJdyALjdgcHrS2oUKADkdq3NE09bqYHAPpms5S5VdGlKCbuzb8EWcgltgQSc4I617fZxCKJVA6CuO8GeH0t41nI2kHhQK7dAFGK+myHDy5nWktD5nN8TGtV5Y9B9FFIBivtzwBaTFLRQAUnSlooAKKKKACiiigAooooAKKKKACiiigAooooAKKKKACiiigAooooAKKKKACiiigAooooAKKKKACiiigAooooAKKKKACiiigAooooAKKKKACiiigAooooAKKKKACiiigAooooAKKKKACiiigAooooAKrXhUQhz/A6nj6j+hqzVe9XfaTDGTtJ49RyKAPPfjR8KLD4jeHbhivk6nbxl4LhODkDIB/Livh/7O1uXW6b97GzI+B1KsQTj3xmvvnxF470+w0CZ0uUkvXiKpAhy28jHI7YNfNCfDaK4zNcz7HlZncIoLKSc8E8cVyYjGUoQ5JyNaNGbneKPHZbqFcBCdpAIGOT+FT6TEdVuVRBkD7wPHNezw/C3QUbdLA9wfVnKg/UDityy8OaXpwxaafBBtGP85rxJY+mtIo9aFF3944rwJavp+o3UcyMIwoZNykBmx2OOecV2ltLPHblPIEpJOSwIBBroNNkjHhPXZlRS0DqqNjlVyM/1rMaYBNxbgDk9a5pY6ol7qLnh431KbWLXOSQFJGODgCpoNPjt1B+Z3HG4mlmvEQDLoAOeGBxmqU/iOytwd0wOOqjn9OtczxGKq7XHGjTgtC4dOhc5fIPsxGfwFSpYW0SkxwRK5I+bbyaw5PFaNgQWk9wfXYVA/PFOTV9RuRiC2jHr5jHI/IGqjhcbV6MrnpU+p0IkwgXt6CmF1wdo4HWufNvrd2SGligU9DGCWH48fyp6+F766w1zqNxIOwDAZHvitoZRWl8TMvrNPobH2yHHMgAB4BNVZ9csYsgzo2OoXnH5Vd0bwdbxkmVmlIOQWJcj8DXfw/CmGexgubLyomdMtHICB7EHrk+9dlPJ4r45EPFRR5JN4qhwTbwXFyB/zziP8zxUQ129mBMVhJGccCQgEn3xnFdwbSAwHagUgkEEDgjqKxZFSPcEPOeSOPwreOW4eOj1MXi39lGBDe6zJcoPIijjJG5i5PHfjA5/GuutdyIu4AsOSQenpWf8rkEnnPUCtEEhSwBzgZANeRjcNCjUXs0ddCq6kfePZPCKmLwzZe65OPcmtIMfMGAQBzmqWhp5WhWaDPEa4+napxKAxJwOMjccYxX0tN8tFHjz+Nnyn4zvFj+IXiGYXBhRmWI4BboDnjuaoaM9mbGWW7lurtQS0USgAAH2/Drj2qprc3234g+I1YgKspIGR1GT+ZzTrVligxllDYIz29q66esUYiXGtW4mIgsZbZc8CST7/wCXarMOv3gZRBFbxjHzFo95+nNU5LdbhWckFQeG9xS2zJbB2cFwR0wTmtHBGsVc6bRNRv7u+SK5uXaNPm2g4U9sY7V0/V2x68YNct4dAnuI3AIOCACPXFdO7DJ2nOOPrXxOau9VI9zCq0CPTEDT3BI5VsD34yT+tXL26SxjLuCemAozmqtgVTOMLkkkk9fenatIPIHIYZHIHUZr6DAx/co83FfxBv8AbfmDatsVPbJGTWNf+J5bSd4kg3OowQDzn0q3BIplBJx3zVeTRUuHlvJ3CB2yADyB25ru5U9JM5tEZ7eK7oKMRRofTcf8Krt4n1NsMrIoJ4ABBHvnvU2o6XDBJGIOQx5yc8VDLpcqSqiD5iQcKc4B7/lQoQfmVfuiVfEWqTgE3IRQPmKRgk/iea1NQed7GBg8gZuSyNjI7EEU610O0W1Vd5EucnJGB9B1rSuDDbWxjILtjaoI/PinaKJvY5JvPbJa5mJI7SEke/1p9rYtPdxY3u5ONxYk1YFoYSGAYc8H/wCvXQaParZ24mJBcnIY9AOo/Gq0S0LvoUJvC8brOWIaWJdyjGDu+v8AnpVXRrELcEPGDjqDyeBzW7b3ts9xMS+8uSScjGcdKe0MUcqzgAEjbjHX/Gi6cTNNrQyzb/a9QVGwEbCqpAOPxrROkGzuWjAzGAMEDr61PJpUkEzXKlQrDcCSAQcc8elamm3qahZ+Yu0gDhsdfxrLSJpzPczo9MlZC2Rnrgnr6UrWpGcEEqMtx09qtR/a5JnCqjhOZNp4Gen1PtUy4jkd8ZJQoQT9eap2Iu2c/PcRW4LSvsB4GQTk+lVJILXUdPeWNSGBOC4AII68Vav40gnto5XUlvvYOSBj+dMu0itbPO4RxHjJ7+vNQpRWzNLKxysVubhF2ht5GSAMke1W9Ct/surorIRKTuBxyK1Y547G3SWyhZkfhTuBJBOM5OKtSoE1K3f5Rx90DOT9fzpXiK72Ll6wyjYztYcjn/PWtu2O0jpkbTx3rAvX2PDgHDMvBHXmtjdsDA8HBGc18tm0+WUWezgYuSaR7dowxpNoP+mKfyFeMfGFAnjPcSADagkevIFeoeGfENnP4es5ZbmGLEYB3uBjHHf6V5R8TpT4q8TibTHikt4oBC0rnCsc5OD19vwr3frdGGHUpTWx5KoVHVat1PLNStYWLvEgUk8tjBPrUHxisJJPD3gd4gMosu4MM9h/ga6g+D72SJgXgUjjLOSD6j1/GrvinwvJ4jstGti8USWCkFiSd2ewx9P1rwq2Pw8tHK59Lg5VcNaUNGfP94blYC5Ku6j7oPbsK7TwroRPhi7ldwPPABTOSc85B/Cu9f4e204iWXytoxyFyQP8aut4NRN0VtN5FsAFSPGcD1JPc1yUMfhqbdz2cTmOMrRS5jxFLGeISRRAtEjbdzkjBzwc+3Wve/Ct9qfgX4cxXv26O4ivMJGgQnDEEcdDk4PaqFr4HhgtriBpd6ztuYhR1+pro9Rt11HSdL00KIbWxIZdvJYgcE+4zmvNqYmi6vMloXXx+Jr0FSqWa8yLQUP9mxlzuc8semSeT+prUjcxtuBAI+YZq34S0AXbSWMbtwpk3sOASfb1zUF7bvZT3EEg+eFirD1x3rnqUpSarJaHk+0jdwb1KWgyfarzUyGXKNng5zwOCfXBrHvtGbU9cmMWwOqKDuzgDn+gqbwrcwLJqwYrbqsoBB4zkA5PvmrFpqEUXiC/MkkezCGMlgFPHJr9Cwk1GjG581XTc2jPbwvPEVfdvAJHHc1zfjS3u4fDsqxpIk6vuKKSDgHt68da63VJo9k9zb6mRLjKgSHbn0A6VyfifXrr7BIJpjKSuFHUg98/rXa6nMYpO1myloljeS6cIfNEkRAby1OcY9SeproolisfDzpLiC5kmXJcDKoDyP1rnPDJa0tElJMSKo5J612kk9hqenrHcvENp25LgHdwenXuKzVmzR3SKsWv20CqlgglcLhm7Y9CRWzYXc95bPK0QiKruBB5OK5+2s9l240+KK5iAwZC2AD+FXY9SvLJPs7xM0fKkqcgZo9nJa6sXuvYqXV7PqIlE5WGFGKFlPPXg5rVg0eSB4hggEL83Xg1zOraNpt4gQPK0zsQIt7cH863vBvja2hthpWo3scU9sSplkPUjoPrRF8jtJCb0sjqL2/h06NEWNvKK4wq5z68Vlm/j1K+0y2SJrf97nAQrgdCf1q4+taYhRjcI79VCqTyeh/HI59xUS39pd65p1urAyiYBgDkgdx7daKmsbo6cGv3quja+Kdp50ej6tGMhwbeTAz7r+pP5Vx0Gm3tlK10sSgRqWDMwH1r1m8tE1PwPfwKu9rUsU7nKHP54yK8em8T2mqr5TtLbRsAA2AeT1B5GK0bvC5ztWqSiu5taZcprWmtcvbRLGejYJyahi1lFkEZiYxEYK4zjtyKdYfYNPsNlvPLPkfLlSN/vj0qtJdzaXG0/wBl895mwFVScAdiR0FQrtWItqWF0uEX0UgIMEituUjPJ6fj1rLsEvbPUJzHAXBYBVODgfjWna61Zy25klf7JKpyYmU5B9OM1m/8JKl7qqm3jdLSBSWZlILn19xTk7rVFwv0Ooje5azAnLJI3LAAZHsKwBoL3WTAPJjBPzOCMj1561vWmrW+s2cjW5w8Qy284HHb61Ttru5vy5urg20Y4jjjIOfTrRzWIs0zE1Xw6dNSS7+0tcPgAKq4UZ9O9dDO6PaRl8EFVUBu+ABUOp3Maae8EtzEZQuAxYAk9sCoILlbiz2blYRqDy3fPQmolWinroUlJoueDCg1rUYgNuYgePUY/wAa6vDFiB1IPXtxXBeBL9Lrxdq8KMMpHhcHt8pJ9+uK7oTfNkdeeT0r85zCUfrDb7n0VFPkR8i6xZz2Piy+heJlimuyofHvknHpyKn8d6kLfxNcWyLkQ7Iw/c8Adq901/4WDxBcpI2pJAA/mfLFknHTmsfXfgTLrWtS6kdYjhMpBZVhznA685Oa66dbDSik2fT0s5rUYJJao+ePEmkTQnTLiWJlcszsW54wMEenGabDcSxxBYWKspDKyqSMggj9RX0P4g+Cd7q1isC6tayBAQoli259iRWJon7Pep2F5aNc6xatbwsGKxDDHBBwOOeldeIrYScLKRphs/rUrqpG9zcsfF17r/gW0TUQTPAU8tEXGcAcn1H4cY965rxvoyT+H4Z4nDXpLSEIenTA/nXrXifwxJq+ri5sAkVskIhCyvt57nH6CsK5+GV7cwlRLahmG0kN0P0PetKFfDqk4cx8zjK/t581Onyq97HzTdIMk8EjqKzZCz7wRgdgprqPGGlS6LrN3ZSoEniY7gOhHrXMyIxdcE4JAJPBGa8WrBX0ZvDValKWKQKDggfpVadwV5PfvXS67CV0q0SCDz2dzu5xgHuPyrn59OmjYgMCM4IH61xSp8793U1jK+kig0iEkHimmfCgZyMcle4610OieE7jWLZpQViiAOCzcnHtWFrOj3ulyHzY8QHO1geuPareEfLo9S3Vgny3IktzewSkY2KpYnqABXOvq0qShRKc/dyG6e1Xrm/ntbZ4YpAEk4faMH6fSufuI9gRAD1LDHr615tSPK+WSOlSVr9DQmvriTJ82QDI5DYz+XNVY/OllYCGRz1G1c59aquZFUO5OO22rfmPbIjFicjv2/Cp5Qa6omQXjOVS2KEDkSEAfiasR22o+USWiQE8eXMMgeoHeqX2iSUHEp3E4CnpTTFP82WCDP3t2cH6Vlyp9Ck21Y0ZdQu4o/KaZmAG3DNnP41nXEhkYlQuSOc9qklhCR5N1EZDgEEnIqmzsWJBJHp61CTiO/QjAMbEIMHk4FRSlZwTypHJyPSlklEZywznuTVdpCxHOcfxA9a25boNBZHOCpyRjr71DDKIgUJKgDg+ppfO3ynBDg8/KMZFRfZ5J2VQDknuMcVvCi2acyJjdKzHBzjHKnGalGoygELLIcEHBOcf/XqteaPcWVi948RSOM8n2ro/DfhdNRsoppgWLDICkgHvmuuOHjszJzW5km4nkwTl++MZzThp13dgEREHqDjGP/r16Pp3hyC3AHkplRgE84H+NacWnRICI02kggAjOCapUowexi63ZHhlhKdR1I2h3b1Yqy7eBj3rtbTwMqSgvIxJ+XAHBqj4c0xf+EpvTsUjzm24GOvJ/XNenpaqQuRvbHPYVEfelaJnKb3ZzGn+ELaNiRAM9MsuKnuPCqT3kcKJwVO4KBznpz/SusgjO7DYAA9aC6xahbSEldrfeUZOO31rrpSkjCTUkfMdtpgtvGrwgKA0zEDpyrAYNfScNksaqoJaIKCBnOcgc14HfqLbx95TqAGuH6DkMSCPzr6KMezIQqQFBRhzxjjmtK8nO1zCDsyq0QIKgDiiKEhiSCeKkRS5JIJJ4JPGf/rVJEpBPOe+a5Gkt0bx0RwfxMUNHYAKCTKdwzjAIxn61v8Agm2MVuuScAd6zviBEn2e0d8k+bt5GQf85rc8KL/oSEHLgcn1/CuSo/esjq+wdHKiso+6T16dKqvEN4A6YxVxIyAMgEgZ3Dv7VFJEUJPHPQg9fwq7aHKmOtQTleMV5543hB8W6admVlVo/wAQAR/I16NaRgEHzDz95SO3pXF+NLcf23puVLneVUg/dJHej7OpcNJanQeGowVAwQpABHXit7yV80lBhyuN2c5H+FZXhZTHlCMgcBuxP+FdKIy3OAADyTxWEZXREmrlFIfKThuM96huE3AnBHqD2rRkt8gZcnngVHLbgAkHPHr1q4u3UL9jjfFcXm6LcZQlVG7nnp2NY3hhSIUdRklcgA4rrdei3aXdJjOVPWuX8Nx7bK0bADmMB1x0P+RRV3RvB+47nWeWfLypJOAcEd/SpdjFQCCQMZNTqoCJtOAQM57GlAAG4kAA8nGKt6GW5TkjOeCce9RfZyTyOK1fJEgDA5GByKXYuzgfmazukxp2Vjz/AMXwiO908kE4Y9ORyKm0aBjOhA6k5GOo/wAKu+OrZRFYsGCYnBJAznIxg+nbmm6VL5dzEcHGQDjtUzScuY6E/dOmtbUE8gE5x0rXghC5JByRUZgAiLKcDsVI4B7e5p8d+kKI00qwBwFwxx09fqaxk30Oe+pPFCUIBJOQeG706UFIyoHPYdKoT65ZRYJvYUAOQ27OPpWXc+KkSP8A0aMznoGLcc981EbydkZtORm/E2KV/C7OwVDHKgDA5Ayw/pWMtw72VvOsiyO7KowOgBGfpxV/VdQutYheGaIeSxztzkZ9ay49JEZTAYbexY446V6Cw3NC8maXsuU9Da5RYlZAT8owAfb1psV5es4CRIgUfxSAZ9+M1yYv71RkSKExgDaDx+NLDq1/GuAYz6HZWDw01sCR2Mkz7csFBI9T1+lVC5C7m29cZArmxeyysTLdyo46BY8g+tP2FsF7yWTPIJ4x/SnGhJ7lrQ6HzV8vh1QZAwDgmuFsYhDe34AwGlZxnjPA/rW/FbWqEPPPcrg8FTkg1O1npikBBOxPJYqME/0q1Ss7MuMrbFXwvLj7Y8uERXAwT1HqK2zrECqQ0q98DOciqJisRkCCUL0OWGP5UhtrdiWigC47qOTQ6KWgORcbxBZwkM05U44UrxnPr60P4ghPIJOR0wenrVH+z5S2fJITPLHFMksWDglTkjnHpR7CNrSFddTQfxKu0oqEk8cA1k63fNq1ibYhgu9XHbkHI5q3DYhiQeAO5BFWjY2y8BzuwPujNHsqdPZamsbHJSac00flFAoI5bn8Tiukt9SMduFSJpXUAbgw4xxjFaCaOyxgpAzsR1HP86mNtcQqXEUakdsA/pWFT2ZbVzObULhwA0a8+5qNtTuU6oiAHoTn8a2jay3DDzbq3RlHBEfI79u/+NRXOkoq5acXJHVgMA+4HWsb0USoW2MgahdXTAfabdMj5SASP0P1pyz3axgNfRAZyWCkYxxkZq/aWUCXDq0TImOGUck+lK0S28xDW0cgHIVicEe9J16UehahLsZ77JEAudWeUEHCRRg89z29qq+VaC4jnjnneRCRGzIAR6citW7u7mPD29tbwlRhRt3A+vBz+dVodX1iQELJbohGCBbLkfj+J/T0qfrCaskaezZbju759zxRTsQu7fGpJ/Md6lVtXCGM+XD5nLB2UsfqSeKy1bUl+XzcgE5IBFLJa3MmGGS4HHOM+xoVSSfwh7OxqW+jazcNvSVS+CMpIGBHYHHtVhvCmozGMyXMUL55dpM7T9Bz+lV9IS+lAw8UDqNxMkmMfQY5NVk8bXS3c9vZxpLJC215ZVyu7HQA/XtU+1qOVowRKj5ms/g6/wAgSaiCOgKMSoPcgZ4zUNz4VhsoGluL9pAo4DvjP4HntWLBqurNeSXFxe7ZiNv+jqFUD2BzUcrNcuHkczODkFjnB7n2rup0qr1nYltRdhJoxdyp5WZI0OQpBAI649xWlHq9/Nepb/Ijldy5XORnGR047VR1aUaboE065DnJGDyQByMflXKfCm9ubjV0e7fL+YcMCTxkECpcI81rCe1z1CK6v1OTNASB0KYBNS+fqrAYW3KHqACSfx/+tVi7smBbIAfPReMVnhJYgRluSePQVLj/ACoTi1EbdxXdwXSfKgfwsdpHsfWsr+yZfMLJJOozziQlQfar7b5OGckNyNwxUPlSwHMZAycjnkn+lLll0iSk0h0NpcqgVHZkB+6xHX15o061n0u5mnhjG+Ugs3XOO386Bd3EGFMRLZAPepUvHOFIyM9lIqHKS05QXMaB1W8XGYgMjoRjIpratdhf9UhAPHJzVVrjZj5WDHuc8VDLeTSEAggg4yT1FZvzQWLU2qXMhU7FQ+wqGTUr0KASgBHJ281CTfIS5AaJT2GcZ96cJiq7nQN6hgRWkZJfZJIzdSvgkgkHgBcZ/GopXNwgEuXHTDccelTtqAAC7O5ICjOD3ojuy5OAAMcg1sqsU9immhbaeW1hjihG2OPoCcED696njvZWcHznJ9zVY3I6bd2DSNdxIR1DnpxnFVeLV7C8zZjuZnjGJDuGM5pWmuwAd5IPI3cZHpxWVDdiQE4bH3eeM/hV2O6KgEEk44BOR9DnpUpR6IItLc0rR9TvGEUThkAwQ4yBWsfCc8yh572AY6qq4IPr1PvWTYXzA53KgPQgV0+kaa+qkrEd7EbsHAB98msZy5WraFq0tjHuPC+jTSxSXepFpIjuVbdj19cce351FL9jgUeReXToCQGaPBP4nPHvXVN4OMG4S3dnGDyUUlmHPPApLrQtLsog8l75zHqEXbgeozUurSStKRqoPocZLejeCEkcHGGDZ/SiKe4mcERShjyqhc5FdMs+lwNmKzjmlJGGdzyM+2Ku3GtAwBUSC33DkRx9vTNYvEQW0blqnI5qCz1mXBEM8APYx4J74q2thrSIVItoywAJuiBwD9c1PPq1/csuZpXRuVDOQD2+oFUJbK7kkETFVdjyzvx+ZqFVlL4Yh7LuyOfw0n7x7nULI5OdkEpJHrgVWtNJ07R1dYdRWMSncyvGXyw4HPXJFNu9B1CyYl3tBHnllnBwPenwaVbS2Jll1WPzAPuwR7vwJPH4jNQ3UbsyvZxtuSPc2ynJuJCvbEWee/8A+uobjW9NicpPeSfKBnagOPyPvVuCw0aNFld76eXAGVTgj6Zwfyq5byWUOfs1kC2CwZ4hk4Hv0rqhzNWMXFX0MJdT0112Wq6pdueSVBUHI4wTx6d6sTebDGnn6Dq7oQPnVdw/Nc/lSw+P3vZJbZrUWxQnMbgRk/gOMU/+3dTnXMd7PFEMAxrISB7e34VopT2sKxNa6HYXQE8sNxDwDtdyrDHYg/T0qvrlhBb6ZdJYmOC5cYjkEgLcc5yPwHNZ95FNqqhJ7mRyDks7Ek+xPpVZbI2qgIVCg8bRgH3qlCUluCdmQ6RDeWlqi3DyMy8nDElq0vtkQT5ZZ1bO0gytwfz+lKl+JFXe/lyKMBiM4x3x3rNvtetoZ1i1nT2aDcCt9ZuQM9iVJGK55wSeqLSuTSXSITG01x6H96eP1p39oxQRpsmncAchpCefxrT0nQbDxFCZdJmjvSFyY3O2X6YNV73waLBSZLSaMjkqgJ/xNTClGfwspW2M6e5tLhgsySTjjPmvu49MmpkXSI3REsJoIs8tFg4H4Y5qvFb20jARmVMHBWVQCD6VqwWoVCoOdp4IxWzpzitWGiJYhp8UwMT3CgjIVmLED6k1egudNH37meEkYzLGMD6nPFY8tncqxaPGCOQR/WqmoXk1tEA9pvGOZFbLD2x6VnaaVyUmdN9pguMmC9gdccHdgH8adC0i4wY2cEn924IP4iuLWd5YwY4CxbB+VMgfj2qTM0ZDBnQ9eGIx+VZrn3sO19EdZqem2viK3WPUklKLlf3U5GM+nA9BUvhfwxYeE4ZU0yS6Echy4ncP+ox6Vx51TUEUBbuQjIB3ndkehz2q7b+IJ4MCRwx+uKmUqj0Hboeifb5cAuzPt6HaTT4/EcUR2ODGT1ZlIH8q46DxccDKsTjpmtW28WQz4EuQSOA4Bx+NYuOnvIL2OwstTt5CD5ySgjOcjkeo703WYBd6bfRxEyB4SvlsRycjj9K5VNS06aRPPgglbHEhGGH4itfTYbVgDDqM9u2PuBgyj8GqU7O6ZWh5t8M/Aur6B8RbfU7y1MVuu4ltwOM4AH5CvoI6lDNlhEzgnoQTgduR1/Os7RhG91Ab+VbiBTkyIMHjsQfz4ruI/GthbK0NrYM4TgHaAP1rpi6EnzVZW/E4sRUnGS5IOT+4wrea1ZTghe+3BFOlht5trBsFeRhcnP4VYn8VXc0rvDa2qKeNjDcR+WKgi1TUXLDyrZOc4CcZNaWovSCb+RkvabtW+f8AwCoIGmeaFzvDRtkkdOCK+fvgXaSQfFaMCNhH+8Tn05/wzX0kWu5IyHjUMwxuUcge2KwbPwLZ6XfC+sbf7NeAlvNQkHP06VEsPdWOmNVKMot7qx3i26LI6ZB29B0PvUlso8woDknnA5Nc5JqOrqf3vlzcYyUIPp2qDTNRvtJvJXEH2mWY5BbjaPT8K3ddwtaOh5Lw03Fu6bOj1GMKWHI7j1r5f/aQtQvjXS5m6SQbcgdcEH+Yr6R+2anqBMklkkfHXPH5GvAPiu8fj/xFZzQsLQWRMLibgFgcjBHqeK4cbP2kG0tz0cujKFTXtrqfRPw0tYz4H0lUGAIhkHI5rpYtIjy3p1yK4rwP4ot9F8J2NvPhpIUCt5Zz/wDrrurHVLW9iWeGZGR8cg969fLamHdKNOb1Xc+Zxka9OpKVnZtiQaYlu+6N2TJyVPSvmb4l2oT40Wu4YLToQR9f/r19ThhXzT8XgE+LlgQMFmQ5x3wK0zmlTWHuu525LVk8Q79j6IsYwkKgA4wAMVeU9+xqrY5ECY4yo/lUwmDEjoQcc17eFahSjfsfP1LuTPKP2kZxH4Qt8kA+eDg9xXd/C+5WfwPo7j/ngB+XH9K84/aazJ4WtVHaXk/X/wDVXe/CmLy/AekDv5X9TXFhq04ZtePY9StBf2dB+f8AmdwzAivDPjlZxyT6LJjKC7LHjuSP8DXtMzBInLfdA5rxf4rMbrR7KQHIivAuen+ele9n+Jc8PaRjlUf31z2PT4Ire1jjiQIiqMBRgVl+NtPS/wDDGoQso5Tg475BrR0mTzNPtn/vRqf0pviBA+i3YP8AzzrrowjVwe3Q89NwrXvrc5XQPBwtvD1pGhDfuRuUjOcjNeW/E+xh0O5t7e1spGuJ26DAH59ua+hdGGNNth/0yX+QrC8ZeFI/EM1i+1fNhkJEhHIHpmvFxXDNGtglOmvese5gM3nh8TzVXdHy7Pb3kPDr5TA+vP1FV1WR2O8u3bJORmvWfiB4Kl0eCa5ZCyDkMOeP8+teVSqwUMpADDcD1696/Hc0yargZNSjY/WcFjaeOp88GiWJMAKCBn8av20Cr0GT69vyrNtFYt80mR3OMVrJJDBg7sFuASetfJr3XqdFXTRF63GHG6RIY+7dwK2217SLewaKB57m4I/1m0gDj/GuUa7V5MLgjrntTvOXcF3AIBksT19q7qVWSTjBHm1cOqjTk2astyzxtcNI7Io+VSxxz0rpPCmmXLWyssTt5vJ2Lkc1zekW0ms3EQZQljGckEgb/evU9K8Z6J4etRAZyZVwBFGuTX0eVYajz+0xMrI8LMa86UOSjDmZox+FEh0mSV1YShSQD6+uK8S+PNs+q+CLa/MeJdPlwFP8ecDj8QK9X8Q/FjTU0118uaMuMBpCFAPbJJr58+IPxB/4SyNtMjkXyEkDMoBGSOa+79tQlUhDBK6W54OFhXSdXE6ep5hKhkJJAAI4IGKy5GWKUK3Q8jvXRpbu8jqwAA6Acg1lXli32xQiZ3HBx2r7GhU6SOLFOybibfgm3ge7ZnQYA4ZuM8cD867R7SN1UJczR4OSEkIyPzrl9FsEtbRAxAbuTWmsqICFuNxzweea8nFrmnoVh+ZQuzXjtjEQ0V/crxxiU8/jXCeJbm5vtSEc9zNdpGNytKc9e2a6Sa5Ko7mUtgc7RjIrH+zi6lMgAkUgZI61OGhyPmNKk1bU526AtoULggZzkDOaLZ4ryMBSGGc4xzW7c+Gn1fIin27cjbkEj8D1qzpvhNNPQEkeZ6gY5r2fbU+W/U4f3jlpsc5dwi0iwOGIwQD29K564DsxLDBPpxivTpvDyPMXcZIGAcdc8/0rJ1fwjtjMsSAYBYgjGfcVvQxEE0pHPiKc2jgAuMkjIPAzSqoJAAwB0AGMVpGx5JA4z0Pb2pTZFQOPc4FeypR3PAfumY2U6DjqcDpW7osomwjgjnAyMVPo/h2S/kBAAQAsQxxwP59a6ZfDESRqUQhweWPf2rzsTWpqPKd2FhOT5kZH2CJJC4QBj3IxTfMi85Y8KGJ6Adq6ObRDLCEJ2n1AyawP+EZvYblZQASCSGbJx9K8uLjLdnsSlOCVkMuYAxX5ARngkdDUCaPAzpK+IiOu1cmukk08xRo7ouQvKqCc+9Mi075iwJOeSG5x9Krmitgd5K7MQkFdrBpdh4LLmooZrecusbDI/gZSMH6GtmHyXvXhVPnXqAuaravo0sMsTwriRuWJGcexqYuE/IV2lozMdI4JlJijQE8NtGAamuI4GiIeMMCMYXjP4DrWo1ojxqHA34GQR1qT+zItuSMAcfSnzQTsyo3kZcdukMZJUxAgcgkHA6D6D0ogmDcpLI+Ojc/zqzqFhPlIkG9SeSORWnHp8VtZxhwBuXcQO1Vena7RPNK/LE5y4t7i4O6K6lXBAwJDx61JCsyyhTPMSoOcsec+3Qmtu00+HY/2YKRnJPQe9PTTAHxJjeeRjtUe1ja1i+W7uUFmlijI8+XB6kyEkfTPSo2e4kUCO7miwNobdn+dT61bPDCAiEnoWAJ/Squl2d1IRvU7PQjvVRhCXvClVcXyWJIri8hhJe4mZQeW3nH+eKwr7Xb8TsY9QuUQnosmBXU3ulSzYVcgEYz0yT1GK5zUvD8lpgbcL1wBXZQhRbtKxyYiVRK0SiPEWpggpqV2EGcr5h/StHTPF+pRSgNezN2AJ/rWS1oyjJBz7Vq6R4dmuwZGBjCjI4zmuypRo8uqR5cKlZz91s2jrutggxarMuT0wuMflU6+ItTjU77xiQPvAAfqBzUVpp0yp5ciEMOgI6e1ZmtQ3MWUAYZPykjg15ahCTskj3otqPPLc2W8R6kY/wDj6OB0AAxn6DrUMvirWQR5VwgOMHdH/ketUtOj3wjIbcBjknj/AOvUstq6Hscjmk4U46NFqTqK6JI/Emp5JllLE8nacc+uKhk8TauCD9rZwMfIemDUUkPCkDDg9DVO8RomBHBI6dcVpClTl0JqTcI3bNVfEeoPIELq2SAODketdf4cV7uULdSmEjGC3I56nFcFpUb3EwPUA+nSuwjuIvJCSqHGOQwyPyrHEUoR+FWM8PVlPW+h3y6ZBtCnULeUAY4yOn17VHNpsZiIi1O3U4JG7OOK4mCa3U/IiovoBj9KdeTxzWmDhuCQpAOK8tU3fU9JVdCvqPia7t7ySBlSdU+VWVvLzx+Peof+EllfI2bQB/eyc1kywvtLkDI9KzoL9jLtKHJ7EV6dLDxcb2OKpXcXqzooPGEqOMw8bsYkcg4/Lmprr4kvACrWC8jkhxkVkSxlYwSMkjoO1YGoW0jvu2kc9SOK6IYanUlqc1WtKMbpnYD4pWpceZpl1O2MZEyj8eRTD8TrPkrpt0o5+UyJx/jXBNC6EZ4+nFNdei4ya7vqFJo81YupfVnfp8StPmIV9Puzn1IGD9a0IfGOmSspS1lUgf3cgfjj+teY7BuByBxxg1taSTGAsrALngE9Kxq4KnBWRrSxc5StI7ZfFGl3jYMUyOTwfLIJ/pjpVqHxDpUQO0TYUchojx7571zLRpCm4ggHowGarRXqyTBEIKkHJB61wfV+qZ6XPH4nY7I+J9O5JYbTz8qkn8qiHirSGcRidkYnowIz9K5trfJxwxIzkD86RbJApKphh1wKlUILd6j9pJvRHXRazp0P/LUgeh5J/CkfVNKmxulXPOMPjGfauUVZPLBWMEdDuByKiikMm5CAhxwcdqFh79Q9pbRo63z9KnwguCCB0ViG+oz+FPNzp0GUOouBxgSMB/nt+dckjSxOQVJUnsv9abKkr3AKDAAw2T19OapUWupneK6HapNYLGB9tDbuDkg5Hpkdal861SEhrqMIRggnk1w00hjKxBAxyQOMYqWONggDq2AMncSan2Mu5SnC9mjs9+ntEFedQcgq6uOP1oCx5wLlXGePmByPwriRpcUbl0QAsBkgAZHYZFTW0AVdpAAB4GOPypeystytOx2ggAyTdhAxxkqCB9OnJ96n+zgAEzBl6YJAP5VxTSrkpu2kdMHFRLACSQ54HUknNS6Mmr3sVdbJHZPbAMCsqKq+rAAj05609oZZHBEyvxjb0HHf2rz/AFK4aNQnmvnPGGIGPTFY32uaMgpcTZz0DnH6muylhak18RxVa8aTtY9bbT3l2EFflOeuakjBjYhirnGCuM4ryE6peKSRM4xjox/lSjVb/IxeTAddu7gVTy+b6nMsXBO9j1xi5bKIoAPOB0ofzpGLFVJAweeR+Fea6brN6CEe6ldf72QM+3Fb0Wo3O3mdwCB0Y8/j3rmnhp09GdtOvGoro65raZMB4GUHkFjjP0qVQFiwUPI6iuJOt3EBH74kE/xEnJ9ParDa9dxgES8juo7Vj7GolsdKnCJ0M2kC6cttO5TzVmytzCNirkqcEL2rj/7av2JBnIB/2efz/OoZdbvBgiZgQe/en7Ko9GxwUU+ZI9ISMRgAEAr1B5qXcjfxAd+teXx+JNQDPl43XHAwRz9c/XtV7T/Ed7cTiNlCg9GBzUSwdRK5p9Zhsz0ONV3Yzk9cjB61ehhQ9CcnpuOOax9GWKVB587RuRnAGf8A9VbSw2xAP2jH45rz5px3OyMuZDZVwMHnHB4qGUpAG807CR/FxmqviEJb2bvBeAyBSBweD9K8yWe7uJyTcTAsTnEhI/I8CuvDUHV1TJq1FSjdnp76paRbQ7gYGTgj86jg8SWSSD5w2TztPOK8+l024uhhiSOM57/41JbWzR4iGM5AAAxjNejHL4tXcjzKmP5V8J6BN43SGPCQh/TPJNV7XxPqeqkm2/coDgZBBB+lV7XSx9lB2ZwMgHrWloemzRYUREZOQyjOferhhIL4VdmUsRKdtNC9plhdTMXuZPMZu49a6G1spY0KISPQnt+dXdD0S5uAoMTIMfebGD+Fd7pHgaORFa5OUxyPWto5fVqSSasi3VpwjzSZoeAHik8PwlV2SjIfJyepx+ldOagtLKCxhWKCNYkUYCqMVOa+wpU/ZQUOx8/OXNJs+MLSISsXCbx27e1aK6YjuOcHOeuKLOH7MEC52njI6ireCZg56+3X8q/L7NrQ+8c72sSQ2UseTGrOMcAA9fc9q77whpJuFUpGQTxj0NYvh27jhyrqOueeetepeDWiLnCjcVyDXOqaqTUb2Kr1nQoOUVc6rS7c21tGh6gVe9KI/uilPSv1HCUY0KMYRPgZycpNsWiiiu0gKKKKACiiigAooooAKKKKACiiigAooooAKKKKACiiigAooooAKKKKACiiigAooooAKKKKACiiigAooooAKKKKACiiigAooooAKKKKACiiigAooooAKiYYlQ5POQR+tS1kQ6i1xrMluUKRxghWP8R4z/WgDXooooAKKKKACiiigAooooAKKhmnjtoy8siRIOrOwAH4muf1L4haHpzFDd/aJAcbbcb/ANen61nOpCGsnYpRctEjpqK82vPivNL8tjp4TPR7h8/oOaZo/iLVdWvgZ7xlQEArEAoGf51yrGUpPli7m/1epa7Vj0yiuQbXb63589ZB2DIOfxHNJH42nWQCW1jK+qMR/OulVEzBxZ2FFU9M1FNTtROilQeMN2NTzTCGGSVvuopY/QDNaknzrqlwkeoX7nGwXDKrEc4+vpWTc6/YW6jzLlRjovJJ7cDvR4iQ3enzgkgys2SvXBaq3h7w3bW0BIXOADuJzn8TXy7w0cTWld9T2VU9lSTYr+LLdziBLiYjIx5DCol1bUrniKw2c9bhscfRc/rXQxWkEGCEBGM8dqnWe2jTcBGDnnJHNegsBh4ow+tt7Eem2l5c+AtdAxHdySR9Ow3DGMY5xWIfCdzcpma9nBGMhCACffFdnpV7Gnh3W5WbfHHLGAR25H+NZdxq8URIUEjGckVrRo0Y6JFYmrO6t2OYh8FWy3GZUacjkF2J59cGtNdEs42woAbHTbUV3rD+ZlAB9ahS/llkUFlGTgACvRiktkcDlOW7NQWsEIBKqePSrEXlRrkhU3djxms97aaVQrytHu7jGR+dc7NLIsrxMzDBwRnqO1U77EJXOzl1G2hyGljXHbcD/wDrqL/hILIMF89H9VQZIrk009pYDKBkL83/AOqpdPsZLnLIpyvDE9j6VPLK240rM72w1aIBHG4AsAMgDOTxXs/hu4W50SzdRgGMY/lXgdtEYljJGGUDGR0r1/4eatHd6X9nDAtBgAex5/nmuF1lTqKE3udUqfNT5l0PPvGqy6b4m1a3XaFdhMhHOAwzjFeT3epXUmrywiYhFYZI75r2b4pSx3PiwCEANBbBJW45JO5Rx7HvXiep2rQ6w2IjtlkBHOOR3rptduxzxdjsrFxiEHgkY5PX3rZh6Y5JYhcZ9axbBj5iOeTnoBjPtWvbyAXUQbqzqpJ7c18xmMuWrG562FV4ao9wsBs0q0UD5REv8qbI5UMcZOPToaWKUC0t1DADYDz9KrXVwkcMrM6ooRiXJ9BXsKrHkSueZJO7Z8V6ox/4TjxDLySbtlBHYDFasTB4gXB96rNpFzceI9XuBC5E900iEA4I6Z9ulW4dC1MnbFaM/PQEAAetdUa9OKu5IlU5S2QiCR0EIAFtHkqoHUnrmrMMAlQgkYBwR6VqW/hq/YDMaxEjG1mAx61Zh8MTKqiR4yB15z/Lua5Z5hQT+I6Y4ebWxZ0BAssWDgAfMQOtb8uFjYjp/Os7S9MeykB3gpgjYRz+f51oXCf6LK2QQoz1618ljK8cRWXIz2KEHGKTGaeX8nJIO4k7SOg7UXwNwyREZBPJA/SofC2p29xoOXtLi4vA7KGjGFHPAJPGcc+tUrzVZ7DU4I5bZlLHKiQgAH1zzivsMHeNFKx5uNoyp1LS6lprK2RpCJGEgG4AnqfT2FSKgutPWNwFDL+eawby5LO+wguzAk56Y7VfdJdR0QtBP5UuSFBAyPeuq8mcPLpcauhSpNEwkZ41OTu5yPrWyLZELOoy5GM4zXOaPoeqQOrC+80k5b7Qcg+uAMYreOjPcIY57pnDdRGSuPbirSYntuZyabaJqAa5vZGkc7g8ZwAc9CMjA/OrV9K010kqDzSjDCg9R0xVC48M6fLMII7hoJeWOCRye9btpoEVnAiiVpmAGSTjNNJdyU0PYQToRcp5LN94YA69wKVjZRQlPNiSEdNzAVmSQbNUl3IGQqNpxnbj396twxQyKCkal1PUqDSWmlx2bIyNMV1+aIk9CpBJA6Z9RVq4vIzGDEjOQQVJUgD3oeNUO4xxhsfeABqpeXMxJjhTLEHLE8D+tKUlsJaamhfy2lxaKZ55UjAyVQEgj6jk5qhBr8VpGbe2sriKPHEr4AX6D1/CqN+kpsxH5rO2R8nQE5657AVqNKDbrtAkZV4BUHn2zWfkzVN20IRJc3EO+2YAA7j5jbST9KurfXLwACFHboW3EYrCuL4aeHlvGVHK/u40BPGf1NYa+LJ21KIuPKsVPzc8kfT1qOZdENRudHd6a+pzE+bFFKflDuTnHYZ7AVlarcPDKlk8q3IQc7MkKfQn1qjqesiWUzwMyjOAvcgn0q0sfl2SyuAN55OOppJX6GiVlqV59Y1KKeOINE1mFwF8sZGe4P8A9atDSklvdTtt0pUElsjGRjuKx73UoMom3dlsEnjHtW5oUsUl6h6DoRjoDQkmxtGhd6U7XMLtet5Qb/VAcn6mtxnDJwcnHHOcAVT1GNmUNEcHsTz0rnk0rWrhnH9pSIASQoUYA9OnFeNmOAqYpqULaHoYGtGm+WbO/wBAtTqvgqUpGHltJDnpk85xms8MhQbMAe3FdP8AAhN/hV45huZpCr55BOOR+Rrz7W/BE6eIdUgTUbqKCK4YKqSEDB6cfnXn1MqeJpxcWk1od1TGRjWlGW3Q2wQTtGCScdelN3LtY5ACnBOQK55vARK/PqF3JgYKGU4I+o5P406z+H8NwmJbidyCQA0znH61iuH6j3miPr9M21uIlXPnR8djIM/lmmG9gjHM0Y75Lisub4Y2ShiELyjplicn0zmq3h7wNp93DctNbx5jkKDbnnp+FaLh19an4C/tCnvY2DrVkpKteQD1zIOPxpf7d05cML+3YZ6iQU2P4faYP+WCHHbbwP6VOvgTSFBJs1J/vYAH5VX+rkV/y8/AX9ow7HYfCzWbS/1q5jgnjlPk/wABB6MMiqvxSvrbQfEWZnEf2uEOvYZB2kfU4zTfh5pFvoniuBoYlh86N1YIAAcDj+laHxU0a31bxDpnnqSiW7Z9/m6V6tHAQWGeGk9jzqtdfWFVS0OL8Ix28suq3YiVkkK7d/OeOT6Vz/ilornUpreSANtOCCPumuysLK00x5rSzDRrtyy5yM/5xXIavbsNZvJ2JG4As7HAz7V6cKXLDkRzuopTuY8FjDbgbYkG3kHb0PrVK5lVLxJXRZfKO4I54PatlkOc4OMZHfI9QBVWSwidvN2bXPylmUg/TmmqUjS6Y59Zl1aye3NlBbRsMGWNfmA9jzXatLZ6ZYafHa2lrPmAMzOoJRu/Pqa4S2heO6MciMYiDg4IB/Gught3ghAjUIWXcPlwD70KnNaENo6u01e2vo5dghikC42KMYP0qta6i0T+Ve2CuTkCeNDz6ZA/wrmktpmKkGSLB4ZFPP44xV4Xup2ygC4faCAC3X8q1UJ2IsrG5Po1rd4lQmByM74xhgex5rgpfCMOh3M0gPmwFmdmkGSSTk81ut4u1GxmIm8y7OADGVwF/IcfSs2Se81qaRHnkkRuTFj5QOvp0oaqWtYIqzvc7HSbg3lkkskaoQoGcA5A4H6fypswgttU0oxqqs90pOBgn3rmdNkutHmdsyOpwSjZYfh/hUuoa8lz4l0AQo4Q3AaQuhGG4wPYda5588Y6noYRc1ZWPavA85muNbtnGUW5Jw3cN/8AWArz680K10vVL2E2sTSQykK7LyFJyPw5rrvCGrW8HivV7d5o43kdSIy2CTtHOPp/OsH4qzSaN4kWZYxIl3AGUYIBZeMEjtjnPvWlOblDTdHLiYctfbcwJXSPULITsWiMmSAcdBwK24L15ZGWGDyLZc/vGUDd+HX864ezuZ9WnjlfylEb7htBxnnjnmt+6vLq5iAM7AZ7HoPT6Uk5voQ4rqapvLGxmBMSszEKcIDknpk1LdzRWNw1xHEjhwAQFHb+nNc9nO0nJ5yMKTk/XtVwsWg2u4BPBAORnsKP3nUXLEv3usw3EB2RAzAdNoH4dqzru2S8W1uOk0UbEFRjbgZqnNJ5EauQSSMZIOB/h+NOtrxLgmFc/KCxI43DHTP+FQoy6lJJfCYU7o8onYYkI5OMk+1W7OUSxFJEUhh8wI4qk0JOcMMDtn34yav6JEbm6DltyDgkKSAeMcjgfjXkYmM+eNu52U0nFsXw3Ja+HPFL3DmO1tZYCpc4Vd2emf1/CutPifSecalafjKKztZ0GHUbNkkiAyvIYZ/Guan+HkcgUpBGyEZGEFcGMyN4qfPCdrnRRxlOEbSR28fiXS3zjUbRsHB2zKcVOmv6e4AXULUj0Ewrzo/DNF5aFN4PG5cY/IVM/wANQSoHkxg8kGPOSPp0rh/1aqr/AJenV9eoPe56D/bNmc/6Xb+v+tWnJqVnJyl5bsc44kBrhoPh5Aqc+Vx8v3cfjin3ngaytk3iIHoCQPw6VP8Aq9WS0qfgL67Reiud0uo27YAuYT7Fx1qaO6jf7s0bEYOAwP8AWvPIPhxaHLl2bPRQcAflUN78OIISHimnYk/dViKyWQYnf2i+4f1uhtqZ/wAe/B/27TH8QWUYkurZT58aYyyHqfw6/ga+dnB2LJu3Ecg9K+mP+FduYXVbuaVZFKtHLIdpB6gjgGvIPib8O7rwfdwgpm3nOY3H3cgZIH4V0vKq1Ki3Np2KhiKTklFnnd1rN1argyNJEBkKxPH+FZr+LY4izRQlz2Bbj3BPXmrl1JHIHUj5wdpHp7VzOoWj2hd15jJzjGcf1rweVxd4s9JRUtWX38X38uTDK1sgOfLj/wAahk8XXVwgimdbjcNu2RuRXNXO1sEZAJyVUkY/KnWa21o7slqhnJy0pOSc0k7vmT1CdONtEa9/f2c0LBgyTgYCMmFP41h83cKM4CSqegPFSzXomk2SA7j02qT+PtWbdRzwBpIzuQZO3HJraS9rG0tyIc0Ni/MwYBXUKSPu+vvVfzv3ZR/vgfKQaom/nUhpELk4ByfuimnUYtx2YOOw9a4JYeSfus61OLLMU5TcGOFzxnt7GrUc0QUB2Byc7Se1ZJuknyAeAOQR1pjMVwBwAcAD19al0ZX0K5jfeazYYCyLnvkMB/8AXqldShWwuSAKq2sNzcOFSIsG6FTk1Nd2M1jdwRXEZTziBHuGOe9XHDzWstik+7Kcytc45IB464qSTT57bTzOwKID94989K7/AE3wbHaujODK+AQc8YPtUni3TQvhu4QLggbgc9COn9K7FSilZmEqmqSOd8MeFo9YsvtW9yVbawAwB+NddY+GY7VwVjB9cjNL8LLIDwijuG3ySHKnjDDqa7BbQrOG45BUjpXRTgrHPOs1KxwPjfS44/DFw4QEiRVwRlcE85H0Fa3hK2/4k0TAB+doOecAenpVnx5Zb/C91jAy6rg8Zyc/0x+NReBizeH4QwKS4GQR0xwR/wDXrKa99C57w0NhYW3rtAORk5OAfYmnDO5gAd5GA2M49/yqcKBnjgikEDylwxwmCRg5wMc/jWjjdmd2zy7w5GV8SX+4FAsx2gd88k16bFAWQMcKM9Oted2waHxbOMchhtPTj19zXqEMAbZkEBgCBnpnpzXJSVpSN617JldUQvwCTn8x3NF0M3ERwAAMZHatAW+WYkZAHUHFOmswzIwQEjFbRkr6nMm2j5y8T2YX4jQLwCs25SB9/nk17+ISI0UIMbFbae2VBx+teMeOoBb/ABUAI2s0w2A8lBkEj8jmvedOtmk0+NzkuUBbPfjg1tVlaNidmZiwEnOMH1Pb3oQdRtD44yBjn1rWNsDxge570xLRIpCSAQR61yJN7M05uVanEfEiMDRLBgBiOcMpY9ScAg+gwetaHhdVFvjbk4wDjpUfxGRZtGgj3AhZS2Cexx/hTfBchuIEiAIG3cSTWNSLU0zdO9M6lQ3lcZ5wCScdDzxSEDH3ckZ7mr8UQVQBufCkZxnAqs8sMTfNIoA7HrUtXdzGyG26/PgjAI5PpXI+NoWa/wBMcAjdIwBz1OOP5GusGp2iE4mUvjlRycdOn4/rWPr+j3Ovmwaxt5JZIp/M2kBBgD/axxyTVrZmkd7tFrwoR5xAZgQPmVj0P07V1WzzMjGMDJOK5nT7OfRp3lnMKFhja0gJB75Kk/StOTxDaRqQtysgB/5Z8kmuVxaHJXZpqgwegwOPWoZMbMZH19a5yfxJKSQmcZxlhg4/GoG1mdifkd8jGEBOf6UvZyfQSgauqLE1tOpIG9dpPqOtcTokv2YGJ9oYAqFIOCAev8q6URancQq62MhyMglOCO/9fypzaffIp8+5tLTI3AFw5A/4D078VWlveZrFdLl6K5j+zLwAcc5Unj2FRJchtwSGWQA4BKH+tUHCwqDPq24HgFAT9SBj/OaltJLBJgr3d1Og5VhxuPqT6Vm5wi7tgqfYuS3UkMY3ROFPQ4HNUpdRfzM4YnHAC8n14roLVNK4a3hMkh5b7QxIJ9hngdKuXV/bWaoZ1toCudqxFWwcdxnis3iKa8ylBvocXe2FxrhWJ7aRkLblRVIAPBzz9P0rVtfh7dMB5lyloV5DMRke2D1NbV14nsbnBS4W5AAH7uPaQfr0rBv/ABHczr5cIVI9xxliT7c1ccQ5K0EaRg7WNi48KwWduBfa75aE8lJE3DHoB/8Aq5rAurHQreUmK4u730aZgc/gCRWa1nLdyF7oiUk5BPOB6VYjskRWUKAB0VRirjCctZMPZKxkanaw3wZI4hbow4CqMj/69Fhb/Yo0jB+6MDI/WtVrMdNpUqeRULQE4JAHqceldUVGKHyq2gjag8JIMa8DAIUHINV7zVJJwCVQgfKAFA4/DrUkmEiJB+VuDjvTRYx3JGSwPXCjj86btJ+7IlRS1aKJ1actnYgI5+VcD8qgn129OSTHz8oUJ0rXbSYgpIlZm7AgCoTo4DHBB44wMVHsZy+0VFw7Gauv3cagcB+p46fSpYfEF7wJUjA7gKAasf2MhyXlI5+6Bj6c1GdGywwcj1xnil7Cf2WaXh0Qf2/dCRTEyoM5DKoJB7EE9KsprbsTuDZA56c+9QR6L3EoPtt6e4pyaY2QS2fwxmq+ryt7zMbx7FsakZtpUkJn0xgmpk1iW3chWUnsCBVEWBj6YwO+aXy2LcjAzitY0pdSHyy2OkstQN0SCSHPWuj07w9PfgEAxx93YgY/A9fwrhrGT7NNGzHCbuSR1r1DS5pZbSKUuJlI4JPPHAH0FcOIqTpbBCKb0IX8PQQEbj55U4DISAffmnnZY4WFYVOMBXUHH4mp31IFtvkXDkH+CM7frnGKmiu0jVHZ7NCRnbOCSfyrynVqyZ3KKW5lSX0lxEQj5iJ5EZGM/hVCVnV8quTnG3PT3refW7V5SZ7eLaoIP2cbc++DVa41fS5gWh0iOKXoZWYgn8j/APWp8spbovmSVrGO0jvEMSRoVO05wME/1oMLysSU5zwQOv4dquSayzKxjigQY5UxhmHtk5/zj0qL+0LkoU89kjA/1aDAP1x1raOGe4lNJbDo9AuZwHd3giIypmdFBHtnk1Umso7djvuoHPTbGSSfqenb9aa8PmIdxLAn7rHOfz/Cs7UtQGhxecQoZyFUH1+nareH5fiI52Wme2icgiSUYPyqdufzzTd9ssYEETRlT8peQsceh9frUFlG90ouJThid20cAHFWPJHOMAD0FdkKMUldE89ySbV55VG9IztAA/dgdPfqe9U3up5jvBAweWAAx7fWrHk4wMikMRSF2UAoh5Ge9bOMYq4ua5ynivX5dBs3urcgzxgkAnv6U3wlJPc6HBf3EItp7sGaSJhnbnAHv2rJ1YHxL4kgsUACBjJIB0AGOPxrtBbKsYAGFUbVz/dHQVNGC+NomXYrt8pJ6ZOeKQ/Km4ElR6DH4VMwwFBxkdvUURqWZcDjPaupKy5jn3dxvxHgey8H2boAJHi8wsD1y2P0Arhfg7qCXurt5RHlrIAq46Eda7r4oOYvCsSMVwIDgYzgEn/P41wP7PELXWpyuUMRjlyCBjBByBXmylzXZs3okfRElsOcgE9SM5rNmt+pxtyeg5rovs+1cYyQecis+eEq444745rnUmb9DAntFxnGMdCe1VvswdC5UEgbgf8A69blzbiRRwCO+R1FVJES30+6lIASNDyD0HTOPxrpjPoK1zItJY7uPzUJxnHNWEQEkkkY9RWVoMbR2S4OASck8Z5zWtEC44OB6itlbdmbVhd0gUbJpBzgnAGR6VG6HkngAdasbcAEnjPODU8MIlEq/eGwsQOwA5NDkmSomJa3JulO0nAOCD/hU0iu4JbH1A4/Ks7w46veXMaMGCyMpJ4wc9K3GQKxGMgntRboTszJe2diQhKD1UdKqvbzg/61s4zgj9MiugWIbTwAO2RSG0JIGM5PAq1FdROfQwFjlydwwp6kD+lPWM7gBwBwSTXQrpxIBwo56kfpTk0xJCC6gAg9R19qUowQk7mZBEm0fMQegx3qdLSNlcFuDgHJ6e3Fa6aVZgDzNwIORgZxV2DTrByoaIyJjJDDGT9Ki0Iq6Dkd7nJTWz2SkwKzt2XcTx+NetfBvw9eP4fOoG3cGd2YCR+F5xnnnn+hrHi0uwChjaIzjoSCcenHSta3vmtrP7NbSy28I4KRuQPXp0NcNdxmlY1SklozpvEWlWsERlu7+K2IGCEwW/z2/GuZli0lkIhgkuxjG+aQhX9selIrho8bsg92OSasWtshIKqoPftmuaFKzuzoUmla9zLXR0kkDQ21vCMYyq8kemT2qyNELqQXKH/ZA4rVXCsAFwT19quRxLIMZwfStW2hc0jAGhBBk7i3ck5qOTSY+pTccY5PWuoXTw3AYGkNgAcPwT3Ao5wuclJo9tJaPE1qoSRSGUAdfX8681uIbnwXffZnTNu5PkEjh/evdjZjkYyMdxXP+K/B0XiTTWgc+VcRndBIB0P/ANeri4y0kVF23MXQJrbWdPSePO8ffXbjGD+tWntCCSnBz3yK8/0PULzwlrps72N0XftYNwCPUfWvVY1S6gimiIII57nNS04Plk9AaOG8UeGP7ShFxbboL9BlSp4Y+h9q5/StVMUgtr1RBOMZyeTn+depvZnzA68FTndnGK5nxl4LGs28l7AVjvY/myQPmA7Z+tdUJKS5RdLMrGzGMKQV4Jyc9aiuLcrEcDBHQVj+GddlKfZLv5Jl6huoNdGWEoOOR3NUrxfKyEjCZNqlyCMHkU2WKG6iKSosisNu1uQKvy2wLEkFgTjA/nVF4WE5BI2kcfWtXZjvYxJNAv8AR5Bf6XPKJYTuO1sEKD0x3Ar0fwP8V4daaLT9eEUF42FSYcBj6HPQ1y0f7kjngdhVXxJ4Wj1qwN3p8flzxnc6oMZPr7V51ajzu8dGUrM9k1bwFpesxHdEBIR8k8fUe+a851HQtX8K3RS4Qz2ufkmU5yO2fem/DP4qy6HDHp2uN5tuSEjuWyWUejf4/nXtpitdWtQTsubeVeCMYIPcVhDEzhL2dUTk4vXVHk+leVqEIZGPmY+ZDg49vrVi60ZJ4ipjAB7qMYq3rnw8vdAuW1HRmaaIZLwnlsenvipdL1iPURjOJQcMhGCD9O1bylKPvR2HZS2OP1DSLuwy1sCyA/dU/rjvVSGaN2CSyCOViQBIpGfXg16mlrExBIIY9CKwfE3gsXwZ4QI3xwVAIP8AhxWkainoxKKT1OTl0kzR5dI3GMZUdPxqqdFKMBhtvYg5x+dWrK4l0qcWl4kg2nALEZ+tdNFa+dEDkEMMgjuKu/I7SG1Y4mTTjGcqHGTgEgn8agnjuViACByB/CcH8q9BGnKVOU59QKgk0OOTkqTntineL3J9TzOa8uYSS8csQ6hWGcfiKmTULkkEXksQPdCOP0rv28MROCQrKT15P8qq3HgJJznyw54xkAn8+1JUaUiuaxg6f4o1S3BC6g8iggHzVJwfwxXQ2fxB1O0QM0RuAOoDY/U/4VSm+HV3uIifGTyrc81TPgPxVaHMWnG5UHoHABH5VlLBRk9GCnpZnqHw++INv4t1mHTpbCWzuDnd8wZcAevXNevx29raKdtuu5f425Irw/4M6Lc6L4hur/WrH7BIseEjLZ3E8cGvX28UCNj5NuF/2m5Iooy+rXi2eNi41KlS0E7epNqN9LEMwTLt46IOK5+TVr0zDFyx9NuP8mr8uuTsSdqZbg/L2+lZ1xdeZIJEhj8wHOGTjPse1YV/3rupMvD0uVWlFDJtbv4cYumwT/EAcVn6pdX4ZJX1Exg8A7eD7VpnxW9u2y60yONGGN/l7lI/DpWfqNzNqaE6e1sbUnlAeh9vT6VhKmpK3M39/wDmdtNOMleCXnoZN98QZNJiZQks8uCM7SQfxrzO+vIEnlle380TyF3RvU9R9K7bUrCWM4miaEtxk9CPqPeua1DSSZM7GKdCw7U4YZ/aZ6UPZ09YoqabrY05v9EkaBO0bcgV1Nl4znVEMtrFP3LW8hjce+K46XTGySijPUiqhSe1Y7PkJ6dxmiWFg/hKbjNans+kfFVFURDUpLZxjMV8vQegPf8ACqHiLQk8V61a6yLqGW4hwQsbDDAd/wDJrzZtUS6iRL+Pz1AA3AAMMd/fFJBpIaV5NOuJI3PI2sY2A9MA4Nc841lHkbuuxzww9KD54aP0Po+28fQ28ca3NpPFtUAnbuHH0rasvGWkXj8XaI5H3ZPl/nXzTa+MvEujAQtdpeKOMXKlWAHuOv41s2nxYsHITWdOaHaT+9jAkXP6EV3U8zr0VaR5VXJoSXNFfc/8zufj/JHqXhmBYWWbEoOUO7rx2rv/AIaoIfBOkL/0xH8zXkun654T8RoVt9RiIcH92X2c9uDXYaPq1/o1vHDZ3MVzaJwqNjAHpkc104bMIwxP1mWulrI48TgpPDxoQ6O+uh6ix3A/TFeYfFrSVt/C0T7RlbtDkDHrW5B8QBGdl3ZsCOrRHI/LrWR8QNag8ReG/ItVcuJVcqy44Gc/zr38XmWFxVFpPW2x5GHwuJoVVeOh6FoIDaVZnsYU/kKXXj5ekXZ9I2/lVbw3fQz6baqkiMyRKGCkZU4GQRVvWsPpd2O3lN/I19bhZ0p5f7rV7HlTTjW95dR2hNv0q1P/AEyX+Qq4/VfrWf4cGNHtR6Rir0hCsnucD8q9nCP/AGSDfYwqL32R6hYxajaS20yB45FKkEdiMV83/EbwVL4SWIeWDCxO11HHXgfyr6a6iuR+JmiJrXhK9jKhnjXzE46Edf0zXm53ltPHYd3WqPZyfMamBrrl2e58jnUmjkKgd9p5qyb0SAGU/L6NXHX+pXTXEyQqI2WV1bK/7RAINVDp8upAG71ERAjlVYgH279T6etfzdjMtjSqtN2P21Vo1IqUTt4/E1pDMYlcyuPl2xrkg+nH4VoWRnvt0ki+XH/Cp+8BWb4d8O21hAq2kXAORI4OSfqa62ztIcZlJYnsK5qbpUXZanNUmyW2s7vyAn2kwwkYIAAOPY9P0q/aRQWlu4SWSYjJLygZwO2R1pLe1a9fyrdGbGAVXJx9TXF/EfxJdeHL2LRYAUleMSycfw56Z7nmvaweGrY2a5I6dzy6kox3epR8UW1zr94THqK20CjK5Pf1HB+n41yj+GpIZCwvYiwznAxj3ycZJqJdYnYngICDwBio5ryaXLcHOMDpj3r9UwWFlhqahFHy2LhCvPmk2a2l2hEuySQSuAfmXpVq4sUgYuUIfPBx3pvgyEvqkCEbkdssAehxxXokuiIXKsA4U4BA60Vp+zdpGNOKtY8tmM7ryjIB1JU4NVbKQ3F4LcP86884GQTXo3iPQcaRPLAyRzKpI3jKk46cdK4HS/hxrt8sV5CwcsA8ZXr69MV3YOjHEptPY4sTV9lY173wreNEFEyKWxlXJH61Rg8D38Tt5V8I4gMlWcc/nya9QtNAN3p0UGoSM06ABjt5BxyD7+9Sf8Ijb8YlcAjIIOf51w1MR7CTh2NoYSGIipPQ8xj8DamN0sd3HExPBEi8fgTVttC11o8PdW8q9PN3cj14/OvRB4RgBP7+Xk8nrjjtmj/hE4V4FxKwPViBkVk8bfqaLLYrqeYS+E9WmYfvlcZ4xPyfwFTxeEddtcqSOTghpQcA++K9JbwjE64FxKMHrwD+lIfCCAnFzJ83VtxP881Sx9t7ESyuDe7+88sk8A6j5hZ4Exn+GQHH/wBeo28C6kjANbxoBjP7wkj8AMZ/GvV28KlCD9obbnAGOacvhduCbksMdD/TFaf2lLuZPJqT3PLYfCmsWIZYoJIwR97OOT19aP8AhHdfhcskcm89Aec+/PbrXp7eF5ACPtJx7cY/PrTX8NTkDF2Tgd1zWbx7k9bGscphBWjJo4O3j1+FY1n0yN8fKWD4wPXGOT1pJ4dbuYv3eniIknIGWIHqDiu7/wCEZughzdhsc5C4NTL4eu063ZdQMhQRxntULFRvsa/UZbKR5rFDrduJENqzkrgBjhgfr04qtBbanp0u5rViWIBUfw16kdDusELcYHdd3Wo10m7jyBcMAevPStFjI2s4pGLy178zOBe4utnyacWkxyVH9agXUbuOIrNpkznHDCM8V3/9k3KsdsoyT/CTSNZX6kgzkgg8nJzUrFRXQr6hPpI8su7e+kn80W7xEkYGP8KJodRnjIeBlHcgE5r0z7DdZIEvzHugPI78Go2t7xB8suB02Dj8a6Vi0tOVGDyqTd+c4DT7y5tIVSe0kmUHAZVIOPx6gVMdadWxNZSGBsjIQnj6DnnNdZcyzWoJd1yvOeuKxH8YxRTOn2kZ7/8A16TrKe0TSGXVYL4zNW8tlRvsloyOc9UIwPxx61Bba1JGD5sDSEfLuC5IP0/GtceMLa5c7riF26YYAk+mCf8APNb1i9zqiiQMHGAoOMcDt/Oj2kYP3okvA1b/ABnIw628UgL2ytAeec7iPTHfrU8evWuCoSQE9CYyBn64xXax6VcxliIcq3TcAR+vfrTjot2+SLBXOOSoH9eKTxFJrSP4jjgK615zg59eLqPKhJPUBhg59f1qFtSFzEy3VmVYj5cc4PTPNeix6bcxDBsIwe+UDEfnUUunyxbnexiCqOSVHH+BprFUovRamU8vxEtOY8i+woJQ2RLABg4Gc9P8/jW0dZQRqII1KKoyQcZ/D+tddPe2hzmGBSP4VIGT+JyKYL22YBWitmzx8wU/rXX9cjNWcdDCOWVqb92RzVtrieYQ8EikgEEKSB+NTtrFjMCC6uQfug8j2x+Irac2knzNBAADxzxx7A1H5GnnJFpbFgMghv6ZzWLq029E0arB4mOnMjk7rUkDjykYIDkrtJxn+tVbvUizKyREEDk4I4+nrXYPDYGQ7bJVOCCIz0I9c5NZ12dOjOTbRl8Yzk8frW8K1NvVMxeGxK05jCW4gumjGMPnO0g1Zk0c3JAGEHQ5p4NtJcRiKIJluxyK6yLw7LNbI6Z5HB6fjWk5uOsdC40W1y1Hc5i1s4rGIBQM5OcVBcXjGQDy+ScZBrqT4QlOSRk8k4/WuN1iYWl6sKlXcDcOCcClSXt5W3ZpKMaUbpaGlDKpAIGD3OeopPtMBmVHGwsfvgdPxrb8KWtlrmlSBkdJ0LM4KkDA7j/CpovC+mZDNIVzkgnnj1wacoxpStMwSlVjemYs5tCyxsQQTgMCRmprfRbMMZEIJJyc9q0m8IaYTtV0dc7gzqCfwH5U5PCVqu4i6lQY++oAwPp09KzdWC2mHsMRLeKKs1tbhBkqcDnHOKqXFjbXiFMrnGAK1/8AhDbOSMBbtnK9HUAsB65PX8aD4LtiRtvXBHI2jBP5cfpShVgteYJUa+3IcBf6aYpyBkc9SOmKqfYnAwhYKTk8cV6YfB6OoBmMmABubOTion8FRgqBMSc7gelejDH01G1zyp5dXk7pHG6LoiXJ3uRkHOc10o0qCVQiAEgdVAzWkvgdUYOLnlegI9e/SgeCTuAF/wAjk4BB+ma46mKhU+0b0cJWpK/LcqtogMRiIx68YIrN/wCEVW3mMnmgDOcgYP0rpI/Dd3bKFXUyRxhZVyAPT/6+abceGbq4xm+BGOVCgj6evr3rBVHtzaHfKlOS96Gpk/YAV+V0AxnJBPFIlrHh2gUZzzt9a0k8IXkSlVvRs7AAYI9OeaLbwneW8hMFygfG5gxAyfUGhSitpEKFVK3IZ1lYynJmj2gdMnqPWoLvQTLd+ao2LzwDjI+tdA2iam4wZYzJ7vgY+tRt4f1c/uzJBtI4AbJ+uelCqWekgcZWtysxoYYmkKAgEcHnpTLpYEcRkgE9Dn9avS+ErrzS5cA5BO1sZ9veoH8K3JYEkgZ9c4rdShu5GD9v/IUINJIuFd8SIDkn19Aav3IEeAEJUkcAE4p8ei6jGmA3yY5GR+dWYLTW4UKL5ZjY4KyqP0IGfXrQ5LuiY88d4Mqtp6sqscgEZGeM0rWIZThQDjqRVmfS9Vm5IwSeSF6D25pkun6rIhWWEIgAAKsefrxxWd13NlKS3izBk0C5nuC4Lcnkj9K04tIdIAjKAfY/rV+GDUYUAaEN6fN1qUxX7oGFuN3Q4bgfnVupJq1xJK7lZnPXegNKruDlwOBjrWBd6abdvmXntgV232XVN+WiQ+2SM/zqtd6Pd3pBa22nPJz09xXRSrcr1ZyV6ftNUnc4j7M2ACpU9x1xU1pp73Myqv3QcnI610z+F50b5YsjucE5FPj0K5tyGjhcgEYABz+tdv1qKWjPPVCpf4SKDQoo4gcAE9vSrENgQpQnBpxsb8ybyrqTyRjP4VLDbXyqC6Hg9GHJ/KuCUnN35j0qcuRW5DJOiziTd1UHG48fhVtLRkQZGT3OetX3W7PSE5z3HBqo0F+ikYLZOQG4AzTvKXu3NFKKd7EDwFi3JA7L6etVWjLA7lxg4GeKsGO5hfdsLEHovWpo43lJLblOc9OlUtDWM+b3UjBkQxyEIMgHkD1rb8PWzC680gAYA6Y71LHpIlmy3AJ/Wte2t0tFMYXDA9Tz9eKdSquWyMoYac6l3sbdvKrDB5IHStC3t/M4C8k8c4/WsKzJDgHkE/erprOFxEGVicDIC8/yrw5wbZ9BCHQ5LxZMyYiiDA5AJJ6e1c/aW85DYG0E9AevevSk8ET6vMHeNnBORXWaF8LgWAFvI5XggIf619TgaKjFI8rGwlKW9kjyexsb2dEVYml56AjgHvzXT6H4NmabzZUOSOBjFe06d8NWtwCbdFOMYLDpWnH4EmyBuijA+pr13hbr3VY8VKknecrnAaX4Z8x0jWIyOcDYo5r0HR/AKwIrXJRG6lUAJ/E/4V0ekaJb6PFtjy0h+9I3U/4VpVeHwcaOstWKrinL3YaIz7bRLW2xhN20gjPY1oY4wKWivQSscTberCiiimI+UreL5ASOe/FSLYvcSAwghh1OOtT2enSso6lvTpXZ+GfDkpmjdk+XHK9Tk1+VU29j7yUElzNkHhzwTPqrqUZo2Cggsvykf5FemeF/DM+jA+fIkn93b1/H/wCtWzpGnR6fbKiKF4Ga0a+ywmW03FVKm58xiMbOd4R2GjgU6iivokrKyPKE6UtFFMAooooAKKKKACiiigAopO1VF1CI3j23R0UNUTnGCvJ2Gk3sXKKb15rDtvE8cl5LbyoY3jYjA54rKpiKdFKU3ZMuFOU78q2N6ioYbhJhmNg/ripc1spKSvEhprcWiiiqEFFFFABRRRQAUUUUAFFFFABRRRQAUUUUAFFFFABRRSEhQSegoAWiiigAooooAKKKKACiiigAooooAKKKKAEBzWReXBj1+xi3KEZHO3vnB5rQuZvIt5JAu4qpIHqewryfSLrUl+IbNqJImJGFP8KkZA/Iiok+VXOmhRddtJ7K57BRSL0FB6VSdzmFopKz9V1yx0SHzL25jgGOAx5P0HU0nJLVjSvsaNRyzJAheR1jUdWYgAfia881j4pvsI0u1GCDia54wfoP61wWra9ea05e+vZbkZyEB2oPoBxXmVsxpU9I6s66eFqT30PWNW+JOj6azRxyNfTgE7LcZA+p6flmuN1j4mapfhktRHp0Z7j53x9eMfhXnt34htLIFDLGrKcbAQCPwrMbxFdXcii0tWcH+OQ7QPf1rzXicXiNIKyO6OHo0/jdzqL/AFKW6Ja7u5rlickyyHms2fWba1UB5Y4hnhSQM/SsxdK1G+J8+fYuMFYxVi28J20EyGQeaQOS53E/iamGXVJPmqSNPrFOOkUWLLxHFdXixwJJICeZApCj8T1r0fwmDmQgcYB+YZ7c1xtnZQQOuxOQDmu38Kr5VlK/zckYPbkdK1jQVKqkiZVPaU7mncHOR+VZpf5/Xnjirt2/yk5xWeGxKuOTkcHivXp/EeUzvPCa7dGjP95if8/lWX4/vdatNJn/ALOtoWtzEfPmkf5kBGDhe5x9a39DjEek2qj+5n8+f61meP5fJ8H6o2cfuwOuOpArpl8LMlueAakA1nEhwVYgDuMZHOfepoXMFm2OCBkH0qK+JQRKACo2jntUjOPscvuuAT35rwMvfNVkejiX+7SOak1O4kkIadiAT8oGBirunQTTMzKMnOCT/jVG1sclSUKiQ4OfeupZ5LUxxRJ8gXDEdM19HOKirHBTLVvvTwJrhDYkWWPPHT5hj8c4rNa0lMSSFSQRW9pUMdz4S1yNwAvmRF/chgf6CsyNp5btg4VIAMjBzn/CuSkkjtxMtV6GXfBI7blAZd3IB5wOho0iIyyZIJC8k4q3JDBPdyoynC9D3x61NbWwt84YgHsT0rrPPuTXE0e4necgbQK5/VLRknjAAHmfMO+fpWzNBbqu92CHO4HIApv2+3jMUo2tIpwGAziqVkT5lLRkltGNvcR4QklQxwT/AJzVtr2WzvFhjhBiJyWB4/KqMsjPdyXzvK+RgJjjilF1d3IWeNFUMOCwwQPT3qGUbyqHQyAElhkgnjP0rrfhFeumqXttJjc6b8D+HB6V59Ne3FvZxgbdq4Uk8Yz/ADNaHhq9u7TxHEllcbZZYiGb1GMnj2x69q8rGUXVSaWx30GnFxb3J9b1V573XLzaJZVnclU4xjgDvXLXwF8kLHaHGDt64J6mubbxFL5twkUrPCJWRjnG5gxyfzqeHU1lu4tvyRuQhjYZ5Pv0/wD1100k4x1ZzuKvodlZgCeIoeQMg+9Wy4R0cgEqwYZPftVAyCwQO6uEGT/qyCQPQEA1hXfj6zgmMQtruVwcFTFj9elfPZjhq1aV4K56uHkkrM7ybxHrNwgV9UmUDjaoC4HpgVRku55cebczzf78hOfw6Vxn/CbXUzYh0uVieAJiQPzHFMl1/WpGxBbxqAcbmyCD+XI/GvLjl2LktUzqc6SOuBRQQBhcdMU9XYoxy23AGT0+lcVLH4nusN/aAhUc7YYQM/iSTUdroet38pWTVbp2HBAAH6Yrojk+JlrJkfWKXc7cyqowXXjqcgYqF7yBCSZ4xz/z0H+NcsfhtdXAPn31w4POGc4H4Emp7H4S2sTB5AZQeznP1roWRTfxTIeMhfQ3G1+yj4NxGTjIw4Ofypn/AAkunyfuBKS8pCDaM4JOM/gKns/AWn2IDRW8aODkbUA59aXW9BtoLPzywR4yrBgM9Dmtnk6ornUrtBHF05StY7fxbo9v4d0fRbWyjEMDt82BgE4BOfck15/4qAM8AJyWz1HXFeh+JNTi1vwJoV8hJ2ypuJ7dv6VwWv2j3c0TAEiLJyB37fzNe5hbyieViJuU7swBAGXOOCMjA60sNxPb7kicoSCN3XH0Fadrp8soPyNj1IqWPRZyhPlBW9GYc+9dvJ3Rlcbo2sCyRxNvmmkBHmEj/OKLfV54pGffwSflB4xS2Xh+e4VrpXj8rO0KGHP4dakk0Z2AG9sHgBVz+tJU7ibXYY2pWV3cp5u7eO4XBJHv6VoL4it4IwqszAnGcZyP/rVmx+HSJMlmBA6Y4q3H4ciMhd3bpwABwaHDuyFboZt5rDRXVyYEkMDkDzWyN30HYcd6p2fjUWs7m7CxQ5wCQB0610K6Ta3DTRbneSI9CAAAeh9z/KqkvgnS55RLLBvcdDnAHvjoT9aj2cd7ml7Kwt/4lglsTcWBM4K/LngE4/l71gW+sXvlybsGVhuAHGT6ewrrV0KyjUARIAAPlHcVKuk2iknaob0A7U1Ti92Lmscib+6nt3VgRuPB2nIHcfX3obVbkRMiMRgcKAc//XrsGtIVXCoFJIOQP61PEiRkBdqN94YwDx3ocYIFPW6POJ7K5nfeUmLHkEgkj25pRpFyygeQxLchSOhr0gvnccs+eSc5zSbUXGR0PGRSvDoiuZs4K38PXAKlLeXBPORnmr+oaTf3S2dtbQMTGD5oJAI68H8/0rsfNGDlRgHv2NVbWSIahKScuFwBggAevuc5p88UHM0chJ4UnUAyRMj4xzzitXR9EmtbiOUnCDqD3rbmvRvITYe3PNNW7BX5mCj2qHNdhXd7ll5tqYDEgHgEd6hsrmaMSgYcyAgkgYHpVI3qs2C2F74GaZZXQUuzMwBbBOc/Ss27I1gveOk+CvidLYyWErbf9NdQM9cjg1q+IUMPijVVIyGcOT6gjIH614p4ZvGsfEtx5TnIvUkBz3J5H8vzr2vxRKr6pHMjjc8Q34PQj+tcVN8snG57uNwThCNVdUVEyxyMD3BqW3jKyOeintn9azft8ELAGQBc8k1Iur2yMMyrjPUkDNdfPBdTwbM1pchCQcEHIxWHoFubaG6Y/KZJ3bBP+0R/StT7dBLDvEqBMev61ymkeLLBpZrZ50M4lbI3Djk4/ShVIslpnUiYnGMZB5Ge1SRTDcASOnesYa5ZLGrefEPfcMkUh8RaezYE8bjnjIOKvnVieWTNia/a12zQyBJYnDKw528jP6V1Pjme2ubfSHEqSuxYhk53LgZP0/xrzm78RWH2SZBPFyhwM5zWtc67Bb+FPC13cSFPNWRN4BOQD0x74FcrS9pzI6FFyh6DLNlj1C5MRQAABgVyKc4hckkAkcHIzXP3HiKx0M317d3DpBJ8yAr82AOB+ean8MeIbTX/AApaXyRym8dnzHGhd3G7jOOgAqvrUYyUeovYzkr2NdBEoGEUgdCUGal+0x7QoUYz91UGPzrFbxRpSKMyXJckgqsGcEdQeeOtRyeLdPhYMTMiZ6+Xk/pWntvMz5GjQ1+2a+0uZYAsUwBYMVH4jjpWnYXONOs1QnIhUEEA5OOa5e98aWbRFI4LucsNu1IyOT3JPAFSp4wstOhjSS2uWOBnywGI/Cm63cfs3Y6s3LMMMeDnAHA/LpSbQwJUAHPDEA1ztv4ysLxgqpcADqWXGD2Hrn2p6eMrJcgRXbgY5SI81Uat9USo9zolYghDgt2G0YH4VSvJJY0kEUnlgncSiAH36Vjf8Jzp4yTb3iHH8aHr+VVNQ8W2+o23kwW11DISMuRtBGean21y1Tb2NuOVd5JRsjBO7nNUNaaOV7OWSLd5U6EFAARluv61CfENpAyIyyNIRyAR+fNNbV7W/ktoPLdDLMqBn4wd3H5YrCpVjKNjvwkZQrJmB4g82b4pXhZJbd41Rkw33htHJI/CvQ9X1aPVdK0zzXMt3CGDFhn5f84q34c8Jx3fxL1Oa/f7UUhXjbhTlV4xz6+vak+In2Lw5KYwpUSEYCjJwf8ADBrCMPZJ1Ez3sRisNi1Gg42aW5gQTxC/t0Kgbn6Y68c1t3McKzMmwnB28LjFcdFq1tc3doY45ZHSQNhYyMgdetdTLrEDyu5WVQTkDyyf1rup1Lo+UnDlHIkZYjaykZ6jOalW1gPG457jbiqsWsQOSFL5B5yhGP0pra5bo2AkjMDwRGRg/WrdQz5b7F37JBjDEAfSoLvZBe20EUEKRyBi7FcngD/Go/7bjAztAHQkg5H4VWu9ct1uLaaQusQBB8uMtk9ulR7XoaKDRaaxt2zmNMd+K6bwOlhpvhzWVHkxSlpC44BI2/KPfqfzrlV8S6UwJMsvyn5l8ogg+hBp3hzWLSaPxU4I8vy43GVP3QD2PNZSqK6fY0UJOLiy7DNts41IGdg5bsKS1RYLdApOAMAk8msPU/GGmW+lT3Bn4VDjcpG4+mKv3WoWtvpGl3rSI32yBZGUnGwkAnjsBkDmsvrFPm5biVKVr2L5kLDIIJH41GbgDocHPc9KxpfEFkAA9wgAGAQeuagbxJp0eBJdwx8HCyHGav2sUTyNGwZg0oBIJzkDOM1cIE6KhAIBBxmuag1ywmYOt3AIzj5i4A/M1oprlkGAW8tz64cGmqqfUrlZteWRwACccAc5pyrJkNtZePbkVkDV7RiMXcXPQeYBmpBqsDZUTxh1OCC4GD6Ue1h3FaRouDuySORxg5rzH9om3v7zwTZiwgaYRzmRiByh2kD6DJzXf/bIXYKZl59HAxUGq3liluUuiZYZCEaNeScnGBWFWpScGpPQ0pXUk0fG0WguYkYEkucsSO/rUsnhdpLaUOynCllAHJNe4/F34OXXgu4S/wBFcSWs4LGyl6rgckNzkgnJHpXgGr31z5zSA7Vz8oUmvkq+G+r+8ldM+jo1nW0izjNSsPsMjBkKxgnccHIx396o+WY2yo3KR1HWulvr03ikToZQowdvBI+tc/cIA+IlZVPI3c4/GvFqJS+E7o6aMg+6RtYhf7ynOaesKSLjzASTyDgZqAoSDgEHPPfNQ8xliuTk881z+/E1UYjby1EbEKwIP4isW6RBgSxA85JU5x74rWcjdySPUjmqj2guZkAGWPQAdaKcmnYTpoyjAWO2Bm6btpB/SrE1td6Yi3FzCyQblAZh1BIGR69a7Dwz4e8vVhHPHsZovMAbJ47Y+tbnxR01IPBo2J+9UA8DJADA5/ACvdppcuqOGpeD91nQaJ4chtrdDsGSgYjp1AP9a5LxzbFfEWjnGVVyCOuSSAD7YzXpsB2afYuFUiS3RgV6EbRg59a4jx1aN9s0yUDlp12gY+bDDI9h/hWdRe5ZEwbvudZHAIR5YTJQ7WI9R1rI8XoTod4NpwyjdgdOQR/KuiNvvm3qeSMnnuetUPEFuX8O34KkFU3MxPYHp/Ks4x5ULeRD8MkjbwZEgALC4k+fpnp/XNdQLf58AcAYBP61y3woA/4RJ41UfLcMQWOSBk//AFq7cQq5BKgk9TjFOErkT0kch44gH9gXKlcrkMR2JHSqPw9V59DXeP3gYlj/AJ7Ct7xrbq2h3IJ4K85545zWX8N4ydH+YFDwD75/pWUrc6aNFfkudDJZhwM9CM4z1p0FoIRlQCScAHpz14qy7BBkEemKjuCqxEZyxHPua6XJGOrtc8oiyvii4HcMc59jxj2r0+zhLwxAENgAkn6dq891HT54fE88yRO5di3AyCCenHpXdwGU2gIRxgDkjH4V5zTpybZ3OzitTVRfLYZORjoaQKGuN4c7VGdvY1kC+nwwBBxwfY1TSzubyN/9Lkcnqq4G36Y5P41FN87MHGzuec/FKzaX4mpJFGZJQI5cgcDI+b/CvXbDVIItLtJZbiOIBAAZGAIxwB/Subn0dRcF7iRXlIChiCWIA4GfpVu2sLCOMGeZ4wo4IjDHHpya9KpGlKNmyEmjafxLp6Eks7AD/lmpb9aqp4jS5B2W0wOeHbgH8OtMsp7DZlAWGeCcc/hV2SaK42ptAC9gAOa540qS2Y767GPqlrFrWEnj2R4GdoyTin2GnWmmxlbbzVAGA2Mkfh3raisoGIDuzc8BEJwfQntWhbWUVrKjmEOD0VwRx6iuWri6cHy7nQoNqyOZkspbjDtcXU6k9QSPTj5ccVYOjqxjxbyO3YyMDx68108uoJE5KZRc9FAyB6ds1UfUN24QAM3Q5XOPx7VyzxPNqkaxpNFSHSLu3B8lLawj7hF5P/1/pSy6XKyH7RezzyrxgAY/OiWUyHaxJH1602PbBgBsHJJG7r7VHtKrWxpyJdTPa1srdi01lLKP7zkDJ96VBCsjNHpdvbp0BjJJI9a201NYV2EqyHG5QAarXep2Ey/LA7E8B84/Ag0oxqS1dwtFMhklSGMFEiGQCS8eSc+hPFZl5fzROzwu8TZBHl/Jz7Af0qSW7WPkBigP3SSQM/8A6qiOqSOQI0iAJ5ygPHoPShxls2aRUdzEuLq9kfLTysTyPMY5/OpLbT57tQRA0pyTz0Pqa2HVJ4XWWLLE43A4IpsIMSCPczDoFPp60LDL4mDly7ENtpVyuRgZXkjcPyom0ieF/nEaP0wZAMH0PpT2mIYEbm6jp0qYWgmQK+TkYGef51pGhF6JFc1ldkMGh3lwizzagLaAHBjRlL/h3NQXOh6Qjb1st8mctLMxJJ+nQVsrbx2yCSUFiBkA1QkiOqvsVyseeq9fzrnnyxdoIIybKqv5riCJdoUYyBwPb61ox2OxFwA5Aycc1p6bGNJnjeHHmodysyg4I74PWp729udTunnuWiaUnnyYhGv5dM1tFwjHzL5pXs1oZIhz1GCRxQIeMAEkdT6+9XfJweefTjp7UGEmMlhxjnBzRz8uo3vcotGyqo6qR19qo3M6IpCnBU5z61rzSi1ZHckErtUYyDmsmOwaVi8wBAYlUHIA7H6kURcqj8jNy5SKC3Z1JdcLnIH9atrBlMAAA9AoxVryyFXIyB1FPSLrgZx0weldcbQWhldy6FVIAx+ZRg9eKjnZLdgCjODxxWhhQQOCecetKlkJJQXILg4AI6f/AF6hOVZ2jsPZamXDbPlmfkN0z29ql8kljgFhnnaMAGuibQryO0NybKeO2XgTOmFJ+tUhEFJzwD6DGa7/AGbpJJmMZqT0MxbMnDbSB15HWg2BdhhCMHrWt948Ae1S7DkDGSPQ0uexm5NmI+kFmAIUgnOMVKuhuuC2Fz0wM1txwM2DyCDkcdKcsRC55xnoRUuqi4pMxxoKMhEhJB6cda29Onl022EKcopOCRk0wKSwIOB3HvUyoOBjjOcVxTkqmjNorlJpdRu7iIhppSDjKBu1ViMDkkqPWrAiwCQQB0FNaEkZAHTFZqME7IpSkyqSMkk4HTBp5iyhyBjHTHUVYWHaSR1x2pwUDJ6jHByKtu3QI3ZSS2HJPfk4p6RZJ+VeOAQefxq5HECCCcY64FOlgRADjO4dx6d6z5yrdCC3hDNyAT1O48V5/wCMvN1fxfFYIMwRMpOwHBI//V+tejXLCz0uedxyANoPOa898Jv/AGjrV1fSElwSi4JIBz/+qs780knsJbWOttoMQqpwBgcY6U8qQOMYIqxsG0KMYI5OetIEGAAAcjPFdPPfQSUiuVGwDaA2OcVR1gmy0uefGUIwWHYkEitBgxPGQM4Oe1YfjuRofC9yw6gEgZ4zjgfU1nJcxWxy3w0thfPd6uxLNMWVTjIC4xj8wa7J14VMkqPXt+Nc18K4Db+ELV+QXBVkPGcYPP4mupdvlAJJ4JA9PWtafwmba3KvTJI288HrxS2pM97BEgyzMEUDvk0x5Q5UYwCNwwOorQ8LRLN4m0yFyVLzrjjqRzz6Vq1yxMo6yMH42TraB7duI4lMWPVRWT+zkouxPdqNiSMSMDqAMfzqH9oXUTLq1+cjILgY6EDjP49a1P2WrcXOjJII9uIs4HGTuGCP8968yV1Fu51O+iPdmQlQDkHOeexqlcoOQDW1PZSQqAwILDjIrLuoxGwGcE84rz4yalZmnqY1xGQSDgEHBwelZ+rx+T4e1OQkFVjBCk/eOehrYuU3oSRzmsrV9y+GNTBUOCANvfg5GPyruhJlpmD4biY6PGSpIwBkjoa07eI8DOfqMVV8KuZdIiypcYGVHFX9ojzgbRnjNar3iLXGzQhCSduAcZB61PpjHzXBKkCKTPGOqmq3L5wcN2z3PvU+kqv2x1JyGUrgH1BBqo2ZLszh/D0gh1W82k7/AD2Yn0OeK7IKcDII45Brg9Al86/vVYk7bh1OO+Dx/Su1im8xQRnjg8V0XstDFq7J4yrgHHB6ZHWpUkCkEhQQeCKiXAOCcH3qUAOcKMHHX2rNSdrFcisLJMx5Ocg5O2lVy5B6nrk9j3pqoW5Dj+ealQkgA8DsQKVurQJqI9CWxkn6Y61Zt2fPJwc4+tJAFDk5OO2atpGGOQKcbWsgckhyXTqAM8e9W4LrPy4B5yTj17VCtuS2CuMDPFTx2e4EgYNS6XYSkmWltkz5ijnHJA61at5niIyMDP51Wt3MQwc46VMGDAlMHHUE9a55QdyuazNRNsuXBwQcAVMjPGwYcZ9AePWqtkRIVB4xWuFVlwVBHfnFZOKsWpLoSW9wrN1yT69KtyxCdAcA9sg4rIW02kklgDxtY8Ef1q/bTSR4zlge/tXLy2ehXNroPEfUEjgflUpt1dcgZGMnjrT4ykxwcKTzwKlWMxybTlhgc8dafmmDkzi/H/gIeKtLJgCpqEYzFIOCQB0JH+fyriPBmuy6Pqz6RqZMbgKoLHofTPevck9j06HGK88+KPgI6xCNX08CO/gBLqg++o/rW/N7SPJIcal3ys1biMQ9RkE4BUdfeqd7F+5OASSOxrI8D+J01e2S2um23MS7GVvXoK6y4tQCBtOT3Arng7SsymrPU8q8VeFDM3261IiuY8hgFOSPXNUdC1r7QqxS4SX0J5Nem3+ngMSRnI7elef+LPCv2djqFoAHxuYoOn/169RNVFZ7ku3UvSwAqSDwefpVCawDsTj7w5z/ACp/h7Uv7T8yBjiWLbjI+8D1rTmgVSSScjrnioV17rEmtjJEIEYUrhgeD3q1pqPHP8nTBGQaWd9pJwCADg16v8OvCmial4YgubmyS7u5CdxZ8Ffp6YzXoYLDwxFXknKxx4nELDR5mrniPjHwiJT9t08KSy5mgPQ8cke/ep/hb8SpfC9wNM1Ry2mO2EkY/wCoPpj0r0T4m6PaeFbm0a1nY/aGKmIMCUwOCDXl+v8Ah+HV4ftNgkcdwi5li/56jufriss0wVGnL2cXd90XQrrEQ5j6PtriO5hWSJ1ljdQyshBBBGa5rxV4KGpub/TwbfUE5wo4cDsRXlXwt+Jz+H510rUSzaa7bUkc4MTZ+6f6V9C27CWJJY33xuMqyHPFfPUqkoT9lUHJuk7o4Dw7qKavE8U6+XfRHbJEwxyOpHtWu0bAYAIHaq3jLw1PHcjWNLXbdx/fRf4x1IxUuiaxDrlkJk+V1wJEPUHvxWs4uDutjpUlKPMjP1/w/ba/ZbZAqXCqcPjqfSvPY5b3wtqDwXSFIs8HJIIzjr/SvX2RdvGcDqKxNb0ODWbR4ZkHPIbuD25ropzuuWQ07GXaXf2iJHAGCODirYY7gWUEGuRtGuvC9y1le/v4GbiUjGB2Iro7GVXAKuskRUlTuyT6e9ROLg7A7F0OAuCAO+BzR5gXBxuHeqwXcg9fcU2YvGpwR6YoTvpczZfS7JJKkqPQGrlvfMSAHIPscVyq3RVjkEY4Az2q7BMW+YEAkcVTa2CyOrSfIznJ65Jzmp4rt++G7ZHauZS7ZCOTnNadjeeZgOeRXLNuLNEk0dFHcA/ezxUypHIORx71k+ceCGIParKXQJCsBk9B9KIVF1MJU+xqJGAMDp6Gqk2hxhvOtT9mm5Pyj5G9QRSrchep49+KvQSggDOPpXdTnCWkkcz54aoxmmNsBHqECoScbx80bA/yrH1jwmuoRNNpci2spGQmAYmPpjtn2ru1ZHQxyKGU9VI4rIm8My20rT6dMqbsk278ofp6GtfYNawd/IcK6T10/I8mHm2939k1S3NjdnIG77rEejdKbd2BYEqoZfUc4r0+/tNP1mD7Fq0Kox4KTDBz/snoa5LVvBF/pA83SZft1uvPkynDqPb1rJq2i0Z3wrRej0f4HA3GmNAXKAgZyV96s6dbtnIyjqMhh1B+tbltc215I8UsZhuRw0cilWBHt6fpTp9LSMggE5OeKlq/xLU0cm9DOe+HCXo3K3ylyefzPWs6+0neoeIqB1AQ5B9M1r3VkrqUYBkxyCMg1QW1aJ8ISoPQdqydNPU0jUcTk7vTlE37+LBAwJCMcexq5Y3F1YHdZX01uQAf3cpI/I5rr7WcIcPFG69SrgENxggg9vpU62ugXgMEkf8AZtzjIk2/uGP+yT0+hrldOn9pGvtm90UNP+IOs2qKlxcxX2Of30eM/iOa14PitIh23Ol/L/et5c5/A4qFvhtM8fmW7iZc5ypByD3qhdeDruzB82J8Dodhwf5044eMtISMW6bex1dh8U9H8wFpJ9PmPGWGPxytdnZ/EEXtqUj1NLmKRSCHIzg/XmvDL3RXteXwoPTJxmqAsIgMqVww5PBzWqoYin8EjGphqFTVo+rfD/ju1itooJMkKMB1IOa6ZdZtrxoPKlRiW6Z56elfHdleX1kNsdw6oBwQx6dsVv6b4+1vTcIt5564+VbgcjHcEYNe3h84zLCwVOXvRPExGTUqj5qbsz67XBXNVb2MXFnPHjh0K8+4xXg2g/G/VbSMR3cMd0n9/d09s8fyr0nwj8UtI8WN9nhkMN4B80Dgg/hX1tHibCYm1OonB+Z85Wy3EYZ8zV0ux8y634ft4NXv0EYDrO27j3ptpo9urA+UhA5HFb/xAt20/wAY6pGAeZMgeuT1/KsqxhmuHCqhJPGK/Dc4hOeLnba5+z4GopYSEvI07dQihFAx6Yq7F5URVp38tByxHJx7VkXl7a6Mha+l2EdEGOT6c446Vw3iHxtea0VSEiC2UjYw4J/H+tdGXZLWxTTa0OTEYiFNNNnrOrfHzR/C2lyafomkvcXgG0uy4VSR1J7+vWvCNU1S+8Q63canqDeddTnIKjCoPQZ5pIbN5FB+YgHqSST9SeTVy3tnZwqoSc8MBX6hhcCsKlzO7X3I+XSipN01vvqVY7cg7nI68+1SPF5a5IxjgHNdZo/hKW4YvOo8vsMdqk8ZaPBaWC+VGFAAwwHOfWvRjiFzqNwlTXKY/gO4x4mgXBJY4H1BB/xr1ybO8gEgE8DOcZrx/wACQyDxTbsQQAMnjg9K9olgKyHOMZzyK8vMPjOGLsyjqltv02Qhd4AJZQO1cZafEI6d4fltIfNSUPgSRL0A6DPX8K9MsrckbTyrHJBFchd+AbRPEoSOJxFKTIzhjgEY4x0qcHiY0YuLZjXpKskbWlCUWEN1cEb5l3fNwatLdAHPvgnNaGqIIrOJcABFCjHfHFY+cuQRjvmvMrT55XR6mHXLBIti8BbIJGO2OtKLoN249MVT4385AIyenWlyCR655I7VhudOlrlw3gQZI4B7c8Uv2wEjIIBPGBmqe4LjuSeMnJFODAY5AxU7bgrFxrxQBwcfSj7Ugj6sGyOe1U3OCTwMik3nZwBnFPpceyuXPtCbzk8Cj7UpxyMfWqgdTyOg64prHceB9eetUrvcady6Zxk4OB0x60v2hAAMgH0qhk45HvjNLvBz2P5/hS8wZbaUbjk4HGDUckyFvvYI7k8GoMkA5OCRzUW1QCB8wHcHrVq7FcsNOAeCpU9x3qBrhcnPPPpUEhLAgDJA7moGdgACCPUGn7wWJZZwFJHGeQfWsfV9WFnavKuCw7Zq7IwZSOQD1zXM+KM/YpcAnC5wOa7qMeaSTB7HAa544vbt3RFUoTgckceuRXPvceYQzkFzyQaHQoxAAyCQTntnrUZU7iAMj1NfZ0aNOEVZHkVJ1HLcmSUKwbYCF9u9epfDXxM9+4sngWLy84bPX6+leWxofqK6/wCG7rbaqXkkEQIIJPb3rkxtGM6T01CDldNs9zt5UxyQQfWp5LyKIHfIFCjqT0rgdV8d22mZWNhK3UcZ3Y/pXEav4tv9TziQohOQF4IB7cV8pDB1qr00PUU4pXbPU9b8e2mlRkoFlYDgDnJrzrW/iHqGpsUVmiRTxk5+vHauVZCoZs5k7t6+9Ic4AA69/SvcoZfThrJ3ZzzrfyjpZ2mkyzneT3HP51H5aqTvGcjnI60sedxJ5wO3rUgG6QHoT2r01TjFWOZSb0Gom07goTJyCOvt9KmEjMFVScZ54Ix/jSxQGRhgkge3FW7axZ3GSRjjHY+9TaK3L1eiI03thQx54yD0qVopQpJJxjp61t6boxuceVEWOeoGK1NY8My2WnCeTaAVJCg9MVmqtNSsN021dnFoRFNE5OArAkgZ4r27SVR9ItTjou0+/fP614bLMFaPAwhZR7gV7boBMukWzZ42jCkciufHvRM86NuY17a3SReABnIHr+Vc7N4T0u6vpZbu2idwCTjglR7n+ldVpiFX69eD7CuR+IGgX5fz7KSVFY4KrgjH9K8/B1nCotQrQ542NzR7XTLdY00yJkhdcMpIII69vWui/s60ONsK4IHOOtcr8OtIurXSUnvGIlKgEHnIzx+npXUKxBIBOe1c+YV5znfmOnAR5Y2HjTbIH/j2j9uOR+NNOj2RbP2ePcR1xzShmx1PB5NLvI74Pb614zqzfU9awwaPZf8APtGW9SO1KdCs36wI31A4p/mHOeaUTN3JxUOtN6C9CH/hHtP4/cYPUYPf8KG0CwYDMIPuOMVN55wcYxnFPWXphsjjpQ6sws0VP+EY04nd5WCOhJJpW8OWH91icdz/AE5q15xJ9B0pGmIPHQ+tL20/tMEmUz4YsSCBGex645qNvC1iSGMZBHccY/KtHzumOc+lJ5zc5AwBVe3mtbgkzO/4RuyDZAJ9j/hmmt4ashkqz+46f1rQMxGCQPfNMaXjgEfSqdep0ZdjOHhq2JyJJAPTNMbw7AqkCRgO2Dk1peYSCAOTUUsojAOOpxz2q1Wm+oNIyJvD8CgfvWIU5GRUQ0SAciUsQOhHSsnxrrs+l2szQEF0U4B4yfTNZvg7xLc6vbRvcDa55KqScV2JVHHnWwpcqsjqV0CPHMhxn0p40GPOQ7EdCMYx71ahlJAyfp71MCVwByPc5rn9rNO1w5V2KA8PrjCzMgyPun73sSe1I3h4cDeRjkgN/jWtvKqCBu4pA5UAk5/CiNab+0QoJ7oym0DqfMJA7HHH0pg0P5s5/AcVsE7uBwTyc9qZsxySR71p7We1yuRWs0ZQ0YknDDGemKcmijt1PGRWoF9Dj0p6jqCOMetHtZ9xckOxmLogxyAGzzznFPbRTgjJHHIz1rTC849PWn+gyQB+tV7aT6kuEexjDQQeoyR1Jo/4R1WB4A9yetbGccg/kOlOAaTAA59BUKvNdQ5IvoYbeHUIyccdBio5NBQAkAcDsOtdTbaZcXJHBUH16/lW5Y+FwVJcEnB69zXTTqVajsjCcqNP4rHhuuwizbBXBY+mKw7UtdzhQNuDg+9ei/ETw6YrxQUOcFgcZyRjmuEsIvK1VIyQNxyAO+OtfWUcPJUeeS1OPE8qs4GvFoMjJkMRntjP41MNDkQE4O1Rzx1rrrS3RkGBxjqa2tC0ePUtThtHYRLLnEh7HsMd815Dm3NIwU1CPNI8cuvPSd1hByOAw7fnxX0R8KvBEkuiW99qSBDKoZY8ckEdSavah4EsdOWLZHFJKcFtwABx9T6ivQLKRJbSFlUIu0YUcAcdMe1fXYPD0pNKotUeBicZVbvTdkQw6LZwKAkIAFXFVYwAowPQCmXLvFbyNGu+QKSq+p7Vi+F11Zlml1KQMjt+7THIHrXve7B8sUeW3KavJnQVjeIbnUY0ij06IvKTlm7AVs0VqZkVuZDDGZQBKVG4DpnHNS0UUAFFFFABRRRQB8/aUoDIGPJ6EjrXq3g5I3tyxA3KcV5BaX0cboS4xwFGa9O8CXDSFiQQrKMA+mOtflmB5oV4ua6n2WOXNQduh3YGKWmryKdX6hHbQ+NCiiirAKKKKACiiigAooooAKKKKAExXIay09j4iSZOUdRx6joR+ldhXMeJiY9RtJCMoQQPrnn+YrzMxjzYaXkdWGf7y3c3baUMoweD0rm/GGmC1gl1SDCvGuXAH3hWxZPhRjAHXAq1cxpe2k0DfckQqfxGK8jDTp47CujV3LhOWHq80Tg/hprkl4JkkbJJ3DPXHb+teio24V5r4P0+LS/EF/DA26KJtgOO4/8A116NGa0y5yoy9k3ojozDllU54rcnooor6Y8oKKKKACiiigAooooAKKKKACiiigAooooAKKKKACorniCQ/wCyalqG6IFtJn+6aAJq5Gf4gWD69HYWson8skTumCB2AB7856VP8R9Rl0rwTqtxA22YRBFP1IB/QmvF/CGmNCkDiXLMyyMwPzFuuc/Wsak+RXN6NP2srM+jVYOARyD0NOqvZf8AHrDzn5Bz68VYrSLurmL0dgoooqhBRRRQAUUUUAFFFFADGbaCTwByTXivh/UpNV+IF3cvKLgmcqrDoBwAB+YFeifEj7b/AMIje/YG2y4G8j+5/FXk3wntXe+SUD5AxVjnqc5z9a5cRJqJ72V04uNWcnqkz3+PlRTZ5ktoZJXOEjUsx9ABk1Bp83mwkc5U4PvWV47vhp/hDU592zEW3P1IH9a1jLmjdHiSVpWZxviH4kX10rJYAWcBJBmY5kI9QO1cFfakkRNxcStM+fmllbJyfeuPv/HM2oXz2WnwSEwt5ZkkOBkfrRb6HPeyCS+le4ckkbjwPw6Yr5ypTr4qfvvQ9mm6dGKaWpeu/Gi3LmKyie7I6mMjaPxJA/LNVPJ1PUJQZnMERwAsZ7+5rftdNtdOQO+1uB7A1Dd67axnMUZmYfwRgcfia9CjhKcOl2YVMS3sFp4YtrQ7niUyA8luTn6mrixwWs6cA4656Vh3XiC4lJCrsyMZJyR7GqywXEoDTuzmQEopA5wfSvQUHbaxwubZ0U+tww5C/OQTwnJNUX1mS5G+OJoh2En3h9QOKowWpU4IKEEAgj86s3sQWPEZyB3Hc1bi7Eo29FmeXc7vvJPHtXouhfu9HgwNok+bHt/nNeWeHRPb2ga5XDbugOeCeK9OsrhINOgBdQoXAyeleBKqlWd+h6co/u1YsXWSp4yKzHuChI4A7nHaor7XrWBWzKCR2HNc9fa0lwrIhYE8hh2rR46lT1uc8aE5bI9603H2C1xwPKX/ANBFcn8XZzD4MmRessixj8cn+lcrH8Xry2soYINNi3RIE3yyFgcDAOBzXM6/4t1LxQ8Rv5UEMZ3pBEMKG7Enqfxp1M1w7g1G9xRwlTm1WhiX2S4GN2eCRT3A+w7CcYAUEjgCobslpgAFBxwcn8QanvkRLeNtpPAzn1zWeVe9eRtjFZJIhNyY4woiymQo2859/pTjeywTKBEzp1JAyMVTkv3kmBwEGfuqMAitNNQRwiqu5mwCT2FfQOStqebBXkjX0eWS78Ja5sQI4nTg9xx+lUEsbxIVJlUOx4KjoO9X7W/Wy8N6m5BKCeJR2zk4z74OfyqB7gq4ZXGD1BrGlJO52Ym916DfsaCXcAGfABPc+1PFtAAxYAnHOTn8KYLtA8r7lI7jOSPaqkmrRMwCjA/vHv6jFbcxx6svJ5UanEaDr1XNU7p1ms5JGTHXgKBkDtiodR1VLVQYx5rYHB6ZrMmv550JGQMbsAdfpRe7EkWZCqQcYYgcg9qy11idVkMsQhjQ4VSfv+9UhqN1PMyIjpjj0J9xUkml3FywMpZ8d2OavlctxK3ULTW55TL9oCxwhSyndk5xwCPrjpT/AAtqNzH4iguTKeFZVHYAjn8fQ0DSDCPnaNQDxkE//qrX8OafA2s2kassqudpC5/zjrWVSCS1OqhNRloebKphMwAJPmNgYx/Ecn86q6lq32FVhQsJnxsCjODkc/h713V74ds4jKxU78lidx45z0rA0bw1bavqBed5EMkhjjHAwQePzIrmrOMY3NaMfaVLroepabbXvi7QbaaG3N1LaxBJNp5IIyDjvVfStJtJ4XJRtysVZWGCpHUV6J8HdGfR7G7AMj4wF8xcZzk1yUd2NU1C/vnwjzzsxROg5rDCVXblY8VZTfL0K502CAERxADHKgdfWq82mo+AoA5yDWo2wZBzj1zTEdNxA4x+NepfzPP5ncq/YwqhSRwOQtPs7NY7tnBY8DjHI/GrRYA7scduKktHHmyAlQ2eMkD/APVUcyTBXbHJAccqR3yccCpFh2gnjr3PSnPcJGMO6ADsGDVC+oQKATIOOx6Uc6TK1JNgXAAGPfnmsDxswh8OX8/zO0aFhHjg4B4zWm2r2wABmXJOMA5rm/HGrp/YU8cRIkc4DN06YAz9TWM5+6zuwNNVK8Iy2uHw61P+2fh9smy4STdjJPGeBjtXRi1jxvIzjgHsa4T4Tt9l8MahC6ZMQ5UHr/FWtD4uV7ZQkD5XqWPQ1x4Wppynv5/hI0qv7taf8BHTIEVegAB5pl4QYmwBjqa5hPFLuwHkqCTwASfzqWXXr2RGwkMTEFQVy2V79e/8q9Dmk+h8lyGn4fmjh01EADPzlj25q/546ockd81ycLahBCqxMBEP9nkj696juLm5kT553ABICg4xj2FT70R2udNNeoHOXBx71Gl7GzgFs54OK5KK4Er4aXac8ZPX3pDc/vQqBiTnBGRS95lcqRv2d2IL6/Z3AiZgE5BPAHPtUz6tbI2GuEQepOK5Z7MxjeUI3fNkjPNU3tYpwQ8KyFh/EoOKTjJ9S+VWOpl8RWUeSLuMkHHJxn86hfxVZgfJKsh6bxnH61yNzZvHITsITtnoPemi3G3OGJHRVH9O9Dg+rBRiztE8RRXce2DcxVvmI6Ad6r3fi2CzlMW0yso5KgkY+vT86zdMgXTrYiRHd5yFKqpO0E+3eorzQra2lkCidHf5irpgEn+VHs01a4uaztYvDx1E4KLbShugDMPz4qRPF0ynIt1c5x87dQfpXOJZRxSlQmDj0wKntAWEoWN0VM4Zznd9O9T7Oxd01sb58V3X3EtLc45G5m5P+FZFx4i1G01PbItufOXcGiUgqB1BHTvS6cnnAsRtCtg7uMHuKnv7SDUZJUSaOMooUyEgbSRnr3NTyx2kO6RT/wCEkYyf3hjoKJdfmlACEDBHJ5FTR+FEuYQov409ZIyGzj26j8qjuPDf2BQY3E6Kep4x7/8A66pU4PbUSlcr/brngebkk9ApoEmqSKQnnyADO6NSPxBNa3hPTE1S+d8B47f52DHHTt+tbOpShbjcZvs6k5yq/kB/hQ4xtsaRbUkmcRoUT2WoxeeSxe4Vmz1HI/WvZ/G6BdF0e7UFQriN8HGckAfrXkGk2j6jqk7B2kKTgbmI7YJx+B717zfae2t/DRdsW1bdVkBJ+9tPP4da4fZ3lofXY2qlh6bfQ8uu4o5rjknAPIxj8ap6hpsbR7IgNoHBHv71subeaDzYssWG4cVJatEI0EkUbHjBcnJPpVpJOx8y7PVHP6feT2NuLa8HmKpIwxxkdgTUUGjpGXuo9sjTMWJUE4xwOfpXXapHKNPfy7G3L4z5rRksB7GsTwVflLeSynRQ6uQpbGMk5P0rdKMHtuc825a9jKeJ5XAMakZ5JxxWvpGjtqN0QMKiruZj0UduPU1b1bSVeWSeIB27wr0PuK1/DUIs9Hl83CzyurEYwdozgfyrdNLYz5m0UrnRLGLIdJ5DjAaOLIPsSOg96TxHIJfhX4dkhUkwXflYPJwcn/CtCWW5lMot4LrIGBMhCKM+5xSafaQx/DK6F5OrLZX6vlPm6lRjP/AjXPUl5mtO7TPGfFdxf+MNROmW8YK2iL5vmSBMEngV6d8CPDeqeH/E9tFcLEbaWN2AWUOFGM44+n61wlrdW48aa6ApSGRkYE8Fsr69+a9z+D1/orWdnHHDIdVXesszg4U8jGeh7dPXrXk1KkPaKD08z0knGg5JXuYHxTsLGDxmY7VltFkjBuAFyC2M5A7cGudjsNMXcX1GMkngKpGfQEn/ADzXV/E+wbUfG/7tntoABukK4BIABxngnIrmdT8MmOGWeCWV0UZKMABj69STXpU1LVpnmq1kaFrpdoLOWdXZio4AGc1gaxYzwSxF1wJF3KPUduf6VQtvEsllDMVYDbhVU9811YvIL2K3jnHnIwHzRjJRiP0q1O+kkNwcdUReCdMV4bm/mAcAhYgRkA9+OmeDzWtfymBTJ9pu4lAx5cMIKfi1WrGK101xo8DBHiTzTF324ySazr27guLC6nbULp7aI8wRgAP6AE81q5qxjZt3scvIzynzGRi7HPHOBWrFo08sQlaJkiAyWYYFTXNxFp2l2uo2kCD7QGCiT5yuMZJzxnmta6mk1PQ2myjsyg/vH2qB/j7UrxaNVJnOajaWiow+0LLc7eFjQ4wOxPYU1b+K3itiID5nmoBJnvuGOKtazJcrpMkZlgQFcFYY8MR6EnrTUSFNLtJZUUvM6NGxOcDcBn61y1HfqdNOXLJM9Zvb1PDuvT6nIoCtChIHG7t/hXNfEO4jv9dtZ3jDpPahoiT90d/x/wAa7DxzZLP4XhK7fNkaJC+OcHnivH/F/iM22q2kMwjS3sk8tJGOSwIxg/TmhylR22ZvTpRrwdROziN06wMGo+YXZY8cDPX8a63SITPFJLw6RnAXO7JrjzqqxyQgxGe0ndcyA/NH69Og/Su5t7y2spodLQvvZdyoBnggHJPbitqdRI4JpkM1zLgDdFEV5KvFkn2GKzJ5TcXDuxGCMAgYz+FaiyRXs0ypK5aNTuCr2Hue1UYbiwFmbwRNOI8qGZiBn6d+nWtG1JELQoRB23qAeSdhI61LdLPHZxB4nTa3BGBlvXPp7VtWU4ubRLiMNCHGQY0yR9B6+1ZHiO3MRtnln1GZA3KHEagnuRj1/GpbVtC023ZlAW9rkfaL+GJ25IbI/wA9qu+G7QNqniNEnjcSWQYOqkAc46H6Zp1nZi6BCpleOSKbodqbDxFq9tFumE+nM2WxkHdj/P8A9esGna9zeOuh4T4ku7vxLq91aWgkuo7WUxsYBhcjgnnv/KvcvgpH/b0smn6hpzJBHbBNsqY3AYGSe5J/yK8i8JRCyXWwJ/KuI9Qdmx1OcHI/DtX058MLawWGO7XUDd39xbq0q5zt6fl0HFeTFwlWSe51zTp0HLuec6r4NgsvFF/awTSPY2zfIDgYJ6rn2Of/AK1VJ9E06Hfm0nkC8ZVgcj6n+ddbqkCwaxqhiPmM9wWBJySD061zFxpz3DsEs44JFOCTMc9e/wDhXs3ujzk29zBNtb75I44MxEcK4DZHv61p6LEkUbpFCkQPQKOlXU8OSxhXmnijUDna24kk/kKuRaZHp8IkVLi7LYOQwCjnGPfPtUqMd7l81jLntkUbgiFzkFyvUVBHp0UkYCW6sG6kR5ya2NZtnCIJ7aO2K4yqyZbHUZ96p6cs16W+ySyRkEgeWSMEdaz0crRQ1puV10l1T5IgAfVMZHpTrcRWmv6SbqEi389WZGHYEDoOvWr0p1HTCDNdSzucY8wjj6YFZ+oXZ1C705nUrcxyhCuM9TnNeZmDdOle2p14eHNLfQ9o+ImjLq2hwzLGJGtZA5B7oeGH48V80+Ov2b7/AFPR9V1zw4I5YULSi0kYhyRy23tjHOO9fXRVf7OcXGDH5Z8z6Y5/rXP+H9YtNM0C5aTcsdsplfK9VIzwPwr3Y2nTiqq3R5lKrUpN+z7n5iXiJnLxyRMCVeNgV2MDggj6ioJpPNjHAAHHAxivVPH/AIPi1K6ur6zHlmeWSUqQRuyxwfp3/GvKZ4ZdOmZGEasOGDrn8K/PsbhnCo3S+E+2hP3Vz7lC4hdPniIAJyfcVmyuWJyCO+AMdK1J7psYLYBOMAVRdFbJYgV4zdnqbLuZxdJEI9RnHpXReEdEN3eQzSjfEvQZ61zUqhGYY+XHOK9I8GcaZpzFSCZCDkdRgYHvW9FJyRMpNRujYi0zZ4ugDL832RjjPQfLj8qg+JsAPhy5JOAFABrZjU/8JqFJDJ9kbAB75HP0qL4n27SeE7liMEqNpA5wDk8d+gr3Yv3Wjy5N3Rq2LPL4e0vHyp9nRlU88FRzjtkVzfjqEwnSm2hhHcq4wc4B4OfTArq9GQz+GtJyNrpapGwx0YDFc78QALewiLLhMHcVGSeeOK55aptDgnzHVL5DOQvzpgHKnGTjr9M1leIow+haghBzJGQGUdKn0eAWkCKGMpZVfk5wMdPal1h1ltJw3yM6naPU9MY7CsJO6szRK0jB+F04TQrtFcY80FgB6jJ/x/GuzS5PUc+gHpXFeB9NvdKtrxDbMwuJA59jjA5HQYBranu5IAMtGgxgBTkiuL+HuypR5mWfFMQvtEvbZMu8kZVVAOcnvnpWN4TtbvSdPEc8TpIy7WQjBGOgxTptXYKAXJGe56VBHe35ybZ3hAGN6ZGM+9ZuunolcuFJ2aNuWW5jCu/lwICSDIfmB7kAdD2qObVrSPq0k6rg7VOMGsPypMkszMx6sTmhrRy2QygdwOorNupJ7lxppaM1F1yCKUulthiuBkAY560lzqD3AJlmhgQDcIo2Jz+NZZiVlOck9uaaLUdCgIPtjirVG795mmkehYOpI0Z8vJ44YVseDpvLmMkgyCSxU9uKwE0/BGwsFz0FatlbzxYZeBjgHj867KdPl+FGVR3NC5043ErFXIGScn+WazpNKBf95dRq4PAZs5/KtH7LJMAHYnI+6pIBp8WmiIghQOeeK2VJXvI51UtoZyafFDysqs3chMf5FPW4iW5A3AyHtn9a0m0+JwcqX/2QTSx6bCJNwiUMOpA/LmtGqaWgvee5fs4pY4jyHGAWycA05xG4bfNLM4xt2H7v0NRBnfJIUYzjB6UrEkEAHHrXmuhCUrs6o1WloAdEXHkRsc5y+SfyqCSWdlIMoQN2jGB+XNShT3PHWmnAOcEjOOOKtU6cehLnN9SkwlJwSRkdaia2O7G8g465zirrD5j2GMjnPFNjjyMnk5P3aUnBbFwUmUzGcAsD7Y/SlEIuFAG0HjBP860Ps6BGMr4xyoHf2qgk/nSkIMKCc4Fcsq13aJtFW+IhurB4roxOMFcEkHIOacLVY8cAEd6uCJsZPJJ4zTGTBOckkbduauNt2F+bREBBBDZ5A785phV5cEYQg5JUYz7Y7VKyPI2MAc8kVKigKScFQAOa0inL0B/u1ruQx2ir1wXPI5rRijjt4DPKjFAMBQQCT68+lNjhUDzXLLGOpAzWdeXT6ldfZoS3lfxEnGPTFY16yvyQFCLl70inNcS6vdGOAkIeC2c49vrW/ZWq2sQRE244JPc06x0uOzjEcSBBjJOMEnvVwRIBsGcD1Of1rlceWOh1JIgaLeQCM+o9akWAKBjrzzjNPbGMAYJPWlgUk43AjHQHofSs1exWj2Gi03DIJOOoqK9HkQkg4wOD6VekK26hnyo7/SseW8OoSuQjC3U/IWx8w9axi5VJ8iQpPlRWRHuxG8vITJRfTPf61OQARxyB6VKOcgE4ByqE8Ad+KQsdwIJbjAFepGPKklscvNd3GbC6kDqe+OlR3r/ZEBVMyMOEB/WpZ7uKyUlgXfAwo75qKBGcmaU8seM9h2FY3lVfLHYa93VkenWxjYzSgGVjkDH3R6Vft7l7O5WeJEZ1zjzBkDPfFR5yeBx6/wBKOFBwD65xXbG0VZGU3fc0NQ8Q6lrGBe3skqAjbEOETtwBVHGWyBjsaXaBgDufWlwFY+/fNaOV9dxRil8KGElOQCRngVPETjIGeaaIyeRnHY1NGmXyeBjlf61zuTLjFId9oYKQDhT1I704vuwfzprBRnHRj09KVMAnrj+VZt9SrJaDlAKknHPY/wA6mCEsDkNjgbabwVHJzngHFPiIQ9MCsZvoapdiwEwAQBnGSCaaFYrnHA9OaBkngZA5we9SpEFXcCw/H+lTsUl1Iwu0AknJPQDNPEY3YIyGOCcVMkYxjGDnJ4604oC4AB5OAR2p8+gNW1Ikg+UbeD054qQW+XHAIJ5Dc1OiAcng54pWBDEDj6jpWW40znPHF8NP0edemVAGOxBFc58PbRFsJp1UKDIXwO2T/PPNP+MV8dOtrBiwEUpGfoAQf1xVvwDCE8ORPja7HoO4xnP61a0FLc6GQBycjBPOQMCoN3GMgEnHPFSvk5wefY9aicAAAk5HJJq4vqJsa2SDwSw6+9ch8T7s2PhmYtx8p7+3B+tdnCDnJAA7Z715t8dLhRo3kEn59qkDjk9P1Iok01YWxofD9DB4Q08YOGjVvmOeMCt9ieQ3HHBz1zVHwxafYPDmnQE5aKFVb6kCtCQYzk8A9etdFOKVkY2Uk2VplO4oTwDjg4re+HkfmeKbUlNyxgtwckNjg5/OuekbJAOME8AV1nwrjB8Ts5yNsZJJGMja3Fa1+ZRtcVOOtzwj9oO7D6tqRfJiBZiBng+nFerfsmaey6BYkkE+WEPoeBz+WK8P+Pd+jXOphkLGeTG4HgZ4B/lX0f8Aso2Qt/C2mK4wxtlLe7EDJryq7tQR03989v1OzW4haPaQw6EexrkNR06ePJkjKDoMiu4u+F64PrXO6lfiaN0QnAOCB615anbc2SvE5CeEjgjHGc+lZmusYfBurTjbhFBHuecV0c8YCkEDgdvWsHxBD5ng7W4SMMVGAOuOeR9M12r3tUjO2upyPw9n87QCx6sA+PQntW9OgbIU5IPbvXK/DgGGx8mTcZVAJB4xxXYOQmD7HOBWkJBexnFBG2QMA+2afpLiHUogWOHbadozgHgn8AabdZK9CV6ZNJpp26jbv/cdSecd66orqS9VY4rTovsWtX8HCss8mRjrluv411duWUAkgkDgAVzXiJDY/EDUSpBDsWCdAOeldJaMZIecZx+VaSk3oZpOLLUbBipxnnPPerEZYE9gB2FUwpU5zluuMdasRlsZ5+hNSrFWLSxDjBySOcdjUoToD0HSoY3KgEAEe/rT2kIZSSCemFNaKaSM5K7sWoohkAEZAzjNXIlZOQRn/aGazon3eme/tVyGTyQAcnnqe9OM01exhJamkjkDIOCCO1T2ridiHBQgnp0qis42n5sg9BTvPIGV4NNzi1YSTvoW5iolIU5GOpP6VF5hQjjnqGPUVAZCAwzgtwMjpSBuQc8AetYuV9jVJs04Lp45ASCARx710Gn6gsxwSCR1FczasGxkE9utXYke3kDDOM81yyXMhrQ6jaHXOOM5qRAu3BJBB4wP61TsrgTQgE4J6KTUtxLIke+NGJB5GOtc701OiLurllUdCWIGO2KsJdBFG/rj8ql05ItQtWJ+R19ePrVRwYyQR0OB7ispQtZjjKMtDThCuoIPB/WnPEcex4we9VrWU7T0AwBV5H3L2/Krg0l5mMrxZ4f8U/Dj+E9ZtNYs1Mdtckq5U4Cyf/X6V33gbXIfEmiRMSTMgO4HqMYyPzrY8beHU8VeFr7TSo81k3RHHRhyK8N+GniKfw34jNldBomRzBOp9SOD756UqsW7VUdMZupDXdHs+pwBI2ypye+O1czLEPnVl3IwKkfWuzvlWaBXBDKy5z16iubmh4O4Ak+1bUp31JbPKNZsX8J6yTHkIymRWyecnOOK6OG8W/hWVSGDgHjoT3q54s0f+2LArgGWAFkYnk47ZrkfDV1JAAJ0ZIi2FBGAOcY/Ou9x9pHmitSV7u5vzIChGBkGqSPPaPmK5miHpHKVA98A1qXEQdRjjPPBzWfLEVyAMj6VjF+ZTimtSpczNcEebJJI/PzSSFj+vSoVZhyh2PngqelSyKVchsc9x3qu7BDlRz7d6NWJLokZ+u6NFe2DTwREyxqfNjQfeGc5+tdz8F/iTJamHRNUm8xZDttpX/RSfUf56VykcpS4R8MFB5Rj19jVDxZox0maHULfd9kuCCGTjyn7D881x4il7Rc3VFpKScZH1eIw45wQfXoa868W6Dc+G786zpiboyc3EKg4Ydzj16/5zR8I/iD/AMJBpy6deSj7dbr1z99ex969I8mO5Qo6h1Ycg96WGmq0XBrU89uWHnaWxxWl6rb6zaJPbuCrD5lzyp9DU8kJ5I4ArkvE+lXHgDWV1G0Qtp0x+ePHAY9Rj+tdfpd/BqdpHcQMGRxnrnHtWdROlPlkehdSV4mTqejwaxbtFMi78fKSO/pXnM0d14V1ExcxxAkFAOCPrXsEkYzu6Z4rD8TeH4tctip5mUfLIBzmuqnLmXLPYDJ0zVorlQWwwGMmpbkDqMMD3ArhnS68OXiwyqygEkjnqTycdO1dZpl8L6IFGBzjvWcoezd+gyvcQ/OT1HXFWbWQowB57c9KWbYpJIGQKjGDgAHqMZ71F77ErU0tqsc5+oqxCoXLAjjgEd6zMmDkcg88f4U6G7wQASB1OOKJLQpG/FcMq5L8HoMVZjlLcgjP0zWPHOG6GrNtc4kA9R61z2XQrobKzsDgZP1GKlS7aPHX8OarQTK6gNznrirKDd0IPrzT9CHZo07W93Y78VpwyggYPFc9FAEbcOMcVo205GAevrXXRqOL1OCrTT1RoX9ha6rbmK5hWVT0J6j6Gucl0zUPDTeZCz6jpo5KE5kjH9RXQxS578VegYbep59e2a9TljiHr95yKpKlpuuxyN9pekeLLbfhXkxlZVwskZ/nmuL1XRtT8OAkq2oWXP7wL+8T8B1r0zUfCkV1M11ZObK9zncg+Rz6EVElwVb7Nfxi3n6buqP9D/T3pSoSWktV3OqlXX2XfyPLYxb6jEHtGMwIztxgg9xj2qlLbOrDB5GQQRXea14AhluGu7B2sbnO7MX3XPuK5O+jfT5ANTie3KgqJ4lypz65rklScXc9GNSNT4TKltiMEDGD0pioQCpCup6qeQa2hapcQh43R1PQqQcjtVF7VojhjkjviuWV27NFpkOl3l1pMoawkAQEb7WUnYw7gehr0LSdZXW4SbGfybpB89ncjjPfHfH0rz17UupI4OOoPIpsV1JZSo43iRPuyKcMp9Qa5/ZuD5qY5wU15no1zcwRsE1Kwjib++0YZM+xHT8aryeF9B1VTMbGCQn+OMAj255xTNJ8W299Ctvd7VLcGRuQx9GB6exp934ajjk8/T5pNOmJyDEQYnz3xV068m9Gc1mnZ6FSb4c6Lcrsje4tlHOEIwKzrj4OW02TbavPGCOBIoP6+laU2ualo526lZtPGP8Al4t+cj1x6VqaXrlrqS77WdJM9Uzgj8K6liZRfvoGprVM46T4SazAWNteW04xxklf8muh+F/gzUND8YC71JBGqxkLg7lzyOv411UV3zg5z057VdimDDk9uAe9dcZUqjUranHWqVJwcJdTgfiBpSXPi++u24QgBeOG4FULS1tbe1M4YHuQDg8V6mDG2Q8aSA9dwzVG88LaTqYPm2wib+/Fxj3pPAUa1R1JPVmtPHzpUVRWyPIZ/wCxNUbF3p0N2RlVaU5IGffr/wDrpl1oOiWkTONKtkQdRgjA/Ou5vPg+FnM2l3qSjOfKuO5+tYGt+Dr6xT/SraWIHK7slk/MV7dLCJJKErHlTxU3O71Rzlna+H79wr6XGP7siNn8MGpL220bSSDbwBG3YwuME+/t71SisZLG4JDgxsxztGcH09qm1PTWlUSKAzYyC3GK6qmCqN25mcKzJwbTRs2UtpdwZUsHA7HiqGpf2TckxXccjqT0DA5P9B9KytKuHUPEw2kHAGeg9aqanbPDKSRyDkDdn9fWuVYGXNuZRzZ2alubNnpGg6XItxY28iSAcAnaPpjn863E8QW7PghwMDAwDiuZsZPtEIAwTjJBPWqNy5s7oSOWABAxnIzWU8DObtc3p5nT5OZrU7+DxPbIQQjnb14Iz+dTjxFaTyh0iZmAwMEZArkWdLmAbCMkcjJ4rKguZLC8CBid3QHk8Vl/Z0n10NZZnSULo73UNdgkQ79yDPJ44/CqMWpW02TE5JU9CuPx9K5zU52urU5YDjJPTNVNEuduYskMOFbPX3q1l8krsiWa01FNHR3WsRW7gFuCcHA9farCQJdxGQXMkUbcZXGR+BrjNXWUTCRFyRznNXLC/eeAxMxXjjBxW6y/ljzJkPN05JLY2hDbxSJEdVvEbPG0Icj6mtNDFbxAm5aUYyGYAE/XHFcLdM1ndrKC7HOM5JrV+0i5twyll45Gc80TwMtNR/2rFTs9jaOqRSStGjgso6Us0xEZczYI5GMAj8K5C2kNrefPkqx4681pX37xAcvgj5SwHH0qfqLTVmP+1ot2NmxuTId63bXKNyAyAEfiOtTT3fkKX79cZrkNIvHgnMRZiB0yeTVnWJXkY4eTAHQZGD6UTwEm7IVPN0nZux0ltdtcDKMuDzjPSkN8I2wT1PY5rndFud0DqGYP0KiqeoyywTmQOxIPIIJ49KFl0m7XGs6VtTvPIdgSjo5xn5T2qn9rAkCEgORkAGsO01OWW0JRyjAYOD19awxqM0GqDczFMZw3fnn8qI4CS0KjnKcb9TuSTjGQFznOaRY2kORtx65zmsO7vSbYMJCm4ZBPeqmj6uQTHI4Eh/X3qfqUtynnMEk0dM1g78Ex5PQlgP1NZ+oeGZ9Rg2IF5B53df6VS1O9n25DgEHOMf0qTT9Vd4HUOQeuPX/Cqhh6kdUVLNoXSucldfCi+DuXuLVOcAbs4I7YHNVv+FSau6EpJbYHJPTI+pI/lXRzalcwXw80gxt78j3960rm4LQAxuxI5yrHmvSVbEQSV0YfX6Up2bOLi+FmpIxJlhb1WNgSP1NWP+FY6nHhgkWeqs0oBOe4rotP1ItN5Ur8EgE9yah1O9liuSyTMVAwUHQH1+tHtMS3ZhDMKWquc8vw71ONmVYkZs/MWfGPXrxUsfw+1ViVSKORgQCsbjPvwf8AGujtdUaa3B3YOOar22pyQXpLEkZ4IJo5q19i1mVJRvcxJPh3rUIO60Ykkn1wKiHgLWQuDpswAOASRzXbajq8gtv3LkAgc5745pvh/wAQXmxohPKexjLEge/1NXzV2tiZZlSdjiW8EavGAz2DQnOAHYfN+WcD8KfF4MvxgyWrDHJxzn29a67VdRuxch3dmHcE5IqePXJxECjEuBwQxBH40+aty3aG8wpKSSZykHhm5VQBBICOCcdDXR6P4SiXD3MnHBww71DY6vMl4XLgOT1Jzn8Kta34hlDAkHBOR0A/KuatGvNWRvDNaV2ux1dpbWVkQsJ6jjcAMVl+PQbrRH2AsSMYxk5qpo2vu1uj7RKjgEHAqHVtanM6OiYVTkAdQR3rghhaqqK50wzOnKHNE8yl0m7ZkY20mAwxkdh7V7V4VtXTRbQOPmChSPQ4Fcw2oXV7MrO6vFjJyRn8+9ap1v7MipHlAAAM13YpVaq5OU4KeJpTbnc7W2j2Lkjr0zxVy5s0vLYxEggjgE4wa5GLWgED7ipAH3WJ/HFNj8UmWcxgkADOc9a8WVCsnotjsWJpON7nXW8IsrCG2CgCNdox3NVfMUHAIOOM5rDvNceGEkPkEdznrVCDVY5o2IJDL0I/wqHQqz1N4YulBbnVeegJBcZJ9aUOCAO3vXn7+I5lvNpJVAdoyePyrXm1wLASuQ+BkH1p/wBn1HZjeZUlLludV5gXjofQ08SAr1GM+tefWOuyPcsDISAcFc55q1qXiZo4wI42HOCR296p4Coug45jRk7XO1DAZ5BPanbyDywBrkdF1g3iDzX5zwS2M/jS6j4iWzlREZsDkAtkmsXgai6FwzClNXTOv3HBAIGe1NJ54KkDqM1zketieHcCVPbJ6VRj8TKboo5favBCnGD2rN4KpJ2sUsfS5ea52mcgknAFNbjIBB+hrnpdXS3i3mUjB7npn1qomvecSRKxHYk8Gp+p1HokU8bTSudUTtwAMnvk03cW5xjsQR1rkLnxE9uwBlznv0q9p+ti5hDOxBxjn0qvqNW12geOpKyvqdBkdznnkEVBMwZSBznuawp9aSOURo5Jx1Jzmh9UOwneAOvTJprC1LbFfXKd7X1Od8eR+bZshBAIJHv/AJxWV4BX92xHykn73sOgrpJrmz1PclyGYdMCi2srDSCPs4ZNwHCkEAHv9a9aClClySRnLGU2zeiJZRuIyfSrS445OfUms+1uUlQlX4HBJ4pDqccblBIBnuDnNeZKhK5rHGQkrp6GrvYJgnHPen5znjJ7c8Vlf2gNuS4B9SKE1PfyhXpznms1RlewfW6W9zVztwM8Z604sMZB4PGPWsZ9VK4GcZ4Jol1R441xhge69vbFaRoT3sH1qntc2Aw7D6GnebhuQSOnFZUN+XXORkCiTUgOpUfU9aHRl2K+s02am/joQx6g0+IS3J2opbBwT0xWdZX8IkDNH527jYWwCfr2rZh8X20HyfY2Qjrgj/GsasKkNoj+sQfwly08PvKFL5XjkA5yPTNbVpokUCjAA9eKw18eRLnFtIAPXgH8j/Sr2i/EXTobvN5aSGLgApzg9zjP0rGnCpUqRjLRd2cNavU5XJfgdppeiGYAqgVcfePAro7fSYYVwwDnp6VzP/C2fDiAB7iSP2aPGKmT4reG5MEX2AfVTX6dgaeXYaC/eKT7nyVapXqPVNHK/GyxhsrS0uFATduTGepyD/WvnS0ui+uQYHU7GBHIPUc17T8X/Flr4r+yQ6ZL5kUO4tIRgEnHT16CvLdM8Kzm9S4LqFDFsD+L0roxWLpTi4wd0enhuaNJKb1PQrDmBABgED860I1DLjkehHUGs22mSCFFY7SFwST1q/DeRKAAQT39/wAa+Em/fuejC1rM5TxbqGtyagsTX009sF4R5CCAMcZWuh8O+NtS0qCKKO+uF2gHEo3gqOgJ9ufzqDWfLuEGACecHFYw/dEKpJHTHpXZTq2jaLs+5EqUJSvY9d0n4su+Fv7QFc48y3Ofxwa7fSPEFjrSA2s6ucZKfxD6ivnSB3R84Kn6Vq2upG3fcjSQyDGJIyQfrxXdh81xVCd5y5o+e/3nJVwNGovd91/gfRdNZQ6kEZB7V5XonxE1G0VUuQt/GMDJG1wPr0P412mkeNtL1c7Fm+zzd45vlP4HvX1+GzPD4iyTs+zPEq4SrR3V0dDjApaQHPSlr1U77HGFFFFMAooooA+UNHWW4kRnOXJBNe4fDq4xFJDLzIMFSR29K8P0onehGeDxjmvbfh5JFeqS64miA56ZzXw1mq0eVdT6ms+bDS5j0AHI4paFGBQa+2jeyufLC0UUVYBRRRQAUUUUAFFFFABRRRQA3nBrnvFUixzWO/AUuRn06V0XTisLxfYy32juYRmaI71H8/8AH8K5MVB1KMox3sbUWlUTZILVN6yxEr3IHQip0vIUHMqADk/MK4/wz4jlnZbWcqxBCD/9feug1+0trvRbwXSny1iZ2K8HgZr88w9WSqNU1yyW9zvrUXTmo1Hocr4HuxfeINUniIkR5SUI6c55/SvRoh+deO/B2dIp51UnYZNoz6Yr2ZcEV9Tl8faPmk9RY+PJNJbWH0UUxZQ0joOq4z+NfSnlj6KKKACiiigAooooAKKKKACiiigAooooAKKKKACqmpsEsZSenH8xVla5n4k67F4c8G6jfSSLGY1BXccZO4cflmgCD4qtGvgDVmdgqiMEE+u5TXjfgHxWNPiyLdbpZ0XarsMIccmvPvit8cdW+IEMOkQQ/wBnaOhHm7ZAZJsD17A+4/xrJ0DxQ9qUdnMCJgDaMnHoAPyrzsZeUFynrZfScpNtWR9leF/EMWswLGuFljjG5Aenbp6Vv4r5Ut/ihLb6nY3ekwG2eJNjiRgfM7knGete4eBvipY+LttvNGbS9xgox+Vj3AP9KvD1bxUZ7meKwk6c24rQ7yiiiu480KKKKACiiigAooooA5L4oapHpXgrUWZwjyKI056kkZH5Zrnfg7pMX9iC5wAGPGO/AGf0rG+LUj+JS8aODBaFhEnZm6E+9XvgVqjDTZ9PlBHl4aMnuOh/pXJKcZT5D1KVKpHDyqI7TUTLbSXIjZkxhgVOP8968/8AG+ozXOkmKe5kkgLElXbOcf8A669R1KEn7VIOcW5OCOpwcV4p4zugmlHg7QnT8K87Ffu07MzpyVSyaPNPDtkILq7u3AxuLMO2c1pSeJxPIRaRgnO0MeVx7etZUcht9KuCCWEmePXvitHRra2awEgALjnHtXTh4XpptiqSeyKtxJcXjYldjnrt4/Srek2QWQoOq9Qe3196uWsMcSksCZsEggZ5qvayNarLvAWVhjOe/pXbZI5E77ljWECxREAAA4IAA+XPX35zU9nJhUlHDAYHtjvVV5RFaAynzW24UDufeoLC+up1MKIPPzuJIwFB6D3P+FNytsCL9wMsOQC56k4x75qKGRYWABBAJPJyAf8AE1malYX91OBcThIlO04BAJ7c+lZrXZt5zEp3seASc49xSleSsEdzuop8wjYc596fJeysgDylhjGCePyrmLrxB/Z2nxAQySsBhjGM9+47/hVJNU1XU2Agijji7lgQ1fJVsBXr1W0j6GnWpQilc6l7kIAThR2I4qCbUIY1wzryOuRxWPH4avbpj9pu5Xz2U7APyrb0/wAGWkSfPCr4P8Yyf1rpp5M/+XkjCeNgvhRQfxDbZKxv5zD+GI5yaibVL+YDybLAz96VsH8hmush0K2txhI1AB7DFTGxjBwAOO3rXpQyvDx3VzkljpvZHJaM2o310y3aRRoO6kk4/St/UwFtEVRgjgfj3qeFUSWQgAAnp6UtxB9pCDpznkZyK9CnQhS0grHFUqyqayOfePy8ZxjPLdKnhhP8OMetbi6fEowyg55we9AhRW2jaB9K2draii/euVra2efwNquATKbiNlyMY+bjH61FFYStGhYAP3yelb2mujaHqowSFuI+APY1VM2G+7g9q56SWp1Ymbdk+xnNp3UEgkHt61G2lps+ZzkdwMZNXvM3KX2kLnG7Heq0lxEGPmSKgHcmum6Rwq/QgWwtwjEKoJHzVFMsItgqEHnkqOlD6jZoBiZZAe6jIB9M+tUb/VrdkxEHcggkAAY/Gl7RAot7kiwKjblAJHvVuIl1wVUH2OQa5x/E7ZIitBkdCzYFVpPFF8WKqscYA5GM8/XihzfRBbudRLE0w27epzgc5xVjw7B9k8Radvwgkk4ZhjGORXIpreqMjMLllA5AQbcVN4Rv3m8ZWD3M8k4AdSshJySMDr6YP51hVlJROnD0m56F3VHiie43vHncf+WgGPeuY8O+IlURzoRI0E5YZ/i2t+eK801/xQ0t5qEKJukWdwzsDg/McY/lWfpfiN4T5W9kB4JX5SB7VwYu1Sho9T08HRqQre+rI+8tA8bTr4XvdY1FYbeJIFePyuh4ODz6kgV4/wD8JYI0Dx2BjWUbwyngZ+vJz+NYXhf40ada+B7zSL2GYo8ZjTP7x5Djg8cKBgVmabeGLRbM3txFvZQI4Ubc4XpyB0A6c15mX1l8NVteprjcHOEnKnG6fY6SfxlduQiQRhRzuYkn8qYviW+dTgxgnnKjH8qzUt4mkIE8akcYY4Jq/Z2lgMGW8dSOoRAfrX0UVCSvc8SUHHSSsRvq19O53XEhx0CngVt6ZIZYAWcksBznk+nNWYtFsLqEsnzAjcGJBpLO1MdyIEGAADux19q05Y9BReli8NPWaMOUX3LDkiqd1FHBJkOG5wFHb2raluY4kyZEiGAAWGfb86z5LOW9kLoUePHUjaB75NVo0JXTKHmBlwvXv/8ArrmPHnnw6O1ysTBIiGDMOM5Fd3b2UNui+RGLsnnA4HPU/QVyHxVic+DrkPcxvI0i7beI5AAIyc1hNpKx6eBdq8W+5pfDfS/JS4y2/wC1xGXHTsP/AK1Q6R4eC2apLdQs4ySFPPX0Pet34P6TPeWVldk5t3g2KPQAVh67pH2DL2jlSsrM3XkAnIrmowlTlofRZ9XhWfuvsTXeh+XFvjbcAcFcU2xC3DoGwEHf0NS2WsrcWgBZRLgZXOc+tNuNSg06EFIJFmnJChlzz3z2H1rt5rnxiTTLt1KXRFUKBggnIFYlykkhKpGSfRef50R668Mez+yJbuVST5jkDP0GQcVQg1O91DzwLYwH+FVPAP8An61KbHaRcTSjtUyAA55A5NPkR7eBtkIVAeS5+bH9alsbbURbBI7Z7mYZICDDN789hRPpmuSWzme0gtY4wWYtLlyMeg61p7wWuyjDZ3V6AFZcE9ScKPqaZc2c+m4kLgqDgkZx+FX9JF3bWyEFRFIARlc9f61sv4eu7pCZpYo1IyABkkUktNRSVjmo7iO9tdwOSCQwI6Yplnp+67RACUxuDDoB6Z9apHSLv/hIJbETyJZsgaVhgEsTwMfhxXUx+DINN05pUvbiVs7tsjYwPqOtZXa6jSsrsy9au5dKubEosuJJFUFDxzkBSeuT7Vdv9Ov7i5Mty4jiGCDPKBgnseeKyl8LS625uHnnWBW3Da5XBB4wRyPwp7+Ezdabcw3byFn+WBJJSQeepyev1o5Vo7jRoWelWl5I3l3kUpQHIUjbn0yaiup000qZbnT7IAFgHnUtgeg6k1NoHhOO1ssXqiWYAZjVwBj/ADjilu9EtrMu6aXpducYEsoErD8G6Gm211E0mY1vpSXZEnnRtG7biwfA+vsKnuLXRl32xCXIIwrxjIJ9cYrPt71rJpRKRLH6BcZz2ru/D9xbyWSKLeCIgYOEGfrnuaUJdGNxaVzgJdOu9LYTWhI5yABwR2FX9P1y5uJ8S2kkqKB5qoM8H2/pXaagIhbShQFAXOQMZ59a5Xwit1HqHlI5DzyNuKkgbc8f0olGN7pDi2y/ZXi2AeOCCVjO24/Lgn069APSrsNwl5aPLHGxMYyzHA5zjitS9iTT7mWQIZ51QqNp5Hr19KzfDMcU+myqEdAspWRWIyDnp7ACs3y30ZUGr3Mjwdsn1DWSY9q2qqwAHOT/ADPNes6Hrj2XhuaB4Tc2TwsAAM4yOdx6Ac965jwP4Vl1K+16S3McMQ2o0jDPGM4A9eDzXdeFnsY/B2oQxyLcmKGQEYxu+U8YrBxfMrux79bEU3h+Rq7PIYpp7GzjMgiiBGPLVskAngH8MUWeuB9QCxW8YKHiRmJ/IdKoX91PJZRJLGEVyWDY+8MnHPU4/pWRFHLHIWQnB5PFTyXd4nj+p6Q9xdujiOWNUIxtKFuD171yniLQp7CIXMU4LqdxWIYUZ79/U5rd0l5HtIWlJ5G4ZOMimeIpT/Zc8bKXjcBXCkDgkYyfTOD+Fdaty2ZzXlFmTptxda1Gqi/ht7tcBSUJyAPQdT71b1DStaivbZ21GS6Q4XfgBEJx2PPWo/BWnJbX89yyqUgXChVyAx759a1dTv54Y5pTYtPFGNwKORgevpxSsoLa5d29jJ1HRfEEV9DHd6i0tpI20SEEZ46qMjjg06O/i0z4W+OUkkWVrFxMUJPJGCAfqVrjPF3jwjwpJHC0pv2YGCVnJwp4znqfrWZ8Lmn1vwH8RdPaRp5XtWctIck4Q469cGvLqVLz0iehQpe0i7s8+0Hxl9p1G51GdwDdBWUg9BtAA/A5r6T/AGcPFtrJBffbruCOWWTMcf8AFjHX2GPw7V8laNpjXFnabB5TiMLjrjH/AOqu98K6NrdzKLS0u3aR1P7pMR5UYznBHA61wYqMqs1Om9Ue/RwkHQdJvR9bnvGo69ceItXutKcXskFjPIE1CwTOVJBJcnj15rSbSgbWCCPUpGtZFysoUF347544rnfA3hfxheWMdmIC+lFgWigQRI57hnPJ98mvSfDvhLUJb2W01OB7SAIRb7cbUyckjHGT711YeviIWjUh8zzK+CoU05KqtOl7s8X+IPhl9JkhvLfm3mIQhjxkcA+2fyrR8B6LqNzEws7lbQBd7TsN2OeoFa/xVsbzQpG067G9GBaKYdHGeOPWovAUv2LwtJKTteWUqAT/AAjtXqOd2ro8dXUdHcqana6np2rz3SXLzmVNkl1tOTjj8BxjFWrLTn1nSRNHOog8wq0R6kjI/AdfrWdq2oywNO4vLqzGCSQuVLdhntVHwV4mTSZpEugoikDMc9A2OPzOKzbs9io3aJ7TVdT1LXzoaW6uYB+7wuQAQMnB+vJrXXRNbW8MUly9yjHGDGCi+3GMCsrwzPBNrV/d3d+dPBkARlbAdcDAJ6gZ7V2kk6yOPs/ie0tI8cRxSA5PqcnrVKVNKwm3uYWttqNjYkzquwfLv8raCfr1NeceJfEGqEWypdNKsMqFYwo4G7oMV6N4rn/0JQ+ttqxJ5jUDA9xjP865eysLEaXcXczZ1FmxDCOQB6tXLUhCd0zpoyd02j1jxJrFxd2GjTPLLNBDbJL9njwAWAHLHvjH6fWvI/ih9pkW21GEh4pCSVBGRjv+dafg7xEbjSba0mnZF2sZbhBnccdAD2yMYrPuoxcWTxA7pPmADHj247cYqqWkOWR6ErQg1TRL8M7WXxvpqvHdfZooCfNUruGQfT3xmuxubK/s7xZf7Ve6kA274owrY9OfoKyvh9ZweFPDS20Uoe8uGEk7KMANjgCpby+JLz4mhmGcHJwfTFac8LWieS7tnQ6fbmOGWSG5nDSjDiQgkH6gfpWfJcWkKNaSi+d8ltkEW5PqelZug6mbVxFO/wDrTxx0PUmutEiNGQpQ5GMKeT/WtIzi1aRm00Zem69BFpiQzXs9vKjHlGAIBPFUtSbRrlWlj1u8luVG5YvNIDH0IPJBq3ZXVzcQyD+wvOCuV5XOCDjkevesbX0kLRE2X2A5GQFxuFZ30tEpFrTNTlXSf9Iv545WlBaNCPlX0z69O+Kt6D4lsP7Z1y4trs3UtnpMrSBuSCCCM/ka838ba02j6fEIHxPMSFT1A7n0HB5rH+EF7NLqni8AjzLrSZWfcNwwBg4HHUYrjnUlB6Ho0cM6ycovY5HwR403te388qiW8maYhjgEn09u1fWHwW1GN/Ab6gzQx3zxPJGocM+ADx+Yxx0r4c0fSZ4bSAqQ7LweODg13mi+KPE1hZyQQt5EUgOfIBRnHcE+n0rzK8J86qwPZhg3Uoeylp5n0xD4q0nx9qsN7bTLY3toNs0XlMyOOxJ4C85656itC08MXNvqN3PNewusynCBOhPf0GK8f8EeOJ7jTItHksE06wHMptYy81ww6Bz2H+Fe3eDDP4t0hni8uKS3PlrbBSAF7ZJ5JODz/jXfh8dzSVKcdTysRllTDQdVyXKctceH9Rtro20VxbXDyAsBJcYIx229h9KsX+hapNoMdtMsKzxsWUW8h789fwNWLrw7Y2/iCOb7E80wY72lYqqkdwO/P581n372CXsvn6nfICfuwJgD6GvQmkn0PMT5jJvtMvkjQXejtAFG03BuSce55x2rY8OzxWOmW8YEa+YzYKnJJ75rC1ecW8qJbXtxdWkuD+/OcDGc/U1Wt3kyEjUsFYNGiAkgn2Fc0puOqNlBzVmd9IEukwUWQnoM/lXM6fZxnxpYRSAo011HvjP8IyBVzT9TaAW8shDAsFc4I259B+lc9eeIki+Id1cBAWsriImMk8gD9OleBj8yh7Hm7NHZRw81JxS6H09fxtLp1zGnMjRMqj1JBxXkl3rQ1HwZrtlse1u1gbJ7ttGcD16H869G0/xVZ3Uds4kwtwoK56ZwOD7815H8VdNvbTXbxba7mt4LqNplVR8r8crn617McdRx9JSw8tV0OPBU1CtyVla/6HKeCfhlD8RfDGnTw3otr+JDE2TuUgHAyPXA9K8R+MXwi1jwTrl3bX8STIQskV3agsrKcDkEZXBIHP516B8Dtb1DwZrtvMjtLZSyt5kDHgA+nvX0D8TpftU9tcwRC48y1KeSYw28bgcHPbnP4VphKcKlJwrLU9bMXWw2ITXwvY/M65hCyOqSeecnIBzx+FZ07Yk2OShA4BBGRX1r8QvgHd6k0uo6XZLZ3DncYBFwT+B4r5+8S+CdS065aK9i2lSQQ4wAfrXi4vKnH3qWqNaGKjUW+p53KxViUYYz35wK9R8BKbnwZHenlY9QEUeD0yQN36fpXC6r4Z8nAiKgn+6CB+teifC/Tj/wh9xYMGHmXX2hQR1IGM+wrxo040ZXZ0zqNx0R10Nsg8Rwylhg27KO3ORwTR41gNz4fuVBDkjaqDnk8ZA9uKtywNBLFK+EcLwVIJ571C+ooxKfZ5S+cmSUjBHsKieMjHRanPGjKo7jvCm+Lwpp0MkUkl2AFkVRknCjnJ+hzVfXNITWozFdMLdQASHIBGDkD8+1TJfzyg5Z3TOQGNQ3ANyV86FW9CR39ea4frNSekUdEaNtR628MEIUztKANuQAMDtz3rPur23tFYxJGCRglhuP50yfTVZuJdgxzkkgfh60yDRbaTH+tZsEkAnH51k1Xk7t2N4xgtGUrzxJK6481ggOMgYx9BSQrdX+AgzkZ3NkDB9634tMgtQSLdA46fxZHbOaH3AYUmMZyVXABrNUk3rqVePRGdbaVFESXI8zHTPT8KmIdQUThM8he9WvJwCQOfemGHBJAOTya6eRJWSM4tsqFc8cAkjk9/ak8kZB6MO54q99mbptzkdR1FTx2Pm43nAGAeMnFb0oc2hUny6sydodiAQ56EKKuwaRK/OADkcE5rWgsEiwQgJI5IGSRVkQkL0wO2BXYqS6nHOt0iU7fTFUZIBOeeKsmzAAwARnOD2qwAI+gzxmnmc5UCMAqeQ3JH/16OeMdDG0pO7GLajaCpAJOSB2qQQnBLEAY+tOackYA6dB0qNs7SSMc8mspVL7FqHcAqjDDAIHOOKaMAdPpik2AjJYjkYPY04p8pJOACAMDrWCqPU6ErDQQ2d2RkkY9R60gAyRkYHQU94+cdT2ak2ZB4IJ7is5VLaFKKbsRFsnkYHpRs29yQTz3p5HOOpPamdyOuDx1Gazle1zTlSEZgd3OcjaSO4HQGlaMKpfOADgZGM0+FGK5IUrnPJ6iqOoXTSTJBCRnBZiPSuN1LvliaRtFXKd7LLfTrBCTwfnZew9Kuw2qWygA4OOvWnW9skCcD5ic5BwQfWnhd8gAJJA5FdEI8iuO8mxApYEEcZ4NQTIYXCYPHpzirUyeSACQC3Y9qiUFNoYgk/KT3z1raEHUd+hM2oLTcRY9mSRnPOPSrEFs7yLtAAIOSw4xUbRGTC4Lnovt71av7uPSbUgn5yOSOwx29TRXq+xjZGMISqO5zninXRHiCIhQPlUKDyfX6mtDwtYPa2Jac75pcMxIyQOwzXPeH9Ml13Uft1wpSKJjtUjqa76KIquFwAOOvUV5tOLV5y6nYtNACFQMg4J4OOtKVPIByfpUkcY6kMpPUE5xS7CegIHOc1ol1KuVwm0ZIPqeM1O5SOLfkZAz9KcqAguxxg54HX2rC1q9eXNlAxV5gVIU4IHcmsKjlJqMSObQZeSvqKmKOTAyAxA6DvUyxJEiqikKo2gE5/XvU9pYJYQrEGLFQMk9z3pZsDbgAk9q7qcPZrzMXLmK2MNkgZ9fWpUUQRSTygbE6AdzinCNsgBQcnnPOPas3xC7TTJZQsdoALEe/UVdSpdKKCPcq2YfVb9rx8lc4VT/OthzgkcHp8vrUdrAlvCiKMAAAYNSrGQuSCeOuOtbU4cisZyfM7jOOpPC85py7iM9j29PenAbQSSAAM5xUwUeuBitGZt2dkRhCcsDkgcY70sULSZJwFz271ZjUE8jHsP50uwAntuPBH8qwc+hcWAjA4DEcYK5zmjaCpGORwSe9DALg8nvxSDljnkdiKzubJ2EHHSlChm5yfoaSMnI5/D1qZYwzErwCACPWpk7Fq3UFAGQARg9KkQBgCeRngilCZbHBFTIhUYA46E1hZvU0S7EkSnGQDjp6VKOXIGQfXHWmRruwAMkcEntUyIzEggjnvU3ZokySNMAAdfanKoByDTihUAZ/EdqeIgwyDik5Ey0IyMHJxkdPeo95J5P07VJ/Ee5BxVuzsfPkTAByelZeaYjxL9pS7jh0SyglO1lcEgjk88j9a7fwhbCDw9ZIxO/YGOQDwQMY/CvMP2lrkat4u0zTIsShZFjXP8R3KD/LrXstjCkVrBGAVMUMaAAdSFAP6g10RbetxDSuz5iMAnk4zxTPmbJ6j3GKtSgRg5Izjsc8+lQSAls4we+Riq31QJjMEMCOT2FeRfFqRL/wAW2tg7Ew+YpKg5ycqcGvYrdTNKik7FJ5Pp714n44ga8+KemSMcIsjuVUdxgg0vdRDa6Hp9tGq2cGMBljClQMdKryHkkkkEcg9R6VbYkqQfl9R6VWkQbeDketdtPvci+hV4BAUlT1BHUH1rrvhs4HiFkJBJhIBYYySCMfWuVChWyemMD6113wpgEnjJQVYskLDI6AFT+vFKvK8LGcbqWh8rfHF0/tu6hlZlijugGyOpLZK4/QV9Ufs3SmOytIVBVY4MhTycAY/OvlL4+xpN4okypCyX6sWB77hxj6Yr6k/Z8nMU0ZPAEJGT3JBwK87Ex/cxOlJ8x7VrF6VUouRxjJ/WubLFRgknjGTWxeRnBJDZ7ismVDjBA/DtXl8ttjbYpmHJLZJBNVdbtxJoF9GuMlCSB1PvVx/lbHTjAxTJE822uVADExMMe2Oa6actSLa3PHvhs7yfaTLIXYgncx5JzjFdrMpVTnOOp+lcd4IiEeqTQg7RGxX5j0IOMH+hruJ4/MwDnj0NdKavYTV5XMydFkIwTtHbNJCm2dCODkEsO49KlljIxwMdqgGVl6Ed66E3YTaRynxJtIrbxzbXqsQk0e1AOcggHk+2K2NLkJiHOTgcVD8TbdX0bSNTAyYW8tmHIGTgH24NM0Ng8agdMcH1pKa6mc5XsjbRNzFgCB2qYbEBxgAgDOeh9aYc7cDOQKRGBwemOhxV20JXoWTJgEoOGwM560AHOcLnvkVFHlRyScnP0qQYdQwGff1rOzRUWieJwSSAAc44q6COAMDHasyPcG7gZ7Vdhc7eSSfU0m7A7FpSUbgEHHFSCTKjI/EVAnJB5wTyCamRMk89e1TGVhJXFGXGTk5PpT1XOCRyO5FKg3fdwR7d6FViQCMZPHPak5X0At2pKyDBPA/CtyJRNHggHPasaDqpAzmtaF/LwfSsXKwuW70L1vmBVDHBz1q9DN0B5PfHes+SVZgGDdOeB1pUlxgAkHrXPKTb2NIxsbUE5QgK20dwO9TNiQckHPvWQsjByTwD1rSs23Kex75NZNu5qlYsxLtXrnFXInAH+etQp9zNNWc/aUiKna/8XoapMylqWUkPBB7968T+NXhVdG1uz8RWsYjgvWWKcLxhweG/OvatjJMV7eorM8ceHk8WeD9Q00jM4XzIj3Vxzke/b8a3pa3UiIy5JJo5v4Y60fFGhy28sg+0WxK8HqMDnFal7CI0Ix0zzXknwO1uTS/EsMU5wJVeKQYwMg45/GvaL9Qrv6E5yKxpNQbV9jaStLyOUvF2qXxgg8f41xHjmSW0gieFAlpM+HKgDDAA8jsM9/Wu/vkD5H5Vz2s2a6lpVzYSoDHOpUMRnDdvx7fjXpU6soqxMoqRgaFqq3loIZT+8UAAdcj696uSRlugO4Ek1yei2N3YX5gKsHtxhgR0A7118MguYxLHjYcZIOQSR6+9KVKVP3nsOMlfluUpbfzAfXGciqTKOAMexFa9wAr9CBjriqM4UEAAAZ4q07o0TvsVGjCEcg59a2dPtItfs59HncmOVS0eD9yUDg89zWTNHzgHJAyT/SrWk3DW16sqkAjAyB78c1nO+8SbnH2N7eeGNdYRs0N/aTDKkEcDt+Ir6l8DeLbfxdokd7E2JR8sqdNrdxivBfilorXkMXiW1Q74QEuhHzuHY8f561Q+G/jl/CWprcKxNncMBcITkKDgBsV5lRypy9tD5hVpqtDzPqDXdFh1/SJ7SRQxkX5cjofWvHPCl9N4S8TS6Tekxq7GP5j+RHsf517Zpd3FqFpDcW7h4pVDK2f61xHxX8FPrFv/AGvZgi+twCyjqyjH8sV61liqXN1POw9Tkk6c9maDMmSMj0yO9VpU2HgnB/Suf8HeJBrNkIZMC5j4IJ6iuiC8NwMflXlqTvys9K3YwvEvh5NfsiUAS7jGVbgZ9jXn2iXcumagYJxtcNgrjGCO39a9bEe07l4wc4H864rxz4fN5Il9bDZOoKvtPr3+tdMZua5WNaEN8hMynPbkj36VPFH+7DYI4GeayNA1aK6H2ec7XUbct39810BtmRAVA2kZGDkEUlpp1J9SGRgynPBbrgfpUG3YePWptoYZII5oeMAAe3FO+lhoWFssDk4q9GecgnjtVCFAM4IJ7AdqsxsUPBJUisUu47mpDcbUyrD8KuxXOGBJAJGMVlxqBkgYP86sA7gDxke9ZNdQTOgtbpXUcg55FWw+cHiudglZWADEH09a0re6Jzx+FKMmmZyitzchfjnk1dSbpjvxWRbXIIPcetaludwJH+NerRq62POqxtuaMUpRh/KrklnBfwiOZBIhzwf557VnI+0gfpWjaTDIr3KUvPQ8qomtUZ02mSadAdmZrYE8dWUe3qBWdeadb6jETtEqEccDH5V2WA2D1x2rE1LSZYN9zYjJPMtv2b3HvWlXD3XNBDo4l31dmeT614CudOle50iUoB8zW7fdP09Kw49SimY210jWt0vBjfue3NetxX0N6xCNgg/MhGCp9CKw/E/ge18QRFwBFdgHbMvHvg1486KqadT34YjpM4N7QxZKliegBHH51RnhYscrgYp15FqfhS5+zXyiaMkbXJ4I9j681p2k1vqkZdCAR1UnBH4VwuEqTtJHXzO1zBXNtNkAEY5z3rpdK8RXNsoj3CWAkZjc5H4HqKzb3TTyQOKzcvauPvAD8c1zTgpaovSS1PTdO1KO9iZY5PM4yYZAM47j3ArN1TwZbag5ubF20686gxZCk+h9K56xufMWMPI8e07leM4Kn1H+Fdv4e1SFJ1h1eVow/wDqrtMFHz2YdjV4f36ip1HoctVulFziYFrqmq6BKsOsRM8AwFuVU4IrrLS+iuo1aGQSIQMEV6Lb6LZ3WmC0l2XcLDILAE4PcV554i+Gt/oDvf6DI0kIyzW3fHpjvX20shj7Lnw8rs8OGZwqytUVi2k7L7irUdyrAAkiuP0vxdBczG2vY2s7gHG5shSf/r10Kpx1DA8gjkV85P21CXLNWa7nc4xmrmoJsHIb8q0Le/O0BvmU8ENyD7Vz8YCYA49h2qVZmToc+1dlLENGE6KloWtW8DaBrmWltEtJ26SwfKc1zd98JLq3jb7JdLdpg4WRcED0z6109tetkZyB+dbNpqAI6k17dHEqdkzyqtBx3Vz5817wnc6PP5k1u8BB27tuR+Y4/Oq76cLyy3yBWYHaea+mJIrXUYjHcRI6tweK43VfhVZAvNpZEDEkmPHyHPt/hXofHqjyqmHpz20f4Hz5DE1hqB2kCJhxznnv+lWdatJJk3xIhjYbvmJBFd14h+HmoKrbbEzY5P2c559exH0rmIrWWB3tLyGSA4+USKQR7jNU1HSSOGWHqU+hzuh3TRS/ZZXJ53fXJqXUrG5yQ4XHYqSD/n8anv8Aw7LBIbmAu5yCCAWyB0GfStGFpNVtgpOZRwQ64I4496nlXxHNrcpWE/2y3ETgHblQMYwe+f8A69Z+pWslhKssQ4B5A9KnuEn0eQSNEShbDFRnHvWxLEl7aCWJPNyuWIOCPT6ila3TQnqVGjS8tlJAJA5x2rHx/Z9+CUcox5CnGPfNX7CWSymlic4DnIzxx2HNW9R077REHUZOMkDt7VMXb3WKxTv7FZIfNR2wRyFIPJ6c/wBKr6LceVP5E2M44HqKTSrxRcvZuQu0A49c1Lqeky2oFwm58DAK84z6/wD16zaa0YeTDWofJIGWBJ44ziptImN7aGB5SJFxkjqO2QKnsZE1e1VG2rKoAABByfeoJNPk0+UyjahB+ZWPOKtQdvMrdFG9t3tpcxliwb+MYz61qRol/aF1YZ6Fe4PerJtotRthIj5cjkDkY9c1mWm/SrvyyDskJO49AcVe631C/VFBmbTrsFX+UMN2O3+eK6C8thdWyyIMBhz9aj1DSzNh0BZW+YHA4qLR5Gg/0ScsBgqGJ59jzTlF2UkZNt6mdZb7G6eNuQRxkcY9afrVpEy5G4oSGBA6GrGr6bJkOhZivIB4z+VS6ewvoNmxxtG0Hbg/r/Opd01Iq7RX0i5FxHJA5bIO5cDp68VX1C2eGXzExkEc4xmmT20lneCRFIwRk+v4VtSW/wBvsRKhIIHzbQKdrO66kpu+pUhlF9bfKR5qj5u+azrSY6fqLl1wspALDoD/AEp1vIdKuiGJCyMOW4AJ4x9a0r2wFxH5qnHqMVKhbQq/QbrNil3H50KAp1AJzg/Wq2l3LSKIJSFJ7E8Zp2mXrRubRyCT0B9qTV9Pe1KTrnAOQVGc9qfLze6wu3oiO9sJIJQ4TGOTtPcVOka6rGrjBYDbgDGD7+9WrCYaxbcOEcLkDGRx1FUYQ+jXYD4MTkkkDAz6YqEmt9wTZShT+zrkhjlGPGf5VNqFlG6h0IXI3ccYNa15YC9jM0OAW5GR0NZ+nyF3ktpedp6dhxVrXVD2ItPczRGGQ4I6A96WxmuNA1ZbuMZXd93qOmOlM1G2lspxKE2gAgkDOR2rQgI1C3AABfH3T3rVXWpHM0TateJqzPOkSw7uSik4BrMsLoQOsLEsGPf09M+lSWhezvCkyExkk/NyAPSrV3payoskagDGQRTWmjLUuYq39iB+9jPK8gLzUkBXUYikiAMowCetPsJid0Mv3hwCe/tSXFo9riWJCecnBx+NS+wKV9CC2dtIuAjHfHnueAK1bgC6izkYI6g1BJbjUYCcAuRkgVWspXs2EEpyDwGI6UveS0D2jjsQQyvbXKoRkZwD6VpXdiZodxOAeh4yKZeacZk3ocDvtPX2NT6dKZR5DgFyMDJoi/tBzy3TDTz5pMIYbjwCTjmqlzBLbT+aDlAOg7065tWtbtJlBQqeQO49K1QVvbUsikBhyMdKOt+jBTlsQl3vYAQcDH3cVmwb7S4KSY2EnBU5x/8AXqS1kNpchCSUHbsasX1qJ1EiqC3ripsl7tilUa0ZDe2rshdCoPHemWdytxAUfO9SQQD0/CrFpJ5qeRKPnU9M9fwqlc2/2ScSAdSARjtVLa1tgc3LqRSwS29yJEyM4Byeg/xq/uS6gJBDDoQvP4GrEey6RcDII5x2qtHGLSYhh8pJxxipeqJ5nuV7eQ2s4RshCcKPT/JqXUrZ25GRx0xjHtU91aiWPcnPQ9cVLaTiSBY3PzoeD6Gktyo1JLZlLS5pGwj5Xdxg9vY1V1GN47kOTkhuncVoXEPlsrjqO1PX/TUPIJwAcinyRLVRrRvRio8t1akxneQMlSedvr71mW0z2lwFcb0c8bhx9OO1WoQdPlCHIQ5HsKkvLV58kABcZBU8g04wjEHVls2LeWglTOQSQPmFRac0kTeUTwOmTn/Jp9lKWxDIQWHUGp5oBGd6g568VnboyvazaWpR1eKWFt3Udx65qS0vHniIC4YDB561o4Go25RsZUYAI61jtE+n3WcAJ2wc5NbRjBq1tQded731I3doJwXBUZx1zmrt0hntztBBI4OaddwieJnJPIyAMce9VdMvWJaJ0JwcAD+dTKF9bAsRNPmuWLK7PzRkklRiqtzJNBODtbrg7uw+lTXcZhBlQEAHkAZJFSwsl9HkHJApckW7tFfWJpWvoTLdmW0BAYnHODnNVtNvDBMYnJ2HOCabBvtZipACnOCOOvtUl1ZZ2yJztHOD0H9an2UEwVao0lclv7llGUBJ9Ce1TWN39ohOC27JySegqvbETJsYDOev9KY1u9lIcAgA8qe1NU42tYbxVTe45ruW2uQhckMeOP61Yubh5kyjHbnv/KlmtUvIA6AlsZP19R+FV7WUR/u3GMcA5pezgzSOKqX5kyax1Bkk2MWBBwDn9akuruUyqwOFzyKpXVuykuAQR1IBGcVZglS4hKMcOOASKJUIfEJYqpG+u5divDJHw2cDkZqj9teGc5Ygk5pqKbWccYUntVi6tkuV3KeM5HNCp090gWKqNctxbu9kK5RycAYI6ipLDVHZChchumff1qpbsIm2ynII49qWWDY5dOT6+tP2cFokT9aqOyuT30kmA4bgHJ46jvU1reHaSoJOBkZqqswnTa4CvjGT39qjjDWk5IcBSelHs48th/Wpt81y5LfyxsBnqe5q3DqLbA3OT1x7VTuIUuI8qMj3HeorWdo8xOSQenbGfesHhYvY3+vTT5rl/wDtGSVWAY4HVTTI7wtKA3JHB5qjdK8TB0BJzng1NbRLcoWU7H6njGfb86TwsLaHXSzFqVpvRnQ293HIoDnkjHHetHyEcbo2IOeF45H1rkLa6eCbY/TsfX1NbkN4RgqxAx3rjnh3BbHpU8XCb5bmkWeHBwQQcblGf0qcXQdcOFbHqKpxajxh+meuetTqkUy5zz2PpXG00dqehu6T4q1DSzi3vJAnQRy4ZR9Aen1rr9P+J6kAXtoRzjfb/MPyPNeZNFKv3CrjGNrd/wAaDcvADmJm56REcfnXfh8biMP8E9PvOSpQpz1kj2yz8a6Re4C3Yjk6bJQQR/StaG9t7niKeOQ/7Dg/yr5/F9uUEhvoy9KfHqAjCsJQik5BDEZ/EV7NPPKq0nBM4ZYGL1iz6FzS14RDr95ASYryVADwEkP8zVoeMtWXGzUJT/vuTXfDOqbWsH+Bg8FNbM860JiNpGDivafAWnrebLqGRonUfOmTzn/9VeI+G5dzoCQQTyK92+GwEilgwV9pDr+Xato4SNVqR3TrctJpHfr05pT0pojCsW5ye5NPr3EuVWPACiiiqAKKKKACiiigAooooAKKKKACmsAwwcEHjmlqO4uEtYmkkO1FGSaV0lcFrscH4h8LXFhq327TYHaNsEpFztPc4/WuY+JXxGW00KXTLTc19IuyZgOI+OcmvXbS+S8TcgIXOPmGDXm/xg8CaS/hnVNWVHtrxFDbomwGJYDJH4/pXy2Ky6jiZvE0Ja9T2sPiYOUYYlXSOU+EtykcUQ353uPmHTPH8+te9RcrXzP8N7mS1tYGPLb8kEcE5/lX0lYyedbRv/eUGtMvtCs4HZnNJRcJx2aLVZsF0G1u5gz0RWx+A/xrRxXJ/bAnj2SE/wAUY/8AQa+mPmkrnW0UgpaBBRRRQAUUUUAITiloooAKKKKACiiigAooooAieVYY2kdgqqCST0AHWvi34sfEG7+JXiy7XzGi0Szk8uGEORvI6kgdff3+nH0V+0D42Xwd8Przy5FF7fD7NAhPJzwePxA/4FXxpb3ItlWMuXI6seNxzyfxOawrStE7MJSdWp5I1bfSxeXPyhiCeWAruPD3w8+3ugRXdnxwgyc+lT+A9Ni1ZVAG5zyQvXsa+kPC3ha28Maa13IqeeU3Hb0UY4A/xrx6sp1HyUz6T64qEPejfseMx/Aq8tovNMqQOeQgYsfxPY0kHhe90KePEgHltkquQxHfnNe6R2016yzO2InIIQenbmrd3odtcwMjQrJu4ye1cUZTb1MHmTS5ZW1K/grWxq2kxI2/zolCsX6sOma6SvM9H1IaB4jltnOIAdoI7g/4V6SrBlBByDzmvocPU9pBXPnq8UpXWzH0UUV1nOFFFFABWX4k1D+ydCvrsHDRxkg+hPA/U1pjpXGfFy7+yeBr7Bx5hVP1z/Splsxrc8i0/WzqNxcmU7oRGRHju3c/jmu3+F2lPb6dNJKm2SJQFYZB6E1wiwrpuhC6ChriUBo16cD/AOvXqPwo1NfEPh6ad2Hmu5VwuBjjjpXzahL2qsfVzn7LB2j1NDwR4nHiKK+in5kRtpB6lTkfl/jXj/jictYmMHJLHGemAa9Ht4YdA8UzQIwi/c8jIGec5NeVeNpw8jBSCFYlRnqP8mpxNV8ihLe5wKglL2kdmcu8YOnEEboyevTP40/RbyNYxCCN/XGegqpeXhjhigSJmLZ2heMk8flxRo+hyC7aeVgFIxsz1r16OsF0PPmvebNq0vluGliiyWJyGx0wO3tVU2dzLdEyv5US8DaMk5q8WS3nTYmBnBz2FOkvI26MpCjJx2roT1sY3S2Q2GINqAiRCUX7xPOD7f4VaklFrMw2gEDJKgD6D/61Zen60ZbiTykKhTgHuferCi4myHRtoPO0cAn+tXZsbWlyjrt+80AAkKuTkkDOB6fWubtpHaUkgs2R9cV015pLTEbmUFuwPOPpTrTw7FG4d8kjnBOatIyvqWrS1DxgSLnAGMc1sWdskK4WPBPciq8CiOREzyDkbfargukkySSTnvx0oG2XkIxwMA1Zt8iI5OQTWNPqqI5BYc85PGKcNdgijAJLA8DA60c6RCTZtNgcEkD2qGVwoPPBHHNY0uvNgGKLzB7noPX3qCTU7m4U/MEwcbQOTVc1+gamuk6Pux/CcGpGmCISWUbTyCQCPwrlY5Lh4id8pBJ5c9Pyqa0hNzMkTHLE8Fuan3irI27nVreHAeUc8ADkn8KzpNcQTDYruO5IApNStktQVETEjrJnIP0qkbI3C4Q/N/Id6znGTW5UEnI3LbVZY/Dmo3Q2sBPGqqD3OQRjue/0qrBqF/c5DuQOnyDt+NEEJg8KXUKgSPHcIxJweSDz9aW2uriOLJQAeoUcfjWFGLV7noYpJNPyK91ZSIrvukwxycscfl2rKs7UzXLAAuxIwc5/nXUm4FzpxD4fdwRjofWqGi2xsZp5JSCgP7vP8Qx/If0rr0seepEM+nRohD5AHJI7VjzxJDbyMOhIIHtXQzsLwlFYAnjdkAA/jVKS3h2qjsJD/EccUXT2IOM+0DzHAXcxyw2jAqWKA3KkLKq4POQTWtq6kxMqSwIjEKIo1AY8+vXFTaJBFp9qTIFeds5CjdiquloClZWM2N9OtnHnzymRTwMeXz64rG8M6n/aHxStoLFzHApbYR0OMZP41Z8b3NtZ2pmdhFMfljj6Fs9/pXO/CqR7rx/F5JCMkbNuY4yT1H0GP1rzcVUsrI9TLqbnU5uxx+paey6jeJy5W4kDBhjB3Hiok0hJUyYgXyAA3TmtJ5RPq2poSWdLuVck5yN3Bx15GKvwxranG8hiewz1ryZVuRWse39bqKVuhnQ+H/LQOICjg4Cngj3roPDlpKsrRSzLApBOScY47k8Vqafpomfe8mVHcnrXSr8P9O1aKNIL53u3A3QsvyD8etcMqsOrOmGNrR1SH/Dqxg1yC7ilImu7WUqXYg7h7fgRzXRalpFoYhHAuJ+QdhycfT2ritL+2/CvxDFPKhFmzFZdgyOeh/WvWNC1eDU4HltioRxuGAMkV6+BxXvezex8/jv3j51ucpps0+lSNDKC8TDHyjv2rbsnubW0lk8hp5P4FJGfoT7VJq0nkyxKig7wdxx0OeK0bBgsQDOTgZ3gcknt7CvbcUeV0Kv2y/YwgWsXzAZJwcZ/D9RT/wCzdWvPPEs0RVvlRSQFUdxnirlpIEmZBKXRjuxwQKluLRbkje0m1jkhWIz7fSpTT2DU5e8sPscbR3N60gB+5EwVQMcDI5Ncd4qmgl0B7aB1IHQRnJHPUmuu1o2sd3dRSwSGFQFjCRl88ck4rl7/AEe1ucW9nbraKwwQFPPPJx+f51jOHMj0sDVjTrKUtj2D9nJ45fCkcUvLIOh7e361T122gttZ1m2ESiMTt8wGSAeg9KztP0nUvD2gW39lzSWrsw3sndBgE565p2t3At1KxMTMybmLHJJxySfzrnpVpJqEkd+Pw7ryliaTvE4XTNMnh8UGSIhYgxwfqfT2rv7/AE4NEAI0nKkkEg8epH/164Xw5e3L6uplARPvbiP4s9K7a6lEmSSWBzjDYrtcrHhtvRGO0UzXOyBFSbGAoJGP8KvaXo4jiiUvHGiHkkfNnPt/WqsM5tbl5xycbQD29at2uswxg5QmQkjcBnj0PsKx9pbctqRbntpZbjMd81ogH3gQD+HBNZE0cTXk6LfPePgFmY8A+nbHrVua/iZ/MdGYg7lwRx/9esxIhcXEs8cZiXO0g/zo5r7CSsLAHW4SBF+RAWDdhW5FepHFjIwfzP0rDaVkDYIAPXisi9urq9DRwStvHytIDjZ9Pek5PZIEuYtw363Hi67jJ3sAq4x90Dsffmup1uSD7O8ZVmiI5KHrxXnFtBeeHrea7somvb1FJRJW+8fcnP179K0k12bV9AD3d3DY6qFLSRj7n0HvWbk4brcvlb0RR8O+ITD4jvYASbIbVUuTkNjkfrW/qlmmu3UCl5AkLbmEbFcn0JFeV2s8n2aeQFzL5hJYDqfYCtbRfGepwwRwvFGzggEM5HB6c4O4+1XFT3SJl5nb3t7aSbYftdxF5fylIlyQB3z1JrI1aK1MAeCS5lZeVecnv7ZpsnijUwgCaZaSBc8mIgnHv1/HFZ0+p6xqKmKTTYoYiwI8piTx26YH51ryy7GadtSWxRrmdAUAAIJ3HvXcWAj02Hyi6NcEbmbIwq46e5/lXFaJp8txcyyT28oCf891IGPTPQ/hXQvo87Jvw/ljnIFLllfQ0bvEuzajHIiea6eXISpGc8euKm8IrELm7umIHkjbEcfeJ9vT/Csr+w7q62vHbMcjIbAGQPerSaRd2ioSDCScYdgOfzxVNOK1ZGkSbVL2JXmef7RCyj93MnIz/SqHh/UjZshIYJK2WyMfN3NaH9lXlxCUnmjMWd2N4IHv1601NAiaMObuKMZ+6Gzj36VjOKetzWna9j1j4QRxXmmazKrZWacrx2GCP61w2jXH2TxndaPMjRLGZY5JFJCtzkc1s/BTVhY6vqukrKstuAJQy/3uM/hg0nxMk0mynNtbXKWt3PMZLm5U/OoOc8jnv+fWsak4SgknqelhbUa0lUWjR5n4kjjtNfubOG4eeONvvA5C9CB+PtTLdpVjM0So5jG7Yf4j2H/6qvJZ6DaOgOoXE+8kDy4wSc9znOfqa1zb6ZaWe22WVySOZSCa0jFRXvPU5q9RSm3FaHOy+IZp7Mw+VLHK5BklJH5AdgB2qzJ4glu0kjMACsAp3E8AdD9eKsLc6D5r+al48oOCsS/1PB+lSfb9GiXJ0zUSh5y6/r0x+taqMd9TkerI9C1dNItTbgECRiS4P3ie1UPEdzFBpkr2d/cjzG2yWu4lDnrnOfrW5bappV1gweHp7l84VgMkj8DxXHePvEMX9nSxWGhJYT/daSckFPcDueo/GoqWS0LinKSjFHl2v6sk13IC4KKdqqARz6Yrt/2ar+KfXvFllK4WCWwIMjnjJGP8fyry2bT57uUDa8rlgEVeSW7V6V4V+G0Hh/TZbm9uZTeXUX723jbaiDOcNjknj1rxasL+85WPqIUY0KHLPdnAeHsywxrjKrI2CR2LHH6Yr6P/AGefBY1rVZ9WmTNrbHYD2kJA+U+oBB46V8639+LDWp7aDb5UeGBAxgHtj1/pX3X8INFTQPhtpixoBLJD5z453MRwfyArTDUlVlft+J52IqSw9DTTmO2j2r8qjgccdKl68VS0pJ0sYxcAedyW5z3NXelfQUruOp8y9zzX45+GzrHhVbyJSbiykVwR12kgEe/OPzNeDx2NzZQhw0saYyASRj3x0zX1zfWUeoWUtvMMxyKVIr5j1XxZe2OqT2UMEHkRsViaRcvjoMds5rnrWhK7Vzqoy0sYWoXWo6jai2lZp4c5JYEn6Z9Kxru0njtyI4W3hsFsYOPof8813eoat4l0uyF2LWxCEbikinJB9Sv49qp2uua/4qiK29vaEoNzOwwqeg3Hvz/KkmtuX8Ta/ZmDo2mySxyguFIUsVIyTj0A71aGn7GKJAGcdRt6fWrWk/bdC1KZysbXix7jxlQpPb1NdXHqfiCe387/AEFHADBHQhhkc8gHB+tZJp6cpo20kkcW1iYopNsSiXB4XjB98VgReaZG3FlABUqD+Rrun8Ua1qkgsvLiMjnaI1A4+pxzWLrMGo+G3El9aiIudoJAYEkdqcopq7Q4OSaTZleHLKX/AIR+3mVQSNy4XnJJJ7fXFb9xCIrCJ3wjheVJ6GtXwTpesWPhm1ubQWgivGeRXf7xG48YOB1ziq1tfXWmXV7AYopLsSBcSLlQcDoOopws43SNqjcZWZlWSsQ+G5xkEDpTjLe3MyRtcF7VQTuY5IPYjtXTSPrcUQla2sShGSoGSB9MVDb32qanIy29nZIV6kqAPoalxX8phzN6nPyMRtBJZh0PoO/FWULvsw7YbGPmIz+VaFzfajbzpFPZWSO2SNoI3f59qvpNqcKiWOysyQc5zyR7ccVKVnblBTfcxLWG/wBNmcw3txCpOSolJ578HNRapd3HlefcSvOQd2X5x69MV1FhruoPH5SaPZv8xBJOMEnnk9etcT8YvFWq6Np8VodJghjuSVNxAwJz19OmAfSs52inLlLjzTkonlPibVRd30k7tmMnamT27Cuj+At2LnxZd2qDJurWZXzjkBensOa88fTdQ1diIULOQCAT0Pv6V6d8HNFh8Ea/Fe3smJnUxyMHBCBhgke/TvXkVZcnvyZ9JRhGjS5G9WcNotpHHbN5YDBZGAJHUbjzXd/DzTptSubqws4RdXt6pi+dcrFHxk/oefrXH+LtQ0/T/EOpWuhzGfTAyvDK64JyMsO3AOecCvoj4B6Zb+EfhjJ4hvUAvLwfK79SuAFA/HP5VxSqXV09CW5Yem79TU8LfBnTtGb5Ea51EKMlWKop78E89B6113hLRtW8N395O8AuGlJDxxyDI7qcdsDiofApvxcT3V5JgXBVkQnLAe/oAPWu30i4SS+ugu4kkHce4qcG44iUXPe+55eKr1IxdN6xPIPGWsXmpeKrq4sozarGgUx3K43kDkgfX/PNc/ceKNatmBR7dyQPlaPAz+Fe9+K/Ctv4jsz8gW7jGY5ehz6H2NeI6rNbQzGD+ziZBkeYXGNwPP5V72IougnK7Z59GcKmiVjD1K5udQeKS88pZQM4t1wpH9a3/hXAl58QmaYE4h/dqBgDgnn9aw4yJd6ygh0PAJ6iuv8Agt9nj8T388oWPZFtQk8ZJGeT3IJr5d45VqkaMny67nqTpOnSlJdibx9p8ei69dRR58m4UT7T0DE8/rzXles27af40hvZmBTVogpXsNnAPuTzXsvxNlh1HW0kgdXEMPlvs5wSScGvKvGSQ6g2h2tpFKZ7ebzJpnQgDA6A+leJjKuG9rWpxkmunqepgoTdKE2j0v4cqdU059FJ2NbgSRzHk4J9Px/nXZyabH4n0eawuFDXtoxCsw6MOn4HFec+BL6WDxrarbqSssbRkH+6O/8AWu/s9RGk+KrwXB2RSNkk569v51llOJhh4wnK972v0OHMKU5VpRj2uu55HovghNEia5khbEMrNyCO/Az0Ndd4o8RSX2gxT3kYg6CN4RllBIycHoas/FXURMkek2YcAP50zcAbcg/jzn8qXwVbweI4poJYBd220qvGVU4zznjPNfeVK0KMkk9ZbHape2wqrVl8JziC2ihWRfEeoxHHSQkEcdMdK5bXdHsNaikju4Ir2FiTukQZbPfI5rsdR03TrSSS2vdUt7SeEmNo5ABtI/HmvPfF3ivT9HZbbTL1dXu8Es0QKonpzzz+db1MTGlG/NqeBFOUrI4fxZ8NfCuhyQTaT588rjbJBPkRIT2Az6+v51RljzF5eyOzTG0Lbg/d9eaJ5ry5vZLi5m3AnKjOcL6H6U2a6fDgNw3BUf1NfJ4yU8VLmeiPXo3gtdSkNJFmxPnu+48sxzj3A7UNMkTJsUSBeok4zSPI8hwAQM4pBATjIHI5yelcEKEIs7FOTGNdSzMCp8sdmTjFJLA8pwZC4AxnJzn61ct7Iy5KKdoHJPHNSqiwfwgtj71OdWFNWitSkpSK0WlhVUynbjt1JqTb5aEINnPBB6ip5CxCsRwT1I61C2Fwc5J6ZFcrcpO8jWKXQhAIYknIOO9RbPMwQRx61PkOSCcHvntSiMuOPlHTAqrjbuiBVAUBuSc8Y5P4VItsWUEHBx3q1Cu3kdeMH0qxFaluW4C9PeumnQdRe8c06igvMqxQ7wQBsI/iAqykI4XA5796srF2AAPXGakRBu5A6YyK7lGNNWicMqkpPUrrGEYABs5znPSnOnOQMHPSpip7jkj9aRlx1yc9/SolPSxUe5BjJyBhiBkA0YyMk4ye3HFP2g4JJGeozSKQ3YDA55rib7HXFaDAw5JyBjOMUrYyGBPbilAJYjBx6YpQpJIANZuV0VGKY+NRjIyACcZpGQkgYIxwd3HNTID3PbjJqPbgk5zxxWXMzRJIY2M5JA57mnhQoJ6gHv2oVSDkjn1FISSO/XvTvcuw11B6AfXHSmJAZHAHABzmpxHuICk7jwfenyyR6XZtI2M4bjGaxnK6sWoqxm63dpZ4gQkOTgDriqGm2AtwzuN0jnJY9qZZwyXcpuZ8SBiTFgdFPetRFKAYOcHmnThyrXqS3cbtGQ3BHXB71LEfs2ZieFHGR1ojG/OQQOCQe1V5pGuJfKAYxLgn0Jq2nJ8qC/IrjDMbyRpXXHPCnAxUhC8DgZ7GnGMdMAgAcnpVuxtvOfe3CIOWPTFdi5aUTmbc2S2UItYTdzBQWyFUHIx/k1yepJJ4iv8AyUz5SHLN6f8A161Nc1Q310llbFghBAI5we5q/Yaf9kiEYAL4+ZmGOa8Z/vJ8zOyD5FZDbKySzt0iQFUUYx1yfWryKTHyAR1Y/wCApyrtIUszZ74qZYySABnn1/WtL3NLjIoz/ESB22jOanVScjApEVsAE9BxUjKEiZy21VUsSePpUuo4oybuzJ1/VP7Js5FG05OSG4yRxgd+9Y3h6xZpZ7y4H72UAKDzsHXFE0Y13UVZ+bePord2B61uxRFQc4IAGAB2/rWtOFv3jM5MTcFRSASeoPrUak856/Sp/mbOScenpUeCzAdjWzk1qiEiK5nFhZSzvt24IHrnHXFY2kW/nuLtwweQZKscgZ/rT9bujfalBp0KIUZQWdjwemR6d61IohDGAAFwMAr2/CphGTfM0VKVly2GiDgAkgg8kjrTzGBkDoamHKkspJ6hT3pgjG4EgAns3GPYmuyz3Zy8yQ0INpGMDOKckZKkAcjnnvQNzEDPJHU1Oq9QOCBkk0N2Fe+iGrGcgkgccYNSHIQZOGB4K1Fgkjnk/pUjDAwCSQMCuV73NI6bkUmSAQB06GkRDgYYgHgj1qSOPeQCMj69KmkwowCMgcduanmsaRbIAoB4wR0JA4NWFx2OPSowPmHOMZxg1IqEggHvxk1nJ9Tbf1FUHdkjAx096lUgDqTk8cVIsW5TjgH8aMLuPUcgcjrWb1HG73LEChcbhyenFWOexJ9QBVeFC5XJ+pqV0OAo5/GpvbY1vbYeCCVOeD0pd+cgE9TRgZx6dvShcknAwAetS43C9xn3SSeTnjjPNaRlXT9NluWOCoJGDjnGc1WitnmcKF4JwfpXL/HLV28P+F3giPzFQCATwT/jWM3sjPmsePafGfHnxeS7Zd1raM02484J+UD8ua9zWMR7QQeOQ2Ca8/8Agx4abStC/tGdP9JvjuZiOgwMD6CvSJFIT5QCPY11pPlSQoa6lWQDOepIz16+9Qyj19O9SykAAFCfUcfnUYyVJwqnOCp5pp6Gt7KwlrFucKTgMdvX1/pXlPiO1mu/i3FIgDW0cZZsDuCAB7ZGeK9ftcWsyyO4IAJBUYywHp25ry3SpRqPjfUG25eAAsQe5GR+VQ3zSRN9Dr5sbyRyDgD3qvIBu7EA5P0q220IQeMDrjOKpzuBIT2xgDFd0dDN7XIRknAO8A8n0rv/AIS25s7rUdTLHy0hZcsPukKf1NcFEhLHBPI4x6mvXLWzHhrwGEdRHNdDe3sAP/r1liJJKxEFzM+JfjqdviK2Ygti8GQB06E5/KvqT9npVSSBiOQhHJ77cD+lfL3xkMdx4rtUkDKzzNs2jIJB7/UV9H/Au5MF3piDOzoQR16Y/lXJWblRVjW0lI9x1PKgle57d6w5ZBuGeOe5rd1lSs7ICAMkEisKaEsx5OB3rzU+jN09CrKcDnrnmltyQT3BUqQO4IxRdEgDHUcYqFCUwwJAGD6VtHRibPKoEXSfHE8QYBZHZiO+SVOfpnNd6QGAIHUdRXLfEjTkstftdcUCJJQQ5XkFuBjFdPp06z2UTj5sj73vXRs0yWupSuUy3Awe5I61VdPkJIwxHbtWnOOckDHselVpFVe3Ddf89q6IzJtcytUsTrPh7ULBgPMaMtEAcgMOQfbj2rmfC0zmEI5Kuh2NuGMEda7uwiEUolBwc8j1Fczeaa2mapcyAD7PMcr2wc89OtbKzVzGSbVzZRdyYyMj06GmlTtB6844pdPJlXaMZbqSanCAgkgH2PeoW409CBWIAHOAeBnGDU8WNoyOSMfSh4zkAYOT/kUvl9ScDpVJ3WhCH7MA4I64I9PapEYovOAfb9KiA+ZSRnJwD1qwIycYBI7nFRyXKJoMmPdkAn07irUWUOR2HGfWq8UeARyMVbXoMj6e9LlexVwBYLgnGTzt7jNTpscnJyT2btVd2x069jT4WJIIIx3BrnmUnctQN8wGTj0rXt/3kYxg8ZrGxggir9vMVYDkcVzVPIpGpBbsU4yfcDrTSxhIBznPXFWrK5DKFwAPenXcaNGQDksewqVJNFaxFt3DDBIwR1PNX4XWPZxkE4HesSCMsc5JHQA1eiunjfBGSBnFRJ2KS0N9Zf3at2IyKYJCW3A8H9Ko2lyLlzG2QR2J5xVyCD7IGAORI2ec8fSluK1jQQ7Ru5x/nmobe6WO/wB5zhhyD+X9aIzg4PT2qpOpE2QRk9MVormaindM8L8b6U3g34m3hjUpBcP9rgwep43D9f0r2GK7XVtMtbpH3eZENwz0IGMVxn7QWnObLw5q6bS8U5gkYjqGwP8AGn/Cy/MulT2sr7vKYlQT2PIH1wQKKsOWSl3NYvmgmzXvwTINpyAeRjrVOS3Xbxx3Oa0b22MM7Nncp5xnpVS5jjJGASvqTWsW31C/Y5fxhb3lrpralp6oZYztmJGSVxwQevrWF4R1NQBFI5YZJ3H1Jzj8M16FG0TrPBOnmRTxNERjIGR1x7V4uLG48J+IZ9MuB/q33xN2ZD0Oe5reUpShq9iFC7uelahAdzhQG29Ky9hQklQSe55xWroTy638sSGZyCSF68DrUk+lGLggg/lW1GMpQ57aApKLtcwkhJYDGR3NSPGE5C5I5AzjNXTZtEwIGc+lMdMsCSAfepmrO43bc0tCnS4WSwuF3290phdDzkHvg+nWvHda0t/B3ie+0a4yUjbdCWBw0Z6HPfvXqMSukwKHBHRh61D4/wDC3/CZaONUt0D6tpkZV4+hlj4yfUkDt7e9YRivhfUuLsb/AMCfiGtkRoF9MTGcm3kc/wDjvtXvKyCQcgEH19K+FvDWuIkySI5ilHzRycHB/wA4r6e+FPxJj8R2gsb1wuoxLyCQN47EeormhUlg52+y/wADzsRR5rzjuZfxA8HyeGdQXXNJB8lmzJGo+6TWtomuQ67aLKpIcAK6jnBr0ee2juYHjdA8Ugw6kA8V4vruh3Pw9157q3DNpkzZJHIXJ712YmkpxVWBthayqrklujsCpB5ye3Wmy26ywsjgMjDrnmo9N1KO+RHQhwRkEGtB1DLnAGewripzR1vR2PJPFHh+fw/ei7jUG2Y/zPIre0LVU1CDYHDkfKVz09q6y9shdKY5kLxHOV/qK881bQLvwjqCXduxe0LFhxnOex/xrqlH2ivHdBfub9zbNGxOAQTxUMikIB371oWeqQa/Zq+GjmbqBgYqrPCYztIyO1ZJ306krUqoDkEYyp59qsK/PPGO9QiMhtwyfcCrO0rjIAz7VLuWgW/iEiISxLHjCkgfiOPzrSTG0lecnHJqkqAYYDBI7VNHIV4zn6VK1FfUuxkrkjtWhZuTycAY4weprNiIdR16+lXIMRuDnBojFtikaqfKOAQOvpVyG6dMYBbFUwTLjHTH+TUsTFMLnJqo7mEkmtTegmDqrqOtXI3C4OcfSsOGUr7VeiuMj2PFezSrKx5dSmb8Eu4ZA96uR8rkZGPzrDt7jDCtOCU/w4z6HvXt0Knc8mrTaMbxH4XN/J9r09hb34z/ALsn1rn7LWXjuDaXyfZbteqOeG9xXoyIHU8dv1rE8R+G7TX4NlyCsq/clH3l/HuKnEYT2qc4aM3oYq37upqvyOe1bS7XW7MwXEYkUglTxkHsQa8l8QeGb3wteG4hV5LU8K4PII6bsdvevRorm78KXgstSy8Df6m5/hI+tdNFYnVB5XkfaIXHzNjIxXmU6Uqk/YzWp68a3sVd6xPIdMv49UGwEeaBuIPGfpVa+stzcKCM8jpXd+KPgxc2I+16MSwB3eSDyv0P9K5Vbl43NrqEBgnztDMCMn0rbEZLXw8faJaHRSxlGtpCRz0IlsHYFCq5PB681q6frQiHlOEmgb70Lkn/ACatXOmo64UfjnNZn9nShsAZ75HGa8NUXVlyqOp13S3PQfDXiMaQIxOXvNIJGDnMlsf54r1SzuGvNPWWwukulYZR3Ocj3Irw7R9B1GKHzYkO0/eCnOR6EVo6JrN34avibKUxE8yWUudje49DX1OBq4vK1++jeB89isNSxLcqElzHa+JvB+l+LN6zQjT9S5O8AYc/1rzeYa14Euzb3cb3Nnn5X5Ix2Ib+hr1vTNasvF0XmRgLcx8PC/DIf8KS808XSjT71EktpTtzJwVJ9D619DVp4bM6fMtfzPOo16mFlyy+44vSNZtdYi8y3k3EDJUjBHrxWkM9Rj61y/i34cah4OujqGmSNJaZydgJKexHcVc8M+J/7Zi8u4RYrtM7gDgN7gV8hi8BVwcu8e57dOtCvHmgdDGvJqaOfyjnP5VHuwB0IxxTASCevPasYz5UDXNubVrqIJGfzrShvtuOfyrlUlCn0PSr8N0QOv8A9evQoYiS3Zw1cOnqjemgiv8AnJjk/vL/AJ5rF1vQftluYL+0jv7YjHmMo3Af0qeG6wev61q2150H5ivUjOFXfc4mpUvNHmGpeFrzSWW40W5Wa1X71rPjcB6Z7/jWPq1zP4ptXbTrK3F5CdskbkIVx79/pXs13o1vqAZogIpD37H2IrjdW8KNZTtIAbWRj/rogNrH1IpVIVKa5lqjJ0aOJ0TtI810L/hJNDuDeappMdxZKckRlWYAZzxz/Sna5Zz6vGuoeGdOgBlGWVWEeDnr7n6V1N5a6oC4keGWHAG6IEE/UVzq2Wr6fMwspUELHJjdTgd+MV588XZ2SM1lVW19Bun3Gp+HtNB8Q6Vb3EMp2mVV34yeAc8/jWVqek+IrW7d9I0tJbaQZjMcgICnoCD0roL83U9lLFdFQ7ADap6GqOlXuv6avkRvBPbRjAMjYJX0x3qI42Kd7aA8qq8t+pJa3kcFklj4h0eFL6U/uZWQHLfUYI/+tWU1r4mtLpkttFMtoTgOzAhhW1q0lzq9monCrKh3IVYttPY07S9e1+1AiuEiZQMLJGxHH06VSxtO97aEyyqtyqwtw1jqcBj0/Sls9YjX95E6AEnHTPfnvWRpUPiKLU459Q0DzLVQQ5fax2j0Hf8AGrusLe3Vyt3bsEu1wNzdGHofarVnruuM2LqCEMOpSQgH9OlDx0LaomWVVUuhV1W0s9Ttzf6FpjFwdskEAAOe/FUNNc2ly8mv+H5UseB5ssZO09z7VpS3WqadfvcWCxlJDmSDdtDe+fWrjaxfajYPDd2wWNwQ0fmbs0Qx8eoSyqomkjG8QwCw8u70Symv7OYZAj+dQfX/AGRj+VL4dms54Hi8QaCbedyfLlljIHPQA/WjSr/V/DoeC1ijmtDwqFiGQE9j0OK27y6n1bTmhnjCswABfBZT/Wm8fFLzJ/sutzW6HL6u15p1wUh0S51GA8xlEJX6ZHIrV09NG1ayEZ0yWw1fHKnKMfbnrzxip7HVdasl8mWGK4jBAEkZ2kD3B/xqvrhvL65t7tT5d1CwZGPb24qljIuPmP8AsuqnYyV+0yXvkXfh27lt0BEgkiKnHr7j9eK09RsNIsbE3ulWs/GEeBCz4Pf5eo+ta1jruqyqFubaNCCPmWQnn156fSqQludM1OW4trcywS43ohGQe596r65FtRVyP7MrJao53RpNI1fUvK1LTrmztmwPMkBCg5P5Z461e16ytPDzF7d5ruzb7pZQ2Ae2QMfia61ddN9bOj2zIjAgxyxgYP0rn7TxBdeHJntxZy3NoTkMoB2j0IPX1qp4yMdEyFltWSvYztI0Lw54jt2m+0XOnzA4UMRkke5HPPbFUNUe30Z5LS8EkhU8YjIyPXOMfhXbX2qwavpbqtk0bkgo4QAow7461S0vxbONlpd2UpEZKpIVBUj19QTUxxse+gv7OrKN7FPRPDHh++08XGnT3EF2zH/RyBlu+SD0HPUe9chrOqaQ03kTCcyI4DKsRPAPPOOOK9J1OSO5hS7gtxFeRZZdowWHYE03T/FkF0UW40lobheplgBBP1FUsbTb1ZLy6slzKJjQ6To8Oji402/kuBt3PbuAGUY5zXM2KaBf6ugFzNE8gwHUYw3p1xj3/Su51S7isr8aglsCoXa8UacMD7d6nsdZ0a/U7dNiBOSQ8BXI/EYPNaRxlPe5MsBVil7pieI9CsbWyWR7nz4DjEhI/mOAKx/B+haTqs8u3UpraXJYAgFT2BBOfyrppbtNDuXL2Ru7GQ8Ise4J+FXTcWeo2j/ZrWO2KgldkWwgn2wKn67C1rg8vq6LlOO1+zsLNmtrm6WOYdCp6/j0/CtfTPC1u2jC9tr1biBgcAjqf6Z+lWodcssJYanpkUrJwJZYNwf8ecfjUl+lnCgvNKhEGzmSBOjj0x61X1uNrXD+zqrlblOJktNNudXRBfG3G05bgjd6Ee/rXVax4cj0eyEs95BcwYGGjzkfXtVuxl8PayweXSIkumPIeLBB7njpRcSWmg3bRzoJdJkXASUEhW/wrRYuD0uT9Rqp/Ccx4dsLDWNSNtaX6knJ+bBAPoQP8aueIfD0GnuYrqZY3QZ89ehP07D866O107w/KTNZWsEE2NyT2p24I78f1qkr6ZqBNprsEEsqsTG8hIyO2D0zWv1qCfxEfVKjTfKUfDHhxNYsJJba7hukjJLbCe3sfWuf1O0htbhyLqOKVSMxvw3v+FdrNo1lplq8+jL5Mq8sqkAMO4IHWmW9t4Y15hLd20T3uMNkfN75BNZLFwT3EsLUUb8pDL4SD6WtyJ4rmF1BDocfhg1zmn2qx37RG8jjDtgBm52njgd+f511d7Ba6NdQfZ0zpjZ8yJmJAJ46dB+FOg8K+GJytzFax5JLBzIZDnsOelEcTDa4pYWpFXaM3X/BqWiK7uiOw3BsdePas7w5oN3dzCAy28xIyFSQE/iO3FdDKYGvJdO1EmS0kAWN95GB6Z7Y/lUtt4S0bSy0llNOsxXcsvmHII5A960WIi1a4Sw87LTU5vXPD8tlMdrrFIDwWIGcfy/GrGkaAdesGmQqVU7SSwBz/kGtE2un6+5g1d5EuQDgRy7cjOM44yKV9HtvDNi0mnyOCCSYyxIK9z7nihYmNtzOWHmpbanMtpz6FfCKUoEkICsrg9eMHHTmt3VvBs8tmk+BgjPBp8/g/R/FMaXf2mdHcZYLJ0P0GMVPOD4fFpYG7lnsJsqHkIJix3z6/WqdaLXNcPYSbtY5awsZ2uRbNtBb7oJwSB35qfWPDF3pqeeoIB6DHBNdN/whWnS3AuV1Wdyoyu0qQM+4pZ1/tK4m026vXhZFGyTAJIx0x0putFakrDybOa07TpNVgKbCsg6gjOOOlVbjTp9KmBZCg65H866zTfDEvht/tNlqpndRnZLGDn15zx+VRz6UPFyieO8+ySgt5ihdx9CQOgFKNZc2+4KhLfoYh0KfUrdpFjGwDnbz+NU7RJbeX7K4Zsg4yBXWR29z4RtDi7F5AxCsyqQwGeMn8fSq174MudWvhe2utCCI4PlsvT2z3rX2qvZidOVtTDv/AA9LGguFRkJHB5HSmabE16hQq25eCCDkGuxu2vkt00y5niRzkJOvIPH6Vmad4V1bTr0XLaikgAGMLwVHY85NSql9B+zaWph3umTWe5lVgcgYxUi6YdThceUAwGcgferqNStbzxGjiGeKCYEq2RhSe30qPSrHUfDFo730sF1BgkhQQQccnv05q4zVroh038ziY4prGZoJY2KMMKTzj14p93oMhiE8KNgDIySM+1dDrHhzVtYZJ7G4tTEQGDMxDJ+HetZL2+0+ySxvYoBO4CpIp35OOnPTij2l9WCpSTOIsg1zuhZDkHacjpULWc2l3Kny2w2eg6ZroIPDviO21Dz/ACLOWItuIWXJK+mccVv393c6vbeRbQxJKow0MqgEZ7A9Kl1OV2Dku7HJJpR1WENAhL55AHOKS02JIbeTORweK6DRE1rRJle505Rbhs70Ybx9f881J4h+26rsltdNhnGTh0YA/iB/Opc+6BQujmrzRpbRhPGnyA5YKOuaeiJqdsE5DgbeB/nmur0zU5LSzMN/ZCMsNpEuGUn0yOma57UftVlfmWO2iWIHdhXJwPQDHX8annNIUJz2RnwJNpdwRKh2EYO5SB6YqS40gXY3xg4PzAKDkV2NvqNt4g0sJLYAzgYPm4yfy/Ks/TDeWF0wuNKkitgfukgkDsQATkU1Vu9gdFx3OaiYoscEuCR8u45yaq3GnS2zmRASmckjmu3161S/TzrSwDODkmPPHqcf0pulTPboq6hp2YyNpcgYOeP88VaqLsQ4taHKrCt7CQCAwxwTyaYiSWDAyEbM/wAQxW/f6ZLbXwexsGkizu+UjBB9613+w3lgYprBhdAEFG6/l3walTs72FyPY429sjcRkxjJPtUdsCPkcY47jrXQ2KPZ3W1rKdbb/cLEc+nWrmtw6e0Qnis5CTgBo1Lc+uOq1p7TTUlRb0OOurZ4Z1ZAxyMn5SR/9arUHlXMRVhhx0JFdHo0trcII57eSI/dDSoRn6A/1qtq9vZ2V3vEcpRTyACSDWfOuq1KUG9Tn0aW0mETqxXG7cBx+frU8toJ8FDkkZIrsI7TSr+xk2FnZQMA4yD3HrWHDZ2UF4VAlRA2ABkAHqc/nnNbRqJDVN2uY1vI5zHMhQg8Z5+ho8l7OUPGcoDyAM/jXW6zpmmLb7lJkJ7xjH05FQaDBaXEex9wJBVvMHXn0PahTTYcjVjDnt1vkDKoWRQSCCc+9QWt2Vk8hz+8ycADsO9buq22m2dwEjNxG4OcAEqT/QVofYLB7HzQfPwOVUDOaOdPQpOUWYLXDxYP3x2I6H3qxbaiHAILcelQRajZJdGB4pUTGNzAgdemcVpa3b2VkqzWUMsgdQwMZ3gfkKjlpy0aOxYqrFruTRXgAyCR6ZqYSBl6Yz1qpoN3BdArPbSW0mOGkUnJ+nYU3U782syoltNIG4BRSc+/0rllhktjsjj5W1RrRnOMjgc5x1okeIAcct0BFNt7pZ7EuqMJhxtIxg1lrcaq10MW37oH5iQDkegpfVtjRY/TY1ljRwTtGeucYpUtYnG4JhiMg46/jTLpZ721Vbdfs020Ahjnn14qHTtNv9NDPNc/aMHkFQAPXFarCq10Q8bLojz3w5eASICedwxt7819B/DK7Dypu4YqwGDx2I/Svl/Rb3ZKmGxg8EHrXtfgXxGNMNvLk+UJA7n1HTH0r6ejV5WkdlWlzU9D6AoqC0uo723jmiYNG6hlYdxU1eyndXPB2FooopgFRyyrEuWPennkVmi4+0anIgwUhXp7n/JrmrVfZRuUlctQxbSzlizN1JqcEH3oAytCjHFOnFxSEx1FFFdAgoopkkqwqWchVHc0r21Ad1rn/F920FlCg+7JIASf0H+fStyOVJVBU5BqtqmmQ6rZtBL909COoPrXNWvVpSVN6mtJqE05bEOlPG9rFtPG2uS+MTO3hRYAMxzTqrn0Hp/n0rQW2vfDskSvKJbIthmxyM+tef8Ax68XxpYabplvMC0spldgem3oM/n+lfKYTEOnfDV48sl+J3SoylNSpapmF4b0mVArxEiMEbRjHA/+uK958Pvu0y3JAU7RkDtXnHgW706/sbWITL5ojG5T3OBnmvULG0Frbog6CvZhQ5aqqQOrHYidSnGnU3RbryjW9aOn/FCTJwFEeQfTaK9WLBa8G8Xaymo/Ea7dGHlRgW6ledxAGTn6ivZ5lt1PNwtP2lTlPd4pRKisvKsAQaczBRknH1rI8J3n2vQrVj95V2H6jj/CrupyCKwkY9tv8xVo55x5ZOLLlFFFBAUUUUARyOFK57sBUlZer3qQPawhv3ryAhR1wOprUoAKKKKACiiigAooooA+Vv2k1m1nx5bWi3BljtUDiIZxHwO3QnLV55/wglv9iNzdP5Mrcphecf8A669f8c+Cr6Dxpqd3cQmSG6mMkUuDggnO3PPqK5/4g+CdZ0rwRqWvuI7Wws4C4jnBEkp7AAfdGSMZ+v0mrRlNLlaPRo4iNCnZHF/DfxNFoXjK2tzIxi8xQXByRggDH619geKr+GHQiGcKJWVASffP9K/N/SNUlubtL/eUSUh/l7HjBBr6ZsPHd94q8I6cs9xuS1xjbks5Axk+w/Wvma06mEnKyvf8z0Zxhiowmum59GWd/EdMiKuBkbV6H2rSiliaPhwwA5INeB6F4vuIrRB5u7BJyOpz/KvUvBotl0vekp8+Xk5POT0OK4sNjJqahJI58RhFCPPFnN+ILIvqkkyoThwQR2A6/pXonhyVpdGtmc5JXj6A4FcRrsX2fUPsshwrYYMe4AGfzrutCia30e1RuuzP58/1r6nDL3TgrNWSNGiiiuw5AooooAQdK4D42gt4HkA4JnQD64au/HSvN/jlOV8M2kC/flu1I/AH/EVEtIsa3PNrxft2oKrkpaRRrEm3tgYJ/HmrngbxBJ4UF/LZgPE74EUhIAIOAf1NVeIoynVFH3j3NUNJmWwsLia8kCJJI4i56gH+nH518viJuE1KJ9zl0oVqMqVfY1YdTvNQ1m5v7p99zcHoucAdgPbpXJ+JrkPdhCR5qk5BOMeorLbxVql3dMdKjC8lVmYk59x/jS6Z4NuLqfzr6VppSdzZ7n6VjTo1a1T2k9CcbXoRj7GgtEN1FPMuLUg7QoAOOM55qimoSxxPGMn5iQwOT16V1upaY91fgogESqFyTjGFAH8qdB4et4VaVyXOeBgYHpz15r6eCXKkz5Jt3ZzsEl7dY2Rkuw4JOAPxq1a+GJFJa4nKBuTGhyM98nvW1GEiuiE5jwBt6YPelu7qNASzqid2J4FUqkY6ENj9M0+K1yFVT3yRzUl9dLbwvnB9EHc+mKyIPEMCs6xsZcHGUGR+dUJ7u41G/DAbETIBB6574qOZyFa+5rvP5TYcqsnBJcjgHtVW48R2NsdjXEe/psB5rB16zkMi+fKwYjO0t1/CqMdoIkAQcD2rSKk1uZvex0T60LmTfCjELkjcCK56bXtWnnJnlWGIZAWNffA5P8hWrpDQ2wLtGZCQQCSeM9TUviGCKXRl+wxKku8EYySBkZ69zzVKKe4ndbEGnaY9xAzyTNMvGSWyDWvI6BI0GSUzjI9etR2bJYaXGJDsLHkH+R/OrdosE5UO+5yTgD+voMd6rQbbtYIwfKyQCO+aspMMbhA0i9TggVXnu7fJiWYYHGxecfU1ftV/0fEYGW53HmrWok9Lk1tMk9tt2qikEADvTNJt/sUzyyrwAVUfh1qjcebbMiswZ5G5IGB+XapfsFyNgNzhOq5P+NS7rQNC1P5c8+XYqMdjnPrx6U2O+jZnCwlFHClRkufX6daDpixsDK4KNGd248E9se3tUNxdwWMYQB5XIJwgwSPr6VMk7FQaTsWbb95pF2AgiH2uIlVPOAST+daU4M8LCKIAEcBR0Nc1pGpCPTrggFS0oOxjkjr1966PTLjdZhycZY8HjNc9Bt3uduMW3oYEl5Jp85tXXBJA65yanuLOVYQTKACp+XByTUWoQm/1kAZAhIYkD7x/yKm1fVBbxs7oz46bSP5V0O1zz09ENj0QOqEysvcqGxj2NXbTRrS1EhlG85G3LdT9ak06WCayWUkHHGG759qL65tooI4PKeUDokY/H/OapNPYerOT8aqi2qCJ4YCrbtsYOQfc+9RaPeLPc22fnbIZoxwBjrn2qTxaqTojiIxKo+63XPasSx1eDTrSNWRzM5zIwwc+g46Cpl3HFa2ZQ+J+npq/iCGBSN6r5rEDg55A9gOa2fh7bWvhrxTosLbTKxZtw6klcAZ7Dn1rh/GEepalcyX9sGeUgKAOmAcgDHes22fXdN8vUrl2thAQyKGO4txjkcjp2rycVhq9ZWWiPo6NWFKmuVlnxRq83iP416+z2lvaLpy+THDbABcAZJYgDJz/ADx2otrMSSmV2y4bI3Vj+Av9M1rxBcTlzdTDzJJWYkyscEn0zx/jzWqkzrOCflIPINeRODpLlb2Hfnd1odJBcoIliJBcnoSAMe5Ndh4auFvbpYDiGUDI2k4IHOM+przbU1F1lA+5GXaxUYzx0rqPD3i68SDSLDZbQW+nABGRcyvgY+cn6npXlVldXR0U5JS1Z6nrOjR6h4S1GK4RZRHEZUU4LMew/wD1V5/8L76cLLayuVFuSGz1PrgfpW7N4qLXU0wLGORSCDyACMdPxrC8CIT4nvbk4EDRtkA9GGcZHvmurLIz5veMsU00d3O5vmiZEZMYBLLjH/161p3jZQELKABjI/nVGOW22rKXbJH3VBPFOm1S2TG9JvYKhb+VfZptKx87ZXHG6PmEggDGMgYzVltQlRFaNFJx/Ec/y6VmNqVtO+BbSyPj7hIXPv8A/Wpx1N4mCNZeQxPO4jLDt+FZ210KMm+1O4tbhmKEh2GCoyff8KuaDpb6jq/nSKzMijjqOTx/Kn6vd3FlaveJHEzrjAYAn0/SneH/ABpPpem6nqF2DLM6CK3WNB19T6cnr7U5fDZG9CDqSsj0XS9UtNVjbQIjvdQDcyj+Hvt/TpXmXjey1J/Gt9b2MBksYgIu+BwO/ck54rZ+GumXenabdXBcxsVMtxdNzyeeOmT/AJ9q4jxIt/b2kt9Hql1HK5MkjiQ5Yn7v49ulcdLmlKzWh7OJpfVYuPN6o07DT57TUoEuFCy5LAKeRjr/ADrROn3Uk7MpQQg8r5gyPwrN8D2h1Czt7q9nknmfBKysNwPUg4xWjbqj6xKWY+WvA46kfyFdzR4N9S0unGRQpkiBzhgXHT/GoRo4hIZrmM56gEkj8elQ+IY47dYDAnzu3CL1A7kn+tathBZx2u/yk34yXPJFTZWsJN7plT7PEow74AHBAzmobXULNmkimeRIwwAIU8kf0qxphSW6d5QWjJ+UAdhVO8ZJblRG4IZuSOhUHtUorrqSn7BLIxD3RQcloUOPbkj+VECaTHHvgtroock7QclvUjGcVr/bYUtTGADgZEYP6/WqOlyiMFn4fq2Ox/pWi7onmsZV5dWq5jSynQ52hmwAc+gPPeuU1zwVe3kLXcdoWh3cbuMfj6V3eq41GaJ4UZkUHLEYJP407U764/sRLQW8hJUqcDIAHqfWm0no0NO2p5Na+Ibm2vrbS7LSYL1lOWJYgg5xgnpiuw1PVtU0NYml0rTgJOAASShxkggcZHrmuPtNNvdG1mbVIrR57aVwHZVyq49x612GrW1/qVnDGbSSPBDEykA9v/1VktNLfiNy0LGk6jquq27SwxWdoijIPlk5/Pk1kah4t1mwu/IubhS7EBRGmzdzxwD05xW1pbXenweS0QYA7gynP4fSsq80O8vtTe6kEYkOCqs44HuaLJuxFjZksb7UNOQ3upyuGBdoFACAdQOO9T+Hjca2zo93LbxRgqdhGRjpiqTx3sdoUee0hixhiZQWPsMHP6Vf0+1OmKqRXMLAAco+evv600ncvS1kVfEOnzaY8TRXUrLISrYkIIPuB6+3FX9L0ZbzToDdTy+e3ygBiAPf6/Wq99by6pco9zdxKEBUNI4AA9fc1MsKohRNXDg/KBGQQD7ccfjV9SbaFGwt4JdXezcMYolDGRyTz6c9elaes6BbpYxXVsjGUnDKp6j1HoBzmqE+maZaqZJ9XuUlAOY1QE5HuOSansIbS+CCK8vJiP4WTgex54qH72hcXsy98PvK065vZYWJnicNO4PIBxgZ47dvas3WZoNT8XyXcq77R3A2dc8ZOfxrITUl0fXr7TyskdtKqs5X7zkHj9R+Na9kmmXdwsMVrcTzE4KsAUGfU9q8+nh3Go22e5icYqlJJLXb5Gxrj2kmmSOPLjIG2LaAMelQ6BqESaXGkqh5CRuLLnAHfNMubWCzbP2Hci8lQcYPf/IqvDqNtdOsUNgiEsMnJww9D3/lXY27q7PES0KupzW9zr5ntyptfl2svKnBOT+Na2uatbHSpj5gJkz5UW7JA9R7c44qSa3gRS4022JHIU5wPes1PEv2ecINJt0kLbFYgkH0GTn+Va+lzNJPQXwzf2+m2wtnnIVhyV5JA/pXEfFXUGvIfOtY5JUBCk7Sc4HJ46DFeqie8aHL2dkrYyFCcfQnFc/qmr3SB47jTLTyzlSRGDx6gjGKThfRnTh63saik1ex866X4jk03U7adIjM8LgoEUMSx4GB6810Pinx9qtnbxGSyeBrktj7QdpGAM8Dvz9OK9S07wVpmi6vZ6n5EFrPdoJFUR5VFPU49T615D8bNVl1PxzBaSSiaK1hfawA74Ayfzrhq4Wj11Z6dTGKrPmgrHCWt9LdXNxPK2ZnJJ2jGTjHHtX6R/CfU01n4c6Bcxu0iPaKAzcE44/pX5tWdr5MioobBOSWOc19ffsg/EBrjSbvwnfTM1zZNvtd+ADEeSB34z+h6VzUqkcPWSfwvQ5sSnVpX6o+i7C4M9srMArglWA7EHFWQDzkgjtWNf3TaPfJJsLWtwcMR/C/r+P+Na6ShhXrwrxjL2ctH+Z4kotLmRJ24r5Y8T6dK/i7UZBESsMpEbDPTPT9K+obi4S1t5JZCAiAkn2FeBXMFzcX91OspVJ5C5VR05rjzDFQw6Tn+B2YSjOq2ooxptRu7+wltEs5y8y4ZigPA9KoaFY6joOn+V/ZN2Y1UYIA6jvyfSumOmTPnfdSHI4zjj6VFcaC1woR7uYIB0Q4z7HvXjf2tT2UWej9RqNnE217qOva7cCe2NtMV2i0BywA4zgfrXTQXWsadA6vpk8kgXaMKdp7AEnp/wDWqKH4fpDfNe22o3VlO3BKDcSPYk8Vrto+oeQEXW73bjGWAJJ9yalZpQjvFmjwlU5dNSl0mcTSQMLkZJRgARnqKqeJvEd94ygtrY2UsaWx3htwOT25B/T2rov+EAiDM8urXk7seSUXr9e1T2fgGCGZSmoXSLkHYQCPz681m81oS01HHCVE02kLpN9LH4D0CKKMz3EPmRNGhBKnd1/z61xun6pe33jO88y3lS6lIxEwG4YHT61r+B9Fu7xtV2ardWawXTKI4QMkHnOTyDnrUVzoR8OePbMpd3Est4m5ruQguD06dBjH611YXH0dUyq2Gm2mjp21C5S3lt0sroyMu0kQng9aoaRFd6bIyvaTohJbJXOfyrpU0u53EpfT5ycvkEn68U59EvnUY1u7T2Ea1DzignyqLMHgqvkczrBudWvEuWtnVovuDGSMjHSr1tqE1vbsGs5GmxhUKkA57k9K1G0C9ZcHVbibB/iiB/8A1Uv9jX0Y2pqcyDHUxqMH8Kh5xh1vFopYKqtNDFtZrm25MEk+05lZADtJ9B/SvLvjpq8t1e6ZCIpI4ooyyllIEjHnPtjOK9mi8Naj5ski67cKX+9+6HOB6Vl6/wDClfFMCpqWtXU6jO0iJRjPp1rGWaUaq5dTvwlH2FVSqK6Pm/wlqUrakLWFJJLiQcCJSW+vHbPrVjWvEt/omty6ZLCYLxIxIVkAOFPT8a+hfCnwRsfCE7TabqVwkr8tJLErt07E9O4r5p8aN5nxN8R3ctzJNEhFrG8qgE7RkkewJrXD+xxUuVRbZpiai9peC0OduHnvZ3MzrmaRVYnjksBgD36V9u+NtIGi/BjQfsw+W3+zyMM44Kkk/ma+KYJomMjQObqVWEgAHTBBx9OK/QPSoLX4i/COzihIZbqwjCFh0dVAHXpyMZ9K7IYVc8qNRWutDy8VXl7sk9EzlfCGoTaiwnkJQRhRJxhR3xn1OK77wl40svFb3AslYR2+FJcYJPsPQf1rw3wrqstpNcWNyJY542EE6lD8pB6gDgk46n3r1LwzrEGlzNBaWSQrKw3yKMBzjjGO/Jr5uhV+oVuR3snqdeJo/WKfOld9D0vqteBeOXjtda1CQYG69kU5/A/zJr3KK62wb5h5WBk5PT8a8ZuIXvYr6+xGzSTu5MoBBHqAa+xxGIhWpJR3PCw0XGTbOAknL30uwcuADjoBWxoeyzs2mJy8cozx2J55Fc7Z3onM8+QC0jgbem0NgfyrpLQJLoF9tfGIt67u5BGAa/LcZUjzyR9ZSeiNO6uY31O5iThZ4t4I4AIA/XOKxhMLglmXnOK5jRvEU2teIo9PiLKUmELyYxwRk49a1L28/s/WruzZhthIAI46jNfIVaUm+dH0VGUYpRPQvg3BFceItRmlIMkCBIweoBxk/wAx+Nb3jh0i19TE5DFFLfmB39q8g0jWF0XxCl6Z2gttmZHVsYI9u9ReLfjGdQkcabaCebhDd3B2pgdwucnr3/Ovp8PWxDwCwkKSbve54VWgli/buWlj2DxZbWdpbXOrXEsB/wBH2L5p5B9R2H864fwT8YNC8Eabd2pSe9mBMkf2SEsH4PBPbHrg4rxfUL+/1vH9oXk12xOdrN8o+ijt9c1WllVVABxg4AHpXvJ4mpOFSo+Vrsc0lB0nQfvL7jd8V+O9R8U6vd380a2EMzkiGPBJB/vHkfh+vauW+0Lk7MKM8gjr70MXmbAO7aMDHp3p32ZIzg/MR1wOPrVzqO+ruyYUktErIrSTs5+QEe3X8aVITvBIySOTU4jAJIAP+0PSgHew24UEcE1LaSvI2S190jlUIAT2/hAzmljt9x3upVepHSntbiHLzSB3xwx6Z7YojLTIGYEA9BjpXBOtz6R2OiEEtWPkud8WyLMaAjAbv+NQq/ByAe3XNPdAnTIJ4yTmk8sknJJz0GelYRj7xUnZCzXs8kUcDupijzsAUDGffvUIhGPmYDPQNT3iwRk5PGMc1LHCB98/T6V02u7IhPlVyoIVYHAxg5xj9atR2+EAwGJOcMetSRwltuATk4zxxVwxgKAMFgOM1106Fnqc06zexDDbcAsQTjgYqztKrvOCAcE44BPaniItxgEnn0pS/IXABHWu+C5VY4pybGGMgnoPfHSlCBQD1HpS7z0A61HlgASeOwrFvWw4psc7DgYyDzjNMUg5GCB3zTlOVJ6gHHXpTCMsTg59a4ajTdkdUENxg/iTR5QxnGCe470rcDnBPcCngDOM9s8Vxy7I6NiPaODyPpT1AHcn3xRyEOTwPWnIMYIPHeoWm4Ni7SMkHHqRUapt6cjGRgVNsx0II9TSHPGcChvsUnoRvlBnnP8AKmhMrhTk46560O4UHICjvtOas2kHmEEHgnqBWUk1qmbJX2FhiAAYg/LyCeOayfEM/wBtkigjG0ncGI7it++ZLW1J343YXnuT0Fc5bwP50srkBnbPPYelZ0480uZ7GknaNkOhjESqiqAFAUD0FTKu5sA4zUwQcgDOOtQu5tbd52U4GMADr7AV0uVtjGGr1DUHa2t/LUZlOOCefzqtGpRQSSW7k8c0DfI5lkBUsSRux0/CpkTznAQEseBgZropJxV2KpJP3SSxtnvLiOJBnceT6DuaTxLqtvoWk/ZomZQPvc5yR0FaiNDo9o8khKS4yAOcGvN7uSTxX4ngskYsiEyyAHPygj/P51wVarqS5EaQp8sbnQeE9NfyJL6c/vJjkRt2U9/8frXSrjaSOC3c9qYsaIAgB2KMKuP4RUm3bg8EEcHNTtoVqtR7LkAjg579aVd+CAAB3JNMaYhQMZ7GkBCKSu7JHRjmkmWpFhA0nJJySRnpj3rB8UakzqmnwEeZLkE5xgetauo3iafpbzFunGc/piuY0FHu7ua+lXJfhQwzgVEVzzsS3yo1tPsls7aNBnKqAxI6mrqnagGc+/TFQDEhPYZ5BBHP+FS5BIGMntXY2krGatYD8vGc+hpqfuklnyAIlL5Pp/k0qgKhwOMnt0qprVwYtIuUHJddpGcZHX+YFZt9iovUyPD7NdXV3dNj5mIQ/wCyQOP5/lXQxqFxgAKDxmsLw4FSEAEMDyD6V0KE7Mg8Ac4rtg7K9jlm7yY1wG5JKnsBzmotytwQfSnvySOhB70igtKSSRznOKTnzaEqIixgMDzg+vpUkjKqgAHcTgHP9KjckA4HJ44HWmjJwCcnoc1LfcSWuhKsgXkgcdutIGMhyAAc8UzbgE9/bvT0X5QxyDWetjRak0eI2YkhiO68AmmN8y5IznkA0zJk4xxjoaeqk84IA6VD1LjaO49FBxlB1zuHX6VPHGGOQCSO1JEh2jnJ75PSrVvbvIp8oF+DzjNZSskbR1I0OACMqFI4FWOMg8lfanG2RATKyqQORuzVFtf0yNxGHkeQHgKMgfiM/wAq53JO/KNNrQ0o+c46emaeijbkk/L2xnNZ58T6aFA/euxGcCMkH8s0+28V6Zc3CJCZHJx8pUxk5x/e4qeZx6DalY0ViMzDYpBHoMVp2ehyXTDaCQME8fnUNl4msoX8ttMuFbpmRlI/MUmq+J7+GzdLAxIm0sEK5JPbkc1nKrOWkIhGLZuzy2fheAzTlDKBxGTzkevpXhHiyab4j+I2hZy9lE+9lAGGwen0Fak3hjV/El+LzW7p4PS2tZ22kdsnP5iuosNKtdMgEUEaomfQZ/OtKVKUZc9UTXRCafZpaWcUSLtCqAV9xUsjMMKMdOcU95FyFAOM+n60xwWONvAwa7ee7uWlZERG7OccDj/CkaMFsbiSR93HFPABbHoOlXoLDz1y5EUXdnHGKyckluDaZkX050/Q55ypVgm4A9fevOvh1p0kP9rX86ss91Lxu7qMc/zrrfFl22qTiytziMAZI9u1JBbLbQJGoChQAfrRQbm79DN7jZSuCBn1qk/zOTtYAc4PXNW5M+YBjPXirei6NLq1/Haxj53HUDhRnufU16Clyq7M5PWxs+AfC/8Ab2rpJPkWdoRJIWHBx2/l+NdD4/vQYJZfuoSQgVzgAAADH5frXSWdlb+H9JFlGQAoG9+m4jt9K8t+JOrxPbMEKk5wPbFeFiMTzz5UddKOx8zfE2JJfEWnS8mRJ9ynt9P1r3X4U3RstSsJSfkjAJyfXBP5ECvDtYhbUddEzjdHFJ8oznOf8K9V8MTm0jgdTnaRwOMVvLWna4pq0mfR17qYnmPOcsTkepqEszoSFJIGTj0rA0HU47+3jdX+cgHH9a3Y3ypHoee3NefZpmit0KTFzKQRx2pl1vVCQCwAyanl2+ZkZJ788UxiRyvHBB49a6ILyJlp0MbxTpx13wrcrkb7ch4wOTjOScfgKwvBWoi800rnJZjjJ6Y4rtbN0jZ0dcxyqysCexGDXBLpcnhXUmiQkwFi0ZUdATmupLmVkRc6KZQCyEZOeQ3emNASRgYyMkCpY50vMSE5JwTxjmn+VyBnkn1qU+USdyo0IJz0+neql3YpfRlJE3c5XnGG9a1HUDHQH3qEKRkgZzx06VtdNXE1dHOSJPpL4kjZogANwH6/SrlvcCUZXBUkY571rSxiZCr8qRyp5B9qyJ9FIdZIJBGcklSp/Si/MZ8j3iWkjKZJB56g9DT0XBBIHTkjvVExX8TDcitH2O7n34qzHNLyWjZTnuM5FaJ2Qkn1RZiCrngnHcjrU6SKhGAAPYVU8x2RmwwHuKaL0BgCCQByaOdpk7F5pcuB2+lSxyhfl9fWqC6pBtIYFDjjP8xThdoQCDwKylJNlq3QvXDllO3Htnio4JiCO3PaoRMjYAYZqSNBng5yc89ql8rQ7pGhDKGAwCT3rTs1YMGIOAayIJFQqBnP8/etS1ulIwWB9h2rjnGxopX2NdJFjXI6mpXBlUFW4A5HWs+GOSUjnIxwM/1q1ArxtggnJ6A1k1yq5pfSxPEjIM4JA61ci5XceT0zT0wFG7GGFSmIJwQBUXT6gnYsW+0Ekrz2IwMVJLKxYnkkccnpVaKRVOPl6cA05SHbqME4zT2WomWopS3se2DUd2rFd3STOAwHSpobRmckbNoAIORn8q0orCGVVa4JWJSCxHHHfrWkLXV2Zzmoq5xXxx0qSf4TvKqgtHOkiZ45Ga4D4XXaxaxJHJkpKikHOM54z+GBXpnxZ8S23iTSU0LS/wB+pYFmTkKB3/In865bQPCEunTRTyKIyo+XA6Cu6vyVrKm9jPDSnyfvFa50M8RckYyM4yOc1RuIiOO3bAroLXZH8jqGXHQ1n38AWQ5wwJ4HpWKjy7G90zn4leOZtwwnb39q5P4w6N9u0rTtbtFLXFpJ5U+ByUOB+ma7i4tSwOBkfzqXTtOXUvNsbhdsU6EbWGQGPqOlax0Yua255x8M9bax8S2Co+0ysAzHkBTgHj6GvU/GOjm0110jT93IgZTj06jP414xceH7jwn4iuLFxhreRWjbP3lBBx9D0r3zw5r1n4q06JL2NUuU+UCVgN3uK+hy7kjzUaj0Z4uNc6VRVqaujhHsnBIAI56EVUntwjg4yM8CvXJ/C9kqufIlG5cBzJkD39K5G80q0067Uyz28yr82wEgk+grpxWXU6ceaM00VQzGNbRx1OSe12ZIBBwOahttROmagk8hJVsLIPVT1B9sZrVvcclMAE8Adqxb2PfgEEg98V8tNa2R68dTyf4l+E38F+L3lgUvpGpE3FrL2BOCV9uTVjQtZnsJ4L2yn8u5iICtjgn0PtXq7+Hk8d+BNT0WbD3Vqnn2zkZKMOQAffpx6189aRqEkKx7znHysAc4YHBrRxjWp6opo+w/hv8AFS28UItnd4tNUjUBomPDe4J6iu91Cwt9WtJLe6QSQupGOuM18aWGoLcLBIkrw3EbAxyI2GU/5xXr/g/403ekrDaa2PtNvgL9sjTke5A6V5kK0sI7NXicVSg2+enoy9qukXvw71LzIQ8mkynj0Sur0y/i1K1EsThgRnI7V0Vvf6b4w0o+TNFe2sgPCnd1rgtR8M3ngS4e6sS13pbN88XUx+tdE1Cqva0WdFOu5+5U0Z1AJHH5Uyawg1CF4Zk3RsMEH371FperW+sW6yQvvyMHnkGrLDa2c1hGbTuab6Hlt1Z3Pg3WBbysfs0jErL0BHp/9aujhvIrqIbwSMcFTiup1TSrTX7F7S8jEkLeo5U+ory6/trzwNqCW14zPZSH9xc8kEdgT2P1roajU96O4rnUQ2wEpA5HY5q0IQeCox696paZdJMoIYDPUZxWpOQIiVHPbNc7etmWr2IPs+0cEEemDkVGsHzkgEDofapoiyg/NnnOSKsxIGJIwCepzQnqJEYYRqD9AKsx4mGDkHqCKdJaiUHPDY4YU2APEwD9e4ArRu+xNi/asQFBY5zgmrwCnDY56ZqnGquODgn0qxCrIh3DHOQM0lLUhllW9B+fNWI3x689hVJHDZXPI/z0p0ZKv1JX1FaxleWxm43Nu2lPXpWlbTDgZArBt5MH1FalvICAAfpXs0KmyPLrQN63uADirLqsi+9ZkD5UYwRVy2mwSD29K92nPozxpws7ogv9LtdVs3trqMPGw6EdD6iuP02a98BaksU0pm0h2G2QjOwehru5mROf1qjqFnHfQlJAHRgeD0NVOOqnHdGtKpo4S+FnRWt9DeRLJBIssbDIZTmue8Y+CrTxJbOzQq02PTGT9a801S51L4dXRnjkc6ZK3IUltnuK9F8J+NY9at0LyJIGGVdT1+or1cPnlOc/q+KjZvr0M6uAqUF7ak7o8rn8M6npV/HbyxM9uSQHc4I9BXY6Lo9rFEMxBnI5JGSK9IuLKC+jIdFYkcHFed6ox0W9k+9Epb+IHAHoTXrfUaFKXtoLVmMsXVrx5GzSt7aOGQOAcZyMDrXF+KvD9zFcSagVDR842k5A+neuu0zVYNQz5cokI6he1W7m3N3GY2wVIwMngZonCGJg4SWhjSqzw0+ZHk8d45ljkjmNjqMRGyZTwwzwGrstN+IMepwjTtYj8i86JKOEk9wf8/0rE1LwJfSXrFFjRM5Ulsj9Ki1DRJLK3FvqKiaEkBWUn5D2INfFVcsxmEcp0HofUqrhsWoqXxHpOjawsNuYLomSI8L5hBGPSuZ8V/DiO4Y6joR2Sg7zEhxz7VzEXiK48KpDHfyifT5Tthujglcdia7LStd2hbiznSWMkEgHII9q56GbOK9hildMxng5Upe0pO35HP8AhzX3aVra6Xy50yGRwfzFbs4GFaPBBGeO1Z/jHRIvEI+22QNtqK8nHG+sDRPFD205sdTU29wSArP91vavPxKhSlenrF/gddO9RczVn1OoJPXvT45DjGMcdjUZPAbj5uQR0NKGI5Ck1zwqWd7ltXJftUqMCCSM9Mdq1bLUN4GTyKySvmADHHrmpo4yhJBOAe1enCb+JHLKmnudPb3PoQCOhq99pWVTHKFZTwQwyDXM28zgVcjmcOMnK/55r1aWJdjy6lBXJL3w0jgyWbYPJ8v/AArj9Y0hpkaMM1pcAnLqoPPuD/Su5t70q5XPA71ZubSDVE+cASYwr46VdShSxCvHRmlLEzoO09UfOXimw8WaMGkhSLUbYdJISQ4+o/pXHf8ACUeI4nASBVcDIDBv54r6T1LSp9OlYEHB6MvRqxpPD+j6u3+mWqrIeDNEcN9a8l0lSly1YnuRrxnHmWq8jwL/AITLxKs3z28CsQDnzDk/pinnx74hhyxtIyxHA80jH5D3r13V/hDMiCbS5U1CEc7Hwrj6etche+GZbVxFNBJFJk5VgeK0eGhuloXTq0qmkWckfiRrII32IUkYyjlh+oo/4WPrK4P2JXUjndJ09wMVuT6IqLzggdjyAfWs99FDo5AyVOAwHFYuhT7G/KrFX/hZN4IyZLVQAMnLAY/LJzSj4sXEbHOmRuBxgTkZ9+cVjtoonupYXKFQ2MbsH1zzUd54YS0RcQi5APAYDnNX9Wo/aZ5s5yv7qN9PiqZAGbTipxlgkoOPpmpI/itICAbCRTkYImBxWTD4ft47XMVqsbt/yzJxn2yKji8KWsj73jaHPJQkkA+lZOhR7lxcmkdH/wALSmZPntGA9mBP6UsnxNbcB9lklGMkArx+ZrDbQIVZY0jO0dGUkYx71DceGbBiEczRyY4kjYHj8c+3NONGl3Lk2lsdEvxTjbAWyuExwdzIfw4NSw/FuOJjKbC7VAcYIAP5965EaRA2EgbzApJJc4bj6VKdLYqEAzERjOckH3H9apUYJ3TJjNNWaOpk+MNvNKdtlOCTjJjGD+Of5igfFa3GH+zSR55JAx+ma46fw/AcI0kgboGBI/PFWR4XRYFYbpyeAwbk/lRKhCXvNj5uXRROrPxYtgF2WjlWAKsoByPXr0pv/C1rRpCWtpFJ/iMecH04zXMQ+H0KMJkkU90fggenvVM6QjzEAsozz7VKw9O9rlqel7Hcx/FW1CkGN12ncWKEGpG+LFi4A8iQAnqFOPc4615ve+HrmPJhuTIBxjA4Hr/+up9P0B7i1aUzSAqOQQOT+VH1OD2kZe0s7cp6GfiZYNgtGSO4WMmnJ8S9J5CpKhXrhCAD+Vea2mhXN25DyyJGDwy4LAfQirM2hGDaHuHJxyygEj8Kt4SnspDU7/ZPQh8U9NAx5U271ERKke9PHxO0tzkJznoARn8Dj9K4KLQXKHZO7ccDAGPf61AfD8rKF890cHqAD+fFZLCwT3L31UT0AfEbStxZ2UJnqykYP41Zh+JGkDpdRAepIFeaR+HrqNlR7lZSTwxAXNSLpb+YYpSvHQsMg1f1eNrKRPN0semR+PNHlZRFcwOc9FwCfyon8eaRIv7y4h2Z2kkg49ue9ecnSVUBGTgnhgBx9arPodyj5DRjPILLnjtWSwyv8Q+aK6HpsXi3RrZcoUjDH73ABz/ntUkviTSLoBHeJyM5BIJH515pFpU4IDMC7DGQMAn+lQNompCUlxAQCMFc5/P860+qpa8xLa7HrEHibSolKRSxpk+oqo+p6SbsSOiYHzb+9cDBp32rKAYONpBzg45Iqv8A2VKRtRQcZwDnrURo2ejK922x6hJr+mXEfl+YCp6Ajr71FaX+h6dkRTwxMSCSSFyfSvLgJVYpNG0eOM9c1Yjsig+QcHqCOtV7CUXe44ezqaHp9zrmjXq+VNNE69xkEUWd/olumI7lUCnhQc4z7ZrzVPCluSJYokRwQcqMEn1zS/8ACI2ykPJAqOejYxn/ABpKn1cjT6uuh6Ncf2JqEnmSuHlB4k6fr1q2L3ToYVjE4PBUYbPFeTS+FrblTDkEYwGPP+cCnDwihXEY8sYABUnIH9TSVLtIPYdz0r7PpENwZoZQkvUbJSP0HFWJNQsr9PIkYSr0KsM5ry+28Iy2rFvPkcYwVZuPypZNAVWyDIpI5AkIH8/atvZq2siFRu72PUbSPTrMP5BMYPUKxAH6065SwvjtlnYc5DK20g/WvM10ebYMXExx03SEn6Z609dLuo/m+23DqRjYx4HuD1/WpULdSvq6PUbNraFAi3BZegDtn8yf51Wn06yecypM8UnQmOQgfkK84MN4q4FxMABx82T+dU5dUuYMJ50shHUhsEflSjTm3ozOVGFNXloesssDwtFJM0qMecsP51XsbBLF/wB1ezFP+ebuCB9K8zs9Su7jDCWdcA5WQ9akGqaksg/fToGPBXAB/wAmq5Z3sZezozj0PULyOC9RBJOUdT8rZyR7/Wn2Ae3RYzftKgJOZCDn8a8vl1e+hXcXlbackKMkj6Gkj1+9lwA8qjrhlOfzpunVSIcKLfKz066tH88z212baXuyEH9OlXo1lltnjmkWdWXaxx1/CvJB4lu4WwztwMdKSDxVqDMAlyzg8ndARgex6fzqYwrpWuRKFC62uenW9heWLlY7tvIPAjYA7cfkegqTUbc3UalpSJIyCHHBU9j9a82XxJqOSFlJxzgrnH40HxVqKsdk2cDO0oWx+ApKNa+4/Z0G72R6Lp76rGgSe4jnB+6duPzOafdW1ybkXFtIqTHgg9CK86g8Z6hMvzOC3qItoP4U5vGl6MjzFT2K5B/Ktl7RdTP2FBa2R6hCb54THKpBP3gpyOKoQQX+nSt5EsRt2JYhuTyexz+lcD/wm98sQDSkjGRwSOe9RweOp5WAEi5z/CpH9ahyrvqCw+Hty2R61GftaEXIVsjkZyDVmCw08ctAhkA4YjkV5TD45vTxvVm64YHkD3zUw8fXqj94sRwNwUE9PrWb9tzGkKNKKtE9A1K0xIJbIpBKp6ngEe9NtLm9EYEu1ScglTwfzrgH8e3OSVgRiccbzgfj1pf+E8u5cbYxkHB3McU4uutrjnQpTtdHYxpe6dO5t3BgYlmjJPB9QR29quzNLqFoY5yAWHBHauEHjy4QFSu0EZ7EZ9zUi+PZF42ZBGTg1o6lbZGf1Si3zNHY2lxqNqxhPlvCDwysQT+FO1G2nmeO6jO2aM5Vs8H2Ncg3xAO0jaxIP97OfbFOXx4XUEIyKf4WI4+tHNW6kfVqCd7I7K01G8bHmw+WV+XcGzkVCzXNhdF44BLE/JUnG3vkepPpXLJ48CkBoJAD7jr+dTL42zkFGA7McfpVe0qXGsHRv8J1ssz31sQylGxxu6iq9je3NqDFNbpIoHEmAc+xzzXNt45UA5QKQOVByf8A9dPXxzFgDaSW5C4wRUutVvdMh4Khy2sdFqTOxjnt4troM7NuM+1T2+rC5QJJa+WxGDuXJPt3rl/+E0gcZ2sT6EcdaavjSCNiQCoJwNwxz6Var1A+o0bWsb3nnTblwYGnhY5G0A49asS3EV5bEwxBSeRwRyK54+NIADmNyehOOn4VGvje03EFGAwScjFXHEVIuwPAUnqkdHZaokaiO5tgsh4JcBgfcHt+NF3s81J4FYKv3lU8MP61za+ObOXBxIU/vCMkH9KePG9kyZBkA/2Yz1+nWtlXlJbkrLqcZXsdFZ30FxszbbTnnemKa++1l3xoXjJJIz/nisKHxfYyElHIYDoVPH1NT/8ACWWv8cqjPQ4IFQ61V6JlLAU09Ubsc6XKYEOxuSRjGKSK6eE+W6b1x1HQ/wCNYY8YWUeAXVg2CpUEgj6inHxdY95DnqMDIpKtNPVgsDTtZRN2dBc/OoKOOcL0/Km28kqja6gDttOc1j/8JXaoDlyfY8ZpD4ljcDYh643VX1ie9ylgYWtymxcLIzK8TBGB7nORUkcrhT5soOT/AA8VzFx4jKDIOB9KzJ/Fbs2EcgfTqKtVKkvhFLD0YWckeX6ZcfMp+9g85HT6V614MvRc6ZcIwDylTsPoByf0rw7Tb0EqQTkjpXpHgLWVgu1WYgBiACe9fQznye8TBXTTPcfhd46+xyf2XfSkRn/Vl+x+vp7V7CpDDI5HtXz14j0IW9vHqdiC5I3ALwAPTiu++GXj2LUbRbK8lxOh2gsf0r2MNiEklJ6M8TEUdeaJ6TRSA5pa9Y84b61zE9w2k+IX8wfubjofQ5/xrp89qzPEMUU2nssmASRtJ65z2rhxlL2lF62a1N6MkpWa3NGKQOBin5zWfpkEkECo7biO/tWgDSwVWdWinNamc0oyshaKKTcM4ruvbcgMVmanYyXc0O1yI1OSvYmtFs44PNNUHqfzrlrR9qvZa69S4txd0JEhUc9abPdLAyhiAWOAD3qbcAKzL6dW1CCLGSoL/wAxXHiZLB4e1OVrDiuaWpe+S4QqwBUjBU9DXhvx88P2Y1XRbmKEIxZvMYA4Pp+Ne4RgBa4L4xaHJqPh+K4iXdJBICeM8H/6/wDOuWcpTpKUopvudeFm4VVZ2PNPCWnOzefA7RhDgBTx6817t4Xv3vdMj80lpU+VmPf0NeNeAgbO1e3uUClGKlSev19817B4U8xoJC67V4K8Y9a76EW2pHqZjNTjqtjalgEjo5z8ueB7182agxl8X3cwDbJJDgk8fe/wr6RvpjbWNzMOscbP+QJr5v1JCsUFzxzKzOcdBuP9K9FJLWx4+Em41k0exfDS9aawnhOTsbIJOeOn9BWz4ylMGgTSBtu1lJ9xnpXNfDGeJYGJwskoyQT09B9aufFu9+xeEHOcF5UX+Z/pU03dWHik3WbOo0e6F7pdrODnfGpJ9TjB/Wr1cz8O7r7V4Us2znAI/r/WukHJqzkas7DqKKKBHJ3r+f4yiQP/AKtVJX05Brqv4a8a0zxSt14tnvix2vchVDHoobgflxXsucgd6PI2nBxSb6jqKKKDEKKKKACiiigBjorrhgGHuK8u/abYL8FPEee8IA+ua9TPFfO37ZviU23gmz8PwyATanNlwOuwf0PzflVR0ZnP4T45sJWh0+3TBCqigD8K9G+G3jFdLkjtLpyIJDtIHQZ/xrhrm3KxIFXAAwAB0xVKWN4AH+cFecKf1rycTTjWuejh6jgkj6FluLrSJYZbdfNgYhvlbJCk9a9I8LeNLyDYkao7YHy46D618yeEPiFcWAS3u282LIGGBOR25r3n4deJrHVpFdVBUYUjbghieOtebTwsZTXtFset7RqDs7o9V0u2vPEV99qucb8CNUXoB6k/56V6ZGgijVB0UAflVPS9Li06FAigNjk/zq+elfRxioxUUeBOXM7i0UUVZmFFFFABXl/xokDS6FDk5813IHsFwf0NeoV5D8XLjf4p06FTnZbMxHoST/TFZVNIsqCvJHCXh2Eu7kKoICDuTWZqXh6fXrHSwzGOJC7FVIGST19/89am1QvJIhySFzwO9b9i4GlWgA3kFif9nOK8SSXOj6GlJwotlDTdDh0pkUAHA42noR0q3awhWcnjJ654onuUgcsxyRyGHaub1LxpbWYZEzLNyAi9q3TXQ4JNt3N2+ZFxjJbPB9KxrzXre1j8veXfqRjn8hXPPqt3rCk5aJGAKqpwR9TVVdMuYZHd1AXjlm+Y/WuqEW0c8tNyfVNenVj5cRTI5JxXOT3M87h55ZCSchCeM/TpWxqUyRxRxBSCSMn3+tV5rXYFPBcnOByB+NaRijJt3ubfhvTnnsg+zy0PXjirxgFldRKQdpPJxnisG21B7RlALs/bGce/H9a149SmvELi3JfoGBwB+PSrs10Kd3qilrGLvWZAgUhcA7ew7c+tOmtUihwCEyDkkjOfpV2z0d55XMhAx8rYPQ/Wquq2y21wREsUpiOBJO2e2CR36cVonYylG1iXSrTZbspRpHZSSTzyRx7cf0pNOtWiijgJG+M8Bj1PrVrSb1ZomAYAKMEeh9KksVQ6m90VLiJeQRxg8ZqoyTE3y7lK+0691G4QyzFADyqKACBV6LSxbvvYgADDKep/+tUsF+r3ZiOenBqe9QQREFWbecEZz+HPahtInXqYurajB9jnigkEkqKSsUeACfRj2q/pl6JRFkEFVzg9vb61kXwBupQYhERgFR60Jq0enQiNAS7DGQpOfx7VPNYdjqGYXMqD7xyMZPpUXiO9Kx8REiMDBBHGKxtN1CRZ/PIOdvCnkfWn3V2LxcMmASQ2R2oU7hy3Ojs72K7s0clAMc54wRVa+mlkR2iu47RQOJA4DnHYAc1z66bJd/deQLkZCMR/Kp/+ERkughaCQkHIZh/M1m35lqMb3KfhqRZLqWBhiKNizEnOcd/xrevdaCMoQEAHgZ6ViaRprya/ewq6JHHEmSxHTLcZ7muhOjwFQTIWPcAZH0zUwaXU7K/vWuiol9M2+cDDEAHPoOlYc2uJd3cqXO20CHAMjAbz3+gro7l4rRCFRnHsKom5F2222sVLk8CUAt9aOZHHya3E0+4QkBbmNoyehYYIrROo34uClidyMNpZVBx2B5rkJtKuL/UkgKGO4OWYIMAL0z6fhW4NNvdCmSL7U5EhCjZxkehNK1ne5orNBremXN4+JZU87HILj9fT+lYQ8KxRbPN1C1gHAyH359eBn8zWr4s0orblw7OVTLgdz6Y71V0rwTZXWkC9uoQL1lyoJ+4Md/c1vF9mZPQnW10a0jO+/MgHURrnn6HFcj8RLzT5vD7w2CS4I3NJJjk47AdK6fwgsPnTidASmQgJ4x26+1cR8QrpFv7qCEZiYZG3sPSpm2luOmm2eaeG9Vk0LVg5BW2DYcHkkHvXoGtWaPAl7bEPBJzlT0NeX3YaQSBcj5iMZ54rT0fxRd6XH9mf95a7cbTknP0rwMVQcnzxPYozt7suh0g1cWwCHLAZPX161fsNTO1igCE/jgf41kxNpWstEFvBBK2WcsAAnoO+SfpW7peiq0yRRSC4c8hYiCSB34/zzXIqUJHSpNbo0rbUmWyMS5JJ5Yk9PQ16T4G0Q2Vg167HN2oxngkf4Vi+FfBCXA86/ZYkXjyDyWb0PoK7tpIbUD55XdQFVdmQABjrXsUKFOjG5wVqzbtYvstvaWQUBVVR2HOf61WsLqBI5DIUDMMtuwM+1VxqVnKRGyTSPnhcEfz61blhjRN40pMjozA8frXaqiaumcDi+pm6XcCHWJ5WGEYhYwwyBxyfb61fvJhqVyJVQkKoG49/pTLea4vZpBBBDFtGSzDII9h3qw6XyqGLoR6qu3HtgU1NWHbyMbXpLuW3+yJbu/mHlgBwB2pdD0h7fQruK5QKc/ugwOQO5/8Ar1esFeSKVmnZnLEBGOAuD0/rVO+02S7SdILxzOCCUDZz+HTFZTnGS3O7B4iWGqXset6BpSn4YXYZV3tbSMPqF4OfqK8Qv9NlutNtori6gSJlUFAcn2JweAO461754Uw3ww2sdxFnKrfk39CK8IutHtdStYJbWUF4wAyZPBB5BAq+aMYp3RyVKkqlWUn3LPh7w+NKPy37XCZJBUYA+nArSWK1eVgJfmB5AySaIJFsjFsGSoywA4Uf1NWLZLS9nSdJAsvPy9Aal1ad9x622HrpsKYLKzMRgknnH40sUUDOB5JO3JCgjj1qxd3S28aMSeTtKjqff2FRwT2xZ2RwCTyuRWbrU07NhZtbD5SIYyyQ4IGcdax/Dl4b67vIBZRosLbnuJWOeeyjpV7UNXitiCJIiRyVLjkelcpaeM9GtprsvdbLqWTIVQAmMYHOfb0qHWhfRgk+p2l0zohMKRsG/wA8UzS55J8iRERl6gKK5HUvH9tIqLplz9omQDJZcK2e2eh/Cr9p44s4lHnJIZQMkQoSSfXirVRLWwezl0OsZbhcmF1Vs5ACjkVW23FxaXXnytGiA/IowCx71ylz40N7OGhguII4+AHQgufX2FWZPF88ti1sthM7zAAyJ0X60Ko5PYFTaRy3iPQru40qGKzv5bSZW3CMHqewFS+H7t9OsUTVbho75iVKSNnIHp6mpZ9Dv9cvLN4i0H2fJXe4BZjxkn25H4movFngXVtZksmcwGeAtuKyDA475PXA/Dmqtzdg5eXqT3kCXjERzMrkZA8wj9K0dE05YLApOGeUklmJzx2qha+EJnSB5biCKeAgbjMAc46ZzU8kuo25MMJgm+bG5QT9elTKfItxqN9EVtT0GwvbkOCEnUhRlsZ5GAfXmuw0XRItN0sJPConclmJGeO3XpXGHwpqFxem7FyltKwHLkkKB7AcmthrXWLlRFJq8rBQAGWMAfnWSxUE9ZL7y1Texbv7DTr+SWOOZbe4VflIOcsen0rT0LTjp1sA6qJmA3NGAQT9a4DxL4futItxdWMtxe6ix2gqpJxxzhR0/Cr0NhqsFpHINT1CSdlBdBDgA+gwtL63G/xIPZX0NrXNbsYtTm06YL5kZwTwCCegz/StPwxZRWGmy7J1L3Em5gxAIHYZ9BXMabotoSZ7u2vZ5m5aQwsT6dx1qQ2dsgIisr9CTgBAwBHuTis3i6a+2hKk1oiHVZ7aw+JhaYjYbYIcYIBLcficn8q6bRY7G0luHhnhR5ACyNKAa4eC3mTxbHe/2HezQCAxsroW3nIwc5/n71sXNvLPMs76DHbDptVSXHTkj1qfrdNac50yoystDY17XVtZ7ZINs53fvQDkEfUfhWdqevWlpGkqBUud2CueD/gKoW9peRFmTTZCuehAX8h3qLWdMv75VK6a2AOkMRLEn1PapeKpN/GY+ya6Glq/jSK7gMOmXMU98Au5QwG31yO2Kj0zxY15cIl/bFplwwlC4UEdPmrmtJ8P6nbXMjto9wHxy7KCSPTg1quNX3qiaNc7FJLP5fAH4daqOJo/z6+oKk+x0914ysjG4BkLtwqpGTlvSqun61dS2w/tG3dEySokTll7HHesRdKu7u4iuLmOSMxZ2RopGSe5GKraiusbi7XMpKjhVUcehBPTArZP2msXf5icVH4kb2q+JLWC9trtYpjBaqWIMZ4Ax/ntXzhr142ra/eajKfmuZmYcg4BPAHtjtXoniXWb1LNhJdviQBGGfvZ/wD1V5xeREyowIChw3A7ZqXf7RdNapxB4WF1EWwBjg4xzXrvwk8GX8WsW3iJLh9Pa2wIGA5mBPOfb2yPeuC1fSJY9W0i1kRkivdvluQQGyB90n0Bya+mrPTxpdpaWKBVSCJVXaeORnP45rWnShUupxuXXquHwm9qXirVtXVY7i4EUIOdkCgZIHBz1/CoYNe1e1cPFqMucc7xuGPpWNeXQtky3TGRz1Fcnq3xD/syQrFYSXIJ6qw64+vAqp06e0o3OKDm1Y9HvfEur6nH5dxft5fdIkCZ9jjrVLzJVAKSFGHRlAGK83HxTnmQFNEk6clpB/MHFXtK8a6hq+5E0rYQCdwkPGPalFR25B3nD4Wdi99KCd0mQD/k0/7fJgBXII6etea3fxKntbuS2bSJHZByySDkdvf9O1KnxSdwAnh+7JYnABBP6cj8q0UE9oC9rUW8vxPSlu5TkqxB46dSO+aaNSueQZepwCQOB6HFcnaa5rt2iuPDksEbDOZpuMevFaCXmpP1tLYEDoJzn+VV7GHWBPt6l78xuSXN4qqftbEH+EAAH8KydQ167jcxxyupHQjA5qFr3WNjg6XEIwP9aJjn8Aetc/qWpasr7k0WZyTjeZRgfgOc0vYU39hfgV7er/Maun6nPpjy/ZiIncl2IAGWPU59adNJ9qvIrudvMu4wQsh6jPU1zgvNTlIP9k3ESkkNJcFY1GOvJPSoLjxAsfPGB12kHJrL2dODvylKpVl1Owk8Q6kjAJfzKoGMADA+nFb/AIf1u8vbWVpJ5SRkLkjP14/GvIn8bIIwRBIQDjpya6Dw34/Mlu0Nvp9zKCfmdgFx6jJ/oDUKNG91Av2lV6cx1t5rd8JmX7fMMc7Tj/CoX1+/KAC+n9CQRn+VcPe+NxdXTFNOuIMZDB3VsEH14/Kq6eNiCM2dwDnHIHPvwaUqdL/n3+AKdf8AmPQP7V1FRv8At85GR1YdfwxU1tq2o78nU7kg9mYY/LFecv8AEDZIoNhPICQDtwAPck/0qwPH/lMQ2nXTHG4FSCCKXJS6U/wK563WX4norajerlxfzgg9FYAH8BXOtbRO0gFnbkFizN5QJYnuSeeaz9M8YS6rlIdMn3t2d1GPbAyc4qnP4wewuzb3FjDEXGVlZiW9xgYH41002qavGNjCbqS0kzSufDem38ZSbTrc5BUvHEFYg9sjr+NdP8NPEK/Dm8jsmmK6FKQuJMt5J7Y9BWXol9DqUG5NwZQWbJxkAdqz7+VLkyIWZSeuBnj054pVl7eF+q2HTbj7j2Z634x8Grrs41/w9PH50gDSqmNshHRvr6//AK6x9EutUiv4Y9Yg8hkkyHUcED1NZtjqkkej6fNpqS6TaROIn5/1gyOW9TXqHiwmx8MTX9sEmliQNlhkEHAJA/HNfISovHVZc6tKPXuezGo8LFQk7p/gcL8TvFzwxZtd32YDEkjMRx1JA7jHGfrVA+IdO1LwnJc2KSiGNAfL2kgHb13H6c1xHiq81e8tZZtVljlilUiNYxjaMdMVjeFdRuJvCmraX5zki3/dRhjjjrx64/lXEp1MPXcZdUdCpQlSXL0M3WdR+xWBeIbGcFlGPU+1GoeKn0XRJFDMTJGABg9a4Z9fOsraW3JmiZfPIOAGVuRj0yMYrX1exuvEF9pzMFFhA6mQgYBUNnGO5PNfPVcPPEVmkj1qTjTp3Z3PgfTDZajpTzBVkkT7ZMzkDBIyOfoR+VZPjS8+1+LbyZLgfZ8Kf3TfebkE5HbAFN1XWpL2V5QBEhAUInQADAH5CsGVlbJ4APcDNehTy+MWuc554p39wSe/llAUuzKOhLEjH09ajVSQCzHB5xgY/PrUgQKoyBnviopWZ1IjOeMgkcfnXoNxpxMY3m7sdLdBCQoxkY+vtVYxMwLuAQw5XNSKERAd25jznOc0355c8kKTx6iuNzlV2NbRhqMjXevOBg8AHpTwCASw46AkdRUqJt4AyfTFSfZdxJlI2ehrTSCJcuZ6FaOIuoAyEUfX/wDXVhmjtYlIG5iOMAHipZSlugOQB/D71TcGWTJ4UHIHp/8AXrzalV1HZHTBJLUaGaf53UgEkBTx0609m4BweBim7mxjgjnA9aRnKdSNuO5rJQstzRW6iM/zZGcMcH2p0cZkcjoMZFMjVnyACewIHT3qyMCIqOuMFsdDWsIOWxnLuMEarhRyD3Ap8cfmSqBjOfXGKXBBDAH3xU9rbCJRI24tjsa9SlSUdDlqTbV2SRwFVyeSD0FSbFGCOMHr60/G0HhgcfnSNyOTx9K7XGMFoefzNsRmwByRjnIFQl8Hnk9zTyx2E4BPUepqGRd/JGQRz6VzyldmkIJvUcSynJYD3z1phZRjcCQDkcd6Zlg2c8kckDFKmc+o7ZrjnPl0OyMUSOoOSQcdMDoaFGAuMAjoDSNIRgLgnNIWIbqTx93HSuWU+xrFWHsMHJPJGMfzppYgEdQehFIy9QOQB1pFALEZYHPGe9YPuaJIkLFmGQMdjSgbWB654JPakjzggAE5yD/ShtzZBGB0z61GrK5dR6AbjgYOOuKQuM4IDDvnvSojZAwWGBjB5q1b2hdgGAAJwBSdk7saRDFZmdgApJJ4+laMqDSoQWIyBnAPrVySaHSIyCQ0gHCryQawLq5e+maV2bHZSOlY3c35FR01IJpHu5Az4OBwAMD8qYYiFOEJPYDrUy5AwBVq3s1KmWQ4TjjOK3TsrIV+bYpw27AGQ7kUDjnGf8aivJTPIgOfKByO/wCIqxe3QkIRfuKOCDnNVDGZggQEnPGOM5rWEXfmYnJWsiKVRKQoBIY7enU+ldJpWkCytXnlySVG1Dxip9B8OlVSS5jKHG4KfX1q14n1JbHTyiHoDgk45/pXPisQkuWJVKDZ55428QiK1kij69xjH61l/Cuz83TbrVXI826lKIw/uDp+ec1yXjPUnu2W3jJElzIseM84ZgD+hr1vS9Mi0jTbayiRUEMQUqOxA5z75rCjBW5uprPXQvYKgjjBGTmoiCFBVgQeR6VIvODk8epoCh+ozk9AKu3cFpoRrCCoJ5cdcUFSGz0HftT1BGTnj2HSmIQpyxJ5yBmqErnMeObiU2kUURBywwp479av6NALe0jUjJ2jIHHP1pni61a5lguguQgAK+hBxn8qm02QXFsOMrjGAa2jB2JqPQnyQwLYQsemc49OlTMTsGCTg84709kBXI5I5GKBEeCX4IyRjpRtuTFdhFGSMEA/Sq13CJoyCODVx9i52knI4yKjKgkgZ/oKzs9yrPqYlvYtZZC4Kk5Ax0rTguwQAeh9BUzR8e2Oo65pq2xLBxxtORjtXWpXskc8ogbhHz8hYDrxjNN+1osW4RMDnrjt9KkFqckjj2NOSN+NoIPUgHpWUk7kq6RTF0ZOQD7EginlnYE9+ABVjyBnJ5NPEJ256HHQUmrmiVyEErwxGPY9aIL22uGaOMuJFJBBjOB+NS+WCpBPXgVbtNMMg4K+vAzn3pX6sfJ5kBTb0GCBnPrViNQ4A2EkdPxq1Do5ZvnJIHoetWngmtyPKT5h0YrmhyVnYXLqkxsenBId8romOTuB5HtVaS6VI/JDs6dth28+tNukknYGUs+Ccgkj9KiEI2qcEd645R11OhK2xXjs494kAdmyTyxxmr8VmigFUQHOfujinwREcAZFWUiJOcN0xwM5pbLQptNEa2iDaeAB04xUuyJFPAz7gU4QSuAQCT7DrTzZSlSWXaCcZJAwfpSTfckgJQNkjJxSAgsMgkdcDvUsdujk5IyDjk0NGAclwAOmKvYEyu/3ieQO2D0ppUE9CcevrVgiIkjzAwHUqM/pTd9uoJJY5HG3+WKm/dFIhUZI4+oxViCxmugRFExGOWJ4pUukjAZYgVxn5qkfW5thCII1I7ev0pc2trBbuSR6VBp5R7tkeQHJVWBH6Vn61qQnQojBE6lVOAKp3DvM5LsFJJb5eAf/AK5qsygKCODjBPenGld3kNRsUfJSIkqVIIyTjOfxpHbZjgkE9QOlWihzkck/xHvU+laQb6b55BCmDyx6/wD667XKNJXbsjJpt6Io6bps+rXyW1sheQ9SRwB6k16fpuhW3hS2wZEeYgbpFPBPtWPpk9p4cRmQh2IPAPJ+tYGr+NZdSypR4lXOFbHH5V49fFzq3UNjenRe7NbxN4ogIKLKpHYZ6j3ryTxPfnUmIUNjB6Hua6G4QXaly5AI4cgA1k3liEBUJwxHIPWsaFNt3kdLtHRHnD6bJHdmQoOW5Umun0edY128AHkDNSzWJQNiPkkg9xiq8FoFlAjySf4etex7PmtYxm1sdh4Y8TSWV55LA7cZDA8fT616hpWqi9RQD8xH3TXghu/LAQKQ4OCCOnrWxpfie+0u6Dja8CkDG48j/PauWpS1ujmT5Ge5SLxkjDevrVYO+eR3OTnI9q53S/G1tdoodwjEDgnofSt2O5jmjDKwwemKyjK25rGSlqTKgZiMZyOgH51DdWkV4u2dQ49TyR9Kcz7HwCQCOp4pUUgcfOD1Fawld7hLc5qXT76wuiY4WktBwJARx7Efyq3FqKXKhCApztZWGCPwrcymcv8AL2yR37CmXGnW92CJI1JPqK6Wk9GjNq2xQKCUA5BIHBz6UscYAzwTinHRfLH7uVlUHhTz+pp6Wcy5+eMAdN2R/KqVMlytoMaFJQcgZweKieHzVU4JIH8VWBC6nAYA+xpskcqDAwzf7Rxz+FLkY09Ci1uzsQcbcYx609EPOVJGccd6lWGfcQADk5ILEVZitJSoJ9ecdhTcPIOYqyRjaBt+XPOaqtYQNguhxnPynGK2EsJp0AXk5OTg1K2my28e5iQQDkkA/XjtRaMeorpmC+jW0iEFZOechqjTRogeEYj0JPNXri/trRmV7uNCMHAIJ/DHSsHUvHWnws6RGad1PJPGD9aycktgukzQ+wRwkkId3uSTT0RAwJQjHTDYrg774j6sDstLOEc5V3cnHvjH9axrjxr4gm3PdG1Qj+5nn8D/AEqopz6DvdHrSNBG2XnaInryDn8D0FW4tQ0ezKMdTE7A4ZXiIwfTArwqXxVqsq5mLISflMOc/XmoZNVv5sDz2RTySRz+GKJ0KklcjnSdz6Ph1+Gc5SVEXP3iCAR9BW5o9qdZkKwXKOQC2ImBJ/Pp0r5ig1i4tSAl3K5AHBY4Na3hXxDq1rqhmsdSmtbhuCVO4Y78f/Xrilh5RXNa4Kpd2Z9MS+DrtP8AXC+RC2d6gHH/AHz0FVj4fMDny7+9XPbeOfwIrkdO+KHifTrAK0ragwwdrAc+oyT/AI9O9Evx7uLe4WLUvDF0pIzlRn6nI/nWXto7ey1+86Iwq9Wmdrb6TMHIe8ndcjhwP6CrUOkFCD5z4HqetYOkfGLwvrCqss8mlzP0FwvB+h9K6ixmgvoy9pqVpdx56oQSM/jwaFVpy3QPmjurDBbTW55kLj0I7Vm3Vm077ZZp2h/uByR9MVsf2VdK7SBg6nnhs8U4W8kYJePaffvVpQepKn0uYljpcdiHEKKFfBJ2gEVZ8oxSEZz0JORViSKVzlHUL3XHJ/GmpbDecgbu+a3UoKINu5GWG0/KSQeijNVboSyKUSNZWJ4ycYrbggV9sYQGQ8DJxVuyiuQ5hj06Zphzkrgdeue/WumhSdX4UZzqxgrszdL8LXd2u6OBsHgszYUfjzW3b6FY+FIZru8lSS45I3nOPauqhspoNOQq5hZslht5H4VHDY2M7FL21a7ZhnfJznryB0r63DZSmk5ux4NbMLtroeE6j4bvPGfiqXVI9NlET4VdgyDjvXUW/wANdVSL59MkAHIKnJ/oRXps2rf2UBFpiQRRDjbMpBH5VqeHNWudXS4NykcbRkASRE4Prwa96jlmGh7slfzOSeY1fsqyPGB4f1QyNbQm9O0Za3LHn8CefwqlN4ZvYubiCdDk4MkZ/mK9c1nxE0NyTaQQ3BUlWaTIyPqPxrMfxdJMT9o0wlD1EcuT+R61nPLsI7qw45hVi7qKPH7qxuElMZU4HQjkVDLZmSMoVwfWvVBbaBreotCkNxp9zIM7nTCk/TkfnWbeeCVtbxc3MQg3Eu44GPTB/pXzmOy2jQi5xmj2MNmUaz5WrMzPA2jR2sE+oZ8uONGWYtx0H/1s18a3MJTV9XmgQi1ku5GiXGflzxj9a+rfiz4o26O+jaRL5cbriWaMjJHcCvn640cwKFAyFzwAOa+WhVi/cjsevTUknN9ehi6TfFWAJ2kfwntXV2eqlcKcOh4x71zM2jCRw8TGGX+7ng+nNLA09qwMjMdvT3rGpRd7xNVZ7nbaLr954euvtOlXJsn3bmj5MZ9tuQPxr1Xwx8dobvNtrdr5D4wZo+UceuK8Hgu2GCeScZzVx0hu48FcjHzKxyCfX2rzZUrO8dGRKMZbo+j/AOwLTUJTqnhu8ijkYZeEH5HP07VPaa4rS/Zb+NrG7BxiQfKx9jXzZp17qXh2Xz9JvpbSQEHaGypHpj0+leg6H8e7eRYrHxfp2+MkKLuNNy/XrkfjQqk4/wARfNE8rW2v5nsQYxnI6HuOaLqC21a2e0uoFniYHKMM/iKxLFV1Wy+1+F9Xi1C36/Z5m3bfYd+B2qaHXRDIItStpLC49SOD9D6VvGa+KDFpL1Obv/Aeo6JP52kSfa7TORbSHDoPQHuBSW/iZrMtHqdpcWpBxueM9fwrvLeeKYb4pkkQjqrDpT5GBbY0YkGOQ4yPyNdXtIzV5oV+hyVpf2l+gktrmOQd13AMPwrRicbSSCMcEjsatXPg7RtRdnk06FJP70YKn8cGqcvgiwZVSKe9tADwIp+P1o9l1uNSRoQgn7o3HGeKinYGQhlbI4wOMVmf8ITdw5+x+IbqHj5hJyfzFRzeB76ZATrk0jgdS+R+VL2c2r6BdX3N6F1UgqQcdQKtJeK+VLAEdvrXIv4O8UIqiy8QR4HaYbMfkDVKbw544tSW+0afPg8vvb5h+lL2NRq6sK8b2O/jZWJ4wR61ZXGACD9RXnUf/Cbadsd7O2vE7qkgJ/8A1Vat/iFeWW5dX0O6tFXgyRIzD681HLVhq4g4X2Z38SGM9MY65rRgOEB445rjtM8caTqLhY7tQScbJAVP64rrtMvI3jKqVYEY4Oa7KFS8lG1jirRklc07acEjnHtV6J/mySK5e5mfTZCQcoTyM4x71OPFGn28Bee+hhYfwu4BP9a9KGJ9m+WppY8+eHk1eKujqJJMLyBg+tRx3SlCg5Hp71x938QtHRATfxyD0jOT+lGleM9Me4zEZpQ5Bxjgfmec1r/aVLmWpmsHU5W3FnQX2lLq6G2njEkLD5gQCMV4zp2s/wDCHeOLi2t2L6akxQAHIX0/WvZm8d6TNBcRw7/OAKlfLI5/ya880zwlHcSGWdQHdizEjkms8ZOnWUfZO7OzB86jJVo2R7P4f1P+0rJJsgggHOMA8VYuo4r1WjdYbiJhtKPjp3rnvDd4mk2a2nJQfdLdvY10FsYLkk+UoI5zjg/Sv0XLsVGdCNNyu0fLYik4VG0tDiLvwaNG1WW50sMsDDLwoeVPU/hVrSdSiu2IRwSpwy56GtXVrq/09zsKbW45UnA+tcpeXC6LcRTTRxr9qfBKjABz1+vNRUxUKVXktY2VCVSHNudfLb71GQBkZ6Vj6xpy3Ns6MRlckAAA/ma0Le7MkKEHKkcHNUdetU1Kx2EEOuSGU4P513uanDQ5ad4zWp5XrFskYltp0WS2DHMTDIDHuPfmsq2h1DwVILmyJvNKJy0BJLxg9RXRahpbRMQ4LgHguc1WiUo3HIPDA9CDX5NmOHcarurH39BqdNX1Op0PxFaa3aJPbTJIMfMjkB0Pp+FLrOi2OuQGO4hyw6SDhgexzXlHjGzuPB2qRX2nuY1nxsCg4YkZIPbr3ro/CHxdtdV8u11NDaXJO0NJkbiPfpXnutOhZVNUZyote/TL8Ump+E2EdwrX+mZwso+9H9e/+fpXRw38FyqSQyK6MMjnmtFBFcR8Mrq3THKsK5/UvDn2OTz7INA7nlMfI3v7V0qCnHnosiMoydpaM3ogSuQCR14qzHyawdJ1GSKQIweCUcGN+PqR610KXMUg+YGNv7/Y1tRa2bsznqpxY9U2jjOenNTo46GoUdZiNrAg9wQacIzH0Ga9GN7po5HruW4jWraE4HesqBScenTmtKBthFenRlbU4KyL7JHcRGKYCRfp+tc9qnhTa2+DLL7cEfWujhYNxxVpGz7160acMQuSojhhXqUJXgzzuKS602TO5iAeo4NaX22w1aHy9Rt0mX1IG4e+RXQ6joyXPzJj39a5a80Z7YsUwR6jivLrYGrhJc1Pb8D1oVqOKWujMvWfhnDqMMkulTpOp6Qy9h6A/wCNcRdaJ/ZDNb3kBtZOAQ4xn6HvXewXtxp8u5XII5Izx+VbDXeneJ7T7JqlskyN3Ycg9iD1BrlVWlV9yquWX4HXz18Pq/ej+J4Rq/hrSr3JDwO+eWztYH6nFZy6TBCR/prkDA8tnVgccfWu/wDGnwNmjWW70R2vISCfIc/Oo64B7+1eEakLiz1J7RklidTgKQVYdj15/GqlgKjV4SPQpVcNXXMmdjfaXb35DfaDAV5zGQM/geKINOaP5UvDMuPuEg5/AV5/cPcWzAG4mHtuz+BPWqLvcyMCLy4HoVkI/Xv+NefKlWXVHV7Cm9T0+HR5LV2aK+aJnbmNgpHvweQKf/ZBhcu9yhPQ7iCfyHNeai4uIogzXcxI6neeazzq2q3hIgu5IFBKk8kkZ6ZNEaVa2jRMqFNHqNtpK2VzI4MeGyGVxjOfeoToskD5tLt7QHOV2h1P58157batq9s4+0XLXCZxk4BFaU2oTuPluJMHgEH9f/10NV47u444em1ax2VvpbiVjLcRyhxySAMEdxUr6VcoQYL0RbRklcHPtXADUb9AAt0z47Njn8qVNS1ANn7QwPU4H6CparMbwcDuE0nVXk3rqcYfjJkQYP5n6/nUsmm302Fee1EnJJVM5PqMcCuPh1O9UFjcsR/dIGAaz7zxVfo7rBMxcHgE4H5itEq0trEPB049Wd9Bot2m/MqS7uAyjH4VF/YerQqQLlQTwFznP1/WuHTxpqMKhZ5ZVOPvpkrnvwelW18S6miApegoSMMqnn1B561Vq8XeyMVhac9EztY9Ov4YCjMqS4+WWI8g/ShNKv3O65hilbAHmhiGPrkfn3rix4q1VWA+1OQpJ4H61Yh8Y6oY8i7YDqGAIz+tR+/7I2WDj3OubTNRhHyRQlCeMsQf5UQWN75hLrF5RHKqcnNcU/jnUll2G/KluigZ/WrLeJta8sM16GiPRdhOR+dL98nflJWGgnZSOwOlu0bhsh+oDAHH5VWMV+0IBtFJGB5iHg+/t3/KuSbxhqwbm5GzHGF5+nPaqGofEzXbIp5NzGz88Mp/Qg1pTpV5vRE1aUKa5nI9Cl0m5ktAEgkkBHJA6VAdIuI4B5SlnA+65Ix7ZrzV/i14nYgm5tzzgjawIH1zzVm3+LWvPOsc0ymIjJbcSPpg11/VcSlflPLWIw8pWcz0l4J/syBbfEwHILD+dNW3vyhzbyAjoGxz7jBrkl+JWtHbtmgCY/ii3HH50z/hZWtq5O+ME8FxnJH04xXLyVv5T0XRUldSOsSO/hw727pk5JHerCoyyB1iIYc4x1NcX/wsjVVzt8v5upZd2frVCb4u61bsPkgzkjCfLj8cU1Rrz+GJm6PJrznocmlvqJZ2iCMTyGGKJ9MFqqAEkEc55rhrf4ta2yCR0jMme8h4H1xmrA+JOoahxPGjADGQcke3IFE6eJho4mlP2fNe53cCxiIAsM8cjj9KkYoyYJHfnNcI/id4o94Tc2ScEZpF8bTmEhLZWP8AdYYz+NcypVm9EdjcEtztXt4yCwIwOpB60+G18wr5ZAIIzmuU0rUNR1aQhbbYQcbVOetdZZWGowuCFDAdj1ocJw+Jk80ZbF99OO3JII9QKoS6cGIJwcdzirksOqzISIUDngKDjP49P0ri9X8YyaNdGC7iIlHBQnPWiMak3oK8Yq70OpW1RcAMARxgnj86GQLkbeRXDR/Euym+T7NKCTgkqRg+hz2rWh8TxvGJF3uuRzx/jVShUhrOIU506vwSudKmmm5t2YIdpGBkda5qfQxYXDSzWzlAdwljGSfwGSea07Lx6Ildfs0u0DABIOfepH8b20jgG0dORnIJBrKGIlDZCq4V1o8rC0ewubcgL+9wQNykEfn9aigiW0jdQWaIgEqTnnvxVhPF1g4LfZlAPY5498HmoZPGWmK5ZYDjOCApIzVe3l2Mlg5qNiu89mNzIGyPvbhj9PyqWCW1K/OCFcDa4XIHpzUy+L9Kbar2zFjyBjBH4VOfE+kz5T7NIMjkPGSB+PArRV1s0zP6pV5r3I49DiQGXzEn5ypxgiq9z5FqpzbbiSORnkE1bXX9GUhUiWJxz8gyMfT16VMNd044GRjucZx9BUPENFvDT6blJre28rJIhBAIY9Bnp+NCabDEm8BJGPTk8irR1vSmyjuGB4A4HPuKkF1pQQ5AUA5wACPy9aarh9WqW2M3yUZgJYAhzxjnFNawt0bdvUgnpmtQ6tpDMEadQ2Mgd/pjOacsmjtncqkk8OcZFDrpEfVajeqM+axjvUPlyQhl6gsBg9uO1NWztjCIpUDkDbuQAHPr7mtEvowJJZEfGCxA59BTopNKODkBhyApxz257VSxCsRLCVd0jLt9Jht5uHLqTwWAB/Km3GlxTXByAUJ7dxWyJNKZvml3MBwRJUappkLZQkgnOPMJP4mj6whLCVLWsZTaVDJBi0EIA+Vo89wKLfSINpLxQs/Qg4rYS10xiz7irYxuRuvsR+VK2n6Y7AmUZ6blbkexqliI9x/Vqis7GOukJuO5V2YOBjjH9aP7EtZzhbdDkYO4VsfYbBckXTA54yxOfzp5itY1AFzkdiWANHtk9Uw9hUeriYMvh2OPZ+5YIDgMeRQ/h2FQhdAUboMciuiVoShBu4844LEc/lSNbWzLta5jYE4BVwP/ANQpquQ8OlrYwrfSLdWyiDk8EDJxUv8AY6I2Ng2HqCOorWj02KMjy7pCc5O0g4H4VPNa74whuQAB1459x6VMsR0EqcnpY56fRIA6nY3PO7J4NSppkWArhXTOSDitBtETDAXIYkckMc/rRD4eKsgF4WY9AWHP/wBarVZNbjdOp/KZbacFl2AFSf5fypt9or28bFJsA8g8E/lW42mmNwDdKSP7xzn8emKZNo32rg3KnHJw3H0rSNWKer0JdKo1blOYsHklkaKTLuvO4nqD0rYt7MMSrjP1rSt9DtrMElxkfrjtUfyCUHdgCipWjLSJrhKVWF+diJpiMWK8kjkEYx9AKU6ciDJVdw6EDH4+9XkuIskAYIqKW7jJAY7cnqeK5OeV9D0lG5FDpyOCNgA9h3q0uh27KCQM9elLaXURIGQR6rWrD5Ww5IA9QKXPJO5DRiSaMkIJUDA7YpsNkCen3hgjGc1r3MyKuVYFR1z/AIVUN5bwsAcA5z1HStVOTELHpqkAlAP1qObT9ikoMn096sx38BBO8dPWpoLm2diTOoHcE0ueXNclrS5xeqwTh3A4yAAM9BVK0R1c7z+Y6V3t3HYS8mVGHZvSsySx04Z2kDHPzEcmvVo4uCXK0fNYrA1qsuaLPmfRtVMT7XGSDgZ5xXY6XqZBDFskdH9D9K84EnluCx78YGMe/wBa3NP1AIqKM+mSete/a61N9d1ufTPgXx9FeWH2G7beAMYJ6ehzVy6sJdPnOo6cXxv3Ejp9K8G0XW2t38wZxxwDjNe8eBfF1tqNotpcbSmARk5zXIpexlZ/COdP2keZbnqvw88fxataR2105EynaS55B9DXoW4MAQcg18/XPh64ttQju9OJxnJVTwR2Nd14U+IS/a4tNvXBlbgHGMH/AANexRzCNKyqvTueNWwjl70EekY4rC1jTJ76/hkVx5Uf8Oe+a1mcSKMNj6U5MY65rsxEo4qPsU9H1uefCTpvmQyAsDgrVio1X581ITxXRhabo0+Ru9jNu+otJwKQcjNUNY1SLSrR5pT8qjO0dTWlevChTdSWyHGLk7Iv9ajaTacYrkIfibpYwHWdCeeY6pS/FKzZ3b7LNsH3CvUj3Havm6nEODlTvTn73azO2OCrt/CdY1/vv5IAMbACSfU0XMXmTwyKQGUkHPoRXG3vxRtHjVLGJ5ZT94yLgL7e5qkvxKZblWuLZ1hHaPBzn8a+VxGaQk5KTclLytY6o4Gta6jY9H2sEyDmoZXhvIpLWbDhhhlzziuOX4qWyowFjcFwOB2P49qwtS8dXd8zNbRJaOw5bJJ/MdK6pZpTpxi8O3fqmmEMBWlL31Y621+H2nxO0kEjKWcnnnA9PfpXWWNoLK2WJW3be5FeVaT8RLvTLVIWtzdODzIx6++c1pf8LWuv+gch/wCBY/rXuYHOsPGn++un94V8LiZPleqOy8XymHwzqLqSD5RAI9+P614pqcITRV3gEBAScc9K6fWviDe63ZSWbWscEMmN7KcnAIOOtcrqOdQjETuyRdwvcDtXZUzvDfYbfyJoYKrGalJWL3gCS4uLyzRJSu4qFjI445JNdB+0LqJtNB0yEYxLOSQfUAY/ma5rw/djQLyG6t08xoQVWNm654yTT/Fl/L42lgfUQqRwZCRJ0BPU57msqeeUEndO524nCzq1VJbHe/CG9WTw9HDnqA657rgV3w6mvC9G1WTQRB9lAUQjCg9PpWzd/FbVoYiyW9rntuJrWjndCWk07nDWwVTmvE9crE8Y6suieHL25537CiBepYjA/wAfwrwa4+P3il5pVhtrfCNtIVQSPfkUsHjHVvGEclxql1vEEDypEoCquB1wMAnp2/xr2qeKjUasmYywNWCUpaI5/T9ZNpsZyRl8njnJb+lfTXhPVF1nw/ZXKncWjAJ9xwa+Skga5ZGA4b5jgetepeCfE2reHdIW0ilj8lT8vmLk89ea48VjlhanNNXXke5iMHCphoKm/eR75RXkw+ImsEZM8Q9hGDTT8Q9aJ4niA/65jmuL+3sL2f3HifUKx63RXko8f60R/wAfMf18oVLF421qVgPtcYyevlCnHPcNLZMf9n1rX0PVaK5Lw5rd7fXCJPMJd2cgIBjj2rrBzXtUK8a8eeJxVKcqUuWQZr4d/aU8S/8ACTfFK8VJN1tpUYt0GeN3fn6gn8a+09dvn0vRb+8ij82SCB5FjH8RCkgfnX5yatdT3mo6jLcbhfz3LtLE5wQc4HXtgDmtp6QbFSpOtUUIlDaJinOc88GpZ7cSDcRk8AjGelVYIrgS+ZsI25OBzmrouLqNQ5gHUYwc/jXhzra2R9UspxCS90l07S0wXK4GcAetd98MNTOm61JAhwsiljnnngdO3auNhN9JBiLZCVBOMZ/l3rU8DJLpt+ZZgzvIdzHHA6fzqFVdtzq/snE01zOOh90+A9eGveHbaUtmVB5cg7gj/wCtiuizXgXwz8WHSdTltIhO8d1GH2gZ2N79gPf9K0J7uX7TKDPJw55DGor5ssLTTnG7PnpYCUqjinY9t49aMj1/WvD2vZOhmkA7kSH/ABqF7lznM0vPT5zXnPiRdKf4lf2ZPrI9ya4iQcyoPqwqM39qOtzEPq4rww3PABkkJ7kyH/GomdWbJLHvnceKh8SPpS/Eay19ZHux1WzHW7g/7+D/ABrxj4g3aax4wmntpBJBFEIQ6jgngnB74OaotJlccDPGTyKbuCjAwAB0FclXiGrVjyqCRrTy5RldyuVbeyWGCRnIdyDkkZxn0HrVfSUnttOUTodyghVU5PtmrzMASGA9c0plBJA5JHauB5rXaTsegsPFK1zltQ0bW9YZtubeBuoRuceh/wDrVS/4QiWLJVDI44ZsjIH9a7iOTaXBJ4OG9jRuIYAqRx6daI5viFsR9Up7nIQeGbu2VVAXI7K2ePrWmuiTvZiORRv6gsATn61t+aBkA5H0/SpEbDHqD6Uv7ZxKejG8JB7nC6l8P9Q1DakbxRjJIaQ5z+APtWZqHhrUPDl/AuoOrwAgAJwoz2ySckn06V6xEucbc5xwetZ/xo01JvA2jzr8jrcqAw45J6/pX0GWZjWxE+WoefiqEKMbo4q/gt4bQOqBC3Bweg9avLsstJK7woxuAx19TgVz9xqUNyI7cEk4HTnJzyauanfLJZBYnxLtwAR1+gr6xSbR5C12NuzQfYEbzCxYZbjHPauY1+OMSq6xfOTgu3t7VPp2pTwWyRjoo7nJPvUN2st0SXLSEjqQMCn6oGrFSDUBbQlIxuJ5OeP1qSPxMbSORWQMXAVlB7ZB/wDr0RaYyRl5XSJF6bnAP5dTSNZaXPMPOuGdwPuxLk/j04+tUopvcheYlldG41AzwjCsRgg5+Xt/jXYw+HL6fbJLfbkPzBVUAc9uc1gWyRWamWG2LoCCS4xx6HH9K9GhG+1iKtjcob5R09q+WznFTwyXs3qexg6FOoveVzmH8H7nZ3nLOw5ZsEn8hUa+CIwP+PjceoBGcGuqmdYB8xADc5JxVN72A8eaikHua+T/ALTxr2keosJS7GVbeFYrdSrSNJzyvTH0x2rQi0GziH7tAxPOSM5po1CAZPmA5PZqVdVgHRwCOuSBWf8AaWO25mX9Uo9hz2IJIQhM+gxVaTSHkO57uY4OPLUgKB68c1OdUtGJJuIy44wGBqJtWtUkINzESOuD0+tH13Gy6sSw1FO9iC08MWlncNMm/ewxknOa0VtY4gRgHPfFVl1yz2nNzH1xwwpkmuWSjBuUDdgWAqVi8a9mzT2NKW6LX2CIscgEkckjGaZaaRDZ3TXCKRP905PA9sdKrHxJp5Xm5QMBggEc/rTR4q09Pv3cQB6MTxR9Zx76sn2FJbJF2DSokuTcYIcjGamm02K6lR3GWT7pPbNZQ8U6eeRdx7AckgjpViHxbpkkqILlWLHChSDn9an6zjftNlewpbcppL4Xsr6cPOjycjCFvlH4VsfEf4cafovhFtTsDJavCytcBTlGQ8H5enUgD61HbPgAjg/KeemDiu1+JtwsXws1OVuR5EZ+uXWvscirzq3U5XPFzCEafLyo+e7LTdIuWlFpc3c+1dzkKAigdc968W1vWY9W1a6eDiJXZQBwcev9a9e8RSJaeHNTlsHMU9xEFCjrk4J/DivBrJrpZwslubaLOCJOWP419NWk+W5yYShKtUsUTCkt28SgB2OOSBmtKLw3IWEhRmz0bPA9Kz9Q0w/2nOylii4YSAYz9KvRC/tdL+1x3c0CCRUULjDseAMkdM+leLVqy+yz6qGT1JJSiXbTwZcQh7p1kRAc4RcDJ6Zro/hlenT/AB9brncgQrKxGQnI5+uM1kRNqt5F5dzqs7qy4IHGRjgH1waseFbe80K/URw+epYEhsEk+9ck5uW5s8qrwjzI908N3sEV7fpJgLK+6NweMkAHg/T9a6w6fGIlydwwMnHU14zD4qiuPFFvYXNpPYTsoEhZQyEHoARkZ9s8V7TbGP7FAsYIAjAJJySfWvNzCvUpUFyux5VLDpVHzoh+wQeeshQZByDjp9KseXnPOM+h61T1fUotIs2uJc7FHIAyc9qwYviJp0gP7m64GCRA2D7V83Tlja38NyZ1OnRjukdOtnCHL+WGYnv/AJ4qRokwQA3THJJrmj48tCcC0u2PByEyAO3Pr7U//hOrEDiC43ZzgqScfTiuj2GP3tL8RNUdNjcFhA2cRABh93FEVjbQyFxAu/8AvAYOawf+E5txgraXWR1Xy+316Un/AAnkDkhbC8J6ZWM4P41HsMfL7Mhr2S7HYLqt6mlNpsVwY7J8goq4bB6jPoazYNLs7RQIrdIuOSByT6/59Kw28ZoDg2dypOcKVBP5Cg+MgqB2sLvB7eWFP5ZqlhMwfSQrUL30Oia0iYcoDnrnvTI7G3jbcsCITwWUc1zzeO4i2BpF+OPQY/Ok/wCE7BJH9kXefZM4/Wj6nj3L4ZFXort+B0jWkM2Q0as3qearvo1kQAbaIc5ACjg+tYR8bF8bdJu1OcD5Rg/XJpknjtgpH9k3YbpjaMfqaHgswj9lgpUr7o300Kw+Z2tYiT1/djn8qq6/pVpBoGozxWcImjiJVtoOPz/zxV3QtRfU7Fbl4Gt9zYMbHkfXFQ+N5PI8JahKOQImJzxnj+Vc1CpWhWUZt7k1oR5HoeL3utSEW4EEUaLtB2DOAeCcdzW9YTi3iR0YjcM8dfyrjLdnudHtZQuURAVYEZJA6/8A663tLu3uFXajbsckiv1iCbgj5lOzudL9tEijzXLvngk4rZ02/llswhuXiUjICn9a4ubzo5ghOJX4X2x3+taWmzMiM0rEYIAVup9azlS6m8Z3Nw20iL8kzoCfmweo+tUb+RTE8bO8gwQME5P/ANetOEedCSxxgHHNcvqIludUigg3F1JbI7cYz7Y5pxijOcuhlQ+RpswQR5GTgSHOM/XvXp3wwj/4kV7dEfNJMVUjqFHGPpxXl2u232e2yjHcuPmPU88/pXpvwguvtvg6eQrsHn4UE9VPQ14mcS5cM7HZhLOZ1MgG0kxqoHTAzmo87jyAOO3HNWLvf5MhU5KqWx6Yrz9PGOpuZUFtbqiMVXdnJwepPI/SvgaFDEYl2panuOUIK8jvVIjOVJB9VPWkaQkZJ568muJi8V6wRkWtpj+6SxyfqAMVE/irXWk4sLVVzgZdgB+QzXf/AGRj/wCX8TL6zR/mR34cPgsxYjpk0m7J54z0Ge1cCPE/iFYiTZ2IUngMWyfxqjJ408UB9qaVZgA8SeY2PyPNT/Y+PevJ+IvrFH+Y9K3noGb6Z6UCRgpBdueoyTXm6+LvE7EFrKzQAHJLE5/SoT4u8XuHaKwsVHpKSSfcYyK0WTZg1bl/Ef1mjb4j1DeSRiQqAcj2NO804KmQjnkAkV5ZD4s8ZtnzYLBMnn5SSPbpipZ/EPi2ZkCz28RI52w8j24NWshx/b8SHi6K+0els4C4ViFJ5UHvSfaZAMb2OOxY4rzEeK/GYLIEsZiOPnUgn2OAf51VvPGPjyAkPaafGQepycH8KX9hY9fZ/Er61Q/mPTNQvVtomlIWSU8KDyawNRO/SZiWwcbjk9//ANdc34f13VdajkfVjCLgkqBCDtC+vPWugmSM6fMoLEGNmbceCdv/ANYV9Tl+ElhY8tR6nk4moqjvHY8D8b37vdiHzVhSMZZm7n2rnpNTtnsJoYF+0TnDFlBxgYIGfT2rV163h1XURJNCzBSWHmdsHjp/n61W2RlmRNqlgeB7114qSjpc+hyfLY4qPOz1T4j3Jk8M/Ce9WMFYsRNgAYyEH9DXsdxgsu4YYIoIPPRRXjMyf238LvBFyz4htL9IW3dTycH/AMdr1522uWC7M4OM5xxXXgnzLRnkZvQVB2Xc5nx/qr6fBb28O4y3JAJAHArhxBI0kplYbSOBjr610/jxyNU09CuQ6MwbrgDAx9eaxkERhdyCxXPPTBPTmu9qx4MHoRWbRKnbAP3eK6vwheQwTXEhcIxX5EPr3rgEmFvZu6cuznaoGc57Y9STXdaB4cNnpUd7eRBrqQBhG7Z2D6etXGD3CUkiEeGje6pJc3ACWxwqonBOOpJrYM+naBamQCK1CjmUthj+J5z9Kz/EXiVNLVIIyst1KoKx5x+PHQCuIvoW1Kbz7tzLL23H5R9B0FTKcnpFkKF9ToNT+KMRkK6XZ3F8ynbvk/dpnvyeSPcVzd9418TSMX/0WDBwu1CwGe3UZNFqIkQncjBDtJBAFSTBZAoA3Angj+dZ+zT+LUdkloTaP4m8WXUpEl3B5393yicj0OWq3q3xF8S6FcR28r2jOR8x2EhT6YzwfxrU8A2SSeI4xKg8jYTtx1Yc9ffvXHePAZdUluzCCXkIOTjAz2FTOnBr3TRNPQrarrGq+Jrkfa9QlnUE4hU7EGevA6/iaos77toLBQMDHemW5MVygI2rIcLz1q1eQKko2OHUdxUxgrFbFeC+ZVG/Owc5xnA9a9H8HaTd3ujRS2t7EyKvzREZJJ7gZHFebxRo8rK3OThgO34V1OgTS6XJ50QkK427FOFH4VcIyhqRLU3Y/DcwvLrzkZYtp2uRwG5/WueurW7sQ6TxqeThlPbt+Ndrp3iNNYhaHzGUjIKE4xRc6fFcQYKhmA+8ec10LlqLTQyTcGcCsjvFHCiMxI3MGGMY9amkmZVQFiG6KQe/aruo2NzZTD5MowwSoxn/AOtUUL5IDoC2OCTkj2rKUXA6E1LY7f4f6aI7+B5QDIRtDY6Ht+tcDrmo3E2tXYZEj8qUoeOT3/rXo/gK4jivYDIXYhSwIGQSBnt0Fef6nYv/AGxdzSoZFeUsqRjGR0AJ/X8aUItiloyz4T1cp4hgsZDhJo3ck8k4wMfrXSXJAkJQDbnj6Vxem6ZOPEmnzlZIkeTy8tGRtyCeD9QK9A/soiQgoSFJG4d60UXG6ZlLdDrnVry68NjSYcQxCQStOzEk4IYgADgccV794RuIPEHg61jZhKjwCJ8HPQY/OvAJ7IwNk5VeB1r1/wCFz2EngFR55tB8wmlWQIyEHrntgYr5SjONPMZKTSuup7NeKlhYvrc8c8Wnyri8sJAVe0cwkH1H/wBavNfD95c6dqk0qJhUnJUE8MMcj8ea6HW9U8/WNTW2nN3Gtww+15z5w9cnqPesxdluAiKWYdWAyB+NebXoOpiHNvZnXSmoUkjJ0vwtaaVc3N0HZ5Z5C+0j7uTnrWozlMjIAJyQBnH4CnMQeSSRnJz2qpJId/BwRxyM1pJqPqKLk+o6djyoOQRwarsp3YyBgcikaUZOeSf0phjdyDjHqRXDUqNas6YJiEmTAJOOQaVgQg44x2FKFxg4OB2HeldTswAQDwAOorC3tdWjTmtoiFI95wcZ9B0qaKMsQF6HvipI4eAoGSeSMcf/AFquwwtGHJA24yDnOKTnyINXq0QLH5S9nP6+/FIQGiMpYKg4APJPv9Kgu1n+0qUdRbEnLYyzH29BTHDOMuSwHIya4Z1XV0Wx0QjGO+4yaUyuMkEDow6U0LhiM4OM+1OJDjOOTzTGHyEDr04PSs7WRo2DHPbJHpUsFsJcbyQoOSx9+1IgXfliPQCpXYyRqCB5fQDGMiqiud2RN7LUTdhNiFkAJHA6+9MeVY0BBBycDjOc96eZvKBJBFRwEXcuQc4PIA6V6EOWHuxOa99XsTWsDsxdjwR0q8qgKSCCenNIibUwKU/cHc9q7I6K5yVG5aDVyyg9ecAZ9KR3G0sQQf504DA5IA9eeD6UwMdpGcZNRzExjqNYk4yPoPSomIHBOABj6U+QZGFOCP1qIA4I6knk4rmnJnVBIMZUcZOME0beo4z157U5UGBk4GORUhiUW+1RjPQ1xu2rNle5AOCDgZ96Rd4yTjrgD+tTC3brnn3pNnPJznueK5JSRuttBuDswB9cd6FUuBkkgccmrOwIBgggHncOlAkQM2QwOOMDNHNfYaVhsNs2cYPWneVlj6DoCOtCyuCGDMo9DSEs2SXwMcduaVnYvckVwhJxyB0zUT3U7yddi44APNNKlSMA5HUnmnLbvIeDkHkEdKSjHdivbQjBMmSzFz2YnGPenxW7yuNoJ6YJqwtpEpG9wUIOee47Yp51AKNkIwD1PrVPXSKJtfdkoitrJMyyRmYj5Y85Jx1OPb+tULm6ku3JONuRhRUMjF3ySTnjnmren2qyuXdiwwMIDwTnvRZU9Zbk3eyIrTTp724UJE7IRliCAB7/AOfSumsPDSWpQs4lfjLDIB/A9KdYx+QxKDBIzsHbFQxeKg939lNpPE2RhzGSp/EZFcNbEylpFGkYdTZ1FntkVAchgCp74FeRfEHxUpZoIyNy5VtvY+/vXVeNPFQtEdhIBKFKqM49q8eu7N7ljM5dwQeX5z71y0oyrT943tyo5q5vy+q2cgAcpOjZAzgAgn+Ve/wzpdIkqOrBlDhsgZ3ckfgSR+FeImwVJEIBbHUkYya7Tw7r32NUics6AY4Ne37LkV+hhO97o9AVcp9Se1MAKsMDB74P61UstWhmAILAEdQcirCTIxJVsgngCsmktS1NWJCrDoCB1A9fxqMqDk5G7vjtUnnAqRuGenHNIpUnJ4Hf3qItdATT2I3j81SrpvX64NVP7LMUge3fyhnJV1yD69K0gy7RwSe/FKrAKQASQSRnvXTGVtURJJ7lSDzMHftJyckDA/KnEtgYBAHfHWpwRnOBkjqBVPULUXkJiJZBjqrEH8xVKXOiVFrW5FJqMMV0IXJWUjOD6VfR84IGQOvFcQ3w4ibURe3PiXUVdRlYQFIX2y3NdQl7ZacgR7jfsAUs7AEn3FRJRS3Jvc0ghKn5QAT+VR7CSQOo6isqbxjp0ZKC7iJBzgMOtZtz49sYCcCWXGMhVOc/yqU01oJNHUcoCSCRgcjqfbFI0gAYgBemCM1xv/CyE+8llOEB6s4GPrj/ADxVCT4kn5ibdTH94MpyT7YHatFzW2IckjvXkjTOTjB5x2NU59VhjYLvVR6ntXnr+O7nWJikGLVCAcFSSfzqSSYyrlrhw+eoUDFK2lhKR6Hbz28uC8qbSeSTxj6VfHjKw0lCI7b7WB/ccKo+pPP/AOqvINX1GeCAJBIx3EZOcH3rJWCZDvaWZwe0jEg15WKlUvZGsLX1PWLj4tOkjLBYQOScBZJSSCT7ACmP8TfEMYL/AGEW8ZGMyx5X6cHp1/KvJLy5RSTO7xIQcGHlge2BVCFrmUbReXDQnlVckEY7nvXFGlOWtzTmjHRnrl38T9cVlxZ6POM7hkSAdOxznJp0PxfkQmTU/DcLxLxvsJGYj32nGfwryOG+u4VeMtvQZCkDnH9TT7jUbyxjSYPJHt6MCRz68V2woSl1M5VYo9pi+OXhRTmU3lkVPJe1cY98Y6fjXR6Z8RPC+pqHtNft5WPQFcAD6nB/SvnHfFfuHutdeNj99Wh80seuex/M1ctdA0qUFgWuXBGGeIJn8Oa9OGEVruZiqreiVz6Zgv7K8A+zavbHOTs80KD+fFSC1bqrrL3+Rw3H4E1892Ol2VrkrAqnOcIcD9K1IdQu7Z1+x3c9oV4Vo2Jx+DZGazcLO250JySTPbTalsjGcjJqsbYqxCgkZ6k5rzFPFuv2QBN2ZwByrooye/apU+IWuxgl4oSg67SQQPX3rOXNT1SNlzHpH2QtkkAepFH2M5zjOOR7GuGi+JzIoVgzsRztiJAz781O3xDuSimC0L5G4Fztx+B5z/hWTqNO9g57qx2JHljaRkdAAKryNuBAyTXLXPjy/mUYhgiJHKbCSPr71TfxlqLkKXhAzgBYgOv/AOunzyltE0inJHXeU8xJIOBzknpj3qMLbrMEkuVBPURkMwHrjp+dcc2o6neSASSvIAdu0DAUntWkvhmW8AdwyZAJAODwfY5NTKdRaWsXyLqzfm1K0tZTFGp80DnzcAg9+O1NluL+9beksSoAMBic4z6cCobHw/bBcTSuhX7rxxgsP++q07ewtIG3MJJQBjEjEZ+oHHbtXFKEpO7ZcUo7GPPBc3rbTGs6g5AY4AP1qQ6XDGPNlLPIpwVBG0fj3rYmfcCsabEzwqjAA78VXljG1UAyfr+taU6aLlUurGLdqZ3jOAqICpUADOfWq8kG3rhyDx7VsNb7sDAHXjGKi+ylj6DPIArojC2hg5XMO5tPMUAIBkZ6VkzaU2SyZUjkEHGK62S3JBBHft6UxbM45AGemeeK7YO2lzK9tjgr21nlTaUCuDkMCcn0BpIrURRDLgEHnI4/ya7eTTUcEbcY6Yqk+jLyQMFvar5oy9SGrnPI6bMZUuD0A5HpU9h4h1nTXzbkXiE8RXMhXA9iAeK1X0cAHKhm7MBVaXTJUcbX49COv41zSoqWw1HsbFl49uWiH2uyMbD+GJt4+vODj/CtK08dxTNlAcqDlGBU8dsHk9RXIiyuFbfsGBySHwfyqZPtS8+SMdiwGT75qPYcnwocm0divjh02sbWQE9V3AY9jzTv+E/iHDWk2T1KkED+tcjtuPvGFSCOQCePf3qBNRjiyDGybTgl1IB/PrWbpy6slanoa+OrJly0E6DHUAGkk+IWioSkiXqH+/5GR+hrzmfWEUAiMFWHAZuD+VUpNRY5wMn+71p2nGO5oopHqFx8R/DtvEXM90gA6yWpH8zWH/wuPQLicJFLk9ckHJ7A+ncfnXnWqXbzW8uVcErhSATzXFWDSmd1R8FSVZQMfnXo4bDutFty1OSrU5Hax9AzfEaARFoUDj64x+fNYUnxdvbieWCO0FuFAIdZzg/h/wDX/CvObdnljJjJDZwQQecU2OOSS7lcMELLyM8nn0qfq7i9dTW+zOs1H4h+JfPITUjDakcRwuRz6k9azNL8R6qzStc6rPcgksGkfP4Z4JFZkqO69c8emKgtrZvNbLEKAABjqauNOHK7orllumb8+qTXzFEkESgcurYz9KrAvkEyqQDyGOfxB9azUtnjY4IcHke1T7V+UcgDnA7GsG4rSw0rl6PUZ7UFUZZIzwAwBx9DUPlvc3Bllj3gDIU8D0psRWNi5H44qB9SXeclhk7c46+1OFpaIVT3EW5Lh4wAIVZBxyScVG2oRMmXiEIzg1FIdw4LHJz6VmzXBBKuWKg5we1dKimcDm0T3M1ruDiRio5wp7fWu18B2sH2GS78ol+WQscsFAznjvXlmsahshIiyhxkEnOa9B8NzTxabBKjEBo8fKeoI5GOn9a58Qvdsi6ErzO9tdWlbeAF2hQyjJwfqe1Ub7xDb3WUkDQOoI4bIP0rmktmaQPJuyxwfnOMfyqyLWCQkGCLeDw2OT/n+leJypPRnubovQX8F5DsilWQqNrIQOD6H1rnfEVv9j2yQTzWUpHMtoxjGfp0H4ir7WZgmEkcY34OSO9M1FRdRRI4YktkqRxgGuimlGaurozlHTQj0jxd4ksVjNnreoYBGWlk3ED1HGK7nQfjh4gtmMM+ppfbV/1c0QTOeOo5/SuRtmWCQFFAHQDGMGknkLEOVQMepCgZ/wA5rap7Geqjr5GSpzvZnpK/GLVEdpWt7SZTg8s6EfzzUjfGxmBWTSZCR/FFMCD7jPJryrzJYm3hyoXuRnH4Uya7nDGYOMkZ3qoHv9K8z2PM9LnRyLY9ds/jjdwnEmnNJF95Q0g3gen1rftPjxGNn+iXNu3XqT+oJxXz5F4mviSY0RwWyWaEenr279Kh/wCEgvy+HhZB1+UdfpS+r1Y6xbREqUJdD6it/jlbOVL6pNAD1VgBj8TWpoPxu0PTNUkurrVRNFINpQEFg30zj3r5NGqzygg+aB1wy4/DNI+qTIP4ge+Tiu6jUxtKSnGb0OapgKE4uLX3H2jqnx98JzW37maMOeCZgFA/H1rL0z45eGbh/s7620K4+7GoQMfqetfIkWqlc+cI2jUZDFxx+dUbjxbpEjPEZRcTD/lmpDD2yOfavVea5pJqUpfgcaynDKPU+ydS+KHgq0jLG+YvJkACUcn3weKpz/E3wzZ2YeRZip5SUSqQPQ5B6fhXx/Z6xZ38+xVMZY8pHAc8e2K67TVnjjCQWk5BwcrGQOfX3qauaZlUVk7fIdPLMMnq7nrt58donvpBp0K3DKcLMVz8vv0z1/lXP2/xC1vVZnjuGdYmYlVQkdfbsKwdO0u5e7CyQGOIgEyAjI/Dua7210i0hRPKj+c4UlgOvevFqRnN3rNtnqQp0qXwRMmawlngeSXIJGRnmudvdIbHC7zk5AGOK9GntxMRkDoOgqlcaWBGcLnjsKVNqGiNW7nmdzomEBKBSeRiqM9m3lBHijZAcgsOQcYyK9FuNECs2VOSPvelZs+i5OSAcdiK9GE00YSSODj0YsB5UmUxyrDn86asD20gVsgE9+PrXVXOgPnKgg9QBVS5tHC+XNCJxnBWRc59uKbpwqbGXM0ZG9UBJcsD3HOB9KJBEykjDnng8ZP9Klk0q3bPln7E7nO3BII9Kj/sTUAhkZRPEDgSKRn8RXLUw0lsWpxe5Bpl3qfhu9N5o941jI331X7rH3FehaF+0JLaIlp4ktE1CNhtMiIN2Omcd+1eeySNFhZUbI4AAxUaTQyKUKADPJC8g/jXBKg07rT0Nvdlurn0JoPibwL4pUS2V4lnOcfupHMbA/Q966y10OWHDW2otKgOQJcOD+I5r5GubGylkEoLbgOCVA/XNaOjeKNa0Ftun6veW6qSQhYyAjr90/40QnWg9LS/BmUqK+zL7z64h1GeNRHd2MUwHG+B9v4kHrVWa7AkyYXRScYIzj8uK8D0z48+J7AKtzDbanGB1ZdjEfn1rpbD9oqEbBqOh3Easfv27CTHvgV2SxtSUFGrFpGEcPKDbir/ADPYbeC0uYCyahFHIQMJKQuKrHEUhDlCAeCGB/GuEi+Ofge/cLcXDQnri4t2HH1rWg8X+Br2PzYtVslUnqk20/QjOf0rb61TnDkWn3mShUi9bv5HVhwR8pBHsaJA7DgECsiGfQr2HNtq0RTPJhuQT7d6sx2CQjzYNTnORx8ytkfyrCM4vTmRexYAMTZIG729KfGTKmTkA5BDcg/ge1Yl/r+nWYBu9S+zbDnzTgc+/aqJ8f8Ah1GLf8JNbFumHZcGrjUUftFtPsdDPoljdsrTWcDv2LRjI/KtPQLa20Q/u4fMXJO0t0JHbNcNc/FXw5boWbXLNsYztbHP07Vl/wDDQPhWANsvRdOP4YcseO+MVvGvySTWphOm5qx6NqmkT+J7p1S9nt42Y4t0AyPp9KwpPgTZPcia5uLyds52yEDP14rhpf2nNHguEeysruSZDuDbCAfqTii//a31O7iAi0hYcdHBBIPrgmvVw+NwevtoO/ocs1iqdo0tj0yLwPoOmsinTU3IPvEnP6Yz+NXo47S3x9nt4k/3UGRXgN7+0lq18B5sYT/rnCM4+uaoTfHy9dcKbmM9C0SAfzzmuCviJSn+5hp5nVCE2vfep9KCQH+FcHnOKni2qQ3TtjpXytP8ZtYmw8E9wc9pJAuffgUui/GfXLO+Mt3emW1x80ajJX3z3rmdevBczjew/Y36n1ikhLA7sew71ehuLiKT9zKVBH3cZ59apeCbm21TwzYXl1GPMuEDbx1GRnrXTG9tdMiX5Cw7FVz+tfSYKpGpBTcrHg1qlpOCjco3CXmrhUIKsvcjAPqao+MNGso9FhF45d43BXPQnPp2FaM/iZWUi2iO4d3GAPyrDuYF1i5R9QlaRFORGOAPoK9KWIpt+77z7syhCq7NrlS6GnY6XcqLd4DEbXaMqOv4VoS2QIPRcn7p60631SwtYFRJFiCjG3offimzX0N7GwtLmIuem5sc19PRq04wSvc82cW5XaOb8Q6IBZs0UTGQ5IwRgmuPW3DzLC67JmOApBwCffpXoMkGsxDHlQTDoVJI4Pv0pYtMgeQAIEnPJHXBrmxGHo4j+Kjpp4mpRjaLPPvi34bex+G326ZVMtqyyDBzxn/CvAJJ4tVhQ4BRgGGOOvvX0J+0f4th0b4fSaQ7AXl0RGgHQj/JFfLun3LWkcaA5AUDB7GvjM5p4eLVOjutz6fLatSdJyq/I9K8JeOr7wwqxSMbqyBwEcklB6g/0r2Pw54307XrYPDNkEc5IOD6Edq+ZotVMTATQshyCNx4NXNOvoorkXFjObK5BySpIDH3Hevl6dOdJ81J2Z2VKcKh9QXllb6hHtYK3dXXqD6g1T+x6jpkSiJjfQD+Fvvgf1ryzwx8UngcQam4gIx+9B+RvqO1ep6V4jiu40kRvNQjIlhIdfbgcjPvXXHEKTUa6szjlCcNtUFrrllJLsYG1mJxiTjmt2G5+Xp5q+q81UnsbLWUxcwLIT0cD5hVBfCV1ajOnai4x0jmx/PtXp06dRJOk7o5pOnLSTsdNBMCBzjvz39qnEjD6du9cguoappM2zUbFpIicCaAbv5Vt6dqlvdIWjkJI5ZH4YD6e1dUasovlqKxyTo21WqOktpskdj3zWlE+VBrlP7XtMAiRRnjgitew1EGMZO9eOQelenh8XBStc8ytQklextqfSq11p6XGeSpPp0p0Fwsn3WzU5bNfUwqU61PV3PNvKD0OQ1TRdv3xgn06Z+vasOSxktXOBjB7V6RIqSoVdQynqDXP6lo8kKM0I8+LqUP3lHt614OMy+E05QPaw+NfwzMzTNee3VVJ49DWf4u8BaD8QY/NeNbTUwMpdIo3Z9D6j6097RJyWjzkdV6EfhRHLJAy4OMfjXkU61bD+69UdsqMZPnpuzPBPHXwy1bwtORdQB7Un5buPlW+o/h/wA9q4CbTWMrKMKwG4HBIPtmvtG21GK9ia1u41mhYbSjjII9K4fxZ8C7C+ikutCPkyfe+yscoT1+U9jXrQ9liY6bnVSx7p2hX08z5Ynt5I9yygrg4II71RtNatrS4aGVDwQA7cA+3rXf+K/BF/azSwTGSCVCQyMvIx/Me9cLJ4UkgnV5XEoDDBUYxWUsPGKakz0p1Zys6Sui7NLHMhIyAR96sfTp5GuZYy5KqeM+lbktkViC4wqjjHNVVskskLsMHkkkd64EopNI6ZNtJ32LKxEAEHJ75qZFGwHIPOQD0rmoteMM5Mis0RbA2nPHrVm815YwnlZfIzgd6l4eq9kZfXqOzkT628tpGZI3bqOnBwev5UsSJ5SSu2QQM/WrFv5et6YAoYuw+YZ7Hpin6bahENvKDsT7pz3/AMip5uRcslZmqlGp7yehV1B7RIkUTByW27QSce9KItqhgrBSOMc596q65pTFwI4xg9xxk1PpCX8EeGkyijJ3DHHoK1suTmTMOZqpy20J1jwmc4B5ApjTJFGxfAAHXpWh9kknycYGf1qGWx2xEOAcHAPr+FZRnG+p1atWiclqMiz3TMOFHQjvUtrqd2XQCUugPAz0rSk0eCQkgbW9Pelj0tITkdcdPevW9rSlC1jwpYWv7Xn5iS6jle3DofmxyCa5qd3knZSCHBwCexrq50cwjamSeMA9aoR6GJw7uSJATkE4x/8AXqaNWNN3NMZQlUgop6nNsQqgkZySCD7VGp3PyBzzkGtO70uW2Yl0JQ9D61QaPaQvG7rivYjUVRJrY+Vq0p0pWkjZ0q4PlgFuQcH2rRLBwMENn+7nj2rnbJSZVK8c9K3tr4BVCh9xxXnVqaUtz6DL6/NG0hzgcsAMkYOawNSJWdMAHOQcnH41uIrODnAweMd/esnU1Bkyev8AKjD6SsehWtKJDbzy42DG0D8R/jXQWyfuhkjJA5zXMo7Bx2J54H6e1bFpqLwDBRQCOMnJrprwcvhPGp1o0p++bhilkjjVdwwRx6j1rZtbFC6HOc4B5A5rnLLVJZpghTKEYIznHvXZaHpjyyoxDE4564x9OleHV5qa10PYp1Y4h/uzoNGj+x7XQEEcj2NdHFr8sYXgZHAwMfmaqwad8oUAZ4z3qY6eyIckcDPUV83Wl7SV2ezGimthNQ8ZPp8AlZBgH+FR+deJ+MtbGuaqbkYBC7T055z/AFrrPiPqYt4FtonBkdypHoMZJrzOTG3B78YHcV7+WYW/vnz2aVlSXsobsC3zqwyeOa1dJ1BoSEOWjznbgnBPeqNlp8l6wCn5SOD6n61tros2mMkrBJApBIVs8enqa9qvKnyuLZ5GDpVnLnijZSb/AEUuvXtmqE3iUeRsKYYDkgZBPqK1ldJrYOABuGeKxL3RWmfMbEDJOD714dJUuf30fW1Pa+z/AHb1JtA1Br7erMpJJIzwcen0rWNvjJwCSPXFYNloUltMJBIUONvykE9e9az+ZFggtuA6jtVVoQv+6YYZ1Ev3hJGUQjIBAOQDz+tGoSuI1MRxnqB2qaILNEHMeCONwP8ASsvUb5IQRF8xzgqT3rmhFyeiOqUoqN2SxaaZYmMhlckcHdgA/hTreY2jhJHJ4wNx61FpWrXN0QBGgXoSCev9Kj1RSxQkYctgEdjXQ1K/LJIwjKLXPA0pIxOhBAbjIyM5qSGSWKMIpwhIAAXOBVezPk26knkDkk981ejZDuOQc4BHpWMopM6oy5ldkaqTljtb0yM0l5dsQiQEA+xwQR14p0oG0hD0PY4rIsn/ANNkSQHIOFz2PrUwjF6sicuXYm8q9KmSK4YAc4IBBHf3/Wn2k8sjbLpVlGOGxjn1xVq51VIEKmIg9AQpP8uKoWGowTyMHIjJ6FhjNbfEvhOeThCSvLU0HOzJCgrjg46VLayEDCAgntnrSAAKMnIPpQWIUMhHB4IHWsPdeh13urjLvVFtgCwkA7/NwfbFLBqkU8Ss8pPHAzisHWjJNICysCDkgjFU7aB5HGEYgHHB/Piu+GEhOPM3qePWxlSFTljHQ61JhLIqmRlQj7xY4z2FZGs358vCu3JKg7jxirsMRe0wQV4xkmucvVdZiuS2Txjnt606FCDnZm2Kr1FRvFFYXl0ihVupkA4/1hP6nJpy6nd7gVup1I9JSajZCDnBA78cVHs3EMeAc9O1e0qVO1+VHw88RW5t2a1p4iu4WBaaQjocH9eK6OHULieMMtzIOMkgg5/OuH+6wOefT2roNFv90Yh4yOB7CuDFYenbmSPUwGMn7TklI1hqN3G4zPIT6FyQffFSf2pcpECJ5CSM5ZulV5Qu3LEg9ADRuzGSwG4DAPtXl8sG9j6++lzIuvEOpQyHZey4JzgAH+lamna9ezRZe4ckDGSf8MD9K5u8x55AGDnitGzOwIuflYgDtzXrSoUnBWR5M60o1LXNoa5qXmELOzoBks2Mj6ADmtY6pMkCNKzFivPPTNZVtGUwcFvyq88BuEw3IHrXmOEE7JWO2HNbnuTfbJ+scrEEZGTmlgivL2RQZWPOQScH8uhqK0iBlEfJGa7DS7EhOBkEcjHWoqShSWxrGTqabC6f4buGRZXnKj0UitKLw3KSCbtwcZI3YB/Cp4t8a4OQKrapeyWsDMCRgd68+NeU3aKNFQfc5PxdYXemMcXbPgnOGxwR6CuZRbliAbuYkgMMMc/nWlqd3canIdxJAOcAdqqRW4ibJcA5+6T1Ne3Sg3HU8+ryqVrluKS4ACF2I6defrmpo2NugAd2I4JZiT+Z5qBLuJFALZB7jmp7nLw5T5iRxg9apUrvVAqySsmUX1aVJgiFgDnIq7LcSzRkAMuADnPB9xUI0bannEkkdB6VZj1AIhjZAGxjgflXWqUfsxPHnipxl+8dkeL3OiO8ZfhQASQwwTWWrvberAHj616bLYJdLwBgj61z2p6EEcgAYxxgV1xqLawPmvcytP1ExsAxwMdAc4rsfD2vPbTJJHKy7T1B/SuBurKW0JIBPPOKs2GoNAVAPfOPQ1T95WZpF22PrX4bePIdQQ2l2434CnJ5PvTvHvhKe3uxqunyszcMoB4IFfPeha68cqSxuY5YzwwP519A+AviDBrMSWF+QTtAG5s5z61waQ/d1FeL/AqUXL34bnT+A/iJcXtt9nlcvMnyt5rZ59vbrXpGi3txdozSoF54ZehFeLeIvCE2j3w1PTDwfmwh4cV23w38fwX0YtLn91c91PYjtWSpxoVY80ml0fQ4q9JVaTnCOvU9M3MoBxmlWUEU9HDjikZQR6V9xGM7KVOd1bqfN+opYY4rE8S2wudKvC4PETYI7cda2GUZzSF1cFTyDXHi4rEQdOo7fqXCXK7o+c01BDEMsAQSv5f1o/tGMNgyAHHIBB5qDxnpsNj4r1WKEEw+cevRTxx/n0rHSK2+RJQFQHnj168V8xHJItc1z6GOOUktDcOr26kjzhx7jiohr9o7EJcRyEf3TmqD21s0eIgBg8DGM++KrCw8w8gn2Izit4ZFGWvMEsbbobP9tQbT8+MVDJ4gtIScykH3AFUBp0o+RUZvr2qvcaJIWJePK45OK3/sKFviJ+v32RqjxPaFM+cOBxtIx+dH/CUWh480F+vXtXNjSIFYgxICeCSOtTR2ESLkKoU8cAChZJSe8hPGvextP4otI8nzV564Of8APaoG8W2gbG49ecAmqosEZRwMd89qedMhwDsAJPOB2raGSYf7UiHjpLZE7eMrUIT8+V64BOPw/KmR+M4mAKRyMp7kY/8Ar1EbKJRghck8A0rRpCcYXIOflxW39i4ZdWQ8dNdCRvGe1Sy2srYB529Pw71l3Hj1Zg0Zt5UPQ7lxVyVg0fAGOgHFYWp26SI2ACe5q6eT4dO6bIWOndXRqeFktb9rm4mJw+Qqg4zj/wCvUWpXT6fL5MRKJICrY9PQ/WuJfWrnQVVIlz1OF/rVK48YX+o72nKoMfLsGGHvmu2MXR6Hsxw7xkozex6P4V1OwGqQ2006LESMH+5g4x7nJrZ8W+NrPTNXFnpwW7jiQM7RHPJ+n6ivD9MdYD58jMJjlsqTn612ujQGaMSFRtYA5I6+9TOlSxCtNEY6jLDPnTR00fj9pcE20pHspGPrnBp48cysNwtpEwcYZcZ9xjJxVSOLA4QenP8AOrEVoHdc5OeMAVyPKcJ2PIWMqN7FyLxjdMuTbDGeDkk/lxxW/wCHPEMuo3QjKFBjlunI7YrBfTfJTIA5HOB09queEkZNTck8BeB6H1rzsZltGjT54HZh8VKpLkkj2nwdn7cmTwVIwf513Y6V5l4Svjb6rASRtb922ffoa9NHK17eUy5qJ5eOVqo1gHG0jIPY18UftKT2kvxXuIbe1it47a3CMY0ClmOCTx15z+dfbPWvkj9qe1sk8c2Yt2Vr2dVWaIDtgEnP0wfxrvxcnCjKSOOjX+r1Y1LbM8d0O0TUWa1LhJX4BbjPuDVzx14a1LwnHp8dyPNEjhi0YOTk4AI+tVi8c/iW2sI2WBrchmlHYA5PtmuxuvEE3ig2aX0/7qCQsXkwMIOmT39fwHWvzXEY2o3eOh9pLP62jgtDnfEVvH4YFhBcTIb2dDNJApyIl4wCe5OemKuaNq1jdGIRSjezBSvrz0/Kua8ZNp+reJpdTtXWSzIEayZyWYHkj0FbGlzWUT2yKVLsV5BHAz1Jrojip+z5up7rz2Kocz1Z9N/DXVINGnYXEARpogVcpzgc/j+FU2JJYMed7c47FjzWf8OPi9pOlxNpt1CLiVMeVdHBxkYC569u1JqmpR2trLOGztBY54xznGKxxeLp1qMYc3vX2aPk/bqtVlW5bXOY8R+IdSs9QWC0RNm3cXYEg5PSsseKvEMhyYoFUnBDMWOPY4H5ViDxe/iq4SSGLbLK+xVXnABwSfyNdasAtsIQWOcYI6HvX0OX4HDVaSlKN2edUxlRu0WZ/wDwkGrsoLhEYnlcE4/Wqi+IPEIYhXt8HuFYcfnXRxwRyqQUyQMnHase6v0tJSoAYgdMZ4r0/wCz8LfSBk8TW7leXWdfCEiWAuezIQo/Umq517X0GHMGD1IBx+WamGriYg8AEZyBxUTXwZhtUMvXJ6Vay/Cf8+0L6xWXUSPXtclfaHXGBtaMcg98g8YpG1LX5ORcknBwSMZP+HWnR3hLEoAAB90jvUyaiwPCgADkmn9Rwqf8NAsTWe0iqL3xCq5e/wDLwOkYIGf/AK9LD/b9wuRqEqHP3jg1sWkpnkAIBX6Vdvrk2OFhBQEYOec5qlg8Mv8Al2hPEVv5jnJbfXyh338hbPBQAZ/OtXwQb5PECQ3dy8kbKcBmycg9McetTQXUs2Fck8ck81d0WIRa9AQPnI4PfP1/OvPx2Dw/sHKMEmdGFxFR1LNnaWzlJUyMDPOe1J8ZYDc/CoBc7/PQrjqMkjIp8aBXx2BweaT4oyyn4YxiJzE7ToFfPK/NwfwrwMl0rHZmH8PU8g03Rnswks4EEY+YtIw4/wA+lXZBZKyMjG5BPPlDIB9c1WtdLWK/C3VxJdBQHJkPc85wMCtKG7isre4fIViTsB/lX6HbQ+e5tLWLEl0IrVXjskCtgbpM5z+Hv2rGuheS37QG7WGUgMwijAwPTHNbH20zWVtAiElF5bOc1jPZ3T6i9zG0SdFbJz09uDTir6ivrqQ/Y4IrmcTTNc+UOTMcnJ6D09K0rG6iXQHMqhJJTwMDJ9AfbpVHyLAzlnujd3LsGaMKduf6Vp2Uoe4MX9nGN1HBkIGPccnn61SS6CbVtB15eltMSCJGeVyoIC8HJ5/SvQ7aMxWdvGW5CDJx39K86E189+nlsqxKwQFFyQT1z+HevRhgxxruBIUc9c+9fF5/HSJ7+Wv3WU/EGmrqVmkDswRj8204J9uPwrBbwhbwjJLgDjlyDx+NdXeuUtsgAkdTjPBxVBwRDnPI65OarJ6cHTbauPGVJKVos5s+F7VQceYS3T5iePrmq03h+C1xhSqg5xuPNdValy4LIDVHxZgQoEGMAbgRjjvXvqnFvY8uVSUepgf2TZPGQ8SEntgU5dCtJYwpiAAPGB+tZ7XTo5AJOOmatR3zjB3c+lbKCW0Sfazlux0Xh+2jchbZAeoO0c0t1o8BAj8pWU9cAYFNkupDg7iD7GohfupySQfahJJ/Cg55NWuSReG4Gl3GNSGxk/Tt9K1rbwjZRglbaIZHOEHNUNOvDJeKhY4wWz/n612VohaJiMgHn1z/AICtHa1rCi2upgHQbPeQbaJmAyAV7VRudMggnidLeNcSBsooHOfQV0Lx5lBzkgYyaoXeGuIlIwS4yD3GelcFeCdKWh0wnLnVmdXFujABOdq8jPXHSuh+LGqwQfCCSaTmN0iXnjOOT/I1zqkNhec7QDnue9c/8b7p0+C8g80lYp0QAE4wTjntnmvk8orSo15Q7noY6HPTUuxwV7rtlMqyx2EZTPBlJPHbkfl+NeU+I765udVklkt2VSwAbACqB0xjvXZLcx3CIiEkAA4x371i+L9n9nRhApcyDdk9Bnp9a+2xCXJzNiyqpary23OKmuWjlnQwsYmOQQc4z1rn9S1iTz4oY3ZY43DkMcA46V2DKjpsfgkdO4rmNR0tLrW0QqQBHkgDqM//AFv1rwIqNWVj9TknQoqaN6y8TwvgAl2UZIVSK6L/AIShLiwhaC3nF1E6uH2nGAc8kZ6jiuS0OBVmIdQFU4IPoK9J0LUI7Wfz40UJJEVBHY4wCK56ijGXKz0qS56XNY6nT/E1l4jNs1tGnnxgBpGQBgR1Getes2IAsLcA5AUD61434d0uK3CrHEscYYMCB0HU/XvXs9ko+wQ85yPyrjzal7OjHW9z86xVaNXESUVaxW1+ETaW6nBJZTyM9Oaw4rKIgfKMnnIHUV0epDdp7AdSen06fzrF24tcAjAzyB37125H/CdkfMY/49ySG1hJwEGG9cc0s1raxx7XiOQeCSOPaqkFwY2U55U5GeMn1q/qMheISYwGXcOOvqa+nv2PNW5WiSz2/dBIODgdKmigg4Cx8tx0qhat5iDsO2e9aVicyAsCAe2c4qE3c00ZZj08R4JRQMcADrTltoG7A4OQDVq4OxCT6dOox9aypr1FyVx/KtOZrYzSTJpbNIyWIXH9aI47RBltoPYDvVRp/O4LMfTIFRPlWJ747HmpTlfcrRaM0HaBQBhc4Iz0+lZl2Y/4MbsEkkY6dTipUQMRuAPPQ81DqsapGccqAcnGc+tU9U7si+qsavhR92jo5IJYk8DqOx/KpPGsP2rwZq1vwC0DFST3qLwowOmY6AMdo9ACRin+MmaPwhqcoG4rGVP0PH9K/LqmmN17n1L1ofI8JSHydKgjOQPLCuigYPHIxWvocpGlMjSMoZgysQMj0x7Vz0+uRXFpbSoPLbaGYLz29q0LKZ57OIxDJJzk5OQT/hX6nSfuJny13ex0ZPnpGq53Ejc3oK1ks4LSzkdfnc8F35I9xVSK2C4ii2u2QS27FbV7CkFtFFgPuGM+p/wqZ2ZqroW2kENmJXIz1Az/ADrB0Fkm1S/nkPBUBcnggZ7++a3FRntCNoAwQTjNY72gs9OnwjLKSWDZ4rNLTQpvuZXiDZNIUQ5zgEdh/wDXrtfgzE1roGpwNn93cBQPTgV5VZawySJPc7ldDuVT2PrXqXwXu3vfDGoXDDazXGXGerdMj8un1rws4t9Wa6nbgf4h3xjMikDnKkYz+lcHaaaha5Y8FZm25HUZ/wDr131sdmSDg8kZ+lcpbRLuu8YJ81mx6HPIryeH/iZ0Zg2oopCRFH3BjPXFKZYs4Azj261Ky70O4dR09Kqh1V8EZJ6YNfbPzPDWquNM5lkCIgOD1bP5VHeX4t5QNqkjsy8D/wCvV6CMeYCsZLHoR296xdWcSXUmAMAkAA5qNGV0Hf2qJP8AlmMZ68DFMOs4BzBwDkAcZqkpXYdwUkdMjFR3DrEpJJPGT3+lCQcqNSHWPNwRABk8knkf0qVtQXnagJJwcnpWRau6geZtyTyQMfpVhpFJzjke9XcfKuxv2GLhslQBg4PrSajGnkOQAePSmWDgwYIIOeMd6mni/wBHY5zkcg1pC5lUVtjmtBhjSWWPJ4fgEdB3roLqAtauijGRjIrK8LwBtSvwxOQwbnng4AxXYPp6C1nDclkOMdvWueUbyudEJe6fPd1aJqLGTBAJbJPHIbB49KyRYx2s7IFyQeGA4PvXdW9oZNQnSfahjlcKoPBXPA+uMVxF9cRDUblEY4WQnaxwQPT3/CvLx79zQ/Q+FJP2rg3od94XVb/4VR23GbXVAdo/hwxx+h/WvXFzhDgfMoYDOcAgY/SvI/hYUv8Aw54kty2DHMk/XOPu4x7nmvWrUh4EIBA2jgj2rXK78rueVxNCMazS7nE+OE3ajZAEADcwGcZGOePTJFYMhC2zoSCG65rZ+I8hTV9OYHYBGxU5xk8A1ycU8upX9vbBGAnkCLt7V7erkfERaSOj+HnhpLyZruXdJawHaoYffb29h0/Ou/1WZIrQlnAP3QCeeB/Km6bawaFpcFqF8qOBfm927muDfxDJr+vTt0toz5UKnnju349jROTdoolR5tTMj06fVNQuZAeVchpCMgDPAHvjtWubOCxgDuQQP+WkhA+uP5VpXMcWlWMgf91FErOze4HWvL9Wa91s73fbCQcRhuMdjn19amTcFaIknI7ZbzSdSZkVLR5QcFlCEn8R/LtTbjTQmDCAOc46YrzmKwTT7l44iFYKGJjGME9q63w94gcgW902VGdpJ4FKMpLSWpbh2Oq8OX5sbuXzIzwpAZRySQe3pXBeL5JbvUPLZyUdgojVcnPrmvS4dPk2JOqAKuCc8A1xHimybT7iOcPhySVK9qTsmVFmJFLDGVDKHkjB4IJKEjBwPWmJZT3d2tvEWleTkKoycdvpVvRtEn1e5zCNxY5aRuijuTXSSa/YeE91tYlZLsD5pQOSfr2FDlGnq9TRq+iG6f8ADfU2USTm1tos5+aQh8fTFdRb+FprWLCJ54AxkDI+ua8yl1PVtWunlN3K7E5C+YQo/Gui8NeIb6yISWdpEDEEOST7YPpU+1nJ6xVieSyvco+JYpdG1OJ4SUdlyyjsQe9bvh/xdFcx+TOQk46noK2tX0aHXbcyoyqQpYE8k8ZIrzC9tTZ3YcAqVzgZ6GnKH2osmLT909YkRL6ABgGjIOAR1rkNf8Py2xE1sSsYbJCjn8KpaD4pliQGcmVAcZHYV2VrewX8ZdDlTyAxzThVXwyJcXF6Fn4bSbru4DjzCIWA44B9D+uQKy77x7d2c86BLSNNxVh5QPGe3vzW7pqHTmae0jUyjLbWOASRzmvNfEkgW9lAVQSdxRT0JqZR18ik7mgfHsniPxjo1lM+0LJuUKAM4xgn2Ga9FN/BCzgEBdxwzHqK8L0uQReJ7C5ddkUWRJtGSVOP14rrNU12W+lKLhYiMEgfeHpj0rkrYqNBWvqbxoyqPbQ6fX/FltGGjgZbucHBjVvlB9CR0rlGup7wsJbiYxMSxgEhEQJ6nA4/SqsEDO6kcjJBAGOavGPywAoAyOWJr5edFVqntZ7nsQl7OPJEgYBAYoyUxwQBgHvio2/dAAHJ9BT3kCLsj3BM5IPPPc1WY7jwSR9aptQErsHlLMMgYPJPpUL8knuP4cdakYkZpI4nlbahZSTjIIBHvzXDVqW1N4QfUbHB5rdgmepPSiVsOyAggcAjoasTsLeEIhDY4znt9e9VIkMmSSCMcY4xXBFSqy5pbHQ2oqwojLsMEY7VIsTSHYuPc+lLGD5gUADI4Pce1X0jzHgAKBjLMK6KkoxiRG7exHFBsAC8k8E54+tJdMDAYwcc4JU4PFQXuoBCttao7Sk4kkZSFUDuM8kmqklwwkAxuByAM8kV5jbrbbHUny+pNHbgRc5znpnNRO2OBgD86X7RkYJ2qeDTQmATk4J70/JIFvdkbDcnbPfIqIBSQCe/NJcSiHJOBg460mnkXKmYoSobAJGeneo+N2N42S5mWoIjyzAE54HXAqXaCQWIyD0FP2E8gcjnIP6UHIAACgMepGSK9GnFRVkjknLmdzM1VikL4znHT0pugH7LaRiXAkYnO4jv05q+9otyCGAxg8Hnio4tPjjkDglsjqe9aJLdESbasi4btEUE8HPQ0x9St422tMqnuCeajkt43UvIDxjgA/ypxt4ywcjcWPc/5xSfe5lbsRjV4JCcEvjn5ef1qaK7jkOQCoPQOMGnNAm1CEXBOCMYwKUkccAHgZqJvl6goseUBUNnAPY01IyzAAZI/SlSLLAEgA549alL4jJU7PqKxlqtzoj7r1FNuFXLuASO/NQg4cgHj1PeomcuwwSw9fWl4HDEYxjBrznHW7Z1JbDmlwOvHQCkDHcD15wTntTPMVcDqAOc9qga8H/LNGIHseaLJbIrYtsCHGTjI6VE7gAbs5B6565qBZbiTA2CJc8jqaQwyO5LkFQfUjr7d6aUnsifNlo3KL1cA+hOMe9Kl3BIxCTLMQcFozkVB/ZEM6kzRiVAOjcgGp7WOzWMiJNhBwFCYH1zWqoytdsz54p7jvMyMgk+hqQXUgQLkkD3qOaRIIzLK6RJyMsQOn9KyLnxTanMVri5lXjOMKD9aqNJR3M3VTehqM+3OQpJHJY44/rUBu7ZSAkiysSARGc4PoT2rnPP1m8uMTzxCAcrHCmMexJ5NalppkhAwrA4J+Xj6ms3UsaJORqtCLgAm4EanoAvQe571Ja+Ra4LzO/P8BIJx+VVRbhAAz5b+6DnNCJK68W7CMjl5DjPbIzXHVlzqyNoRa1N4XMSIs0U8jhhlg/DL7Y/+vVbUPETRxhLa3zKeFVG5z6k9vescRLbKQ96zjGfIiAz+JNVJ5jKuI1KDG7AOWxXJGg5M6E1uU9Ut1Ds95Ost2SAY1OQntmsO7geYkDgdgOK3DajkjjnP1qN7UbSMhjkDI7V6lKnGJjOV3uctJamLPHIOCDSpGu0kEiTHHFb82nhjgYyDzgVUl0skZAx9K7kk/Q53e5lpq89ucAkEHGCODWrF4omUYkIyBjgYqudNbncgceh7mnRaPZsrGVJVcDtJkflj6d656lBS1iyVLui7ba9JPuILRqP4ietSf8ACRyk/up0fHIjORz9ao/2DBIo2amUXOdsiEAfTGc+nNH9gPCSY76JyASMg9R05rl9g1szRWNmLxgVISfAIOMK/AP1p/8Awlp7mIEDIy1c+fDd1LjIt5Q3JLy4x9Bjn8aavgwpJuMVpwMnG0k1o6T3uF7aG4/jYRkjEbZ6ZYjNUbnxtcFiFWMKD/CCSfbOcfpVdPCbznbFbhCBksZgF+gFIPA98WJeaztgOQxuQ5+hAwav2MEr31JUn1K93rz3wO8MhI6ZNZn2YbQ5Q7SeGZic+/NbsPg26njka51SyiKnCeWcE49jnr61l2eh3yTSRXM1usS/dlL/AHsewz1rNUpfZZXMk9zMmjSQ48pSwPLE9DTVtHAGHx79cVuzaNG4AZwF4GQMGlTQIgSEvpGAODtjAqnCfUr3Gc64lj3JtD54ByePf61USOQShdmRjAJ4/lXYLoKIC/8AaIGcjyng6e+c/wBKkh0qVUKJrVrOx4MEYMeR7549/wARW8ZSWhzuMW9Dm4leLACAD+9/9envNIWA7jt7YrSvbKW3BJjaRhnHlENn8azVmSRcmJ42zwHHNQ4ybuylta5R1GURNE5DFQcnHetNr5Lu1R445ACOS2Ofes7WbU3dlIiF4zgYIHPSsXw+l6rPby/LGpAVs5Lf4Vy1qDm0wUnF2NplMsomW2SXaeN5xt/xNHkSSA5KhmHKxjIHtn6Vq2uiLkMZbgLjJHlEg/kM/rWpHplugPl7iMcfLt5rHkdjfle8jkoNGMcYA81gSSN2Nv1HemXPh26ukADAJn7pBP14rurO1mUMq20ZPaRyePoOhroIG3QFfKUlhjJQAH6egrSDlFg4RfQ8qtvB72ygPkMBkkjrWtZaVKjGJIXOe6jNd/HZBZciJT6hgGxx71aUXDRFBM6RKSRGpAUE9cD3ruVVW94UYRj8KOLttDnklCY8ot1JFXR4eu3YeXby3BXkFDwOOfeunhs1QAYyT61aWAsoAJA+tZKpFPRGvvWOdtfDlzGSZFKknBUn7p9OakbQZpp9odAg7t1P/wBaui+znBAJBPoOgqSK33sAAeRyCPSspyTdy0mjCk8MOzIovwc4JaOPA/AGpE8JwYBfUbogE5xGp4+nFdAbYEEZ5HpxUgtcYOOcY61DlfQTTMdfDmmw/MYmnkA6y9R9PSrv2e2s8LFbIhIwA3zdferZiTcoORnr3pUhVnI2Y561Dk9rjT6EECvCGKKFboOM8VbiUgc84p5eOPGOecHAzQW3Hjjmk3dGkQ5IGBz/ACpTlegOM9BT1QIoJPPpUu0t0GT7VEYXYua2xCe55zjJqNcM2RwOo561PJCeQSMEYK01UGckVbgLXcjcA9cY64xmmiINkgkc8gVZMWcYHX3pVjA4DE9jkYqlFiuiqIRLgk8DpzSeVu7cAHJ9auFQq9B7e1JtB6jJ96LvoxXT2KgtQyAjk9s0TWYIyMEZ7j9Ktk4yOBnrT1QEHjPHShCsZ5se4ABbgkjP6VC+mqc5QnPGVOOfxrYC5GeDkcYpTCHUAgAntWiYc6MCXTFY4MXIwSD2pV0oY4BH4VuG2UYJzke9KsXt06mncm6Zg/YccZxgc8U3y5FGMK4P/PRQfwya3WjVjz2GOBTBaggng5PQjNPpe4rpdDCkgycNbQHnndEPyx6VTl02CRw0tlBIB0Hl7ePQlcGuoe2ygBUf/WqGSzVyTjjHQU07aXGrdDlLi0iyCmn26EDhlZgR+ZNZEng6wlkMy2yxOeSUOK7wWRwMKCBTTYgKTgZ9KuFSUHvYiUYyOJTw1bRpsSNgo4+ds/rxS2fh20WYNJbLOgPRyRg+uRXYNZAZAGB2zzj2qIWhHy7QfQVr9Yk+oOHu2MG60zSgoC6VFG/TcCTj8zkmsKLw+kd605AeENzGeldzNYh8AYzjJIPSqb6YpU4fPfHpUczZmk1pc5KTRonldlQJyflUnAH9aii0a2c/vJmQeqAH8c107aays4HI75FRLpQwckgA46UX0uafMxP+EftU2LFe+ahIwJRg+5GMjFQXPhe28wPAy3ADbsK3U+2a6FtKG4A9B056ZpBoQ4JZsqeoPT8KlXTJldqxx+o2sqMT9lniiPGNpOD7kfSsq7snkjG3AfpgjpXp/wDYEs6gtuYdMkkZHanJ4UDEAoR74raMo31MnG6seIeINLnktMJEGkA2nPHB6mvW/B0a3fh23s/LBMKhenOcdRW03gexulCXFusoByMjofWt3TtDjsECW8CW4xjbGMD61niOWpGyLoU+SV2YUXgXVZScxPEM8CRlUEf8CINMPg6+t8tI9ofUpIAR+Azn866/7GepyT0zk1PDpTOR8jdOTivN5YJ2sekptanEp4fdxh3H1HGafZ+GE88m5nmdR8qqMcD613A0N3CnymOOhIqeLQ3XO4ADHGOa0Uop7EOTbvc5AeFtNHJjvGUgfK0o5/HHSlm8PabNE0RsDICCA0khJX0PbNdpHpOMBzkDoMVaGkQr/Ac4Hapc1EVzg7Tw1a2URSKzyDwu4kkfj/jUEvhWO5JL20YyT8u3OD616fHYQgABD7Zqc6VEORGASeMnP61Krdg5meRf8ICXwUgIx2DFQKmtfAciFSYFYAdTk5/GvXFthCMYHpkDGanjgB4wc9+ehrZYh7ML2PK08FOyAvaWsYIIyMvke+elVZPhT9t5aSMD0RcD/GvX/sEMmAQMn0qWOwSIArkN3yc01iuXRE28zxdvgnpUi5nso5CepZQf0NWtO+EmhwzBYoLXzV/hEYBH5ivX3hMg55NQf2fAzbjEC443Y5FJ4upsmCs9zj7f4fpZqGEKk+pUE/nV1fD2wkBO/ZcD8hXVANEoAJwOxqVWlPPUd+1ZOtOfxFbHNxaIVGCgHsBViLT2HBBHpgVttnnI5PqMVIpHQDjHpWUn3QXMP7NyeMZHpSPGDgHgE4Bre2pgjauM+lBt0YD5Rj6Vnoi+ZnMvZswJZeMkZ61Un04/dHJI3cjFdabRGXJRh7ZwaU2cRGdhLdMk54q+eJGrOHk0piBxx3qncaRICSFGO3HNegtpUII5b8DmmnR04JUgDnmt4PsSeXSaA7jlM57YqnLo81sweMsjDJwp4P1r1x9FiYccd+BVY+GUuGGHCkHJLDII9K39or2kFrnlDwyshSe0hkx0kVMMCayr7Q4pGwQQrDBBHevaJfB6Y+4hxyWPFVpvBSODhOccY7U+aD06CTaeh4pN4eeNQYbcTbeysAcfQ+lUZdOlhBd4WRR6gn+Ve0v4DyzFVVW7kCoD4CmjbchIOc7lPp0qVCle9y1NtWPGFt3K5KHZngkYzR5OQAmCdvIHb3r16XwVPyREXPqDmmz+FpQAXiRuB99QeKp0YSVosaqOJ5A9sXjIbJBHPGQR6VAugWhBK20YzyTtAzXqlx4SWY820ZJHPAGfbFQN4WjjyfsgJ4GFZsfz4rN4eNrFe0UmeVN4dQklImIJ5KuwI/X2prW9zZRYtZ7q2cHhllcEfrivUX8MxKS6WRt8cFYnOD785qhf+HhtJigmRu5ZwQfwqo4Wm9GL2ltjym7u9SnkAm1G8mTPKTzEqcdeOhqGS4CIAVSUjodoOK9Am0AYHnRykZxgL098Gsi98LwBiywlEz8p27SfwHSvRp4enHRHNOfKedySyy3BCGSIE/MOn860bFYLZjujUuejADn3rYn8MyfbmOWKZwOOAPWlk8PShcBMnHIBzwK7KtNcnuIwptOWpVjmUA45B5JJpY5Xc4z34ycVD/Z8tsSGDL7dcUwrJECwJJJ7mvGdGSd2eleNtS6xYg5wCD1z1pVDDBBHvxyKzkllZs5IHp61bjkkbqRgDrnr+FZycovUzWjuXE+UklQSSBknmrNhaPqOpW9pFGTNcSbAAOMY71Q82WKNyOSoyOM17B8BdCh1Aza7dRqxgAjjRu5J5Irmk+l9zKp3ij6C0Brfw54b063udzrbwqMdM4HpWJ4i+JZtrmI2K4tzktDcKVD+pX/PWs3UtRvdZeWKaKOBE4IDFs47VzV5pryzsz7ZUC/dJxj6Vm3JR5IuyMaeGTfNJXZ0g+Nvh+JB9qjurOTJDBoyVz9asW/xk8L3Kgm7lQZ4yh6/UV5xrPg8IkU5t2cSNxtkyQPU4rGvIbizjKJaO4AwGIGP8f0rSHtvszOn6rT/AKZ7bL8YfDJjHl3pY/7ScH2qew+LfheVxyjOOuEJx75r59tTPIDG1jJEWB3KFO0j0yetalnaKJMPviYAYXBwB9PWtvrGLpaqf4GTwNGasz6IPxi0EwYVbkoflyqZH19adYeNbCaTdaQStI/PmMuB9f1ryvQNGEl2rQXJlULzAy4IPrmvTdI0tIFWYrtAAypHNb/2hja9oyl+BwzwWHopv9TxX426Vq/irX47sEvDCMhAMgHof0ryk2stu7xyxshHUMCMivrm+0SK5Z9qjBOTlR+lcdr3w7tr9XV4VYEZBwDmojq3z/eenSnTcVGOh88szGIKCSccgnqO1NRvJYkBgSOQT0PpXofiP4YXNuu61BIB6HoB6cVwd5o9/YFhLbMCpyNpyD710qnzL3NQcbu9x6TrcDLqSuBlSc/rWro2v32hXKTabdy2mOTGrYUj0x0rmhcfMQVcDvuUgc/pUsU5WTJViDgZz2rlqRX20TKndaM9u8M/HOyWQRaz5ljIcYnCkpn1yOM17HoniE6pZi5069ttUgJ434DD2yP618di4hlyhUHjow4x/Wl0/XNT8MXBn0S9Nm/90ICDntjpWFHEV8PK9HbszmrYRVI3Z9sDVUCgT20kRPURkMPyqo8GmXrbgIw5/i27GJr518N/tHarY7E1vT/PAIDT2wPA9dvrXpOjfGzw1rapunayL9DcIQp/GvYWa86tWjY894WVJ3TOrvPhza3EhmhuJomPAAIZabZeG9Q0Z82upblB+5IMj9al03XNN1CMGyvIpA38UEw6/TtWiPMIH+lsQOm9QwI+tW6mErJWWvqJyqpcs3p5ovaZfXSY89FVxyTGcg10EEn2qMZbGOoFcWxvopN0flSL/vbcH8as2+qXkZ/ewsuO6ncPzFd2HxHstNbHDWw3tNY2Ohudd0+ydkMwaVeCi8tWPZ+NEvtUMSQyRRqcZdcZ96ZAtmJPOMA81uTJ1JPrWjHcRMM/K/vjpXa6s6rXv2XkYexp007xbZY1PR4tSQSofLmHKyJ3+vrXP3MD2z+TeL5bD7sq/db0z6V1UEuACehpLmKG6Qo6hlPVTiuupShVV+pnSrypPleqOO8popD6juMVqWWpSQrweR2NZes2z+H5RIu6Wyc49TGff2qZHSZA8LbgQCCO9eFrRqOPU9WSjVgnui5rnh/S/HNo8Uw8i9VcLKoAdf8AEV84fEjwBrvhe/aGS3E0Dk+Vcxqdrj3x0PrX0NG7rIrj5XXkEcGtqRrPxBYG0vkDhhznsfUHsa9qhiIVFyVVqcynUwvwP3e3Y+FJ4tctJSUglU8ZVhjB9RWXeQ6ve586GckjklcEH6V9LfEPwXL4WnMmxprJz8k2M7fY4rzq6uVtXJJK5OAxzXFiajozvGCPbpYeOKgpRqOx5E2i3jZJtpc9yQBUbaPPGwBSRc/7Jx+fSvWmvUZQShweSSpPWm/2pbomTvUd/lPP4Y5rnWZT6wB5NT/mZ5Xb2+oWUgktnlgccMQp59sYrS/t3VPLQPEzheh8knk8k4Hfk8138l1A+TzsPqMZqMSW7IQBgA4OR1NZyxkZ6ygbU8tlS+CbOMh8RkgpdWYeTGQwBH6cY61Hc69vRhBbtGSOpUnHtmu4a7tVJ8zyycYw6j/Oeaa01oUBAjxjIBAGaxVem9eQ6Hh6lrc557Y6nd2jyOFaXJ+7g8fjUt/q090vMbQhiMECvQF+zOFJiiOcZAGBmnvbwQrkwKVz/Eo4rb6xTTv7Mw+p1Y/DUPOLXW5QoElv5h/vKD/kVJ/bERwPKdH6kMRz7fqK7lo7F8ExwgcnHrTTY2bYCRRooGcAULE0278jGsNWj9s4JtYJfYqnJ6Agj9aij1edWxnqcYKmvQo7OyzuMMUoI4IJ4/WkbT7BmDGBTg9TzitliqL3gYTwmIm785xDaotxA8UuVJGB8pI/+tWLIgYuQM88HHUeuK9NOm2DsQsMR254App0WwbBMQBGOOn61rTxcIfDFmVXAVKseWcjzOH93KuBkg5IFbCasrRbSpBPHQ8V1zaJYkZEERXOSCOv49aryaLZDIFukYPZMgD881vLF06m8TOll9ah8EjmLRzO7HadvUHNZ+roVdTgEiuum0+2tctGoBIwcCuc1eIv0GeemcVdGcXO62O105qHvvUx413kEjH0rStrCScjEZOehWtDRNDgl2O5yM9CcYrs7W0s7VE2AZB6E5yKeJxkYOyR58MtlWlzSehk6B4eaKVJJeOBkGu806CFXAQ4z0FY4lQp94AdOCOKm02+jS4IL4AG4Hqa+cryqV2fRYfCwwkbROyijZVHzjAHH1+tct4412bR7VxFKockAFec81cm1gzIUjcqCOoNczf+Ehq0oknu2IByFclgf51xUaUVUvN6HRUqS5HybnC6hezajP5k7mRscZPQ/wBKqxxhmGfUdK7w/D62aQsJZCQRjABFNHw+gXBW7ZmB++8Yz9MA4r6mGMoQjyrQ+QqZdias/aSMeK7trOBNg3HHOfWlTXYyRlX5PY4FbA+H4LAC63+p2gYobwJtClJmBHGcAgj61yyrYabu2dsaWMgkoJIpW+s2T/I0gQkH5SMf/WqZrmAAESDaTgc1I3gAP1nUoOQrDIB9R7mkHw/Kr8txGMEn5VwQPzwfyrL/AGd/DI64yxaVpRuV31e3tgSpDkHawHerFtqNtc5cMoYdQeP50o8AlT/rzITzlgMEfpTh4BkQn98o3DHynnA96LYW1ubUnmxqlpFWIYtZiivVhkGYickjtUt1osV8vmj5kOQGHP6Uv/CCSOuPPCgDg9/xqSHwJew48m72LjkGUDPv9OKyvSXwTKjPEvSpDQZaWcGlqASqAD2/OnyRQuBLuR1PIIIakn8G3xUCS7EoHBJAOfUYHbioE8D3UYJScKWOMDjj6fhT9x+9KZbnVirQp6GdrF4GjKRNtYEYbNUINSnUOruSB7Yz0610R8DXEqECQAjqW5pn/CBXpPEqtxwRgD8zXZTqYeK1Z5VaGOnLmgrGboesC3uWNyd6NkHPH0roP7MivpRPC8bDGeCBz+NUP+EIvC4AC4J+8Dnp6Dmlj8H6lFkRzuh74IGMexrKo8PN3hKxth3i6StUjc0rrT0e2KEAdiVIOD/hWZDoMKybyQSDxkf41PH4X1VCSLvefRyOfyqR9C1h4wZJAy4wNxJ59s9O9ZRSjopne5Oduam7ksb2ySiLepbHHap5oURCc/r2rHfwjqJYOzkMvQkjIP5cVJ/wj2qlAjylwOACxU/mOtJ0qbV+cX1isr/uywyRTs2CZExjJ7e1ILULgBB3Pyjt61TTw1qMLJhyAR8wzjPPUfrVg6Tq64AlwMnHHP51aiktJCjXqPWdMkYKqFN2AOg6YqC2t4lch3D7j3xkVE+iaxITvcOMffY8/lj+tRHwzfsCJdrAnqD1HpzWkYxW8zKrWqtaU7i6loeSZExkjgDnNYEkBi44ABIIxXR2+m6nZEKq5QEfKTnj0qpeaBfzvuEBUMc4Y4P5DP8AOu+jVUHyylc8vE0HXjdU7M56RSowMgnnOP0rV0KMfaCS5Q5B46ipv+Eb1HnNqVUdWBzx+VC6HeQsCqsG45JrpnUhKNuY8ylhasJqTia8lqXYEtxjr0GaTYPLcNkkHaDnvVQf2lz50QODywGOfpjitGCBzblnBB9CMfpXlOKjLc+ro1XJKNrHMXyiO8cOGGDg8ZI/CrEEquyAqMKQQfematnzyAcH1xSW0RkxgMzA17UYx9mmeRi5OM9EdDb39uiAc7gfSppb7eQI+pOABVC10i4mYZXCnoc9a6LStCWKVJHOXUcZHSvJq+yhr1NqLxVZJJWRo6BozlQ7jGeSTXc2EKwRAYzx1qhpnlbFQEcDBxWq5jghyzAZGcHtXgVpSqy20PoKVNQWu5Hf6hb6dCZZiFUevHNed+KPFqXBaKEBgynnqDVrxlqE+obbeDOAc7gOlclD4euncYjJHUknrXr4LBRfv1DhxuJnTXJRV2Vl1SWQDgjPy46YxTRNO7AljjpjHety38LTty3B64XuPTmtS08Fyscu7Fc5xgV73NRpKx8pOhi6zvK5zCK7gZBPpWppt09sNjJlScA4J/WuqtfBKnG/cQTk4JFb9l4NhjThCT2Dc5+prN1actErmlPA4iL5uaxxivJcnYkbYPXg8Vf0rwtPcyZkTg/jXpGn+FFG0+VgAdhXYaV4JnO0/Z1jT1c4/HFddHD1Z/ArGlWEIu9edz4w0/UkkwMheOB61smFL2PbxvAzXi2meNkWVEkbB6g+teg6D4qhuFQiUh88HI4rlnScdTtjJVNmWtZ0Z0R1AySOGIziuNubCW0uCQM4PuK9WjuIr6MLnJI5NZeo+HgxJUfKR3ojUsrMzlB7nD2F8645x6812WheIGt5BIjkMQAMj0rldU0x7SfKcqQCBjt3plreNC4BIBA6VUrSjaxrCWx9UfD74jJfW8NlqDhwMLknrXU+I/BgUrqmmcOPmOznI69q+X9A1fDxsHIIOcDivd/A3xIka2W1vH3occ8nNea37H3amsX+BvKlKTU6e56x8P8Axe2owC1vCVukAGW/iru87hmuA07QI9Rniu7VlRxhsgdutd5BkIA2M98V9HldSSXI/h6HzGOhBTvHfqhHbPtVK6vYLJGkkfO3svJ/KtIgH0phiQAgIORgjA59q9CthJ1He556aR85+KlN3q+oXKwtbmSUsEZskA4xn0NcZqqo20ZZT6A+ld5r8cq+ItWt5nLskgOSc468fQVwGvlYbxFwc8sCBkD8a2pQ5IKL6Fwk76FnS70qChbd6mup0ryGVXZgMngZ/WuFtUwshBy5GCAeoqaGe5jOQ7YByM9qzad/dZ2J30aPWYo7fA2gZABycGqOtXMUCkNtUYPDf4Vwltr1/bcCZiTwATgfl61Turie5YtLJIxxyNxqFz7ESiaF9qEI3oqgk9T1rKgu8E4BIBwMjpTfsrlCVyM9RTFjcYBBGe4rZLQlaOzOitgJYSTgjP5ikeQBtoJPtVW1kYxBCMEcgelMWOVWYkAZ55PWnHYJCXkpUgg8diagjmR88gmpZ4Dc4BYEd8VVGnmNxtfII4ParuhxV0TEEgkYIHvVSdTM+Ooxyavi1Z9oGfoanWyZcFh0pqVhWRyd/oomYjBOR1IrGj8ISqXMrFgxwDjkV6GJoJHCAg7cg59aimhSQll6AcY9azlOL1OynialGNos4608NrGVVzn1zzn1ro4AlsiAEEAcAelSTskWD/EBwPX2/GtHXdLTTLCxg4+2SjzblwfuDHAHp1HHvXmvGU3P2XUxqYidb3pu45Vge3jdTlmO3aPX6fjWjPZR6fPFHI/+kFd20HgfX3rnNIjcaihVGnWMq3lgk5Gf/rVtXRme9fUJ4mSSYkgOACB2/CvKhjKlPEujLY5Yu2rLV4xAk+bHAOR3PcY7CmeHJf8AiYFgcEjbx3981mX2rxOpQyAMOvOKs+DyTqoZjujIwBgcHv8AnmuvHVoyoNRZ24Szq3PStIlXzkDH5cjIP1r1+0ffaxnIOQORXzpf6pLpc0U8RLbWwyjuP8BXqPg/4kWGrasmkwt5spjDb1IKq2MkfWs8lxCs4M0x6Td0dnq+rW2h6dNe3knlW0K7nfBOB9BXwb+018WND8ZfECzuPDl0blrRTHPIq4Xpjr0Jz6elfduv6Tb6/o15p9ypeC4jKNjryOo9x1r8uPiz4Hm+G/jy70ZrmCWMkyokUgZoQW4RvfGPXjHNfUV43oysfN1Ze+ovYfb60tpqbXspaSUDgAH/ACa0Trl3qME8Vy+Ip23ELxwOgyP5VzFlYSLC8wOGUbgSen0/Oo4ZZrZzESXc5IANfC18NGXQ658zjY6ZwFgNqgwFIYMD09vr/Kr/AIZtJLu+EJDBZGCqx7/jWLbXMenWgju9zzuf3aAgEdyT6/Wu08C+ILTSH23MCyu2WiLcbDjk5/OvOm3RWi1NqNlpI928N+H9Dm8LyTrIv9sWSNJFEiklyBxyOT059K87u/ihZeJdLlCv5VygKhjwHx1H4HvVn/hbk+j6Xc2emJBFcTgLLdDmUDPQDGBx+n4V55q3h+0t7W0ntJAs0hLtECCWGSSfYZ9e9RenieXm0mvI0dWpFvk+Eu+Ab27gu4bGKQQXdyxkecj7gzzg9BXt8rxARJA++NFA8z++R1OfrXz1YJfahqRniiYAYAWAndx2wP5V7d4WluXtYkuYPIMY2qOST3yfevrcEpU42aM4Pn3R0MagoWBwQK5vWLZIp0ccljt4PTgmugnuVhiI+YZ7AdayJ4luiAwJ98166ka2bMUomTuIAPQDHNIsDOBtxnjIHpW3HoZ4IOBn7uOBVmDShGwdic9AF5yPerUl0Ks0c28DqwJGM8AUqowyCeQcHNdhHowu2BQEgDOcYzUw8Oh1+ZBkdDVpXVyDJ8P2vmiWQnhAAVz0Pb+dWNQgJYEjI7H0q8uly2ufKQYHcED8cVZltmuNoYDptxio23B67GDZELOBjvjOelaWlAjXoHIILZVT6Htz60k1gIBuB6e9Q6NMX8QWqY53dc8c1wY6SeHl6HThL+2VzuXULMVzk56034kIZPhoqADPnoM9BjcM0+Ndz89M/nTPiJMIvh3cF8BAwYEjocivj8mn+/sz1MwX7s8mMcTMZvNacZ5ERyCB79607ZBdxF4YACD8omHSsptQg0SBEQL5ZIAAGce+an/4SFZo1WyRmdgM4BAz6/Sv0VVFax87GNzWtrVjG7SuIn6gLxiqgaC2klkcCQAYU9cHvTNSmu5bZVWIwlgAzsQAD+NcxqWqxabAsDXKuXPKluRnr+JqOZvYVjblNtCWniADnqB7UxPFa/Z9gjBkIODgjIzyfpXLRa3CZR5UBlQfKVkJH5nvWjJqM80yWoSBIpMAbYuQPTJ5pqV9xNGlp95rM15GYYQLBnDfaGPynJwcD164Nes22DBFg5JUEk+vpXg9y1zZ3UJE0jwLIgIzjjcBj6c17tYIVsLVjzmMHn618Xnztyn0GXr3LkmoybLGTjAIALd89AKq7CIRkn05pdbn8izQnJG9TtX6iqq3G/aSpAxnIPU9jXRksv3TZz4z4yzECzAEFcdMVR8UxA2hIOAqjkHJ/wDr1dGoHbkhSB2NZupXJvZiCB5WAAuOpr6RM82WuhyHkkEZyR6+tTGF8AKM8detbT2keMNHtPcHtTUjRyyKpO09cdK25rkpSRjujBMHr3NQ7GByckD2rea3ePI2YAH3mxyPWs+5kFvKSEV8HjB6/wBalSiXysj06CQzq44U+o6//Wrvbb5bAL/G3Ug5rkNPuzdMsoWOMfd4JOcdOtasur3FggCxGQNwB0zSlLrErlsi84PmDA+vFZl8SsqOPv8AmBRx3J/+vVaTXbh5MeSAvchufpiq0mo3E11bI6ja0gKrjpg8k/lXJWuqcm10LpL31Y7xQABk5OACQODx1rl/jpEZvg5JEhH7y6iVj043f/WFdMr5GcenI6VgfF6N7j4U3qRAvILmJlHfO4V8Ll0ksXr3Pcxa/dHjllZtaoinllGGOevtXMeN2mgkiVFMkDDcxAzg+ldwtu6xrkDeBhsHOD71i+JrMXkaAEEEEjB4H/66/SKnJUhZnkYWrOhU5oo82bVlWYI3LAdM9Kv6JEl7Pe3TZHlQEKcdSe361iz2EUmoOGZQvUEckf411/hWxUQxwO4xMQCemRnivPo4enGb11PqsRndadFU1E483jW12UJweTwOtdX4W1mIoLWdwAzEKScdeg/OqHj7w1BpmtQNBIrRt0VGBHIByT+Oa6bwX4WCtBMxjdWbIGcsSP6Vz1sPTU9ZHpYTiGcKNnE7/R5ja2qRyBmGAykjG4HvnuK9b08FrCAjGCvH0rzK9t98WWOHQcAYyAP6AV6RpEu/R7Qg5AjBA9vWvHztRjRios+eo1fb1p1GrNhrGRpsoXIxz1rNucJZK6DO4ZA9619VQvpVwUUGQjhemTWJZWdybdIn5AHJJz9a1yO/smedj9Zmc5MmeDnHT1962rGMX/hu5mORNb4CjPY54+tQLYkMYwgbIOB1J9eKv6ZDNZK+YlVWPKZHp1wO9fTxZ519LGTbwEqpAxkZqeAlLkMBjJwRir8kLIPuYOefaoDG24YUE5znOMVL0KW1i9eOsqERZCjpuGKxHjLsWOenHFaaT7Gy7AkjBHUChomdzjaAe2aIyuRazuZ6R7W6Zx3NSLEZcMARwQcirbKSAMKD04GAKsRxBgEPBzgj+lUrCaM1YioBIyP51X1Qlojg4zwOO3+e9bdxEkacrwOtYerSFo3kJUAAkgcU5NJMmzurGp4UAGljAOFcrg8nPXNTeLCG8J6sHOMwZGBnGDVXwNMLnRTKqn5zvUE9M+p+lXfEZ87Qb+NVMjvHtVQMkn6d6/LK7tjb+Z9TZujbyPmq202O5tYHitzbRGPdulIyR6itvT5DBZQrHhQOflOc+9XdW0HV5o0QWVxM4XaRFGAAoHGO34dq1dD8H3ssURubVoEUYEbAZNfpNPF0fZpSmvvPnPZVLuyKVlcTxTo5ZlBIJweo9K7gOJraKRuSRyKw9Q8N3s23yrYyqcLtGe39K3INPvRAiG1lDqMFSB/jWdXF0F9pfebQpzt7yJCR9nYkjAH3ScVzGsak8sTRwqSuOG7Cuoh0u+eIiS0kjOThXwCffjPFZ1/4YuzCBHbNNzny1IGPXrisI43D/wAyL9jN9Dy/ULNIYdzP5hHXPr2Fet/BUFfCc0TALL5peQDjkknH4ZFcnP8ADnxHrF95psLeKBTuVZJAgPuO1d/8OfDU/hTSr22vdvnzz+b8hBA+noK8rNcVRq4e0ZI6sHSlCd2jroAW+U859TXOWERh+2lzkNISARzz2rpYAGfHQ4PU+grmSsiz3GCMMxIGOlefkHxs0x791FGYhWKoADjBOeTVMxMZCcZGe46V0NlbiS38w4LnIwB1HXNJGts0IkIYqScMDge/H9a+50erPFj5HPyXMkbhMEAjr0rPktTNMcAk4610Wq2tvcLG0TFTnlRyQPc1VNo9tC6RygOwyNw/GktNQcuhzrWjmbGGx64/SnS2cgZQVIBHBHPH1roI7WeCJTKVlLdDtx9eKWSdNoDjJx/COn/16FJdQOba0cFcBsDGeOtKtvIGLAEk9ATwK3EvIg2AgwBkZGaHvVcYwuB0GAM/jTunqMs6ZEDZIf48EH29almULakZBGOtZb34QgHIwc4U9f8A61Sx3hktSxyTg9RgEetEXqZzSYvhG0El/dMOPm3E+wH+NddNsEVwzHaTG2AT0IHA/OuP8DSGO+1RpXyJIx5eRnBznH5fzq94r1ddO0W5uVBPlRFiCepAJxWcpWdjRJJJHmYmlvr25d05jZjgcZIJ/SvPfFMEiMJlGHY9FPXmvYdK0g+IoE8o+W0qBiU4xkZ61z+s/DOcXEaNcxoCdxaUZOAeeAc0nRVSLud2HxU8LNOErEP7Oym51DxTYzsQfs6SJ7kc4P4CvZIeI4z1yBkjjFed+EPDifDu+m1+5uY57Ro2h2opAO4YAJPX24r0S1Into3A+RlDLzng1GEpSoyaa0HmOIeJtNyuzzz4rTeXd6UCcjeyl89B1A/HFO+Htn/aGr/agmFtgXGeMNxj9P51N8WIRLFp+CC0cnmZ6YGCD/M1r/DGzS08MtcEEy3UpdT6rjH64Felszx4y0G/ETWHsdPSFGxJev5QA7DqT+H9K4/w0QmuxQHJK9QPUdv1q945vHuvFQtRhxaxkMQejHHT8AfzrC0q5GneJtPkZiiSsY89wx5B/Q/nWLvzXKR6D4uW2a2e3unEaXA6MxAI6kcfhXHv4Zna2KW7RXOF48thyB7DP61v/FHT5dQ022CMFlifc46ZA4wT+teas82mzpNY3k9oGGS0Zzk9/wAKVSbhqh04pssvE1qZBLCBK2QCw5AHv3qP7M0dn5u7dlckepro7HxDBe2bx3jrOGUK8hHzDoc//rq3aaCpeO7ilElp1aMDJUdjnua+erZxSoycKiaZ68MBOolJbGzo+o3kuh2wvNkcZQEbecj371v6t4DtvFXhp3iPkXMfzLIzYUjvk9gAK5e3uRq1u8Kt5R+6CpyRjpj8K0YNI1/UdCv4IdbL2tumfIAA3EAHaT2GMnH0r43+1KssRzwloeusHCEGmjDuLOU6XBpOiOI4gB592TgykenfH/665vxF4Qv/AA7HFPeRf6PKwXzYzvwfUn3Jra8IatJe6b8oMc6OV2ZHygHGCPWuj8c+KI5/B0+mPZ3KTuUYTGMiIYIIII6Z6dK9mhndapiFC10ck8DGMOY8806EedsJ2pjpjk10en6Y0s4CRsTkHcTwMetcvaI8ZiwC5ClQSevvXXeE7gxoYp9z3JPyrnsex9a+3i3y6nhz0NXwpqZ1P7asihGhlKAA9vX2/wDr1ieNLaPT72CXyRNBMTuyDw3bAHY4NX/C4C63rYiwFLAtg4GQMEfmBUHiS4XUvD9wwIWWGUYkAztwefxwKtS0sYXu7nH3OwSbXIRAThSM4P09au+H9UNtNxIXCnlQOv8AhVGSNbqNAI9iAhiFBJb1z/Or1jYsrMkUQOByxFRa+ptpY9F0rUFvrUlTyeNvt3rh/Gmkvba6skThklXDE9uMj+tWNO1CXTo1w4OBz71XvrubUJTLK5LZ46cD0rza+M9mnBas0pYdyfM9jOt7ZICOA7kcnJGfwq3bQ72CEjzMfdHH1OPSpre0aTCgAEj7xGeK1liFjDs6secnqRXlqLn702epdR91Fcxi1iO0hmHzHJ/lVSWTdjOVz0J7j1pZ5N8hLAYUZUjrnuKgcF+BwMZ5/lWE5WdkVGN9SNyX7AEcYFRsBtwo57kcZqRsKDxx0Ipm1piEXJY9gK4alTQ3UOxGQXYAHOanbMS7QSTjvxmpcG2+QoA5HTvmodu9iz8dsn0riUJVWubY0b5I6FfyyzZOQexz0qZYt4AHPbOOtPUAE7WA5+8KY+qJaSGKNldsYBYZ6/zNFerGjGxMYubLGIbWFnmYKqjOSMkn0qF75iI3lijiQDKxKTwD69ck1Xnj84o85DEDdhjgcf1rGa5m1TU4okDLbxNuLHufavDlOVeSR3KMaa0NqJnly8gwxzgE5wOwpoADEHHX1qXYYhgDPsTTGcbT0yDwDXqcjhFGad9SPyg+MnGDgds0/HUEc9fpSqwxv6gD0p7YbaApOepqo2YNt7GPqNq0qMhcojY3bT1FJo+oQWudNLl5UG5ioyBn36Z9q2TB5uCTkY9OtUzosXmFwApzncB+daRpdTOU29C6qRkblJxnoTSrGC2eme9NhjMPcEdhipgQQckjH61slbQy5xmxUOAR06nvTCwj5A3HsAKiutXtrVW82dUVeD0J4rLHjDSsuzXIkUHA8obvwPpWdSXIEJczsa6XMjsAEK88lj196eV6HBck9u1cxd+PLFeIFkIBwSygc1BD8RIhJ5SwiWQ5wFDEADuSP61z+1k9FE35Et2dmIy4AA289B0puwKcMQcnnNcnN8Qfso33Bt7YY4BYkn8KqzfE9F5S1Eued6g8/nxWdSpKCvY0hFM7h9vU5I6gjtTCN3G1STwSTziuBT4qTyhhBo8rgAfNKQFBz0JBz6/lVG4+JeupMVjt7KJTg7QCxP4ngYrmUp1XsU3Gnqz0sRgnpjFDKuOQoJ715l/wsfV5CWuJrcEnAVUO0D9Oaux+PdTlh2ieIhuoaMHPHvyPwpyjOnvEIzU1oz0DarEgDBHfFOCIilsDjnFefN4u1QM2y6jwwGQV647Yz09KbHrWpTgyS36W4JyPKH+OalTa0aK1ex6GTuJAGSOoA7VXlmhhBd2AGcZJwBXnsmr3ExKzarcPknO0hfwwBUZlhkI3PLcuOhkb2qXUktA5W9zr7vxnp9pESpnuiBnFrHvz9Oxrnb7xLr+sME020NtAf+ehOfyHemwoSAIovLx02jOfyrWtdPu3O0IyEjIaQ4B/GqjUlHzJdJMyLXw7rUs5fVb4yuMjypGyQfTAGBjpzWlb6P5UihmcnHKldv8A+utO1sghH2i4kAztxGAf1q6pZgoiIjC/8tHG4n2pyqVKmj0BU4wEtbOWJBgrGnZjkk1IthCzh55zKeSfKYqD/wDWpScsPn3Y6gjnp1FIsQL4JwB0HT/IrFUmza8bbk8cttaAi2tI1c9ZGGWHvmq13dTzsd7ls8AAnA/CpxFnB2HGecd6VoSvIGQR/DW8aNhc6RTEJDckEe5700II1O8AYHQHPFXjGdpO0nA4z61GLcsACMjGDWsYcrvsQ5sr7EAPU5PHtULIG6gNg8DHSr1wkSgKACfQ9DVMsW+XAUj+7SnLSxMYtu9yMxhT1AJ6gjp71DI0agAHOODjvUzxknkFvUDvTDbbwOBgdvWsOd7G3KktWQAjOGQ4PbA4pfLBYbeuanFtwATlvr0p0cWT8i4YfzqoybJSXQriyD9Fwf50RafsbnkDtnrV2JHcgEEDrzVxLNEUKowOvPcmrSlJicrIzFtcEDI4PAJ60CyJOcYJ6HHWtTykYZIJHbtSAEEgdOoye1VZrchu+pltbFQAXySeccVWks1STIAJz1ArYZATkc555qJ4c89D2FCj3Q00ZRtR1CjIHBI6VG9suRwpfBGK02i2qcHGB0pnlhl4BLY9OCaBGbJBjAKEDHAPQj1qJIPmweQOQMYxW21iWwCuGOPmHHSmf2cXOQAo/nTfvW1C6MNoG3cgMM9hUcsLPk4BzycDBFdAumuh5OAD2Oeami0ZnxtQN3II61o4x3bDRuxy32GXYMrjjnBxmmjRN5BIDEcjPY12S6NJghoiPUH+VWIdFIY5GPYjGPxpc6WiYrI5ODQEcZeBGIHJI5xViz0C0sXLQWcaOR1Zc81166a2zCIM0q6WVUEsoJPOfSh1NLEXVzAEdyIjGkrQKTnCAAGiDRwvJjIBG7cecmuhTSgSRvUEj73OKlj04jgyA89V4rkcop2OhTRgpabCNoGfrnircVuAoIOD6KK1U0uLH+syOoIqVbGME5c47DA5rF2D2i2MkQkKegPHWpIbXcc4Vhnk+laggjC8HK5pywoQO1S2iudLVFSO1AGcA+ue1DRhTtHU+tXdi7uuRjgelI8a8YGT3NVzWB1CoYgoAAz2Jz1FCEg8gAA8GrW1ec9SOO9NWNOSB35qOZPcaqCIA2DgYNK0ShsgAt2NGUDYOMZ70/HfGARxSWjDn1uRlBwcc/SjcQcHPrkipVZSwAByByccUO2QcjoetNSQ+fsRHDY4bIPXFTqgABAwcYpUdAgyoPPcVIs6EHAHHT2pOQOp0sQCH5yQSCe9SgOjAAHOM/X3o87Lk9P6U3zyW6cYq1NNWRPtOgrSDoRgd6cilgWI9gaYsnJIxzwfej7QQemR3qrtIOdvckUELkAnnBApF24IO4HPb0pFuAZCe3XGKa0oL5HBHrRKTtsHNKxLHEXOQWAPGKSSFl5wTj0pBcuMgEjjnsKal1L82SwGeD6j1rO77GfPJDmVtwAUHceh/mKkVCrDIAPcZ71SaZmcqecc5B7U57khSvYD7xNLnfRFOcktC594jOPypxYKCcZI461n/amyACM4JHv600zlxuHzbuSB3qHOV07EJykaDSiRCTyf9mkIUKSTlQeSKzlbgjJXP8Q5qzE+FXnIz2qnUl1KTcUWCiHOOOKZERvIJAAxyajjPzguu5T1GSKkA3E8CsnNi3Ln2dPLJBDZ75pFsQASXzxnioCSEwTkfXp71PE+xcEqwPoDkVKqS6FL1K6xAzbAwJ7jPrTns8Nj0Pc96WJUEzsCAGwDmpXxvxnoOhq/aMnmleyK0UCT5O0g5xg9eDintpcYGRxx1FSwZHzYx6gnpUol+Qc8dTxzRzyQnKSMe4hEJOQQPWktoLW4BZy4A6FUzWnLEswIIByO9VorcWybU4TOSvQA9609pK17jcpWIf7LtA4AZ8dSCOtSLplqQCATyR16/hVnA6kdvXFKoRcYxn0U0OpLuTd9Ss+kWinKqxJPJJ/pUiWNpniPJxxntUkhUbTlt3QjPalJ2AAZAx3OawdSb0uPoCpbW+CYs8gHBqUtAGzsAyO56VX3E9Tx9etSkIoJUkjHORyPwqOaWzY7dyyDAFJCANjkk5p1u8Lgh4icHgg1TbPOMfWkjcqCQACSQQapSbW4krvcvtdW0bYMbZHcEEflSprNt5gCgtgc4BGD6HP9KzJXO7BPPXgZqGVS4BByQeKbTtuaX0Oj/taEqFd2298DOBUp1FWj/cnJHTcK4/y3bIO7BGDV6ElQDvPsAawfqVeyNv8AtQZJYc47DFP/ALWXg5yDWIyk9Dz1yR19qdtGc54HTmq5eZDXc2/7aUDhW9jkflinrrTHrwTWICACcdBUic4APFSqbb0HfU1m1ljjcT+JpV1wRrkucemKx5eW+bJPGSfQUKF2devqKpxstRNvc1E8QRTuXRyxU4+ntUx8VbRhtzH161gokIlIBVXPIB7momyWIyTg8A1PLF9QUmjo08UJtLBWAzjDdR7UL4oRQF8sNjOPeuPl1d9PlJZNw6nIBq0b+K+AdE2k9cDitPZaaMam0zqIvFqnAaLAI5DEA/pUq+JkDkAEAjocmuUTBGDg49BT94XGAc55Oc0nCS2ZfNfc6lteY4fIIXgcZqaPxEpAGBk9O1cwlwNpUmgSEnI5x2PesGpPqQ5O+h1H/CRI0hDxnB5DE5xUn9vwHk5Iz2OMVyvnEDnnnrStKMcHBzUWl3KTkdSPEsWSojLgcHJ6Uf27HkHBHHTNcukhKkn9KXzPlGB9TQ1LuNTZ1S+JYIl3lXcdlUVbg8WWe9gSHA6o33h+FcWJQCB1UDAJGMGnxcngjOe1XGU4/DIT1+I7aXxBpcvzbzBk5G0ZH6dKVNdscZFygTHDE4GPxri2laMkrye+T1qcTnGTgH61LnO97gmrWOzi1m0mHyXEUoU4ypzUo1G2ZiDcJkdATjNcKJdrjaAPX2p7sDzgAew70KU0O6O6WaE4BlQgnj5hxTmVeCCCDwMc5rhIZyAADtwcjnFWI5mycO3rwcY/Kj2stmgOxEYIJIAHvUc8CshwFwOpJGa5VbtlPEj59Sxp51CXGDISQepOa0VaS0sG5qNaR8ggZ7e1IbGLI4rKa+fkbmDHuDUR1C5EibZGwp5zVRrsV9TWk02JjjaD9ary6PE38APHcVG1/NwUc5HoaZ/bF0mAwSUZ5Y5BHuKv6zK+iBeRBP4bil6xg856dKzLnwjHyFQLz6YroU118DfEDx2xU8fiAYJ+yoc/3h1Ppx0rWONcdx2v0OAu/Bikt8gb1BFZF14Kzk7WB6cHFetrqkbxjfaRnPTK8/mKjkntn5NohGeTkjiuqOP0M3FLoeG3Pg9jvwpKgnJ64PvWPd+EXjA+RTnow4BzX0R5Gn3HJthkDHJz17Uf2Vp8nSED6gYrojmUFqxctz5gm8IXSsX2uoB3KGAxn6iq0Oh3ty4WWGFecAxsST+GK+qP+Ed05znCoT0woOf1p39gafGc7EyBwStU8dQn8SBKa6nzjbeCbu4IRIJVYAZKqSB/9f619S/D74bW3hzwnZRSSB42AlYg4bJGSD0qOwtrC0wUlSJsYJAwfpW6kwnQAT71xjOeK5HXoyldIzqe0aVnYp61Z6ciiOwRgW4LAcc9/esCfwsl7jz5JEIAAaJin445zXViy3vkOBjkjrxT2tQTjH51CblK918i41ORJJnO23h6O0jWNGO1fcnP4mlk8PW8py0KNxwcc10S2+OnQdalWEEVqo/ysHWOZi0KFImgaNSrHcPlGRj0NOj8K2a/N5Yb2IzXTLbDjAB+tPMYBxjGema6Y0292Zuv2KNjbC1ULEoXBHQdq0y7zA7mLAcc1XUBGGMr/Krg5OcY9h0rpp042sc1SV3cYoPAIOemfSo3QE44BPTNWdufoKAvPzc1s6XRGXNYovZRzgrIm7t0rC1fwJY6kGDJscjuB/OutEXcN17Gjyg2M84+tJUdS1WlHZniut/CR497W8ZlB6bT/SuJv/B1zbSETQhCONwQj9DX1B9nyOMr71Ru9Njm4kQP/vDNTOEre8rnTDE66nzBJ4XnRchCUxxgfrWU+lvFMQykY6hh0NfTt14PsrgEiLyG9Y+B+Xeub1T4XW18Mh1ZuoaROR+I/nXIqKR1xrwe54R9mA34VTxyD3qtJDbkuTAsUjDaSOcj0PrXrdx8IbqAs8MmRjhWYEY/nXNX3gC+glxLaSfKesfIP9apUvZ6rUbUKnU4qxdLWEmIPHKTkGNymMdxjj9K6jw/8WNf8PXMMMl9NPAxwI7oBx+fXFQ3Php7aQLLbyRdwdpPP1GaxtR0ScyEhgUXqCMkHrWLpwm7tClRutz0fVvj7q2lv5b6ZbSqQCGickHIzkf1FVrD9py4jJFzobyoO8EuP0P+FeZgyzBUbaQpICk5H5+9ZkyPCzlYyrEkEH0oVFLVt/eYypJe7Y90sv2pdClbZNp15DKD9zG7/CteD9o3wxMqyNJd2yk9XgyAfTivmj7SYWIkViMctt6U+O9KxEBjsB64yaOWztGbMXR12PqY/tH+G4FUx6l5qnnIjPFWV/aX8NogYlpRjO5Af5dq+U0uY5FLHYfr3p8ckSkYAQk544zWFWden8NRjWDpT+KB9TzftHeF9St2jMbgOCpaRRtIpvhPxppZkcW+qW8sUjbki3ElR1wK+YVUEAhVcgk/MM4+lM8p1mJBMUmchl4I7VzSliKrU5VLtf10N1hqdKDjBaM+4YLmC5VWWRTkZGGBzU2DHyOn5g18W6b4s8QaJJGINXuGtxzskIY+2D0HftXo/g741avDqdtBNcG+jmkCGOSMZXjn5h9K9WniqyS9pG/oefUw6jsz6J1S8c6bJ58H26xIxJGQCy+4ry+88HadcEzWG2a2JPAJ3JnnBFeuWEJaGGUDYJkDle3PY1znijwKVWTVNGkNreKCzRqflkHfj+le7KjWrUuaDMsJiYUJ2Ttf7vmeZSeErZMkKB68n+VY2t6NHZwq8eAQwxj6/pW/Y+NbDUbw2N9tsNTJKjd/q5D9exORVqbSv7Uvhp8qlHYFlZhwcdga8fDyU66pyZ9I67gryPMNX8QadpZCXNtI4IJBjXk46jngjNZbeNdJPKWVycDgHAx/nimfEOwew1EwyLiRSQB149fbpXFqCq4J59BXv1cDC71Kjir2cNjt08YaRNgLDcDjkOgFO/4S7QgD8krspAOBjBPf9a4cv8wIBIxgUSLyABgkj6nmuSWDglozT2ztse5aT4btdRt4rlApRxlSOK338IwTWUeEAIY5YHrnsap+Bmz4Zsgc5VNpA/P+tdZBOj25CEEggH2rw3PkbRzyqybucungqI5yBnPU8Uh8DxK3B2k9SBmupBGDnJ4xwKduBGeRnjOKy9rJIr2jOUbwJAxG4AEHgFelMl+H9tn5VC5/hwAM1146nvTsgEHrjpR7WXQOdnEf8K7t1U4RVPUlVApr/D9Mg5+UD7uOK7ktwCRzSMRkD1GatYiS6hzvZnAP8PGYHGz3Xbx/Oqtx8O7hUJBBI5woHAr0vfjPI4pGPU+vGfWtViZ31FzXZ8+azYLYTPEzHzF6rjt2rmNTiwowMt3OK7jxnGF1+8ZTg5Ckjthev45rktTAVAcHB9e9fS4V3SZyYjXRIyI5Z4FAikKAcAqAf59atQXV4xJEmeMAAYzUQHGQMc42+nvV7SFYXyqCeBnJHevRlSjJ3scsW17tyG81C5toyzscKMkAmq+navMLnfiSdWIyFPI+ldFdaepvdjoMAcqRjBNdj4Z8L6U2nmV4IluB1OMkg9BTdGjGLvE5MRXqQkopk+k+FLu6t1lQsgI+6xGRmtQeELkZGDju2a7DQ1ENn5Q5A4OP61qcEYPPtXxWIrKM3GKPbo1G4Js89PhC5P8AGwAIxtpT4UulYAnjtg16CyAcdcUmBnpXMq77HQqvU89bwtdOAMHg5zux/KkXwveY55B7jjP4c16GUVmJwMenpSGNQPu49zR7bXVD9sn0PPv+EXuwcuzMcAZOBx26UxfDV4COrAjsOleiBB6AUeWBxgYo9skrWH7U88Hh28XBYEkjPTGKc3h69IH3hjnbiu/2DA4BHUY/nQyhu3PrU+162H7TyPPx4evVyDkZPAA6D+tINDulxnpjuOQa75VUjp7UGFScjA9qPbLsUqtt0cANHusZA5A4yKF0y7By6AEDqp7137RKCeB7cdKieJACeMcdBVKsrB7VPocG1pcgEkEdCAe1QvHOvBKgdxXaX8S+UxIBI6HFeT+ItVvbPWBGly6wnqq9DyOK0ivabGkZR6nUGKcrkZHrjv8AhS/ZZ93QYx6dTV/T7wQ2CSy8ggc9ea2LUxTopAPIydw6H0qXBx1aJU4voc19indgQBkeopVsbkEfusnswPFdcsCEDCDpUyQJx8o/nUc5HtFscc1nckkBMgjOc9f8ahNhOWIWI5Hc8Zru1gU44A+lOEKgkhFPHU54p+0XYXtInBfYblQRsYeoHcU5rObbuCYPv2rupbdCOAMY4ptrp+VLEKQOSMdT6VrGV9kJ1Io4Y2dz3Vmx05/WmmzmLH5DjOc+tegfZkwDsGQfyoNlFz8n5VHtYoPaR2seetZyjI8sgY9OtRtat3QAnrmvRfsMOB8qgDtjNI1jF/cU/hVKrG4+eJ5s8B3bdmT6Ac1G1q6gkIUGOmK9KaxhAyUTH0qGXT4CANig+o9a29tDYLp7I80eNmzKdzcYBNUbxwAA4+Y5wQO3rXf65psUVqXRFUjknFee3LmUuQBgnIIHau/D/vNEZyXKrnNalEJrgEnABB4ODjvWzpTWMUW4su/qQBnj61RvYN0mcZyO9UjC4+Uk9c+gr3/ZKpBQueNKajPmaudgmr2qfd2gZz0xVm31yJn5IwelcOIGk7EgdiOtaemeGp9Sytq4DDGVAwfzrm/s2Dl8R0rGSS0ieh2F4ty2YWQA8kA81qR6FcXhAac7eCACDj8a5bwx4B123v4pEQ84XaSSX9PUV9E+Gvh68VrG+osI3IGYo+SB7n1+ldcMolKSUdjzZ5rCDfNueY2fgJCFZ2Lf7RPWtSLwJGACAzjHBBx/9avZ7fQdPtVwlrH/AMCGf51OdNtSSfITJ68V78MtpxVmzzJZu29InijeEo41OUIbtxioF01LdwhUD617RdaLZNE7mFRtBPUgHA7+1cP4B/s3V9Yv1uIDNeRMGQuCUC+w6dx1rGrlkJaJm0M191txKmjeFZr8K8cDMh/jbAU+3NdXaeB1XBmkUYOQIxn+ddWFCgAAADoKdXoUcHSoqyR5VbH1qrveyM+x0a108ZijG/8AvNyav59qWiu1K2x5zblqz8XoYZC3JJ54bHT8q07O+n0wFo2I29OOKiidFkCJkd8E8j/GrLFCvJGSea8CTVRWaPoI01H4WeheFfHgZ0indQ5xg5r0/StYiu4wGAOehzmvnFVKsrIQo4PA6V1nh3xbJZskcjE4OCQe1eXWo21gehRmvhme16l4aW+t5HhGQQOcdDXEax4ae0Jby8gH8a6rwl4xik2BpN0ZO3B5wPX3NeqWngC18aWRngvEhjC5begb8Mce9eR9cVKSjLc7Hh3bnWx85W6zwSKyZ4I79K9A8K6u7SKCCCCCDnrWonwxvhLK8UAvYASVeJSQR2PH8qs2ngwQAzAmKQgZHQAj27VVSvTrLc7KdNw1Z7n8KPFiwuLS6kCo4+RnbHPpXsUbrIoIwa+bfDeiTKq4AXgEFcmvavB1zdrZxwzqzYHD4P8AOuzKsXUw9T2UleL/AAPn82w0G/bQevVHWUU1TkU6vu07q6PljwbxFEG8Sa2z4LC4YEqMV5vrrQjUGUk4KklQM5xXoF5I88uozuDmWdnB9ea8s1uUvqsiEjgdM9MmsLXNIysyKwLyzMwOIQcD1Nbcex4ypGCTnOelYtgnytzsA6gHr9a0YCdoIIyDyKnlXQ61J21NzS7WCe4VJEAyep9O9Nu7K3a5lkRGCA4GDkVStbwxOSc47eorQZ99m8gOMHv3rGz2G3ezK3yIQoUYzyPWmyJGQTge1UnnYSnJwM+tSGQMvpz2q0rOxDelx0cghckDO7rT3uDIBkAADAwO1UnkJAYEgA9SMfhUkTDJ53elWo2JT7FhOSQDjPH0qyYjBBvCEjGB7VTicmUEDac+la8mP7NAYA7m71nOJpFlK2n5BABOehq6WE52vgjuKybVTFIV7ZyKuxNiXJOcnoe9c5ta+gPp0aSMQMIegzVa5lW3GcD6GtSUlYww547VyPiTxNbaNHK924EIPzEL1+g6/hWVSXIrshq2hBdeK9OS6Nu2PtaAMQCO/I4rptJkTVojNdMtxcyjc5bqD6Y/wrx/4zeGk0PSNJ8Q2Vw097qEqkWo/giA5JA9sdfXvWn4T+IASzE+/ZdeXhN4yCeOp7YFfF4uVZVPb0dTmi4ptTPYwYtFld7dAs6AAkDpkdM1m+IvFWlXlglmsLSai7qZ7lcHAHQZJz+A/GuBufH15qksVnZIUsoMI90wwJZWPJA9Bmquq2U+hanEDP5rn97JsIO08Ht3rOSqVlz7SFNvkaWxH4k8QQaZHPsZSUb5lXGRg1vfCfxP/auovPghcBY1Jz2zn618/wDiWW5u9Rv7kSMUeVtyoMKfcD36113w08YjQrGYjH2sBm+8fkwOMenAzVKhN0mr3Zrl9SMJuUz3z4hQ3UvhnUJ7IM08cZwo7k964n9mf4oab4Ov7qTxTeQ2s1rGQZJSdxYjnA78A8+9YPhnx1e+M7dLa5udtsrmS4C8NLg5Cgnt/PvXm3xG12LXvFDQ2miCylyVZiuDIB3wegH4Vpgva09Fo0deKlC/Pvc+zrD9rfw74t+22+hRupVWEV3eZjjdhwNoxliTwMd+vFfJfxo0Cytrw6oZZbjxBeT7pFcHAX1y2SeM9OM/pzPw/wDEyS+L7MXlzHZWUZxLKxAG3pg549xU/wAXvFMPiXxE11YajFex8xxRwkkIoAGCcck4z/nJ9qGNxUpunUlp6Hl1KcORTvqc8Li4uJUtIiPn+8uOvpz2FXLnRLnTFS6dxnPyRscNweT6gfWqE2kT6XYRanHdBwRiQNxsPYE9z9Knn8QGx0aO2tcSS3BAkupjlyB6A9BWc24u/QqFNP4nqVvGniS21G6tHihk8+MhridiPnboAB/CAO3f9K2dFv5daSEzsYolAUsDgjngD1NWLrSfDupeBhcmWOLXTJ8yoRnYP1JOPpWDodzJFdW9tI2wbshh/CfXPrWFXknC63Fy+zdmzv8ASNM1C41cWk0Cw2zcqck4XsST1J6n0rqx4UT7XcWdhLjzCFa4I7+nNc/Y+I3tbxRfOTbxKQZAMsQOgA7kmrdt4xOqXLyyFbKONT5EcY5Qdjnuxx1r52UqvtNEUpKK3Oj8DaeYPEVxaSKXjgYCORRjzBjlh7A16YZfs4wj5znI9a8V0vXtQXUYhZRNJct0X0969LsodWgiV9UljM7Dd5URztz2zX2uWzrTp2qocJcyNO4nlc7/ADM4wAuelRw3BRyT17VVkuAAR3A7VUg1OCS5MG8FwMlfSvUlOMNzVNnRxak5TbkYzzgVc0ud7iXBAx0ODWD5pjcAEFsdj0/+vWp4eb98cnPOauPK1dGvQ7KCQwWwRBtUDjHTNRPKS3Xg9x3ocH7OCQAMg8jpVXzCZMA5X1xWt2tDDqJLMyuADkk96hlmJHBwR+lTyRB8nuBVbYVLE4P07UikUXneXCE5GM59ag0tCNeideAFOSBz1FTSsqyZAqCwnEeuQSOQE5Ur6ZPJrgxqvh5KKOvDO1ZHaISGGTgg5O3vVfxc58QeHJNIKECRgxdTjABzj8eaSS7hLHM0YA5BDdfyqI3UTcmaJcnndIBn8zX5nCrUoTcqbsz6GpCNaPLI5X/hBLQRBGV3x/CXOKQeE5oy3kSpBxgHGcV0/wBsiBI85AOmSRj86bJfWwyPOQnHTcBmvQ/tbFvqcv1Oinojk/8AhAzNKWnup5yR8weQlDn2plz8KrS7OUdbcnknZnJ/CurGoWyEEzxrzgjzASPw61Oup2hXJuIxj1NH9q4zpIr6pS7HIJ8K7SNdovJHJ53bQAfpWjH4CtFKZlkcp0JUDH61uHVLQDP2qLI5wWxx+NRDWbQjIuIyPqOff6Uv7Qxrd+Zh9Wo9jMHgaw8plLsxbGCcHFdVHhIoUG7bGgQAnJwPc1jtrdmuT5oYDrgjFIvibTM4N3HuHQbgc/8A16561XE4hr2t2bQpwp/CXdfiD2BDkhMgj86zFm226RkngcZNSalrdrd6d5EUwZ2cNtJ7cVkXspS0CgA7AcV9vksJRou6seDjdZll927AIQY47mqrSMgILE89e4pljO10PmOGH61amRRGCCCQcHPGK+hSXU4dEUjeS5OTkd8HrT7WUvMCDyTVeVAGzgAHvTrRdkqEkDDA9aE0Jbmj4lmEFqmNwZgGOBjJ7/QVyMtw82WOSSODnqK6/wAUBJokJ4DDI47dx/OuJLlnIzkAkDArGykzZFuxu2EuDnIPA+tdAlyWABOQO5OawLQHZnqDyMVfjIB5JwO9XZdCZO7Lu4CdChyc9D2HrSaiwS8hcZJWQHAOO9OtVwVKguepPHFQ6nCZZAwJ+U5x0B5zUVoOVNpdioO1RM7+VxGqMAWDKrBQPUVXuYxd25gmzJAG3eWx43etcgfilZR/uZLa5eSIbcqpxx7Hr+FIPifp7AEwXSkDHMJGfw/Kvy+WExXtG4wd7n03tKbjq0dL/YdiASbVMk85z+XFMfw/pz4zaRk54ByQP1rnx8SbFpVX7NctzwTCwx7dP1qZviDaFTm2uIx/00ib+YGKv2WYx2Uh2o2voareDdDckyaTaytn723Boh8KaNExMWmQRsOhC8j8ayv+E+tPLLCC4C9sQsQfcHGKjg+JWnSyhPKm3Y4UxMMgdTyKr2WYJaqQ7UvI2Ljwlo12d82nQSMOjMucVL/wj+nKybLVIwo4x2rOn8ZQbPMSC4CEZH7pv8KzLj4mWMJYtaXpABxthJ//AF1LoZh2kJOktLo6f+xbGQAPAjjPIYZB/CtSILFHGiKBGowAvYe1efR/FvTTkGyvCQB8rREfrVyP4m2MsYc21zHngKyEEe2D1rOWFxlXSUH+JSdKOzR21ywFtIxI4HT1NU5ZWWAFTwBxntWDF4zg1uEwQ20yEn77KRith2xZrk5YDBHr719lk9CpRpNTVjwcc053TIlunjG7PzEYLDuKnSdwBlsnviqiqWZV4Iz0Par01ruGVYk9c9MV9AkcN7ItTOBDknqMA+/esm5mKwsCecYLVduQwtkBA2rkg56E9x71QnjGwbjnI5zzUS1NYWGWz8YPBb+daKJsIwcHHTPWseOEm6EgdgAMYB4PvWqhypAPJ7+lZrRlPuPeDJJAwT+tPjEsLggAEn17U5SOFBJPGKk88ooDdc9fbsK2tczbINUmQwZPLgHk9jXL6nKZLZkJIBBFdBeJ+6cDJ3HJyelYF/CfKIA7flVxjdaGLsnc1/AT7fDEKHkgkEA9eePwrfYjByMk8ivNdP17V9LDpZWUc0QYgAyY69TjH9alm8beI4ASNOtSDxh3JI/IV+fYvJsbOs5QjdH01LFUeRXkehlyF6kZ64OKjZQ2ehJ71wsfi7xLJEWGmWikck7zg+2MVUufHniONfn06ArkY3HZjPvjmuX+xMe/sfiafWqH8x6KQeee3Y44oUAgYJP1ry+5+IXiJJUiSyt2cjJIYlRn8K0IPEfid495gtXc84UEn9RTjkWPl9n8R/W6P8x6GuBgHGCe9AwrZA59j0rz6DxF4mkYmRLSAkfdEZJHse35US+IvEMDEebboDySsZGPfrVf2FjtrfiR9bo/zHoO7B6k+2acrDHofXNeajxD4rnlHky2xiIwGeMkn8CcY96sNqfiiHCyXUaMepEW7P0PUVS4fx3VL7x/W6P8x6VBKFY5JOQRnPrxWCoLS3DE5zI2MjsOK521uPEcsimTUiiKckiID9TmujgRmjzK+WKklmHU4/ma+kyrLa2DbdU8nG4iFVe6O0hw/mJjIXJOBjPv9KZqksRtwBggkAbap6fM8SXeQd5KgEnkA9fbj+tNv5mJgRcbUBzz39f6V9G+x5ce6GiYZG4kIDzgc1RkeS7vmdpDsOAMADHpU8hxAxY4zgAetOtNOlZRKoynTJ45qXa2hstzQuUVLXqxIAAU9Pc1gGRsHdye4ArYZv8AR2UsSQfmPXHtWMYx87Ek/N8pJ6D0qI67kvRkibcksSBjgAdT9arMwXJw2Rn/ADip0JZSByR1qGUbVPB55HvWttNETe2yKk8hPGRvPTmr1qw/sosSWbcc+mKypJBk8HIPP1rTt0b+wb1o/mIIBIHTOeKabQS8zJ8C6s8uuayB86xhQAG6cnkfXgVpfEO/iTwvcRbjE5+YgjnA6j3J5rzTSdU1bwpLcz2zQSz3jbS2wuVjByBjv/8AXqpq91rmrvuu5Y2Q/NsjypP4EmuOcKvNdRNko8qO+8FXonaAKzRptXBJzwf510fiEpL4jiDsXYqWJAxjAHQevPSvHdM8UX+h3YdbZZ5FAEe5sKvv9a028V65LenUJ4IFbG0AZGB6g5+nWmpVFo4jUL6noniqQXHh42Z/1bEY3DoQQc10+jTobFY4idkahQuc8fWvFdR8cX95YBHtN6D5g6y4wQc/WvSfC81xcaRazlAjSKGIHb/69dVJyl0MKkeVWMr4u2813DZC23bmZVZlHIwprrvC0cemeH9MhfCxxruYZyR7fp+tcz451ePTLCCS5kMZnlEUZUdWzW2rH7EgJYIVznHAFbuTehgttDglWfUdX1G5YBnlnYDBzwDgf596oaxCzywZilDwESjKFeQ2cA9+RWhp/wASBbK0EOnxBA5AbIO/BOSe4z1roNG+I9lfXYj1DSYrlSMyM4GD2AABPHtjtXn4jFKhFycG7HXSpSrPkQul6nD4w0ZpjKPMyUYZyc1T0k6Z4ZmjtJtM8yRCWS5mORknsD07VZkt7CLXmu9OlTTNGxvkghhztYgZHHrzWrcFLlVeCOO4Vzjc2DjPcDnmvncRmuDxdP2bm4v8T1aOGrYed+S6I9Qi8O67KJbtEgkcBVW2kWNT6dDkn2rIv1Hg777tLYMSA2clPQE+n4VX8Q+Arl45LmDQ7a2eNg0cudjk9jg5weP51DZePUtGW11aKASIOVnUHPv718JiVV5rN88V16n01JR5bx0fYvxWul6uFntbuS1lIBDxSjac+vapdE1+XwhcS/a3820Zidyg8k9ziksvHmhXD/Z4ksotx4SOMKSe/H+FSalBBfxyojNJE4I2EAAflXlycXp1N7PqtB154bsp9Ll13SCyXkrebLErYXBOeg4zipvBXjrT7kXdlqsiN5mRIZTkjA4GT/KuWstQv/DamJMzW5JUnGQB3B7dOlWtUudO8VXML2cMdsyLjEJBIbu3fn604yqwak3Z9yHTi1Z6o6rRfB2jXjzvYxb2WQlZJiCUycgKe3HFUJfDU2l66EVQNw3kE8k9uewrl7S9n8Pzk+fO6nJK5J/HA61swfEGIlvOSKUMMASElh78c969+nn2Pw8OWeqPJqZZSm7xNPR/D82kHUQ2N8hZywG4KT2yOuKisfB0troOoWctxHdtfP5xaLnZg59eKgtPiDFp9nKJDbmJycRSMQB3ByOc1F4X8XrBfX9xEY7qCTgxB/lUHqB3z7V3UM9x1aXur8DJ5ZSirsqLoWpafBLcW1sq2pO03LEEZqkBPby+Zczi4k4OAu1fpgVo6rrs91F5S/uLYNuWBWJAP+P4VjTXBLYBLMx6DmvpI42rUh76szzXQipaDZpSZCWKkk8ADFW7DTJLxwWGFBzgd6ihsAsiPc5kmIxGg4xk9T/WujRk021DSHBYZBPpURS+KbNJPlVkQXCpZwbQADjk4rIub15MjqAOMdz6fSlv75ruQrzsPaqxBAyuSf5VnOrzbFRh1e4pyx5xjHA9KhkbAOCc9cDtTpVkVR5aGV2IBGcAevXpU6QAKcgAkdfSuWzn0NEkncrRRNICcEIOpqzCRBEdg2uesnf8PQUpjOAApPfioLiRITunl8tQMkDHSsZxhDWTNU77AUMhAGWPTJ70kiLb4DHJxjC9M1g3/jexjjKW9zHLNn5Yww5NZEviG91aNfPRbQH/AJZxHqAe5715tXGJK1NG0KTl8Rsajc3d7MYUzCinBZRyB/j9adY6RHaqHlmmLqdwZmDPn1GRjNZ1ncyrDsQ75SSAM4H4nsKcLyYNlyHlAALDhR+FeXedVs7oxjFGjctG4JkleBB8w8xhkj0OOPyrOi1pIL3YiMETjzMDBFVppJrlszSNKOSB0A9vpTVg25ZlGBnA6/jXoYfCte8zkqzUVY7O1lt7jaRMrgjB28446VXnUJJgdD61xU2oXVgd9uygdSCOtSQ+OCsQ8+Ilh1KgkGu6UrrlZzQcou99DsYuccEduD2qVAsXHOK5EeOopIw8UDykn7qkA/rVefxZdyIfIjEGeAJSCRn6cZ96yTW1jaUpNe6dwMZIYEDBPA7d6pXWuWViSJp1QAcnOSPbHrXlt/e6zdhgb0AE/dUkEfj/AJ61WisWVGMhdnPBeQkk/nVtzQlFtHc6l8R7CEsLcvLjjOwn9BnNc3e/EDV7+Vk0+3MUQHM8pK447Drn64qvFb+WFUAK2OADzn1proyHMhHA5yazUrayKdO5zEyateX/AJUt65hcFpCV6c9Af6U64W5s5BDFJtjx/rOv6VuSkqQQMntkVXmh89t78uByQMfhXbCrFqzRyOk4u6K8kULwPO0yxuicqGJz74NZ174g1DStBiGluIpJQFFxgncSegP50qk3Fy9tPCdhBwxxggetVU0Nrq5guRcxiGIkJAGyCD1OOnGPrzTUYrVvQcXOWwzS7GSVTPfiS7uXOSZG6H+n4VvCErEGA28YCrzgUtvbwRAhpw+4duoq4HtU/dxsWdTkrnGeOhrzcTNN2SPQowaVymrOkvAIA5IBqSbEu1RgHGTgdakEEs7jYhHPPHWt218MkjfPcQxjGQpJ3H8hj/8AXXOru1lY6mk17xy7ruUAqOOAAOTUluXWTacE4wQf51166NpyRg4lmYHgnAGf1qezsobZy6WsRY/xSLuIHpzx+lD952uZxXLqkcslvM/ziInBxlATx2q/Ho94EV3tpkiJA3FCB9M9K66EzqpCfICdxKgDFTpbtKwMrM+OvJx9aHFepXPKxztl4ZEpDPIEB4xjOa1rbQbKBQTEbg5wRIOCPQitWOBFJBHIPFTpDwpxhiMk+ntT5XZWRLqNlWOEoDsQQLkfcGPwzVhLbeMksQCOST1qZo+QQGGDkYFWIrUyAElskjArSFGU+hlKaSuyoYgMKBznOKsRWxHRevOQK2V8P3KYItZZS3C7Md+h57V2OjfDpzZo+o3KwuRuEcQyw9Ac8CvdoZPOp8eh51TH0qXU8+isSy5wBkgA9OT05oW2CFgUHP6+9etLb6T4UkjS3t2uruQgBZFByT3weABVbx74dtv7FluxFHb6gxBEUSgcdTk9BjmvRlldCEWoy1RxxzLnlqtDy9wm0EsAoPGeAKv2mjXt5EGgs55hkcpETnPTnpTdEu7aw12xubyNprKCTdPEq5LDHIx3r0e1+LWiLdSCKDUre3LnaI49uB7DPSvMwv1OLf1qWxviK9WCXso3PONV0S+0qEG5tjbFs7Y5CA3HXIrCju2UEHg9Mf8A167rxb4o0nVQy6fosksxb/j+vnO5QO6qc888dK4waXLJnJUE8gg5xXn494aU/wDZpXRvha05xvVjYqtMHZsrgE4wD+tQsQXxnnsQela6aLDIuXnIP95B1p6aPCpAJZx9cE+nNeS43erO/wBpHoZDNgkE844pgfcQAPm6ADvW+2mwYb5BjAwSSTkU1YIYlAEaoB1wOtJ8vRke08jLtrNpsuQVA/ibvV+C1RBnZk9TxUvlYC4UgZ4x0qXacYB5HBPrWiqKGyDmk0NigjMpDukCd3foKm1VbICKOxmNxjmSQqQCfQe1RjqQCCem7rmnony5OCfbvWn1ppWsS436lH7OzY4wOnWpF0wEnJAB64q7tRWBIxnjJPfoKkKbT0AI61ySrtPQLmcNOGSQwUdOlOXTosgNJk9wvGParhXuTn3NM8qPeSBz1NT7dgncr/2dBnLIWIHGDikit4cg+VgE8AnpVzZuIIIxTZUDgccqcgg9KTqysPQEgjBH7pMDHy4/WphFGckouPpTB04xntThJwRnBx37VkpvuA4MAwIUDHQgYwadvJIJ+b3I5NQPkqBnB9MU1iVUjPINTeRNlckdyGIA5HcHpUTyl2O5iRjuefzpm84BOAD71FI3mKAOcnFO7NErIka6CnCn5R/tdKiFy8zE/wAJJJB7VG1u7MASMA5GB2qSOIocc5NVdpWGtSVTubDEjHoak4Tack46ZJqHHzBSQCR16c0udyNjtlee1Ry9RNMseYSOgwKR5NwHHSoG5A3EKMcDHU+lIGz0AyPWq6XGlYkaYkgheO4pftAJwODULzRowJKkn8c0v3cHAOPmFTYdkSo5ZiA+0EcYFI7MHADZzxj1qszv5jEA/MSSRjj8KmUhyAeDjGcmqa0LTHNv5IJIB4BJ4p0MxOSTnPSmHCcD5gQeh7+tNDhVOV59c0jNy6EzOfLJK5bj7vNET7lDHIwMEHtUasAMDgY6elABKkZGCMnJwcimk2Un2JHuo4SN2Qp5JC5oE6lcgEjNVyRIQGyQBkc0xMqwAyAeSewqlDTUpWZd3hlA4HpmkaUKwBGTiqg2rIOdxGWA6/jQ9wHcKOCByPWtFTTBtItGbBIBAIOCD2pv2jrjp2quHJG0DODQGLcEEEGtFTiiEywsoGMHPsPWgzF1JztIPOD1qmWOCd3406N9y5HODwaHHQpK2pbMuMHJAzyafv5AJIqvGSeMA+oIzmlLDGGABzwPSoY7stLKvcgntmmfagWCkEfUZzUPmYcAEDjklc8UzILbmfG36c1CTXQauywHCNkDg+lQSyh2wDgHj60eYAcFyeeMgAg+n51GVUNkjBzzjiko63Y7dyYt9w7/AK5H6UMRIpHJwOeCM03KjIPfkZpSwPTpj1xSfu7EO99BUdUxlhjGcAZxVqJwVGOvUColCE5B4z1A5+lWIwoBPGOlZt6ahd9RVyWOeRSsxR+ABzyB/OlXOcjp9KJFLfeGBnntms3roNa6Ml8wKoJJIzT0bBz0PWmCInaMZ75p8rFRwCM9Oahqw7JOwyKTczliAB29asqynBAByOvWqcEQSYknk+tXduWBGPQ0reYmk2NYY5GMY/iPemj5QMjNOYEHnoKYS3Ixg9R9KrcS3sGcc5I4zURYsuRknPGalDEA5OfrUYYnJ79CMVT0QxGclzzgenrSLnceeRyf8KXbyAcE46ZzTh2wCCD1qemg35CFQSpbBJPBPrUpxtA5J/Q0iAKgQkEjnPqaMcn9DSTtoxXuGBwD0xzTgCo5yR7U0EdTyKkDDOCcDOePX0qXYautgICjGB7Y5p6LleBwPamEAnaX/TqKerBSQDgmoFYa0QbBxtb+dQqwRsEHBPQDNTknJ3HjqMCqssmCcjBzWidyrXJriFQPlOc9AeKZHGTgZx69KYrqwIUN17nP608FsjsR196VrjtqOeMqcZGM5p2NwwSRnuKEO8YIB9c0/aFJIzjGMZp7Ow720FCEcAcDg5NIDtYjpipGI4Bzk8im8Btw9OaObW4IFfzAMnPHegKMfKecdKTIXufrSbtoOCMms5XbuIr3FtHI6llO9TlT6UrZx3FIznzBn5gBzigjrzgDoK2iNkM1ulwpV1yPcU63gWGPYhyM9akJx0HJ9fSlDAKMDOT1rS+mjFqLtKnnnj8qUDkkY6c0m7bzkHHej6dPrUb6FRdtyTknB4xwDS5GAc496jVu4pxBwDkZJ9KxcWUh4bOcAgnp/jTgvykA5J65P+cUiAdj3xzTyBg8/TFRZseqGdCOO/SpCQAODweg7+lKoJYDoaVcLnPNNOwPoKfmDd/XNKuVZcAZz60qEZ4HXrxT++MEcdfSkA4noSOaVWB7ZOfypVI7kE+nrTggAJbpweOtTcS0GZ2jpz6U5ZN/HT60FVPrnt/+qkCBam93oUIBliCcVOoZQMcj1o27cAgkn07inZ5GAQOmT3p2uhKXQd1GcYI74oUELnJx7CgOFyAck84BoBJznkenpQvdBu7FGSARyexFKqgkE4BPXJpq4B6jg9DS7sNwCBU8wMlEfHLjIHT1pobaQOvHIPekZlbkcjGOKUsCB1z060+moXJAqsBxgZxj09KnRAgxgg98iq3G3PIHSpFlLMRknaAckdfSotfUpImJYKSBkdeM5NHmZA4IJPQihCSvUgUm0r69atOw+hJCNpx0GOpqwhDHng9h71WQFRyc8/lUwcgZAJFRzX0FHR2LKMM4IGMdPSnyNkZwDgcEiqscq8DBGR0JqyrhsAg49qhaM0K4bD8DBzg5q/bAs4YY7cZqpJEOCOR6GprcvEwPbtilNWWwGhJ83RmQjn5TjP1oju5o1O1nU1AlwrZ3ZX0yO9P37sbW3AcHJ6egpJ6Csupdt9QkJ5YE5xz61YGouCRwSBngVlwkB8EYz1/xq/5PlxqykFW7iqjOa2ZlKMblyHUnTBZA4z0HFE2sglVMZUHJzx0qkHxnnr2pr7SmSDx6VtCvVX2iPZQvdo04dThdeu4enBqyt6hHAP41hQQlQMEYx6YzVtAe9dUMbVVrsylSia0d/G/GeRTo7yOa4MQBLAA5x/I1iMpVvl9fWpbeQB85wemR1raGZ1UzOVBWujoM7Tz1pRcKDjg9iaxxcOOASR7nJpvnknmu3+0pb2Of2F9zb3qeRTgwfqR+NY4lZBlT09ajlvnQd+PxrSOZL7SF7BvY3DCO3JqJ4gOufpWEuuzw4+RWHGcnFXbXVlvHVXzGfT39K3jj6M7LYToVIas0EgVxwPwqO40uKUYZAc+3etGOOEjKzZPHBGMVPHaMxADqT6qa7oulJWTOR1nF3ucfeeGopAfkB9q5rVvAEM6l0gidwMYZcH6g16nLZPHnKE49PSqU0KEc5qZUFvE7KeMl6nz1rPgWOA7TbGIEnqBgH8K5O+8JPCCVw+DwpGePSvqKexhnBDRhh2yKwdS8D2dyhKDy8nnAyv8AiK5/Zt6M74YpN6nyjqFgI2ZXgYcH5TjmstrVEP3SB2A7V9Ia/wDCWSZH2AMp6NH2rzjXvhndWoYiCRAueQpAP4U/qal8J2RrQkeX+VFGx8tCgyeKmwuQSNwxU+s6BqGnlnaIsoOCG4P1xWR9tTd5UrskhzhScZP1rjq4OtDoVzx6GxCxyzDOc5K+ntj/AAq2kTS7QGOPXvVKzcyRKzKC4OQQO31q5Hh2VTuIzkk9vevO5WpWsXzWjsE1sdrqxV+MBSMYPvW78CtCu9Q8a/bTE09laDnIGCRnjnr2qTwb8PtV+JOqGz08m3tF4muSOg7gZ719J6L8ObPwDoMdlZgM4GWYj5nP19K71pB2PKr1YTkoX1Z09j43hYKtxZSwtgDMWGHH8hWjf+J9N07TpbqWcKgUnDdenTHvXMW9tcadAty1uzODkrg9K8v+M3jKfUhBp9vE0cLENI54x3I4/Lmt44/E06Ts79tDip5fTrVVGO3V3PPtW1GPX9c1S5SMCKS4JXjgDjH+RXW/D7xzNpUq2msk3WnA/JdE5khPY57j361yOkaWkkhABCkk/Ke9dWuhSmwkjMCuG5DgAEetfPe2nGopt2kfVzoKUOToV/jV4ffUbm31uxIvNOMex5oeduSMFsdj6+p7V5E9qVztAZW5BB4Nes+F/FUHhmWewnke33kr5dyh8iYememT0/GrerfCi38WJ/aHhZoo5gQZ9OdyOfVDnAPP0P6V9Tgc29rNU62557pqgrPb+tzxUrsPJ5A5GMZpsq5XcMkjBArqtV8K3ukStDfWr2lwudyOpH5EgZ/CsK8tWtVZwhyBnaQea+lqQfLdCVnsz3TwKwOgQLnjqT25ArSt71Ydaa0IwXTIIPBAIrH8AKE0GEKchTjOe+BVnW7mLTNbgvJj+6XCsMjpwfx6etfHyhKVRxNNonVCQKMZ5HbFODA59Md681HxCJ8UrGdzWLgksvPOeuK9BtbhZ0WRGyjDIIrKpRqU37yM41IyfKmWjkEYII96XODwOTTMHONxI9KVTj2rmNBw54II9jTgTnFN3cYwTmhcnGePpzRsPQf1wRyaCm5gW4J45po9M96OowPqf8aabTDY8V8ZceIrvAH8LEY65HAJ/A/nXIaguRkA49K7TxuB/wAJFOeG3gMcD+HpmuOvlPUAEZIPJGBX2WD1grGdbcygNzFug7Z71c08lZk2/eZgBnjPPHNVwdxAJyOxNaehLu1GEAHeDuAA4Ir1lfmPPm+XVG54k0ie0sYLtwU80kpnnOP8mqXgmTUtR1jyo5C0QcKVzz6nj0xXc+LIpbrQLRZRtEClkGMcev45P5Vl/CXR/wDTpbwqA2cHA9Dx/Olj6kYUeYiVPns2eq6Xb+TZopJZu5Ixz/hV0j/IpuQHJHIzxilJ5AHH41+bznzy5j1IKySQrHBBOfbFIeMdKQUvbipNB2eh49OlGA3A6im8k89qcMAeo64NJaCegEHHUZ96dkYznr/OkIBJP6ikCe/Wi4huevalOacVBxxxmkO0jOBmk9R3GEfr6dqQ/Kc84p+O2OtMPBJxj3oVykMbLHP5VHKRjJIB7VMcbcj6g1G/bgfUU46FXKFyPlIPIAOB714z4zwurxA8bjtGRnGDXtN2NyEAbT0zXjHjcBtbt0Cs+XDEL2A6n6eterhFzOyNVJcrud/osZutNQYyccqfTFbWnfLAAeQPl4rnvDuvWOn2sZuLhIwOTk8/lU91480W1DMku8E/eB4/IV7EMJUqQlFLU8epi4QmrvQ6lcZyM5I6k1ICDwDjH6Vw4+I1s7kRW7uOoY8A/nU0Pjh5W4thHnOSzA5/L/PFc8coxUtOUcsxw0ftHcKAcEc/1qXBOAAT+Fc/pXiRZ2VXgAGOobP4+9ei6H4afXbNZ7ZlCdy56HHT1rWOS172aMHmmH7nNlSoycimR3B+ZeCMcZrc1fS/7PkaFiSyck46VyF3cmzu2OSq55964a2EnQlyPc74VY1o80TTxsOMgZIzx1NSY4z0qja6nFd5MbA+wOamacsODx6V5bg07G8Pe2JmYLULznoowfeqs9/Db5MkiqeM5OSa5/WPHlnp4fb8zAc5BGPepjC+hty21Z0zPuO7pj0HSqk+o29qCZJVU4wea8sufiLe6nP5cGFiPPAIxn6Grmmpf6nIVJdwegIIHvz3rtjhJjjUpPqdPrHiGKe2aOPDg5yV5rijEQowGAPzAHuD2rvtL8AXV4hdVZs8EiMkfn0NZut+HDpjsjYDjqPSvrMDlU4w55HLUxVKb9nFnC3MIboOe4J4qi0ZPQA+uTWrqCBWwCM9xmqTKQ5ySCO2Old6XJoebUSvcZFGN2ODjg8966z4fukGvP5zBY2RVGB0+Y/mea5uFBuQkDg8c967n4W6WmpeLrS3lH7mbKN6+5Hv/jWkPekkziry5aTdz6T0DT7YNbzRoOULKQMAdq6LPOarWGnwabAIrdNiAY5JJP4mrdfS048kbHyMnzO4UUUVqSZsGopqF1PbeUSighmY8MOh4o07Q7PSZJHtogjvwT7elXwoXJVQCfQYzRHvK5cAN6A8UAPooooAKKKKAPxkjzFIeMkndzzwKtiFJSSCQANxOM5+gqdViYHAIJPHGSKWJGckIMHI5HGP/r14aR7ekWtR0duVYDJKsM4I6ikMLrJlQSeMcdDWjbWflxlmwQT1Iwa1LO2BAKgEnsKwk1FtncqSlbWwzQ7y6tCp3tgEEBSQeDXsHgb4garZwGzS4ZLaRhvjHByfcdq4XTdFM+wImcnjA6112n6ZFoQWecqG3AkH+Rr5/Gwo1ou8fePosJJ07Rm9D6r+DkOzTmyC6yfMOfujH/167658I6RqLhpbRN4Ody8GvLPgF4lsrvQZ5mmVIwSBvOO/PXt0rqvD/wAW9L1rVZraOaMwrIVVweTzxXzWErUqCSrbNni5jSrzxVR0U9DttP8AC2m6ewaG1RCO/X9K11jVcAAAVFbXMcyBlYMvYipwea/VsHTw/s1KikfJ1Jzm/fbHVDdP5VvKwOCqFgfTAqas3xFJ5Whag29Y8QP8zdB8pr0XsZHiG4C2dstgsxzn3ryLXYt/iC7fJJYgqAeAMDPFetKQumoGYEEZyPevK/EWmuL+dxKAJDkEAgjAA6/hWUVoVHV6k+lA+TK7Fctgnn/OKN5jckHJPQA1FpLJEBE8qs5Xr3Pv9KfNAkbA+dtI5AyKyXY627IfBKXIyeAfyNdCJQtiMZz3PtXKpPEr4LoSSSccYrSh1JVhCFwQOmeB+dDi7gmkh8q5GSMk/wB0daeCFAGCBjgHmqDXwHO7A+oNJ/ayOBhxjsQaLO92JvQnnGxt5ZgFGCOxFSwOGUFeD9KqpdROpBOR780+G7TJAI+XrzVxvtYjm1LokIcDJxnJFackoeyRM8gHLDvXNSahGmcOv1J6VZttWicYLrnHrms5xe5UGmXI/MWYEAntkn9avQld2TWSmqxknlSAPvZqnc+L7KykAkmAJPGBnI9RWEo2V7G6mk9Tq5AHiJUjGO1eb/EjwvLr1qoinETodwBGVJHY1dufiZYQLgy5OMZKkD88c1m3XjqwvojulIY9F4Gf8KhQ/mRFRpnBap4ivba3FhexfaZvlUsWztAGABnt7DpWGq3OuX1pHYwG2WANlXOA56lh7Y9fSuy199L1ABgRFOMMGQEkAH17k1qxDw/rlur3LraPHFhZGYLuIHH51jKhTUWkrI5+W75nqXfDEts3gWV9TkSK6tXZLGLIHmsT1PfHHB9uKz18WWOk20lhqJ2SxKXEuApLY4GT0GaNF1Pw7obXWs608dwLEE2lquG85iMA4+vHP8q8f+IWuNqkcUlzdxf2hLKTNbQkAop5xx6ZHArwfY3qONtgqy6LqZWoahf67eTx206xI0mUQHG9c8An61nxtf6DqMsNyjAsuWiPQ57Z+laOm3FtoCoC6EsMDd0X6e5qt4j1axubi2kieSaRG3SKVAA9R7+td9PkirSVjmUVHZlzw34qv9D12HyrSXJy8aklYsdyT2HfNXdamfW5b/VXvES3iO3ezY3sfQdf/wBRrP8AEWrN9ntrm3uIW+1K0RgVclAAMc9gea4Ca5lkuUSdikO7JVOQBnkgetYyhGUrwG6jTsy9LfQ+YWIAA4OBnNdL4cubZ7WY5UMcNkrk4A6D/CuPnsCtqJyQIySoGec+lN06+e0mRV3hlGc9fyroqUVUSaFJt7Homlo2rrOHkVIlP3Swxj8e9UtW0gXet7Y38u3KhWI52AccHuTzXN6RfTC78pXYJIxBI4wPWui1Z7bw64tY7s388kYYSE8KSOn1qOX3eVblbozEAtr25SCeQRAhA0rAb+mMn0zWumxI1kldUjUZaRjjFcZBaTSStJO2STnavSte+d7mwijJJ2NkgdT7VlUouSUbigpN6o9DsdRgu7NDETISAQc5IH+NJDdG2vy5spWQZCrKhGPfPFZPg1Yre6spZCBEJBlAOSP/AK1e3+PNZsp9en8m3QWhhQMbePeeFHHGTnnoK8CvalPlWrNqybScTA+Gs5udXc3LbYyAC2cYGTgf59K9bvpotg8oDy14HvXi9qILC5Bt0MsRcExSdQu7n8cV7H4pshommaM9lG92l3AWWKEbmyOox+NelgsdyPkkxQfumFq9zLDCZUwwA6elcjoNzJf+KleJtsqAk88LjnkViXHxAvZ9SmlRdlpASohPBdh6n0B/zxWh4UEXk3es3EnlPIwZo0Gd7HoMdgPQV11a6ryViVU96/Q9MidsBgMjuR3Nbmiu5mVgMKDyPWuQ0HWV1RRGLbywOCef1zXU2tybTBCnBGQD3/8ArV7lFJwSidcakWdw0gazXjqM59RWc7ZfgEgVlW/iGVo/LdVTJyAMnH41Zi1NSuGjzxk1ulJ9CU473NBZDkLySvU1HPIsTc8k9O9VG1YK2RH0GMY4NNk1sM4PkBgcfKB0/Wl7OQc0U9yWW2WRQwUEEdcdaxtXsXS3LodrkEDacGtJtSLr8qBMdFU5/nVO5uXnQhl9hn0rSEJbSQm9bpnGxaVcyb91/duc8ASkY/EYNNTw3PNvL3t2UzypkOD/AFx7Zrs9HsUEhLqOBySOtWpLVISQina3Bzzx6e9ZPC0H9hfcbOtUS0kefNolwsbE3N04Hy4EjdPTFVbnwv8AIx3SBccgyE/pmvSRDAvBjJNQXcMBhwIgCeCR6VP1WhH7CJdep1kebweGYXznzCccsWIJx2z1xxWrp/huIRgASFepVnJ/DrW8YoYI8hCSeOB2qS1CAYAZeccnOK1jh6UdVBfcS6029WUIvDlswBIGAMAE5/n1qxbeFbWFzIsCtnqAODWqpVSABkkVbguNoKbGKgZJAq3Tj0iSqkr7mVJ4dtNQtmD28YI4AKjis638GBIWCxxpxzggcfh1rpWdmnKIMBgCSasNbExgBsYH3hUqEew3Uf8AMYekaPHZ3fIQPjJIxkge9aurOBbYBUjByAKQaWXcsLhUfABIUkio77SLhVKpLvyPvAZ/EVpGEuyIcu7KOjSp5zgv8yDAAGcn+nFbUU63UZVsLgHr1+lYdhotxbs5LZJOcAY/Grw0+VFLeaARyATik4SKvHqNMPmqRg5HYiqV0GhWNShJZsFhxgjnNXtOvLi68yAgARtgEryR659KvSQh02EAn6U+Vtai5kjN1J5H08LnIUcZ7E1z4hZF2lck11kdiAjCR2IY9D2oksoYkwAD2B61KjyopSTOetYSNqIvGAMelaaae7ISBnaOSauW9kgwVwvU5q4kZVMLjHcnmmk9xOSvqZ9jGySAOhAzgkHNX7mKExlcAnuCOtRxqzSspHIHpinNCHIwxDHgen50nGXTYTlFnMTaTFJeE4AIHTpzUw0gdSR+VXGtSdQlldiWbrg9cdKmKo3GDj0HFCUug7poyhpTwuGRFIB5GMAmrLLe3AwlvCpGOcZ4+lXktkchwjEL/tEYqdFRXJwQR0CnqaHruVF8r0KaaTcKoE8QAYcHoKiTSJbU7olTnqWrfjRrpPmRkz1bpT57eP5Qm4nvzUqLvaxo5dbmdp9vd3yCO4jVEQ/w8j60ajof2mIRoinByMDFa2nl7VgEDfdOMnPHrVXUrprUApGGAOTngU03F7Gc5JsxoPCCxyEuuCOOnetFPDkcanMOX7sQOPanWmrTyOCcgH+EcYrWjvmeMkjJ9etPmlYS9TIksGsVEkcQyOQoHUVaivXu4ipQJtHO4gUl9NLcyYyQgGCD3/8ArUyCOLydmOex61ndlLXUsRHgADOOmKuxuSUAJz/EPSoIisKEL5bHGCe4NVri3uWYmGfZuPPHX0HsKai3sF0ac5BVQXBJ6jpg1lSOdj7uQScfSoYNMu/tLPLOjgr8xJPP0HSrbWzuuM5+nep9nIFNLqRRMSoGMHHPHWrduSCRkA/Ws+OK5+0Ki7REAQdx5PvVwgLyMEeuaPZtlKcbXLiTKrBsjBGMjtVgAOByDms13OwnIU+tRw3MqgAyI5zwVzVqnIhzReuBwcdh+dZFxMEkwQBuzwR1q7575BYjPbHaqlxaLcOXcgkHgDtVKEjJyj1GWFuuyV0hURL8zMO+fapEUXQBIGAcgMM1XSZ7Ysm5fLIwQe9WLGQqwXaCAO9UoyvqF4lqKBAmAB/gKebWKQAGIMSepGaexDAjGCMZA7U03joxVAoAA5YZ+tNqSC8Sld6TaxTeYQAw42qBUQmiJZQpG3q5BAI7Cr8g83Jd0A9fU1QkaVCQgUpnJJ4zStOT3C8SFrpI5yqqM4yehxQBHeTKCNwz8w/pUwjaVgSBn1AxTvszocoUxkHpRySvdDU4roXbyKK2jAijZjxuKjofTFU45X83JBU9BgfrVlLw+Xh5VQA7SSD+VWYRFIu48g8H5etTyX3BzREbxYkBKkZGACPzNQNqBkOUyVzxxVq6tRPjEhTHI+XOfaqE1g/3xevbDGQI1HNL2UujKU4PQjMbmRnyVUZJxzVaS6BAbOAcYB61UFrd30kqprNwwVtpLxgkfQYq5BpQhjAlunZh1ZgBk/h0pcjtqO63QjyfaWRQuMnO3OencVvRzi204llZiAcRjk5x1+lYkmnQgkC5nU46qMY+hrOk0yaW6DxarcRxKoAjjJO7/eP9az9jfZmiqK2xs3MwRRheXGQvTk1mG1uVBO07c5BweKc9oIl33WoTlEywZlBC+p7VNBqEdxbA204mXqsiHOR65qo0mmZuSfQrwRyZGQSCccCrd/pkpgjYMMEH5M5IqXSZwUVTukYHlhGcHPvWzE0BVpNjADqQuSfw710KPcjmOLaxYxE7GABwRg5rQ04COwnhlGEYcZB4I/rXVRCKYAqjDHQsuKz77S/LDyvN8jnGDjB/rQ43WgKXRmJp/h+3vLaMmI+XnAOOeKtDwJp12CGiwBnJVQaRryWyjIjDeUp5AGP51pwXMohDhWII7DrWcXUTNLpo5S++EVhJdqTcShSckZGB/n61yFxpFgZrm2Ls4icxgbiQwwMHJ6/SvT9RvZPszhRcCQg8tGRg/XpXkuk2RbW7qOaaSItI0gVeTjPXBpy53oyVJWtckvNDsrezcMZIkVQ21I+uO2a9P0iMQ6NYxKNuIwee4/yK4jxFbm2085eVo0UkM2AMGu30Zw+jWDMTuaAFjno3P9MVrGNtzCWup578d8JpWkDdgrdAkE4xlhj8eK769TzNDeWLK/6ODjGcZXkfzrgfjhEJdBsXCApHdKxLHOccmu28O6gNS8LWr4UtPCCRntjGMU7pOwr+6eJ+HNKm8RwSPAY4wjncXPTnPQc967XRvBd7FcpMJYiI2GAGwDj9awPAUJ03VNatN20xXBSJCQMocHPPU5rvFlKqcEoQDk4PGOpryMf7bkaopP1PTwns73lKxjane3OjyvbMSUYbiv8ACPb3rN03xzdaHMdsMtyh5XYQMHnuelaJSHxR9tMUhuVtP9ZKuQA3cZ9RxWENK0SzkJvdTu7ZEP8Aqo4wzN646569a/KsVhrTbqqx9pSn7qs7m3F8Tby6uH+3QIkTAYCsXYe5Y9+emK29O8f+GYcO9rpckmcjzVEjAn3YnBrlLnQrTULZJ9Eillt+gEoJlJ9cY61c/wCFJX95pwn1HVYNHeQfLCEEjDjjceAK5I0o2bhVt8y3NXtOJ2N23h7xhCQthZNMfuywKAyn8O9ZVtDLosvkMXuFyAGxkgZ6H1Neeav4W134fTpPaXLXkB6XEZIyR04FbOhfEGfUb+wie3kGoCRQAcFGJ4JJz8oAOT9DXHOFWL195dzePI17h6zp3h+xh3l4zd20q7pUIzsY+lc74j8Ff2BcQarYWypbMxV1jAyFPrjvXXwarATMWvoIXCjcEIxIe4FRajqS3VlamzjcxQH54nziU/4d+PSrVbmjys5ndM4W78VWuga2tpqMLC1nVTBeAAjkdDnof061l+NPBsN1ZHUrSYI4UMDG331PPTvxVrxOXQTyCytdZ3Sblt5yQ0ZzkAYGMc9+1Sf27e31igvYYIpRnEEIwiD0z3ruwtCpUl/d8yalaNNXOZ0Twnp1xYGaf7VGXPAYgbgO49v/AK/FbKeTZ24ht4EghHRQBn6k9zSy3Af/AFjrnHc1n3kqSkf6SIosc8D5j/QV9ZTdHDxsmrnkVa0qsvIm8w3EgSEZYHliOg71djtlsEM5Te3UEnrWQmvaZpyhFuIYznhGkG4k+3U9anm8U6fKFMlwuOyhgK1WIpWu3qYOL2RrWDvFC08gX7U4ON/IQdvqaqzjdK7PN57nqATtB9MHpVEa/oySZuL+KCIH/WSScAfz/Spbjx54BgQlPEMV1KMEiBSSfbk4qozhUV5SMHONN23LO0AgnIOR0561bisZZDiKCSV+wQZ/D61xuofGvQrE409FJHAZwHLdBnByB1H51z158cr5pcRRyyuem3gL+XAqZYinT2TZpapP4VY9Xu9NurOENNGltkZKOw3j8OvpWbcXUNuFad9gxnBYDIryObx1rWpSu73ZjDnkR5J+hJzVcX13dti5unlHXjjHsa86eMlN+5Gx1woSt7zO71jx/FArLYIHfs5YnH4iuEub/U/EVw6z3DxQE8hWPPt7fhU0MUZwqxmTJxtRcnJ9hW3aaQ+AWQ24bkBgNwrlm5S31OiNLlMux0e3sdxihAf1HJ/Wti3jMpyoCYHJI7VeisVVQqjJQ8ueuanSxOQO/U4rKNFzOl1IpWRGSWUIkSxRqMEIMZ75J7mntbdDg9Occ/pV+GyLtyMj+6R1q9DZBSATkdie3tXoUsOo6nFOqtzHjtCFJ4A9MdaZJbkDj06Gt5rYLnGce9VJLbLZIBI5HNdVraI5Lue5gTWkc7HzUbdjgg4x/jWW2jeZMFDqig8kg4H5V1slkGAz1HTFRtp6nPI9xSevQ0i7bHNQ6Dv3gSop7Eg8/lWhDottBhWYvgckLgGtUWQRtxGT93JGOPSlaML16Zzg96xaT0NE2zPa0s4gcWiEqMHAxn6mq0qwSEE2o2jgF88GtGSIknYMEds4qKaIEhnOc9c0KNirGY8EaqT5SljwCw6VRuLeJ1AFsgIHLAcmtt7cknKkYPHbP4VXa1JbleMcjH6UcqbFdow5LSBgwJZSRwMZ/A1WXSw7qN4BJOAT1FdCummTgISQccjp7U9dEOAcqDkYXHSmqcVqxXfVnDa34fmWBmjAcqc/IT/Oo9O8K3MlikuAg54Jwfy9K9Gg0sR5OSUbkZOc1LJpzynHllh2yOB7Vo5w5LNExclK/Q4i08PuMCQg+4GPyzWnHo0CAYtvMY9WfnBrqf7LdV+6R2yR1qFrVYCA2d3UCuGbb0R2RqW3ZlxWW1OQBxjjtU8dqzYyGH+0K14dIadRyuc888Y7fjV+20HaB5k5GTgKg/nms5RitWxOtfoc8lgFKjIPpnircdsqEAkEdhnmulXTIo1BBLnGOQOKfFaRpjMYJPFZ3huL2tzGjtiyjg9eBjOKsR2hAOEIHv3rVbEYyq7Afl6fhSEjAHt0qHNRWglJmcsAbPByDV2ws4jOBcGRI15/dgZz+NRyFyCowuTksenHb1qSElgQCeeM5xUOu4u6RMm2ty9d2tkmPskcq5GSZZM89yMYxVaLNrJGwOSDu2nvS+ZjAZgRjByKYzIwADDGMniq+tVJNGHs1a251MXxAc5JspY5cBQyuApAGPUmmS+PdadztvfLQDaAIwCAff19zXMRsFJxkYORnnFKzkk4OOOK3lj681y8zOVYKindq5pza5cPdJcvcytdKSwmLYYfj7UmpeJdU1dWiubrdE3BUg5P1Of6VlMh4OMc4JPelXHzAtyOgx1965lXrL7TOj6vS35SVH2nYOM9GxSM4bIJBIPIFR7mGSc/VRmnbSxJzz3BrGT5jojFIjEp3EE9M4ApUcZJVQOxOe1Iqg54HJ6k84pYwE3knOTgD0qGrIpeRIAzIRjnIyW7D0xUpchAcdcAHPaq6fLyMEZzzzT2cFACScnpjt6VndpkjzJ/CDuJPelUYJI5z2z0qMBQOAC5701iIoiWxn1FDRSRaSUYPHfHNPceYowB+FZiTOWXnhT0xmpxO/Qg5zwcUWYWH7SAM44zkgZxT42yDgZx0PTNNI/eEkcNyT6H09qeqEL1FTcBzv8AMARwTwQOlSKd4IGSfSo5YkYKVBYgfxcc01mKYznHrRpYEk9CRlORwfwpAg6HNCzE8A5z3Bpwzxxio1voGqEVTnOc4P8AkUrqMjPAPUg032JOBxmnBCwyQCQMc96W7HYUsgByQB6n19KjKA8cgZHemrGyHLflUgAVcjBOKNdirEioqoWPTpUU7I4AQke61BcCUsSucZ4APamw27qRuPXkDuMdapNiStqPEQyOQCOuOc1IEGAPT0prIe3NDYBJPOBjPpRuGnceyhcY79hTCQeMdRTQTkY6Hpx0pOmRk4JxVJ22BLUcFJYAkEDtQQu9iBk4wTS7NuCDgd8Cmn5WxgDPXnOaOZhfqIeODjGemaQRqCBkEdRjmkaMu3UAd/rTcpEcDIJ/DmnYabYSqC3TDe3am+bxgHJ6ZpSzbgG5GKJBuAZSN2O4xzSXYaBOXOST3Ip4Azjp69qjQEdSQSOijOacJ2XAPJ7DNUrplDwByOxHPuBTJD5gIJwOg+lKkmc56k8DFNYkg9h6YqluS9AXLDBOD060qgnGCM447U1cke/rT1XGO2ehA71ei1HpYUHJz0GOp7VGcszEAgkcd+KnOdpXPHfI6Uw5yRnoM8UJ33EmkNBOACB1zjFQuw84cgMRwMdqk3cgkkD0HOKilA8wHGCB1zW0Whbj4225wcgnP0NAJO4c8njFMJYgADJJ5waaocMcAg9xSegrdwyYjkA5PXPNO5ABUAetKgJJGcfXtQxBO0tkn171lezsaJWHqxPQ4GOTnFO+9gjnHeqdzFJIqBHKYPJA6j0q0jbVAY88Dk9arbUqwSvtI54B2k5ppO8AYxg8lhjmn+WXGVQk8jIXNKIJZTgRuSOpII6Ub6lX5RkahuoYgHkE9afj94SAQMZwxzionk8hh5smwMQCSRz7VJEysrFiSc8FRkf/AFqGrolO4pVTsBAAHAJ/qaepXBwucHB2ngU0RtIMAHJ42kdalFjOFGImyexU5PvWbVlYb0Q5fugYBJ5Jx/SpYmJ4IHFVncWoJneOADgmSQLj65NQ2esaddTmKHWNPmkAyUW5Tj/69ZckrXsJO5sDgDI/KnMd2CBgZxRHFK23CGXIzmMbgfxGRQ0bqSSjgE91IrDVPUS0JQ5VlPBUfqKlZg+AAMjkGq/2KaSEuBsTrlyFB/E4qO3TdKYw6lwM7fMGePbOaNZbDXLvcnIYkHbtz696kAIYg4BAyc9qqTXC2OGnniijP8TzKP5nNV4td067OLfVbCVs4KpcIT+h4qXTk3ogumauOnJOahJIYHOADyMUtv5s3Kxu6DqVBIH5U48liAS3QgA5ppPqEWRyEEgjBOfSokYjPU89+1TCKT5gIpNw7bCDUf2ec7xhSyjJUSDj6jPFFnYLrYXeCQeARTmKlffrimQwyyqhABJHAVgT+WakW3lZgPLIwcFmIAH59KTvtYLx7iRkuACATjBIH58U89cD8OKauON0sAycBjMuPzzUqwTOchN4BwDGQ38qG30QnZjCp6E5zSudoUAnHY1L9kuASWgYAHgsMZ+lRvA8fDlYyef3jhf5msmmikvMR4w3GcgcDHFN2+WMAkehqK6vLOxG+4vrW3Q8q0s6JkeoyenvWBffE3whpO8XfiOwDDBKxSiQ4/A4/KrjCc/hTfyFzW0R0qsCACCR1JzTwiyRkkAgjgZrkNO+K3g/VLnyLfXrZ3IJUOCmR6gkc9q1bbxroLK4Os2QZOcNKASO5A71p7CrF3cWPmVzWEYjBGOewxRG4DZPy/QZrmbj4neFIJCj+IbIODjbvzn/AA/Gov8AhaPhBVO/xFZISeDvPNWqNW13F/cPRnWNIc4xz6DqaTcRjHJxypNc3B8RPDM5zH4h09iBk/vcY9jx/Ko7j4q+DdPUyXPiSyTB5EeXx/KodKf8r+4dzrPNyRkDOM5pWkBBPoM/KM5FcjB8V/BdzbCdfFGnImcESMVI/DFTR/FHwfM2IvE+mPnHIkIz+lJUasnpBhdHUEDA5x6cVHyGBHGOR9a56b4keEV4PiTTy+OvmHj9KR/iR4SiXL6/AMDO7acfn/hVKhVl9l/cJzijoDyCcY5pCCAdignqATgGuOf40+AkLbvFdmrKem08/jxVdvjn4AUEDxPbs4ONojI59ycYrRYar1i/uJ549zuwDnPAJpdmQB1zzXms37QvgaKQImsvOxH3beAuSPXtSN+0L4PUMftN8CoyB9iLAn6g8VssJXfwwf3Gftaad3JHphQFSCMgigqPr6CvPLX49+E7q3WaCS9l7FDAUYEdflJz+NZd7+0t4YtZTH/Z2qyuDwVjAGfTnpV/UsS9eRj9vTenMj1U8DOMdjg04E7exx0zXktr+0rol8SsXh/UwQfmLyoufzqtqn7QrwKTY+FnnGeBcXYBHrkL1q1lmLntB3D6xSX2j2XdxzwT6U8OADyQT+lfPsn7RPiC5BaHRbfSecGQsZgePfpVey+LHiu6jaVNZCBjn5YEwPbpz+ddtPIMbNe9oYzx1FdT6NE2MYOMDrmnKwYknAwO3evmm/8A2h/FWnTpA3lXfHDR22D+JGapn9p/xTHL5Q06O4J4AFpjH1Pes5cPY1bIX1+j3PqSJ+Dk45xg1LvAAPf2r5jj/aM8ZygObHT1Q/w3EJXPtwM0+9+M/jG9hSVLo2MGME2yAL+uc/8A1qUcgxra5kP6/QS+K59NIHckojEZ4IFPxKpwY3x6AZ/WvizWfHmo3UzT3uo3chx95Z3Xn6A4rnrD43ajoV+0unatrVvEVw6rJ5iP7gMCa63wzibXUkZ/2hSvZH3k8u3OOCOufX0oWZdxBIyPU18R2n7Tvi6K4C/2jf3Ns5G4ThAQCf8AdHNdT/wvnxpHMLnTtdjvbJjn7JfWqlwO4LAA8e1c/wDq7jL2siv7QpH1uH+U89qcZwQAfyr5jg/aU8Txgotjo05YYDSs2QfrgA/iKwtS+O3xZkuDLZPY2qEZWIKChXHUEg+h6Y6VH+r+NfupL7y1jqH8x9dB1xT94OOccdq+QIPj78SpoSq3thLcDqogVD78+1R/8NJ/E2xXY8VpMhJzLD5ZkA7AnaBx9Kf+ruN7L7yf7RoXtc+wm65bOT07UvmDgYFfFsX7VPji3kYNPI5YfdIU7T75Uj8ql/4ax+IcOQLeylPXMsIBI9QV6/kKt8NZg1dQD+0KD6n2fnceMEjoAc0bwDxgc9K+ObD9qbxzqMhtNQiGmQyEbb62O0qRzjaQR+db8nxv8X3FkqQeNbTeRkM1um7bj1xWT4bx7+JJCePoPqfVqkxkAowHUEipllAGTkY6Nivh+6+LXjt7gvF46m3p2jCBcfTv3qnN8cPiiVJj8XWssecDe6Rk++MGrXC+OSvp94v7SoLufd4k3nAU5HIXFOCu3GwgdeeK+Ab34ufEfUk8i98RxujL0ivRFwfcDn6Utr8TfHlqoMHiKSJ1OPKbUMj0z83JrRcNYu12195P9q4e/X7j78LAndhs454qTcNgxkkDnHavha1+PPxRtfva7au4IC+bKAAPxHP6Vox/tTfFS0XmbRpyB0LYz+SnmuWXDmNWiSfzNo5jh5bs+2ImweDn1x2qxHIC1fDcv7UvxLusLLDBAcglrZQv5MV5q1aftQfEWyJdA85HOydUJx65C8itFwzjmvhD+0aCdrn3CZV3FQQT6A1cEqLgEAn1xXxfp37VPj+9Y4sdNiJHMkilOPy5rr/D37RGvCCaXUPENrFcrnEEtuDCfQBhz61i+G8ffWNvmV/aGH25j6fdFbJHXPc0wP5YwGyM8ivlzUf2nvFjh1sm0MEcCSMtk+/IrAvP2l/iaU3Qtoy9wASc/pXP/q9j5OyivvNFjsOlrI+v5ZSygqfmHP09q2La4D2YAIIz0/DrXw2n7SfxZSdSbPS7pSNwZAMH15C5reg/az+I1moS58O2CyD+LcRnHX/PsaJcO5hHXlv80R9fw0tOY+xT6Hv6U13H3ep9K+O5f2z/ABzGyqPCtlMMgEiQjOfbcKhuv21PGVnMiXPguGIscBmDAD8c9qyWRZj9mmzX65h/50fZ8J2qMAAZzgVMsoJ5G36c/rXx8n7aHiG2mAm8O2O3I5jdjj3x14qzrf7a+r2VxEltoFnfJKm4NHKw2n3Bxj8ql5LmL09kyfrNB/aR9blgO+cc0qMrc4GfWvj62/a+8aanGGj8PWFqGJ27txyB1NVz+1946icq+l6eiHo3OCKqORZi/wDl2S8VQtpNH2Yh8v3HajcGY+ucEV8Raj+118QnkxHBbxRY5ktoRIR7EMAP1qxp37SfjbWrC6kt9WkttViAaKKWzUQydOCRkD9T7cV0RyDMWvgsZPGUF9o+2GyE459zxUYk65+nWviTTv2rvizpt6IdR02yuE7OvH/soz/9aumf9rfxxDArz+HtMXp8+5+fx7Vi8izCLsqf4occVQe8l+J9YyxhsFTS2w2sWGTzXya/7aPiCK2LN4TiklHGVuRwfXk5x+Ned+Nf2ofiN4thNvG9v4egJz5tqxM2MjgHoPz/AApwyPMZSt7M0+t0LazR+gsM5ixtHHfmr0N735U+uTX5eWnx38U2UggufFetlm7pcAhvrxxXvfw+/aT1a1+HckljqK6zfQyEv9uYmdV4GMdDjOcjHGcZ6V3f2Fj6W9jglisPN2TPtSLU5I84k49/60T3bNkjknrgcV8UL+1v45QE/wBl6VPGc7TucceuK5rXP2vPiFeMsX2K20uHdgzwfOR+BrWOXZnHRU/xEvq97uaX9eh90f2r5cxV1247Gt+zjs7yHcsuD3BAwDX59wftX+NNNjxJf29+7Dg3EAQD3yvOfrVmw/a/8eAt5cthgn7pGMf+O5q6eEzKjLWN16iqzoTXuzsz76bTI7JmmjkU+wqaSysryAC5gTBH3hyGFfCi/tjeP2Ty2t7Bi3GCrHP4gYrIH7ZPjsZRZdPgIJ+Xqf8A0E16tH6/T/5c6eqMOWMlrVV/mfaniH4X6PqaMYI3tyc/cAI/I/1rx/xh+znY6jkYDYJYFlAIPqCMYNfPOpftQ+O7oK954iFkuc4tEBwPrxTfD37ZfiLQbl1l8TQ6tG/AjvLblD6hgCfz4oq08dN3VO3ozelio09HK5603wW1TSHHlLJPGAAAGyMD681NafDTU9Sv4bN7aS2EpwZCMEL3I7VwVx+1L4612Ay2U2kRqRlXhyxx64IriNX+OPxL1SRt3iFbBQdoNrAAc/UYIrieAxVZ6x1O14+ko6SPv/wJ4Yh8AaItlZgYOC7HBJOOea3JbyKdlaQNuHPX+lfmXL8bPibYnY3ja/k5xgRbiP1ron+LnjhdEhuD4y1AXByG3R554xwD9f0qamXY6nZcit6/8A8/2lCcruWvofpCmrW/klMNnHTr/OuW8Q+CNL8So5aMQzMP9Yi8MfcV+c7fHL4iMxK+MtUIHXFk3H61qaR+0X8Q7BCj+KrqfjOZbIkg++eldUMDj3HWEWvX/gChUpUZXpzafofX9x8NrrQrp2Q/aY+oCDj8u1WYxJbfLJGVPT5hXx7dftR+PVBY+JT8vXOnggj8eKSy/ax8TRxu13rsE+4fKxswCPf5cGvIxHD+Nry5lC3zPYpZvSStN3+R9T+JvCMeuKSkjRSnBCgDaSOxzkjNZ/hbRta0ELKk721zFnHJyyg9DjgivmEftceJ7aRNuv2EsTHb88AG307ZJ+prQtv2yPFWwRLPYXMhBIZYDyPXislkGYpWcUbSzLC1FufbFv4xttY0wQeKdGS5iPAuI03DHr6j8K5LxJ8HLDW7SXUPCmoCZT8xsZuuO4BPI/Kvmj/hsjxha28ROkWN9GxKnakikeoI7D36UD9rLVrtPt9tpz6PdodoEYZgx+gA/M5rvoYPOKHuuLa/rqcDrYWD5qU7fiv+B8j6Y8MaTc6Lpy2k9tLbOn8Mqkc9znpWB8TmR9MjYSFXjYMG9T0/rXz9qv7ZvxJuNLuLf+ztMuo2GxZpiyspI4I2jr7H0rnrH9pHxRqukiz16KzuWzkytbuHQg8YIOCRjvXoUsuxntFUlTt9xo8xoKNnJN+R9AeGvDUTSI5ldHxkbcEH1616boEJtLcxEkAHIFfJ1h+0jPYMjC2ZSo3BreMjH5/0rduP2v720tsmysncAMTIrKxXjqRwevavRxmGxNSnyxhc8qjiaMKvNzH1Szj1xnp60vm4JBGMetfEevftXeJdbx/Z+s2GkICWAjhL59snmt3w3+1L4hjskSfULDULgY3ExGMn8RkfpXz0smx1ublse08xwysuY+wd64zkHPYmjf0AOCa+bbT9qXUshW8OQXkuSClvdEEY9QwH6VZj/an1FHJuvBdwIAeTHLyD9ADXN/ZeNvb2Zax+Hl9o+iQ+Mk888H0p5mPJ64H5j0r5+h/angmZCPDt9EhOD5gxx6Yx+tdVZftB+Hp9plttQhBGdqwF8evSo/s7FxetNmixVBv4kVfHxC68VIwNmQfxOf6VyF84K4GSPXFJ4x+Jug6nctPaXbOUU4jljKuPwPt/OvNdQ+NekRyvFKs8BHQsuVPvkV9Vg6FaMEnExr4mnupHcjgn1HIJ7Vt+EV/4qCydlyqscBepJGM/Qda8qtvi3oVxgpcSOGAwUjLcfh1rtfBfxA8PPexXU2ohIFwwZVOQR3wcHuK9FQqLVo8+WKpOPxanufi+RJZ/s4IdFjX5h3yKyfhHGQl2pG1xI+5fQA4x+ma5R/il4e/tEudSS4tQMEIMH/x4j1H51R8J/G3wfoXiC8gl1fYs8m6LzExgkYIOCfz96xzFOrh+WCux0MRTTScj6BVgQDuAB9e9LntnNea6p8f/AAXoaI97qrQI4yHaBiPY5HbkU/SPj54E1uaOOz8R20kkpwobKkn0wcGvz6eGrResX9x7aq03rzI9IDZOCMADrSZK9SaxZPE2lRYWXU7SNyOjTAH261Zi1yxkQOl9aupOPlnU4/Ws/ZzW6ZopRNIP39KcGxzjj1FVIr6C4yIp4pf91wcU5p0GcsBg8kmo1vsO9yxvyeuDmnFmPfp+lZU+tWNuxEt/BGRz8z4H5mmR6/p8p+TUbU9/llByPqDVcrfQrS2psbwO9GM9857is1NUspP+X62GegMo/wAalSQy58siRemVII/OstVoJW7l0cHqKQ8iqxnKADoPfinedgZJ5/nS5veCxI0g4ycY9KjZhg4IIPtTchxzg57etMBGMAYx3ra+ti7I5Txf4t/sdjBEu+UDJOcAZ6GvHtY1q5u7ozzGMZOAQMYHoT+Nd38VUKajFICMHIJHfpzXk+qXPzsBgj0xmv0nJMNR9iqltT5bNsTVptU4uyNMXZk2ElSASysRnHuDTY51icLjqfSs6zlBiABJwe4x+FKHLyEkkEEAmvquWKWh8nztu8jp4LgKQQc5xyPT1q/Z3wdicg4OCDziubtLgmQHccDqR/Kr0B2zF0OVPJBPWodraApczPRvD91uZAQAFPYGvfPhTeNNHKgOEZA5T3Pf/PrXzDpOtLDKqOdhbuf6V9A/B3U1a5U5ASRfLAHr1/nXM5JSTGze+ICGLUQQuVdASfQivF/Fd+zS7ULEqSdq9+K9S+POsPoVjY3KEgMSjY756D9a8BsNafUdTZ5CAABxjnP1rwsbh3PE8y2Pq8HioUsMlLc3fDovYXJdXYMd2T6U7WvEd/akxKgVT/Fn+tbGh3lskxMuQpORs7Ht+tcf421hFv5LaIbgTtAXn69OtebiqNGS2NsNiZU223oUhfTXjkvcsJQQODkEVW1u0NwgwpbnsCc1Joelzly8xY5OQCAMCukgdprtEt7dpXdgoRQS3pwO9eMqfLU9xHsxqqpSbqaI5XSPDlysiyeTwR1zwPwr6A+D3gixv7Jry+dJ5UcgWq8BemC3PP8AKrXhr4Xag1qklykVqSM+XLkt+IHT8a7bwr4ObQrqS5eRQ7rt2JnBHvX2ODy+o5qrVXyPl8ViKMYONGep00UCQRhI0CIBgKowBXgXxStBBrF6VAXLkDnGAelfQPQV4J8XpgviCdNwHfH4D/GvpqjSjqeZgW/bJnjepqG3KQMEjOQOcVQ2A4PAAP3QK0b1d0hIOfrVLaMggkHP5V8zJ3kz6+STQkSlsELg5/KvQPhnL/Z+o2d2RgQ3AZs55O4A/ga4SMkuMc88V1mgz+RYtyc4BGexzkfrVwfvJnl4mPNDlR9dDpS1keFb8al4e0+4zkvCuT1yQMH9Qa1q+lg7pM+Uas7C0UUVYhuOc5P0p1FFABRRRQAUUUUAfkVaaE8rAhG5GcYzxXS6X4PlnIAj5JHQV67pXw4RCOAQBncRj9a6vT/C8GlgMtpJcuuPlSM8/j0xXxtXGpvlPs44KNJczVzxIeDZQ+HQhc8A1taN4IYSEnYACOhAxXotz4D1bXLoObOVIgcoI1Ix9fWuk0T4Qa3MoSS2crxuJjwfyzQnzRumVCcE/e0OP03StN0mEyTTJCBzliMk+gHc1wfiq6m8RagYYIWt7ONgUXOC+O5r6WtP2cZfIM09zIXGCsS43f4frWxpnwC0hYC+swJIq/dDYDfiRxWMafLPmlBiq4mlL4Z7HzPo2maqbBrO2uri2glG1wjkA5IOMd673wd8N9WtDGLeHcox1JB6g5z3Oc17boPwr04XdwbHAtI8LGJCTz/QcV3Hh/wo2jQFDIrbm3MFHH0p1MDOu7whoavM6WHhdO8vMxPA3h7VrC2TzrpkXjCyZPGPrXexqVUBmDH1FYf9pXsl+sdtaFrYH5pHUjI9q3h+tfQZfg44WFkrM+TxdeWInzytr2HVy/xJuha+Dr8njcFXP/Agf6V1FeffGufyvB4jGcyXC8DuMH/61ewlc4W7I86Z4hbIuADtAOPpXL6jpsUzZxnkk5P6VqSTmNQMknFULp9yAhxk8jHUVO2hfQxTpEcRJCDBJ5x0oPh5Zly6Bj2zzWhy6A9D3BFOBkWMkE49KaVhGYfDEUg+aJNo7YFOPhyPaRgDIxgfpWnHNIwCKckDuKeCxyC55OSKq+g7sxZPDQEYCLnHQCof+EdSFclByeh4romzjGQPpVeWFiPvfjRzN9CTEOjAD92QrHj1rbTQEjiTCAAgfj6mqps5WbIl2nPUCtKH5MASbyMZx61L8i9kRnQo3UggcUxdAt1wwjQlgeQByK0gz4IA5xycdaeq7pRvIHHQc0Ni17mSNEszGSIFVzwSFANVrrwlbEEtAjkjkMAc1uzKA4IBGTzg1IfTqPelzMq99bnl+veFoMYjjjQg8BRjNWbX4eW8MKO5jkdhuwR0+taPigpFqMUZJXJOGHGCK2rGIPAhZi525yDTU2mLpuc6nw9tJUJ2xRn1IAP1FcV4htdM0bUjBfQGKwVSqvHGGZ25Oee1euvCvfkd+TXF+NNKtdZspraSRY5WIIkJPyAHt+HHtWc1zbmTbT0PEpriz1mZRbWgiCsSJJBgkDv7DjNVbzRYptAvtRDRzi3BZokALu2QPwA/Wl8eWE+lazaaZbSM8Aj3bo8jec/njGP0+lWPD3hdNUsJk+2GytIDukdWC89cH15ry7ShK0hL3lqZMOgwRC1kvCjxTg/LkHZjs3pXL/EC2hsHQWBiPmDKrGMkAdTjqK9C8fW+mR+B5J7eMF4gUVwMCZicjkf55rxyycGZZXjMaMDkYwfbHtVVVaN1qJ66FGC/a3uUWXIJO3cRkgEdf6U6+iNxI7RjC4znIOferVvpi6nquDIIMjLSkDAAHAzT9ItF1N5I0GQGKgnjp3rmXLbQEr6Mw4A8kiQTOWVXLAZzyR/hXV6ZpaT3FvHlVeQ8tIcBfXJ7DFRQ+HFkvZ0hdZFt/vyAEDd171Hks5Jl+TPAOMGspt390cklE3DpdpZFj9oBYKSNh3Bzngg9hWtqHk6L4NWcwCXUb0iMzMN3lLnpgdzzz7fWuOOqRQOZZ0bf91RnIx9K0bbULrWcJORImPkjAwQB/hmuSS5pLmKgnayIrWzdZElgdZWAzgAk/Qjv+FJpdjcte52SmVicRspBOPQHmtUaWLS+09bCSWW6fLSLIAQCD04HAxj161sa5qN6viOw1OURm9tfl2xrtUDHQgdTx1qqicFdalJSWsmSaXpctnKJb1TBNGMrGDyM+o6Zr0TwxYajdW7X2Hhjxhd3BJ968x1XWrvXPEMt1fyr9pnK7kjOAigYH1PA+le8aX4tt9b8J6ZpsERS4jH70xqQMk9h3zxz25r5nMZzcbwjqNScnoXtM8JacNBvdVuJAqwgqpfpKxGSAPT3xXI2vjrxS8TXCSnTY7eNo7dlGTEp7gsOprsb/RZ4tGgg8ppXaRpJXY/Ko4wOT1OOmPqak13w3cXaWljBaCa5e3EiW0a4O3PUgdR3zXzvK4zUpEVI2lZI8W07R57tmVC5iZiQXJJJJyTz6mvQPCWhHS5RLqbJBagZUtzj3rTk8HXqtLFAsc93BtMsURwI/Ykfj+RrsdM06e40t57xExGAhYEEA9gD36dq/RctnTlFczHGNlYl06DTJYDJaXEci9yhFWvIVeA+R3qnHpttExZECE4yyjninSTiF9hJAAxk19Qpxhu0K5fithJICG4HYVYAAYjg84zVbTGJmQ8FWBYHPpVtctIy45Jzk9q0i1LUq1x2wDAPrzSraIUJUkbjkCnSwnHA5I4z3pIInRhnH4VZOgCFUGS2McUgiQ9WxSs4mmdWAB3bcdB/9ani3RIy3BI5ABouJdyfToEXLF8AdB7+tXj5JIzOoJ6qD19qrWkMXXaM+tWjBG3QAe2KzsaDWtrfu3Pp61E1tbu+DyOg7Zqz9mUKAQMdQBUTWwXlQSSeT1qG7LctO7M/UNNgiOMlSOoAHBqjHaxHJLhAD0x1rX1S2BAUMwyOSOv61lSIqknGB0xVQldamctGJGIgeHHTORV22AKgk89ASe1Uo4gRxgE9cDAq9FCeoHK960WoXJILLzrlysh2KNxBwDj6+1T22yRcZDBW4JPWka386LaTtwvOBjNV9OsvIt/lyBuI5PPWkkK9zSdI5JCFYoQR90dfagWgfIMjc9MY4qlCz733Z3K2CKu2mXLgZyoyDjrVBoRSwW8ByZmUHjLYHNVpIbY5YSsxJHI/w6VaMKzr8+DnJ9fpQlpEiElQDjHFIWpQjt7aKV9tyqOQCVxyeelWIxGhAaRhk46ZxToYYluXzznAwT0q2vlAgELgc/hSuhtsoywRM4xOyjPcYJ/Cmy2keBtlbOOmP1qykMLs7+UrkHgk5IGfapDCmcbASffGKrcFpqZNq0QnMDTncBnaACQPWrsUCNJjeQDxwf6VDcafHuLIAjt1ZR1q7p1sse0kLn1xUO6Lvce9pCnVmBHXilSxR1yDhGwDk9RUsm3zpWyoXdheeoA6+tNf54iQcegoi7g9DJuLSH7VJsdii/xY6/8A1qqW4LDJAGScc9quuCXlJOR6dKpRYUHjJz6dqnd2Etia2cSl1YAbTxzUqWaMSwY89tx5qtAT5j4GDnrjFaNu5R96/wCsUZH19aPhVhp3J7VreOEB3KnPILY5p4SI4cMT3HPWpNEtY3s1dyC5BcnGOvOKvMsZAChdvqO9JeZV9Lsz41t3kBJJI7Z/SqGtSJ5e7PXpxWwII0YFSAepHc1ma7BHNE3APcA09Bc2pQ0vmMM+M5IJBzmta3McKnGcE9Cc4rD02IRxlCuEBJAU9z1NW7NizSgn7pyPcVm20Wi7JLDITkDgcAdzVe0YNdAFTs7kCmgia7CIAiKoDZ4wfWrtmgi3KcAg5/D60K7KTsPnZQjgIASeGA5PpVmJFjUCRNxHUZ6Um0vtI7HqKMYO3rmqsydkRXGNuF4OOMHpVm1AzjglVJyelK9ufKYqCQMfN70/ycIxGTgZKqCT+Q5our2YcsmjPWKIyF9gYtwSRnIHSrPkqwJCgEDnPpUMEiSbgpGAehBBH4HmlmUNbugzycYz1HetUzHYhM8QOBACQeCe/vQrwsxLLjjnAqISqAQOMcYpjTfOeQAKTHYkklRiQqH646Ugm2AbRzj0zSCdEBLAE4+7T4LpJSVUYOOQRRdbCsVmnJMgEZx0Jx1qezlHI2Ek8g4qSaIAEgYGOM1HZF9m4ZIPQ0wWuxcVWYZQDPcYpWX50DxAEDIDd6EfapGCBn6VEZibnIVlLepzn8aOYCa5lZI9qIMgc5HShHV7YvKqqFGRxz9PemTsZI2UIQTwcD86junKIoXgd8ipXkPYhu5d0Q2rsyc47j/69VRI+4sGxkdMdKdNKfs5YgEggEge9RRTgoQowefvCqWuolfoTmXKgjGVHHvViKZzGpLcMeFJ6VmIreZwil8EAsTjmtBrP5ImAJ8tcZ709b2C5e82RgAFB9cnoKUM6K2QCGyeTiqiTlAAFYgHHQmmXV07KQElIByTtIxUlXFt5iyNmMDDYBAxkf1qQMcn5QDmsmLUk8112TAg8/uyR+HrVhLvc2fmA6gspGPzrBp3LuTnzGJZApAPIJ6D6VWiaZZDmNUHQ7ev400krKzhiV2jgdPrUcl4VB+WQgDkhSc/59KpO2g13H6lb/2hay27oWRxtYA4yPTNQ6RYTWQ27FRFGETHQe9XI5WCglTyMj3qQ3LBNxVwF54GTWl7oi5fSScQozokKE8Be/41YhbzCBgD1yKqwXh1GyASJzsPUrgYqeE4IweR3H86a2DS5Ym3I6EkbR156/4VQupBcxuwDBFPG4EZx3HqKu3hDsmADk46VW1OYQWb/wAIXnHYH/69K4tSCcq1kxI8zAzgngitCzwljHxuLDIB/lWUZQNMLMuRuG7gcZ6c/n+VW45itlBMg5Riu0jqD0/rSuDJtTuJYLCVVjBO08YyTx0P868f0Sy1KLxJPevboqMDjJ+7zyMfrXrN5rMUdq88sciqvUMpAJ7c1wH/AAlD39nfFEkldt21lUEqOw/AVDfSworUqeM7yfW9Ku4rUKII12yyHgA9cYH6V1nh8A6DYAkkmJSPYY4rlfAVpcXFtBBdxhHmcrsJzk56ke/X8a7ye2GlSm1YAGIbcqRge1edQxfPVlTfQ7atD2cFNdTz340wmbw1bElQq3IByOASR1+ucUz4ZaoXsJ7V2Ilgw0WD0U8fnmuj8aaP/wAJFoE1kAHLMrgLySRyK4rQfC2t+HNRSRoi8bjaxYgbB6Y7mvScW7STOWOuhmeNdMfSPE8FyrGKC4G2RkPII9vU5qzLeQ3FjJHFJNFvG3c8hJI9P0/Ouo8a6Qmu6YTFy4IZW6kYrz0WeoQSon2SQRFtrO2RgZwTg+1eTmOCniY81KVmelg6tKD5asTWsdbXSdIFjaR+RbZJKgZY98n1PvVCSf7UGyAcHJI4wewJ9e+BW5L4Ps9TiL2WpyIVG4x4B+oJP+eKz7eBksYkubtIREzNG6x/OT0GB+HBx3r89xmFqUJfvpX+Z9RRnRmr0itovim/0C9EViEkkJ3EbiAo9enNT+IPF+r6xKj3N7tEfIgjUgcdyep/H1qppEcFl4hntnxFBKFc3MpztTAGOOpJzxXXQeAdK8SKRo2sPOc/OZAo4zzgfTP0rxqsMPa8zsjObYzw34+tb+KO2vHhMsY5SU8En2pniS00ZLSS606zS0n5b90cAnr0AzzxWnqHgTwRoOnKLqFI5yMtcXcw3uegwCemewFZ1h8PdBnkMkepajeKfmFsspWIe2ByR9DXFF0ovljU0ZpKz1asRaXrem2EaCUyX11twZJCOCfQdh6VseJPibPYWdjczXEdjO+RFCqgfIOCcdeeeelYSeBoLW8P9nxiJFOwgE5yOpOSSTn1rzz4t6hpFpqVpYvci5vY0Ku2c4HcewBwB+NejSwCkvaX0OetXhBJX1Oh1f4oLPOWKhgAPlRcA++fX8a5+8+JdwzgrbosQ53FiSx9CK801nxTFaEJ8yqvTvg1Xi1Nb6JXBxuGVMhx17812qlJRtrY8yU+Z3Ow1P4iX985EKm3yOCecVjTXb6krSXU8tycfMHkIU+2BxWS95Du2gNMVOMRnGPfNKjBFyVOCepNOFG2qVzCWuxPbR2qTeYkEcbZGCF5qaW2nlk3QsqE4wduTRZQz3HzpEwQYAYjGa1IbV9hB5kJwAo6V6VOfJuiXTckZo0WWeIpLcGYHOVkAP5DsKgk0wWDJFF5aI2MiNeQK6O20m4BG7AHucn/AOtVseHxJKXlcANgYRcn6V1QnJ6JB7CPc56z0rysl8lcZKmpJoTHsSAKgzlgBnP4V1UPhy2Ep3meQEDgNgD0xWpaaTbxHMVsqOvR2yW/OomukjSKjE5/TNKuLtl2xiJAOXkG0H+tdHB4ZsY3Cl2mkxksoKocfqavwWTlgzlnPYHtWlFZcnHJArn9jG90dPtLLQpWlqISBBBHAB08sEE++a0IrJ5cMR7HjrVhLcIQMhRxge9dBoc2l2Rll1NJZ0GCkcH65HfJ+ldtKhFv33ZHHUruK0OdXTppJUigtZ53bvHGSB9T0FW49PeNyjoVdThlPY+ldReeM7mSBrewt49MtG4IABcj6/5+lWfDmg2WoCO4vtTt4EwSYTIPMb3IJFejGjhpStF282cP1ucVzVFY5hLRV4zg46j9K1dG8PXGqXO2ILgcMWOMfnXY3g8K2MZea6QhRwsDDn2JHU1zmuePA6rBpMK2donJbadzn36GuhxwuH157mH1udZWpx+8r+JdAj0qSGK2le5LLmRgpwp7jNc4seWI9O/rW1f+Lr/U7ZIgVgjA+cxDDOf6D2/WsVgIyC5IIGAuc/n715+KxNCTvGJ14eVRr3yLbzgcc02QBFORuqYOGGRggHGSaFcSdFHsw7V5Hto7Ha3ZFQrzgZznnvimG3LggAg54Pp71oxARQgEbiBjJHJqaCMHBJ5xn0z7VEq8UtEEXIzotNkYcKM4PB4qQ6QWOHyBnkHtWmGK4yvHahnGBkEDOcA1nLEPoi9XqZ40NCwBLHBz1qUaHCGAAJI7duetXEk3chdoHOM9frSpITtJOd2SCDjHpU+1k0Q7lF7GK3wFQcHuSTSmNGX5ECnPIxnFXJGXJ3cHHBxmoJMfIFwDnHA/rWMqsn1GkUlVoL5VULgjcWIzt/8Ar1cTCIQ23PrUghDOMkAkDJHUgVHJBtbryT60pTk0WrWsV7liQueQSBVSa0WaViV56A+1XHQEkZ7+lL5akggjnhivWpUnYaRDaxiJiAMDoD61eRgMhgCOxPaohHknAI54BPSkQHIOSMdvWodxljcFOcEj0qMTYA5pZl2qCDkkZ4qqwbgkEY5x1NKzsNW6FtpN/DHI9+9R7DkAHAJ456VBG5ZTgN+IxU4kIO0k5I5I6H8Ki0k/eLSYHBU56g844pc9ADgd8daYyjJJ3duhpd+PYe9CEmOyC2CQfwpgwoAYAehB6U1jycnGDzTXfJzjI9aq2g7aXJAQDkN1PIAzSq5HBI45yKjGByR0PQ0BgMHkjNTay0F0JfMz0GeeeaQ7ucEBR3PWkHCkY2nJIz/On4B5zkdh2+tTqtRavcduIIGSpHf39Kc8e87jtYgcnuDTMZxu6DrikZ8AcYHfFNeRp0GjggYG49QDTmA5BAOQOlRkjqOSTShCTxyQRz0z70ehF7DwAR68cYpVAGcjHGTSgAg54AHamsQ5OQccAc9qGh30uSbBnKnggd/z5pi4wQRkHpk9KciqE2kjGc4ApCUDYBJPfIrJpgncaq4ckgdMYxU6IoUHBx25qNCFIbPA6EetKAGHXAz27VWiVmCQvUbCx2ns1PkjLjIOc9j0pFySSegNKjs2QGDDJ6cY9qxd7lCRzbG2nHTOSelS7g6A5yM55GMVG8Y6nGRycU/OOB6ZzikyeWzuOjAXoBg8DFOKgEkkgHoKZGSSQBk57CnFghwRg9we1JIbFxgAAf8A1qcVIOBgntSxDzMkAHHU+maeykNgmNMHo8ij+Zpp8olJdSFiAOSCe+f50isi5zwevFTpbTOQVhaQMD80YDDA9xnNMkh2P86eXgctJ8uPxNLV7BfUhzyfQUwrnp82e/tWRr3jrwv4bQtqPiPTrY9An2gOc/Rc1ydz+0V8N7YlD4mDuCMCO3Yqfoen51pTo1Z/DFv5CcoxerPQthJBzgfzqRyGzmvJLr9qr4cwoSl3qk7g8eRaFgenfHuPzHrVNv2rfBEcAnNvrOzIXc9owBz34U8fjXU8HiUr+zf3Mn2sG90eyZwSAcgDp6UxQduTwf7p5+leMp+1r4FWXaYdWmQjiW2tGIJ9DuwfxAqwP2pPBUsLOthr8iDjiz2EHPHJPWojhMTL/l2/uF7SMftL7z18Ng8kjjtTH5yScgHjAya8mf8Aaa8KiMyPpmtxR4481UGT2BOePyqkP2pNCZwI9Iuwp+UMblDj8PX610rLMX/z7ZLrU49T2J2fnBwMdKjWcrnzOnY14pbftNpq98Lex0vSYixwJNQvmTHuccDqK04/jHr89te3T2vh62062JWS9t2adSenyk4B79D29qr6hXg7SiSq1NvRnrBmDsCpOO+RTmfcQAeQewr5k1/9pnXDfA6XrtuLQKCHiswRIB1HPOM5xj1rMh/aW8TXIFt/azoJ/lWSCyVCreoOOD165612RyXF1IqUVoS8XSi7XPq51lJVTkMwBC4wSPWlLM5wAS2emMn6V8y6P8U9T8K3ov8AUNe1PVZX4W0MHmK564YoAQPrVKT4q6/4m1Oe4/tXU7CRyWigYYUADqO4/Oq/sXFXV7B9dorVs+qBazKdzxsmTkBhg/lVeS9itsmaeOAZ2kzttH5mvk218X+K9FuLi5Ot3WpyOBxdTkoPdQOR9K4fxlq3inxlOW1LVbuYDG2JZTsH4dT+NdkeHcU2tVYj6/Rtc+6BqenlQRqdixz1Fwhx+tPi1bTGZkj1ewZsElVuBnA9q+BNG8LIs4m1m6mnhj/5Yic/P/hXZjxh8O9IjMb+DNXuSoA3S3pXpxjO4Z7fr612Lh2UV787+iOb+0VfSJ9c3Xjjw3Y7hceIdNgYHlZLgc/lTr3xjoen2kVzd69Yw28y7opDOCrj2IzXxlcax4O8WGODTPBk9hdK2BJd3oZWOOjEkgdjnj9eJreeK2t4rO5jghRSdiJIJFI7jB/Cr/1egtXNr1VilmUb25T6z/4Wn4LRcnxTp4J64YkA/WqbfF7wULgRDxJaykkYKKTj6447+tfLs5srdmRZbeAkc5AA+mKpTWqFi0es6dbkDIHmDcfwFWshof8APwylmOuiPqi/+M3gXTtQS2l8RwmZugC/MfQDnB69yKzNV+P/AIX8PSgXMerXIYEj7LZ7gfxBIr5FuNK077WS+swknOSZFAz6Z61pWuvnTAE0++hkRflVQhkAHcjNaxyCkt53IeYX1SPoz/hqzw/JAXh8Masy8485gnH065+lZiftWLdXbpbeE2SJV3NNdTkceihcZPtXgd54g8QQIXSytbmMjAYx4wfpWUda8R3AAS0OVyR5cfCk/Suj+wMPb4W/mZyzCo9VZH0X/wANY2jI6R6RAkwPBlWU7D9BkGsC/wD2p/ExbMF3Z2oPKAWDNkZ9eK8QhufFMijy03AdMQ4OPc98Vp2N3rdsClw10yMPuWUAL/UHFdVPJMND4oX+Zl/aNZ9TpvEHxh8R63dGbUfGuq2yHBC2UZjUDjjHU9+M+1c7N48nklzP4z19wCCFCoMnvkDt+NP87TnV/tUWqSpjlri0+YE9QRn8qrGHRdp2aVqDDHHmQhM/ietdqwGFgrRgvuMHi6resmdTonxZQsjvqVxK8QwJbhyG47c11dt8cdWZWkg8SC2BJ2xrIBwPUn868pu9O0xrF3Gk3wkCnceAFbHB9QPb2NY+j6jdx6cgg0yymjPzLNLESSOxyK5ZZdh27pDji6i2Z7fq/wAZtauzA9p4t+xkp86xSCRH6fMpIJHv6E/hXLaj8QfEWobxL8QkkiJGYpbo/PjsCo3AHjjPcVwhvdTchzpVgoyfuRkDn/Z6VoWt2VjU/wCh2pY8wra9D07j+VdMMuw8NXBDeJqvaTNd9fu7pwbnXdLu3Uja0rM3b/a5P1PqKnsfEl5bzEf8JBo0RGMEZyAOxyeT349RWJBq7lxHNc2kRGcH+zzzj3A/n7elM1BbC/w95NbXLAhR9ntSv1OAKuVCjolFGaqVJe82ds/jfW0wLbxlZW+0ceRLJuOOpAJI7fqK3tD8YfETU0jNr42ndG6T+WzDA9+R6153pHhfQtW1CwsrS7mkE8qxKJLUxgEnnBbnPGASOa+0NH8PW3hfTotNs4VgiiQI0aqBg45B9TXk4mOFp6Sgn8jtoyrTWk2fKOueM9dvppE1DxjBfOrbWWTK56dlI98Z9uuOcZtevXYC2ura4uQOGVXzjHGDn/ORX1v4j8EaV4hXMtrBDcIu0Sxwrke+MYJ96+ffHfhjxV4Svy0Fpp9/YZO2UW+Dntu29Bz2P4VrhvqtRcsIK/bQVSVZP3pHnJv/ABA9xvdbeR/VgTx9Dmp08Q63aEyFIBGpOQkGGx+Yyev+RT31HxdHcOIdPjVn6iGxkdU+hIOD171AdY1+0YJdKYwg5QW5Ofxx1r0Pq9OO9NHPzz6PU6K1+ImvWEkU9n4xu9OkQgiKFG24GCeO/wBCe4rsdR/aJ8WXdjFbzeKZLZwoBuLaAqXHHJPPP9TXmMGuSurF5ZF+XBVrI5yf7pxzUf28TSATXF6AxCiKGy3bz6Hpgd8/hWcsuwtbVwRKxdaGjZ0F18Q729kD3PjXULtwch2u2XBPXAXFU4tciNwJx4vvQM5bFwxDE9ASen4Vh3EOjzzsfst7Ewba+bQ5z+HWprcaPDKoghvnfBO02pAb/wCsKuOAoR0UV9xSxVSTvzM6278eLcoiprd+DEu3dZSyEnAGSRnJPesW41jVb9Xax1rU0zyZJJnDMPQg1Dey2bRxmKLUbSRMMZI7XOBntyMmoI9Zl4U6lqyIp3IGtQCG7nBHHTrntVLBYf8AkT+SIeJq9JMke98StF5T6ncvGBwrDKn65GKdHqnjGFN0OrTIo6kAjH5EEfhUT+LPJASfWNSCoflH2UHB7n/69RnxrbqyP/bOoRTK37to7TOffngfjTeEw6VvZr7hfWKq15jU074jeINLdrPVdZ1CXIyrI7bge3IyQPaqepeI59QYmXXdflVuQihip9juGR9RWYbu+8SeIYZLDUWN2FZS0kQUnoeR0J71uNoXi21TedRY7iMlQvH0A6VnHL8Lf3aaNXi61tZFN3068CtenUpQF2q06vIc/Qnge9RRR6XY4NpLqqDGPlgPH55zyKv3Hh3xGWLy6jNcsQSIkIJwPXHTFUnS/hQEnUc52gxyAfj6GuuGHp0topfcYTrSluyZ9QitkL3GpaxBGD8rfZhk++ccD3qjc61pZTYNT1cEjICwAE47k8E+9a0FxdRgRyWlzdK3BFxKuc+54AA/pVO+kjdSX0825xuBMikEfhRKlTk9V+RCqXVkZlnrOllZCdR1WV88BowM+nJ/oK0oliuzvQanJyNrCQD8x6cfzrKk1S1twCtk0wHUxkZzTTrNqFyun3ySdN6uQOD6f570KnHt+Ac8n1L83h++kYmC9uoFIyEZxz75qvF4Z1nd8k74yFBBGCT059abBf8AnqQEuYFPOJZ84/Ht+FKdElkZWHiFrZHBwhuAcegOen1pOlF/ZRcakratlyTwnqmlXMdxdl3cdI5SDkjjvzV4anLGpM+jQQGLALRqCCexJPesceH3hAkOuNMo+UATkkfnVlNIEkZK6tHdDOPKubkDPrxml7KD3SJ9rLdsuz+OZoECGIOOysRz7fQUyL4rTxjyjYSzg4ACYxz35PSs/wCzKxxcwaZjoA07ce/Tr/jSRxQQMVS103aTkOJyKn6rSlrYbrTkrFq68bC+QpNogkiY8oYwR+dV9Ns7bV5cQaZaWx/hS8nCY9OW4/zmny35R1IGnInILNMQM/y//XUE93FKo88aVKpACtkkgd+vGa0VKFMXOzpbfSJNIaOT7DZRKBgyQXQkx9AOcmtaO/tZUCl4wR1II4rhA9pCp8mXSTjDEpIQwHsBxgenXmnyK82GsrfTr1mA3RL5gxjvn/PWrlTUuoc7W52Fxr9zYHyrdLSWADiQy4cHt9a52a5u7aZLye9glgaQebEGBIGefesa5kv2YA6NbxynpjccD0GeKpXUs6yIZNOtbZww3GMEE89Dnis/YpK9g52+p6faeIvBbIWl1++t3I4FvbBwD6Ek/rWTd+JdIN6ps9fvkjABWSCAFge3ByB+FWzJoT2ieZ4UvTIwGZYpEVTkc+vf+Rpgs9Odg9v4euobfsZGBHtgj8fyNNKNvel+Ac1hV1ie7iaKHWNZnt5OGAtxlu5BAGMd6taNPc2M52Ra1PGykALaYAPrk8L+NZV2ojwLa21Cy3nIuElyvuRt6enPvTbjSdZW3Lx+J7+WJxgiWcsB3wQBz+Oau3YlO/U6CV7W6k2WGoeJbC6BxI1ysaoDjkAKM+lZd5oviW6QY1m8dCcqzSnB/E9Kw/7JvyyB9bnZiRglyQM+vYfWr0/gTVV+c6492NobdHegDB57H/64ppa62GpKL3LsPhTxTE6vcXt2VU8iQ7xj0yenSrFwlzZiWKZL+VyP4ZSFJ/3a5n/hFXBKS69c2z853XjOH9s54FRJ4YEihRq8zAHJY3BLH86ORN7oXNdbnRG8FjbEDTb5AQPNMrAgnuOvHf8AI1mTeLdOEQgOjXaSZOCACCPTPeqVv4Xkt5A6XhmIPAnn+XHvk4ro9P1a7XMAsNElOOJJLok8eoA+UVSjZ6kKXY5mTxLp/AfR7x1x0BAI/GtjStcWW0MdnB5RJ3BbyUAr6DPr7U/UnImZWh0ZWbDZimOAcdAKrGGHYDKmjykHiRpQP0znPpik1F6FJtssStLq7JFduLRWziS3kGRx6+1Sr8PpLmMGLXw8Z6btRVcfXLAis8RW0zAM2kBecJJKRjHt7+9Xo57K2wiQaQznqEyTkdB71Nox1Vhp63JoPhg02f8AiZxOBzua+AGfru5q1YWd/wCF2MlpLpd4ANpEt9kn8s/zqo+talEmU8J6G2RwyLImRnqOcVTOu6u/I8PaVEcckoQ30OMAgfnTs3G/KNuS6nrWh+IZtQtUY6R4ZZkG0ia9WNyR14PJ+veta41LbGWGheEHIG7A1AEg/XnFeFImnak6f23bxW4zki3iIVSfTuK6S38E+ApLYyHWQpPAUwFh+Hv07dxWcVK+rt94vdtZnSa54jW6ilgi0Tw/FkFWe0vyXjPqAOGP1Fcd9v1W7tDbNoNihHyiZYwWYe5wD6HGatS+D/CWmxPNp2qo0wAALW7RsR+Xrj8xVHT/ABvBp8U9pd6zqSsjbVSKEOpA6YzyPpitZRsr3v8AeNS0sNiuNdhQW8vhyxulB3Bmg+YkdMnrj2BqeLSY7/I1KzsbLIOFSMgD8fX/ABrXj+JmjLEo/wCEj1uDABKCzyM9CRgk/pTE8Y6RqkwDa3qdwB1I08nPsd2D+VSpLsRbuc5e+EdCiH7q9QOTuKgng/Wsqbw9pgyP7RjwpIU+YefcZ/8A112t3oMl9H9o0i/Z2JJ8u7gC5HpiuTuNF8Rmd18uB3TORHFlQT1P1rTV6pleaK8WiaZb8R38T7hg5cnI/GtKyNtZuGihsZUAxmQkY9x7+xrGf+2ElJlaMADosIBH5Vcs7uxMQ/tAXbN90xx2wZW9eQcj8qm3dC5reh3GheMri0maCSHR5Y3/AI5Zh8gHofX611aeLlnjSN9M8OwpnhxfEMcd/X+ledWmieDJrUSfZLtGJ5TyDge+Tzz71Zj0Lwqj7jDcRDru8kufYdqz5fOxV49EdvPrqXEb7dA0zVI1HzLHMdxH+zgYbn161zOr+JdNurUxyfDySxkB25Wdjx2Py8dexqOHXLbRpALG/ltBjCkwEH/61XbnxxdXWnyyXGqhDtACvanLkHoT6df0q1p8QlbscLHqfkyEDw8IhuOHLYIBPA4OOKvtqdtcAJHaW8UmSfnkKYb+lJPrhuJdz3UALHLMsWVHfkDpxSPewTBQt3ZXIIGZEiyCOxyeanlSYXktB50GORw/2/7Nk5IhuDtPfsaE8OPNh11SXBJADXR/kTUE8d1MQthb2N2c/MssZGR6HHaonv8AVbeQiTSrRkU8IFJ2/TvTStrYu72uaK6BcaayzGVJwcYVrjd09wfSuz0DX547I2o06Bw5GB9rEgJ7k7vujHPWuCXWbxYwJbG3iiznIQnBPXA7VbtDoV7CReExc8NFkEHPp602rLVWJu+rN7VZriwl837DBLE7DYRMPxHp+NY+sarEbA3VtZTWtyhAJaVXB9Rhe/49qm/sHw9dW5ZdUlKsMlGJ2/z/AJVzup6Va6SXe1uoyoBZeTg//XNOKUlZMbl2Hr45idUF3bak+1s5hfGfftx7VfTx3pD2EsD2GqJdkgrMZAyMPQD+Ht365qhpviS0FsBdXunpn7wmiJZfx6f/AKxV6w8V6ZY3cMkd9pcoDHd8mQQeOQ3tzxUWjHvcm6ZBa6xbX0oVkuo3J/imIHtj/Cr99pupKAllrM9mhO7yTMCpz39Kv/8ACRrbXk407TtN8QafKOZChAGe/r6ntXPTa3qMayRJ4Ys5EYnndJ8o/DHSqTT2Q0/Ow25s/EMg2Ta3K6LyAbgEfpU9jpOuiXa2qyvExw0bTAg+2M1kSZv3EF5py24UY3QK3H0z1plp4X0pmd21O4spQQCoYoW9OPy496bprtYE3umdpZNqmjwOWhWWB88tOCW59DyP/wBdRXni60s22XOkTzoTgGFhgHHcnNc6vhnTgZA2uSuQQQcEkn0JPT8Kt2sSaTFtt72KYsMlZwWzz+VT7NrVCcrDJfFGhTyExaTcI3OWZc59iRj9KgtfEdkzFY476JyePIIUH3zkHHrWjNq8AcxP/Z6g9WAKj/Gkt9Rskmyr6adwOCYyefrTtfcjmsSteS3dsZbaW/iUE7pkbOPYj/61Ps9P1i/XfJrcs8IJ+SQjHT0A609NSeylLQS20KvkFYwdhB65zUdtryQTMPtVijNySrYXP0o5UtynJvqJdaAHR5RdyJIOQdxKn14rMtb1LCTzLmTeATxGxGQD1rdg1T7XKQbvTiAOTJIUH+B/CqGrapc2Tjy9I0zUkHSWKQkH8qVoT6FKUmrXLz/EG1uVhitLa+hKjBEpDKfcEYP51Ue1sb66M721wZyPvpLgE/Sq8Piu8KkjwzaqSMbsMD+GKrSTprkmybTG08no0YPB9STmhU+XVISk+5sxw27SBLmzuJdvOzcBj2INPOh6JemXyLGaC7CnIkkUkkegwO3asiz8FWk07rPrrWxABXLEg59+35VuWHwlg1WdI7TxSEYkBZDK/B7c4zz7VLV1fmsUp3dmctLcRWcRB1G+tbuNuFhXAOOnI5/IVLaeKLNFzf32qGYk4aNQdy++SDn8O9aPibw7eeCPEKaTfm3vrjZuWWeQ4JGATu6g8jrzzV6301SodbbSQWIOBeAnP4niimoPbUJXi7Myv+EssnnRLO81BSOquinA9c811K69ry2QOl3k7Blw32uNWQ5+mOff2rLuLKANjyNPBPUJcA5PpweayZ9XezlKf2NIEHTypGIYeoxVypU5bohSkneJuxeIPG1hGSmomFj8pXZgA/Q55ovbn4jXkAuLrVbhoCwAEQC5b0xjiufbxEGUn+y7sEAHa8mce3qaA/8Abdvs8+90xyT/AMtCAB6gHj9KI06a1US3Uk1qzfs0uo0cX1tfo/U8AqfXio7qDSriXzTp8iNnO4J1/wA+1JH8MNRXTkv08TwToeAwujuU46Mucj2OMVnzeEb6By1xr5cdgZyR+ArRQvqnYxuXJovDFmBJd214gYfe8gHPqPp71AmreEl2+RPPCueVWMAj6nj1ra06zeG32zJbzgDA3yjn6ipX063wSNM04oBxicgj8M1O/UalqZMfifRrZwYtd1NYmIUxxw8fQ9zVx9ShuV/0W8vLmDJwJ4wjA9+KkaysUUg6Vpqux++s5LY9MZx+lVri3tpVzFbxhwDh1uAMH6ZoSj0Yr2ZlXUetzzsLK9doCOEcDIP0FNW38YxOIhOwJBOHA3Y+nTFWkniFsE8hRcAkBhPkkehH9aptqs1oxEunXUsgG3KScAfWqUV01KbfRlj7J4mUK13KRG/IUADJ71v2FzbJaCPUYLklhg5QEHnt7VzEvi4oABY3AJPAEu6nw+KIbpiZbS4hUnbzL931NXyPexN2jfuNI8OFDJBaXCuRwGhxk/XFZ8miaRPgD7XaSK3B8oqM+hOapHw5f3haW11jdG33Va6AwD7E0j+EtejCltaSVF+4puA2PT15/wD1VK5l1BSv1N608GTSxHyNZb5vmJacblx2yefwq5/wjGs2cYj/ALcuJEI3DdcAjH4dayLfVbvw9Atpc6Da6kwO4TENk59Sv1P51Kni4RnbceE4DE2NwLNyPTg5/wAmnbW7jcq7Svc3oNOurZQ1zJd3L54K3AOR+Bx2rY02G5lG1bTV4kBJLhgce3+fSvP0gtvEUp8oTaIV5VBLgZ/mBj+VWl8BXDSF01mWLjJEd2QD+GazcfQSl5no13aYjBnttUI4H72IDHt8pJJri7288KR3LreR3ockg4gOfz9Kqp4O1NU3JrlwAoywS7AYj065P4VuR6bBDbeVc2s19OoAaRpQxI9c96qMWtUw5nsY1tr3hOzlBg1C6tSvK/6MGz+OeKY+uXN4xOiajDcyMcbZYMZ59OK3X0vTBGCNGm4JyoIwf/r1HNp1pHMNmm31gTyFXBJP9AKd4vRskwn1DxhBcENDANvPzRnI9RjvT4brW7ycC7toen31iJ59+w6etdFskhUb59etyOF3RAk+4py+OItKtGsp9R1WCORiSsloxUN68DAz/WjlilohpyWiG3CDWLaKDVLuOdYwAvBDDjj8v5VlR+A/D/2pJ47yHzVOVnZdrA+xH5Vp2/iLR76VBN4hCFThTNDyfbGOD06+tWrnxH4et1Kwa4r3KjP72zGAffsKzXKtGjXmmla5eutcW+gtIr+9iv0t4xDE0zAsFB4Gep69/Ws69itbhf8AQblI0wCAsh/mCPzqt/wnmoakVtrHTtC1HPBkK+WxPrgdKfqWpajp8RgufDmkebjBZHYgjHqKz9nC+kfwQ1UmvtGt4Y8P+LIZzdaXJaPbMN373UWQgDvnNb15q3ieC2LS3zTgAlhBqQYjHpjkgfTtXmWnW8EtyJbm3aw3DiSymKhcj3rSXwPpl+S8Gpsx6+Y8mCT6HFZSwlGTvKC+40jiKi2kw8QeJdSjgMty81xEG5ja4MnPfiuWn8ZaJLITPYanFnP76Kc7Q3bAHI/KujvPh+YYXeLUBKyDJUygg/nzVTSJIzEI5bDT8xkoZGkKs2PUE8/X3qlhaEVsvkEsRVl1ZWsPF+hToqS3eu2+Ojo28kegBreg1jVpLUnRfEuvtAeVWbAx7EY4ps9nHHGZf7L02YAZXybsM49RjPHHesS88T2OkNufSL+FmyFW3uAAPqD1qZYXDyXwJ/JDjiasdpGta+L/AIleH51u7fxDqMgDYaJmyrLnocjrXq/hj9oTxKtrGJ5yk4GGS5tsgn6jH54rwi3+IcA3NEdXsTjhowHOffnH45qJvFetXcxm07WJpAOSbpfnH1B6flXHUyrC1f8Al2kzZY7EXvzn1pZ/tDS+WputPG8j79s2VP4cGrVv+0fZGby5rURN/CzSgZ/EnivlGx1fxneOGtY0miAGWWHA69TjrzWr9t8Y3ymCTQre/H3HRINp5/Xpk/hXE8hw3WJ1xzSv3PoPxd8UdE8SmMS3sVuyncNzZ+uK467v9NmDPbXiyueRkgA/ma820D4QS+Jbp4EgNhMQGaNYyAhJ6Y9a9N8NfsetdSebqOqSwRgY/dggsPTIGRW8KFPBrljNJHPUr1MTJOSuzltX8ayeHYibmwncMdolTBUc8d889KxYvi7byuVayuUIJIDqB+XrXd+JfhBJ4NuDFbxl7JPlUzMWDDPUlupNYd54fhhiR59Kg5+7tJwffJxivSpOFRXUrmdWhyatWM+1+MmlxId0VyJM42mPAH4ng/hW/ovxe0u9cBLW+JOAZDFhOvUHvXLf2LYXkyRx6MPOOWCxMCRj6nrWnB4UmtVXOlX9k7HoFGB7HGRWzpw7nHZy0ij12DU9MvrSKeQMYgdyr0YH1HvW54a/aA0X4e3kUV3p2oXNvu3eZCA+OfQc/nXg8y3NsBEWvwAedqg4HrXP6vq6WO4y6ndZIyqywLzzgg9MAVzzw3tFZyNNtGj6I+MH7WWi/EOa0063tJbeygk3tNcZjIOMgYOc5IH5e9ecXvxDvCY5tGu9PlA6FpUIB9+4+prxK8uYtQugsEwuyx4BXBJ+lXrLSdQslLtYJLCRghh0PrminhY073d7jlWukrbHstl8ZfF+nZebTNP1EZ5EV1nj1yP88VWj/aGi0u+Muo+F7ppmJY+TIHxn8f8AOK8hGnW9zcblc22OsbZA+oq89lM0URguLWSEDH72cBj/AJ9TWdTAUanSxrDE1IvRn0Bp37Tvhy5RAfD2pQMByNh5/DvX0j8Ifi/8K72zjlsLtdN1M4WRNRRlm3YGcE5GO2eK/Opntl2LcxuGTGDb3HA9/erttqbkbBeX8cfCggCRce+QT/8AqrGhl1LDT56er8x18ZXrrlm9D9Zrrx14esrNrqXXLBYFGS4nVv0BJP4VJofjHRPE0Ik0vVbW9BzgRSgt+XUflX5URXOtqqRW1/FdIo3BHij5H0I/+vVy38Q63YsARDbk8t9jQxk/UrgmvR5q3ZficXKuh+rZ1G1EhQ3MO8dV3jI/Cvmf4qeIYrnxfqYWRSiEhW3DBAOCR69BXyNb67qRdnOt3docZImklP5c/hTb3WdRVxs1OK8BOQsjkAHvy3OTXPWhXqx5dEdmFqxoT5mrntt5rdqspLXMQc8AK4zj6VCupW8hGx0bP90ivDbm7E2ftsMXmYyDBcZII6ciqln4rGkXO+CC8AUANIZA6YHtyf8AJri+oy3UtT1XmN1dRPopJht3ZAUEAkDp7fWvS/CNlaXmitOSshAGCrAgg9/5V8kHxtdajsvra9MYIwEAxz+Nb2lfFrxPoQPlAOpOGIYgN7GnHC1VqZVMXCpY/QH4TXnn+FUh3bjbyNH9B1/qa7b6V8Q/CL9rNfCGozWeuaTO9lcsGM9uC2xucnGM45/WvpfQv2gvA3iC3EsGtJFn+CZCGH1AzivRpVVGKjU0Z49dJzbjsz0iiubsviJ4Z1BgsGtWjE9N8mz/ANCxWrFrWnzkCK+tpCegSZT/ACNdanF9TGzL9FJS1YgooooAKKKKAPn/AOEFxpdzZR/2l5EsyDCZTk89ffn+le1WU9h5a+SqKp6AJivlT4c6s9jqKBXcxFtzLnOO2PYd6+ttMminsLeSEDynQMuPQjNePQwNOnK7PazCvKrLnfX7iWNY2GVAx61LgClor1FCK2R4oVQ1TSYNWjVJmcKpzhGxmr9FXZPQFpqjP0rT4dOE0MJJUEHDHJHFaFZVveD+37u3J52KwH4D/GtWhKw223dhRRRTEFeffF4h7HTYSNwecnH0x/jXoNea/Fu6QXWkwMQOWYEnHXA/pQSzzbU7MbcqRnuCOKxpZUUkE9OldFrMkcduTnIxyAORXCX1+m9ivCg43HipvdlLQ1ATJwv48Usm8DavJA71lW2qgAYORnAIq41+ABkgZ659Kav1G9B7742BByW6g+lDT4IUHk9BULX0bTsdwKgfdHb3qgdctWn2LIruo6A/0oUkF+hq7J94JcBc8rjmnPvC8sSD79KzjrUAwS3HXGcVGfEFtcymNGYDAILAjJ/wphc0MuflEpIPTcACPyotnngugJnBVj8p9sVgajqLJIghlYMzBcAcDJrbUiaNC0hJXuDis2aRWlzf+1qFHq3qaTzAZEIPJ61hSTRqwG8kjvmk/ty1tR88ir2BZgM/nWfNJaAb8zYwTz3BNNeZQuSwB9jXPS+MrNY9jOA/qTgH86y7zxXAI3Idm7DYucn8KLt6Ceg7xrGt2IjEy7wQOB69eKv6Qpht0R5QwAAOOBXC6r4kOGaIZkHI3ZFZMfi/VI0Y7DtB6scceoNReb6bDjsezlEeMky7Rj8/aud1DTrS5mbegd2O4E84OK5TR/HV1KwiuEAB+6yknNYvizxPfXE5isYpQy5Khjgk/T0oUpvpqRJWF+JHh3TDbl55jBP5ZYucAjHAUHOST9OK8U1DTNWsLX7NDI76c7b2KqSHIPBJ9Pb1xWxquoapPr0A1kz7wuIzIMLye3qe1VfGuuaj5wtrWO4jsVjCgRrwwxkkjvznmuaTnL3ZxOfRa3Lum63FfeC7g3a5srSVUYYH71yDgg9hwfyrzfxDqou76OWKDybWH5VA759aq3t7dPbLDFKyQk5Majg+h+tUreaWaF1ldkQEEgDG/wBOPSuPmmvd6FNtvQ7Hw3FaJBcXt6VEEaMu3glyRgYHfr+lZtiwF0IomOHPC5zgZrPltbiGyAfGSNyAHAx71d0a7VbbGCJMg1y1V7uwrxkzX8VaberZ2f2GJiZD5YiiGTJz+eayktkF69tKxikix54OCUbGSMDjPPSt5/iJPoltKYY1bUVjMUEsg/1AbqV9z61xlleG7eUySgOxyxIxn1+pNcdD21ndaDUb/DqUL3z7i+e5IPkAiMMozkDpzXTWWopYurrtU4ALL2GP51nW9o19ciFGARTkDPA9zV/xFY2ltpypbqz3bP8A6xehGOcD0616MbTjyyepUW4bnQ+G/FRsrW5lkVBGsmDMwBIz0APUfQV0AsliSLUb2NjaSgshj5Le/wDn3rkPAOk2Wt6lFZXzC3lY4RpPuke49c11Dxy3Xi260lMvYWZEflRkkk+oPuMce9eXV5eZwW5tKUbbGdd3NjPiWCJw4bcVIwD+VevfCeMywm5tZFWYAqGYZ8vIx09eeP0rgLzwxA19awWyNAsZZpWZfvnsAByTXTaFPdeDdY1HSVia5ubgKZIoQCLZmXjJ6A45I/rXjYmcopwjqb4Xk5rz0Ppu78GQeGPBEdzLIZr6cCELK24ByeT6D1JryKy8WarpmpXqJcvc6g5MP26RcFIlJzs9scA9uv1s3nxX8SeJfDmlaPFbRaVpem7fOndiXuGGckFgNoOT+Z5NZNx9l8R+H7jU7uJmlUiKG2ssnzGzjLn+EDGSO/0ry4w9q1paxFe/PzJ6Fv8AtbUQbqa28qITKMGI483HGSerZ9yRnpXRnWsaZp1ld4s4bcljGxAaeQ85I9uw9q8/8MnWbfUSyoVSNA++RflXHYDufbtWsbqcTXV3OnmtjHnNn5G9Mdv/AK9e3RhJtTjHYxWsb33PQdRFraaNHdQTLJOSQYCcMOmB+dT+KvDccOiWwtG3X8Cl72YMWVCei56cegx715voGl6ncQHUpZWeFpApDEgpk4+nY13f2GXxBAmk2lz9l0iDDXLE4M56g5PbPrya5a+NxU6qjJe6b0aSq6FLwtq32+4EcKNJBCNjy4wC46j6Cum5SduRgnhjXNPqQhvEs9GtsadZDZ8gxvc9Tn8Of/rVekGpX+15JBEQAAAc8DoMmvusuc3SVyJxUHyp7G2LoQyKzjcM4JHSnw3CuwO9EGe/+PauYuI7tFJuLkkAZwoAzj3qEXdxc2Li2I80NtBboa9W0jPS2jOlm8iSYlHIA9Mc0iyKjYLkjtXMWekal5qPNONhOSgOM+30rb/suV0A3knOcE4FNKXUm1jesoklUMXP0FXvIXaSCTt6msHTfNtbh977wQBnHQeldJpR3SguA0TDkA+tclet7GPMyyHT4GuUnYEna2Bjt0q5YbJC6uMlSQcipvCNmW8TPp8jfJMHcMT2AAxUENhc2/inW7MY2ROCgJ6Ljrn8K+YxeOqezclohbakt/o6PEJUyxYfLzwR61ystolwjogJf5sgc4x/Ku60KYX2oJE5BiiRmYegGcc1wHhO6dotTvJJQFl8wxAYypLEDn6Ht/8AXrnybNKuJqSpvZAveYxXijVVBPy9MVdt7yIKwAAJ4NYyRLEEVmGcfMegJ71bijjYjJBx04r7paq4vI17edBuJIJK4FFvxEFAzzyfX3qmrpCCQATU8Ls6AhggU55HUelNPuO1kSJlJZGYYyc4NWbS7RHyQCOvPSqbMZXDFy4AIVSeADSJCuQC+T7GjV+RK1NJpIJZC+AF67QcVEJIGc4DA45zzVGTy1UFpAgBznNO81CCyHjPHNNa9R27kieQbiRQxYKMMPQmpXSOSNthPfGeMVhJp87S3Ey3BRGO4rgc4x+Na0NpcfY90tw7hugPVQB0ppWB2JLKEQW6KAAORmpoVjLuXViwPHP61FpqBrNMytIxycngn3A9Klt7ZkdyxJ5yCaoknNvEykjJPp2plvHCtznLEdACaspbO4JV2Q4IyO2an0fSoYbSJnfdKQdxfjHNRJXLXkULgWiyscc8HLNyfbHpUX263c4R854B70zWNAga5e5ErB1ySS3A9gKpWVorWqu8iyO/I77RWaUl1G7PUhN5HcSzoM5QAhuxz3BpsSbIhuJP04q5HpsIOUwM8EdM1MLeJfvY9Pr+NWl5hozNiO2Qk4z9Ktw3Kq4ZzkZ6DvTjbRG7jGQEJ5+lXbext0bc7EkHjJ4H/wBepsr6sfyHaXeWUscjDfJIpO/cflA7DHrVr7bbsSPs5AA4VhUKi3t1KxJHGGOTgdT600SBs4wB6kUt3uVoWkWCcYECMTwQw4PsaqalZoUcAYKrkhTwPao7EvC08pO5iflHQAUkru6tycsOfeqSZNtTM0uPzF3OCu4c4HIqWKIiVgAAFOQaVW8ogj5QByDVSPUDDKyoA5Y9G461lJWeppY2VMMkqJ5alwMk+oqYeVGxyuASCSorOtbdvMefexkZdu0nhfp71Laoy43SkMCSAD1//VSu4ouKNdLlZTgKMg9BxUU4Yvk4C9QBVFBFZ7zESxY5LA5z716j4D8I2l7ocd1qVstzJMSyiQZCj2+uP0FcSxHtKjpR3N3S5Ic8tjjtH0yfWrhbe2GXbl3zkIPUmvWPDugWeiQbIFDyj78x5Zj3+n0qnY6ZF4f067lsbYfM7OqL6ZwAfYcmtzT2Z7WNn++yhj+Irjw0pzxDU3/kZ1ZpxtDRHi/xG1u0uPHksUMYU20HlTSAD5nJyP6j8K5mTUwDgYwTVfV7F317VZJ53a5a6bcQBz7Z6+tUv7PiDnDzl89GBwPxr2YXb1OZpW0LslwCSQABnsetSQzRBSQF+XnAwPrVMacuBvLHHQkmmTaDHcAkvKpA4KMRk9ua1Sk+pNla5oFxLg5X6qc8dqjkDJJEQ+0EgMB3FJp2lpbwruYlsYIJ6U+6tQqJ94YYYIPHPXj1qhLRmhdOjR5QglRyBTbOQ+WgB4IyAe1Ztyqxo+wEE/eOeTSWE5MYOSOOme1RdobsbjHeQWkwemT79BTJA0cpJPKnnJ5z9KovE0+WJOR05P8AKiMuGxICR7GndtAklqWpL6Xy3QYBzwfSs27uw5G+REGOjEDNaulxWrXE5NtIzAABnckc9wKsNpdlLlvsAdwfvMoODmqgk0Szn1j84Lh1Cg8nPH5063gjMozIFQtyc5/Ktx7FJY2VbFt2eCwGB7jH5U1LFI1WP7MQynOAAMHv1qxbmFCyiV1LrkH5dxAyMVoQXRRMCQEfWrUunWqRkmyLqT90AHPvUZigZMPbKQRjDL+lSvNl2GtdyRqWDgnngniqserv9nL3bxxIhP32AGM4yB3JqGS4Esjolo0SZAG7GaSXSk1OGQSwghOgbnBpWuSVNI1iOaO5lMg2tJmOTdkEdAOen4Vcu7hJrYEMc7sAg9D3qLSNFhhjkBRdqkhQRnHtV82MYg2BFC5zgDrS5bdQ5rmPqN+llpctw7bEQEE56n0+tJZ6/ay2sCpcIWA4VWGcnvVjWbeOWxeDYPLUEqpAA3YqPTtGsreFStrGjEZICgZ4qHFN7lqaa2LZuozCSkqeaB8qZyT71JHM7RDcRn0HaqjaX5KGREVRnJYcE89Md6Xa5y6pxzjnGah6Pe4lZ9Df0+7aLTlDPHEuSNmACRnOT603zUuP9U6HHcHA/OsiOd5FA8sjAwc96aZCpI25z7dKpdx3WxvRiQAGSWMIOigkn86ZcSQPC6lwDjnpxWUbl1hIaPcW6H0HpjvVC9vZRbFTakcElmI4/WhyaGkasFpc3GmSLsV0cldwPB/w4pbWK9hgVGjB2ADlsj2wa5O08RXioc2kuwHChSMHHfqKs2upajfys4EqqB91gOPb0/KsouXWJpKCWtzpbqG9vreWMWbSkAkjsMD1rg9DiOlx6jC8arvuGO49VGBxU+q32vwyj7HesGxgeYCcflis3UrbUGsVEk6RSk7n8shgTnOfUUp1HFa6fMUI3d0a63bWc8U0TBGTlSOzdj9avjxCkrMbzc7k7iVHJJ61xuqeJrWKSFHkSFyoVdxwDgY/Emq512JXKyypDkcGQ4BPYfjX5zi61fB4h1KZ9dRoQxNFJnoll4k0yxkVEjIDN1VSWA9eOtJrfj3Sklls3lLsF3A7cA56e+enGK4ZL4FVKHcCMgjuPWsXWb15GEtuSk6nIfGSaqnnmJfxK5zyyyF7J2O18PeIozIS1mCC2EaZecHvjpV3xGImdTGAY5BukC9B7YrzfS/GjLNsvpGlOcFyMke1ac2qG9TdHKxTOQNxAPtSp8RVotwnEueVRVnFi6hNAGdIAEbPMuOR9P8A69Y9w6FgRsM5P3I8s2O24nhQByQPWm6w7WfRWMjAAKBje2OT7AVii2umiYO6xox+aFejZ9fWuKdDFY1us1oehD2VFKF7GjHeQ2/iO181lCCMmSQ9AARx+RNU9VFwImm0Zrq1jLHZKJCuff6Uk2mx3rJwZJUIO5jnJx2HYYAFdFHbtfWsUd0xjii4MaD7x7D6V50FG/LJXOh3jrFnlV/Dq7TiSaWTU7gDJnnYufcAdAPpWpovhnxDqWlyaje60vh3S4iB5jzsZZCT91UGPzzXW+INV03w8MR2wnuiPlt1bqe249h61yk1xc6vcJcXp8x15WJSQiewH9cV2LD0YpWgrnPLEztypmzqPxCuNH0VNH0VWjiIKm6lUmVz3J9Pz/OvLX0QfaZLmUtPdPktLIcsST716ZBo0uoEssTBMfIrEcfjVFvDkkt2yENlTggjGD9a9zDUpqC908utFSd29Ty3VPDjXULYJXnoec1kwaZLG5W5llnIIC7zngdB9BXtB0KGMMWG9znKheB+P9Kw9V8OrK2YkC47D9a7JUeaJy9dGcrpenCUlQpPA6cKD9a6GOxt7Uqu1rhx/CozV/RvDgKb33xqCMKowSff2rftdG8viKIIMfeHU/WvNlRnc7YWirmBDpktwAZSsQ7Qxg5z7noOK27XTAqgD5B06VsWukEYDAH1zWrDpeQMgYxkDHp1NEYRj8QpVWc/DpY3g9+hOKvRabgEkYwQORW2LaGNT0zjjnHNPBi2gAg5GTgVq5wirpmfNJmbHppUZIAB64q5FYFSc7T6DHSp/OAIIRjg5OcVGZnijdgMnkgZyTWbrRWoLmbJ4bdEySeMdqd56RggDpVQXMkmARs459M07DEDIwDxyetZe1b1Q1HuTLKzKzYwc8gik85+xGAOOOn+NJEpEZzlvUgYzTgAM5PIHPHSlKpoJJMbh5cEtgZ4BPelltUaUF445CD1Zc8e1O8zacnHByOOlSBy5B46cGsXPSw/Zx6jLaBI3JUAnqAe1SkbgcnAxjAp0Z+YgDP9abLCSpI4Pb2rNXGopIdENwGcAg9jUcsO7PzE88cYp8QO09D9Kfjcg7Y6ZPWlr1GrdCFU+6vGB1GOtWUTEZwCCRTQq5UFiOeTjtUsZIBweCOKgt7XGRREoAxzzyR61OmMgAfUkUyPekZGSwzycdM9s0F2AAB4qNGSvMlUcDJBOfyprNgMwAyOST6UhYtzyBj7uaNxZsEcEYp6tWKctCVlCgYA6ZOO1G9SoJGR1+btUZYI2AcjjnNNLL6tnPC4z+tS1JISuywo2gAknqdx/l+FQn7wHcjNNWUs/AOO5x0p0r5CHr247CsrXd2W9CRFO8ngKBnnvUbkHcR1J7dqiuLgRDciliw6YPIH1ohmDx5YbD1wOxod90Ceg2UgnIHB9aRSS5AHQDk02R1zxyc9qfH8uD1GMH3og7asE+5JgFCx6Z6evrUfO4Y2gd+aGkGDk8e9RMRvBGSMYGB1o0e7C5aVeCCdoPf0pqYOBlScbuT1FRjEkZQD5Mc4p65dQVjZhj7wBNG2xW4h69RjrgdqRODnoajaQorF2jgA/wCerBOv1608QzlQwiaQHkPGpKn6YpCuJld2BkAdx3pHAGQNx5zljnNQ3l9aaewS9njst4yrXDbd30HU5+lNu9TsLeAzvqdlFEoJw1ymSPpnP6VdpWVkEZJCGbbJsCk5PJ9KlkOAOp5xXmPin4/+F/Dp2QW+oaxchtrLaRYX6g85/HFc5/w03LOymy8DXssY6vPJ/hj/ACD6V1U8HiaivCDIlVpx3ke5g54JyR1yc0rDjKgYHb1ryTQv2hbe9Urq2gT6d83DQOG+X1IY5P8A9atqf9oDwXZFPPnvCMcmODGD25Jx+VVLBYiOkoMUa9N/aPQXm2NjHOMikSQOQQDyMn0PvXhPjP8AaUieJ18J2TTyEYWe4kU7T6hRzn6jt7ivPLP9o34jLfB7h/PixtFqYSiH3PWtoZPjKq5ow0EsVSi7OR9dqxGQBznuc091DcjkZ5yMV80p+0p4xaNCNP0uN9oxDJbkYP8AvDn+dLf/ALTvjC0tDvttHUvwohtzIy++DjP1NXHJcYt4/iS8XR/mPpHADY5HtmnEjHJxyMD2r5Db9qfxnp0krz3FxdSn5gJ7ZGQD02gf1zVN/wBqnx7dTcTQWSjGHtrQBjn1JBFWskxrdlEn65St8R9liQSN8gyCMYHbFOdCmdysoA6kYx+dfH8X7QfjPVLHYyS3O4/NJJkFj9FXj86t6T8U9YEm/XdMvW0/ByqXLqT7qD157Gt1kWJlZz0IeOp9D62SKXy/MG0r2YOKglvIYRma7toSD91plBz9M8V8ZeI/Gmk6hcM+kWur2UIHIkkkAJHY8A/5JrL0PUNNinSeSK+adDkMu4498sc5ro/1ee8p6ehhLHxXTU+2bnXtHsgftGr2FsAAcyXCrkevPWsK++LHg3TAQ/iCC9cfwWEZmP6Yr5Q1DXxch4YbCc25P3i6g+mcn/PFZGmWkN1dkbIoEJJ2T3wjPtycDtz+J9a3jw/TlrKZKzFPRRPri2+MmgTT5L3CWWDulktyGB9ME9Knufjb4MtYxI+qyGJsYKwEtkdflznHvXx9qfiR9OlMI0Rb0/d81LrzFx26cHgVm/8ACUXbgPF4fsUkJGf3Zdj6c/0rX/V+jK3K3+Bn/aE97I+s9Q/aO8K213FBaPPd+a6qJdyoUyeSV54GR3rgfip+0L4y0vxjqGmeDtTtRo8QVoroKGzkAkcg5PXPTHTmvn2/17WHjZ57CysowdxS3txH+PHNSWniQ2kSu95ZehBQ8fU1108iw1J3mrmc8dUktPwPRJfjf8WppllfxSyxqQxEaIufbAHSu50T9pHxcqRJe2+mSsMBpxG28jucnjPvXhh8R2zYlGqkqTkvaw5I9MZx/nFQTeIYbrEFtqOpMxwMNCqD6Z/z2rqllOCl/wAu1+JmsZWi9GepfEj4o6/4rISe9l0y0DDbBpjFHI/2mPJP+fSuJ/sqLUPKmkudbv0UglLiYgAjrwP8ayILKeaRSftJVSV3yyqASehJ7U6bQ3f7mtykbSzKHAC+3HU11QwGHpRtGCMJYqpN6yPRrXxYNJ0eC20mLxJZ3a4BuP7QAg98KCSOOnPGD14xk6h4l8R3yOlzqssqHgx3ep5z6ggnOOn+RXBf2JbRZD6vLM+cEeYQCPwoOnaZaOkv2mISqchp24B/E8mqhgaFN35UN4qpaykzTntrK2OXh0mWUfMvzCYk+uRn+fekbUdXtsMNO0kpgbSqglR2OR1P1qqdVtmRVOpWQjPVYLcZz25x/wDr4rV0+4ge3cfaL24DryLW1U5OOnfA+npXZGMdkrHP7SW71Il8R679mkiJtQkgKsY4Apwe1VE1R9xF19umycEIAR7cGoZNP1He7xz6jpxGQqzRhGI9emf/ANVU30nUHYtPqs7EAMSZQDj69TVKNib9ja1C1Ww2FtOvYhL86tKyrkewHXnj8DTLW4ZY2CWh5Ix59wBt+oz+tWbDRL59Med7e1ubdSNtxLfAsCRxkE8f/rrGKAkgx2mc8fNnB9cda05U0Ju+7Ll/qWo7BENKjuUAOSJQ6n2wO31qnbX975pKeHLFio6uWOfqBT4NefTGOdQsUwcbduM+2KlXxQ8l0Xa/ALkEiGMHPuAelZ2tpYWzPR/hOr69r8VrPYWkETL+8j+x+YgPQDJB7E9+w9OHfE7xClpqR0aKcNZQE+ZbWtttUZwCODhjnPTGB+dclpnjPWvD4dtK1nVLMzqUla2tkLP6ZLA9B9O1ZnkXuqXDEy6l9olP7y5l2ocnu2OCeO/oa894Nyre0lsdSrqELJakrwWty5aPSb0IB8oWMAD3JJ4/Ko1t7yaUJaWUtq4AKzy7SAex/n19DWddeHrtC5Os3EvOCGmAz/LAqi1mujyrPLcvchDyqTn8K9Gza0OVSuzrLrSfGwTBv1dJAPmhZUUj68dcdOgI7Vn2um+J4r5SZ43lA63FyuAPTOaoDxhpcqOE0KY7uu+4ZQT+H06D3qvHdWmoXJinsktYnGQkAZucdTnJ5pciavyFq99Dvl1S5iiC6jDaI4H3oJgfoc9M+34UyO+tjISlzDHwCHMgBz3GM1w8vha3jcBtSFspPAkbaFHbP6UN4M03YZDrljPgZOJB19ABk1Dpzto7Dt1Z63peuWzWJlXw/oepupK4nuiJiB32rz+JH0rAvPiZp6zMJPh5o77GJH2iSSTafxyCfoK4WDQdIs5WkHiGCKUDbgNtIPpkDPp19RWjDfpAA0GswKQPvEGUuPT09OfcU1GVrOQueN9jR1n4u3E8L28HgvQ4Q4wMxSADtwQR0rh2ubrU3Ed3ZyHHAZFI2/Q+ldRN4lvY4ybfUdMwRuAex3E/jj6/mPSsi61/xPcnYiWbrnqkBwc9+1V7O/Rv5hfrawaf4W0eZpVfVLq0VF+Vfs5kBJ7Zz9OafJ4P0hZT5t/dmIHKNDaeYxPrg4Ipq654kSTazxROByBEB0//AF1HL4i1+Ah5737MD/HDgN1/TGKv3468pHL2LT+GtBjBK3t9LL2R7PYMd+SSDjimW8cGnups7i+tihBDwQAsCOhBNUr/AMQfaCBLrl/OV5G5Rj3x7VNZaPqmq2hm068lnRRkqx2kA8k8fT9KbcpeQ9lqzUXV7vr/AGnr2HPzssCjfn36EA9PpS3esSWkSmW716B85EgAGQOrADk9COcdKxZNA8R24JeW5ghY4DeYVyfx+lXtK8Ha9KjTwzQupIVmecH6A5PU8/lWbb2uhLlfUSbxujhSb/WmYHhpCCGx6kcgYqqPFtvG+5n1XJIJMdwQBn2/z39a61PCE/2cie3shcgYUiVRvOehOcACsz+zbuwB36XpA7Ex3pJHvjkZ/lz6VaSa+IbfQzbfUP7ckAgu7yzJOFnecgAnjknjNaEngDWZ8t/wkNk6kck3oBP4d6hfXzaqRN4ctp4SduAXkGPXAINUrrX4JS6HwpZMMjaxWQ4B9Mn/ADk1KTi9I3G+bl3KeuaBPo8g+0ambl8EM0Fxv+g61Y8OX2mRWUSz6zqFnKAVKW9urgAdBlv8PSqElgsomuoohbKQcRhcAeowen1rY8NadYSaQhmtNQuZnBKtbRBlPPqSP5HofxibcdZaFQTa1ZpQeKbbS5Y/s2s6hPEQcq8CAk9j8v8AKtK81/U9dEZspJIHiGUM8AAz34PQkd6x5NKt4gGfStUgU5JDRgED1/D+hq5FoL7C7v4kit+AFgiXI9TkngADnPofSsKk0kb04a3SCa98ZLbOJJJGQD/XeTn8M4x64+ntWNLceId4eWeZiRyYowCO/QDrXQw6MLlXEGseJxEvDLOqHA9CFz/nNMtdJs7i6aOfxDrUSqVCSBEGD0wc/wCP4Vze2jDeJq6TfwsueBfMi1jTr+Z7uIwTrKRIuA2O+MV9tzXCXEonVgRIBKvzA4UjPOO/NfDx8QWun3r20Wr392yNsBnjwT74A/nX1V8JvFaeKfCqEyIZ7TEUqg5bHOD6/wD6xXz2NjJy52rI68P7ujOxLBuOM9+az9TjWWHyniEsbHDxkZBHvV3cgcMCCCcDnoKSWBJcknkjGRXn06qi9GdTR5xremazo19bRafrE+mafPLtLwMMJnAxyDgn1+lcT8XfB3/CLul7Bqmp6jCSWkdGBdZD1Iwo9eT3zXuWrWkU+lvGUD7j8sQGSff+VcHf6/p+qaNJol1bRwToxDXUsojmQZxgbuCfw/OvVjj+W3PqjF4dS16nzPL4j0zh7mfXUAPdSX6+4xmqdxrmntJuhl1gKTkK4APPv/PivoZ/hd4cuIQXjuLmLOdz3SnB9eBXn3jDwppmnXkcENhJ5AXCsJlI9uelenhsdh6k+WLdziqUJpNyicLZ3sU6qtpFrlw2c4hnAA9dw/U+2alt9G1K8uxJ/aGoIzElY55AWUD3wPx7VU1G2stMvMvpd+6g5BjnA47DIqnLq+nTrmHTNWRm43SXWR7DH5fr617qUux5yepuX3h/UplL/wBr3UjIdoDuDg+me1Uk0rVElBuba7vUAyXjl5x9fpTrMRz2pkSCaNhwVa6Az6kA/h+tWLeGHy2JhkJXglr3AOf8/oaq3dFO41pDKyRroF4UAyFmcMSB7jGcevsamG1CWOg3QYnhCBwO+Oee/wCRqo/hyK4GYruSNyAcNdkgfjmq6+EZpZMC9x0xi57fiapX7kaIkvNUit/ENpONHnikEbBoBwzev3emK27bxRZgKD4Yvt6j77TkAn+fp+R9a5+GK68HeKdPmhnR5CzLH9olDRAkDO45wBx1rubzxPdGQtOnhxicszLeEYz+QJ9gKwaSleX5lRfZGIdUfUAUXSRaoRzI8pBHfPH9ao6h4esD5bvfzRSkZkVZd6A9iMHj6Vp6j4zVkZUt9GuxtxlJWAOe2Qefwrn5ntXG/wCxaXBJ1y+8kH2Of5+tXGV/hDfUgPhy1ClhqDSovG1p84+oJpEL2zECKzuI88K8mM/iDTZpYdgMFppk8jHnCsMe+azZUu1lkB0uzcIeFBOB7gVWo33OmttSltChjsNJVuuHnyMehANEviGeFRvj0pnzyYnyFB9D0J9q52GG53ZXSbOBepKhsH1BB/OrpkinUkmxiIOdq2xGD0yCf89Kpwl1IWhafVZbyXBi0l+pIeUL+gwM0guIrVGIsdIhLAHO7dk/geKp28WkPgXDwsXbaZFiICnoPxNA0rQo1lkJEI+637okDB7ms0rdRqzJUvIx86nTICvPC5B/xpkt1Ixy91pJPHzeRkn2z/ntUX2bw48QZZ42DDIZVBVhngg9QPwqRbTTInX7HeKoY52+ScE/XtmjQLpbItRXmofM9taafdwg7RLJGQRj+6e9K+o6vMSr6bYuB/EqHp+grYOmx/2TDcW13cF+WMItSAD6gj/PFV9OW+v4SLCe4dwORPblQCPQ1ajfoNPuYzrqEbAukCxHJKqoOB/SnvFo08GN4imP3hJGRn6VYms/ESXJUTW79ORFhgailtNXjQC53OD8oEcRz+dHJ2BaO7IEtNChJO5d54JWAnH/ANepLe/OnA/ZtUEUZwAvkDIHYEnmpU3hRi41CNQef9HA2/Q45q5FaQMBI73cqEcrJCoyfel5MnTqU38TXDgLLrbEA4LeWMDHTHf8KzdQ1NLi2lD6iZ9xBKiPAYeufw6VsS2ls8rn+zZwqjhlUHn0NZt7axTW7s1lLFEVZg20enoKOVdCr6XNvQ/A8+u6cLyHWpI7YDLK84UA+mDVWbw5PaXSJJq11NHndnzgQBntj+VU9C3rpMUg8P8A2lIxlp1Y8E45x26dKll11POIXw8mQM5kc5b2yPSkk1pYab3R12jazq+l2hgtRZ3Cc/8AHzcBSB7Zzz07U2bWb+ZmZ7SxySSQLoYHtnj+VcS2pG5YSvo1rZMvRgScfjmrttb20yYefTicBiwYkDueKnl12Fzdzp7NZNQutp07RiG5Zbi/CD6cnp/9el1JIC/kxeG/D1u65Jnt70OXX35xgZ7D19K5c6Hol6wDz2Zz/HCQc+/NQr4Q0h2xLdQQxKcbpJMAjjH58cU+V73C/Y3GSOb5E0fQo0YcFbglh+B4z/ia1dCsGhlEh07w/wAH5baacfP9T6f/AKqwYdD0awwsWoWQYHdlSGAxVmz1dLG5Bi1bS5DkceVuI/x/+uKjVbDcbdDo9UN22RJ4J0YKw4ltmbBHtjAP41z1213GpH/CO2MQHIBJ/Liuuh8b3sFltiv4WeTpAIPlJPfHQCsC61rxncviSKwZByGiiIDDrkDnH4k0r32X4lWvroY9rqTtKB9l0mB0OTHOpOe34/hU0ug6Zeedc6jJZRFRndAm1QTwAAelII/FM04kjS0V87lZoAxB9R2/CtWDVNb8gxaygngwd6QWIGfUgKPr+npWyjK10jNOz0Odi0Lw0v8Ar7m2iPVcnJB+opwTQ7L/AI9tShidm5ZjnHofetM6b4YfMotr0SsTlRZEAf5+lWI/Dfh52O+3uAexS3/HkcU1r8T/AALdnqNs/Fl7gW0fiCC5GcIsse7A9gAO39Kuxa3q2S5niZAQHH2ItntgZ/H9Ko2ujaRHcCKCC+iTkiSGzJOf5V0trfIoER1bxBGhG3y47T5R6A5FZ8sUZuT2sc7Pca1dzBYgJHA+89pjAz2FW/P8YWDxyg2wcfKrLDxyPTsa22vfNidXu9fMYHymS0MeT+OOPcVj3Ov6PaOVn1bXY7tRuEbwDaPT58c+/ej93fYpNkh1rx3KT5klpuZdrsLUZI9Pf/8AV6VlafPBLPc29/pDz3u7LNEQu0+pB9asSeNtPbJfWNaIAGNq8E/ngD/Gs+ZtK8S38krancRy7QRLdN5bEA4AyOtNNLZW+8r3t2jWSBYiD/Yt0iEcNheD25H4/kapX1nFcTjzrG8tlA6IQrfn61nz+D2aUiDWWdFHIF1gEfiRmoj4XlWEE6nMT6GcknHb6VTUu5Ds9jXgkvbbYbabVIYVXCq2x/1P86Jb++05SJL7VoUI3MIVBIJ74x1qrbaVPbQGMGK5BOcyXBBz9c8Vs2QntZRJDpjyspCsTPmMccAk/ifwNHLFaslb7nIT65ZKR5OqagZBwQ0QAP4nmmQaygddt/fAk5C7cD8/613OqzvNgS6PaIWAwY5AAM+/rWReGG2hLHSpZV27t0bBseowOaFyl67Gto8UVzYg2uoaqLonDF0QqR6AjnH1AqwdA8XTgCHVJruMHhTGCVx0HGCMY7+1YnhjxnpWiwXsdx4e1C6+0JsieKTa8TDo2OMj2781p2t/aa4CIjqOkMBgTmUrk9M47DPrWd2nsOxRvdE8U2dyBcyyK7jjMeCfXipbnRNXhVDqNrqcURHyyCAlWUdwT/nirt/4B8S29r58niW9ktuCsiTqcZ6Y7/hVCXQfFN/EsT+ItQuQpAzJdAgZ6DPQVpo9bIn3Y63KbaPAdjOLkRserRECnT2/h/TlEc9/dWjt8wL2uN3PQev+fWti38A65bWzTzXF1dRrk7TKD068D8a0NGa9uLYRvpEt6EO0N5YYD2Pp3P4GnZpXGn1TONuNesLEgWniGV4wPlL2w3Ejsccge+amsvFVs7FZdWMhJBBWE5Fa3iDRoIrzMnh6SzZxlYVQDJHU5Jz+VUjp9sqjyNKu0J6hgKOVdw5vIvx3YcEi9d42HBFoT+NV7qxndSllP5spIA32hAP1Jp1r51nvaKDUQFH7wxkbQT29PfHtVp9YeK23yzagoA6bQT9RikpJaMgwxp+vRYDxWqHOBhDz781HLa6woDTWlpLEQcMykkj+VTXfiNZ3JS91JB0C+RwfUHPP6VH/AMJPEi7Gvb3BHKsmB7e9F03ohq97mRZ6fpl2WingYXCglhGuVxV7/hGrBYBIlncHPO5YCVC/h1rKsLf+1dUnFlqL2wY53sRGSfTmupXwrr4jJj8SGJAN2VukB+mB9aObWyLuivY2cVqha2nurdF5wkWMnuCDW5ZSOSJmvr2fHJZocY9gMc/SuYk0nVYJsPq8kzj5jIJ1OfbityyF9FaeWbS4nbBIkgmAJPrjsO/507EpK2ptahqnh6a0kl/4Se4g1SBSTZ3enhd/Unaeh7DjPauPHilJYhLLqO6RSSqtEM8elXfN3yMbnSjdgEZWdwHB785qydO0yTT5bx/D0rJENym1YEoemTnP6e9QmurBauyMa48R2kkSAanFIzcECADBPQZ7kn+dDXk88OIJXJzx+5BA/wA+tUG1jSLKQqumTgHJJCnDe/HSmDX9OTJSC/Q9CFk2qPx6n6Yq3HsDTW44DxDHNmKGCUHnPkA/jTv+KmcYNpCYz6xDn9KLe9bUSVtp7q3LDhzJjH4nipl0bXUYlNZkLtyAsoBA+po5V2D1I4E1yXiWCNFBwwEf6fWtiPwlpeo26NcadeRzk/MUtyVPp0qvZ+GPFN793Xp5Og5nBxnoDXb+HtJ13RYolub+5u1kO0ETgYPqB2FK1uhnc4+XwxoGkANdidELffeIkKCOw9f5Uf2l4Y05QNM1nJIKtFtI4/rXol3DFIpXUNNuLmLBz5jg5P1PXmqSeFNDu7Z5E8MXcnByYZUGwYzhgB2659AavR7l8pwjeMAGUQ627DrtliIB9s+lXdO16S7MpF+HdgFIMOQT7VFq2m6dBqDpBpdwgGQE3AnA7E96uaJ4SudXlBttOukGCQqyAHj2FQ+V9QuPtx4lhkE1tBY3FvnBYwAnP06gfjVp7jxtPIs0FlYuoIYSQwlAp9lAOPbmrt14f1bwwEluLO7EXJKhwScdjg8dKz08eaZbAFhq1tJySEYnHtxUtLpG5S7xMjxc+t67qFq3iGAjYpUXCJtIBxnOevIFUJPDOhRTjFyyowAMmwAn1yM9vrWvrnjfTNV05oUe/dyCVNwvy8+xOa5+303WZYhJbRxtGR1YbuKpKy0VhuUr3bNVfCekwKHtNXhl4JAYHj3xjr0/OtK31e7sbdI0vrEouMNOvT6Gue8jX1LAmBUJHAi6GrUQuYR/xMLe4KsCpaO3JiJ9yBxV2dtTK5ZvfEMrzP5dxphVjztUHHr1NLFrdwqgSvpc6ggjedm4dMEk9PpWe+kaBJIG+yXYAPP7gjI9Qf4qkn8N+F5cOn29cjJ/dHI/DJB5pWXcL6mtY6zcmQxq2kzxE7WhAL4U9sjAP/6qn1SG9hhEsGkWl3FnJRQ4I9q52CXRtNkIivZbRhwTNER09B611dj8TILRPJTXRPBtCMpjAJXHoOSPrzWbtF7DaOdTVtQWRSnha1Ug8u3mAgDpg9KG8T3JGJPD0MYJxl2YZz756V0p+KFpEkoi1hWV/keOW0PIJ6qSP0+hrI1G91q7iE+mGK7txwVljAYZ7itFyvoBmS6Vp+pgSTXItp2HMUbHg+v0qQ+D9NKgrqYYjGTvIII7Z/z1qFU8TSnItLXfxkLATjH9aesevh1knjhjRR91YsHHvVRi1qkJu2lyay8L2tnNvjv4nI/ikY/nk101jrxsUEEt3oM6Y2jzZQCD6jnP51kWd5FdxgXCSBsFXXyQQR+FRp4a8NySb5Uug+eCkGSD2xzwKb97R6CTSNe71cCQxl9HV85AjdR168kD/OKqXU09xAALPT58DaCWKk9+o4P1NVbfwj4XXAzfOGO4l4See3fp7VcmSGzxDBcSPGOV3wkEZ69OO3rSSSVuYd29bHOT3l3byBW0K3AXoCSc1YsfEN7bGQHRI592ApkLDYc9Vxx7c5rckuU8lvNvWiAXGWgOCPQms1PFkcTKYtTTBGA+0cr7frS0GjZsvGNylwpvLWPSFddoDgunA568/wD6qvN4qsD866lpbAHaFKjJzXOHxPbavLFaz38FwCcIAAD+daY8IReUjpbqwJ5YpnOfeocU3vYrc2rLXbBXWV7rQ5oud4niBcf1rOuLzTpTvtP7MnQHINo4Kj2x2qhfeA0WIvFbKhAyMjn86oRW0OlqPtUwsdoBy0fGfr0q3Gyvcnc0rm7vYH82PRIbmLIw6SH+Qpza9MGBfQJAVPzDzMduh5qC38X2lvIPsuuxxEAqyeXgH8f89asReMFeJh/bFmWJ4tzFjJPfPf3qXp0K1Kcmow6sQradqtpG3WWCQsE55yAc4x/Ki18MtK3mWmvzlQNxS5mIz7DP9KuJ4q8UJA7Wdjp4TbtMkURIZSecjOP51jXsmq6kTJd6ZE4JAbysrgeo9KEm9kNNdWb9t4f10DEWuTuSMqZrgBV57citnTtG8R6ZA2NXW/RjuMTuHQk9sAkEnH6CuTsvDlhdjc15cWEijlSxI/M/0q2PCFqsRWDWGRDkiRJiM+4qbPsS97nS30VlLGft3h5Y7rq8sS4DY4PB+npXN3mq+EI2EUtrqFsQSMCEMuf0P6VJH4WOyJo9XjuSoxh7wA8+xPWrP2RoT+9trafHBXzc5/LmrStq2VfqjLh1jwtbzg2V5cwS4Gd1vjP48VpWniyFJxFDr07K4wYmgB+oI/rSC0trvIfR4yAcDEnHT86cNHgXDRaPLGc8NCRwffOTRuRa+pcuLm4NuDFcwkgZCSW5AJ7DPaq1trvie1UAaVp88TdBLCSCPUFcH9amkW+ZVCQXbqMgAAEAdOahvPEtx4diRZ21GA4GFaIlX5xkEdu1GjBPpYvDVtdmjbfo9kAQFIGQcelcjc6Ql7rBivJZdMLgn5QTz6c1ux/E2MlA91dFVP8AFCRtz3HqayfFvi221tYJba9kN9G4KmaAoeMdSfrTSXYuLb90d/wr/TpXzFr4Sc/KF8whj7Hj6dfWlt/CRtJFI1CO7CnLRTy5z7dsfhVey1rxY0eEgtJkY9RbISffJ59c4/pTri+8Uqp8zSoJY8YV44fmFL3k9iLJdToIobdQfN0mylBHIWY8e49/atCLT7UgMmjGUkYPkMCcdsk+n9K5Kyu9Ql2i+0y3tsnhtrAEfmear6lpcUzKwuxZoeMLIQpB9fWqdylax3VhcS2riKCG8szJ8pwQRj04q/rVvqHhaGLUftt6nmDcGjUAjHHpnj2ry0+F7mODzbfxHDKoGTH9rAIH0PX/AAqna6tq+nNJatqlxc2xORE85kQZ64znH0FcOIhNq6aNKTUdWj7U/ZaZNcsrzWZJ3ly3lkv3OMk/ia+i4VQIPQnoK+Gv2ZvGU8d1Lo1vdmCYSblgJAEqkgnA9f8ACvs2z1ILZp5jbHAG4McEHHPFfneNnOlWake7g2mtDfaytLhGSW2ikRhghlB/nXn/AI7+DGn+IrZ/7Ma2s5yM+XJCNrH0yMVzPxL/AGgbP4ZalawXllLd20xZjLA2WRRjJK9xyOldD8P/AI2eFfiFCJNI1u3uJj1gZgjD8GwailjalDWN1+R3VIJfGeY+DvgzreheN0bU9IiitBkC4hYOjA9/Y8dDX0HcaRDJAYTGskLKFKlQQwx79Pwqf7WFAJBVT0Y9DUkdwjrkvnHQV01MfLENNvUzhRjB80T5m+PvwlfS0Op6dO1vayYMgDEbMen9e1fNWp+HNSnldJrkXEDdQSDlT057fSvt79pXUbYfDO5t3kWOWQBY2z33DNfEE3g+4vUE6a9b221QB5khGR9Op9K+pyrEOrFxlrY5sfTj7NT2YieHItFg82GC4gmUkhhkjHpmobDxJf2blHe9ktjnIViAM9wDwTVaTwTrdihlttZa5weTHLnA69ycVGmt3ujZsruRWZTuJYBuO44719E7NWPnErG9fXeo3yLJDqLToSBsulBK+gOelVDp2o3L7762juoicnyVAznrgdAKvR+IYL2BIltNOnO3JBlZT9CP6int4jtGVk/s0QyqArCCcnBx33VldLYWrKS6NZ3DbWFzZPnIQoT+vSt7TGXSolSea1CA8NcEoSP5VWs5INShzbX1zaXYyRGZQ2ffHardu0ojddSgfUYiBySDj3p6GlrbkmqXsK2onSytrvBwr2V2G2g9wR/X0rIt/FAgdClpqERDdRJvPHfOOK2ktNCtU3CCezkBwGjjG0574B5/GqqajplozFNVBQnBjnhKkE9fUY/xo0e427ovPrl9rNuUtNTuoCvzLBMVI9OSR19cVnyR62l0AI47mI5ypjBJ45I9q1EcXVqZrKDSdRCjBLSGN1PqMc59iO9ZKSzrdlJrdLIg7tyytzU3TZPmSNpYaXNzZzWzMRiQD5fyqOeeLSpflu4jEeSsyEcd+K15NNu71kMGqtGFOdrSjGfbPSs+98N6rLIftLJqKEj5hIrMMe4qIvUpvQrx6jbX5wj2rsBgeW/WtCO5aNhCba6tpP8AnoZAQP0+lMfwxHaRjz9JuoQekpAAx3+tA1tbBPs8k87IMYDRF1HpzWy5WZpvsWzHcrIC2otOpwQXxnHoPWtc+IG0mJXiiMsnQlFyT+NY1tei+iAtvs92+dyjyiuD9T0q5plzdtcbLm0toVJGc7iB9OlQ4JlJvc39C+IElzPsk01IGyMPkbjn19K1NTu9bvJt+n3c8aL821Zjx+XX9azC9vhS0OllmGFEcpJz2ByeP8TVG88TnSpAkunTR91ME4I/lWXsabe1y+dtWOz0P4g/E3w0C9prN3FDuGYyCVPoCf8APeu/0v8AaT+IbxrFdajaI69M2oBI9zg14Zb/ABJiiIzBqlsp6AEnOO/H65p0vjTUNRQvp17KxI2sl3Dgkehzgnmr9mmtvxZmrHv8f7Q3jGSQhtctFwORtAP5YqQftB+KFxu1uFs9GRlIP6cV4LZ6n4zWM4022uYiOWltwD+fX8c1TbTGvJ2a9h+xPIRuNurHBqHh7/8ADsfMfRcX7SfjK2bia2uYu7ZQn8itbMP7WOv2duXuNJtLjAzhSc/oRXy5J4UiRt32xwvTcsjJ9M4/rVy00dbTYy3puR6+eWI9jmqVG2ikwv5HtPgd2EqNwCzY47D3/KvrD4eMzeG4QTkAkAenA4r5W8CWDNMh5PzBTn0z0/Dmvq3wDB9n8N26H1PNdjhypHTVleJ0lFFFScYUUVFPKIYJJCOEUsfwGaAPNLPxGZviTdYYFBKIRg8YAx/9evTwc185eHNSdvEdzclhuafdu6ngjJ/n+dfRUTiSNWHRgCKqSSdjacbQjLuSUUUVJiIDmvHfi9eq/iqygBw0dvyD0ySf6GvYe1fP3xJnW6+IV+cH92ixgg9MAA/yppXIk9jOuJEltyByFHH19a5K7tklkfcV6/dxXUwxFomOCVxnrXNahbiKaVyepxgms79EbapFe2s4xJvBwAOBnkVIY45GAAAP949SPSs4XAVnySSD09KrzaoiSqCxGDnAOM/jQqlhb6Gk1qsbuSoGRtJIzkVQj06Jb0PtAJHBx0q0dWjkIzkAAZOM/XiopdSh2gsQAfwo50VGDe5oQ2UBbLqCe5xUv9nWyjKgKD2UdayotQQpnJA6il/tAuCFz7ZFLmHyu+hW1ZdjhUbYqncCOoNW7AlkAaXYpOOMZ5qnO6TYd8ndx8vPSnKsYChASR1IPHtTvcavszRvLRcj95kg9arrokV7LtkkGP4QDgj8apzQl8uJXyO2Tj8qqW8c6TvIZ3wODzjP09BRzEWezLkvhu2iuH3kOgJGDyM+vNW49EsSgGxQv90HArNeRCoLM7HHOCTzVO7vprYAgsB0z2o9o1siFAt3vg60u5QDK0algSUGeKTVfC9qNPaGOQYxyMY3H0PpTrDVmlQDZl8ZYg9KS71mKMOshOfbtUutfWwcrRydvq+l6JbzyXrAPbjIibjeewFYXhz4jWur+MGkvDHEkagZdcIo7DP9K5rx1bT6nrzSqipEVBj2EnnoTj1xXmeq6VqGlXUsOySZM7mAG7rznA4ryJ+3c+aD0JVR31R7v4v13w7r2pNHBcf2jdLjCQRfJk84yD0+g/GqHi82nhfwELe7TbqN0CouMAEZGABnnAzn8O9cB8LvFNlZaslvcReXGG3SSMgycdMHr36V0PjPWLDxDq1zqesMgtUUxW0QcDYMYzj1P09fetliOZ2k7NDcElddTy/Ura2u7smziZoIlUKMYJwOST3Gc0sFnFqG9ZCsCqrMzMAMHHA/+tS2zRJJdPakNaEBQzHtnPHr0qLxA5tLGErjdKcHnkAc5rz3Kbna9zC0rE3h2P8AtyeS0fCOoKrkH5h04pup6FLoFwFORKW2kEZwPT61l+H9Suv7WimtiWeMlWJOAQeeK6q9vf7X1OJ52Z1ClnIGWJHb6e9cMnVhUstgSaM2+eCHS5JComvGUgBzny/f64rntG8P3WrpNcwSKI4l8xmkztI9iOp9q25b+DUZZUjUJHJ8ojbg4B6+pq7HZS2OnpCg8gMCQCcAr2z7cVt7RRVmaKbjqYAvAkYQOse3OXAPPoKvXF59vtrZbeFpHSP53Uct6nHYCufuBnfIDgMeCfX6UWdxOu1VcgDjAOM1pGDiuaI7uWp6Domp2gv7E3kptxbRlle3+Zwc8DjnOfyqu/iX7Bf/AGiwQxSsxMkrNl3PbJ6jj8a4+3lktZ2dGIKnJYcYJ5x/9atCC9QyhpBkevpXLOlzyvNi5m9j2Hwn46J04vcQok6neZiMkkdBz/SsvwZ41ksPF82rXIW/3u7SQucK5P3d3qAQD+GK5xEtmtIJBOJY2BxCWyCT6j0pdN050ujuIETDlR0FcFXCx+Lc6uZuzZ75YxXviPwHquu3pX7JGxAwPlYD7wA+uPesvSYr/wAOaYL/AE0JJZSxBjDIfu57Y/KsWDxdqEHhuy0Nx5WnRoVjjYEq4JyTzwTkmuj0PUdKvpLWy1QTtHPIsQeMHaM9uO/oK+e9nOlPmcXYylBufuG7oWpP4g0uWKGQCeFC7KOiE9fzq98JdYSTxELTVYDFaR53ySDhjxjk9TzzR8Q/BK/DnxhpWjaPdCSfVoNxgYgGM5AUkjt1zn+71rN8V67b3N7D4U0m4K2diwfUL6M/PczcHaCOgHp6gDtXYquIjVVOD0Nqa1947PVNPR9T1K2iuVtrCe4LhYcMdo6AD19umTT4PCkGlnJvZ5SygCB5CwwfX3rI0cWlo6T2u4SqFG5jnDAAZ56ZxWkt8xkJkYEDnI6ivosLhuRqdRXRtOVvhNTTIVtcqXVYsHIjXBqd/s5zhgxHB9qoRXIXPQgjkgZ60gu1DEbRgdz3r6qEoqNonNyNu7IdXRDA5+9gdM0zw/bwW9koJIkOM4PTvippZIpkZNoAIOAP51R08JbwF85G4g5HJwTWnPZaCUDfXy+ucD1qaGKCUEb2yRyC2OKxoNQjkYqeMEEHFW/tSI42jHPGTWU5tq8dyuRmjJNFbYAJBAGQf51paVexySAJJkDJHvXOT3Yly2ACMAkjtVrS7tDNsHAJ49zXzmZVJVMPLpJGMrnaW8os9W0vUVPKyBTk9VJxitvxDaGDxvdzAApcWu4Ecchdua4tLk3DC3c7CPmGe2Oen1rv9Wf+0IPD14MhmQpL3OMDr+Ir5CniFicLJS3LT5oHMXMo0bw/rV/G4MqwFAR0568V55pc9tJogkhJEAAXcxzk+mfzrp7+/ij0PxL9oJETSAImeuBj9D6VyegP9n8Dac8sewSSEbcdD1BPfnNPhZ8jnfuRTVyad7RggZyD94gYGalie3kwVchAM/Lgg+1UbmQbeFGSepFWYpAVAZAQeoAxX6mp3NlAuRz26vknaPYdavQXFtkZPBHIHJx9KowQxXLhRGufcfpU12YLADAx9e1XzWV7iUGy2Z7bcckgDqSKgutS060jZ5mVE6EnHPt9ay7rU0SJmSMSnHAB6ntWZp1mJJJb2/USzsP3a5yIxnoP8aj2jfUag7m1Y3kGpqZwu23IyokHL+/sK0j9lCjaoKE4IAzWN9vjAAXCgYxgCrUepQlMEZ9D6VfP2J5GzQnuYo7aR+AFUtwM5/DvV+wlW9sYgTl8c8YzWbppgvZSjjKE4OO4rVZoIQI4CERRt3Z5J7U1JboORpBCqQFRwT0p5cxgnDEE8YGaVYQx6HIPftVmAAA7gOvSj2ltxchHbXiREbgSB1BBz/jVyKZJJlGCVzyAOgqtKFGGGBg+lEdyFkOAMAdaTqLoNRE8TJatYXKsh8vacbSQT71z2j/ZU0yBoo3yy5JfvxwPwroJSLpGDjnHJAycVgtcqmFRAFUHGeKSloaKm2XI57cKcxtv9x1ppuolDEpgds5NVEuic8hh6gdaf9rAGQB7lh1pe0SJ9nLoQpdxPqEYaFyMEcjg1sGWPJURBQOTjmobe0hu72JycDkkL1rQ2RICuMAcD61LmjRQsrFETwoSBApJPXBH/wBakNzHnOzGD3FF3J5RBRRjB71D9pSaEAAktwCB+tSqnQPZsVtQV2AVTnPUCrW9JFLgEnBXHTFR/ZjBLGMAZGck4q4uJIj8owPTtVqpqDg7GRKgSEAj5jklvX8KzUt9kpLcg+v8q3tViEOnmXILDIAzism32zoCeQec5qXUS6BCLNC3nCxjA6cZqw12kQASIKDgE46k+9UgBH8oOPQVNpFpJqepwwAHc5wi56E8Z/KvJxWKcI2juz0KFHmd5HV+FfBNxr9wZW/d2oOGkI6+oFeyWlpHY28cES7Y0UBQOwFQ6VYR6XYwW0QCxxqFGOOlXO1d+FwsaMed6yZxYiu6zt0RQuNRt7GWNJXCtI21B1Jq2EDNuB/CsTWtOW+WAMfLug5aIjnB9/arkF69pADebYju27s/Kx9q8mni5Qryp4iPudHbb1M3BOKcdzxv4jadc6B4oupJEja31BjLE4HQjqD7/wCe9cz5sq8MFGegz/nFe7eOfCsfi7RHhA23MWZIH9G9Pxx/Kvm2OWWRXEwxMjFWUdiD/n869Lms7rZ7Fw95WZvrMcgPtzn+Fs1ciu7eMgMRuPYCuVWSYRkgjrwCeantWaQgkjcT3H50KrK9rGnsopXOm+224LYiVB14HX3qte38MsJRSE75FM1C/T+zWggUKdu0uQM5x61y0Um1jnAJPXPetlJvW5ny9joHkjcAFwMjgZ61BGVjO1Xxg5AI5NZJlbPJ6dKj86TBO7BJ4wM1TlIjlsdMsx7OKlV9wyXBPoO/4dq5hblyQuT0q5Y3GXAZzuJAyT0zSUpXGoI37K9mWebYFwAOB2H49TV+PVpAmHnCjgHceTTW2QWgGMHGWOKhshEzMxUEjsRx+dU5pajVNMuHUZXDBJck4AOeg9Kqy3cyphZQCDuJPWpppolBwAOMYFVZ5zKpCgJuGCQM4x3+tY+1ZXsUupHJe3DAbpQQTxkmmi4LRgm6jIHQAHn6VG3zrxggck1PpdoJp1UkEs20Dv8AWqjVd7C9mupk/aZZrqYFxhMYCnpnsferCzOP41AHXNXb22SNJgFHB+Y/0rGIPlB88N0GeorVTfQhwXQuR3LQZIlDDOeO49KsR3e8EkjB5wKxJJimAemOMHvWlqMi6ZpdnwyzXB3MwQhQB0GemT/hUOrG9r6leyaVxt2yyrsBU5OCScD86ragbrTbZJwoETD5X5wfb0qN7kyQbcbSw+taena5ZSfD++0XUh5l4CRBgDK8g59uc/ma8TGZg8NUSmvdZ6FLCKpByjuYGl6jqd8zG78tIwf3aoD09z6/hXZ+D9LXxbfXOm+cIWii3rIoyAcjIIrjf7Sjt9NtrYOPMQKHbP3jxmrngnxBLoviW5uIpxDHNGY97c7RjOQOMnI/WvPx2YxioSovr3OuhhpSjJNalqWY2N5d2dw4821laNio647gevtV7QbQarcXSLIWMEJmKqOenAP1IrjZZJjeSySuZZJWLPMx5Zj3rovhh4hSz8Sakbh0SwFth5GAwxHYdznPT2rfFZjOnThZ6syoYSM+a/QrQ63DJCsiSgmQDKgjjPbP1qVpRKY3bAiZ1RmwQACeefWuViQPJPNETEjzsyx7cbVLZAx271srO8unvbO7+WWDBRwARyD9c114h1KuH54OzM6FOnGryzRu/EHwr/wglraXdo0t3pt1gebI24oxxjn0OawF1KWCDYxwAOF6YPc1F4j8a6prenWelXZRLK0IOE6yEDjPoPX1rFbVDeKCzDceig8ketfPrPa1OHLKHvI7v7Lu7t6eRsDViZg6gBgMfNhgfWqGsJ5CpKrb/M64OcHpzVPeMjLDnpSGaV1MbBTH+prz6ub1MQuSsjtpYNUdYfiY2o6VZ6xtMyAuDlWI6fT3rSnsYr63iieCMpGV2swy3HvVhYkEKKVACjgHtTBP5askCK02MhTwCfU+1eR7ape19DuUFfRDbiLbCqhQAuflAz9OaxNS0trgYUMrHrg4/Cuih0+8lRJZbslmGGjgXCj14OT/AJFSTaPcbwbW6mDAZ2qRwe/OM+9JTcXcnkV9Ty/UPDN7DkojIM5JINVdJW4sZHNw8pTqEUkZ/GvRL3wteX9yHuNQuJ26ku/HHb6Cop9CtLOAm9vYYgOpL5I/75zXdSm5Pn5UaSdo25iLwE0WrR3y3VrFbYG2MZLN0GMk5JPf8aLjQEguXjH7084c/wAIPbnv71gTeKbPTLnbo1x9tmzw4XCdPWp5tI8ZaroN1qcFpeXWmWqGWeSEHYgAyTgjnA54PSvpaLxOMoeyitDwqns6NX2jdyG71vTdDuWX5rmZW5jTiI/U9efbFc5rfxF1G5t5o7RIbCNhyIcv07gtyT7Vzq3810AyorxONwdiQSD3xUtppE126ABgufugZ5rijgowfLbU0deVV36D9NtJZZGlkdrq5l+9I5/zivRfC/hkyAOV3kEZ3DPPpV3wd8PSoWe9GAMER/3vY16LHaw2kYAwoAwM8V6FLBRg7z+4xqYhQ92Bm6ZoSWyfKMsRySMY+lZus6LECdnLdSAMYNbM2sJHkIR6ZFYl1rSxlww3MemDiu11oU1ZHCuebuzCfRVVcAZPfjHPeo4NBUOwAAZjznHX+lXZdULJyQO4GfzNZ15LOrqXLIGII6jOeRzXLOtJx5orQ1jB7Nkv9lJuJL5AGAWOMmkSKKNsqCQOo9aq+ZIzckkZyKsI+QQVJIHbivJlVlJ6nUo6WJhqEAJSINvUfNkdKr3eqzGRIyWIJwCcnH+FEUIRySMse9Pltt5DkjcCduO1YvfUtJbDS5UYYkkHBb1p6sPlySp9qSNccMOccmpE6EkjA71NvIb0J4Ygw/eECPOSD3xRMqIBtIwTTPs893Yz3NsPNgtV3TSIRhAPX8xUVqXkUOxyTzk1U04pXViVJ9x67OcnOT3q0droGUY2nIPoao3amOEsOccg0zTJ5pBlyAhHHFQ3orFXbNWMgr8xxg5+tRvy3UkZ4FMmy4GBnHpzQjqpHIz/ACrN3SEnqMlA3vwVOMYBPIqW2U5B4A7D+tNbDEcgnPU8ZqX54UVym1CSAWIGcfWog+eXKW5pbloAJ0AJFJIzNuA4OPXPHrWhBpAvPA+qeI1n2x2UgRYAmTISRk57AZ7VhrO8gcBCpxkbiB+HNdNak6NkZpqZKjEdD0OOO9ODhSMDjpmsLVvFuj6AoOoavZWjk4EbzAkk+y55+tc/cfGjwZYsBLqkznaXIgtXYYJwCCcZ59KwUJyVoxZTfKjvGckkEAfXvU0WAwJP3uM56V4D4n/ar0jSZiNI0yXVlxgvcMYcH6deeOK52D9r3X33lPDOkspGVia4cvj64roWCxUtY02yHWhazkfUgc4xkHHOc0BumM/N1Ge1fP8A4d/afFzaM+qaBPHNncY7UnHP+03AArYX9pa2lUPB4bYr02zXYTGO+Rk5/Cs1gcTezgyXWppfEe0N0Hb2NPBKgkZxnk4zivn3xL+1HfrBs0zw/b2jkAGWSczY9scZrhZfjf431S5eaXX7m2PRFt2CBPwwc/jXVTyrEy2VjH63SXmfWrkuxwCSDxgd6rXF1DZfNcXcFoCMk3EgUY/E18pRfFTxTqSiC68WX+9iFyJ0TJ9zjpWLfy313fPc3j2dyx4Ml9fkgj3GCF6dh/OuqGR1pfFJIh46mtkfX9t4n0aT7mu6ZIp53C7TA/EmqWq/EfwlpLiO58T6VHKTjatwHx+K5H518Q6lqFlZ3DRmDR8A8mMB1yeuDgVGviG0gUiM6eRnKslvwPet45F/f/Al49dIn2Rq3xf8HWMYdddS7x1S2jaQj2OPrWI37R3gu1wc6tKD/FDYOcfnivlBfEsk6kxXtwdp+7bwAD8zUNzql9KhKT3aHODI2BiuhZBSe8mZvHyXwo+n9S/ao8OWrqbbQNdv9x2g/Z/L4+nJ/GqN3+1bAsZSy8GanLPnhLoGNBjvnqfzr5kjbXGGYtWKoTgjztpNE0N/w1zquAD93zySffrXQshw8dZfmS8bN6o90vf2qPGF1j7L4e0TTo8nHnlpGP58f/qrndX/AGnfG5YK0zQbRwLOBY0/XOa86h1C0tAN17Y716eaSc/4/wD6qfN4ghlQgXtuUxzFBGTn/vr866YZPgtnG/3mEsXVlpc6/wD4aX+ILuc3/mIRgJJCu5D6ggYz9au2Hxd8VXrC51PxLdwBgFMcZJlx2xtGDjkYPrXnj32u31qBYBGtCckNEFP5nt/ntTUm8TuNhu0gAOQA4GMd/XPArqjlWFp6wpr7zN4qqutjqtR8SHVNSe7utd1i6nVgVadScD06AA/QVoXPjDUbS2RLbxDrllE3PmxnJkBxxhjgAc9P/wBXKafYzmF2u7pppScmTzwAfwJq0LIXNmwedP3ZyAZ8/oM+1dH1Gg18K+5CVeo+pS1DxohZxPr2vXsoyR9qQYz6Z6j6j2qhZ61pjhxPaajehuVQXR2k+pByDWj9vt7d/mk05iO0rb/wI9aD4itkwfO0yBgRxBCcD8Dnmr+r0IKyj+CMnVk3uRiHVNRDz6VG9jbrgYeUErx0ycdqX+ydTnQtc66XC9R9pAx7Yz/KqH/CTwpPL5mmx6kWbIYuUDDjsMcVIniKUsEi8NafFG3O54ScZ757mt4LT3YEuUk9WTv4aSEBp/EcYOckG6JYccA9cVYW+06zjEIu9NZ1OWkCs8p9ien/AOuq81tpt2xa7iIYja32a2Ofp7/59arHRNImKx21pfMDwPNh25P41pa600+QnLm0ZNN4kS3UtYXdsrA4CpBgk+uR0HX603T/ABJ4raZxZ3qoJP8AnkcHPqPSpZvDEFgyh9Cu95GSJABkfX0H9DVw2yQ2gS205bTdjlrgAj2P+NRyR+0F1Yqahb+Mr6Xff6uyTABR5s6BhjjBzz6VTbw9rKL5j6tHhhuZjOCSPwqxHaySMQ0OmMR0M12OB2Oc5J9fxqGdEhiYC70ouP4INzHPpnGP/wBYq0oLZIlcxpWyNp0JS4bTpRkEyyyszH0xj+RrQ0fXxp92ZYjYzgA7V8gyAg9SAOuPfnpXJrdazGiGLTrIAjIcITx268Z/CrETeKJnBiRIiDlTDGEI980Wk1sL5naW3jC8tbmS5TUbi2WU5lFra9Rn+EY7EfdrJ13xlaXl2Xn1nUyQMgyW4B54zg8D8Krpp3i6PyZL+7vngB52ygBePfGOB+ntUd3dW1uqNc6Z9tJAyZpQWYZ6YB6npSik9ytCo3iPSZU8me71SUD5lKNg59cH/PNVLS2i1OSUrq11aRkkqbiQnJ7DCjgn8q0n8YaXDGfK8HrGx6CYk4HoSDzWe+u38sh+zaNCVPA2hivI9ego5b9/uQ9tSOLREAcXOspC4J+aRyCfoPyqQ+F9LMEss+omQYCkqC4fPbngVDINcuDtj0eLkhcrGSR789a6yO2u4LGK3uor+1eMESGK1Aye4IbGMc/TFWlybr8hc/c5OGbSNOwEu5LdQcEEHn6Doc1qR+L7KzhMEWp3gO4HESBSh9uevPerTaNZ3MgJspJW6iSQAEioJPD1tC2TY28RB6z3Cjn6f571FovXmFe+iMXWtfi1FJInnvZS52gSgEEHqeOa0ltNK+zRJb28z4ULl4yDkdTg/oTWbryNZoiQQ2Su0gVXgmDnnucdBWlFZ6mYlSXWTGhUZj8wY/z0/Kna3w7Bb5D2EbsdunSsFGAqKBgAck+vrT008sqsbJlDf3pQpHsT2qo2kS5Dy6qXTO4HzgQfwHOKlKW8amPzbW7XAY+aWJP0I7D+tWtAtFdRLjTrpgHisI7hMEmMz7sj0bFZsn2lZCP7HggI7bmP6/561sQXS2oDwzw2gIIDBGIH5Uy41pBF+91CS5cDJMcZOfp7VLV3sCV1oULeSdY0M9vbwL6qpckf59quXUmkXsKLJCruowf9HI6dx61lDUhNgI94X64EWB+ZqZEurtX2QXKhRuMhkAIHrTv2IXoWhDYqUe2s5rgAgbfKI/DHaum8OeH/AO15piLLWYNi+ZstZFjGPqfx/I1yLaa5wx1i4idv+Wfmn+lTDQ3hcST6rI5znDXhx64IBos31K0ZteILW0aRDDZ6jbdQ41LUhIzkdOnTsD75PeudktUOVGmxXKg85lL4PYVJMyQtulvNKQgYDSEs49B9aI7wr8iajAmDx5EJP9afQdvIgt7ueORUTQbRSOgJb5D3Ix3Pf61sefdu6td20FrEAAPs8GXx/Wqf2y4EhKajegscMIrf9R1q1Z2tzfcrqOqWEwOPPlULnnjjt/jS0SEXFsdIuHUy2F5kYLO1oQT69a6Er4SsbBzZaJfPK6ALcXBVSD9Oo56VyWoaTfeaVm8Q3EpAw2Zxh8exqOCzjsxl5orxyOUvrjAP6/oKz5pX0kVbmNGK1S4faYXi2ruYS3YT/wDX24GT1qnf6dLDMHt9Pnu0HOYLrIGPX/PY1RmuLVpF329gMEgJuLAn/P8AOnR689oQsV3Y2EQJOQDx+v8AIVbkK+tmV/t08o2ro0Zc8ZkkYsPfGcf/AK6kGlXMpQXEFjaqDuGZCCD6E8ihtahXBOpQPk58yCM4OO4zzzUU+pW2qgQvczzxs2SvlgAH1HfmpUl0Er3sdtomt2+nWDRGw8Ns6qQl1LcFpj9BkD8xT7nxnJJaSQH/AIRyzQFWEi8zHHpySfoOPauMbwdZBQAZXIG4IyAfrV0eEfD8AiX7W5nZdzL5RIDehNNRlvcb7mhP4hGoyiI3WkSlgATFCSF9+c47+varZ0LMbS6Tc6feStyQbXC57DJAPPsB2rCit/D2nzsj389pKv8AGsO7BHTnNXbnxXYwwx29p4jvQgIyot1Dfrnp2z1pOXS9wV2V77UfFSFoDpGnRGI4PkWKnrnrnqefr09BWRJP4kaUu9vGgGQVjtwuM9eBxWnd+JbS5BFr4i1ATkbWLxRrk+h68d+lUxbeJJ2Bg1dZUPKnzQpA9h60k47W/Md7jrNdb8xJLsTeUpyBDEAT6EE1vpe6B/ZzyT6l4lt7tCBsa3jMQ9MYIOfrXPS6V4nUtA91cAklsPJkD1IyOtNtfCusXrF5JpG2gFmZ89PY0Wl9myFZb3N7RfGuh2g8q+s7vUjyAZEII9+OQaj1XX/CF9ETa6BqJlJwHLqQDzkYx9O9Pgtb+yYJNoC3qrgiVm2kde/59fStVpJo4BL/AMI9BEV5BnlAxn2H404u28n+BaaejRys3iDw6kiRR+Grm2lPC7nBY+pJOf0pkmm2+qqzJKdPlY/LGkv3R789fwrpmvryYB5tJ09zbjajNKASDyOevHTPWs+6ihklEh0LR4m6mTzyCx98n3z+JquZdWydFsYUngbUd6E6sjbhkFroAY/E4FOPgSeNBKdaQAEggXAOfwHOKk1AooMkfh7TZyPvNGxJA9ff8+5rPOrzuyFNDtTk8qYzg+xHpRe+yTKV2rIuw6NHZygm7hnIPAd8pk+1arz2zuXki0Vt2C0sW4DP0Jxz1/GsW31a/wDPDw6FZo4OQPLIU/h6VbW41S+lQz6ZaxRqeVjTqOuOaqztorGdu7Nw6qLeMFNR0hE7BIycD04OD/8Aqqtda/F5ZE2u6WSDwqxOMn0AxgfTPcehqtqOg+H0eLz4pbOYndIIxuAz/sjHPTvUDaB4bb7l7MefveQ38uazSv8Aa/AfukWtawtzpcqRalHPLIPmiEeAPbPb8KXwf4W1HW9LgNtd3dupUtsWTCjnH07Vja5pdjYkrauH46gkEZ9q6Hwn4j07StKgS50q+vTyGaGfaM54xkjA+lSrReuvyKV+hfuvh3rtupL3ExgbnzTcAZ+nPr2qKDTtXt0ET3Nxexv1Rrg8j88YrZTxNo2rx/ZItE1CEk/K09yJMHsQeCOuPwPrXpHgj4KHxG4LweVAQGZo5zx6j0z7ZqalSFry0+RtFz2Tucn4X+Heu63Zm5s9EupdjYZlvRGCMA8AnJPbp/8AX77wx+z1falIJb21m0q3zuCXcmWJ9eOv9a9r8IfDbR/BdsEs45HkP3mllZ+fUAn0FdQwGQASwA6k4/CvnauP5W1TselGjeK5jyiX9nzw4YN6SzJf4O6URgqT+J/pXnfin4b+M/h68uq+GpfMMZy0trhmK+jR9D/PtX00QvAIJHYZ5HvSrEEO6IkHGPlrmjj6lTSr7y7Gnsow1R8E698WfHN/qiS3Wsz2N1bOG8u2jEJDf7SEZGf1ya9E8E/tVTWkcdr4o0xriNTj7Zp6ky49ShPP65r3zx58IPDXj+2K6jYJb3artjvLdQHB7Envya+Vvil8FNT+G7Ccxy3ens21btVyFJ6BiOgPrW/1PA4tfu1yyG6s477HuMv7SXgSe3zYXl5Nfj7sUtu0Yz2zxx2714DqPhm/8UeIJblr5EkuXMqlrgLEMnPUnC8eveuS0OzlutTEMskdswBKtO+1M9gT+ldpfWd7pUCRT2OjtGwwGt70Sh89SQOg71VDBRw8uVu78zGrVb1toepeBfDGs/Dvwnem5u9C1eGf5o7U3xdgcevGOM9M8mvPbhJ5755P7Eso0kcyGJr07EB4wOPmJ+nFc2+pTaeMw2FvMQAAEIIH5VXXxhOj8aErMDzk5B+vNd1HA+ynz8v3GMsQ5x5b6HYyXeowuB/YWkyIcEZ1E4HbngVVU39zM4XRdHQk5K/bsAj6noK58+Lobw4fwtYxEnBDu5A6c9eSefbk+1aEelW2vrtntNLtIyvPlS8jv3Oa9fma8jzGuhbudLaaRRLoOgJMuQNt7ksf9o9R1649qzrvw1KGAXT9FgGeF+2jr16c+vWmyfD3Trcj/iZ2ESfdBkuM7h2wMk+3IpB4N0zTXyl5YmYHaAJhk/gecfUVajJ9RXXwlefSLvT1R00jS5eu4wXO8++QBx+frTl1Zlh2t4S0uV1IxJKz7uR7Ej2/Gtm1bUtNQi1GhOucEzOiNj6k8n/Pai41G+dS8txoKc5CicZz6egqW19oqJxfiG88/UdH+26RaadbiRiFtGLCRcc/e68n2qxfaFoZL7AiR9SNgJIPPbrVfxdPdT3Fg2yxRxN+7aCUSZY9mAyFFad/e+KbBopWtrBJWXCvGgKkEdh64oTs7RNXsR6doejs5dpY9gIywQ8ex/z3rb1LVrOLRikWo2csKj5I2hw/XrnH9e4rlrW58R4cRCJNw2kBOCPc/wBaEfUQwNzACp6qB1AoXPe9iEl1Yh1mDOBqFkgbpiPJH+f8KtJr5e4Al1y1hGdpbywCR9P89RTymj3UI32sySnnAt8j6Z/rUL6TpERVzHcKp4Obc8fTNVy8xDbR2llLYTW0Zt9eju5cHIW2IUegJIwfXj1FYl5ba+GngsjbTxk7mJjGAT+ePwqhcXEUECx27XMBxlDHCeR9Rwafp3iq50ZwW1a9tQ3B/dja47546UtUu407qy3KX2XX0ZwWjBJ5H2fOR3GPStnRBcPeL9ueWeRhtPlwZXA5IbHAx2pbrxhp07YPivU7sr0WO0AwSBkjPb346D8Mt/GEVqxW01zVUjc4kRoVAPvxnJ6cZqb/AMsfzGos6C9TwtdSyBLG4spydu6C1O33PPQn8qdozaPPqHlXEGpJbqPlkt7FpCcdeOP0Nc9Za0NRkJi1PUPMPTEQGT06mtWN/FAVZLTWNSgMZLAEgEe4446VfNUIaaOjnvLfTIDHY6rriRk7lha1ABPsOoFcyniHU9OumFlqurxO5yyLGAT6cgH8qhubnxbesGm1G9nJAIbaCD+nt2qFLXxCxJfU7pCDgKpwQe/H4VLk3q/zKTsrmrqH2sWq3l5NrhaQc4jAPH4ZIFYp8SWcRAe/1lSCTlo8c9un+Fa0U9/Bbf6aNSnCH5ZRKADnsc/561XBF84/4k92wzy2VOff2/8ArGq3Wom77lF/EUMyfurnUS2MZ2YH40sVrc6gWkSW7dsDO2QkKO5K/wBfrWzHHbQqwOk3bkL1VlAH4f56Gmvp6F5XTTLxsAFnhnUZH4fy9jQlbRC66GM2h6gM7L+5xkEbHPNaekWUulTAziWUkknzBnPuKwbrVYo52WOy1GJBkFZZM8g+orP/ALQCzApDeH1JlJ59R/hSknbQ0u9j0o6rMdMki0547KHduMc4wGPoTVXyL12VzdaRgkHLFSDkc85/zxSeEtSgtNFiN1L5zOTlZQCBk8DPrUmueGfD1+8cqeXYEjMiEbUY+v4ms4PWwlF72MvV7maxJ8t9MncnbshAk/Mjj8KqnUtXwXOhaew6rI0RCn6BccVq2fhvSLJ43t9Wtd0fz7ck+/QDnt+YruLbVWSCIf27ocmAVVms8kjPTkc9eD/tD0rfRaPUS30PMRqOsnOzStPhI+YFYM9fSrSyvfRiHVVg2d4lhA578Dr/APqrvte1EyWu59b0uZuGEcdqV3Y6FTxx7e4rj9Q1uCSUCXVrFGB6CDBB4OfpQ+TdA/Qzm0bwpJIYmIjIwfmhxz0xj05qUaJ4YRCBdqkm7G548KD6Y69anOsWM8UiXGuWgIPDRwAZOOoHOB9abHNDJHutNRMx7tFbBgD680lPswtLclidIoA0evtJEuQqtagjGenIzj0NPS+k25bXHjVVyDHAVB9Rgg/mKQv4xgtiLa7hmt5ACVlgDH0A9BwP5elZsq+J7uUmZk3Z4KwbQPw6VDVwvpqb9lq8Ud1byvq12YydxSK3Jx79q6S48TaPHCGfxnqdu7KNjy24jJ7YzjAAJwPw9a5jT9H8VXBQy3LCA4IEUQBP4/nXTWljZWIYaxpmqygjnFvvRx37Z5/GnZIE0ckdW05ZnlHiq9inYklY4EIYZ4IY89/85pqeNbBpSr6/qU5xt2iEHp3z/OtHU7fw1JeuINGvFjB+VTbYI9QQQPzrJu9V8L2L+TNp95CxGMrEf8MVOi6/gO99ka8d7c61ax/2VqN3FOCGDuuMjvgdvrUFzZeOIm2rrt4e5EZySvpWXFr3haI5Lawu47kMJIPHt+Xcd6t2+tadqsix2Uuth8/KZZQgP5HP6etTHlTu1cqLaQCTxSmGutX1CeDoVZgRj05FdDp2s2xiEV5pN7epjaXC7wD6jHI+lY8hebCfZdRmb+8zZz9T/nvUq+GdT1HEVpNqemSEbsBypPYj36fpVWi9bWMzSuY9IVif7BvQOMZQd+3px/jXNeIUtrC6gu4NGlWInabe5XAYdc5H0rVPgDxSUIXWryRenyzhmz3yOorn9d0/XvCE8E91fSurSBAJpDIQe2QegFVJyt8X4mnLpoyk2sC4LO2gRMmcbHB/LNXbfV4HkWJ9BtbNM9HY4GfxroUlu5rdJPtmiFwAS0rAFz3GD+Pf0qsrreSs082lRJgbhNMFw2eoJPT2+lSnDdmdmNttJe7jIS200QEkZjuMsB9D/nrTJ/h9GGDxamqOeNr3HT3GTXYWsllcwRMkPhZAF2iVZAGcjqQBjJ6c/T2qveQWhhxBZ6LdzdAEyGz9Rx/PtVqSuKK13OMHw5KSmQaqrOT1NyBjnsSauaDos+lXErW17bfaFOQs84KvntnkflUGo31zYHZL4SsgpOfMaQkn8ax7nWA8wJ0CxwCCInJCjtx/9aq96X2Snfqzs7/VLhp41k0jTIXT/lpbzkk/XPFXLPxQ8K4utEsJQRjd9qOQP+A4ya56x1C0vIyhstLt51A3QSylTx6E8nryKtx6fBOhWG20yLad37qUcMfx6mh67kLXYmvNVMuQlgkELHIhS5JU+uR2qskMEMRYaQ6OScvFOdpB65Hc5B57YNZ82gx3zSm9jawnXdtMTkqwHQj6/oaqW3g6JpSDNNHGDuJVzg/rWSs9mU3Y6NdbSO0eFLK4nkxtAE/OPXGeg96yIvESWkhMmlaiSOCI5cD881paV4JKQS3lleiQKcFmbJHpkVr6X4sv1Eltc2Wk30Kg5kmIjI+hXBJPpQrR+J3DntucvP4ssLhkMWmXyOennTMQD0wc/wBDUNtbnVZNn9pz6cTnaVbBPsQeMD1rb1O9UgSjTrLAOTGs5IPt61hT6ukrP5nh9mhI4CPkD2yep/CtXFPVXDmu7lubwvqNvuA1ea4z0KzBl557cD+lTWHhPVHjE4vjIAeFkYFgfz6Vkw61AqskGhtArdMtkA+oA/rWzJ9mu7BZYLSOGUriSNZdh3DnOPepa8h3Y68jvoCU+zIZ1bDqy/mPrTbMJMSbjQrskDBkjZSp/Dr+foajj0uS9DR7BbYXcZFuAWI9s+npUaeDtQn3NDq9wyhcnbcAYH4U0l0E2nuznPGv2Wy1K3lgtJYBIMm3nAznpTIdfABCaK6lh8wB4Pqce9WfFmhXWkLBcS3JuVXBLM/mEH6+tS6b4imurdTLLarIvHzoMqB0980pWer1DVPQj03VLR7hSfDzlsjIJzkevsK6ZvC9lqlk8095/ZhBBDROQfoQDVjStaisgJU1HSJSMEh12HP0PX/9VWLvxWupPiI6OZWzkQRE4z3xnGfp7UlOK2K1RzR8BjblNa86PHJ83IA/nmui8J2cmhTBI9ftjBLhGglcHfn6/wBfWqEbSuptoBZSuTlUdSoB+ozVOe21m1lNu+i23mZ3BkXIJ9d3H8qp+90Jt5neat4PubKL+00TTbi0c4VWkwWPoeOBXM6hC0gfNlp8DKMgeaAMeoJ69auweNvE8Wmx6ZJ4a06fTo5BKVkZvnYdDkDI+nIpmvWuneKIzLdaW2kOSSUtVIVTjtjgChKW0lYrdWZhOqTxnfZWJRjkgz46deBVkWltbgF9P0+WNhkbbsEgj2ByByKjg+FYniD211JLFkEkkk57c9qcfhQjOIzdAyJ8xRskg07L+YXK3qi5p+vxaJEVGk291t+Y+TOdxHYccED86q/8LJtYyUl0WZ8ngbmH4Ef1zQ/g+40qVEinjGQAplGMn+grWsra+jcBhZB1ITc0e5W96nks9WG3Qxm+JEbxDydCu4ATypkL8Drx2/Os2/1FvEGG8260YZ4YSkYHXnHB/Gu4u7S4ZC2bDPfZAQRzzgDFcfqmpatZtJF/Y1o9uxypUFyR9T0z3xVcsHoHMyknhclw8mum5yQwYyYx9BwPyrpNB8Ex6tL5cHiuO2bnMc1wY8j2PAOP61ycmuagw+bQrdiPujBJH5VA2pXsgVBpFqhzu2sCdp7/AENS4TukkJux7HD4VudEhMVvc2N+BwXnv1APvknP51Ys0eSHfJpemSOByBOCcd+h/pXldhdweYHktrKOZSGCyKe3of8ACrh0fRrudWGqT2s7MWYW/I7cZz/T+dJuS8hI727t7C6R0l0fTdoG0nzwCeOCOefxryS5v7bRdXuIpZbmGNCTF5DHCg9iOn416FYfDXSryCF31+USS/MwAJKjsDng/hXJeKtAh8F3cdx9ri1a3k+VmHJQjoCD1P8AjVRbktWNeSILTxHob/PcajqMQIGFEe8E/U9KLnW5L6OSLRtWu7Mtztdjtb6jpWhommT+IYjLZaBJdgYLNEMkDGScDpgVYn0WO2CSTaM8cZ+UtuGM9vxNCUe4ttTOttK8U3NuHiuZJ5Bkkr8w4559OKj/ALI8Xo4bcASApJGCD2Fb0dkXiCQ2lzGMYGHAUZ+lMupk8Pw77uG+YE4yk2/H/wBeq07C16GQ2g6iJEbWbK5u0JAMhGcHpxn8hVxNF0yKUsNOuCi/eEkYDJ7Ef4VA3i/TBlo4tUBbAO9s5HcY7H0OabN4r02fCpBqKMSFAmkBIz05HU0+Z9ENq+rZrPaaRsUiKTGOfk6imK1nBHiBtQgXIU7Vzk/Q9qhk0DVdQ08T6fdXSRKOdpyoHUZPr1/KsWbSfEJKZ1SR1Y8DIyBRZtAuXqdVFf8A2HEkN9exEHcCidx39RUOqeK9PljU3Oo3YuySWDRkDA6Mp6E+q1zjaH4hmQKdRlK9CTx+vpVq3s7vT4HS5gF6hH3pMYBPQg+tZ27sHy3Hy+JtNikDpqtyCSCP3Y5P9KmTxVYzJiC/vhO+fnMQI+ox/WrKpp7KuzSgpABZFbOT/Sqn9u+HI5DFLpV3aTx5zKF3/hgfoapC9BkSeLZFeW31FnhyMZYEEHoDjpx2rUfQ/FscJM9yqmQDJjCuBnpj/A1hf2/p0MjPbxXwTBJ8vIHqDgVctvFcFyQqw3uSMEsdoOfrVfIrmutWa9xpPiUWoa5M9xDwpUxjn26VUh0jSJmxeaRdK+MlfLIIA7g45/Cr2ny3aO6Q3F/aOwwGE5IU9Oh4zVG+8N+LYXMqaxK4A3KWlAbn3HOfaiOnkTfS6J/7B8K7m8iC/hQgkBoST05BPHH4CobDQdQkkkGm+KJLeP8A595ZQAPb5hgfnVBdH8TyuWe/lZ2H7yQycsPQ+1Gl6TqdncXEr2iaiMDcG4xTldqz1GvI2JtJ8V2RwPE9xvJwfLnU5HYHHanJpWqySqNWvpNVTGAXcMfpxWafEV1G77/D0Kqg6EuM47Y4P5VMPEc/yY8PCIZGDHI2Mn2NSl/dHbU0LjQdHbBOmXCr1YsVOPpgUr6BpFxHtisZhxwGjB49auW1tNfWheS3jAYHJE+0oQeoz/L61hzeFby6lLx6rLEmeF8/GPbk9KLNvcTSubdk1zZxmCJ7iKCMkMFtySvH8/arSa3IyECaRlYcs0Ryfwrlz4Y1dFGdakIU8KtzjH6/rVyys7+Fyt1cXd22BtZZQRgdc/40n6g9Ni/ceIrCAqJbq3t2yAEniwT71B/wk2lhxi/0yRx/CkZGz/6/+NXRZW2oAG40S9vBGcMxKkEdiDwQMevoar3mnaUh/wBH0e5jjHBXKsVP4AVN4vqSrMbc+IrSWMi0TTLyQDIXBVifqKzRrl9ECT4ets9yrMD9OMZqvdXmh6bMWAuoHHG2WI8fjXRaJrmkamohTX5FUD5UkUKQDwSAfT/Io0juabKyMFtduJ1Ak8ORQjO0mORmPuRzT7XQn1hhILq4sVK7QkkhAPvzXpkHhv7L5c1prVjqEGA4LqOx98ZPsBXNeIdZ1+a/njttMsbm3A5kSM4Ht8vSn7rd46iimc1J4Nnt3UJrEjE9P3+at2ek3NrN+/unuUI+60wIIpJF11ot76ZaFCSSpBGf0zVrSrOS9AS7tbeBGGcqCQB9TVLTWw2rl77NZvkPpyMRyDG2c8VhavZWVxDIi2kkYxx8wO33q9eeEtOaUqmoJFnkmKVgv0x2+mKqN4KsxnbrcTORu2rMcn8CP85q7tvcVrGfofim00KJ4LyS8DKflNuud30zmtpviHpzZNtq+pwXAIAE8JCg+hJrKSZdD1OCCUWk6u2PNnGRjtzXbLbWMmALLRpwVDB1uwByOmMgZGcfhWUnFbsT00scw3irxfdq8UV5BeRMfl3Qg8fXqcjPWs2dvFdvIWnsIym0nLR44/EV20+lJLGv2W0ghZT0huQPyGcE5rm9R1ufT94nS7jQEqcSZH5fhTTi1pqPU4fWftmqyA3VpHG6jJKrj/61U9Lt5IJPLL4JGQrHitfUPE6XjOxubmZVPBlGSPYVjSX0by7i7hjyCymlPWOiNFdbloajdWd+sltPNZXcJDRz27AOhznvx27ivU9D/aJ+IOm+VJPrMOolcDzbu3BYj0JBAP1xXmNlbHUSCil5SQAQOqj1q4YL6FyiWnmRqenqex9q8KvhYYh2nE66c3Td4s63xf421vx7qKX2pmMzLkL5AwADjkZ6dKxV0hZLhJVQpcE4EkTFHJ+owT+NXvDtrqOuPDa2unH7S7bdvPPv9K+rPhD8CLTSI01HVIhcXzAEBhkIfYfnXn1YUcOuVrQ741ZVnq7s8i8I+Nfir4RgimttQ1K4sAARHqcZkUj2IHAr0OL9q3xFp1uF1HQYZHHDT2sgAJ+h5GK+jYLOJbZrYRqITjKhQAfbFcP42+B3h/xcpkigGn3YyQYSdjE9SVORk+teXF4KrO0oW9DtVOdr3PmXx78bh42uQLzUxbWwwRAYyQD688/yrz3V3tNZgCQXMUzADG1QpOD2/wAK9b8U/Ae88K3cv2+xSW0yStxEQAQemfSvPtU0DTtMdy1tcQCI7laPBwfwr7HBQoQp2os8nFe2fxnDf8ITcsSXEwwdy/MQB+X0qjFp9xp11snSR493BOTgfWu7Xx9YKnlG/u1B6FoCc+vtWdqvi3Trvd/xMFcg9GhA4/DOeTXpxklsjympdTOt3icO8UTIwIBbbkkD9fWr9lqtxp9zFKgTZ0O+MMCD6g9fxpfCM2nQXPnvcoDKTgSE4z2+ldELNZW8xBZTwHORJOI2Ptg8n/8AX6Vm+W+oepp/23qMsYe00nTL2AqCCbUBwcZPIxgCs57gazKYr62OlFuAbQEqB+NQvq1npmYkg1O1z8wlt33A/gM1Pa60NTBSG7uvPUfKbuIBT9ATzTXkL4Ve5DeeF3WANbaq21QQVMg5+oNPtNORIRFe2UNycA+alwoJPrg8fhVt7XxUiOVht7iMcjFurFhjrkdB1qlDaQasjx6rFNbPnAdIDgH8OBVLmK31Lqx6XZgPJBe2xHIMRUhvfAGSKWPxLoxkCfbbpmA4RrfOT7+g96pyeGbO1cSQamUOesuR0rStngZRC02lTEH+NvL3euSalrqC7FG+1C6umjFmkU8OThWiIIHqe+frU5kvlCLdwbYD/wAtYVIx6A+9a/8AZEUaLKsUAAJIFpcgg9+xP61Un8VtbW4jaK/VSMHYdwHrkd65eeKdjfkaCHw/aSORBrckDgZ2zTPjHp3yfWrdvpdzZgxG70+8zyGa6CED2BrGW4vNVB+w3MK7fmMckYL49c8H8Kgl0jU7xUW+slu4s5HkxbSPfk8muiLbWhhpfQ6JNJCMQqKHI3ZjukIP02n9Khv9Vk0wnzxM5XjgbiMdvrWVH4at1KGNpYwucJIpOD6GteG4jtIFS6ngjQHaPPUjPpz2pvbUNClFp3hbWyLk6pJaXTcPG0JRgR75wecc1taLo2k2rhbXURcqv3YyScjqTz/jVa+1OO/s1WA2s7qpCSRuMt6Z9vSsvRor6zkMksEsROSfLIYCheRLfc9DW/h+zGBLbTblDwTNIIyD6ZGP51GkCTFcWEG4jhbWcMAAOTkkmud/tWOeJYpkd1xjItyf5CsW58L6S7iTz5LYbt3JdRn0IFDbBJWPRYL6W2gAgF0iA8kSg49sd6pXXjmw064Hn3OpRyHoGti5HryvBrk7FLXT3ONVgnZTtAlmK4B9zgVtx3tvMoOLGVcHO66GceoBOSf/ANdRbTVlKxo/8JzplxEDBfs1wckLPagZ9Pr19Kpz+I/EVrIWi0iyvYuDvMYBI+g7AehzVae/0W2QSyaQZQcgtauAQR35zTT8RNPaDy1fU7aMf6tTF5ij8R0474pX7FK7Psf4beCHuJYUEfONxODx9a+hLK1WytY4V+6gAzXDfDLXbJPDFubqaK2umOZFdgDnsPwHautPiTSx/wAv8H/fYoji6VVc3OvvNKsJqXLY1KKyW8VaQvXUIB/wOo28YaMuM6jDz7mk8VQW8196MuSXY2qw/G2oDTPCep3JONsJXP14/rUUvjzQoVJOoR4HpmvL/jT8UNPv9BTSdNlaaS4kBkcDAVQfX6/ypRxVCTtGab9QdOdtjifD19HBqscUpCGX5jz1wcY/EYr6b0vP9m2245Plrz+Ar4o1XVRBepMjEOpBDAnjHP8AOvbvh9+0RojaZb2erTmK7QbTtHp069fwqqtdU5e/t3PVnh5Tw8XDWx7rRXGJ8WPDzxq63DspGQQo/wAaa3xb8PqcCSVj6LGD/Wud5hhU7OovvPN9jU/lZ2lfNWvXaah4p1m4GSHuCBgdsnH867fxX8fbCztZLfSbW4ur+QbU3LgLnv8AhXlUd3LCN7jzJ5GLMR3JP9K66VaFWN6buYOLUtTpIoyLZsAruPXPX3rntUjU5z1zxWrHqYjtsMpDH1/lWTeXMNxkH5DjGTSW+ptsc7NHguQAR1yD+lc3qb79QRUz8uGPYEntXd/8I+06Bg2FbnaMfrUB8JhrgPge7EVVtCr63OYvB9nAfGOOmazobs3M5jJJTAOSP0r0C78IpcKN2SR0BxxVK18EJBMx5AJzkc4PrSdJNXuXGWpj20AjQEAhcZ4FWxgQ4Q7WbjpXTReGYoVABOCB3Jx+dMfSoIQV+6c/hU2UQ5rM5me32IApPT72O9KkW0YAJ9q6qPRYJSvGTngmpm0KFQcg9eMd6q19US5JM5MYye4xj1qCZNkUpAyQcELXUXukRJESFJwOSPT+tYNorvNIpRtgO0FhjOO9JKwr8xQFoEjByxzwATnFY+qoQQAMLjnPOfSu7TTVAJwCKpXnh2G4bOShxjjjNOyJbadkc7o8RVDkYAGDjn8RSalpYuLdzIzAY5I4JHpmuot9B+yFEAOSdp/z+FTTaKWyvJB7kdhSSSBu6PHtQ8GW0sc2xpIgDks7kZ+nXj2Fc7qmlHTbWPTiTEb0ALdNHliBz+WRwe9e2X3hZJ2R5i2EOQq8BvY1ny6pBd6/PpdvYJqmogCN2YEiIAYAJGNoA4x7VjJxT1IUb6HzZqXgUaBqImMwkg3YM65IDE8D6mue1zRLi9nkcSyShl6nJ2gdcD6Cvpfx78MmXRJTHwQDKYYxtTPqTzxnrXgk+urpskBiCXeMqxxlcgYPB55/pXl4ijaftInO735TE0PQJdcuY7SwDSu7lQkXIHGST6fWl8QaI9rfSw5CW0a+WZHOCzDg9e2RV/T9V1Hw5LPqdkYbGKYY3x8nkYwB6nn8TWFq9pqOv3AhDtNOQZD5rYVVPJPpnGTUK0vhRVkkUY3ttC012t5yJ5CVVUOcn3PYVWiv5XhJ3HkYY57+maxJmeDMCyFvnIBzkH1/CnWqFmCO5IB4wTjPrScE9WHNfYvS3piZGSISyeYpBOeAD2x1rotblvZ9KOp3U5VJyEBZgGOMAAD06AVzV9fJbIiRqUYMMsQQOfSpriS512Eog+S3UMQ3QD1HvWc4JtWKVnuOsmSeTE5GQACg5IPofersmhBIHu7Yssa4DMSDyTwPy/lXP29wbGJnVCWJ4YZGPU00a9LLsVyGQnOD0+tW4StdMXI7XTN5r6S2aOxXymCgSOcA5JHr2rV03R0v7eaMSrGVUlmbsO31NQaL4PvNYs3v0wbYYJAYLgAZJzVRYpbu4nisTJsVtgXOWc98AVzq3Npqwi0nqhH06Wxnb7PKbmKDBMgUgZ/wr0bwvqunavYRWl6AjMQWYHDE9ue4z2rj5N1ppg0+5hkt9VmYKVdsBFz0x3J/StvS/C8+m3Nsuoo9pBMQsdwBwGPTk8ZrHEx51dOzOtS8tD2m91C1n8DS6YYWmtopVkuL11w6KMEBRjqcdPSult/A1v4V8KeHtZkvxcRapKGtLIoDKg6k5J5I46eorktZttX0rQ10mKA+IXuYcxC0QebKo4JJPQD6j0rh7DxR4kGp6b9phnafTIBDZ2tw3MY4HXntx/8AqFfPSnUgnez8h81NO0tGeqWXhHxT4h8V3+sXNvqMt3sEa3NwSxSL2PQD+X1rb0/wfa+HbqMSwFlLM1wJfvO5OeT785ro/AnxP1K/8J3Ph/VT9g1OVcrcdSVzyST0AHHQdaWTTYJbaCe71JZnkYgKrDIA7n1BI61eEzKhJ8lZcpM7Xte6OQv7f7P4lnu7LMNhLtxBnhSBjpXYaTpkmrhhAN7RoXcZ6Ad6t2ug2FxcRBZBIWBKxscZA6nPTArmrTUhqsd5caTdsqNmMqhxuAPT/wCsfbiveni6WFhz05XTM+bl0NVXCg7SfQ1IfnHp7mui8OfD0nRor3VHJnkXMdqh6D1J61oH4e2t1tdnmIUZ2hyMD6A8/jXs4ScsRBT2RabRykJRMgsMEHJz1xzVOzc3FoSBnLswUehPFdfc/D2ymtyPMm59CefTnP6U/QPBkVvC5XHloSoTdyB6816fKu5SmrbHGw25EmAjDB4J5zV5UBYbmxgcV2knhi2kYkIF44AHUVhz+HWm1iOBY9ltgsT0yc9KicbLRh7TTYx5YyDjseR71DDcPaSJJgbojlSa6l9CWPGGOxeWA/lS3mhRTwJheMEgnvXj1Yxqpp7mMpJpsxLfXPOuw7EHJySB2Neu+GJo77wDNfLlpLViEI5IC46fga8SuLJob2JCjRgnkkjr6cV7P8Nogvg3V7VuNuTx/u5z+lfnvJGhiZUujMcPK8ZJnn/lHU4LqMDMc0hY7ufX/Gs3xi6eGtH8PWDj97MJHbHHyggAVr+HiltYk5Dys5bbnpz/APWqv4v0pPFWpaXLcgz+VbuC2cYO4YxjoMV28P4R0q8mndNl0VZNnKJexXDjnYDjG4j8K04VPl5xkDqcVp2vgjS7PBSMM2M+4/PsK1JNLg8pVG0ovcdxX6X7u1zo5m+hhWFyBtJHOf4TioNbtmuyhZyAMEKpxge571unw9ZSNtkBdWGSobAqz/Y9llEwwIGBznipvbqWtrnG4it7cDYMAknAzVee4REO59g9a7K70myjbAQlhzkkcVz8mhQ6pqTwmMfZ4+oIzu9/p1qoqLe4rnOWSGW6E7zBwQVWJensfc1pQ3Cu5jDYYHBHofSu2tfC9hDGMQqT/Cc5x+HSmDw1psV208cASUjDOeprfkS6k872KGjQmFyeFPYk9a34kRolHBAyc46mqcejQN+7+bk5OGPP+fSr62gtwACAF9T0pW7D5+4oURRljn2ANRyXAQE8dO1TfZ0YFg+8Hpg5H1xVT+yxPcvKJWKbcCMnge/vWco6XuK6bI7ibzQAHxgAgA9fxqGOZ4sbkBBOOanGmK9wiRjgHJwcY+tWYrON5tgKqufSsbGuyIhOIoXZ3AAGSScZ9sVkXEfnvuiGR7GtzUdMs5XMMiLKsRxhjgj39zUpW2twBBsIUYIA6D3raKS3Ic10OaFtMQR5Tceo61TuZRExRjgg4wT0PpXXPcllJi+QnptPSsKLSBeX0pmJAzkl8Dt1FKUYvUcXfcb4WRn1J5p5SECFUjz1yOv1z/Kt9rbAJySRkAGqtlDbabMZIlUSsNpkIBP0qeW78hsbgfxrOSithuVtiubZjgEHOMEZJzUghEbYKgHtini/G4HfkZwR6D1+tZniO9uI7LfblQNwywGSAT/Oi2lwi7mlcRgToSTgLgZ7E9qQDyozwQOuAKkjPm20QSVZcIuSOx7g+9V55ZSNiHAB/WklzbFc1mUdQ1e2vozaxTI84+8gIJAqpaxvDjONi9qtJp0ETOyxqrsdzOByaV9O2DeZTg9xjoamUNLNgppMrmYs7DBABwCPevQvg7pSXd9d6hJhvs58uMY6ZHJ/Q155eFLCNCWyCcZ65rt/gbrsc17qtkG6YdV+mP8A4qvicdi1RxcIS2uesoS+rSlE9sDjacnmsq58RWtk5SSTc4ONqgk5qS41KCzgmmmcLHGuWY9q57wRHDq63Wo8ss0pwrcgDr/WvUr4+vXnTpYSaUn+R5VOlHlc57I1Nc1AwmzuVYCIPhsDJIP+TWmYYNRtYxKA6ZDgH9P51U1fT0ubi0RgDGpLMvrgDFVbjU3Oo21tByu7EpA4A7CuSWIrYLFSeI969l6goqcUobo6BGB4HSvlrVNLuLHWtVtWUtLFcupYA89MGvqaJAq8V5L410aKx8XXEhP/AB9oJQuB1HB/XNfXcrcI86+4wpy5ZHlE0MsMYBibJPYZxUbO8CqArkLz0Jx61372ttt/fYU9hjvUcGm2ryFXK4IyGxwD6U/Z029zb2r7HB3uqvLAkQhZQTgkKR+JqtDaTOhkAyAeeOleiX3hq2lgOWEYI6gdazNM0qNrZzNKUjDFQSAMgHqB71rGnGOlzPnZxhjlkmA2t0J4BqQW0u0EqQcZPGK7qLRoFUyuWSPPycDLn+gqVdLgkZmdSiDgA9TVqEUJzaPO2mMbAFH577ScVPbo5kR8YwckEkfSuyvNPtoiSEIjxgkjofWs+z0W3aEM9y0g2lucDI/nUuMECqPsSQ3RvQQGBI+U4Pepkikto2GMM3ALHGM1noIYpHwSsQOBzg5qSAjzC7ykBhxGTn8ax5ENTfYuPa3Dx5UAkH5iW6fjUaQyOuUII6ZpxRZAX3MsBH7tv7//ANb3q7bWSxQIdxYMB36CmoRKUnYzW0u5LKHIQdAobOfTPpVuztJ7OeOYOodDnpWpFYwMnBbB6t3xT1063mVnMjCIcLzgnHr/AI1XLHYnnkzn79JcPhxlm3EgdPWsh4ZWRmIOc4AArrptHhuEcpLJHCFBViBlz3+g96hXTrRlUwGQoPvO5PJ9ga1VOKJctTi4YpTMUAJ56gHnPvXbeDfEmmQ2Op6R4kZTCxLI0xz27fTAx75qxJp8ESBwMg+g5xXL+MNAf7P9stt0m0HKgZJ9sV4OZ4WUo+1w/wAUT1MHVjO9KpszOt9OMcJlEim1BJjDN8wXsD+GK5zU5jNdFwQMH7wbGfy7Vl3uuGzJW7laMA7dokK4/Duahtrz7fGHRJUjckKJAQxX1A/xr4PG5jVrw9lUhqfQYfB+yd1LQtyTpIpDFgc4GOmaIH2MSpK4PGT1piWX22fYAVAUksOwA/nVxYEtoQE+Zugyc14dnb3mejeMdNyT7eJIxhT5ikEHPIq94d0ifVpPs1nEZbg5by8gADqST2HvWbGZPmxHg9O1V0bW3/daVfNYiRwJ54mAkIHUfSumnialKavrYzdKLTS0udNa6eDeSWZdHuVkKMFOcH0B4zVu5tJbEOroQUOOPX0p3gaxsrXVHfULt44LVAwlLbXlkGCDkf05zVvUdbtbyMrFFJDGq7nkYZJz6epr6rCZxBQl7Z69jxq+DlzRVNGf4Q8D3vxEvpUW3FraK+17pmIJHtj8as654M0Pw3qV9pTDfNa7cTiTBORk8c89utbPg34nWvhXTrqBbWVjChFuhwA3fk+uT9a8Q174g3Da1dXN/bSPdXMpdioBCgnjJ/nXhrPLPSCu3+B3rB4mUuVO0UjvRo+mtETHJsKdCzkt+fest0Co0gJKoCdvr/nFYWl376lbCaEcM2CQelakkz29o6Eqbh1ZVyeQQOpA7dKSxX1upFzgkX7OVFP3rnbaN4Mg8SfDzV9dMslvLaJlUjwQxx3z2Ge36Vy2naek1vDc7XZ2QEMT1HpgV618MYft3wj8Qxgh1aIvjt9zJ/lXm8C2+n6LavcXW5kAIt4wQcdgTXrZxCFCnCUEkcGEqzqzkmy/baZfncLGKNmQBpDKOAPQe/WsXxD4ysNLtwrqIp1yDt/iIrO8Y+MI7KaOSx+0WzygK3nErwBxgDqK8d8Y6hLqMXmPKDKDkMD1yetfIRqe1qJdD1pwkoXSOv1Xx7c6huEU7eQONiHHPua5TU/ENzfIyGTZECAxJrAhe7iCr5u3cMYA6+9DWRnkzO5lBHTsT64r6WFOMOp5bbfQ1ku7cQEI2+QjaCByCeK+yvhGqXvwm8T2mAUNkcKPQwt/9avjGy05hhYx2+XAyfwFfYn7N9xHPpF1pM3/AD4Kky+pACn9Ca+oy2oopp6Hk4yOqufKfh3wrd6ukVvbW7SNGSjEA4GD6/0r1fw/4GsfDKq8pSaYDluwPsOoq5Dq9vpdpJa2FukAWR1Z1ABYljzWPeam80rEknJ5BNEq8abahv3IV2kjdutcW3ISJN6DuOKx9R1Oa+UqzsEI4UnpVcyoFOc7sdh09jVZnLkgBicEjA5AHU1wVK8m9WVFdUthVYquCQB71TumDEkcEDH406WUEjEkYUHq8qgfiSeK57WPGeiaO5+16rbpg8qjB2P0C5zXK3fY6FbdmzBbQ3k8cUuPUc45/wAmvSfjfZQab4D+HskEaou1lbA+8SqDJ9ea+cbz44aHYXW+2gvbv5SARGFyev8AF0H4flXR/EH9qnSviFpHh3R7XRruytdJG+SedhlzgfKoHuB+HXFexTnKNDklFnPvO6ZsOTggE8+nb3qxCQMc5+tebTfG3w9ErNLHfW6D+MQmT8MDBrL/AOGiNIdx/Z2kapqaDnzTbmNc/rxXmLCV6nwwZ1+0prdo9mSRBk8ZHcU5sHBAwa8F1H9o68s1LReHriNP4jJA5wvqPX8xTLH9pW5ulZDpLOcAedOpRARjA65H4jtR9QxK3gL6xTatc97UAZyQDjBphZFDgE4YEDIxjPcV8+3P7R+q5dY7bT4TnGdxYfUA8n8ax7n9ozW3UrFa/aZCdzbCEAJ9P8K1pYDEcykonPUr07bn2B8K9NitfAHxDLRSPEYCFyc5JXkg/XH5VzcSCzhiilIiMaBSzggAgevqcGvky6/aA+IzWkljYTSafZXOTPFEwAkBwCCAORgYxn19ay38T+M9Ubzr+5uIoSMEQIST+DcD8v5V6NXL8VibJxSSMaeIhTV7n034z+KGi+CkRbw3F3K4LLDYx+cxHToM8e9ee3X7U9gjlLTwvqUxHUzYjUe56EV4699etceY95fyyY3Zl2RsAO2QOAKgm1vSIbaZL2wguZ3ORNPdksmR0wDitoZPRgv3rbfkZSx0m/dR6VrH7WniBYybDw1ZWykjkymUj3we/wDga5G8/ag8fXpOyaCxB6G2tQGH41xEd9bqhNvcQSZPMccZYj2xSi2uribKm43qu7eIxGB6YNdkMpwr+z+JhLF1Nrmze/Fn4ha2im61q+KHg5chWHpjHSq0viXWWYNeanf3Ei9czsq59NqkD881jXOmXYUNJrRjRhjY8gP4ELyPxqo2k2UJ8y71dcY/iY4JHt711rAYaG0UjOWIqS0uekW/xb8ZDTDYQa7dwWDfMbTz+HPvx9O/pWDc+MfFMr8vK6DqxuJGYHueuM+9cxPrGnWgAgv2ZQAAIo89vU0sWs/2lsSOa8ZR97zWCqT+HQfWnHCUYvSCYlXqLZnRQ6fqcEZuLdJIDINxnkJyD7ls5/Ote3iuLeHeZUu5yP8AWTTrGhz2ye30rlVdZwUeeNVIz8spfA+g9sUj6Np90237XcSFjhCqEK/59B9a2dGMV7qSD2knpJlzWikTAXEViJD0eKYSY+pHGaitb5lbCi22nvHETkf0rPk0KC2bb5Ek8gJIWNcke/Pb1qdNXl0dHAt5WCnaQVBAOPTtWkdNtTNS1NdpL/UI82FzINw2uZ1AU47c9hVRrCeWbZfaxcROxI3W8aBfwzjArOPi4XUZW5sXg5GPIJY/j6VBNq63m5YLAMpOA0sZOfwqeW+8bfIbsad1Zx2tvvsZrrVyGPmDzMFMduPzx6VUtZ9QKCY6GzQn5d9yGCn8Tyc1RHie7s2eJnS2KsAfKj2Aexx3qrdeIRfMqT6jeSupwUA4I9M0eSQ1be509jrsVjOZHsrTzSdoVoTKB+f489q6221W016xYzxxpMoOfLthGrDPc9T+PTgV5rpkYvFBgeVF5yZZADtHQ571sWEVwsqRnWVaOUYMXm+vf0pypu25PMm9ibVvDVn9qH2aIiFvmLAcBv6Z5rNm0+z00hpolAxwVY5b2psuhpBcPJJqSu0RyY2djzngZ/p71pLrLRRBAIcL8pxamQYPXj1689q0jotTN2ZiXGqxTMqQ6dKgBwFRyB06k1JjzY13mJABzG7M2R/WtFpPtCZJeJRwTHb8DNZj3um2koxe3TuvXbABg/XNVYEmzSt7OBUErSWsZAzt8svmkm8P6NdF3T7W90xwRbwEIfxb169Kz5PEdnHykl07EjBYAH8vyqxbXk86gK6wBjgfaLgAH3xST10QWaLS6HpUKkNZalJtyApAByOD1zj/AOsaqzW9la3YMely269SLmVSxHbkYzVeXSomYmTVRA7ZyvmEgfTH4fnTINE0JJf9N12RASeWh3gn6k5H5VTv1Y9Ymqs3k4ZYg8YAODMcE/h0FRzX5gUhNJtrvrhpJH4/I4qSTV9DsLMQ2eqNJESAStuMqfUZ+tUIdesZHIgv75EyMNFAoyfXGe3rUpp6JiXewRX9y7qU0i2RvRgTu9iOeB7V0ugnVbh5Bc2EVrCVxttbYDB5xz3/APre1YX2lppQEkuZG7u8gGfTntWlpMMt5qCRPcywBxgSC7JI/I4NKyZStcZNoVlIrmXTLkzKSGYIFAPfOef8mq8Wh2U8c/kWJc243OZpQB7Eevbjr1qpdaDIt5Ik2sqQCePNOPoQOpqNvD1gIf3t+Tg7gsSknP16D61av/MN2TI7TXYbRpI2lFvF0JMAkII7itseMNMkhjWTU7lEjBZfstqAMnvgng//AKqdbeHrOFIHg0e7ugVyWlYAOfUdCBj+RqS70lMfutGsYokIWRpZ8Nk9AcHn/wDXmo5Ydw33Mq48WWQfLXWqXJz8u1FQkfn0qzb30V3GsrGVFY4AnusE/XHT/wDXVq3uBYpmPRbG+cnrktjHoR/Ksz/ibvI7W2gWgLHIHlliR7c9BVel2LlEk0O2unkJ1n7Ic8LJcOwx7AcHsPxqufDWkRgS3PiEEcj92rEEg+/rx+dacY8WsqmLRsAclhaAAfjite10rXdQXOtBhbgEhFjUnHTIHH+RTV3uhO17nG3Fj4YiUs17cTknkCAZ/A5/TFPh1TQ7aMJHd3oAOMJaqAPxJ612R8M6UkJC2EhLAFTLOkag++c/z9axk02BpfLhsdNIJ2sbi6AHXr9On6+lN2W7EjKbWZL39zp9/qEDZGDKoGPcegqxdaPfyhDe+IY2JIwPtBBHpn/OK0Ly3h0+RImfS2JHJhkLKvsT/hWHcanPbXD29pa6ZM2CXKAtj169+9TpbTUPeXSxpWng37bv+0+J7WJB1Es7spB9149vxrd07RdI0i3cw69pV3MoOVW3eRz7hmHHB9O4964qGTWrrIt7FSBk4jjyPXt0GB+lSGDxJHlJIoLc5K5JXp9e340vf6JFX01NnUNYjtJWP9ovGcDay22FOP1ptr4xsIYyRq+oCVhn9xGoVh6+tZ1okrXQF/OLgIBlDIAB9DWg0dpGSwtNNwTxvnBJH0BprXRsduqJIfGtmzGWWXVLkAH5RJtA9wf/AK1Rx6xY+IS8MVvqMEpJJnmvjwO3GB7fr605dRtrWIIRpdsmcFyzOfyrMkv7ue4KWUFjdoDgFFIz+nP407JaJsla6WsWL7wtaREB9ZeZ+MIsx49+Ov41Wi8NWBLB79yy8hSSeB3q1b23iW/mEMVjBFI4yQ0Qxj6npSf2J4lg3MDFAFbaSABz6ZNX7zWyG33ZnatYWGm3dnDAXn8wggMDGDnqPerc9vc6e4B0aBwOcMxOfrWfO09vq9sb64V5Icty25Qfwrbn8VwyhDNehgBtAjt8/qetZb/EJ6ESXdxKwxpVnBFjlo1bP8+at+ccYEmyQDgR2oAP4mobTWzeyhLS6u2ONoCwCMDPvWxZ6Nf3EIdYZ2ByQzTIv45PQetaaMRVjuXWL5nuZ4l/5ZvFhQT3Huf6U57myWAhtIuASCodWVV3euOopdS0J1HmPqb2crDkrdAgfgO+K546ZaJMPP11bkE9ROWJx+R9Pzoaa6j0Ni/iee1DCyVImGFVpe/ceoJ9ay2ins/MA0VuQQXllJOPz5//AF1tWV9pGl2yCO9hkkYFZBLGZMjt6+v4ZzWhpd7b30Zea9liU5AENo0oCkdfTP1IqU+4WZymn3UiSox0K0dR/FOWOT9AcY/xNaeoJbW8oa5S0aKXDNHBASq57Yxx9B7VdsdU0aCWVJtV1K3nUkCOC1U5XscsevTIxUWq61plwqK1/rVzAowo+zovPc/j607x2sKz6me1lohUeRaz7sZIWHt7VGsdlZlhHaTAnqdoGD2pxv4HZBa2l7LDkAGVxu2++MVo/wBird20jyG1tkweHuv3o/D/AD3qvea12JWjsZyrNcllRrpQB/HOI1/Kq12Sq7IwB03iW7Lc/wCPtVe40XT96hr2MkHOGkycUyGHSrRsRXMSODkZOeR9ahu3Uprsi1BalwR5NuWHADMefYnsKiewv4CH/s2BgDuDkkg+2e//ANarZ1ky7Q14X55EUIJA/kacJSBG7T6jsJ+ULCB+IPTNF79AXmU1XVi4RILeEAbsmDLDPXrx+P0q7aWkVwwS4057mY9CUBI9wegpJJAHDk6hJ2+chcjuDTorFtSB8q/nsYs5EUtwOfdicZ+tNaeQLctnQoLeMsNKuE284JX3yfoP6Gs29u7q1cNaWSB84Cgh8j19qik0UQ5d9RVgTtJE2Tgd8Zqxpsdlo96so1QR+YvzShBID6dcVLf8zDqNHiTxHczEm3jK4BKmAhuBx+H0rZj1vxff24QW4dCOVMZHH/6h1qVfFdqGCSeLb6IZyfLhX5Dxj73X8PQVbsvGGmOxa58Tau0AGGaK3Qlh2A5xjr+lTelbRfmN8yVyraWVjcqRr9jdkFTh7W284g+/+NX9L8OeHLvIOmarMM8Nb2pbI/pxUtvOmqPKNH13WI0J+VrooCT7hRgDvTF8O+OY0D2+s3DKBhZEl2gegAx7Y/OtY1Gl7jE1fcZrvh/w9YRwmHRdXikc8m5RQOOAQCAcZx+RrHktPlKxadeo+B8+AoIHbH+ehqxrXhfxTM7rfapdPIOGDzl8Z7c5HY/lVBfC2r2JjLvJO0mSqtLwQOp6/rS55P4mhJJCXqLpcbO8F/iMDI80uaxLnV4LyM7F1JCOA5nIVB2yO/8A+v1rrLPTLxJiy2ywNnhvtCnOBnkgnH4+9a+l+G73VZAr2VnCgxmSO43sQf0J/wATWbnBv3pFxv2uef6fo13fOHgvZZYyMA7iAffnmtZPDcdgd+oau0S4+WNpCC3tz1Neow+HjaXASTTbaCyDbfM8/Lt746D6VsR+GNFn5Om28jYwCy52t3OPWtE6SWhT5pHkd1BomrKkFpPbafKkeGlvnILHvgj8hVe4+HFpCqNJ4l06VW5BW4Uj888CvVfEXw2tNe0/yoreOCdOY3RQMH04rzW/+EV3pkpYWkkgUkF0jAA/ziqUXLWMvvE9NyP/AIRWz0gb7TXoJBjqkwxx6buT+FR/agjIItTtw5+VgyBhj0x61lXPhFLORhPE8bkAlSmTj6f4UkOlGJ1+zW7B8j5ihAyOeTjj8aOSfl9xPuvqdLpOrbblBc6jFKi/MNkBbp6AVa1ifxDJdG706GC5hbjJiIIHpjjFZ+l67NpUqm5vGtnXLB4LdXx+daS+PC4BGv3yjofItRuXpjJ5yf8A61JtL3ZInY5m4l8UzyNK+ntgcbmg6D3NOXUfFbWrRlFFqOyxDp9RW7e+K4bnOPEevFj1JtcZ+hPGOvP09azp9QnvI/Ls9U1K9XBLJdxhMj8Ki0HtH8zSKZymqxP9nZ3A39Tjtius8OaWLrwvYXkRjkL/ACsjMAQfcdhiub1fT7u6hZFtp2BGCyxnAH1ptjbpFp0KOZY5wSWAYhQOMfy6dqiSktdh2ckeoeH9Igu9Rsodyo00qxEKcEEsATj8c19o6Fo1t4V0eDTbZAqxqFfjksOpzX522M8ulaxpt3b5aW3lWYMWzyOgJOe1fQ9v+2VY21ksWo+Gr6XUlXHmW8oMTkADJ6kfpXzWaLEXXKro9XCRhbV6n0u06hSXcBQOc1y3ijx94f8ACFqZdW1aC1VeAvmguT9M5z7Gvk7xl+1X4t8RF4NOFvoVsRgNACZgO/Pr9c143qet3OoXQnu7qS7uQcmWdtzfma8ulgsTWs2uVfids6lOC3uz7Evv2wfA9vfGOKLWblARiVLYFSPbmvQvBnxo8H+OUVNN1mMXRGfsd2RDMB9GPPWvzq+1yFsknA56Gr9p5skkbhfnX5kcDke4PauueUTUbwm7nMsVF/ZP08F2hHbkcEHOap6rbWuq2E9ldwC4gnUqyMM9e+PXFfDvgz46eOvByJHBrT6jZrwLXU1Eij6MACO/XNem2/7Xeo3UIhfwpaxXpH/HxHePgH1A9fwxXnOji6E0pR+aNVOEkcR8SvhRH4f8XanaR3sCwRSgRpPJg4IzjHTAPcn865y38OtZBDE+kz5IPlyzgenGVPHvU/i03njzxJdarOBJcThRKGbGAOgGffnFZkHw+1NZWMVkgwOSJAcjtnt+FfY4eU5006lrnlVrKWjNqC5vbUOkVpoFkE42tOx3Z7g5wT9aQ6hq/ls62WhXBkBIiS4bcxH0+6PcZrPu7DUdMtiZ9CsFEQ3ebHKMke49foar6V4nvdOcva6Tp8rEZCyI2B75zkE13JnPy36j5dX1AcTaDbISOQJHKn8T/hSRXksABHhrTHAGQZCxz7E/1q/L491u5VQNO02IHgKASv8A49z+taFvP4uljMkdloxVgX5AyF7YznP4D+VVePWL+8Ti+rM2314bJGNpo1vcsNoymSB6ZP8AnpVu0uZHbf5uhIeAwyCRjnsMgf8A1qtSW3iTUFHmaXpEpGeRECBnPXgDPXr0xVP7HqtkpkbQNPKE/MVIVDzwMfUfpUymlsQ1Ya+laFrErNPcabFOxyxUggn2OM85/WqzeGvDkU/Gp6eMn7ysCD+Nac6anJ5Tw6ZYWgA4UsCpx+GfzqG8nvJkzJpNgZ8cvvXt6AcDHSq9tbSP6D5XY53x3oulaLa2M2m6haXZaQGQWzZ2AHqf51Zm1GIxow8QCV9ob7v3T6DgVPqun3+p6cttHo+kRxFgxlLhJV/3SOCTjFUmudK014kvIGjKj5gsQPPf2qWnLVlpJqwNrcMHI1m7BKjJjiB+b1z/AJ6U22vxcZKXuoXsQOGdbfO38qp3mtaUHdoYtqg5XIzj64puieKJtNvA1o5VJTuIBxkeopXcdVFsmUTbtrhlbZFd6yfVVsjgD8RzWnNpXizUYt51m5uYkUKsbqEbHQA+uP6V3+i30F/Zq8JKkgBjnJyRya0xZh1yHywHTGAT9aFViwSdzxt/DHiPhPtU/wAmVMYXGPwrY0XQbZA8OvW2ovK3+rljQugPofTNeoxwMOMkEevNPaJ8YDsRn1q3ONvdQra6nFP8OLLyQ8USncfvY6j0qRPh5p45nh3hRx5fBBrtsnyguQNpBxmsDxBrr6RavOkbM+7AAIGT2IP86PbSWxooLY5T7B4S0i4cXOosJFzuhUAsD2HUVzBuLO4uJ1tf7UmQN8hWXGPw64/+v1q9L4ebVLiXULlYonlYuxbjBPUjPSoR4WtpsPHq8SIMHCygfl6/hSbqSV5MJRtohYNIu7uCVUTVIFBw0xmJA/qP/wBdZ954dvvNSKLUZ5WbG3dKST+Pr61s2mgOyS28WuTRR4y0ayfKR657+9WLXwLC7grrbbwDllO8rx2HrUa+QctkZQ8E6zDhJbi9lBHCtISvr24/E1fsvCmoqVaTSrqduWWSOcjgd+vT/wCvWm3w+vLYxTDWbyYKRhTIcEf7Q6GvSbISrBHjAwgUheM+/wCNaKfL0TJ+Z5ivh26mDFNMuAVGQDcEkY7/AJVY09Ftl2XHhiS6Qk5llu8/QYUjHBx+B9a9SgmLsFCBDgg8Yz9aiuLeIgkoASedowPyqudNbCd9jzie2Eskj2vh3em0AQyyk7W9cg5/XtWXaeHryTUHE+k/Z0PQQtuAHfrzXrKRQxE7EABP3T1FS29mrSCSJ2hk/wCekeARRoOS0POTolj4XVnuTJNbk7gdoOCe2O1Q3Xj7TLDe0Vp9sVTlYpMdPQ+p+leja3o0Oo6Jd284VyYjtfHIbsR714RP4S10SshsMAN8rsxwwHf/AD71EqbmvddrFxcUtTo7nxzL4jiC2ehWunAEEE8MPyyK1IvGkNlanff2UEoXJSW0ByenB/Pp3xWfo+nz2NofM0eS8c5zkADjrxnOOv5GpnjDgl9AilZQSElIJXHOR9KyjTUd5EyavoVZ/GcOpYS51a2jQLtVorUKRk+vfr1+gqpdan4buI0S9vvtePl81YdxI/l6VFJ4rtLdhEfCkEkqjDEKMkj1JP8AL3pw8c4YBPC1gCBgBgR+YzirVl8Nyb+RHFc+CI4/3dxMSTwq2vB+pzVk+JNBsQn2C9vLIqOJYIBkHqMc9ahPim4mYs3h2zCEc4H9B/8ArrQ0uPTNVhD3cMVo7EkKzYx+FVr1uvuHe+5mHxekmJG1vUHJOCDGCfY+59qItU1vUJw1lr92Eb5QJY1BI9Dx/P1rbk0LQ1YDfbg9VJOAT9ac+n6HtMQ1SGBwv3oXB5+o/rUNQtqxehj3E3imzcK2rTAjkMVAx/QUHxH4svcxyeKb5olAUKXAP0zjipjpOncg+MBjkeSJQwcfgMj8faqKaFaM3l2Or/bASMlmAIP+fWpUYPqitluaj2OqyRCaeXUL5mHzMs2/IHPXsAP5VRPizToYXgubW8mUDB+0Dcwx2z3qVfAtwZQp1G4X+IKLrAP5HGKmvPC0kSIsrx3b7QxLSrkj6jrXRyq24otWMZPEmgh23aVqJBHymJQNvp1HIzg1c0/WtO1KRIBp9xChOA8mFP1z2rV+2pZwhD4ejnOAAWmznH0Ix/8AWrPl8V21xcLbP4bt7ZmIVWJckH16kVDcUt2yfkdLZ+HLDUHSK0vVRwMlHvCD9c5Fatv4OvLKUz28xd0Hyk3R5P0z7Vb0Lw/ZXcCyPp1uSBkMy4IPrkV0Bh8javlhVXoAM1nzMtRucrq2n6tqqQmGV9PlXhjE+Qx9eORmuJ8aeGbzTtIe9utUa+lDjdHK+WGSDnFe0pCMcDOQCcjBGKw/E3g+HxHaODGolA3Bs4yfrWkFHsaXktLnkUy+GpYwYykZAG4T4IBI559arR6JZXDIIljdW5Uge/HNdNJpI8NMUuPDUF2/VZZWPHuNvepx4liWPa/hS2iC44Dlcn15OOvpV8uvVmWrZPomneJNPhEFm2hJbhQcXZVmIPHB655/zitiK78U2sWyO38OlG+XczISD6+o69/6VzE3iKCVQB4Q2kHOVLjd7Fs/XkVCuj23iKQCCxn0k8F2a4z+GRz+ef6Vnya35RJWOwk1bxawImTw9dBFwoIDHPoTnAHPbmqE9/4qbBl0rw0YFySIUCuT078nr2/pWFJ8OHBHl6q7HIJU3QAPtwQaZb/D+4dmIvzHIG283AJH5mnZLZr8SrJPQtXXjK5SQxS+H9FDqcESw8g+oOcisC816UXAlgsLC2yNpjiU4P1JOT9a0JfBzWrF7sG4VSQSWAOfSopZNGsCIrvw/LO+OGYggj1HbvUON3q/uE77IzY/EOoQXId2E6MQDGQCFFdvp9jea3pxnFr9nd8hQCAhP17CuVGt+HIAQfDsybiCu0AkD1yDj/8AXW5Y/EeLT7eO3tLK6KA8pIBlQfY9T0paQ1jFjtclXwFewO00lxPaBhyY5CQR6Y6EmotL8D217cSOdySp0aQZBPqBnrXUSam2taVGNpRW6MGIIz2NTeH7M6dIISCFUZVmOc1andc1rBbTVmXb+AIo+Q9qzgj5hGQT9K0joLwxeUpj25BwwJya6T7PFK+GGD1yBzT57HzFIjJHGRkdvQ1SnfYOWxyf9iuLgStBAAeWQLkcenpUHiTw+kkIvLXRtOnugOdzMpIHYn/CuyNgdmAdxA+8OlY+qg2tq4MirtBJ3cZ9qUqklsJRW6PJpdRlWZwdAtoypOVhkYFT6jPWkttbeLh9GUYPChsfyq9d+Lby+At7a3tIAp4kYDJ57k/41mt4kuY5XE1zbADqTGCM0lNPdD5b7FPxNqZurB4l0yW0YjdvjYkf1o8P2WnX1uhv7SQBBuaWNDkj+v0qSfxPdgZtr2ykyOF8jr+J/wA9KZH4j8SyLlLYOG6FUAAH0/wq+Z/ZRGq3NU6FoEp/cyRgYyPOjwcVSfTtMsZCbbUbWF1O5drAnP4Ur6l4okUqbASo4ALLAOB9cVTTQpbmVftGiXCTE5MsceeT79vwpcs5fEPS12dJpfieA6dNbXssAmIxHcAcjn9TXTeCLq8upBK19BeW4ba0ZOGX8+vrXK6H8LbbV5Nk9zPZY+ZcDJPHuK9D8N/DxNBIAuTcwMNoZxtYH3x/OodO2lxqd9EdpPZb4o+Rg/dZTwR9f8aoXkMxQiWRpVbgB+QM1WudNvI4x9lmZiDgB2OOP1q9Aby4tQkqqrjGGHcUrSj5obSMWSVdJlRkmFuXO0KSdregroJbZG0w35eM3IwuzADFcdfcCsbW/BkuuG1mM8sbwfMY0IKkg5z69K5Px7qeo6ZDHDBLL5gUYZeMAd/Q4qvZyfvRNI2ehv6c0eoyu11Gd6jIiK5GO9Xr3T7WVVAURAjhlHAX+prkPh94kTVEZL+Ux3GcBwc5FdNrWu2mlNGkzLIhGeGwSKhSa3JeuiQHQXZB5M20kHaSM5xWRP4Vu03y3d+scYOWEaYA/Dnr9aqXPj/QYpAsdxcxHoQVyB7g1Su/ibpEsDRJfPhh1YEg+nPel7R32FZq1y2k3h9N8V1ftbPj5ZAo598kjPP865fUlj3yGw121mi4wwUkrnoCen/66z28RavLcMLRLG5gH3XMOSfxprX+uklHsbdwRk4jAHryAMn866I33IaVx15DcuWV9b09WByS8ec8dc9v/wBVWdJsNTvJQLG/sL0r8zIoxke3r+HtVF4NV1LNvJp1tsI5kWLac+mfT/CtrQPAwtr1biK9WC5yF2AHim4yaCyaO1s9Yv4NEkWSyja6hB2MBnII5BGPyNeYeLdc1HUYPs12kYgdt6Mi4II56/lXqVrod+b0fa595Ubd0Yxn8K3rPQIrWN0uFiu4nyAJIwdoPv8A1rKNo/Ehx00R8++Gru/hEsdhrF3ZPJg7YHK7lHv6Vv22gXupLJJPrs5mUdJbgZb8D/SvW5PCenpMkkNpHAVOf3a96snQtPZxJc6ZZXLYI3SwBs/n0/CqvC+iH72x5JbaJd6bIGS6E4Py4kmGDjvmtSx1iWAPG1hbOCNpMk+QD6gevtW54usbLRLTzotAtZFc7chT+A4rz2a+3cnw/AcHsSCPfrWur2QODSOsa7knjLtpGnAjIxHPnPoev9KoCR0IMuiWsnPAWXBz9e1co9omr3IZAdNckkIkhwccdT61KfCb5AXUVYk5J88A/Q89Ki7irXsZ2T1NHWtdttKYILCa0kYndEs5ZTg9RWF/b8N5IqF5bXcTzuz/ACqxP4adYNryi5A+bZ5mSD/PtVCGfTrQETaQXKjk5zz6j3qFFS1uF2jWk0W5jtllGpSXMJPGJM4z39RT4/DGpvB59u11co3AKEsMH17VSg1zToSBFpVxbhh/eAB57j1rorCC/vjv02/uLWIjIWOXBHtx1qlp0D1M+3sdYtSu/SJ5mQcSkkHPuD1Fb+neMms7cwXfhZbplO0TmIk59xkU61t/EWnShpdQv3RiAdp5P+JroIbyWAkS2t6JCeRIoznvkdqTf9IVkmZcvi2yk0+VLjwpFC5UhbiJispOeMgtjA+lcyNbiMuX0BnyPuMTk+/Bx+VdjfyQaizq0E4fAG5VHFYKeHtZklLW97KoViV8wAFeew4q1qty1yroUv7UMqbLfRruPAyWWfofQDqB9T2qumtT26ky2V2ItxZd7E/X3rSutI1uKMzPO7soyXVDkj8KoLrNx5ogu9Ru3ix80TAlRRa2rDS+hBF4vgSVUubacxZ+YBs5H862V8YafZvG9g8x2nlZDg9OhrJuT4en+Um6SRv7qlsn1HTFOHhmx8kNFPI5YfIJFwT9axlFS6lJr7KPRLO7l8UvFd2k9o6Y2yLLHkqfQ/0OK6vS9Mh4W4ggkUjGCoxXj/g21vNG1nfDdJEScbSM5HcEHgn3r0+08RQRTlLvfDITkYTKn8e1ZOThpcOVtmvqvh3TfK/caXa+oO0jB9evX/GsGbS9I8pg2hwPKiFiVjJJ69P8Pat7/hILSdCkV2DkcjPJPpil0/Ekjhskn5gcYwfwrWFXmWpTSVtDx7UdPGtXcscYNjEvCmMkEgHnis+LQbR7l421CQyLnLecTx64B4r2PxDpj3FjLJDDH5rKSGK4AatnRPD3hI+F4LS40GGS/kUGa5AxKr4PQ+nOSP1roUobyZnOLezPn6/05LC2D22q3Ei5wyCc5H1B5PrVrRLwQRlrmWW5Lf6tvtO0r+FdZ4o+EgEjy2s4jjB3APxgema841LwbNCC4mjlYkgbTj68U5Ri1dMmz2OouNT06LJvrW5nRhjcjBiB7+tO0XTPCus6oiPHM/ddvyOhHYgc9xXMeGbK1huTFfxyqpGSAxA646V7L4P8O6HKi+VGUvFORImOR6Edew5rJz5NGzO/Q6Cb4caZeW1s9pLdRuiAAlypPHTg846c1Z0zwpNoik2t3PbSMcMVbr65711FvBEth5QdkYAAFcHHvzWNLqclrNLEd8qKcKxUjcKlVObY2UGzA17TruCxlnF7OEUkuqgEevNect4mnOYbe9kCsSwjeP5O2SB6/wD1q9V1bU0ntyjSrGXBUowI/wD11hXF0mn6bL5Vra3LqASkkXzN9MdvbPenGaTs0VbuebXmpa6uSqW0kQPyt5YBNRL4h1udVQwWZJHAEQ7dcmtjULabxTHELbTLjT7ncQSgOxh646gfX0roNB+HyW1ri/1aC1uB0SfIz9SB0rVLrYl2vZHmWp3j3s5F/ZxwEkk+QSAR64P9KS30Tw3PE7S3ps3J3BZBgH16d816Hqnw6e/BeTVNLnRGyJbefO4emOD+QrOv/htBpcaOwtZ1Y8MJVP1yM8D600l3Ezlo/DWhvGFi8QKd46eYc/TH+FSReG47Fi0epQ3KqNwE8uAfbHrXRWnhq0jBxpVpeEj7jSDAHbBU8mpLrQtKHF14bdpDjJSQcf04/pUc0U7MDCuUtnQE21oXC5JSQD9a5+41GyWRkawZccbie/pmtprjwnbyFBpV0jAsG2rtJ+hIwfrStqnhkxlBZ3yYXCqQJCPqcDpQ5q9g17GVYa9YWUw2wToSMEqQTz059BmtO2vb3UZQ0AlA6BhxkfSsRmsnuQ9szEnkZjIAHbn1rqtM15NJtiQY3ZuCD1BrkrQ6xNYNt2PoH9lzwobhp9TvT5txGxwo5Ken+NfUMOxABgYAxlRgV8LfBf4423w/1ie11N3jsLlsiVR8qE+v419Mv8evCUdiJ4dZtbtwu7y4Xzn6nt9K+CxsavtHzI9/BRi1bqer+ckaE5JxzjGaat7FyQ6jjnkDFfG/xE/ab1C9Z4tFISNiV3kEceo7Y+tea2vxd8aWd0LmLxDc7iATCQDEfUYOT+RrljhMRU1gjvnOnTdm7s/RGQ2upW8kMsUdxFIpVo3GQw714P8AFX9nlLpZL/w9IyRk5e0Yk4/3c9AAP/1VxHw6/ajETwweJkNrk7RdwAyIf94dV+p496+j9B8ZWHiOzS5069tr2E8h4JQf06/pWlKpicFNX0M1UhUVj4n1PwXFpzTxXFjbhkOGYyYz+B/GsEaJpg3gaYGfqFtyB+Ne4ftV6NpFjJbahC7QSzlVlVQABkdcj6f/AKq+X7+yYAm2v3cEbsbyDjvX3mCxjxUL7NHh4zCKk+ZPRmvqGjfZJlaC3kiJJwGGcVvaVo8t3Ej3lqZ1AA3pASQfUAV53DPPDIM3cjBSCwLkkfnX038ObC5/sO2luTl26s2CQuBgYr0Jza1keV6GF4d8HzyXCQWt3E6ORtF3ER9O+QK1fEHhCfSsC9sbKeRRkbCwBJ/LH613+nNHC53wRTDJJAGCD2Ix/KjxBbT63pTwIQs5BMUzrnC/T0HY1mquptGF9zw57mdpCotpo1QkFI5yCPQ5q/DJeXcTxWOqyWRY/wDPQEFvRienrmu8sPDVzAY5Lh7acAAECLBI9c96q+IXCXiwW3hW3lB4EsLHcxx1wWAFaNpO42mttjzObTPEayESX0dxGDkBwrYHse9bB8OxXFmj6lYzoGGVkSMEH8qta7rJs18mXQJbSQhgWB2lcdiCT+npWFoul6v4puHg0rWZ7cjJ8lrkrwOT1IHSlzLsLl1TJk0SytrkPa3M8DKcfPFgH8O9b41SxFobd59PeXHUkq/5HsP61gv4a18tlLiS/jjba26UZBz29a24PDNnqNq323Tr5LtRgBcFSPfHNZSSetykuV6GbJLZJIDFFaM54Bt3bPXgn2ouLyezw8tpMQASGjlyGHYgH+XtUraLptlMTF9tg42/NbEE/X2ouNes7eMINTR2TpHNblCPcZ/WtVa2pMlrexQi1PUbmQ/ZNYntQeTGGAAHpzV+wn1dZ0ecrqcB+UxMQCc9aqf2pDP/AMs7WePIIJjABPuRzikTVDGxWSyi8sZ/exM24jsRRdbWM3qb40PThmWXTLu3lHzKoXPPp8v5Vkahrdroy7Tp9zKmefKyGBJ96ktPImbNvqqnPSN5yGH/AH1W/baHcTwNcy3guIVIGXUMUI7H29PpQnZ6grHJxa8+pYGmXN/YPjG24UBc+oPU56c1ajHi6P7l8Zck5EhBBGOcjvWxdXemROsUt9pkrg8FVMZ+h7/lVW5keEboo4bxeoVJyCfbpkVTcWKzTsUZPDuoanAr39lBO7ZbMMWMj1xUFn4N06YFZ0kjwudrLwPp71ZfxY0EKiXSr62l3Z8uK4DkAdx0P/6jTY/Ga3DBMX8WSOWQHJJ6Z6VdnbYLF/S/C9layo8WoRQgEDypmJ3eg9BXWJGiriW00+UkcO0mwj6Baw4Zby2BaDYJSPlEyAg59c/5FVbrUPFoJmgsLCeAHBaWIEDPQYx9fyqHLohpdT7DadGHz9B0AJAHvimJeWoHODzj5upqveIRCwDYIB5968/K3cs08omkxuK7Q2Qv4djX5nhcFPEytA+oq14UviPSmvbdepj4+hpp1C12kAxEf7JArz8WTSIA8shyMEeYRke/ODSpYNnDXMgQDBUkEY/GvZ/sOT3kjkeOp32O4l1S1CgBo1Ofb864Txvc/bpIRbyh2Dj7pxkdcH8qgm00AkmV2/4EcHHt+FO060tjdq07qQCOG7e/+TXdh8qdGSknsRPFxl8KOZ1SeXadxwcEc+lZOmTLFfRAqJSHU/MM8Z5NXfFerWi6xJbW8nmqnBcDHHasfSJhNebcbmDEjA6D1r6WVOM48rOnD1+Wk5NHutv4ptI4IY2uY1YKAcn2pw8V2QADXEZVj1yMH6V53p2hwzEzOzO7HIyc4PqB2q3JosHYMG7gDAI+nevmqmSqU+aMjF41dUelWFzaajIDBtc5x8pzg+lWLu2WNgCBkHjNY3gCwisphgYBIIArrr2MPuJAz1ODmvUwVF4dODZ5uKkpNNHL6hOYggCAnoDjkiud1m7MPlopDSyHhQf5+1dJdxmS6AA6DjtzVBdMWa7VWwMknmvUtocsdXqaGk6jG9uqsSGA5461da7CsCSQO/HWpY9Lis4kAG7ofmFPMKsR/I1MVZWNJNX0IxdJgk8Ajjd/Knm6gTPQZxnJ6VYW2g25cAgdAaiSaEsCVBHYgdKSbJI5NSt41ADKWxk5I5H1rC8QX8MkaKDySMYHvXSXH2cp8kYPqK5zW7eHyidpUHALe9TruJOzsWbW/QoArgsOMZ6VeE5dAM89Mg9KxraGLyc4A9xViK6VgAoIPoaqLLl5F9FRskfMW4Oecj6VTlhiWTnAI65oiuNhJPHpgd6kYx3ETE8mnzWZnuJtTaQGXpwPWsq4uZRqVtAMsjkjA7Y71cQiGPAOMDjnrXI6zqc6azbxoyrGpyWx36Y/Woaurji9T0IRhnKjkqcHPao7iylBLqM8fd9afYMGs4Hzywyf8ati4ZMkZyOQfSnpazE9Dg5/HOlfapbSXzBcLkDcMLu7c+leQaf4qvPh1q9zNDOtyb2UvNK/JY9wB2H8/wAOPRfiD4YEl8NRtJFiaJ/mUj74Pb+dcH8VtBtPEUNodIUQXcahpI1GACFwenrkmvPr0HP3eaxlzyj7yIfip8XbvWNDi07TpBbvdAtdzqMsB2Vew+vb6gV4JZWktxqEVtCzFTgLuOSfXP4966+202cEHU2EFqG2vJGwLKOnQ4yayYvDepzCfU9GUm2ibbuYkEE9MHsTjpXn8lSOjd7GfxPmZdbwLdeI7ZxDdrAkA3SK5HQdSBXAajZ3NtdTpHK0kEZ2NJuJz7H2xWpLql9pUcsN3M6zbj5lurZLHqQR6D0qhNPPe7oyxMTMWK8Y+hxTdRtcriPTcxJoQh4XJHOAMVDLKyCIRqc7wGI9K1SC7SFgFRDhiD+lacaaZBbCW6LeawAjjUct6mto8qjdlRX8o6005/E19ZwFURVQ9D0AGScf1NZmlxyrdStsYRHcoweoz0IrY+yRQRefFd7Aw+e3UncR259PUe/1qnb6tFA6BEABOApwOfSuVyi9EgkkzL1uVYDNhQgxkDOBgnp/9aq2haf/AGlIkKgAk4LdQB61b1jTZ7p5rqZdtvnGCRgGmaSUhuBsLKOikNjqOKq/uWQo6bFq3v8AUEu59MW8ke1U4ZU4V8dCO+K7Tw1YXOmPFqFgsQvIyZA7npgdR34Fc0ulC3ike3YtdyY5znLe3pW9dRXOmaMguUeGWYAKrcEevNc6s9Ta9o3OW1HU77U/E8817cPNKDu80KARnqQOnWuzHivUdftbK0v0E2m2TAKshJxnGST64/lVHS9BKXEQvIigmBfcSQxX/Cvc/CHwOlXwtf8AiyCWPUdBgg8+W2ddsjNt4GRwe2RxnHUZrPESptavUmnzWv2O0+Cd5o9z4u1HVdKuLjVYtP0wKIrpsktgZ2DqAAAMHn6V51pvxW0648Wazc3+mQpFczMkau4JQ5wMY4B7Y/rzVvwjoviLw7ol34l8KyWqNexhbhVHzwg/3VGBnqPbFeQPo9pKA5u5V1COUqYmGSpJySe+Tnv68V8zGhTxU2mzSdWEmtDt/FnieTQvFX2Zb5rsTweYdj5EXIwpI6dentzVlLnxJc6XFeQNLKsh+SBeS+MceuT09K4Y+DL+yvZmvYpFc4YCQj94O2T2Heurs9W1BbL/AEW9ksZoFDcADHOAVJ6nPpXXUy6EY2lFMxioPV3PRbjxTr3hpYLkxFNQeNVeyLZMQPBBx3xz7dq9O1PSfDOg6ZomoaKsYvblBLfwQMDtYqCAccZBJGK8I8OXN7cSKb9/NnmyWaRiWf35r12DwlJq1pbfZb77OkUe0RKo2J6n3J6nNeZSoNSdOO3Y1TUY6o6XS/ipA1+IL1ZICw4ZiNuBxj3PtXo9jci5gWdHDxsONteY6B4Qs00m8j1Ei4cMFiuliGN3sD0rr/BN1pl5pUsVtdypZ6fJieUjaWfsnU5Oew9fwr6XBYx0GqcnoxwfOtToZmLMZE74BUenrUMag7ZIiCCckDoafHcjyTIV2qRkAjkCoxIgRXQgcfMMjk/SvrVNWTG9Ca4VprZzEcOCBjpViWSK+0kyCILdQcED+KqEl2iQmVWUA8YB/WqGjeJIoPFNgokVoJyyzHPToB9TzXNXqRSumVHsRsWuEf8AgODwfX0rNsb9/wB7DIx82P5gB/EvqK2fEa2+ieJL2EXCvFJtcAfwZ6j0z9K5rV2ikAu4HAlUE7eAK8mtVhOPMn7xzSfK9jV1T7M2mpcSIEcZ64JBFdf4KvEtfCuuXTcAQ9SeoCHH4815xaX6eIfBclzEw89ELMWOAOcEY+tdPp9ylv8AC8yI7Hz41jwB99j3+g5r4LGyvWjWMoSV2zlfClvNNe3ULk5ypHXjI5wK668thBckAAmMbSB2x/jWBobiDU45C3zAAMB3PHNbeo3arczEghpDkKewr2soxMI1mm7XNKTshjEFcoRtPOKrPN5QJ6juKrPfENnOPUZ6VSuL4MSFOSOSi8n64r7KpiYrRbmvtEjVe8jWMsPmbsAM4qOO9aOQOR8wPQ9jWYJ5VXfGBEM85OW/SoTforAl2nkJyI1BJB98cDPvWKqybSEqhqyy/aGLBt2eTzUFhZvZ6m8q5eNwNwPt2/nT7OR50eR4zFvGPLOOB+FTW120MzoQWDdz0A9K9Ki29zZbXNYSGFQyjcCOQSOM1CXL52ZZieaHlyu6IExk5CZpodgoeMEHuD2rtMtR8SSRyHgkg8irDEZLMc8c8ZqG3lBiLk4fJGMcAfWhQHYnJpJtD6D3zEdygEMefYVErbZGKHPYgDr71KEG8semMACq5j8mRpUO4HqB2NRPUqLSZejIWCVox+/YbQT0GevH0qoqSo6vyGXkjrUtreBUIUDewOeM4PrRLIRaTEEmeUqoY9AoPPH0FTBK2qG29yrczbt7nJZjubGOTUTkiMkMQCeV6GriKkijHzH07YqOeLJJBPHJyMce1apGSK9uwWQSg8Y5X/PemXt08pk+zRgheD61LGhUkgZI7D+dTWcRQvJHg8jcM0pJNalp6nNXNxqSnzY7RjFGfmLZXP4HqKWwuL7UZzLOgiQ9t2fyrrdQzNBk/MrEA/Tv+FUvsCIDKGKID07VnHlXQu9jNmhljYFCCM8gntVTWWuVsSlsgc9SrMRj3+taFxKquAmOBwM9TTQCWD9AexofLLoO/YytG1bU7u1EUVoqJCdruecN/jWja6nK9y9skBkCHa0h4APXrWlpyLZI7ooKucsvYmnWBjntpXBYlWOAR0JPShKKYXuyrG1yNTe2jQShkDFhnA9s+vtVm5s54o1DoDv6Z7e9W7dguCOCeQAOnvTpS4OS5x6H/Gm1EfocT40s9QsbOJlC/Z1XJYsRsHft1rC8C69Po3iuO5t5dpAxIDnBHp7nHvXomsRDVNJubaX5lkXaQe49K8cSd4NRiEAIME6gqOScHBH+etfnfEmETXPFH12UzVROnI+qPA/iqDxlDPbX0SqyYPlE/eB7+9dno2kwaMXigYiCQ7kjP8J74/SvOPClrpniK1ivGD2N8AACAUPtn1r0XStOuI5I3nufMEa4VFXA6dT7153D9SpzxpuKlbZ31XqeVmNOEJy5Hby/yNh4Q7A5xj+VRLYW6EEQqCDnOOc+uas0hYKOTiv1h0qd+dpXPnrvZAcjGK8x+IdzG/ieBGRgY7fk8cgtnI+mf516Fe6rbafaSXU0gSCNdzP7V5Fqerr4ku7nWPKURv8AuoVPUKOh+p/Kud1qcnaErmkIu92UJ4085UAG1uQwOcE/1pbe0aDekobYxyBkce9MghkgKSkF8Lwuc4z/AFq1HJJ9pjjux5Zl5C5ztHvWq8yn5AY5EcpI4dG4Vh2GKqW1siI5Zd6xnaFbkYq1dObYMhO6IE4IP61Q0q5E0Urjc0W4qOD2P/1jQrXtYlaosu6sPNnPyADC56elUZtQeeXILMM4z/KtCSKN0BKhlxkE9ves/wCyiQ5jI2mh6O1yUiO4vdlvIHOUK4JPOaxLeN4IRIHMsbHCjGcD0rcurFo49py5YdAOlZ0Gnvp0YRxmPJYgHpn2p8l3ca3HfY0mhDod2eoA6ehzVU3FppbiW+cRWpO0EnqfT8at7RAdyOSrcFR6VW1HSbTVVDzncIhuQEZAb1A9fek3pYtFq8vIvkuSBsbG0KcDk46VuQ25htUcZKN82TzxXG2enyWsLsQ0iH7kY5x9PeuytnuY9NtlnIBYZWIDGweh985rJN9SrK2hIkpj5HKnggDOKsLZpcRAkkxt1XsR71BGfKJKg++0VKLwwAumXQjBUjnn0rW+hNh0gW5B3P8AuUPI6EkdvpVLUpk8pDEQ6nGcdMVbnt4miBLsyHJaIHGfYn09qxA0czHyeUJxjNRzO9ri0FTUI7RSJGAUnOcdKsC7VAHjVZYzncG6DNct4h0q4ubh2F00CAECMDJP/wCqubm8Q674cBiQRSRMMb5MnOPb+teDi8fXwsruF4+R6VDCxrRvGfvGp4v0zSoMXZghuJZGAVGQEjtn6e9cdqmoGwQMN5nYCOIJywJ4AA/zinXviI3rB7oZJIOxMgk9hx71fXRxYot9dsGuJl/cRLg+Sp9fc+vb8K+KxVWWPm6rVkj6ahTeHgozd2zNhn/s2J4XKGcgBkQ52cZwT69/xpj3FxPFiGU27hThiwGT9ewrM8Q6g9o6PEiopUrHGgwDjqxPck55qlba2k2BO4AOAwY9R3FfOzUubQ9CMbo77TZLHStIS/gu5NWupFG2ywNwPc8Y49z+FQaf4cMwF35k1oZW3PECMg9cEHP6VlweKNB8NrI1m0VoZFwx3Kc/iKtD4iaFDIki6xaNKo5QShjn3xWn7x/Zv8hOy2NLUFm09WeC4BGRlWGfxqOw1aLULMO7mVhyqZIDH39qxNY8b6ImnPM+p20O7KkSMAAPWvJdL+LumadqksQuxdWyybYvJBYOPXPT863hhK9bWlAy9pCGlR2PbtMhS91CUXkxiizwV6k98AY46Cqtx4V04ymfUiotZH2/vXwAvfOeufevMrj9prwxoshSOw1G/uugURhUXPYscivPPiN8frvxtPaQixgsLK3O4RRs0kjE8jcTxxz09a9HC5TiXVUuSxjiMyhTp8sZH0NbmysZSNPeKK0Em2NFYfOvrgcge5xT9WjRb97kzLEduCcg4U818lXHxT19JDLDqNzDKVCj7OQmPYcdPasu78c69exB7m+mZySdslxtI+u3Fe3HI8Qp890eRLM6bXL1P0c+BvjXSpvBPiSx+1xxEL5Kl22gEoy9+cZI5FecXHjfT7DTZdOQx3Goq21j5i4GegJ6YHByPSvhRvGl7Ods+oIMDGEc8+x55oPiBoELw3AiXgAKCDu75/xrtxWUYnGpRqT0Wxy0MXToSckrt+Z9V+Lru81y8gtoFm1W42HYsIBwB1wfQZ9a4rUNH1DTNXubS9tlt5bYgTI06nYxGQDzjOOSB0+teCt8Qr21URp4kuldvvRwTGMn2JGOPoe9VB4+ijn2Szz7iSzM7GR8nHOScnoO9Y0uHIw0ep2SzddIn0O13HBFmRATkAHPyj2Jqvf+INGsAr3mqWEDEZEfngkexArwmTxWl1aOItQvpioJL3BATnsAOuKxprS0ZS7zQPMwByADyff16V6EMnje3NY8+eYtu/KfSsHx9+HHgtAYrqfVdWwBmGA7EPfBNZOnftpXPhabVX8KwmG9vwVN1fvuMI/2UA5J468cdK+aLjT9OtzIZZZg2PTIJ9Pas83tnbKfKM7p6GMDH485r045XFaOTaOCpipTd2j3a3/aD8V2FrbpYMt45YtJPcRZAJOScdR1/TvWmPj14qukaSWa0tiVwxjj4YH24FeE2V1BcQ+Qk1xEepYyDn2xjpUs2jh0Je9lfI4G8kHPb0FbLLKHSP5i+sTPU9U+L/iG/YCTX7qQA4WJmAAPsQMj86y5fGfiRwDJqlw5PczufyJ5/CuAs9Nhs5TIpnndSMZU4HbvWjfXc5jA2TRjpuwBj8+K2+p0Iq3KjKVee17HU3Gr6xe24Sa9klMnyncSQD34JrDuIDE2Wu3SQ8MwABGKy7fWUso5TPDeXY2lY1jlA2MRxu7H14rG/tGWWYn7CXYAktJnnHatoUIx+GKIdSTXvM6SaeGCMhruWXnLMzY/l/KqZ1QxsGiMSAD70hJJHasyCLVL9/IttMhmkblQsZZh9K1LfSJ7K3d7+C4ScHmFYwoH1zW6hGK1IUtdzW0XX7BLmKXUdatowMZjSMswHcgHg/Q+orqrr4vWVpAI7LW7khQTH9itUjz3zkc9T+g/DzZtOg3FntEAPIaSQHP5HinQSwQKAIrKIoeWwXNLlvopaBozY1vxjq/iiHbJrt0sCn92LiXA9OnrXJS2fmg+bfnAJUjzD1Hf15qzfX1zOR9m+zzDd8zeRhT9Aagaw1ec5CRqepMaAZH0NVGC7A9NCsbOzQhnnfC8khScj9M11GleI7SwsxElzaRBhkq6bmPP8/8AGufv9GvreBJru5DI5BCow5HpgdKntltYz5q2cYPB/eyDn1qXoSpW8zpG8Z2MTCX+07+SUL923iWPH0OT/KpI9Y/tSMTxPOEyNz3lwTn8sfpWeviWysoUAs9IgbnLDMhz79qrXuozawXdEXpkGGLao+mOPwqI+89CtE72GX1rYXjM73M0wY7X8snaB6j1z6VVOl6XuzHDM8KjA3DBP4Uya21cgxm8WOFgOFYAnHY96dZaQJHD3N+IkXkqxyT6dK217jckmWR5VnGTbWEzjt5ZAb8f/rVXbUbhmITT3YtwVlYnP4eldHY3HlglXDRL12QliR/ntS3vifTolMU15ewyFSCsdqEOM9iev5elU7dbk3vsjEt/P2O9zaQWIP3RbpuY+/zUOkDA+fb+aen74hcVVvtfheZxaxXs+B96Y5Yn6CiOae7hB+yxQPjgyKSfcEHoanm7IOpYWO1ijMotrCJMnAM+WP8AwHrVix1G2s4JJEu7NG3EGIxbyR/L8PpWeugLOS8toYyDkkEAHPTj61aTwvaRMoka3QtyCzjPPbA6mp5XLW5StYktfE8c8qxrIhlwQPKtwpHvn057+1aB0TxBqCmaDVI44yOd86IQOOMEjPb/ACKrTaQumxGUDaQOCuST6Ad6yvtly+Ei0beuchp42BJ9eeM1pay2uQmuhavfD15bzRC81mKbc3JilBY+x2kmnnUxoBEUYtXVvmyQWOP9rPB+tO0PStTu7zzZ7DyFU9IYfmU1t6hptprFy8c9pcSzICpO9YyQB3+n9KiTtZPQNWzmpvE8UrkPLDEGOQ0MQGT/AEFQz6/bTkm1uZ3JO1iybQT6Vq3Wg2FhKPLstNjXqVluweD/AHsHr7f4VDfiIokcb6fgnlbVSxA9QetFor7Q79GikNLEkW8Jbg5ywmnAJH06k1HHbW9nIJT9gCqchZJCcn6DNTDw1ZOhl33TknhRARj1BPX8ansfDVlM4822uZcDIEQAI/E1aXmUrMbDNBcAiN7aWVjxHAhJHtip/sGt2cqvZaYTt+bLxDj9PStO30my08GWCxu7ZweJGnQEe+MZ/wD1Gs+fxeEdoGg1CXbxjzCoY+vuKTflclb6IXX4vEAlEyxRW5lUOG8sccckDpUVimrhd1zcStuwSUcAD06Vcu78anp1k404lgCoknYjZ3zwcevUVQvtKtLnGJWVwCQYCwB9QQev1rOPpYcovdmk0KQuFkHmSseBJc7QD70y4sUgUPKmkBzyAtyJH+oC1j2+i6dC/mMLgvkknyiR+VWbXTLJcsEuIzyfM8gnGemCeCfar+ZHSzEujOJC0Fra3LgYHlpjH+NUTea5OAqaZBG/QMIN2fTnnFacl7FDEBE+oDAwWESgk/mcVa07XLCWF5JotVRIztcvIBk9gAPXjjPr9KpLuNKz0MqKw1XDC+gaJgeFjjAOfxq1eeHJrR1S/spwXUMBIQCV9R7CnXeoQTMZbCxvJQTg+dKcj1JHbikt/K1UBb54beLIyzMxfjjHP5cetP5Fald9E05ADHZqpPQyTg1A9tBatgRWQwOXEwz7dDjipb/wxpaKGi1GaYMP9Wqk7T6H8O/NQ2vhq084RwJcTyE54hJA/Hniq97v+YNIdFEC5VY4drHAYEkHNbXhe31Ky1Ah9KgaCNCwfBBJIIA57A+lWNP8NmLJeaaNcgFcDAJ9M966A29vY2rqZ5SSRgMccf8A665pziuprGm3qchDpurpIRLHaIMlgVAJwfU461p/ZLmSECacCNzghQADj29KuSagqBhFAxBx0IFUpJZpJguzZwP4s1hzylsrHQoRRPHaAMN8887DjLkgAemB2q1DoFndOpdCpyTsVcgn1/Gq3l305AF7IgA+6AMH2qcaHq6mOWHXZEkIBCsgAX2yOajmkirK2pcbSUs8SRLdokZAIt4B8vvk1kXOoQRyktdX4ZuonAXd6ZK8fhWxHJrdumwxLeqeGLylcH1x3NMhlSZwLmKKJ+nlsQea0VVtaoFTXYzrbWprZSbdJbtGXa225IBHYYwc1et/EkN1hJtCdmxkrceYVbjoSpGB9CDVsrLADJaQxBsZXMYx+lOtfEWu2R8p44BC/OBHuXH1xwaFO+quS6aWhz/iHwXp0EAmu5EsXkVXAsyXAB7Yz17deO9czBoGlJMNtxqDAnkeRkgevvXplzp17rKiWweAA9Y5jtRj357d+a5/W/Cepw/ONXuBtHz2sLAjHoD3HqPpW0al3ZowlTlFaGFeHwfYBFYai7kcboyMnvx2/OsSW98PQS7obW7VhyBIw2kfhyT0reOowWscofSxeuM5Es+cfyNc/PrhdSItHs41XqQwJ69a2cm+r/AxW2ojeJbZ12LZ3LEHqshVR6DjmrduizxJK1tZFCWXypbrDZxySvXv1qrb6tfXDmO3061djgbVUk/XitODwj4muz5iaZFG55LGPHHuev8A+qqihFa7srS9ZEMdlABw3lEnGO/enpoOheSHkvbosBkCKEkH2zWrbfDjxVKgl82ygUnAdXwR7Yxk1b/4VprLJi41WMKucrHkcj2PPNVyvugMRNO0XygUjvZTjhvKJB+vpSDXNG02NY/K1FHwS3lx7cntg+ldXYeAUicG4vZHwMlWc4P9AKxNTm0yw1CaLz4tgbaobJ6e9Q3FaOQru+xlR+JYFYtFBeOMc7pyPp/+qmnxEqK5TSmlJ4LzSlmx+HWtaPWNEDxm4bKZG7yYQD7kDgH8agTVtJubwpb3Dw5bgkAYHbJ9awvB9WNehT8JJFqHiuN7nTpTB5Z/dWibySe5DfnXW6loUJTzYtEvoyDwJUCZ7dO3cfgawpdEv4dQMlpfPBCwwZbWTDH8R/Kg2NvE+dSvdTETHGbUGQk/TPH1rdOUV7jC3N1NrVLD+yrSJLvRDbFhn95doc56BgucD/69Z+L+5gZoINPig2kkSXfJHToeT+FZ9xpuiGRFg+2uhIy1yWLAY4685rXj0hLKxAs7+wgaQfMbpwSB6Y7VPNf4gTaMtbtoJSfsmkTyA4Aug7gt7AfzqO/tdXnjVzpOnW8bHANrEVGT6E1paf4Pu765UReJLMOBnECFyfYHGP8A9Yrr9P8ABV7aXcNxd61c6uFI2wXZwE9hgenH0qvdtuOye55zFpPiCQBEgjAPA2Q8jHTmrNtd6/oSt/pd2hbCuLNSMj0IGSRnmvaltQJw1u5hAbIUHGPcU9NNjhlMoRTLnO7HNReD0aGovucJ4asJ9XtUe90qSO2OSLqZQjufQk84+tSeIbbSPDelPP8AYkvHZgqW7Mct9SO1d1LBJckq0gVSOSefrgV5/qnhXVP7X2I/nWzNlHbnaPxqbzfw6DcesjmoPHr2rHb4ZsbIOPlYySH8MHr3OaoXfi2G/wAm4ttOhc5yVjJwO/Uk112uaJaARRapFf6i55D26ZKcccgHjtj9ayjpvg7Toi9z4a11wCR5jOQCxBxnAyPy55rTS122ZrfY5W1u9IumEE+24DkbUWA4P411UXgRJsFdOMSgAgysF4+hqtHrnhC1L/YtG1ZSRg+YQWBHTkgH0/yaY3iLS3yp0vVHGON856env2/X1pKX8qf3Fmr/AMIjYfZiEiSK5BxkTADHfIqa18IQEHfeIqKNwV5yPyxxWdaarYXjCKLwykjtjAuJiM/Ug/X9fatqDTHigW5bQtDRVJOLnUUGTjsoyR+XOfrVe0ZLSIX8LaU9uZbjUbKEqcqsjEt6Z/z61zmv6VHpsZe0GkavEv8Ay3tD5jD2Izx9OK6N/NuTgWHhm2LfMA8xBGOwI6gfSov7Ql05CIrjw6mQMQ2C9T7nnPf9KOe61JTaeh5w2p3YlAEEIDHBCwA/QZ7VPbQ/2jeoLmAsCSCMbQOOuMYxXbQ6p4leYm3s9MRGz80UYG/r1OOlTTXfjTyyHTTEDnbhQrZ9Bkcj/wDVWat/L+KL21ZzsOmaXZtGblxDGT82QSfwroLO78DwR4NtcTqw5G07ST0Oe/0p9tZXbwr/AGlbQO5OfMjHAb29KYfsCwSbtLu3IBIkjtztU9jn0qnKfRtC0MiW/s576QWxu7eAHaDbjLAew4H51KkVnKSr6l4o3E/KqqcDH54JxVPQbeUBri2t7q8ldiyxwLuAHYEDk/0r0PQvBXivxGxSGw8SQqwztMSrDj2J5/XtSSX2iuZ9DhjoM16P9Gm1J1I4N0Tu+tU7jwpfu+HluHIxwzH8sV7EvwN8bXABefV44s48nzYyBgenX/8AVUp+BfjVFG3UL5CQebgpnjPpzgY/SlzUk7Nr7y05vQ8Tk8HXK4LPMp7DcRVm20/UfDu10mnQNyBgkEev869qtPgD8QmJVNU0yZG5K3EvGPQlckfl2rctv2fvE0sXl3uoaJDxjCiSQ/h0A71zzqUL8rt95cVUWh5loPiy2vLdIr+QR3Kt8mTgMP8AHNdrp1wyy4IJUjkn9BXVaf8As1JbsHvbuyuX6hFjyPXsSO1dCvwdRZAW1OUfKFxFGABj0z/WsHWw0NOc05Kkuhx6yA4I4BxVWa6itycZyMg7VJzntXo5+Dts8aBNeulwQSDAn/181A/wfBjITW8y5JDNb56H1GP5d6zWKoX+MlUp9UeV3ttZXdys06kyNjLFckCsvVr260yQx2l7awWB+Uma3DEjOeSOv/6vSvULr4N6qJC8M9rcgjlHYx8fXkH8K4rxV4bn8OxMuo2DIpHyvgsufYj16V2060Zq0JXF7Nr7JwGsXGl6uALzX9JgcZ2iKAoCO+cD1x+YFUcaBYKIYtdgcuMNJDBwfTGaLc232u4/tPTLieAEmI28ILBT0znr+FSvBoLuQltqJBGQHtGUA+mefzq/e6uxlJdyKXXYo1IXxPKwC4C/ZAeBjAH0HT8KzG1bUN7vYzzgk4LiMDd+A6DNXPsEV5K32WzktbUnKq68/n71Dc6Rqtm4+z3FzbZ6eUuM/wCFN32uRp6FSbU9duUIuZpFGMZCFOB6+tUFNnGS1zPcSTHgDaDn35rYm07VBGst5qN7KhB3Rz+3bmqkN/o0bEXdvduwOAyQ5JI/PjpUpJdP1Lim9jMu9RsskQo0ZHQbTz6n3rFuFmuHJSNgD39a9A0bT7XxDeJFp2jajLubgtH8o7c5HH8q9N0/9nq41CFftrtpkT8/KpLY/LAqJypR+ORpCMr2SPm2PR7qZsZAxztAwan/ALA+UsxUsOoU5P5DmvrbRf2ffC2mMrTrcajMpz/pBOPY5B/TFdVbeAdCtOINLtFJHH7vJOPfrXBLMcPT+HU7I4ao9z470rwgs0Jad0TAyNxAH+elWf8AhGZU2+XIuzGOMGvsdvCGmAADT7MEAkFYFJHr1qlc+ANButxfSbPJHO2PH48VmszpPdM0+rT6NHyVH4bcqCc5HXntVceGrtJGeKUcHgsecd6+p7j4RaHOpEXm2UhBxLEQcD6HI9OTXK658DD9kljsdSkfg7XlUK2T9OK2hisPU0v95m6c4u54RH4Q1Ga4y86ZPJCSgdPYHitvT9EntlWK5sTcrkbGOoeXnJ/Lt3Peres/CPV9Aw813cbWzkspCn8QBxWIuhapDmHzy6njLjd+IPaunlbV1a3kcsnfRm5rFhFZaezf2VOuELK32sSHjtt6n6/WobG4u9PsEc6NFLGVDeZ5oLH8M5Fc3qfh64tIHZ7mcDqQGJ6D36D2FFh4bE0YX+2YNxAIUTAYHfIOOfWtYuSWrIe1lqaU3jKwlcLLoQ4yWUkn8P8APrTote0S8ZEXw1fyFjxFFIwLN2AHX06dfxqL+yPsCrGdWtb4yOI0AkD4JOAMjp1r7a+Hnwy0jwnodhJ9kgfU5LdWmlZA3JUEYBBx1FYVsRToaSk2x06cp6JHyZo3wb8S+Lj52n+H9etoT0EoKAexJPP5V0sX7KXj6RBILZUXjm7vRHj2xzmvstLmXgGVjxwCTgCmPls45ye5615jzRr4aa+Z2Rw1nZs+M5v2TvHSgs8Vr83TGpYJ9O39PxqrL+z54x8MK8954Vmv4IxlmW4DAfgDk/SvtDaVIG488c1agnmgOEkdBj+FiM0qeayvrBWNJYWO9z4PvNIdZhC3h7TImjGWiuJ2jIJ7MG6H6epqldW8jRkS6HobbesX20kH1GD+H6+lfX3xL+DHh34m2cn2+2SDUVBMV/EoEitnPXHr/wDXr5Q+IPwcuvArtHqbZQnbHdsTtcdiT0B9a9qjiqeI+B2fY8+dFxfkch/aunRTlB4MslKjBCsxU++Qead/b8CthPC1rsBBIBI/XPA+laVvOmn2uz7bpmzPALsSMDoRjr+nSmHXEtwA9xphDDK7lyT+Rrdya0k395nJabFOx8WXdtdobawNtDkKyk8AH0r1bS712ihL7RLIudhPX0xXmTa3NPG6xWNleDOWjKkA/THQe1dp8M/E7694hstAv9LEcsrfJOqn92oPPJ/Ac1x1FGn76TLXM1Y639/tGYWPPOBnFXraznkwwtp2BGQBGT/n8K9zsdCstHjWKCKN3UYaRkDbscZ57VoQ3EsagxuYgTnany9+wGK86WZ04u0Y3OuGGlJaux4ONKuAwDWckkbfeAiJx+IFVbnQbaW28m5055IVbcsdxG5APTIJr6EaZ3bJkckjaTn/AD60plO0Idr+zAH8efrWcc1V/hLeFfc+b7zRbJ4fLkhiAOAFIBGPp+VebePfB2i20wlKW1oQPkXIUEnnjtX2LqWg6ZqcJW4sIGY/8tEjCv8AmMfrXzj8d/hlL4eMF3aIb7Sp22qszZaJugGepzkf56eph8dCu+XZnNUoSg7nlvhG/FpDNbNcadFErk/6UCWPf5SO3b612dh4h0hr6GJ2t0ndcK0YHPtkV55a6bbx3bxXNkbSRRkoiF/1Heun0BdKtdVDfZZYjGAcmAhSfUH+ldc00tznjboei3F5aW4MUsyo+N23uPQVJpmpWl+MQGQEEriRSpyOpANWdLW31iZRAEmlYnC7fmxXoOhfC+e7Cy3c/wBljChhGoBLD0yf6VyurTpq8nYuMXL4UcP5eCQAQD0JPQ1Lb6bNPEMRvJu6lFJB+mK9q0/wVo2nsp+wxzSqoIkmXJ9ua27c/YmYQbYSMcxqFI/KuKeZ01pFHVHC1OrPCk8KajKqmPTrh2PTCEY+uasx+EtZt0JfSbnAHLKuR/ifyr277RO+9/NJY8FiTk/jT4ZGRsAFGU9Rxz61l/akntEp4S+7PB59PuYGCTW0qAjI8yMgc+5FeW/Fa2+1aulpZXUsRUZHltjnjIx16Gvs17hiWDsshYYJlAYkemTWNqnhHw14niEWs6BZalwcPJHtcD2YcitaeaRek4j+rNaI+FJvCWoJFva/mlGOhuAMfgMfrVd/Ct4SA96cZ5zOMe3OeK+sda/Zd8EXbNPpD3uhTHJMQbzon9A2ecfQZrhNW/ZW8Ti7C6dc6BcWjZ/eszxuPqD0PWvRhicNNaSXzOaVKotLHiy+H5NMCSG/jnJ5VWlUhfX6fjVi3vRATjT9PkmY4LNOTn8jiva4/wBj6a5gD3et6ZZT42/ulLA5/HB/GuB8afBCTwHIr3Pl3CEkJPAh2k9jk9M1vCdKbtGSuZcjW6Zyt14j1OLATw7aIikcxMXV+PU5x+HpWbJqd/M+8aBaYPYDGB+lXP7STSoZFbV57SE8GPyi659fr0FRL4jslwX1lnYAEgQYYD8eK0asZtXYsOoM2I59PtbTJAP7suR9CTxU8/hfw1c5IkS2lbkhIyoY9/1qG48V2ZTYdTupuOFa3BwD6npTYtZtpwBBeXDk4/5ZD+vapVlqkJJvQlk8BwRgEJHIjDIIHUfQ1jXmiNpd7FLFb5jB+YAYz6CtR7fXWAkg1aQxHoCQTj0wORWTqNzrdpLAbm6Mqo2V3nIB7HHarvO17DasXl1FSSTo0oJPG+cjPuB/SmDRY7uR5cyWu/lkkkOM/TtV+38SeII4iRaWM6kDLtACTxjHOSPwpDc6lqkwW6sYBGxAJiUgj359KhX/AJQRlwadZyz7JL0Rqp5LSkba6PQ9M0o36It4txGmAWY5OSeoz1qpe+GNLtbhkmQgBd25Yyc/j3NQLYeHLK4DpczxOCNxSPHPYYJ5pS+G6dvkUlfQ9tskhWMxxH5I+ASMZ961tN0S91LYIYGnkJAIHQe9RfCP4ZXeu2MWo3d1cxWpO5Y2AGQSOxr3rSNGttGgEcEYwD97ABP5V49XFqkrbs6KVCU/Q4HTvhNcyRiS8lWFD/ArAt+I5Irct/hfokaBZke5IHGflx+IrsHO4kg8E5pu3DA4IyOteXLHVZ9bHcqEUtTnh8O/DgdCdKjcJ0DSMcj0PP8AnFMl+Gfg+bJk8M2HPTEZOD68k810rDuCeOvFN3hScnkjFYPEVt+do25YLocpdfCPwZcxlToMcZYYzHKwUfQdK5LXP2cNEulc6RcJZSNwI7uPemfqDkCvWTKh6nr+tClSSOfp6VUcwrw2ncTpU3uj5U8UfAjxh4fAMfhqw1W0UsfP0qYtkdzsPPP1rJ0T4F6j4khJtrG+tJxx5Fzuj2H0z/8Arr7Gg3QtlHIOOWU4NSNcz5x50gA/2jXdDN6ltYq5jLCxezsfJM/7NusaBDJeX8F3LFGCxFvOJdn0A5J9sZrkNTjfTWS3tLm2vFVsFLhcMPY5+7X2+JSpJ3Ee+a8f+MfwS0rxKj65Y232e/jBaYW6481e5AHXFdlDMfbS5JqxMsPZdzw3SLCGAv8A2ja2hMg3Y8wEFfQH09hWT4g16002bb/YUc2fuSQMSMfiaz7rwdpKzqJb6fdkghyeAMY5z+mKrXE9hozRiDUorlYzkRsTzjoOeea9Od6au5XR51o32Ow8LW2oa6sRtrKeyhU7goX5T/PvXoMHhbUbt41a2VHXkNkrk16J8P8A+yrvwnpz2aQsHTdIyDox6iunNukmMYIHHI6D0r5+pmOtqaO6lh4tXZ5hb+E7pHHmqF45yen09a2ovBcDqHaaUNngKAAa7RbOJ2BPKZwAT0qQQQouMYA6Z7V58sbXbvzHXHD0+qOObwRBgnzpt46cDB9sVn6j8NLDU4xFO7AMMCUxhj9QK9FWJeCAMU2RU3ZKqQORiksZXjrzCVCl2PnnVv2XrdlP2TVw5JysdwpAHtkDj8/zrzjxR8HbvwwCLuAJAPuzK+9Sfr0r7KeJcZIxx0PauX+IU1qfB+pwSRLO5jLRIoBOccn8q9DDZpV5kpq4p4aFtD4vEWgafPi7aTCkDzAA3147/mK17fxPolioNpreo28QPCi2Aw30yfzqsng6SK0LXNgGcECTyupJ5yfTPpT0sNKtiQ+hXivjkkAEHvX09+ZX5jxJxUZWL8fjm2jyRrOozRgj5XiABz368/nViy+K/wDZDs8L/wBqBhnZcZTHqABWLLDocG6V9LudrchZGB49QBVZda8Jh9slhfBwSQY1AB/PBrBqL3YJvseseGvGkviK3Ez6U1tKejKcoR6gnn866K3v5JiA6Mqk7QDxg4715Z4f+KmiaRELKJbiC2JyPNXOPTkd69Ks9dstSsUmt7iGSIniRWA/nWLkoaNP5l9NTXhvjbpgEtjPPpVzQbS41q5MVogJ3Y3MOMnnr2rk5dbg3sqTKXXOArDnFe9fBy0tLnwvDfogcytgt7gcg/mK5cVilQhfua0qbqOwuh/D6WS3BuHUs2QQoNQa/wDAWDXrdoxd28Rxw0sbNj8u9epw7EAG0DHepvPwcAYGeOa+fhmdeMrxZ6yw0EtUfKvin9nm48KWTzwRGWOMljPZLuzj265PpivGtTurC7uhAZpbtEYedGQQ6+gwec+1focWzkgkHsQa8s+J/wAAdI8aQzahpsEenazjPmRjakhPZgOue3pXsYbN1UfLWXzMZ4NbwZ8hppWiQyDzIbpE7qYsgenIpz+HtDublEsJGkgcZy0ZjIbuMH+fSp/EfhXxF4fupbCW8ubC7iJVod2M47/QiuQvxqEBYveO0gGdznBJHbIr6C0muaDueVKm4StI22hh0OQr9pmtCrEh0iBIP17Vbg12zwCPEgLkY2SjbnJ6Zxj0/SsXTtUsmgCXd/euzAZBiBAPsSea1Y/D+iXsJb52BzndF1P4VD5n8TIaijsfCepQXSqr6nFeuCSY9g3RexPc/wD1q6m8kKJEpT7NuGEkVQQ3v7815LDZ2nhqbzLO5liEy4Y7SMAev0qxp3iy40+4An1A6jZtlkKuCEPqB2rlmqkX7ruaQUX1PWbC3vmuo43jErE8qq5yD7V2lp4Mv76PI09oQTgLj9cVp/ADXNL8ZaPcyOiHULQ7XiU5wvY889CDXsUQjRfkOABwB0NeJXzRQlyRWp30cJ7T3mzx1fhnqcylTAqNj7rvsz796bdfDPUViKhIVlXqfMyMflXtaGNuccGo5VTOMA88Cuf+1qltTr+pwTPAdY+F/iC4sJIoUtZwPmCO+MHtzzn6CuAv/hB8RbRd66Fp12meRbsGJH07fpX1k8SAgjjHcDoagdApBXg+oODWkM2qrdFfVaZ8L69oWr20rx6l4VXTJBwSUc598kYH4GuWufDFs7EhhEx7FtuK/QbULZdTgMV4gvISOUm+YdMd+lfKX7QvhKPwNrNlJpqW81tebiInjBMZ4wfbk/4V7GGzGGIfK1ZnDVwllzRZ5Nb+D4FG+PU1WVcMC0vzAjtirkmnS7ComtJSByTIv61jTXl7LuSbTbJUJ+Z0zkj6dKjg0rRLjDfaTbuBtMcoIUf4mvT1PNtbU6WGO5ijVTbaU6YAV1mBY/7xzxTv7He9mjWGWK0kY4IgmAXn3rB/4RbSmADatbwhT8oeQYJ78DkfWiDw9ZaZcxvBqFlcHcAVaUkfn6UXut0Z+Z1F14N1PTEaQ6lcOVGNouAwHtx3rZ8KWd7rMKRQeH9au3U7TPkhD7gnrTbO4XT57EFdPuLbzUE32a43gKSOcn07j619zeEbOxj0SyNpBFAGjB/dqAenXPWvKxmPp4VWtdnVQpOs7HycPgN4p12QSWVleWUjgZ82QYX8iauJ+y143JQm9jCDp5cm58+5PSvsWODP8RJPvVmJNuMAE9K8d53V6JHrLBwW+p8cp+zT47sj5xQX0YGAI7kBj7HtWB4n8KSeFFCax4YvrYn5WfyzsJPQ78EV9zmEbskDnuB0qtqGnwahA0F2FuYWGDFKMjH07VrTzuafvxE8HT6H506vNpUbAW9pOgxuVGXPHfpWXNqDz+QkZlSOM5QOvQ/0H1r7C+I/wDRoZ7/w5aRSZGWtCQMe4NfPHibw9d+HZ5WuNN2zEYaIjp7e9fQ0cRRxUbwZw1MNKHQ4WTSbnU5sLdMs2eHjIU10ej+FdZtCiX14zQPztuAAR6EEYHtiuclmaKXz4lngl7KRn/8AVW1ZeNxJALe5Zg6gjBBxn+lW046pHJyt6XOus/h7LqsyLbzywzgY2AjaSe/rXqfg/wCE/iu3gRL+5tJ7fAALgowHp3zXB/Anx3BF44NhfSqEuIx5DSgEDHUZPfnP4V9ZxMighCvB4I6EetfO4zMp0p+zijrw9D2usmef/wDCohKAHuAQwGQOgI7+tNj+DH7zA1CJCORlMZ565z09q9MUjIx36ClaMHOVBz2Ned/aWI6M9OOGp2PKda+DF7c2kqQXkF3KRgKSFB9sY4r578a/C/XvDF3Kt1py2+3hWV9wP44xX2yuAxBOe+B2qh4k0S28R6FdWF4FEfllhI38BAzkV2YbNqsZWqK6JlhabVkfnBqdjqpmBkILR9wDxS6N4g1PQ9Xt5xOwCsNyknBFdTq8Fxa69qNujiUxTNEZAww69v0NYZfSMhL2KeK6UEEBd2cHrmvpXKFWPNbc8atBwnynvnh7xGdWsIrlEYqy7iByBU15qD+aMW+E7ueo9MV5V4A8XLp9ymnWJlnS4IEduQSc+o9q+xfh78Ig8Nve62gLsqvHARwAe9efKvTw2smVSpylotTwVdO1HVJvLg0i8uwehSAkfnW5pnwc8az6jb3kWhRpFGQTFcH7w9CMfzr67sNOstLhCW1skQXgFVGSPSrUklw67VlYDJxivLqZu7v2cT0oYFvWbPnm38A+IZZi174bjsVxgNbIG57dBkVz3jnwp4m0iATwaNBqEQGDm3JcHHQjBOK+n4ppQTmRy/TO45qN7lwCA7D2zXJ/bNWOskbrL4Xvc/P+/wDFmrbykvhKxwOqSxtGwP0OP0rB1PV57uIBPC1tAD1EbEDPtzX6Jz6ZY6sCL3T7a5zj53jG7HbmuA8YfAzTdfTfp8i6dcKeAYgYj7HHNejQzqhN/vE0YywMk7xZ8AtoE97eOYZmtGwSVDFeP06Vcj8IapFCdusGRQNwBnDEfrmvoTxd+zl4wtHCLo1rqSEnbdWsuAB755Fc2f2U/GiWj3H9mv5QG4okgyR6bs8j6V7UMZhppOMkccsPUW55KnhO5b5rmeKdQccyDr+dJcaRZ21u8s2nO6IMhkIAI9a6LVfhk+kzvC9y0LoSGWRzkHuOawJvD72d1tN2syL8uBJgfjk12J8yumcjhJOzOav73T5YyLQSwOOdzLXN/brhZwJX3oecgYz6V38trZeW/mW2RnG7Ixmse9XT7cB3t5SpONwAP6DmlzJuzJS5TFtrrzHJCgjHOakMoQEwwoG/2UAOfrWrbQWF9IEtklVm67l4PpzW5pvhkQF3eIupGACPu+9YOlBv3lc1jVkjhFvL6Fyxc7ccqwzWxYX73JVGC7icAZJH6CvTvAfwzi8deKLfTkx5DDdKxHQA8g/WvtvwR8BvBng+xSC30S2llUAmWRckHHOCa8yvicNQfK1qdFKM5yPz6sNHckZYZPAUHJx9K6fwxoV/p92bmwnuNPmx9+2cqc+46V95a/8ABHwf4hg2z6MltLggT2pKMPf0P415J41+AI8K2stxp32i8s1GcwMfNQd+DwT1P9DWEMVha8rSVvU9B0KiV4O7PnzxBp+r6sqHVZbrUMDKs4zx6gDrWUfA3h6UB7iee2cckmIj8Aa6vV4tTS5LaVrFzhhzHJkY9hjHTpzWNPB4zkicNMbiIgkCWMkdOSK9ulGNOP7tKx5lVTTtUkc1qvh3w/bSxfZNRN1MCAI5YwuR+BOfxr2zwndLBo8UJUqdoz9ee/0rwfVfD80lx9ouYZLa4CjBCEcjvXoHhDxDdiwSCRw4UfKwXBP40qyk7HM0r6HqazPbESoA3OcMeorpdN1yxuwDK4SRRyG5I/CvNotalkiKEkgHHHY1p6TpOo6w4WGyu3YEKGeJlB9846VzuSS952NIpvY7m7WCdibZBLyMmMZzmmap4We000ag0pRg25RGMbSOeT6+1VtJ8EeItFuI5DYM8ZIJ8psBff616JJpUs2gPaXMUpikBIBUthiO/wBR3rmeJitLnVCm29UfInxd8W6hr1/HEEEzwrtM5+8Rnpkda8+g0PxDKReW+n3RTOVnjH6gj34/Ovo3xX4HtbO+2nRrjevLMCAjg/zJ471gzeE57OEy6Qb3S5yDlWbHX2HGK9ClVpyjZCrwmrJLQ8ZNjreASLuIg4LBnJz64H9a3tLi1cRjOrXURA5QyFefYdfwrqo5dd07UDNq97LAq/J55Gd47BiOoqzdeMnSKQWsumavIByssZzgd8jmnaKWiOe0u5zsdt4hL5TXZymcFfNWnS6XqTESXqLfKDyxAJI9zUf/AAm08kpSXwtauqj5mjQqCPQEdfxqW3t/+EvkCWiyaROPvQLNn8Mc1WltVYhrW0mV5S8QEsFsFI4AK5H5Usniq/hUlba3cKuAptwDn0P+OK3o/h5r9ohKTTEEcEcf0P1preFtSU4ujcHPBAjLDPvgU0ovr+JVrLY5/TfH1q91/p+lQb1OSijav0I/wrpJfHunwOZNPijtkmAWSDcdpHTGPT/Cs+78GQXKkzSCPAHMkRj5+tYqfDB764RLHUIpZmOQqseR+OBROlGXUlNx1OltdCW9CX9paTspORJGnmDI+nNd34R8F3epyiW+jjeAcsuwA4/z2qt8MNE8W+AzLbm3W60+Q5XnDRE9Tnp3P+cV6tZtdpvkEQQSHc4BPJ7nH4VzylOPupDivaO7OW8VeEbOzsnNlcW7kDm2kjIlz6g9MDvXn1zd6npsZeLSLK9gHBSQEjI68AZGfUGvbrtJLyIJLAkgHzAMvIP1qGHRbbaC8SkEZwRjI9D7VrCpLaRq4xSskfP7fEGKUhNR8LtboPuvBMflPqN3P6U1JU1XJ02e6s2blWlOcfnXu91oNlkhobdyvOTEMj9MVyuvaTpVsDK9rGmOQyLyPw7VopRsTaWyPcbzAtn78cc1xdoQ3mYYkNIxLNxgZ6AeldjfviznPTahPP8AnrXE2z4Q4HO4k96+Rya3Mzvxtr3ZS1a/ktpAEI2k+vX2rMbWrlSQNvHUE4xU+vcz4B3j16fjWMeo5DNjj2FfYWTZ5ULMs3OrzCMkuQeuD0FZt5qsv2OUscZwMKeSD3p0g3rgDOeo9aFsXuLaVDgBRuwBx1/+vT5bHXh3FS97Y4eeTzbzzIiRvGCPpXRaDPHaQTuRuuZPkjGCcepz0H4+tU/7IMN0xCbgfXjGKv6Xpb/aC7MwGQOuACaSbW57GLqQdJKDOy0m6dI4yGOQOTnvWuJd8e7kMRgkdqxLV2jQLyR3yOTWrBIXXA6/dORVpWPnW2nc7nwXG7XIALcRliT29vr/AIV1N8/lwnjgd65zwGGSYSgb1CMuCe5HH5VvaokhjOBxg5qOXlCpK6RgxMJLwgHIU81VkGLoyE4IGAappcOpkI5IJAI+tZ76hL52drcjIHqe/wBBScmiYxb1OwtpSsAckkk9zzU4nAAJI+tcLP4oNogjlGGJ2gZz/wDqqunie6ZS0QLjoB7VKm77DcTuru62dCQTwKiiulb5cDkYGB09SBXCaj4vntU3SRYIGBjJA465rm7jx3ckBo1aQdfkBOR6jFNtp6Im1z12WZkibAIIzkEYrBvNSSQCKQgFjgDPeuP0b4pTqXgntnUEbQZF6Z70mq3FzdyQTW43BWBOO3vWkby3QONjtLeJ4pSHPBAwKtvCFwyHIHXisHTtWM8CIRmQnAI5rcj82NAuDnuSaSu9C5NJE6HzQc4AA4560zBUjGQpHOahnV4wsg6YzmniUtCjnkucBv5VTVtGjO5la7qo0qylnfJROu0E5J7cV51c69LqOsxySEIG5KgDAAwBz3ruPFdlLJBiJTOCAWA4wa88utPnt2cqjEH2JxUqHYI73ke1+HdTj1CzjKEDaAMDjFajsJJVXP1xXlPgjWp7NjAAZG2gbfSu4vLq8iRJBGI2HcsQc1m3JaNFzV9iLxLob6rLAgfybcMTIyj5iPQe9eK/HPWH0C5sNK0ndBd3XzNHACWWMZ5Y+/X8K9sn1K7WEGVBjBJOODXjXirRru81PUb2MGW/uFKrKPmIUdAPQAZ6VHPzaNHPUg0tzlPBehx+NorlJWWO0s4t7yY3ZycDB9TXM3mrz6RYXsWnsqwrKYgqnc5wfQdPqaPC39reCbDVtJcPFJIvQrhnOcjk/dAye1c3dm+8PaCl2ieXNd3Dx/MckngnI/Ec/lXG7y0sE3ZKxzusSRSQPPK7DUXbkEZ29P1rI06SewYMrsVHQnnr3qe/069jje5miIhLY80EEMfbv+lLp2rNpRnACiR02q7KCVz6A8Z9D71k46e8ggotaluCW3W5SeQBwo5Vj1Jq7fa7aX9yFgtFQpghSuAAPc9elc3FPFFbhyWVs8kDLU7z0Zy53eWMk46+1YWknvoU10RXuNXmup5nK4BbaGHp6fSmyySLNBsUhFXqfX/GnxsJot8hABySqj7o7Z9TVuTW7BoPJKSeawCxk5C4HU4I71a93oRrF7GnNfx3cdpaxHCAZlLEfNjr/Ou98FeGdA8XweU13HpQhQ/v3XczsOgHTrxXl0Fnvm4lH70jah4yfQD0rZTStU8L3sF1eH7GjLuhZXIYL6gcHJ7GvLxa0/dysy7Qa7G1Josej+IBYCb7ThvnwclSW4z9OtfRXxq+G9x4j8EeGl0iOKW5tYFklO7YGIXksewHXn0rwXSfHHh64aK3OmAsg2yXrAiZiTnODwfxBPvXr6/EnxH4x8Fy+E/DmmyM8qLAt7KxDBRyST78ckevHQ14FeriYOLh07lcrVOzZ4fHqk/2lYJZWeViIwxJIABxgE9vSvpDwb8bk8E/DKLwO1o8kmoy7ZL2ZhHDFExGDubgnAwR7/hXgEUFl4Y1WSw1AmS5QgeWoyDgYOD3HvXrXhO50rxBG41q2RLCC3KWWRnEmMk4PGT6n9KyxeIvZyTTXYdGu4Qcehm6j8Tbb4e/ECew8L3A1fSrhAsp8wiBpDwBxzjPpzjv0rnvFvga88La/Lqt7Pb3t/qBE8q2agRQMTjb6AgHGBnAX8K3/Eug2154dtE0bQ7oz20oNxqy24ETMSuBv7HkcDkYz0zjtfCXwYPxAtWW91F7Sy0lRLcu3GWI3HrxkAA854ruoOhFKXcm3Psjxu5sPEV1PLPcpcvbYG1kQtkdBxycZxj8q1/CXw9ufEcrTNNcuwO5hk5AAx909MAdMV2HgX4pr4L+INxrtxaXOs6RHHJbW8UUe4kDhT2GOCc9uK6HQfE17G114lv7SKwi1Sd5okiI+QEAAZHXAA6cVM81o4eVpK/4g0kr3OH0rwX4g1G+eWxKGOAH5Z5CWCDp0HU4NdpYeKr7wx4aj1O43/Zp3MAPXBHB4rW0+606wuTPHqAgS7G5yHHAI5IH+RUPi3S7bxL4TfTNGuFu4o51KhOCDnlfqcgn86WIqUJxVWGjZm1JW5S9pfip4/Amp6zDOZ75NsOn2pYkks2DIB3IB61qfDvSp9IitBKzO4PnG1Mh2eYRjcw7k+vpisu7sT4L0GGKGBZfLUb1XBJkxkAnHy4GMjr/ACrZ8BXTTSrfXo8m5lU7EVs5OOOvYfSuXCYijTrRU92dKSTV2esQubiIefcxtMRzGgwQKrz2VosTSR3DyTsSBGTgCuQOiSPI8iXbicnBO45A9CKuRaclkQwmd5iQpJYkEeuDX3E/fjZNDlFWLavpQcRyzNbTZIMZbqT7ZxSxaXpMOroIo40O0sSuMk+tUfEmkWTxpcfacTheTgcH6+tYek2rec2JpI2J5kY5Y/j2FcLrci5W7mKklI73xLb6PBpRnnCPfE4IY7nccDAB/CuNuNVS0gkdYm8p1ww2g7AeMY9fpWlAlpYPKCxubpl4LEsRnjvWHqnh65XSZpzdLE6MGaM85Gen1xXgSrXlKKa0Mqr6kN9c23hqWOyTKW0sG7ylOS7EZ4Hpz9c10t5q0dh8NdOSVylxNcxoIl/h+b07HArz6aFdW8R6QkhY3LSYaU8hVA4Hpn+WK3via7S6v4e022VgkJJ2qRwwwSxxxx7+v4V8ZiKjc9Wcilcu+J55NA8V2kSZMcsIkK5xgcc/nmuhvtRS+kW5jILyxjcxPII4x9Kr+JLe08Qa7au0h+0raBeCMYGCf51gTRT6LIHnZvKbmMEYBHqPX0p06NWUfrEHoUm4rU3UsY50kZ58AkFlXIPHv1FY+o+IoNKLRWtubqUAKAvJB9ST2+taKXEOsAOjG2RsK5XjAwM/jUMlhYCWJNMQrEDukeUD94w+nOD1/CvoMFmlOclRlo+7NIPsV7GJ54Re397HEGOWiTAx7YPb6VrRNaCAfYgqhuPOBwD7++aIdDsLdjPckSyMMkjp7DHYU+CW2GDGPMYnKgAbQPWvt6FajG1pI6oqK3J1IiUAkEkcnNSWsGZpJWZRGqZBbuc1KtiLlkckZHIUfzq3b2glV24ZScbcdK9KNeHQ6I+RUbUre2JIJKDqRzn6VNFfRSwR3aEeSzBTnuT7VDq2hwWi+cgfawyVJyc/SotOsIgig5KA52k8GtKdRVHdMVl1NKSCJCZfNA3D7pPT8KhfUoIyI94BPAGeSKdLZR3LlpR8oGAvX6c1UXSLaXUhO8YLAYCjoK26/EZrct3F4lugIIJIydxrJ067L39xdtLHFbBSMFsFiO4HpV824luC7jzF7p2rOn0C2uroSyRLIiHGxhkZq+Xm6ll1r20nMUsFzH8+Bs3YJ9Tir91cRR2iybwzkYC+/vWFe6NZ27vMkAwBuCj27Vr6ZY2+o2ltc3UIdAAyq46g1PK09xLltoJb3iEkqwGeTzjBqa6vY4owXdQinJJIoktIZ755fLAPQDpx6Vl6joiajdicliqEgRZyMe47/WiV+4JJk1tqVtLcSvE6gKNpZiOfbH41Lp6hpZ7iB9yEjKk5A9ce9YU+ixWUxugNqBSAgOBz7dzWz4YsBYaa7yqyCRtxXOOetQpNbsqyWxrTKj25IAB7/wCFZlxdmQBASFHGDxnHf6VZnufNGwnCZ4Ud8+tVIrU3GWPJ7sR1H+FG4+lynsMkmxcgetTtBsbCk49D61YjttkhKHJHSpDCA2WIBHWml1DQqeaYeQcDPORWrp+nojO4YqkhBIPQf/rpq21sFLzf6peWBHX0GO9LZSSTtPLNiO3XGEwefx9KtNIm4SANcMY2IiBwCP4qtRWxkBywAHr6f1oRRd42KAmcgtxn3HtUyybJgEJ3qcfL2NNtB5GL4hRrW2laAB3HKqeAT714vouvSaT4xTU77TxdQxyHzowQB1449AR0r3O6mSB5S6bgQcg9ATXiXiVhB4hufKCiANwcfe9T+tfFcQxUqXuysz6XJ2lJpo+yPCOt6Z4u0K3ubdY5IHUZQAfKccj2rpY41iQKowB2r5g+BHiaTSvEUWmhiLa4BHlnnB7Y/T86+morkEc1HD2Z06sPZ4hLnjpc83MsK8NWcU9HqWGBIwDg1n6+rNo93tUs3lkgLweOa0QcimugkQqwDKQQQe4r7txUl6njp2PHL4TXVlGLi4kkgADeTI3yKT7fn19ayNPi8mKQRurxZJEW7OPevaI/DumwyF1s4wfcZH5Hiub+IY8N6X4dvbi/u7LRjDEzrcM6xFSBnHUZz0x71wyVPDQbk0kdHtHPQ89W+NiwiBF1eSHcsSnOB746AVYcOJQ8hWS7K5KpjgevsK8PuP2nvBnh7TT9i1CO81GdR5k4UkF84OTjCgc1DpX7VXgyxtwonnvbmXLT3E0bgbuwGOw7CuGOYU5/Df7jX2bPdGfcojlIcuPmGPz/AArPsblIQ6R7Sm4jbnOK8Vv/ANpnRZleXTLgO5BWQscYX04yT9CKwtL/AGgtM01pDNPJKXJbaFPOfp2qljOsUxeyfVn0e8m2IlSCMHGTXKrqNxBqKKzkhpRnaOAM14bqH7U9jDBI1tO6BTgqnL/QDBOfrXk/xQ/a61u8u4IPCUc2lwqitJJKA0pbr2yOpPfnHQdK8XMVisdFRwyszvwjo0m3V1Pv7VXS1hkv0TzAoG1R0yeAMe9cvd309lfQQXR3vOCwCkEAdhmvzc1j49fE3XnUXninUXQMGEUAEajHbAzU2lfG3x7p88Xk67dhIhllkAbI75PU/nXZhaeY06ajWSb9TCs6Ep3puyP0bvftFuMxReaoOWTnP4VFDazTEmLc4Y8qCSQfTHavgp/2jvHULF7XV5IQw5ZioX8Bgnv+lZV/+1H8Q8S2q6/cIj4yYmAJP125/KvRviXpyfict4p6M/Q+6K+GNHlvb+4iiZSW8otyM9APUn0FWLHXFn0yG5ur+1hkkUMsLzKCqn1yev8AKvy51D4q+KdYczX+oXmpOp+UzzMSp9QeAPrisufxZr18SfNvCSckmWRse2ScU3SxL2sg549z9Wh4y0bThibV7EHPGblP1JPFRT/EXwvb5nPiHTNgGGBukGD9M1+Vtpf3zbheIJwTtIkJyPwqyL22Qr/osZB+6HOBn3JpqniVvJCcoI/RfxR+0v8AD7wwWA8RxXUzjaYLaMyYz6Ed685vP2xPClgWWw0jUbx+WUMvkoxPOfmxj86+KbjxKbVtlraKxyM+RgAe/vVKXXr64OHtBITzg5rT6rOWspslyjbRH1lqP7XWs6rciS006x02ANu2uxmc+xI/oaqzftO+Ib+02jS9GcMSuQrbuuM4bNfKkV/qiHYtmIATkgr09a0o9Ze3IDOzsB0Axkn0zWLwMX8Y1XcNY6Hvt38bdasGS7W2sBdc+WHUkA/7o4HsTWJJ8fvHNxcPK+riNmHyxxoAqH6ck/nXj/8AwkFpCWS6eYHusZ3N+dVn8Swb8pbXOwkbRIM5HoTVRy/DWs4Gzxdaerkeg6x4/wDGeuTSm88TXro/WOALHkemQOR14rnZfE+oxuxm1PUZEU8hpML7cjGc+lZEsF1qKmcaimnRlRiEvyT7DB5rP+whuJ9QZnJGNuTnFaLBUYq0aaI+tVbWcmWpPEZuGInS5uiTwWOQPw6VbsNZFtMBb2Bt2HIdhkH3punReSAASBnk+XkgVp6kbe3sw++6kl5+VYgAc/jW3sKUY2SMnXm+oT+Ib64VEfyHB7suSPQgVVmuTI6lpGQr/wA80IXP0rAn1dtwK21zv6ccY/wqsNXubggJbTuQOSwx+NCpclnFE87a95nU/bI0LAefKzDIMqgYx1I55qL+2otqosQVl5LlgCSf0wKwBJdSKQ9nGQRje7EED2py6bp8m0Smd3AyQIyQDnjB7/StXDTVkXNC810qG/dQHI4Ikzg1Sjub2+VpEsYGiAAbaxb8xSSQeHLO3cul89zkgxpBtjH4k5zn2rJ+3pbuVgt5oQcYA4z9SKpJbbjvqbHka7K+U0+KJgMgAYGB3waLee9df9MaNEHBMSj+dVW8RyvCCbN3CngSEjdjsT6U1Il1K482UC1RjnAYkAH0FPlXYp3ub1hbW1/Iirb2owdxaeQICB9epNatz/Y9kMvbaPEByXaUsf0PU+3euai0TSB5p82eU9FzGefXr296ryWWlWySvLZ3bxgfLhRtB9welJ862kTe+5Z1ma5ml3adBBLbnlfLU4A9R61jsurSTorPHC45ABC4z/WoL1pmhCwNJHD2Rc8fgO9Jp8ksXyi1Mpb/AJayHp7Y61cF/MhSS6GnEAw2T+VcSgFi0su1QfX61PEltAhaSexthjADNvyT3GM1UttDtHmKS+bISS37mMkAnuM1fOiadaFy1lcuuAS5UDHpzVdbXI0uWbO6sgAUfzZc5BihBA/OoLyZmYBDNEc9XULVS51SygQfZra6i2/KACMH6+9UZdRnuE+TTGYk7R5rE8etS076jSNB7K9mXMmrgIBnyzMox7Y7/hWTcWkI/wBffmY9MMxP61O+m2aEeZ5pYgBgIydp9PQUqaVaBARBLsByAMdPXmqUdCpSJdGvoNPDrFexxKV4KxhyfpmpZ72e6jeWO8uyGbkMoVSf8/yqCa0s4RmO3CADIMhA/lTTLbquXntg55Cs5P6ChJRIavsTxWGtRWJu01aW0hUkAeeEIJ6gAck9Onp7VX/sqSQ7rjV5HLHJcyF/0pZ7u3cjddW4A5BKk4FV2vJJrkw2FwspH8YiCgipsm7WBaFltItUIcTyTntleG+o9KuxpJJHuy6LjIW3iCggeuTz9azWstVdSxvEiUnaWWUZ49j2pYLV4JA0t2JSP4TKOfyPAo1W47XdwmvI4Ww6XkpGTtVgBz+lFvrIVxt0u6ncclJZSFI/CrdzqZhhCmSyBU7sgFj9MinweJrRpozLeGEg5JWEcHvgU/deoWbKN7qb6lNGjafFp6MMAIxLEe+4npUk+h6a7BmuJGK4J2qef1qrJHPqV6Z7Yl4xnEjDp+FWxo00iBp9UVMHlmcAD0HFLZ6BcmsdI0vzRvt5mQYBLYXnt1z3rVudNWMBEdDK3McTXAyB9B+H51R03SNNBLvdi6ZehUl1Oenp1rRk122sQYnuY4myAVt7Ibwfq319fSqbtuS7nOSW1/FcGI6UkkvOG5JJ/CtDSdJ143CObQQRKMtIVGQM9s1Dfa+Xcukt9cRKdxZjsJ/3fStXTtRN1F55s5YoiPlkuJySD9KlNdUCbNxp7mNERpJJAgK5kmEYOe/T+dZWoeKkjLLLFpkbldpkdvNYD2PrVe6tNF1CVjtu5SuDItrA+0nuQTx1rGvrPTLfebawuBACB5syhTz2xzj0pWTe47otjVJL8H7FISyjg28QUAdeT1P1qokOq3DbTqpiBySDIFyPTB6npVOe+EBAgtZDERjZv7/UVEhvrxgItKMsgBwSpOz3z9KtK/QLlldPAnAutScsDyWbIJ7cj+Vdt4emtyjK5sYIlXJnFsZHfjgAt/IdzmuDj0vUJzhoESRT8oAKgfXNdDp+i6puDz3MpjH/ACySVVUfr9Kmz9A5r9TVuPGcWnzOn9q3NsVLFBa2qlh74bp+Fc1d+Jxd3Bljv765DD597AF/T9K6O+FsclrTT4yAMM10JGP1wePp9fSs03dpbqwefTYT1xgu30GB/nIp+6uo1r0Fs9SEVowV2SSQEhrm6IKjPp/Ee3/66zr7T7bUZMvqMyNx81qGZT78881ZDvfRh0QmMjgpDyB+PWq8lpq8DbrS+MCsBxuEf45o0YrldfD2mGVBJNezgnBYQ4Y/QGtBPD0tvfn/AIR8XVrOigm4u3VSOevPA/xqs+lay6hptdsoQ396459weeTRps01vDODCmqEHaWlc+vUc8/4USfLuN2toadxaa4zZutXBzjdi4DZHYZBqbT7d4hlZkuSxyWlmKj6Z9Kr/acIHk0qC0AHBVCN35k0LfzFAILaGIFhl2XIIPoOlRzqOyNIxbVmzZa1WaYCOC0kfH+uiYlR3zk9qqzyWsJVZNZ0iOYnBjiVmZfYnGP17irepaxp0Ft9nlmkWYD94FwAxPYjsB7Vz8usaImQfMZugAwAPas1Uu9GW4cup0UbiXTC0WoxzwxvwbdCNp+hHJOM1lzW19c5KXMiP94O4ArR0B4rnSrkRRSBRKhVU5JBB5A744rZb7LYbIn0q41V16yNGdsDHs2CDn+gNJVFFtMpxlJXscWuj+IiN/8AbIRDwuZQCPrWlYeFdY1CFXfUFuY1P3Q+Qc9SMcCurCadcKgu7K3tsN8w2ZUf99eta8Wp2GlkQ2wgEBIG9DhOfT61Sq010M3GXQ4+38K3sR2w28DuvBMkhBOPX1pPEjv4et9Ma8itA0shLRxKDu9/YD1xXWzahEsby2zxyy9iOQD1x7cVqeJ/AFp4yttFF2wMq2xaJkYAYLEkZ+prTnv1sKz6mNpVhpWo2kckG1t3DBVGP0rTbwZY7gyQB1bHygDPvTNE8Jw+HVKRM0hJ53cYI9BXVWgyuCMHtzT9pKn1uPkjLQ4K4+HiXV6bl5GjQH5YFIAH1NRN4eWCRkDywxAZbyuM/wCNd/dxxWreW7YwxLf4Vg6xPYq6mC5JUjDAgD8a5Z4i7OiFBs5ZLY27ZB3j1k5zx/OovJYRhpYST1CEZI/KpNQv0t5flcMB1IOcmqsuuDaB5jBOuF5A965W3J3R3JJKxLC6NxLaGJQcDGABmpbjR4YttwQPKOAdoyRWaNUhkYOXz3AArbnv4YdCs5AATPIRuJ6ADr/Si8rByq2pVtjB1iNwjqfvbR+frV6KFYnBMCSFxncXJIPYjsDjtWVFexjGOed2FNW4dRQuMgFADkE4zXPJts0UbrQtpBZTqTdG9jOSEEEgGSOx64HvWxaaD4dnhAXULmZmOTFqNsCBgZxuTn26fjWDHqKPggEjO3pWiLsRLv4QAZxnrUc018JXs1LU3YvBbNEBpLWrsc7YWlCqf++uRVU6HqWmxlbmFYn5PlsMowHHXp+NV7TU0BJBIJ5G04JP1q4PEUkkflPK/lfwozZH/wBao9tPZotUYy6mNfWQkkU215/Z8ykEwSr8j57A9vSr+kazpF1Mlnc2vkarG25QQF3joSCf6Vaa+069iEM8KspAIJxg+9T39ho2rpbxShM27bo7sjEqHHQEdh0/nS+sraTsyfYWXc4D4k+E9J1FpNVjhukc4MsSNk5HGR6n2rgovD1hcxDbo2oPEQSG3BSBz97PU9/wNe9Pp8E/7rzy4YDJKgdOAQfXrxWDffs+X/i2/M9nr0Gm25GGMjgc+qhiOT+VehRxaekpnBUwz3ijnvCeg6VHFiCxltnOD5hkBJ46H1//AF11C6WJmBMrnBHzBjn6V1fhz4Pab4Tge2utTnvZlIVmZgAT7Ff5V0qeEdKiwI1mcDruIGB9e9OWNpx05rnMqE+xw1tYDygRkgDGPX3pDYDIPGO4rv08L2KAoiMO4+YnApo8L2cyFGDDI/iJ5x0FRHHUmX7CoeM/EG+fQ9CnlgQM7kRjPbJry270XSZBbyGee4dlBcW8e8Kx7fWvqbXvhhpniDTntZ5JlVjkGPGQe3Xg14z8QPhPrvg+ze70u5ZtNTAkIYKyZ6HCgDtXbRxEJ/C9SJRklaR5tNFo9lkGO7JU4OU2/hg96jXU9BjdkSwuGH/TXBOO4P8AjUtpbamADLElxCT8xnbOf61da2iiUGOwiLMRgPKEU+/0ro5ntf8AI5rpaFWw8UWNpOiwRSwxg5Kls4H0rtLDXrA2xEV7Ed4LGO4AyCeuB/WuU+0paDMVjZ3DDkqWzg/QVnSeJJJSQ2kQA9CrRkY+lQt/duUrWtJHRXslq0hKXUBfBO1W5OPaoY72yVQo8M2k5HJkkZmL+55/zmsKDU5Z5Qh0iG2Rj80xUqw9s9MV2C3mjwWv/H9FNIMDbGM1bn/NoNLsbPgXzb3VN0Gn2+nQIhJFsD1HTrk16Tpmn3eozJbxR5Y9SRnH1968dW6u7f8Af2Fw0ZXkBTivpv4dWwt/Cum385/0u7j8xgTynGMH3PWuGvV9lG+50QpqWg7SPh3Ywoj35NzITltxwB9K2f8AhD9AaPyxp8RIPVsnj/H6VPdXfyjBGM9RVf7W3B3Ejrkjn6V87VxtST+Kx3RopdDKv/hzZXEJjtpXtiORtwcfia4HxTC3hYJFepKwDbVliXII9c9B+NesC+254Ocdzwaj1KC012xa0u4g6MCORyPeuqjjZJqNRk1KGl7HzX4nutS1K8ifSr2aytwu1gjAbjjjJ/Oucm07V3ZxPq9zJIoJMjSDI749D+NdZ498JHwbrDIbUXNq4LRB3PKntXFf20AxH/COW8YxyzO7H+ffn8z7V9DBqSTWp5kr7M0LCOTYQYYLmUjlp7lIQp9fc1FPeG2fJ02yJGP+Xon+X+eazjrMoIx4e09wf+egZs474J60+TxHfYIGi6RBn5QzxkFPfPI/Ot9bbGdr9SxNqDsjO/h+1liI+8ZWGPyPU8iqgunZwYfDumq+Oo3lh+Pf/wDXVt/FLeWhN9p8cnAaOCEYB9qX7ZrN8olsriynXOCzRYI9MH86lNPSxS2Ktrt3hLpbe1Q5z5cOcfj1NWmi0WGFWm1G23sSPmtWH5ZA46U95PE25FZ4lkJ4Kx45A7HtSQ6VqxPm3ccl+HJG0EN068dqbvslYVtCuNQ0eJyY/EN3BG3UQxYU9ujVMmvaRCCYtZ1CSccq6wIAT7jOAPerb6ZZj72g3FsAQCXAwCe3Pv29jUiWOnxqdugtFyc5ZQp+o65/wNDUGrt/kVfS7RSWPUNTUmz1uR43wDGSBnPOD0H5+oqVtO1eOKQS6jMIlUhgHzlQOmM9vSodUubSONBJpBuYyDiNZQMfgKxrnWUSMrBoktsgBywlLbeO/b8vepaXL7qFe+qR9Q/APwPpmieE7DWImW7ur0ecJDg4HY+3rj3r2L+0LiQENNIUPIUscflXyF8Jvive+EfDdpa7Td6dk/KOGQ57D0/xr6T8M+LLbxRpkN3aOfJcDJIyRnqD+tfH4mdZVeWZ61OEXG8To3mcuBxgHOSaPOCA52kYycDNVN6ZJGFPQAH/ADzTkJjUAgEnIYGuTmbZSjqWEkCDgemSTjil84nIBOPaqYcrHkkMAeDTg4fAOMd8mi5drMlefa2Mnrzg4oNwTjOAAclieleA/Gn9ofUfAPid9C0OOylvIoxJLc3EZcBSOABnH9ai+Fv7Rd/4rufI12Gyin3YDWwKgg98dM1Eo1UuZx0LTjHrqfR9s5wVJA9CDUoYEgZ6fpVCCYSwxyLjY4yCD1HaniQIwxk45yRmi1uo2k1cvM+QADxnjNVryKC5XZPDHchgRtkUHHuPQ/SmCbccke/ApdwfjOOnfFbwdndPUzsjxb4qfDC4soZda0KSYlBuns0IB29yvqfb/J8Yubu/1GBpLTW7y1dRtaEOBz9MdfrX2TOA6OjjIbIKsK+W/iv4QtvDnjGQJA5W6JlTZIBk9yPTrX0GFxDqLlm9UcNWNlc4G5j1m3b9/qN7OR1VyRjH05qFdZdDhn1FmH3szHn6HFdPbz3NpCUj02WUOOFuJgWAz6556fTiqs0MzEF9JSLPLO1wCB+AOenYe9ekuRrVHEvMxUuklOyO0v3BPR5i5JPTGfw4r3D4a/CifVNNW81WyFtExDRxy/f/APrVb+D/AMOi0cep6paqmAWiQDOB2PPevaUYCABcAYAAxnAPevIxWMVP3ab1O+lQuuZmXpfh+y0WBIrS2jiKnqB8xH1q8+cgHjvgUI6b9o5K9T3okbo+eOxzXgyqOpJuTuejFcq0AoGYE84ORjjFII8EkHgcYxjHvQsgRc5AOetc34w8eaV4Mszc6nciFCcKq8s30Fc8lbU1hc3WUZwPrxSJyw559c14j/w1h4V84xDTdW2buJ/LU7vwzkD3NejeCviXoPjeIS6XdEvkZimXY6nuCO1LmcPji0W30TOs2YcgA565FNeP5OmcdzTndWIKtljxkelJjHBIHPTHSqu2Z8uhnag3mKFfEinjDgH+deeeM/CT3ls82lQwwXaDIicfK7fh0r0W4gJz8rEHg9MY+lUHspHJG3Aznk10Qq1ab9x6FckJq00fKninVtbjins73ToYCMglQQw9wehHvXLw2UlvCsT6bFOgAJOOfz719WeN/AqeJ9LuYURRdGPKsR19q+bdeudW0Kd7E372ksHy+W6/cx3B9DX0+FrQqw0Wp5Vek6fwvQy/+EeR4Vd4Li2UsGUkAAMDkY7V9H/C/wDagsrEWmj+JmMHlIIYtR/gOOAG7g89+ODyK+ZbjxLrcsZie/leIjkK2VJ7cfgPyrKFxKs5eXdluuBioxmEWKjtZmOHqcj1P070zV4NUs47m1lSaBxlJEbIYetXw2c4yO/FfGH7MfxPn0rxRb+F7iZjYXvywBzkI/oD2BPavsmJsbVI56HPY18k4TpScKnQ9dNS1RI0mzJJ+lLHIGKkd+TimkgnGODSbF3DAAxzgcVXu9GW0tidnLEg+nGazdc0Gx1/TbjT9Rtor60nUhopVBAz9auvOE2rjg+lOVjJ1GOPStFNwd4slqys0fLHxJ/Zut/DdvNf6Ok09gDkQxIC0YPbHfHavHL3w/pUDZRJ0BXIZYMkHv8Armv0JZd6lCBtIwQRnNeTfEn4C2fid21DSHNpfKCWt87YpWPOcf5/pX0eEzLm9yq/mefWoXV4s+SLXXbCwTZbatd2hAyWFqufwJJp8PxGv7PUbS5stZu7me1bdEZ1A44yvHY9/oK2PFGiJ4dvZbPV9GuILlM8cDdjqRnggda4jUr7TORbQTRHnBbB5NevVhGpG17pnClKLUrH1p8Nv2hdE8YbLK/dtM1YgKVnACSMe6sODk/5FeuwXCyoCpwPUc5981+bVtMcgqGL53KSehH8ulfb/wAA/FMvi34cWd3cOTdQN5Dq3PAHGff/ABr4jE4SWFqaO6Z69Kp7Rao9JJA9j2phZuhZc/3hxgU4oCSN2cc8d6hnzkEAZHqOtYLmvodGlyrrGtWujWjz3M6xRKMlmYcAV80/GX44WfiCaysrB7iO2tZhMZ4Bu3MOhAPTse3I61Y/ap8TSxeJ7Tw/FKUhVd0gDYD56frXlFvZxQ20Qks0cDAYiUDOelerg8LJy55uyOXEVFGNkrsLXU7/AMR6yRYarfvMUORJgEgcmuv8JeBvEvifUBp6ajdeTuzIGOVTPXjpn/AVx66ab/xXpVjpdlNbzzEoY4pMknIyT6AA19reAvA1r4K0xLaFjJO6gyzPy2SMkfgeK9uviY0lZanmwg6jIvAnw303wPYRJGDc3ZGZLiUZYn611+9Hf7qkEcAjikcBTgZI6ZxSBRtBySD1Hb6181UlKo+aTPVhCMVoPDkDGMnnGPSlxuwQCSTzx0piExsSOCBxgdKhnuRbQs7uFTBLMTjAHU1z8vU1v2JwwTjLA5xgjvSQu4kOVOfoePevmT4tftKS6fdz6d4eKl0JVrnOcY4OOxNeFXnxH8V69I0t/wCJdSKseNlyRt/AYFONGvVd4LQcnThbmZ+im49WGX6qvUkdzj0pFmByVJ9OeOa/Oqy+IXiPR5klsfFWrR3MZ3BzcbsemQcgj8K9c+Hv7Vur28qQeLIkv4BtVr23XEuOm5h7dTjP0pToYmiuZq68iYzpydkz6/WQsmc8k4phkdeCwOB6YrB8PeJLDxNp0V/p1yt1ZyKGWWJgfwNawkO4gAEdsnrUwqXKkuiJzKF6AAE9DVDU9CtvE2nyadeIjxTjYC38LHgHPbmrHmEnBIwB0ApVkCKGBAIPSuiNRwkmTKOmp8Y694fufDHizUdOltbu4a0lYeWsYIdO5P0559qyb6TSooxcPo10I3PLCMHPHQ161+0z4Rv5vGun31jK0Yu7XMiq+0buO4714ynh7WNOcmJvtLnqJZQAfbPPFfY0qsqlNSPGqxUZaFNvEGicgaNcOO6so49xtol1bTJ3QQaXPZIccgn866ANfvEEfRLVivWRZxkE+uDjpVG7vbqz5TS7Ocn+FZi5/IdP/rmt276Xf3nM+X5mxo9rA9rmC/jY4DFZCFI9uetZniaykubN5UkR0jG4jcPyx3rEuNZeZgZPDdvIRkguxBB+nTH4VFcanI0DSDQLS3I+UupYn69SM/8A16a5tx38zVt/EsENrHjVzb3AX/VCHdgjpz0qs+u6/eR711O2nTOVSKIAdOvUnn2qvocunT24L6dNM/GXt1Bx9Sf5/WtR9T0qz5fTr8ADJCRZOP689ql8repNwXVPFV/AIJNRjeMEMpKZwQMDB6ge3+Fep/BL4Q3HivVk1LXGEtpbgYDLwxH+elePrfadql9DDp8mqQ3VxKsYVgAOTgkAcjFfe3gzw3F4V8K6bpeAZI4w0kg6kkDr+X6mvLxmIVKPLBanVSg5yVzYt7eK2ijigRYokXYoxxgf5608AZz3pMDbgnke1NJO08Ejvg4NfNOV3qeyo2VhxOQVxgA9PeoQSG5znHTNO3Anjj0qDUbkWOnXN2x+S3QyNgc4Az/Smk27DiraHLePfido3w/0/wC06jOA5zthVvmbHtXzp4m/bM8SrO0fh61gsrbP37pQGOOnA5/M15N8SvG97438T3l68jyWxlZIVJ4CA9cfWuJuLVnJCk5I53ZGDXp0stdZc1V6djGtiI03ZI93sP2yvHcNwr3NpouoRE/NG0ZUkd8HsfevYPh5+1b4W8VTw2OtRv4Y1FwAGuGLW7se2/tn8/avhxYrlWJC7gBjC9jV1HZVAnizGwwyOOAfQ062Twt+7ujnjim9z9R7S7iuIklilWWJ+VkQ5DD1FWg25cHHX1r4e+B/x+u/h3eW+mao733h6Rtp3HJtx0yM84r7P0jV7LWrG3vrC5S7sp1DRzRnIPt7Gvm5e0w8uSojuhLnV0X8hcccEck1NbkRyxFwChbB3c8Hgj8iahUqSc9Tzz2oeVQD1BH610wqpPUpps+Rfj1oepeFPiFfQ2aj+zblPOiUoCEbofzBFeUX91Y3CmW8jlNwARu8nGDjt0GO1e+ftjaibfWPDTRysk7xFRs5yCB1/IflXzDqI1KZiXllfcOGZuCPavs8NU9rRVkeTiYKMkdP4F+MGvfD69QWHkXOlFv3lldFhuyc5Uj7vfqK+qfhd8YdF+JNs62jPa6jGN0tpMRuA749QPxr4aTzlURSowC8gkE4Pr9a6v4f63N4Y8X6RqMDlAk4Eyr/ABoQQc/Q4P4V4mOwMdasNGa0qsoq26Pv0MPL45OOcikMingZwT0IpkNwk8MUqYKSxq4wPVQTTndMJ/Fk8kdxXiRd15noL3ugbyxIBOCeDjGKj2HcQWYg1K0asnAB55BNAQbfYDoadnbUq/Q5jx14mPhHw3d6gBvaIBV75J//AFV8i+KfHF74u1KX7ZqU9oykmIRuQgz6gHn/APXX1J8bbFLn4ZakiAFoSJirHG4DsfbIH518g3fiG1tQDLo0bggEu78foea97A0ITXO0cuIqyjDlRQubTWI+RfySg5+ZJCAR/OpILDxDPGPKu5iOhDSngn39ang8cRW5ATSYHQH7rFioHsAc0P4xhlZT/ZqoT0UO4AP0z/M19FFxtblPFk3sh0fhXXZZAxcOV5LSSjPvx3rQtvCsk6F7mGLcDj74BJ+hNZM/iWK4j8tbH7ODgExE8nueSfr+NVV0+e5LPb3bEddhkywH41pd20RNpLWTNy9j0zRoNl/orSEE4e3mAyO3r+XtVAeJ9AGVWw1GAHoElCqfrjr0H+TVWHQbooGd3f03k/zpbzTcAeaERzzkADNDUpbscfvJrXxFYzXAgsorq1JYAlpN2a+yv2Xr6abwHLaMciC4LKD1KjOfyzXxRbWUUMolDqhA4Oeh9a+6P2Y9GeHwZPcuoUTy71LA8fKARx3yP1r5rNo3ilc7sLK1Q9awWQZGUIwanT0Az7U5Y9pxkgA8e1PCgHgg5r5lM921wAAwAecc1KMg4AOPc0m0jOMcUobHBGc1DaCxyPxN+HVl4804u0Mf9rRA+XIRjfxwCa+LPE4sdC1K7sNT0u4S7tmKsgAyPQjPUe9foBv3EEHBz0Irx/4//DKHX9L/ALf0+0WXUYQRcDaAzqO49fpX0GXY502qc3oc1egpxu1qfGN5JYXzBLGJ4nbgCVcc1LFoHiOyjBhuZraNzwEJIP4/nWjr1xZaeRKLKQgjkRHkH0PvWIfEluWJNpfIGOcNJwPp6flX1u/meBOEk9NCWSz15nKTXUl2gPzRSAn8D6VTuha28eGtBBN3YYAB+nWqt/rUVwhEQvIpB0YyZ4rIkF3MvzTPKrD/AJatk4os7aIlXvqbvh3x3q3gfWV1XQ76SyvV+8AcrKB2Ydx9MGvpP4X/ALX8Gv3VrpnifSWsLuZgkd/aSBoXY/3lIBXP5V8iywSLIAUB5A44xV9YzbxebExMikOoz0I5HP1r5/G5dTqpyWku56FOu6ezP1Js3E8SOrBlZdysOjDsRUsijHPDd683/Z/8aDxr8LdFvzLvniiWCUMRkMOD+ufyr0sIDyScnrXx/LKDsz2ac1UjzFVoN5wOnvUMttIGIGTjv61fC9RnntzU0RDKRnJ9CMfrWl1axo9DiPHOujwj4ZudVlQmKLqPU9OPzFfGfxB+I0/i/WHvpb6MBQViikXIUE//AFq+xPjtpD6h8LtT8oM5VwxVeTgAHp+Br4YurTSnVHMU2WG7YYuAc8819PllKEve6o4cVKUafu9Skbq8v3KWbWl2SAzIo2E8Zxk8dqpyS3kv7i506Pb1JWPBH+NTXEml2jB1aW2I6PjBHuKktfEMETLjV5xHnkGMFf8AHmvo7pM+e1TuVP8AhE7adN6RNECAeRjn0zVO48OrZ4IBB7qw/rWlqnie7kGLC7juk7+YuMfQGsuXW9ZlVg0ccilSuNmcfT3rTmv0DzI3jjt2jVHIBABUEjB/PpX0L8Gf2t38I28GjeLLSS60xCFg1O2JLwJ6SL1YDrkceo6183z+e0KkoC464GKjiLgBQpXj1P8AOvKxuBpYqPvG1Kp7PWO5+q3hnxfpnirTYr7S72G+spgGSWBwwIPTOOn410Ec+CORX5n/AAe+LGo/CvxFBewSsdMlYJeWjElSp4JA6DHt9a/RLQdXt9c0uy1CylWa0uoVmjZWyMEZA+or8/xOHq4OfLLboe/h6yqqz0Z06zqUJyCT0xVdz8wJHHqPSoUkJHPYVKfu5PGelZxd9zpcbD45Dg5zn2rlvHXw80bx5CBf24W6UfJcxkq4PbJHaui8wpzwRnsKlJ3qCBkd666dSVNpwMmj46+KXwo1rwg7Sppf2qyP3byEZHvkdq8X1yYKqslhkgAEKTg++a/SeWITxPHNEk0TDDRSjII+leJ/Er9nW21qCW88OJFZXGSz2bj5HPqvoa+rweaqTVOvucVXCKWsNz4eN7NDOJYWmtpUbcsu4ghh0KnsOMYr3P4W/tb6tpDwaX4utkvLIAJHqUA2yxjoA65OQPUfkK838b+Dr3Q9QmtJoGt7uNiJIJBggDuPUdK4prR43bIKkEdeMGu7GYGni43/ABOS1Si7vQ/TXw54jsvEWmQ3tlcJc2sg3JJHjngH+orXDhxwePX1r5F/ZE8fSR3954Wu5ztANxET2HfH45GPpX1vbt5iBgMD3r4mpRlh5+zZ6VGqqkbiknk4/GvF/jr8Y5vBKNpltatM8qkO6nBQY/rmva3OdxBU4ODjtXzj+1NjS9Y0q/MEU63AKuZRjJ2gjp6EH867cFSjUqpTOlaJtHzVf+KIr2aVhY3KSSMXLFgAcnqKsaW+nagxilLJO3KiT07jPc5qa88XNA7ltK0+fGBh2IH14xWXoGmv4x8baZZRIsEssm5UiJIABHr9a+wm4UINrofN1udyuz7D/Zd+B9nbWA8S6nbI91IgMXy8fewMZ6ZHNfTZVUAVRhQMAegFYvgTShoXg7S7HYA8UQVjjoe36Vrnlsk8A18HisROrJyZ7eDpqMExy5J5yCDke1KjkKeMmmxsScngds0SDlRyOccVxRct0ei0QzSKT1AwOSTjH4msO68Q6UGMcmo2kb5wVaYKf1r58/aq+OFz4WiTRtIuGS6dizFDghOnX618T654mvtYuzPeajd3MhPLSyEn6DpgfSu2lgK+L+DRdxVZww8ff3P1ntr5GQPFIkqA/fjYEH34q/Bfo45AHcbSefevyY8MfEPxN4SuUuNE8RX+nFSD5YlMiE+4bPH419U/BH9sZtdvIdG8aRR2V7JhIdTjB8mU9g390n0/WufEZficL7zV15HLDFwlofZ8V38o2uQD2BxmhpD6hG/2TXO2t95kAdHDKy7lYHII7GrguiwGeMjjiuJVZI7Ek9UeffFz4W23ijSbu8tLSGS/VchXUfMa+LNa8IpeXV0ksDW08UhVoyuOR1r9FonHmkOOOgAPUHrXzF+0F4WPhfWE1C3ijSC5BYhgMFsgD8819XlOPkpezk9Gc2IoqpB90fLN74VEeS8sgKkgncRkdhjpWWVaxkGE80AjIfJxXX6v4xvIpip0i3kBJAYZBJ/wrDvNbn1aARPpjWzg5LqOo9DX2l+bofLNNaG/4Z1W1u4yHs4oSo42AZ98mtK/160hQrH8rjg8g5rzObRZ5NzpctA5HGGIqrLZ31pIN88jgHPJzkVhOnK25CsmfSv7IusRS/FLUYZyuJ0BjB7nAA+nrX3bawlEAODjgkHOT61+X/wF12TQ/jHoEwO0zyhWbPXoMflX6jWeHjRwMCVVYc5zkV8LjoyjiNT18HK90PyGAyAO1RNGAGTAwRyCM5q6YxsGQQfwqJgCQCOAPzNZWsekmeQfFj4SW+p2E+qaTYR/a0BaWJBgv6ke+K+UtfuvsEkkT2V7DICAZUYnYfcV+hL9DjrivFfjL4ERI31eyggRN375DGCDnv8AWvbwWM5JKE9ialNVY+Z8ZXFp4i1iXNrrU93EQcRyccDoO3Sruiad4jsCVFrHcYBZl34I9SB0Hat/xbrUGi3bgaPb3AJyZY2ZTnuMA8V55e+M5/nVLaaBSxIO45A9M19K5Ra91HgzpNSs2e0fBvWrXxH8QYtLuYxFMsRLxsPlI9QD1PH4V9jaZbWtoiRxIgRQMYUDFfmDo3ijUNC8Q2mu2Thr63OAHbAdSclTj+dfa3wi/aO8OfEOBLR7pdN1lOHs7pgrP7r2Ir4LOfbxlzK/KejguSDamfQcDg42gDA4I4qeEpG3YjPQ85rG0+6DgAH8DWmgTcCeTjueleJQrtrU9mUUWpViuF2ywRTKM4EiggVyniP4XeH/ABHA4e2NjMwwJrVipHvXThtoyBkZ5GaXzRwpwDnjmvQhWnF+6yFHyPkj4o/CO/8ABwYNO19aE/IzAYx9epNec6Z4D0op5osbmB3Gd0YyG9enWvrv4xavYW/hG+WVY7i4jjbZE4zgkY49+TXwP4l1O5ScSWlxPY8AFBIRjH9a+nwGLqVbxl0MMXh48inex6p4I0zT77xfb6JJfkrKx2208WCff0A7fiK+vvDnwl8K6ZaiIaHYPKMfvBEMn8fWvzSsfGmr6RrFhq9tcyXF7ZShl8187wCCVyfpX3r8GP2mfDPxRtYoYbsWWtRqBPYT/u3BHUgH734V5uaYjEQld35TzcNThzanpdz8MPC9wpV9FhwecKSKyr/4J+G71NsRvLEjp5MxI/I9q722uFmQEEc8YqfYCOnNedSxE2rxkeo7LRnzl41+AOs6dC93pN1DqcaZLQSxjdj6D27V4nJo1/pfia2jvbBJCXKs8abCo9cegr7xl8tAdx+U5BzxXx98dfE0WmeOwulBnMADSRkA7z1I/ka9zC46pJqEtTOpho1abdrNHdadamK2RchgFHHQ8jP9atIwP7tgNxHHavN/C/xfttSYDUdPm0u4IGXcDYT0HIyBXZHxXptxED9qgcKQQcgMD6jvXs89viVjw46aGkY9jYcgKTwc0tzbFlVApJY4G0Ek+2KoXerotr54mjMajJcMGH04713HwK8RaL41tbjYoN3byFZCxBBPYewxj1+tc9fFRoRuaRjzPRnKx+Dr+6wBayAEdTwR/OsPxZ8NNbnsy1tYC6UjGxWIb8iK+oYbCOEgKANp4IGMVYdNgxk5Hqa8v+0am53woxi7nhOoSL9llB+8e+elcRYyGRGbI5PODnmuwvpA1rIAOcHGe9cZprB4pCrDaSSoH1pZNrJmGM3MzWmLTITgAdRzk+/+fWszczxkKByep4wfr2q9rALXRGMjHXPT3qnnhiRsyOMd6+wZ5MSIHJBB5B4YdjWzp1t5sTAYAI5OOp/pWOoyQcYAPIAz1rotHbCsckg8YpJlXuZk2n+U5AAyx5J4wP8A9dPitIoiMtuDHJGO9T3bkuQFySc8HoKgJKkEcDHNa7iTbLURSJQSqk5xuPar0LlgAMEgjBrGZyTgcAVpaW6xqC4UEnJPt/jT1Huz1fwIhisWbgcYJ9a3b85t3IGcAk49KzPBAz4cgYcISWAI6k9f51e1WXy7ZyMhsckemKjQc1Z2OHnwC+3kEk9KzJ5fJIAA5O0EjpmtlYg0CnjIGSQc9fWsrU4OQUAyOQeuaxsuYb+GxlT6PFPfRvIcqgySO5qyyCNiUGEJztHH6U6RluEAVwsg7dM/hUO9k27gCvIJz0rYxuPv9MivLEgqGIzkD+VZVp4dtNNswI0zKfmLk8/gK2rW9juYmAJA5GSMdKzbuG5jYskgIOcKRu6df0p3ZS0MvbaXmr/YpcNKRu3EZ6+9dBp2mtaB0XmMHBUDgmuB05mfxY7yHORgEnnI7flXq8RCDLfNkZBz1rRX2C1le5TjiigmEhRUOeqjHJ9ulaS3SzcZ6e9Otkhvt6EAbDx9aLiwNq4IOVPQCna5HqSiAMSH2ug6rn9DUZGH2dQDkD0oSckqCeM9D3ptywhIdtoA5znk+2KzlK2g0EKYuWjljAGeNx61Q1Hw7F5jSoMhhzx0rH1zxWmn3YVmUOV3KrHkdwfxrF8C/FdfE5njuysGHKx54745/KuF4lU3aXUt2lsy5bWQ03xLC6LhZSQfUY6A/rXc6hJ5kscIYEgjBB9e9cu8tve62iLkvCdxIHQHvXnfx4+Icuk2ktpptyYryUADyjhiM/yArOrVe8WS5qEbMT4j+K/EPhrxSRKCLBwFj2MNmBwTjnk1zvi7xfqN8sUGgxyy3Ua4knhyME9ge5rzXxV8Qbn7MmnG5fUUAUNLIxPJA3cHt2/CvQvD3iqDwf4Tiu1Rrq7ZQYLcDO9+xP0Nc8ZRbuzNe8tdjgxr1/4avJJdcTffTKVigkYE7iMZbrgDrS3+pR3cFjBMHk8tGYOygJuJySPfoPwqK5e2l0vWPEWsobzXJCUht252EnPA9BjOe5ri7jU72ytrJb5zHBjMQbOQD3565Iqvdv7jJu7WLviVpdQS1tIUKEElcEjeSeP5Vl6n4auba8+yuY5bkAEqp+53IY/nXqvgLLy21/qdvEYCMW6Eg4OMZ55yTis/4m+EbsX1rpmiQebczk3Dvu+aVzyBuAJAHTGPzrdWn8O4+VxV2eQzwGxuxaSvvDAkSAcYz29qnurWJJSsE4nTaN23OFz2PvVbW7PUdN16fTb+MpfxkLcRIQQnAIH5HOBUUN75bmHavAwW9fSuaSknZka9GX7BoNN1aATASxH5mjB6+nNSeO1j1TWo7y2iaJZFCiBRlVA6fjx/Kk0uAS36CZN+47VRuhJ6frXqGj2kHhCC4vNZ05RfCL/R7QqSAAOXI9uPz9qyqSnCN4ahKTtqeWWdvc6aP7QmVne3KtGhXJLeoFaF5qd/4rkN1el2UDBc8kD2/DtVhdVuNf1UXKJGX3Fo0Hyqgx1/+vXTaRd2d5pnlIkT3asFPHy88E/h1ryKrkvflHUzbehU0TwhFofiGyExN5ZzKGbcAQx69e1e/eEvFtj4G8O6tNZgSatdMsNlCuMQqfvOT2OD19sCvJtS1vSbG50+zsIzLLbrvmuZVGZWPBAHYDtj+uKk1h3vNLt7m2U+V5obbnp8w4J/DNfM4mNfEvc3je2p7LqHwstPGGj2d9Bp9uniacC7uLyUbbeyh5JOe5IPTsO461xfi1vC2seFra30jUJJZ7Vm8y5UkJKw4LIOw4xx9ayfFGv+I/FHhh9M0y9nh0bYrai0bBTKAMBCeyjkYB75PpXKaHEdSigjixHGSEKKvG3uAPeuSOHrTV6j2DS9oo9UsvH19D4N0PRykcWj6eynyojjzXGTlyRkkkknnn2rF+I/x41PUN+jWkqWlpIQ10lsuAcgfKSOTx2z/hWxb6npOn+H76zuEBkERVNoywc4wfTj0714RdaFPpM5Nyw2S5LSLzyT1x6mt8PShUq+82XUqSprV7ns3w11zSr3TrwX0qQWscZwCOcgcADqSTW94I0C01K11fXfFl4V8NaMPOSyL7RcyMNyoR0YDAG0dSRnNfO8e/R9Ws1juAxcbnVTkKD2PYH6dK9PhW88QTaZHHIX09G8xoySVQ46gdM+/pV4jBOnV5r6EQV9UjB02ebxRe39zqKPBf3DsyoTgoucIuOwAHTHevU9D1G68PeHrW0jItriAbvtJB3E45OB+hrRtvh7p2vaBf6rZBBLpkoWSRBjcTjG3p1yBg4rX+IXgU+CPhdaazrNxLceINWlWKys1OBFGCC2QMbjt4yc43DA61x1qlHE/uFpYtU3bm7GZqPjx7/wvYabCDb6VbRlpH53XLkglsZJwT65PStPTdftrSwttWJLrCpVVAzsBHJI7k+9eTL4gMeoQxCNjDKQoDAgIB6+5NWNVvb3Tbnykjd4Z5ApVDlR04J/WnLBuEVKG6LlL7SPfYvitZR6ZcvKHlmCAxso78AA+30zXP2/xTk1iR4zB9mjgUebO2eWPQAduO3WvLLTxdapd3UTkmK1BXcpxmTHv0Az+NVotfntooJJR5S3jM0aEglgOMgf5/SpbxrV7mE5XaPpDw1ZaF4htVmmvjcTlWcxtIVRO5JJ4HqcVBHZz6vcOumhhbqSFnZTyB3A6ke5ryz4cNbPdu+oXRhtQ294y3DHqAP6jp6969w0zxbb3UITTBG0O795LnByOMcdvYV7mGlJ0/fnd9ivZ3V4spacj6c4kkkLsp+aRxycdPyq14z3mGxDFoo7iXAkYgK3y7sE9uO5qjrd8YkRyBmSVVAP8RHI/Cud+LPiqY6XoEC7lcO4GADliMdPQDP5V8zj6eJw9bnWlzmqPljZmM2rCLX7S+SXybC3lZnHBLKODz/XvVm28bWfifxE01imY4wyIScjJPJxgY6D9a8s8S+IXivk0lh58kp/erG2BGPc10/w70d11W9+wS5jR1VpyvyqO5Xp/n34riqUFCl7Ssznp6nbavqF9D4lNtaS+VKYVzLLzsXuPr/h+Fa9tbRRqlzqV+b/AFKc7YIFbaiLnGSevOO/Smro0OuS6zIJSPsCKBOvV+AeKgg0y0ubSS9kwXZAkSquSVwMn3rfCT5pL2L0NFdaM30iEIdEKzygZMSnIA9ciobe1uVnaeAhkccr6/Q1H4P0ZUa4MJLoo/eIjE4Gep9B7V6DpGmW1zaF1IEZGY1GRn3z6VpjeeD5qlJ8vdFxhd6HGrBO6kOMg9Rjn/PtW1ptrYQxJud4plBYRIo2k46Hv+VTatbS6IryXO1rdOSccgk8YqGSwSewNzbSr5hAKgEAgHqeeuOtbUK1OrTTwzaf9dDaN0xILgiRyZVTnn2X0/nV2O4Lwma2IMQOCy881m+IIvsWmLcRpvOApCjAPqc9aLe2i0nS9HMLsZdRiadomPCAEYx9c19dg5TqwU5M6I8z2NK41FLqLBIUxqSSeCfb3qro/mppZmn+SWVixjxwo7DNVPF9mNJ8L2WuoXaOR+Qp6g9Pw6/lUWia1Dr9jGkbqrgEsCeDkdMV1YWrKjiXCW0kDk3ozY065S6iMrsxSNypA7kZwD7d6o6letaabPqCDLJkBR3xnFV7WCVZZFwVjB2gjOCfTPrxWfrjSweFFgnUwTmQnaQRkEggj2PIruWJcJ8rZKmm9DpvDSvq3hqLUpiA8spUKowMAZz+tSlPOEAH7sklpBnoPT3qsLyLQvAXhy3Zwkl2pkAY4z0yPyIrO1bWYooYnQl2kYIOep/wArzf7V5cQ6Nyqjs7G1G0F45SMSGNQQzsuM464HerdkS8cKAlFQbY0J+6Owz61S0WeNoJYwxiSKMtIxHQdQPck1bsy72azkAOTgAHO3PQ/XFethsdGcrDjqLcEQAhcbhXPRXckt7KIGKynG5Txu9j7VtTyhAA+MngA9656zKN4muWtnC3cAGV7YPI/wA9q9rmi1dsuL1NrV1im8h4vuR4LIejNjkH2zWXJLqd3vv3ljiiDbY4ipIwOmAMf5NaF/8AvoGdMJKQdysuAf8A61VHu4bpLWVHji8o7njkkC9BjPJ96ylUpLW473FsdO1C8Vp5po1yeEwBkVZlivBDIYXUSL8oUnI+tPa6Ij+1C4imVyNqxyA49uDVS98UafodnPd6jd29osZ3NHJKBgenB6+1S61K12P3lqNa1vERrmOUrKANydV/xyam1Ayrp/mxPvnHPlnoO5NeNaz+2J8PNOunCXtzeuGIdLO3LLgeh71xniD9tXw3NIF0vQ9UuYmG5S5VNwx0I9PesZYlP4It/eUrn0as2oy2FvqNxcQmN2CxxgbVBOBnHcn61csvtZtXWaXIY7mABGeeB9BXx/qH7bWsnyobDwzaxCIfJ9qnJVfwXPP8q5zVP2wviVqassDaXpkHQmJiSPwIB/WhVKsl7tMat1Z9z3up6pZ2puoYgUQ+WMj5s/T+tZR1HWIbJ7uBPMLZJCAgY9M9zXxRZ/td+OLG0MEcsF7OR81y0eWH03E1z9/+0D488QwSxXep/Y7RuXigTYXPUAtySCeoqb13o6YWS6n23qfiuW30mC5u54klnGfJSVWMfHRsdD+leC+NP2gvDGk6vPaRpcajNGdsjRp8uT1Gf8a8Lm+JVzcKPt2qSyjYQUViSPw71gJc2UpZ0gkYk5MvG32yTzk151TKvrM+as9Ox208X9XXuI+ifCn7V8Wk+JbTUbHw/c3At8qYwwUHOOc5Jz0r07Vv29/Ed44j0zw3aabGMYku59zEd+mRn6ivjW1vI4mXYoQkEg5xmh5VkkBRtgXOeTya4pcO4a91KS9HY6XjnVadSKdj748Kf8FAbON2HifSI7SLACSWT7xnuW9BWz45/wCCg3g+xsIB4TtZ/EF/JywaJkjiH+0euee1fnratEu/y4mlcjcVALEe9KbuQkGJxChPQEDIrenl+LpLkp4mXL52v8m1cynPCzafJZn1F8T/ANt7xt440R9I0i1g8KrLxPc2zGScqeyk/Kuec8k89K+YPElzqPiAqdW1a71EjJYT3BcE9yRnH4YrMv2l6m9lfH8Ak4yfYVRlubl0+SKJD9Cc++feu+OAp3Uq3vtdW7nPKqorlpqyHwWVnYxgJ5MSZxtDADJ9qdPrlyiEJPCFHXCY+mD2qhvaRssgbb1AGM1TudQSFyq22H4znjPsa9ZKDtFI4ZSuXRf6hckhLhogR+FDXd3ErCS5djjBYEjFZf8Aaku5yLfr0ycD6e1DXChSXDcjkBvzrT2cexnd9yB3iSQut24B+8UYkn61JBrFtakSCWSSQHgsAcH296pTXtlgYtCTnqc8578VNbt5kTGLTYgy9AFJY/gauMUlsC1dmWE1f7ZIFjll35JOeOPrUN5HJIQRdsDnIRmOB6niqzT37SbRYJGO4VSSfrmmzHUGJ/dqAe5WnZrVIiQSRJHjzbxQxOcknj2x2otfs0coJuDKSeijrSGyuCzeaYvNAwSzAHH0qZXh05UlRYGlXoS+Tn1x2+tUkKMje1C/jsbAvGhQKACSQcZ6EHuawojcakCxuWRQMfvGP4flUEur3MtuoMEcqM2REvOTSs+qlQTaiIZ4BTA/ChaFvuS/2bMwBOpeYBySATkduageGyiwJL2SQkHJUHgn2PFTpbau5AnAtkbBY5C5/OrDabFGCzxRyNjgmQc/gKqxm773Klld2lnu8mR8k5yDk49auR3oulLQu5RDgsOMGs4kwNhLCIDnGMnNSG6vZIiE0+JQRyoBAB9DSafcq+hce1lnXIvWAIyUY9D+FVjpLOozdBgD8wycio0Gq5YeUiHOAxXAHtk1tvcG6ht4JEMk20KyQDdnH0qbpLYE7kelsmniMrHaTFRy08mM/UdauT+I45pNkSWoP8RgTOeOnOayo9GtkjYSWkrsCQ2cAD2PfNRssGnyIYbEwv8AeJQjPXj8aPO5WmxekunnB2uwlBwAsf3fwqK1stQvJdkE/lY5O44B/Gqran50wSO1nY9xuzg+5+lEWkPfKHnSaBc85kODz1FNK/QST6GjLZ6gGWJ9TYgcZEo4A/WtTTNPGl3BZr+PUHYA4a4D7Qeoxnr9OlYq6Bp9s4aeS6cn5gEUnOOPbirFvYwwEy21pcGcEtkJjA9Rn261m422sO9jodVumYrFa2sb3H3QDGCpB/Umue1M615hLwQW2AFOEIGTyB9atw38sc6OUkhcH5WJwD7+tJel7hSd8Zxjhpe4+vNTBN7h5oyfJ1aZyJL6JM44wF5/HgCq8vnIAj30pGcYEgAPuMdBUlze3STlUsopkAwGckqR6iq6vf7CIrJME8sFDfz7CtLNdBbltZoLeEZkiBIwWaQsfzpU1a0DKpkhDY5UDNQ29iXiMtxGzluAsa4xirEWm2bD5LRzKRg+aev5dB+NNJdyU1fQkuPFtvHGlsjxyOTjZ5QwM9SPf/61RXMMsjbbeR4nJ53xgDmqV9bIMxpHslXgMuOKrx6PPKNxlmJznKnjB7U7XLZqy2Oqx2iW5u4YUZtzO84O71GO3aqEsKWlwgudRW5I+b/WErj0OOtVh4fTzCCJCOSwU5JPpzTzplpDGUnglEgwFVVznHeptYnmsXbjU7eK3xFqNsJO6qhJx9aq2+qX2oyCIXfyAgqNo59waYkcKPl7VyAOQeKtpfRQtiOyUODkKsmc47H0qrk812XG0fVdhb+1miCnBQyDPvxSDw7IuHl1c3MikkRGUnP1HSj+3Z4IyF0xDKRjbKNwP49qij1HX1GUt4IkP/TPt9TU9b2LWm7Ni2nlEQUJCwBGEEOcjvz3pbhZtPDl3uUklGRtjwAPTPaqKS+JmQ3AuVgRQSQoAKnvgdR/n0qlfz3cxzd3b3MoHLPMBn2ok9dR6IguLw283zi9lhJYgKQMn3A/nVe41BDnZYykYGFnkyCfqMUWuq3ME5+z2cUzr237+PXFSXVzqt88Mi2cMWeVCIRk564otcehSiklup0T7JAoK4LNn8CKsLp+mWkzrOkhDA/NDGSC39BV1tN8TwxrLNA0ELAlJPLwCM1p6fBPDAyy23nysOZHIXHbqSAKblbczfdHNfaNEjJDefIwODiPH0FC6tYFysFjcFOysdhP4jtWvP8AZ4pABbWoyBwZSQfc4NV3k8qU8QtjjKrkCrTv1BPuRIY5IcGCGNj/ABOxLAdhnuf8arPpVoxMkuVDAfLbrnJqea4nK7IGUNn7oh/HOajZNXfOblYiCMFCAR7Y7UPQa8mLBpli4G22u5NvBCx8/qauz2dtZWzudOlQHhfNYBs/1xWY1pf+YTLqeCBggSDI/HpTLqSKMoHfMaHczmQtyKlyktBq99yWyS8e3QGwacMSwcZGOeoHpWlYPqcM++KytojwC8sQbI/HinxeLbSG3Gy7viFUKqW8QAx6Z9Ky7jWGmuHaKCdxgkLI2Cc+pGKi/Nsiuh1F6zG3DXNzK7yEMVjVEXP1GMCoI9bt4QALS0uZDwWuJSfzx/Wuai/fk+epj4wBnJxU8Oj2yIGwzKTuJx1oSYWVjTvdaa6cRQJZpLzhY0zkZx0PX6082OtX6ELMsBGCVZAgPp16ViTQ/ZHUwK8D5++gOR6c1C0/2sENPqlzMcD58qv59cVbi2hLyNt5NcWLyrvxH5UQP3Ip8Aceg7/57Vj3VlbK3my6o1wGIJBkJB5/LrS2GkAFzewSAAfKAMkj3zViHSYHUlbC6KAZPIC/XB/zwajbeyJvbQih1Kzt8qbx1QkYZQP5VJJ4igSRQl3ezJjmPcVBP4dulIYbZCTDp67E+9u+fnsOO9LFCZWAWERoeg2Yx+FVy+YWVtitb6k4jMawSTEsW/eOSSD2J9BU7vbXEcZu9lk5+URQMTnHUnJ/zzRc6ao4lvWtywOAFz+NLbWNjDllleaQDlyh/rS5H3KVgVNCO1Ab24bJ3KIhn3Ayea27bw5aNF5lno2otgbh9qQJx/X/AOsa599TtoJVxfPEScAxqBgeo9afJrLzlALu7kOcgliAcdCCKTv0Cx0d3o2q28KvJbRIijHlm7Cn6Y7f/rrm0uLvzCTZxAKT/rWJHPGMmpIdLa5j803TQE53K8pOfzzVq00e2QhGuVkIOMlieT/Wmk2tRJCBwXAVI95AwpUMBViz0q/tZGljTzZJGyI48ccdcdqv29jb2UhAaNZRn5ZBkjHU4q1Ya2l1fRWtrPGWY4ZkXp7g9vxrH3dtzWOmqRTkuL1JGE9tLJcBehIIx6Z/zisu4TW725hK2Tw2wYHKnOPeuzWe2LtHKZWA+XK4Bz3PpVaTTri6P+jajJFEDtCtJjjsCafux6GiTve5jaJ4Qn1XWL251GcQxIS8krDoPYevatu1n0jSkH9mafaGXcd9zPCJHJPHAPA/nnmmXVvd2emSW8BDPJICz43A8Y6+lWvCHhqee9EtzKBbRgyy4Xggenv2p3b9Ck1ex0djqEuh6Y0ryu97LyuBxCnsOxOT9KzoNXtpmd7AXv2vIMj3RCrIfVQO3bnng1j602o67fXLRzmC1kY+XEpHC9v0xW14R8HHRoxfXzveyk4gty3DHsT7c1lybyZrFu9kbNvaz65GXvYhHMQWbK5DD29c11OiW9jodkjjRLKW4f5VkmjEkrHvhW4A98fStHw/pF1Mqz3aIkzHBx2I6D2AFdZ5FtBGk8kSSzquNzKCQMdjXJUly6XNopvZHKSafdZDjTYyJRuZJdoAB7YHB/CoJY5oWiDQJAqqdoUnAGegrornUUIPReOADXLanqsdvOd7bwcsST0Pp/8AqrB1ZXsxumTFSy7y+WboDyV9j70yW+EcoCABE67uOfr71l/2miREI4PJdgT+OK5rVdVmv3jSIb0LAgA9eeePSt4Sct2SoxgrlrxJ4nIu5VZtqbucnqcfpXKNdyXSSFMunX5j0FVPFEhj1KaLJOw/wjg5HrTNGkMOnyuyYDxF9oPQfX9a6VBbmXNd6FO41ASSYDksOyjFVS7spYsT25rKh1WNGe6ijWfLBR5hIGewrXtZJb4SSSBF2gs20YA9v1rWKBpsgtJBPdLCjsXZsAGtrxBqMYtLO3QsIoQUGD1bOScfWoNP0uTT4EvXQpdT8QLnBC/3j6ZrNu7R2tppw3yKxGOTk96OVlJyWgxdQmjKhHwM8k81ej1uZV+cgkDrjHFc0fM8wBSCgHOev0xUX22V5WcjAxjB9qxlSuNTa6nd2WpxTcGUhgBkA4rRZnnjIVy5Az14+teaw6qEkGDgg4PNbVrrcsRDRyyRhhhgpxuHofUVzSpST0OqNWMlY6V9QurLLAs0YIzxkCp4NcE6HccE/Kc96x7bXQzFZ0KLjDFcc+2PrV2OIXY3xBQQMjPHFK0dpRsy7Nal7+0FwU3lSOhB6Ukl3eygi3uRvRchWOAR6+9Z6fOrJKmOeHXNWNNV7EXcsiiRAhUEnOM96zlC5aqaCxeMNQ04qLhCeOqgkH3Fb+n/ABQldREs6cnIDdhXKpLFNkHLDHAA7Vk6h4eSZnng2hl5II/rUfVqVRaqxftJLbU9h074m6jEoAitrlB1DDkn8c4FdRpvxMt3mRLq2lQtgnywCF/DOf8A9Rr53sLm9sGQGQhGBJCtnOPb0rprHxMM/vUZC2F8116gdBn0rlqYNR2CNRPofR1j4k069lQQXUe5hxHKRG+PXk1qC+gwSpBC9ADnP496+frS481POiVbkDGxs5znvnsK3NH8bJpshiuFlgIG05OAT6gHtmuV0prbUrkjLRHtkFxE4Jyo4yVJxXAfHDxLYad8ONatDNHLfXkDRW0CnLFuuTjoBWPrXj1m0xFsmAuHyDICOF9f515dqdrFql55sji4ugMFpDlsfU1dBT5k3oc06VtDzSHw7evEjS3BwAMnzSCTj0+tPGjuUaMTNvJ5D8g+tdfqdncWbB1s4p2CnAbJz+FYEniDUrV3I0iAnGNoUkD3HfP1r6qDTjsePODjKxnpoy20wkkuBGyngE4z/wDWrROq61ax4tkiuYgPvIBJx6/Ss/8AtzULqZv9ESEMeSY85+melbKXVjNAqGK5tJcYYxA4PqeOK0Wu6MdU7MpWesahrupxQagRHAWwziLG0d+BXRyabokICwpdXDg/w2xwfoe9YcSot1Eun3Fx9rJ+V3Ug59jWhb2nifzjKt5dQnHLxZGce9Uo2+Ed7GtayWTTRWYgvoXuJFhAeIrgk4GCf8K+pEtzawW1s2UeKJYyoPAI4/pXj/wg8B3upX517XZ5Z4rTiFZiW3N2JJ/z1r2SXMszTO2WY5Ofevmc0qWfKerhY31HZYrggZJ6ZzT1Q8AjAHX/AApgRw38IA7mplQADPUHivnU9D0tEw2gLnGeeRTVXMm4jDdqmA2DscngZpDjB4bPfPrQnbqJ6uxzHj3w8niHQbgBBJdxANGWGcAZz7/lXzfc6hrMWdllamMDAZlJzjjnvmvrDcySBgBnphucg14F8WNPl8NeIZHguHisr3LRKsWcEDn8+ufavo8uruS5JannYmny6nAx6tr0zgRwQQMBgNbxkEfieamtYppVeK9ga4kb5gxU8f0qZYvEd2i3NpfqTjbiSEKx9uOABzUE1r4luiI7i/llRRzGqkLjv/L+VfQRV1orfM83RDIpNDsBi9gmVwcHZGGH/wBan/294XkHliXUYUJyDBDtPHfPTr7UyGwuLMDzY/PiboAuck1YCxB2B0LUAwGcLGCAB1z6f/WNVr1kJtdhYda0mTcLaXWr1wMr5hEOD6g898dP68ZubrUpjEs2o2JB4LMRn2JFW7i6sok81tKvUIHBEqDJPoB/ng1PH4zKQJGNHu2SPgLMMA+pzR7u2rEkr3iUJ9C1BFXOs3zgHgs4OPz7+9Vrjw/LGPMlvrveRkAtkH6+9aF142dyRDojRDaBtJIAOOTnJ5J/Co4NYi1FmW/ZLJWAAUtj8R71Ss9OUltpjdJNzACsUujpH63sh3j26gE1X8R6nKNLuN82nmUAgrZuT2/KnS6Bo7sXF9G+ScF2zn2/yKxNds7KyhMduUeQqeR6kcZ9qPh2Yroh0PWLu0hgjIkMG0YXBP45r6o/Z6ug9rfAS5hniEiKR9xgR/OvmPSb1E02FJLm5UBQCsUYKk9yB6V7b+y1dSyeMdbiaaWS3+wl0icYyc4zjtXk42lFx57HdRlrZn0cCcDGM+uP1p3mkE5OQCMcf1qFV24JyBikSQgMSnyqcYJ7kcc18y32PTFcnlsADPrUtsyGaIkrtyM56H1qEOWhQYztAyeuaUEPwSEXqSe1KN7oqySPgz44TPe/F3xLMAcCcKAT6KMj6CuT067utJkW4tn2Sqcgg9fau++KOnbvG2ollYszFnOOpJ457nrXOWOhXGpyRWltGWnnPlxjb3PGa+rhFTo2a6HlTm1UvY+5vhfrreIvhb4d1Bwd8kO12JzkjH+FdMrfIM54OOe4rE8FaMvhrwPoeiKBGbSBVbjGSQMmtvOeMfr1r5SUEps9FSvYfuOMksMDotKJN+cDnGDk4yKiZNoIBIJ6tnNMZgjDksfYVS0Y7ak0xzgDqRjPtXzx+0tb2upeIdFgF39mnjs23AkDOW6+nTHWvddY1SDSrKW7uCI4IgWJY8EjnHtmvjP4leN5/FXi69vzbLPDJ8kO8k7EHb8xmu3Ct+093cxq/CZ40AZYG9Z1zgN54/x6V2fwc8GnxJ4ujtCgksIcNPJknkHgZ79+DXntvrTR7Y5bSzjiJyS8RZvwOcA/hX1f8BNFTTfA9rqEkSx3N+TPGUXGYzwAe9eriqvs4Wa1OSEPe2PSoooreFI4lCIihVQcbQKkySo6Y7UwoQoYcqTgHNOUk/wjAHWvnb31Z6sVpsQrCgmeTkO3X09qdIMoRjAPGPWlkAz1BGOlIwLKQyggjv8AzqfdGyjqV/HpWlXN7OwFvbxmWQk9AP8A69fEHxM8dXfjnxFcXbyl4C5EEIPAXtx9K+m/2jdZm0X4XXaW7ET6hKtrhTyRkcfr+lfISaZfRyYi6g8EqCQPavWwdH2j5jCtU5FaO5V+xThsvEU4HDVr+F/E934T1WG9tZGiaJtzKOA49D7VTmj1GPPmLn3I5P41UnU8iU5HIx6CvTrUfaQcZLc8+NRp3Pvvwd4ih8SeG9P1SEjbcxqWA7Ma2mAGT97ByCR0H9a8P/ZU8QjWPBl7pjyZbTiChP8AEMgfyI/KvbkfbxgkY618l7N03ynrRlzK4M4YEnp2pjMCwA4GOpGacDu5A2+gPaopFKOORjGBVO5SiNZSuSDzngCvGfjh4Isn0yTXXgYyW5VWMQySCecj0Aya9oSM4GeazvE2nLq2h3llJGGjnjKlSO+OK6sLWdOomiakVJWZ8RXdxopZxG86LjiRcEn0GKwp3VsC2lldBxl1xn3rt9S0b+wZJbSewMpgbyzIgHIHQ/iP61z82qWfzn+zZ8ZwApwR/SvsE7pN6nhyjyt2QnhO7udC8WaLqYyEtrqNnIPQFgP5HNfpXbXQv7W3uB92eFH6+qivzIudRjWAyRWzxrHIH+Z88Ajg1+j/AMNrkaj8OPC10csZLMbsjpg8An1xj86+UzOEVUUrbnfhJt3R0IAQAAkjHGBT84HIBNBYKxwDyOPakGAOCRj3zXkproek9dxcAMSRnI9Kk3DHOckYqF1O7cWK/Q9R6UbsnJ+XB6Z61ajfUjcsF9igA8HsKZJJjaNrcHqKjMmeAckelLHMS4Ug+5I6U16jSVjlvH3w50b4iaW9pqcI8zGYrpDiSJuxB9v5V8i/Ez4I6v4AvT5tgdR0skBNQibPPowxx9fzr7pdF5PHTFUrq1huLdopY1uIJOGiblWHuP617GFx9TCuzd0cs6Smr7M/NTUbWCzl3C1ETJnaUP689a+of2OtRN54X8S2xBURzLLGvXA+QH9Sa2viB+yhoPiOZ7zw/dnQ7pyWktZVDW7HnOAOQenTFdT8HfhQfhLol1bSSRT3N0QJJIiCuMg4GCfTpXVj61DE0ueEtexhTpzhOx3YB3KR0ByeOtCsvmLkEqDu/DvTsHGT3FQ3GNoAPynHSvm10Z6asj41+O9pLrXxN1l5p1Z4wrRKxwVBHrXnE/hcxqHNwrk45jl6ivVf2hrt9P8Aivq629lBcGSONwZAeACVI4+ma8vuNauZIin9lWiADIZCf0Ffa4f+EnY8jEK8z3X9lX4exrqt34lnJnS1URQh23YJx69+M8elfT0A2sRg47ZNeX/szWQh+D2nXPlLFNdXErMq9wCcA/TP616mkZyCQQQMFSelfO4ibnNs6qMVGOojtvwVB467uKYhOcZOSOeOKfwWweOe/OaftyMDg5rl0bN1oRnOCCep7V5b+0H4wfwp4AunhkEU96RaI2MkHdnI/DivU5IyvII3EV84ftfXhjHhSydcxyyGbavOCMgH/H6100Yc00hN2V0fMl3A06KTOqynBZMZOe+TVKO2PKAgPjoorqms4G3N+8UHkMI859qqvaWbNkvOp5Pyx4/WvqqUFyqx49So3K7OefS5xIx2FCeMkcn8KljtJ7faWUj/AGgDW+fs0agJPeEEZBZM/wCRUFzIZyI457p25x5hAH5VUqakrWITadzpvhb8XNT+GWr7rdmudNkI86wY8cnBK/zxX2h4L8caV420qLUdLuBJEy/PET80RPUEf1r8+Rpd5BdBijOByFBGR6muk8L+PNX8Eakl7pE5gkU4khY/JKPQj+or5vG5dL+JR37HpUaylo2foLkN0Oecn6U4rycnHHrXzz4a/a40M20UXiDStQs7kKA0tiomh+uAM/nj6Va1f9qnQ5h5WjW11dOTgSTxGNfrzzXiRdVNRlB/cd9ovqUf2o9ct4tb8PWDRXFx5UTsfKk2NGcDAY85wT+Wa8GZrTUZyk099pwUcOtwSD9Qf89a7DxL4uv/ABBqb3t6LG5WUcNLKQy98YGMAcYzXNvrCKz+ZbWLknG05cD3FfZYSNqa5jx8RJX0GL4WsbpwB4gDAAEMbgBvrjgmrtto1tpDGW21hDKrdWk3Bj9arw3NyyNJH4d05ogM+bGCVPpkds1F9t1EtIsOjaeFbOB5ZG0+oGOPyr0lfaxxNa6mk93tYC41PT/L64c4YH69/wD69SXGqW5tykmp6aVIxsUAsfcEf55FYMsBklV9RsI8MMEW8eRj6dzV8aNoRUGK13RYwWa3K8/T2qlBrfQlpbGPo1lFf3tzbxThVjBIcSbVI64qze6O9lAJVvbiIYyTHOTmsmCws4/EE9lFKfKc5jZjsHvkHoPQmtm+8KwxLmS5BAG0AS5yPoDUt62bKSsdB8D7BNb+KOgWZiZ0afcZPQjoc/X+Vfe82fPkJHBP5Y4r4h/Zwso9P+M+jESBxIAqFWBCjcCQffgV9uyt/pMmQQu4/KeCOa+Txs063Lc9LCxtqD4deRkDoueppMcHBABx0pTkDrkE800j5jniuHc9BaAwC8YBx14rmPiYX/4V74iMRIlFm2GBwRkgfjXVKO5GRWT4otPtvhfWbYgbZbVlye3/ANeik7VFcep+faaZLHZQO1kBGV5IYZz3OO1Vrma2yVexO0kAqjA9u5NaU3hWaNZIBdqWjdkGZcA4OPwzioYNIvbEg7YZweimQE4/DrX20LuOmx4lV+87mT59lHnZZz4H97n+lULvZPjZBIkYOcPzzXZy2ksQ/fW0AYgZVJQcemfSqssQkJYW0WzjKtJV+RkvJHGrDLASSQEJ446V6F8M/jNrvwycJYSG90xzmSwmYhQeOUPY8dOnPUVzsunqwfNq0WeRzkYrPuLCSBTIYikAPDAg5+lceJwcMRHllG5tTqShLc+0fBH7SHhHxXbD7TqUWh3uAGtdQOzB74PpW9rPxk8IaZbFk8RWN04GAkUoO4+n418FSpazII3WKXdztcD+ta+h+HIrtQ9uIICeA64BwPcV87/YdSM7qWnmeosbFKzWp6H8T/GMvjzX1v7m2cwRLsgOQfkHcfy/CvN7i8ijkK/ZLoEk4HmAgA1tnwdKihluCQDna0pI/U01dLubdgDHayrg5Z5sEfgOtfUUaCoQUUzy61R1HzNHOyXUSDaYZCDztZuT+NUFu1Dlo0ZNnzrubPI5HIrrJ0XAJigzjkh8kVzurxrnACBQP4CMkU5xg4tXMU7s+6vhbrp1/wCHmg3YIfZAI5HzyWHOPyIrqWbcwPGGHUDofQ14z+y1rR1X4fywAhRazFQp7Z/+tXtQBPAGTjORXw1SHLN2PcoybiNiAVjux6dKcRjJGDkcE0wpkkjcSB0PApGbbIqn5+hxUNs3Wpi+NNN/tfwbq9k6KVlhP3upx1/DBzXxUbO3063CNqVvMirtClSQcccHHtX3UYDcJLFgFSjKQTnIKkH9DXxf4m8D6LaazqcL30kJiuWxE6gKM88H6mvosrmneNzlxSXLcwGs9KwrveW4HX5XHPvjrirUNnoqHd/aNvtx2yc+3AqNPCPh2VTnVcbSOijbz05p/wDwhegJGWOqkqO7Abfz7V79mvtHhbsq3d1FZy5057e6A6ho8g+vWof+Er1A/Kum2ikdNsR5H1q8nh3w9HMWGuqqr0K5x7e/NWJG0iEhotYgVlGQFyTx69qT5b+9K5TVuhmf8JRq5AIs4ggXADRk8dxg9T71Sl8QajPhTYoBknc0eT9Oe1dRJr8MsOTrUUkhGVPlDOPTNVZdUhiAEWpW2QMkGLJBPvyM01KkkTr2Ofs7O613VrSxMQjknlWMBV4wTzn8K/S7wHoMfhrwfpdlF8qiFWkGOrEda+Kf2f8Aw2njH4oWOZ4p7a1IlkZB7nH9K+9mYEnACgcADsBXyGaV4zqcsT1cHB35mhkgGCTx3FV/MjL4JUsOK5f4veMF8CfD3VdXOBJDH+6bI5cnAFfK/wANP2ttbTxBBB4rkjuNJuHCiZRiSDPTPYgV4Lp1XFyhG6R7XuxV5M+1MZ7E46ZNSrjjj2zWTouqwaraRXNtOtzBIoaOVDkOvY//AFq1wMgcfhWUJOSBoDg9ACF60xtsqujqHRlwVPRh6VOxGMYOahfAAwQfTmt4uzuheR8efHD4Sf8ACHeMZb20cHSr8edGkhwEfjK/ic4+leQa1cy6e4DWVlICcgxThifYgciv0A8eeBLH4geHLrTr2IO3llonHVGAyMHtXwzrvw7/ALE1i5tL2RILuBireYcZGODzX3GX4pVqfJLdHk4ul9uKOQbW/MQ/8SlQwHIYkZ/EVSuLvzYz/oADEdCTx+VdXNp9sihBfRntyw2j39aw9QvntAyJ9nuDyQBgZx79cV6yfmeS030OVa1eV8lzGASBmmG3mhJBlDoR2JGK0p9YlnBEmnxA5zkZJ/8ArVm3F67SH9xsXHTrU2v0JvqfT/7D3igpc6x4ZkcgBGuYyx64OSPw619fW7eZGCMg4/Ovzf8A2fvFjeEvi9ot2SY4rhWtpDjAOecYr9ILeLyogC3IwQB3BGQa+BzCk6WIdup7uDnePKO2kd8GotxDHJBT0ApbhmOQTx1GOMf40wZbjGPWvPaR6iQ3UIk1TRdRsZcYmhIUY/i6A/qa/PXxR4d1DR9QvbIXzQ/ZLow4Jxnv3579a/RCFFEi8Agnaw9VPWvjn9pDQItA+JGpCSyEsV6ouA6knBCgEY79jX0WUySnys58TFyptI8QudNviVa5nF0hJwCwLD8qhNnCu0y2MuQOQpHB9CPWpZdWs7ZAosp0JPLAkfp2FVbjUYrhiIEnRmGA6knGa+v+FaI+Ud9i1HFpwnB+xyrg5A2cipmSJkYxrMD0wBiqsekXWVjF65cAHJkySe4wac3hXU5CxW6lJUnLE9PakryC67lWeVYrpRvcAA5DJg5qncJPIx8pd5PqvNbDaNqNhaCW4VprYEKX5IBPQH3PP5VEdRsDDny7hGA4KAYP58/lTafUL32Mm2jm+eKeNhkYJK4HP1r7T/Yp8btrHhLUvDc8he50qXdFuOCYTjH6kflXxpfanbTldsk4dR91myD74616j+zH4zPhH4xaVIzGO01BTby54B6YNfOZvQVSg2lqjsoScJJ3P0LjJxgjnrn0qwVLADnnuO1M2KjZUgo3zLjnIPINWEP7sHGB618LR7H0r+FNDDEcAEgEfqKeijJA4yOvWjf82CDjuc9Kf2yACD1BNd0dNyBjKfqeAeKCAccjGPXvTmYDn9aacHjGCOQQanfULnM+Nvh1ofxBs/I1e2LSgHZdR8Soe3Pevkz4u/s9az4OLXcNs+p6UxyLqFMug/2lUc/XA+lfbHAIGeQPX9aCiMCGRXDDBVxkEeh9q9bCY+rhna90ZTipbn5reBzL4T8c6Tf2zgK90qSODnKZwQfT6etfolpjm5sYpgOJAWAB7dq47XvgJ4R1rWl1UWQsLlW3N9nUYJz1xnrXfW1mLWGCEEFY12LtHQDnP61WOr0sTJVIaM56dD2UrrYhYHBGOg6jvXkf7SHhIeK/BCSgfPaMrKfQg5J9sjNexSIrbgDtOecd65fxbp76p4c1iyAyZLdiuPUdDXHRm4zTR6EGfnXrtokDh0VWVxu3L6dq7z9mDS11H4vWDbd/krwp6EZB/nXI+KtPv9PZ4Z0ZIoGKLuGM4OMjvXon7IUqW3xetBMAvnxZUHsQwz+hr6fMqn+y8x4dWCU7eZ+i/liPaF4XaPl9OBmh4weSDz705iDNJgZwx59qXBdhzx6Z6e9fDR97U9uDtFINhC46nHWoplKwybCAwRjnHfHWrGMDAGT7mq8y7gyYOHUqR6ZGK6EuVlLe5+afxm+0a14/16Wf53juGijJ/hAA4rya80xInJIPJzkCvoT4zeDhF8QtageURlpfNxnGQQOa8q1HwqY2IW5jc9lLD+VffYHlVBWPJzCTdW8jgpdigeXkYGCpPBqS3k3oUcghuCBx9CPSt240yJMhogSDggd/ese8VLdjhGAzyQOnsa66kYzVjzE76I+p/wBmT9ouXSvsnhHxTehom+Wxv5W6nsjHscYwe9fY1pdJNCrjGCMivyYjIuEAIJ5yrA8gjuD2r6N+Bf7UU3hNYNF8XzmTTgVjt9QYklF6ASE859+h718BmWWypSdWirrsethsRyLlkfdSMHAPXivOP2gdLstW8AXc986gWy/uyexHIHtnpWrYfEHTLywjvLa/tri0kAKywzqwIPTocj6GvLv2gviBBqXhc6PYuLhrrALR/wB3vxXnYVTdWKinc9mMrat6Hy7fy2SSgwa5aW204bzgxwfTIHT61Sn1+SxgJiudO1FRnAjPJHcgdfxqK68NoGBvrCcR4wDg8gdOB1pq6JpVsm9IpIzkLxFjr2r9Rp8yiubc+TxEouo3EwdR8TG9GG0uFWH3WXcccdc1ki8DnAikjGeBk8Y7V0l6bWyBC3scUrAgRyRk4+ueKxLm9DkKkkUoJyQF6n69q1ly2ucqep2XwasH1P4p+H4SMiORZQSeuWUfljNfqxYoYraJG5IVevGMDGP0r8y/2W9JOqfGbTQD8kQUnjdySMj6YFfpmjliCeB2wc8da+FzCSdc9PBptyZbJzxx+PaonBJwOPcVl6x4s0rRJYoL+9itZpmCxpMwXex6DJ4q3b3aTnIYH8a8x1op8tz2VBrVku0gYJ4x+dZ+p6bFqFi8DICkgOVPPXrx0rTKhhgccdaYU6E5+vpWiXVCTs7nx58Y/hBH4W1EzxEJbSAuokXOMnpnv1r578UWDoXAETDJBYNj9K/Sfxt4Qs/Guhz6fdxgllIjY9QwOQQe1fD/AMSPh9HoWpzWssT5jJUEjGR619Zl2L54+ynujHE0VUj7SO54CpFtKEcgZ6gVXlWSK4hntnKXVu4kilU4ZCD2PuK6LWdLtkkcB1AyQe4xWVHYrGN6tlM4DdjXfiaUZxaex46fJ7tj9BP2a/iIPH/w7srp5DJeWwEExJ5DDgn869nifcvTn1xXwT+xh43Xwz8RLzQJ5MWWoqXgXsHxz198GvvG3J8sA8Feor8wxdD6tWcT2sJUc48rLS5OcHPPFPB+XDDI9+9Rb84wDjrT95zyec96yhUSZ6FmfKn7Q809t4n2PdS2wWMsSW4HP6mvmXxnfeaufNimcHG8DBr7d/aS8F2+saTBqWMbMeYSP0z+FfIuveFLXJkETRSEdCmCD6Gvu8olCcLHHj7tRkeTpeHd8+cjsaltbo2uqWuoWxKXdrIJI3DEcgg8lSDg4HfsKNahks5GiABI5II6/jWbBM/ORtPU4r262HjUTW9zw1Kysz9DP2Rvj7N8StGbRtWkH9tWHyYBJ3pxg5blvqa+oInVk5OfevyU+CHjmX4e/FXQtXVmWGSVYLjJ4IJAH6E1+r2j3aajZx3EZzHINyn/AGSAQf1r89xGHeExDhHZnZh6vMuST2MP4i3Eum+GrmeBwrqpO5hkA+n618YeI75NVu5ZpZbK4uFfcWklEeSR1Ge3419265pa6po9zbOpZWQn8elfAvj7whZaXql7bHMcsUhwzx4weM89+c17eWxXtVzbnpyfNh2lujE1DUkt1yQXXoTGwPHt61xmtatFMpdPtELHIOSMgduQa2Jg9tFgzafMAcqjgow/E8GuV1ed3RwsUK5IIZWzjPXAr672aPmebXYp2njXU9M82KO+uWjJxseQsMfQ12PwW/aCv/g54olvpYpdR0a7Ym6hQZaInGXA7jHYf/q8o1BnilZwrHI5/wAaqpM5BKnIxghuledisHCrFxaHF21R+tfw4+L/AId+J2kQ3+g38d1E4BKKw3ISOhHUGu4UtIegP61+Q3gDxjqfw+1yDW9InkgkQgSRIcLKueQR3+vt9K/UP4QfEO1+IvhCx1a3bPnRBmHoeh/XivjK1Gpg58s3ePQ9KlXU/da1PnibxfqjwEJatIX+U8Yx+dTaK00dqBKhSUk7sdCKsw3UcSkuFHPU09tTQxsoAPOck9K+8o4Olhn7iPMqV5VVdozb+0EkzFRnj5hj/PvVCeFFIT1PGRmrE8++cspIHXg9ao5cMx3MW7gDGfSu6xzX6CujhgI0Jxj71XbaeW3QoqDk5zU+lhZiryqcEZH+NWrlAWOACT0OKSSbsUUPNd3BIwTzyKRvNkJAChKl2SNkc8/pU8UDbR1GOpAqxNr7KKYgk34KL9Qc1ZgspLp2ReGYhQT0HoPap1icAkdQcEmrtizJOAqAFu+KOhUXex694dgSx0K3gBJKnIz2GAKo+ILtPJK7sE9fYUyPVpLbTYUCK77RgnOQfrXOapeykO0qBlPYnOfasdew5O8iZphHAR09QOayZrtHnw7AKo557mlmv5I7cll2qQM/Sue1DUAciJTJK3AXHX3z7VmlK5tJK10bslvbzncAu48ZFVprKKEEHJ57849TisWKDVbYeazIEyG6E4HpWhA93ewsAmWBypJ4I71tHn6mDiuhK1opAKEg9euM1h63cT2quCzMQOB6H1q9dG9gkRCg5OMg5xVfWUuY4YsxCUyDIXPJ7GqV3uScN4fmE+tm5mJaVju2+h+le12rRTx2gLKGwNxz1zXnWm+HTDdGc26xqM5YHBJ7celbrRzo8Qtj+8PYHIHvim5OJppJcp2MapBKCnJJwQO9W5Qt5avGV2HPBB5OO+a5zT7TVQjvLtb0Cg8e9XFlvYPugFzxnbx9Knn5tSOSysOije2UiVyxBOCR+lZ2salDBbSzE5WIfMScVW1zUtQs4zIIQ8aglwScjHp6/SvHvFPxDm1SG+tneOwtwu7aFOZGHQc5PJ9BWNSoluQ1ZWMDxzq03inVZLlJmESnbEN5xtA4OR2wMVzsSXmjQm+knCIXCLg8sev5cV1U/hl00+CSFzdSldxSJgcE9Bx/KvO/F013BLEDHLE3IIYYwfXH+NcNSCn725PLybnuHwN8QS3erzy6iS6SDcpyeFXufQcVw37RmjSnU5td+0qglJFvFnJC7jjAB59Mn6CsHwd4uvNJs5WkBiEhCFgOcDnBrE8e+N11rVY2lk8wKNgQnGB0BFcXPKNyqzi4pLc4yRZrqBG8tpMN1xjLV6n8MNZtX1C1t9V2CFCSxlIGTjjk/dUd686nvWttt1BIoTOC2eO3b1PSsXVdVu3mkd9qq54XGOMdDUqUp609zOFTlVjvPGerW178Tb2a2ljfQwVVRGowWHUgdwT0rmvGnib7dqQtblEkSFQqEKMgdgcenpWNY3weOQ5y/XnjBxwP/wBVZxiaSUnOXJ5OKpSk5+9oY8zTszsDrsui6hpsqXr3crqMoTlYPQYHGe/Fe0/D+ZPC+tnxFeXI1iVICSXJ4cqcBRz7DGP6mvm21tHbUBGAUQHmUDgY6mu20DxxNbotojqYic5xzx3zWdSc4vmgdHPoRXNvd3HiTVfEV/Hturycv5eAOcbQMew7U7wv4KaBLvVdSjEdhCS0nmcZYngA+vt+tL4k1gPJbKrl1RjJIrDGT2Gfwqvr/wARJ/EWlWelCIQafFl2RRzIQRyx79P0pKpUqR95GNoyvdjZ3tLXUpL+1lAjgUhd479hj8K9I+GvjWC40jV/7Zsjq1/coVjVwCsShepz9M+1eKXeqRTSKYsohwCBWtperzWELrbO0cRyDtOSR6H1rnftVG8XZkwVlYsaxCYpGure3EFrIWUYPBHt3PWtX4fQRCQeY4UBgAc5OM/0qroej3Hi6+gtizCRzhMg8EnA/nW18T/h/ffBbW/D+k3NytzqV/atd3EcRGIAGwAfrzz0rKrU517OUveZahy+9Yz9QnguvE1z5YMYDbQrdQAea2dR8aw26RWA8uGAAqqnkk9CcHr9a810+6dNZc7uGOSxJ5HqK9fhttEs/h+t7OIzq99Ku1ZOW2Dqf9kAZ/KtYYWEX+8lY0irLc5fSPEFxNpt7awu32CBi0u0kKxJ6N+J/Wtqfxnaadpimwth9u2kK0ZICr0PB7+9U77w08nhDWbjSQBYAqhkUn5zkHj15H1rhdAv54raa1d4lkcZ3TEDAHJGe1ZTw9Oo/wB1qKLtI7U+NPsWjTREiTUZRuVgcCP39z0rlHXU9aYXEkxlQ8GRmAznuB3rDGqgSM+wPKT8pPOBWh4f1Gd70KHKnPGSBg9hWlPBRp621KmlUehpQadBb24EisLliOFJ4+pr3H4U3unabok0N3cK9y67UYnGwnp+NeSeIdB1vQo7TV9UsPsmm6gSLaUMP3hHB46j8ue1VtL16W21KJSH2SsEOwcAZ6mvLzHCzrwtGViYKcXyo+mfC/iC18DLf6f563FpqH710GSoPGMnHXIz+PWvVfFGjXXiDwhdeK5THqNxFb+TavKpOwkBSUQcdSQD6818xX2oRaV/ZxSUXETLvuCf4j2XnsODxX0J8PPjDZeFPhvqEmuxRtFON1lDLjMuRwAD2B44HWvja2Fq4a0mrs7/AGU5U3d7HzjrPhjWPDcBudRiltQoOSykmXHQ+wH+Fc3/AMJzfX62jvG0VvbhkilUEKcnOc+te1+NPE2o+N9BuIZbUJNfkHzHGVijwcg59vyryK0voNK8PyeHWEd4kTHEgAY5HGc9a+ly9Sr0OerGzPPSlEv+EdJk1pprt9sdqhyB18w+prV8S63a2uo2SNEkQBwfl+8QMYz6e2ay9I1U6Lo8WnKBuLMwkIwRnt9BW1rf2fX9N0iEwrbLFI0091tB8xcEEY788/hWtGjWlJqT0CUWyhG9zDYG/uiLcTMRb2u7nHcn8f8APWvS/CHjOytrExuzxPEgWJYxkA9ycdSeK4LSbrTtTlKB01Hy/lBIBJHYYrv9G8MnU5oLKxtVSaQ5bjAQDqePSqdKiql6kuVjXurQ2P8AhK5jM08jrcy7RHGc5EK5ycDpuPc+lc74x15rqKC4SC5la2JCEISm5ug47nHb0p90ll4dvp4pJHbyCWMsgxuPqo71raE6alNau0eImYMgJwWHriumNKNeXJOV0YP33Zs8tmsX0+0eYhxO/wDrC6kO5POcY4A969J+FDyN4BlieTbI07CfIyXHVQD6deKr/FuCOz1fUImeOOcwKqxYIyMHHT39aT4TqmjeGLZr92EBlZ84yQAcdO5znmvkc3pOMHBbXM4p6xR3vg64eBdTimVgrAtwfvk4Az7Afy/GtHQIptklsCHBLNvIHTkjB7Ac1AxgtrKS+hdWtpMEyAdATgDPcmkg1oaZ57SAInlkByQOSOn15rycuqck0ohHmTOu+FtgkXh7xNJApmLJ5KDuS5PP4EjFdZF4dvNL8Pw3OpXkenttAigK5d8DuO34CuL+GHjCw8I+AdW1q+vI7BAyRh5iMZHXA7nJx+FcP4l/ac8KNqjCW9uL5lyvmuQ+3HcbRhQPYfjX3uIm66VOMeh60uWMUkemaxrcWq6JdWlzKoJQqAw5zXG+F9Vjh8P3KXtyIriBisRkPEoHcD0xivIPFf7RXgQXME1trEt3cxtuNtbqdh9mI98Hp7d6o3H7TPg7XPKiNldPIhzI0ahVZfQAjjt61wQwEasOTlcWutjmXvLQ9qh+Itpr/hg6QGMt/wCaGklAO0ID0B7muv8AHqTLrvhy2sYhJNHpxLJ3QEjn26HrXy9c/HPwoGRdO0y6gBYb3yMMCcnnpiuf+IX7XXiS51/UJdAitba3ngW2WS4BLBQMHBHPPv8AgK+go4CpSo+zo6+pvBqK1ep9lTXsHjH4PKyHaLKZElZRypDc498EfnXm3ja3g+EvjrQtRcyDQ9Rg2SruO0yADOc5xke/Un6V8neFf2kPiBomiS6JbXdoLCZ/Mk3gkuTjPBBAHA/Km/FP49+KPiPpum2Gt3cEaWO1oLe2U4JA5Yk4JJGM549Kyll2Nr2TVn3uaVPZq0oPU+2ofijo2uavZSkxW2kWSlliBA3tt6nPUVynj3x7aeIriIWWo2s15cXKb18wERqD046DH/66+BLzUtZviG/tC4aMnG0sNo9eDxUFlqNzoqs9tcOsjfeKnlh710wyWvGXNOdzC6buz9IPHmoWmrDRjbX9vENOsvKDSSAKshAyR6nAIrhdc1wPe+G4vtyPHHPJLIUYbSoHUH3ORk+tfDY8Vam43kMFzw7Ssf0PFWD4tuVtiZb2cu3ysfMPA7D07V51ThurKs63Pa4pJSlzXPubxn+0F4f8H20t1c3sStKQ0kUZz8o4AwOSfYV59D+3ho1pPHHY6Fe6jED808i7ck+ijoMY6nNfHs2q6a4csCHkIDMFySPr35qs18kI2W8BAzyx4z+VezhMjhRWs3cIy5Htc+55f25fDwRXs9Dvvt4BVlnjASLPcE9/zryrx1+1Fe3STT+HJfsF/cP+8nlGdoHsCCe+AcCvnGCwmuE3SSyjb2LVZSCKDLOSGHfGSK9aGAjD4pt+popt6pHdX3x/+Jl+Q0XjG4gBHJSIZP0PBH61zc/iDX9YiL3/AIl1OVM5ZFuMBj1JwKxTIJZRsErhQSygdvXNKtz5ajaVBB43HGDXUsLRitIkOTvudGnjfWLSNI01PUiIxx/pJGQP1xVC68U3+sMHlnluQPuiaQt+OTmsx7lNxM5347qKja9tiQVRiTwAF4qlRpw1SH7STVmy+0Ttud8BB2HcUC9SGAhUI9elUftBfKmQjPJGelDeSp4cOuB8nJOfet0lYhDy7zE7ImQHgljk1G6QRyIW8xj6EHB9iaR5nkyI28ods5xn0pERIU/4mNyzRgAmOFSSaqwXNWzupBAVtrSBAedxBP8AWnpPLNJsu3RgvRI1xzUlvJAQiRQPswdu+QDjtnNRahBFMAhlitjjlo5M59OfWotYE+pNi2ilBMAJzwJGCj+lPaKKckFwFJwVjORz9KzYtGs5iQTLPKpwW2nkdvqKtW9neRvsVkjhPQbQD+Jp62GpXLBtbdBIsSM8pwFJGc//AFqaYL1VAFygUnGBxj+tV7xZrFhI8xuWHOFPB9uOlRC5nkRJBaEqeQ0hxn2rPlvqy1oTv9ptZS73UlyQMAbsfL6cdaj+3TyYBtsZG4E8n1PTjinR6tEmC7LGQeREu7b+dMh1WB5xsM0wIK7SoXGepxUuMWaSloQtqmCRKyqewjTJ/E09pjLFuZnUdieKldopGwkcYkPd5AOPX2rOuLa2YfNcAkf8sgSc/lxikoRRzxfUkez3nm8OByVEmKgVHgA8pRMGz8zEnH+NRzWUbBRBGXf7wJBwP/r1KiakIEaK4MKAlpFA5HpgirUepTkI0t1uKTBAhP3QvWntdw2oEZWKM9zySaIkknYhn3EZJLHH41lXY05C5eSSWTr8nCn1H51or2IZafVLYZCOQQMFVUAHn1qP+2oGYgzMXHUADAH16mqMV1YRMqi2aQ9gemamM8VuMRWMUzEcFiRg/hSHG3Ym/thL6QRxGXIPPzYyB+uKZNpzzMx+27QeTuYkj0FQx6hdhWRNJw+euzP6077ZqBZfLs44gODuXgH39zTXmJ6kUumwR4D3bEdnOef/AK1NaPRlGGnnZ8fNtUEe2DmtFYZZlRroAE5wAoUVFLaW0bAm1jJ9QcZ9jR5IXkZyzPHlLK58pSeSw52joKtwJf3TFHuyR2LSABePWkNw6NtTTIyCeGII/I0pe7mQILEICOQFz/8Arp8vkPQSfTXQYe+TA64JYH8aIls7T5hPG+ed+OAaSOzv5OXhRY1PzcYIHp71aWxs1Xm1jL9CWPJ/CmLWwrazbRtzeNgjblV4Of6VAb57+Xyre6uCG4G4bQf/AK1W3iht490dpboCOMMST+BqpJqNzCQkeloTtyJASc/rilZdNQEfSbw/6y/AYcAGQHj9ataZpF3GrSJqCwZyCwfDY+lUH1C/MW02yIhJwNoBJPv1rRso7xbZD/ZkLkDaJZQSzD69MD6UrWXwjV0rkkmijeC2pBn7/MTn39KI0i00b0lVyeNz/MSKYEv5ZiAscQA6BScirCWT3cRcRzyYByETH86absUlcnivLcMC0xA7NGucU6416yGFN1dOwHJMQx7DNUhf22nN5X2GUlRycjk+uKkvPEEUseYtICAYPzEkk/nUc19CX5DTqTXs6iO7vyOwOQoHpz0H0q3c6VOrAXGokhgGGZwcZ5xxwPpWbFr120i7bGJR38wnj3GKt3lpHOcqqvuAYeUhwe5/DrTsheTI5dHtYSpfVEKMedshY59iKmiutMskJW7iMmeCQHYjp0qvNb6bp+FlhkMhGT8u3g/oaoTatYMoWCzmBBIyADxSbt1/AGl0NuHUZZkcI8oiYc4XH0Hp2qC5t78pkXjwFuQm4D2z7dKyftgAGILgk+jYA+tIb+TaCbLYA3GHzlceppp3I3JpbK5436i4Hcq5GfY4plskVnvD3qSDP3pZCRVVNQ3qTMkcZz0BJz+NRz3Vq+PM3MM8qI8j8appNbDUWbEOoWoTIvLdGzjpnP4UyTWoELgXshXPJjUD8MVmx3tgCdts0rjnbt25p/2+BWydOk9cHv7cUr3VjRbFltdtvLIjNx5pHDKQMH1z1rJtzealM6ieWMZOWVufrWykqX1q5FmLQglQG5JOOtT6VZpY24aWZXcg5A7UWVxXtsYz6SEQPPckYJOZGJzUseoSW0JitvsqZxlmUsxx71cvjBh988cUZ7nBOfx6VU83SoyM3jMOoZEB3e1N2e5Cd3qLFqGrOTtu40YHh448D6YqaR9RZQZtQnZQOoP8qlgVSS6IRH2J7ippbgKAdoAI4LEYNJRhbY1+Rl3EKOBnUJkJOWaWUhT7YFRNBp4Yq16ruAflXJP1qwZI48vLJaIx4G5txIqM3SNgRurHPDRoD+tCilsTuyKK6eywtqShPAdYzn86t+dqjKji9k2r93B+6fUehp7Wd+8YeO4eFD6HGajXS5ZSQbwAAZ2mUDn6mptpcd0mWWmvb9Clzqc7nkANKTjvjArPubYoFR5J5iG6buD9amVxbYYNESD1LjJ9Tikk1Y/KRNbBs8EIW78c9qWi3QO9hYbua1iMXlQxRH+Lblv/AK1Wz5c6jN1dKcAFYoCR+ZxVIm9kJkS6hTJwSQRyfQVMU1aTbE+qyIowAVlIx6fhTtYnVlaVQjOTcXzpjG77rHHbHp7VVF7aIw3291PjnJcgZ/rWvFaC2JD3MMnOWklk6mp5bmwQIDPGxxzsPT/GhuPUpa7GFHEl1LhLQwJk5Kk8+/sKsPbWTRCIswKnJxGT+vetBrmyn2rEZWTPIC4z6ikFl5yu0DSWSgfKzEE9fWqTXQH2IUktrNE+SUKTkFY8E49qbLq1s0m97KaTGckggH64qcWkaMCJWdwOrvxke56Uf2g8K5K2wDYHyyA1F02UrdUVIdVV5B5NgmCSdsoIH4mrcuthygZ7WHJ27YyTgetQpOL6VkMsSIR92Ic/pUiabpwTiKZ3HUeX1P1q1ZdRbEi6lLOhAu1dRwVitycH61J5V9MpCG7ZFPJ2bQCe/t/9akWVIFCRJNEhPIDAZPqe9VLi8NthjDcTDHOx8/jjrRv0uQOudF1LcC93gHoZHAIH1JqH+wXkJeTUVx6PMBn6ZNQfbVfJXTCc8HzGLFvwzwKltIXusiazjt4AcgqpOD6jNFmug+XzNSwnTTowsb2sQB5aRiccdcCi61mLORdWrOOvlof61Amh6S7EKl27seRHEf0pJbLSrJSHtJyRjAKj9TTV+49BUmvtQJNiUYhcncueB6HrUbWeqTtie5wAOQoAx7VHca1aggQWlyiAYwr4wfWq3215WCpDKQTkFmJwPrSt2Rfw6m1Hpxh2tJaLONuT8wUH6nrU9xc/Y4AsVpZbm5AWXc2PfsKzBpVsyoZrtIXYYADkkexH41NbaLpkchD3bhj8xABOcd8/0pu/cNG7jzNPIwK6ba/aW5BKlwB7eh+nStnSNJvUQvPbqox8iKhOfqf60/TJLDCOk0gJ+6FAGT/QfzrTlv3lkcQXlxChUKZVOGPtj0B6etYSkkrIqMOZaISTTbOckyxSJMR+9cL19vpiqj/YtPiKWNnOXHDyqAAR2FQPDqU7qY7kvAD83mMAW9+atWfgk3hkuBc+a2CREZMAfWmr9WNNJaamXNMm0yGCdyckrFKAc9j9PWrNlLbzwsgsXieQjJuTkOOw+laMFpe27NEE0+DA+YLlj+fTP0q4dPml+68blsHEadPbP+FKXKtxxTb1L2lWTLZPaSu8qSrlWjXgEdvYUPo8+laNJbRNK/nsGPzEkjPTPetPw/pl7bvDATshJwySHB57iuqvbiD91bAIYoufMAO4Y64BrmdXlkdkacXscv4c8NpFJvnQM5PRjkiu106KztLk3FyCyIpB56egFcje+IIrNXMblzngnkgdhVa68RyyW0cQHzyHcWYY49KiTlU1GmonfnxbDLOCEEUSA8HOD6A+5qlP4ieTe7Sjy2bAUHkD0xXBSaiIYPJDlyW3Ek5zVVdYfeQCAAMls/dPt71m6d1fc0cr2OrvtdfzCqsWODhBz+Oa4PxN4kmknQQybQGAZcdcdag1DxOjBkiJPGSc9a46e6nvL6NEBYEkk56e9OnSb6E86O7h1SXUAiF2B4BwcZ9qu2ciQXQMaklT3/xrE0i3FvESDgAZJY55PpU41La7bDswrDg9CR1+tdaSirHO5Nu5n+I5hc6o4UHdI+6Q8kYz0x9Kd4jlEOnyQQAqZAqrk9FPGP5VBp8hl1Rt6hlGNzA8Z7A0ahqH2m9ZlwQMKAO2K00WhCbvqc+dONpbRRqpeVRyBzkmu30HSoLLTY2uyzgjc6YwSR2qloWlo9wbqUEjHyKTn6mtC5ne7eKQklCSI1A/XHp71MtdjQiaR7vfcuPmYhIweOOwHsOKr65ZvBbRWkf+rDbpMDGSev41oLNvu4VBIaAkrtHBJ6k/T1qlJcS3eshkIeFQWZQOCO5qE7OyL5dL3Mu60cR2rhVDSKu5lGOh7e5rG1PTTZ2gYjaOpOP0rtbePeUIAPmNlsdh2rE8VILq8W2jIMUHzSknq/YfhWinbQXLdXONmtN0G8go+Rgg54qCOee0J4yO249a27yLfb2ygAhtwbIxnHT6CopLMSWUZUcqCDnnnNXZSM9VsRWV+l0CFOXXqmetX7LV3s5SEJVj1RuQB+Ncsts9tdynBG35gVHb1rRtJRcBQ7AMOpBzmsZ009DSNWT0Z2tlem7LSxEBz8xVjwe3A7fhWxNOILHyXTypJSGbAxkDoPfmuL0tntHM7HMEfVOhc9vwrasddTX7gGeTbMPlHmccDoB7dq45wcNj0Kck0TnEfzoBjGSBz+lWLfZOGiJ+ZgMqRVa9jeGYBDhD1I6ikMxARHzyQBKvBB7VL2VjSMktCTUdMljt4pIgZACVITkgev0rNR5bZy6FjkfdYZx+FdNpk0sS5cqu4HaFP3hnvRqumlozNEoznO0DtSU38LJcebWJn6ZduHEsTYckAjO0Z/pXS22uw6gv2W7jUSHgqQOex5riGhd3MtuxSRMhojxj3xW3p0qXyBHxnGcgdD9azqR1vsVGb2NTUNGSyiEsEsu3OQGkJH0x6ViNqBklxPGwIOA3ce+a3Yr1rC38q5HmwfdDgcj3+lV9R0VpYTPFiWLGQw7UoWbtM0d0SwTboSJAkwA+WVRlxisbWLiW08uSCSGRHPBWPBB9z1zVS2v5LCfAzFg5HHBrqdMSw8QWrpdRbGPzFk4/GtVJ0naWxyTpqepxU93ezuAoOWBxgDms5rbX5twtJXLgFhGQAR6/TAHauh8S6GnhqYGeK4eE/NHLFJwB2+tcs+vWTBQDdk5I3s5GMdPc16EHG146nnVI62tYjtP7QsNRQ39xe2wXLBrcDeCeMqDxmu78O6Zc+J9QhstOm1ZjOQrC6IXAyMkgZA+ufwrk9PvjPeIWSWeLHyFeWJ6ADvX098MfCI0HRRf3ETQ31wOAx5RSOntWVbERpwbaJhS5nax1NraxaDpdvplvgRW0aoxXneR1JPfnvT5rq2sbb7TcyxxQKNxeQ4C+9JEjFjgZPavmr9o74ltqusx6BYTEWdqD9oCHG98dD/P8q+Ok54qpaO7PZio0oI+ldN1zTtWUvYX8F+o5LwNkVZmnwTtBNfFXwl+ID+CPENtKhZbRztljHQj1xX2hbXUOo2cU9u29ZVDADpg+/fFN4apRlyTCM4z1QouCSM9SM8c1bVg0YYgc8jjrUDW5c7sAgdMVZSNuOhHXGKycGtC7jGXaDkAjHGTXDfFHwqNf8NyyjcJ7QebGVGWYZAIH0GfzNd7LC20lcEj9RSzIhjnQgOksZQgDsRitsPJ0aibehnWi5Q0Pjo6ppMahxq2tMWG4oIwVLdD0PHQ/4UJqwvSIrSTVn5HLyAKc+mP610/irwxbaB4iu7RNOuHiEmYymACDzwT15z+VZNzp4O7Gl3MW3lsyhSM/Trj+hr7OMoySlc8GSadiH/hG7u4XedQuLZwcqpYBh7giov8AhHdRSYD+1bvDHp5+Rn1+tST2gs4WmfS5ZVAHCzlhyOpzx7/nWedaTcEi0BQpPJMhP4nn+VbaPZBd7Fy78I3NsUKSw3TnDHzbtQMEZORnrV2O8v4Ykilt9MMZUbC12Dx6k/5/SsFpdz7DpdjZgc+a5bBz6nnn/GrtvoWiS2/7+6tmlZ8s0M4YDPbH9KtbW2JfqWpnviAofQI0ySWa4JY+3+HFUdSuS7KiHR7mUZBjt0Y49ATxn8KWXw54eUkrewOikAMyfyxn1/WlXStHTa1tfmDBX97DFvI7j/JqtuolbsRbvEaRBl0rTEibKgiI5X3HU55rD1myvJ4HlvEQTHgbDgeg5rrEvlgkPm63dyqST8tqPlH9TWL4t1OK9sUgXUby4YsrLHcRhVxnt39vwFS3HdlXvsWre0htdOhSWwlOAMShwM5/Hp/9evXP2Wogvi3XZRDLGptNuSwJA5xg9+cH8K8ZstDmnjVhAVDDC7yRn3GeMV7b+y3C+n6h4jikh+YqsQKHdsY4zk9uM/nXnY3Wna5pQtznvKKAEUsQCOSRnNO2lzgEkHk+1ONuIxtBJGeMnNIE8tSMck9ulfJs9jcTaMspyABxjimFFdDzjcOgGalKgYJGeOBRHHlskYINJST2ByVjybXv2drLxTrt1fz+IbvT4pG3bIYEctnsdw4x2xXTeDPgvoXgaYXNsZdRugMLcXeCR9AOBXblwo+fqe2OopN4U7SeWGRgc4rseNquHs3LQx9kr8zQYXAbOcZBHQ59aXlhnrzxSMRjIxSqGc5JwAc4xXItdTfkI5G35BPoCQOgrl/GHj/SvBMRbU7kQMFLCJeXb0wOv5V1vkDnPPcfjXE/EH4LaV8RnS5uJ5rS/QYjnjI9MYbOePwq4KE5KM3YH7qPnT4k/GC78aMYLfNvp2fuHIZx2z6delcNZ3dky/vpdj84+XcBXo/jP9n7XfCbu80kV3YjJW6tgWJ/3l7CvPnsdMhTL3UWc4JX1r6XD4elSjzQd/M4as3PS2xFdSadMAFuwcgKDCOeTjIz6V9xeG7NNJ8MaBYRBQkFjGoIHY5bB9+a+FZ00y1XdFdQFww2hQRnn6V90+GTLc6NpV0GD20lshjI7qBg/rmvOx827al4fe7NXIwQxYgYwGPT1p6rsJUHjsfX3oCfJgnOTyCO1KPu7sgnHfjmvH8z0U2RgHJGck0/AYnnFDApnKj39fypocyHBOSOhNJX6g9TxD9qO6STRfD9rmXYJnmZoF3MoHGMdzyTXzrdfYYXXNzfxhuCTFnPvn/Gvof9p+N459AdJpoSFYl4Rkg4AAB/OvDYjFCzNcy3dwvIwVGR7+5r6nBxvTTPJxD1MlrnRxER9t1Ajru8sZPt34rPll0ggiNrp2J4JUHj/GuguJdCtU/fxXiE4O4xYAJ9Pesua60T5iiXDY5UbcE13NrucV21setfss6lCnjPUrGBHht7i3LneOSw4Pt0x+NfTeNrhd5UHkEjpXy5+zFci5+J0ASPasdrIzAjsCpJ+pFfU4YYz1NfK4mNqjPZw8vc1I9o4JJwfTvTHwQccH0xUrYZgoPuAaikT58kcDjmuJ7HUrsaMLglmAB4xUtoVjmjMhJQHLcZqNySACDkd8/pToWHmIXAIU85Parho7ButT5V8YaVbj4ta/bXd0BbRyho42fCkEAn9a4bxBfQaVePbxWkdyFY4mRydw7DHTFdD8XNNfUviXrN3HfwxBXUHMgByFHGOtcet4dNDhoLe55wJAc19dR51Fa6HjVopydinfXgvIn22axAoQY1XI5HJwc5r9BP2f797z4I+FXlJJWIp16EAZ/pXwJquvJDabza2buwwpRSGA75A4/MV90fs3XPmfBjQBt+RwzA5755GPTGK8fNmm42NcJuz0tiASc457mmliwO1gMHB9qWbHBBOMZ4qKUkoCQSgHIPrXz8dGewlZBNL8xzg9ue/tSGUEDaM88nHArwr4//ABt1X4ZXtlYaSLc3s6lj567goAzz+BrmvAP7XNvql5FZeKLIWE8mALqy5gz7g4IyamftkueMLxFaN9z6a8wDBAXBODngmnefg43ZB6A+nrWTpWt2mo2sVxbTpcRSDcrqdykHpg1eDKzcDJpU5RkriejLLSE5GcYPY9ajDBs4OCf5elBAwMZwvZjn9aRADk5ycV0MS21JBwMBiMeopkkqtHg5JbuB0pHbsOQDkimjBBJOCBwKz2GtSMg5HPIHORnNQSYDZ6gH161ZYrIoOevQg1BMu1Txk1Nr6IFvY+Sf2lQmnfFYXL3cVuZrNV2SgkEg5JGPXOPyrym+11PJci4gxg8JEM59Qfb0r179r2yC+NtBuwocy2jr1xyAoIP5Zr54v2L28pMEZBGAucZ//XX12Hv9X0PKxEVzo/Qn4I2wt/g94ZOQ4njaYkDAJOOR7V3AAcZZTkEYya89/Z91AX3wM8JyIQWWMo3PQ8Z47DgV6MykJgkgAdMV843eTud0EuVakIA35IBxnkinAgocAjkA56UbkAGASW+bdninN8ygggDPAouU1Ejkz85U5OO3GTXzh+1/ZTHUfCsqFpVW3JHHct0/DBH4V9InPJODuz26V4H+2HZ3LeA9J1O1UmS0vBFIV5IjbIA/Nia68JK1VWInrF2PAoLNHUJK96jdfKVflPqc4q1BZW0MTYhkYHsTnj6964i11W7WUR3F1cRQ55WNsdPaup0/WdDYxQxSanNcsQqmXCruPbv3xzX00pypLmlojxmtdGbFvoqXsmINMurlsZIjYEj3AH8q1rH4T65rMoNp4W1Qr2dlAGfrngV9PeAvhvpfgzTLTMDT3rxJJJKxydxUHj867eG6mChEdxET0BIx+FebPOI09IK51U8JOfvNnx2f2cPG9xGfJ8NSls8K9yo49eeao3n7MnxBaImLwuJT3K3QBB+hXk19tqSw5OQetLuKlSSSRwDmsVnEpaqC/E2jg0up8Dy/s8fEXTi7y+D9RdMc+UA+fwFUIfhz4h065I1DQNVsVA5861YAfjX6FpM8eCrsv+6SKf8Aa5pF5fzkwcCQBwfwORR/alOXxU0P6vJfaPzwvvDlssxTzYxIB91mwx/A81lXVhBaSRh3EQJGGx098V+hmq+FNB1+J01PQtOvkYYJktwCD6gjGDXiXxI/Zn0C2s59X8P29y7RqWksJJSyrjug4wMdjXp0cdh61oP3Wc86M467nhGkR3kkBe1vbYwkgH92efTuOtSlrq2mLvc7ZhkFoYcEY7EVy2oWMd8ofTP7ShfcVxCDsJzg57cYqjP4d1/yhmWdwOfmcjGOvHWu1x5drHC1G+rOkeTX3+dL4IgJIYIFwfX1qMw+JZFbN+hRcbsEjPpg+v8AKuaGla1sVvtE4Lch9559OaePDniG4tjM8l60URILKxxVK/kVdRW4tx4Z1WXVC0wSR3XAKyDJx29aS88PX8EZZ7O4iUDILngjOM+4yP0q/YwiGFRNb30z4z+7OM+hye1QX81ogYyW+pxEDO2RiOfxq7LqjO7vc1/hFqUvh3x3oV+CVKXCoXxgAnv7V+g7zpNKZEctHJh1YnsRmvzPsNWjmusWzyq8bBl8wEZYHIB/LrX3z8I/F6+Mvh/pGopIDII9j7eqMMA8emeM+1fIZjDkq83RnqYWT6ndo2c4x6cdxTjgnGcnvikibABwOnpT4xkgjGBwSc156eh3u/QYmUyAAQT9MVIkS3ReJh/rEZDgZ6jrTjzyQVOe9IQVwy5BBzmndJoq19z4h8XaVaaH4g1azlhtlkjuHy0rEEgncDx65rlLuOxdlXz7eJX4bY559j3r339p34XQ3WoWvimFvJhmJhuTtwFJ6E49z345rwyx8LWGm3QmGp2Ql4G2dssR2OMdB7+tfY4eXtKSkpHk4mPLIueFfh8vizU1stOlSW5YcZJPHc5PQfWvfvCf7J/hO0hWfW5L2+n4ZhFIQM+mf8BXmfwL+IaaJ8VU07VYrVbaeJvIuoMbS+OASOFGfftX10lyvloQQRjIPr/9avDxuYVKNX2cdCsPQU1dnJ2HwN+HumKETw1bz4x81yDIQT7jAz+Fadv8LPBUX3fCGktjpvgzj14zit7z9y4BAHt3p4mIxx175rzlja0nfnZ3qhBdDAm+F/giZcTeEdLcY42xYx+prPn+C3w8mbLeErCNTniNSCc+4wP0rsBIWBGASPemuxOCce3P9KuOKrp3U2DhBLY821b9nL4cXoJi0KS0cjgxXBIB+mOfzryzx9+y/cw2z3GhSRajbICzQklXVR3HGG/H86+lpmJcYOM9cCq1xeCDJHUggg9813QzHEU3rK68zL2NOWiPzy1vwy+mzvDNE1tKrbWjc7SGFc7f6SIWLjO/IySeK99/ap021sdV0e7slAluQ0cm0jGcE8+nSvn1tNkePPmllHBJk717lPExrx5loefXpumz339kLVfLvdfsHbA8szIp6HOARj8M19PRSb0AAOR156V8afsxaiNJ+JkNtK4ZZIGU5PU7hxn6V9kQuEkOwZXJwa+Rxlo1pI78M+aJK27I5wAetNGOCeMjOCeRTt+SSACQO5prZcjHQetcV7bHckKuTNEEIGCB8xAB59a+TfjNd6novxH1WC3gtnhnPnqDGMsMAEj8a+sChIBIG7GQM9PevnD9ozREk8b2FyuAj2rDcD3+XI/n+tevl0v3ljGrFSgzx6617VyxeSygwecqoOD16YqmfFd1cZgubeNYyeTHGO/XjoPwrWk8JNJMXEygAZKtKADn2zVY+Hbu3ZtsNrOMcFpwCPcV9UoQ2ueFok0Rp4bg1CH7SAvCjOCMj0qNfBCFC2VQE4HI4P0qRLUW7AGHqcFY3xSNGXchI5InOclnPb0rVWitDNSezKM3grbvCbXOM/Lx/OsbU9IFgVaQFXOMADGf8a1bnTrlXAE84QnIBYnB/Go49PnvNWsrQB3eeVVAZc5G4Z/Ss6lTki2Wn5n1r+xJ4EfSPDd94guYWEt8doJHT2x+ANfTTkpz2A5ArA+Huhx+FPBGkaYiKjpEGYKMckcZ963JAxAPQGvzutJTqOR9BhocsFc+cv25dakg+HOmaVE+DfXSbgByQHB/kDXxNNEzyMjgkenSv0T+OXwXn+MFnpwttRhsriyBVVuFyvUnOfXkjmvFZf2HPFTtu/tfS2AblSxyPxHH4GvpMuq0FTtOSRGM5p2jFGL+y38eJ/DOo23hTXpml0y6fbZXL9Y2I+6fT+v1r7agmJU5BBIGD6+4r5C0/wDYj8T295E9xq2mpEjB+JPmBByCCOhH0NfVuhWlzpmiWFndsJ7q3iETyqchyOAfy/lXg4/D0aVX2lGV0y8PKVuVo0WyMDJH4c0cMQCfrmk53K2cEcjjpSEgkgnk1wJ3O1i5ySASBjqD0rw/9oj4RL4r0g67Ywb9Usl/eCPhpYhk/jjPT/69e2euB35qUoJkZSFIYFSCM8Gu/C1pUZqaZk0nufl3f2cXmsNpA6EYzj1FVLZZVnJigWfAPyueor6S+Pfwht/COvXep26CLTr2Teo24VZD1+mTXht7p1uAA5hgYHiVX5P4V99TqRrwU0eFiKbpysloZy6ju3xvYRxdApUn86o3TROjEwKj56nuK0ZdCtmA238UjjkFZQOazbjRosuYpw7dD82c1r8zjWu5QS8Nld2l0h8toJ0kBAzjDDP6Zr9M/hz4hXxT4O0LUi+83NqrMc9COAPrgD86/MYweUzRSHsVyTX2/wDsVeKRrPwyk0yUmS60mYRhSeTGVHP0yK+SzijtUO/CS5J27n0E0QIO4cr6jpUCrl+QQep4/rUks2XIXGM9aSMGTPIx7180n0R76ukKIwQQM+2a8L/ar0LfbaJrqwNOUH2eXy/vEEkZ9yDj8K95BGQDyD6VznxT8PL4j8BajbEMZoUM0WOxHPHqcgV6ODqezqpifvRaZ8K3FjBJKc6dNnucAfjTDploFz9jlY9yMD9Otbk0s8hQS3NwhVcMQn3G7isK71CffxezlckHMZycd819+pSaTTPlqkVGTTKUmi2UzrvtrkAAgbW4JJ65HT8aSTR4ouY2vWUcgM5z9MDrTYtSvmyI7k7AfuFeD68Voadbatq0hVLpdyjhH4B/z9alymzntbYxZNPibKI+o/ac5DFCUx9PX8Kry+H5UzvRs55BXBFbl0+t2k4WS5JdTgMF6flUV/qd3JGUkvZJZV/iwRn256AVsrpbAlc4y/eytXceUfMC5B9T9e1Jp+sizuLW+tt6SWsySKSOQAwJ/lSajbxXbbmb5xnJXvVWyto2DwB8owIIx61zYmHtabRUbn6o+BtYTxD4P0bUInEguLdXLfeyCoI5/Sumh5Hr6ZrwX9j/AMRv4h+EdjA8mZ9PY2pTPRR0J/CvfIF3qCeDnoK/M5x5JuNtj6ahJzpogkGAM9R1I4zUck4QDJwCOAe9XjbeZKinIBIBJHSvi79oH4u+N/AvxLurLS9eksbeLa0cTRhw4PbB7cfrXVCjOv7sFqdKirNy6H2H5wPAPI4IIxT0cnBznjpxXyh8Lf2x4bu5g07xnapYTlgq6lASYCTxyDyCSR144719PadqlvqlnDdW06T20yho5YyCGU/SudqVF8lWNmZqUZbM0xkODjI9DTs88gGmI3I5yfQmmyk8EDIJzV+aETNjqe3Ix2qJxwAehHOaQcthfw3GkZjghhgnpz0oTYrdhHB7nJxxWZeBS7EjIxggnHUYrRwQfYjnjvVe9iDxZwAf61qm7ji7Ox8LftBaI+i+LtTtg5aKV1mQMMALhcgevNcT8K/FP/CKfErw7qIPlQicxO2emSP8K9x/bF8NzC40rVYQyI6iGUgdc4GfwIr5SvEkbADFHjYMG9wa+p5HicJynFilZqR+wtvepdwxXKDCzKGHvkDmrkBBAOMEjnmvFP2XPicnxM+FuntNITqNgohmQnJ4wAfXOMGvbbY5TBx9a+Mpe63FnZCopQTQpIB5598VBM+1w4+8DkHNWZcKQMdRkEe1VJWGBn8M966JKxonpc+Uf2sdDbTfEltqcNkJ0u4MBgBzz/8Arr5e1DSDNI7okkBJyVyRzX6KfFzwYnjfwlcoDi7tx5kL7ckAdcV8M67Y3KzzA3sCPCxRo3GMHua+tyytGVPkb1Ry42m5xUonnr+HJWUguw9CSeabb+G3upTBFFNdyE/dgiMhz9R0roNN1Q3nijSdLvUiaC4nVWnjGAVLAEelfot8P/AmieF/D1gLbToPPMYbzjGN3HStq2YxwrtJHjxoTm7I/OW2+FWtlNw0TUoVP3XNuSCPX/IqG98BX9rnz7G7UAdDbtz+GOlfqsk6BSPJiA7kqOail+yTE+bZWkuRjmIEmuR55B6OJ3xwsorRn5W6HoVtoc+ZjeWSyAbkiMiAe2BxXSo2kLnyL/UAQcgsxbk+5OK/RW98GeGNTQi58O6dICTkCADP5CuR1n9nj4fa4hLaM1jKQcG2b7p9eeKulmOEk+blsKVCo1a58G3c2t3DsNMvLt0HBjPUgd/wrLml8UqyF5nYEZ2yAHGPevrnxb+yTf2Qe58KazHO4HywXQ2MMehHU14p4h8GeIvDVzJBqSlZVBBilGMnPJHXj3Fe1RrUK38NnHUoVI62PHb/AE/ULjJvVVvRgDk+vGKx301LaQEBkIOCK9E1XVbyxkMf2aNyAemDn8TXHalrf2yUI9ssTZJLKOlbTlyx0OVLue8fsP6O178U7u8IIjiAUFh0ICn/ABr9BIFXIwCATnHXFfG/7AWiCZNV1TBIkHmRs3UEZAB/DBr7PjUrgkEjr+NfneJn7Su2ezg0uW58b/ty6lL/AGvplrHK0e7e2VPIxtwQfpUf7KP7TL6hIngvxTcYv4wBZXrf8tVHADE9x0qT9tnSZ7rxNYvj5BG4VhxjJXPNfKUmiTQ3MV1Zzi2vLVt8Mytjaw9/TivQp5bHGUG1pJHfjZuEYSiz9bYLhXUfNkEAg1Y2huDkYNeJfsy/FCf4keDIlvMDVLJVSUD+IeoPcHtXtgJKg447/wCFePGM6b5JrVERmqiUkMdQrAg4PXOa8k+PHw6fxJox1GyiVr2L74x99e4r17uAen0oZFfKOoZGGGU9666cnCSlE1hLlep+YXivwtIk8nmpypIO0dMH0rlY9GSEv87YzkggjH4V9Z/tB/DT/hHL/wDtG3VhZzMSSv8AAetfMGtTxw3RZ5GIOAQQOPevsqOIVemeZiaPLLmS0Zi6Tqs/hPxPp2sWp/fWsoI47E4P6E1+nngvX4/Evh+w1KFgyXEStuByCccn8a/Lq9nWSVzlWDAqMivsn9ifx2db8F3OgXM2+60sDqfU/wD16+MzultUtsLDy9lUS6M+nVzye2cc1IIwT0pseAepx2B5qwqgDqScdK+bp26nvM57xl4dj8Q6Bd2zjeChOwjuB1H4V8LeP4p7K+ktLSR4jE5Uq2Tkdua/Q2CL5xuwoPBPXg18hftEeCktPFMqxoY0lJmBTjJ4A/Dmvpssq8lRJ9SakfaQcep8t6/ZG1kD3anLdDjJPtXMXdxaByVJXnOCMcV23iq2ksm2yZmTkgN2PpXETyWRc7om3AfNkZBr79XsfLyVnZjZV8y0PkAiZCs0bKcBWByM+pOK/T/9k34jRfEH4UadPuLXMKrDKOpUhR/Tn8a/NRIYpLSN4ChJG4AHpX0t+wV44Hh/xhf+GXl/0a7IlhD9iQAR/P8AKvkM3pRsqq6F0vcnzI/QhF+Y+nr6e9fJX7SngSe218XUAbyJ8llUAjnB/pn8K+s4G3EivPPjt4ZOs+FXnQhZYlJ3D17fSuPD1LWme3h52m4PZn56avYyQTkTxO8Q6FVz+lYd/YWhiLKWXaMnKEY9sV6B4o0acsRFK0QPVCensT61xGo6dfWxJctLHnBOM8f1r7iEueCaPDxNNU6jRzE0C9DtdGycHqKx7iwVX3qcHPGDxj6V2BsokBzGC2ONyn8ayL+yjyDGyk/xIOMexrR+8rM5E76WM+2YZBHXODmvq79hz4gSabf33hueUGNgZoFZsDGcYHt938q+TYxtbZ3B655Brp/Anii48DeMtK1q3dkWORY5Qp48ssCePwx+NeBmWH56Tt0NU1D3lufXUQi53kYI7jNVpZIudpyoPOBnmudmF3GHYOxGMKSePrVGaacuCZDjnj1r6J8yOSKudUZIm5UKOMdelMVoSSCqsMc5PSuXWWVFOZWI7gmqhaUuMyuDuPQnpQpXBndwXSNIFUAKOnsK0XnjTkkZI57VxGlpPKXVHZyBklT09at7J3Lh5iRkYApX1GtTq47qBsFSCDxk8c1KbiJVySvI7nrXDzo6OX804Hy7d5AH4d6ZNK4hOHYAHqD0Jq7iO1m1OKMoAVAJGcnrV7SbuOSUH5Qc+ua8qhE93KwDMEXjcO5rrvDtpObiEEkkMM+w9aq8rDSuer/aTIQASQoC9eG/+tVW9Qsq5C5yOR7mrRiBkJz37VFKpbaOSQRgjtWdx2sRXlpHLEFYY4wc1Qi0qG2C4RevHFWdZkeCaER4KMQGznp61nX+oPFPCikkOeQf5Ur22Hqizqd1Hb27b1yoxnA/KiGJpNku4qo6DPt0pGnBXDLkkZ+lQx3wEmwkZ9KNbgtC/wDZkmlDyAHb2rM1Mql3HKRhYwVGRnAOK0PNGM9vSsvUb0PJ5CJ5ruCMKM49/ajpYV2YOqeI4pZTaWUckt2W29Mbff8A+vXU+GdGbT2jmuXEtywzyOntVTRfDUdvK0vl75m+Yk/y+lbttaPeXTRBmXaQCQa567cY+6dMOVbm4lk8wDqx2AZYY6j/AAq3GolVUaJSgHBUAH8TUE9+LZPL58pQBgn+dWrKQXEYCfMZDjjtnvXyNPNJxxHsKyt2M3NXsjN1XS45UeERj5hjcO+a+evjd8K5o7uG4tIlhuZY/MUKTtKg45PqSCa+qdVsjZ21oxwN58reckE9TWV8TPB0U66HKpe4mlR4zJK2FUcHHoAOcV9JGtzKz2Mp0+bU+HLXXdf8JxSx3Dy28SKPMTcQDntjv0qtdeKYPF87TvGqTkZZyQNgA5Bz3/Svafin8KbW+uVltEluyY90gIZYiw4AB75/SvnjW/Co8N28rT7ra4klP7g8gLnIGfpUSpci5qbMlUadmdEnjeHUvCF7bJDbRWsEZV3YANknAx3ZjnP0rzDyYrneN4Ty1LAuSc4HTPqRTEi+1iRElbylbLLkcntxTrrT4444RbTPLOWIlj2/c9B7k1yP3/dbM5e+7mMk097DJDErFCdwIGRj3pGspwyPOhEIVvmfIwcV02qE22lQWkEBV2YNPKRjGDkDPXt0pdc1gatDa2xdfs8C4RegYnqfzrduNJaD5XGO5ygKCHdGx2njI6n3qRVOzeoJI6n0q0mlxGSWWd22AHC4yAR0FZbXrzjyCEQCQMXjzyB0FZXjU1sZRt13Nae7a20i4ICl2UYY8kHPPFYlhcvAUIO4EcHPWl1KYwwYDHexHGOo+lV7KB2AcEKBzjGMUKiuhdrG9L5ktuzEEqCGYgc/nS2ptpZIwUBCAgBTjGf50Jd27WJgWMy3D8BgehrF8iWGYEykMjYYDjn09qlQvGz0LcEjS8TW6RyKIyFLIGYKQCo7EetXPCOpWrzpFKDsJOTnJIHWsaa9e8nMruWYkKWb0Hb/AAq9p0Ns86PFKsbkckjCjnp9TWc4JU+VkawPVfht4nsvDvieO/lQgBuEIzwOgHueB6Vqa54nt/HnjXVfE+tyKb6QrDHC2P3UagKAAOM4GT9e/NeZaX4lh0ieTMfnSDKgyD5QOlZbXr3mqvIAXWRstzgY9OK8aOX81T2i37nWpNws1oafja90xNVZrAH7+DjnA7Cus8BaxpUN2smtRrdwlCoErYKE8AD356V53q2nMq+fEQEDcgtnHpUNhd+ZOFOPlH3e3HevVeGk4b3aM6ai9j6Hv5rODw4+kW92kNhIWvCBwSSMhcDqeOAPxrxi38PTX5kjhieZ2ORHxkg5wKdpfjuKC5LXIDwKNo3EjpwcDvXTeEvGVr4W8TjxLAVeKMEqhIIBI4IB79fpXLhVUw9S8lc55R/eXKR+G9vpei3Nxeb4L+MbY7VmG4NjOCO1RaV4Mt7vSnvVzNdg7TEOPLGOc9Q3Trxiuws/Flx47u7uaS3gsBdMZpXlwXIwAOTj04ArLli1XToWg0bTpLmH5i8yHkY6kjrjB612V3Uru0EXaSfMmYfjT4i6z4p0HTNGv4DPb6YS0b7SzMeO/YDHAx2+lY9rK92u6LBIGdrcNnvx7VseGNSk0jX/ALXd2X2mCQlZIzyB7+1X9ZNveeI3uLS3jtbDaNkEZOCSeTk81kqEoq3KXLnlabepLY6rE0dkl+xaBSFORnrXsWkeEJvjDNA9hHKkNkvlQbT8sYA6/WvFAbWBJHu5S5YblUYwMdPwxXpfwr/aj0P4RaFNZ21tJq17KCF2MABnpnPYe3rTeGi4+9G50Rquas3Y661vpfCNgfDVxbNd3dwzyGQnG2PhQc+gINeHxPbW/it8SM9tJdBY2A5PPP4ZzzU+u/G2fWvFl5rpjMry7cWrkhABzt9cE4zXLax46fUdQGovYxWsmSViiAAXJzj8Kxo4GrF+6tCFJp66nu+v+G7bUfEEhjVZNMWJSRGeUAXknHvk9faud8Cwx3filoLmQ3dmZCsQY/wg9/b+leWp8Yta8qWCD5EkXZJzncvp9PrWLJ411WRUEV59kUAn92AG9ue1ehTwVaD5rke6pc3Q+2vijoekeHLPwZJpVtbxNdSyS3ZUgMwCDAJH8IOfbOK5a28cyabqNzPY3UMEsrn5iw4XPTGRge36V8kf8JlqOSy6rezkjaWnmLnHoM8Dp2xWfJr97dh0a4lYHkjJGfxFcuJyh41qdVkvleqPqLxd4tsFYol8l7qE0ge5vWI2jpwB2AHStTw/8R9F0u8gnfUIZLaAA71OADwe/wCNfIUFwSQs8jmNDnaWJx71K+ptOpQgNEBjawzkV10srjTioxZMIRhqj6B+JHxq0DXPFOo3cFzm2nKxq2DliBkDPYZOfervh74qaFpXhLfPdDzsYDgZWEHOcdQWJP8AWvmH7Ki/OFcAdAMAfhVK/uRdbIFSQbc464JP6dqmtk1KqrS1DkXxM+l9R/amRtG/sTSYPNtQQ3mynA4xgYI5HHYYrmPEHx71rX4As16nlKPlW3Q5XPX2J98V4nYWksbBxuByQN30q7GksKkvMGYnICdqnD5FgsO+ZQuxNJbHbeJPHOp+IdGispNTnFtG25YTIQoPfj1PrXFlniUne9yzHARmyM1G12fLYGAnH8bNgBu1Vo9SWN9pZQVHC9/zr24UqcNIxNNXqXV8xI0JCw5+ZkX19KcL6CMnDNI2MZXpmqzXCXagAucjqMDn6+lOjigtYxulUt0I64/+vWySvoSvdZZYvdudtyYVUYKgjp9DUMkkdow2ztcOTyZD+nFRhrYEOI9xHUgYJ/OmG6smRmEdwzk54ix+Rp8vZFF+HUXBLkkk4xgUya4NyGLOQ5I+Y4P5VRjtpZcSOWhhJwBjmnT27qFFud7Hq0g6/hVJE3exIkCje0tyXxyqE4yfw7VV+1zxTMIJVV1PBUHj/wCvUwWS2US3DLhshViGSCPX0qsL8HZss2LnpIwxil8gixLt74wIzTCQZwsbE4Hv+NRGK5kBeRkh2kEkg4z6Y7e1TXF2r4eWMfKNxDHuPpTZ7r7bGQ0pSNsZC8lvTmna49URRyogBRImJ6EtjP8ASpmmuJVIjRcjpgdqpw6fAmSoJx03HOKnQSR5JnVk4xGuQT7jHbtQtHZivcsQx3kkZDzxwoOjFgCfamIwBOWJweSWzn8Kjmldy26DyoycAMc01IfOZQAMgjDLxStfoXfSxuWpAglAJBYDCr3z2J/XFZU7GB8HG4dCOce9ae026I5GwDuTjBrPmu41kISJWLMWLE9alWuRZX0GwF25Ks3oTwPrVqKZIwfNMYyOApBqAz3Ug2IiRKx4wM0gihtJfni8yQfe2jr+NW1c0WhKY4pnyi7wBu4H41CbpAeA2D2IxU0x+VX2NGrdD0B9BUZkdpMJHG4wCeehFCvaxNrESxG4cMHZEJAAz1rahtrWxb9/EDIqkHzHxk9jn0HpWTNJMiEl1UnOFIwAT/KpItLtJJl/0p7sKvLqDgkjnGf50W00HfuPbSxeyNKGeRFPO3PHtxVptDeOEmCEGUAMPMOcf41Bbtf6dg2U32UDowBFQSSX9ySZdTYKBkhXHP0z1qH5opvQtDVpLYbZjNLOTklUAUH2xTRqksjDZbMBjlpHNVY9TlgQCO3E4PBeQ9/ekfVrk7BOY4k77FyMZ54Hep3FHyNS2vxGSWntYMkjaQWwPcetSNqcDiEvetON37yK3jGAPQ/z4rLWfTEB8u3lJY9ein9PpU81qZ44jhLVFxgLhcjucelHzE4vcuq2njd5VrKdxzucAYz6nvVa5tI7uQkAIpA4UkfjVRLg2rbE8ucnPDsefwFSGa/ONgiQYzhYx+lXYLNk0eh24Qk7ZGwcEjOPzqJTcW/yCONIFP8ABHk4+vXJqJb8lyk5nZ+hAj2Afia0YNYjdShtkJCkK0jbOfU+tFluPTsUH1JQxWJJHAPAIxn/AAqWOUSlQY5kwcFi2Rn8KkD2gJZriLzCfmVT+lSPdW2wSQkS4HHbJqbRH5oNQC+QULKu5dpAOCB/jWItlbRkEmNFxgsT19M03UL+9u32+QpRTxhc4/HrUEMF7OQWT90T0C4z+PpVasnbUlmfTkcYlBAHJAz+lJcarCiiO3uEQKMKQu0GpZNGgDqPIKEcHzCBk+vsPrUU2mLbx58lGwful8/qKGrrcL3KTX+oyDEdwdpODtOAfwpfsV6w3vKxyOM5Ax9O9OF8bRjixiU8ndknPoDUq6lqlztEcIII5GzO0dzUfIZWRfJ3icvO2cooGAD7+1Srqd2oAFtGGPcjmtXToHYFrmBg5HIVcjHbmrb21rMxxDJtHJZmAArS0epKbbMeK71KcjeVABGAB0x05qYxanc8PduRnGMgAZ9q1EvIYCgihiOCSAzYppu4ppxKywB2JGxCTtPrn8alOPTUryMmTS50crLqYRlGDuYk5/CoH0y2RSz6mTzn5ec++f1/Crt/odvEolJG9myEQE59yad/ZVgLLeyzB16K/f2xV3st/wAAvbQy1axtJPMS4EhB4LZII9RmtCDUVuFKwmeXgsQqDAH+famsunwRqTZPu65bqPwHSoRfR+WVt7SSMsTk56/lS0Qt0V7zUpYL6FIt3mr8wSQggHNbk/im6mgWKS5lJUcrEML+H41mw2yzOGnKwvncCRyPxqwsdkoXM6leSWU57cVLSYXsVRNcXUxIlnjOAS27nNWHiIjbzL+UAYON+M8+lNbULRWGy4CjHzAL1P07Cq91d2RGAA7nkHGKm6BS5SWO+khcpbRB8jh5PmzST32otjBEeDxxkA+lQRahYjBF1OMnbiOPP15p0hivJAsRlI6B3OPzpqKYJ66iJPcM+4TsCuGUoMYPqKWXUr0FwLm5QE8hBjP6dKnTTEhcE3IY9/nAx+VTPNEilZL6NxjJQuCT+HoKVoMOpiS35lIybiU9DuBJqSwS5Yny4JAF6kggD8asyXqJtMc0ewnkKvOR71XWW/mYL9qkEbHjIAyPQ1fKrDb1NmCJzG4KknHGBnFNa2dEAKBlA/jOMms1rSXAM16QCcYWQE/jjmnS6fCCQbkyIRk4c9aWwXTWhZV0t3DpbWgYZG6RjwfpSXEtxqb4lSBAvAEUYAA9azoxFGAQ6RkcYIJOP61aSdX4WWQsBxtjIx+dVvuSi6FhiVQUyQAAcd+5p7ypyBHIeMZ24z/gKzd8oYjz5dh6hiB+BFOd0CkyXDEDuzGlsLoT3eoJGwT7I3QYy2QR+FVVnLNxZo4PPzA4H9aYJoEkysqMMc5OcHsM+tStqKjCxy4Y/dxHnNJXKRFtErZeKGIDoqoWP61NM1pFAQsTF16ErgEn+lLsnkVjJO8f+yAAc1ArLbuTJeByDwsjdPem3bdgnFMWC6MuCkD4zzvPGf8ACrK20EwJlMYHUKoNPivbaRQgmEhJIC26ZyfXmug8M+GLjX3kzO9hZxnD3DKOG/ujIIJNTGN9kNy5dznEt9P3FhBIVAOAI8HP49qcv2S3V9trKrsMnkA5rsp/hfqdxIRazSXSAZDrnO3PGSAOcdhXOav4Tk8NXMRv5GgkkBZfMP3h/hW0oyir30MozUmZL3e4DZaTkHg/P0/A1G8U1wu9bBIouhY5bB989zyfzq5Lq6x4UyB1H3REgPHrnvTXv7++X9xeypG3O0AD6VirdEatWIVtrJowZYiZd20lU/hx1p0SWcSMfIdyOAFIHP0pp029mwHvSxzjc0g/yKmjs2tEAQ28jAgF5JQCPfFWtBXTK1xfpINqWU0Y6FSMn9KgDys4QWrKuR8zAnP41rNqpt+WuYFIzgKSQfyqA317eD/QJYyASGVUIHI5OOlTpfQV+xUuNMtpiD8wkIyDt6/j6Uh0uwt9sk63Egx0GBUjafq8zASPsOeuMVIukXcUhM08anOCHYA59807stalaXVLFMC2tZUReQN3P54oTU3lT5Lcr0ByxNa8R8tAjLp6Jj5pHnBI/Cq82oQKAPtFq7g4AiQ8/jjmp06g0VSI5VwZoinc4PP51G0emqxLGV3PXZCeKsyWeoTKXj8vYeTlB0qP+z9W6yTrGg64YDP50lcQllp0lw8p0+J4wAGZiuOKsx6HctcKZ7w4B3YeXGc1Cmox2sBgNtJeSDBJEhGD6DFXIUS4hBkhjs0YZBlYkn8+tPbUVulywHQFYzFYkDgNLLjHuTT4r8WLhxd6ag52iJt9Zz6Vp8hDtK7P1IjUt/KkTSNKjJdxdyAH7xj6E9sU2vMp9jSkurm5cOs0c7H/AJ9LcgDuSf8APSqksOuXJVopX2/7a4H1FNi1u0soykU96qZI2RgID9Rmom12KaRdiXbs3dpCc/4VN+lriSuSLp2t+Wu++kAUnA8wKAe5HerFppVzZxmSeWCV+CEllGCfqTnvQIhexKfMit1YnKvKS30qq2i2hcF75WxwFznP4U+XrogszRM/kxlpYtPVgMbhKGOPp3qo+tXqsTbWVnMh4DhOBUR0LSlJMxmYLzuVDyO9NGrafZOIYZZYYwThljyyj1weppK/X9Rjob/W5G2JbwIDn7sQJH44yOK2tG0K7mkV7zKxD5mDDJPtWRb6qb2ZYoZZ5HY43M23I9x6V0v2CW4uI7ZLvBjHJLHn14/TNS7X0RcYmqmnxRTYNsyTkbcZA2DvkHp/Sq1/IGzFFbBIo1ADB87z3I+tFxbwaVbkTzgtIAAu7r9faqEuohSBb3Vu2SBsCE0L3hytHYhm1RIk8uPS4GLHnzCx/rW5oGl3l8wkMFtYxEYbYCWI9s0/Ro5L6RwxjndAAXiiCqvt7n+Vdai+Qsa7mMgHy44Cf/XrGclB6GlNc1mRrbadbJEGgAcH7xwASfbqSa0l+ywxhkto0AxxgjPqazhGNwd2GQdwJGcH1HvWbquvJFuUHCds8k1yS5pPRnemoo2n1aOKUkH7vIYHp7iuT1TxI5nbkgMeM96oSaq8yDYxEROTx1rDvbnzLojeCcZC5q40+5Dl1RuyP9rW2cqSkjkAA9CO59qluZkjuHfcSAAq7j0xVOxcRqkYOJMflTbmYQNlskBcknHXvxW1tCLXVy0J0S2Z2ckA5YkdPp71zmp64sm5IDsiUkADjJPU/Wqd5rLanviQsLdD1HGT3qHYhkXZhQo2qp5yPWqjDqyHJ2sHmBIlD53OeDWhplsmS7IHORgHjP8A9as5QCxJx1wM1ein+zQnByQMA+tapcqM1dGveXwtbMRIdztyeOn0qoJPstg4Yl53f5ec4Hpn1rNeZpJEd3JOcbccn3+laNkyAhpcAKeCBnFK2lytSSNhYQYAzM33m7g+tLaQBFM8oVUHJz0NQJIH3SORgngE9RUUl2b2aKMEiIHgDH50m20UdHY3H7g3bqAHBSKIj7o7n6+9MJBRpdxJIAUZ6D61G8olChD8iKACDgY+lUZrr7RfCJGPkRjBIwAT7+1K62Kdnui8JzaqsoABfKrk5AHrn+pqLT53+z3dwigvcSCBQwzkdScdhxWTd3zXUpTdlVGTgY/IV0FiR9g05FQhYImlcA4JkJ4P5Ypppasm/Q0LWVLCOWckjyV3EDrnsB+PauPULJ9plcfvCxYrnALMeOe55qzql5LJc/ZgPKWIBpRn+I8gf4iom2XTRbDghtznPU9uO1Z26spPlEuLMIrI2MqgYjHTPXiotNhDxuFAJ7VJeyMk88sp5CqhYnr6Co7OdYLyJSSFcEg4rVPlW4r3YzUNKVJ2lAwGQKeO/f8AnWHJpEkF8pC/uTks2cAD/Gu2vF/dyNtyM4B9fSqt3ZfbLDyLVGdgMSkjknr+AFJSvoN0bO5hNefawogGyJDgDrkDqT7mq0tpvxPAzRPncADgirENibAFXcEIcMQMAeg+uKL+NmgSaBhzyVHb60paaItJ6XNnQdfFyPst5kkHbvYc1o3+nOkexSJYwMg9a5SzZbrDphJR1Un0rrNDu3kKxSkMcYCk4BrgmnB3O+DUlZle2uHKhGJDqcBgcfStrTtZMTGG4JZWABbGcCoNR01ZFBtyFZTkgjB96zyxJ8iTIc/dyeuKl2qalxVmbuseHUuC11p8oVwAVBOM49aytPl+cAKba5U/MnqfUGrFnfS6fIsUocIx2lupH4VY1O6hgmWd0OWOd6gYH4dqnnaXK9RysjYtvJ1O1ICgSKdpDDk1BbTS6JKyEF7IttIPOwHsam0cxZS5iZSjHnBGQfpWtdWTSx5jBYuvzIOA6jnB9RmuWLTfKXHa7MfXvDEN3p63NsVdWOQwPIb0PpXHWrXelXrg5MTIVI7Gu3s5JNHkM8AM1ixKT25B+XPt9f8AGrGqaFb3dqbmDdJC3II6r6g10qat7OZEot6xIPD2r2fiCzSwv1WeIjaBJ1BPv6CsnxT4AXSGaW004yRD5iIgDgf55rmdRjl8P6iXUfuGO488Y9RXqvgnxXDqtumn3W10KgIW7fj61KqzwkrxfusiVKFdWktTn/gb4ci8R+IZdZubUwaXaDaEbjMmeB7npX0FPcNMwBBVegBPT0FZ+kaTb6bp8cFnEEtwSxVR3P8AOtG3iG5QVAIOdx615uKre2nvoKFD2S1MPx5rw8IeDtR1D5muFjKRKOMuRwfWviO/hudSnnuJ8vPK++RvVq++ta0Gx1+1WC/h8+AkMI2JUEjoffmuVm+Cvw2lV0n8OAM3QxSEYPseoNdmDnhaL5qrd/Q463PPSKPiq00qaRiduV7ivrb9mvxHJrfg+40y5kZ7zTHChSPmZSMk/QcCt22+AHw7sgr22h3KYP3Xuic57H/Oa67wr4O0fwrHKNHsU09X+95YJLfUmrxdXD1kvZt39CaSnHdGi1uBGCMjPWiJCRzlfcdqs4JTbxtPtSIhkOOSB8oGK8xLW50NvoMdc9MgE/eHaoJlBOAcnHJz1rRW1Pl5GCAeM9jVSe3VRjbgZ4/CuecbO5rGV1Y8b+OHhJNXiTVmumsIYDiV1JAAOAM49/614RJpml5wdYuJCp+VgzHcfz4FfX2taemq6fdWUqjE0bAAkdRyOvHXFfJHiG4v9I1Ge2hlgeeNyrK0Y9Txj0/+tXv5fXU48qOCvHldyjJqV/pTYig+2RN1aUkg/gKcfGeoZwmj2sRI27irEj3Ge596rSeKfEyMGB8k4KgrH0+gHFU31fxDcEbw8wcbQ0keSf8A61exyN/Z/E8/mNVvFN1cKpngtLdFAJJ6j86u2XivR423yFTMAeUtwVz69q5yOyvZcC+sQUbIJCEED+tasNho3kDz4L1yOP3dvkfmT/SnyOO7sF9Ni8fFOiq2YzJkgsMRgg+vGaeni3TJ96RJevJIpCtHGAA3rgVnC30WLOy0vSVONzQkD6Zqn/amhW0wki+32z44ERCsOfU/4Umv7z+4z9EW7m18QyZaE3bxHqpQjj/IrPv9B8QSxL5lhMxJB3SKQwxkAZP0PHt7UXOuveNsg1PUY9w3AXM+7I9cjikistYnXC6i7hjkbpDyPTNUlfVL7ylqU5fD2v2kbyzRvBGByzSHrzxjt0/nX0d+x9HOdL8STySsJfMVSRyGXC//AFq+fv8AhHNXkAM93mMAtiWTJIz2555r6d/Zd0d9M8CX05YH7TclgwHBx8pH4YBrycevd6I7ML7z3PZwC0qY5GDn/ClnGFOAORwD69qLSIoDyeuR7VJ5DStgHOf4T0r5m19T1NmVuQRyDkZx6VNbkSIckKFUux7kAZI+vFTi2ABLAZxg4HWqUyJEXJJChHOQcY+U0RguYrlVr2PkLxf+0h4tOu3Y0bV2061gmePYsYfODjkH6dBiu5+Ef7RV14g1iHTPEbxvcy/6q9RSm8+hGTj+tfMmo7UutQdlYGS6lbJ6DLHNRWWovY3cFypw0UiupHJ4YE/yr1qmX0pUeaPxHLHENS5XsfpWieYACNpIzj9amWLCgnuew/Wue8CayniDwXomppIztcQDzMnO1hxj8sV08a7lzuwe+O/tXhRk9jstrdEMnLADj09qtQ4xk4HHWoDgsQevrUqcKCeuOw61cb3Ilcbc2kdwjLIoKMMMGGQRXyb+0X8G7fQr7+3dJxBZTEmaNRgBiev519b8lfx+7XK/EHQovEPhLVLOdVlBt2YAjPQZ/CvWwlaVKdujOeceaJ+eF1o024gOQjHBbjP5V93fA3X/AO3fhRoDsRvt4zbkHrkf/XzXx5MEOQLCXfGzIWyCRgkfngV7L+zB44ht9Wu/DU+6CKQGS3Vj/F6fnj8668zgnFVEjDCu0rM+mywIBxkdsH9aYw3nOMEd89aRW4HOF6HPrQVBxgDpxntXz91LU9PbYAW2EHkjuB1pG3bQc8AcZGc07BZcHgfWmtuDYHIx1JprXdi1e545+0rGkfhWyvpTNGtrJt3W55y5/wA/rXzRdeIrT7gv9RcdzKByfwHA9s19p/EXwrH4s8D6rp7DMjR74R/tDv8AlXxzH4LuAhE+mTSvEdsgjXO0jPU9uAT+dfUYCSlTtfY8/FK25jC3HiK6W3trud3bLEXDDH0rYXwe9kAJTGT2PmA/1qje6XAJQkFpcWLg8lm6n0yKZHpsoDKRLJLn5RK2cY969RPlV1qedu9z3D9mfRGXxRqs424WHaGB5GACRn3r6GQOUPGF7juK8p/Z28Py6T4ZudRniaCW6kwoIwWXHH4cfrXrWz5G4wCuDtPUV8pipuVVnr0I8sSPAbAbqDkYNNbIBUZIPFPxhWOMYGcdz+FNKkcse3BHY1xOV9jrTIdwA6DpznsahnnSzjeZ32pEjOSR1AGcVO8YGMDOD2PWvOvjn4sHhjwg0FuR9rvh5IUnkfMCSPwB61VOLlJXHKVlc+Z71E8W+I9XvZngXzbp2QyOASM4BGe3FU7vwnEsgCXEAY9R5w4/LiqkhDph7C3YDoXJYgVTMwgYv9jgx2OCOtfYUlKEEeLVd5XNKfw5BbxFmmglYDBAbJOf6V9w/s1bY/groK58z74B7D7p618HJbi4QkmNAwwQDwa++P2b7Frf4MaBGeEkMkiD2JAP6ivGzS75WbYVxcmj0MEtIM8D09DRLGArnnBXjnpVprcoM4BPr7VGobzVJbC5GCDj9a+bjHW56z20PiH9rdmb4w+WBvSC1XHfBOMD6gYrwq/Uu7dCT14wB+FfRn7WOmT2XxUjmBEcVzZs2087mypz+RH5V4Vc2jv0jcg8ErGTX2mGgnTVkeXWk+a9zrfhT8Z9V+Hd7DArm70ct+8tZZDhM4yVz0+nT6V9oeA/iFpXjjTIr7SrlZARloyQHjbuCOv41+eiaUYmy6yAMckba3fCnifWPBmopqGl3cltcDggE7XAPRh9O/UV4uNytybq0N+xvSxN/dmfpAlwJAMgKAKRZskgevJFeGfCf9obTvGaJZaiBY6qihXDHCyE91Jr2WK5DqCpBBAOQQePWvBVWUXyTVmdlk1dF0yklh944z6YpHYMSEA7ZpiuSOSCOzKetCjgksT3NaqXMLYQjAxjHoScVFKzkEjBPAxnGKmOHycnA4HvTCn8R5wMcc4NDXVIpeZ83/tj6VLJZ6BqKIs4WVYcnqoIAJHvnAr5ql0wsVKrtAPQdq+vP2sLV3+FkV0jAfZr2Ni3flkGP0zXyJPrBmZ/MuTljyFUcexr63AT56NrHl4nR3PrD9kHxQl58PrrQXZVl06ckAnBKnGPqK+gN+VCggkdST2r8/Pgj8QG8BfEK1v3djY3A8i5DHIIJwDj17fjX3xY3kd3BHLEwaKVQ6svOQeRzXzWIjKlXcXsddGSlGxbBG4gnAA49j6UOQqgAdTyc09VBwvBGPTv9aYRu6D3APeo5nY3EL/JgZHPUVzvjzwzD4w8I6lo0qb3cb1GM/OOR/U10jFicngfSmBOQ2Wz2Ipwm4TTQmro+DNbi0bTZ5rS9inhvYDtlRYwSCODx79jXNSXloZo2snlWSKRZFEkeM4YHGffGK+r/jx8G18TRvrukwY1BUzPEgH7xR1I9TXyJqFjLa3c8RDRPEcNGwwUPoa+ypyWKpe6zy5wUJXPuL4c/GLQvGlhbCTULe21RYlWS2uJQh4AGQD24FejxXC7UYFWRhwykEH8q/MS6myUEqAsCCGA+Ye4PUV6H8JfiJrXhrxVpsen6hcy2l3OkEltJIZEILAE88jgk8elfI4nLq9BucHddjvhXjazP0BjfIyOh5x6VKMkA4OcdKqAfZ55Y+cK2Bg54qyjjbwScjkmuWHaRsnfYWM5JBHIPWnSyDoGGTwcCk34HAwfWqkokVzt24ALHJwae2w0PkuxE23OQT09DWTrviS10Kxuby7lSOIRtw3RsggjH0JrzP45fFq58AxwW1gyfbZQWYuAdi8YIPXvXy7rnj7xL44dzqGtvcp2jchV/of1rejhq1Sa5FoTUnTgryZjXlvrBvb5ra/ZLWS4kkSJJSMAt6fTFRtoniCZSReyEj5hmQH/AD9KryS3GkkmeB5ywyJFfIx+FRx+JolwwsSRnAKyED34719rSg4RSkrnz9SV3dMrzXl/YOY729uJQvBCMRzVq3122gQKbnUYkZtxxIcZPt0py+KrcSGSTSvNBGcO56jvkVbsvEUN5JiPSIo1wQPmznPfBOOK3bivs2M0+5S/tiFd2Zb7aegQ8ketVpdUtpGBWW+QfwgvnP1NdQ7iSMbrG0iXIyRIAf8APtVC6tFnj+W2hjz/ABI2T+tNcr2YP0OYiuraC+DQs4bPJds179+zR8TU8J+IpNEv5dmmakd0LHgRSkj+Z5/OvEZtEaQ5Uxt1KnA49abbSuiqjHEisCGHbB6g/hXnY7CuvTumdFCrySP02tnZeGOT1B7Eev0q6A23AAA64xXzp+z98eU1+0t/DuvzLb3sREVtdSNxIvYE+v8An6fQyy+XIQ2Fccda+MUnFuE90e3GSlZomXgk47dCKGO7BwQR+lKHJO7IwefTmjAMYIBGTkEnOB6VpZNGlytqWjWviDSLvTb6MS206kFWAODjg4/GviD4q+CtV+G+t3Ntc6RA9oT/AKLeeUSrR44yR0IxjrjivumJ9r88Htg1S8T+GdN8XaVJp+pwCe2cEHOMqTXpYLFfVpWnrFnPVhzo/NPUNUk85CUjiccAx5GP8K67w5+0B4/8JxxwWniCS6tV+7Be5kAHpwQf516Z8Tv2Ub/w5LJfaQZdY0zO8RwjM0Q9Mcbsfn9a8G1XR1trpogJROrFTE8DoxPpggGvfqYXD42PMrSX4nCpTpOx9W/A39pOf4hawmia7Yx22pyECO4gY7XOcHg/Uf419DMm1ypOSpIyD1xXxv8AszfCrU7nxda+Ibu2ltILZWVDIMEk4wee3FfYrN85JyMk4x2r5KthI4Wo1F6HbTqSqLUUOAMHrjk0OPQEn+VL5e07gATj9KCAyEk9uMUk1ZGrVys0bucDBHcV88/F79pKbwT4mvdB0yxivJoABJLIwGwnpgYJwK981bUYtJsLm7uHEcEMZZmzyAB1/PH51+dXiHV18UeK9Z1m6kJe7uWKkkcRg4X9K9DD4dV9JGcpOnHmRq+J/E9945vHu766jZyflhVsKuepwa5G70hoizF1wB2cHj86tta20TFomDOByAKpTT9xbK5PQ8jFfR06SoxUYLQ8mc3Ud5M6D4WaguhfEHRLhHBBnWNueTngCvvnBW4lXoVkKnnpzX50aDOE8QaXc+WYxb3CTZxwcHGP1r9ENKQzWtvLIT5kkSyMM9yB/wDrr5rMoWq3sdmFa1RcUAHJHHsM0pICg457DFO5yAACepAPSlAKgkgE98mvKS6HpLURSWAIHKnOK8U/aI0m3cadfzj90sjKuDjBbgfqf1r3AABSQAPYV5/8ePD8us/Di7ltohPd2bCRFIznJGePbb+tduClyVUTJaWPkvU9F+yfvYQCgJxznn6VnTK8kJEsKhCQxPOTjuK1rjUL+0TbLBCyAZUgHkH1qKHUXuoyHe2h3HayyDoPSvs13aPDqWTtYr2+gW80Qf7RiI9QJwP0J4pr+F4G4+2JjHIM4H9aWXQ9NupWMtza5ycMH2gke3Xmq8nhjTMFVuICDgkJICQfetLrpJHO9ehTvo5tFmHlEzK3TL5z9DXoHwA0Kbxl8StMnNoSlo2WUk+xwT+Arzu+iTTXiFsIpgCSoHzdsZxX2b+yt4KOjeGRrVxEsVzdYKsowRlcZ/D+teVmE4wp76mtGPtJqJ9AFlLEqDsHyqpOcD0pm4ckEexqIkgHPpyc1HLOsaF2yFUZJzjFfDy1dj6ZLlikWzKFPHfuBU6TAjkEjvXnfiD4z+DvCrNHq+sw2ko/h6n8hXOf8NWfDSElD4hJHcGAj8eTzWHNyvRP7i+S6ueyyyAKCBkEce9R54JyRXkMf7UHw3uFLReJ4UOfuSxkf4itC3/aL8A3IGPE9kNw4ZmAXP8AP9KTqeQJdj09WLA4JwByaaQWUEkZA5CjGRWHonifTvENobvTNRtdQtuP3ltOrgZ6DGc5/CtuIllGCSDyDSjNMppokUgAdie1So+CTjGB9KjABPqaDndgEfjXTGRk1dmX4s8LWHjXQbvSb2IyJMMpn+Fx0Oe1fCnjjwHZ+EdfvdN1BFjuIWIEjDHmKOQR/ntX3/yAcEj1A715R8ePhSnjrRX1G1QHVLUbsBc+agHIr6DLsZ7OfJN6Mwq0lUi0z4guNP010O1xnspAxn61j3MrWijyhFKFONpBANdHqnhu5huXAjZNrFCGGMEdq5260m6jkcMBtz6GvsGm1pqj52UXF2fQybi8aWbDxqg7EAgZ9K95/Yy8SnSviRd6U7iNNUhJIIOCV5A4/GvCbtUGRK7B8jAIzn6V03wn1o+H/ij4W1AOyRi7WFgo6hjj/wCv+FeNmNPnos2pzkpo/SyAMyDdwO4I61Z2hhjAI9+1S2f71EDoqFlViVPqP8/nU8tsIzgZI7Zr4ZJH0yldK5AocnHGAeMdqsRlbm3mtHAKzIVyexNNWMoe/Wp0hDEMAM5zj1q01F3Hp1Phn4jQtoHjHWdISW7guIJ+I0AIAPIBPsc81w8thqMiuGnllRjnay45+v519DftT+AS/jCDWoJGtku4wrypgEtkAA+/+ArwC90TUbEM5u55CCdpDg49xX3+CmqtFO54mNp+/dCWdsI42W5t5XIHBjQnJ9eO1VbrUrG1OEmvYnzhh5WAx9PUCmWermEFTFdvc/xSCQADn09asC8SWcYsJ7g/883YEkeufbvXffSx5rVnqipJ4ksihQy37gkcNFjP4+lWLeSC/R3dLyREGRhAQB7n/CpYpoLmIodNZFyfmDAAH0PvUP2CaNWCwyhgOit07niiNlrcxOY1NtMjlIHnu4J3eZFj+VZySW5nUxowX1IIrorvRbq43ShiS3UsASAB0NYl3pU9sd7uQAeh4x+FKWq1ZomfS37DHiVbPxR4j0Fmyl2RJGCeASBn+VfaEa4OAc44B9a/OP8AZs1Q6N8aNDIciO7Uqx9xz/Kv0jnhaKYrkHHGB2Hb8a/O8dBQrs9rBz05RjElCQfxB618Y/txaB9k8ZaNrES/urq1MLMF6sMcj9R9a+zJGKryeeea8R/ax8JHxP8ADKK6iTfPp83mAgcgFlJ+g61rgKnJVR6q2aPz4nlWIkOMgnJUjr+Fd78KfjZ4j+FF0o06VtQ0ZiGk0u4cnHr5ZJ+XjPHSuS1nQpPOZ4xlSAwI7j1rKAe3bDA4HcV9ficHTxMPeR865uM7I/R74V/HPw58ULCI2F0YdQUfvbC4wssZ7jGcn616fC4bgkg9wa/Jmw1F7O7ivLGeSyuoyGS5gOHGPfuPbvX058Hv2x7m1a30nxxCgQkLHrNuWIJ6ASA5K/XJH0r43E5fVwz5oK8Ud9PEp6SPssqVIKhT2xn9ac+WGQPxBrF0PxDZa5YxXdhdRXdtKAyywsCCD0NbCMMZ4GeCa86E03udqS3GYKg5z7ZpkwEi4HcdccCpsbjng4PGKQj5iM455HpXRuJ+R5X+0D4S/wCEp+GF+kYzc2/7yMjqAPm/mBX59apbPbzZbDZwRt57da/VO609dQtZ7N9pS4jaMnHqCBxX5m/ErSZPD/iDU7BoXWS1uGjCEdVLZB+mK+oyuopRdMyxEealddDtf2Vfiyvwt+IJt7liukau4WTPAik7H0APPX1r9INOvUuI1kicNEwDKwPUHpX47rh49rZQEggg4wQcgj8RX2x+yZ+0V/a9rF4P8RzKL+3UG0uXbHmr0x+FeJmuEnSq+3p7dTjw1Tl917H1+Zd4PAPHIPaq7npkYPbNEMoKYOCO4qVQHJBH09689PnR6qt0Km0jIOGQjaQe47ivkL9pD4Nw6L4kuNXgWUaXqBBLxqTsk9fYe5r7IaAZyAenSszXdFttf0u406+iE1tKpBBGdpPcV3YWtLDzuVzJ+6z8s9f0w6PcAWczN5TB4nPBDA5H64r7I+B37WfhrxRotnpXiO9XRNdtY1iYXI2xS4HVW4GD/kCvHvjl8E9Q8C6nNIYC+lSnMN0nKgHoGPbmvC7/AEV4X2zwCWMEHDLkE+v8q9zFYGOYwU4SszzZxeHnzLVH6qWWr2+qW6zWlzFdQMoZZIXDKwPQ5Gas7Axz+tfmz8EviPrPw08caZ/Z15KdMvJfKurJ5CYiDjkKTx+HSv0ssk+0WlvOMYmjWQD0yM4r46rhauGqezqa+Z208VGatawxA4xjgcde9TqxPAyMHByKf5ABBzgHgYpSmxTySQeDjpXRCm4hJpsjyVbIOK5z4geCNM8f6Bc2moW6SXSpuguOjqRzwa2NR1BNOs3uZAWSP7wX0+tfPvi79r3w7p9y9tYPNFdKSqtJGSpPTOemK1hOcZrk3NIwvq9j5P8Aibpsmna3d2TqyTRTMjAE4wOh9sivPnL2ySO+5gqkgA5rtvH/AI6l8ReItT1R3ile6kDMAAMEDqPQe3vXDW8j6vdW9uMo9xMkI47FgK+3jVn9X5qis7Hh43kU/c2P0b/Ye8Of2R8KopWTa9wVYnvtAI/oK+kCo2Djg968/wDgZoI8P/DTRLYL5TNArOuOvHT8816EOOnNfGJ+85dzrw+lNGVrHhjSfEiCLVtOgv0HTzUyR7Zrmbr4DeA7nLN4ctATz8qkH9K7hpRH1OBTlvIwp5BA4Jq1X9npzWOv3noczoHw30HwgXfRtPj08twwjAGfrXQRKFHBOOvSpPtKNkAgjsDzUXnAOcjHoKz9tBu6dwUWugMoznt9KbtKEHHOc0pcEDB5pu4sMjketNPW6DUyPFvhu28V6Fc6ddorpIpVSwHBr8+vjB8LW8Laxd2tzujEbny3xjKnkEdifav0bfGMdT9a8x+N3wvg8e+HpLhIwdRtwWU4HIA/wr0cNinQmm3oaRSnH2cj8z7ixMSlBggHIOfyr0b9mTxgPBHxbsopZSlnqg8lsdm3DnFZPiLw+NGvriAIUG4q/mZ+97e1cbfSS6fcRTWpZJ7eZJkYeoYE4x6jNevj6axNB8vU8mrB0pWtqj9bYZRJg5BLDOV6H3q3CpI5OTnrmvNPgd48g+IHw907UoZAZFURyp3VwoznuMn+VemQHGD/ADr8xg3GfKz3Kc+eCaLWw7cDivJv2gvBj+IPD8WoWvyXFsOSw6gHOD7cD8q9ajYnryPUU3UbGPU7Ge0mUGKVCpB/SvboyakmOEnCR+aXjPw/qF7KUeFC6k58s4PTnivNNU8NTxMytHtHIIPUV9JfGPwtP4Y8QXkDxuqj/VshJxnOPxxivA9Y07Ui0hilYpk8Z5HFfoWFqqtTVjxsZSdOfkzk0tPsjbcfKe1dl8PPED+DPGWia9ASgt7hFlIOCVLD+ecfjXLCzu2uUE5yueST6VvrAJ4pYFClyoKnIGGHQ/ga48yhzU2mclOLeh+uPhjWE1vRLK/iIKzRK4I75FW9Ys01XSrq2ZQd0ZAFeRfsneKG8TfCLTg7F3tVEJY98cD9BXtO7A4x06Zr47DN8tpHoqVrSR+fnxbig8N65e2k9g2EkLCVQRkGvIZ/F2iAMHivYFY7tyHOD9OTX2N+09pw0a8g1NLOO5iYNv8A3YJHTgn9a+SNc8TWErukuhDc4OZlUjb9AOK+yy+sp0+V30LzCkpKNVLRnMX+u2TMfs08xB7SYB+hFZM8tzMcqAccZxipdS0OKQG4twQpGQCO3pUVvdR2CrHNFLIx6bOo/HtXsWW58+7rRGXdW8iOXOEZsAnpk1egj81fs4TAK4z2yf8A69Q3Go205YR7wR2PzYqzpMoLKzEBwfu4Ofr9K5sQrxbRrTak7H2BNKkyfPknodvYVhXUZSUgAYxnOelWFglkUkORzwT3qM6ZNyzswHJBI612N3OVQvqVUKKnIOT1NZ090qSZB4zxirdxZXJVyCD3G0Y4rOh0y4aQZBUE9z1pxTsVojpdDmV4SScE+lW2QljzgHnOP1rKt9Pnto8gkbRg47Gqk+q3UIkRJWIJ6Nzx6Vn7yexbszSuLczyNgguTwxOcVBd3EagQ5y+cEH1qtb38iwEtlpO3HX/AAphaJZQ8pO/09atPuS0aentHbRqCM88lvWuw8PyLNIhRhkkAe9ec3A3kGN8kEcEnp9K7rwVZmS6gO47iwCrknB69PwrZt8thRSueneU6RoCoB2jv1461TuHIdACAeoGcZqwZZBKQeTnleuKydReWGXdztHJwOce1YWB2I9R1EQyqsp2k+/XFZUx+06jbkEOqsWIHYY6Vlrq9zql4GS28wROyjGTkd8irMi3qzBljRQQCDj9Ki0tjRJJXudHcyGRwBGUQDIPqDWXNAWlynLAbsD071AWvRG5HLtzubp9MVl3LaoMGGVEYZJYrn6VajIzumyTWfEDxxLZWQEl5I+MnPyAdelW/Dtle2cpN2GM7n5i3GPauJ0qDUdN1ie/lDNKWyCoIyfUDtzXZQX1+MvOACxGASQQSeAT65qbNaWLUfM67S7xY74oxXABBz0PvWvoI8zVZ2OGyMAKMjj/AD+lcNPZ6szGVFUbh85JwR+GMVraDNfWMhlEhVwMYA5Pvms5wk1oiopG74o8+0UtAocnkqT2rofB32fVdGMtrKrOmGKn7wI7YryvxB4h1ie8NvDD5rEFiVOM+v0qDwhrF2l/LZRyGG9kz5Q3EKScAk4xge9fJ5pl1SVq1LRomCV+573qd9b3vg6UyFUuYZVG1iAQ2QMYNS61po1jwvFfTESpahAIm6DJAJ9Sea8St9F8Q6TryWmp6gLszyFYHU4CnqQRk4HPU9a6TS/jNYeGZf8AhGtfWVGacK0pXCgA8c9MdK82OZToJQrR+Z0wUZ6X1D4weIP7E8Q6PpNjCtzq0tuqpADjB/iLHoAByf0r4w+Lt0Nd8WXKI4kgiJiaeL7ryHqB2wK+hv2pddSx8U6Zq+mXRmn1a2ltx5D5KRjByO4JHFfJOr+Mobi9EcCC3WAGIKRnaT1PuSR1NfRUavtKfN0PPmlzWZjX/hPVNMnZraGW4SNVaVhgCPPPXufbNULXXX0O7juzEXaNtxRgcAjoc9ya7vS/Gxs9AlsHYeRK2ZGcDMnOQCfSs3xvd6fc2tnFaWkUQZSGZTyT649K2U6U3Zx1J0WxmHxHbeLL+5m1iSOCLy96xRHYuT0GV5yT1xXKTTrbTSNEGcKx2rnt+NMn0xocbAMsQM8ZOT/Sr8GjmKUi6jITAKlT1B6HNdcdrPVENt/CWbPW2exlQweaWQqDgEpz1HqetQ6xBb2umJLChS5JySxGPw9zzVNpTb6ggIxboRgeprrPGOk2txoVjcQXsW5gWkg2/MAKlU1TdktzRRXLzM4CURBYiXYynBZCQQPx9auJG8ikI+3jGSaW08OS3IR4EZlbpgY61vw+Eb10YLEY1xgl+Mcc1o4NkP3jmbOGe33vDGHRWwTyOarz2V/MxxHJ5RIAz0J/nmvTNJ0OxW0ME86AAhiQ2M49qTWNNM0kE8N/GIEJC28SncPc9vxrWCSVjVR5UeczWc0cQheCSOUrnJH6VZjsbmKOIlD5jHaFXJA9M/Wumu/EGlW7g3duZnjwFGcAn+tPtvHqXchkjtIYkA2ncgz9KFT5nqiLFDT/AA9d3uVlgILj7zAgA554rqrL4ePbK6m6iicjJaWQADI4Fc3qHxIv4MiBVc9MDoM1lHxHqmtSFrlmQkcBSR+B5zWkqD6KxSdjr4/A9sIil/4hiiIJxFAA2ffPIpjeFNB053A1dpUAx5gQZPrgev1riLq7lgfykzLIODIST+IzTEub1VJl+VAeRyTimqM0HP2NXVpdCgYGKeYEZbBUEt9B7VFZavZXDKi20zovRWIGW7VjySpLjbCxbPLMO1WreWwit8zyFCGJPlcsB9KtU1HoZ36naHXTp0LudquwCkdyB0H0rMf4ga4/npFMbe0Y4KqSCR6ZHb8KxryVdQhtvs7nyc7UllG0e5/+uaiMUOnygGRLqT+7nqKShHewJu9jQTVLq/V9l1IijrjGD7VLDqi6bIpe7NxMwHDN938KRLwmFQYo04B2rzn61nm8s0kkM8JnYcBVHc/0rTlTWxV2ti1eahc6xI4tJYgrZDLJwue+CelZF5CulsVcKZBjIi+bB9OKu3U1vcWyldtoxJG0H5iPp7VkgW1qceaWPBJY5wT/ACqVFLYj1H/vZMOZSgI6IBnHrVgMwVEkOM8BnPWoRdh8sgxgZGAaVxJK+HlAjAz1ztoSSGOedFbYXI3H5dq9fxp6vEFYKgQnq570xZxZSI0QEzKO4B5pkruoJkAA7Y5J/CquUnroT7baKMsWDE5yg9fSlUXMkO5Io7aLHzbuTkehPf2qG3nhjIdEYvnIwM4PrUVx5s3yB2RTk7ewJ6nHvTVmSwEkFuf3gMhJ6YyarfaDM5CFlHTJGP0qwy2oiTZOjTEkOQevpVVklUkRKHBONxP60JX2LtZDvs2XAN1IUzkkdR+HehtTjhIhSXOeyqT+dBsruBDPOQIFO07Rgk+gpYZoJyx+zFCnO5xyR+FNp2uRdyQ23ie8kXz7wQx5xlCRV5JIUyIWEiDjcDmmxiwIICvI4+baVxj3BpJbdrn5IsQKRnduHFIcdiK4b7QVBMmxTnapA/OpoooMf6tAScFmPOKpvAttIS90ZsDAKnIz+FTW5uCo2CMg9S1GzFs9S0tvDMxQFgQegGAfxpJ7C5jYBzHFGVyARkn05/pVSe4ljxGBJI+OfL4xURlZ9jMrgZ4EjkjNANX0RfXSyzI32gHGMqoJzU73EVokhIWFFHVsnPtx3qOC5OQqyqucZAGSBSgwhSzpLIMn5mGAT609EtwasimLyXUJMI4AHyhgBxTp7eWGICa6MuD/AAsB/LtRPIJ9kSKkUS5OV4yT1OKJobdY1CqJH6ks2QfTA7CpQ4tWIJL1kASCBZMkDLHPNQXN7qLlZnREWMFcqCOfSrAN+xDoI4gvAZV/Kqd3eBSY7iUscjOAeKL22DQoi4nmU/KCTnqetEVxPAUd8AEElAM5q1Fe2jnC25dwRjI457g1PPdpwcwIAdoGQCD64pq1rML9ioJxISwVgAOQwI/Sp4mIjzG6YxyCMmkVxeEIcvzzgcCphZIHymEC8lfWmkug3boRm4jjYCYyMDxtUZwaVd8zjygwQEgnp+NSqUT5gBnGTk0kdzLOSsQTaDjdjIqeoJDtiBQgneRwc8kkYFSxxusZZQNh/iPNKQygJvIIBGQOPpUbMUQkk8D7uR/KmlYT8iVbiWaQR4aRz8oAwMCgh4j90Ek8l2wM0tozRKD5Kvz/ABEjj6ileVJJMHa4z09vQ+tTsWl3LUk0UsTZdWfaMBRkA1TEU7r/AKOCGHVmXpSyyuXHlI2VHQD+dQpFd3j/ALycg5wFEgGPwqkTfUntNJufOjkuC7RZIGBgbqmv4bm3O9JhHEpwY4iN2KY+ky+V5cl+w3ceWJQMe/pVdLSO0lxDObiTH+rZiQPx71GoJ36kwvnkiAW0mJI5yc8etQNp8KtvuY5YyRuVWUjirovNYjUhUijjLZO2Ppj0PX8KpSTz3FyI7y6cgsARjOF78Uy7stRzWUbDKSS/7JWpzdwXTqkNm0eDyZcAE/h0p4vdJtAQHGQersBxmlbWtKZNltD5sg5O47gfx44pJxb3BLmZG8ibdhWNBnBw2SKqXEdlARmcysOyktj2NR/JcSM4twpxgjHUen0pUuYbEDZAjHBO0jGfyouVsSW9rLKQYCUTGQQuOPTJ5/Kp30i7MrL9pkk24y6tjj/Cq3/CRXbgFLdQRwARgH/61OGs3IQq91HbBj8wxwfanfXYjXctItzZkqsKykDrJzzTJLCfUJN9zFDECeAp6fgapfariZgI5XfJwQq4yfx5xVdIri4lO65kAGcBcDBob7IFr1LkumpYNhXQj0HeoJpJy4SEBD2wOnvTvMNrGUSESsOPNcnINSQTxA4eVTJglgBjFLzC3cjW1lbAnunG7rg5xUItYwSHluHTttz+ftU0t5GW4DNkcMBUJ+0OoCTugAADA00G45YIA+TbyXJPBGcnH41JFvkIR4liiXoAOg9/U0tvZi1zc3N3IiAc4wcH1+pqvFNLfbxBMwDc7ioyf8BT2HypFydI4osgF0BxkLx9ai/tW0hjMTG7IP8ADBHkA+tRpYXUyeVLeOYu6FsKfwqZ4/sSgKInByC0kgBBFTq9xbrUgmuxduTDFcIBgb5Gxx64FJFaRyYM10yYBBCnhvwpz3heMgGMnoQnIptuLp3DAIqFcnK5P0p2EnbYQWltECfNBbGASSSKI7wRkneNwHAVOtW/sqSqC8soyeFSMEY7/U1E1skAb5JPl5ycA/TFCAijS7vvm80xkHgk44/Glk065En727cdCCSDgdiDTRMsyGJYmIP8THoKY6sUKCVAOmGBOKdtdEDZMiiAZR0cg8F2Az+dMa8O8BEh39SqnjNRLZQtkSlnGckqpOPpUcl2sIPkFlfIKnZjFAuuhYb7a+P3SOOoCrk00WN5JIHmCoB1j2YJ9xUS6jeOjNPK7AAkKABj8quCzmvoVY3TxLjG0yAfjzSWhegjwxQ5E1hPkHGRgY/Oqt3cwPKIorJrZo+Cc53D1zT/AOwwC+/Vowijcd0mPw+tULnSYgyFbhnGeTuPI+tLWT3FyrcuReXAh220ZGeN0nP5CmSNNdjMdrGMdwTgGoltLG3Yklyy/KrkHgfjyaU6rAoKLJOTnG1Y+B+NVewbPYDo8oIM1sIyfmHykA+9PSxgtsZgXcRnKjoKqSXjyEIJLornADZ4/pVgWqMMy3ZjLdMsOfw/KjXoA64WKOMM0AAxkAkfnVZZ5ctttiyDoWJOPcU5rOyTLPKZTnCnJx9D61Ya/iRQqSuDnBQLjP8A9agCqhnhU7rWIFm++QSdp7irUcSAEmJpABywXHNVZLgyOP3spOMBmHQelTx2YkUNPcttKjHz4x7Gh6DtYn8uIEExEE9TkfhURkKkgQI4I4LOev0FNCW247ZUfnADtnPrRJdomdjRomcYVc8/WhO4thpEroN0MSgDOSSSaZ5ZJAKdeBhD/kVYd5ZQTuJIGcKuBRulGFe5kVCcEB+KNQVhYRDEuDFkjoSMYNNubhpPkEQkVfuDdtwT16fzqKWOLkrKhXt5snJ9x61GssVsQQ0StjhiCQfWgdxwknIINkrADguxJNSWunQ3shmvoyABlUgAxnseaJtZQMhe6LBV2qYo8g57c4osdK1K6ZjLdR20JOV3OAfy7VOvQnqd18N/BsvivX1tNNs2EkYJmmxgIB3J6A19JW3gKXTNIhs7S6W2CgDBQAYPVsnkk+/pXy1ofjjVvAul3dhpWpx2kV1IJbh1UF5CMADceg46Ctrw18U7u/uBDquo31/LI22Ly5/JC9MZKgZHXqDXPUq1ouyWhlOk5O7Z9GnwZbabCbOXxO9yrzBmghZEQn1JwCAO/NeRfGT4f6dfa7Nd2t7A2nwZVUnuA7s3cqD0H4V3Hh27+HMWkMNfvhJroUsrSOHCZ5BJYjnpkYP61498WLDQp757nQ/Ei3Ik5ZVbHPoBUwr8ztzq/oYqDUupwdxBpVoyOkLzbTyScD3AHaopdRgiB8rT7gEj5QZQePy5quumRKA896pJP3C39KsjU4rZSILm3Kg4LPHvz9PSuht9WdnSxUF1Jc/uhp8cAPJcEkt7HtUs2n6a4DSwsJcjmMZHvx606fUjOxWKdpznO4R4X8M1HNYXjDet4oC5BUgA/pWi02ETxWGnHLLFcEDjO3b8349qimvIohtSKXZ0AQ4H1yKj/syeaMPPqYVF9TU0bwW0QVLmGVQCRnOD6nFS23pIvSxT/tPG5UtJ8HghpCePrUtvY/2lGV+yTl3OFEZPH+NWRq0EAyJoyGBB8pcn9aLfUbq5GLS6khweCMD6UrL7IJaXG/8ACKglsxNgDoy9D/jViLSoNOUs0BMgGQAQCPf3qlNp2qRLmS/3c5AaQEZJ5/8A105bRLbJmvVfcM438A+lV732hJ9GF1d9SIrhweoSTFUTcvKRHHaSYByTK5Ix3q3HqQhZxA8IBBUnGc5602K4kv5BAJxsJwxiQkgCp0Wwamh/aUVhHGqz2UWABgx5I/H1p8j396ge0aOdBk5EeR06jPSqiafZwLhrSWdgSSrKACPX1zVWTVYwwiEFyoB4VSQB+XFJJ77gkaUVnrsh3x3AgAHLKwHHpkf54piaXfNcK9zficAY2mUYJ9etZr3ru/7q0Yg9Q7Ej64FWba1guIQ9wDBJkhAinJ/wHvVJ6aIq7SsjYa4RIyDBpoyMbpJCxGO49/0qI3kSDbELNnxkeUC/5n1+lZxtNMgQGSW5Kg8kwkn+YzUa6hpVqyizkuYmU5BWMDJ9e+KnXoyPQsSzapI/FvCFHOVhAOTTtustsQqIwFwAYwuPXPqfc1XbWIWXLz3snG07iOD7AVHDcidSAJI1/ieaXGfYDtTWqtYp32NKJZUwt9JNcvgfKsoUDjgVM7W0hQLp8CnbyZZ8kt6HHQCqsPhqG8AcXvkgjJ82XgD3PSrEPhi0gkB+2RXK54MZJB9eTihNrrYIq7NnQpxaB51tLUAA7duWOR3HfFb1lE9lpc1y9tG88pGD3X2qnpttChSCOVAMBiMdPxqTWNZh3rGLnY/3YxEOo7k/41zSkpS1Z2qKijFuF1TWbgu4RA2MZQDAHTBre0jw/J8yKmRjEk7AZPsM0aVGl7Kg3SlAAGl3Y/L/AArrVEVvAiKNioMDPJP+JolUjBWSJVPmZDFFFpVsba2Uxo3UE5P4n1pfMcwFACQMAk85zUN0y+WSMkgdCeTVS/1VLSFQSFYjkZzXL8erOhRstBmq332WM5cgjtnpXEz6j/aN0QGbapwc9D7Umr6u+o3JCl8ZxgnOKZbRJbhC+SG9Dg1tGFtSZSfRlyW4MaJkYA+UcVREQileV8F2OBz0qxMyOEZgdikkBjk56VFtIlLuQAOxPatnZGSLtqNu2RzgAnOR0H9ayvEerm7gQRckfKQOuKme/BRwTgDjAFYulOPtErT52tlcAZ+hpxinqXzW0Q60iUBYgQHI3Me30p+/YC5z1+UAdRUccRidhkuSDkkdahmmBZVBwgwD7H0q+Yyem5ajXMuW+bjp057VYuLhQAoBIGCTjHPpVYShFPHzAd+1VLi7bAUFi2cAD371Ld3ZDjrqXoJDPKAGOQfTOK0ZmCKOcIuAB0z/AI1SsoVs7UnO53GST1GO1QSzuxJPIXoM5/8A1mjfQroT3NwZyQxIXGADgZPpVvTIiJASMDuay4j9olTI5zxx3rXuJzp9ruI+YDCjpmqeiHFDtW1ARQlEIUt3HOBVFJmTbHwNw5yT0qhFMbwJvG5lJZiO5/wFTFh5qAAs3JLDoB9KmKFzLZGlaxRtI7Hl8DHGa7HTzFa6TfTvl9qKoYj7mO1cbaZLg5OCcCtLxNqSxaMumRSbPMYPIQPTvUt9CoqMVdmFdak1xO7IASQdobjn1q1aoYL8QHd8qBmbGME9R+dUfD8Iub555gSittHfIFbEShriUzHkklvWhu2hCd3cZrRDYtnCkEBzjnqOPxxUVnZvL9kLKcAjYx4zz1qHXLpfPtLhEKRO20AnJB7c1Xvb2eFo2JbCvkEnjbnsKF8Ohot9T0eDSbf7P5c00k8zHcYokyox0JbtVA3EFvPNbCaNAUz5UQyxOeMn+f4VWsdXuJFMazuIZY8lVbAyBnmsCezZNRt7hWKAEvuXoc+tYq73OxuKSuT6tFJcO5IAiz8q+3es3T2EEhBx5RBBGa6OZE+wRkgtuY5YjoDjHP51i6nYGINNBhlU8r1yPXFVdPQxaV73MvW7BtKvEnUn7NINxx2Na2jasu5Q74YnhiO/pT1Uana+U5LoRgKeMVzs8cul3CKSSoz82OtZtKat1LTUJJp6Hq1sBf2juSA8YG4Yzn3ArP1CwW42AjEi/MCBjFQ+CNVF8khBHnRKAytwHX0/D866PUrZGWKWEkcZJ9/SvNvySsen8aTRjJA0sSxy7UkBykhPX2q1axJc28sE6ZOwqCefxqaxEd1IUKESAng9vcU+W0niZ5oxlFIyB0Pt+NT7Tm2FbvscrbPP4a1NoOTHJyNw4I/+tXoOha2NwRxujkAKMP4D6VmXGlJ4isG2gmeMbkJHII7GsfRJXt5xC64zlSGJG38KJcslzdRJODs9ju9R0tJFa5gY5Bw6Dow9ai0S+ksnKhRJA+d8Tdwe4qXT7wsoTIJXClTzkVLcWa7xLb4XJ5Q9h6fWsk20Ulr5Gd4r8PwXtodihomyV2jj8P8APauD04S6HfiKQkAMNjivW4IY7u0MBOxyflyfuMf8a5PxB4eZlbevlyg4Bx0PrW0KinHkmJx5HdHqPgLxP9rt1gnGZVHTPUetd1LYb1SUADcMjJxxXzv4a1abTLkI42zRHGQSc17r4d8Rx6rp5YhXyAp5wVb1ryasXTlZbG6tVjYvNnkYwfrnNNWIK+/GeRn2NeWfErxv4u8E3v2SOK1hhmXdb3ckHmJKp7dRg9f0ry4ftB+N/tv2e5urKEMSsaw2wBz7knH6U1QrPVRujmklBb2PrLzFAHQAdyc5p0U4Y7AMYFfH/wDw0T47tZXSbUbeUKSpjkgGPyFX9K/aT8Yx3atP/Z1zCxAkBhIIUehzx/KrdHELXkOW8esj6/tzGUwv5+tTLDySAT64rlfh14tHjTw1b6qIDAHYo6HswrrQ5VDjBB604Scd0c8k2yNtqccAZ6DpzVC5HJC9uuT3qaXJbAPXrmoSAqA87iec9veuec+Z7HRBW2MuaIlvlYqc5znpXzz8dvDFtoOuW+rKHgjvcITEMgEZ556E8+3SvpSZNyk4BIGCQMZ/CuD+K/hRvGPhKWxQAXMTedCwGcEYOPpxXRg5unVVuoVYc8T5Sk1+IEqL+7EZyQAowafb+ILGDO3Ub4MR8wSMcfTmrFzo4s5Xju7Epcg7WJbAHrx7+tVpTY2sTt/ZxlK4JEfJHrj3r7C1rXZ4sopPRETaobiQpbXMyMTld/Uj0JqZtK10IHN+drnaP3gOR6EZyPxqBPEWkoSyaJNGM8HPI9s9zUN1rsUsojSzcZAwMk7cnufWjrtclvpsXP7G1EXALXO51HO+YDI+nerc1sbYYuNNs51GAJmnCkk9jislbBLtxm/NsxHSbP6GppPD2AQ+q2rop4Bl3bh6461olJ6qyJ30YS6vYWSENpUbsDksCCpHp606TxNaXEAi/svYFIOY3IB/D0FT2eh2ySEnVLdwBkKGGDWjbhLOX5LmxuFJ2hUjyST/AF/+tUSVn70xK3RGDFqSXKskGmCVySFZSeT27/Wvtb4OeH28L/DPSbK4H+lOpmlBGMM3P+NeYfC34L3uoSQanrQtoLVCGjgWMh3PUZ7cV9Bi3KxgAYUKE47AdB+FeBmNSDtCL1PRw0XfmZLaIAuBkAjvVhEAYEDB+vSqauIVIDEDpgVKL1VQckY7gZ4714KaT1Z2+8WJflQgAYPXjrWNqQP9mai2MlbWQgA98cfXnHFaUlz5ycYwMYA/nUG0YIHIbIIPcGtFK0k0XfQ/OEaBdSQyCd8SmSTcGIHO45PNQtoLx5XejA8kbgSPpX018Z/2crm6+1a34anwVy89pjlh6gevr6+1fN/9i3Mn3pdkgJDIxAII6g+9fYUnGrS9xo8iafNqfWv7KGstqfw5u9Pc5ksbkjBP8Pf+Yr2woY1DAFiTjgdK+Of2Z/FI8FeLJtMu5QLTUAVXLcCTI5z2zx164r7BublVmMMbhgDt3L0Pvmvi68PY1ZQketSblBEqQCTOWIAOfl7mrAjRVAJHPbvWWJnVCqsdpODzVuGMzYJJI4OSeh/pRCSCequW2hwhwcg9hVSe2MltdxORsmgeMHpglePrzircbMCyswwvTAqAk7zk5wePrXQp8nvMhao/PPxB4W1LSdav7KWVo5YpmUhmIOM5B57HNUdDuLvwrrVtqsEoNxbNuV9+SB3H44xX3N45+CvhL4hu8+p201tfmMqt3aYVsnuSeo9RivkD4vfCxvht4pTT4703kE0RmhklIDYBAOcYHcdq+lp1aOLpcl7M4ZRnCXMz63+HHjuy8c+H4L2BwZ9o82MnlW7nFdcfnOST0r4J+H/xB1H4f6sk9q5dCdssAbKuP8fevsbwJ8RdM8caXFNZSgThQJIGOGBx6V8pXpTws+WW3c9OnNVI3TOwVcoWGRk8A9qEyAScZB4Ao3fucggnpj1pCSFznGOu05rO6SNNAcCRWGMAjBAr53+MvwY1OfUZdU0GRnimGZICxGw+uf8AOa+iDIMgYPJ4xSAdgccc5HUd66sPXlQle1zOdPnR8HzafqfhjVY1ugb2UHasUqlsE9iOOfSvVfhp8ONS8S3UdzqenixsgwJVx8zj6enbmvpGbTbCRldtOsy6/wDLQwAt+dPj2KQqoEx0AGB+Ar06mYwmvcjZnFDCNu82RWdrb2NrFbxJ5UcY2qAO3pVgRgLjOM0FQ5PJBBzmk3hMr2bnOa8Jzk5Xkz0F7sUoibAMZJ4HB5oPPJxwOeaHl2sMPjI9fSsrU9attItXubmZYYl6uelO6KUXMn1XU4tOsXupyqRRjk8V8h/GDxxL4x8RPOHZreFisCkcAdMiui+KvxcfxAZbSyJFkDtJU48z3+leZafLZ3TFbtyJ2PCmMlfz7V62DoOo+eS0OXEVFTXLHchtpr8IDGsDDbwWXJNE0l2CC0ETE9QFGD+Fb0EGnRD/AI+PkBHMUZJH0Bpsf2O8u4baC53SyuqIrDDFicDj619DenBXZ5F3Iy7Oxv8AWT9khtYzLOyooVcZYnGBX6L/AA50E6D8OvDmmuAk9pbhJAB1J55rzn4I/Ay18HJb6hqIF3eOgdd4GASMjj8a9nmnaH72SucnA6fhXzeYV4zdo6nrYam7XehZCgxZIBPeqMuDwOvWpvNCKCD17ZqNiGYHIB7cV4sGdrTieH/tTfDSbxhoWn63axs97px58sZZk7jH06fSvky4upYoSIL6eEgY2BcYP0PSv0ikYTKEfa4I2lW5BHoa8P8AjP8ABDStUsb/AFvSbCKyvIw00sVuoCygck4r6XA4yFvZVdDgrU5T95o+O7e3vpsiO5kdgeWzVXUNMvZNzks5JzkgkkVsRalpDoJGF5E4OTsPcHpjH9TVG/uLeQHYlw+7kHdgV7qcFolc8t3RkRrPZsHy0ZUBg46jB6g17j8Kf2jrrQFi07X2a9sAQq3IXLp/veo9+9eJCxlkZjuYKex70i6ZcWzEhgwB4G4CvNxeAp4qOqs+5vSxEqbP0R0HxHa67YxXlncR3EEgDBkIIGa2VmMgIwOvNfA/gL4pav4CvFa0lZ4AcvaOSEYE8gelfWfw1+LukePrFDDMILxQPMt5CAwNfG1qNXCS5ai07nsQnGptuejGXbwRwevHWmGXkHABI7nrUPm+ZypJ9cUu0gAFQRUp31RrseaftKQfaPg7qsWN5Ekco9gGFfGOy2lVSYjK2AMgda+1f2gZV/4VPrK+asUrBVDN2weMf59K+MLviPLbo2ZR0XGDX1eWT/dnm4lJ7sz7uBLfe4RlTJ+VvT0r379nz9oA6LHB4a8QTg2rkLZ3chPBP8BPavn2e6MgKEMygfePY1n+YEO0ZKE4PtXVjMKsVCy0Zy0qqpvyP1BstQS8gV4nEiEZBHPFWFbeCc5z09q+IfhH+0fqPgdorDVhJqukMwUsvMsA4GR/eHr/AFr628I+PNH8aaat9pF5HdwHG4pjK8Zww7GvjZqphpclZHrwlGouaJ1D5XlyQO6k9D6U2Ngoyrc5weetQCb5sBs/j1pVlK5JGMdR6VPOm7mlrlkMVkXHyuOTmvM/iR8BdD+IZedW/snUcErPAMBj6MOcj8Pyr0dXBY5J3cEZoLD7oOSD1zmuujip0GpU2ZyipaM+Nte/ZY8b2V5tgsIdThz8s8E+AV7HBHHuBmvRvhF+ztN4a1CLU9bjVbmM5jiU5Cn15xyK+hQ4xgHGRjr1p2RwXBPIBOM16NXNKlenytIyjhYrUS1V0BDncSPvZ5J96uLjGQeMDBFV1Y7i3QdwPSlEoVuuVYcYFeInbU6dLWRaEmRnOM9jWT4i1m30iwluLpwsUalic44FP1DUotPt3llIRANwYnAP418l/tA/GmXxFHLpWlSE2inbJOpyGx1A9q0pwdaXJEPhXNI89+KfxGm8S+J7m4mQyx7jHGzHqgJx+ArkINagj3Z0uKdyflMgPHtkYqtZa9NFbkGKOdQeGkTOB/WrY8VzBwq6faoSCAdn649a+0w1H2MFGzPDq1OeTZYtvFQtVUjRY8gcgZIP4VPD4ma9uY8aNZZ/hWTKgk+ozgAeta2laYNbtTLLNaWjEAgmQAD86ifwlGGIfVbbJPJLjp7V3xUXs7fM5uaGw+7tpdStPKkgsINxGDDMMj/63TrWcPAuGJfVYoVzlSGAzU9/4YFjAZVvIp8c4ilBI/D/AArHtriXSpjLDAZST0lQkH8DV3ktI6mb30Zq/wDCDRAH/ib2zkk8rLgg+hBHWsvUvDR01DvuPtYH90nGP61aXxhfiYBNItHwMDMRUD1zjqfepdP1q71G4aLyLO3PcuOAO+M//rqOeS+KI79TLi1Q21uYhYCXBxubIyc9ulUbjUWViVgEODkjB5z/AJ7V2z/abcALJo7jGPmfn/8AXVKS3lmVy0+mx44Cghs8eoz+tNuD0uCbvcxrCfeY3UlXUghlbBUjkEGvo74RftLSaUtpo/iuVpbYAJDqBwSOOjnsPcmvm+WxlhlaQSwICQSoPWmi8EilFwDk7geBj2HevHxeAhiFzLddTupVmj9NNI1iHVLKC7tJUubSRQ0c0TblYHuCK0Q+4cHjHfjNfnb8PPjP4n+GlwX0jUnayOBJpk7EwOPQd179OMnpX018Pv2tvCfiuNLbWIbnw5qhIDicb4CxHO1xxjPqfwr5WrCvhX+8jdd0enCrCptue8BcEEdKn+8mc89qydP1KG/skurKeK8tmPEsDhwc89icfjVkXgxjOCM9evNYqtCeqOlLTU0VkKDKuy9htNZmoaZYakSbvTLOd8YEjwKWB9d2OT9aU323gHj0xTftKjJ3c9wecVSrSjrF2JcObckit4LddsMCRBRtxGoH6UquNxB5wcYzUP2wEgZyKhkmB6OEyfvZ6UKo3q3cFBLoXncFcCoHl8vh2CjuxPSuZ1zxzp3hRDLf3kAQDIXzQCa+ffiJ+0Pca759joQkiiIK+ec9/Tpniqp89WSUVdg4qK5mbP7QvxaiuhN4b0qbcXBW6lTJGMcgfnXzZfWRmi2xiMpEQQduCD2NLqEuomXzZrgs5JY7hy2T1zSRS3cgDyGR4uh2j8hX2WEoSoxvJankV66m7LZFO5vrtEAklRwBjlfy561V+3N0kynHJUZOBWvM1u2CYpkPZinAPoTTdMntF13TIp4CtpLcossjjGFLDNddVxhFzZw3udz8K/hJfeMbu2vCjjTkYNuZSN3PqRivs22tfskUSE7hGioCRjoMY/SjQodOs9GtItLCCyMY2mMDB49quS4wF4I9a+NxWNjXeh7dCk4RTkQFwWzkc8YzSgHI6YHc1E0OJMjgY6VIpAGQcE9STnNefzWdzttoO3BTjDYyBkcnFLsDxPE4EkbDaytyGHpVeSUrjAyc8nPSpYpBwTyCMY6c0KVne4tjyPx58EPtnnXXh2WG3nwS1rdAbGPoD1X8j9K+d/EHgjU7C+NtrOmpEVHVTkHHcHjOPevuho/NICsqE4yT0rxf9po2sHhSC5t2V9SjkVFEYyShIBP0AzX0mCzGV1Tqao5K2F51zI+aLjw3axwFlRcAcjFZ8Gj6ZMuPNRHU/dxzz39K2ZZLS5tsPPIpBzhoyGx+Fb/we8HaN4h+ItlbXMsctsGBaNwPmYnOcemP5ivdrV1Rp8+x4vJd2Nz4W/Aq/wDF+oW9zPb/APErjZZMnILgHIOPSvtjw9pEWjaVbWUQ2xxKBx3NO0iytNJh+y28aQxKdoAGMYq60/lkFTnPTFfGYrH/AFl27Hr4fDKn7z3JJAdvAFVZofNykgyjjacDOAe9SeY7ZJIAxxmgygH6frXApW1PRTtoz41+K37PPiez1q91OxtH1qyZmkYwDzJYx1Jwf/114LqmmSWUssckLRshw8ciYI9iDX6gs6j51bY46EHBFfJ37YOk20Oo6XcwwIt7PIyT+UoGeCcMB+lfVYDHUaiVKpFX7nHXpTkuaLPlaUrFklFG0Z4A4pqmKaUiSKNiRzuUHNXZ9MdDl1bJPIYZI9s1mahYO9s3kkpKCGAHGcHJH44r1qlKKi5JHkc0r2ue/wD7NPh3xGvjC0vNKsnt9NJxO23arD0wPw5xX3xFEqE/JsOc43A7c9q8w/Z713TNX+F+hXempDEWgVZUjADqwHc9fX/Ir0sSbx2Pr/jX5/iasKlRtKzPbw0JRjeT3JmI3ZHX0qMHPUYJ6gHpSFjjFJg8ZOeOK51qdTWtxSRjBNNLnggEEHg4oJycYwKepIAGCB6Z61UZWYPQ8L+MH7PreKb46z4dmNretzcWAxsn919D9K+YPFPhq78PajLZalaajp1yCRtvISgcDrtPRsZ9a/RfYDjIAPaue+I/grS/HvgzU7LUokeSKIyQTkAPEw7qT0Ir6PA5tKlanUV0clbDxqa9T8ydSW2eQ7klGO7DGB6HFd38E/hXqHxB8RafPYRMlpazrcee+ccdB/8AXri9d02TzLu3SVWeKRoTIDw+O4+tfXf7EutaZe/D2fRgFTWbRwrqTguMZ/Ic17GPxMadJS3TPI9j7/Kj6ak06XSYbJZNufIjXrzuCgH+VWDgjJ69xilvtUOoRWisd0sShWLD0zilhkUt8xAUjgmvi8TVpyknE9+lGSjZjBGV5Axnp71LHGUUHBGemBT32lhgjgetElwRsCngD0/rXM5aGlrnOfEbwJb/ABE8Ly6XOAk6/PBITjaw6c9q+N/GXwS1vw9cS/2iLm2GTiTcdjDPBz0Ga+60uhj5gQc1Df2sGtQPbXiJdwOpUxSnIIPGPavWwGaPCPlaumZ1aPtY8rPzjm8NyWUoEUodsZCsw5x3prW7XWEIjSTOCwkA+voK7D426Ha+D/H99osFsv2EDzYiGI8oHtkdTkGuFt9KtZlyb23BzgoJen/1/avuadaNeKqQ6nzlek6MrMd/wh7zZZb8YPGGmAI98jj86gk8Ky2sDyC6aVI+SFnJPX0zk1auNIsIo9yzRkH5SqycEetQf2dZTSlUn8tsHG6U/MB+laRd9rHJJ2Mm/wBRQW5heCZZB/y0DkcdxjvXNXUcruTEZRGw4Vzn9a6u+tIIzkEEADH7zNc/r8n2aFDFuC7lLEDPy7hkj8M0TslctLS565+zT4BvvEXj3R9RhRvslmwDzEHGMg8HvnkV+jl1IJZpHHNeP/s+6Lpmk/C/RbuyhjD3MStIyAcNj+Z616Z5xOM88c49a/PcdXjWqto9rCU+Vcz6k8uHJB6HjntWdqum2+sWFxYXq77W5QxyD2NWjIQc5z65pChPzA8nuea4YSs7o9O7Wx8a/FP9mbXPCktxcabbyazozZaNoGBliX028EgfXPFfP+t6KtsgxEwPRt3Y/Tt9K/UzO0Nk4HcjuPTHevmT9qz4YaVYWEXiezAtEmbbdLGNqlsdcDuTivsMBmfPalV+84KuGVRuS3PiSSxe3Y7eT1xmomujHlRjnpu6H2rfurKKeUlJAVYZBHbNZF/pvlsuCTtzgda9+UVI8W7UrHY/Db4v+JvhjqAm0O9Z7QkGXTJ2PkOO4UfwnHQjjPavs/4QftFaB8VIBBaynT9YjUGXTrgkOPUqT94Z7ivzt+0mLJYHIIBI4wa0LO/khninguJba6jYNHPCxVlI6cjnHtXzOPyiFZOdPSR20MRKG5+rkWqENgjJPUg9KvQyebjnOR618V/B39rafSzZ6P45dp4BiOLVba3JKqBx5uP5+n0xX11oeu2Wr2kV3Y3Ud5aSgNHcQnKsOx9q+OnGrhpclRWPYhUhVV4nRuu90IyMEck8V8W/tdeHItN+JDX8arDBe2+589C4+U/n14r7HW5BGSQCewNfLP7biR3s/h5sGOXzCu0HJIA5z+OK93LK7jVRrKPNFp9j4/uY/s8xJdcHsB0NLa3stpcwz28zwXcDh4pojhkI9/T1FP1W2WORmIJAOeRWYlwYnA2k5OBx0zX2tWmqsbNaHzLbi7M+7/2dP2trfxBBbeHPF8q2WrqBFBeOcRXC8YGfX2NfV1lexuVYSI4IBDKc5HbmvxxSVU2oQGUNlecEHsQex75r3/4E/tX6v8ObiLTfEkkureHuFE5JeeADpuPJYAfjj6V8NjMsq0Je0oarsejQxCXuyP0h3KRng/1o8lCCTwP1rz/wN8UNC+IOnpd6HqMN/AwB3Rt0Poc9D7V2EV6cHJ3YHGTXnqt/Mj0oqMl7rI9U0m01azltL60iu7OQFXhmUEEGvAvH37IthrxL+Hb+LTBhiLS4XKDPYHqPyNfQ5lDR5Jx6jPSmKQAOeRXVRxc6Ur02Eo6Wkj5Q8F/sgy+H/Elnd6zdxXAtm3RrbyZU+uR1/E19Z25QWsEQAQRRhAB6AYqFhExBYKSOAcdKUzKABnnp0p18VKu7zepjGjGLvFFlkxjaCexqlcTEkpnaR6irMcwZTkjHas3UpBbQtIxwgycMRj865pS0ujaEbyOJ+L/iIeHPA2pXL4JEbeXzjL4wAfxNfnbfWVvNEXnMgmY7iGTIGa+hP2qfjHFqaHQLCeVHLKWMQBAA689O2fwr5fvNW1LJKT8dB7rjmvpcopN3qWIx1T2dNU76kd1Y2sByJWJPQbetdj8FfA03jD4l6RbwQGSG3lWWZucDDDA/SsH4e6HcfEH4haX4euZykd0CxlLYJIIGP161+mHwm+B2hfC6wt4LCBfPVRulb5mJ7812ZjjY04+yvqfP06Uq0rI9R0qyXT9MtbbAHlRqMD1wKtNt2nOfbFNR9qjH86UMGBxxXyqa3PdhG1j5x/aP+MPifwFqSWmgusZZS5MiZxgjPHPrXgL/ALYfxPsXIcae+zqJAVz7fKDX2n8SfhDofxNtsagJLW+QYS7hPP0I6EfhXxl8cvgPqvw53yTCO7smI8u7jGMjp8w6D/PSuzDYPCYn+MveO2pUm4pUt0Mi/bz8dRShrjR9PYADIDk5rqNH/wCChjrIi6x4UmjhJ+eS0bzCPfHWvj/WIJ4Ll9qblB2lR2HrVWwaWe7ggQZlmkWJBnPJ4H5V2VMhwsYtptfM8mWOnDSVj9afhd8VNF+KWgRavo12J7dgAyMNrRt6EetdyAMA4FfN/wCyT8Kbr4ceGprme4eV70BjEeFUnk8etfSFu24DP5V87Tg6MnTcro6qdSVSPM1YcE9ufWmODyQAeOfeplAyST1NMfG4kZAAzxXWnbcpPW58rftO/B1C0uvadBmBseeirwGz1x6nNfI2taM9tIflIODyRX6p6np8Gq2c1rcRLJDMu1lPcV8p/Fv9mO+02Wa/0FG1LTJCWNsSDLB7An7wr28Hi4xXsqmxtUgq0fM8t/ZQ+KaeA/FZ8PX8vladqjboC5OI5BjI9Mmvv2xkEkaHg5GQfUV+XniPwdc2cjr5clrPGTtYqQ0bDkcHnNfYX7LHx7h8b6SnhrW5RB4hsECr5jf69AAMgnqc5/zwPn83wToz+sQ+FnNRcqMuSWx9LQgYHGRVoAEZ796r25yoPOcdCOlWxwK5KEro3keefFb4YW/jzTvNSGM38ALIzKOcf/Wr4n+IHgu50K9nglsjHPGSHjGM/X6V+j3lqw45Fcn44+GOg+PINuqWSvIowkyABh+Ne7hcXPDvfQHKNSPJM/LTU7NypIjeMMcgmq1lZ3cMTuAc7TjIz26Yr701f9jjTr2Z3tNYeNG/gniDYHpSeHv2MNO0y+juL/UzeRoc+QOFPpn/AAr3p4+jOn5nmzpOL91mh+xP4bvtB+GpF2Cok+YA5B5wcYr6IC8c9v1rO0PSrfw/pcNlbKqRxqFAUYAAGB+gq95vGBivlUoJt9y4RklZnnnxy0OLWvB0rSKNsf3sjPH+RXwhqcEFnLJJDPbzYxmNsckegPOK/RXx1ai88J30RG5SjHBPfHHNfnX4i8M6fcXcxuRLG287fLTOOfXivWyyo41uXuehNc+Dd+jOOvfG08bFG0KAhSVDAHn3xkCs2DxJHdzIrWEUTA4wwPPsSP510F4miWB8h72TeucrOAGx6/QVln+zlkbZqMM8LZYKF+72619beJ81JIhvLaJQZHhtmUZxtkBx+HXvWF5scEqnruIA284q/caJYTOxiugD6En86oXGliAAidX2jAIJAqZe9o2TGyeh9Zxq3mAcEAcYFW2iJQM+5VHRSc1ctLLy13nBGPu+lMuIwxHBLkHC9jWyWtzC/Qw2vQ1w6CNUAI79fwq4sTMNwjBz0LdqpzWsNnObm7QbACxU+vpWdceOQs4SFFSP7pJGc+mM0+blepFrnRBCuAV5boByM1Xn0CK6UNyGXPQDBqGw8SW0yoGI345BNasd9BK2UcE4wADVxndicGtTmp9NNmT8m4KNpJ9a5vUWdZi+DjGMDtXok00ZUo4JJrB1HTopGJVBknoD1rS0WriU2c3ol7FNcmOc/KuNxr174eT2/wDa6Ss48pQCCOccH9eleU6pYw2VupGEkJ5LDv2Fdl8J7eV7hZJQRDjkcgZPesXG2x0wfMewPchDyCOedozmsfU7kqspIA+Xt6VaUs8nJPynI9jVS9wrSkkAqOaDJmbpsSW9sqIACBwR25q2WIByM56HrUVrZfZrSJ8h3YHPPT0qboCMcYxTv1G12Eh2yxlSMDtms69iMV1EFBKk4bb6VeLCEDHPNMnKTAngkZGSe9TexDuiFCpu0BIyoP3e/TBzUWo3EcMkQOAGkVee/PWqMly1vdYwCMcsD0qsWa+u0lckRxsCoPcjvWbn2NYq70PSImSaBAAFAUDr1qskBguiTwCcAk4xUmk2AlRXZyO/Wl1VkACROSR3PesefmLkuV7kdksS3ZkjQGVwVBIzx3ptj4bhFy1yqkTgnBA6j/CqCXElmxkIYIOrY4pW8YW0cZ/eAuOwIH51hOp7tjVJaHWWlpFq8zXF2zLexD5ctxn6DueK83+I1rp62PjS5v40a5SyUQFyQ3mHuAO446c4JrXsviNpenavb3N9ewQxIQrBplAxkc4zyRjv715R8V/jh4S1K98QSrM9956iK3WI4Dt0JbP3RjGDzn9R8fVoS+sXirp+RjVSteO55jp1zLZ6st3PcpLcFQkXnvuIGOMk9AOvIryXxJpUVtq1yIp0u5HYyFogSo55FdHq3ivTpIljjgCKg2+YxznHf/8AXWXFq9u6kpECWGAV7j39a+roUfZpRscXI56syLPT3vIZJSCY41AJOT+A9fwqzf8Ah9xFFIt1GjEAsJWAIGenpxRquoSyQiJdqrjgA8DHSuO1Vw7FGvDI5+YhScD29q7Fh05XKaszvtH1DR4oil+wmP3cgAsMdwaW713R3u3dInKBRtQHgKP61wVjom4B4sGTtuPrV6ezaJAjttH8RX071r7FpaM1Timdba6v4fkleVrZjkhsMwH1B/8ArU6bxNYzZis9LiKMQRuJOAOp61xEcOmuvkROWIYEqDyT7+1W7gAQmJCI8ggN6VXs21uLmV9jXt/HUdpLJHCVaUMQ2Fxj29hVfVfGuo6oDbo8kcZGCc9DXLjS44J28ty4bkuB1NTRXEts3KoI+pwck0ezS1EpXdieBLqwiklPnXU/VR6fX296kPiW5kjRZ3dJmGWEIxj2pY9XSQ7GiIGOWNQvdW0zGKJ1IzkELz+fYVryx3tYTm3oyW0a2uR5k7rApPBfqfrS3o09IDIskhweAowpqOXToWUtNKigDcMnr7Adz2qpeQu0qCPiDPQ84HYZo1C9+gkTvckGMkLwcZrdtwq27EsAxGQfQ1STyrSAKoy5PAx3+tVbvUERQJSqqRzzjFGrB3asyG81Mm9y6mQjsi4yex9BVmPU4x88iY5zhjnNQW8sV1kKQVPRsVYGnwsw2gOQOSx6VSt3JSsOec3ib1ACkYGBiopFS1lDpCjscEMw5JHb6Ut1pSSFWMsgC4IEYyM+9AW8RSdqoinBLqCc+lK8mTtux8dlJeSGW4AijY52RnAANWzDa25SQI21DwCePfr3NVI9UZx5eGc9AQMKT/hUpWGSQJNcg9xEpyc/Sno0NXvZCNrKicJFaSMCOSR8p/EVc+2QeV5t2iWyAhQgBYk1JDZ3fSE7EPOGxjHrVO/snhBllulKryFyOfUgVns9C2ktyne6nYyTNJGsjnbtVmGCce3YVTjMMsQcIQxPIcdM9eKWW7AYxLCm3HMh5JqJ1WRtxcnAxjt9DSdxJMtKg3fNIoUHqo7Ux/3gKpGsig4JI61AgckEEBBwMmpWvDv2AM46HA/qaV2NNslRgoAwdxPO0ZwKbKxLHeckcAE8GpVme3j/ANVtcjgN2+tVQDM5aT5iTwB3ApoVi3b3DEERxA4BBY9BUEkhdjuZQCfTGKbJMLcFIk2nrwKqTRySSkHIBGWyMZPt/hRfsN6llLi2BYojFx329/XNM+2hMgEjjnnAqNI4yu2S4ZMD7vQZqAwWMRImV2RgScAnNCB3uWTGLgI/mljjdhTnB6YxW9brFFYC2XYdxDMxwD0PGe1cwxW42pZB7dFGVZQN2PWrkfnT7R5Syrjqxzx61Wq2HZmoI7a62QpIqLuG5gckD61RuHeGV/8ARlSDoHYkgf8A16abyO2UoX2Hr8q5/wA/SmJdQ3Ry4brxuGP0o9SLSbAtFJksCoHJKLkCpIb6HlI1D54yzYx756Gp7i6SVfKjRIolON5IJPHPvVf7JbRjO1pMnnaPlJpdQ3G/aCAQAoDdCOamijVgN4Z89AV6GmQWLzSnAFqpzhWPTFaD24tQmbnztwyR0xVKJK0ILpRgJEhjJwCQRkn6dhVWSziDBpZjleSCxA+hFLOPNcnOcHIIGce4py6Xc3+CRlRyTjBosXfSxXa5iQkI678cADNMRJ7lgUl2Y6gnAPsavXdimmhCY/MLY+Qc5H4VlXDSSkpHZspwcMzZIFIceVEs9vLFjdctIcYwhBA/xqkLiJZSRE8j4yWYE5+lTRbreFwiAOBwAeM1HFd3twDGkSoSfvEZ5NJd0Nt30Hx3TujeZGkQPA+Ucj1zUaf2cmQ2Xk9EXNXV0tm2vfX8aEDaA8gGD6YqxaW1rDA7yEFgNqsQDk+vsKpa9SGr7GdLcJuBhikQAj5Qp5/GlEcku4kMATuAz0rTa8giQOFyAMA4qq/iO1jcDyWbjJwh/Si0WUr9iCG3i3guzyODuAAOM1b3hxmKJlB5yRjke1RQ+IBPcYS02RD5g8pwV9qsy6lABme7iQfwoO5PuKlSihrXQihV7hzt4cHADNjPpVkaJc3BIWKNCh3bm5wR1/GqMTw3LE27YlUcMcHH/wBenG1vMgPemCIH1H/66tSE47amilpJAge5uYwv90gjHt9abLEkykwOcE88YNUJnNvthgP2vZghiTz+JpIbzVZWKi3RFOOS2do/Cs9W72Lepdt9GViPNdlUnJyx6eophuNKgmXyrKaaaNtrMCAAR7nnmq8lwyyssryyYwCVPHPapIrho9yQwNsPALHqB60O4W03BIILl984UFicq3JC1owpYac4eAgEcgMP6dDWUlzKDkRIhByMqDUplgVjJKkjOvKqFODmjoQtNC1d6x50Rc3MuwdMDbhvT2rBtwrs1zLJ5QY8F25/E1Y1K9/tEqFjAI6Z4xVKVYCR9+QY5J7GlY0Wg9LKzmJ2OZDjkgdQPc1KlvNbybLYiBW5DMRn8/Sq8VqkrZjJQggE9/pU1zYNbBXJkmYHG0t0/ChJgDSSpMVeVp2HBIP+FKPMQqWhRCRk7pMk/h2pi3YhfErRWqE8jB/nT7i70+aUFIndzxkrnJxz9BQSyYXbZwpCBhjcg6DvTkWMZKQSOc4LspH4VXZHJYYEKYGBu5Hsaja3AIZrieWUYYBScH2OKnUaVi8LdxCZWuTCnAIDDOfTFNty8WWgjDknq7kVBmYMQY0Q4OS55HGaIbw+WQQVJPQDBBprUFbYvSTSwAfaSuxzkKhzmkhEEls5iQJxwx9aghBmY7tpJ6FmxirMgAtBbs6AA5JAwT6DNFuhVupS8uTeAbkxBeVZRjB9P/r06O+EDbXlj+YEgsc59KDEWlEMKZYgncc4HtmpF0r93mVEJOATkHHtVpELXqPnmDwYlXOeR2GKiXVAqIiWgjweMd/rU0lnBE3mNPGxGAAx9O+KHuYtxbz7dMgjBAOT6Co20EQwyTy73liWNE6+Yep9KabO0I815GctyRszj6Gl+0XOAsYViCMHy84+oqYRSpukmLZboEAAz7CndC23K7TQRY+fAPQBMcd6k+0pIcQG5dgRuMhKr9Pennyom+eJj3Bk457/AIComvRKuIotwz1Ug/jT9GUWG0wzMD9pIOMkBxge9RraQQMXM8TlRkF3yPrVcCaXAS1jTHJYk5/LpUgYOixTtCFU5CRRYbHue9HqJ3FkunMGUe2wecRkk/TA6VCBqFwcrHGAmfvKBn+tWobmwtFyhlQjGNsWT+X9aZPrMZJHmXMrYOAV2gHsM0vkCT3BLXVJFIW42J3VV6f/AF6dDZtGpV7eR5QCxOOg75H9agUzXzbzLNAenOBgemakbSBHHlr3Jb5uHyT/AIUlo9ATsSPKYUDNEqKw3KWYciqNxctJh0s1ck9VJI2/XuaeBa6cCyywkgj5nOeT7GmtroIyLmOIHoVHOPbtSunqJSuU3M8iuq2EKFhgsQScf40tk16YwiOIQp2gMoyMd+afea9LOVDXJeJcArtA5/Co1ukYlhBKxGAScDOe/wBKatvYrcsqn+kebdk3IzyuQoI7CpUuFjfb5Ee3klZTgL6fWoGnaVcJahmPaQn+lRzxzz4QwJEeOevPenfokFurJpLySRThIyQeQnQ57io/Ovdo2RwqH5ICg8e1JB5VqwDrgDqEGeabdXwkceSZIwc/Mqk/lQkX0uIbOcMpcBmJ4CjGKuiR4VJeDgjALEDOKrrbF03vcyuOFUScY9c1Gbe2iIYyq/OSWYkUWFa6uMkvXmykduFBOTznGPepXtppYQEt0jwMk4wPzqRZraFuJ1AJ5ZBnFKZGuSFt552BAO7y/lGOnNCXYi5FZwwxJ+9Q8HOAuc1an8ryV8uJ4lB3Fjjn/Cm/Z7lyVe7k4wPmYAewqBrcK/zyqRjHzSdT9KTVnuHqIuXwEinZh0JYcj+v1pVzApJto2I6eYT1/Cp1nEKhI3iQdCoUkj8e1NMguFyJSxHOEXINWmikRyhJcF0QhhuIVM49sUsdtAoG2IsT229f/rUMk8zjy3ZPUD0pzWm5CWumyB/exiizYru5X1BFt7RXMPl7iVDHBII9vx4qKGW4uYVVbZUU/wAZUk5/HpSOsscwS3zcOQMMTkD3rVt9M1adCFmlRzz+6GMfh/hS5dB31JdN022aOQ3cFzMY13fu1yPrk8AVTE0NvKGhtmiA+ZctgkVq6h4X1Wx09GvL1VgkJIQXCkkjqSoOR+I5/CslNNS2TeJY2B6mSQE5+nYVD7Nh1sMnlFw2X0wSg8gucgn1PXJNNSO5lB8rTIIyT95lPHtV46uY1AF7b7FPREyfcgH6V2eheB9T1vw+deN7F/ZqZyjyAynHpH1/GklGJDdtGc/D4K1E6aL+WxdoT90MhG76VmS6VBbXJQ2LIw+9yBgnsa7rXfDnif8AseC/PiC4NpJGGWBr0bkUgfLsU/LwR24x7GuBm8OSkb5riQkk4YuTk/XvWibe1vvCLvpcdK7WqlIraLI5AWTJI9Djis//AEhmJFooPJySa1ra2uLLKwi0iX+82Cx/OkmudQiBaJrUtkY24LfXjoBTt3WpRmw2F3M4zbpgjBIHBFW10u2cnbbSlh8rEAleO1Md9duhvPlKjHG4DapP8qtQaXqN35SvrawsehySAMcDjv2qG+XV6fMq9xI7OL5HNjO8XQbiAPz9KhuSsTqi2yuT0VWGQfTitbUfhtqkGxv7Uiu0YZCwSgkAjPIH9fSltvASaaiTX+qQwrncfnBK557UXur8yJuc61xMch9NiJBHyzEkjPXpUlvaJcBxJbIgB7D9K35b7RkYRRTrKitgyHp/jk1FNqWmRAgSjHfYM5qPaR2TGkzB26VCwExYnONqjGPxqvdamh/c2CmIMQu7GCeeuTWy91pEUrSbd46HMeeo5BFU57jRpCQEuAewjHU/Q9B+NFwTDTbeW0cSyzGWU5wrMOfTmnXGsXFs5R9JjGTgMsm7n0OKgMSTklAyA8AE84qSDT1tZd2U3AZKtIAM/Q96S10Fa7FOu3AwY7CKKUfeyCcfge9MbWr+WTeEUH1ZR/nFaCazNACiw2bFwQzM24jI6jHf2qibS3ndw91OMnJMMeRj2Pf6VfLca3Ft9ZRnJ1G5Lg9V65qYXeiu5YQzvg8CJc/gTiq62GnaeQfJur4kHhlAwT3z0p7XdlLGim2u4kDEgJgEZ7E/lQk46RHJlhJ7Fpj5en3WR2bHB7c/570r3q7VD6XEQpLBZTjn19KqFEnbCQToAcKZJevvxTvsYIIO0AdcuTj86vV6XJW9rFx9be5RI302xVEXAXJIP196m0e1lv70AxwwxgFvLiIwP6D6VTS1s2VQHDFRxhuK6nQbCG3/AHMTKHmII2DgL3z+PNYVFym1NakVxJMgdEgfdID84GOB1IHpTILWJpEYpkgc4GfrU15qsC3hKTyblBiXCkcdCQDVrRtOSS4QtJKwY7nVgAAPQ/57VmuVK5u/edjp9CWOK0jKIYwAdqkdj3+tLNcGFXeXATOFAFSSkQjYg4IGcnv7egx2rHuJDdXAQNlIgQdp4PfNcrtJ3Z1RUYxF+2kiSdySo+6pPT3xXJ+IteMrhAQMjH41f8R6xFBGURhkDB571y2l27X1wblnGF4AIzketaxgtzCT6Iu2kZhhDuMsT65xVqQ7VblWlxkKRjn69hSXFxFbQhyVKqQAwGOT0qCOdjh5SCxHO3jAra8WrEWa+YJKQxMnQDJ9z7e1VtQvDkMD8hHGOhplzdeY7BQflGTisy7uhNGEQj164qUtRL3dCezleaV8EbcggelSNL5d1sA4x90Doe5qCxPlIBjBb1p9ypSQyEnc2MBjgcVstEF7FwuDGWJIODtxzzWbb4aVgMYB5yOc1aMxNuFU/Nnhh29RUZQrGrAduSeOP6mmJtXI5pOoPKqeTn9KTToC8hmmcBMkrkVXyJA7A5UDt3NXztgtQSSHOMBRn/8AVSvYpPXTYmvbwwjJyTj5QB1qmu8AJuyzHO4VCHae5V2yVUcA9/etGygDN5rAkDnj+VGiWoS16mhp8awRh3GSOeaw9c1CS4mKIckEAkcgCr+oX4gVgBgkYGD0/CsCMF7lSeTnJ96zj7zuwdraM07NDFbYxwxzwe/bmp4v3bDcRn1qJXBl2l2CBeSADn2phkZmAA2lmATvx3zTcruyJNu3lFvLGHOTJ8wwOgFZ+r3n2ueTHIzgbj29KnSZftc5QExxJgM3c4yaxLdjcysSVGG3ZboP/r04rqXzK1rm1FK9nYqYuHZtqqR+tT6g506wLuCrHBBPcf8A66XSAs9z9omdVtLRTJJkZBPYfif8ao63dnUFklI2rI28KOw7D6Chu5a0juN1GVTp1s7KdjOdpJzz6/nS6g5m0OFyAJFfa7Z+9np/+qqtkv2m1aJyN4GVHY1e063TUdDuUkwHgOSDzkg8DH5VLstQi+Z6m3GGtGtY2G0JCC69eTyP0rUeyS+06cjAcYKnOOCefrXLW1/LqflS/MXkG11bggAcfgK6JLxP7OtooySVOGb1J/pXPJ2dzsjyvRoWI/6AYHJ5bkDtjvUkdkVR0YAh14JHfsc1GVN1ZsR99X2kAdR6itCJnWKIEbwgC7Secf1rOUru9jSy6I5CCaWzLK+GQPk5GCKl1SxW9t3yMEDcuO4PpVrxFYmG7ORhGOVwMZptruu7cIQAyDHXtVt2tIxUb3Ri6LeT6ZeKUJTBwVP617H4duLfWtPMO/aJVypPUMO3tzXkeo25hkSdR8hba2BjHvXUeAtU/s/VxBJKfKmIMZ/ukdTXJiYKcVOO500JNe62bMtq6TvAWaO4j6MOhPY10Ph67TUIvKnAiYnawHQkd/607xFppv3N6rBJWOD5fHPXPpWFZXf2W5EzEB8lWDdDXGtVzLc74pI1NW0260K6WeEl7YnGVyOexrM1S0bUQL2zGLqP/WRnjeK7bT7mHVtNa3mz8wynGeemc+lYQsp9IvmilAIHR16OtJVObVrUH2HaVIbnTVmQFZYyMg9SAeR7100AS9tlnQCMt95V7isaCCOx1L90Ge2ugArMQApI556D61pWDSWTkkMEJ2lW6gVOu6CKT0HRZt5ssAwzuKkdR3q1f2B1BPNi+dmGCpOeKdrFuRZpcwp5uxxlehx3Bq9oUy2sqF1DQvyhPY+lS9+YtR5vdZ53G0EXiE2Fwyw3LjMJY4DjuM+td34WuJ9IuShBwxw0Z6YrjfjR4UnGnnVLAMZYnWVGHVcEE/pmuj+HOvReLPCsGoblM64SVGznIHX2HFOrHmjd7MKSalY9P8U+F7X4j+DxpF2/lTxN5lrMCMxnqQPrx+o718c+NPD99oF9dQ3cB8+0m2syg84xh19OO31r7F8Haqn2pI3IKgZBbniuO+OXw1l1HSTrdlEZZIjiVNv30PJ+pHNVg6vLL2UnoLF0brmR8l6jplxezQXMKeaLgBjt659f0r3L4c/s7W1zbW1/rtzMGZQ4s4WABB6Bj1/KvLNZjm0zTra+sZR5DNhWU44yDg+nPevoj4afFXS9e0m1tru6jtdQjUKwlbAf0Kn9MV6GKrTw691adzwlTjKVmz07QdKtvD2mRWdpGsNtHjbGvYjv9a1JLgOSxOMn0xWNBeC7UeRJ5gB6qQSfwq4IZ3UZTAJBO4Y/WvG9rGWrZ0OPKWXbBymDxglu3vTtysuSQR0yO4qK2tLm6UOm0Lg5bOcAVPa2xluhDBPDI+Pug5x69fzqFHm0Q7qxDckIoyAAeu6sxpNk4Y/wnPTINblxYPGpMtxbIGGNzTIF+uc8VgahqWlacGN1renxBRyWmBH5jNYSp8kr3Lg1JWMLxj8PfC3jXeb3TFS5cYE8Qwyn1yK+aPF/haPwB4pnsLa5gu0XDRLO+Mr7mvcPE3xv8PaJE4sbhb+cZw0IJQ+nP19q+dPFDW3jHVbnU7zUUhvLhtzRsMgL2GO3b8a93A4mrL3G9DirwpxV+pof2w5UiWy0cnuRICR9Np96o3OvshEcVpp5IOSqjdkfXqfpmsJfDdmVydTgABx5YOD/AJ/xFOtNPtLRyV1C1MqjG1mPB9x6/wD1q96ztqzyty1J4ivQ3z6RaEg5DGMrn2yD0po1y7bI/su2iz0MaHI/OrH9ruVMS31hgna2V5+vt/8AqpJddMYZze2zgfwqpIOOOBjuKa5V/wAONJlcLBqSuLzdbnsYY8kev6V3fwh0TQH8b6VFLO08SvkeYCozjPT8OprgpNd1C5+W3RJEY42JGOKRdY1u0mSUMYJY8bJEXBGOR1rGspyg+QuKtK8mfoRHIDkIAu04AA6L2FS+a5GM/L6V8keFv2j/ABLolvFb3UVtq0AAH74mNhjuWXOf0rurT9qu2AAuvDhcMOVt5jxnqRuPNfE1YVoyvODue5DlkrJnu86O5OTx7GkjgbG4nJxwRXjcX7T2mumR4YvWBOBmdAcfnis+5/autY3dIfDN2uD92WQflkHGPoKwtUt/Df3G6jdWTPeE3KhAPI6//ro+4c9CCDn0r55uf2sLkxkReGbdeMAtckZrnNU/ag8VXCkWtjp9op/h3u+335A5/GnCFaW1NmbUUtz6ku9UtLGJ57uRYraNS0hcgfL6e9fBXjbxLZXXivWp7ayilspbpmiLZAI4BPHXJBOe+ateLfit4j8UxSRajqsrxONvkR4VE9cdTz7kiuSXVZbZDtghlJGSWGSPbFfQYChVjrLQ4a7g17urK7ak41C2uIEaF4nDqyHO0juM19Z/CD45WniKxttM1edLXU1woklYAOOg5PHpXyhNqkswX9ygOf4UGaWK5mjkDFDGjDIPIrpxuBWJXMtJIyo15U/deqP0atwssQdTuBHDLyCPr3qfcYsgFh0O2vg/QPil4q8NALpmv3dtEAMwyMZE49m5/Wuysf2oPG1tDiT+y7kdw8RG4evGea+dqYTFR0Ub+h6EZ0p9bH2CjFXJLkZPK+9OeV3YBWJPUAc18i/8NW+MyNscOmQD/np5ZZvp24rG1L9oPxtqwfOsm0UjBWzQRA/lz+tQsPiGtYFt04/aPsjUNcg0tDLcyiJV5JYgZx9a+Kvj34xT4geMjeQ7ktrVGiiCkcgHJ5HvXNXvjbV78H7TqM02TlvNO7P49R+FYa6lOsjmOJZQepPOP8K9bB4OcJKUzlrYiLhaJSsrB7yTekoRR1LMBj863tC8RX3hi+SWzu3gmU7vMhkODg8Zx1qitxJJCxayBGeB5ZJB9cVVmmmdSBbKBxgrHg19DVoQrR5ZxujzoTlB3ufTPw//AGnLSSOG08QwvGc83dupdd3uCeP8817Zo3i7SfEVmLnTtQhuo2HAVgCD6Eda/PWzSYZaT90MnGM/07mtfSr6XSZ0ubKaS0nccyQNtJHocda+ZrZVOLvSlbyZ6dPGKWkj9BRcZAxgEHnIzkUrSgAFQMg9c18e6H8ZfFelqCdZMscfI+0xiTIx07Enr0rsbP8AaT1wAC4ttOlHTzFUxt+XI/WvOdCvDeNzr9pB9T6Le4HUHk/rS+fwMZBI5FfON1+1HqiExDRLGbHPmF2VifwGAPpUUf7RfiK6jfydPs4iBxtYn+Yz+NRGjWf2GHPT2ufSpnJYAoSME9OtV7jVbe1iMs8sMaoDnzXC4/AkfpXy7e/HTxbeZjNwlsoGMxKWI/E1w+ua7qeuT77/AFK4uCxwUaQ7M/StY4PEz6WE5049bn0n4w+N2haHDKtrOt9cBcAR84Ptz/Ovnzxn8TtS8UTuZ5mWAZCwqSFA9T6muRmkZbtIHbEQHLAdK0YdGsp1BmudqkZywJH4V7OGy1J3qu7OOpintFFS0uRK6P5wQjnJGT9cVoLLql1ISlysoY5GEAAPviq02nx2ib4J45VxkEc5q/pWr6dbcvOyFhlwqYIPcAHrXtqEaeh5kpybvIjmGrg5e4RMA4IXBqCwb+z7+0vZTvlt5kmDAdwwzx6da07zxBpsm4CaZtxwAIvz71il7m4kYw3LpExwFYZ49CKVSnGpBxWlxKTTufoh4K8d6Z4q0a1vdNmMsRjXcf7px09vaukuNSAUZHU+lfnb4a1nXfC1ws+larcWE6nI8iTCn8DkfpXpWlftPfEXTYUSWXTNXAG0/wBoK4P5r1/SviK2AxVKb5feXqe/Sr03FXdj6+kuxggZOORzjn0pH1MAAlGODjI7V8qn9rXxSnkxv4c0RpWGN8csgwffcMYrK1f9qvxrdKyx6Tpdi5HEkTMdo+g4Y1z/AFfFbcjN1WpfzH1y2sKqHeQigk5Pb3zXmnxa+M2l+F/DeoW0FytzqFxE0KRxnOCRg8V8na/8dPGuvgwXWuTRwE5a3gO1R/UfhWDpdpd67O7mdhK3/LR2yTj1Jr0KGXV3JSqaHPVxFOMdDQ0AfZrZRPbTTO3LAANhjzjJ6VqyG3l+7pl3GcYKso5PqDnpUY8M6nhS2oTE4yFyM4+mKY2g6nAGlaaW7jAyRI+MZ6Yx/KvsacHGKUWeFJ8zuUr7yY1Jls59gIG3IGc/Ssi5W08xHFhOUA4DPnBrqLUOo2DTpAyn5t0m4H0qxKrq2w6XECc4EjkFvf2FVd9SbdTzm5jkNyXjSQRgZKkdKvaPrt3pd0k9nK0E6HKSKcEH/Iq/r9uxuUDxCJ2HCxtu/l2rJSw5JAII75xisalBVI2eqNFNxZ9KfDH9pfYkGn+J0C7sKt7HyM8D5vTJ/D3r6CtdYtNTsIrqxvba6ikXcrQzq3HqRnIr85o7kodpDgjgEjrVix1i409nitby7tI5D80dvO8YJ+gIFfL1sqlGX7l6dmelSxN/jR9K/tO+NYNQsrDw7bTpOWbzZ/JYEAZ5BI4z0/Kvn9xB9lMRM5YdNzZxjgD6UyUGdsZd5tvJYksR9TToLYEok0ckTnO1yR1r2cLRnh4Wkc1eoqrujEmtwOcNnn5RVZ7cELh3AYHJIwa7VNADxAlWfB+8Mc1R/s0b3E0ZU4+Q5xzn17CvTj72pxu5ySRyW8o2kMuMkkd619D8S6n4ZvI7jSNQn0ydW3FoDw3syngj8M1pXHhdJo/MS7tUyM7WkBI/+vWfNoBt9xllh44DK4OffisqtCFSNpWZdOpKHwnvXgb9re/soRD4m0pL+EAKb2x4m7DPl9/1r2jwx8dPBviqMLaa1FBNgDyL0eS5P0Y9K+IdNt1tWMrMtyi5wF6E/hWglrZXijPk7w2QsmAM+uTXzdXKFduk7fij0aeL7n6CWd4l+R9meCfg48mVG4/4CeTVrMikh45FOPulTxX5/aZDc22Ftb6a1yeDbzGMD34P8639P8WeLdMnSKLxbrESsMAC63D9QeK8+WBxEXZNM7FXptb2PuVCQd5RgV4DbTj609ZEyCDISRwBkg++K+K774oePtGEezxpeGM9CFQkHvzisDVPjX42uIzDL4ovpARz8oGf0o+pYu90l941Vptas+77jUba0DPLKsKgYLOcY+ua888ZfHPw14V3qb1by4HSKLJJ59q+JNT8U6zrHFzqOoXIPZpmA/HGKqWVmSDKFCEHrt59+epJrrp5XXlrNpGLxVNfDqey/EL40a347V7awEljYMclASSy/X0rzK6s9RWHLCJoQCW3KSat216kSIftlzGmeQseMfQd6uX9+k0EiRancBgCphmjAQ8dTnnPSvfw2EpYdWS1POrV5VHZmLotjYXUASS8gspAM4lyRj8M81pXfhCzkjZoNbsXdBkL5gAb6f4HmuasdHhv53E92LcEnnGQTWufCWmOqhtZjfPIXbjH4nivRjJxW5x6RetzPgaeyXyP7OjnQHhiCQc9TxV86tcxLt/sCxYADA2Ox+vNa9hbwaWSkGrwggZAkJK/Q0X2uXcYBivdMkwcMoQ/l9f/AK1WpRl5hd72MqPV5RJvTw9Y2jj/AJaRo+Rx9cCtTT9bu7wBJILGBuod4ySB349aof8ACW60vyra20q842RggfXp705vE2r3BAOnWyAEEFIgCT/Sl8n94t92brXMV0myW8sYwASTt6n2xz/kVk3HhrSb5iTrMSP38kk4/MfpWdqd1c6kALrTIISON0ClT9T2zTbLQ9LmBS4uVgQ9S/Qn61fM4+QJJblk+FNHMbIdWD5GDnvVC70DTrOIm2v455QP9UGOfxBrTuvDmixwbotTtXfoFVif/rVjPYtFJm3iLOCMHpmnzX6p/IVr6kdpJJbpj7FHJwQWIJxnvx1qtch3wfszIexC4/HJrf8Atmq+Wojsogh+9lTgfzFQyHVwDmyUBuQSuQfXgdqOS/Qd+zObaZ4CxZSVB2kjvU4uopUCnBU9j/8AXrVlso7nMt7crE7E52qAOnTFUzo9gEfZepKcfIFB5/yKxnTi1aRcarW5oeH/ABPqvhicS6Lql7pTAg4tJiq5/wB3p+leraB+1T8QdIiWKe7sdYTGA17B8/0JFeR6b4alnkBjnaQDkgEYPtWw+iTQgEhQMcg9Sa8qrllCtq4/doddPFSgtD22H9srVraRTd+FLKc9GaC5cDP0PT8K0E/bNglba/hBo3xyY7osuT+Of1r54k0OaVjwQCOuOlPi8NFWJLNkndx3rheSYdrRtfM6445/aR75qX7WN+0Yls/D0cSk4DPKVGfXufzrhtf/AGjvFutxvGLmCyjPGIcsQPcnGfyrzqfQLp2xG7GMg5GeBWhZ+FG8sM+ZD3qo5PQjZvUcsZN7aGdf6ze63ctJezy3cmeZZJC4P0DE7R7Crtldm3hANs2CM5B5FPn059OO42BCg/fQkgj6eta0K/2jpaS26pvB2sGbGBXqww9OklyqxwTqTqfE7mYbu1ugVkhkJI4BbH4VG+lyyIDA7QR44y4HH49avS6OpALuA4GThgaq3OjyKgIcncAQS+7H+FdUVbYwuuhTl0u6MAY3LSwZJALAceoA61z9zcFJSgLbDkgMeM10M1pdiNswylB91s8Gsi4sC7Bim1gMEE1TSkrMlPU6jwP8fPGvw9iMGm6gt3ZMcm01HLgewZeQMfWvVdG/bOviqLqfhyILjLPaygn6DcBXzfPamPeeCpPQ4zWtpWj7bZXYSup/i2/lz3rxa+U4erLmtb00OyGLqQ0Pqiz/AGvfCk0WbnTNVh9QsW/A9tvBpZP2sfCBwYYtRfcMhWtyCfw/GvmW900wgbASAecenrUMMJjkBMJwTjIHWuNZLFfDNnSsdbdI+lLn9q/SIfuaPfz5HCsAn5n/AOvWJdftdBWY23h5jjosshx+ea8GutPlnwIgce3aqL6NcjAKszYxxxn1OK2WT01u2W8c+yPadR/au8UakpitbS2sYiOFSQkj17e/qa4PV/HWp6/K8upX907t0VwCmePbNc7p9gbLa0sLMVOBkgfrWxeOZokC2DuOodSCT7da7sPl1Cg721+856mKnNWTM6/nnkQG2v8AcG6kjke1UtP1a90m8iuYrkJdwsGinTgoR3q7LKhLAWjRYBBViAQfWsGawuzPlU3AnIHTGffpXoTpRnDlktDgjPllqfRPhH9srxBpEEVtregW2s4wPtcM5jkYAY5ByB+BrurP9tvw3OHE+galaOOm6MuB9CDz9R+VfG0k8sbkMjAg8DOcj1p8dyd3zhh7gZxXzdTJKMm2rr5nqQxjWlj7Nj/bH8MzMR/Z+pxqDgGRMZPbH/16mP7ZfhSFedOvXJPG5GXHse35V8WzXrQ4JJ2Z5PtRb3huQTnjPbmsVkkek3+BtLHtdEfWGvftg210HGlaNcoSNoaVlKZ9RzkfjmvFPF3xD1Xxdfm5uJ42f/lmhGdmcZ+p965SxayVlE8+0nqVGT+ANS3S2DIDFLsmxxxjPvmvSwuXUcO7638zlrY2VRWSsSXD6l5ZceUw/wBzqPf1rFuJZy4M6RoxPAUYq/Dc3ZUxrcIwVeCFz0qCWK5uMlmDEDPI5r2rdDzIvU7H4a/F7xD8LLknRpo5bRm3S2M5PlPzyQeor6H8Nfts6NNEn9u6FfaZKThmtv30Qx3yMnmvjgrKhJbKke2K3dHsbiWAP1B4GBivAxWT0q0ufZ+R6dPFyp6H3Fp37V/w9vxn+3GtjjJWW3ZcDtycZPtW7bftEeBLiMMniiyI7hyUx/313r4Hl0y75KAcHgk85pPsEpwJLZXyM5ZQQP8A69ea8gmn7szr+vwW8T78i+PvgZid/iexQDgM0g6+h5qO7/aJ8CWCEnxHbynpiEBs/mRX5/SW1skoMllCyNwUkjByPrWjBp2nXEBMNsqP0KgDAPtUvIql9an4GscfTaty/ifZWq/th+DLAMLZ57plGfljJJ7cdj9M5ryn4jftc6n4t02fTtFs3tIZV2tJKuxiD9M/rXzzNp13HI6qrKgPAHTpVjT3uQiiWWKKFTx5qkZJ9/f3rtw+Rxg+arJs56mYyWkYozL2/laZjJECWJcsO5NW/DPijVPCmqJqmiXsmm6iMZmjGd2DwGHQjr19akv4vMJLyxE56oMCqBgW3BG9WC8Fga9+dCnOHs7adjzVUcp8zep9JeDf239fskit/EuhQakoOGuNPl2OR67SMflXq+iftp/D68gxew6tp0ucbZbUsB+I6/lXw/pdk98xMXz+w7Vr/wBh3Iz8mRjGev6V83VyGjUf7tuJ6UcfKKs9T7ng/at+Gl0ABr8sTEE7ZLdgRUUv7VPw6t8ltfaQAcEREAe3c5/Cviqxsri1wv2YKfVUAyfr2FWRZl2Gy12licqi4GawhkEo/wDLx/caf2jFr4T68vP2xvAUKnyJr67ZTg+TblwT7njFcPr/AO11fagjDw1p0blwcTXIIAz7c8/SvBIvCnnIoWExOTuwoxW9pHhEqx2TyxuDyGTGK7aWRUlJOpJsz/tKUVaKRleIfEmseINZa+1oxi5kbbuRSQgxyMEk0yO1sJZN88kAUHIBjI3ZrqNQ8NPZR+e9zI6fxBEBJHpjvWPbC2hBOJ2Y9niIr6mnThSioQ2R5NSpOs+aRVk0/ToRugdEYjJXFZl4lwWDwGKTrjC8jtgmtPVYZZJN0G6MEY5i6/4VlyC4hV3eUgn7u1cEVoYmdeXN1C5R4YyBndleSe4x0FZMlyZy6Oish4KkdjWvfXwf/WTFto/iHf0NY1yfOOYX3kH7qjmk1dDjZPQ98+BP7Scvw3sodC1yN7jRYx+6vEyzQjsGUdQB0IHSvqPQ/jj4N8Qwxvp/iWynLDIDMUI+oPSvzx0nTZ3TeyFSG29/wrWTRIywE1tGTkEsFAOa+OxWTe0m5wdr/cetRxShpI/R638VWFyiNFqNpKD2juFOR9M1PJ4hhiGDPABjkeavH61+ednZaNaph3nhuM/KY52QZ9MA9TSXGI+VvbwRA/de4br+deb/AGJXW0zvWLpdUfdus/FXR9Fjc3N0gAHBjYN/LNfOnx4+N1r460U6DauXs2kEkjFccgggf/WFeE3OsKd8W+QSggrKpJOP5GqnkXdz0LMTyGZenvXrYTKJU5qU5HJWxyStTWol1bCBSLdldB0HIx6Cs147uRCCkYBPJ25wK0LxbuzQGWXAPChVxj3z/WqlpeoQ4luS5zkFRnA+nFfWLRWPEcm3dmRc6cZMmQYGc5x1qnBCEDbULEdcV1qzWNzCyESSEjAIXA+tYN9pcscu+AmL0bpz2qrXVhq6WhXimYkh1Oc85HH5V2fgL4m+JfhrdCfw9qjQW3V9Ok+a3k9tv8PHpx7Vxkmi3zkohUsDgjPNMis76NiH5I68dK8+vg4VlyyVzaFZx+F6n2B4c/bMsrrT/J1Pw1d22oEctayGaIkew5yfyrx/4ufEvVviRrEFyttJBBCD5cc33hnGeOcdB3rzTStQitXIuHlhk6BkUnPsTWqdat+N1zKQOuVyQPUeprzaGU0sPPm1Ox46o48hlT/aos+fhSOGUdM1Ev2WbbunAOecjp7Vqy3um3DEedK7n5SpjA/XJqsdJ0yR8qr5Jycjcc+1e+ea3rqZc8NvExKzqQTkAHOfcelVPPKACI7h375rcl0KFciKNyCOVKbazZNNKbkSMgg8AKcVMqSnuNSsX/DHi3U/CF6L7RtSudMushibeQhXx6r0b8q+ifAX7b3iXTNkXiOBtViHH2uHAcD3XOD+FfK8lvOJQPII7DA6e/Na+n6fMIFKg5JwFxnnvn0+teRisso11qtfI6Kddwe5+gvhX9sLwX4lKIb42VywGYrhWj/9CHP4GvTtE+Jeh66AbbU7Zj6GQA/zr8szE7MYpYiADtKyKDn86ltllhlBtjLblRuDwyGP6DIPNfOzyGcX+7n956kMxhtJH6xPrEEgUGWMKTwxkGD+tB1u0tkYtd2ygYyTKBj2zX5f2Hi3xXaAJbeIdWhB42CXeB7gEVqLqXi3UNyXHiHU3GCNvmbQ31/Gub+xMb0aOxYvDy2uffHi747+HPCULvPexORgABgcmvn34oftM6j4osZLbQlWCJwVExbGPwH8zXy7qqX0d06ThmlBwxdixP4mjTvEI02IxyWpk5wSvB+hr08NkUo+9Xlf0MquYKmrUo69zRvdYu4Lx5dRiF3LLy8pJGfcfjVC88U2kykCzMZPdeMH1xT7nWrXVAoaNrYAchzmq1zpkTDMUkcoIyCpB4r6mlTjSiorRHhVKzqS55O7H6FrtzoHiCx1vTjsvrF98YJwCDjIP1x1r9Ffgj+1P4Z+KOnQ2s9+mka+gCy2V6RGW46qTgEZ9K/NCeb7IcOduBz71JHdR3Do5UBlHyyD7y/Q9R+Brwcxy36578XZ9zfDV/Zyufs5b6luxyrjGeGBzVlLvI4Vj34Ffkj4a+KHjHw0sa6X4t1S0RDlYzKHUD0wRz9M122n/tU/E+1bb/wkYnH/AE0t1BP86+WlluY0nok/me5HEUZq70P07a4KKTgnvXj37TWu6UPhVq0Fy0ctykZZItwJJJB/pXx1P+0h8R9UjC3WtmJWHVLYA4+tcP4n8X6r4gO/UdeurvqBHMwAzn6V2YfLsfUknK0UarFYak+a9zi9avC7uxUg5B65rFtHkj1C1vUy8lnOs6xngOQc4P4ZrbuRGyFQwJHcnrWZC6C5C55Jx9K+2cEqPI3c+brT9vUclomfqD8DPirpXxE8G2F3p9xG9zEixTwAgMjAYwRXrNveRkBty59K/JXwpr+teD9QOpeHtVuNGveA0kDfJKOwdejdK978N/toeNNNiRNS0qx1hFABkQ+W7H1Pv+NfnuJwmIoTcqa5ke1h5rlUZn3ytyhIIb9aa06KRg8GvkG0/bWuPLD3HhOVB3EUu/8Almra/twaWuBP4avojjkrl/0wMfnXI54prWmzvjCm38R9Y+cjcYyCab5iAYBGD718qP8AtyeGUUE6NqKORkZjOPzrF1H9urTW3iy0e6eUj5Q6YH4knj8qcZYluypsv2cEr8y+89O/ao8E6ePB0mvxQR291BgSMoAypOMYr4Dh8RXen6lb6jp05tNQtmV7e4QkEHqQcdR7V6P8Uf2mPEPxHsJ9KlRbG0lIO0Sbi4GCAccAD868cdDGV3uDgYUKMYr6fBYfEVIOOIjaPZnLiq9B01BO8j9AP2ef2w9K8b+R4f8AFUiaV4ijUIs0j4huSMAFSccnPT6fSvqOC5WRQQQ6nkMDkGvxcRi+N4DIpypz8wPqD1BHqOa93+Ef7VXjb4aiKymuT4l0ZAALW+YCVABj5ZMdPY15eIyurhnz0dV2OOlV+zM/TZJB0BA9ql7f0r588A/tf+BvF6RRXF3JoeoEDNvfKVGcdmPBHv3r2LR/Fmm63Cr2GpWt5Gc4aKVW/lXnRxUYPlmrPzOr2d1eJ0eMYz1oyPaoE3MuT9eDmgyKvVgD6ZFdqqpq6MuUm3c5ByenNMA54qrPqEdvzKyop4yxrk/F/wAWPD/hS0eS61KCOQDA3SBR+ZPNZTrwT3NYUZyeiK/xu8TroXgLUGSQJOYmRVJwQT0P4V+c93qOv6rcyNb3/lmQ7jukA3A9vevZ/jB8cv8AhN7qSKGSKaxAP3JMhj/n3rwq98Z6CMJc6LN56ggTKSMH1GOB6V9DlVFyftqi9AxtaFCh9Xi7t7kk3h7VLt1TUrBr8/dZowN2PXjsKbL4O0Zlj3288LgY+bn/AAqnea7FqcWzTLi4tn4zFK5P6/SqMMOvzsQl/KxAyFyM/wD16+uV+iPmGl9pmldi40aJYrBY54gCMXC+v51zmpT316CpsvLAA+eM8Z9MVoyQ6/aSB5zJKMA5BAyPXNFxrdsjAG4w5Xl2X7p7j3pNW1Y1ZbH2aoLYRRlzwMGrMVtHZQLLcMDJjJYdBWTBqsNjbmWRt05GQG/Tn2qnd6lJq0BDS4iBGFz1/wDrUOd9jBIzPEQOoNNKWxCpKqM4z7+9efMEmlLsSQCSuR6cV2uozSzO8O7CD1PU1zEult5RcMBGpIIaqW2o7FGSeSIkoRtx/EKu6brVxE5O/KHtnrWYIZnl54A4wPTtWnBprMuQvI45HSna4JNHRQeJ0SL97yPzxTD4ltgXZlJXbwQQOc9Kx5vD8rRbydi4zz39qzzpcsbYO4gDgmtErvcmRtyka1cgciLIOM/kCa9C8EXLR3cqIirEqqMA9cA5/wAa8xsbs2RGAxydoyM8/SvQ/Ao85Z5XbbxwPXFS9Covoj0OCcdSck1l67M6pL5ZPQ5I5x/9eoJJ2KsFYggZBU9KzTIq6Lfz3t5HHLGf3YMgAOT0J9cdutRKQJa3NuC8jlsIMuA+0ZB6j2NRSX6BtgcZPQA815zqHiq3s7Uv/aEcYIAXLA49zjOAPeuTv/GKJK06XzSooOxkJw/qRjnH61i5T2Ra5Uz22V5GQFD25PpWRc3LoSPPiGCSRkcn6A9a8Iv/AIzT2UbRgySk8Alv5kmuRvfixNIJBHefvwcFFbdtPWsv3t7WFJw+ye9atq80dyElmQE/MAGBwPrmqMfjqwstQUXd/CIo3wy5wfrnp+FfLesfELVrtXaScovOCHO48+39K468uNXviXM5nTshOR9cmj2NWe2g4TUT7m1v9pjw5otsywTSSupxhFJ/DI4ryzX/ANr+7jmJsbFipJw05xj/AICM5r5hiW8jYAxyEZ6Dv75roLDVraHHn26pgcll3HP06VccLp77+4UptvQ9cv8A9rHxJq8PlSgoDgEgkAD0xk5Nctqfxi1G4RyNQKE53GMkc9hWCHsNWiKYVAvRtoUfpVA6PaQz58+Mr1znNbxoUo6IxlKT6FkeLbvUz5k+6UA7jKxJyT2wf6U6e8e/hOJDGCOQSPwpot4W4QARdivNVr+PCgDgkYGByDWkYJfCClcr3GmIpIMkjknkMTikKXflxiNiiqcZ7EZ6UA3CsFdmc99/JxUsOogyCMqSq9c9DVtr7SBK/Uet+7FjPGyRqdoKjcSadHZW1wrTGIxDO4K3X/8AXTJ7qWVSLVUDKc7mGcVSKancMweTIB5VTnH41mn/ACkvcuS69BpshjEEkmBxtHftVJryXVLlfNRxuOAAMD/9VSymYx+QI0D92xlqjlGoQuCSqgjAGBu49e4q0mWndak82kxWxIBYsf4oz/WqVyZ5QFTKKo4LAk1fs7mWCBxcDc7KTk8bfQe5qGG7htP3kkgEpH3c4Jp+obbFfz5LWMDaZZD1GMY/+vSWD+bdFpFwc4AIyPrV77dbzsFDu7gd0xjvjNIwhDkiaOLcMZDc1S20IW9hs1kXkYpkhjyDwB9KBpX7tihCnGTjvSiB40LxMZDjlzkgHtUEkt/CsjPJGExkgZBx9KL3FJ2WhXl0+K3O+WaV5AcqCcjPp7U+1llmnVVYAMcBXPaobqV7hUU22drZ8wnk/h0qSGYW7rD5ZaV+nOME9/YVLKi7K6L91i1V5Sx81TwAMnHf/PvVQy2MsZcwM7kciQ5xUiSmYGMxhApwCpzn3qvPHYKwEySvL/sMRx9Pyp62uDs/UPLWRyTKqR4wBGuD+dShLkkGAABT1YZqJV+0EJBE9tGDwxAz9akS1gtJg91dyZAyACQCe1HKQr9B7Xl1DGAw81mByEGAD6YpyXErrmaDyRyAHOSCPWrdvcx3LxxQhgW6liMD3zxj8alW1UIDOVO7oCwwOeMmlsH+Iq2gV5TKScEFSu3AHvUzW0KkmKJQ56vjmr0EdtIAC+4D+FDg1V1OPYQ9uPIiACgMeTnoc9zmhMOWz0IY9Jlch3nlI7KW4qlrO6GRI5MZQZ2qMYPXNTrcXVnH5s1x5o5VVJ6HGOlUre7a4Yq0JJI5kkySfb+lPfdDad9SBWhkwzAkY+7jH0qfy1kATgA9/SlezSdlMjBiOQuM4qYQoxAQMoA5wOtS0xp6bFb7PBC7K7mUY+ViOh/wpY5TETuAx2JFT/2bNLgkkIOOSDjNVr0/2ewyN5wPfikKMktxZJcPkBiWG4D1A9KnjYxENgL6ZHQ1nLrIRxiIMD7GtSOKS6hEpIBI5yOn/wBepSuVKVik0zvKGA+bP3ulOui8+1HdiQc4Aqx9ligZWZyfbNX1e1nt5UlglWQ42uCQq+p9yaVlEFtcw109gAcEBeRuPP1pkViUmdzPG4IyVZgAPapl0OIq5knlAznIycn8+BSDSLGQ7Qkk4zwG4H/1xVIVyK2vD9qOwhUGQSgzx7etWGV3wQZCDzjAAFSxaSLMb1KqO65wDSb3kYKgDgdWJ6H2qrrqU9SCeJ2ACxrv4wXIA/PtVZYYmnLSyrnoVByCe1aF4ySRlJ8IGGCo6H2P86qWljbWsgDTJg9QDnHp+NK4K60uS3QEKrJEFLsTkYBx+FMgiuZSJZbkoScBQOmOmDT/AD3EhSAKTnIDKDkfjTmTUZNrHykRSSpwBg+tFnuFrMsxvYQQASmSVyTkZyPp3qFtXtGcJHAwccZ21nyyzKxRi05XjegwCfUVcsiI4SWCwHOA0gyT60m2kJ2Y+O8kuGbynjgcHOWOBUi6jc2s3mvfo8gOQiHIX3qhssy5Wa7HIJ3KCQT2HHPNONioQiGIop/5aMMZ9Oai1+pXQkkv7ueYyRFXZuTJjiie5dADKzDjnYBzUKxPE37ydyi5IVe/4Cki1Ai6cpppkI6FuePf3q0Te2hHHqUCOCkEr5JHK4/GrKXxnHlgJEnIJH3jUxOQGfYCRkqo5Wqy21ukpKLlupPP5Ur67jvqNls9OQB7jzZCvK4Xdg/j/OqUepSTsUtWCbR0YdquzWN2YX8ybMQ5IUYwCeB7mojN9ktmighEhyCTnBNUK7FW6jidVcPKwHKqMc+uaJbobflSLB9SN1QLaTakU3RNG4PRf4vfikuNKezJ8hCZWOGHX68dqLO1xLbUcwtp41WdmXByWjGSapJFYLIVgMkrKTkMvQfh1NSwsNOmP2qI3D94gMj6HFTw6hM+PK04gZwG2gcGjVlRRYitIggEcotww5OMfhRLb21mgb7QJ3Y8FiecfXoKjZLuWVWmi8qME5AwefTFH2u3jfY1vJKx+823genNTtuU+w86tE8RWBw+DtbYuBn04p8SzXCAvc7ADgKwx+I/+vU0V9A6AC2SEYx5jcE/hTZls7nYhlFwTxmLOPxpaWFqhy+XayhQySOOuTnP9KkkknPIDBiMADAwKkbSI4rcNEI4n67mPJHpj/CqtxdSQttVZZmXB8zHB+mKpMtakZsptzObvaD1DEdPSkjJiLIJ1Y/3mbOKFZHkBuAIgx4zxmiSXRvmKK85UkFF7fiO9TdX1J21Mu4ku2ZxbuyRE4JUYBPc1DDcvGEQo853HJwRn2Jq1JqEsLbILdtmcgsc1Lb3VwZTLdABAMBQgOP/AK9Ul5EykxsV55SgsYrZsjIIzg/41YSeW63KJZJGA4KrmltxBdztI0UrAjkzY+YD29BTp7Z5JAIpY7aLngZJB9vSnpuw5u5EsIaVY5YGLngmQgY96syW0Ui8SJbgAAlO4H+NUFnk3BTE0oBwWdicjpUkjRRqEd1QDgbRkn/PvUXBEcsyRTEWxSfB4L5OT6Vaga9KMiqFL8lkAyPoT0qFFt1PyK0jDkbR196sThriMBC0PGcg4OKTVxrREZdIDmeNpyDhlxgn160r6smCsFmYi4xmcgkA/pxSBfKHzp5qKeXc5z7U1tQZpSkMURPouTj86tIXUI4IFEZeYuc5OBnj1HqaWa9iDAJLhzwFC9/r2p6W88nzz7AOyouKeJYrdy4iB643cZpWZXoRC01BoyyXMkUfUhWAzn+dQ3KXVjIE3G6lk5BYBtg75H9aesD3zAs7xgZ+UGrKaZdwrtt1J38mRucfjU2b3EVjp0AVHv42RmOV5I6d/emmbTIpCQQXBIIC/wCeatyWyCEG5kNzMOgPQYqNZ4kGGijAxxRewJJEK3fnsVtlljUjGXO38KlaycgB7sF8Zwx6euKc96ZUCJHGQnAIzwT3+tN2SlgSwCnk4XJFPR9BCfYLeNcSzhyeQGbNLaXMUClIjGc9Qg96Q2sW3e0bs+eflzxSy7EgkIiZRjqCBj8amOo209ix9pvLhgsOcgZwq4A9eKje3vmRle5Cno2MAn1GKrJOwUGNJMnncDj9aRUmJLsojQHOZGJIqkh3vuWLSBbWQu7Cd2IGZWwB/hU81yic+Xb7R3WTcfyqBdLiYZknDueQASeD+lTxWdlC28oHK84KnH50XaW4FS4vLucEQwIUIzlc/nj0qOzg1JyNkEAUnliMD9e9PluFV2KyTIGP+rVQRSbZLltoM64PDE8/QihWtewlce1rBlmnhlaUEc7Rj8KheO1iy7WMoP8ACzAD8RQ+kXBZh9p3kDJy2MCquoacNPjQNcec7gHaHzilfsw0uSwywOu5IYkA5IY4xU32sswbfbKMfdwen9TVCzsoUO+di5YcIFJx+FaPlWkMSkQsc5wPT8O1adAshsdwDKJd4ck/wL0FXI5RckkDYTx83GPesxJ1Of3MroDwFIGDUM0ztkiCZRjPLY/WotYOljSubcGQASKBnlQev40hjMBBAhOBz5j4HtyKoR28c2Gmlxkgj5jV2TR7NYi5lVwDkZOce+KV/wCZivYpy3txdERiKIAkjIOce4pbfSZridE8pdvdlyc+xpzbIF/dTzBB0VUGDnvUMbXM74Etxt77SR+BxT9CviRpGFICUFs8hXuB096oreEAqYC5JyPnwfpxUj2ciJ8zSEk9STUMcT27khFAAOC3rRqFrPUnLuUUiyt0AHIZifxpqRAOXYK5Iz+7Ugfh7U5JppVADxgDOSQBke3vVpcOhKgIB6uDQTa7KryQgABHdyMkKuMGgKFAARwAckE4xTnaIBibmNT0ILcke1VSsN0SiFnZehDcD8O9NsdrlsiXaWCrt92qI/aYmIS1tTnBGWJJ96cbW9lj5lVQRggYyMfX6VJDaGExu7h27qGBz/hU82modCnFexWkk4uZJYHkIOyFeD7ew+lXba/tZ5h+7vM5zkSkDHrj/P608PGuN0MDMAeZJATk+9TRTeXgb7RMjlVbfgenHehW6CV9xbrQ9MkR5P7X2z53GAuSW9iew6VmtpmmqoIYOAcnOTn6H1q9qN7cyMFjtIREpBLGMgt7Z9KymuZopM3alUAyUVcHH0709Sk2zqtLu/Cy2748IvezlP3dzezBQrewXk/j+XpmXs+sEOIJVtIHYEQxkAD2x/Ks8awHiBWCdQDwwXGPSoluTNMNsEjHHJMhwPfFQ43319RKKWxZMGqTkfa70sF5C+YBj8sUMhjmJ3RkZ6tKTj39Kh+xRSnDOiFedqtzz3zVz7PpwIBdt+OyE4H170JJaLQd29CHOQMy27BskMM5PanqzQqRuJ9Ng6e1Wree0g24SQsowGCE0k0m5wwDnJyFTC/jVX6Cu1qOFpNcxZeWU54C44A9RVe407yCqhpMYyMnH8qsLG7pjynkA5w0hGabGdxCKkcbKOfMYmnbpYfM3uPs5riFR5MgBXGC02CQO9U53EwPnpBORyplYt1q8Le2TmRYnJJwQveqsrK7ERKUXt8uKhRj0Q+lxG0yaWECG3t4yAMFVzx9Kfa2V3G/nPEoiU5YiLIXjp9TUkU19Cu9LpkI7xADB/xqtJLcXLFJp7psk4wxCj1yB396peaFuSzXEDMqSWkgOcErwPY+1QP5Sy7ltCTgY3t8px345qOfTGALG8YkkAq0vIqBbO3jcPPdDzM8FnODQ3bqCvYszs8hBWxAzzkMSuP50ttpkV/EWlgVdo7cj9acdXKwqFltyFAXhCc++Kcf7Tlj3B4ikgwQi7VPpU6iTSZWRLGxkUszF/4QiZ5qxDcwB+Rcy5PTAXH41GljKHJlcM4P3VGMVaWQxLgpGhPTdIM/XFPZ7jWo6Byp3tEwJ4IkcE5+nYU97x4gWNrbsvZmk5+uBVZmmZSEhikC9MMSPrx3quhmLMps4Ezx8oP581WrDbcnk1R3JDwQHGeFJOPoKSNLyXLpbwIgHBYEk+xFAYpJsndU2nkww8rx0+tSGQOQVmuiDypVACcfXoKl9wvbYWOG5mbE5QJnOIlA4/rXdaSyWmnNMELMF25A9R/hmuKgtp7l1SV5YkyDuJxg+hrsNaswumWsAkKZG4svGew/lXPV1skddLWLZlW8yXV5vFq42ttw2D+Of1rr7VESEuEBdhliOTj61z2gacIbgxZD+Wu5txzg/Wt2a4ISRkOFcnGAB+npWcm1pcqEeV8xWurpvujoTgVRvLldOsnGFEkhJJJxx9amLYbzHOAOprjvFmtGeXYoDM38IxgD6URS2Rte6MXUbh9VvkiBIGeSB1FbdugtIQgBwByR6VQ8NWg3y3E4IAGQVHJA6CrE0rTzFF2rECSwx1z/AI1s1ZGPmPYrcOruSYk5UADk1DcSbndgeDTBIJX3gAIBhVU8EdjUFzcBFkDnK46gd6nXoFru9irdzeWoVDhyDnJ6VEhATBA3dT34ot1Ay8hBc55K/kKgDM9yIwpBPJJ6D2+tarzMpaMvI4lkUsMDPH+NWbkjyuuSOTxUQVY+/QdP6VG8m5guc56gChrYaFtyzS5JwDnPpSSsyzOhyAvJJ7UpIRgoyeeSOwps5DzJGikg8Ek5/wD1cU9XoVe+wtuikbyfkB4PYmmXkxlIjU4IHPuKnlfykCqRgd8d6hs05JdWO7OD2/Go9QbexYtoGkiAUADII5xkVYnmWFggGCx6Z/rUikRqCSBj9fwrMvCds0rEgggBevGKL30GvdRWnlMkkpHKZwMnoKbZsybi4AUHIPrUURPIIJzyBVtnCIgIwSMk46CqT5UQ9dUEyhQMEl3YbufX0qxbTEXRlcARxgqAO5qpE7STSuQCF+VR3571PF8sXlZyQOQyk5PrmpumtRppdB7SGG3nfd948MB69qp2ZEamDKncdzZGT37+ntUl1K4jAB2juPU1Xs1Dvuyck4zVRSSBNXtY09RlENitvE5/fEFwp6kdB+VS3qbYRGFLkAE9wKqOgNxGxwY05AI5FSy3W55SAGB6D2qFuGuyItNU53McCtK1m8m6dT8iS5AB7jvWIt35LMDwN2DgdM1bkkPl5xnBGB605K+5rB2dkaSobW2eKAgENuyOo/GrFne+XJt5KsNwYdM1RN0IryB3ztlTnjHTpVi/jFtbLcqQ6qQeF6A9eP8ACsZJbM6IXvc3luzFYh4A3mK29QenvW3JJGILeeP594+bn7vrxWFLD5Nqko4QoGBJ4IPXirmlyp9nKuR5TYUknsTXI466M7IWbRqa/DDqenQHOJYxkcdPf8a56xUxo7EYwPmAHIrp0QJZSqiK5iICkk8r3rLkszHJezqAEePcqHse9CnFrlLlGz0RjtDDPIsMnKOPpVQo+n3USS5zbndGfUH+dWHgZ0CL95TuU8cYq9LCNZ08BwEnjXOW747U3ZK3clOzvbY9K8M366xo7JI5MiAAqB0BHJ98cVi6zpohuJIxgEZZfcVifD7WzYXUKzhhG7BJPY54B/KvRPEumtPsliiwUO5Sf4uPWvJk3TnZ7HddVIcyOd8Mak0DIXOx8AFW5OPSu21Ozh1rRxIgCzx9MdQTzg+nFef6hZGRBPDmOdCCwHqDnH0rtPBesxXK5lOC67WyPwxSnp7yHC81ysp6Gi3W/Tp9quSWUE4wRzW1Zv5iskyYwdpyOp7VDqVmdI1ZLlEyrSKCwH3e2a2L+z3WizopKZCsVPQ9jUc3Lv1NYwa1KVk4kuHtCSX2llB7gVPDGUiCMAoLcAfwt6+39agvIHPk38bbJYSFfA4IxwM/hV6UmYR38Qwkg2yJ2V+x9s/56Vm2pFp21Zp20cGqxS6VdphpEJUsPwz/ACrxn4fRy+AfiXrXhq7JjtZyJoQegU8cf57V69aTfa1ilBzdQHYCTjKnkj9B+lc38ZtB+13WieKbZNk9owhnCjLMpIGeOuOP1q6c3Zw6MKkftxOt00mwvZUQZIO5eeCPUe1eu+FZrbVLUW12BJbXUe0j0yMZ/rXi2medd23m5Vp4sDrngjivRvCd2EtwwyDu3An+EjqMe9cNa9OSkjpgvaRsz56+Mfw9g8Ba1c6NJAfs1yzTwdlJ6n2A5rw658pnX7KMojHPOQGz+lffPxp8IJ498O2F4sYlu7I7iy9dp7H9fzr5L8Q+FobO+nQRKik5KgAcmvpMJWWJp++z5zGUfZTujmtI1TW52RIr29iwRhoZ3HHvzXoejX+s2kYLX91Me4klJ49a5W2sTbP8km3A6Keo9K3tLuriR1R5Cwxt4olgqbd0kcXt5dWM8Q67r7uBBqV1GmQT5c7A/wCJ/OsmXV9cdg8mp3z9OBOwzj1PWvQo/Du1YnlVQkgLDcCBj0/Hms+58PoWLIMA9QD0FarA0F0MPrFRys2ea3U+qSyGSS8uJDkgBpGH6dP0rAvIZ42M8qMQB/Fkge/1r12fSI3i5QbwQAT6Vnaj4YBgI25Q84x/St44Sj/KaOpJa3PG5Z5Z5BgZGM5B/pU0F7f2gMQslbJz5kq8/StrWdMl03UTJ5kESEfIASCCPUVE2sEbgbmPa3LttOCf6VqoU6eljmlOTdyi2pamYwGhgVCe0IB/P/P6VNp9xpjRMmoR5lH3ZIwAR+NWl1GBJA8l8JSvRAoIGe3PSori/wDD06kzW0pn5+ZAAD+fWtYyittDO1+hE0ehk5Wc47gqGIqF00HzFPmzAgZOUzg+wzwKckmhXRVIoJt/QiUZArSTw9BLEDbKkgIxnPI9jWqlfTm/AlxKcMtlu/cSTxA9GRAT9a1LXTf7RKlZbuc5O551xn0FVJvBurwvvjtCAvXBzgeuKRbzXbCEqrAqpyFJIocam61GmurNZ/DUcoMRDh8ZG3jp2qeTQobeMAuu8HgtzVrwneXVzaFrrY8qtx6EHt7V0KWCSuFCcN3x/WsY3ejVjRPXRnJJpszKFRBjPqamk0VpF2lCSO45rpl00xgOAU5OF+h60lpDPJOHERC85LfzqHHlG5Sb3OXTwgWAbJwBznvVLWfCxgs5ZQz78YXHT8q9FeyaDY6gM2RwenXvSlom3ktGQByGA+nAP9Kn3V8SKvPY8DtNNF7cMtzI0EYP3yDwc1rPp2lW7AC9V+DjAJx6AnjJrf8AGOoC21QwWcEUqBQWIAxk9a5doGupBJNbkYGAF4IPrWqu/gM3Jrcti20wpkXP7w/NjbjP/wBas6/ESKwhmVmxxHk1pQadZykiRhGmfmDHBH4VbfQ9MKEfa0GB8vPBOeAT2q795EN9jkP3+CR85xgAen9adHPOucwOcDJG04P0rduLA2Lo1syS5BznBx+FEUt9sK+WHA5AIODUcsW9ENO+qZivLKxBSBsseMVJHbTuuSfJBzwQeK1zNd7yVgTJHXAGMVK+taoygMsXljgqUGc1PJ5FubluzKhs4Cqie+Xpng9P6Vo2FlpluSy353nqNoODVnT7FtdlJuY4YkXhmjAGOfStgeCdM3fJe7yQWHOMfhWkYpdbfIyv0Ka6grlsajAmMEL5eGPoc+grN1DUbgzMkdxFeoOsiLnHtg9OK6SLwRp+wA3e9Dz8uB74JqxF4K0pnPkzSA8MSBgH8e9PS2siuW/Q4rzbstkR7t3J4x07YqI295KTttn9sDOK9Z03QLSAEBVYsCCXAbp0rVtNASVhtUA4GflAGD24pcsJLcFzR6HkFno99dJteB4hjjcMZ9/pVu50K6itjsAdwOR0zXs7eEkmBIXbtOCKYnhFGd1kGMdCDwaTVNa2Lbl1PB7DSNTmlVHQwnOPMPb3rettIu7dQAGJz95R3r1qLwfb20hMpwhPUc/pVW6jjsZCIrQTRg8EfxH+gqJRhuCqSscVo9lqKECW1jkXOQST/h/WoNf8NXbTbz5YI7YIU16XpZN46s1r9mA6qTkE/WtDW/DcV9aSywDa6puII46dfc1MHHawru9zwuSy1O3QkQRbSMGQDdirNve6lbIXMUKDIOQh6+w6fgKfv1e+ldYgijJypO0hf61P9o8QWqhB5DYAGWTdituTuvxC/djrSO0mLtczne53FDEEA9SB6Uk1lo1y6iJwz5xnbmmGTV5IyHWDevU7AMfjV7QdWBbF3cwIwOAoUKp9iaUpOO5N7iQ+EpCRJEViUDIJXOalk0LCkuQT/eAAH5VuL4oscbBdxSgDGFYEAUya9sNQRl8+InHRWBP5Cs/bwloNU+rOVOlOWYRSkBRnrnPakXTbmRwjgEAY45zW9babYW0zyQSqxZdv3sge+Oxq5bwGR9yBSpHGOv50vdktUXHmMaHw49woBBGOgbjP1JpJtIa3ypRQhOTtXp9P8K7KK2OEA5zwCRimT25JwRn1bHFEUlsi3danm+qadbiSJ3jeXJKkqmSMewrV0vQ4hAXdL6ONerRxk4P1rrpdIbyd8CbCBnfnBX6ViC310yskusXiwAlWiMnygdhjFa2stDNtmLeMVYtFd6kUUBQSoLbR24/xqqs6RFsHUHcjBLuSv5f5711EWq21qy2zWUt7MxODGMNnHJx0rG1bWolcothcQcnll4P0qCLXdinp2kNqeWNzJCV4AaTGPfnqavnwkiABrkuMfeaUkH8zVCK1tb9Q+XLqDwDg5HNNOnym2ZokmkXowDE4JHTr7VabWuhTutGQXekLZ38cUc21mBGQ+R9Ce341FqWkhHjIIYOMMFbOPqKks9MhmuVN05tyAV/eHoPQ1eeKwsX3Sl3TjDRNux70nUuJORkv4dnlKGKNnUggb8irdroLW7gugDdlY4qxceLrK1ZTFLJKPQnG3HY1VPiiK8nVgJZQSFyecHv+FZyl2Q02nYu/ZTJKG2BXA29egoNkkkRwQXAwSD3q4uqjT5g7eUEbHzZ5+v0rQZ7NBuM0Fxvw24ODjPsKnmUfiKa+ZDpcqxWZyxZFGMt2NZdw4mkLFVZd2AyseR6Gp5tSgsi7EjYxyRnj2pbmO1nsEaJot4yxEZyTn2ojJXE4tLQpfYY2Hyxxnn/PNOGmBjhbeMsB95hk5rb03UNNitldLadiuFYJbs2cenr0q/brazSh40cFiAUdduB+NbNq12xanMRaPdrnYgA7rngj61NL4a85TlQHwARjmvQY9NSDIIUcc7Tkc02ayMKiRCAQd3AycVMZX+FCicHbaA+QuGUE4JXqPwrSl8MyhUILA55JJzXUWsUh5kiUsp42jGR75rZdoRCUaE59MVLtF+8i9V1OBi8MSzqQ7ebxnkelY+p+GflYBNjsSQQvAr0rMUa71jPI5HUioWjQjewBUjg9sURcbXsCk+h5LcafLpkAJZSWHIA6D8as6dsWIeZLujPJjUZzXQ+Kb3ToQqSNtdjgAAHNc/FqOkW6BGu7qNs8CO33HP59KbUZbBJW3NcX2nQ4/wBEuyeoKR/19az9XS2vdvk211EScASLkj64rQ0/VoLeJnT7fdZyCPJzj3HfP4Vcj8QJbsAllfhmAODHtBHoTVRXmYLR6HmFtCx1FoJHZSzkKVHT2PpWxPooWA/eOcc4A/8A1VuXFhBcXUtxDp13HPK27DICoP1FZt9a6+CYxYso5YAjOR6j8q10Xwg3zbsyYrJHkEbo6xgnG5ua27PRdHfJub5bRgDgk5APpj1NZU2h67MBLJFJhhxuOAP6jpVKbwzqcOHmgXBOA2cnPb3FCjPoP3djpr3S7DT7fzbPUBcvkDJ4z7gdqpW2q6paSAJBtGMgt2NYY0iSzCmeCRwRjGM5rorfXzaxhfsczIOMsMgZ7E+tEnJ/HqPbRDZNRv7wqbpGUkYLRYBFMi0/TJ2b7TerbEdzyfx9614NXTUlaIaZKCU3D5hnHqKo3GkR5ffprBgeRIxOPYmi0be7oDbkOXQfD5Ug6lGwIyGYfe9sHt9KtWsWi2aBINXiiIBGWOCPfHJNUU0JJAHTSolU4APnD8+f5UlxpEMWJW0m3YqMlt33vxFFp/zfgTqT3HiPVllVLC7t7uJG+SVTjOOhA/xpo1/xA5K+ZGS+N2Vx09qz4L02xWWPSiqg/MVJIPsT2rf0jxFp84LXkYtJMHCE9fQZPvU8q6q4K60MHUDqOpMBeRpIVbIIA/pT4NCLzRyPH5QAJAYYBPsK6eXxBpCqVLxrLuyFJ5FZ0+tSyDZDfKEJ+VCu78vSnpayRSjc3/C4trl3gEHlSR8nA4PvXRjR0nQs/DA9MDn2rgdI1yTRdQkmeTzUkAV+CSPQf/qrqrfxLE80ZWVXjkOBjgqfeuaXNF3LirmkPD8SsCBgDnA5q0dJtmwTFhyeQOlW7adbuMmJw+Bjg8GrCoBA7B8MONp701NyWjBLyMptHgdsAKCTzxVj+yIoVOE3E9hUizQmUgOMqOQxA/TvVnKtFuLjBPHPOPpS5yr3VjKkskWFmKByvzYJxmuZfTrWe2kuIrOcYYlkjYDAzzx3rrpr6AxkAjPYNWS8tvfma3iWSFjwSPfuKtTitWyr6bHIyw2l0hKaZdyBRyY2zj6kVSYWCDBstQtDt+V8E5GfTv8A/rrU1DRJ9ObMNzdgk8FRjB+oH86oE6tdMDLqV45Hyr5zE4HsD0HTp6V0xV1dGF7Mz5tQSwcELO6sOCwJBrMvdYjm4EMgJ65xWpeWt5IQbie5dMlc7c/XAqlJZ2g3JNFc7l5AC4P41PJFjUjEumjx8rOQR/Fzg123g7VoptOS2dwHU8KT6cVgbNMCkPbXLOBkA8f0oM9gnliCCaBwc+YCCCfYdRUzp6aDuejrosV4MYAYkAr6/wD1qnk8LiM4YgMvGDwRVTwnqETLD5zGWZRhWY84967KTFyh3YYE8gjOK54S6MW5x50ZUUEMoOTlcc/XNUrmC0t8gzxo4GdrMAT+FdTex7WK85JODiuZ1fw/YXEyS3rAkKQx25x6VtbzKf3mfLNajhnD842gg1HLIkMYEUbMmc4QZOO+BTotL0eFQUuIyccITyfcU66ji3A2Th5FUHaD3+lPlv1J1RiXLrPFskspyzHliuAB6EdahNhE0Y3GSD/aJ6VqvqurQKRJBHJt4IkUjA/xqE6jdhCJLSMqRkCQAED69zTs1pYnpczo/CyzDzDqsDljwGbkj8sUsfhfzMlL+HK5B3kDv+tSrLC5Ky20CFehGcnPQVdg0Syudsvn2yOByF4YU720YJ2MPU/DLi3Yfa4ZTnBABJx+HFUbfT57JQPs28evNdYdERB5sNzF5YPILdT6ircMk1spIls5QvVWk5246YPX8KrdFLU5fT7kmQCSyRwDgkZOK6G2tbG4KEqkRGcGQY59qmlvL848iytLgAklY2AAz1OAKoSXF6SQdOySeTydvuP5cioUdbxJXmWbzRxtJg8vrgFmAxVJdMv1RNptyCOCzAZ/GpZLlgMjTMkYG8fe/PNQPpsMzblEkLv1DMRitXdrVFN+ZVv7K/gZ3uxCz8D5WBIHYZ9q7TwTpK3On7ZAFcYOAen4Vxt7pL2ADIwdIhypYHP19ea77wRq8F+AQFjeNQHVRjCgfrXPUfJZjjq9TdGhRMACnQ4xUd1oEUZA2ABskZ71rR3glwQQT7Ecg1OQZcABWVeM+tQqiZrZM4fxHogt9OM9tGGlVs7cdRSaZYxy2KSunkuR0YYFdbqFqzwOV5IGdpPauDufGqaZOYniZJkbIDLhT+NEpN7Ge2mxJc3lnFMIjKm4kYyM5qxcaXa3UJBjBU8hSc5rAl1nSVn+1XuluJZOVeIgkj2555qxH4+06MHOmTyRY2gHgDPH4n8acU0rob00JpvCNssYMCoFZtpXt9ax7zww6YeK3WQZOScZH09amyfEEq/2fLLayE7RHI2AM9OvFPu/B/iG2fYDOsikncCeceh/wrWLmyG4rYm8IRr/AG6ltLbqhYE7R3I/lXqEfh6JlG0DBHIx0NeW6PoWs6RqAubmCcEHq6nn2zXb2niyYIVkjKFT8wPb8qwnzxldjp7nQx6FCobKBTnBGaUabFGBhOR7cGpdOvUubYSr0PX8a0YLNp5eCMdQPSkpOWrKtdmbHbeUSSoYjkc9BTo70HEYgZ3JyNpAqW+jlt5NpiypH3lPArn9Ui1WOVXtPLwD8yyEjI9iKtR1uGzsdDJLKY8NGVONwUjBrmNS0fWLu586yneIkfdBB4rlb8+Lbu8kWG4bK/MQRk49AeP5VQLeLYpcGWSNgM4BByfwzirjzrRW+8Um0rJnWDRPEsMQePUp0dhzkBQ//wBas46Jq0Um+8mZAflLKBz+dRafe66iGK8u7lFPBMaBsfXPeoL9NfnXNtO17GPuqw2lfr7962Tlb4V95ld7thd2VpazIkhE0jEqFZcHPvW/baVbNDGTAAcDJIBrj9OOom7X7bauNh4LKeD9T1+tdHc+KorfYpG0gYKgY57kVlP2nUSUZapnRWGhwsw+QFMglfX2qaTQFHGAQxJA71m6D4vsb0mNJwJRyUJFdTDqaPIuTtPbHesed3szRx0OcuvBb25a7jszdlflwuBnPSrdjowubYCW2MYY4KuvIx713unYmhBAypPLDvVqbTBMp8tAcAnAHat4yiJXsedX/g21ngPkoUfsfQ9q5OfwxrkDPFFIUQncCuRnHQH869jFqIlcAjGMDJzg02QIy/OFIUckDmq9prZ6lWbVjwu6sNYgb/S0klTPKFc8iqlzqGlKqRqjJOw5JXAz6V23jLxsmkXSwRIJEIOQv8NcBLd6NqU2+aKZpCTkgfc/+vQ566KxLg47sintJoT58UoA2hht7Z71l6nc3M7ojzNLtPY/yrctbKyi+eN7rypOVUp8pHrnNPntdOMW5hKhU5ztzn+tUtSVqUYEBjQmwuDGxwATkgj1PWrcTRRddOu3f1AGMfQnk0q69axFNl/cEDOBsAqRvEFtIoaS8kfGF6ZK0N2ehJYhn0fGZdF1D5iclMAj9OvT9aAdHk3gaZfInUAxhmAHYnjJ+lSW2sC5yIruTdjG7g/hTrqPxASHhuhNGOVYk5Bx6DpRGUnoikitPZ6ZGuVsrlNwyuFyfqcVjyaZfiVpLRpFBOcAEED3rWN14kEgxKqYAO6NSCce9RefrOXE5MnGSFT5j9SKq76grGTPd6unyyTtjPO4ZPtzTftuqbeWAHXK9jj9DW1co88QY7mkzj5xio00y5RQXRdhHUUnG4No5me+vpGKlFdjwM8n65roNAS+mYJLGYkIyCRxx7+9VbvTHinDJhAB0PrWlp/9vXgjSArKinKqykgevOfaolDQp66o6Gy0ZboDfGpJOeeordsfBBnCsUCnrgjp7is3SDfWs6C4TcrnaSoxj8K9E0V5AoGA4xxk/piudtrRi30M+w8FxRRkspJHTA606fRxCHKocjoSB+FdZE5TG5cnvjp9KqagkQVmzsYjvVqXNY0irdTx3xday2UyzRjLjgoVzx9PWsRNbvPKKHRIHA4GVOT75/nXS+KPEd5p966x2UV2hPDSZyPpjr+NYZ8Z3s5JGnLaADqozv8AqK08khzd2Yl1dR6iWVrCOJyNpYEgqahGkIEx9wemcZrXkulvZszRxJKcgMcLjPP0/Or8INozGSCGZCu0Hf8AxfQdqZi9GYUXhCe9idwD5YwBkZqjNpsWmykSwuSOAQMke9dx/wAJK2lggW7FT1VASprG1HXbLUJi5tWXcANqnkH1qVUezQaoxQ1qFyiyoWPII/LmplsTMqmF8HPTk5rRttU0xmMQhIfOBzitGKzsrpY41RopGOcBsZ/Kp0vqWnoU7W01mJNiFtg5KsMg5/pTJ7K6lfFzFuI6EL0P07VvPe6npgDRSyTgjjzAD8vTH4VUh8V+QR9rQEk7mVgOOehpq0VewNvuYR0mE8gbN2QWIxVNvD6IxKSZIPUmu0/t/S7iPcShJHUriufv9UtZpCkSDbjhlOMf/XpqS3RPK3qZjpcWmRuDgDsa1PDd9LqmqQ2SpsZzy57exrNaQRYCISOcDriug8E2LnXoL1lXyGUIWIxjJyM1yzpKad0dMa846I9k8N/DG9u1iAnQFxwSwP6CuG+JPhy78M6kbWXHm4DEKcjB6c/hXo/w91G78LeNnmvblZdOJUhVYMNueSPTjsaw/wBoMp4h12LUtOZXg2su0cnJIwD+R/OualGMXyzR2Rk5rVnioS8knz5bsh9BnNW1sRKgEplDg8qVOAPrWjb7IFTfLcRlRnlc4PcDHarUtwiRhXviAoP+sA5z64r0YwhHVI43Kb0OTn0jyHLwSCRRkgcj6nmoJZLmZQpgUgDAIz19a6G/vllt3jjkSYMOGGB+RrETVL21ACkEAfcZc5P1qnLWyRldxRQjs7qCQMH+UnJVulXll8kctg+oq3pV6dRufLmiVCMfMox1/nXTJ8N21CVGjfCE8gHB+hqbRlpJFRqST3MC0vGnwJVWRAApDDP0ro7DXr3SJBNp93Pp0pOQ1vKVx9B0H4CugsPAYtIVATew4II6/jWraeAru9JEdtIUJ67Og9K4a2Bw9X4kdUMTKHUTSPjn8QNP2xQeML0KDws3zD+YrtLP45/EC+hRH8T5kPfyhx75rhrr4dyEldrLg4KkYxUlv4RuLUAqSSvRiK8mWSYVvSKOlY2p0Z2WsfFTxQ+nukviO9F8ASGAAQ+3TjP1rzz+2dT8YTlNeimvh0MkmSMfQ8flXSxidf3c9s74GAwGRx+tLJFLPEUtAUcnoykCumhlWGo6qCuOWOqyjyuRzE/g3SncOmqyWsuTiLywAPpnjFOj8JmKaJ47vTLngbxcyABx9QePpmqF0niN75xFFEVTgmUdT7d6z9RsdQv42ivrKGFQCc24I/HHrmvbinFWSsebL3nqzsfscSHMljpQA5zFcg9uwBrndY8QabYMAdIkebI2ywN0UdSMmubsfCdjcyyI16dOlXo3I3Ae9dLZ+E41iCNq0FyhG4NI4GPbnFXq92Z3UXa1zNm8X2EynbFOob7oJPH1NZbSWd8xZ4lcnoCBjH09a2NS0oWMRA+zyxjISSLDEr9R/Ouck01ZpHEcoQkdQcYoS7MmzWp9L3+ppdRMwkDxK2Aw4BPaootYeEAA4z0BPWst4XCiMD5fetJdOJsxOWOOgAAquRdRp2RZOoNPGTIN5Y9+34VnSOzsQ24IMkgDOab54jkAzyOMjvTJ705IVcHPGTj9aVkJas19PsEmt1kIAZjwCcYFa9vAseMjOBnnsK5ZdYisYllmnVYy20KSCT6jFY+v/FKztWSK1SSVh/rGDDA9PTH51je8rDk0j0W7uY/LKggkDPA6e9ZL3llFEBLMocDG0V4xrvxV1K5IgsrdN5+9IGJCj6fSucfxZfvKwdzdXUpOXJAUe4A4H9K6FGa2ML30PbbzxxpVhKFiljknUEeWoyR+FYv/AAvaXSy0Flp0jSbtu4qQAfUnNeWIpZ1mnl8mTsxAJU9+tTzGW6AS2eNEJ5klOB/+utbXWpDdjs9U+K/iGaSSS41BreMrlVtwQQT7knP5Vy7eJb/Xdw+33p2EjBO0AnuOME1UlRZIhExWVhwT2pjT30cypbGCGEHJdxn64AqOSCd2K7I45Bp10JLvUJZCOiSNncPQ+1XNVuZryFpbSdoIMgBsgZB4xj0+lVp4RdTbAizSqM+YoO0mmapZWyQhrtXkRuCgbAwPaq5f5Q1auzKvrGIwhDetK55PAAPt9KzodMtIklzIquWCqUI4yOTj16VX1G2trpwkEzqSSBED0HbJ7mqlxpN1b48t0P8AtZOSfateSSWgoytoxt14fLTH5zjOOTz+I7Uhsb23CrE2+IfdRRgZ9c+ppE1C7sAEEeWHBLjOPXrVyPxHEWERVnPAYYwPpSuvtIq9tmZsWqX9uxiEJiXBBx3PpU9tLbzI/ngCTIySeg7/AFPStddT0+RijSIgOc98e1V7zRba+5hUhFAZpBg4J6VOnRgpPsVltrGQLFBPLnP3VOMH86b/AGIkcoKOz88ZJOfzpH0prWUCCdXGM7gMEH/61XBem2KowyQB85GcnuQO1Cfcq2m4RRXO+MGV1hX/AJZjgfXFKt3mYBwEIyR/jUkdyJ8uwJPbcabLCtyWDsTkY+ntRoxJ2XvD0mtZWcCdGcnJGckH+lOeG3aAqo+dhhWJxj3x3qoujosDvE4VyQoC9ee+enFQNbXliGSOQOSQS7HJGPT0o12RN1uyK8to7RGDTtCgPO3ktS2U0oTZaSFM8kseeO2adHbyHDTpvc9c84q28BhiJRVAA5JNLW9iuYqSaZcSgytcnzSeDkf5FRi1ntxiNixbqznOKkt4bu7lHISI9/Wn3DXcLvGkWUUYVmGN3/1qvlfYnms7DYzKseZSJCvOB0oS4inJJtlAHG5wRn8Kc2pw2qgyxhCQCUj55ParKRRXaK7FOT8okIGP8imuV6Cu09ikZ0upSAFWIgA4HXAxUv2C1A+UKWI5HX9KtDTImU4cEE9Yz3+oqrc6eYVItUJlPJZm4I9KavELqRHJp8rOQJ3BYcBDkD8KimgvlQeWIwqD5nlPJ/CnRw38Th3kVR6K4yPwq1cWV/qEKJHaMyEnczE4IpNpvVBaxj/6XczfM7ErwRH0P4Vp2tpJa5eVAZCMBpByPQVf03QZNOGXADKMcSA4BrQuYrdYCXAlkAyAz8Ed+O5zipi4x6EyObSwugZJy5ZQcleAMmrULIyEyRCE5wS3am3uoamCscVtCkRG3JOBxVeayvdQYy3FzAATkqhHH4A1d7/DoNO+heN/pwYRvdEvn7sUec/j2q9HZQyuGS1kfIyd+PyI7VzEulGF90DrIy9CDwTTXutbmyPOwB8uR29KPfXmJKPc642k6o7CKGKJiQQzgkD0wazb9IbMA3cqYIGFUhhjtyOK58SanYuHu5xIgPMYJJ9smoZPEsu3YLLf3BcY/wDrUm29Gi7aXTL9x4ss7fbFao0RA+d1zin3OtWV1Ekk9xIrA9dw6fTvVJZLCWAy3Z8mVukarnj1pI7TTZh8sRYYyC/AP4VFo73FzPqadvPYM++LzZkHJ8wY5+lTzXg2NsgjUDkL0OPf1rGm0t5XJhuhBCw4jVsE4qvLp8loQ8Ujyy/3WGQapJvYFZlx/EN2QIIrdfKBOSB0po1aSFmcQSStjHXAB9fc1XmutYSBWIjtUY7V2qMk/wCe9QNqd0CURFZQBlm4Oe/Hes3vYtPQ1LfX7m8ZldRbx4AJIIJps93bib99KZARwAOtUmu/tIUSHdIRyAMf/qojhi4xGrHGAe4NS9B2XU0VW2uQXggZsD7zAgH8qEWVeZJSirkhSQOPTFQeS5TLNtQZ6Ej9KPMiJQIQ/H1p3uFl0NMOXt9yxLuOCA54I70pvpZYTGpIyMZ7ACoIg86jJO1ecZxwP50ssyZCqyqD39aT3GuxK0LbAXfcDgECgTmJBGkOe2SetQJHtO/BYjkYqRpJR1wgPZRSV2TZR1CS0a5jw5ZQOCB2zTPIMC4gHUYJJzxTXkkK8M2Cc4Jxz+FRGCS6yDKUXk5HY00rDsnsV7i3F0SstyqKDwvcn2pjxraL+5G98Y3HHWlaCGxkEs5ZwDnrk5qFr4zS8RMV6nJH4Zp9NUJqy0J47e7kZHN0VIGFPcVI4nTaCDcEnDFicHt0qVLpIVCokOTySScg1J5s5ZSCFAOcqM5o0H0sQf2ibYNGxWJ1HIVcnr0zSlIr2MPKhnTP1A4qSDT7d5PnQszdzxg+tSXlnF5YEV2YlXAAQAkg/XjNJIFZPUz5Jbe1LLFbOWHQkjA/rQls90PMllaBD1yxAH5U+CTY5C228Kcbm9fepp7sKMSBVGOgqk7LUq2pGJobNsLKHU8B2BPHqKqz6sN+YZSGPyhlGOfWiTULNX3EPIRjaoU8nqeKuWcEEkYleNYmb5tp4H5danZk7lK2tb2UllndNwPPA+pq4sjadGP3P2xwOSTgk+vsKa9vskdkujM55EanIHt7AUR3WpwtuW0VA4IWTZnI9Mnr+FKxXkVbi+vNUxCIWiQtgYXGR/WpFsTp5KpwFJyTnOargX80pDlI1HQZIP1qO4aSHarvJNIe6LwDVrbQmyuWHuXQsQxLEcDdjn61Xt9VeFgEt5nbByzn5Tjt60sDkcyqsQzhd4zu9T7CpjfxN8klygQDAjRRhx34pO3UaS6DY9UdzI89sIEUD5mA59s1Yi1NZlISd9ueicA0s9xBOEae2lmhXhVOACaTfFJGFiiVAx45xgfh1pabIN+gsjq2Cf3jZyAzYFTx3jOCEEKkd2XOPpVVNPSSTLkOD261bjskX5Yk246BRjmlydxJa6jXWCXaZo2bnHyp3qWXTcwgIPsQyDuIxk+lE9jIqI32tosjO3g4P+NUXWVGKIDcJnh5CetPVbD20HSW32YnNw875wVk6A+lSxXF7vIDxxoBgAg5B70wPOCPtKLEmflCLkmrCvEmXG9s8neMAGhpPVAncPJhCl5TJK7c4IHBqpfTxo4gSIQrt+YqeSfpT7i2VkMst4kSEZA3Dj2rPl0+Sfa1mAI8bmLHkmhX7jb6ks965VVAAC8jCjmq7RX14+4zgkfMuAAV9vc0w6fcx/PLLlBztA6j61NFctAu4wmFeqmU5yPWjbQTdwENzC4EpaV25LA4Ap6NOZMpbq7NwGzyf6UPfzz4VSr7jkBRjinxf2jgKjCNMDK7c49adrjSsg87UI32y/JAeRHjn3NMe7swzEws7AZPHH1HrSSJIGKzM0hHI+YfkTT1kCsqgRqSN2D7Ukl0GrbCJKsy4RChJ4L8VbtREpAklUv6A5/GohZJOQ8srOvdVXPPpUsWniaUx21tLLIOQFjIJA71Qlp1JLr7KyACRjjnbGuQaht7fMgKRmJf7zjn6+1StouoSLv+yyhIzlnYY2/jVWOya3kdnmkZuoUtx/8AqpXDRi3jx2rlV8xwScMXJyPUCoY5S/yi2EoP8TdM055WjwHCnI5YLn/9VSR6hHFGcAb/AOEkYxSv0GMa8ukkwUWOIfeJTp6AH1pUvlvZAsMUq7T952xVSSa4u1ZWuvkJLKqnhvw9KfHfppcLB0LlwAQQeal6IXkWZLQK/wC/njCkD5Q39elBaGM8TRYBzgjJPpWdJqq3KlEslwx6bSfx56Vd03RLu/UyQ2DumQN5HGfQ0e83oDdlqXf7QiI2yTqMgDMaBc+x/HvVeXUkdyI7qYv/AHMAdPensttZb47wrG6ttKg55Haqk9/p4OY5miBO4FFGR+NO6W5KZeSJpyC7zgN1Ctz7c/0oeApkCJiTx874z/hWO+tWyniWduOQXwfrU8EvmLu8txxhTI2QR60r32CxrJcsigBIFVQMgv1+vtUF5q93sKA2uxhzggEf1qk2mJNGXmkRGJ42OM1mXWkW/mYN2voeST+NK3dgka8WrX92qwxOg7hYxnPvUjR6jIuHlAVuAFGMfWsywks9LXKaiBMQRnHKj2qRtTimYxC9uJXYcEY4PuKEkWnbc1LOxaAv5szZXgkHJB9M1dxZw4ActlQWYnofTNc7/Zt6+XM7hGOBuYDmmvpADp510pVieN5OMeoFWr7E3v1L2oWtmyl/trAngIGz+lZiWCKS0EjzEDjzBj/9dWYUhso0RHgLqcjJ3nFJJdlSvk3MRbBARQcg0ubyElZ3GrPqeQNiwfRADj69qtnesf7xJnIA5z/nNUZV1Vs7mCIB124zmnCx1JohI900cQGGGcBvamvSxV+5O2vi2jwlkQQd27oSfrTJNTbVLbYyG2QHmTHQd6mWcRqDKsMhAycuDn04/pTFs7m9JlcpFFngLgAj6UmvMF3Ktvb6U2CsF3LL0DZwP17VPJZwBcHOGGdu7r7VoR2qQxB2kjJJIBU45H16VC90m9fKmtQV6rnJHqfei623BFfZc2wBiRQoxgPz9K0Ly91e4UElIscny0x9eO1V31DFsu+73NkgiNeMdjUc00t0ihJ53k4yx4AHpjvSsh27jvNZmVp1ncZ5dmAB9qJ9YiQiGO2IAP8AEev41DFagSGSeVmUdien4d6sPMEABEG3OQS4JFTy2FbQrvcm4XK2Qc44DHoaQKyoBNtBI+6oziphqpUAGaBMk7cRZ4/rVee/aQHByc5GV24P09KpNCSEMVtGSXBOOp8sgfhTTe2sYCJFcMqgAhE5+uafHHPqOd85YMcleijHtV+DTTEpLzRbGGM7xk+2M0lr1KfmZb3iEkRQzsSMYkbPFCWkc0bNK5jbpjPX/wCtVq5uRYTlFaCVWGSByT6AkdqqyNey5MMcDAjksCMfTFO4FgaTZcFpg4xnsc1YtZrfS5le1kKBcNkxDI9+eCaz4ItRc4RI0YnJ+X9Kt2hEc5e5hnuQeoj6/hngCm2xlq/8T/bY8Sazdbc7lSOMYB+v4foKoRXhunMssjz5wA8xHI7c9hWldTaQsTtF4fkjlxkPNIMj/gI6/wD1jWQtvBdz75p44kzwCeB+ApLXZiVlpYvJM3AUQIp7iUZIpPtuMrGI2OMEKmTke9KLXT/MO+VQijqFLZA9B3ppkht/9RJIoHOY15z/AEoEo3EEF3Im5QgB/wBjkfjUkVtdlthlKDjOVAxj3qCa/hyGZ7pz0wwx/KnRuJgFVJmGeC7Yx9fWj5AzQmglt5CrSyXC9iGG0Z7fX/CiIyKSSsWR0DyYH41DbwBjh1QDGMMxFXxZ2CrgrET2HXmnoCSI2u5VjJeW1jLDlVJbP0piT+eeNhI4+UY/SlMFsqcqA5JICqeBSxeVaoFRXfvgAAj8e9TbUVgkiIIxOVOMkIoqrcl0Yq5uARj5SAD+dTNbzXe5wCi5wST0z2ok05wDvlbJAzuYH9aHa4Ihtrr7MXeOJnB7yNxx9aV9YuWw0NhFLkZO4kfqOtbfgDSbXVfFenaXdxW88VzIQxllyEGOuR0P/wBetP4qX+iaf4yvNM8OiC30u1VY1kY53vk5PHXPGPrTbglvqUot9DgJri5nyw0+2BxjPPH+NLDBA3FwELHnaFz+FXBeO+7YQwB4VBgH+pqOSz1FEEjEqhOAxToPTPelZg4tO4im1gy6LPjGABHwD65qm17C3We7kwcmLywBj6960VgeMEzSy3JJyEZ9oFEl8mzKW8SFRzvcc/QdTQ7dS9CnbacJ3aSa7kRSMqGPOKtRabp/mOZLkEqMA5yM/wAxUP2SC52yTspfqFXkAGpxFYQg+UHBAyZFTn8j1oSsyGTiSGzhdYZUiUHg7SQP/r1DJqDu2xJmlbIyfLxiq7XlkkhR2uJT3+UA/h1qb7cl0QsUTRIvy72AH/6zTv5BzXdiymkXlwSyXrIDyAQOKSTRrmJh5t65I7+YBTJbJZFyLsoT1O/GKgFhFbZYzCU9QSScj1qU3HV2LUVeyLUMQju4sSNcEkLtLZH411/iBZDeIgTeIolIYjPJHT8K5DQLgX2r2lsu0MzjO3nA9ea6a51N/wC0JczbpGbCLtyevXPYCuWo7y2OpJqJoaEphgM0wBlIOcDAPrx6VI0p3BjwueFp0eUgcNweACP51FcEW8Xzfe65NQtXexovdSM3Vr5bWNnIBAH3SeDXB7H1C+EjKeTyD29BmtXXbw3NyYQdwHJ989BVjTrIWsZJIGOoP8q3ilH3jKb1LEsBs7VEQgsy5AWsq5f7FCUzudjk57mrst6PKJJwR0HoKxY5hLM93KcxL8qqe9Cd2OVrIeJCi/McHGSBVOFjdTHIwgBOfemzStOXVSQWGORnAqxbQBEVMggjBArS/KSrpWAlRGGIIx2NRQINodvvM3A9qSd/NkWJSSoOTntU9sw2mUAOijAJPb/GjzE0mSyZVQcZOORnvVe3jKkuwGTyfepYt8xLOcorfMc9PQUSN5SE4yScAZoVloNLUhvJWyAgO9hxz0qeIgIrAgnGCcc5/pVaKPMojzyxyxz93NXJXCQogAKqcAAY4/qaHawaXsV7oeYQvOCOWqxbW7MpAOQeo9KrxAhsueWORx0FXRP5AZgcjoCe9S3pYrS4y/uAgWIYYgY4yKzb+QpEsYPIHA6//rqVSJJXdwSeW4PT0qo6h5jKQDkY/CiMe4nruSWy+VAC33upPY1HI+cgncTzuxUpdNhByQD1zxWf5vnTjjAzuUD0FWtSOhpJGwFuMgEnJI9+n0q2H8wEgkAsflJ6VFG5Q7nG0FeARjOehpwwsSgHGDnPrRqzSKKl9cIG4GRuwc9vSkt5CoLE4ABY1VuNjTlSQD94r3ODVq7UQ6e4+XMmATjtn+VFkTpe4alO6qHQcnHfGauRSD7M0jYAAHUdaqXYDWikgFSuME8HtVmLeltIqrgbM8jt9KlN20HZvVMozKWZwCQW+YYGelXY5Dc27KeqjcCOmfTFU/M81xncAoPAPc0tqgeRoiRnGR15p2urii7PY1INstsjFeVbIJPb/CtbTZBc2kqryoAcHr7f1rN0WVIpDE+RvG0g89eK1dAiNlei3lXCEsnuAeBXNM7aTLKO7WYV2yANoI71c0JYpXltJSwJjJQj+8On+FZ9ohmNxaOCpjyVLdT/APqqzZA299bTAkHbtdu+K5m9DeN2zptFlb7SkbAFwCkgY9c98VYmQ/Yp4ig+0RPtG7qVJ6Y+lZsc32eRLxRnLBXUe561v64CoN3EgEZKjOMDOBkH3Nc17S10OxRutTkrmzMN9FvyFlB2n0I7Go4J/InEsf3RxIDXQarpjXengxHbLjdEAeQ3rXNJHI5LnjICSqB/nNdK95GUkkWNYtFiD3NsT5VyQVGeFIr03w5rh1bw9DvJ32o2zFRk5PIFcHpKpJZy6bKuCRujkIzwe3pxWl4Lu203XxbuCsVwdrjtuAwD+IH6CuDELmW2qOzDqyt0Om8R2IspLe5XL2sqgkDtnv8Ahzmqdqn9jaoTE48iVgwYdBXX6jpy3mlT27gLJEQFDd17j88Vyr24GnmCYMHiO1Wz09Oe9csbTia8vI7nowSDUtKBBDSgYKgdR60aeQwNs5Cq3yjJrG8F6u4jijnIJjIVsjqa6W9sYopIpwn7mQlgSMYNcWzaZ1xfYow2586WylAZlO0MON3HX8KbZW32fzbGXIt3UruJz9CKt6zErXtlcxEgxplhjrxg5/Grf2dbu0EsajevBYdz6VpGWho4X3OfR5NP1AKw5hbZKCOq+vvXYto8GqaW8EvMUikgk55A4rnPEMSz6bbaqADIjiC5CjPB4Bx35/ka6DwdqDz25t9pc2+RjGQUI4PPX+YqG9eYUVze6ch4bebTb60juThZ91q4J6MM7ST6d+a9G0lG064ijcbo2Ib5exHqa5bxVojz75IgqOrBlI5IIOQc122klNV0uzvGfCXSdRgbZAOvsOnWs6uqv3KpxcdDvPCBF0l7pcpEpux5qEDACgcjHp3r5I+P3hi58K+LYxbgtFMzBVQEdcHOfQf1r6W8H6pOHDEpHdxPtbB6YPI9Rkc+n1pnx68CWvinwi2uWg33cbBogmMYJGTmlgK3sq1p7GGOoudO6R8c6Tp92wBnlBY4wpGcD61vwRi1ccEkDjjg1I8ltCUPyozDcQTgj1oju45MjliD19u3NfZucHoj4t82t0alvrIYkuWYAbSGORgegq1dapB9jSGGH5v4mzj/ADiucubmKBWJxjGcA5Jp8N6lzGBGOMZBH61ldXtchRb6El3qBDIQAcMAc8DJraWaFrcgkdMA5rifEOrRaZbmUguQDwOcmuUg+Jt1FsDWDyg5B2A8e+D0rRuSV4ajaa0Zr+LtCsHukluQGQtgKRwM1jS+GPDqAs135RPOElBH4gUzUPEsfifdHc2tzBHgABAePxArM/4R3TLUo7eaE/3SSPfNdUPaWve3yIkktGatv4Q0K9zHBcmabPBjPB+oPU02bwOYZfKcWrsBnFxKANv/AALgn2rLjFhYTiSK7kABGWgzuH596sXU+hXSAtJqlzk7maUBl/AZ/wDrVpzT2k7/ACISIZdOit5GgWCPeDgspyMelPsdRt7PUUiDSEZwyR84z2qKy0+O7uRFaSrFG5+XzG25/Hp+taVtodzp175sSRXLg5KKwYH2JFRvoyNbne6GrtbqxJK+/WrN/wCHrS+wzRMu7kMhABrF0vWryOIrLpMqlss3ykKvoM9PwFatpr11c3Ecctk6o5KhtpA+h9BWXPKOiibe61qV7HQBp0sixRAxk7gTjgf1NatvgynJKKRtCkYBNX2hEsQJYxnsy9R7ihbYDDEB1NVzKRK8gjgUjOFBIxnrx9KfGuwtvAXjbyOo9Ko3WoRWoO6QIQOfasHVPiNp9oEgjEjTkYGBnP41EpKJbtdM3b2WAAuCwYdEI615j4hE93ekhL7CnINqMD8c/wBK0tWu9T10xvpLz2pBBZiDkjHY9qw59H8QzTBJbuV2OQQTnNOEZTfM1oU5cuzKS3aaYoM1tdF1wSZVHPtUja9YSqxEVwXB5G0YA9Pc059C11ZMO0kw6AMD0H8+lX7UWFg3/E0024LrnHlxHk9uegFbNP0Oa93c51p9IkkLzRXRycEqemKsW8mkNfxLbwShAMgykbs1pJqugeY/mW9wi7sEhQce2KR9S8PR7sRThh0wo6f41O+jbKVjas/DNneyCUxbCRuXdxx65rUj8NWyxEZyOoxyRiuWtWj1OQxaU+pSSEcksBtA9BjoBTpfD3iDBeK/kSNeCJ+Dk/T/AAoSldJMWi3NmfQ7aBVkMbuHGFwOv+cVUm0oTBB/YWpAHJMijAI7EHnjr+RrNOjeJ1wn29jGDkgEkEd+KmSz8QWBWWe+upbcnG0MR+Ge3eqtP+mD5baMoJ9ms7mRbSb7Enc3nXPpT31aZDsGoWWVPBA+8PXPpSvb6Vd3szyi4jJIVo5FJwfr/wDWq0dK0JCfkAfHJ8okD2Jocb7/AJEJoqJrOrzyoIvs0wH/ADyGRjucVbGp67Jt2RJu9CvH0xUCXVppc22C7S3ycAqnI/HrXZ+GtdtArCW9S4dSGVwMEH8eaxlKnDRo3jzMueE0u5oQL2ARyj+Id66y0iCSMCRg4xxgCn2EQv7cSwoGz0YHj8+grnNZ1y5srpIIIHnDHaTjgVF09KauUuZuzO4SQ7QBgk88CpY7WW4BIBGBknHX3FcvoOr37Bjc2zwYOQTg5/8Ar11dpqbBVB+U9acW4/Eh26XK7WLtIQ+4hQCCRgH6VE+moG3ElQOfl6H2q+zi4fBOR71VlkYnHI9ic0X1uyGiqYwqsgPyE/d2jj8ackwjhKgkj7u3P6Ubowz4ZgQOeeoqMQR8sByec5ovd6iukzk/GUcVjpb3MRjt33BVLKCCTzXANq9zIMjVIMkZYuMYPt2rvfiGbyDTY5bOMSvklopIw+BjivK5dS1e6k3NY28QA5PkDk+mO1dHI562ugk00a1xc2t7ZlJ9TCzMesbY/H3rnJ9DgYgrqKShjwzsBj3xVoWcuoSIt/FHBGOA6qBx6cdatReF9E8wiS/8rdxyQcn6f5600n1Mr9jOt/CdvMjNJqtqQDg7WBP5VoWtrFpUEstnqNtLKoIEDAAnsSM9afceE9ERd4vRgHl5cLz2xiq0VjpNncIYr22cKeJZASOeo9amUYrqvuBXY1vE1+syMLCOMrgEqp5Hv612Oh+KzMoW5tEgbIAMZJBP41nSajbTRhUvdPZcAA45z2BJ/wA9Kr6bqiQ6jH9pntDAhBKxDOfx7/8A6qxqeztdOxsnJHo0V3LNbo6RYQnIAHIPc1oxIJolDcrn071x9z8QdJjiCW8m0k7QDjFZ1x8Q/ImVIp0C8YYL+nvXKqqXwal8rauel/ZQ8exiAW/D8K4TxkdRF3ELR5bZed4Rchh+tW9P8cLfMnnyoh+9uPGR6Vtah4htnsWMRSRivCAg5rWNdSdpoaj0PNLmynnuIzLq72rsACdpB+gI/lSS2dzZgNJq0ssIJwGBOB6jPU1pPOL6ASsDFIp3FHQjHpz3/Cq11rdzauocySKwOGt4849iK6FJdjKWjM8KRtMM8sw7ARBSB/WpyiSYZ5r21fHDxxE4I79gPxpy2d7eA3EV3IhbqrDDEUsr6pbW7LNfzyoRyHPUfh2oUHLUfutalNGt7eN3l06XUUPSRuMZ9s/5xVaDVVgTZHp0gU8glRgj86Yk+AVYXDDJwEfAzV+O7nQAw2bSkckMAfzxWemwL3djNmmhnB36WCWPDDjAPf3rWtNNsprYklYDxhQ2AR/+uq8kt5K29rKIYyRHJJjGP1qM28smydNNCerAkgn0rRcz+ElKN7lpdGsZiQ0sb5O0Fm4P50+78P6dYLG7mEnO4FJAcH8DVKN72MOjaVaSoTkGYkEfQUseiDc73VobYEZG1/lOevH0xzVWmtGNu2glzpcHkgwXNtI7EgxSPyPqR/WqkcmoWRwIF2EZDDnJHv6Vdt7Tw8rMZLogjgiNc59jz+taEN1o0QHk6jOoI+WPZkHHfJNS1HZsV+xWTxH4oKIYgsJzkFQFx+Qxmqlxr+vxkNNLg5H+sUNj17/yrdi8QwwOiQ6vdxOeCIogC3t9BUjaa+tlmjeW7cDkXUfl598ii1K1kidUV9G8WhyG1HVpIypHEajaT+PI/Ou30nxHpl1g/bIvXcXA/D2rjx4KAKI9sqSDKybASM+tUNT+HVxbWctzZxK+0FiFXkev1rJ0U/glY0Uv5j0hvFGkCbyEvYVmb7u9wM/jWbrPi2LRZYlluUk83gKDnGa8JuLKcTK8hyQdygjPFbVhplzq9ypdmlkWMsDnOFA/Sp9hU6yKcobI9osPFGnSFEe7hSQ9A7AZP41ieJ/F0EDGBJSpJ27oxnFcJb29hA4/tJpAVO1RHGD+OTV+31XRoCcLK2ScbYySRTjSlF2lK/yJ510Qy41G2dB9peV2U5yYc/TH+FPigs7rb5RuySRljEEx+ear397Y3xCWxmjLHILIR9OasW+n6rckOl/Jg87QQMV0a7ITV3dl37Ncxybom1AIveE44/n+XvRcWN9OFEEt/AWPO88Z9wc8/wD16q/2ZqqHaNTkiJ6qJMZpP7DvRl5dRlc5x802evSmrpdCbRvoy3D4b1NsZ1SctyxXzccd+P8ACq134RvkyTqF0ABnaJj/AJNR/wBhXL8G8mwOrBzzUA0J5GKPqNwoB6iTGPrQk10QXYwiXTFCTwXcmc5YN19+f89aJNSZVAFjcIGwQzMWJxVqPR/ssoaO7WZAQyPJIMn3rVbVZI0KCC1x3MknNK6i9SW29TnDfBT8llOOexyfrnpSWdkNSkcGeS0UEARu4+bPfJrYmuFuUIBtYkycsZQDn6GqH9l2V0WMt9ChB5AlBx/9f2qrp/CC8y1H4TtMOz6rHGgxjE/Pvxnin/8ACLWOADq4ZAOB5+SR6mqJ8N6YXUpeLOxyGEZDfL/Kornw9GVKQCSc8YK8HjtxTtJ7NfcF7GinhuCVgU1OMgdA8x/kapXeirZt+5nE55ztkJH0qjFpl7aTZFrtGchZOo960bY6gICP7MtmIPEhYgn8qq0tmh3fcRL69tRtTT4pFA/iYnP1FLp99plzO51OyS2fskRyD781p6bNtQJdqY3zjK88VWuNOs3mMwH2pCcMoHP5dqlJBurkpTQXiPlAlTwQq7gD+HtTpLDS0UG1JiYgEtsOCfQ+lNtrWyQ5t1ntyB90R4B9qfLHqM0oS0u5fLI4WWLbn/H61a5lre5Nivm9G+3jmhMZZWDNB39Qe30qle2l3E5zM0YzkyImM/h2Fa/9ma+o2PcuoVdpjC+vPIqCRb+zJ+0z3MyDIKgZx/gKhrmHfzNDw3q5SM2AuyHySsw689jmuyi86e2RBfF5F6yKR83vjsK8+tBo15MDPPJayqQSW4J+hrQuJdOsrRnstTlkfO4rkFhjntwa5pRjGXuv8C0ujOo1SG2sGS7EbyzocExYDE+h9uuKqxarZancAOL61kwAMyBUP6c1yja3d63GBC92ZOMyqvOKSbTrlVAluLgjPRyRnNX7NyV2G250Ws6cxk8xJru2JO4BQOfcZ7fSsVtP1BmZoNQuFY87iQCPfGME1Hp11PpMzmeO9vApCgiTcOemAe3+FXZdQWVzMtheIpXaArgY9+c/5zRtpYhXOj03WPL06OC5xPcqAp3cbveuW1u/S5vHRzfWQHDPEobJHp6VXkuV8skR3Zb3kxj6+tJZao8buFtnII5V2BLe+ewqopo0uijFdwxsxxeXCn7rAEMT/n0q5Y3kbzNssrotwCsw6jv16+taPmvMQYrRQ+NwIkAAHrz1p15Lc3sMYlgQ4H+sV8t9CavRMjcZJqEWABpjPntnpjqcVUl+yXDAvYMRnlgQP/1VCNAiu+t28TgnIEuOO3NTP4VSOPIvQCB184MT+Gad5L7RHWzRb0eeC3uAj26rBnIk3HcMHgcV3A1yxTDG5jjGAAGIOD+HevMzoslmDJHdQS7TyJJgMj2/OqheaY5XTFBHAdATnn8qzlDme5pFpPU9Kv8AWrZonKOCyjI29/pXGanqermXzY4N1vIcAFCeB6msY3d5FgizMB6A4JIz79K2oNS8QyW6xm4YxYyq5wKlU5LdX/Au66FWDUdVZz5lvbRQMdx2w5I/z7Vtx3aMQ8l7YopUAoqhXB9celZcWqT2sgbULnPP3kXOB6Y71rGHQrnM06qXYAGQLnP4VolbfQzS11Irm5064bY+pwK+OAzgAn0zUcL2bxyRz3MUyL8qkH7p9PxpZdG0CcAggoPmO5M8/hVC78Pvky2O0oB1AIx7EVdr25ZEstjTLScARBSx4GDVC+0a40qUbLYBidwZhkH/ABpsC6uj5ZIwQOCsZAH9Kuvq+qohF5Oqhjy4jzxT99boV7mct/cjKSaVboSOJSCfrgdqu2MemXuTdmBZFGFJ6itGz1HTJFEc97b3IPVh8pX86c2meGrsZOo2hbdyN2Dg+/T9ahyi9XozRLSzG2tjp1nKPIvIIwvIPmDnA6ep+tSN5sssctteWqupyPMYc/0qObQfDkUREWo27k9gc/41mz6fZ2nzw3UAjIwSQcH2xQknqpXJu+qNdtTvIGPmR6fI5yNiqADn3H9PasqXUb1SUl0W3mTs25j+NJJHfhCYIreaIjiQDIx2/wA+1PTxJrqIQqRHjbtKkZHvVWt0BaalC5vXkTb/AGRHETwR1z+RrPhku7K7Eif6PFjBQcZ9q6Gz1lxKsV/HCgkyeFxg+metadzpmiXCKG1SKJnGVVmAJ+nrzxS923vISk1qjNsNYuRCUkkUqCCGDg4z0GRWjF4t1LTVAjc3cSjcY5OD+FZsvhXR0yDfxozHkK2dw96nTw5p+nSg2erWzsOQrSZyPpyax9jT3RoqjvctP4+u9St38kbZVBzEwxj1rldd8SLrCCK8sVt5UG0SKMZ9DnvW7eNcLKNllZzjp5lsclR3zj+vaqmt3HkSQuYPPyoBMgxk/WnGjG9zSUpTWqG+FdUs7hBbXcI2RkYcnHFbuomwjkxFbKYVOFZSDkHpWVaaBDd2IlQ2qo7BmdpgkqHsAM8/4VaHgieaNwNXgCE7sbxkD275ptNbSsjFWLFzpjXkI8qwkTp9weneqMmkapHuWPUbyKEfN9nklJIx1GD2+lSy+ApoI8nWHORwq3WM+2BWJNb3GjTgM08qE9GLMPzqrSa3TBa6k95b6zGP3WqSS8Dq5OPzqPRPEMmjaiq6iwmUkb1bIJA7Vat/EUEJXOlynacny+jfnzVyLUtO1WTbLpChs4xKw59qLRStJWGpNbHTzfFDTNIgRra23hgP3ZIJAPf04rrdB8UQaxY/aYvkON2xiM4rz2TwvZTRgx6EwJ5DJIGOP6Yq1YaTLpo3i1uIlHzbUfgjvWDpq94SBz12Ou1LXjqcLRWzyQTrJwxBAOByD7e9chqN54juUKrKsGGwJlQ8j0PPNQXHimw0uYtPbaijOcjyzlXHrx0FU9S8Y6bqgKQJf2jseJChIAPvjr+FUora1y+aW5YOmeL7MCVr+GUyAZkiAcnjv/d4oTRfF4ffFLbzIRnbG+WPrx2/GsZdP1kjzbTU2dFOS4kGR+FLHYeIrmQhNSZieCpcZNacj/lRLku5autQ8V2kmLmbymAIK9QR2B9aWDxfKu0XN6Q+PvmMEEemRzTxo/iO1BnvJWugowATu4qo+saCjY1CyngkA4CrnJ9R1qlTUNWvu1M+a5ujx6kgWK51NbiIgDcwBYLjGOaZLb6JroEsTs+eGYZPI9h0rAjv/C7HJWU+mIs59j6Vfs7rTg0Z0ueS0uFO5WUDHP6fpRoveT/AUSeHw7plheLcRyzKAQGAj6L6j1rrtP1O0P8Ay181FG4MOeMVyt3Y+LpSXl2vkZEscQAI7HisbUrLxOoMgtzJDwC8KlQB7gUThKa0LTXU9y8Jarb6qVispQwztIY9PzrX8Qfb9OR0gJEyjITHUV8/6JqGt6cCbd4lB7luc/SuytPH/iDyo3vIor4RYXcZMfL6e468CuTlnDdXKVgv/iwLHKXdpJFOrFWwpOD+Has0fF4NODGCSeQpGPxpniG6j1mQXTWQSQn5gpyOtc9Lo8U5/wBR5RPRjgN/nmtFCE+rRUp8qNe8v7bXHe5SykkaTG5lAxntWfL4eW8j3xBoH7o4Az6c1VfwvqNnhoLiVFOcBX4P1AqBrfVQ2w3UoP3Qeua3iuVaMy5uZiw6VqUGTFcyRgZG1TwPXIoLXenSB58zIcEKy5BH/wBeqhkvrQkNcyuo7Y4B+lW7fxJGiBLi3ln49cj8qq3Wwlq9CUapoc2DcWkoYjBAUkCnG98PPtWFJN2OjR459QakthbXRJS3J45yc4Hoaku/C0k7eZbFGQLkqDgqfTFSn0vYbtuxbews2ZXgWcKVJBVMAe4PerS2V/PEo0y9uIZgcknjcPrWXDouupGViuHWMklQpyfy7AU4WGvRpua7LOoz83dfpVe8lYSs9Saay8QAb5J5XQg8MCQPUg96zJW1K2BLzuQRg88H3FSnXb61+S5nmKKeQoP48VbfxLYXEQEsUxOMKwX+dT5yRSRBp2uxRfJdySDJAY4/LmtZfEejCIDfIhPylQp4PqAetUrL7BqDFY7SaRx0ZTjjqTjv9frWlb6Ja3JKCAqD0LD+tF09nYV1cyNT1TT7zMazMGB2hjxg+lR2Meo2yM1pd5UHPlnv+FaepeGYfLlESkAHjA6n1zWPpMlxp1/Elyj7CclcYJGfTvVNO3cbtuaOneJdSspi924mUHAAJGBXWWPxRsLeNdzkHPPHQ/Wqd1p1hqDOz2U0RY5YbSB+ArNk8I2jofIg2EnIBXGax5IzW9hxnY7yy+KdlcICjEqTjJBFX9R1+21vTJRCxWRlwBgj8a8hXw/q1tKfIgOQeGUZx7EVaW68U2xJMKiUDDYBGAPWs/Yyi/ddxuT3C+1TV7e4eJolnVTwSOvp/wDqqmmu3rDF1bIoXkEJjr+lXoPFMkLsl40cc3Ujb/Knza1p15GqXMsZTGCFGCPcmuhWirSQ5J35iK30rTfEMJllvY7Z16qCOR9D3psfhu2AIj1WMMBwpfOfb/69UptM0a5kHk3AkUdMHgD8KY2m6apwb1EK8DBOc+ntU3tsyXpuX/sM+ngvbOt2RyFY5zUb60JMmfTGSUfeVFyCaZCX04h7SUTheRg5/wDr1Zk8byDAk0eK4bu6nqPpxQm30+4T2uNgms75GQ2jQt1BKjGO/v3oPhy6uEZra4iUBgwZG2kfh1qQeLIpjlNAbcAM7cgn1HWn/wBt2Fw6KmmXNo7D5vLyMHPcn+lWkxIRNA1qCQA3RQkghS4IIqxebIIwdT0/c5/5bxLycd8+lUZNGuGid4r+VkJJAlfkD0p+ni8hJ33aTxfdKSsD+FQ77lONtSFptEAyBKjZJ2svFTQyaSZkNuInc9RKMnHfFSXFrDIw2qvmt0UHIPtVpbbR2jC3Nl5Uh6yMMn6YqZO3UpK+ljS03T7e+vreGO0t0N04hQq+SD1AI6/jXvnhj9kTX9ZslurUW4O3PlGUxk5547fnXy/ekaXf2t3pj7bmCdJl2tg4Df4V+mn7PnxJ0/4h/DzStRtGX7RFGEuoxgESDgnHUc5r5vH5jVw8lyvQ6sPSU5csz5P8XfCDXPBQZNTstRgUDbvX95H7fMADn8K821DSJ5ZDDBc3BdcMQ4wRnt+FfqPcRrfRsk8azIRgrIAw/WvMPG37PGgeKY3nsoF06+5YeSxCs3uOlXhs1Un+9XzPTlgoW9x2PzufRtTOEZiFUEYxgHBzz9ap3egXVxA4KKARgN0Kn+Ve3/ELwVL4S1Ga3vYJoGjJGQM4/wAa8xutWtCrAXc+4dMRjH519HTqQmlKGp5s6E6TtI4NfCMjzHfN5SggE4xmtjTvDk0k+ITDLEpwyythiPUetTXFxqNyxERimjB4wuDTIH1CxuorqSIFkPBjGMf/AF60bla8Uckld3bOpTwRGsSyRxMjMQSwXIAz0z3Nei6dYWVtpsRRS8i/eD88+lc14b+LTaJkS6euo2LjZLBKuGBPcH25qna+Ojo/jO1nsCJ9Ou7hUa0lGdoY44+hP/6utefUqze6KUbLm3PZNJsrGe3Urb5l7EgnFdFpl2bFSqac0uTgqF5x681vW1laWUMOxFQOgfB6DIzisS/164sZ3EQAGeCvOPbH41jGSmrI3gna8jD1hIrly6WktuQeVlUDPvkVlfY0YgFc+nFbWq+Ibm9IeeLzWXgEdcfjVRNWjTAkQ5xyAOldEYtL3glJTdrlP7LETkgDtjGKrano8NxD8gUEggYHWk16+ayhaSIF05wy85/rXCz/ABMt7d/LnjkRlIIOcbh6iqTktg5UGq6WUJSKR9+c5XkqB3+tcVqkGq2hMqXbmQnIlxyMe9aV74ni1uci1laBslRz396rPpXiaFHNtKtyhGT8m8fpWyu9WiZNLYwv+Eo1SJyJFtpT13Mg3D8cVVvpk1lAZQgcDBEZ7j1raksr26mH2+0VGHdIghB7jApi6THZOjxybArFisqf1rRQW5zs5T7OtnlhOc5z8hJx7Yq1BaxX7GPzACf4s4/Ouhe6gwARAwPO7YAR+NULq6D7kFpG4x95cY+mB1oXKhK7PeXRUdixAGeP/wBdS316I7UIHAJABzjgV5vqfxYtLmbZYJI5AIYkAL+vauR1jx1c35dfOcdfmUkAfhWvM5anOz0r+0YfMIMykg4GW4rM1PxfY20RDTqzkcIoJOfT+VeUxas8dpIkLyybmKySPkH1xVaJmSykWEsjkhmZ8nHqP/1UuS4c8nojV13XXvtRM0ssiwgYWFScfXHc1ialeedgvLIiZAIUkE0eYrRFklLgAHzCO59Kd5aSwnBBOcmQnI+n41UbIXTUhVxKAoDgA52g8/nU0mwwjduiAGAIxkk/41LZyRbTEgYvydxXH4ZqxawzrOAYmmLkbXcgqo7nFaK1wtYmtXPlK90VcAYjgJzz6n3q+jSsmJkMS4JITk49fyqshs4r7d5Ms0xIxgEqP6dqnv0V7jz7m4dR/cB7Y4GPam2ugknuNtdQst4jh0+dnY/60kfnn0pmpxphWmdowpyACRT4rpJiqW0iIFIy7LxTrm4iwYzIsso4JBBB+lQpFWuV2TUJLdCJ3trYr8i7B8w7nJHPNVtUieWxEEVyZ5MfPJJ1z/SnzyXsx+eRBAB3OCB6AVzdxqt9HdOsUARAcAtzn8apJrULdLi7rnSkJjsxIxI/esCPyph8QSwIWuI1XnjC/pVxPECSMRcYXaOSw46dMUxdVsbqUIUEoB+YAEDH1puUb3YrPZFFfER5Mdornr5j8k+3pVuOyOpxNI0axcZOMADNXodKtLmQF3EaLglYjnIrP1TSrmEtPAf3SHapJ7n29aSvLZj0WkkVW8MrbLkT+YzHPbj2qt5l3prlYuZHIyQ3IA6GpVj1MYJD+XnJUc1Pb39x5gC2wlUfKWIGB+PWm4u12ik1fcns5gkeZIgH5O7HIPrT3vLaVQgJYnAB9SaL/UrWGGNZRJLL1CKo2j2J60yy8iRyQoiB/hxjFZpFX5h89kyxnDCIrjhgT+H1qutncwpI2CHHUMccfSppdQtoGZEEkshIBkbJA+n8ql84yuocbUPzZbnA/wAafyJV2Ube+ntmLyq06EHCqQMEjrUsdze3e4QQK3IxkYwP8avObR8rE5JGMlgOM1esRDCpUuGTB4X1x1pKyFZ9TOh0+6lYGduOy46e1TajO+mCMLAs5bAO4ZxUUupXrSEFwkRAUmMckDp9ajN/54BmchckhXPf6evFK/kJpvYuw6qJV2SHynJ+WOOPC/ie1RanLGrA/POCRkA4/Ws2a/nEv7qOJLYDhiMsPb/69Qy6iZjsCuT0DDoKpu/UhRbJp2SNAXsiiklg5PJqutxA+d9tI8WM7c/ofWpGsY1iEl1eSckY3Dp+NX4NV060QRRXPmNyCzgZJ9OOlK6RqkT22pw2cSkhIEPADc4Iqjd6yLlkWS5RFBwSoxuz6Ae+Kn3W0+PNjDA9Q2MH8Ksx2WnzwkCOKFz0cHLA+lTzJ7MpQVjKfS0R1eAsjt1Z2JBP49KspZ3kyiM30j4HQMccdhTLmwwQsRaRM/xMeakWK902JGtAqAc7pBnJ+vap1BQ63JDaajDxFb+cnUsSeT6YquV1C2L+ckS5IJ6Ej0Gev4Vai8Tux8uWeVi3ACjKk/0FRalq0UULuAHfkYY8Zp2v0Jl6GNr88+pIsUYkEa9Soxk1m28Oo2keYwpbHLSAD6UwardtdtglFXGAg6Val1maQlhaSEDjDDH41rGKW6J1Ww2TV71dn2kAlht228eBn1OP5006tOQAltI5PQqOvvSrq8aj94qoTztwCeKlh1GG5fABJJwMDAp3iifkNTVSAWn3RP0xjNTW91b3hDBhKo6kDpTjZW1wdxVWftk9KgutDRUDrKQ2OVQkA/lVJdmO6WlixJY2r5Khc4wcsCT/APWqndaRH5uRK5PGOSMe1Vn02e3QSRKGZTncSePpRFqMlq+J2aSQjPlqOlS7paoTTWzJBb3NsFWAYwR8znPPrRFqjW7AzgysM/dOAajnni1GUyF2s1HGAc5/ConSyhJCzNLKBxx61ndIavbUHvzd3BnljKIoICqSce+Ks27efN5QRjgEgsMZwMk0WcKEq7SAnHCDk/nVmfCgbEwRknHGfY0lvdF+60MWxTHDgEnOQetFtbKspEPmyyA53HgD14qETzxEySlUDEEgHr/hWhbXkRQOgwpGdx7ik3Z6jWnUYsE8hKuVUHgbRWhZWS2kDvMDnkKSOvvUBuk3gggA+vr/AI0kt88wCOThTwBmjfYQ26nL4CbQRwATkmnR2nlBppxkEYUelNSJEYvHC3TJLdzU8qlijyMCBwqg9KHsNLS4xHMkblSwPXAGAKlt1SZMOeRjIzjNMSCaYsSigDsB+tPciOIoCGbHVQeD6809kNabkd5cJFH8gVyvQDPPtVNby4MZ3jESjIUDnNNa5gjl2uWJJ7DmoJb9WQRZKknpg5HoM1Nu5MtSw10u7YUjViNxU4OasI4uVAcDywOQqjOP51miFDho1wzH7x4x71NHayxoA+oLGM5JjGSM+n+FPVbshR7E/kwRyDy4mJUYG7+vekW1myGe8EaHso6e31qKJZXl8u2V52YkgsMZx39qc5eAZm2kg4wuTk0733HqOa+dG2JE82MjfIeD74pJLlo499zGka44xzkfSoftYdtoDAdOn9fSn4jQEHDgAHJ5xT0G+48ai8jKltJID/eA4HHBz0qIWDXD5muAiA8ljUhmOwKqxojdWz2qq1rYw5aaS4JznKqSP07VI7lxVjUlUEZH8Lse/wDSqs2ni7mBeRnYHKgZA/P86h3RysEtgwXPBY9qs/ZLiFAWuD3OwGrV+otCSDTbi1lH2JlR+7MR/Ws291O9+0iO4vZJ1jHAHTJ9B2qRr149wS3LE8bmBH4jtUVntgcyvGA2ML5pxjnrU26sH3CHzbklnEiqB1bgCrP22JPvTpEQRtIPzA+tO+1CZJYnKvAcZ2Dr+NNis7SRsPbKwJGDJ2/Gl6CVySRINSJUvLckHIPlnBPc1HFpls+4W8QUgbS3AB/wFQT27qxAuyPm3BYyQV/KhLGaDaImafdklicY9qq0tyrEp0lPNRZbsyd1EZJA9j2/GnG1nt8tCF2g4AIBpYrK/fOQkSgckKAT7VbSyuRFu8uUgjJZsAD2/wA+lKV+hVmVYpZYGLTNvcjG2MY/EVaSdyp2wSEDHzMcKT6VF9quIz5aWcYIydxJ4x+lX45rl4UMtzHH6BT0o9RLUgD3MpIjto5SOxJyKJXv9u13SKLPMca4/M96dcSQ28DO120jtkBUGee3NUWuXRA2C2RyCT1+lILbFhrhYADt85gc/MaYyyXeR5QEZ5LA9vSqI1YxSq8tsCo5CjJJPTNSDxDLMxIiSAY4zwB74ov3QO/QSaKC0QgoWOc4Azmq8upP+6KWUzHJwQ2AfqKlOqkyEzTxKeQNhGR70ovo2cok0jHHIUcEU9GJ6u5NZG5vGzcKIYs8KeST9al1GG3ZyZizkAKFAyABVFrRLiQOkssKDqDL/jUNzcmyiAQrIM8FjnP5UtUNIsKIpJCtqsm0cggYH0BpZ0u0HywzlScAFun+NUIdZ1O6mAhQhgQAQp5x71ZmudbuVQSy7AOE3MRj86G/IdrCLpt48gaWJgOwPH4gVdt7dIHDG1gLKCQZmxz6H2rKisL2fIa7G/13d/apF0a6ZgWdixGAc5/GhJrZDR0cniK+jQPELGJ8YCIgJPbPPI//AFVi3Gu6vEpypIJyCFIJA6DPcUieG5RH5u5gF6kH0q1HC4RWZmkAHAJyWHtQ4LqJOxUbWddu08hZ5REcjyhyPyogt76SYCZSoB5J4/Dmrl1dXNnEXMJtkzgADLkevHQVmDU1lBVYLjPUs/f14o5UugJ32Na41a2s4xvs3m3DBZRnB+grLbXLeTASwCgEAh+cn1xUkOoNKNgSKMYyFY4I+ppy3KtIoEsAcHjywDn/AD70rJPVk2d9US6ddo2FS0w2drMqHnP8hWjeabFMcouWIHH9KisLydHIiaZC3EmxdoYDkA+vP9KtNLPHIT8hAOACcfgRTukx27EmmaLDGHZ1IQLgkc8+mPrVSfWRpBuIbgTurr+6jib7p7E1OmqSoSs9zFGpOVCkAk/SqWu3yLGgtY0lnJ5JOWH4elU2mG5hLd384eIWpeNyWYbc5+tItgF3M8QGM5yOlSRpqcwbNwyZP3TKFwe/HaraxTRpiacSgHG3OfzPSo9AirIozXenr/q7V5CQFbuCfrSNqXyg/YpCRjG4joPYVdkuxuYubZADxt9PWoTqUS8+epI5DL6/TsKhyV7XFZ30IVvbhzlLRctyCRgEVYMNvKV+0FiQDghM4PpxVZ7g3S7IJCSRyMcYp0VhqLsS9zGkeAB82O3SrilHVFXtuTLa2KliIJACOOBz7+wqNkgtslYHYtwu0gY+po/s5hy84OOCC2PxB6VLHcxRKMTR5H945Iqm29w0K63jspUWbSr2MrdD3IFO+/8A62FYyePkBJqz/aUbEoJVLFg2Y1JJ+ntT3gvGkLxyvDycFxj8OelJLsO/cgisrSL5hBKzNyQi5P1pJnt7EFxBKnPDKuSffFPNjdysA92EY8AiQD9abDb/AGWQAzo5AwS0g59+aG2twsuhU/tbDkhJ5G6ndklh/gKmiujqUixvC0aA7gxJwCeMgGrT3sCHa8trGPqMk+oxVHdqM+42yI8Zz8yj8qSt0I2HXum2FrnN0ZJ1YBV2nn3z/jUkeoibiK2IXAXDkkZ9RTYFuTOpvUTCrhhIccjtjrVkXbuGSBYyucZA4/KjXruCvceEikI86ZUB4EYGRx2zUwXTmlUeSwKrwpXAPqc1WddSLZEaLnPIAGQactjdwriRpD6pjOKautylo7kpv7SzVzFFLjGOFB+opj6hAFXZZSs/UsHwDx0pYD5XBRMEkDLCnPdP5myNYix6AHP8qGDZAZBcRjcgi78nJA9KdHY2jEFiNxGAFXOT6+1SS/ajhjawREjBlUE8fSo1j1AxvgiNT1aNMZHWpbfYLNhIlvbOT83qMDOD/SoftdhnAWV3A4O0df6VbgwrMHinuGxndkY/Kklvbe1bJtllc8bScVSegW0sQRTi6UosRhjxjceOfWo/7Hgzue5UtjG/OeKkkundADaIVHAU5496rRRvLI3mRpHHknCJjj/9dProg1sKbTT4BlpwXxwCcVMNSggjKpcthsfLGvX2JqSC10o4MkE7uBwYkHP506WGzhhMosJgjNtzKQOevbpSavuV9m5UhlutTYmK7Kn+65wPTj0pk2l3gJWW9UjOArSZOfb2qWbUIo1AjtCoxwUIqn9uLS5+ws7DoSpJp2XREGhqXhq40+zguZ79Ljf92GOcO49N205H0NFqNQcJFFDDGG4CmIE/Umqn2oLcrI9vHalRjMC8n6+pq39rMxGFvTnqzELkj+lQrLoUS+TfMSryxIRwTEoHT0pUIidh87uD1Jxz6VB5smflifBH33cHFOMQZj5rxoM5wp6+9CFbqi+2x3GbeKLaeQ8mCeO//wBalN+qoERIgemAev41C9rYMgMZdyAMsVzz6j2psVvbQkDLh+zbc4ovdlJExMsnJVSexC1Y/exL8wbb0B2gZH4daIosAlLiUg9RtAz6dKcIyQSzkkHgs/58U7NE6dETxSqIt3lTSkjnK4xio21BVzmAEepOM/lUkdvA8YzPtOCSCxI/KopI7WMYQRsVGCzc/jT6EqWupTW4lmfKwc9Buchf0qOd5lUo1tBknnknHvVn7SvARlwTwVXpUY85ydrtnHXGMioutzTYXRbs6fei6REDorAKqZ6jB/Hmq8628kxZklLsdxyuSSffvV6PTZShxOUB5IUAZHuagl02WaVU+0kDOMtLjFKyvuStSrOkSEgJPb7RnCgAk/j71X+1tkIUuAT2kJwau/2YsEhJnRiDjMrZFBut20NLFhTwC2abs1uVr2KkhldWVogiAZDFyc5qvNa2jbHd1ZlIIAJGff6VqSJcTsCoRgR1wT+IqqbGeViJQzhTnaF64/pTV0hX1sKbuCQZWSZmHACRDirNvMkbFhHK4HOJCATUmH2gRWixA8De2P1qE2RmkIuXj6c/PkfSh67MasmPmvIhKXMEfzHlSSMfl3oW8kkTb9jiKHnG4nPvTvslpHGcSJEOOS2eaZvihJxdqjY+Ug9PepTWyYNa3sLJZzqy4hiBIDBeSBnpUosbmdDvKjjGFTFRfbohwt9JKM/8s4+p/HtVuJLq+i3R3MiEevfFNXew1FvWxs+ELOKDU0cQobtUKiUDGCRyfrU1hbC41CSbYyhSdpIxwDjj15qho1hdw3Yd5XkIByT3yOBW7o2nNYwOZXLE5bcTmuWfMnqdkErLU0JQm2MAjaoJYdz/APWFc5reo5QsGwAOOevpWrfO8dsWJA3LnaDk4rhvEN6XdIsklmCgAZqYXehtPa5WsYTeyGdhhScg/StS7kZIVUEAd8U+GOK1sol5EuDlSOnpWdfOeAMknuO1aa3OVblK+lZpvLU59OetVrqRcLAgAjj/AIh3Pc1YH+jjz3wDyo46g8ZrOkn3s6DIAGcdcmrtqU+5JbbSJS5JHse/pUyOYo/NYHLYUDNJbogQjoWGKZJJ51wIwMJGOpOMf/XqrJkvbcW2QsZDtYFjjJOABUjbjiFQSOpGcYqYKAylXBQDA5wDU1lCqySSvkuWBXBwAAP8ap9AUrD5cwxbQuc9faqEuHlznJXoMdKsXs5iVivBOTgHqaq2MJmdmkOQahasp6ktuhRDKRh2GW47dhUZlDRFzn2x6etSXk42FAwGB0/pVSOIyqFQ5LHBPoKa1YloW7W3M5BJIT3OcCnzkMPl+4rcAHvUqttQxgkYHPOM1RdjNOyqwCp1xxk+lTpezLjyj52Cgcnew+bjGaqhVbCjJwfXpT5mIYHJBXoaZBFlic4PXB71aSRLfQSVlChQykDgECq+nxh7gAkAZ59hUkwEhJKjapx1qfTYQrzzA8t8pxx2p3Rk0ywqgYfJGWxtz2HSllYRtgAE5JJx1pjsqXKDJwq8nsT2qJ5f3nQgD1HSo1toWnpZhZQC4v3kkVSiLkk8ke1MvH8yMgj5XPA9R2q44eztBjG64bcTjoO354qlOhRTgDGPXpmhXW4rK2hacK9pEM/Nt5XsPxosWbz3hcFwUyABk5FEPzWqADJHrU+jSmHWhKwyRE2P++eKW27LS0vczXwJ3UgFWPBH8qjZTHeQORkIc4apWhzMpxghievINJd5QqDw3UEGtFqTa5dQm3ugQCIgdwOOo9vWuqSXzViuFHIIPAz+v41ychM2nCcZ80EDAPQVv+FpzNEkbkY559K5ZrS7Oulo7XLuoxGx1H7URkcfKDxg96u36tBc2zgAr1DeoPTirWs6Yx0YO5B8shHGeTnkGqcV0t7pluhDfaIwVOeeAeDXJdbnWmkzVtZUX7VacbZEWRcDoe//ANeuhgAvfDFtas2XjOGYdyDkH864+1uWRbYkkNzG5K9QT1Hp/nmujtbv+zrbygGdXODz0B6GuWpA6oPQuaUftCOHP76MlTgcEHvWDrFi+m3scoH7lyQ5UZ+lWre8Gna5HA4ZHuF3A54YD/8AWK2tb0/zw0HGSQQxOMUovkeppyJq5gpbP5kZRsugJHfIIq9ahZZ4pk5lU9R61n6NdeZK6BczQsdpYYOR3/8Ar1pWim31BiWP2a7IdBxhG7/nRKSaaHT0Z6pA5vNKjuEX/SRBskwepH/1qy59MF1Z/aFQmKdQUbptbr/nNWfDkzLbvGSDE3UZzkgcfQVJpKp9nu7Xc5EchZdwxkHqMexNeZFuMvI9GSUloc9od8I7vDuFcYByOM9P1r1GZX1DQLcAjAGNoOSPwry+fTzb6oIgpRHcFX7DHqf616L4NvxdxT24dfMjyASM5H/6qmvHVSHRd1ZkllZNd2QQqwnhBViRwV7Ef1Hal8LzNouvS2Uqh0yJlLc5B6j/ADzzW7p9kEndCwcZC7Rzx6GszX9Pe0liuFYloyVII/hPQgjr+Ncqld2R1STcSJLEQ6vqOnSjMF2u+HP6fkf51meDmbTr9bacHzbeXypS3V4z0Pv/APrrqmtJdTsoJ4dsl1ZgFWA5Knrn2rnvHDpZy2viC0QrHGVhuAB98kgE47AHn86JS5lyshRcWju7rTUlt50YgupO1l7ik+G9o1xZa5oz58yBTParxySckj8Ac0aHd/b4IikYJRQZFDZDD1/l0qCXVz4M8aaddiNkimk8piO/Ix9B2/Gubn0sa8upP4bufJ1CK72ArIdk4IIww4I/pXp/h9Y7mw1jTJ1BtmjZogQMldvIx65yf/1VwGuWA0PxbqejqQLa923ts4GARjBA9eSPzrqdDvisEdyckrmNm7jtg1zSfs5qR0OHNDU+QfiR4P07R9VQ6u88Q2kqIXIzjqf5V55ceJ9I0tFjhe6dxkRksSD6ZP5V9SftSeBY7i4DLG8trcxiS3EXBBxkjP4fpXy19i0rTgGms5Y2Y4GSG+YngEjpX3WEqxrUlKTPhcbSVGpcyp1uPE80ey9lswTzk7V966SfTLmwsokF7BJKpCqYZwQc9S1VLy3SO2Mq6bFcwAA5EhX8OKwzDBfyD/iXrZKTgmDII98n867+VNe4jg3V3sX/APhHNekm86a9spYweIluFO4deec1og3sMGJ49EijX7uxwXJ9DnJ79qpR+ALKWFZk1iBFY8h5xuP1HX86guPBunWq4OrQFlwdwnBJHpnr+AraMHFXTRzylG9tSa81/VrDdJFpVtMNoTdCpIA7c8Ems1fFOtuedOtxkYO2A8Z/z61qRi0sbMxw61boenMpYnHt1pYtWAiKjXbNUxyRGSSfx6f/AKqXuX95/iw9EY9vcXOqajB9ssPMUsSI4gFJb6dAK6yG1tgoZvDd1ljkhsc4/Hp1/I1zF1bya5qUUVpqSXAxlpF+QD265rZ0zwpNFLvN/JdsuMo1yAPYZzVxfWEtPUm/Qpaxqnh95jBPol7aSqMGMsqjcPfHH0pNF8WaN4fkJ06yvI3HX7RIJBn1HAxx61szxKcI+mwun9+S4GRzjGM8/wCfSoLgRWykjQ47tVOGIkBA4z90e38jTkoveTGrrVIfc/E0XkMcUSSxSbstuOV57j3rei8QzS2JkimBn24zIc5/OvPX8S2qy4GikAnqgOF/M/ypT4isNuF0ad3U8Sqxx9MVzuFtrs1cm+iOyi1XWLx8LZM0I/5aI/G4/Wtqy1m6s4Qk1owA4BY5JP8AhXnuneLnhkMcNhIpYEAyMQAD7etai3WrXDBongGTwXlwR+H/AOqoUOnKF42vc7tpIdUgw9tIhYfeBHOawLvwJpdowlMc0bSfN8zZOR169KwLnw14m1VBLDf28bqTu8qQ8enT/CmW3gjxG8wa5u5LkqeY1uSPfp2/GtYKqu1vUlcr3ZuXE8egqGjW8kjAwfMYcj8MDFYN349tp5sRxusoPDYwBXTLpMsllJFc20pTHO+XeRgdz9K5DUtV0fRZwg0gXLg4LBcg+3pSlFPVv7im30ICmrX7iWHUQkf/AEzz1Pt61o2ulauyGSW5lnTPSUlgR6VmjxjBJ/q9FkiORjyzz+OeOKfNqV7qKFre8eyGOVbOCP60Rv0j94adWaNyhtVYzaQqjONx4J/DOKaEtnjRP7H+ZzgP5gyp9CDWNF4fnucOdTQnuxlIGfoelSJ4VubZi73qTgdMygD+daLmfX8TNqPc22srWALJLYXEAGRhbgKfY5Xrz+dZV9rsFg6RPaXqE8BzLlTnpyfw/wAmtbTNEe4YAWVlKQMMxvQO2QcZx3/U+lbltBcBAn9naTKAD8txdA8cc/y/X0rRtP4mQtFY4OPxFZNEQ8N8SSSH8woPp79KZ/b9lkF7PUHiHAAmxn0yemOK7W/L2sYc6HpcwUAgQ3BYn6gf41zUvjYW9wGOgRALw0ckR2H24/pzSaj0uyby7fiY9ld3szTPppKQt822T5gCOM+uenNalrdaiIiLwzkHGDDCT0rNj16KTU7mQSyaUkjBljtVyFAGDgN+f1rRg1a7uEKWGr6g8xOAWTao/Ecf/qFKNr7F2shbmGyuZA91Bcu5+VsW5Vh6DgVF/wAI5ayxST7poAMAqU7duev6VJJb+JkfIvJgrDJO8kn/AB5oji8QId5vZdwPU8EY6c0NTT0Qc1tSe0W201w66/qFuQPuFsofwJx+BFdLF400i0tI3lukupwPnbIJz9B0rm7a1W8jI1MmfBwQkGefXj+tF34b0KztmuAWgjDDJ2Yz+FZShbW9vkac190dvo3j/TdVcxWrMwjBYswxj2q7J4zgKyeVFLKFHJjUnJ7DivM7K90S2ikihvTbI67TOI8kfSta18U2FjYrBbahGJNpXJGN3cA+uTXK01LV3+RptrY63SfHkyTwollcHeeWaIqMejZxj/PtXVQXnmRgujZPUHtXiLeO/FUEhCSxyKSAAMlcdunU8D8qll8X+MZwR9neME8ssZAJ/lVKnUb9yP4kpwW7PZr24S34JAPB4IOM1gan4xstHCvcTLErfKCx4Jrz7TNc16d3GoF2GOQIiM+4FO1OKy1KFRdNcFQchTGQB75q7T2mrDvp3OhvPilYEtslE6kEBlBIBrjL3xbeXVwZbC5tXJxlTHk/nTHsfDtsQHuHikYZ2iPHHc9cVGw0BNsgv1hIOVKx7ie1XGMYrWVzByvokWLbWPE85LraW0pwR80ORg+3Q0/+3/ESNk2Wnv2LG3Bx14wR7n9PSlOshmATXGAUfKVUZz/QCop9a1eRSbTVRduBtO4YYAdBn2FaJQ6L8RpW1ZKLy5nBa78iNiDkJFgD2AHFUrrSNIui0k7GKVh96KPCn1BA6f0pq6p4pjHyRsU7h0yB7j8h+QqrJca7LkmLAP3jtwCK1XO9ok7u4z+yfDzxgR6g24dY2TBU/X1qjPoumsW+z3gIOT5gyMH8av2mnG7cHU7byIgeJIwSSPoKuXXh7SPLd0vGCbeGaM9ewpWls3+A7kOhaTZXNkHntVncHaWU5PucGmNdWFldFDpkjYPG44x6ZPSn6L4dlvtOMwuWChypVD0x3x709L37GhhdbidlyuJFz19zWTi9r39BoJtXsblfLfTXlIPyNDJjZ9c0ljcafJOpePUbQAj5on3Ee+Mc1a0/xBBaOQ2l+eCADuHT8Qc5qYXlleX0AhRrRydzGY/KCP6VLUVumPU1L+9Atin2q4kDbSpnjxx26dKop4kiR1BinBQjdhcbgPQHrWm8r3TqBdWU9yBhUaUICPTJ4rLuxfxXPmG1hO05by5QQPpRo0Ja7kt74tNxdRfZ7OXYxAOQFyKmuJn1NAr208AIBALD055HHas2UR383zmW3JAwCQR78UltoVtOsoF+UCjPzyFc/TnBpq3cq4j2dlbujvbyqeSA8nf1GOlXrP8Asm5il3FrdgOB9owW9x6+9VI9O8OhQlzfMkjHADZIPoQ2f0x/Oqb2GkCVcSsVyfmUgcUnptIaV+hcuhYKo8pWd843ST5wPWoYtQ1uwi8qwuoxbMf9Wpyc59M1JbaXpM0biGUvjgZQnI+venW4s9OWSQgpKjYBeM4Ppz+dVa6u3cTs9CrLLrtzIo8sTOvQ7SPzNStJ4jniAktmKAYBlU4H0zVi71K+lUPaXsIkJGGjBBI+tQy6n4oOwm/ud/TLOTgjpz1qYpSekdvMnVaMm0/SNNmmb+07W4hlC9bZCcn6flWgfD+hMmI7TUpJCOMQkLn1B7D1rCfVvEbEC4unZ1BwSSCD3NNtfEt9C5S71W8VAMHy2/Wtryjql+pPLHe5JP4b1CGYGxtGIByMZLZHf1FTXFn4lghBuZrhEx9yQEDIqceL7EAK95qjjHLhgHP4+la2la1bTESW6306EjctwwIJ/HpScoS0lEepzkUGsylWN9JlQBkP09v/ANda7ajrcMLJLdYhIxgAgn6mtpdWigkd49KMbMxJHA21FqN59ssZ5TaxxBFBOSePeko0XpylJyRwhtR9rZgx+Y/MKtQeVa3od2ljiX7yxjkj+tbvg/wtdeJ70x6aFun+8oYkgn0yPrXs2ifs8+ItTVPtlna2IIyTJn8+cHHsKTqU6a96VhJOT2PF4dQ0qdgfJvZ5cctKoC/Qd603S0ZCw0m8wQPmABH4Gva7j9km+u0Cf8JLa2rMcBkiIwR9eay7z9j/AMQwuWg8apdkDAVx5ac9e4H41ksTQi/dqo19nL+U8iVLaQMn9jXqhjxIQBkev0H9DWfcaQHZTG9/ECSMFsIB6jHJ/Gul8b/CXxP8O2MuqiW/s94AmtJTIoJ9SOB9awdOvY9TXyoLO5kKnbuMo7/Xr/8Arro9pdczd0ZtOLs9DPl8PMetzcPjOPmJ596qBotOnAltZLrByN5Jz7etdDe+HLmNg7wTRJjlWmGcHvwfaq9vYeSxMYjwwAO64DZqVKMldCs72IbTxeIBgaQ7kHksSAfpUbeIYpAxXREDscltxBHv1wa6C3t7abCTCGAZA3Bsg+/tVe+0y3ePEd9b8Ej5JQSMe3UVSS2bZMnbc5Rktb27cPb/AGfdjJWQgH14rRXwxpKQDF5Euf4WkyfofSqt5ojPHuUSTnPBjXIB9yOg96oW8U9mx26dDKDwTICM/X1FXZrYV0aieHLEMTHLHLnjarZxUF5oEUeG+zbxyBx0Pam/2vqMQBjsrZU7soxt9xWlbeJ38r97ewQEDbukB/z61PM46tD22Me2F1YyARWijPAY8Z/+tVh/EWrQDMcMEaAZYhf881qr4himJQ6hay5GCyrz+vSmTnRJhiS9CPjowxk+lJuD1GnfVIrQeJbmeIme7jiRhjaV6/lTml1ibBsrmK7RfusowQB096sw6X4e2Bw1wZDkACMjkdeOePeqyaZeRTA6U7RnGVIyPwNFoy21BSuRlfEMrBdgl5z5eM49/Wq15qOv6dKA6i0DY+dIyDjsQenWr8tt4vYkyOWwOAwIOR3B9OtUb+28Sy2jiWSV4s8qrE5Gff0xQldaL8SuboaMFn4jliBN2WJG4lRt6+1Nkk12FQsupyAD7yKxIx6j0qTTF1x7VJHu5BbgYVVPpUya/p1puiuEuLiZThw0JPPsR2oWi1iSk+jM4axdqMT6jdBc8FZDyKlj1iDhRd6iSeGHkggj69SauHxDo8a7l06eRScbYwRz360kms6RMu1bK6jlJyrhRgDHQj+vFHudE/uE7pjra3t5mcPYXNyCvysigf8A66kk0iK3YyjSrqNQOSwHHpnH+etQCzub8kR3V0sbfMAzHAHsBwBU7eGNUhYqNTm243FVnByD7dD/AEqk77DtfUjjtTFKZbeC9QE8mNsD8hST2lzKBi5vo1PylXOVB7de9Vr3S720VXa+uHOeCZCSPb2plrcFT89ve3DL1bzcA+/NDun3Is9y/FoFz5gzdT7e7qc4PpQJLjR5hsaWbaTkM2ev1pkOseS6lYJY8dPMkBzWsNWN6gJsI5CvJbdjA69jRps0Ve6M86yJ02yWzBvwBP8ASomsVu1Jitp0x1ywOKvPNBMSyW0bDPGZQCP/AK3vVeSATbVLBMj+GXGKElF6MSWupBH4eBU77uWAkAhS2c1K/hNIwoa+HU4xP0+ozUB0GMMZXmY7l4/e5+hFUZrURyExRNMy/dYMcD/PrRftYaLMujNZyK4EV3GAWMbSDJz+eTSWenwXrqJ9OeFN3MiAhh+VJb3FxbgYsEZhk5PWrcHjTUTMLfZEhAGPPOVPpyegp3tuiW33JZvBVp5ZaO6bBG5tzEH/AAp2m6Ymn58rVpIgwwY/MBB+o9M8/hU814L8EXFzbwl85EbggfgOlZL+GLe6kZopPtKHrtOc0rp6F20udJK9rPAYzfwejNIQAW9h2p1rq9tPDHbMpUxjllyc5/8A1dq4i90N7Jk8qN3CngAZxVnS7bVTJixBilPJ4P8AKpane7FZNanZXXh0ahD59lGjyAkbH+U/WsCSx121cskMUYHAWRc89uakeXxLAP3t0EAxkMuMEfTmlj8SSxcX19KDngRgHn6H+dNuSXvIFq9BoPiHyT5sdrtxztjx+uKsWfig22ILm4WBzwwWMbT9R6U6PxTaSAhtSnKHlt6AEgdRjuAfzqdTo2rR7/KdpGABZY+p/GpTh6D1uTL4tQblOp2RTA5MX+f84p0N1ZXsYZr6GaMcMojJJHqBVE6TpjzhEglXdwXaLABHTn0qtdeHdTth5tkEABHzDOPyp26pjSRfPhnRdSlMcQRmY84XA9ufeq9/4JggYA26lR0yo4qFLrxGAAVt1fOMmPr6c8UybxDrcDAXUoIAwVA6H1HpWkZzW6ISv1KM+h3OnlTaRRoAcltoIPsa0rPX3gASVrOKUjaS0OQT9O1LB4htZU33F6wbJ3wFP4fXPerbnwpe7Cl55u4/MIkOc/Spc4310DpYiXUkhbJ1TTxKTkxKpBI+lTxXoZN32q0JJzkIRgdvxquvh7QtpKFi4y3AJI+opkaJpxZ4rgJGwG7zI8hhnjk9Kata6YW10RZNy65zLYupPzbkJIPt6f8A6qpz32q2gAj0WznjPSXYcH8ev60NrlsGDpdW+VwrLtB96sL4h1tosaVNDLCeSpJBH4VLae/+RS90ypdXv+n9hWsBzyIwcH8aYL2W4UC70a1jiPBKpgke9aL+J/EqnattbMcDLBTkVA2pavekpe2SGBuGYAggewwKav8Ay/iFm1d2NHR00S3TzLfUTaOT81vIBtB+vWpNZs7HU4WRNQt3bBOEbOT6e1YT6DpEz8CSNuoVlJIPrmn23hnR/MB+1ZwMgFOAR+vWlaXcm7WgyTwmIQXQuVAwQo3A96htY59Hfetu7FTkIVIBrTj8Q654dnaCzgiuYFwQZF8zOfQetJceONYvJy76Rb+ZxkAEAU9Xpyi21bCLxPP5gLaLGhHRlY5z+NaEHjO7mwkulRW0YxksSSPxI5NUIvF+oggNo9nuU5DDJz7HOABTr3Xr3UMI2lwhGwWjBIA461m/RhuzqRqguIPKks9POf8AloZAuffjFZV/4Qtr+dGhvI4iRny/NAUZP97pWNF4divSXJkt8jlM5APtTF8KReYY2uSIQcEu2CfTinFyTsn95SSsah8AzK7qmtiIodpxLnH056+xqvdeFNRtc7dTluUGGZo5C2PwHSrn/CrzGQkepwOFwwH2gYwffPJ9uo71bsvD2u+HmMttLYzRN/yzmugNw6fX/PtVtddCN2YFrcvo1y4l3XqHny3Gc/1q1H4osLS7V30hbhTg+VkgHPvnp7V0V9r17ZQiRvDmlyy55ME7Nz65HNYR8cfMSPDkXJ+6QQoP1PJoVnsn8jSTbWpr6f4isdSY/ZtKFnKwAZYzjcBx0JyefSkk06MSh2tJAr/Mfmwc+o9qwZPE9veuCfDghk/57RMQB7jJq1B4bj8SfvbPUZLGX70kM84APb5dx/QVFmv+CZuyVmTX/iSz025aI296wA+XDE/Qg9PqKrt4v0O4UtcaXKZFPDupDe4//VW3ZeD72xiRJ5Y7uMj77yDcPwp15oMKKiiFFc/KMdCfXmqST+0VdWMC1bRdckCRKbaUjOJQQPbn9KR/Cl1cFvsaxhR94KeQfwrVkgbRoM3ukLPEMqfLXkkevvWU3i/TFZjFp99bknJKMAKpNw31ElfYtWnhfxPaoGg1K5t4+hKuSAew+bvWxZPqlsGW7kvmTZyyniRRxz6gGuYN0+sOZbDU76FG5EUrAY+nAJpf7N1iFi41K7BJznzCMe/FSryd0h79SN9Ij1W/uEs76SC4X5middoJP15zUM/g3Vrc/PeMgPCkS8A+vt+NZ9zpt/LcvJLO5nBBEgPzfXNRlru1lLPczPxgKWJBPrihqXYdtdy1PoOqwoXW7kOOC8ZyMeh6is/ddWMoeW7klGQApJ4Nb+meIgqbVgKM+QxZsg9O34VcndHLI9khK/Mfm5x7CkrPeNibO9zJtvEcOCHimLA/MqyYyfXB6Vradqsd0MJbuQDkEkHaT/U0yWKHGWtERSMBSwBH1HXNU5vDf2pg8NyIj3BcLg0OME9B+ZvNEswCy2rKwGCSMH8apXPh9JFZonUngkE4IFZ6aHqMRO2/ViBziQHH096q3Vvf6ewkeeSTOOr5B/KqvLoyk0yw3hq7AMkN08JAAzE+Dn6VQkmudKuSk887EHkMSOe/StS28SQRkLNbz7l5ypyD+lWT4o0282q9hI4zgmUZBx245pqWnvol3a0M/wD4SCyZFMjXhcDBSPIB9896kh1yyVhsa5O04GSeD6EmtGCCyudrC0xk/Lj0qR9Hgu48RIls+OAzA5+ppe7J7iV0H9oWGpZd7OV3P8YYfhn8aRNKtLqNwYpIpc53EcH8Ky5PDl7CzlZ1BU7SVOMf400aVqcSMXvZJVAwRGSAQO2PSmlK+jCxYvPCGp2kyPCSgcbleKTnHuB/I1SnttXtVBe7nY54JOAPw6Gkg1k2pUTGcnPVSeDWx/wmlk8ISe2km2kggfeJPelLR+8irM5+W91GKQGW7mJIyF4AI9cYqWScaom1Jn89QCfMPIPsa1FvdNv5BssnUsehPP5GiXS7QbjFA0EuMgke1Fo9gV1uLp8PiOGFPLv7koOAdxOPTB/pUU+pazaSZudQmCg9MgfU1DBDqlvl4r64iTPADYA9wO1SLrRtiBqaHUYifm8zkkfhWdrbxKv0RoJ4nt5YyzXsxmyM5GB7n0qUeJbUYU6jKxII2kDBH86q/afDWoMI1sTk8hXXKj8cVf8A7H0jylMdq4weSmAPpQuV6E3aGzSaTqWDLveUqAGRc9PWol8N2d4jrbSh2A+6wIz7Ulzoc6q0unShADtKScHke1Zwj1+zOXeNAD8pAOR65H9au0ls7gtSO78P3URAit1RgR8yjPH41rRaVbX1sWuoFWcD72ODgfzrLn17XFAEsquMfxZqfTvESF9l7IIUwSRglSf6USct2hi2VvYWl0FMq2xPIPTI/rWvPpkU6ebBf2hdTkBSCT9cHj6GqbQeG9QckXfzr0CqSM+o6Yp8XhfSFJaKfyj1G0EZ96i9ldblND/+Eg1fSQBJp1lcAnKvGMA+/Tg0weO7mYhTpEAG7OQtTtaBIHhtbkynIbae2e1Zc2sXsGVbTIy6jacZHTv9aaSkToW2uotSXegMGc7l5wPwqgfCslxG0qzgnONpIxg+3epodZkvZVSSy8sH5eFx+NX7rw99t2xJcraOORKrkZ9jXJVrqi0johT9o9DFbRrmxLOrB1By3zZx9MVz+ratNGT5buNpJwWJziuobw3fWkmIdQPHykhxhj39zVC58PFd6TAFx1JGM1Ua0Kq1aKcJQvZCabI89tFOMHcOf8a9P+Cvxgv/AIK+K01GCQvo05C31pk42kjLge36V5tG0dnZRx/MFBAKAcDPcf57UqyEMcMrJnrjgivJxWGhXjyPY0g3Fpvc/XDwb4u03xjoNrq2lXKXNjcKGV1OduRnBI7jNa99q8dki/JJISesak498V+aHwI+K3jH4O6oj6Za3V54ankDT2U0TbAp6tG2MevH86/QH4c/FfQfiPpsd1psoyQC8DkB4mPUEda+NqUa2ElyVPh6M92jUVVJnm37UvhW68RWOnX9tEBtI3yYxkHHB+gH4d6+YdU8EzWClpLBbgKcHawJHrwP61+i3iLQLLxZoNxpt0oMcoIVu6nHB/OviD4g/CrVdK16405tRe32OfLlL4DKegJ7fnX0+WYpQ9y+5pXprEUrP7J4hqt9Y6fcgi2ms5V6rsOAfc+tVpNba5iBt5w+MACWMFRnt9a7i/8Ahlq8Ege4P9qRL87NG4YEfhmqY1TwfpO+11C01G3lXIDQQb1Dep7n9K+mVRb3+4+alT5XojjFfU1cokEUoPBOMA/QUadbuuuWlzeWqRPHKCCoPAB45/Cuim1TQltQ9hqN0znoskAUE+oySRWBN4h1m0uop4LZL+FWGYZFPK98mrUoyTsrmThZXZ9DWvxCS6sbbzJZHCRiNWA4OOmT9O9TW/iSC5V3EocnABBycV5h4X8UaZ4ixZSv/Yl+xwq3AIi56fNzxz6mujl0geF2AvJYgGBZZIDuif3BHXNcLtF9jRc0lZHpj/ZrnRTcwyBHByysQcjFYElyChwgIAzgjqKyNA8b+FDObDVdVOkqxG2RlBGTx1PSvR7Xw34du7cPZeIbG9QqCBJOqk56fWk68I6SYRpt6rc5mxgh1C1ddgIBwUArF1T4b6ZqDPJLHbKVJYeaQDn6HnvXc6Lq9homqoY5LeOZGwIpT8suDyM/1/GuH+MdpaeJtYI07Um0h59xZUkGA3s3Qd6zWJs7QZ0UqPN8Whk2nwt0kWcs9pYGWcHafJAB9wR0PNcfrEGn6DepHqb6jYwE8iJSzjHQgHg47gdq6v4f6D4s8ESSx2mp6dqNpIM+VcXQyGPfI656kE16dZx3+qkDXfCWlamuQcx3gGDjsMHGa0eInH4tgVOLeqPEkOgXcca2WtXayspEYliGGPqeSQaqXHg3xXeRBxaC4tF+UTpHnd6AkdD7V6R4u1n4c+F7wrf+CruxlxlhEpIAB5+ZTn865q8+K3gSO2H9k6jrvh+UHB8tTKCOMdT8o57iiOIvqlcr2fR6I4K88FGCY/a7eS3mPZ1wR+Ham22j2umbZEuhDIpyu4AZNdBq0+o6ram+s9XlurRyMTzxjJHvjua5a3dJrk2+qXTPbE5LRqCTnqK74VJSV7HNOEd1qcLDILf5AQiYGAByaQ43M+0se2TgfjTZDGhiLyohY8AHlvcVPbNvdo2IHHTp09660eepW3QyN0CBvNJfOCCeBTZZnUFWZJXIwIwMY+p9KS8bzRsjwAeASeD75pILZo1O1QqEcvnk/hT5QTUkRpLJIqpJtkP3hEpO0Ed8CrSSqI1SWSPBHCKADn1xUFplXLFdikFQzDHHSlRjvAijCgjBeQg59cVL0YRt0IBcz2ZHm4MIO4JFlifw6+lak9z9tUSxs9tEcKEIwTjr155p9jYXccJlhCsWO4OTnH41ZuLAiJZLh1nmJBBAPy//AKqvle5K7MkjjlGEsZ2AwCZHIBJ6nj60/wCxyjfLPL5z9QoGAT/So0WCJd7s2f4Qpxk1Cl1OuMuyhSSAoAJz2zWetwb5SO4huriN4pIlig3AnH3sfh1pbcWtsCIoQhXoWGQPX8ane/ct+9HlRZ+cgZIH09aqanq1gw2RxSynAxkbQfrmk2mCd9UU/KaGdpIUe7ckgbyeATUl9qMGmxbLoOoxkhVJyPUetZyazei4ES/uoCeAOcD09zWvqVzbLEHW0Z5So2h2zk9zWy7PQh3tdnOPqunXuI47RmJOBIylSPzq3NZ6ZFbEeaXnOMLHzgf41Wnub24VJJLaO2jxggAHHuDT7bUckpBYxluhkbPPv6U7tFwtYW30a+MJaxJSMHLPnGB3qo4uLS53m6acj+Hrj8q1JNcaxhEUwYJnO1ASOf60221G0lV5WUW5UHBkHWo5orRorW5bW4vdRiR2k8pCf4FC/jxT7oJplqg2NIpPRcAn3PrzVBHvbpjJbzQRQkfKWIAOe9aMBENrvnlNwxGGJxwOOlK4nd7GT/aiyKUgsAN/y5cfMfQZqxpuhywSPPOMMoIMfRt30PNRrEdQkDwTCIKcgjIINXENzp6AoS7g585jjJoab1KT0tsJh42JS0D5OSzjGKia4t5JdkyneeOuAK0Dqcci4n3eZ3JPGP60hgS8j3JtMZONwxgj6+lF+hOpQks4Ln5IpVAU/djP86Y2mzwkqrhUxkndyfwqx/Z6RbjFKkRx1X73+RVN5blZduD5a/xN1NNXt3HZJ3Wg9JpUJRYlccgsT/Sorme23LGYmeU9CBgD3qePVIZZFVIZJU7uAAB746mq97f25cqzqoU9skketZsbnfoZ88Bu5APNCoByFPb0+taUFtDbQDeCTg/dYdugNUbdtMchIRKXY4OeBmrY0K4aIlLkRwOeh55H06VW+zJdyC41Gzuh5bQNKiEMFZSSCPp1qWC2hukJS3WEdjjBB/Gkis/7OBIPnPnJyOPbmoPt17K2NqopJwFBpJu+hbsi7DoSO2DcTGRugCgj8+1Ry2b2TFYnIdCeG557mo/td7bxANLKYByEUZ578VpabqsQQKUjXJwXlPP0xUXbeqJ97oZsWoG1DeazHJ+6qHr/ADrVsb5WQsAMAcLNzu7Hjv8AzpZSJ3LptIXgFQOP/r1myaXKr+eihnB+UM2MfhRy9h37iX32u6YIlnH5QbAaPOSPfNU7q2OnK5EHnleBGTjDHv7U+51DULcEtKVA6CM457VgHXNTaRoi7D5sN5hyTjpVJPsJtLTctvrF7Go8vT402nAZlGT+Pepv+EiaZfLuA7MvDIoAwP8A61TQXXyh7lhLIeu44H/1qqz38Ebfu4ElJPJB/pV3sLysJ5VnOC4REdhglu9QS2ds6gR3QhIGSqnBPtUJsZdQYuLcpFnkDt+NSFdPs9rSpNJKh4Knt346mnJSHy26glnforC0RpVwMu2Tkduam8i+iG+V9igZKBh/WmSapLdQiKAyxjccEHA29ufzpY9NjkMgudSYk9BkcH04pIVmyL+2jKiBIWfB7nOefbtViHU/PQia3WBc53Ec1btLaG0hKw5dCMFiuKbdWNvcLkhmYjOc8Y78U0rbMnmV7NFM/wBlTOFMvmMTwMdf8Ko6pHG8wjtYnRSCSSQeR/IVpT6XBbxEyXMaEjcMEZA/WqSXNrCQAXmRgCzL1x7etEtt7jjGP2RloEtYhvOMc5Jq9DeQyZKGR2GPlxgYPfNHlJcRIURQvYMRkfhSvYRFFJcgqcgDgZqErleo8KsrFjGpYcgE8H0q1HEJkA6AchQPzNV7e3kRvkPB6buanjkEIIYnBPJBxmoYJW1FSzjRFSKMEZ4LdvercVuIYgJBGZG4yDnFVGnLIPLiJOeMkkfWpIrfzpAZCcDkqDiqKi09h0vPG5TtIGc0RRKHDKpLHoW5/Go7i4SCZUQLmToFI5p8Mly8gBkEQUAAkY70txF2SO4WMNxtJxwMVSlBiycZA5I9alWQPOSZt3tuz09qo38rwuDHyc+mapR7DYSyCZ/kiAdRlQwGfz70yRU0+PzJlBll5GADgVCljdai5Jmjt1zkFzjj0+taMenQWQwZo5skHcXDY9vekTcxv3+ouqKpjiY8seOB0HNXm04W0QeAAuCfvj9avS4kwgkQgAYVVxj8e9UNT1CG32pc3MkUeOFC8MM/hxT0Q3tYiD3e4M8gCKMgqMfh71IJFkZHKPk8sZGOM+oFQN4k0+JNqB5GHAA5z/hVSbUZtRmA2tEi9Oc59jU3XQEjYkX7RkEwQR45Ktlj/n0qGGwhBJMu/ngAnrWYtovnJE8okQ9SDnHt9avTalJbLsUKRnALL19qNVuFuhK8crSbbfIwOdy9/wDCnxaVezFlmJIbk7VxkfT0qmb2/dciURHqQgzkfWpI7yZzjexJ/ic4xTuhpGiYfIVgloq7VBaXOCPz4qjdavPLICtmr4H+sUkk47VHKkcj5luQ7nqqkgH8KV9RmiXZAgHT5iOmPTvRe4rLcikvL+8ZY1gSNQPugH9T3NSTWsUBBukHmNjIPPGOPwqAXt/IuGuHXJJKDp9famsSrHzWBPGQzckU7sVrjZ76GIARwPheAFA596WxvIr9pQ8TQog5Zhxn0x3JqQ6gzgRpFEhIJGADkCobiO/lieMKEQkZJOOR0oHuV5JL8ykxWqBc8MxzkdjUqNqbupNwkAHULgD6jtTXsrplAlvsgnBVWGB7E1CmnlGBDPMQASpOQTUP0KtZGqby5C7FdCQeMc5/HvUAl1B2IldhHjjbxmmh73y0HloiJ8o2rkj61LDcykqjeZIT1bAAHrSAkSMqCzK0pA4Rz1J7VCZblyVFoSO65yCPQ4rYtbZCiebIiKT1JzirO6JR5az4J6GJckj6mleL0HbTU5oNfLtKWwjC9SVyCO2Kak77gLl5CAeVjGa6QBc7RBcMc8hgQpNKrvIwjFmgLHHmEYx7+lHXYN0YCOspJSLAyeWPP5UskEUqqWwB32jOa2JNOvbud4oEhdgTtEYxu98+lV5NFu05uZY03cgRkdKpMlGRJZ6cpytsxIOQSox9c4pnnRcLFCUIHLE1rXO+3QoiRy7eueSeOnsKy5Sbj5niRVA6Kan0GiNxF5Izco8uOQDkA0yezuZLYT5V4lI+XIAyf8afDFbcgZJz91RnNU5Vmmu4raEsFYcDaRgf5700mxadzTktL1IYx5q2q43AowBye+ap/Z3hRwZjeMecE5U/jXQ2ukz6TCRPFHKCMmRjkj2xWZd6vaux2zgEdViQKAappR3Qk77GdFeXEJ+S0ETDqAucVMNb1ZiAoES5yccDP9K0rOaJ0DnzZgemAKklnjuVCpB5a9MMQKXuyLvYzTrCMf3ssucchT0NImtRRuu1ZHIGM+n4VbhsLa45mihiXOAQck4/z+tWW0qySRVSUEsflAUnI9aaimtybq5G/ic3vlwC2j3MQoYg5P17VopDbQxOZXBcZJ2r37CqOo6fJp8atbQNLI/RgvC+/wBazDDrMpBI8ot0JOARQlOOwm09Cxc6ZZTuHcTSKRkqF2mmto4CB7NBAx6NIwzjt0qF72ewT/TWklftgfKo6DnufaozrykYSCRj0yQSCKrmb0sDi1syU6RqLLsmvVg53AGUAH6D39KjbTr3T5Y5Xk8zywWCqSQT2qxZ60Z1Moto4JQCqo4yW7ZOc4HvVldV1IqkcsUb2/JVUGc++ajT+UrVbmdHqF42TFYpISSWG3nHqKie7khJaeB2ZuFCHBA9a6jTYxOJJJIikY68dB6Vh6re3MNyUgtg6DABPf8ACtLJq0Rc1nYyzduGDpaGUjgkkk1YMt20iqlmsaAZLbuD747Ukmq3+QHiSJV4YFMYHpS3OqxyKBFcsz4BZdvAJ7ehrO6HfoWJLC1uXDXMbO5ORhBgZ68UyWztIgT9maUDooAGKqwW97cMWEoK9AzMFwP61J/ZE7sGkuy4UjhpAB/9ehNsdrjU1CCJwIrF4sDkgHn8qf8AbpZiVFluBGACTzVxplt8ANFkdcMD+OabLeOY8xXIDjgIOpz1oQnoIoSSGPz8pyQwRc49MCmNZWIxhJC4GRlcVXeHUQUDtgAgDaACc0TWN2ql5rmQop2nnr6Cj3iXYcJ7W0dkMUgYc5UYJ9BntTjqqMvFtPJxwGbP86nhjRf+WW0gDLyuCT7Gpi6qRhbaPB42tkn8KNGNPsVN/wBsUE2yRKO7nJ+uKrLpVi7sWMnmA8AfdFW7qe4JzBGj+pIxj8O/NMjXUyhIAUf3goxz2od+gnYiTT9OjPEMhbBOVjzg+oqMtexpst5ykBxwABn1yKvWtvcx/PcFpDn7rYXA9qtXM6JEX8iAkcZD8g9uKVr6MfoZkGnz3kiCRspuycDoBV26mtNLYLFmMkndtXJHp9TVaOK9nZsN9njIxuPGfwq2MWkIEgidmA+Yt1Hrj607WC+tiqNSAUlBcO2erqRmpYrUTsDPM0RxkAtTvtr7sRomAAc4zn061JKb8YZYLcKQCTsyaCr20GSabZbiROGy33snkD60nm6dZgCCUI4PJ4JBpq20onRpsncc7UAGD61ZADRYFhI4LEMwxgenJ/lVX7ht0K51czHynu52GegAP6dqSV5ZSR5jjj+JiMY+lTS3KW8bBIESRhgkkE8elVmeYKvl2SgAfeLEk1N1ewmSnTEnQM10xVhuwJMY9/eo49LhgkEjT706gtzSRS3c2/EUaHAySu7A9qm2b8NOXQgYxGvX8KavbYafmJLfRRAlJSAMjAHDVElzcXjbYJJI2J/uDA9eKuqkQRcWskiKcEqME57HNIYU27hbTRAEkq7Dp6en5UrCTK76dqAkQTXpRx06KR7+1LLooZR59+JVU5WIyfLu9frVaa6AOBZMxI+9IxNKmnRalGXkhbK4BCnGBQr9gvbQtNdrbJtBt1HoADn39qibxDKqFI7qJFVchFjwSfQn/PamNoFtGhLhenAPQnsDVr7Bo0MZZhPvACgCPCk/U596Gu7BW6Igs1a6mE5xI4GFV2wPzq62oOjEboA+MZb5+PbHFEOixXAD79m4YEZboPpVuTw5HaZZSgcDoCOSaFa24X6IzZ7tCgLOjEkABFP8qhiWeZCqKAGPpj/IqbytRWR4zGoTPG1evpzU7WOr7RjenGQyrzj1pWk9kK6W5EsEsAI3s+SMhcDirCRktn7Ncu2M5JBz+HpSxaDei3MsksrDGCwAAP44qnOkNoSJruXHZQSAT1+uTU6x3Glc1llkt1CvEqHHKuR1+lQpNJISFtopMnoxIwPXIrFGt2kWA9u8xB5yeKsx+MtuEttOUcZACk5/Wlv0ZaRqkvEg3mGKMj7oB4PbmmN5bghp+2T5ceefx6UtrqksoU3MCwuw3BVjJP0x7VYivrZpyJTLuxgIsRPQdapaEW1K7XVpAgDCUnoCq8j3qCSa23Eg3Tgj7sYA5/pVuE7r4mCJXVBk/bD5Y/LrU8940oKyzWNtEDnzR29jjrUuUU9WPUyUYSqB9nuAPSR+Tn6cU427LJsFpGEGABK2Rz3z61N9u094/Kn1GMDPMkIJP1AOKypBojOSdTupSCCQwAGPTGTQ2t0yrM2bbw6NT3kJG8q87YsNjj2p0Hhcw7i4CgdQwxg5qrBrWi2cYS2N9A2eNgyPrnOSfwp32lLiIGA3D56PM+CffFUp36C5XuWJdOuo1LxXkcYU9SAcD0xnn8qzdVt9RcKf7TNy5GCsjgEgdBx0A9DSzaULrJN+IARkktkH2yKoS6TBH80moKADt3biSR+maP8AFYE7MoWkN+r7plaYjloxIexq4NUWRio0wbvvHGQCPrWx4bNrNclDKJpZEZUiBzkYODWdHrP2RiiXEsRVtuFXGMHjms7xT0NXGyTEsreW4kJ/s8iLOCGBIx61qQjTraNxJZyOcZAjXH1qmZtUumDwXrrubHIwf/rVZs9O1Xzg8lxFwDncwGR657mr19CLq2pFLrulq4Cafdh+wYgfiOKuReJESEFLRwWO0K3FSk+RhCLeU9TvkHGfepbaZ5CVaWzVAep5xj3qbruNO5Pomt3cupbPs5TAyGIzjHWurhf9wAQEYnp/Oud0OaSS+kCOkgzjdGMA564revZxaxMDyQcA46471yT5ZM7qa93Qy9dvCsTDcMjqCPSuIsQ2qa1FlGZIyXwD6f8A1q2PEN7uixnljiqvh6EQ2cs5G0uSFHt61UFyq4X6Fm7uQhmmblB8qDuayLctdEvjAPXPanarMHdII+ADkZPIH9TUz4sbRi7hSw5JHUenHetktLmdtbGXqU4LBFIIUYGfSqMKhnDZIIPUd6LqfzZGwpbJ4x2q3pyALk5JY4FUkZN30FlXybcykEBT1XtUWmxhiJBk+Y2QT3zSX7l22EYCjse/0qWxXapJJBB+XPaktVqRZJ3ZcQkyGMKS4Yg+3tipnYQZQ8sfXtS2KCOUkgkkdQenv9aS4QsrO64YHjJzgf40NWdjVXsZ90Q+FBwueTVqICG2ZzgA4AB/nVdVEjAgZXqSMdKZezedIVRTgAfMSDwO1DVtAv3K0khaYgHIbqPSr1kEgVieD147VShlTaZOCG4AxVoR71KEnDDnHcUrpbAmgmuRHFJL3zgEDrnoM1FZRCKF3c5YnI+tQ6gP3kcIJ2L8xwc5PYVMWHkYxzjGB2qvMnqVWBLDBwM5JPfPap5cpBkehOarRuGkIH3hjPtU1xLvdEBPPygAAc98/wCNIStYZbJm2UEHIJLH1rQjHkwpGAAGO4kDP69qrRgFPLBOGI6cGppJt7suDtUdSfyGarVjWuo5GBubxyny8Kqk9DjrUdrbfariOIEkuwUf/rpxLLA7ggADkH39u9WvD6C2gu71jlY4yiDOMOeB+PepTsX01INZlSXxDJFbki2ixEgJzkAdT+NULh2zNzwD1AqS1iD3ILcMRliTg5qN2LxsoBBIPbvVJXVyHFdzRjBbSbeVcNtbg9Mg02BvI1SKVepBUA9MHrT4Cw03aPnWPadxPQf1qCQbb22I4AOc1HqVFkV0DFK/3gQ2eOePpRqkXmNC+CAF4IqS9B+0OxzuY5JP8quzp5+nRkjJHG4Hp/8AXp3Ltch0ePzbF0xkOuDntjpVvw0WsrsRSZG5sA5xzUPh4kbhtwCduM9s1p3tk4nDRqAVIYf1rGe1jejo7noFhImq6JeWgBM7KBnsAOcmudjg/s7UIIW4EiEjPXIHP4CtTwJfCz1m4LYMV3amMKR0PQH8M0+/09EntkchXt8oDjOMnk/jXAnyOx6jtJcxXtkikBBcFVB3cdMdq1NMVL7fbgbhIuASO/asvw7C095rGnvw6FmibI+dOuP8+lWfDsxe8iJVjIjbCFYDBNS15lqxLr9nLfadDdgMLrTyFPrjPP4f/WrptMdNW0hZgAZYl+Y45K9qz2ul+0kYLRMfLlwM8H+dP8Myto3i67sZV3QSDbGWOQQR/wDXrlnJOzNVroc7fJLputylABLjeCvGV+tb8sUVxplo6ASQXILK/wDdI61L4x0YxXMM6g5j3KWA6dsGsXS3ls4hZgYVGMsKk9M9RjsPcU2lOKZMbc1j0DwfdH7RFk/uidhLDp68GtuOR7fWriGQYJb93kg5Xp+lYXhQC7YMnIXk8Y6da6nXohJd6dq77fIiBJCj74OBj1Nea0k2ejFXVmSatpYl0uQgZucEAsM4HY/Ws3wreva3UU8YKEcMpyc+oreeT7ZbLOCShwrEc8DpWe+mm2uNwbAJDDA/Q1DlzRsylHlldHcSs9ultdxDc0YDMidCD2J9cc1o+K7C3S/srwvus7xArYOME9PY4PGPes/wxcjUNGu7NgWkiImjUnlhnB59B+fFXtRtzqXhSeydibmEloQcDOSDgewOK89t83une9UVdDmfSdbmtpAVMR5XPUd/8Kh1ixjm0vVNKdA0FwPMjyOVJzgenc/nVe7hna3ttRDbZ4Cq3Ua5ycd/XHeuvvYbaTT01WJB5TBUkZefmwB07ev50py9n7zYRXMrHCfCrVbu2ElpO7NLbk20pYfeOBzg885BrqviRaPc+C3voow76U6SuyjJIDgk+vSuc8V2D+EfGdnqcaKmmasAjNknEoXjJ9SeOfUV6f4Xt4Nct5rG5QGG9ge2dc9Sy8Ej64NZymlK62ZoqbtfsUNTvhrvgnRPECKsk+mSRtM4Gd0L9/XHI4q94ekazvLu0LqRegyKp55IGMenAH51zHwWeS68Nan4c1FyssQlsJEbsyn5R+AwBnvWprBk8O21rfgFhBKsLEn5hjGePeuWSbehqktix8XdHm8RfCcSxF/t2jsJZP8AbT5geeuMH+VfFkngm5hmllR8o53AueADyB9a/Re3s7bU9Pu7eV4/smrWbxgA5IV14/EV+eviLwTf/wBs6jY/2jj7FcPApMxjBAPB5IGOe4r6rJqujp6X8z5XNad/e2sUYbS9sovIeC3aAZKrJOBk+v8AL9aqz6g1rCXXSLW9xgbVckgdzwcdP5mq8ngR48mfVo+COPtG48+4JFXbTTZNK2G2v7EALt2zMSeeue2fzr6te7u0vmfLGBL4gt9wI8M2rsOG81SG/Tr/APXpG1rkFPDlqF7bEckD8efyrrTeXER8w3OgohGMSsC3qTgYPryayr7xLfpI/wBkitLnHI8pQfrjPQUuaHm/mZ2trYyk0Gw1OAzm1lsCBlwExx7A9fzp9v4W0H5C986gkEqY+/1p7+Ktem4Fr5gAwAI8gf0pqaz4luMlbWD5jwFtwuPXI4/StE5t+7H8idH1Kd3LYeHNSjENq2ooQVKEEE++RUVzNa6uygaXcWEZ7RZOPrRPqV1Y6kj3dpHcXO3OApG3nrgVafxleFSBpkcQ4A2EnPvzUS3vJMd7kCeErWRCTqEcHOQrz4b6gE1JB4VgwcaimOzmcVW/t1ny8nhq2mJPJfeCfU4BH+TUN1PbXjBX0LyFYjbJGp+Q9z61om7fD+BKbudPZWP2QYFzaXQ7LLKg/nirsNxMjGJLDSSrZO57gZH58VyA8K2Uqo8V7G7Mf4n6exB6e1aVr4AurpS0N6MqMBlYcj0561Pvd1+RStJ6mjqWuy6apjm0TTronr5cgcD/AL56fn7VQ03xbpRnKXOiwRKxA8wAnB9if5H1qxa+Ab2yuPMZxMygMQ0mMjsOOp/CuwisYIYT9r0+1ePGWDDqPbpms3GL3l9zNFZvYq2fivRIy4siiSlcGMNgDjk4Ncrf3+pa1dv/AGfI0CA4DA4zg84rQ1LxZpGnM8Fp4cEhU9FUmI+4/wDrms2XxxPNgQ6CICerIjjaPbPBqeRS01ZTvC3QuWvhvxddB0n1eCJARkSSgFf8+lMTQ3066EU9zY3UgIJa4lCo+ffoB71l3NrPq0bTy3s9oT/ADhT9e+aih8IW0hYvrUR3/wAMrHkHt0x7U1Ta0skS5X63OubWtGsJQJba3d1zhYyWBPsQea5vU/GNu8xUeHN6A5BO4Dr65/l7+1VovDdlp8w26jbu4HAMuce1af8AwkF5awpblNLkiQ/K0hBY/j2FU01vJkXT2RjnxNEckaLHIGGChBH/AOunQPHqcwinSG0jYY27tuPQ5NXp9akEhd4NLwoyFWfK/TgZJot9bliBZNGsb9XAzGR5mAOpweR+famuXfUWrEk+H1jGqyLr9si/88mmG44+nUVJH4OtJcKms2zgYH7u5yQc9wDTD4pt1yT4Vsmk6/vYm/IEYP4VAk9hrcvlXuirZDGQ0cRABPp1qtf5fwBq3U6qz0yTw/IBbalpE0RA8wyzA49sdQamknnxjdorbjkjziwx6jpx71yyeEdGVwg1GNABkCZTx6c5PtTj4E064XKa3auCfvliNvoO/XAx25puMls0vvB8ol1cabNf3clxAfkbaRar5ikeoH40qeItGt02W0+o27Z+YLEF59uTjt+lZFjoeow3FxDY3u2JXwWEnDr9fT/CtGGI6eAbqwN2G4DA4wfXPej3mtZE2iugy88SY4tNY1SEnosgUD8x1qJF1a8COmptKOvXNXGkskky9jLG+RlQQc/hSp4l0qAPFHaXUMgOCWQDJ9MUWj6lLXYhFr4hgj3LdTIin7ygAHPqfwqlfyahyt5Mjxk7irc57ZqeDWp7u4EdtqUwQksIZzkE554reGlG6j/fwwmZl+8pzkHv7UuVP7NhNtPc523m8ONlbhZxKOojXAz25PapJLvwdkGM3pI4bdEFwfbBII9625PDdvIGTylJxgjr+dZUmiRWk7B7fIBwQgzxVXdtJ/kU7WLljN4euAI4r2W3cdyBuHqQOnHvTdW1mSzIXSvEDTnBBUnDD6447VWuNHsX5fS7goR1jQHI/wA/yNVZv7C0+ILPp9ygzkNIByPTI7VFpN3b09B3i1oT2eseKREyRzmQNkgJgkMe4x3qORfFYcb3uFXgnjGPwP51BLrumRJm0ku7R+owRjPfAqtFfavcuPI1JpowSf3knSo5Y3uohrY04LaKZSdV81mPyjyoM5Pf6Cnf2VoqNnybgL3by/8AOKz2fX3k2ves8pGMeZ8p9B3qUWniNdweedkH/LJSfz/StIyktidBk0XhhHK+bMuDjDqDn146/nVz+0tKsY1Sy1GWFhzj7OBjj1JP5+1Nj0q18phewytKBgbY8En3NN/sjTWJVbC4BwFJUEg49at3lvIGWYfFFvghtYniIHDMmQfx/wA9BVtdfMsAEWrXE4ByAsQPUckVhTHw9alEmjuoieiMmMfjV+01jw9aQ4hvb22cgALCgYE+5yMVkrRer/AET3dze3EYNreyyzdBHcR4H/6qxZ7/AMTm2kW4t2CEYZVjG3r61of8JDZjkazdKCcEqgH55qC58TQCIhNavGdhjPlgZ9v8+1O9Nu7/AFE0Z/hzSZtQs5JknkhAY7lUng56Y960ZJJ7RQgM16cYw64x+PSs3wx4gu7WGdILf7QGkLMBxz6H+da82oy6rNHF9geEsdpAbJI9qzck9EjVN7XIYdc82Py59OWB14DoCP8AJpX8PpqC+aS64Py5UjJqa5sLdW8pjcWjqeRJzx9fWtW21WC1hgjGpxsqnhJ2GRSi1Hdmcl9xgXPhlIlLBJHC8nHY/wCe1FlcPaBY2tFQkD5ySM10t94iR1DwT2szqN3ltwD7ZrNnhutcDGGO0cYyYtxDe+B0q+enLTqEZW2GNFpk7GS5uY4JOOImyR71H/Zvh6bIkv0Qj5gy9/wquPCLHIlikjIPKsOKbL4TRVJ8lpI+MgcnH41XLPuIsDSvDZjkVNTBYDcFwTk56cdP/r1KdC0V7UPFel7nPEGzOB65zWJbrc6fNmO3IIOFEi5A/pVltQ1KM+YEiiXI5AAovVSHpbRkv2PUbchNOvWZCd2zaRj8P60sdx4gRjE5W5AJDJMM44549cU6216Fsvd6jMjngiFQc/ywKsDxDp5ZG+330mDwBCCPfGOam8X8S1KUrdCgsWowzJKQsR3ZGxa1pLk32Gu72+eVehiiAOf5ge9MS7tZZOJ7+VSP+WqAYpZkurjK2lzqETD5hmPpTSi9gL5fTZIVheLUb1+jGZAGHpz3x79qrTado0q5S0uo3xgFowefw5FZ40zxL1F1MWHJZSQ36Ukmn+JYT5hu5ogeQyOckehqvfQtErFm58IzyRh4YUwwyCWxkfWsweHNWjDmKcxKvUgkY/xqvNe39o+bnVLgoT8wB7emD1q6nirTl6vfTkD1AP5dKXNL7URq5Tngu9Pbdd3M8yDkhMnI/HmtO18U21vFJbC2klDD7rNkVF/wllkUINhK4BypkyTj6jvWnot9a65MlpBpwjnc7VLdzWU5xjFyaaLUW7XPb/2PYIJ5r2NLYiQB2EsgB29Tj8BxX06yYyepz3NcL8H/AAbZeCfB1lHAirPPHvkkwMk52kZ/A/pXbNMAMBiD3ANfHV6inNyjLQ9ejDkWw5hhhnoAMgCoJAGyD/Oke5CdzgcYJzXGeNfiVpvhC2keaZHkwQIgc5J7VyOUejOqKbM74za1Bp3g2/t32SJMdgUkYOOh/M/pXyLc6ItyAQ8UKLjcyzAfQg5HPtW94x+IV18TNf8ALuJFs7CBiUikYAE+pP8ASuQv/DllNdzGKeMAnJzIOa+kwPNCHvOx5+Kj0SHXGjW+4Ib9ncchmuN4HHHI71UihlspSFtY7vsGLHj39/xqO58OyWwVoEZkI+bHI+v41pRXmqRqpgtreFMAYKEk+mTXuRTtoeUpFcahec40iME9ScnPsRQupahEcDRrc7gSCUwePde31q9b+JdTWdYLmawtj1IjQhvXGM1o3eupHGzi9CJjaxMRAP4npnNVGKb2/EOa+hjWviG8ilUEwWaEnJ5/SrT6mjriXU7YBcYJUn8CO/41SkuNMniy9wkgJySFB/Wql7Dp0yqLeRDIeigEn86JJLQduhp3OriZSq3sLxtwxRBg+2OoqC2tdG3lrs3IJHWGIn9DxVTT9Iv5hiCRUJPA2jI/Grp0rWYyCGaMn5hgY/H0ojddTN6dCUaRp91KRBA0kZHAlTDEfSq1x4UvQxeOzKDPXHap/wCzdXg4a5lZR/yz5x/9akj+328RWc6gUDZG5unoBTbkvMpNMoPHrNuuFuWijUBcZwRzVWTU9Rt5QGvZPK7qp5rRm1aLD+at6X9Z15468D+dJFq9lMhjSwkeTBxnA5qfd/lGkMTxBbRpgzXpJ5JALAfrTV1y3l3J5t4gK7idxI57gHvW1YaXaXNuGkCwORuKydvbiqt54Ve8cC2uIiSCQVcDGO2TxUJQ6OwXRn6TrcVupSYXQIJ2spPr6flXR21zFcxGdLO4lj7yMAOf6f8A1jWNoNsWSaFokndCVLSNjP4/1rQg8NIzEC7MA7qZQAPahJdyW0i2WiuEwlo0b9NykdPpRPowubdisgQJgHaQT9DUA8NxoEDXoJBJJE+cjt0NVbjTxZyedARKRwQ0uM/41tFvowS6kNxpL26kpNM5PYMQCO1VVuWjQI2nzO2eWMvAA79c1sjWL1kBksY1JwRlicj046fhUNxfXsqfPaIBjjA7eucZP40rX1sNbEUWZ4gVgChR1aY8fQVagBVsoIcLyQ0gBP51Rsre1u5XE5jtjkAEPge5Oat/2Vp4YA3VuQBuGWBJpKXQNBsunpcybriaOIDqVYNj8qhl0S2RFKXAbHzDbIefcVaTTorc4t5bZ8jdwRgUfZblgxENsyZ4Kg4B9cmrSe6JXYpR20kMZ8uKGcLnIlkxx7dyaWG8eRQp0y3xjJyTx7Uj3QtpNsqWQOcbtuDj+R5q6kqlCTc2yHByARn8qltdStvUp/ao7tSTZRI8fZSQeB1Gada6q9mSVjhUEYG5uAP6mrW+yUqHmt5CTtIyc47mp/sejTx5jkjV84CIM5HrmnePcdtNhJdZhltgJZbUAHJIJVh7e9VPsui33L3e7eeSRlR9PrUt1oTvBH9ntkkTqrHnP+NVYbHVYiyiFAM5JMII+lVyyesTO1mPbQtJPBJZSOC2G4+lPtrqPR28qCeOJSTt3g1Wlmv7UqsrLED/ABIuP/1VPZi01KURm5jlfcMb+/pk9hUSbitUPmKknizVvtR/eW8YUbfMCk5Ht6UJrMpnibLOd3zNCefYiulm8JQBeYFUMSqlOh79f6mueu7L+xr+J4kO3dghjnI9KXJGSvcE/I2l8YQRtmaK/uxn5hNHwew5qE3+lXUgA0pt7HsOo+v866BHMtqrJYPI5ABXAG36ms/UPC015HugdoBnJXgH2wacUujCxV/syyun8tbB4AQAJCOM/wA6WTwrrdtIz2V4YgATlGA+Ue3eoE8L6rFIAt7NC2eCW6j8eKqT/bdHYme4urliwJLscfTjgCrfP5MpafCyf7N4hMeXv5SgGNwXggdajXW76yYJPdTyDPDLz+gq1pnjWwtC2y2vlfoynoM9Rjvz3qw3ijRLwhTaXSTjrlOPbk1n7rdnEFJ3K58SWylQ73ZHQ4iBP4c1Zh1fTtQtwkts8xUna+zLE9gTS2621wrlLCSbA4VMYAOe/wCdV4dDecN5MF7ZkdJAw+U/l/nFN26MTl5DktrB5FH2K4Ug4YNCcinXfhd7mIy2ixxhe5IB/LrSP4d1mD51u7hgODIDgE1RntdUs08xrqbIwcEDBHeqi5LzGkhy6b4hstipcqqA8gDOB7dKV7m/tZCb0rIgA4KA8ehqOLxNBGGFw9yZcgF48kD6+9as/izRbqFI5ftBCjCl4uT/AIiodt7D1RSmvfDFwcGxkhnx+8aOMYYnoR7e1LaXumwMfsiSIQMBiMHP0qykumXR/cW0gOQTuUc/T0qpd3WiqyRutxbTH5gpTsPfjNCV1a7J5u6Lc+px3MaKElRwfvhSAaet/OzCJLqQleheLK//AF6y98uokpp97LEAAQCQMmori1123KAXzooGSoGcn8f6UJSekRlu/fxJDN+6EEqEYVliBJB7/wCf6VnS3muw5D2cLYx95SCff6VatbbXyokinJUHDFM9f6VvaVqYhXZqFrcSuT/rY1zimo21aC9tjn9D8V3KXflXYhtjtOXZcLjsK69dbjuoxi50wEAZJUgdOeveuY1ew0a5u3uWa4jXcFZDEQSD1IzxgdxnNXR4b8JParIms7nwMpKCMH05/pUtRi7qViFrubulf2TJdTLd3Ns6kAx/ZWBwe+c8j1p95otoC7xy/I33XHP0NcvDo2k2zh9Kv7We5HTPPPpWqniDxLAjRT6PZTBcEZVhkDjtj+dSpSvo7lWtohz6M/lgJdPMx468j0FYV3bXdtMwNvLJg5zIuMj0rUk8WayECtpFsgY8uCQR9O/50z/hNNbiUbrO0mUfLulXJA6YyQat83WIRVupUh1UrCI28PQEoBgEMck9+uBUL6pdEkSaMWiIzgyZH69gP5Vq/wDCb6rAQ6aVprnbnD84H1HU/gaWHxjNqVyIdQtIIkY8mLAA9ccCptBatD+ZBo+veVdRA20VrubALHC49cn+tdets1/h86TLu6h75Bj9RXPTeDtGukeT+27eEON3lTSE/gODz2xVZPh1p07Kiarbl1HBeVV4PbnrVXT1jKxJ1M9lG0XlmCxDEYDJKDj8c1z958O4rjFwmrQoSSDGXyy/l0H86oX2iHwyvm201vfAkboxKHBA7YBqu3im5ndGfRrdHAC4jJVCo6A98mk5S6alGpH8MrleIdd845yqi8BLfQHnFQf8Ipf22W/tF5mXlo3nyQP8+lZ82opqAET6VHCOcNk5B9jxxRaeExd5dbyWJT83LHr9apbbWBttbnV2VtNBaKoAnkzuIWTPy+hzVmd4/K819GgZARk5BA9/rXIN4UdpBjUHXH92Qr+FX7bwiYpBKNSZTkHark5P45FLllfdERSuTf8ACbaVAyoNBuQ4YjcMDH/1ql/4TvTcEJplyuR/CchfU47mteDR4ZowJZI5pgMcsATWdNpdpHLjKxOpOQSBz9D3odlvIrlXRGHr3im0uQLi2spLOUYUlk+Uk9+pwTVzT7hLi2gnkstPnOcBnlwScZwcHIzn2qp4n0RBaI0cgkRyAVUjjnrXNv4fjTaclA3GVbg+1HowcX0Om1DRba+BLvHaTjtGwbBPbNZZ8GuMBdSXkZ/1hx9Kzm0hrRSYgzbhzyTkVPb6tcpGEOmxXDIMKZQQR9cfzqkp3tuVZJWbLH/CKTwrlr3JIyUL7s+3tVdoLvTWIIeVCMc8gj+VTprMsTFjZIid92Ritqzv/tFuSr2ohbqpkGQfoeaG7P3kF9O5hRawkQAOnSYP90joPWrsPiUR74xYBITztJzj3FaryI2AfswQ/wAQIAP4ioLzSrC7AeO5jQkgBd2M1PuMlq5LDPa3iIRFDEpzzvAP0qG+0i2lXMV0mSMYBGQagbwomTi5T5htIDDkelUJbO50dmJgS4jJyBjd+PFWuZbMFLSyJP8AhGmxkXbIPQSY/TNE2m3VpGXEpnQDOGOfwrQXVrG6sC9vpzi7UYIKnB9x71Uj1+eKRVksFAB4LE/ypNtfZHaw1PEAVAktnM844EhPGPTH9afD4neCQOtrOCDyCOD+FXlu0uOkECMTnBbB+lXXtZljDFLYJtyCWyP070JRer0C/Qow6la3czF7RMsB95tvJq4IraKIubRGA5xuGSKjn8N22oQRyPMkEhOMCQYOP1HWs9/C21XC3wCbgADJyffJ7UubWyYkvIu6n4eivoPPtt0XTCE9Pxrnb611K3i+e5kcDgBj29MV0OnWl7pZPkTrcAg5UkH8QKpahrkplaK5s/mAIKgYB+tNXl5gV/CmsT/aEt5ysqEBcTcfhmu1utCsryN0lEMMuMgbgQDXB6fDBq8xiih8oqMkE596uz6A8alV87ceQdx6e1LlafugjRuvBM8jlIp7fBAxhuvHtnFVZ9G1LSkMj3Msqr0RZMgj0wKXSNbl0GYedbtdoBjaSRj8atN4zhM7A2DqcliVJOKnmktJRuNLuULXxLBGhEwuFkGQdvGR64PWppPFWnNjzPtAboCTnOOADW/ava6ugf7FBIR13sAR9KmbQyoAFlbqmOckZ/yKdovyKsuhkRa9pF7EivA4YgKSVxj/ABNTPpWmTnYbaQIecAHkVauPAM+pxfaLUblYbSBnHtgiqb+EdWsj5ZvHhx0jMhPHfFNJraRJBdeGoyWNhGVC8BWGTjtz/WqKW+u6VkICFzysg7enPWmXS6nprENe3DAHGAQc+xzyatW/ikeSqTm5d8YPcU239pXHshba912IxPNFGqKCSUjwwA5HI61NLr93dwZjWOeRWGAww3598UqeIbeU4Sa4Yf3WTGPpiry/2fd4k+xyCVcYZD1x1OKn3d7BsYket6nvAntAcHkKf51amvhqMRR0dDjqqng1ozpa3KuFinXAwN3BB9z3rLuY9UgBMRaWLOF3L+uazlSpz1aNo1Jx+F2IYtPEyL/pbpnkZcj888VLLPbWduVlJnlB4cNnI9P/AK9QLFfXsJFxDG0eeQOv/fNNOi2dqQJrtoXIyI2B4A9+lc9SnBx10LU3LVspy38Fx8q20hlLBVAGS57ACvq39l/9lA+Ing13xVb5hYB4rORcqOepB9sVzf7JPwVt/H3iUa3dp5+mW77YAwGCRjLY98/pX6G2On2+lW6Q20flRxjAHoK+YxeL5X7Om9Doo05V3d7Iz7LwPoVhpn9nLpNobTG0xGMbfy7V554l/Z10Zr86t4Xnk8O6ovzAQNhHI5x9DxXqst8qdSiZOM5601bqOQj5ge2QQRXgzxSfuyZ7tODp6o8ri+IHiLwQiW/iGwW92Di6i+UvjvgcE14h8d/iZbeNLy0MOkXKsNyyypGVkQcYI7EZ5weeOK+vNX0Sx1yxa1vY1lifsQMg+oNfOvxC+E2q+FNQW40547vSZWIZpIhI0We2CQD+h963wlOl7Rc0tDt9suVunG0j5KHhrUb6+cHV5UBOQSzKwGehA6dq6OH4a3twpeXV4NRZchWlYAn05649yM1qax4n8S6YJYp/C1pKUZlUMrJMBngnbnPHua5qd5/F0gS7s5NBlAA82JpFU89M9Sc193S92N4xsfLVeZyftGba/DqK0hIns42KjIYEHP5VgXd74X0qd7S7k1CynB+ceXuCgeg4Dc46Gr1h8L7u0ZJIPFkhJ6QyEkfmQc/jXY2PhpprUxarb6TezKDidLobwPXBI5+ua29rJfHIwSj0R55CPC+rblN3LNGx24aMLn3xnNT6npWuaHGsVhO13p5+aNJ8vjPpnmutv/CXh1XLNpCF16eRKCT75weelY19478J6QhtnuNUtnQ7R5y7iCBjgen86zc4NrqNRlHXY4fUNAu9aIGoaTKVPymWOPIIPfFWdI+DeUM9lqs9gVPIjJ+Q+voK3V+JcyFjpGpy4GMPLHxjt39Kq2PjL4i2l6L+x062v4nJDeXAHSRc5+YY6+/OKufNb3YfeSl1cjtvCmjz6fbLDdajYa0oBAa4kKsPr2JpPElrGZIjAIIruE74xCwdc4/I1t6B8S9O1mIWvi/4fzWAk+SS502E/KCMbwOOQcHp+dYGteEtOkuZW0vWJLm23bo5NjJIAOMkMM5xXNFq9nGx1Q0Xusgl+Mt1LCLK/wDAUMpIC/bdPjkDHHGcAYzxnrisuz8Iz+Ob8NpWv6hoBYgGKdnXYT2IOPz6V0HgXxjH4Qv7i11nXfs8Uh3JLPAJISAAAT3/AE9K7DVvi1qUCi50K00LxYq8qI4gJcAdgOentUScabta5EXUk+W9jGf4IeJo4fst/wCME1eJVGUupAQR25Y/1Nanh74U6dZRk6loumajIucTpcAy+2MHGPqDXNX/AMZ/E+qMJX+HixFscqH6+ozgCo4/jBqsMLmXwFEpXqyyTDBH+z1J+laKpWtaMbIJQj9p3Oz1LU/BXgaJ7a90K/treUcxpiVGJ7YAwP0rlW1L4X+IylvDpt9p1yzhULxEICTgHkjn2qrN8bX1SzaG48HXEC4OfkbB7cbxx9Qa56x0ebxuTNYJbWiBvuXFwgdCDkDBPOPUVMZVL3baCThGPunj4jLsA6gEjrjkH2FOmtzDhSuXbJCDuPWp5YdjlxhuuCDwBistpFDuqDbKRzITnH0r3Ur6niNX0JnB/wCWsDSuOAiNwPrU1u4W4AKM1wp2hBztz+lWoYUkgxGRJnoxJ5qBdKksZX+xDfMwLEt2zwevoKl3C7joOvoR80srYCD7h6n6DvWOzhmJYnYDkc8VoS6bI8jBnZyDk5OeR1qu8MYwkqMR2AFJX6lx7l/SonmUXT3BRFOUQk/N+HTFTf248cuy7lRYCeTGOWx7dcVk3LpCgJkKqOAg/nUBuRLCeNzZ5J5xjpzVCfc6ddTtFUssWCRgnHNVJdSZnJihI2n7zHA/KsWF5PNV5Zy5x90dAKmnuGYgDgdyR2pNvqSrbsuXWrxKsYLb3YZZRzj3HrVOd0JBZiAagZ4lGT879mPb0FQsTIdzcnPIB60kyr2L73H7smILv6EA88VSbVJVjzMPNnIwAoOAO340wNcNHthiUY4+c9vWkiafl5fLVVzxnrVpNjaUtyKS1lMnmSPKVIBC7sge1S22oRqFSNHABwWKEAfjU8N684VEtgSSMF2wB9f8a05rO3miw7gHGMFun4UtwtpsVLaaG5cnKsfTGcj1q02n212oBVZOeMjNVT4aWFdkUpUsAf3fGR60xoLvThiJ1EYzncMk/wCFUm11J5k/IsTeHYm+U7sAcAEjGPpVC5s7nesKSq0SqNqjjr796kTxDc+WIltxuAPzknmprG83SCSVFZ+ASvQZpXtuhpc2zH2jJpYJmjLkcBQO9acWoRyohwsDg5SPgtnucUOYbrCkZBO7OME+o+lVprJdzvAdnGAzEZFC102E0r6hPpwnjA3gyMSWIGAPSqflz2+Qp3nHC4xSlrmNWAO8k8sxHAqQaiBCLd0yAAxbHf69aestBpPaLI4rsR589MOTjEYJ5/pU4hinXJnRM/wk/pUcTgsdjbCvIYZqBrP5gYwSx5BByfrS22Fv8Q+4gMcTvEAg5Adxkfp3qrBpcdwiyu6Agc8frTJ4biOIku0j5ONxwM/0qs0t2sWEK7myDkfyod3rYEy0lrpUIIN0q88tECSvsfeqy6hIoMVs4AzjcRzUTaY8mHeUHBGVUYyfQ1ZgupLbcTZAYPLSAjJ9OOlS9dyuo+O2vGA33Koi8Bjxn355qcXsVnEcMjEZywI6juKjk1CCeQR3OY3JwVVc4HpUEkFsp3G3J5yrEipVmO2hLPqJl+SNoyDghhz+vWnQ6Z9oRJHAIcZUscA1Z0y2tXAKptIG4gKBn/Gorue7QNuturEgDIyO2T0H4U/kS1y7FR/tdjLlpQI+yKcjH19aVtZMke4xSIQCC0uR09u/tUgvvKx56JFDjliMgVLd3Ft9na5+aWMgAMeP0p2ixu/UowXUkrt5iIYl5znk/wBMUoltoWYiKHJOSWxyKpXU2n3UEYkvmtyTllXHy+x96ZFaaRMhSCWWeckE5+6B0BBz9aa02YtJEcmjJcSOwuWkDEfIOlKugyo5KDlQMBjgA1K2h3cUgFtOkMGMD5xuJ78HtzU7+Gb8N5j3oIHJAOa0s5diW7Lcrvez2GUuQJZOgVDkBewyKcLmWVS8GmB8ABixxg1DJLe2sh2W8bgHh3yQR9KtWuqXgcG5CxIRwsYxk/Sj4RqVyGSMyxnz4vs6tydoz+VU86RbkmO3nMw5OQAD9PWtia7iwDIS+5tuMHnvTopLRgwis0iXPfkk+vNJyT0Y0mYogl1IMY5mtYjyBISCKjezFuB/p4uG67o81uXE0Zj2hApxgkA5H4VVSCyhcMY3dz1UDANT7trC5lfUyngnuYjgRxQ7gADyT+NT2lnb24YZRWGRtzVy60yW/kwifZkAJCsOo70lnp1vpC8oJHByST0pbaFrRFMWe6bdb73Ld2HH5/nV63sp3P70ggcYA5z2qOTxLOkgEVqgXJG5ec/Wq13repSRyMlsIosg+YARkjgUnbsSrmhMfIYA5QjqpOCDS/aYYVDuYpSR9wkMM9wR2rA825uwTOVZmPLNxz7CpHNlbxhPsqyXYPLkkY9BUXZSTZ1Nm633ypPCPYcdffpTr62igjKm6CkZBKHp9a5qa3UxbEn+zMepHGDUEdtFA+97gySYIBLZz+FClJaaA1qaZ3243wlbgZ5YDOR681KuoXMzkyWnnlgACcDbjvWYLu/iwYxnng9MY9qSKa/kYvNKu3GWZepHpU81nsKzZuXGu2ljCoa2aU4+YKAOf8KoN40iZX8iyZg2Vyyjj3z2qqZHg+eNAxJyMnP86iOozqXKWqliMncoOPcAValJqzBQiMJ+3gNJK8AH94cflRBa2sDr5t6ZsHI2dvT61IbqKVGe7co5A4A7e2KbBbWDqrxqwzz8x5z2pXSLtpoLLc3EwxbMC+SMs2Pl+lVWhN3L5moMbxgDhc4x7fSrV8y2kBEaxbiMnacke4qvY3T8GJCXAwNwzUq26FuTQQwElktSinoZBz+dTvIFAXeFQHoDwKb9pvpThgqJnrxx/Sow8cSDILnpuI71fM2HkWkWELiBAHzwWHQ+ufemTwSCNBPKGdTnCnqfb2pjFApYkkkdM0xJTuACKw7EnpS3GoklvPMhBgQk5PUdPellgRXHnyeY7csqHge1PjSeRQWcLGp5Cr+hNPjuIrRZQI97bCoJPIz3HqaZLetkQOilwYYi2PaoUWTk5YsByBT7dHdsZaCMLkyZyQew+tN82KwBKnJJztHU+ppb6CVkQyLNcER7TsPUg4zUw0u3jChwSMcgjP60xLy7bC7xjOQSvzEfX0FTfZbkxb2nMQJ5AHJFPboUtdRFbYc2w2ADAyOoNVmtpVnSWe7IOeMkjpVmS6KJ5cdqEAHMnOS3r6VUWG7vpN8qAJgKu4nH0qHqgTJl+yFCHckAgk9afHdonEaFx6CkitkVijgEg4BxmpGhBPy7lGOm0jmhJbGi1CG9kfay27OR0ycA1s2Rvr9ctarFF0diuT7DPasq0uLy2LgMkUb9Sy5JUVciN7KpP2ny0JOFyOPzqbW2JvqdlY2WiWdqhe0nmdRy4UBQe3J5J/CphqenQxkWmhKZCQQzuRj14GeTxXEPMYVZjdvcOBhVDdT9PSrUeuavbIkUaRxqAQCQQw/Hvz61m1JvVhvuzsv7TmuGRpbKCzjyBiPJzjsSadLJZSSFEQIWOSz4GOa4eXWdUuUO+5COOqqSQ34Vmvq12rZlmlnPdX+6B7VNpX0KTOq8RI9q/wDoNz8+DzAwPX3FcvHdXNqrp5BuJSc7mJOPWo7fVZcsA8URY9E5IH09aWS8kmJ2zzFgQBkYz9K0ik90RrfQJdTliIS5QAHoEXPH1pkupWpi2JbMcAElgefxqNbB5mLPMcE5I64p1zE8EZEcQlBIYFzgD1zWijbYHoLayosqSeUQFGQMcH/Gr1nfRi4Ekoy56FV6e3tWfHJrfzOkEciEbTlSQB2H1pklprIQmRFiC8YwRx6H1NWlLoTfU6F/EazxFHs5nU8FSuP1zWENBguHaVyYizEkEA4HpVURasqlje5Q4XCudwHpjpioH1EpJtKSPIQABj0PJo94LLcs3WlXTOnl3McQzhQMfyFQTaXc2yid3MozyOxxSQam7TjbabOcFyOB781qf20gBU3BJGcKB8uaHJJWaKvJKxQXULgKNtoMZ+UYI/U9as2d9eRpNNct5MQI4HUn+gq5DqcGoEIZ7mR/RQFH69v/AK1OiaCFn328k4GeHbAB78dalcvQnfcprrVmzB5bu7m2HIUrwD+fH5VPb6vaXs5HkSvgZCs2Aff6U+J4GnUPBBGhI3PnOKfe6dZXG4RXKWkbHmTk59Bx602r6Jl7LYbJqYKmMrBkDPz4NRWrpNMBvgxnLIicgfhVJtEtJJQFupZSTztXAI9M96nOj3ViQtigLsQCzkk8U0pPYi5cudOgu5FYRSFgMEJxwO+PSqTvaWDOJ0uTJn5QGGCPWnx2erSSkPcsrAlSM45q3LrtvYBYrnS2viowN3c+uaeq3FbS5RvdbW8WJbKKTCjkFuHH09Kr/atTl5eALETw23Gad/bUREspj+zHIVUjXn9elU3muruTENy4U4+Vjn9aLlLVal5P3yE3DzylgMIqjB9Mk0zyYYcsLU4X+FiP6VFJpdxHxLegHGMBuv41JbvFbIEJjlcHhnJobtuFuxVubsTnYLaSJCOiHOfTmorbT3lUebuHJwCSeK1ZdTC7v3kKk9Qi459KjZ9QnbEOzAHyhgOvrmp3GMTSLIKWeJZD15FMlurWxGEjkRR1AXv/AEp4t9QWUF5lBPXBAwKfbIYAxlK3Er7lIZgAPQ80723JVismpRMFZUlJHPck+2Kkwt/AoMYiwxbc7dvp606W6FtCX2wgHB6gkH09qiW8uJlBS2iQkZC49e9F+xWiLQ0eziAL3YI6kBiSP0qBreyQtKJCFzksMnH4etPVLwkFwAp4OFwakaEygb0kf0AXrirSk0Tcrtq9uuFNxJt44jQDj60NqcLyIqCTYxzgtkitCLSy53RWBXKk5kOMgdxTZbea3wWjihGOGk6Dnt71HKCkQzaSLpd32lYSTkKZTn2//VVFdGAl8uO5M8rHaV6kU2a+niuCkcMbMDjzAOffg1FpOyPUC15LIkXLERn5ifT1ov0sO7N2Lw5cMmbq7KEdN0gGB2qMaNaRHzTcxk9AzEn8MVrxRaU2S43cYUStlh6ZNJ5+lRNhVjODtJReh9DVXjYV5IqiEbwnnqoUcbFAzjsTUTXCFfmlnyOV2x5z68+nWrs2v6ZbOWVWC8r93NULjxHZ3UZUkheAAgx+lZc8diop7kU95FMAgE7sesjHAA7D1ou7O5cwxiRgCu7YrE9u/qaRfEOnwS5S2mlKgjMgwP0pJdXGoSFvmjmYA/IMY9qL32HuWbPTpbUF2tEkd8BTcMTj3FTlruPOTbJ2xuHFZa6Qb2dBLqrxFjtDSygKD/Sorjw5BYXgSTV1nwQSY5Cyj35FP10FK2xupFK8Y2zxMCeqKMEVHLpkrc/aHVjyqrgAH1z2qAT2Cuqf2mQijA2KCB749fc1VudetTKQGluYwu0En+gp86Ww1EsNolzI+8X8ZRicHzACD+Pb3qzbeDoplR7nV7eFVJwZpSefwyeTWaLpJEDCxMjYwCzdKu6fCjDdMsaZHCk5zihS8h28zZ/sewtIQJNXglIOcEkjHtxUQmtXcx2hEzjuiEgj+tVvs9lM7GR4yeoVRnJqOy1h9KuJRFcm2DAZMMRyR2Ge9TzSfX8CGuxPPaalEwke1aRc8KEwP1qhNp2pXIcywtBAxzgrjPoP/rVoXWtW9yP395fzvjIAXGT6ew+lUftMVzKEjS8mORjzZCAfTnpipduiGtC5Da3loqPJEAO25gMe1WvtEiRHMVgSTkM8gfBPfHSsttA8xW8y5jtlX5ipnDc+nWo/7K05R+9vYF2/w5JJ98CpXL1YW7s3ItQVwDLqthFIONkSkPx7c56frUVzqepXyokGogp1DIhAH/1zisARWVrM0tvLE7kcELkn3ANRJruobnEd2YUB48mMcH+nFKz9RpJnTafpGs3sqI89xInUKq8H3FLeWlrHMIpNPeWVDg+aQCP5Vn6FNq9y5EGqXlsZBtLGQR5+pOAKg1LQ545i8uokFuWYyEkn1zzVXaVrWB2RrSQRGM+XptnAQcnz5Ru/z/8AXqNryS2tDGsmkQZOWY4Lg9gpHP4fSsc6VYtbuz6hGz4GA0nX8abbwabEpJnhZR0Ea5z784pqdtGwSj2LMGq6/cvttIElKnIKRgke/qKbcweJ2xJNFJCCPlYrjIz61ND4itNPR/KvrhOBkQgA/wD6qkj8Y2U8c4uDqN+7JhAzYCtjgjPbim3BLa/3g0+hkTaTNfYe+vsuCBl2JJ9OfbpVxdI0xQA7SSAY3FY8n/69UbS81KWMC3tURM4xKhLfnViU64SVQRxO2CcEj+mKST3URxempMlnpEZO2ymkcjAJQHB9famnTrAAtHpl0oBHMuFH5deah+wauw3yXDRkng7wM9uh96G0rUpCRNqDEKOjEVXvXu/zJVu5Z8uysnRk0skNyFDA5/GqN7rIZwW00kd1fnj04q1DZtagZuYXbPLO3T8M06e+8tgXuLdjn+Egkf4Um1bVlbMzItVcJ+60uFvTKk8n9KsJZzXWZLuEIjfwKucUr6nJI4jhdDk/xKCT7U68u9cbCAsIgCoCpgHPvUNJ/DqVY6LwBbabB4rtGSNsjIzIu0ZI/LrisG9trC2vrnzreSQqzZAGec9KXw9Bqa6rbyz3MiRhxncPl61Z1S3ktNbvyUMq+eXUhsYH17iocnGVmzSycTMfVrQ4/cXYHQKWx9O30pj6ijgBbWTbnHJJJ/KtVtRkhUFLK1kYg4BbJP1Aqt/wlN6comkW7EdCqkH86tWfd/cQmkUG02O8JdxIkRHIYEcfStbTdMsIIX/0iYhQGOU5Htmq51rVZAAbSOIMMbQmcZ+tWrVtXvN4mVUGNoAAGB3yKJKVtIglre50/hVrSJ08sMI1O5Cw6n1zTdZuRtdQRuJyCfU0mkx7ITuQKY1HA7Vl6zchZTg84JOeeB2rkafMdsGrGHdr9tvYoyPkjypIzz7mrmoS+XFFFEcIq/MfUjoKp28xtRvY4lnOCP8AZJ4FN1NyibUPzscD2zWmrsibNsjsoPPnMrrkk/ePYiq2u3RM6Rg53ctgY6VqgfYdNVjjeex7+prmb2ZnLzYGc4HHb1q0mwastyOIZVn2EDOOe57Ctji3g3sQhxxk8isy2QlolIySd3HrVnUiXPlZBydoK/zqnsZxs9WV40aWTfkEE9DWnEoWIICQQSSM96oRxlGjCEBl+U5HWr88nlPGioAW6k9xQloTbUu2Me1CGb5jznFRXU29hEAGTuScZH4UlpIVt5ZCMqp25Bxj0FRCMldzEE5ycDPNS1ctOVhGUIoAPLD7tZcudxJyeeMmr0x3B5Q2RgKuRWdLPhSmQhzglu/vVLYLX3JlJQApgAdAPX1qzC52kvjCjOT39qqtOEiRF4J5APf1NNvJiltEigPJnnHehJS3J02IxI0u9wMHcRg9x61LLIfKGCDj2qMNsi3Ouc9gcYpQP3RbHTsP0q3oibO+o20kHnncAdp5HrTp3HmDjJIzyOh+tNjVI4g5B3MTkN2p0Y3NnAIHYmlcnVFi3ym1j0IIBz61FcktgA4BYZwTzzTpWWNmAIyoAx9e1RXhKyRDIBBwfwqkzRbFtnw0iHop4BHWrly6WXh6yiUDzppmlk9cdh+HNZJmD3ICkgE9x0A/z1p15didUwMADCgCou+iGmmPhIDljxweR60Nypwe3BqGFyISHIJJwO1Ws7GxtGAAM+tVfQVrljTgZLS9iQ5xGGIJ9x0qKbcTbtuyARxjr6c07T2CzyljwyYAHGD60+SMlAoOWXkHoKhq+qKSSDUw3mjeCAUz9akhBFoAAeRkZqO/QC3RsZJ4LZJNPsCRaI6lg4BXHXFFrJDvbrqO8Pp5fnZySDuAB6c11dyhnJlJVy6hsqc8Y6VyujK0d7LErfNKMBicAf8A666rQZTJEIHQkxoYlz3GDg5rlqPqdVHbVk2jo5cmIFhFhyQeo/wrT8SXBRbS4UEgkBz6nPH86p+H3+wyMhIG4BeuSQD0NXvEzILabTnVhKWSaIYx05H4c1xT1kmz0Y2sUIr928V218oASWQpMoPYita7hGieNHWL5raU+aD2AGMD9axmcRSQzqMkMpkOORz0ro/F6vJc6ffo4cmNW56lBxj8MUpuOxcdEal3aky3SBRiWTzkK5yQBnNUNWnmm0e1vrQML23lAlJH8OfX6Zq5PqCX2kQNBueWI8k9T64HoBUdiqraXicFLgeYAxwMjqMVyWvubLyOpiuYtdsS0qAgx7So7HHX864bVLZ7C/6HdCwfLDnHQj8Rmuq8FfvYnj3gpLxgkfKw9+1T+IdJSe3YwKouAh/ennIHP6VEZWfKauOl0LokaafqMVy0reQ5DRxKRl/UH2Hr3ruTcDVbSWBxtiiB8tV9DzkevNeT6JqJudORyMzwsVY46AdvrXpPhXVEkmcA5O3Ax1GRj865aq5ZczOqlqix4Gna+0qWwcIJ1cKwxjBGeQffNbvlZhdHXLoMKR6Vyk2PDXiiJ4xmC7Kq5HY9s/ma7lkU3zgFQyncSOcj0rmbs9Dpim0S+EXFjdiXguP3ZPsR+vWuyuLWG1vkuDGssbDJBGQFPt61wkcBsdbMsZL2lwwK46KMdR612Wn363CSWRO6QghGbkn6CuCreMrs7ErqxmX3laf4ogXcPIvY2t3DYwCR8pz+J/Spvh/LDZaxrPhTUCyReWZoTI3DyAcDP1NP1zRP7e0ZY4sjUoEZjnGFZAWB+pAxXNGV/Efg7R/FthuW+tJwlwqnJBBx168jJ/CobU42YK8XojpvFWiN4n+H15paBhcwYurVsjckiHIGT64HSrHw6v7i88PaVqEZBeaASMFcfI4OCM+ox2rUvJ/KmhubV1WC6gR1Cgna2MOfbkH8+grjvh1bvpet6vo6OyQWF350B4CvG+Dx6kEngVildadC9Ua81qfDPxXvzExFtrKRX0LFcZcKBIPzzXVeMrdBqs8g+ayvMTEf3JNoGD2Heq/xA0lozb6iitJ/ZkgKyHGFVyAV/Ek9O9a09udY8N3UAQ4CGbfnBBAPGfetOqJ5tFqGjagLXQ7a/jfzVtZooQo/iUnjp1AOfwr5Z/ad0hNB+KmpmC0Fyl7ELooMhGJbk8cYGT+dfQXg1jqguLKNWjCodqserBcg46Z4xz615x8fbVr7w74S8X2xjIIl0y9MxxsJcYPPBOcDmu/Lqns8RZ6Hl4+ClTbPlmSWW5wo05Cufu44p8ehaZMpa7aSylyCDEcD0HB/pXVS3FzEJWNxpNssRKnzASzkdwB0FY82pX00TG1WyuS2ckR4/InOPwr79OLWm58NJtOxm/8ACJ6Iu0tqmQw4yhyee+KswabptiH+w6m5kUfwg9PUZ9qjbVvELK4XT7aLcApVYhyPXOM/5+lVhPrtwcvDEAD8oUY/PitLVNuX8jC2u5cTVYYtobWJlYdcgEgf/WqxL4ntn2lvEV6RjgRxI5GO4LdP/rD3qsulG6DPdaaFf1iOd3vUqafokagrZah5oONn2cgc/wA+nWlyStq7fIHo9rlXSJLbVNcuZZrsNC0XyT3ZEbd+PTir9xoFgJ0lg1O1dsZLvMAq+3oaz9N8MW/iKa7lljMEcRCrHKMEfUGrc/wy0y3gaUTRQkjJZ34Y/wBBQpcuikgtrew+9v7mzTMUul34A4VWwc/1rPXxhqaALJpUAjP3tkWfxFVodG0S3lDpe2rbTjLMSM/jWjc+IJ3lCWr2U/IUI0eenA+biocoPd39Lj26FbVfE9s42WehqXcbZMW4zz1yep9agspNQvnWGISWRJAXAIwfqen1zVn+3tfgkG3SLctz92IEBfXjrTZvE2vTsQbCAZALFYyP/wBVPl5l8DfzK5mle6RsW/hDxHxIdeUEEEBvnA/+v70ureE702m7UtegiRf7pYB/zz/SsiLxFrTZFyi20YOAcEnH0rWa30/xDp7nV9VMUUYG1VXOc+x96hRa+wkO7kviI7K0NtH5cWs2RiyMljnP4mr0upyWcYdtW0m4IOCigE/56/5FYA8HeHHUtHqYQrkDGMn06+uR+dRyeFNIs5EKXsG5l3B2HQ+hHr9K1UX/ADL7mZPR7F/VPEOryKdml2t5AORJCpY4+nGaxX13UNr7dGszkcI9uVAP4d624NWk0xUjTV9PSIHjdGTn/PP5iqt94kuJnHnanYT+W3yiNCAM9fapbinZ/mNqVtjFF5cXXmRPYW1mjjDGJf0yeauJ4c0KeEGe6ghlJ+6Dzj1/z60suoPeIfINrd7TyAMD9OtKZtXePLaXCYz0cREA+wPerTv8KDVbhF4V0gEkajAozgIp5JPf0/8A1irkGnW2jOTBfwRHPDOxx+n+eazTcapj5NMjTB+8Vyfrz0qWC2SQsdQlS2Vhtw0ZKknsT2q/ftqrfcJWXU1rfxBNAGAvdMdc5YyQlz6YHb/Iq7beL5RGp83SWb721YlQk9uT9TwPb0rnpvDnh5Qsh1N0lUgkIflJ45GOe4/Om/8ACM6M3CXbdM7l5z75Pas+W/X8ylr0N3UfF2t3EAA0bTpUBLGWCIDJ9CT0HfArFufEer4LSaNZRhgQQseT7c1at7RLCMi21UIAeQSTmrq3dvNndr9h54U5EwIyB6enA71PLFP3vzZK1ON0tv7Skm8wT2jF+RAeAe/FbsfhITICmpvkk4EshGf0qroXiS20+a6DWLXYaUkvGuRx/jitC78R2ur3QZNOuEIPAQ7AD07/AMq0vBL3UNprdldPCU5iYrcs5PAZnHB+pqeC1kt9sJskupQMgGQAHHqe1Mu9Ie5w62F6EPIkVsqfcf59apx+E2uIyzXcqbSQEEhB/Kkm7WukLfQu3FybARyyaVsRvuso6+4PU9DVaXxPFMuz7BcQJzgI3+FOt/Cd1HNvW7YgH7ruCD+BPFaJtJLMAyQCVic4Axmlbq3+IJI5v7RDfyHyZ7iLgAIzkcj34PNX/wCwL9oVP2qRUYA4J6j+dbqT3Ub74/DzsAQCzYIB9MA5yf8AGqt/4yRVKz6dJbOvymNlIIPtSbXSNyl7xR/4RfUTGGW8IBO4L5oP6dqhfSrmww08b3ScllByD65B6CqsrRapIRb3MlqxPILEZ9Oat23hnU5nUwXpZvugh+fxzx+NNNvZJfmDbe7M9da06Jyy6Y4A4OVyMj9R+FXE1/S4z8+jGMHktGwCn0z3rZsdBvEJM0cNyACCzHB+vvUosYraUb9PaccsAFwCfSqt/NL8SXoYEt5BqbhYH+xBhlVbkD6H1pRoOoSyBYdSZ8ZIwSBj05rfklhtkDtoF2sZyQEUd/z4+noayr3X7KJUllsr62QAZJU4I9jSko+ok2Qf8ItrExIku2Iycbm3dO3rml/sDXLIHfLMoHI8qTJH/wBeo/8AhIdKkUmF9Rt3YZjmMp79DjFZohub6Y7dSkdc5AdiCfU4qLq2kTRN9XY6NLEGLbf6bdXD5BLSMB9ffP8A9eqkmj6e0u5dJuYkJJAVgCfTn/63PPSs1dF1JicXbv6bSf5VXkstQtzlr14ic5+YjI/GrUptaEPXUlvRpVgxhlsruBWJbbIM9+5xiq51HRgjlbVwWUryQV9jVvStStrFgdTllvFPG0jdgn68VfnvvCRhJSC6SfBJLRKMH1AB+lTza+83cNdkcroF2Ve5eOFnBfKtGMYroYtQmupIxKs8OeNzEDI96oeDIzcX13BaGNA8hIMjYAz0Oa7l/Cv2yMR3DrFJGMExnIPr9azahJ6stStocpLYxXMwQ3Tc8ESNSSeGI0ZWVBlTkcAhq6SP4fQBziZlUc7mYDPpzViHwfL5TCKRnQHDMGJxVxjbRO43OLRxZ0b7JkmCUYbg5OOe1WEvdTgnja2tkQoQflU5J7ZPWurufAt6It8BLkDhWY8966nQtCD2Ucs0Oy5ACsuOTjvRKMVoxJW2PNLjW/Ec0o8wFzncQSSB7qO30q9pfiu/s1CX1zCWHKxMhOR3GP8APavUrlPJjKkLgDONox9D71wur6bpesTzxCJVuVIAIOBn3qLUktFZj97qZN54ks7lxL9oMSscyRRRg/hx2pp1Tw9ehfPMgdeoTn9P8a24PhnYtEGMrJIRww/+vVXVvCmg6LbIbm7jII27SQT75Hf696pKMVrUM7eRhsvhxyypHO7sdoDR5yPQ4H86dNYWbRhrITwP0Hydx/KtER+GkdZYtTe3PH7wKDkeoGegrRs9IFyrS22p3MiYJBjwQR2PShVFtz3Ls+xyzaNr4dTFKwQ8ZGcmnjT/ABQPl+1XEWDxlscmrWr295BNsg1aWUryBK21gfXj0qtBHq93jN3LIBwQZCST/Oi6k9IoLNEV1Y+IrKMGe8u0BBJKZzn1FJH4gtVjCXL3bOep8zHP06j6fWrdjp2q3FwEN/OqFj8rknjv15ro7vR9EskRLxkEqj5nAHzH6Hmm0lq1YFzPzOS/trSthVraWTGcNIc5qSHV9LncCLTJCfu4yOv1rXez8PFiRIuR0XaOf8BVW9u9BtYyImYygdMAfyrP2lNPSbDlkteUeNLtb1c/ZfsmcNxyM1seCb+x8OeKbCW+ET6dHITPgZZVxwVx1Oe3v7VxWqazaX6KLJ54HyNyO/8AIis5QbfMhdsHsSc/nUVYyqwcU9GaU2k0z7W0r47eDbCJQ3iS0NouTEmcuoPqD3rF1/8Aao8I2Yf7BPLqkwB2i3jJHbn0x9TXyTZ2kl184cAY+6cDPvXTaR4JudRtGnEkYQDDb2AIz7V8hLLlGfv1LI9uNeNvhO78T/tOeI9fJh0+JNNgzxIhBcD1xjr9Sa5GHVNQ8R34e7uhcTk4Mkzcfl0Fa1t4FsPD+nG8ubqOeXAVYkYHBPcjtStpVlcGGcQRRI643GUAN74PSumOHw1JaavuYyrzlodxrfw/8B6l4Igupbo2XiARnEtq4w59GU9uwPvXj0/goaZ+8F3bOgG4EzAkH6Hv9K1dY8O6c8JkSeJJ0PUS4z9OcEcfrWHeaXpjwkOYhJxk5HOPevVw7m9OdNehyzslqiF9a1axOyKa1KZwCjAk+xro/Bdl4h8aapDp0Zh3yHnauML61y9pYWNrKSt1a7QAADnp6GvpD9lbTbTVI9W1NXiM8GYtyc4weBz6g5z71viqqow5mznpx55JWPSPCHww0Xw9YwJPZQ3l2qjdJKgb5vXmusuvDui6jatDcaLYywsMNGYuCPz/AJVPIpRfl6mprZwSAQeD3r5eWMqud1I9lYeCWx4X8TvgBpljZ3OraJYJEgOXt41HA68AV8zar5dvLK1vcLE4baEK8g+/pX6PGNXQiQqUIwykcEHqCK+OPj38Nx4X16/1CziFzZ3Em4FVxsOOn49q+lwGNlWXsqjuzgrUF8SPJoV1aQ4hulPIyVHUelWkttelyi3s+08EZwMfSsdbvWdPUTQ2s1tHnIZ4yCCK7Tw/puva5poubTVEDP8AegkXOT9K9XkSdpRPOatszDu9K8QOgMt5ckKNu1mJBqpFcLYKRqMl4ZVODkEAc+nTNdlq3gTxlBpTX006y2YG3CZ3Zx0A7muMOgeI4cobC6ABJCuuQw9cVo6WmiX3kqy0uaS+JrERkLFcSx42jzYxkkdj3x71SutXsLzj7DcQPg4aJgM++Oa2dFsL2TdHd6SyYH3guMn3z0/Crb6H5DH/AEflQRgjv6cVCg7atgzkI9ON62Y7qVD2VsjP51pL8O7+7iEqyTEE8MWPIrRnjvVlyukSzKcZ8pc4HqBW9pnirVdIhWAWUwtWODFOhOCe/wBaH7n2bk3u9zhX8GXtkkpllkRxnBDHJ9Kv6Z4Sl1aIlDMGHVQ559q7PXtYNzGA+lSBwDuKgjcfp2rd8NXunR2KXBItC42MrEjB9CD61M6tNatWNOWT0Rxdn4Du45VCW4mI7SMQR/OtSw8PCPUkTUtCMEBkyTGwLDjggr2+gr0GSeCG2M5KmNRnBPSsO58cabbkFHR+M8kdfSpdeNlp9w405XOQ8R31tpuri2SCVoA+1sLkoOgOeK0m0SDU7NXgkYEj5lxisPxX43sL+8YQWDvIQASBnJ71U0jxhqFvELSO1IiznFwQCD25qoyn8UE2OUbE194G2knysnocjg57YrU0XwHMls4lsUinYkxF8BXGM4OPepS/iS7xLFaKwVc7lYgKO3Y5P/16sSy+Kbq0EUiQxEZ2N5hyufw+nej2k3q4r7yElfUoado+oQakReeFYHSM/wCuhG5UGfvZ4/H2FegNpVitq8T20SpIASqKAAcdh2+lcLoXhjxWJpTPf28sBOdhk3Yz14H0rpprTVbaaJXkEo9u+O3sKj95e/6lJHB694NvdN1Z/s8Md5ExDIGOOD2z7Utv4OvZmLTafCjDlWVsn6H0r160VJoAJ4lMhGCQc7akS2ijLEEhicYxx+dbqSfxIlR6nlo+HVykTTLHbqAM4ZgPz/8A1VnppMFtKQJtPimAwRuAAb05713vjbQrvVbIJYTtBK52uc4BH+e1eT6h8O7u0uFjutStYXIOWkJJJHU45OeabU5K8WkDUY6tm8mp3MHyx6haxIrZCnjnuQP8Ki1DWtUiQiLUbCdT1wTyc88dhWRD4LskJWfUkuSAeI2PH4ECpR4S01NxTU7WFgeFkkIzUOPVyQJx6Ilm1XVb+28uSK3miJyDt7/WtfSdP0qa1H2uyjtpV6yw4GeOtV4UksYxENSsiAchADgetNch85u7NRnkhiM/TGaFboxu/Y00vrZXMRvSEUfL3+gz61U1L7DqMY/fnf0yFzz2GRWfKTa4MVzbSOTjaQSOnqafFNqk7gLDa9M52kEAdx6mmm+hGtzLMt7E/wAup3KFSQGB27R2wep/GrNlqMltMhvdRmuEIJO18Mfeo9SguWQeaI8rz8gI/OpIrLRLxCzXLQTKAQHUDJ78+1S4rd6A5NdDYhl0u8aMm+v2GNxjdsAH1B/nXUW1npt5ZRoZd47hzjA9feuHXTbKZdkWqRpxw2CefT0qO7spbW3AttVMshJBUqRjHpU8s7e5JEqSb10O8HhbTy5A2qnODwc1TfQNLa7Fo7iKVxlWJ4z9fWuIhu9ct4jG7uEYdTnH19qpFtT3Ixk+0bDwCcEf4mhTxKdtDXlha6Z0usaBPp0ri0lniPZgSQCPWs6y8Ua3osxEqi8iON0cgPIH8q0rLxqbK0KXkSuWGDvzkY7jHNQXN/ZakqlJ3DkElViJwR2zTalPSqtSVLl2Ei8c3c15G8sTxxMwzGDnHtXoaeGo5kNwhaSK4AJR+dvHYVleDdNsNXtHguYA8xXhxxg+vvXotrpctlYQxswdU4UgAHHvUxUY/CxqUpM4U+BrN2zIrIxBIAUcj1psfgexYgEZ/wBpQOfeu8miETjK5OQQVGc+30qS3skmmJjIUHLEsMAcdMVr7V7D5VezPNpPAYWRhFdTRDPBQDJHpjHStSPwvFHbmK5mF0uePMAJHvXa3GmoR8i7T3HTn1qq2nrJwmC5zgNS59dCnFbHm8/h+2guXeJGyvGUH4isnUtTs4lAnmkgAwCypkg/jXQa34nuLCae3S0aKUEjzFBw49MfhXG/Zn1WaR76RERgcgpj9aTVSTuS4pCLrdlaZktdbmtp2GFXaArfrTZNU8RysDBeiZAeJAO3b/8AVTD4Y0WJwGvVGBkDbkVesfsumMDaatbwEYILnGCe4zwKuUU1qxX00M26vNUMsaaqC8EnzB1XGRnBP51qDw/pc9nHPBcxyy94SQHX8O//ANejULhr2F0lvrK4RSSGLEBgepFYcbXdtOzQQ21xwNrI2cD2NZOyXuC9S/Nosls4eCABifXGKsw+LPEunRqglBiXjEpLYHbjvUH/AAkesJhRbxuAP41J6ds9QKhuNau73Amt4kPTCAgY+taW5lqio67HVad4knvIC13qNhFK4IaMxgZH05x7VTvbbT5l8zz4VfdndE3TPU4Nc0/hwXcheKdYM5Yhzxn60n/CEXRcZvLfYcfMJQ+P61HLJfCx+70N+00bR7gpJ/aqxgnJZmA2+/8APpUV/wCHrJjI1tcRXqoxVSGzvXsRnnmqLeBFgiDm5inKngmQdfYHBH5UxoG0htps2nwD80Tcj8K0XNbRozsrhpmsv4fuwk2lxT2wODAwOPr9at6xJpmuxb7bSzZSH5mCHKtn9awprG51KTzovtESE9JOGX8619K0KeV9qzzI/BCpgfrWXs2ncbaQ/R9BaNh5MBBIxkdBXQHRsBRJEyPk/vFI6+hFVI9L1fTLwTpKzxA42suRj1x3rvrW4juNLie5h2z5AYgcH3A6im+aPQS1ORNjEYzlxIM4Kg42n/GksfD1/cNm0eNgTyrtxXbtpdpLGrwxLIrEgMQMg+laNppRh2RoVAGSCox+tUp6F+6jhT4R1V1EsunWUqqflPmHcD69OKhXTbm3Y77O2cA5KtIa9SFtLBCVLM69cHoDjGfrXmHiqfUYdRkjtwhHOQTk47n8BVc3u6IFG5GbKa6zDc6URBwyzWTFyvHBx1/D61UbwUssRxcTAAfckPOPXnms2G51PTbj7Sly8BU4Vo5DxU938QdYDql1BHfIowHVdrDnuRyfxzWKnJPVISStoys/hl7PfiV9jZGHYkAnjvWNNo72ZCmU4TkADAFbU/jR7iZ3S0liDcBWAIH4/wD1qzpVute3BAsEqryA3P4Z6mtlO+jiCT6mholhJf2u+K7g4PKEgMB65PFdJvulsQHg05ljH+uVhkn3FedjwvewyMC7A5Aba+M+g/8ArUTW0tjJsl81XU7SCxOKPeiugrJnb3ujveZNx9m/ffMCjADnvx0rn7r4fxJIWS5QA8hlYNn24rES6WPcQLnfnBYk8fQUv9tS2yl4jKVHRW5/ChOW9gt0ubtv8NLm6UPG5l3HGDLtHtweKoXWmXOiXStFAxljbDAgnOP8KsWPibV5I8QQq+ByCc59QQP5109tqCXVmRPEEuFGQo5BP17VDk27OIWv1MnS9WOqXCRW+hKj8eYAOp7sMn867+w02DTrZJZ9PMseNzRKDkH0/wD1Vw1t4ll06+jae18mJTjIjAIIPXI+tev+GNasvEdsVS4SacclScnp0PpwKyc1CWqZK7WOO1jxx4eSzMCac0c6k5VoiCT25Ncpp895rM7pb2QZTkATdQO2PpXtw8NWV0JFliQkjONgJpIPDtlZHAjWNzyGUYreLhLVtjV9kjylPCl8+QmnRiQDtnj1PNQ3vhCaWAgobYH+Ltu6Eg17Imjo+TuBwOCD09qyfEekCfSbmFSRuUshBxgjpVc8XoCi76nif/CC3MkhC36Mc4C7iD+nFRHwLdJKEE6u+ckCQg8fU1c/su8l8xJhNFIvyhlYjBqhLo1/G7kvNMF5O1zkY/WofN2Q2tbJiXGm3Ph9xKQZefmG4kD2PNWD45jmA8/SI3Zcf6vOCB175yfrVqyktIVdbmO6dJOoGXx68Utxb6EmNkV1EAOEEeM+hz/OqVno/wAATsYOo+KbRnSe1sPsUwOMxkknPrn861dP+Il3BAIprKC4QHcHI+YcVVufDEWoyg2yEsT2HP1qZPBdzbL5uXcZ2gNwKJQi+orminxOUk40C3m3DH3cYx365pzfEOBkIGgQEMcnfnPHoRjAqlYwRWF6gubWXaDztGP1p10dOmUiBpY0yeWGSP5VHJ5sE7uxox39hrqnyNMGnSEZLCTJB9v04rOufA2rSSn7PdSTRE7srKTj246Vh3sTkkQTyAg8FeM+tXvBGuy2eoGC5uHaFiMFmztPqKiV4apXRr8KOj0LSvFejWrxxOTEzZAYkgfj61d07wvqd7qay3bybd3KoxGR6GvRdOjjutPEsUnzgjgHrxVy2hjQ7cgHtzQpwlqkZ8snqZD+DrBAQYsjPIkO4579azbvwVpvAEWJT2IGCPrXZSRlF5ORjIzUMFukk/zHLdeePyrRVJdCuSyuzjLrwZo0dszPBNJIuSBEQuD+XNYg0iwgcKlvdIcAqMnt1ya9WudKVzhDhs8EDGD6isXWdG32jKZTAcZ3KOQatTvoxximeXajDfsxFm8mxTgh1/SstTreznzVOcZA61sXd9dRyFEv8lWbcNvPBxjNU7jXbxcD7WrseMsc4GMVjU01sb8i7mVI+rI2WdgcH7y4rM165mvtNlinJEgQjO3jHf8ATNdJJ9t8nzZLpZVI/Ae3PSuc1RZm3ebGDGflycc56158qkaicVoy4xk9D9Kf2QtP07SPhFpM1nsVpIVBCjrxyfqTXt91fxxxFmYKg6sT0r81/wBnj9ozW/hLaDSrqz/tnw/uHloJNssJ6ceuK9D+IX7Xeq+IrNrfSNPks1kyN7sBj8Op6+lfnNejioVnHlvqfQYOFLlXM7WPTf2kP2hrTwnp01hp06zXTgrhDyAep49K+W/Af7Ufjj4f62biK9bW9LkcFtOu5CCo7lGPQ9RzxzXIatpt54kvpL+e+aS6lYbllfg9u/QVj6p4SutN83cEIj6mM5//AF16OGyqlUTeJ1k/wOnEY2LXs6C07n6OfCP9qLwr8WLdFsrgWWpAYm066OyWM98Zxke/0r14Tw3sDI4WRXGNrf5/WvxrsTPDeR3FvcS2l5E26O5gO10PsfwHWvpj4LftbeIfCV5bWHiyOXXdNACi8jH75B05A6/hXDiMqxGElz0pc0fxOaFdP4kfQ3xo8JW3hyWDVPtdzFAqlI/lBEfORk9e5Ga8NuteS/u3jsNQhvr0AiNrhAQ+O2DnjPAr3Xxt8afAvxA8GyWsd1LKJ0O1RGQVbqDyOMHFfOkngbQJJPPt7+/trk8naAQD19Rj8q+jyutUqx5ajtbyJxUYOCmtznr3xX4qS7dZdAt32nGYwUUY+gBzWZrb2+syRvd28ulXhOPMjB2EnvkdPx59q7fVfFfiTw5YLNaSWt9bxEIz3tuHz6DIxiudf4365bE/a9E0qbupWPn9AK+kUY9I3PI5ZtXvYs6L8J727txfWvi+KRFGBG8gVkzyByPmxWtb+ANTtmIvo9F1osMiQzbHPvgf41zkXxmTUZwl3otjp5b5WkiUgH3OCMD6+laNx8MB4qto9Q0bX7WJJRuKxXe0ZPbGflPH6UlUadrWMuWL0maWreEYETZNpEFo4BJjhlDYNY3hfx3P8NNVnSBri2UjAVxlQf69uP5Uxfg54x08ArqMcqgjBlvQ2PTvXU2OjX8MaReJvCw1FgpVZoJc5x9MHp61bbtacrryFeKVoojj+Od34ouTYXdvCrtnE0JA3D0Ycc81U1W58UxIXgtUmtZDkbo8E4/2vSpNSbwFYTxx3mhX2m3ajK85wPTdzjr+FTJ8RPC2mx4tdX1y1iABMca7+PXJ4OPauXlpQleN2bpyascVrtsl2kVzrOiPJCSBPGvBKnrjBxjpXQ+GL34PeH7uKezvdX0OderIgJRv9oHIIB5rdjuf+EusmfQBqms2Tgs0jWpKDPJLYyB39KXwF4Z+GeofarTxpYx2msQHdHKMgTp1yMdSMgY/+vW8pLlu9EYvV9zsW+Kk2oXKWugeIbfVIAgVStv1GABknoT1wOmai1S9+Iclwl3YWVpdzqoAMkR3be4x0P1zWy3w6+H3hPRotf0i5nktnPyS20oIRjztZemaw4vig1u5/sqW9nYNjZDESf0riUoX/du5uoVFq0kjD1vXfEWvTouraCttc4Aby4XOcDH0H4VjD4Uxai73Y1WTRnbktGhBBHvg4/KvTtO8Qavrlq8cs97aSuGK2t7akIfcP6knGOevtXF6j448UxXv2DUNOF5bL8uIo2kYLjqDgZFdMZVHpGJLjzfaPmzUIhBGHnSQsB/qUJH51StpHuLoAW22Mc8jk+1akkVxbRSeVMl0GODMM4Y9gCeQKn0jR5QQwJUk7iTz+H0r31otDwlo7slt7ALIssqshI4VegPuBwKmuo9ykFyI2OSBgc1rPAYbcqhVpeP3h4X8qx7+MoWUypK3XA4APpUWuN6mTcZY5icxLnBJGKiuHIixC+XJ5Y8VcmxHGDNGHAzmMHg+2aybmQi3JKCNVO0KOpB6An2pNPqNNoqvOgmIMqSEDls9zTfLZyEhCgEHk4A9yTQ1nA6qWjEgI5Vh1qbefLbMYVFHQelO1gSTREjrbEmSSOSYDA8vkH/ClkWSRQzYCHjaDz+VPt/s7xKIojyOSwxk+3tSy+TGMyl8DoFFTvsCSRWS3DtkRMozjI4x/wDXpWiS0JchiScAZ7/SiTzMZVig9c063u0iBMsqsVI+YnrRsO6uQnVvIIBiYsfukA8e4qcW1neyjLsHI+6OgPoaLq8gJMpzKcZA6Ee1QYXUwIYbZgTy7EZBHrmmtOon6FlreK4j8qKdYD0z3z9KqDRrm3BdJHlOflMjGq8ttHpLuoR5iBk4O7PtWhb64r+WZ8QIeCZOMVSffUqztuEWq3MDZuPnckdAAAPwq++o21wAokzLt+YDsf8AOKsrDbTYbKOhyRk44/Ssi90kOhMeUGRkIfyBNNK+sWTrs0SXF/bRKAEQscL15HqavwWvmwo4XCkbgTwD7isi30S3KEtIGlBwFx1JrVCXsaKkQHlqOS3b/Cj3t9w0RFc6fK0oxKw5zhTxTYzNBLiXDoDwF7/hT/7UMUgjWJpDn72CP58VP9vt2IDkJJ3A60XT3QK61K/2h5SDLH5QByM4GRUrpE4LNtVfUmrMNuZVdorcukhGWJyD6D6Uybws9yQJp/JDHAwwGKtRtszPmbZWa2gYBRdxjIBCITmoBbXNoAYchCSdxPJqzcwW2jxnO6QKOqjJH+NYBvRqU+9pZbeBeCxBAI/Hipt31KvfQ3Y4Y5lxM6xFDt+Y9/8AGmzWVpbBsXMaOQeRyc4rPfUdEKJC80spXOABwT69atQ2un2w3mJQMbgSwPUcc072VkS4ooWunzeaZIR9ocDcqseD71blTWZBvu4dkAHHGRRfeIm0+1WK1eAYG4hVBOfqOR9Krad4jvr5cPEX/vMFJFJPpYpN23JDq9jb/KumSykHazlSBu/HBpYY11SYkxNCmeMnofSjVZ5XJ2OzHAGBxkVnW98dPyzliACduepqGhwlc3Lq+i0NSYGDzjkdGGCKfB4oi1URQ3dxtK9VjUBRx1+tYK6pbSso+x5kIyXfnP8AgKZcadBJKS06lm4Kx8YFCilqmXJ3WpvXj6ZJDsWUSlc4QnIH4etYV/Zi6jZFeWVSciEcLmoRpaRSKbctI69D6e9R79QaTyxOUPOQvAz2q032uZW6mfPpO2b5kKOvDRsB+RrR06JbaPeyqrsMANwRUkSrasVljMkhO4u3Yn3qC5aKVgxkCgDAA5o0KvtYbqjyMyRwlWfPLBiSn/1/8ajEuowbDNclYwTkKc4HqB60RWARTh9ue+eaRImMmNgkCnq5PWpaRVrKxbGrx3EoQROCB98ggVZ+0lh8xTI4GBVQxyrmNyVQHkA8VHJCMYjTIbqSamNyGromMSyyCWWXbubGMdKSe5it1QiUE55THI981SaR4DkkbQMbQBUtrcJJkm2yVyA0gBz6Yqm7qwQSSs2Hm3U7homCoMEOSBjPvTJVuFcMs5Vc4wGGCPemX0izudzAHrhRjH4dKZDC+4bFyeuM1jsVZMkN4baTartLk7sgkjn0JplxqbF0AChyeATnPvUjwSfZhJOojck4UdwD1qCN4w2AhMmDhhyB/hRfsPXYQz3cURJiWJQ3TGQc9Tiof7Zu5WWKWUfZ0JbylHU+uKkZ5ICDIxmjPzBeoB9DUtnqUckT5WO3AGOV5OPelJK2qKVug5buOddqQBSBlmIIz+dJHLbLuO+PK5BJOcVIsCX0Y5JHTA5xVVNFikkIKKAoOAx7n29alK3UV7i3ENpcKBuZjnqBj/8AXTE0uJ9pRQAD8uTjB+tPm00QgKJGQqAMDrTPJltiQitKxB+YkkCr1KVmLLbzGQb7soRnG1sgVD8kQJa586QLkKvRj6GgAOC90hUA4HPSkjuNOiPywF15yMZ5/Co02ZWlia3a7uOEiVARwQSKtW8ZhDm4ZSWIxyMVGlyJ4cIPKHQAjrUUmmIEB86QEHlQc1omraESZZuLiKd8oisSMYX2qjcWdxcuAsTIOMKvGPerMOnSWZDQgiQDIJOMZqOdtUjVmNwCOhYSA4H0pohO2xV+wwQljMWA6FlPIqZbm2hQLaF3K9SR1x3FNS7twVSZGmdiSRnqfWriCJY8L5duG4JGMj8/rSt3KES5TBCRMpP3i7evtUoMTKAxXOCB3JHfimx2MKgFp2cjGDjPPrVeREQsY0YueMsMZot2BvTQmRIgTn7vQ4GcUrLFyUDZB5JGCaq+ROpIYhDjJGRxUgIt1DO7SswwVK/19KLdGVsWJbWWUD96ViPXBxUKsPNEaIJZMj96xzinPc7UGVjRscKDnIqCF7gllhIUE8ljgGi9tg0XQsXzA4VnMaqOdoBqAS2kQBkeXcDxtXOPTmhbea5kDTsX2/MQDnH5VMzxW/IjQBuCfXn0p9Lia5th9tf27qVETH0kIIApkiiZzmQKpPChhyP6VXu715nEabASOAvYf41ImnN5ZMikDGSSM8UlogSVrMhureSR0FpKpCj5mDYwfT0qCa2uNqmW5JbHRWz+dW7lYo0RYpVSJTkqDgv7EegpfkbOAHxz8o4GenPrSTTEnYpWf2m2B2RkEHIYHJ//AF1c82/biSVhGSGdW5PHQe1LNHcOFSOQxJ7ngf8A16iksnQhBcyMTncFP5c9/pSaXQu+lmOkczABDKSo5brn6Cn/AGMhBkuG4JO6q8ck+nyqNhPIBZu+fanPcXJJ85mQd1UdvpQtNGJEtrcQ2bnbgvu64JxVmfUpJwqedKQR0PGPpUKXlrEFUQMzNwCeOajvLiGd/neKEE4wCcUNJ6AmWBcbGHIz05ND5uF5wynoAMY/xrPheKEYBZxjjjOKuQzG5XMRckHgsMYqkrAnYrpp8iuXACNnjtkUslu6v/rXP+znIBqSW4KYJcF+gBPWoVvrqBi6r5CY5dM5x+PXmhhfzHxtcx9I1IUcsx5+oFPXUF8ts3LOSCNiDgn/AA7/AIUw6ivloGaSVfRR69at2Ci9mCwWZ2R5ZssBuH49h145oTQXbMhr/U5HMSTyRxZwAG49+K0dLklNyUuZXvs4/dyyE49fpVySQrKEW0tI0JPDNkZ9c9qVbYsMtcWsaH7wByaLxQk+ZjZp4rWfy444I0YngsTg+h/xNVhqcIIc3VvGoPICkEH6+tST6bpxjP2iZeBwYhwfT3AqlJZ6JGMmYnBGNvHHp9apr+8K3K7lqTUdPvVS3LkpIRuZBnNLLo9gYDJHbTNggbye3QHFVgNORgLWNg5GFZ8DB9QRSHRr1iS87MB6E5HtQr9GJau5YGimRT5E0dsSOTI2MgdvWoZNFlj5bUFYEYwDnHvmki0O4uWRPOypPJY9PenWyvp26NCJdhyWkzhiP6UnfsO3S4lvZFCRE7TE85wSCf6CmyRaqzFY4Vww6kZx781aGqzrM8swiiVuQYxjJP8ASnz68k6geaQ6jb8oGAf8aFKHVFWaWhSFnqxwUXZg8lexHf61ZjS5iVBKxlkJ5+bbn8aQyS3iHZJJGTwGzgj86oXFnexyqwuhIqjIDEYB9R71O2sUCTW5dk1h7eXiwbcD3bOfxqdvE15MuwWERJGAzJuIzVWB53AFxJDgdPmAI+tSSasIgEgkUy4IDHkClfUCRbQSxgyW258chu5/CqksssLCNNPKKOCUGA31yagfVNWmdSHBIGAwHQf1o8rWbksJHjweDhsDPv6VfM30/EVkQXInuiQbQoueqinw6KZOXVgQCeTwMd6uQXf9mKFkHnuDg8gjPfioZ/Ert8gsmIGQXZgPyFTfyGtdgjFgikZdphwCqEjP1q551vbcy3BUKAc5x+FZkWqTsCINOWMKeo7j175oSzu9RJMtscfeJAIwPp0p+8wSv1J7q70+SMiK6LOwxnccjNUt2nOw3yvPg8gNjHH41dTSbaMZaKVznBYgAfTNQlrWwkwbUsFOFQjkj3I6/Wj5hsO06wt76N3iQKFYABvfpzxWza3F1Z2s4QQTc4JLAAY9O/NYUmpmXKJbmNCSFAOOf61J/YZZka4uAgYZMYY5H5U+grE0+u30hCiJQQfvA5/KpBq+sKTIqGInABznIFBNtY5zM24AYDDOBTm1SJtpN0zjGQAoGD6AdhUrzHZjJH1mYlsug4DMDgj2q3aqPIEc6SXLA5J6jPeqD34b5IJ51cnnA6j8aeumXUzYe/SNHPAdiD+nH50K2yB3uaVrDDbyB/sUbuc4DMcc9/ao71zpcgAs7dpZBkbWDEDtz2qkdJNv97US2BkgsMD+tNtvs1mWkS5jlkB2l5OSf/rUm2tGwcUI1/cseLGJWJySo5/M0C51JtxjtYznkqozjHuambWol3K08bkkfdUfzqtLqy3BKQTyNKpwFVcgetLToUlyoVIpZ7tftqyJG3URR7vzFW1gs4+ls7HHB2fqBULWmoA/PcBOPu+Zgirek+GLnU7sIdUS2cLlppZMIF789BV7Lcm5VnuIIQClg5GeSCME/jTE1gxE+VZRBvcE4H9TV+50jT9PupVGsR3xTIDxPuU/Q8ZHvTE1SKFCq3cfy5A2DOPfnvU3j3uG/Qy5rqSaQC4tY4lJ/wBZjr+dWI9P0ZcFrsHPWJQKuC+tNRxFITdBQMhR1qxJpVimwnTPLGerDGfcelEdrpjexQU6FCcNHJMQMEJGSfYc0ReTuJhtY40ONoc4I+taFw0VrZyyfY41AO0bnBcfQCsiK6u7oERWsYHHVeQP6mp1bHFpo0TdSLjaIwSeTjgfSo1nlaTh4ic8qFyfzqOE6o0oVBFGrHBxGMgd+Kkt7WdM+b5hlOcbFCge9aWvuTpe5Mk0+5sHvk4XGKu20cXmGQ28sshO4AdCO5xVIwyGIgRzFjyXdx0Hf6UyPT/MTfJesqkZUCTjH51FrLRjTNi6l2RowtoYw2Sd0gyf/rVj3968mM2luUxt2xyE5+tIum2IGHuwQRkkndmnxx6dAwVbsK55yVzke1K/S4aIz30yS6gJWzIGQxZTkD8DV6xsLT+KEhz2CE8f41I2tJGjIZ5ioB4A4Hp0qrZLqmoZMV7KV5wDwAP6UKUeiBamosFtEoZrC6kCnA2jABPTkinrPDEjEWIUgZJkwCfoc5qifDl5OHe41JUGMhXn5P0GeamtNPSwAMs1vKByTLMGx6cA8n2o5n1f4gRPrLvMdmmLKB0D5wR/Wpv7Z1CIAJpUb5BAZ1OPwFbU1neRRrMs1oAfmASMg49QTxWbJfamJ8Wtz86nqBkA+ozTtHda/Md7aFGPSZdSuM3djHEjHdhI8fXANaqeFbVoC/8AZV2Y8EqzKAP5f55qvJp/iabbJJO4K/MHfIwPb0PFUX07VXXZcaiyocks02M57EdKXM47fmJ2bsyxd2Ftpyh204uCOEDjOffHaqD64mDHBpqwZGDK0Z4x3ya6bRrS002GOS7e1ujtyTNLkgnvgenpWdq2pQXcwtDJA6SHLC2HOB2JP9KOePWRLVtkZqa355dZL+bA6CMYzgdPpVebWIPLw91eS8/KrONo9ffNaNrbWVmMiwlLYIBcjn3pJ5Le2zixhQZyFDfePr7UWXcqLfRGONThldYI4rmVicgZIGPqeta83k+REkUcaKPvMW5JNUpNXeJyq6YuGGTtGR+fWq/9oXBJ8rTkGf4jnn8OlUlbZCV+pYfRdNmdWe6KMw42tnH4UR+H9NU8TOVA+Z0jzk+oFNtpr8Zd7eJEX5iNoLHnoP8AAVoyzCdQQ928h+8FjAA9Oe1Un5FXKT/2bYru/eK45D7Mke4HrVeTWrRcYubp2IwAMrz+FagEAG0W0zgDkSgEj8ahKwxSki0jiGPuSnA+ufeoum7hqULKQ3l5CFmdArBgQT2PQ10/jjwy0l3a34u/IS+gWc88ZJIx+YPFYiaoE0+ZorSJHAKxmP5iex6/oa1NS8TJfeHrC0fTGlu7dSoaQEqqnkYx1OSePesXH3rpXOqNpQtJmEmlW0BJlv0+UctuA/Q81oQX8FpsEGooVxkhTnBqjbaabsK93YEDIwxXH5ZrQTQ7CaVIorO5dzxllwAB16DpWrvHR6HPFWerGya4mFRLvzCTtCIuSCep/KtFJ9kZQyysWP3iOvt9P8KrMdO0okyWNxuUYXYM4Pr/AJ9Kz11SCW4VIo5STgAuTwPp61m2ntqaQ1Z19sGWwzyjE85OePQ1y2q3Y/eseSTtA+preus2ekIEJ3EYBJzxXN3K+akIIBAOVz/OuNSfMd3LZXI7eIzzhnO8qPlOfTvj0pio11rUMHO3G4n37VYtJNr3DAkCMAZ9D1ptpOLdpbx+mMgdyPUV0XsZ30sZ+v3m26lt4yCIuAxPU1kHBSKIMGIxk9ceoqJi93I0xzJuYsc9h/8AqqW0Rpbov2ONoUdMVaehlKTbtY0bNSjTXOd8cQwFX19aAAztK5yAM49Ce1SSAQW6xAZ3EsT7+9Qs/mWuCOXbLe2OlF1ILdGFkw+2Rs4LbSW4PUnp/WrV44d2JBU52iqtodsmDgd9306CpmINyCeijOfUml5ErVWLNwv2e3ihU53AMcnOD6H3oZlWMckEfL+NRyzgzAAEgjO4j+lMucmYKpHABIB9KE+hfK7WuR3akbY9wYjkkAjmqd1GGUhxuJGOcCrcm55skc1XvBhNwBJGcA1Sb6iS7kVumWTJGwdscimysDcAHhuwq3FGAoOcEjr14qBSWmYnB4xnHOK0TuZtW1GykOoBIJYjK+1S4BDE4HPAHaonGHBHAzk8ZqSPDRF9p+cknI7UFa7kZYORkYA4HFWIVw4I/I1AI2LZAAwM4qymVYEc49anyC/dEV5IzX5jPByGO3nI7DNPZfOkBC/KD0PJIpDkzNIQCMcNnk+1PikDkkjBzkYOMVTelh6kCRlpHOAQOnvUY/dqFbkk4GasW7FJZeFOSQAew9frUMkXmYJK5VuBnvSTvqJ2XQREPmIpIwDnOfT1qff5ruQcsf7vpTYiQx7nnFS2wDqwGcr39KdrlvUk8xY53VUwAMAk85HY1YlDKcrjDrlTWfKhFy7KwxgEYHJPfNX5mEgiRWOQMDj8TWe2qJ+IbdoBbwrj5WGD3yc5qbTx+5kIBwTz6VHeORaxZHTHU8j2xVjSiA0sTNlSpIxxx6H8aE00aRV9CO0bGqRkkHGV256+ldZ4TjEsl2XY4hBY+/0/OuTRhFeq2CNpBDda6HwveeT4hvII8P8AaYGAboOVNctRSlojoopJ6mnKUZZbmFR8w3qGPQgdf0rX8YSC5u/D2sks8U8ASR887gAMY64wBXM2jmWzv7RNzyxLtUg9OMk/lXTRPDfeANNgkOXs9skY74xyK4ppqzZ6VNX0Kl7ZfZr5Lcqq+em9SSfmHbmtC9ieXQrUk5NqpVie5/wqr4jvBcada6gsZBg2xOByQOw/z6Vq3Mc39jxA7DDMhdcDn3BqHNO1jSNyl4b1BUlAXCB0LqMcE9xWjYR7pXtsFgSZUye3UjiuZ00Z3xqCpDhgxHT1FbWqX8+lSW1+m4QLIqShcfITgA1zz0ehpFI2tNJ04zNCNkcsgmxn7vqPxrthh4GvRgxMzLtOMDIxj8elcvYafEb6RHAa2kAePcOqkZ/HNdH4KjOq6df2BfbJHL5aBuMeh/kOa4pyV7nYo3icFd2w03XHijJW1uzgjoAfeug0PVl0PxXYQSAiCQmNgTkEjoR7Vl61YiWxdsg30EskLqM8AHgnPcgZppxrXhAzRGQ63aDIbI2qBj8c/wAqqr78S6bcHY9T8e6R/wASy31JcPCJQu5eAh6qc+pPrV3QL43QS7clskLMOpAxjIqn4U1ZfiJ8LbmzwQzrtde6sAc8HvxWJ4F1to45ba5CpIcwuPRh3HvXnxbcfe6HW3yv1PSrdw08ttsASMjymJzlSPXp61NoV0bHWra9VSXgYrgnse/qTwKzdKKuwQsMgDaepIrqBYxFIpcKNvy4x3Pesaisjpg+5rRny7h5Qu8EEk7scEfr9K4D4b7dE8f+JfAt66Jp+vRi6sXbgCUAfLntnBH4iu+s5x/ZkUrhZGt5wsqAHDqQevsOvrXAfF3RTpcnh3xbYl0uNLug67RgFSyk/XkYrjgr3TLkdt4Xkkb7Xo07CKOAqkay9cgYIyf89KytbY6R4s0S5iQxW0sclncEn/lpu3K35cAnFWNa1MW9/YeKohts9XC3KgDISUAK4IPPXJyK1fiBop1zRpTb/fihjuWeIgnAIbKgdSOhHUc1DjyvlvuO6aTZ1c0UeoeD722mJL+WGMZ/jYcjnrWB4P1hbjTLFJ5zBFfoY1ZicFsYIH48Vc8K60smnWUz/OpRVkkY5VsjGfy/lXJtK9g97pKAt/ZN+L22kQYDRlgWA9e/QdqSV9CNGxujahLoPj2O0iASZ26HgEjlgfTgnvVDxjoaeKvhp4t8OsWPl3X2+AHB/iBOPbJ/Sq/xEV9M1u11ggqL0iaLBwHz1Ix05rV8O3by2st27DaFEcgwDvQ9Rj+Kt6P7uopGU4J02fIC+HrTUrWC9e4t2lIG9TKAQfoeT/8Ar9KtWekX1pmS0vdMKKchC5Lg54POPyGam8cafoHhHxnqWjS2k4eJjIjBcqQ+WBHbGSfTFcTdr9qnZba9aBQThWyMDtyK/R6NRTgnA/PK8HGo7norJqzIXudQ0stjnYCW9Byen05rm9a1HxBDdFLSWzli2g7s7Of8M1zkej6rMABcq6kZ3GQjI9eakXwrqd64Al3kYwwcnit2py0djB8q1bNe2n8X3cayI9qi9V4I6dwRSahq3iuFEju54whG0GPJ7evbpVOPwn4kjTy45ZdnoGIzVyw8J6t9qVr1pZFBAKFyQPzqVSlf4V94Jqxyi6zepfT77+VZTgkAgg/UVZM/9pApd3sko67SwH6DAr0XUvCVvZqZLHQLa6fA3OwPHvkGsxtCubK2mlufDsM4IJCrnj8eCB9KbpRvdIq7tqcYNNtFALhSM4JYdavQ2FhbKjwOA2PmOcAVmS6+1tLJAdJhiKnPIJP88UkniqUkI1hC+ATt2cY+nenaS6MzudXBqkttGVbVLVdhwA7dPQZHSrL+JpVjQPeWBUcDbg89+OCPxrgbjV2u1UGwjBPO4KSSPWq1pp8E5AKSRNuK9Dgk+/ahxk3ZKxSUX8R6Hc+KHdN7XtoGzlQi4P5VD/wkEAjAF3auW+ZmABJPpnFco/huGDCtdEcZ2knNNj0TTY9wnuljQDqTxnPf0p2klrIhpJ6Ha23iu0t0dJXtBvOc+UMrkevSs298RIVYWktpK5PKug4/PnNYMOj+Hur6qQi8/ul3D8qHtPD0ZiMWoyTlmx8q4wPXPT8/astvtjUYrWzRO92l0T9vt4mDZyQAOT2xjGKm/srTpIwVC7MfdBArb0TRbHVFPkXIuSPvIxGR7YpdQ8FQW0jy/ZgIgpHXge9aRi2vdkO/YxN9hpabwwQlgevJPbFPb4j6jarthjdolOPmBIx7DpVO60l2B+ywNcAHjaMgVa8OWF2t4Rc2ybOcJcZAz6fyFU6ba11JTW1iJvidejLGCJTnJ2gce+cdaSH4i3dxkRWsDBjzkZBP1NdKbie2m2R6FphbP8TDgeoznnpkUTarexuVXQtOY+sYRSPyFTyU33+8jmfZDLDV7nUoG+0yaZalhgosY3EE9x7fSpkEVuSDf2bZOCVTAJ7DnpVWbWLjGH0KxVsdCmST35qu2tzqoA0myTgfeUjB/CtIvk0SGa0ckBLqdTsH5AIWMjP4np0HX1rGvtD0y7kadb2yRiSDk4OfypktudRjAk07T8YGWeTaSfx/z1q6nh7TlgR5/s8UvdlcHA9MineXewJowxb3mhRN/Z2qWs3JYiIkMPz69O3tWDqfibVZifPdlOAC23H6967qDQ9HSYiO7txH1Zs9/T6mrRstOY7YpbJnGQWncf1qOWEt3cIvsjzn/hKNZuY40F3OYlGVw5GPenww6rdqZWa4CE/6wkgHPv616YhNoG2TaIjAZBVVkwOe/ODyf0rWtUm1O3KWsdvcy4yWii+TP0HSpSpXskVebOD0vw9bNCv2nWbqJ+pAYnHPTmrL+HtHt2Jk1q/d+oUgnP0wa3r/AEjxBpy7hBaY5AHlEHH1bnvWHc6prNsjuYLUHHJcYx7Vo1JL3Y/kP1Z2ngbT2js3MN3JPGcECXqPataXwbbXt001yFYNycgHB9aoeFdSvf7FS4ihSWccbIgAMHvn/Guzs2lvIQSAjADKrjj61hCck9rFtaHOS/DTTMqcAIRkFQDWdc/Dq2ST93dXIIPyqHxkehx1r0BIw4OCGAHIXtTfsavlj1AwcDNb+1b0ZlFI85ufhc9yHC6zd2jY5ywOPwxiuB8S6drnh2/ayt72a9hCgqyg8E9Tgcc17zf6bLc25WGTY54z1IHeuM1bwlqVpbzzW1zuuchgzHBGO3FTbm6Gmy3PIHuPE7vlzevwMGRCBj0zVW6v9StHR78y7SeRMCcj8a7w23ilX5laAkgnZk/rxj8Kx9a0PWLi4tYbuM3BY4XaMle/PpTlTVvg/ElN31ZZsE0mazSaaWKJjjIx0/AVc8jQ1RtmoxROOpaMjPuD/jVyDwlKi4l09WQAcqSG6cgjpxUdz4U0tMmcPCH4GQfy+lYL2i6/gVyJmQywo5e18RnbnhlTHHp0q6lxpbRMt3qUc7kjDv1I/wDrVIfCvhoKpbU3iQgdE6HjjBOP8+9Img+Ex5bjWJHUcGMoBx3I55qXUXWf4FRTtsVjp+hXg2WlwJ5AQMpyD9fQUmr+FhZ2zGOE3J4wYlJI4PHr3rVtU8O2EwNlqIicEAgw7iR6Yzz/AJ9av3Os6iVD6drFwVPzFfIMY/MD27e1Eakm97/gQlZ2krHllpoGsWlw88VncxhmyGMZGPevT7HxNalLYXUTxOFAkYqT8wHNVIbfxbfqHillIJyHKvgevGP1p0vhXxLIQJkkKYyQEJx75PU/SnODlry6+prGyJtQ8bWO14ksZblHBB3RsB+lZVr46GmS/uHKgH5oyT8tXF8La6kQJmbYMk/IRn8KyP8AhFJ3ucz2F5IST+8S2bk+/HA96h0ZS3Yc6jsj0Tw74rtfEChIMlsDO5e9X5byWzuwnlsyEk7gOKoeA9Dlt13GwuI4DkA+QQT6dsmu4TQJ5UDm3ccfxIR+h5pxp8mkmTzSb0OL1u/l+z7TE7Bx0Qc+hNebX0N7FdFrK2kZ88sx646c9a95k8MTMCzW0nPJ+U8Vlv4fjjds2zxOwx+8UjPuK3UIta6h776Hjf8AbnihisDrggFQHXLD24qvL4e1K+mMt9bsZcZwck4H8gK9D8TeCk8iW7SaSMgfejbHNcrZaC9zbE/bplyNzK82P5nk+wqfZwg7xsZuV9DnpNAjClBpzbmHDMOD14pNNvdR0aQJbpJEgONpH5jFbtzoJjB/0iSQnkL5hOfar+m2sdpA5+yTzngElx8vv71TUZL3h6u1jBiv4GfzLzTDcyHksQcgemag0+a9g1g3dpDI1vn/AFOM7B/jXXtdQGNiNO80gYJL4BPv6VN4WtDczzyrG1uu4gIeeMeves/c21Gk+rNjQjHqDRuIfLlC7mBGMH0//VXBfEDwldavr7ODiI8hQeCa9UtNFdpBsZ2UjbtSMnB+o7/WtP8A4ReeZ03Wkp2ncrPCwyfriqi9bDb6xPB4fh3fRIAVY+pwenpmpD4MuYsCWKSTPAI4Ne+L4W1GRyTbOUPzAhcgfhUU/hPUXKbLGeVQcFimAPzrTmgtGJqTR4EdIW1+U2bxEDcTjg4/rVPUI0aMf6K+xehIzg/WvZ/E/g+5vNOljXTboS84byioU/X/AArzGTwBe2jkl3BU8ZJH860spr3WKMeVGXpep2FvDJHdWNzICPleJhkH1+lbeh+N7TRobiB9MnvraXnaxwQOxz3Ipq21zEhgNvBIwBO5yFx71GzvAU321rkDKgyff+vtXm1sNTm/fubQqyiVdV8T6deMGttFlt5c5YyuTx24qr9tmvoQkloI4gcYDEcZ96uzXs8aE/YrOUgZxHKC4/AVXtL7Uppo1TSFmIbIWTIGfQ4NYKhCCtFFqS5rtkbaNa3CbhMdwP3fMzt9sU5NAsIcSPcxqwP3WPQ16j4N+Fet+NHwmmaZpTkFiwU9B355P0zXpGm/suCQA6nq9q4OMxwRMOPY8j9aujiaVPSTsE4Sm/dR8u3enWCZMdzDjuAcg5ruvgr8SB8NfFEtwXSXTLtQl2mSduBgMAP89+a91H7IHg1ixN7eRc7g0PLE/UkcVm6z+x/oC2jvout3q3uDtE0SBX7gZ6/561liK2GxUfZup+BVKFWnK9j2nT9Xt9ZsYL20nWe2kUNG6EN74JH1q0m4vgHg85z+lfMXwg1nxD8O/G8/hi/tJZ7AthogCfK9GH8/avp4nIJO3aeg64r4+tQnQlyS1XRntRlzIu7g8JUNhgMgnJ/CvmH9pW/v7rxfaJpsrLCLU+aeqk4UD64IP0r6A1fxBFpVo8p5cDCqOct2GK8hvfgn4o+Il3JftfnTInYlQWXKg9AA39K78A4xqKUmZVXaFkfP13H4hubXa8rSREYZFHB+tegfBnSdGm0m8fUvFJ8OajCSVt2CFZAOn3ueeOh/+t6hYfsiLGoa98WXMsmPmWNSuT7YGB+tdGf2VfCdzZLBdy3V26DInYAOT6E8jH4V9RLF4aO81f7zx/YVJv4T548SfECXU2FhLrshtrZ2WJkAIbB4IPWuaPiKINj+17tEz96IA/j/AJNfUA/Y08ISAY1C6iB4UhANp+gwPxNcX41/ZGu9Bs5LvQZl1mBAS0bHbKB6YxyfpVQrYao/dqavyJlQqr7J4gmqQXEyhdYuyW+6VGCfqfT3rY1HSJLXY0t/d3kbgMChBz6AkDNZ2p+D72wZ1SyFvKvBjYFWB9CG59/xrOhTxPZsDBO4K9EMeQD9eorslCa1VmjLltoaOoprLwJ9gvJwhOAs5IK//WpbXwh4xvLIztfhs8gicZI/3euKo+Z4ouWInmORgEx5DCu2+H+mXqoZXmmZyeROSenbntUpW15UDl0TOKm8I+J+VkuXjYHGVz19eKlj+HPiG+Uk3DOMZKkkn8q9okmcZxApJGCFHU1a8L6Tf+IbpoIbfy5M7QV5B+vpVTq04rWBK5m9znPDWkXUGgf2dqqq5YYwpzkH3NVYPhjosTlmtCoY84bGfqfxr3my+DVyYsXNwsT4zwQcevFX0+DsSbg+oDaoztKHLfiK41jaMHZOxv7GpI8Et/hzpkDApEGQ8gEZ4+tPuvh3p95DLE6MjsCBIv8AB7Y7mvek+EVrvIN7OQOmACD+B5ptx8H3ZS0GpsrA5CyKMZ/L+tavMad17wfV5LofGzaPqdtfGyj124tNjFVAcHGD156cGtC20DxU7eWdXN3BuOArYz7/AP6xXqPxR+EGoeFzLrUvh9NYh6TSWrE475wCD07AnqfSvGv+Enayv4Wt7GSytgcspycqTyPb+davkqLngkyGpx30O78MW2s6bexi6UywOxyM9M9/SvQTEqx8gMM5yBzXHWfj7TfKL71RCMqHYDFdDaa5DqFus8Lhoj0INcvPC+isRbuaCxxMDgEZPAIp6265Axn6c5FP0m2l1O5WOBGkHcjnH/169M8N/DqKbD3YL45K9OO9TVxUKS95m0Kbm/dPMo9OedwqwtICcbdpP6VzPiv4Eat4i1X7RYWxlhKglXByG9enSvqyz8OafYRsIIFGRgbzkj8asvAccjOeOTXh1c89k+WEbnowwDl8TPj8fs7+NzaiJrTTCqn928shDAHt05P1xip4/wBm3X1iLXWk2xl6F4pc/h0/lX1jJCYzgk49+1RQT7Dxn1BziuFcQV+bWKsbf2bFLRnx1q3wO17S43dtCmcAYLRqXwB9BmuD1DwnfaZcu/2Oa0VRxHLEVAPrhuvWv0JS+csSjPx1wx5FVbuG31IkT20Fxx1liBx+JFdseIYf8vIfcYvLn0Z+fcS6jFF5ht4/l6sYhgn6Gj+33OVknithnDblAwf6fSvuDU/hr4X1pStzoVlIT1bZyD9M4FZS/ADwGrLINGYuCcg4IH04rtjnuDa1ujCWArReiufJGn6zoiwCC7u4LmViQCpBx+FRXdppHmNypBxtGzg575r6+v8A4E+BruyeAaN5EjfdniYAoexwBz+dfN/xH+EOt+A9VlFsFutMkP7q4YE49mH9a7sLmdHFS5KctfMxqYOdNc0jhLjRrDMbWc5Wc5OCCApHTFS/ZNctBiEwzqByXTOCe2RVe5/tWzKtIItmckJHyPxqNfF80Jb9+Y3AxlSB9K9Vt/aR5++iNCW88Q3Nt5EhtxEDu27c4/zj1qex1mxsYAmoW4W4IwZUjwG9j6Csb/hKRMAPtLHHOY+cE9TWla6npTjN3FLfJ6KvOSODU3T20HZpaiXWo6FeupUs7DPboPWqzWs6zmTRpA+ACQRnB/CpkstPvJysUGwHpuBGDn1PSobj+0fD14k9gNjgEcchx6Uatb3KTXYng1jxdatiOKAKDkFYyCD3Ir0Hw1rvie/aOXUY0miwqsYsk46A8/yrnNI+Ic7gJd6QC4I3OgIBPqa+jvhV4dsdZ0mLU0KyQyLuG4YwfTH6V5mJr0KCvODTN4wlUaUTlItI1GeTAtZHiH3XUdQe+DWpp3gfxC1yJFsXMBAwxyB78Yr2a2mTTx5ccQjAAwQOtJNqLiTMZJGcmvEnnHKvdierDL3bVnmE/wAM782wlR2leQnNuCdy+x/+tWQPB2qaWWMsTvGD95wcrjtnFewq0ks2S2CRnAPUVeWKckEsTu45PUehrKGc1m/gRtLL42s5HyH8R7aHTLiG5nuJLYuCq+UoO7PqPTrXnE15cXNwEtbyKUEFgrx5ODx34/8A119pfEP4UaR460qRJYEi1NQWhuFAAJ/ukdMelfJXirRYfC2uXNhdW09pdwHBDKRx6g9CK+kweNhio9n2POr4OVPWOpgeXrUJ8seQUGeDFz+dQHSkubjdqFrEwwfnjjOR+FW/+Eito+Teyg9gI8/hz/Skk103gMcN3LIxPCuuAPwrusk7pHn8rWhIfDekAAGQDaN2CoGPw9aitvsOmzkw6jbx/wCxgkg+vTA/+vTni11eWFu47ErVabSru7kD3VgJcDJEUYzjucDrV3lJWsLlsrm1HexS4CX1o/IYFUPPrWrB4J17XVV9Is7S8jJwXckfyFJ8P/Aula74htbK3iYSsd0scqkEAH09Mn9a+1NA8I2fh3To7OGNV8sAEqByf8K8nE414Z2e51Yel7Vnyto/7PvjbVIAX0mySPlRtZgAT3yAec9jitKD9kjxZht6WcLtxtgkIIxzyP8A61fVlojoWDY2g8bVxmrgkBA5we9eRHOqyeyPVeCgt2fH15+y54mtULPaynHWVCTj1IBFcve/Dy88M3BF07RtnGJ0I/U+ntX3MxHIB4xisTxJ4c03xZYvY6vaJeW5GNsqglfcH+ldtHN9bVIo55YJfZkfGG25TIe3simSBIkw598HpVewkEOoeaAVCn5SpHB9c1pfFb4dQeCvFc+lreERbWmgUnOIxj/HpXr/AMBv2c9D17QoNd1OeS7E2Plc7lI9gcD9K9GtiqUI87lozglh5RnypHD21t9vt1JJAYcMwIBPpmrE2jT2tsCkbTlOCF619XW3wz8MaRZCCy04CJR92XBU+vAA/PNUpPBmhS/KbBAFP3VYgD2wuK8x5vQpqz1OyOBqyVz5r06ANEFRSsgOSjDGD7+9advayqgLoynOMjnjtX0Mnw78OShc6dG5JyQxB/I9R+dWR8MfDPlnGnEFuCytjj0qI5vh5bXE8HU2Z89KGKHcpI6YA6V5t4/8Hx6ndLKlybYgHKgkZ96+x2+EPhZjgQ3KZ5ID8H8CTxWdrH7P3g7xDGgvILlth4JfOB6YGK64ZphlrcSw1SOlj4NPge5WQg3rMSOGDcAfSp4NOudDV2e3W+XGCAcsR7AdTX2i37LngIuSkE8R6E7uv+frU9r+yz4IjlMsQuEYHcFY8H8jVLNsG3a/4EywlW17Hw8urxeaqy6dyR80RBDYPtVdLe21KUpiSzcn5XPVfYnpX37D+z34KtWLHSopec/Mqj8ckGtE/DLwpHbNZvoNtJAw2mNlByKmeb4anbVsqng6s/I/PuTwJfeWHjv/ADUIJysnQDvg8/hUMegX8OxpHF0i9Nzj8fevpP4tfsvjTrefVvCbSi0wTLpm8/KBySnfPXjoa+b9V0O705xLG8kgDFTuJOMdRj8K7qGIp4lc1JpkVsLKj8RPPcx20KCWxM+3j5TycdOfSsifWdOZnLWMwzyYwACD+P8ASrNj4gltJQJ7BnGCDuOf07VabXrDUCB9hWBycDOf5mum7t72hw2MmLUtO3YS3uIsnIYyAHj1A6jNayWE15EXt55YyxzvTA69s9KbPpdrqUIUgWzAHliBu9qyZPD08b5ivGAAz8spGPbGead10Yr90T32iaormGW5muSBu2uQQB9RxW78NNes9G1dUlBjlA2EE4BPv3rnE027gUGS4adQeofr7VDe3NjACZI5RIBgED8z7/WpnDmXYlJPofULzq2ydCSjgEsucDirH2KV5FZEeVSAMoCcZ7cdKj/ZQ0dviHoz3d8DPZQEL85xlRgDOPrX1DZ+FNL0+NEjtI9in7pXAP8AWvnqmaU8O3Fq7R30MJOtqtD50ttDvQNyW077hz8h4/pVXVvD17PaOptJ8kceWhYnj/ZzX1AbWGNlCWsaITyyrzz2x0wKeY4iRiKNSO6KBmuP+34J3UD0Y5c11PgK++H2rPPI4S6jxyAVPHsfSsy48J39uN6yuQ2D0xxX6HXFpaXCET2UVxGwx88YPH9a5PWPhH4W8SF/tmnG1nYbRNZMY2A7A9jiumOf0XbniS8DNbM+FvsM9goeWJiVGcqMZqrPf2Fwx8+OVWYdMZP1r6E+JHwSk8BRSXFnJJqenr8371suF/rivFriXS7q5WAWW2SQ/KucZP8A9evbo4qjWjz03oebWoTpO8kYcNhDeJm3aZADwVJBHvWiNFv3QGK5kC4GFZete8+Bv2aLTUraC+1Fri3WUDMayMoB64IUivXdG+AHhfTFwYWnOOGLk/8AoVcdbNMNS0buVSw1SpqkfEEun3/CXJmliU8kKRjHYj0piR2kiOqA7842shBzX6ARfC7QLUhBZJKgHAkGT+fU0X3wl8KagoFxoltLgYKlQM/j1rD+28NfZnUsBUerZ+es2hPKxkVCCR0IrPu/DF6qKUAIGCdoxivvLVP2afA+pBmj0+TT5SMrJauOPwNcR4o/ZPv4rSSbw34iEhUZW3uowC3tuxXVTzbC1fdvb1Jngqh84eC/EstnILS5PlSH5QGPB/GvSrUGXawGST2rzHxn4C1/w/qJTU7aS2nVjuODjjuD6Vu+BvHmyWDSrxCbjOI5R0cHgVvOKj+8jqmcM4SpuzPQ0hd1Ik+THQUWUIRjvzkk4OOld7oXgGfVraKZ490Uo5wcY9K6zTvg1ZDBm8x0I5RzuB9q4ZZhh6enMdFPD1KiukeTNAdgJxgdGrD1bzSrAOAjg7WUZxx+tfS2nfCvRbbBFqwbPBUjj8aL74RaBqMbxXFuxRuuzgj6GuZZxQT2OmGBqI+BdZtNUimkKW0LhiSTtIzz1A9TWQY75cn7EiDHLFef/wBdfdN5+zHoEocWmp31pnosoEoX8+a8/wDEv7L+vWSmXS9QstSiAPyyAo4A9uMmu+nmWFq6OVhVMHVR8mSl7i3kjZBESMEAEZrNtlmjtzbysJxnO1ucE9xXqPi7wPcaLdy292VjuIiRIjjBBxmul+DHwFk+IQS/F1F9kQncijJHPfPGcVrWlh6cedvRmPvQfI1qeNaXpl+8wIEscRPBOMCvR9D8L7o0kncuPUD1r6Sn/ZU04xgx6nJAQAMBweg9CKswfs2PBAFj1eMjGAAoz+vevKqZhgkrKR1QoVm7tWPmzVvDEcFs8sSGU91DYyP89q5qaNrsbXSSEgbQWPBHpX1S/wCzRdMSBqpiBJ4Yb8f0FY2ofspa48myHVbS6jPAWQBSB+H9axhjcJL4panb7Kqloj5cv/C1xpvlzSxOYZRlJEHU/UcDHvWh4VfSIWdNRefaCGV4FDEd+eRX1Fpn7M/ibT7Q2hNpeQfeCyORg+qnpUN3+zRehA8+iWk5U5yrjI9xkV3U6mHqK8pL8DjqRqJ7HidlYLdpIdD1C4iJO4xSKCHB7/8A1hiqz6r4q0qYowaRBlXG3kivcof2ep7WQHT7C5ty33zHKCQfxPA/Crd58APEskapBqRsiRgeYgbI984H41uquGX2kZcs7WseVeDfiDfeHbv7VAJIDIpWaC7t98Uinggggg59j6Unii78I+LLo3JS30qWZSzR27bUDdyB1Ga9htP2cPEP2Rnl15Lu7RQFhljAWTHRSQDgYrxnx58NJ/DmqvFqmmPYTAljtAKkdyD+vanSqUpu1N2D2dRR2MG1+CsfiOznvtN1UXFvCNzwtIoIX19W/CstvhTdRzbre9a1PQmN8hvTkcj8K7PwXpOk2DSS2Wqqk4j5jd8Fwf4eOPYZqHVvHFha35t47R7dw2zy2YEFh15610ynKOk7M5eXrsc1B4G8T2eHXUbiePGQFuSMjpwDyea0bNdX0Qhrt74xZ+ZpGJ/Kuqlgu57ctHYXDsyB1jgkBYqRyVBPIHesSTTtWaQrDqU2wgZtbhwMZHQ+uKFCE9VFFRfmXLjxVomp26JexS3ES85aMhiPpjJFZFxe+Fd22BCAOBG0WME9eO1a2n/DrWdSlUxRQEMwJDy7fqM9K6+4+F0EFoovNMYZHIVgDn6jIPrQoKnpzWQrqWyOH8DfFLXvhJrIm8PwHUNMllD3GmSDCtzksnoSM8epz7H1D4p6l4A+LtjZaxoED6Jr87A39nJbkH7vILYxkHHQjOQSB1rnZPh1ex2pu9KtmEcTBd8nIX2J6j8q3LfTZdQsrRpLFbRg/lloPuuR3Pfk96zdOLlzRYQlKjLRGT4WtI9EgOi3nmHSJmGVzn5jwDnsa7rwd4OT4deIrbUNMRtV0o/LNDIN7oCRyA2dxFa/g/w9caRfQXd7YNcWBI3MFwRwRkZ+v6fjXT6/4ot9IZ5NKRYJQpCgr1BHOQetTLTZCi3N67HZ+IIL/UdGGp6XHb6xpm3cyxgJLEPYeo9Krp450DVvBnn2L2kOoWikT2s0aiUkdeoye9ZXwY8R3PifT9Vu4ohZXtrIYZYofuynG7cQcgAg9cV19z8EfD3xC8PPcIi2upODmXHIb3PfkVwK7na9jppyh9pH5oXDPeTlfJW1hiJwhGSfT6mt6yWT7Nm5CIgX5VXBLfU1mJeLEULxNLISSQex9fYCoby+8xg+SSFwijoD719Te54Kvbct6leM+QIxFbqCN5Gd478fyrA3RSqzInkIMkEjGff3pt9ehmAkds9wowB/jUBcSQKzyAICcAnofp70hNW1CW5jSILFIZCBne4xkn/Csue3F0SDKXIHJXOPfinahctsC/IEJwoHBJPH5VFBEY4wXcRkcFVPJp69S1cZE0YOxC+R3I6n0+lSBNgbzGL56KTjPtQzM+QmABTCX4YgMwPAFK/QSUmyVfNePnagHuKWVTgEEOfRah+zknMoJIPAx0qQSBVCRxEAnqAevf6UKLRXWxEcMD54GAc4HHFRpa2zQqwA3E7gw5xUd5Cbo4JJyfug/pSWVlLCzeZG/B+RQDgD6etOzTCxCLezgn/ezO+TzGMcU7y7uTP2adooycBFYcD1rTbw9EqCVwsBI5DDB/8ArnNZ13bXtkD9mKDcMHgHr/Kq5b+Zk5ajY7m4tGKSRDYPvSSDk/SpY7my1DKbdhU53kY/+tSWV08JcXKCUn+NhnH0pGeyvyFJZnPJVVwAfQ9qdreRo5eVx9xpSTqHineU4GAzYHHbA7VVle/aQq8gjUDGIzjP1qf+z2lQM92baDOFwM4H86dHYxW8GIJ2uJMnIPcdjzRawr6XNDT4LbTsSvJLcuACuBkZPv8AnUN54wt4cB4pQWPHHT6imRi6yftVxEqKA20EnI9MUklw8oJgsUdQfvsucDueaEmTdstDVJ9QiQwJHCD8oLAAkfjVCTTLqOQSxbpnBz5ajOfxrOubCW9nEolOM8Kpwo/Krsd1qNsghjdhEgOMEn60te1ylZK5bt7vW5HAdEgQH5huwR7YxUmoX0lomCjTHHO1qox69O4+eNwB3YfrUserW8uBvU5xzjrRew1diW/iRt5Se3WNAc7nH6itGe/sL6MKJA4A6DGOeoqvNBb3UpRwsoPQHmopdCt5AAheHHRYgOv4/nVcvWLM5NdgKWikiC1RB0yBn8ao3mhC6zJ5rY7KDgUt3aXtuAICGTOST1qvLqU5hNssRMh/jYEYzTu0tilawi6IiqSXBBOCQep+lWYFng+SIFEUElgcE45NUYDPbcPIW5GQK0IrmKRfnIB9CaSaa10E9HoVX1bax4aQY6qDg/jQl9bNt8xEhJ4A61blSOZcLiNDyQowDVRtNSWUADj1PPFJK/UfP5BO1vGN7HII4C85FZz3cS8WNs6ORkyMCMmrEumv5u5mZgD8qgdMVN9sv4AQlmhgzzIyjj/61Np9QdlsV7e2nZS8s8kSjsAOfb6VcbVLeKRtjggn5SBnIqrc6nBOpSVmOBghVJyPwot9NtJ9hjVYkXkeYQOT1qUgavuPe6udSjMcDblz1I6Zpo0Y2zASkGQjd8pBzU0llBGcrfRxjbkjkYx2/wBon2qjbwNIHljuFBYlcsfT+Qouhxtuh1yt2koHCAEEHHPHvTPtAQAksxBxuQcEfSpF2xxgvL57AkA46U6K4diNkIZMfeZcfpRa/QpajpInmVP3hQN2YYx704xxwJn7QspOAMcYp9xfOVAcAAjqoxxWez2m7MihiehIJ/DNQ7CSuWZJEhwwKuT2J/SkzeTA+UojhB5YqOePX86WKK3GStujE9Cc5FRSW8rciXYo7A9fwpXuKyT0HraW6Alsu5O456VVczMzKjsBnJAPWnSRtAgw5cnk59KbHdTBQERQR6jtUtmifcXyjEpMu+Vv4PmwPxFRzzqAVQpk9BnketTlpJerjI64FVnNpZMrTg7TnJAzj/69LcaRKbyyhiEUz4LHO0c89h7ClfTo7phKFESgdM9fcCmveWU02YbNhlQy7iT+OaSbUJGYgWfKrtBHAo961xWTCW0I2qs6ooG3Gen1xzUAYWkhP2kOQMAknFRA+YztdkRehU/pSRw6YZE2GVyTyWbg/QelK13diaZN9o1CRt0SREA53NxirCLqE53TOFixk7D/AEqwrAAInAI4J4/WkNgS7B7gY7MpOCf8Kq0b6DT6EcsKy8EqU77mGR+FPXTrVCCk0Zkx0Q8iq76OvA813bHRScf/AK6iGkXNsXaCHy1JGS3JH5Ua9wT6Nlt9HS6mBBbauOFOKhaz1BcgOsRBIHzdB2OfWmi4ubFXErmRgeUUY59Kmtr4X1uXMTQID0l4OfxoS7oVitNdtbqEZzM2c5HY+ozUU9wl8yiO0EAOd5yTn0q88GnqPMmvNgAyVUZ57CqbXQYBYAuT3/ril7vQa0JV2RMAQgBwSwGSBUa28MkweONpATw5GOnfFX47OOJgJ0LycEqTjHHTFTyKHUmJBGg9/wBKrcmMuxnPFNggPtQj7pGeaGzGoJJc8Aknv9KsFN+CSDjn5TnFS+RHHFgneWPJAPFDRV7lJJ1PA27lOMHOc1LM6lSDlWA5GOM/WpBHHakN5Rcqc4Jxk+9N+zyXjl8qgPPJA5o6gtSJVTBON2ehJqNwQjKCF9TnGKsrZCMZaUbgMAZ61BJKsUextjMTngdPTmlbS4m1sNCRqADNlu4yRmh7eGQANIck/dFFlpryHMnz5PDYq7cWkVmMeUTIOCxHIpq+wX5dykkUcLqI0IzzzycU6Sye5LAXMirjBjDdB6GmrqdtZEEwEsTzuJ5qKTU7m9lzBCqA8Dac0utkPfUhfToTKzHMjcYAGQMe9WorOeABHlRAQCCpAAB5AJ9aaNNvWwS7k/3VGOfoKguLCXBlm3DB5DN+mPWhk3tsNu4xCA32oytk/IX/AKVLavc3HMKgquQeuQRUVraLfsVSMMRhmkxggDtViW4nhAAuREig7QBgkf1pJDuydrbUJWQSuSpxtCEEgev4U+Z5Le3aTyI3QkbXLZzVONGuZVH2mSRmHKg4wc1oaho0doY1RmlYDcxB4BPXiqUR6bmVPKbl8MqoAOcjjFIzWcUPMi7ycgjBH0zV37JHJgOFDYwGJ6H1qGXQYpXLvKACeFRc5poOZIowRmaYLFc7ucjb0HtmtH+yZDFvaWQEdfm64otdNgsMiMOSeemK0o4TctsO+MqNxJI6UaIV+xn2kMsKOBFGzngeZg4/PpS3X2u6iMbPEkZYHEa/pkVteXaRtwN+B1J71HJeSBxFBGOm7IHIx1qVvoJb6GDHb+Ru3hiM8YUnP+FbVpZTTxEQwOkRH+scYGPrUE8N07ZaYqCcox449aicyWwDLPJcyMfmAI5FFtdEFvMc/hoSkvLcgKDyA3H5Cqs2n6dp7h5rjzQMZRDkmrcMmouS8WmDy1GTJnIpYPLuriSaWOGcINu2X5Ard+B78fSqbturDjqVTrGmTSkiykkHQBuw/TNOk1G1MYSDSooZRyXZTjH1z1rTiMTkkiEHpjI6e1WZtFS4sncySpEeCkQ++P8ACpWq3Kei2KSSWVtZgl7RXYk8jJx+Pf6VZsr6K4hEZlZ4wc4gTIPtmqltoenLhmE8hB5yQP0xTJ9LnK7bSY2wBJALAde9TrfcndXNZprGFyUtJwWGC0jAfpRb2FvdSK5i8oL8xaRhg/hWDJo2oun7+9UjsokBx78c1VS7l0aN4mtXuXYcSsSR9eKtXFoyfVdPjkui00jSgk8qPlIPYDistTY2D5EDmVudx5wB7+tNmlv7gRuzl1BLKCeBntVu1vI/szRyW6ysGBMrnge2Klt9S03YqNrqHBKyjHQEE8dhxTJdTaXBWJunBIIK++DV1rlCxwsKD26Usl9YiPBOXxztHH0qU+7GnYgitbO5XfcTG3GQAD3PfiniHSIGJLvKxPGwZz+FTrpqaiyykHIwBkU9dHSDlAgcEj5iBj1p69xX6sljti0T+RmLcDjJzx+NUxpMzbC94AAeAGwfxoawkLgPe5JJ+VTwcfrUcrSwAokJl29JGH9KcXbbUej1JI9KtkJL3irnuSSSfSpDNb2wwk6ZA4JGSfwqtDaz3MhZ4OpySDU32KwhyvlOZAckEcZ70e8wurDJJr6RwYJImQAA7QQRTC2p7mDzhI8YChs/yqaS8tbfKLFKoxjjjPv6VVGqxBsLGSSfvNkfr2qdE9g9CaOG8Kh5rqR0xgDdikkvXgcKkHmnoCccUWuoCYFVgSEfdDnJOKuuLWNx/pAyO6jOKV4+gNX1ZT/tG4nOyKyVXHopP405bnU5UxHBHCSMHcuT/n8auJq9nAzqJSCBgMvGaqX2pRXMZVJJiSclsEHPsR2p3Vrj6EttZkMTdp5shGAoGMEdxVvyYVICWce4/wDLQuBgfjWNFZ3F0wZp5Nn90scVojQYFKtLqIQMM4ByD7Yq1dkt6DriX7PkpBEAx4EbZJ/Goftl0hYLp6tgcFiTu+vtTorbTbGUsLoSMD/EQAP/AK9aT+IIIYgi33b5VRAAD9anmitwXkYsi3cxZEtY4wRyFByD347U2PRGTDyw4BxjA/zk1Nd6sjKvk3MpJJzk4AJ60yK0v54hL9rJRs7XOBwO4p3/AJUCeg97a2tVDNbSkegI4NQDUrfzB5Fp3PQ81PFosssqCXUMZOMuwAH+AqZ7O30q4aMXsE5U8svQ/T2pN2dmxqz1K0Usk5GyzwAMliCSfxp5vbyVTElmqREYYnP8qsTa062wEVzGGLH5AuMD27VUXUNTmlBUhucg9ePpULXbUdixHpVsVDzodxHIRScD04qY6dp1tEZDbzv67Rjjvx3qNP8AhIMKSTEvUFcjI/wq1Z2t4siy3kjXJHzBd2B6CrTl2sLd7laHVNL09sQ2s4c9QAOR7irC+IIW5axlnB5BZ8fpV2eRxI0LWtrG64+YuAQfT0p8EhQkFrOE55lDCQ4+lQ7dWUmrWSMK81kXbIgso7JI23GQgkn8+Pyoi1JGXm9cDA3eQvb05qS5nS8uJRckTxRjAZAcPn2p63FpHGW+ySOiDogxj061StYXkIL+2lIQSXkzOflO0L+tTW+mPJu8yaSLacFWbn/9dRNqcDH5bFyMg5PQiov7SMzErZkYyAWPIo5uyDVF640W3hYLLfxkkZKiQnA9CBVeW10yJwBdwSnHGSeD6c9KrfYI5D5k6RRyE87DyPqak+zaPHwZ9o9UTIz6ZqHJrd2+QK7LEl5ZSx+V58ciEceXHk8diasWKWUCb0spHGAOFxz/AIVlmZLbCWbhN38bLnrU0Eeo3AJN3KqL8pbPXHTk/wAqLu2jA0b7ULW2Qs+nTKG4DKAce4HOaqRa4ruTBp8kkYAAjYkZ9Samj0m4XZNNel+RhXcYz7DtV+SU2gEiRwlxwFBBz9aajfdiSRgT79TuV32yxKDjcCckemfQVO3h/TYnUtcqjk5x1x74qxc6tqFwxCWVtEDj5ip/pxVNvttzII2WNTnnCZz7UK60SKTSZaF3buRHJrDkAkCNQAMetWDc6bpypOdTldyfuRkZA7H3pdP8HXN35fmwLvY5AUZ49eenFWrzQbW0y7WEk+AMHbnBHXgc/Q0eyl3/AAE5LYzX1Wz1eZ5EuL6VzjIMhVfy7dOgqD/hHEupSftbxliCFaQnp14p76kkFyiRaU0MQwDvB5NS6jrcaMiW2nZcj5mMZGD6UK8dEm/kNLQa/hG2iy0moRhsFuDuz7cVVbSiZSthKqDAzIwAwe/WrKaxrJhcRWsNuh5YrFz9c9vcVQsb5gZUNst3Jkk7weD+HH/66Lyb+EW3Ut/2CQB5+qlHUFd3mdfyz9KVbeKyjIEsc0gH35hnPtUcc95yqWEYZhxkE4PriiK1uVn827TMXQhE6H6VevYd2StqiRgt9piBJwY1Ug/4cU6DWbGCQmW7kyRhTAucntn0FStp9g7eZ9kkIJ52x5P5dal+x2UUyE2jOhOMuNq0mtfiIb7FAah9vm2pLcTMCMkjoPrSyaXesXYX7IcdWYDFOvdYt0k2Jp7RIoIKxgkP+IzxVA6vEztiwl3Z+UMxIpL0uXa5Yj0eWY4bUowTydzjJo/s20sHIa+jll7+Y+QP8aigmlklAFiiE92GeK047TT5IhHO8Zck5XAGD/jTSfp8gv0IDfxKMG9tg2RtjjXaSfw7VNDrkUNwiNfNEM5JjTJB+pqyND06KESl2RcZUY5z0rZs/C+j/ZluDvaMruJY4x68HrRypa8wc11qZRv59YuRHBNe3AXkBhgD1IpraBfW6GUX88KEZKmUgt+XJq7J4h8M6eknki+upVBUhcKF9wR1+lYdx4lspG+SC55OVEjEn8Kz5otdxIuW+nTxEF7/AIBBw7A5qxK5SbbutyCc5wMn2qnY6bLqbITbIkROSG6kVojwRbeasuQCDuxnrVtPl7FddB3iC6ZoIEyQu0LgADHNY8mFYudoIXCgjgYHX6mtTXcxtFESSFGAfTHasC/dvJbBwDwOM15y3PQV7WYy33taTYwzyMMY4A9j/ntVbX7pIbX7MhyVbaQOc1ftQLPTYXYDeScL6H1rm9ZZpJhGrFWXqWGeT7VsRJ20RWZsQBgfmPygA4BzWlpibVYv91cY56//AFqzmUGeGIAkZ5wPatW4HkRhIjtIGeecN61rGWljJMWZyYyVAJJ4xUVw4TYnJAGCB6+tIcsiAHAUglh3z71BqcoU7IiSSOGpo0lJdS9YyI0TlugODjtUVu+6Ro9wJlcKGxnAHUGnyYtrGPnBIUbccnPeo7VSZkORtUMxJ4ye1LrcpLQsbke7dmOEDbQBzgURASXm7J6nBptuhaKWQkEKCRjvUmBDOh6jHPbmo6jsxsrFJ5DggjGM9Oegp19CEjQcZI5B71HMyo5wGBkYA7jnI9Ks6shjjHIBHTj1qr6kxikilIxW3UnOFHOBn9KjiwisOACAc45/On9GUqSQMdBimSsDKxHAyMVbkZ76htWJQM8ip44iUBJx+NRxx+ZIDgY78VedfJticEjIPHf2rOU7bGyjf0M1gY9xB4qZXCxgkgDtn+dF+hDRpgIxAb5e3eopmKwAgcHpkda0TurmTi4vRjxgIRwRnJ9qWILyR07UbQI8kHPp05pJVdIAVBOTznjFRcfs7ixyYhGADgk4YAcn3qEEHJPGORz1pyoNgy6qR1Jyc+1RyoShJYDg4ANWmQ1bqNjcIu8ZDs3I9BVy03LG5G7DN1XtVFQEiRQQ2Rz649au2ch8tyfukYK54x2NNvS6LjZj42DTuCMIAQSRnPvU0bYbOQfT2qCIkynJzkYBNJASJXGTgnp/WpXmCuixqDZVCpDKQBj1p2nzlCSQQxXHA6028X93lex79qdpzYKk9uQRxg0m00VFXHyuOChPTAyMVpeEsnxLZOVyGO1m6AA8EfjWecOGAOecg+1XPD7FNStZTkBWG4HnPNZTtY3gveN25jNpqjrEpUSEo54BUjpW1pscaaFJbSheWHlNz8oDZI/HpWNrFzKdXvXKFVFwScfXkVrW86i4RAwMeQ5Vefl9Pc15s3Jq1z04PW1xl/llu4DuCSRDCEdTWxoNybvwtp0TOfNiVo2XuCO9UNcvBcXoclkLjgN6DpVn4f2outXewQr5r7pFEmMEYJPtxXPP4Toim2QalH/Zd5HKEISTCk/XvjuSa038m8sPskww0gZJEPBBHQ+341cvbZdU0uO4wC+8bVxjGD1xWVJGbKbbIA7Sr5qhTknBwTisXU7bmqi0zo9GEsmmWzS/NPZAQAkZIGOP0rT8G6mbDXLlwNhmKqcnPI6H+VQeFUa6tZ2U4AwrjHXuK2rXS4rS/WXaQpBJ2jkH1rlnKMr3O2nF7kXjzTRYzXM6LgSsGfj+I8ZrznSr19I1CWCTakSsVYqc7kI6j16mvdPEWiC50CRpVEkVxCGjPPUcdfqDXi9/p7v9juCuHX/R5sjqc8HP6fjWlKUZR5WyZwalc7v4Q6zbaF4pvtOW4/0aUCaJlGRtIAz9c8Ve1zRo9J8SPdxJ+6nkLsBjAfsR6ZFefeF3Oj+MEluIm2PZyxoT3Bxz9AcHNepW0v8AaHhm3gYiW7QnDHqU7H3Oa4J/u6jV73O2N2tix4b1tJr/AMt+GjIDYOcA16dpNyn2Z4mIdGB2sTn8CK8IsXNretKzqQZlgZQfmBJABI9s165ouoBH+zyvGiAj5yevYf8A6q4qiNYq+p2vgwwG+EF2+bOYNDMRwQx5U56YB9apXGmLrGhal4eljPmQCV4DJyG25P5kD0qtDt07USpfzLacCTdjByOOP5VPqhm02yudctnJe0IaWNm5KE7SQO/B5Fc9mpbmmljlfADy+KPCcGhIFeRSJoN/UOpyyc9Bwa9D0OYx2EFznZayl7W43gFoyRjHX6jnr69q88fT/wDhD/FKtYOyWWosl/ayDnALAOAR9D369q9FE1jDqN/pgAS21RX2oTjEhUkHPTOcdTRPSWwnsY3huCJJTo7YSV5GaEMcArkkDPbA4rA8Q6kE1yzvigiRzLY3Cj+8BlT7cZPPHpUzyNZ39os8r/bYhtQg84HBBP5U/XNLl1uxniVSzgibCjq6nIPqOM0RSvZk6NXIvEKDXfhyglcSz6QzNDnkiM5wM+x4/GsPwbqu7SkLDJJOQBjgd/X1qfQL8NaXNseN6tHIhPGQc4P4is3RQ+meJLyydVSBI1niKn+EjGB6kHHApyuooS0PMv2hJbCw120vhaGdLqPZJMTkjaPlGe/frXkkfiPTpQXSxkDAZ6DJHrX0b8SNCHiPSrvTiQjGPzbeTaDiQEZ69Bgfia8Nl8NmJw0iRLOpw8QIyCOoI7V9tltT2lJXdreZ8XmFJQq81jnLnxNpznP2Jhu+VQCRj3Nd38Nduqi4NtbuVU4bbliCR0/CtX4dfDaz8Was6PbobdEDTr1wM8f1r6E8PeENH8MWyQ2FhBCBwWjjAJP+cV118VTo7ttnmqi5vRHmtj4P1C/O1LOVhgchcVbX4Zas2CtnjnIDHB/L869gWRgNqsQg4wDgCmHKSKR2PJB715rzWf2UdCwatqzyG6+GOuvESLeIAEfemAwPTvk1VvPCOrWKlJ9PZkx2YH8hXtgYuQckDuMdTUYzuAA79T39qFmsr3cQeGS0TPk/xfZ6Zpe97m3UTgHgrg/iK8pn8XyQzSLFaQhMjaTGCfrnGe9fV3xy+HkXibQvttsqQXdrydq/fHfI7/8A6q+eNDsNIBuUuyGGxhHtHQjua9iliPbR5uayOKVNxdranK/8JTdy5YWkOQc5WMCpZfGWqMQEgTAXbzGOnoQOtbduukbGLXKhyxIAUYI9QQagml0tATFexs4Py7R+tdS9m1dyZGrexiy+ItSmOXhQEnJIi/8ArcUsDXV6hWeyMkR/iEePwrUbUYgpA1MoAdwXGMGp7e7NxKgS7knDEKqqufmPapvTWqY9tLE+ifDw67dW1vaQyGe4baFP8I7k/QV7v4e/ZH0JokfV7y5ckDMMIBB9QemK6r4IeAjoumR6neqXvLgbl3D7i9h+det7xHkHAGMYz0NePisxnTdqZ3UsPzpOR5hp/wCzx4F0pkMGmPJ5eMFpNrD67ev41s33ww8P3MXlLpVuY8ABZV3ZHofXtXYf61uDj3oEZjGdwcjp2rx3mGJk7uR1/V6aWiOHh+F+hNEqHSoLUAfdtyQB7gVyvjX9nbR9eiEtheXljOoyFD5Qn8cnmvX3UBi2SeegpHm2huijHGTiqjmWIi73E8NTl0PifxT4APhPU5LK/O2UZIZj98DqR7+tY9rafZUYJDZSqTuO64ySPcDn/Jr2D9pXVbae7057QQXdzBuSVcZwDyW9zwB+NeLyaqSBH/ZNhGGGSygg8/Tp9K+pw9f28FK33Hk1aSpytc11Jxtjis0O3nbOOP19/wCfpUMk8hCB4rDYAeTOTu9j/wDWqna6ZpVxbhmMEUwPzhX2hT/ic1I/h3SJVZ2vbQEHgeaOT7CupO/Uxv0Gy3KvJgafpzt2ZWYkenJNJLuiTzDpVnns3JxTTpdtaTh0ntBgcF5gCPwNXY9alT92t3p+R1SRc8fX+v0qZNddRLcqw3Vw+4jSrNlxgbQecd89hTFjjvJAj6fYRkHB28Mf8a0zqUjW7sLvSw/Zd2Bn0wf6Vf8AAejaj4z8TQadFbWwBYNNJEoKgE9j/SsqlSFONyopydjqPhp8EoPF91G8kCLYg/Ow4B9vcfXrX1R4V8G6N4YsEtbCwhhVAAT5Y3Ej+VP0HQrTw9pkNpbIEEahSyrjNayt5ZGTg5xn2r5DGY+dSVovQ92hhoxV2Lc6dZ3fNxZW9wCckSRA59ietY9z4D8N3jFpfDmmOnUrJDnP65rY83zFzycHgHinmQsduMH0NefHFVY7SZ0+wp9Uc7b+APDcG9IdA0+3VxyIYyNw7A84IpX8A6E4w9jEUB4AXGPp610O4ZAGG7Ej1o8slRlQ2RySabxdb+dgqNNv4Tmn+HHh9lKf2dEV/u8D9KZD8PNBQyEWSrlQu0Ma6dkCkEYOBxn1oQkqQcE9GxSjjaz+0xvD0uiObf4caA6lRpo2HqBIcGqdz8JfDE7KfsJRlOQSxXb+XWuzRgMAHHtStJk4x146da3WLrb87Mlh6bdrHGj4TeFnjPm6d5p9ZGEg/Ij+tW7f4YeE02F9EhuAp6Sk4IxgDgjH4YrpWdVBJznsopFmBwFHHpUPH4l/bZX1amuhxHin4VaZrVjJBaRLp8u1ljeIn5T26k9OnNfLPjLw74v8Paq9lcOkpRiYnKZ3gcfgfavteRzuPAyOhBPNcL8UPBUfijRZniRkvIvmjMfXgHPPWu/BZjJz9nVd0c9bC3jeJ8cT2vie5AV7ZXTnKCEZH49a7n4afCK28WZn1S0WAoeVUkZx3981yF8uvSGQ2mpzwNGzIYpXORg4PsOldp8L/idc+Fmew18GWBgGinWTle2DnsPb0r3cVOdKnz04/icNKEZS5Wz3fQvh14Y0OFBDpFq5QZ3Sxg5/D1rol03TiMx6daxKOwiB/nk1iaFr1rrtus1pcJLHgZAYHArbspOoIJI4r5lY+dR2cmep9WhFbEEmmxNLuWJFz8uFUCkbS4ICQYIhnrlAf1Oa0tpIOccDofSmSRhuCSD2rR1Jb8xDhFaWM8QQqwJgjQ9AyqAcVKlvAWJNvCxJ5JQZI+tFypiwOSCccjOKr3T+SmSwAU8896yeIqdJAqMXsjSSKOIkiMBjwSRSuSquVPUYOBnNYQ8R2QZYft9r5uMBDMoY/gTV+K/3AqCpwQdwII+n1rL6272bL9ilrYtWrlFIJ9eWFMmhjdiZYY5AeSGUEn6mpIblHbGceoI/Snkb+gwPQ1ft7/AyuVdUcj4h8JaNrkTQXNoEQ9Vt3KZ/nXknjL4NSabE9zosH2uJSWMcrncOPx/pmverqJkxjGQcnI6VQDGORyc4IwQK6KWYV6Ds3dGcsLTqLbU+S5Y5bacxXNqkEgxujYkYHfj1q/Jp+kGFHW7WInlg0xOD6V678SfAaazbte2UEaXcSlixGd47ivCL7SJ4pC09nbxID1X/AD1r6WhWhiY80XY8udF0pamsdI0yZQiXaGRuAhcgfnX0N8KvgzbwaBBeX7NIzAbUyCAMZz6n8a+ZEtdFSANLKEuVyfmYkH2x2r6g+DHxn07xPotroty6wanaqVAZwBL0wy/UCvOx2JqUPh2NKNJVHc9Ei0iz0uJEtrSCONRwoiHPueOTTorwRkny1QA5wBx+FSXMpIAzjrwfWqLjLcnjGMCvm516k9eZnqxpRSs0XJL1ZWd1DF2G0sQASPT6Cm207rKXX5XAxkDGRUESkqT0A7U9UIbeCCCMfSiFWb63G6a2Rf8AOeYkudzEchufrWVqGiaPrEPl6hpdnfQN/BJECDV2NmRTwSD6iq88yxhmcBATgE8frXYqso6xdjldPXVHiXxR/Z80G6sbnUNDRtLuYlaQwIxMJA6gDtxXznc+F7PyVlbUVIYZCeZlgPTmvqn4kfFjSfD2lXlvFcx3N80bIbcHkgjB/CvkK9eDUbs/6HNE55GASATzjI6V9FgcXUqrletjir04w12L8fh/Tkddl9CCuDy/P59zXd/Cu4tF8eaVbTzwzWLsd4UjJx2wepNeYyaRA/WRkVR6jit/TtL0qC2jvrS88vUYG3bVOOfUfyxXbilKVNq5xw5eZPU+5tB037FeTSmNYxuOFUYAH07CuhjYFckc9DmvkfwJ+0hquizwWmtqb3ThhTcrgOgHcgdQP8ivp7Qtdt9bsobu0kWaCRQyOD1B5H6V8DUlUpVOWorH0MHGcbxZuMwXnp6VHJx3B5/KkEm5AVAx2OefypCRITxxnnaMYqr31RorIzZ9MsBftftbxC7YAGbb8xx0yawfF3jvTvCdi893PGAF3BQ4znsK86/aI+J2o/D1rSC1GGuxhSSflOOtfJ3iPxdrHieVnv7uSdWO5VY5VT6iu2lhMRiWlbTuTKdOkuaW59OfCn4mx/FH4qpaXbeXaQK0sMRyA7L0B9/8a+o7eQKqhDxjAGOgr8rtB13UPDOr2t9ZXLW9zAxeOReCDnn8K+tfhV+2DZaottp/iyz+wXpwgv7bLRSHgZbJ+XP5e9Z4rB1sJqleJlTrRq69T6nSTkgnI6A4qRWXAOPbNZWlanFqNrFcwSrPDKoZJEOQR61oAs+DkdeSBXDF82qOlabkuRnAByep7YpyuUYFSwI6EHGKVU4BYjIPIHekVTnjknrVptMm7vocH8SfhHpXxJtJDLNLp2p4JS+t8BifRvUE18neO/gx4y8DXjxXFywh5MV1FnEg7HPQfma+7lG0gYByeaq6xo1jr1jLaX9stzbyKVKMeme4r3sHmMqPuVfeRzVqKmro/O3SH1fQtQE9zuu4wcNvOcj616FH4yLWwltbaOXj5kVgNv511/xW/Z6vfDUEuqaGJ9W05SWe1iy0sS4zwP4gP5dz0r56uL+xQ5FtcE5IIDkHPoR1/SvolGGIXPRenkePODh7rR6HL8QbiLc/2UoQeSWAx+Fey/sveNbPxadYiYJFd2p2hSQCT1yD34r5Ln1NJiT9mkEbAYV88496l8N+KdQ8I6smo6LdNYXYYMcAEN7MO4+hrzsbh5ype49V+JpRmotc6P0q3fL6ipBJuwcH8K8D+E37TVt4yng0rXoYrDV2AUSxgiCc4HI9CfQ+9e6+cVAwMZ5HevkVUkpWmrM9zRx0JcsCSMD07U9ZiOT1quZTyCBUVzMY0Lfyq+a+gWLcskUkUscoDRSKyOrHggivhL4keVonxD13TLSCCWCORZVVhkAsOQOw5BPHrXufxZ+PEfhyOaw0wJd32DkE4C//AF6+WdR8ValqF9Pf3NhBLdSnLSZYk+g4x09817uWyqqbSTscmK5Yx13Gz6pd2zkf2HC6sc5G7AP4HFdJ4Pv/ABBrF7DYWlp5TSHCqMnaPWuWh8TXpcE24RFOSpJBHrgdK+tP2ffChvbOHxDe2kUJkjVYxEoAOOckdic5r0cdiKdGHvrU8ylBzmoo9D+HXgYeHdJtTdbXvCoLMOucZrtJkWPJUkFup9aDMXkyR34x60xyZcnng9TX57iMXKpLc+ppYeNOKSQ1GHBOM9qduySTgDtnuajfKnnGM+tIHXADHaueTjoPWvOUpOSOnktoJcKWU4Jx6+lUZFIygIBI6HANfOf7QH7Q974Yv5dF0KdorhRtlkVjj247/Q18xan8TfE+qu73XiG/dmOdqS7AM+gGK9mll2Jxa5oKy8zCrVp0bKUtT9Jold8YRyM4LBTg/jU6kYwVwcc5GCa/NHSvid4t0i4SS08TanCFI+Uy7gfwPFe8fCz9ru50+4hsvGcP2qzLBRqEOQ6A9yo4+p/SnXyzFYeN2rryOaOMpTdkz67RBwSB7U9epGCOKztJ8Qafr9lFe6fdR3drKA8csLAqwPfjp9KvLLvGM5Pr6V5EoNao64yUhSBggA8d6y9c0K01/TZrC8H7qZSoJGdpxwa0TKQCAfr71CxL7iOGJxiuilKVOaktGE48y1Phz4iaNq/hDxNd6VehjDG26OQLjKnof8+lcZNeaduAlBWUc7sDmvpj9qvTLazstE12UlSzm0lYjOeeM/oK+eJjplwCRES46lVJBr9NwVdV6Sk9z5rF04wlojLW70RQMSuTnJxHgfnmpfl1CNfsMhR1b5eME571ajt9MIKyQybsclU4A/qfaobiD5GeweWBwMBiuMn6V62nRnmq61Gy2mv2sbB52G07eRn6c1Ao19ASbwjI2lVJGMe1QyT6+ygLdSOMfK245zmq002qI5Et2Q38QYEmk7fyk8zfUtHUrmJ9s9xIG45J6+1ev/Ab47f8IDM+m63vm0adgVmUZ8ls9x1x/k14PfMQm6V95I7GrXh+/R5BbSuEJ4BavMxuGjiIWZ0Uarg1Y/Rax1+x8RWiz6dcx3kTjcrxtkEdj6itS1gVclhwTgCvhfwz4w1f4d38V7p9xKtspBmtlYlHTjOB69+K+yfCusp4l8PWep20mY7qMOpBzg+n+fWvh8Rh6mFlaWx9DQre00OwhSJTlRk06SbII61nWUhBILkuOoParyAOwBwT27VhFuR18thhJlPPf9a84+L/AMP08Y2BuYog+oWq7lAGDKo6qfXgfWvTvLBIIGKozxlXDFSCDkGuinWlQkpxJaU1Znw9qVvaWjFJLKRJRkMuMEH3+lc1c3Ol2rn99LbOORujPJ7j/wCvX0X8ePhVcmQ+ItEBiDsGuoVOAD3I9D/n6/OGqadePKzSBrgjB3MCePrX3uFxP1mmpxPnK+H9lK6D/hKhBGBbatNERghtoBPtx2HY1UHi7UrW6SXTtUaR1wQ68EHr+lOW1s8ASwOQoyQo7fXvVmG20O+ura008yRXcjqpilUDIJ6g9/yreo4QjeTOR9kj6T/Zf0y/177X4j1fbLcldqO65Y9MZPpgfyr6KeRSMEjdxnBrkPhZ4fTQPBtgiADzUVjgY5GVOfqa64r6jB9fWvh8VU5qj7Hu4WHLC9hRLwQeg54oVycZ4z600HBAOMds0OD/AA9CeBXF7tzu3GyXKRZznFYviHxHBo2mz3MjAbEJBzg/5FXrj58jGQO+c14f+1HrM+g6FZRWkhWO6KgsDwcj5hW9Cm61TkQcvKrs8L8c/E2fxR4pnnlsY54irQxNICPkB6/U/lXR/Bn9orUfhCW0y9tZdT0AsWjjRszwk+gPDAfn06141qmqS7toKoV6FTnp2qi2sC7cCVQkqgAsDX0tbAxqUlSkeQ6t6jkfpd4A+N3hf4kWwOjX/nzgZkgkXZLHxyCp5PfpXUuRKwKlSCeB/wDXr8ufDniy98Ia/Zazps7RTWkgcqrEb17g4r9KPh/4mtvGngzSNatGWRLqEOxHUE9QR29a+HzDC1MJLlbuj08NXjJ26m8jFSOOntWlDMHjGCcjqKz3dASQcfhTo7kLkdQelefCbiek0pK5qxzgqepPrVe5vVVDlggxnJYD+dVo5gQDggEZGa+cP2uvHWoeF1sLCymkt1uusiMR2Gf1P6V6FNTre5DcyUVe76Hvtx4u0y24lv7dCDyDKnB/OtLSvEdndY2XMbgjIKuCCK/KLU9VvrydpZNQvJSTkgSkKfU4HFJp3izWdJYmw1nULDnJEU5OT9DkfhXdHI8T8XMvxOWeLpbK5+u5nWVAcEBjwccEeoqvKvOQOnSvzu8DftXfEHwrPEtzeR+ILIEboL/KnHoCvQ/hX1b8Jf2mfC3xRQWkcraRraqN+n3h2s3qUJ+8M+lclfDYmgrVoad1sFOtB/Cz2AFBjcARnlT3HpXzX+0H4EHha9TWLK3jbTdRmIZGHCPgenTPevosOrcAkODgqT/OsX4g+H7fxd4C1XTJx8xUPE2PusO4NdOX1pUKqs9DacVVjys+Dby8wXIs7VWPoScjp/FWDe6LBqqZEoglGQVV8c+tWtW8KJCTGb0l4pTE5DnIIJ69K5+ZJ9Lm3RRC9i53ZY4r9HjJySkmfJ1aahJxvsT/APCI3KMMTgoOc+ef5E1BNNNo7AyW5u0BxjOc/jTpPEQClDpjAg5ABJA/E9aktPEUUrbRbLATkEyDr+f86u9ldoxt5kQ8QQTooWxlt3YkcNgAfrVB23FY3YtGxwCTkj8+tbEkcNyhY+XGfQMK5vUIN0wBlARTuA3Y57DNK6ktxWPpz9lP4zaH8M5pPDmt3K2Vlf4FtcuQFDnnax7c9Cf6V9pWd3FeQpIkgkjYBlkVshh6g96/I3VrqK9hSJ1V4mHzq4HX6V7f+y/8ddU+H3iOz8O6vqEt54cu3EcCzsW+ztkAAE9scYNfCZpl9SLdenquqPbwmIVNKEj9CwSSeBjPQ8VG4DN8gJx1ApLadLiBJBIGWQBl56g9DRgoeeeeOelfK89uh9AmmroUErghjxUioGALck9c0oZTjgFgMAmnrlTyAe3TpVXc0LW5m+IbayvtCu7e/CtA0ZUFzjBxxz6Zr88fGOu2Hh7XbmYoWbT75myuDujDDOPwJr6+/ah8VTeFfAMgt3KSzjYQOxLBSPy5/Gvzv1i4klvXErFiwyxYk5J4NfVZVSqyhKMXZM5MZGKpebP1D+G+r2XiTwjp2rWV1Hc2s8YaMowOBgf/AKq7FWAUYBGeh9fevzO+Avx+1T4K6wLdy174WuJB9osySTASeXT0HqP8j9EPDHjDTvFek22oadcC5s7mMPHIpzwe3HQjpXhYulVwtVwqLTuY4aopRt1R0gyOSQTjqO9NL7iBgEiiNxgc5749aVgWwQPwJ6Vhq9jt1bArk5xz0pxj2gEGmbiMgEhvUDpWf4j1h9F0K7vSMmBS2cAgitYp7dQ5WzyP9rLRoLnwGdSDKl3aqWVwfmI6Y/WvhmTxAbbUrTUo1CTwSKxVlzkA8j2/CvV/i38d77xc09tKjxWxkIVAM7gDx9BkZrwPUbwNI7AFASWr7bA0qvsHGpszzMc6dlDqj9Ifgt490zxj4W0+4sJQ7bP3q91PofpXqsLpKoCnH0Ffkt4M8ea34D1IX/h/UZLK4JyyElopR6Mv9Rg193fs6ftDJ8WLE21/HHYazb4jngLZDnHDKfQ+/Svk8bgquDm5bxZWHrwsot6n0PCUC9iM9fWpSqKMtyCeMVVtj6jkHBqy7YU4x05FckHfod3oLhDyADmoGjRz0yfTFPXHHUEjOcdKltk824AJ4wScDtitbNBd3sfPP7XOgWA8Fx6sEEV9Ay/vVGCy+h9a8Q/ZR+POmeAddk8Pa/cJY2GoPugvJMBAW6oxPAJPQmrv7V3xC1O+1y50RH/0SPO8YzzjgY6d6+V7phM22WMMnAKsAQfwr36GCrYug41HZdDLGuEFG3xH69201tqkaXFvKs0DrmOVDlWU9CD0NacNqqDfwePrmvzZ/Z+/aD1f4P6vYWF1fTaj4WuJljltbglzb5IAKk8gDPSv0n065ttV0y2vLZxJbXCLJGwOQwPOQRXymIwlTCVXCa9GOji41dCGVfnOO9M+YDgED1qxOoBzj5h0qDYPxxz71xNPY9WN2hVY7jkkY75p4dScEjjiql3MLaF5X4CivDfiD+1dongy7ltEt2ubiI4ZYl3nI68Ul7R+7G5SpOep7+kiqwOBnrkVcidZEKknGc4r42h/b3st5M/hq62DqyJzj6DFenfDf9rvwB48vYrD+0ZNG1NztW11GMxbyemGPHPpW8frNHWUJJejOWfs9ro96aEAZQg+xqpc+GND8aTLY67ZwXK7SFa4TIz2HPFTW12JVB3AgjII5BFWRIC2Rgc9q9LDYuzUkzlnT5tEfLXx98CaF4Z1uSw06xNoqIDhVAiJJzuUjkZ6Y9RWv+zL4P8ACPi/TLu4ktLW5vbeQrIssYcjnHQjPTpWn+1P4WuYrSDxFZbmt5YxDKmchccAj/Pevk7wh8Tdf+CnjJtZ08faIZCDdWjMR5ijrj3+tfUyrYjE4fnpPY4sRho2Uz9OdN8AeHUSMQ6ZBBs+6Yxgj8sVNP8ACvwxcuXl0i3kdurmNQc+vSvOPgf+0X4V+MGnrJpF8sN+gxNps7bJ4z34PUCvbrW5Fwgbjn0NeVh8TKWjdmYOKteOxxd18E/CF7y2mBeMArgY/AVy3iz9nm0u7JzpWoXsUgUgRhwcDHGAeD2r2dRn/Glx6ZHvXpxlPdMlSsz4UvdL8c/CrVLmIu1/YTBlkglUHIxySOgOB/nrWV4Q8Wzatrhs0iaIFseURgp3x7ivtPx98N9N8f6Y9rdhoptv7u4jJDg+hIr5Q8VfDfXvhR4qhvmjS7ijfMdxIoCyqOxPYn+dd1OspK09GFSl7WF6W/Y9D11tXjsolgiCFUAHmDIbjrgVy2n6dP4k162026zE02d0iADGBnABzS6r+0zp1tZbLjSHkUqWMipkxt6YB7ewwa8h8SftApF4o0vXbOAwJa3CmVduzMZ6kjPH5d6Veu6cG4xdznVKXL72h9yfDL4QweBzLcWtzLJ9qQCVJyGznnpxiuw0Lw3JoMlwiv5ttOS3BwVJqv8ADTxvpvjzwpYavptwJ4JoVIIIPauuOD16Vw4aqq8ee+pzuThoj8VJZlmT5CyDHLZpslwAn7gjBwCzr+dEMUl4fNbaIiMhQAOnXiqF9LOpKqgK9coc8f419xZnkqSQskbyyYjVXbuT7VFeAWwBaIGQDBwen+NV1nJAR2Mag8kcc02edFh+QAFjkuckkdO9Kz3He70KLG6uJy624cjgYHQe9TyWrEKXXLLyMetQJc3Bk2xTKiDHBJGf/wBdST6kxYHaScE4xgZ9D6Cp1NF5k8Vs90uxQIiOcEgcd6dNbxWytskJPqOcGqkBlmjLkGMZ4OOmfTNMeYrlQCSe+OtUvQaaRes8bCZcn05q5HqtuiNGLYsxYAHGRjHOcfhWdH8ygyOFAHAJqVJH8vNvjByNxAxVXtsFuZaiX1kkxMvmCL0Ve9QQz3CRgQzbFGcMDyfU1ZjV41JmljbAztHp2Ge5qlPrE4DosMSKeCWQHA9RRa+rIur2KtwHupCJb2QlTgFnJ4qS2s7mMk27NLxjexwAe3Paqz2Md0Q8bMXDZJDcH2xU0bzq5ySVAweMAY6VdrK/QTRFNcSh9kwMwOScKTilE3l4VAA+MjPvVu31KN22AFWb0HWtSHT4CpcqA5PDNzT5U0JNJalW0tTcgm62MoGVweuKS5nFocW1pFkcljnP0qS70hSC/myyPnKxgADP1qnJLd22Vc7VBwYgcZ9jUO6G5XVhVhguW3XJMchGQiscUy4tb1k2Q3KRQKCcMQAf/r0+01SbaY0tMlhgs4BwPUVk3ASSTdcXrqM48tBwPzp30I1vZDra4ubTcfK+0B8bVQEY9/etFb94oxNNC0OOApHI/wDr1Ba3kDKI4GYgHPmYwageBriQ/aLzCKeATUproaWZbk1zTJwYzBMzEAFnGBn075pX0O2nybaJInIP3B/nmooLSzLBYphOxHVRjB+hqzb2V3HcpsnWBOrEnmrUra3uK2uiKq6Nd6fbl4XHmdMyckCmQapc2pLzBpyTwQp4wKu6jf3Vq5VFV264IJyKrW+oTTxsZ0EAA/hIz+VJ2etgvJk0OuQPCJJgsK44Byc+nvVJdUW6uMBsInRiMU26n02Vtq25eToGfNSrbWyRBhAA+cgjjH+JpJPuTez1Jw9vdKQrB1z1jxz+NVzYAksigAercmo418mTI4GD8o7086g6gK8RVOoLAc/jTTadmFr6ogu9PLDd54BA5QZB/wAKrRyXdpGPJjM2TklyeKv/ANopOwjAAOOVHcUy41WKzOyQPjHAjXcfyFU+UIlV9blhUby0cpOMKP0oS2vtWjCtcssH3tpOPxqxFILhh5doUIyTI69c9Mf5zT3sCybTLIxPYcfhkVFrlaWIWiTSwBFsnfuQM81XdZbshrlDDGf7i4z/AIVIsL2TAFCkeOd3cf1qUXsU8REgJUdievoPpUu/VCRSFnp0x2oSX5BJycfiak/s6BACAxI5ypxiq6LLPv8As6qiEjDEdAOuPrU5t5kX99IXQAgnIGKEh3swj3rwUAUDPNOF87AABuDjpREY5T8yllGNpJJBHv61P9pjichVUFT0PY0tEWrPYhLh+TgnIG1yBjNI4TYVCoCvHAFQNCJ5y8rb+ckAcYPtTGjlDERoQAOGI4pWuQk+5N9nBQMWYEcgAH+lR5l3BhEGHQEjn3/CpIbmaNWV5TszuIAwCfp6Ux74SLtkBkY9Oc8VGpSvcj87c5XLZB9P0p8YjGRgk4zzT1QBSVUAjoDxVcKkrtvlCjJIAFLqF3cfcQP5Zk3rFtGQCeCPrWaupLHJtWNbgnksR09qsXksaxMquXzxhhkZ/pUuhaY82ZAgCDjkDH0ppa3B6bjIL4y/PPEtmgJ+UHOR9anGo285wk8kuR8rAdwOOewxVy9toN+2SBSFJAB7H1qo9qrI4G1NxyMDpVNeYk1uPlihkRB5cYyMh2fJ+o/OkaygETkMobGOnNU5tJt2UB5iR6DpnHr2pkcMjZjtMgd2yTilsOxJDpodyyh5XHRSTz+FWRFqgfa0ccSZyCTyBUEVtqIYEyiFiRtI4I/E1otJFbKNznIABGc5J70ra7DSuVrl2OIw5V89c4zVFLK7uXcmWQKRg4PSrUt8UYlLYOM8FuQKS31a9kkMUUSoWwpGcZAOeT9aLLsJXFh057SPJfcemW5z71Hc3VoyhLiWUgcbVUYzV6S+dRicEg5B2jAP0FUWvLV5ci2LnnG4f41V0gWu5S/4lplXy0YEAlmbnP0qaO4spJVFskhOOTt6fjUuxZhsEUVuG6nAz+dWIYYNNiBDoTjO7pz+NTq3uWuxagtmRdwViCMqCetTtCzQkkIB3yM81k6lqjzQhEnBbIIVTwPXp61Q+3anMBGUHlK2SM4wO596pO+xKvsbMt1BDIfMeGMqNuFBGPqPWqtxqMQjb/STIxPy7ehHrmpEvdGiBE4keUDG1Rkn8TVWTVLSRlEViXBO0eaDwPf0pNrYShqWrGD7awDztkDk44HvV+WztI5SDdh8DohyD7e1UhZQXCoXnWIBclVbGPahtPsbdDIjlnU8cZB96STQ7diSVkJKRI0mR8rKCf1rNvYL+4TywgSIHcAeM+9W0nvZVUREKqggBfQnuaU2txEPNuLlpRn7jHj8BRq90HKR2eoSaXCUmgMrtgBlOQtJJq01w6qlqdh4JwR+NT/2iEA8uwB45LHr68VJFqMpVgVjh3AjaFAYflSt2Bq+5H9msnIa4mCDHQVLbrb2sSpZPJKWPLbcZ74yO2ajWxtiyM6liB1PepnAMoS3zAh4BLYxjvmrQLyC5stXYu6zsFbgqnHA5wcVkR2BaQiV8jOcE5zV6W3ckmXUCQRgAsTz7Y/KqZ0wzzhYpGYDBLE4z7VFk2WkupsR3os7MwW1tFEWHzPzk8Yqi1lDLNvcdhxTDZTW5IQAv3LE5qu0skc+yUMSvLBD69Bmqu46kJampavbWsiFImLg53NggD6VVkjluJ5JHuDGGYnaOw9MVBHqG1/ljVGY4AlOKlNzFsy8oOD1QZxSvzbjaFaEoFXhyepPpVlYpghP7tEI4AHaoYnEgJBbkYBPFSQsFUrkHuQTjHvigmxHGsrnYXcgdF96eWYTFCAMcHNOjudjjaV354xTXUNKWIZsHB5wAfegrQe1xBEXIJdx1G3n6Ad6iDswLAlXxkhjjAqyp2sRFGqseMt296gextmmBubgEAnc6qT+Q702h6EMbglmdwwxnDHNXVXzQEUAnHAQZ49CaqG1IkxAwA7Fl4/I1N/ZWpMrh7oIDyRFxj8KEF9NR99/asUaxG/CROAqxdB+OKzl0QYJkuWMeST5QJyfp60+ZLnUpQkMC5iO0uxI3kevtUk39tQIoYogI58v0+opu/YhE+n6TbRyLMpld2IwrDgY9vU11Wsf2lNYQxWkotkI5ZgFwep6Vwjf2lyTP5YCnkA5PpVyPW5XgTzIJ52AxuYnH5VFn1RpddywdG1MRPJLqcbbR1MmM/h1NZjTXNoxVka74znBIz/OlOqyXLEvbpbqOMMCfx57mrlnf2kMZD3ajjJCA5B9MUny9UTF62uUU1C/kAeG2KMTgll49hU51m706GVb6HYG+7GBy/8A9arNtqGlLdh7ie68jHHkoMk+2SKS5trTUbzz57gRRE5USsCyjHfHelaK1TB9jCuvEbuyiO28tD1LDOT6e1XZbeC4tkW4uUtXPLRLkkj1p0gsi7JA4cqSNy8c9jzVFNFguZH8zzSWPzMpx+FO9tmO4RaPaHAErSADGQM8ehzTzpsKPhI3O04yelOntLuDYtu4iiX7uRj9aYljfS5JnIGcgg1STBeZP9iv5nAW5aLHd3AwO2M8cVWOk3MzurXrSlD98NnNTwXz2qCIwi/PTe4OD7inW97NCd0kEdsoJG08596HZ9CbalNNPksm35knfORmrv2jVpiEW3ESZHzOvp/9ahtYibOJQc9QoxzS296ty6qGkcZwioCcnuMUrK2xXvX0HG68skPcMHGAfLGOf6Vq+GfDV54rvjBYWNxfZPzOqkIp68t0Hv8Ayr1r4ffAYavYw6prcBtYHwY7dzh5B3LDsPbr/Kva9I0DTvD9mltp9rFa26DAjiUDH19+9c1bEwpLR3ZqqblueIW37PV/LYb7i5s4JyMrGrb8exPHPXtXJeIPhNqOgpJJNAk8a5+aMcY9cV9VbA6EuBtxwoHWql7ZwXURikVdrcfMMgVwxx8m9UP2FlufD8+n200hHnSBVJG2NclT379aY+n2EfzESsAMhmBH44r234sfCF9Pil1bRFVDktJGo4buSPQ14XImoag2wynB4wecV6EJymrozSjF2Zp6XpKXkayRWK3AUbgW4UfX3NLfMbcFTFAhGAdjg4PpUMmi3NtCFfUYw2QMIx5FV/7Ms4pctqILnquSfrxV3k3ZsHboOTVbw5CWYYdgOB9aV5tSfObTyx1BVcgH6VONQittypcx7FPygryfekfW42OPtcpJ4ypxke3tVJxjuiGpWsUU06eWYPPBjnrjGfetEWNpCSn2SUvjIHGMnpk//WqK0sb/AFJDJBcPsyR+9PX8T0qy3hy+2lptQiCjPSUfkatX9BX7sof2hZRKwaydHBIBJwD+H+NOGuQvHtjs2XGfmPUn+gp7aXATsN5Hv75bOPyqw11FbOqNNAD0BAxU+rBGQq/bpgohkBY4DZ4x34qzfaHBZziIyPIMA5Vc49qJtXuwZEiliCA84GCD9afD/ad7EBFGHbOckH654qHfojVJW1Gix0y3ALecR1yRkflVu31LS7JgYfOXHfGMGqn9mandpl33qDkeme/H4VesdNWBkNzFGEIwzFhnPsKau1Zuwr9B7+I4ZJU2NdzjHVzjP9KrrqZmfZHbTgscKWBOPx6V01tNBbQERxWR7hpSCT+B6VNbXK4O02YLDkIoI/DHSobiutxO+yRzx8P2txmWW6MTnkouSSfQ08+HdKiikkmeVkXksoxWhcLravJ9iit3ROQUX5sfXGT1rK1A60IDFeSCK3YkhQNuCepPqeKOeUtkGxUGnyyEPBujtMAhh69qkXQ5JiN92MZwSXA57nHUVnLdoV/dpJJj5QVY4NWVlkkzm0wMAkEEA+2a0V2thpmlHH9mfakkRAPDSsDmm311PCqLFJaSs3JEYxjnpVaOOGS3YypEhVh8g7e9RxfYYGMnmiM7uFUZIHr9aWuzC49pdTmyfLiAJyGCZ/yaWDS7lI2LwAY5Jwe9WBqVoMH7VKAOjRAZH/16oXV4J5Cba5uc9Tk9fw7UbbIFY1baGNYwptnJUcsOM06S3XAKwAnOcSS8EehFZlvps9yzO964PGS8gH04NX4vDRuCDLOWGDjDYo9WNWQw6rDbybXtIp8HIDDIqe31u61OVI4LCCFAcEAZGPUZ71bh8KRQ7H3ZXPJLGuv0/TYYbeIxIMsR0GSBnoaSit2wk7dCimjm6sSG2ICPmVQTkdqnt/DIVA3mgDjkLzmunj04ITkYGO44z6VCYj5hVjlexHetNtWZL3hLO0byAC3zYwXHekh08xRMZGZnJIyTzjtWtp9i8qEMTgAnkYGOwFWxbKwcnIAwBnsfTNJO+o9tTl/7GtEgaeaJS4GQxHUfQ1w3iHxhbafMyQaapKjiV8YPuBXo2rxvJbuowm0H5Qc5/H9a8x8R6xp9mDFJZrLLjhSTx68d6ynK73Y4xvqYk3iPVLwsVmitoJOsa8Ej8K07S5mgto0RbJC6/M2SGPPc1SsZra5iQGzigIGTMSR+lPu9NsZiDJcqOwIYjNNJRWhpyrYutc3LsSb+1iOMDaMgev41BNd3hKi3vkkkBypX19eayG03Tojlr4vk5wWIx9KlS7sLbAinCL2ZRk5oUl1/UHoXCNe3Ll2Rwcq8fHP9DUMmn6lcZaWaQgHJzk01JHul3o8oUnIYkjPuKlfS9RlUkXskYI4XcBj3zVJR6InW+5Z8v7PanzSpbGMgjrVZdUSNsG0aU45JHB+hpsWgFpN0t23TI+bgkVd3G2KpmKRI+VDtkkn0ApvTqF11Lulaxp7uyXkCoCPlBA/n61pHU9CVwiRsXB4BUEfp0rX0Pw/bX1l5l1bIHKAgKOMnmrlt4Rj5IiRBjqEHAqUn9mTJdm9jmp/Flra4Fppou5FGBuQkH6Vn6lfarqsAiawFpG4w23IwPTFejWOhRWzI3lKjL0KjnPrTfEMMbQO5ABGW2gj86TUVvdgpWdkjy/8A4R+K2iBACvx05qq1/LpEZjitFfc24MFBP056D6VqXuolS5+zyEKcZY/LiqcuoGSLeJbdCOink1UZL7WxdpbkUXiDVTuxAFAGAoBJJPbnpWx4cOpX16ouCRxnZ02n60ugx3eszCG2nV5WIG7Bx9fYCvWdE8FGW1uDEQY7OHdPLjG446D35FZ1PZ2bNab1PItbkEt1IMYwcZI6HNYOqqzbY0XJ3cZ7e9dBqqH7VIxwE3nGDnI7Gsa5kMX79jhRzz39K86O+h6UloQao6JHCka4yACCeh/+vXOSsWv2fBcY5B5xiti7uBK6yd1U4HTk1ixyYeViWBwRgcA5rqgrswasixZqkt3knBB6E4zTAxkuX+fjJwMdPY1DasRvkUg4GODkg+lS2qhpMNjJG4k+9W2RZPQe0gW4jUnLHt7CqtynmXaJwW3BgM4yAeanDfaNULkkbQY/lGePXFMBH28NwSnQkDpRdDa6FjUJhNdIgHCrzg96ktJVAmwN5QYOe2RUGVe9lY5BxwFHBPp7VNYJ51vKXG0MxUhjyKlNIcY21sWIlNvZRjALMQc+tSnP2qEOoYEckk8VCzmYqoIIDBRk9s1q3tsPtEIB2IqnJI6e2ay5lc64xvEzZyDdIijow4p+uSeWI1cgMxAPfH+cVHa5uL+N25IbIDfl/WpNWt5Jb+FQp4ByCarm1Rk42W5UHAHA54zSSrsJDDB9DUtpEJLlY+QN2DjnHvTZ0zclQd209fervchR00JtLhLygFTgVo6zE7RWsYyFVgw4xxmpfDdt508pY7jn1xg1oeIbYCykBOwKwBY9Pp+Nc8qi5rHdCn7hy+qnGqOq4KkKRgYNMljxHkAkYzzxUlyEbVPMPLGMBjnJwBgU8RGa3IJI4Iz6e9bKWljB03uxsamYog5BAIB7Y61ZvbYRWxkIJC/w1c0PTxczJjlVGck1f12zKWhRFwCRg1j7T3rG0aLcbnPLAETcMHCjAHUetZ8qKFGOmeMc9a37qzC2bYGdo5JHUd6w5ITlARyTkBTnitIyuzmnS7oiaL5eMDtwasW4HIIII5NIY9yb1HPQkjFSwoEhfPJJyDnpW1zPkstCJjvcBWAHPPIBp8CATYJ5xQsZ4IOeeQPSlwqzR8AHPHYZoUhct90SMVkXb1APIPNOsSz3KJGOSeAeP8ipoIic5HU8n3pijyL6MAE4PA9ayckdKpOxPFBJLLMADg/NgDoe9XtFz5yyKm8q3K+pqOBjG8yE7WVipx6GtnwfZmfUUBdFQPyWOMfjXPOehvTp2kka2n2x1v8A4SOcIfOiKzRjHqBke/Ttk1nSE6fDZ3oyUUbZT2BJ6Vu+A7lLLxckdyBJZz70cMcDnjP4ZzniuU1tja/2jpoffElwxXBJ4zxz361w3k5cp3Shy6o6vxBPBqt/YXFuGS2S3VQpx8x7n8/5U7TJVsNUtru2cpNG20tjkg8HHtzVbTkFz4NiZFJurMqrHGAVLZGD+eeOKmu/3V9bNHjZIoIx0yP/AK9ZynbRm8Y3VzoxM9rcRqyZjlyRxjn1punBIfE0E0kQeKUFQp6Anjr2FXoVW8ttJncYaJmEwA4IPQfnUt5poTVYGiw1uE3KwGMEkce5zmuCU0r2Z1qGiNjwdpi2et39gXJUxmYFT0kHUfkK6eOxM8TgKS5BGSOmKxPDNs02pyzEr5chBVh+or0SCxEumzlPlmjO5Tjr7e1edKV3qejSpNxI7ctq3w6sJUcslmzWrgLyCSTn889u1eX2elfaLTxHITi5idWEDD73Qbl98deuK9Z8Kp9v8P6rYxYRFnNxIuMZkC5A/HJ7daxfB/hseMLe4vbNFWUymJiwHDDgg+1XTq+z0B0+bQ8avYZ0uxOimWCazkRQRnAOOR/nFem+HdFeX4ZaDrMALyeTuZlGM4xgk9cnkfhWRdaHNpFpdJDEJZbeRoo0YYBU5B/IV6zZWcOl/s7eHRaWzmCV4g7luBIH2keoBAPbHHvyqtRX2NPZ2V0eE6xLLb6ouo2oZ7G6USGMAEox6sK9Qs7tYrLSLuNQW2hJQo4ZScAk9zn8q5K90tTLrNgQv2WeQSWjZzsXGCv4nJ/KtRLt9O8LWlwgJitG+zytnABJyB7nOT9BXPNKSuiV7u56xfQrc6dLFBl5IDviYnIPqMe471FBKLyaCzKMYLi3ZZFP/PTHyg9sZxWZ4M1tdQ0qDUATsRgsqg8jnGfXBrpEtIrW4hniiMkExL5U5wM8n+tc6lfQp+7scvdSXF14at9PuLYxX2kMyKGGCVB5GOvb9a07PUI9U8L6Lfht40u53O7jHyHPU+ucjt9ayZLC/s/OvbZxctBJu2sScgHOPXJHerENzbWWq39kgZNI1MLMVUggEqMoR0wDz789K0cNL7kF3xLs1DUINTCEO8rOAo6g8n8P8KS48Q/2bNZ3iwFy1xEoiUk4yQGJxyBg5p0j7tFi82I+faqUDA5ULk4YH1x144pt7BHoU+nXlyPOtLxdsLE4VmAzjIrF2T1HsrGV4l0geGfiDfW0QDQXebmFgPlCkKMfXms5wg16LeQbhF27SM7lPbP+etdNd2z6xp6TSOWmgIMbHBJU5BBPpnFcVrLPaarp9/HwYJNr5B6E4z/KtG7q4RJfGlsFsYihYO24gr2IHA+tfNHiDT21ome2mZZWTzQucMQD6j07ivqrxJDtsYIwyklQ4cHjB5HNfMXiDXjpV3qNrBb4mtLpmC4wRnkgeg5r6LK2nqz57Mot6pGz8D/F7eBtele7lzbXSiOUE5YY6ED0GelfUmmaxY6vbrPZXcVyhHVGGQfp1r4dvNQSaSO/gg2xs2JFAxsJ/pXa+C9du/D+s2Fza3chgkkQOgPBBOD+Va47DNv2lLbseNQqW92Z9d8spGRnHanB22jHJxkE0yIoygpgAgMuDnqM9fxp4wrA4yemQa8WzW52XuN2tk7iBg/lTvMCjAGBjrSrjkoB15OOtGQqnIOc9WIpJdgbSKd5H58Dq4+V1IIIzwe1fH/xr8LTeC/FbywWyvZXzb4uPuMByOOBn+Zr7KbEgIJ464rhfiv4RTxR4Uu440X7Si74mIyAw7e2favYy+s6c+WWzOequZXSPin+1rgMFNuiryMhe59asRrBfZE1sqMf4o1C/wAuBVnU9R1LTLh4Z7NYHQlSrwhjxwfw96pQa1emUukGQVIIEYPB9ulfU3W8UzyWmr7CQ2enW9wQxMg7KzZGPQ+pr174IeCz418T27Iqrp1oRJKyKBgg8D0/xryu004arOqCJ0kdgqqF++x6Y+pr7Y+CvgKPwB4QSJowt5clZZMYJwR0z6VwYys4Q3sXRp88ju7ZBEioFCKqhQAcYAFOb94/HbsKQsS5yckcjjpTipHJIwR0B5r42c3J3PcjEFLKex44zRMwYgCNSuMELxTlwpBYAg+p60SKOxzzg4qYsbViq4OBtx165715Z8aviFL4SsY7C0UG/uiyKwOcc4zXqF2THA4jOHx8vHU18sfGvxCJfGk9sWQX8ESrhyMDP16dK7sNQ9qznlNwOT1i6lt7VBLNFJeysZJGnJI57isN727A8vydPlweAMMCD6kDP61Wv9LuNTUSy3sJnIwVMg/DntS2wvbGBVEVgzryCGzj+npX1tCn7ONrnlVZKbJJZrqJgX0602k8qQSB7ipYL24hfJsLI47tHzj8qX+2tVwpeGxdADhSwxzVV9Uv3YBorL1OCeceh64rqXmvxOZ2L09tbarse7TT4cDGIxyRjg/59qgbS9ICk/a4MrxtJ4+lN/tC9lJcWliUGAdq5x/iaoX7yTgeda2mcnLKmM+xx0ApqUuiJSLr6VojqDJc2+8E4DDgj1AxzX0x+yn4XtrbQNT14KrmS4+zRsBjBCgnH05/OvlKKzt8gl44h14YflX2D+yveQj4Vi2Rg7x3JeQc4BOfmHv0FeLmdScIJX0Z2YWPNM9jTDockjPBGO1IVOeOSfXmm7DtJGM+5okfy1znkAkGvjZLU+iTshzMIkLE4AHOa4/VPiv4a0fU0sbi/H2lyFIC5AP1zXmnx7+PkHhOxl0rTJhLqMq7WZDnyge/pmvj+bxRd6hqL3M1zK9wQWMm49fX0reGFq1k3DZdSZ1Y0rcx+l6XkdzEjxNlHG5SOAR61fic7BnOCcbvSuO+Ghnv/ht4cu5mBL24IJPJHrXW4McYUZPbr61xrR2kaKV0rEnJduOM9j2pGyckEKM01SQ5HqPWlkIKgHj1FXZA77C71jU54I5yB1rC1/xtpHhoO+o30dog6seT+VbURDSRZwQWC5J7Z5z7V8OftQ+KryL4o6hpizsIYFCiPPUEA5/XFdNPDzrvliyJSjTV2faekeILDxHYrdaZewXsB6PE2R+I6irhYYO0AfTvXwT8DfjFP4E8RW8UrMdMuWCSx9kJPXH86+7NOvYNUs4bu2cSW8yh0YHOQa5K1Grh58lQqFSE1dFjzDkZ5A60eftbJAOCCRzyPSlRcfKTkHvio3KICxIyOxopRd7mkmmrHxh8e2tvBXxK1HTzHMvnxi5UocjkkHj3GP1rxzUdcNxKrxhkAOR5hJOK94/akCah8U1lUAEWQViecAYAGfXIP5V4XeQRRRkmLf2JAwAa++wtqlJc587iFyyuj0L4IeN59I8YWKFz5Fy4ilQcgDqDgfl+NfaESKgXHO4BgcdR61+fPg/UYYNYgdU2ZkQ7lHXDCv0DsZDPp2nTs24y20bHHbjA/QCvnMfh406t4ndhqjlG0mW1OTkgjA/OomITOTnH505twbJAIU8Z7UyUHcCB+leTOo0rHfGK3ZAW3gEEFSOfrXMfEG+bS/Bus6gmVe2hLAk8A4OPxrqZlOzI4yM1w3xdhLfCjxNhxva3Ee4noCcE49v61thlzTWpTit0fCkuuT3t0l9NJJ9pZhJ5m85BPfNe7/Aj4s3q6ymmX13Jc2k5UKJGzsI7g/414X/Z6R26Rlw+1Qu5R1x3rX8Fxy2XiHTfJ53XUXf1YZ/DFfTYrB0pUbpWaPIVacZ2Z9+KpD7ySWOCOePXNXIbxgwBGQT1Hp/WpocG1ti6je0SZx/ugZpXiCEHIHbIGK+a9n0W56F0yK6kDg7ACD2rNlidfvDGewrQ3oshJOBnIOOlJeMjQAjgkjBA61MnfSRUZW0sY8kILjcCUOVPPY181fFeG40TxdeWEBiMEiiSMOOx4PH5V9OKhlYg8j1r5u+N2qpJ45kcTRfuoQrMykknPQfl/KvUy2Vp2SMMSk43PLbiwldmaaBS7d89BVWG9l0W6W5t3MdzHgqUYggg5HIrYn1MsoIvIwCcqGByp7c9v/1Vymss8jb1cMexAxk+or6ipGNSDi4njQnySvE+7PhL4pfxl4AsNTnJefcYZOc5wBg/zrrgAYwQxBHY141+yxe/aPhZdxE5f7SCuOi4U5/z7V6+jnyhjn3r8+qw9lJpdD36UnOFywjFxgDA7ipQc8ggexqqJCFOOM9/SpUk3xggckjJB/WsoTsatOxeDZXBAXjrXk37QHjKTwd4TaWE7bi4cRxtnkZOOlepqcnHOMcV4h+1tpp1HwpYMHG+OaPdtGQMHv8Aga9XCpVZqLMJPkTZ8xXmuyvdG5Yi7uGOW8xj8x/wpjeKb0HmyiTtsA4H1700aRaR7i92FyMhSTk1YEOmWuzGoM4IxgnIHse5r7KnRp01ZM+fqS9pK5nvrN5dKwa2gwf9nGfb1rNuILiWcyeUsTjkMowcVtyXNvHkrPGB2LDNZVzeXEr4RkI4OQOvvW65bW3M7W1LWj3LtciCdcqwwWz+lfW37Ml68+h6vpxcsLGRTGoOQFIHTPc5/SvjmKSfzgxABHTHU19NfseXF3HceIo7skCcK0bsMZ+6PywMV4GZ0k48yR24adpJXPphXAwSu0rxxTj8xJBOMdqgJLEjA2k8EHpUijYhBIPbPSvmlo7nsX00Pm/9sS0jeLQpyuMssLDOcHbknv1x/wDqr5YuGiV2VHbK/LhRmvsH9rWND4J0iYDe8N2SzY5xjj+Zr5UmWJnyLdstzkY/zmvssBK9JHk4vRpnPyQO7K/zEAcA9qntd8THd68DpV90MYGYWA5woOSfrVOaN5XAUkEnkHsPrXoyipKzRwxqWPrr9jLx3PqdpqHhy5maQWv7yAk5OME4+n+FfVNqnyZx97k8V+ff7LWvHw58XdPiclI7tvKmyONm1gMep5NfoLHui3IeqkjFfBYmkqNaUUe5hp+0juS4x0HB9KTOcHOBkd6aXyuQOtJuB5YDjoa57WOtE2Mj196Blc5NRGTIx3FO3kckdPXtTuAYDSA7c8EV5T8Uv2e9I8ZebqGlW0FhrLDOQAFmPJwfTJ9PWvV1kHAOR3pTMNrA8+ldmGxVXCy5oMxqUlNWZ+bXj/w7eeG9Wl0nULGewvEJBV1IVsdSp6EVwssUttIW3EAEZAHev058d/DzRviNphs9WtlMijMdyqgvG3Y568f59K+L/iv8F9a+HWouLi1N3pzE+XqEIBQgngN/d+vrxX2GHxdLGrXSR5NWi6W2x5Jp2ry2P+kozJPAwkQr1BBB/pX6N/DvXF8V+BNF1WMKRPbxKwznDBRk/wAvxzX52Xlr5LEeUseVIznqPoa+1/2R9QOo/Bu3iJJa2lCsPQfNgH/PavAzajyTjLubYecrpHsIiG0A8Z6014Q0M4ycLEzAHuQMgfnVntnJY9aRFEjAFeG4x6g8V4sHaSPVt1Pzi8YwXY8Xa+ZZsSrfSL8x7Z4/Dms601W6TKMIpRkZEhx+tdh8TdIx8Q/E8REYH2xyBIwBC5469eK4j+wYUyHnBZTn5nGMdsepr7ujBKEbHiYmV5vW5q6PcjVta03TTBC73NwFGR75xnuDX6GeGNJi8PeHLCyiUBRErEAYwSOn0r4N+DWgW958V/DyFkdRKWCZ5JGOf1H51+hF2AspHBC7VBXpwAP6V8VntRqpy3O/LoJvmIwSSTjHpzTyVJzzwPWog2PYY7VIqKSSSOnevkNXqfQXGOwYZAHHrWN4r1NNJ8L6nfMQGhiO0k9OOSPyx+Na0vHAJ59K574hWZvPh/4iiIzm1IC+pPA59Oa6sOuarFMlvS5+cGt3E2vapeXs7OZLu4aYcHgE8DPpisiXS3LEqcgd/WukFrffY03r7EBcdOP6VWSN1X95uUdOBnPrxX61Qp8tOKS6HyGJm3Ud2YZtJY9hABOMkU+2DocSAjj7vWtB3j8wqHfJPTZgY+tV5AiZAckZ5B9a3cUzmWj1Z3/ws+L2tfC29H9mv9q05zmWwlchCDjO09Bxn2+lfZ/w1+KuifE7Thc6RcxJOoAmsppAkyNjkYJya/O1AFk4J685OavWOo3Gj38d9aTy2l/Ecx3EDFWX05HUcdDmvlMdlMKz9pSdpfmenQxbjo1ofpwUK8sMd8HsfUUqQu+cAnHYenrXyD4K/bH8R6JbxQeIrJNbgjAHn26nzT74/wADXa3H7YNpqoUaVodzaS46ynbz68n/ABr514WtCahKm/0PYVaMle6Nz9q+4hbwRbaZMnmutyrhU54JVvz4r5Ql0+9zutJmt8HJBX9K6nx34q8Q+L9Ulvbu5lRFORCp4Q/41xn20xTH7QLgknDFWJP15r7vL6FSjS96J4WMqxm7RZY+xau+4/bA6n5gqgjBqvdPqNmAZ52lQjPBzT/7agJAU3TDPQ8Z9PwpIdQtGmG+OR5D2c4XHof/AK1eqttYnnapGtpTaNe6bI8usy291GOLZsgt7gjpWLcanZeaV2yy9skZBrQjW2Yn/Qy5PHBximeSobAsygGRgjHSru++hOhkTyW0qblgYDnAKnoOvFMtY4Gl5iySeCD0q5e6fJdEMImRFHJBxg1Vn0aUbclkwc7lPftmjdaEnWaG/wBst5becsQB8hPPHpX0z+ydr7XngnUtKuT8+n3B2AjJCnAA/r+FfLHg5G03xHaJezboJFOckHORxX0J+zBILL4ja9pTMALqIsvofl4P5183msP3XMd+Fneors+iVkWUkqOM8HNXrM7sEgjBxyOtVYNPbccP271LF5kT8gkdCPSvj4uaXvI+oaVtDR2ZXJIz2qOWIYGeT3zVd5HY4DlcHsKJLhkUAqTnvkVpz+YlEJbeGe3kgkRZIZBteMjIIr5E+M3wZ1Hwfq109pcTPpdwd0ag/wCq4zjjqOeK+tYrkSMOQSc8D29qqa9oNr4m0yWyvEDRyAqG/un1r08vxkcPPumYVqPPGx+eqaVqkrEQXLBcbQrNgD6mt/4T+En1nx7ZiTE0tu6sdnOCf/1V6J8R/gzc6HK6BLiNWY7JoQSp9MkdK7H9nD4WXfh+7l1i93Gcr+7J7gdDX1mJrQdLng1ZnzboyVTkPonSLNrCyhhBwIlC4B4yPSrsoD4wcZqrBIXBGcnOST71Lkg9fwr42qlfmR9BTVopAsOO5obCcE5GKVJefUD9aiZwkgJP0Fc2zN4kMiEPnjBPUivIf2p9Gj1T4cpPIjOkEoYlB8yknkgfQfrXtEiiRAVwSRkgcVwvxa0oav8ADnXLYoSyRFwM5yT0rrwsuSrGQpXasfAup2MSSbs4VlB5+lZLQxq74dApHeunu9MvYIEL4YhRuYjgj1FYU+ls5JlT5weCF6198tYpnzE5csmijbwNKWRNr5G0gnrX2R+wv41N94V1XwtcyEz6fIHg3Hseox6AEV8i6PapHfDPynoCRjrXrf7Nesnwf8bbaB22Q6ipVjnA4GCfrzXz2c0FUo37HRh5++pXPv1gsh6cdx603yhggfKcdxTAu3Gc9xkd6ej8YByPWvzWSfNdH1sHeKEyVU9xkcV4B+2R4d/tLwPpmopHuFlPhnAJIBIGfc/417+WyxOCCMVzXxD8PJ4s8DazpxVTI8JePPdwRj8ua9bBV3SrRbBxumfmpd2kpZlCbRjv2z2qroWinU/E2madggXUwViOdqg5P44rs9ctpbeSS3cQrcRna6HAORwenQVr/B3wxPr/AMTdGCRB4opMyEDIHI/px+Nfo9es1Q5onyVWHJNxZ9KaP+w34XuPD8Uy39zp2sSoJVdTvQgjIBz07V8z/E74bar8N/FdxZXgktbuyIkt763JTeBzuQjkHpkZr9LL2bypUVB8ioi7R0OFFeN/tP8AgGLxz8OptTSEf2lpZEoYDlo88g+owK+dw+ZznP2NazTPXp4WKgmjwv4P/tYzeHIYdN8ZJcajbKNkepQRl5QuB/rFUc49QK9F8eftP6PPobJ4ddr2WRSqnaU3E9Mg/dAr45ewnJDqpUZyeefp+FXbPWLuwXyTEqRnknYCQfrXV/Y1Nz54NpdjmeLnSfLa7NC88QXb39xK2mLJPOxduSAGPJIxx1quvia7D7X0+OIEck9KtnxB5ioTOqoORg9eKgm1OK5jALwhc88DP519FTjGC5VoeRVcqkuaSJjqYuEG5bRi3RFkHHtkdKzLuxhuwTvjQ5OMOODUcuiWMq5QhSSSQhxjPOartpFjsKrcK5z0LdD7k9K3vZaMyTtsVU0lRnFyRg4yDj6c1WvbUwguWaUZwcc4NW2gSEYR1I6YY8E/WohPMjf8e6gseSCRipVxNMxn3sCRC23uwFalu5mtHmjO2aAhlB65HP8AKm3MTOpdU2DO7A4B/Go7R2JdQR8wxj0rCvFSg0+pUW4vc/T/APZ/8Wp4w+EugamxDyCIRSEnJBA4/QV3szFiQuSM9jXyz+wh4sOoeEtY8PyyESWUnmbc9QBwMfjn8K+oi2zaR0HPrX5ViYqnUcfM+swk+eCuKqleTk45wDipkdsgFvy7VFJOjnGCCRycYFTR4cgk8e1caueht0Pn39tC2aXwnpbqS6PMCQOOfT9Aa+GNehAlJwBz+Rr9Hf2kPDD+JvhdeyRoXlsCsoGeoDV+f+qaOSIyRy6hunqMmv0DJJJ07Jnl4/Wmmji4pGRxkYOa+rv2FvHMqanqvhC7nY2ynzraNjkIWI5X0yeMV8x3OkndlBx1Deldj8D/ABJP4J+LOgamN3kSzpbTfQsMH8Oa6c2w3taDa6HiU5uLUj9QoBwMjkHGDU+fLbachsHiohKsjmVCDFId6MB1B6EVLu7fxZ5Br4K/Loz6WD54poV8YJTLHIyAaztdsI9U0S/tHAPnwlRnsf8AIq8qHscDNNEAkmQE7dzAc9K1pStNM0W90fmh4zsVs9Uvrd0+eCZoiSOoBrzrUrQyEmPIHpxzX0J+0D4QOheP9RtwhRLljOnXqQAR6V4feWzwyEFcrmv0zCz56Kdz57HxcKl11OTWMxSYOSAcfWu8+EfiyXwd8RtG1AS+Xbs/kyj13MoGfpiuVu02vkqB9KrTv+4ZkOx4sOrD1HI/lWGMpRqUnG3Q8+nJ9T9fdFuEmtInRt6MquGznIIBBrSJyDnnnvXk/wCz743Txj8MNAvWcmcwKkoHODgcH8a9WB3LkYznBGK/O17suWx9HSlzwTGlipGeeeSKnin2yoxyBkAkeneoHj4JHr60gACD254HetE7O1zeLsz4b/aq0N9P+J2qoyZSVEnUEdCVAI/SvmvVbcLISOMHJPrX31+2N4QjvNJ0nxHHEC5Bt7hgMZPBGa+HPEVgIZmCLgHkcYz7V93lk+ajucWYRbtNHLZ88NExwp6DPT3+tfoZ+w38U28a/DX+wLuTzNR0bEKsxOdnA71+eJV45cEZIzgivb/2O/HR8DfGS1tHl2QaupR8nAEmQBj3Irz83w3PT9olqjyKU3GakfpTON5Geo6VWcEHpx61bcK6hlOB0Az6VC0RI4ODnrjNfAVou9z7GlPmitSGa2F1Z3MGR+9iZQT69v1xX5vfGHRrnTvF2uxTjDrcMwyMZBOR/Wv0kDlGBAyR2Pevjz9rLwetn4zF/GhEV3FgsRwWO3H5dPxr1cnqKNe0mazTlSlFHyBOkkcjg5C5zknH+RWlaeFNRvlV5NJvTAygpcNbsU55BDDOD78Yp3ifSito5JAG4b8HoAwyPx/rX6cfAHTbGT4S6VDLaQSpPCqvHIgIKlRx7fhX2mMxdPCtKcb3PjoxnOryI+Rvgb+0N4h+Ek9to3il59U8OvhEupWJmtumM+oA719x6B4ls/EOnwX2nTxXdpPGHjlibIIPfivnH9pj4DWumQLrmjQbNPlYrPbKvCE9xjoPevAvhn8WvGPwXu5INCvY7vRpJNz6bfZKD3RgCRnHTpz2r5uvl8MTetg9H2PZSnQj7zuj9MLSTRNZ8IappOrNGJ2EjIkpxxj5WU9ODX5QfFK+jj8U6hBA5aCG4KRFRngLjBIr1b4kftLa7480i4il06bStykmSOYSKPUjHOAPUdq+frgGaAzRHfETncB1buc+terl1DFq0anuxX3sJ1cPQpytLmcvwH6Lr9/4b1e31jR7qTTtUtmDrPB8pbByA394exr9SP2VPjnB8ZfAsU9yVTWbYLHdxDjLf3gPf/GvyiRmZsDjB5yOvrXvX7HnxHk8AfF+2s5JjHpuqgRkk8eZxgY9eB+ZrPM8Iofv4bo8bnaaZ+sdsoZenSp2iwM9qztMuGntopeCHUMCO4NaKzfXFGHmqkEVK97oYYyFKnPNZWveHbHxFp0tlqEC3FvIMYYZx7itoyZHYj3oJBHfpXTypoIzlF3PiL44fs333hkzX2kiW+0x85CgbovY+or5V8Q+HriwmdCmBg7gT+lfr5c2yTxtHIoeNsgq3II9K+bfjf8Asw2+qxT6t4bj2z5LyWQ5Vs9So7H6VvRrun7lTVHoRnGsrPR/mfHvwI/aE174Aa5EEZrvwu7D7RZMT+6BIyV9vbt9On6i/Dv4h6P8S/DVrrOjXS3FvMoJUH5kP90jsa/KrxT4GuNLvJI5beSOVGKsrrggjrxXdfsn/FO++E3xIg0d5mj0LUcJ5JPyLISB+pNebisJ9Xk8Thdnuv19Thr0nDSR4nHZmCQmSZlAxhT2+hpMFpdoYQrjOW/PtVrAdgRkqfmVSc5/GozaPKzMy44yAvNfe67nzskkilLbLGA0e0uCT0zWZNAyMfNTg87VGSB34rda0LAjDRA9Xz0qGaBI/KSCdp5CSBjnIA65Pap1W4Rak9jGeCB1AY+RHkHJOOh/+tTpJoFcpAAwP8Y6GrlxAscDPOQ4zgjHes9/kP7pAVxkAChWZbdlYikkLt87EYH3c9qfGrtgRoCuOWAzimPIesq98kKMdP1ppkNwcIrRDPLLT16DW1iZLLexdyAVHIY9j/WntLIw8lYnEQwRLgY9xRELa1ChppJXI53KOPy61FNHPcMAblYoyOC3b6U0vMm0uYRpbKM4AeWcDnLA/kKiubF5wctkKMDJ5we3HXFLcSpZx+XbojMQCWxz+Zpun39xM/lSqqxDOMEkk01vcp67EVof7OXBHrw3OPU4q8FjvYgdwKN0APWo2RJhkEMT0YcgfjVfyZU5QEkDucCtH5EPl+0aKaOsEe4fKOoCgc1G7XMRUldkXq55x7CqsWsXEbkTFXJOQqDoKtrfiUYlGOehFTzX0aE9tCaPVNxKeS4AXJkI4rJuLi2ZgRP5r5wIxz+Oa0bmdJIwA2xc5K5xWVduA3l28CISfvqP1yaWqWhF+Z7Es+pwWSCKUgO3UA8iqjaTa6qd8SNnHJfnNQS6TFFKJpZ1dwOTkHFT215dzOBbIrRjpgA8dzxRruWl1ZYTTn09C0SeYR0VR0rPnsZ55DLdwGFARyOuPbFblvLIEZrgoJAOEVuD9aqT6ncmXZHaNOFx05zn09aaelrFXa6mbDfwQSCK2ikDHGWIxitKK1t7ggvqJLdDEh5BPYioRchGZ9RtvsgzhUAGT/hS25tp7gvao0UqnHmSHGB7etLlS1Hds1YbaCOMqgHHGT3rPutFluZdhuQiMeMdvYn+tM/s4JukfUBIS2BEvY+tQ3L35JV4zEDwAx5I9aad1oLREbxxWk7RRMJXQfexwalVTbwghBLI38JPQ+opVs/sqANGzOeSARkenNOis51h3FSufmXec8DrUtW6FL3hYZZo03Sxqqnpk81nXl4kpYiCWQkEA5HUf0pr6yhcpjfg52k1atLl7hgRbrEc9QM5oVnoyWralaGBXgxI4gLYO4cEVesxbWmSJPNkPYgHn/PNJLpaXshMrkEclFGCMdc1PDYWMBJiyWGT8x9ueKpJLqT0EnmuE+WEkHOQB61VSDUXjVpJ1QHOSx/TAqc6hFFIcK0oxggDHNU28RxLMQbSRBnguAQBSbQ1dqw28ZYo/KkVZ3ychyQD7H0FUEkiSIGUgbv4ccgf4VbuPEtoVMZEYc+ozzQn2S4icsmc8Bs9KjfqOOmiRCNRhgwgKgeuelSvdxKqHfHuJ4LdKh+zWcbDEaOxGMscmoLn7IQElAijzkuBnApbdS01ezRqlRNb4EoKsA2YyDj24qAWkUal3DSt14A59qQQRWNgqWLsPNODJ0OB/wDXogjeFd0sjOCMAYA5qW+47NbGY01zJd7FjMW84VQeuOnPatK2jlRCJZNw5yMgY+lSsu9QVXaRkgD1PWqRtzvLSEqFPOD/AFpX6kpXJ7hEiXIO8L17mqy3boD5VqxbPLZGPYj/AAouLuInEW5iODxx+dOje9yGUIsQORgnIPrTvzB1sNt7tp2bz0MSD+LFOD6Y4Uu8skuMhVGBT5Y55Jf9KczOepB4H5dKhm8uCQ7YVLD5SBzgj6Urj0bGGy85H8pTGpHy8dfrSJZX6NtW5VEAGRvAz7UebcXecIyIOCelNfToVyZLySIdwckfT2p+onoLqd7JbOqKiOwGSVOc/jTLbUJbkfvF8pV6FhiqUdwFl2QLvycksM5FXfLEyoZED8YI6j8qSt0KXdkjvau4TzfNbqQABj2xRMjPkRDZkZJbjIqFISpO0KhPQjtSrbnzQDKzN1PHFJ3C48WkzMpluzKinuSB7CnyzhJFAVJCBgEjNV5opJmwQPLB+6zY/GnpPbROAyMHA4285/wpJ2He+hZLTlSXRUUjgKOTT7WCdMMHPmEdcAZ/Oqs1yCOCUOeFJ6U63s57hS7HAI6dc+3tTb1EvIm3BGDzr57+mc09pnnTEVkoIOVcLn6Ak1Ayy2pCRJuYADBFSLJdbclvLGMlaErBa4vkW6FvtaM7f3V4wf8APaqjz2c2DdbnjHQqOR9KS4vBLKFKMUUZJHcmoZLoRxu62xA4A+Xr+dTfQFoVyIzkwQ4I5XIq4t/FaxolyZZJSu4iNThT2GSOTUdnrcDTJEYBk/L6AHHUmtCZI3yCylM9Ixnj1FO9xtlNLy1l5FqiH1ccmp4VW6YglQOgA9KbLpkVwSq7wMBQTxn1NSzadPalEjZY0IGACOeO57VVtNGK6FOmwqcrEXIGSW6CnpbuZDK7qF4U4I4Hbj1qMXUsCFSjTHA4JxkU3aLjDSkQA9AGxUthe2xda9+zDMYAYDgg4/8A11R+0Xc7Fxa7ip4ye1WLazsd+VuGmcDcSTnH0/KnXMmzeiZVCPunvUqzFGyZJay8sZkDuRwoH3femz3sAJcwFyMduRVWO0nuGOZ2kCjJbPbsBVqJBbKAEVhnmRzwadmmNq+5Ua4MxQxxSjJ5ZgcCnT2VvIAZrlos5zg8HPsavnU1it2AmCJnkL3qqL7TvLkdzLOT0VIwRn654FO9kJLsUbya3VRb2kgkiU7i4HJOOfwpLfUoraMBTIAxAJAyAfrT/MglVxHBsUjG08cZqe3aKBciOJIh1Bbr9R1pppj+HQgjvzLJjyTIRghnJAx3+v1q3G0LyFnkRBnkg5x7VF9pSfgSJKD/AAwjkVNb20axmOK2kJHVnXAyfQ090NakzwWzuCwMvGBt/nzU3kWvkHEAyeBI/Y1mSWztk7yqk4AB6Y60GxGw73JPXBYnNVeXcm1iVY7aN3We5UYH+rBz19xUoW2AKopIx94jP61RWwZmBLgIcYGMZFPePy0ALMRnscVOpWvYlVVVyEGwE8k9qJEgVWzJvkx/CeppFwi8IOegZs5H1qF5XBIMQAz2oAlElxPjyQmAB94Yz+NNuEnjJMpAweNgz+tRPeMMMueeBgVcs9RJR0KKQRuDykDBHagL2VmZv2mc4CmTOcZq/byzxRbxJDAQPmZmyxA6D8KeL03EhB8pQCQViGSQagns7K2QMUlZgf4xxkntSa6kpsWTV0hlLzSuW5wsYIUg9/rUR1uJwGjinc9iQSD68DmtNbi0gUo8UbygdHJGD6VCupJCSyNHEfVT19hU80e5aV+gQahIAADDHkDcZiDj/D8Knt9VSN2jM0ABBJYAMD9KqypFdEm5B2kZIVRyaI9OsJZIkSGQhjgnjAHfim32YvkQ3cg1GVIorky88oFwBUieGXilAlhWMg/MVBJxSahpcMdw62DLbqp+ViwJ+v1pIra5tF3yX/mytjoSSB3yKFOyC0S9JoscUZYAA+hHA9/rWbceG4rmXeXUEkZbPT8aNWvrhlSOCTzlHylsYweuKx5E1KRhlyo56elVztrRBEmudNGnTH7Jy4PLE8cH0qutpqkx3eZlTznJJxTWlktkAkJnZTknOce1TLrlyqgJFtBGMkUaP4kPUgS7eyAWRJJHBOT1z9KvW+rXspjiS1KocAFsADPepYruBMl5o1lA5Ur0Poc96YNStFLbyz56hTjj61HurYLdWTz30SHDyjg8sg4z34qGG8juWJzLPgY5GMe3pQI7SSMOlsTkZw3f3qf7M7wCEbYASGYsQP17009NxJdR1lZ28t1kWm5iQBjksSeAAOa+jPhV8I4NIgg1XWLSM3bANFbkA+WD0z7+tef/ALPvgy0vPE1xqV1crci0XEVuQT8/XPvXuPizx3pvha382+ukDnOIoyGcn0wOa8nFY5Q/drc7qdLZnSXMwt4vMdsIo4ycACvOPF3xq0jw27RIz3t0DgwxAED3JyAPpXmvjT4qar4o3R2oeytCcLEpwzDtk9q8z1OCe3TZKP3rHJAOduf615EadSs9XZfib25dz6K8PfHnStamEc4a0l6AEZB/U4r0qz1O3vYA8cscqMAw2sDnNfDEdzLYMxjjkd87iV68e9dT4X8Z65YZljuLhVwGV2Y/L6YFU8JUpq8JXXmPmi/I+vNUuLQ2E5vHEdqqEOx5wMfzr5I8WxRW9/Lc2UIktyxIIyOCeCKXxN8SvEHiRlt9Q1JpYUABiXjcB2Y9TVZPEECWBSZgHwAgPTNdVD2tNe/sYzjFvQ5q51aeZiRY8knkKTg1BFA8rgvAUUn5gB0rf1G+gMEbrfJ5hPzrGmAB6f8A6qxpXnlmYW924Q/dB45PrivXpzi1ojkndMv/AGLTlcBbaRzgYKgDHHNNuFtrSNSbAgHkEkDd7+wqBNM1F1H71iB17YNWYtBuZZFZ5C4yABnAx+NdKcupKS6kK64hjaJLUlSclCT/ADFTaZdpdXCJLaMInJz16fjXUxaNaQRAFQWAGTjqfStC00yJggWP5ieRSjyy6j2OcudChvv9TCscPTOAO/r3qjP4XsLBDNMc7Se54r0MWaxuIwABjJxUFxoFtMclFUH5ivcmtttmZXvsebSXeiCZBGJmAHzYG7n17Y/Olk1eJ1jWCe6Vc8bVxn698V3T6TZW+92t1KD721QM/SuTvdVnt7t1ttMIiByJHTOfbnrXO2r2vcpPoZslm6oknnzEMTxg9aeLEMQRJITj+LPFaMGo6hdgmS2WFM4Mrx4Az6fyqK5zGv8Ax+xMTztAJP0zU+6Wnbcqy6VKdhWGWZzhgQpI+hNalppOu/Zt6WUdtbA7dzL+XP51mxaprTMUgyEU8eUSc+/tU7HxBqBjgMsgRzygJG/1z7Ucrf2fxBPzLMl9f6arCe/ESn/n3J6fWsi91BZNgSWWWHO4+ZwT+Fas+h3NuSbsh/LPAyDjPQZHerChFjwlpAhH/PQ9PzPWpUF1C92Ydv4hhZkitbJAF4LAZyfUmtaDUQYsSxKqAnlQTikmvDFuKLZIw4YrhiPbFZsmp6lcYjigWVR0Ma4z74rRO21ybJms19bSw+V5QeJjuICE5P1qu5tAT5WnyAZ6qvyiqQj1cKP+WbEZIQEc0xtP1aRQJZ3RWP3XFV7wlHsy1/wkNlbSHOnEhSOSM/nzVp/F8V35cEWmRQRggkhSWYYxyT2+lN0rQn+YOY5XxuAaQAADrnPerxuI7Y7kgsgDj5WOcD6DjNZyX95lWRQvNIi1BGlgMsL44APBrMtNP1WMuEMnUgOScgD2rp7rX5bW3ZgLN9x2gKmePQ1HbavrV62RbIVY4yFx9MHoPyrHn5tFG5cY262JtFvEt44oL1jcSZAEbDO734r0uwRFaAx4KooBUDueoI71gaBoF3eSG5XQy84UKhwcfXPevRtB8B6xcESSpDbMwXILZwf5ChTUFebsRJcz2KcdkWmVydxHIHce9Nm09WlAAUBuefSu0k8B3nUXMaN0IVSencE/55rG1DwJq8TtKJQ6HhcKQD+NX9YhJe60ZqlK+iMW91KGwKRM4DYzheM49Kia9WWNTGeOgyPz4/rVW88H6j9sDXNsGRRwy5Yg+vSryaQ1nC7zgjYuQGBGfb2pJvuacvSxjajtjtpZXcKAOufWvJdVkiuNQLxQRTHlSXbBJzxz2FdrrVvqniid4LCJ5o8kFVBAOOxPQCuUvNAt9KmxdvNbXI6xbcgn6nkCqSlu9BpJbmPeandhRCNMjjI6EclvfmqkUN3O4LWkewnOCT+PFbEl/YoTvkzgcgc5/Cqn9oXd3kWtyU5wFbjI+vpWl09eoWEj06xO8m3YuOpVCAPzqeSPS4408qyldwMszYwPp3qtI+rqpAuiAeCDk/jUUWl3lzJiS5kk7jnjAqrz2DQknvYkYBIJNgGQEPSmQ36tgLaTY77jnOO2RXSeHfCF5q1wkFtE1xMw4CjOB6mvYvBnwKjiRJdZkEsnBMCgjHt/k1lOSirzdioq+x4jomj6h4huXgttLMnIyWUhUz79M+1ejaF8BtXu1SW5ghtlBDBmz09R0zX0DpWiWWiQrFZ28UAXgBRg1oO+7ryc5JzmuCWPUPgV/U2VDW9zzvQvhStvCouL0kAbfkTAPuM/1raj+G9lEm0XUxXrtKgk/ia6ovhQBx6U0uSpHc5HNcrxtST0ZXskcpdfD20kXCzSHIOMgZFc1rnwulNtcmN1lYxkR5IGT25616WZnbAIwR3FTRTZyQQcD0ojjKidmJ0YvY+Nde+G2taEGfUopEiJyZNxIAJ4yeOOaxo/D1jkiWWV2A+YIvykfXvX21qmnQarbvFcwpNuGMsoOB/WvNPF/guysbdLCCCOOa6IiUAA7STj8K9ehiac1ZqzMJQmtL3MbwP8M4/Dfgy21kp5Ul6GYO45RRwCPx4ru7SM2ngK5SNcGa1JZ+hwTkn65rvvG+kW+ifD6wt1C4sLFQwxg8AAgjvz/OvLtF1cX2h6paSt85tSqpjAbOMg9gMVli3zRvE0paOzPnvUrdoZIYxwGQNj3P8AWua8SHiOEHCswzk9Pau48RwCKS1AQKYotjYHVvWuD1pSb6IseAf85ripPqei78t0VLsbt4IAP3Rz1ArLmUrBgnaSSOmfpWjcTCZy5ODnJ9qzL8/Mgzg9cHvXZExs7XFs8ray54XOAAP1qWxUPJK5+UKpY5PUgcVCkjLYxqMbnkJ544/wpQfIsGLLtaQkj3FWSkNsWALu5IYjOB2pIpCs4cLkg5zSWuFgZyOWAIPtS2jLuAIyCTnb6etFyVq7ChhEk8hJJ3cDHXPWtLTnEOlyEk7mOQ2M8emKzJm2ZAPGc8DpWpgpbwxHgEZJU9azaujeMdbE1imXhBB5YAZFdDq1sEEJYYBU9DnIrIs4sG0z0Mgx64xW/rEEk+p6fECQGjZyByEA659+9czfvWPQUXymD4dtRNq05xlEGORnFaU0KvqdwSMhI8hRzg07wNafaDfzg/Ir4JHr2H5VbtLF7m61OcAiNmJC9woAH48g0OSUtBOC5TlraPberl+oYkr+gqxFam5ugygntgcVXE267ygGSMA9O9dPoWnK9yrSDIVSQM9Djj8at1FHcilT9oxvhODy7y9GCTkMVAPTFaPiCES6DcS4BLTDBPAHoPzqzoVuYLrVnGfNUqSR1GFHH4ZFP1y2I8NtFjIj/esVHcnk/wBa5HO8z0Y07RsecXB337AH+Ecge3PFbGn2mdNkJGWPQCsa2YNqjn+8OPoO9dpotoP7MLEkg9COPpXTOfKrHLSp8zZP4Y07MJYDAGFPuKm1yAFSDgxhlyR9a2tAthDp+4A4J6jjk9KZr+nEaZGduAZVZvf5hXnup79z0VTsrHO6hag20wxwV4Ujt6GubW3Ek6IgySMjHFeg6van+z7zIAPX6fSuaTTi99CvQ+Xnb6H1zXXCpbqZTpJmGbVDE5GWOT1FV3jKwqCOo7V0dxYeW5UAbScnIqhc2hj6jkcYAq1V7nNUoJLcy7S3DKxwWB6Y449aS8s1jjt3HRWOcj/OTWrp0JZmDIQMYGakurV/sxwuMEnBPAJ60Oqo9CIUItEcMIUKQMggEVWmgCajFkc5yAfX0rYsYBJFHg5IXvzk+tVtStAmqQD5sld2emKx59TpVLRFye2A1qTZEY1aONwpIPJUZ/z/ACq3oNvJHdXcexgjkFSB34zWhqaxXeoWbwQmDZZJGynA3uOrY/Lv+Aq9o1g21WPII7CsXUsrm1Om0yKGzWKbJBGAQBjGTXL6zbtl5UBO5io9eP6e9egyWe6MsMsY3CjJxgnpWLc6UXknVgAwxwR1z2rGM9TpqUloN8Oh4dKMSnIkhKkEEng8H8K2J7CCLSNGmjJa6M7LKhJJ27cA+mM/SneGdPCYiJwCCpwM9a1dAsRKl5A0eTEQY2JyRg9RXPUmua5tClsavhC2W4mngn2rkho+M59Qfx9K2bWziku2sM/PgyZHA2jrWTpqvp18lztJ2yKuc4OCRz+ddNqVqF1qe5gUjGTluTtJ5FedUbb3O+FNspeERHYeIbq0lYOpbdGV7Aj/ABya9a0fTnu2EfzCMjaXHfPf6V5jdWTjX9PbdhnjMhk6AEYwCfcE/lXvlhbRWfg+1vFX97NhlZeTtIwOPrXBKdpHZGPLE840icaHqcq7vKF4xSQgYGPugc9+4zW7+zZbS29z4v0eQBZFv5HUsOm5RwPwNVL3SY57phIrFWyVwcbW6g13XwU8MvA2r6kD5stxdBmzwQ4UA/njPftWNepFrRlxjbVo8z8Y6XJZ3eozy2sqWqEgeWh5OOp9Bn867/T7R7n9nPwnGUTyZDIGzxggyEH68frWr4/0yT+0/ElrCuYr6wV41PQTh1BHPTpnv9KteGIUn+DGn6c8LMbGWUHcpG3BYkge24io9opJImUHZNdz5s8KW0t5ZlJoiZbVTtD/AMaE9c+n68Vo+JbFF+FerSnJnS4EqxgZIwDz9McZxRc2o06NkSMwzksks/mnL/NlRjgAAY49etaHhKVfGPhLUEdjuiZ4bhSPvYBwPfpmuqN1JNbM56sHqY3wW1mWO4S3uH3Wl0hjYE5GSvB/r+Fer6FdyeHdRvfDWqusjxsHtyTkmM9s+nb8q+fPAEzeEtRs7K4Akt47oKJH5ZMnpj8QK9h1rdFdLLcOw1GEBWnY5LKeQN3XGMYFRWhyt2Mk+dJM6iWzl0bVlhMwCTNuO48FewyO1cHc4sNW1LSXZbgySG6t1BPABGR9M8/lXQWd4dVtnaR5DdxlSjMScgdRz+H5Vka7psojTVLRd11ZybyFwG8s4DYPc9+KKV2txtcuh3tiTf6d5TxYt5ITFPLEucN26+uAfwrE8ZxXOp/Cqa3ijH2/RbhbmBScZjBAYj2wBV/wBexT3MUBkM9vcR7IwxwUkYjB9MdeTV3W1h09pC5JadGt2D/dKkEEEd+vFZKzlqO2mpxXhrVRFdl0YvYanEsse4/dAxkD8f8A9VWfFWmJJC9vGCJWIZJF/hwQcH6+tct4ThMV3qXh2TKf2XcFrfOc4OCQPXqelei6uhuPDa6jCAZbd1gnjAywzjBx9KttXsNRsYl/ZW9z4av52Vjc20YYRBuHXIBwO55B49DXzZ8RvDiaf4yN20qKLxQ7/NkNxg59wMd819LywmbR7q7tySCu2SM5GD6EduleD/EDTI9U02K8iPnQTscxuMtFjjB96+gyqo4y5UeJmNO8dzzJJoNNvpY0EdxbHKsCeCPX6Cq5hm0rV9PRCrQyzr5Tp3BIA/n+lQ6r4YS3USLMqxE7eW5B9COtbfgPSob/AFey064uFKeaJIXZsYYMCBz0zX0mJT9m22j5OO9rn2RoMDxWMBm2mRkG4L04A5x71pFRv55B4OPSoUTbsDDBRFQe2AB/SpEzk4GTjnNfHz3PUi7LccgyAFBPHXNMcnIwpJzyKfhSpIbGTgEnGTSlCWBzwRyBWe+pVyIDnOcH0NVb61e6s5oVYp5gIBHbPf61oFQ4BwRj0oCbEwcn0J5qoSadyWtLHyr8Yfh9c+EGGrTyM9tO58xlGNjcAE+mfyryb7RbwvnzigyRswDzX3X4v8OQ+KdBudPuIRPHMu0qRnAr5xuv2Z9RttUSKJGntHPDgD5V7/WvrsLiFVp2lJJo8urDlfck/Zv8Jy+KfEL39xGJdOt1LhnGMMGGMe/X9K+sECnqcLjAA9K5jwN4RsvAugwWFlGowo3kDqa6I5IBzwPWvnsZX55NJ3R3UKagkyUsBkLnGcZ9KUDdg54Ax0qDIcMR165x0qaJ9pPqBXlXbZ2WfQcrBUIJJPYYoVyRjGSe/ak+QEkHJxzx0pRhuMcdxS1GmupUu4mkyEPzkcH39K+Gfi/LHd/FrxGZYy4DIq5OMDGcZ7nJNfeKJhw5Acx/NtPHAr4Q8f6ht+JWuypEtyxk24cAgAE5/n1r3cuXLK5wYmfu6HOWFjBLcqk6LCpPZsfrWtJ4ciSJPLMGFPH74ce+M1XTUC7hW0mzlB4DZII+g6fnT5rhE5Ok2yknAJBBAr6mLXU8hq/UI9NggIAe1cnkgOOPwpfsOCGZ7LAHH7z+lRugufkW0s0HGWLYI/E086VAFKymJSeFKyDA9623VkzFx1Htfy2y+XGLI7STlSBj8TVIy3MoDPb2rjPJUkg5/SpIrKOORin2OdR8uJWwfqPWrRyqExwWUQJwWRyDn1APamrJWbLvZWRg3UkseQtvbxAk42gnJ+navQvhh8WL34bhNsSz2b48+CNioJzkkf4Vx18ZEh3YsiQcHBORx3rnbvUbhVZFKPGcZ8snBPqK4sTh6eLhyM0pVXSlzI+ybf8Aa18Gm2D3MF3bz4BEYUv+GRXB/EP9qk6pps0GgQyWglXb5sikHHfg88/gK+Y3leXBC4OcntTjFMp+cHHQc9vpXz8MljGV5SbR6jx91pHUfqWo3es3cs9zMZ5ZCS7McZz6Cqv2dEhfDKCAMLnqT0H41et7BJCSWUDoecc1bi06Jp4QjrxIqgdScsK9yUI0qLhBbI4XKU5Xkfor8Prb7H8M/CUbAgNZhhgdz2PsCDXRbQY8leevXpWX4eQJ4Z0eJThY7SNcAdTjJ+g5z+NaycqcADAxk96+DkrTZ9DT0imRKdzEgcrTXJZhkcEU9clhjOMYIprk7iMAMD1PSsn2L9CNJAroZACgPQdxXwX+0zAX+OGtl1GREgz68cfoK+8vL3TxjPG8Zzxxmvhz9oxprv4z65IEGQiqx2g5JyfwwDXtZUpe0OLFfAeNiFY5A67iCcgCvoP4F/tEP4QtxpGuF59MVh5cijLRD6DsP5CvDbmK4VCSgwegC81lyzSrdxCJyWbIC8j86+ixuBhi4Wno+55dDEexd+h+kGg/Frwfr1sJbXxHZAgZAkkC5/M5H4isvxZ8bvDHh3Trh4tTjvZguAkLKRu9OCa+AgSihniiLkcsUBPHv1p4ygBW2GFHULk/WvAjlNaErc+noej9dpSV7anZeLtTufiD4kvdXknNuZcKqO/3VH9c81hnws7HEl7EB2BYAfnRDf8AlxAHTvMyMlzk5/AGqtzctMm0WQXPI2gg19JRg6MFBI8ipLnd2TJ4fa0lG2ePzEIcPHIGwQcjGP5V98eF7xbzwZoEijDGyj3c5wewPvjH51+fUNm8kT7N0RJyMnke9fenw4mWXwBoIBBYQ8kDI5x/SvEzPm5kzvwuh04BwBuByM89T/8AqqJXwMkkKxIAPHI/pTzLuO1TnBwB6UqxgnJyCOme9fLzd3Y9iOi1I5FbaNynOOMDrXIfEu18/wABavG8QlBgJZW6Y9D+NdttREJJJzxxzio57SO6gkidQ8TrtKkcH2NdeHXI1JmUpJ6I/PxNIsnjQCVSFXaWLeld78JPhpLrnia0vI4mNtburF2XKnnt6nFfUMnwv8KTMXfQLFyTnHlnrW/pOkWWjw+VZ20VoFGAsSAAfSvpqmOpyhyxPLWGm5XLbqUdEA3IgVVK8ZAHX6UMBsAA9ccdKcrZPJBIPY01zvOOleFe8jtUbNFG6tSrkhuQBjB9aqTOQQhHH860bmP93k7hxyOTXmvxL+I8HgSzjMgYvMD5Shc5PTGe1YyjG+iudKaNvxb4gtfC1k9zcTLGAu4KxAzx0x1r5T1vWBrWtXN7cq2ZHYoGXJAPQHHt3qx4i8X6n4wvBJdmQJnKxpkgfjWSljdyMfJZs99wJNfQ4DDSXvtWPNxFZSXKglFlvJCORjJAXGT9axNWgtmX5Fckc4IxzV6azvg2PMkOM8EDr6isfW4riGMKXKPkcMO5/lXvPmtY8hKN9T6f/ZOkH/CvdTQcH7QMexJOf0/lXteDtzgfL05rwb9jx3k8I+IYpJAzw3GeOccrj9DXvKqDkAse+T29q/N8dJqq15n02EVqY5QHPBA9asxYCAZwQarqnXHT+tPHC54BxxXDGTvsdfLdXuWUIbIPBBx1ryf9pq3ll+HBkgwZlm2k4zkFlAH869ThjJYDJJ6DmvOP2h5GsvhvezoAJInUkOOCSwwMfh+tezgZP2qVjlrJWsfINxZX13Nk26iMnkFf8KjgsIoyVuYXiHdgM8Vcl8T6uoiZUXeOAGXGPr/jVO58S6vJJvlEBIBCkLyARivvI3toj5uasySWLSkx5oYKBwcHH15pv2zR06ZcYxwAM+g+lQw30t8HS5kiCEBRhck+o56VONOsGXccgDjKLmrUm3uY6J6sqTXem4AVnVl4O1M49s19H/srzx3EtyY3LqqNFhjjB6gk/lXzkltps1yFjLOCccEAivpP9nC2trDWUS1bImVlkTpg425I7eufavLzCN6d+Y6KHx2PomBRgD+6eSTTpkJHTpnIx1qaNFjYZyMHGMZ/Go5WzkAnIPBxXxrPfTZ47+0ppEurfD1VgQb4rhGO7nI3KT+gNfJd3JLYOd8AdM8kDp+FfZXx4tJ7vwDObVtkobBZT0xg/njNfHl1oF9LMA87bmOQWwAfzr67LVelY83FrZma+rDBJtO2BxkHPfPrVKW73Mw+ygJjjJroP7DeGHEjqwB6kgn8qqyxLMwJAJC7Rt4GOxr2ErdTy7tMb4Ev5NO8aaLdjMfkXSMxBzxnBH1Oa/TuO7W6EU6HKzxJL16ZUHH61+XiQmzuLaVCQ0UquCOSADnP4V+kngW8OqeD9EuwQVe3VRt9gD/Wvk80p2q8x6mEktjp93yjt2OR1poYBgB1HIzTC5ZcZJx60D5eQcj27141mj1+g4ykNnoemBToyep5GOmarNMsfU9OaIrhWHBPPQntUqV3qCjYtBwO34VEzBiMHBz+lMVgMjJIPc0/flSCAfQkVbVwtZj0lIOe2cketQ39jbavZS2V/ax3lnMpWSGUZBB7exxTEY+YQx+nFXFZCBljwOpFVTk4O60Mpx1Vz5c+IX7HUtzqT3PhK+RLR2JNldHLIPRSSP0z+FesfA34c3Hwt8HXukXTK8886zfIcgYByM/jXpnJAyMj1pkmAMcEd67q+NnXgoVNbGKoRUuZESg4Ofypsb+XIjDkqwbIPYU9SNxyCKbnBD4HyncPfFcMVrodPSx8N/tG24g+LuuvFahopcSAgdVPIBPfHNeSTTEk7rKPAPGOn1r6S/aY0dLLx5FOcAS2zbmPG4gqSPwya+fddg3I5jdAW6Y7fgK+4w0lKlFXPFxUbSujovgLdGP4xaBKEC+WzBQpJGSyjGPU9a/Q66ZTM4TlF4Vs9R61+aHw01E6H8TfDN2jgMLxY/XAJ61+l9xcR3U5lRQAwDHHQkjNfEZ3G1U9DLmtSBn+UDAODn6UpmJxgHBOOTSkAkDOAfanRW5wTnn09K+XUo7NHvbajVXk5wT15NVdSQT6dcxEKweNlYN6H+tW3jGCOCQec806KISSDIG0nBDelbUp8s00J63Pz6+JqvpXie7ttOKpBEdq+xPY1xdteK5K6jKwcjGUXIGO9eyfGPwRJoPxE1tJtr200izQ7z1Ujke4yK4c+FB94+QSwJGJFyB+dfrOFkqlKLufJYqKU2c5M2mBVKSGQHGGVc59cj6VEJdMDHa5weFyOpro9O8D3mparBZ20SkySABlGQATyePavpPwd+y3oUEKNq8S3LkAkNGGAyPfpTr4mFBXnKxyU6cqjtFXPkKeCKWcCIM7MOMKT1+lQHQrwncLaYgnBzGePwr9CbL4NeEtJh8u30iMoRj5gAD+A7VoR/Dvw1CCYtCsYzjG4RkkfjnH6V5DzjDX6s71gaq1R+cn9l3tvjNtOB7xmuo0HSxHCz3MEoOOMLz9RX3yPBmiADZpFmpxwfKzg+oBqOTwRok+4S6ZbSDurJx+QqP7Zwqd+VmjwVZ9UfCTtaxoTI96pUkbZIiAB257n8Kg/tjS2TBtZy4H3sjkDqa+4NQ+E3hPUwFudGibdwWjwMD05B4/GuP1f9mPwZqCk2yXFjKp+VYghUfUY5rrp5xhZu13H5GUsHU7XPkr+2NIWQvFDKQOclMsPakS40695S0llUZyMYI/DrmvXPid8Jovh3At3NZNqGlltn2qOMAA/wC0OwPYgf0rzY63oFpNkQXCMRg7BnPp+FetTqwmuaMro4Z0pxeqsZ32VJoSkVtcIxHO4EAf/XrLfQr6L5hcykZ4LtnOegzW5ceJrCaNkV7hGPKsGAwfp9Kw7h9blnLWU8rhugVsZ9Oa20eyMWrbAdCvW3Ca6nI7AnGKjl0+a2DD5pSRhgWJyMUG18Uyr+8NxGhHzZ5z+PpVY293AxFzcEYO4YOOKdtNkgvdblka3Z27wmW2kMqnAbOD7c+gr1r4N+NY7b4taLqCOfIli8lsnBJ46nsOteNNc2RYi4DuPUcke9bng+9TT/FOkXMBJjEoUMwxgkjGf5V5mPhzUWkzelpJWP0cP7uUgPvCsVJHpUiy7ieMk84FZenzxzQI0ZYhlU8nOMqDjP8AnpV2PPBIIPYkV8DzNOx9ZBXSbLEmFQnAzTFaOVcOASvI5xg1xXxL+JVh8OrOG61NJFtpH2mRASR26D3q74b8Q2fifSINT06dbqznG5JYznPHQ+hrmrSdOS0NlHudC0aq2V4OeoFWI5Q0YGDyBjPas6Cb5wDyfXFaSvuxjHvSpPmlcVRWQk0Ec8RjlRZEboGAIGfbtUK2iWoCRRhEIPCjAq0OcYBJz+VIGGCDnFendtW6HMkt2iKFzG2CpAJ554qwXyeBx7GoZSAhDHC44JPSsyHxNpklwbGC/hlv4vv24PzqB3xWc5qMdR8rbujaEgUgEEknggcVFKu4k9eOMdqhhug2SeM+tSPIgUBuh7ZxXP7SEloaKNiNrligCfKf6VS1G2OqaRfWr4LTRlcDocc1IZCHIAGD71LZTJa3kcjhtgI3e49KmE+WSdzTkPz/APFObPV9RtY7tozbTmIrJ3wM8ewziuVlm1HZl5zKAflAJwBXsXx1sdP8L/EzUrWWAgToLjjp1x+fSvMZ9d0p0KIHDAf3cAf41+k4acZ0k2fM4ym4z8jDS4uklDuRtU8kjPB6it5dW/sbVdC12BmD2tymTkcqSFI/UViXty0pP2dd6nkbhipLS2mvdGnjIOFIcezA5H6gVni4KdN2Rz0rX1P1D0fUF1TRNNvUIKT26MAvOTtGTn68/jV4MQOOleX/ALMniH/hKPgpo07uWkgAiIJzjC4P06CvTGzkAHI6YxX5dXg6c3ofWYdqVNAXLEgDcR2BxmpEATBxg0wNtfOCD3FJI5LDI47HHSsE+vU3aOV8QfBHwJ41vJLrV9Bie5f70kAA3fUdDWp4Q+EHhjwKVOi2IgA+YFlGf0rdtZQqksRkdW+lXEvY/L4dWGf4SD/KvXhj6yp8kpaHBOhCUr2End2Y7jjJJpFt4tQtbmxuADFcxNCwYZ6jHSpHKvnBye49DSR/upFbGSCCBnH61wudpqUTqjpZH50eONIufCHjDVNJnQrFb3DLHIF4wehqhmwugom1KJnUYIC4I+tex/tTaVc6X8RMW1oLqCe3BZgOR3J9+o6mvAL/AML3EspeKzkwOhHOPev0zAVHWoqS3PnsfFRq3ZqT6No+ci9gQknqcZqtL4e04glLuF2I6ZGazLPQRBcIbu2f7ITtZ1UnB+o/Guhtbvw9ZqUSUkgZCsA369RxXqJuPxM8v4nYrRWEMEOz7XEwxjGTkfjVOTRLa4LAGNzjoB/Stp9X8OzcmMICMBm+6adBqWmFc222Q8HcoyCPrQpx6E2ZyN5onkf6so7A8YGB+VVRPc27FXHGckYxg/SupvZRJc70iIUHIIOT7EVUDW06EyqVY5yGBGad1LoJ3MaeVpllBeMrJ95Rjoe1ZsdulvdYVxleoz09q2ruPTlUhCofHIXAxWDLDA0w2SgEHPJ5qXytWKUbO7PfP2N/E48N/HVdOnIEWpQkKTwGb7v8q/QEqFd1JDAE4I7j1r8nvDuuyeHPGfhzVonZXt7pASDj5CwB/pX6s6ZqEesaTYajDjyriEHIPVgMGvzbOKKhXv3Pfy+e8SbbhjnlexI70qsVPoB60sj7lUgYzx9aaFI656818/1se6mOnhTULWa2uVWWCZSkkZHBX0r5+8T/ALHcer300ul60lnaMxZI5sF4wecDOQQK+hY4xwRwcVNj5QQQTXpYbF1cK70zGrBTXKz5bX9heW55n8RoAT1BAP6DH8q2vC37F9h4d1OK7u9TN8YmDKGZePy6n3r6PjIKkHoRjHrSq/Pcj07CvUlm+Iqx5WzzHgqd7kUUJgtILYHKQRiNSD2HTmpOVHTNPZt3TjjsP1pAflHfjmvGqO7ud8IqKS6EYmbPQkjtjrT1PIOeRzgdqUoAc9v50v8ACe4Pr6VFNammnQ+aP2ttDKjSNaiUEmVoW4GcHAz+GRXyPrVzOk75tSwBIyOR9a/QL45+G/7Z+H2oqg82WNhNECucY6kH8MV8Ga3rUaBwNPZNrFcEHOa/QMpqqdPk7Hm4+HNBSSOMuZzcKS6eWcfdxWaPkk5+7+fFbt/dR3XzeV5WR0x+tZM0MSgkE4zwFr2pJM+ejo7M+q/2GfFhWfU/DBnJEaiaNW7r6D8R+tfaNow2cAkdhmvzA+A3is+DPi3o1+JdiXBFq/OAcsMfrX6c6XIJ4I5QCAyBlAPQnk1+eZhT9niHbZnt4OenLctsCV4XaM4471GVcfwnp69KtRgAEU2QkqNoya4mkeqkc/8AEXwsfHPwy1zSgpM0aedHgZJIGf6V+bPivSZreUkgkoSpGOQRwa/VLQZfL1ACRQqyqY3BOc+lfn78f/CT+GPH2u6fGSqfaGljXHG04wP1r6TJq/LLkZlWhz0pLsfON5EFm+YfiDSadrEug61pGqwblexuopdw5ONwzWnrViPMYklRnBHp6msNoPNUxlvlOAfpX0uJpqdOSZ8za25+uvgnxGviTwjo+oxOrrcwKwOfvccmugXOwZHJGRg9RXzd+xJ4tPin4SLp0sjC50uR4i27JUA8Dn6ivoq3uWjIUnPbkV+UVlao4yex9NhJKVNWH+XyM56/SuA+NXwxk+JHh9EtzGL+3H7rfgbuc4r0fzFKqcAkn8qXiRefxFVFexkpwep6EZM+A9R/Zc8cz33l3ekKkJkAMwY4IBzjFfb3wy8Ot4U8G2Gmy8SxIAc/QdPxzW+ZmjK4J25wcHGKsxkbVJ4HevTrY+WLSjNbHnPCqNT2iIdW0iDX9HutOuEDxTxlSSPyr85vip4KPhPxDqFhKpje3chTjAIPII9K/SLG0gg4wcjNfMH7XfgVpL231y2hGJCPMwOuRj+td2W13TrKL2Z1Nc9NwPja1hu9M1C21GynMd1byeZESSQCR1I79TW58QPEsXjY2l1LpUelaiFIu1tnzDO+APMA42kgYNR6rs023YT2TIynIkQ8sK5KfWLVnJCSHJ6BsHH41900tGfKSvGTVjFubV7KQk42E9uMZq3a3s2n3Gn6halhNY3KTqR1GDyfyqC9vIJuATg985qtBchdy4DIflYHocjpXLiaSrRcWJN23P2U+APjyP4h/DLQtWjYO726rJgfxDr+ANemZGAeSSa+Av8AgnL8VTE2q+DLuUsbcmeDBzlSoyPwyP1r76iYYHOTjkfWvkcNenJ0pbo1py5okw6e3elz37D0pgOM8cj1pxYD616ykUI/zY5qNkyCfwqXdx/kUhbHvQ7MpOx5N8W/gXpPxEtJLiCKK01dQSk+37x9D65r4a+Ifw51TwJr0P2q3EV3a3CyKoBAkAPOD1P/ANav06ZRJ1/Wua8ZeANI8b2D2up2yvnIWXHzL6c1kpSpppapnZGrGceSrsfk9FGnmNscJjgtnGfStbTdKGC7z+Y5HCt1z2rKsYhI4kcgRIOEA6/WtiHU4rfgRF26hs9OK+15uh8pGCRdOkSuuJljTI3BCMk+v04rMe2idmjisGRcZ830HPenz6pbQgTzMxYjIVZOBjsRXPan4ie6jb7M7RJgggjGT7VN2Vyu+xnaxbwxzEKxl5Ocf0rJkmGPKjVkIHUgn9anYbHLO5JIyNxzmq05d2BWQIB3BxRcHoIZIlIJYkDjB71JGzynOAiZ4ycYqvGBFhQollznJ5OfarEkP2Zt9ykiEcMoHIPpir6WBdyKa6MBYRQCV85BB6VWZvNiMlzGUDHOwHNSy3UU+5UHlHHLPxn86gs7RppiQ6yg5GN2f0oSTAvadNa3KhtrIueA/Jpt3G8pIUlB1G0YIqNtP8gh2VFCn5TnLZ9MVPI0ltCSqebKw4DDv2I/LpW6utDLmvsUobWS2gRVZVTO7YDknP0q4Wa2QNOgVT0BPJ9cjtTba8uYHY3MIjGOir1x346CtGwlsdYJcLuI+UiRSB+tJW2eg7NrQqWi2Vw5YqCc8ZOAfTmpbia2jl83dFCqnC55H/6/etz+zmSHEcaIg6beR9ayxpkWpXbQyggKM5U4HPrVO63M7aqxiSLYvkJPLPPk4QYwTn+VVDdi1d/tM4QqNojBzgnrxW1PotnbMxFykagEEg5Kn+hrDuvC8Em2ZGllUkYZhjJz3qHHm6l3toEVjpupO7oTK+fmYnHPbnpU50ZdwSK5jtUA+7uA3Z96YuhygARkQJn5gpBOKS4sbG0VC4mkxyfMbOPXFCv1BvaxYTQvIQSrcmUgfdJJwfqaR7XUTIBvRQehY9PwFMjnS/cQQIyZwASTkD68VprAbWMoXDSA4II6H0qNG9itepEYEt4SZdlzIoPzEHn3ArF1DVppYxALIBV6uo5I9DVyW5vmZiluCinG7OMe/wBadbaqdvlTtzuI2DnFUnbRiSuynBNp+nqkvAuFA+SQknH4VYtZDqlybkNvVOgJwD+FW5IrLhmSIljkK560z7RIuUt7RSg5/d5P5+1S0m9Hcb3sWZEa6QoksUTnoW6Ad65660O4yQ2qCXsBGCMfiRWjcQXF2j5AVM8gcfgaoSwvDgRuuc5LHv7U232IT13KQ0y2tXEkzuAORg9SOx71K+pvOmLaQqg6YPBq09vE5wzRykdGz0rPkWZWIhhJjDcYHSo+LY15pLqOjSZRue7Vix5GCMexqO51BoIyEi8045Knoc9RTVvDE+blQgU4AIxz709dQt5CSjBx/eBxipWisN67kUet3MKsyQIWYYBkGce1MuNUS8GybcMjJwOD+PpUjNCxcA5PU5PaljtYXTOByCBj+dLcS9CCCO0dQRGsgP8AEakns550iWKYwoP4QcZzUc9s9lGHRWfcSRz1HqBUSajMhQTnaCQAuc8noPbtVarcdosedMcAbJpJQBwGAGD35HX61o2ltBEoEkBmlPRjztH9agW8MTBGdoiT1zjH4GtKOeKaBwkhG4Y3JgkEe/apulsTqmSt5Tx+X+6ABztYUNCyBSxUEjcBt7VnSWoLlxEWQdSRkA//AF6bDJcCVi7kRg42pzkdqlX6mvNdaFljdthoYgwB5J/xqqJHBBugDk8Khzx9a0bWaK6TGSuMj5uKie5S1Zgqo+OxGeKegrEURtcF1hIVT91u/tUUhWUuBKIRnglvX29qbdXdzdAiOAbcAAqMAH/GomsCsJedGRyQVUDjHepYW7kQsQZABdyurE5AJP4+9WIre4tsCJFdM5JIyc1XWeS0YpaoAw45yCD/AI1Ilxe7m89yiA4OSc564q1tqhX8xZ9Xf/VL8pJyQBgGoWF7coVLIkX8XHG3v7Zq+ogXDmBZeMkMcfj7VnyMbq0KndHFuzgHkj6+lTZML+RWtnhWRhFASoJAc8k1Zlsw5++QMcBcjGeuafGIki+QHzMHA6AenNKUuWh8+WQEKOFAOf8A9VMq9kRyR3ERARfkyMMw6/jTTdBGIbcT32gmiGYk7yQCem5uP/rVaWZIxhSpbPORmk7CTbZHG4I3OhAzjDjGaC0bYKhMH8aWcC4wZXfAP3QOOajjtY1ckQsqA4yT1p7a3G3YmjtYGPmOCXPIx2p0srpjyiVXOAc8/lUBiaJC7XAOefLGeKEdvlPl554JFF10GrJaEjznl2dmJOT71G86gAuQSCSQTT5nJbczKu3jIA5qAx220YkaRh1Kjg5qbjs2JDdzkAwICgBwWUHNI/mXuVnkCIBkDHf0+pp00ErKPIl8hR0G7/GqLxXqtiNcnkktQFuhYOihv9VkjHUjk+opEa9twYEYRwqcnaRkmolkv2wjysqAYwOBV6OaFdqNHkjqzGhq+jRO+g7+0VLIcMSpztIxmrNteJdM0jIIjnb8x64/pQblpmBiEaleM4zxQlpE7BpGYuwyAD0xQoJahy2JDJ5+UAGc9AKZLDBEpNwjyMBnGQDil+zToxaEhONoORnmq9wjW5LTyefIeAuc49BVOLJvZkoK3MgS1QoAMksR0pn9mStJ+9ug5I3AZBwo/wAAKSO6OwFLRkAO05OMHHf/AOtTEhtFO2ackk4Mascn0/D2qUrF21ui2XSyt0EMyEgkc8lv/rVCyamwYARmNjkEA4z34qaJLaJgTEzJ0AJwQfXJqI6y0bYiimyORyBg0biuKLf7AI5bg7jjoighfw9ajXUICCEtHJyQTtxj6irFtAlywmmlEWQB85PFWtRntbbS7lYJAZioVGjGctnn+VC06gl1ZgSwiWQ4nAAzwDzU8Wn24AJBZgeSxzUEOltb6fEdpa5YljnB6/1p+Lm3ZDM4JxnEWPyNC0G2uhatLAiX9ziHIwGOBg0t0rxyJm5MuOgB4oW9ESgumN3O2Q9fyp6XiPwQv4HOKq6J3ITLIy4K/KvYdqTfjO4MBnnjn8qmRw24gnIPPFSRKHkG4jk4+ZhSKQxpC6qQhIHqcUwMAVB2qM55NW2J8o8qSSegqsYw0g/dlwPmxg8UxN23HeaBhQQBzwqg/rVaW5VXIO9gDyCAKt7XYZWNgO26oZbYyDMijAPNU+wotPUFl3xceWncODkj2qH7PaXDYdy7DrgZx/jT4La0jQOX4LcNng+1Sy2guYWa2dY0jxluOcn9ay66Fb7E0NgzR/8AEuKpOB/rHOMAck/hTFPCRy3KTynrk5OarSaZPjbPqGRjJ8tsY9sDvTLezW1LiK5TJGcsu4n/AAqtSR0uhQSyl3EmSc4UkZx3qT+xbFVVoUfz+uScgD1qO4ukj2GeWXYBxtXJP4VA81tIcpJMST1LEfhjtTs2PYkOmXbNta7GwHHzMAPypI9HnJGdRiTng7sZ/wDrUkllHcQ5JnD54VeQ3+AqM+H9yh8le53E/hyKzem1gTur3Jb+CHTZFAuoJpyAxwSQc9sjvTZ7q/ELqIoowVwWjOeDUsOgpaxCWRMDPUcE0k98keF+zthSeSQcip06krViWSrBCgJ3YOTk4yT14p7XMnBdIguTyGyfaqU2oxOxK2xAPbrirdlMJJkkMMcQXHDnAb61cGWxklwTkKIl7k7RmlW3BGXdWZupUdKr3N0ZJ38qKMljnEYwKkR9QmUKIAE7sR/Wnd9EStN2VXtdKhLGSUlwckZHJpVjsXTEakgDAJOc1e+xQsAsy5kz1CjmpBa6ZYOAYpCDng4yD6+wpXaWrGpWMOSadXIDnaRwoHSp/wCy7qVVcyvggkjpgetWZdRtF+5bM4xwQOM+tRSebfl5HMkZ4woOAPbipTXYrdGxoGo6joCkWF20EzHmRWHJ78VO0clxeG7uLn7RduPmkLZNYos40GZLguvZVPUj9anjF7LgxQ4BO1AASSe1YzoRq7LU0jUcVqzTvdWisIxGcl+59K5641eW+kOG24OCT1Ndlovwj8R+KIhILTyCf+WlyCmT9CK6Mfs939nCN91G0p6gKGH58VEMLGHxs0dZvbY8mk3MCpLYb070CeZVwJJCANoUMQK7fxJ4Du9BhAClHJ2liODXNDTGQ4d2L45HrW/IlojDnb6mMkMhYOAWJ65PWnGwlyCxAHcDjBrT2TQh8hUAHGT1pmyR8h0QoR95ic/lScCk9B1nbQFCXdc4+6e/vUnlWKsCJgZc8becfWo1S2CYkkYHIACitC0tUkwIondiMEbeSaqKfQT10CO9BQoJ5wwPAC9PfPrTrXZd3kcbNNIwIYlyecfTiu78PfB/Wdfjjn+z/YoHI/ezEg49xXe6H8BLOwlWS51NppRnIjj+XHpkgH9KHKEfidhJt6Hn4tklcbVwD03djV6xiEUyErkg5x6V69bfDfSLfCvD9oA4G8A1p23hDSolAFnCQowBtHWsvrFNbC5Jy2R41sDbyAWHqtUJYJ2AVD68v6V9Anw/p6AqtnFAoUMNo4OeuBXDfE/SLfTvDF3ewIEeMhVwAMknoalYmnLQz9nNbnhviDW720uYhEsU7rztYkKMcZwKsH4oeJ71ES4sLGeJRtC/ZAMD8Pr/AC9K5WS8eO8kcSn7SfmyRxg9qbDc6rNNFbRSJiZxGu0YwScA8e9KVCnU1kjeEpLRHVzp4j+IEaQC1RIwdohtoQvJOTnGB+ddLov7NOr3gie9nFiTyVcgkj0I7HivcvB/hOy8MaRaW8A82cxBpZcfMXIyQfpXQsojw2QuMDDVmsRGj7tKP3lypyl8TseLWP7N8MK4l1maNTnKwYBP4gYNaUX7P+kWoOdR1GZiMbnkAA9eBx6V6szgSHBAK9eKgmmChiSMAZ6VzzxdS9xxpxdjxTxL+z4lxbbrHU7hCCMBzyT2GOQPzrxPV9Dj0nUbm2upyzwN5bbjgg+vHf619KeNvi5pvhyOSCIm6vyu1YVHAJ7k185+MJjeSfa0CtNPIWlyOCT/AJxWlHGe1fK0E6MkrozohpcEaYlJckksxz+tKmr2WwlLiTg7QQoHPpnNR2ulx4Dywk7jwU4AHcY+tan2e0ihDpZxnB5DkH8eK9Fepzp2exnPrVs6kDz2LepI59jT7GI6ixJlaAYwCXzgetMOsxRSeXFYRu5zyc/y6CrOlzXl1JvTTsc9FU7vpjvSWpd+uxKfDyHJku5NhGSAcgj0NTJo+ixAma+aIqOAsfX261JcRa/d3zyTWRswcAKy4x6DHAHavRvAvwYfxbia/EiWxPEhG0MfYjoO1TN2V3oOK5npqcl4a8Kadr+pRW+lpcXs+OZNuFX1z1H9a958N/Bqzsdj3bSyyLgiPICj6j+ldn4R8CaV4PsktdOtlhGBukxlnPrnvXQyAbgU4wfzrx62LtdQfzO1UlbUpWuhw6eg2AKOoVeAKs5AQE4BzkkdTS3EyFVIfAwclhjms6613T7Rf391FEg6tIwHP0zXlyrJ6yZty9jQ3krtHJB4Yj9KXYzjIGQOOtY0PinSbuYJFqVuxPT94Bn+la8V5HjMbrIMZyrAg/iOKxVSM1aLKUGkDWqEncoA7EnoapXOkWk42y24II7ngirbyvOAQQCeoA4FGCg4AJzzzWsakkvddiVFS3Ktvp1laRiKGCKCIjlEQDP5V5v8a/h9ba3oJurREju4QWLqMZwcgZ9K9QkiBTIK5HqehqjeWxv9PubZhkSxFcfhkfyrooV5qadyalKLifFkUNlNEjvEH3DIBBqE3dhZOf3UmMnAVeAfwqLW4rmy1+9tIwUt4J3jUIORgnn8qS3aOEF9hYnqHOcn6V9NCbktzz7WdiUeJbYqypAZGI4wCMGuv+HuiXXjbUBaQQFACN8pHCZ7Z6ZrM8KaNP4n1e3sbS0jeWRuXHIRfU19WeD/AAjZeENIS0tUUvjMkuMbz3OfSuerUVJXuVCF2M8K+CrHwhCI7WMeeMFpuhJ+tb+cscgLkjDHvSxKS+Mg55GaVgCWxlSvt0rwqlSVV3Z2RikMaMFiM9PT+VNDLGMknp69KlQIAzMV6cE968T+NXxs/wCEc8zS9JZf7Q2HdIOkQ9z61yO60tdledz1bU/E2maUpF3fwW4HI3yDk/TrUuleIdL1vIsb2C7IHPlMTg+nOK+BNW1+61e6+0X9y9zMfmEkjZ6+npXV/DD4iz+FvEdo5mY27MqsrEkAHjOK2WFrqPO2vQqEoS06n3BLGoXOPr3FRxgAliANxySBUdhKbuxhlJyJI1cEHqCMiiRsOFzuweoFIGi3bJliTyO/09Kwj4dS71db29fEUUgkUEcAjoK7PTNPN7p/mQDfIpJkXHT0FQa1MltYgyqFcAgrjBH+Jr06LVONzlatoZHiXXrW8sJ7e7mEcEnLEnJPYAfn0rgobOK0triaJWESxlQfXIwM1panGJQ80iloogWx3IA6V5F4l+NAuYJrPSYzEuSu6Q8n3HtXHVxFaUuWOqNoUl1Of8ZzK7JIP4SQyj1PYivNtTkAnSRgcsNoJHUfWutvbmW9tiXOC3UsM/X8a4/Uowt1FkjYvQA9a66N+p0P3Y6bFaZQyAnhSOBjrWVdljPhsfLxkite8IKoAODyPpWNc75LmU5HI2jI7V3wXQxkTuNyRDtjketQXsgMJGcAAAD/AOvUjExW6AYyF5OarHL2ik87mOQO9XsQ2XFUxWGAR/eGRyD7VFp/MmXGSFPy4xye9PkJa3QH7pGOD0psRBc4yeMDacfjRugghr4aaFSR8x+Yg8fWtZcPcJnGAowPQ1lRDN0hPJGSa1rOIvdKdxK5x2rOWisdNNXZsLH5UdozEEhxgAY2+9dHZ2ss2oG/bh/KkC8dV2nIxWVPbfvI0ZCGDKBk9c4rtp7AhYBHgB49o4xgkc81xSmk9T04q8bXMDwDaGLw9qFxgbJHOSOOQfSr1pYNDEkXAnaBi4XqeMk4q34WtfJ8LCAqC8l2+7IxkBsEY9PwrQvY/s+oxSqCBGhXgZPI4/GspSV9DXkXKeSWcZk1hkZAQJWwCcZ5rvfDdoC5Z2OwnsP0rkLexeHXGfHKs2Ce2ea9C8ORHy0GcLuw3uKVaXu6GlGCSeg3TrU/2lriAdZBkAYIG0fn0q1rlqG0G7jJUARYAJ6kdqWwIOuayik4+RsnucYHP4VZ8SFYdIlAALNGQOM5JGK44ytJHRyrl2PErVJXuo2C4OMHI6V6Vo1iH02PkqpHQ+p7Vx+j6VPJpaSFAkiuVJzngV6Po9uG0qzQAbVIYjHVs/4V216vumWHpWbL+l2X7kRFACGySO1WNatA9qFU5AKkA8d607W3AyduOc8noaTVEElu237pHIx1rzG7u53uJzWq24GjzlySZAFwOpz3rONoZNXt0CAAQhRt9BjP4811Go24k053ZGMKKoJIxyen61DHpwF+JWBG2PapBx1x/wDWq1OxEop2uc1fWQF7sCYyAcVk6nZGPGVGSQCB6Z/wrs73T83kUmOFGTjtWNr9qqwxv0AkGeM8ZFaRm3oZSprqYkNkIp3CkkEg9O1Smy85XGOCMnNa7QbdRA2jEse4A+3ap0tNynC8kEEZxg1Lk0y4U+xhWcIJhIUY6cDFF7YGXXIn2lcjYSeADWta2RP2R88hyXAGAQOn6mrmpWQaOKQA7twJAHI59aXtLMvk7jLe0MUls4CkbWTBGfrzW1p1qEsojGCQx4bI4FJa2qOUYjOO2K2rOzCwqmBkHIrmlK7NowS1sV1szsAQHG4EtnHToD61W1mzzr0FsyJEXg8wuDkEEAgZHBPPTtW2iEA/LnsCT0NU72xM+vWVyRuMVu6gDnIPXNc/PyvU1Ub6kGh2rRuWCZYNjP49a6jw5paweJb8fL5FwxVGI6KQB/8AXrP0q3IQEIApPGO9dJAcCNwgEu4ckdMDqD64qJTvdo1hF7FeTSTLFcW4GATtORjkHIP9a1NMtmvY28zG8JtBORkjirUCmSfnA3AHPvWvpNnm6fB47ADA+tccpqO5304MyW0x5LjS51jLJHKFkB6FT0H5n2r2WxtC6PaxSCZIBuDLnpgYAHbGOMVyU+mBdPNwgyIwJXVRyQCD+P4V2XhlvszSyQHBnjHDHJB7muCc7s6XFGFfaYLix1BXQF3wqOOxyOPx6V3nwfuN954j05VMclrcRuFPGSUGT+GD+dYJthHeRW3JMs6rtUcAk55Ndn4Y0g6f4q1642Eo0yKzZIzhACD7cVzT1RNRL2bRd8R+HP7VtdSa3XfOFRlYnB4OW+g69Kx9HtEg8Pa0Ey1sIWliUenUg+pJBNeheH7UMNTYZYScgjJwMYx+FYN1pH9m6ZqNskbGMwDYP73Pr6dzWsNkzijVd3TfSx8n+I7CV/DUGoBPOmubqdJFA4VQQVP45I/CuX+DVxJBea7YAlXkvVuAwPGCuCPTrXsLaelx4UsBM+IJJ7hSMABW3Dkfp19K8Q8DO/h7xtcxzAoL5mJI7BGGPxI5/Diu2LThp0N6iuyz4102D7dd3ESGGGU/MF52SAjDD0+ldtqN3Dqmh6dftKWaeI285OfllRRsyewIA6+lUvEkVs2t6paZR4LxvOt2HIOQOM+v9TWP4Rma5h17w/INzuqTQrn5klXkEH6Zz161umpK7POcLMveEvEE15pryJuW+s3MskCjLFAcEY74xxivQL3ybhbbUoCDpl3CCyqc7GI4BPYmvG7/AFabwt4jt9dRGtjfbY5cKdofhSCO2fbjntXong++ggv9QtZWY6ZP92IAHynLZIIHBHJwaya9nLfQSbmrIg8N3I8O67C8iyNbzvt3j+Eg8CvTfGRgvdH+3pA0yMeIxj5D2ya85mtjDeXejzsxaKRbiEsfvrkFSD6Z4x7V6D4e1VE02ewliMkF0QrM6gBCOCOfXnmsnZSui7NI8t8T6XPa38GqWeEcYZiG+bIx3/Dv613/AId1NLm/sLt4wNN1ZWjucEALIFHOO3Y847VyfiC1fTr7U9MjQy/ZpFeJ2Od8ZGQM98HI/CtXwvcrqWm3Fmi4MDC4UY6HI5B6cHHAqqrvZjWq0LF1ZT6N9rt5AxgckYBwSOoz6gV4ZrOoRaTrU1lcAfYrt28qTHRvUexr6MvLxtYtAGUfafK2yEdDgYyM+1fIHinXhafa9Ovon86xuisBYHLxg5B98e1etl3NLZnkY6/Jqcb4xlni1i5spIeFYhSo6j14/Kp/h/4dnl8XaKdxCG4U4Pt8wH44ror6Ua/4bN/DFG95asqzpkZeM9GHrjofwqn8K3uLz4l6CTIvkrMHaNTk4Hf8P619XOUfYO618z5Nx9+6PtCcNcTGRRtOAGHbOBk0irskwxyp5OOx+tOxsuJVXIG455zmkYFTgqRzzXyMtZOx6vQVSCx5znuOMU18liMj5uMA/rXG/Ev4k2Hw1023uruMzNO3lxxL1Zj/APqNaXgrxnZeONGXUrLmPO1gSCUPoawlo7W1KSVro6OMEqcAjHGD396kU9B6Hk+lQo5JIDZ5pdpAAAzgYGKtOxLVxzfITzx3BqRZWAAGOBk4OOKiGM8HnPegAJjHHqTTbvqZuPclDjO7JBA6A96cJRt6Y5xjrg1WJAzg4bPIHPFct43+JejfDy2SbUpSwk+7FEcvWbfc1jFM7AZLDI4z1zU6lS2OCB1PSsjwz4gtPFWhW2q2RJtrgEqWHIx1BHrWuAFwcZIPGRUpp6oezshSQOAuOM8CmbdoBDZ9T0qZnyo4wR6DtTWQFQFGQw3H2p7iQ+ORZGVZWARvlY/7J4NfAHiGZh8RPFDTQwkxXzRhJmwDjsfr/Wvv+3ID5JGF7HnPrj3r4D+JHhS9l8ea/c+fDFFd3bSKrE9Md6+ky5Nnn4jltuVhqg3Hy7S0DZwCHIz7fQdqc97PKWQ28b46HcTmsmz8M3MLhzdwlhjAZ8dK6uK8ulgVEhsiAOGcZLdiMcd/SvoEtdWeZKStoYMt7JyDY26tx90kke9IJJZP+XC3BYdwcH1P4/1reMF7tIdNP3HsJ1GM9PU9+n+BqVjdyR7RBZoeh2yAfjk1suU5+Z3MO3so7oASxx4BPysM49xUtzpFgVR0MZYDaVx19KmmS6tWQ+RbHcCfkfIx68VYddQMYH9nW8oIyCvJGfbp6frVJjTZmw6RbAkFFb19qZcaSkeDG0UfcEnoPxrRivbxCA2nxRbeCMcn61HLdTEBZbKAKeBuOc0a9hyvuY72xjBLPZEHkFVzkfyzWdeXIthgeW4AycEHFX9R0CTVrkvGIoeOEVwFFVYvBF5LwtzATjIBlX8e9Q4uWzBNEEd+VUMEhYY4DAHOa0NLc6jqunxFI0QzIzIg6gMKzJdLGlTRi9lBjfOPLINdz8ONI0zW/EunQRysjLKsmZCPmAIOMD1/rXFiUlTabNYSvNH3xZxGPSNLBAUiyiyB67eP0xUgOEHHfjFFuJAkCSg5WNVA9AFGP0xU7oAAUxnvX59U+N2Pq4fChkeA4ydvODk/pUcp2OUBBUnJyOR+NSNHsAKjGTkj3qAgtnPzA9j6Vm3oXy9SNceahYFwG5XGMr3+tfC3x71FoPjP4mjEqvArRiKQ9CNowfxFfdjKkc8YJyCygtnsTzXxf8X9Psbz4neInudNe6kEqfcIGCFC4x+A6e9e3lbXPqcGLsobXPIZNYJB/eqAeCV44rGlkW41eCWRgVUEEg4yD05rubxvDljkXPh2UznOSAWI/A8cVROoaAGBi0d1wDyy4z6euK+xUYd39x4D06Gnp+i6fdxF1cCMgbWJzk+5q1JZwWYITyHYEEBjwR7VjweINKgjcDTGBIwMZIHviqF5qFldDKQSqSQVMbEAZ7VLi/P7hJ6aHYwkXEZLtbxDGNuQp4/pVedY4kIR7JyTnLMfl9vc/SuYt/Dj3e2UTzAMMjMh4+gqePwbPnIlZCflyzEY/CrjGT6oTlY0pLZrl1jaW0IIOAXypPpntn3r7A+FrKPAOi5ILGEEle59h2FfFMnguWGNsXauxxhVbv25/pX2Z8FbeRPhto3njDrGFAx6jOK8DNIydtbndgnaT1O3RNrbipcgnlfT/wCtUhYDAAyCccc4ppGcgnA+nWn+T0BJAbnOOor5rkTep7bloMY8ZXBHXnvTTIOCCR65pdpGV3EHocUhiO4HGecYB6+9dUYp+6Y8t2VZtatLeVElu4ICTz5zhfw5q5BdRXABikjlyM5VwRj6jivhH44+Kry5+JOuWTXUht7SUJGpJIAIDdO/WtP4LfG3UvB+uW8F5dyXulyyBJY52JMeeMj0HtWs8NiKcfaJLl/El1Yc3JfU+4FAD4B5688Uu35m64J64qtbXUd/aRTxMHilUMjKeCCKtpmRTzx0OTWEZJ6o0sRyx/KQR1OBz2rlfFnhLTfEkSx6jaR3UagqokGdv0rrn3OmARkcAnnFVpIjIBkZ9x2pttO8XZlRtszxDXPgJYxRs+g31xBIcYgmxtB9ATk/rXhniqDXNE1CW0V5hNESCrqRgDqR619qXVr5XzrkgnkE/wBK8++KXg4eItEluoQUvYfmEoXOV9K9bB5laXs66v5nHXwq5eaDPkW41TW7gZdZJSpwDtII96o3CapcgefFIEzyzDr/AErqdYvLiAuE1JQ4O3yjknjr/n6VztxqOo4B+0AHPBxn+dfRWg/gR475kz6F/ZJuBBB4kgOFaUo5PpjH88V9CKwyMDJPUZ6jvXy7+yjfSr4w1K3kIbzYizkDqdpwMe2K+pFAXgnAHUjvX55mMX7Zqx9Jg3eCZIrAMT8rIp4Pr70iEt6Yzz/hTVCtgjnvnPWlRs5IHy557c150L9TuuuhPCQXP14PpXGfHHSf7d+GWpRBS7wsH+XuuQfxwQPzrr0IZ8E8H0qr4hsDqnhzVLYZVGgYnHtzXrYKdqiOOsrpnxQdDC2sRI8olR1OcVkX+jsHJ5mHJwPQdqjurS7vLqX7PcTiIMwUE8lQx6jufpSrol7GATcnofvHmvv4Tk1okfNzUU3qZstkqbWEDBlOQGx+dWE1G/tbaSNERonABDitiDRpdwLzKDjlWI5NS3NoVjdQ0RJA+UMOPcHpV+69ZGN4rocYIZYbh3KNA+cg8V7f+ytqdxf/ABAmEzZVVSIKRjkk815ZYWZvtWjtHUEswyq84Hc16n+zXLF/wtCSGEAJCArNjBY7sA/hz+dedmEYzot2OmjL30fYWcOwJBOecnrUbAnOT35pMYYjng4ORznvQWXaBnBJIGe9fEtWPoU21Y4b4tRQt4F1VpyUijjL+Yv3lIxyPwzXxt/o9wBJHPeSADhUGePXBr7P+Jtk2r+AdctEGS0W7OcYxx/X8q+Nnt440iU288TMoBAOAMduP59K+qyrWFzzcWipLbSSsSDOE9XGKalolunzJkjknGaWaB7hwIxcwopyFcnIPvUE2mXOXLyy8AYyeOe1e+k3qjx+ZrS5n6gWAcdmG0HOME9K/QH9nm/Op/BzQJw+/wAkGFjgckAZ/UEflX59zAIxWRGbB7Hp7819tfsc6oNR+Drwq+5be6LBc9C2ePwAFfNZvFrlZ34N+9Y9yUdcDtycVG6kIenTIIqxFKCoB646imSkbSffj2r59aM9nbQ+bf2oviprnwyvNHg0e5WCW+ywkZA2AMZP5nFc/wDDP9r03U6WHi5Io3dgkd9EDhj2BzwOuPT6VU/bwsi2v+F3TmNo3WPHTbgc/mM18t7nhYq4BHfHOfwr2Y5ZDE0lJOz7mFXEum0j9R9H1e21eyjurWWOeCQBg0bgjB5HIrQjk+XI9frX51fDL41a98NbhBYy/aNOJG6ylOFC9wD6nmvtL4W/GDRfiRpavZTgXYx5tqxw6tjPTrXiVadbCS5ay07m0KiqK6PSIgG6kA9iR3p6sUYAgHPVsdPwqKM9hwR2PanuMDk5q0+ZaDvd2JEbGQT3pGBOAuAB1x3qNGIJ5Ip5cgEZ+pHes9il5EbZ2jgA9+aCOD9OaOpzgHB6NSn7mT3Gf/rVVwPm79sSzEKeGtTZFfaWhbdnBJ6c/l+dfL1xpQuGZ8CLHO1WwK+y/wBq7Sv7R+GNtOE3C1ulZvUfMCT9AAK+N7ibz2wI9qHgFTwQe+K+0wDvRR5GMTTuY9xajSpY7uFv30EizAg5J2nI571+j/w58SR+LPBGiapE4ZZYAhx2IAHJ9a/OK7QE4KY989a+nf2LfiREkGo+DNQnCmPE1jntluR9eP1FeDn+HbhGqltua4KSjNJn1MF3HLAkjpUirggkYGaXoCB24oOSMdRnI5r4J76H0r8hCoPAxwfzpQowcnrQp5B6c96djcMk5544zTjvcg8m/aD+GR8daSmr2CKNTsEB2jIMiDr9fp/9evk+6tILJd8unIMjBZSQQfQj1zX6FhAVwcFs+navmb9oL4KnSFk8Q6HEz2RObq2jyShPcDv/AFr7jJscrewqM8nGUedcyPKvhT4utNF+ImkNehlspJBH5hIKqc5wfTOMZr7djdXCTR/6p1G054Ir80b9kMhAy8ZOQcHr/jXpXgf9qDxd8P7KCycwa7p8YCiO7X96oA4AYgj+X1rbNsJWnLmprmMcGow30PujAfByMj0qPftI4BA7GvEPh1+1XoXjfUbbTLuxl0jUZyFRTjYWPbdkgV7htKkgg5BIPHWvjXGcZWkmmespJ9bigqzYxke9D4BByOBUTNhgTxxzjtTx83AHB9aN9x3sMcBlJGDg4NIqjYwG0556VI0eRwAdvrXLeO/Hdh4B0oXl+QoYkKc5yRyQB361rCMpbCdnsW/GsFjceEdVhvxGYWhIw4yAT7Hg8Zr4aF/ol4zolpIxRigUrjgHA5+grtPiH+0jJ4rNxZRxTJatwZCOHBHGB+mK8mF5bak4itjLZSbv9aQBkn68V9zlNOrTjeV0jxsbOD91as2pbOxuGKwWixOTwsijGfr2rKvdN1FiFRBGASPkbJB9eKsf8I5rZViL/wA9BkMTIMio4tD1cPgaiTk4AJHB+vAr6a7e7ueFoupXjj8VRACO+ufL6bWbIx7jtUElrcQI73shkPduCDnnpViZb7SyRPeOxAILKSAw9CKz31eO54kLlsdCDjHrQo26D3Lmnp4YnR/tryQSgDbs+bPrkEj+dTAWMLxtZSGRFkRl4xghh2qlYtos0xW5il5GMgjqelW3S1sYpGtlO0fMqheSa5q65qbjzdOxUErn374KmGoeG9JnQhSYACSeXI749MYHPpXUgFsggY9q4D4BXQ1b4WaVNw4iAjYtz8uMgZ+oNeilNoyMZ+lfnEYcsm7n1dGfNTR89/tjae8vw1tJiSUhu0YFewyCQfxxXi37Mfxb/wCEN16Pw7qE4GlXpJiZuAkhP6ZJr6o/aB8PHxR8LdZs0UNLDE0qkA8tx0HboK/OgxldhjJTgFHI6EHgj8q9+jh4Y3DOm90Y4io4WmfqJHFuCkEYIBBBwCO351ajm2ow2EPg4U/zrwX9mv4w/wDCcaG+hajKra7p6Ko3HmWMDqD34/LpXtq3qOmd3GMYJ5FfJTUqMnCas0d1OftY3Ly3OcL3PBIPSljcbgByDwCazTIQQByD7VKrNwVyK0p1ZXsW4dUU/GGsx6N4bu7124hRmI6Y44/KvgzTviZf2vxVs/ERuWKy3YR+fl8ottz+Rr6c/am8VyaB4Ge2ibEt2qptGQeW5H5ZP5V8OyKRE6HKhRlSOoI5B/Ovo8LhlXpScl0ODE1XSjZdT9SrS7TUrWK7iAEU8aypt5wpH9OlTriSMxsN5B43V598A/EX/CTfCPQLskOY42hYHkkjaT+HJr0a0BkbdjI7HHavm3T9m7HTRnzxUiq8bwLkkhcjgDrQpDnYRgetaU8DTIBt/Tiq4sZFQqCAex9KtUpNpnTzI+aP2tvDNh9u0rW7pWQyqYN+euQMZ9uAPxr5lMWjJIcuTg8DaAB+tfcn7SfhWLxF8MJneIyPaSpIQp5IBGfw718Q6jo0BKtGJASMnaM/jivvsslJ0VG54WOin71ylNdWoGYpQB256Va8OagVllgkGUYHBA659ax7u2ERGwk4J4IqTSNRnh1BAR8rfLyM8V6dVc0TxYuSkfav7DesPL4I13SCQZYLkyleOBzjHtz+lfRjYHIAxx35r47/AGMPEJ0j4na3pjgiK7ti4AHPIAx7kc19jTWxVsnIPb2r8zxsEqjR9JgpO2pBvAbIIIPNTSFXiAUf401Y8MBjA6EjmpFQqccgjnNeStGer0K8tq1xpWoogYzeQxiAOCCO/wCFfnb4q+Ini/RvG2pT2viHULK7tbpkCLJ8hAP93pX6QWyETgggHPJJPTvX54/tL+GT4a+LWoqiGOC9DXSA+nA/rmvoMrp068nCpG5jVco03ys+kP2avj3J8Rt2jau6jW413Bxx5qjqcGvowR5whGHI5BNfk54W8Uaj4M8SWOt6a7JeWkgYAH76g/MPxFfe3gr9obw9410OC9/tOK0vmUGewlcCVDgZwM1OMwX1SpeK91nBh60qj5Zs5P8Aa/xHeaJLbuI32mJmPQk8gHHqQB+FfKN5L4oglLxB3I5DKCQfU47cV6z+0f43ufGXiGzh0tx5EAySrZ6HIP1yM143cTeIIQTLcyeXnlCxwPwr63LFL2N5ROTMZRTSTLWl3HiK9uFiunkcMed2SCPoa1LjRrIT8pHJKRygHzDHU4r1n9nT4P6x8QJ4tUuJGWyjxhWXIz/9ccV9fT/AfwfregNYarpEDkqMTooDqR0IbqPcZq6mZUaM+WSPLoYadZ3R+dh0azIDxRNgjGW7fhVSTT0jfdb+YhBxllIz+HpXsXxm+D978MPFNxpttOxtJVVrZ2JORjkHP4d815Hepq1jIQ0vz5+8RjH4V69OrGpFTpu6KqUJUnaRTaTVpCNqxlEOAQuMVBc3NymFmjG0cdAD+dNbUb8P+/lL4HJz1/CnDULO6JMszlum3b0NWn3Ry9brUx7hba7JIGTnDZGKqtb2wwFCvgnJx+ldHJa2koDgEYGCOmfepbTw1balEXEojjHJI6g9qW/UPVHI3tuZLI+UcvGQ8e09SCCP5V+lX7MPiweMfgroVxvDvbL5Mhzk7vT8MV+c8tssV1Lak52HBbpmvrr9gjXxHouveHJGwYJDLGpPfIAH6/rXyOe0eaKkj0MI+Son3PqsoVYADCep5/CrAITHQgjnNOUeYQApIIwfSl8sBQAOhxgDpXxahrofT3bVx2MZOMDvVDXNXsvDlob3UJ1gtguWkYgAfiavJhxgMCc4IBrgvj9psup/CPWRCGMsC7jj+6f/AK4rqp0vaNJ9RRV2rkJ+PngdHdDr9vuU4IDLwfT73FH/AA0N4CC7W8QWocHndIoA/EnrX5m63BCMO8EWSMHcgGSO5PesXy4nwDBG6A9GQEAV7KyKq7SVS3yOWri6VOXK4n63+F/iNoHjRZDouq2+omL/AFggkBxXSxuCMHJGcg1+V/wM+IM3w2+J+kX0DmGxncQXCA4VgSADgccV+pdvPHcQQzxENHLGsinPqM/1rxcRhauEqck3cVLExrvRWLG8ZIOelLgbeuBntUY5JznHoOM0qqfugnrzk9KaVlc6GJcWiX9tc2zKriaMxlW6DIr85viJbXXh7xPq2nfYlJiuGK7x/Bjg5r9G9xUkjAII68V8i/tWeFm0jxn/AGgqr5N7EWUt/eAGR/Kveyiry1eVvcmrHnpOJ8sXFzJcvh4I4Sxxw2c/n0rOu7AI7MWRMnOEbOK19YtY7iQMzADuAcfjWbcabEFBBYHrljnFfcbs+Vl7jM2SV7ERXUZ/fW0izKw46EH+lfqh8FfFUXjH4ZaFqaHe8sKsQOSMqDg/TmvyxNsMsrEFCCBz619ufsGeMnv/AANe+HZyGnsZFVRnooXp+IOa+Pziha1RHXh5PnTtufVoIbJOCR0peME4wccUxGTjk5xk8U5nGMHB+tfMxlpqfRdBguGgmiKqSdwwB6Zr5s/bZ8JG21/S9fjyIr2La5xj5lxj9MV9JNkqeAQRwwPT3rz/APaL0CTxd8IJJUQu+mz+ZjGSABk4/CvQwNT2dVMa3t3Pza8QQN5rmMlkYngiubCyxzKCAuTkkjPFeieJLJVk3RB1XG48eoziuBv5FEmCwBzjIr9E+JI+XrxcJuK0PpT9gzxedE8fa14flciK+gEyg85+YZI/l+FfeSxAyGNxtwSDntX5UfB/xI/hD4s+HNUVwkDSC3Y5xgE8fma/Va3nS5jiuIyWjljVlb1BAr8wzemqWJ0PVy6drxYqQ7c8YHbb6VYijO0EnPHBFKmMde/Q0vQ9OMdMV4ak2e9ucX8T/iAvw40Yai9v9oTjIBwfw7Z+tef/AA4/a78IeNtdj0aV5dI1SQhUhu1KiQ9OCeOvvXbfHrQP+Ei+FeqLEgae2AlXA6AHJI/KvzR8Q2zRyl42MVxG2YpR1RhznPpXt4XALF021Jpr7iK8+SlzWP10guRKACQcjIwOtedftDab/avw0uyOZIDuGfqD/SuA/ZJ+NX/C0PBkdleyg63pn+j3CsckgLwfxr1j4jX8H/CFajFOUUtGwCueeR1rChKVGryz6GWGnGp7yPzi1a4aQMjhpdp2kA8j2rmb6yhkY7Y2UfgTXYapKkpJIQnOGIwDu7/hWCdGudQudlok1w55EcK72Y+gA61+o4ealTTTPm8YrVpJaHG6ha+XICm1RgjkZ+vFVI7do2BJGByD1zXe33w41q0X/iZadd2BPIW6iKk1galok2nZDRtgcHIrdpz1TOPkb2Op+B/j5/hx8VfD2sjAgaXyLnnGVbAB98c1+xGi6omqaZbXKEFZo1fI9SAa/D5I22PtHzphoz6MOc1+qv7I3j3/AITX4T6ZIZRJLaoLeTJyVKqP5ivisdF0MSp33N6atKx755pPXFeY/Ev4+aN8Lb+KHWUdIJOsqLnaM4z+FemLGXAI6GvkX9tPQZTNYXQBEbblZj0AyMD8+KdWM6kUoO1+p6uFp05zamfTPhDx7pPjbS4tR0e/iv7SQAh4mBxnsR2NdGJN461+Rnw5+LfiH4J+Jv7R8PyGWwlb/SdNkB2yDPOORggZxX6J/A39ofw18ZtEjuNMuVgv0UfaLGbIeNu4AIBPNcTniMHPlxG3cwmo83Ktz2MA44FIGBYjv702CTcN3qM0/wCUnP6+tenCoppNGD0Z+NvmiCYPcs8YB5VRgH/61Ma+F0x8pzGBgHf39T9Kzrtp7ZiZiJSRjaTn/JrOmuDcTFpQbZAMBAT/ADr7h6M8BI1ruIsQRN5xUngDAFZj/br67jBYFvuqoIAHv7cetSC4jVAEfG7gEt1/GomY+XtRCgI4kB4960tFolyd9xl5K0TbGUSOx5YHOMelRNNE4JkURAnooyR9KotqkNpdFFQyEDaG5P8An8aqXV60k2+SQRKDkKBzWdtbFXu9DVjeJpAbQNkDaCx5NV7uZ7JgZmdzkgDJNZL6lcZC2rgDOCynBX/69UjJIkrmVmkkHQZ6nuMdqLtqwdDfn1G1uowJvlyM7AQCRVaC6SOcLZxsqEgbx396xbZAZQ0rFTnO0nOPat1HEkYFsMOeAf8A69aJNgny6m2ZmjUBixZeAT1NdBoWkXE0Cz3RAwSQo5wKxvDUlzbSkTwF5CBjcmVA9ckV3MFzHPvgD4YD5wowOenP4dK0T1M+hWuIrKOPfL5aKByxAyfYe9ZV7pmnzPG9ojux+YhzgIfQj1+lbc+mxXEgL7Qg7Meh9apXcDxShLZd+OMAcAetaPmtYz5ehVgD25BnuN0fOIycAH/P8qmeaW7tnjsokdQMPKq/d9OaBp6SjfeldijIjBxkf1rNvLrzd9tZfIjHadhOR6Vi1yvRlJ20Zn6lBBZxgyp58qnBLHOfwFZdzFLqeDH5ltAP4lH9DWhqkZ0uNpZd2RyQxzgj681lW2r3srB4wBGnIHSqTW9hxSXUqNDPDcGOB5GU8l25xV5Lq3iQK0wdzjduA4NB1qJGKMGBJydoPP8AjR/Z1vMFdEAJG45HPXqKF73kVstdSyYYZ7fMIJYfeIGB7VRlnubZ90p3L2wck+1SiwEOGa5eJOuxRgVNHd2uSqSq7g4CtzUaPSQLm+JFaHV43bmJ4SR96Q4/SrQht7gEptLN1IAzRf6NDqAy4O4DIUdqzn0e8tkQQSrEFBwVfkD+p+tPXoxtxe6LM2joAJB5jkjuc4NRxtc2JUzECI8gI3U1FBFd25LuJJEx6ZBPrVz7bBNEI7hxHk4CkZqbJrUtbaFO5uX1GIojPApOWZSQTVCa3hB2PcyBAOMDOc9fpTr1ru2ChSEjJOFJzj3qh9oY5E8LTNj+EZ4+lTZkIhRxBIRAS2Dtw3c+5q1Et2hQTXChMdC3Pt9Ku291BHDnyPIZhxvXJ/wrMuhaTSkySk+qg4waXuldC2wtmwjshK8kk5/WoprRLnaU2hCMgquNwqvFpCyqWi3bOgLNjP41IlnqFu6oJVhjUAhWJ6GndpEvsMbQRAC8TPIx6Bj69qhjN3CSX2Kinng5+lX55ZIoi7yxsQcfKck1TGqzgYS239zkcH60aNFK+9xf7VhOQE384yB19qnzHOwclYucFepGKS2vopSftKxQ8Hoo5PpxzUTW8E02UBDEcMaS02YX7omGk2s6GTLM7c9c5qSKy2HEDYB6kHpTI7Jg3M6gD1zV6K7urd18qASRg4LFRz+NU+bqg0uQSabMil5LgohIxk/eqyGtrSF4xPHv4JJJ/Gl1DUXuRGbkLFtG0IvQD1+tVEtLW5j8wZcrxuBA/wD11A1uE1pDenLS8dcISQaZHZyW/MCMeerc496kaBuEtyIsZJYkZBqAxzwHzHuDhjghepoYr9h02pTQ4E75I6GMYx+VU3v5r6QGGVwACAWHX14NSx3QklANqNwyCZBnPqcdqe1x5e4bFTjsPy5qLdQvchtNPNuwd7iMjG7APJJq3dXbMnyhJWPOCMZ981mSwwFixmBlc8KARz9Kl+xT2R82F1ZiMAsQRyOhzxT8xe6mKNPlusmSVkfgYyeR6Yqv5nklxKCYBwFA5PvSnUZbSZTcEy5GAidqtggYYlCCMlcAmhF37EMV1EpAWDJAHzEEVI1+7gKCEGeSDkgU55SwZM/I33iPSoobeKLJ2F2I6k0wuPFtEz75GYlhghTilaGKBMQIGOeWY8j8fWomaQKTEQhJGWIzj3FG3au/zWlkPSNQcZ9zQJPsSJbvgAyhF7jqMUybIbajE5OcDnNPjSWXnygMDJJJ7dqWNyMNgLjr7GrUb7lNtAYpY4Q5QAHGPelSeUgh2x0IBGaSW9JTaxY85GBnmo2kMigAbT0561A2xvkeZIzsflA5BOPx96JLiO0UiK280nqemKR4Y4sebOeeSCcYpTcRW+4BlcdiO9K+gdDPu7qXYC4EcanJY/yq5p15HfSiJFY4GSWOM1VeNtWiKs6oFYFuf0xU/wDZ8ceAJCARk7Tgn8qWr2Eas0yRxEKYwepGM5x71A9kskIeaUMxIIVewrNcPkCEMV4UZOc1qQ2t2BtYZA5IAweKtJk263sMZI0cCBCmecnvinuXhCyFjKw6YOMVDK8keSInkxxtU4/nUa6hM8ozbKuANoY5x6mlbuV0LX2+TIIieQY55xk/WpvtRRN7xbCeQCM/rUlrKZmyrxoAMnJAINPltRM5SW9UYHUHr/8Aqp6Ih6FJrxC26Zzgntzio7dLWWXdFC2c5LMe471ZJ0+0UAkzleAVGcn1+lZ9/q6khLa1kAwCDtI+oP8A9akrW3K0NWOyEg3y3aqueVJA/Q0jSRJMAgjKAcbSD+NZ81rB5IeZnDHoM9Kij1WwtR5Tbmyct8nYds0+doDReazmZ2nlXByuxMAcisuW9s7eUhGUBRjBOcn1qZNR069uG2xFUAwCy8/XHFZV7on2mZpYJ44lPQMelR8Rd7KzLn9pn+ESSHPQdAB71ZivklVWYJEepDHvWfHpht48NdrkjBCg5qG50lJwMbwMAAqf1oXa5CRpvfWkkge5nVsfKpHIx7VGmoWgC+UZHBOCzJjFVZ5ls1ihhtCxI+Zwuc1Gl9NvIlhWJMYORnA9cetDve5SNGW+sXcATyKVznaMgn9KT+1NNXJIZ5CNvI61V22BUly8hA9KSGaxjYskIAAGVY/e/rzR8yXc1bfX0BUQWoUL1LHjP0qWXWp2BBZQnck/pWbLcwpl0iVQT8q54FQvIspIJAHQY71VwV+xpteuyktPEoPJXdj8hUU1/HJKQbvzWAA2gY6ccCqMVrB0MTyHGSMcfnUlzbIzRi2UxcDduOCD3xRe+gaF7zYmjChHJByS3Q1DKheExqcHOSScYqubZyAxuWO0nK5B/CkjEo5UEgc880gvZiSRPHKmxRPnk7ieo9+tTebdZKpEgXPXBqE3zRuA3GASNop0mqJgNulJxkYHei66ofmguJ5mliF04KIcoijGKtDUbfy1VbZskkF+31xTCwgQyPGN+ATG7evTmnwXD3auiwBFxztBJP8A9ajfS427jTfwxKVErgAc7RnJ9D6CnxRXmpQiSAsgAwCWxkdzirFtpMAiQnavJBbHUVBNYO8xDXJwDhQrYAFZtJ+YfIVdDuZmctdrtj6ljnB9KeII4FEYKyOBlmY5/Wok08Rx4MhlLdWYnj3FR/2Wkjkh2ywxnp9MGmkw5eYspHAJCXngAAyyk4P4ep9qhuoYLr7rsw7KvTNO/sDbgMvzAEgMeRjqfrUbyz2Kgo6pCpzgjJqtUPRDoNOuYADaRgc8sVzxT7mbVSPmlSEHGMDgD1xQmsRR4Hmyk8ZCjA/Sp5Qt0Q7BiwwQCcYzSVpEpdyiboRvsLtMxABb+dTNNE+CVJx2Y9/rU8ceZv3RjRzyDuAx+NQz2Hnk5nVSQeQaSv0Kv2Fd4pFwyoqt1wae8K3CoRIqBeCT0IHTp3qstjbeWFlnDA8hQSScU6OC4jyYEBVhja4zjPvSd2LdllLW2glDxN5rggElentivoT4U/DNoLGLVdZRTdyjdFD/AM8l7H6kf/Wryf4ReDLvxT41s7a7tlFmGNxcMxzlUGQOncgcH0NfWHG7KqFBGQF4wB0Fctes4RstGdMIKw6JBEgCfIAMAZz/ADpBAm4gjGRg4GMj0pynI6MfTHFIHK4OMjoK8dvme5so2MDxR4WtNa0ydNoMpUgDHQ+v5V4Sfh5NeTXC2QSe6tgd6dzj2r6VlXI6854x2rxT4rtd+Adeg8Q2RZIJcGdUHVehOPbmu6jXlHTcxqU0eF6zZz6ZqMou0EUg/gYYIH9apfaUmyXfuCQi8gele4/HDQYde8M6D4utoxK8iMrrCOoyMk/zrxldMLgSshiHoR1z0Oa9XdJo50tbMZEsSuNkbtu4BIHfsc17T8AvCFtfLeazeqsojk8m3jPYjqceuQa8UW1lwQzsqg9mxivV/gx41i8NXcelyMTDcyblXr8/c/59a5q1ScI+6b00r2PoZSFBAAAA9eKavKgggn2OabtY8LuIJ5J4x+FPdACGyBjjIryLuW50WfQcFBBwcjP3h3oBxvGzacBT3zTVLbieoHTmmNjBfqigsTnoAMk/TArOTezJ1MzxD4hsfDmny3d9cCCFBklj19ABXz145+LM3i28S3gHkaZGTtRurn1NZfxO8b3fi7V5n8xjZxkrFFnCkDvXn5l2yNtJOf0962p0HN88mPZXN/W10+OOOYkGRuG5HXNVLLxFZafLHKkT+crhlBXGCOh575qg1r9rMe8kshyDmppbYtgyop29AR+hr2Ixk42bOWcrO6PoP4SfFga9drp10zeeFAQnkt6D617K0pONy5HfnkGvkn4HJLdfFTTEQBEgR55GjHKqABn685r6xdxISwGAegNeZUpqlLc6lJzV2h7MD/EM+9cN8TPEEmj6P5UZxcXAJXB5AHf2rspZY4oyzghBgsQOleK/ELWRqWq3jgqUiOxB7YrKWug42PF9VaVr1pGZi+SxYnuaw7/ViyNCrgvjAI/nVzxRetJfGGM4GCW9ayoFt0Yu8TS46kHBFdtGnojNy3SLGnwXU77Wu3KehHc9/pWndaIkPE2ogBuvlyDkeh74rO/tRFfMVkQB0LZyamjBvXAeyIJI4jHJruV10Mde5bsBbadK5huRKRjDHkk9/wABW3beK76C632WoukzAfNEoUjHbPsf6Vkw6JbZLypKi91IyevT3ruvh38Pk8U69BbJEy2+C00xGNq+n1PNKWmsmSlfRm18L/Bmu/EPV/td7eumkwtulnJOZMfwL7npkf8A6vpays4rKKKGBBHCi7QPQf41W0vT7TRdPgsrOIQW8IwsaLgYxj8TWjCQ8irgE4yPpXgV63PLljojvglFD/NdGBU4OOMUxpxDF9xQc7sg8g1aeARMQpJwAckYx7Vz3i3Vk8N6Fd6tNgJaruG4/eY8D689q4nF9DTn6Hmvxx+L7+Dok0rTiJNWmGXkbkQA/wBf5fz+Yda8TX+qyvJeXcs5c5bcxx+XYVJ4s8RXWu6ld6hdl2u7iRnKv1B7D6CufDJJnzQ4x3U9fwr08NhINKc1dmEp22ZctNcfTnBgPlk917V678KvjTeaXqMFvqE5ltmIXPJwPxrw+MbrjiDzRnhTW1ZQurBmiEZDAnbnj8a6q2BpVI3S1JjXknqff+lXiXlvDNFyki7gVOc5q1K469OOleF/Anx+1xZ/2TdyiWSPPlyA4z7V7XIwCjduU45OePpj1r59pwfK0dqhfUlH70A4AB6Bf51S1O6GmWdzO5AWNDg+5FWoD5fP3VHGK8/+M3ji10Tw8+nRlPtlyNoGeQO5x2+tTCXLIUr7WPm3xxBLf6nPc2kgTdKzk9OCf1NczBp08jjfcks3CrnOT6Y9Sa0tf1IW6INnmFQABgnPHtXT/BPw83jXxvbJc2qrZ2gFxK4OQcH5R+hP4V9JRl+7TaOCS96x7p8EvhwnhDQ0u7kbtRulDS552gjgZr1AgHOAMk8ED9cdqbGdiEhQATuyP5UwSKnJOGI6j+VeZWqc0rvY2StsSEqgBAwF54H50pw4AAwCc5PGfeo48/MTyp5/CkaTbzngdOawVh27nLfEvxTF4Q8J3N/u/fqdsCg9WP8AhkV8S+INXl1G9lnuJSzysWYsMnn/AAr339qPXgLzTtEjkL4RbhgT03AHGPXt+FfO62xu7lsgGPocnp/jXo4akr8zIcuhSW23sSSNp7NUzRmOAsmN4IIIPcHNasmlwAEBgSMHr0qWGwhxs3KS5CDBHJPFenK3LuYRdpdj7f8AA07y+CtGZ+Ha1jZgeSOOB+VbD7YyHJzuGcdxVDwtCkHhbRouCY7RFbPqM1eePcm8dQSOa+bqNRla53NtsuaZqc9pnYzBD1AOM1X1S5fUnDvgKBwB396bbvkZwCM8D2p0mN24AODwQO1ZXvomPqZl1ZgW7gqH3KRtPfIr4u8S2cmleNdbgYlolnzHtHGCB0/HPFfcKELOGYgKQVG48civk/xpoj6zrc8sRw/nSRlSOT8x/ljFehh9dGRPQw4kLWjAsQQAQMZP0rA1GMeYCcgDqcVt6dok+mRzmZ2d84VXbOOfzrP1mNQZQDnGPl6Y9a6mnGVjWM+ZGLeLtij5bAXgHsPrWOwUPyeSefete9QuhO/hVzj09qzBD5mwggHHIx1rojtczlHW1iC9OR1IFMUk28QA3EZ6DGKlu8LDIT0UflUETEomBwBjOa0WxnL3WWWkwinrzjmmxOGuBg4JHOB0qQ4+yZIwc4xjpVeFSbncv3gM7R3FCdylzNj2OLwKCFOQSAeoro9HtxJd4JyCwAwP1rmtha6Bw2OMdyK7Dw7BunQqCWx1rGq7I6aPM5WOiWB5AZTy0RGTjOMf1xXoUkQMNg5XKKC4wehI6/WsSx0oPo8wjO1m6lh1/wDrV091CkmjwbAUIi25znn1Arxm9bnr00+pieHYlbTdK+QEeW0rsBgFixI9Oxq1dwFpAx+4p3ccdKtaLaC3tI0ALIqAD2A7Yq5NaZUkjIKkYFZ8+tzddrHmN1p7f6TOfkLS4BHXB4z/ACrrtGtxHAhABIAz7n3qZ9IDWKA/fEfzDsTWjZ2YaCIpwCoJJok7o0pe62YVnbmLxLehiCZQjMMc9+PoKua1bie1mKqEVQdoXPNSSW5TW5H6ErhfcDv9auzWo+zEYYgjJ/rWV2nc1T5lZnD6PaeRpTxrty8pduMEcYrp9DtQtlaAj5sZIA4+tULKzPm3EYGFLYwfcV0Ok2pt0QMSFUYGB0FVOaaua03FaI1LaMAjJ4PpTp4N5CkZIJYDHT3oijBySOe3uKnQMqnLljgAjGMVzc/MbpGXdw77NgTnPYDt6Y706ODc5duoUZ47dKuXMQNkxQEyDJHuPSnxRgKCAQSOQecU9lqJWMiS3O4nBOTk/Ss/WdPEloQh2vkFTjoc10xhHzYHJ9Ko3dt5lscjdjggDrRF21REocxzmoaeBc2cwGWjBUg8Yz1/OrVvZlYgQV2Z24xk1pXlqlwijkbGUHBxz6U9LR4/QIG5GeopSnfYqEUtjDt7cyXEsWNpjfaeM54Bz+tbb2DyxgDGNvTGM1Pa6eiTO+Bk9a2I4vNjGcH5RgqSce1S5roaJN6MyLKxJiBztfGDx3FaUMACgjPBwdwqWxtws0iE8rzj1FXREfn+XPpzWbldlRVnYrRWwwXIBB4Ht+FOt7c/a4iAHlJKgsMDnr9BxUwG3AOAT/KpI/kkUsCeeF9ayb6M0ehXhAti8WD5gYsT9T0Fa1tJ5q4AyeWA78dTWfPmG8kOMEkgqR0P9Ku6U210BOTjaCx5xWTSKg9DYs9qsGYEEcda6PSWAuUcgEEYI9u1cy0wjfC8sDzxW1pl3kq2cFu/pis5wTR1wl3PQdPl823eJzvV1KlT3Hp9OlbWj2wikWQJtUjAIH6frXM6HdxAZLqT2PXH4122mzxSWiKHVirAg46juf8APrXlzUYvc38y/oWnJfa5bqQxKHdkjgY75/8Ar13ul2wkvNcIAwXibIHX5ayPDdqqzeYqnEnIPXjgYzXZ6dp6i/vtvAdEbJ5B7cD6U6cHJ6Hn4qry7/1qiv4TRPMvISwKoMq2euf/AK9VvElqbO4zllVkbJ5x0H5dTW7ZWH2NgYhk52MBzkZ45pfFGn/b7UJ/DwD6keldapP2bizzFXX1jm6M+evEvhU6f4UsbZWJj82aTcByGIB69h1r521yxEPinSrph5cXnGJwOxI4J9OR+tfZHxD0/GlWMYUMTMQcHoMcn8q+YviNo62PizUYChNlJNFLEo6jGATz2yK54y5fdPoKclOPMjJ8VQwH/hHGiSSK9hMyggYU8gg59efwx715/N4kfT/Ec2qxAefHcxecFJGwkhQR6ccmvVNfb7bDBKW3G1lDLIB0YjHWvGfFdlc2nj7xBHGipFLHE/y42um3OcfX+Vd0LSicFV2dz0Hx5BBeeHHRAphuCXAxnZIOQRjoSa5TSteu7DSdE1aIubSYmzvmYECKYNgPz0zwOeK2vhpryeKdOlsZSZUk3eUQpyHXIH8qq6TpA0y61Xw9qKg2F9E0uewkB649c4/M1VlKLU9zGzi7xPU7eddWhF2HEs8qLGJM5yQMDnqox+FdLo96I7C5s542nWcB0QkAhhwTn0559a8t8J3L6XDbWM0pIRQruBy4HAPufavQbO9FtdWzmVpElOyOV8A8njpwAMVwyfRnQ9VsVr62+yavegxgpJCsZGTkEZOQe/PY1R8HCTS9Qu7ZCwScM556k9RjsOBXQeJ0ibUhdhSWgASRFJ+baOcjr71nqP8ATYJUACzqWjkHQegz2rVtTjYmJoHelybd3URuMx7RgknqCfc18zfHDRntfGl2lzATFNkozcbGHRSe/wBa+kIrtZdQhSQY2nBJHQZ6GvIfjNpK6jaXIMvmywtuEuOpByBmvXy2ThUR5OYK9M8I0DxA/hrVvMNsZYGBjlic8Op4PFdp8NNEiHxasnsNrW05LoxYZQED5SO2D/WvPdVmIkQKiFwMPlsA+/8A9avS/wBmVEvfilZq8SOkaneM/eXPQnsBz+tfSYqK5HJHyMJXlyn1eEO4gZIxkM3cim3BI2knBPOPSnFgsjYYHLHgHP8AkVDcKTETgkdMelfLylrY9T1Plb9svU5H1/w1Zhx5axvMpDYAwQAcepzUX7J3j1dK8SXvh25lxbXqGVGPRX4wPqTj9azv2uYw3j7TQx3AWZVFPc7uSB6cCvIPDeqSeHtas7+NwksEqsG6Ywecfyr2Hh1Uwza3RyupGNQ/SOMfxDAIOCPWlVsgHBz3z2rnvAviWLxV4astTiO4Sou4dwfQit45UjIIOeK8FM6r66D224zyRn1pN4Iwfwp2PYYI6GopWCkDAJJwMCtEkKxS1e+h0qynuZpAkUSljnvjtntXwp8X/iBd+N/GNzKk7JDGSIUB6Ad/pivdv2l/iH9h08aJbS5MgP2gqcBR6fjXyd5hfLtGSSD8oP5V6eEwzneUlojCtVcbRR95fs1Tmb4NaYCwADlg3rxjAr05TxgsAMd/5V5t+zlZm2+DOiqVIZ3LEYxj5QcfXJ/SvSfL2k9mryqi95nXTbcbjlDZABAB67uatIg2gvwO2B2qGNd4ABIHpTpn8sYwevrShZbiluiOV9kqBTnkdu3f9M18R/Fy7i0/xhqcRiNyqSnAUkZB5yPXmvtTzBFcxO4AUMMjHX2/GvjH4tTR2/j3WYjFGzxThcOcZyoIGR25r3suleTuzhxEUjhm1iEAgWDEEcc9D6jn+dFvFDqk6o0ckGTgbpOBSz6oUc5sQAOpiyR9PWiK9DE/6AzA9jxgeua+mWu1zyZbmqnhWNMLFdBCT1MoAP4npTF8Jj77XCynqQ04OMfjWdJIZAoNkdhyPlJ9ehzWrpumW1xBg5ibBKhm/wA/Smr3vZGT1+FkS6ULdTJsWRAcgCcfN+GavLfTW5UhUBIBAaQYA9KrNoduJv3t1EoA4yTx/iaV7GOBxseBgRgMz5I/wqvWw9C0dbnkAAgBJ+UlByf/AK1UryaWUAtb7Bnop/rU9revak4htSBycSZx+HFI+sXMu5EtYJSD1BIODSXL0BeRVtrCO/YxyFYxnAIOST9e1LceG4doBlAUEDDPz+dRtO7r81mQ56qp6UyWGS4xiIQAcE4PFP3lsilqyheaZaW9wplPmrnouCR+Fb3gb7LF4u0hIVkjeW4QI65GAGBIP1rmtStTAwEUoZ2HBU8EV0vwx0rUL7xroi7yypcox5zxuGRjtx/KuHF39lL0NaUfeP0MnfbdKwDIQq8E8qdo4+tLGAwz/CDyQajnZ7ieSUAZY5IHYdqYqOMgDB9DX5/Jbn1MX7qJnAAAjJY55FREFzng44IAqVQVJzjpSYVWdiQTxgD09aw5XfYtO+hVdCTsxgtwG/un1r4o+Mun6ndfFDW3tZD5UjKzKD94FQc+1fbVzInT5kBPLAZ/IV8VfGy+j0z4m62bmGfZIyGMREgbQo59+a+gyprnaaOHGfBZHAR6Vqcb73u2bkgqcEfTBq3CohkP2iyd8HaxGAAf89qw7i+ivJiEnurZCcAtz+NW7fTLqeNAL9nB7u2Sfx619h7yWisfPWi9Lm5CttLgjTSSGHCdx3B9z61DJbwsTtsTFk7gr4yo9Mjis9fC9+SGF2ApPA88A/lnNPbwjdbSDfKRnJRpRzn0Ofz5qkqndfeR7q2K1xqlrbug8ibA4JjcgE/0qKTXLZ4yIrW4UEhf3khcD655P1q9b6edMlETtFKP4suD+HBq5M5GM2NphsYDyEZ/Hp/k1O27K80jlri8luWLwRtburAhk68dwK+5fhNcm9+Huky7cEphgD0I6fTgivjIa7BbqYhYLJO2QrHnGe1fYnwOBT4daasgKSsT8rDHGF5/Gvn8yqQjsd+FjKctDuCpDAEZyOBjr+NSpt2kE4I7DmpGjKjOeOtSbAcHAzjkZr53mTPVs72ZTSBtzycjHO4GnJAIpSQM5BwFOOo4NXQoGAO3rzmq90SoyhwQOMDoaXNroWon53/Gi23fEnxFK4CP9pBwDyQVGPyri47Z4pB8+3JGdo5+te2ftO+Bn0Px1Jqqf8euoIGPHBcYH9R+RryC5k2wIgjXKjGQOa+4w6U6KW9zxKztUbZ9o/s0+Mm8T+ADbSy75dPYKAx5KdCf5V68XJC7QPlBzk9T/Sviv9mTxwfCvjU212wjsr6IxsG4HmHhfxP9K+1gpRtpwcAbuOh9K+QrU3SqOB6dKalG4vDAHI55IBpJFG8jAAHoaduBPTI7AGo5CFJ4AGOucVnJXSZqtZXK85DAgnJ/lWZPBvPl9Q3ykZxnPY+1XZPmchySR6jilaFDsOMgHJHrXBKd5nWlZWZ8cfE/w/ZeHPGeowHESORMoxwM9fxzXAXN5bOxCSgFecqM49q93/ad8Kz/ANuW1/Age2kVld1GQMAEZ78kmvBTZIoG+MgjoVHB96/Q8HLnoxadz57EQ5Z6Ho/7N/iBdO+LdqplVjNBIpOcADbjJ9+a+wsgbYyQQp49ye9fn/4e1KPwz4l03UYh5XkTAuQCMqTyB65r720nUo9e0+DUYmDrcRhwVI446V8jm1Hkr3fU9TBStCxooo+ZfuleCCelISMZAxn9KEh3jLYBAAwBnBpWTY2CeR14rwWm0ejdLYdaRbnJOCe1aEcQKSoVyrqUZQccHrVa2TDggkMOhHGKtq5QgbuW4JHeuijJwaZjU97RnxV8XvCyeCfGd3DNBIIZZDLE8fAyR8w9ua4ZNcto1JW1nbHVt24ke1fcXxM+GFn8QNDMUqrHfRDfBKe5HbNfJvinw3e+Db6S0v8Aw9cSMpIWWKNirD1BXgfQ46197g68MRTSvqeDXpyhK5xkmqwM+xLKYM3R92cD61RuF8xBkSBR8wBOa3ptUZB5a6DdkAYz9nfH596oJoup6gd0VjOEPABQgj8K9Dl8ji63ZQ03XF0vVYmCEjIBJOfwr3X9mnRjc+MdV1FEJgVAVOMYPOPrgkfnXnXhX4J634k1GMC0nhiLAvLJGV+X2J619h/Dn4fWngXQRZxKBcHDSMTnnuPr0rxswnGMLXOqjFzldLQ6VZTtLyklj1IqtLdFnGOQTnOKnnB2ggdsnHaqJALAg4weSa+OlLoe9BWRi+Nr+W38L6kUQEyRlCCOCMHI9ea+Nbq01NsxieUxKTgMeAPSvp744+J4dB8Jz2zStFdTMUTbzgkdcf56V8o3GspMQZry6edRtIC5X8PSvqsqXLDY8zGSaHFL05a5EzgEAOGJ49Oar3F2kRAKygAYKscnPvinLPbXGFEtwzY53k/yqUwRKuRFKzkcnGRX0aWl0eS11ZiNtmJURyMCMgngjFfW/wCxJcL/AMId4gtE3AR3AlK46A4H6EmvlS7tZZnAiRlx04xz6evevr39jfwdfeGfCesXF5G0T3jA7GGMr1yPxFeHmacoKx2YZrmVj3/+IYOR6kc0Pv5yRnHX1psYyO2Qeo/lTidq46A8ema+V3Z7h84/tm6Gb3wr4e1Igk2s8q5J5AO0Afma+Prm3NtnKMyA4JPOfav0f+K/gUfEDwLqWlBBJc7fNt1PcjJx+eK+BNb02fS76Szu7SSC8t22zQyKQwPTHuPQivsMtqKdLlW6PMxifQ4yZjuARSF7cYxWnoHiC80LUra9sbuayu4G3JLCxByPUdCOO9WZrUzkhItoHKkHms6fTJYiTuAweQa7quHhWTjNHDGpKk73PsL4P/tSWmvS2+k+KZBYakQEiu8fuZiOBk9iff8AWvoZLpZUV1IKsMhlOQR9a/LJpAF8t/n3ds+lez/B79o/WfAMsVlqbtq2hghSlxIS8Q4GV9R7Z/OvjsXllXDe/Q1j2PVpYiM1aW591I2QDnIByPapQwAOenU5Ncx4O8d6N450yK90e6SdH6rn5kbuCOo6966VcEgDB9815kZqWi3O29hQRuwTkEDHNOJzgAYA6GmZPIOM9aUyEJ0z7Cthts5L4s6YNU+HmtxuiyxrAzlGHBIUn+lfCDSKtuhV4yRliCex6D8PSv0O1mFbnRNSiKFxJbOpU98jH9a/O/8AsSxinvbeRxBNb3EikkY/iOOfU19RldRyg4nm4xJxuY2opPMASYCgJJIzke1VdD1y78K67a6pYSNFc2sgeMqcZI6jPoela9zBErELKhGOuRz7isu7sEUBhIijn7pr2a1KFWm4T6nk024SUkfoP8H/AIqaf8VvCsN7bSeXfxAJdW5GGVgOTj/PrXeMWwMZOPQV+afw68e6j8OfFVvqelyMJFYCWENhZl7A9uPWvvj4Z/FnRvifpKT2Eqxagqjz7FyA6HuQPT/IzX5jjcC8HN3+Hoz6ihXjVR2q4IwcB/TPSlIAPAHTqBSQsGHIHHenldxBOMV5UYJvQ7OthAQOeR6VFcRLcRlHUPGw2srDII9CKkGOTkkjqM5peXUggHPUCtdYNDbTVmeBfFT9lTTfF8kuoeGJYtI1VgWe1cAQTH1z1BP9c18s+LvhT4p8FXUsGt6NcQBG5njQyRH6MBjt3r9JVg3DJOT0FSTIssP2eVEngIwY5VDr9cNxX02FzmrSioV1zL8TzqmEi9YOzPzv+DPga+8Q+N9KuIYne2t33uyjgEV+hMziYqTjKoqkg5yQoGf0qnF4Z0y0uWntrC2tZyctJDHt47dOB9AKtpCUOAQV69K4cdiaeKnzUlb1Hh6EqT95lZ4s4BGfXiljTJ5HXr7Vd8r1HXuDQttgZGQRXnqOtjrdkRpb7l2Bdxx1x1r5I/bA8Uo3inRNHiIeOLzJpAOADgY/XIxX1jrOv23hvTZr+4dQsSlsE4IxX55/Ejxbd+KfF+r6gbdJ0aUrFuzkKB0Hp617uWYe9TY5681TptkEVrpmpWhZZIorngtEzAY9eOtUZPB1zcuxhdBFjgpyTXNWl48UzSNagHPMYBOPxrobLx9dWC+SloGXODkdBX3sOeCta58q3vYqSaJc6cT5l3OCOQqsSceuO/8A9erWnawYzsnilmHI8wtgY7A1rWfi0ajOolsoEcnGHOM/U+lJqOl/2huJeC2PJUqwGfwFV7r3VjHVbkyPFeW5It1m7kHk4rJuobaZsJYqhY44xg+1M/4RKZDkanECSMgNnn+lRf8ACJ3CEudUGATxvDZ/LpTi3tdFNojkt3jiJS2RCPlO5cY/Gqllp96JC8xVkYYBU9KrXpOnTHLs/HzHccGuo8A+HdR8bXv2axtpZAxwZBkqM+9Y16ignzDi7an1X+yHdG6+FjwA58uUqVJ7BiM/nj869slbaQCOCOG9a86+C3gN/hr4YlsmJIlwxVuoOfX0GK71sMN4BPfr1PtX5xifcqOx9XhIt00R6lZx6lpt3ZMebqJos+hI4P51+a3jHw7PpGvanZOpAtrl1RSOi5yP0xX6RzOQwIyCDgAHoa8Y+NPwBHxDc6x4fuVtNbAJmtJABFPjuDjINehlWNjSqclXRMrEUuaDR8ceEvEV74R1601fT5NlxA4YjkBxnkZ7fWvvnwF42svHfhyx1e0IBkQLNGBgpIOoI/z3r4W8UeCdV8KXr2+p2klnKhw0bjgnOOD3HBrrvgL8Vj8N/FaW965OhXzqkq5z5RJA3qP5jPvXoZzgPaR9vSPPw1d0nyM+5FBY4P4g1YjI2YQjPoT0Heq9lcw3tuJYHEsTgMrLyGU9DTLqXyo5SSFAUncTjGFzn618hR1eh7akpHyp+1t4gfVvE9lpyPvWKJmIJ64wo/SvnGWOWJiCAR7nr+NekfGXU7nXviHq94jnyoyIVHGAQAT79ePwrhNK0281rUoLFCDLKwGB6Hjj8a/QsJS9jh7tnz2OqXqKKPtH9jGGX/hWFxFKG8mOUNGrHlQT/jgV9BJGiNkDnFebfBPwwfBPgS0sCBHPJGhlHqMDj8wDXoUVyrrtyAR75r46rOKqNno4WEo01zFo3Khcchs+lNVw5x0JFUzJsYnPA7g0kd0NxAJJA+9XOqt3ZnXyFXxRYLrfh7UdMC5aeM7WJ6MFOPz6V+ePiTwlrXhy5lsZ3dJIJChXpgDofxGK/RskbgRwfWuM+IXwd0T4kQCWUNY6igwlzHxuHowwc+ua+hy3Gwoy5amzOPE03KFon50XMc8cz+eWJzghuv0qCGfyL6KTBxnBBGf/ANVeq/FnwHcfDnXH07V7AgkboLgcpOvqD2PQEH179a8uaW3knARCSzbQMc//AF6+wk4OHNF6M8GUZQ0kj3L4LXZ0r42eEriElI7tWjYLng7Qf8a/Q97dZo0dBlCowfWvi39mz4Q6j4m1LStbuYjBBZOJo2PDAgcf0r7oWJQqIAOFAJAxmvzvMFF1XJM9nBNvVbHNSw7GwQck9KEtyQADk571t3FspbGOetNjs0HIAJPGT/jXzslaVke4tihDbA8g8+ua+Xf24/ABuI9H8S20eSv7mTAycHav6V9arbqCcAdKy/E3hPTvGmh3GkarF51pKCOOGQnuK9nAVfq81JnPPyPyWn02e2mI2sTkjBHStLStEFyN80CyogzggZr7Q1j9hq2llaWx8RkQk5EUwJIHYZ65/SmWv7DrIgDa/LECckCRAeO3I/lX3X1rB1FzOaPnp06qk1FHyFHqWlaczx+TJGM4wAQciuu+GWhz/EPXorDTreaW3c4lZwdoXpzX1PafsQeHGdHv7sXZHUStnP8A3yK9h8AfBvw78PIUOmW0SSY2kquMge1cWKx9GMLUpELC1KmjVje+Fvgez8CeErKwgQI6qFkAHXAHP866K7nQZA6+npUTzFE2pkDpnPaqrjdk8k46CvgsRiZVHZH0eHoKlFI+d/20IrZfD+kajIXSRLgIGjPJBI/Tj9K+Ob3W9OklcNLOwzuyCD+np+NfXn7Y+sWdpo2kWtywJd0KgjgEN0Puc8V8mzWmnSO7pZPkngjBwPr3r7nI7ujaUjgzRJJWKcWo6ZdQk7JCccHaBiqd5bWk0ZMMTDH8RH5c1Ld6TGS/2cSxD+8BkD05/Os42uoxgxC5Jye/avp2mloz5hNJkDaVfIpKSs6A8rjOKqyWV9GhDXLJnnEbYxz7Vdnj1C0iBNwSjDJCnqPpVNblipDFsqcdc5FRyvqhtvcoAtDcAPKzk8FmPP0NfQf7EN/cWHxduY8MYLsBGJHCsVCj9BmvDdE0lte162s4AWnuG2Jx/EOf8a+9vgB8EYPAumxXUil9QcCTeRyW/wABmvBzWdNU+STN6EZTqLlPc0Y7ypBBUnOfarMeHyQRkHBHWqkckkzFpVO8nDEjFWxhFz+XFfDOKWx9bFOyQrbTkZAOO3aqmpadHrWlX2mzEFLqLYwPc9v1qzkYPHPqRTBwSSMnP6VpGXK0yj8z/iZ8P7zw94j1HTp4iksEp2hlxlTyDXmN/p8tsWAQ5XnaR1r9Qfir8K9M+JNixYJaasqjyrsKDvA/hb29D2r4k+Ivw4u/DGqy2t5EIrhASdo4PvX3mBxkMRBR6o8rE0JN88TwXUElWxMqfI8bBwccjBBP6Zr9VvgZ4ifxX8KdCv5cGdY1iZs8/dBH6Gvz4+Hvwzv/AIieJE05IlWAHMsgGQRnoB78V+j/AMNvCqeCPCVpo8QAWMAn2IUDGPWvGzdQnJXeqOTCy/e+6dPGSw5Oe2PSnAlOcA5OfpSrjGeAfWjPGM4PoK+YPf3F5OCeTXl37R/w/wD+E38DLcxxtJcaeTJsQEsVA5Axzz6D0r0/zABkHGP71Ks3GCu5SCrAjg5rfD1fY1FLsLbY/L/xD4fgilQRK6s2QAxPB/GuZuYLqMBNqlO5IOa+3fjZ+znLqTT654YCyyj5rixII3Duye/rXyR4itZLCVonDI6kq0T4yp9CK/ScLiaeKgnFnhYmhKLvFaHET2kkZGVxk9K9z/Yp8Vnw78X7ixlJEN6qsQTjBICkj6AfrXi89wZnSJCXdmCqi8kk9gPWvoT9m/4I663i+w12/g+ywRgiPd1wcdf89683NIqVFx6nFTfK0j7wQYLJkEKSKUgAkdR602CMJGqZJ2jG7rketS7DkYGcdQeK+CUXezPqIfCmMOFBJ6ClWyi1rTtT0twHhvImAU9ASuBSbAwOcj0wajt4TBcCVXZSCCCD0raN4tMpM/Nv4jaHNpGp3+mkGGWznaFlPHQ9f6V5Xf6XJuLls4PBr7J/aZ+FtyfFt/rcUBNhfDezoANpOM5I98nNfL2veEri0QESSeXjOA3BH9a/RcDU9rRTT1PJzCK5lKJxku+OKOVGIe2kWYEeqnI/lX6n/AXxSvjX4V+H9VEgdpLdQRjuOCMfWvy0MbfNGSDwQfQ195/sEaxLP8M7rTblSBbSHySSeQOOB2GcV8tn2Gc7T6nHhZ8lVeZ9PxxZIzwPp1p5THBBHOOB3psE+Ov3h6VKzlwAMAk9Sa+NVNfD1Pq7srXWlJqOm31swDLNCykHuTwBX5k/Frwm/h/xVqdiyMhglYAHjKkkg4/Kv1IEoiQEc9yPWvlr9qb4Lz63dv4m0y3NwkmftCxj5kPHOOuMZ6V9RlkoUKiT6kOTnFxZ8Y/D/wAW638NvE0Wt6FdGzvUwJExmKdQc7XH4dRz+le7+Jf2nNX8faGba/tILK4lTa0kTHD8YJAI+teRXfhu50m6Z4o/MAJJDcEfgef0qnNPcuuP7NdyOABG2ffAxX1FXLcPXmqkldngRxM6EmoaE91p8EpLCcIT0+YE17Z+yV8Nzr/im51OZi8UTlY8kFcBRzn65rxnwp8MvEHjjV4ray0i4gUkCSeVCiqCeeehP41+g/wP+GMHw18LQWiqFlKkMy9+/wDOuDMKyoQ9nDQ5lzYmprqdpf6Bpmv6MdM1OyhuYGXbuaMFh7g18I/tA/DJ/APiKeyQNJaSEvAxGflPOCfQf4V9/MxUk469K8M/a08NjUfB9vqgAMtsAmSOCCwBB/xrx8FmEqdVRb0Z9JTw8XHksfnndEQSsAC3XIzjNfY3/BOvxXPHdeIdILl7YuGjQn7hKgn/AAr5B12GK0vJWIKRxnBbPA7/AJ19if8ABN7wrPEmq6rc27JFPcM6O4xuTsf0r1s0iqkFLzPma0XTq2R9+2eDCD1zivKP2m/CH/CT/D+d40DTQ4YH8R/QV62jA8gdear6pZJqmm3FrMA0ciFdp5zms6cbU0jppzcKikfjf4vsGsrsjaVAAwRxg45FYvhjxXqfg7xHBrGj30llqcRBVg5CuAejAflX0N+0J8Jrnwr4n1GFYT5DN5kTHpgAcdK+a9W06W0lYspGDnIFetKjDGUOV6nTio8suZbM/R/9m79rvSfiZFDoevTRaV4kiUKY3kG2fjqpPr6f/Xx9Lw3EUqgqwOehH86/DmGd4biKdJXguYjuinQlWRvUH6ivtP8AZk/bVMM9p4Y8eXCo5AitdUY8S4wAH64Puf8A69fI1qFbLXeK5ofkcqnGWjPkYuREQJGdu7HjNV2QY3k7y2MLinyu7QEAKMEcE9fxqml3lCERuGxuII59PpX6e9GfPW7DrtEMmWGcckYxg/Sq9xdzgcyiKMEHaB1+tT7zksqCeQ8DJ6Vm6riBgZhk4yVHOBSb11QKOt2Q3UjIS8SBnJ5I4znvVOcyLJuugSQvCjng9OlPMzzqAMxADOSM59qrbooCVRy8pOTx0zU7ldC3GnnW+5VMaZwcjGaqgW1pMfKJaVuhYZBNXUWURkXLqARkK3WolnHmARxKRnGe496Ogm2mS2lsGZnmcPIxyRWzosD3F4kUcCooI+6OD61lWf2eC53SMzuepB6fhXZ6Ho73AhuYJ1jt3BJj6sxz19hxW8dFYLvcuS6oUuUtkgkYqAMgZUe+a3LU2lpBvlnaOUk5MSjk/jVWcX8TiOCJFgxy0gAyO+PeptunhminhaeVf+Wqt8o/DvVPQjpYrm6N5K0dvKVRht808Zq6lzDaIqKyuUJG4HOT3OD61QurqFIjFGUgUjBJGMD1z61Sjsw8gkjkMoUZwTgEfWs2n3BehNqt9d6gNnlBLZc52g8+9Ysuo22mK5COZWXaHDYI9DTtbvXhXYGDyt0jQngH1rFiiEb+dcyNgnJU/wBKEu4JIJ9T/tDKMrkMAD5n8X1z2qnOtwJSsTrsz0jHUVYuGS/BaJcE8ADj+VIti9jCXQEy9QDnANC1G2rXII5HZ8SwbFA4fBycd6sR3MSEeRIzueRnkCopLi7uEHmsAuMlV6e9T2tnFKhKMsZA5J4p6PQOZpXZKbO+uxulAMeOwxxUd3YBIdsCqJFGN2f196Y8VzbTAo73GOQgJwahXUbuGQPJGFxyTnOKSTXQlSuMgmu7VsyyNJ2JA71qJexXAG2UBieV9vWqn21dVwkcp3NjOMDPt71HFpRVyEARiTz3B7n/AOvTst0VzW3NS4UeXtDsQecHoPpWBfvFaShAjFsdTzmnrdvZMxYeahOAQSc+uRTLm+gGTISpz0UfpUt3BLrYrwSRld08uHJ4DcDFKNRmVwbQJjOQxA4I96YBbXYDsMZOOTn9Kc9pG0eIiqAf3e1SlfYp22aGtHeXWXvHhKZ4Efqf5VTu7e0gBLwBwDkY5IPv61JJYSxEMs28kngZ6VHm9eNGNthUzkt3HqfehwfYLoRdROwgQkp1Xgja30pjKtzMzyTBHccrk8Y7Y9amF/GQFfOV4II6egzTEihkJKRvk8lmBGalRsUrNXFjsIlwULMRzyxOKAlyJCI5QhJ4CnnFSJYHBLXYiJ+UD/63+NSosVs5KSh265OOaadmFyq1g5YM4LMCW5GaES5R8xoSSO4yMVLdaq8UiqXBjzhyq/0q3ZX8F0Qih84xg5odhRUurG2lwsW0z4Mh44Hb+taC3H2lsqAVXueOPSnkW/AFsFUDnLZJPbJ7VG1g92pUSxwpjcFQ4Jq7ReqYczejQ9reFxiQI/PQ9DVa5tnkxtZEiAyAvFTNosUYDNKXIP3ckHd6/T+dRPHqKN9yFFxnDMDx2x7+1J3tsJtbIqEG3GIgZHbOMjIBNNiadEJnAGB1Hc1oJdMsZEmQc9ABipUsk1KIPNMyqegJ9O30pJJgr21MD+0ZzvWFioPBbHJ9Kkt7S5uiBJjYBxu45rXmtLW33tHE04UZIXBz7VVN4blkX7JLAAOcjH0PNLRDTGxWtvF/yxDN0DZ6Gs7UUeRzuIQM235W6+2KmuLOAyEtPJvU5O3jGfTtUaW0DEGJ5ZXGf9ZwB/jRuxRXVkVvpcSuXfe5A4Ge9SSQE8RRktxk9BUsthqI3hXiAZQxJIyD2x/hVMJd2MRMrrK/OQDjHtiq30sO5J/Z1zMCJJmRW9G6iqf2g2jlMNIAMAkHn8asR3xkjLshQj3PPvioxNCzgs7+Xu5CrnjvxUslN3I11Le4XYmM8itRfKjMZMqlmGQqn9DWa72AAZVYndgcU+NrRMPBERuOSxBzn/CpTtsaJp9DYILKfnZR3wetV5DGqMWJY9cjnAHt3qk1tLM+POUJnOFbBApps9uA05Iyfunk4/WmpNEcty8LiGEuY13AHgtg5FRvflySsIORtUkgDPuapYYnbAjSRrwG4596kkaUpzAFC85PX8qlpjikQPC93ITLKiZ6kjAA9Ka9mikBZd+O6cg0xShIDbiWOMAdPxqytpOgBiKKMdTg49setC0G3Z7FK2spYp3lCkk9Mnge4FW3ndSA2UY8YHGKe6yWqAyyhiTggdhUGDK/AyDxnFLmuyt1cWO7IBADk9tvatS11S8mDIVeOJFzuPUfj19KojyrGMOrqj8gDvTPt52j7UWwx+XaSOKaFy3Rcn1NlUrI58vsB2PrVWHULG2zvMxkxxvHX2x/Wp4hC7ZCM2455P58UEwSg7VijJGMsc09H1ITktCBNQiuYyEg2FTwz8VE9glwFaW62BgcAOSB+AqdbFJIyJZFAznI4wBUI0y1eQojtKVGSTkj6Urdi2yS2t1tYi8e6dwPlUNkE+57Co5L7U1IcwRxgdMZxSyx3kIKWoRIgdoUHAP19fxqv5l+szefKdmMEKf0przQtZCtPcFSbkqIhyADkknrSG9sHiwLZ2cDquT/AENTJq9osIC27SN3brn+lTxX0UkYYRRW+VJUvkGlogSY22jiMZKrGrH+J8jaKZd6fEFG67TzCAQsbdc9qr3ENrIpL3LB8ghUPWm2+kq6l4hKSrYwwI5+lK76MNbk0ehW3lhxcTPLxwSTz6deadIl/bkxRIzxYyeOT+HpSfZ9VKgAoNpLAZIAPr7cVExvriUv5rGTH3wfyGfSna/QdmgcX8oUBEHPLAdfQZ9KbKzRYW8Bd14KgYwfSl+z3YZS9yFYHIyw4NOii+zvvlnSUnkswzg0KPcpIiOowgForQgn+Hb0ogi+2TZkQwoBkEDv6Yqe4vkdwUCO4PAUY/ShIr+4y2cg5JIFUkLdkwsbcZypbjg5xzUM1oWZTbqIyBwTTJbe5jDMZgBnoByKWO8kwCIDLgcs5OKlvyGx0lvdR5DXRbJ+6p6D+RpkEk8cpQRmQf3zwKf9slBy8YiU/wATVY/tJPulwCOmO+PakmkK/QaiXBjDNCEQsVLH19R/9epRdRKNrGUMvH7tQcjvmmm/ikPJdgORmjzF2nAUEnhiefpTsDWlmSRrCfnMQKn+JiMmo52SYbR5aJnqxyaYljHjLzk7jz/9amtZ5kBh3EjuemKpXXUlWRPFpMTs8iBnCAEsxz+lSz2cwCLGQseAzPuxkHtTRFeb/I8wIrYbcThQO9VG0gNPsa/+0MM5CthfX8ah3fYr0J3CaaxAdbyUHOGJ2gelNjvbiYZMAzjILEDHtxViy0YZJyxOcdc5q46COUmVdiAAAIvWoRN9SB9Xd7cWxW3gCEOQvLEn1NRJqQQ4EwBBH3anksbJ1ceWzFvm7cn69hVaSK2gUiK2bJOMkjj6U0rdSkiw8v2hSDJI4PPTrj1xSiJZM70L9/mHSqEcN5uAhkeAE844IqSWzuORJO+QcMckHPpTV9xvUtsqMpCRRpxjI4z9aqXGnqd0sl2iHgksTjHp71GfPuFWPZJEBwMnk/WpE0y3BIedmcAEqWD4/wDr0b62FZogMEaEtFLvlB429CKeXueMWwY9gepqcWksYJtgck7skenA5/oKckWp3SqoYK4OSQCM/wD1qEtdgI4d8RzdRiMHsBg/Q1o6fqMTvtQynBG0KpJJPQD1JPpVeHSpnkLXTFzg4UevrXuvwd+E8EccGu6nbBcc2sDjkn++fb0/zgnLkXMzVK52vwq8If8ACL6Gs864v7xVkkU8lF6hc12ufkID7ATzxz9KTIUAcDHYCk3iRSABkjueleBVq88rs6oxQobDAA8CnMTwcEAjIPrUSckn145pYlBwcBNvTBzXOvedyuUUyKoIJyT0HrXnXxx0pNT8IMCTlW5UHqvBxXo/k7kLlsYOCMdPxrjPihti8PZcDYXOffgYH0ram0pESSbOJ8ISi9/ZRu7e6ljF7bzyLFMxwVQHgg9ugHPrXz1HehzlDJKGJ53YH5V7TrN4mlfssukanzJtQWNyeMgncVJ9Oa8Wgm8qIYjjHAyM4xXsU3dGE4q90L55VlPlKec5ZiT9K6/4X6O3iHx5pFlG4RjMHYgZKgEEn6VyZDTYBAAJ5Ir279mrwugvdV8QnObcC0gOejHBJHvj+VaTajDcUNz3mVgZXwcHJz2/GoiNwxuyM9x2pFQliN2T1z605CRkgjOMYNeDKTbZ1WuKQUIHA44JPeuI+LHiU+GvB11LG4W6uGFvGucHnqf5fnXbSZ2Ag5PQnGK8G/aN1onXbDRw4P2WISSAHgs3T8RkjFKKvoK7Xuni2pXCwwOxIAUHGBxXO2Fvdao7yjMSg9W4yOwq9rUkpnihjBZ2GcdjUOLq2mV5gQy8ELwK9qlT5VojGbs7XLEU09i2GieQ+o5q7DLcakoyY7UYIySf85oW+vNiHyEBHQ7c4zUVzG93l55lRmwAqjHPYYroaW9jK12e8fsz+Flt4te1t2EkoZLSJyc8Ebjg/UYr2pmAABJABzzXL/Cvw3/wiXgLSLI/JLJAJ5xjncxyM49un1rpGc5BJXB6k9xXiV53mdkfdjYoa/erb6bcysQoWMt1zmvnXX71sTHf8vLEkn+frXrfxU1dbfR4bRcq9xIehwcDv+YIr588aaibeyZHfAY4JBx+FZwi3JFJ2Ryps59QuZJQ4BkJOcg4rRtbMWQKkwkkcksD/OsS3cSqMBwc44JHH1q0llE/MjOBnPzmvbS5VZaHE3Z3NBrgROdzxZxgFDnNJHe3xIMTq2D6dPrVYQ6XDkAnecEgjqf8Kt2d1p9qDl5BnPCHgn1xVaPRu5K7mjGNavcNKvyA4BwTg44GK+pvgr4Nl8L+D/NuyW1G9fzZWP8ACuAAB6DjpXzt8PY7fxB4u0vToTK8s8oYAgldqncc+nAr7KCrbIEiOFjAUEnqBxXmYypGEeVHXSXVjAQ+SOo9P51Y0zKXDtkOSu3kdPeoFfaOBkZ6+tWLJnSQyKMKOma8O99jpS7lqSQKxGSXxxk9K8e/aU1Y2/gqzskK4vLr5sE8hBn9TivW3yGIxgE5/PrXhv7UoMOmaIU6RhyTngnJ6fgRXTSV5WM5K58t3VvPe3paLk9gTjHrXSWujxWejSzS2iySoAVmeQYB9h/npXL28t2ZXCOyKx5Ve4+takdrILYCSWQgjhXPSvoY3SVtDlmhdFhiitJJpJYoixzl8HA/nRcXhkUiKVZcHIK/dPvUFtYfvCHdiCTwPQVbW2iTHzIBn16mtF5sxVk9CfQvEF/pF1HPHKY2VgcxjGMH0719CeGPj/phsEXVRIk4AB8tDJuPHPHSvnUtHjBKjnP41We5aFifNOzP8J7VwYnBwru6dmddOu4rla0PoTxX+0fbmJodDtZ3cj5ZriMoB68Zz9K8O8QeJLvXbuW5vZ2lllbliensPQVgT6gxBdQSMcY71XllubpQBA5OOflrGhgI09XqzaVfY2UkkmYyyqrDGMseQB0r6g/Z48PHSPB7ajLEq3WosHIxyFAwBnsOPzr5KW11WaN1EckbFdqsR3r7x8IWUWkeDtDsI2DmC0jDMp6sRuIP54rTEydKNiKdp3ZtSShUOSAMd+MmqrEggg5zkgGiVwyqD1HJxUe4k4I5HQD0rwJScnqbwjbYuJKqgAYLdcUsjDATHDsCT6DvVePOeCB3IxVmDZJKHO47RkAeuOK2p3uTLQ+OvjdrH9rfEnXzvDiCRYI29AFHT061xFhbwiHLFTzzluea1/iG32rxXq5RlUyXLgkjuDgk/lWDFoTPjdcqPo2P519DQi1DRnFN66Fy98lBiJYny3AB6flWr4V0QajrmmWwTc9xcxrgEZA3DJx7daz7Tw/ASCbyIEdcv/hXqXwN8NR3vj63vN5mh06MuXxkBzwB+Wf0rSr7sG7oUFd6n0vFENPcW2PkhxCCvIGBj9cVZm4QDIJOMDpn3qoqeZKSS2c569amGXJXPGOBXy8nd6nerJXHxYC4PBxx7VKeFGMY/nUKkh84z24qSY9AwDDsOxFadDJy1M3xBfR6To99cynMcUDEkHpx1rwPR7GXWpnubUqZgXlZlHBOMk+2a9T+LOoFPCv9nRELcX8hiAHBIxyfp1ryzTtRuvA1ncxQRLJdvGUWMgEgEYJ5rpoKzTLtdXZxpuLi9vJneCTAcryOQB3z6Vja2ACM9M8kDrUkl3rFxeSvcOYg0n3Vbgj/AD/KoteDeQCRkggnB6V6MlboOnK63ObzuZ0P3lPI9KrSQhAzE4IPHtV2GMrJLIQSDgk9v/11Dc8LwARjuKcFqWzIvnIjKk5LHnAxTI1CxIQMnH0zTrsExrtAPJHPbHeljXdGC6KCD2rdGN7slkOIX5AGRjjtVa2J81yhJP3c9c1YY/IyDBGORiqlpkSlsgAEngY59KdgfkSoT5ijnceM4r0nwRZbpUxnp39684sE8+6RHG4glh2z7V7Z4HsSYI2YYbIPBzxXHiG7WPRw0W/eOs06z/0cxAZGMMB29q0ZY/J019uMIpIFXrG1KllC4z1yKHtRLbvECCc4yvavKvqelFlTS7dhaxh1BLKCDnvWh9mxH82CT0NSRweUqMRkYIGBipjGFhyFDgdj2JqLdjVPsZSWQd9oO3ALDHb1qtYMEtyjAIkbFRgds1aurhLcMc4J/SsJtQVJXXHXkkc8etS22aJ2LMpiXU4CxyWDBcdhxViWWNY2UEEMMDnofWubutTLXCeW2Ux1I5+uaV9V2x/I+Tg/jU2bNIvS5o20KPOkqAkydhzxjrWrbFZGYA8g4Jz0rmodVC+WCRkDHXFW4dWBnJBG488Cple2xrHVaHTltqcDg98cikDAsQTgkcADqazk1dREFySSeSOB+VPe7iADjJIGRk5x7fWsObqbwuty+WDW5Qg4zuAHY9zTrZ/lGeQ3QjuKpJqCNEWPUgjHXFFvceUowQRjIUA5H1ovbUqyuX5CMkknnp7U1I90ZQjIJz1x0qGK4Epw2AepA6VOJO3p0AqIy1HfoyKaHCkgYJPAFIYN8gyBllBDHvir8ShgEAycU4QhgCQDt6E9QaJLUaSiyOOBdvDbXxg4HSrcKERkZOc457+9NQFgQRsOeGAzmrKQr5bAkKRzxxzStZml7ETFiwIwAOwHb1zTfPCHljjGc1Vvp2RcZyOpwelZc+ooAQCScdPWk3fQlO5sNdLvJJGAOMGluZwzxsCeBkYPWudN+cAn5SOxpRqJbSZyGHnRyBVyPvA5JP0GKlwkir2Zt3V6SQ+TyMcdjUn9seTbbxghCC397FcRcapOzxBZSuzkH3p91qF1FH5iSL+9XBBGQfXj1o9nJg2tzvjrUbxR3CsC0hIIHGMf41astdyQhJKdcZ4rym11W4hLA7WXGFyDke9atlrQUqNwV25wT/SonRdtQjUV9D2jSvEexQNwAB45712mh+JC5QCTI68GvCrDUnRF537sZ7Z967jw/dPGyOpGBjnPP5V59XD9T0IVLn094K8SCVIoyChJ4z3Gea9Y0CaGadGyWZ12hc8cetfL3gu9lEgeIkSrkmJmJyOuR/WvavCmu5dGZQrDByeSR71wU5yoT12OXGYf20G47nrUVthjkAr90/WqesWojt38vOenPPepdGvVvQGBO09v61ryWYZc4znnFfRwiqsLxPiZTlRqe8eYePdOj/s6yk2Bv3g3HH5frXz78YvBbzNf6gkWI1gVZGzxn2HXqen1r6q8Y2Qk0RUx92Tdz2AINeeeL/DZ1jwHrKAYmMRK4GSCORXl1qTjU0PqcBirUk2+tvxPlHWkKeHrWUkKl5BsTb/eXv8Ay6153qkK6zd2Wq+WFmayaylAHIdcgE9++M9PQV6nqlnJceEpGAwunS8KByQeCcegIHvzXmPhqye9/tmwfKyhjNEGOMHOQO3bP+eamk+p6uISauc58JLg+GjdwFCbi3umliZeoA649K9N8Uael69tqdpu8u6i81DjO0E/MPc5FebeHLZ7B45X2k+YzsSOuSfxru7HxHB5qaQ8oW3dmeBpBjnuPbP/AOutJvW5xWvoT32npIIrqMhQsYA4Iye/8q09MvIHsmtnco4YTR5JJDAjp7UyKyZLaeEgh41LBW459BWVeXiW9kk8Q5O1mbHKMO2f85rN6rYtOx32nXrajam5SLdMjmGbnDH/AGh6jmpogLeaLTjHlEBeJz2+n+FYvgy6OtQ3KiULO0f7tgcbZByD+Xrn6V1YtzfWltfqEW8T/WRDgqRwSB6cZqIvQmW9zL8VR/ZtON2rCOZWCSbT9xicA/j714t8TtROo6bG0TlJ0YidclQSO/vnivYdekjOk3sEsgjSbBJboSDn86+YvGHiSWKS4sHZJ5EY7Zc/eU9DnofSvfwEHJrQ8TG1VGNnscHqUdveMjqwV+SQAME16t+zDbx6Z4zvb0opIjEa46HIOf515r4f8Jar4l1BYLKyecHGZSCEH419RfDP4SQ+ErWG4mlZ7srmRRwM56V9LipRjStN2Pk6cm5+6tD1DqxBCluoIHT3FMbOCcAsfXinI4C5JpkrkkDHB7jivj+azue1GLsfJP7YNsz/ABNsCvEQsyseB23ZOfzFeEuhiILAHJ6V9w/Gj4Xj4i6SHhcJqEI/dsRnPTjPvgf5FfH/AIs8KX3hrUJbS9gltpUPAZeCOcYPfpX2OClCdG8WePW92R7h+y38QhDdv4dupgIpI90JJ6MOg/z6mvpliHJzwAAMdCDX5z+GNZvdB1u1uoyyGBjJlR1x2r778CeJoPF3hay1JHUu6ruBPJYivm8bh5Uqu2jO+hUU4W6o32k+UZyeOw71i+Itdj8P6Vc387BViQkYOMkVtSEqpI4Ujg4r59/aa8bNaafFoMEgDli07KMkA4yP0rnpQk52Nm+VXZ8+eOdfm8Za3c3skmTKSAG/u5OP0rHsNNZQ0TIJAQVG0jg44/Woba1S9YkMQpOQMkcV9F/BH9naLVUg1vVpXMTYZLYnAYdQcf419ZaNClZs8iUva1ND3z4OWD6f8K/D1s67XMZlYEYwSFBB/EH867JYwRg5xn0qraQJZW0UCArFGNqqOcD0q4PkHJHqMdq+RqtOTfQ9iGi1EJCgYII9c1Gfn6nJ60dW5/l+tOwOQOSBmsE30KSRVlX5g5IGCCDmvjr43eCJIfihqdw8wiiudrIWbG7sTzx0Ar7OwHGCckjPArjviJ8MNL8e6U8N7EhnAzHMRypHTnsa9fAVlRn73U5MRFyjofFX/COGzjMqXaOUPKiUHIP061fS4kQI4S2VQCBufqPcd/rWr4j+HR8Matd2dxOqNGSFkY4Djsea51/DyWpEgzKM7v3bZ5Poe30r69O9nFo8Vu2jNB7+d0KpYW86nqFYkDP0xUB1J4BsbQ7RyBwQWH8z/nJqKwv7rSSfKtEIJJO/rz39K0G8T3cqhprCDPABI6r6Ed/zo12dyX5Gf9oe4AU6bDEmcgEcD39amW1glJaQwEkclRx9PerH9r3ko3x2UDKAcr6j8KrT31xMcnSoYmYc4ByPfPPNXFaaJkxlrqMXS7KQgi4hjB5yWx0qdLM2Dh4ru2YDOMSdfQ//AK6rw2kE4IuykBVeGA6t2FNGlaerZF3GpHJU8Z/LNOw9yWXU5kIKLDM4HTdn+VPbVr+6VR9giPBwqAjHv9eKoXjJp/lPatHO5JyCcYrofB1zdatrunWUsCKk0gDMowAO4+prCc4wV5fgCTexjab4bvta1FNmkTSx5LZjUkH8uSOe1fSfwa+Dk2hXiapf2hgbbujjkGMe1eqaF4Y07w1FHDaQorqBuYKMg46ZrdjcAYB4yT68183jcwVSLp00enQw/K1ObLMRJBJPzeuOtKqlR179zSBzsAyM+3ahpeMHAFfMyuz2Y6ku3epGcdwSOtRuRGMYPrgDGf8A61KjYUEHJz0Jxgf41HKNoJPJxxg1KQ7/AMo2V1BBAzg5IPrXjnxd+ED+MLr+07BI2vwuGEhxuHoMV660m4EAYx3xSSH5QCckjg5zXXh68sNPngYVIc6sz4d1jwpqPhq+MeqaM1myjgscq/0Ix7dq5+41q3sZDnSnd2Aw0ROPxNfbXjjwzZeKdDvIr8BisRZWY4wQOOT06V8bSyvaLPAbTzxGxUyE4yAcfy5r7bC41Ypa6M8arQdJ3Rhf8JJaMxLaPsOeMMDn1BHr9KZcaxHegRR2T2yEg4LcD/EmprjxFFZyDzNMDqDgFUJ59eKSLxlCCGTSQcZGSM8+uDwK7movucuuzQ2Dwt9tUyi/EYY/cLc5/Dp9TSv4OeIjN+TkZIWbOPbvVWbXhKzEWhDnqwXBB/Din6RZtf6pavI7Q2yyK8gHRgDnB+tROp7OF+X8Aim3a56T8Pfg/dapdwTnJtsqxkYZ4zyPqfWvqvQtKTSbWK3hUKkYCqvQZ/pVTw9pkOn6RYw2wAQRK2QMDJ71sRsUlCg9Tj6mvhsdiZYqVorRH0WFpKjHmfU0EO9cEAZHIpxygLHJHpTATtyR83T6U75uemPX1rhWh0/ExwReowB70wQliMgE57npUqxSSMAqBsDnnt9O9EmxMISFck4Hc1nzSvawONjiPih8MLD4ieG5dOuDicDdbzj+Bux596+M/F/g6/8ABeoS6dfW0STgkB2AAkHYgnp7198gyMSCcgHoTXg37Xfh+yuvBlveIANUt5UMTg4JB4IPrgfpX02X4twfs57HnYihz+8j5Lj1E2epRSoQJYXEiBTjBBzX3f8ACnxpb+MvBWm3wkJuyoWdSc4I6e+ccfhXwXc6Syszu3IH3gwGD9Ov4V6P8F/inL8OtSS2mZn02U4kUEAKT3x6f4V0ZnhuaPtYatHLhqqUuWR9weaQONoHbPWnM24AYOTyOP1rE8Oa3aeJ9MS8sp1uY2AYeWckD3H9a0Q2CR82Rjk183TqRloepZ7jpYixOME+9I7GLO8DA6c9alwrADPIPOfWkdRJkYUgA/KTis61KD20ZtCo1o0YeoQWmqxNFdQpNEeCrLkc9vavJfHnwDttRtbi50Wc20ygsIGUbT/h+Fe1Cziz/dGeeayta8QWnha0mu7mZEjVWyrHG4Y/lWuBxGIwslyy0Ir0adZc3U+D9csb7R9QntryMxSxNsKdcH1zXvH7OPxfgs9nhjVZwicC1mc9/Q/yrxbx7rM2reKtVvYiDBcSEgMoPA6EenFcpb3E9tcCRCyMpyrKcEV9Xi8N9foqSVmeRSq+wny9D9NYoUnUMhGCNwKnOaRozuKnuK+TfhT+05ceHki07Xw1zZqAEu+SyjjhgOuM9a+nfC3jXQvF9ml1p2pW9xuAPyyDIPoR618HXpzoS5Kis/wPfhOLSknc2rcBcBiCRxg9T71Z2DI6HJ5HpTAhGVBU8/lTkizkFxkfMAO4ogDabuWQo25JyDximTgSL5bIssOcCOVQ4APs2RSplAACDnnJ7e1O3jzOxB9sc11xk46owai3YpNpent10+zBPBP2dePfGMU+PRNO4YWNqh/vLCBj34qzIRuAOAT0pJHUKVz9ea3+sVesmQ6UOiIZtsACoigZ4K8YP06UzcTyowAeVHf3pHf5hkKR9aia5WPICgnnJz29q55ScneTLUUloLLCzA4Yg+o7Vh61qdtpFtJPcTbREC2eKqeK/H+m+FrRprq5iTg/L5gz9Mda+Wvib8bbrxZdta2peCxwV56uPqK3o03WklBXBv2a5pbFr4p+OovEWtmaQPLbqCAAM5Oeo9K4KW90iQMTFIr9QpOMD8uaS3I8lSRK6AAfNk1Yf7HMmHgcZ4w2AQfpX22GpOlBRbPnsRVVSfNYohbK5ybdJyVIBKjgZ/rTBZXLKSHlRAejdvekm09zvMPmQqRwQCMj1xVN4po+twxC9g3X8K7Z35e5z6bn0f8AAj4HDWQur6sXkjjICRt0znOfrX1TYWUOm2awW6CONQFAAr5Y/Zw+P9lomhQeGPELiFIifKuscEk9GP49a+mrHWIL63SW0miuY3XIaOQHI/DmvhMXjJuo4VNLdD28NQSipo0lOM4GM96lDZVuBjPP1qiL1cZJUMOoHanrfJjdxg8g561wc8Vqdyg2WIXKyj1747Vy3xF+FehfEu2YX0CR6htKx30ajeOOCT369a6BblGYYOSOmO9Vr7xFZaXE8txcJEqjlmPQ9ea3w+InRmpQlYidLmVmj4H8c/C648FeIL3SLq5bzIm3RtnHmIeh/mK4m90lLYljK0gB6E5r1z9oL4iQeMvHT3dnELmOKLyjJGvBYcDHbHFeUNqRlTc1gR6gkgj8DX3tDEPEQUmjwq1NRly3MSb93nEG7PfHSoA8oO5oiqnoB3reF2GUgxKgP97giorlwpyWiDgHqcdfpW0lHZnLZp6F3wb491bwTqsN/pl1JA6nEkYYhZB6MO/Tg9a+xfhD+0npHjyKKx1AjTNaAClJDiKX3VjgHmvhu4BJ+UryfvE4qO3nMUiEnJjYMoDdD9fWvnsblcK3v0vdkejRxTjo9T9UUJKg8ENyCD1Hr71KqhiBmviv4R/tP6v4Yjg0vXRJq+mL8sci4M0Y7Ek/ex+f1r6t8JeN9L8X2YudIvI7sY+aIMN6HHIK5yOtfKTjUoS5Kqs/zPXpyU1eLOokjBguBnKmJgR6kjj9a/PPxHNexeKddRbaMqb2QqWXJZQcZ+mePwr7q8X+JItA8O3d3PKsBVCFZj146V8NX2pm5vby7+1QATSl8DjIJz/PNfS5XKLujjxjajojnntTNLsnVR3Oe1Ml0q0ii2KyOG4znAH41rveC8J8oxu44JABxVe5trqdSpij5HA24r6mMU1oeI9jnbzT0jk8yORQMZHHNP0PxJf+H9RS9066ksb6PBS5iYqQQc846j2NXbmw2L+9QAr03D9KozWEUjYTAHc57+lc9ehCtHlqLQ1pzcGfT3wv/bFWRYrLxvbSLLnaNTslLqcd2XqM8d8dea+lPDvizSPFlit3pV7BqMLfxQNkj8B0PtX5eXBltXODwP7pzVrQ/FupeHbgXGmX93pdyG3CS1lMZPTqBwencV8jicjs3PDv5Hr0sYnpM/VARoQSOfXNMMZBBHIBwa+JPBH7YnjDRFWLUYrPXYFADGbKTn6kDB/SvZtB/bQ8H3kcY1TSr7TJSPmfG9SfYDJx+PevAqYarR0qU3+Z3wrQk/dZ7/DF+7yAd2eMU4xE8YPB54rz7Rv2ivh/q8KSL4itrYscBZmwR9R1Fbg+LXgtgDF4nsZs9QJBwPXrmuSU6a0kdCUt7HSvAxUADFCWxGecrnIz2rnF+LfgpW2v4jswDggpIHH8xiuZ8WftDeEtCjc22rQXrD7vkODk/ritqXs5fCyZNrdHpy228HufrWfrWqWPh+ymnvLpIIlUsNx6mvmvxF+2jbW0Jh0+wZ5wPlYqPzz/AIivDvHvxe8R+P5mmnnKwcMLdDhQeOuOv8q9OlhJ1WlCPzOeVeENZM7345/GCXxnMdP0m6WGyBKyODgv7DPGPevGBJOdwkuoF5/iH9RVL+0rieULcwISQRwOo96s/Y7eYZcqV7qDX2eDwccNCzWvc8PEYh1n5FP+157O9Z1gimOMFVGQfwrQXxjvQpLoUJIG3GCuPcHqfoaNOsbC01GKQThIiSGyc49x6mt59Os79CYby1Rz1BlCkH15r0rRW7POeuxzs0Nvr2A0QspM5CjkED681E/hPYuTfZXdgEMRg9hWreeCxMgZdRgLA9FfJ/z9KpJ4ebTiXF/HOwGArEkg++eP1pp32aGVX8LPGdz3Mny8Ft5O78jzVdbtNPlKGOSQrnKqSCfz61rjxbJZMsX9nByowQgOCemeTUFx4sFzgtpiRkDOUjH6k81ate1gsyo15aXKbjZSA4x+9IwfXivon9kTxdo6zajo96YotSQh7XeAA6ntnvg5/Svmi9ll1TBjiaNc7hgYBHpVS01O40y5SW2lkgniYFZEJDqR6GvMzChOvStB2ZvQlCE05H6ikDyh8rbTxuxx9KMjy8LgBeMk9K+DvDf7UnjXRIEgmuIdVgTGDd5DgAdMgY/Su+0v9sq8Eam70RSeAFil35+uQP618LVwmKh8dNv0Pp4Yil0kfWTRowA4PpVeS1CAspII54r5ouf2zC37yPRDkAAqoGOnq3P8q5zWv2v9e1S3eG00v7KhGT5koAP4LnJrOnh60nZUmdDrU7Xckdx+1zb2t94JW8fB1K1ZGDAfMfnAwe54/GvjeZCZGRiJUYnOR1Fdz4q+J+seLlA1J3cY3eWTkKe31riLiN7olkHUg7Dxn8a+4wNKpCjyVVY+fxVeE37h9Hfs5fHn+yCnhrxDcn7IcLZXshzg9kY/yPf617V8XfHtt4d8HXbxSo1zJGVQRuDknoRj8K+CIA0G1TgZPQjNb91davLp8Ze/uLq3j/5ZzTFiBjA2g+lea8ptW9pTdl2NaWMjGNpIhutbhlLtd7/OY7nIOMse+T1q58PvENlpfj3SL24DfZlkMUjEA4DEc49qw2vYBH+/gyxH3wMnHcVVVoDIPJG0HnDele5Vw6dF00zzZVHKpzs/TjTbqPVreG5tJFnt5FDI6HIK44+nAq8kRABLDGTyOlfnh4T+LHijwXgaRq9xDDkZtmbMR9sHoPYV69o37UHivapu7ayuywG4rlT9QSD+gr4OvgcRRfw8yPoqOLpzik3Y+tBGqqDvY5JBySaR0AU4PPQA18zQftSayoAbR4EUnoW3Z/QYqS8/aZ16KFZY9EtiCSp3yjAGByMA+vf0rnVCu9qbN3Wp6e+fSyuDhMknIxk9TUh1FIM+aQgXsxxj86+P7/8Aas8RqpEdjaxdfuu+R+Jz+grhNf8A2h/FWqswSdbYEc+WxOfY5611UsFipPSAnWpJayPoX9rC+0jxX4ItrCF4m1OKQMJARnBZc474AzXyTdaJBouoWV1IS8Uc6M4QZIGeT+AyahvfiDf3533krTy9TIzE/XA7fhVGfXXusAgEHhhmvrsNSrU6Dpz6nh4mpCrK0dj9UvhNq2k3/grTrnSGheAwpl4cA5x/F75rthcrKuMj6Z61+Ungb4u+Kfh84bQdWltEVsiCQb4j/wABP3fwr1vTP24/HVlg3ljp9yc9Y3ZfxxjivjsVl+LUnyx5l5HrYarSjG17H6AyOM4Bzjr70LnbwwGDnBFfDFn+3h4iYkf2HARjcVE459snr+Falv8Atza/IwEnhyIZ6Mk4z+Jwa8iWDxSfvUmd6rUmrKSPtRc4wTjPTmjHy5DZNfJ+n/tj6ndQgy6DHGSflG4ZJ9z0A+nNT3f7Zk2kc3Xhp5Y+zxsD+gP86X1XFJaU2CqU5acyPqmJmKk9SDgkdqcFbAxwe+D1r5Ptf28NImU+bolzE4A4CFcjPbnBq1F+3l4aUkPpd+gHrC2R+INLkxEdHTl9zNFGD2a+8+p13AkEnp+tSIWwMk5HB4xXy9D+3X4QfHmW10h65ERPHv1rVt/23/AM6AtLco5HTyG6enfJ96wkqm8oS+5jsu6+8+kFlDDB6fSljKSsRuCkDJJPQV4Jp37Y/wANL2YI+qz2shOMSxEAfmK0PEn7Q3hdNJkuNH1eC/d0bAikBI9OKVNOc1FRd/NMafKeGftc6qPE3jS0sImDpZAvKAc4bAx+nNfOF99v0xgEuGlQfwjv7Vt+K9Wv/GPiDUdVuXkWeaQ52MRhR0Hr0wawoL1rKRDMGuIgcjcM81+pZbQnSoJSifN5jXjVnyxd7F1PEUB271uEyMkMuSD3wBU1vq1vMSQGGem4YqVb2K5QkW8QU8kisy401ZpCSxiJ6AHoK9mMUup4vyNK4uI5QFMIEYXaCM8/h3rntTVCrPDG0ZORkjAz9Kty6Zc2gUrdEk9AGBB/wrMvXkVcybySOpbOT61SvbcnQb4Y1qfw14i07VkbzHsphIFb+JcjI/LNfpz8NPHth458O2Wp6ZOssTxqrIjAlGA6EdRX5Wy3IjkAJOM8jrXR+FPiDrvgq487RNTuNOY8lY2yh+qnivlc0y+WJ/eUnqd+FqqlLXqfrQZwrbScEdQaX7WFJAYEDoRXwT4Y/be8X6bCkGqaZpmqhVHzlTG5A75HGfxrsLH9u2JiDeeF59hPLRsCfwAOT+NfKyw2JhpKmz6OFWnPZn2Qt4ikBhknn2NKsyHkkAZr5Ph/bn8MTrzpF9ExOAssZIPt1qvd/tzaRFkwaRcjHRWhJz7jJNY+zqP7D+40Ti/tL7z60u2jKkhgR0zXgn7UukWV34JGr/LHe2ZCmQDllB6H65NeUX/7bGpaurJp2iJuJyDKwjJ9iAOg9q8r8e/GXxB4vtZIbxvs6SH95ChLAjtyfx7V6OEp4iE01FoiUqSXvSuel/sX+KrBPG+q6ddskGoSATW6v0dcbeCe/I49a+1orkLwSARwAfWvyNsNUurLVLXUbO5ks721bfDPEMFD/Ue1fVfw4/bSeCwjtvGelTSyxgKNRsJAd4HdkPI9enrzW2Pw2I5vaJXR51GdOEnY+0Uul25JGegpr3IUEE4JPX0rwzSv2p/h5qsSumtiAEDJlGAPxOP5Vfuvj/4L27oPENtOAeCkgAP5kH9K8bm6NHpx97Y9fe6BPDZ9PpSfahkAED1Jrw+T9ojwtDyupRzN1Ko4wPY+9YGs/tYeHLbcts/nyjgLGSSD/k1UU27JP7hyjbc+lYdQVZVVnVFP/LRjgCvjn9r3RdG03xhb3Ng8QS9VjMqADBB5OPfNU9e/aW1m+tpGsIGFu3HL7fzArwrxf4q1DxTeS3V5PLNI2MLIchcdhnoK+jy3DYhSU4qyOWpWpU4NSle5hS3cOk6zZ38LAtazBtpGcrnn8cV+lXw18TWOp6Bps1kY2heCMgoep2jJ+uc1+Xt1O6yfMFK4xg16H8Lfj14i+FxC2Ti+04uWOnzcAHuVPbvx+WK9DNcJWrQ5obnj4eUYTuz9RoJd6ggkeoqbcFwCc++cV8oeB/26fC91Gkeu2F/pMxA3Hyi6jPoQcYr1PTv2mPAGpopi1yEE8r5jgfgcnrXw7lUpPlqRaPoKbU/hZ7ABkDp1pWOEOPpt9a8/tPjT4PuVDJrtqRjJBlUY/Xmrc/xZ8NIoZNVhKEZDFhhvcc/0p/WFc0VOT6HZtFFPE0U0STxNw0Uoyp/CvnD9pL4GaVpvh1vEug2wtQp23Vov3OTy6jt9K9F1H9oHwZpsT+bq0HmrzjzVGPbBJNeK/Ff9rjTrvQb7R7JE1G2uY2jPlANjIxnJ4HWvQweKqxqL2KbG6Ebc1TY+evhR4FtPiT8R10Vy0EACsdgwzsTwB7cY/Gv0R+Hvw70zwHpcNrp0IgKoFYAYyR/+qvzH8GfES++G/jKw8R6KvmT2r/NbykYljOMqSeMgdGxwa+4vAv7cPw98WWsSalJJ4e1MgLJBcKcbj1IPQjOeSa7M2q4q6m4vlPLoUqXtW9+x9DO+wDufpSCUN6gdzmvNB8e/BN0SYvENo6EcESDn9TU8fxq8INwNZhcnghSBj8zXyzmm+a57vK7WselxMJUIyCTjnOMe9NclGyB97g57j+tcLb/FLwncOAniG3iPo7gfrk1rN450GWMbNatX77g2R+nP6V2wxMGtzncHe5a1LwxomoSb7vR7Sd+7GMDP5d6q2/w/8LySEw6VaxuOo8oHHsTU6eJdOUAHUbRwRkbZhx+dSQ+IbDP7u9tck5/1y/41ssY+k395n7FS3RpWmgadY8QWiR47YyPwq4Y9vAPy/wB3sKqwakkqlkcOB/ErAipRdk8iNiMdcGuepWjL4pGkYKGyH7eSAc571wX7QkUP/CpNTMjA/JlT0+bcAB9OT+VdubwjgAAqOleDftceOoNO+H09lDKDcXBWMKCflIOScfQGtMLb2iZ0U03JH59eMJw01pDn91JcIkjMeCCwyf6V+tf7N/hvTvD3w80p7BUKTQqFZQMEbRz+v6V+QmuypfBkBxG3KtjOOc5+tfbf7Dn7U9pbaSngbxfdx2lzbtt0+6ncIJUHAGT1NfT5ipxjCr0R8piNcS2foGjDaMdOmafgYwTWXZ6lHPGjo6yIRwykEH8aufbl7kUqWIpyimmU4S7HFfFj4VWHxJ0WWCdRHdBTsmHr2B/IV+bvxg+G134U1G7s7uF1liYjcUIB56/TFfqwbpSQcgkd6+QP234dOMVleR7ftpYo2D1XAI/UV2UsWsPJNPRnpYWLr3oyR+d2owG2lKMMdwetV0vEZfLbmJhhhyM+/qK09eUyyM6Dgk547965iWRopijA5A5Y9jXvyhCtG54tX93Jo60dmmc4JwQozgeuKdEZJWMSkRxtgsc4Jx0FMRSJwQu49fXGKWaN2be7qDnIAGK9W1zw23sSvYlQQJDEoGS45rG1CeBUKo7STEDqQCcdjWyrSBWM4zEowFU8t+NZMpNxnyrIqvTJwSDSauXF2ZmNJJLkylMdx0qDzCj7YoFznlznJHtT7uGO1lJmds5+7joaSa5Lwgo7IgztByPqRQPd3GOFQ5lDLIAOCc/hToCb2TKuIosAYYEcjrVdW2kkzCZx2I6GrMNtc3MvzYQL1z1H4VKWpVze8O6LFe3IhD7zgnlhn3PNdha2D6c0hgdQQAPMZic+2PSszwvpkEFkZftKK7EjjlsdyBV+TS54pi8MjzO/A3thR6Z9K2SlMyk+XcvQarO7mMRtc4+8wHAH41bbVYrhxboFjdsBh0/Ws2S8/suFUlVXkIztTkn1GKlhdbiFnjiEBJzgryaeodNSy2mWznLkOSCAhOQazL+yZS6q7KqnBVeMH09q0IYbvIWKIkH/AJaMcYrnPEGoGCV4yMzHnar5/HPfiok3tJDvbVMSe5eKNmYKUBxngnH481h3N6LplEqEoT2J5x9KkSMzpvnn8oD+JycD2qxHapOjCGUBMYLKRzQlF63EpeRRmcFBFaI0ROcHGcexpGsrmBg5lMhbqADyf8KsSE2UQWJxKQeTjqarR3Fyrl2YBSec8YqXa2wNltb8ttieIRKox83+eaBYowMke92bnJPB+ntUTzW8iF3KsV4Ck5/EYqvIrhQ0UpjGMgDtS5gjruiV576AAk7U6KQear/bzMQGVpCxxuIojvQjlZFZj2Y9K0re+ttgBRS2RgAdfxppx+ZSVyotnE/JuRGxPKgA1OIp0QLAS5wRk8/rSzaa88jHKgZxyR1qeN5NOtirmMsT8vlsOBRuNWvZEUViDCC5VCOhUgEn6VRntYwzI5jJJ+Ulhxnv9afLcmR8tbqx9cE5p0ZSSI+aFiU93GKPh2FYrWHhy2u5CDeqhAGFLYz6fjXQWXheOyVt4D5GBxjFcxcadbQTLLbzy+aW4APUj+QrRj1jUJGWDICHALHqPofWhyfQdk0Wtd02W1tma2QPKSAvGBn0plnpMktoDe/I7j5ljJAA/rzW4z5iiQoGdBwCT+dV9QvCkTS3CJEgbaCpAyfpS5luTHTRsow6JZRRsxQhV7tyKSWTTEQvsDkDhQcgn0PoOvNOn1q0ksZLYOAHxyBgj/Oa5k6e0bn7MrkHOWJ7VPNN6pmkV5C3tnbXUoaJiSOmRjFILGKFsMMkHB96jWCcAGSdETGR1yadG5kGCCVIwGJ4NK/cFsRyLayFkiiwG65Oc9utNS5GnyoYIgHUYxjOalK2yYDSg4zkAVGohZgIgSxOen9KL9AWpFcq+okGR5IiufmUkfpVjRtHubglku28tDhmJBP0rTggW42pJwMDPH9autPHZwCC3iDkHcTg8+xNVZJCT7DWjFohd5S5XkBu/tVKe5dnUGJyTyCwOKlmvZSMyxDB7ZqR70Ko8puccMBwO9Cdhsr+cN20hIjjkEHmia4QxhYD5r/3V7e1LHaQSB3lLvK3Oc4AP0qIxKV8uAmJweWDY561PzJUkx8Sag4JChR1Oagnv3hZkmkbdgg7O49KSWKeAky3ig53FVYMCPw6U2G5cISlit0MH5j1B7HNCuwabYtrJbXDspjJBxgsex9+lWprWO4wsLrbD1HHP1qLyTeoS8ItlPG1B+opqaGkhJQM2OSMnir17hsiCXS1CFnvpOR1Axg1QefywBARLxwxOc+9XbvTbvJyoS3Q8jcen+PFUw9rHkQqSRwTjgfSoYk77Ef21CwE65J644GanV4GyfKVQe39arFhbtlIhIScksOKQnzvnlkW3U9Bjr6AUJs0W2pPI8YJA2jI4wBxTTmcYLBfUAYzUf2e0UnMpZ26rjJpHt28kFThwec88dqVxaboX7JGOMsxGCDnFGbpeBHlM+nII/pSQLKFD8jg5UjPXrUiyADGCWx3J5o1e4bol+0TooDgAnkiMYGaYZDKn70sARggN1qJ0e5kG6TYSeBnrUghMQGCr4PJNCJTEWaBBtROQMjnv9ajMEtwCTI0Y6ADjHvVgyGAB1C8Z3ZXcce1VTeXDtkIAOnIxxRsWkuhKmnovzPKZCBjcefxxT21COKPAVV7HAxVU3BdguSmeCy8kCp44IFU5UyOAcbjjn1oF5MfMkcqxiWJSynJOMc9gaexDFR5cZAGcsM/hVFrCW5LM1yseRnhh+lJGDZoFj3XBGc7yefTmlcGhzWBndjNLgHtGcDFK2m28agpO0noFGQfxqJpb0lHFsFUAgnGeKUaike1XYBz2HrT26DSQXCXsinAAB4AIyPxxToWubVVknkygGGC9/8A61CX0EzBQ7hmPIweParuIXhWP5W2jO5jyaHZjv0KX9qQzuqhWHHJbv71aEyJynlkE8hqV7RZYiuVXPIOORWaujA/Ktyzk5OT29qLPdEczL0u+YceXsJ5Cgf0pDp8FwVM0hQdAVPSqrafdWnEUYK55ckn9KTdfIBvCRoCSVxyPei0l0HG1yc2FvljArM6k4LDGfeoZYdUjIDSnBGcqTTk1mFFYB33j/Z61Laa8fMCJbly3VnztH59Kba6osqS2moXKEG4lKnk89arWltO4IaV2jB28k1pXmuGOUxCFXCD7ynOPyoTVbmVdqWgVSck7f8AGoSj0QlfuVEjh8wrLOYlUfeY9fb86PJtWbajZOeM8ZqxLapMN04YS4IKquRj61VaS3h5WMs/sp4qloHUt/2UQQIgA2c8028guI1DPdeYFGPK3Acn+QxURvWZTiNwx6k0y3jSSbM5CKTklucVO4K71FS8lBUKhfHXJ6+1XGub1lAEAQYwcKOB1PSnxJaRAiLJI9BwaZ5N3KGRCERiCMdh3p26k63H24hlQiZGlJGACegprQRMpCAgHgHrimSWk0QJaVgB1CnGfakt5H2k+UJB6MTz+FCGlrdjJLTyACrE89M9afFFPJgpBu7AscfjUheQbS4VAezDNT/bo/LAMrYxkqo6n6U90PV7laO6cfI42HPQDmrdo0s7ERSmIYPJOBVLYs0m5WY7u7VOLEEENPsBHIJx+FLcWw6axkmfZLM4U8F05x74qXTtBETbwCXxyw7iokiv9myAL5JPL8nI9Ksrp97GoaeTCFuRnBAptNapCUkupaeK7hYLGDFgZJPJ9sHpVG7i1F3/AHk5AIBOW60z+0RECFR2xnIJyD+HWqzakz4TyyTjILDrWNtdirjvNe3xvdpcnqp6Y6CpI74PIUFrI5JG1j/Ce5xU9tKWwXRV543DOfwqw53/ACGaFjzgIMEVVorVsbY+31PYNoEabBgjqc/j3pHv43lLSSjJJ6c59qrnT7JlBkMnPIK5xn0NQ2+kpLgiKQbjlVIPP4Ucr6MWnU14Li3ZFKZUAEMWHWsl7Z2mZ7SIo8gwN4ByPQ0i6ZfszAsFwSuOn0qQafMgYvKAByV3cn+tO0luN2Gg6jboyCfyiThlU449DS2wuYpN7zvLnghRxx1NMjuQUCGEzEEgZBOPQ5/xr0f4SeDbjxvqrBrYwaZbsGu7gg4wP4FJ6k9/TNDcUrlJNm/8Ivh4fEsyavfwMNLiO5FkGPPbtx6CvoGQhYxnCKq8cYAUfyAqO2t4bG3it7dBDBCoWOJR0Arxj47/ABPbTo18N6ZP5d7cjN1Op5ij9M9ia8KvVdWXLE6EklcXxh8chbalJbaLtnghO17hiTvI4O0eg9a9L8Fa6nibwtZakhBMwO45xhh2r4qvNWgVjBC5IVCu4dzX0h+zBqj6l4BuIJQCtlcmPBGc5Gev41NTDezjzN3Nac3JansflkqWIHXg56UhzkAdv1pUJJGcYB6ZxRw3GMc8msFEtq4jsS2cAAHgA1xHxhIHgyVxnesiqcc/KTyCK7sADHHH1zn3rhfjM5j8CXjDGWkjwc9MH/69awsmYtWV7Hjfi+RJvgfb2CThP+Jj5zA4PBC9vwIrym0iiZwTkhex9q3vEGsNc6a2lIcReaJSOuSOlYEFvPhtpwgPJAz+FexSvy3OeWppx4kbEaHA5AxjJ7D86+uPhx4aPhDwDpWnOAk5X7TOvq7jcT9Oa+Z/hvoc/ibxhpltKWNsJlmm+XHyqQe/bIFfXc8+84AygAVSf7o4H6CsMXU5Uom0Iu1yIAEglvXBPXNPDHGDggjj2pF5GScE+g60rfMBkcDjFeT5nRd9BYtwmCkKYxyR14HJ/Svk74i6gdd8Z6vqLEbJZmMYznCgkCvpvxLqg0Lw7qd6Sq+VbsFJPcjaB9ea+R9RnWC3eSUsZCpZ8nOCeSK6aKV7sh23ZzkXktqTyysyIBgtjODntU1xqOnvayxDfLLnaNyngd/xqGy8QxQcmAOAfumlS9TVpTmIRYbOQMf5FeulF2s2jkmSReILu7YhFWMgBQfUDgVvfD3wrJ4n8baNZTpvSW6EkpxkBF+YnHvjHPrWOllFCzkSgHOAVPBr2f8AZx8Og65f64sv2hLKLyNwGAHccj8Bg0TcYxbuEFqe7MgDsYgAp4VSeijgY9gMVGSAwwAOwJHQmpVwVPIBAxzVLUb6PT4nupCAkI3HJxnHT9a8OVr3OxOx478VdUjn8RC35lW1XapI6MeSDXh/i/XRNfRxlFJQ7iCBz6DFeh6/qbahqVxcySfvJHJJP6H8sV52ZIjd3MrW6XOHwN3JIHoR6104aCbuwqNpWKEXiMCIqLQJIeThc5+gHSom1O7nUsLY7T0JWtZddgJ3RaUsBzysmWIH4VZh8Q3M8myKxjAzjLRA4H1r1NG9mcD5mYERnm2F7CSUMcEKprWttPlYgC0cPzwRyPY1upqE+PMYeScdVXH61Xu9ZgikQC7eU/xMQRg+lVzRj0Er9T0j9m/w3K/xCa+liWNLa0fBI7kf/WI/GvpeX96MIDjIIJ6Y714P+zXfwT61rLQSySyiFSzNhcDkAA/Wve02Djn3B6Yr57FzUpux6EYtRQ7aqJgDJxT4peVAGBTQvmE4GAOgB7U+NARnIII4IPWvNu0zaO5K2ZDx615V+0dpBv8AwNFORvktnJXGMjJGf0NerKPKTGWyOBnnI9KxvFOip4j0O7s3Tf5kZUcZwe5/KuijUtPUioj4OsbC5lLPGVRlJBBHf0qW6tLm0ZBNvDMMjjGRXWav4bPhvWZ7S7LRYbKMTgEZ45rch+Gt9rd7atDbzXPnqGDgEqFx1J6AV9BFuTXLqctly3PM3KKASspPQknOaiKNMzAQsQOBk4r1bU/hFqtl5rpaCaOMhS4bAJPTis238Eaj5zJIsdsQed4yR+FddrWuY3bPPI7Il23oiAY5Jxn86v2mlWkk4jlkTbjLMASAPT3Nekx/DCfUJkWWSNwSN2xSQSfQV33h79nnTPtSveySeQcHywB97+gqKjhBXky4xlN6HzdFFEHx8xwcAouenf2rRFtKiHHmBHGACBg16z8avhtY+Gbm1udKQWlpjyX2rwX7H615NcaVchmeS6YqvQ7h+WKIS51zR1IfuuzKrWrm4iHmsq7lAViTnnmvuLTo7ePS7FUClGtY2OBxkqCQffNfDrkWZXKCUggjcx659K+wfA2qHWfCWlTF1AMQUqCcKQOn1xivKx8bWaO2jqro6Et84I4OMZ7fSpI4sgsDjjBwev401QcYI59aVGIIH6mvDej1OqNiYTJGg5+Y9BU0Rwd4LFVVi2OMDB5/CqpTnOAR7kfyp4kKpIpGVZGXHrkY5rWldS2FKK3PgzxJcltau5XUs7zuSB67jk/nTrGRrgHfHHF6MxPI9K0fiFo114f8WX8LxYBmMsbnoQTnArHgvrl34iGDzjA4r6eirRWh5sndsu3lrsXMIR2xn5RwPTmvqb4DeDU8O+AYppUZb/UG89mYcqpA45+leMfCbwNqHjHV45J7f7NpUEiySSMuN5ByAD6Z6ivq2Ax20CRAYVVCqo4wB0rixlZRXJY6KUGHCEgd+MkYpRtXBAGT+tRySltoAwSOuOv4UqLlsMASOflGOfpXhLc6LdESCT+IgbAORiop541O9z8hBJbPQDnNOlfYvzgoO+RyK8q+LfxGTR7B9PsnzdScSMB9wf4+1aN62RHK27nM+KPGjaz8QEWA77S3+SPH8LZ5P1NeaeP/ABWE8X3tuXllSNtrbTj5geRn0qtH4iFgJJYSDMTks3rjr9a55dTR5HeW0Fw5YsWJJP8A9evWw+H6sirOysjV06/ju5CYomwWBJLcA+hrS1SAPbEk8Y6qetU7LVUltUCaYkb5AOAST6nHQCpbm5kuGdPLbZnCjHT8a7JwfS4qWiMC/BhtMIAC3AqtuDxoGBJVcEgdT61fv4zg56L2A6GqUPzZUggEd+lZo6GmyhJCJAyqQOCScjiooomMShl5z0q+0YO/IBGMDjvUCqACM5x69jWi0Rn8JVZ900oAPPVuv/6qgt2/euoBOe3fNWkjPmynHB/CoY0EcxOD1+96GqT0KSUkWNEj/wCJipA+QcYJ719CeBLEfZegLZXgj0rw3wxamfU4QRwZAPx96+jfCNoUt/LA4yNxA615uKlZpHpYaLijo44h5Zzyc4JWrMUI2FiOSPugYzU8dsMKTgjGSQOlTNEVOSBsxnrXLbqduxnSqI0C4AAHIA6Gsi6vzExBfGOgHatfU5VUHbxngkdq43UJHJcKMlujOKhrmGm2ypql60xAA4ySeax5MhxjIByDjr+dXixbJ4A6n3qheswZmO0PnAHHGfaqjZFJ2MjUJ2jkCjcnY5OSPb61XN2UQ5yAe1WpoXdwNhYgZJxTTpU8mWTgE8kAnB7VpaL3NEnJXsVRdOCMFgScgmrUc8sKDJI3dD05NTx6RLHkEAAYzkZyKe9lJGQpB6FhgZ4rCUor3UaU4voMhvJ03Fi2PQ81o292xIIZgD1qktqXHu3OKsRQbAQfmHT8awaR2RT6mpDc7XAJ+fqVxWot2Ao2kEkdDWJGpMgyTnqferS4U4IINYOCZtFdjQ+0BCCcH6dq0re5G4Y545yOma5/DKhwDxVq0uDkA56YNZ2lHYbOjEpIGDwpxuI6+4q3bxnYCehPBOeT6Vm2zZUEE7QMfWtBH3BVySBnA96cklZ9RR3LaSkxgYIJGCB2psrblIyR7+tRp8y8EgfzqYIAhBGQe5OMVg33OhROe1Nn3gKDjOWIHasuYFZAUJKep710t5aLcIwDMoz2FY89q24KBg+vpjvVwaaIavsZzjy8sUR2I/i4qjLIygE/LkcqpyBWo6ksQQTjrjvmoDboQcAkk9MdPem/Im3UywMZJyS3IoIk2AMAUB459epxWulkCSBjDEdTVqPS0yBjp1zWiacdS1G61OeNsWfABKr6DtVmHSWlZWXcGHI/rxXSw6WkRDhlYdCVFaFrp4VwFUE9qOeyM3TRl6XbXcKAPhwBxjg13Hh5WjdcowHBAOeD9apW1t82NuPSup0ZCWRDM4QfwjkVy1XdHVSi73R2vhyOV5Y2QlnwM4O3AHbPp7V7F4Wne5RFnjKOBgMD6fzryzw0Lbfli+8DKBT1PvXsXhdUnji6E4BOOx+v414crSlY7JXULs9I8LmSPbtOenXivQICs0ZIBzjnPr3rjPDdkI0Ulju9McY/rXbwIqxD34r6bBQSgfnGZTTqXRka7p/m2Z7gMDyM/lWNHpCvFPCR8ssbAj8K7C4iEsTKe9UktiqJnhjlcCt6tFSkpI56OJlGHLc+MPFXh7+yH1mzeAiO5RmPHAJIIH4kV4HZie0lN27fvo22uV45HBr7S+NXh9V1OOSMYV4eTnHzA9K+T/EGl7Lu6tgNiRuMD0J5P5+tfNVV7Oo0j9Hw81Xoxn3OS1+whtHtHhQNbz4AYD7hxkjjv/jXH+JYftN1ZStKQqzBFBJBB7cjtxjmu+3C4lawuXEcTTAxMy8owHHPbOO/HSuD8Vafcm8igQMhMyk5PIwc9PwranaSMmuV6HtEV8Nd02zliYJcLGI5QWGSw4BHfpisS2ihc38DqxDKQBngNjP60eH5zplhaOOJw4c7RneOn5A1Y1GBJL97yNfLJY5UHHBHt1qIshp7szPAuqPp+pRMhHlL8pJzyQeeO9etW17AbgSxhgj5LADoTXkMDJbXLEcKX3D+or0nwu++Pcg81gOV9V/+tU8tndBN6alL4l6dLcaDeG0CI0JWYLnIbPB/Eg18heK7B5dbiUMEQzqzAHGBnkH+dfU3xL8Sva2YtISDKH3kE4yO6k/4V82/EeztGkiu7LMkEjbZwOGik65/P86+oy+/LsfL49d9j6x8AaLpul+FbA2UEaGRAWdQCc46ZHAroWUkHBPzHv3r4z8EfHXV/BUS2itHfW0Y/wBTIxH6jPNehWv7XKqoF1oUIJHASRmOPXGR61x4hYiMrVIN+h58FBr3WkfRKwuCegGeQRikdFYEFsgDkV8/y/tZadMB/wAS6cjr8oCgH05OaoXP7XAVWSz0EuODunIGD9QelcjhUeig/uN1trJH0Zkq4OR7A9K+aP2tdS06a30m3gkH29LrdI+QSFxjH8xXM+Jv2ofEupRPFbpBZh+0ecfTAIryLUtbvdfvDc6jKZ53PzOOn09hXs4DD4hSu1ZHNWnTUbXuytJcgqUDkDpla9p+AHxdh8J3L6VfzEWEpG13PCE9foK8Xkgj7Rtgc/j60JILXBjDLgdTxXu4rCwxELX1PNpVvZSufcvjD4t6LpGkPLb30V/IV3IsTZ5x0+tfIXjbxfNruuXF5dFpnkOcNyABwBnv6VztrefPkk7zwWB5qX+zGu3DiRRk8Zbp71xYXA+ylzTlc3rYjmjpoS6drMSzwsLYLtcMZPUbgTx06e1fd3w28VaZ4h8PWM9hKgUxqBbg/MMDk49OK+FodOePcRtlK9Tnp6VcsfFur+Gmja0u5rZ1PSFyAPw6UY/CVKyvTlr26Cw1aMHaR+iSOAxBG3P8PT8akd1ZBk5BPrXxNon7SvjeyChtSiugvAW7Tfjt14xXUw/tU+I2QLc6dYynGNybsjHT0r5l4fERdpU/uPY5qb15j6vE6SZAK4BySP5U1LhCCAMA8HIxXywn7T2txqHOmWoY8FQcD8eDSTftVeIpUA+z2RLDglchQO3IP6ccU1Rq9abMnOF7RkfVHmRjBBOV689Kr6lqltYQtLPKIYucsTnFfJMv7THitwyxywwBh1iJGfY1zWqfEfxP4tBW4vZ51xzEjEoOnbrVRw+InKyhZBKpCKvc6n42+ObPXPEjDT4kmjijEbSKOGP17n+Wa5XQLuxmj2Sj7MwHKnhTWdBb38Iy1oJeDkvxTzLctGGGnQyjHI3E7fyxX2eFpTp01F7nj1pKTbNp/sL4YXUSjJADHg/jVHUIY1IHmwsCAQFPTI6E9KypNXYAIdMiJUbSwXkD3yeaZExmkJlj2Ix+8Bxj6V280+xyJJGpZ6ncWaERx25VWxuLcg9qll1qcAborUNg5YNkDP8AWqTaBb3AMkN1AEZfmDNyeeOKjTQUKZSaMyg5Utgj8u1FutxdQm1N5yB9kiJJ9zmobicwRjNhDECeQCTU8aT27bVEBfoCWzz9B0pZtQnXAkW3dSMndg4+lDdtGHNrYx1givrjzXjERBKgkEEAVr6Vf/2FeW9xHKVlgdXVuuCDn+lZkl7NLxHbRK5JwVJ59OKzb+5vSf3kKxKT91Qew65rKcPaR5bGkZcrvY+tvAn7RWgeIBHaaxdixvxhWaQ7VfHfPevXtN1ax1ABrW8t7lCOGilBFfmNq2pGOUJLFw3IBA/OrOj+NdU0uQC01K5tgBgCOUgY+nQ18nWyqtCTdF39T2aeKptJTP1DMgQgYBIHAVgxPvgU3JZlGGwDk5ByR6V+e2kfHbxhZIFi1+5YZ/jI4+nFdXp3x+8d3EkZPiC4A7SHBIP6YH4V50sFjE/gT+Zv7aktmfb7MFQgoQc8KR3pjvIzBNjeYeSpHPHXivibUfj549BAHiFnz1dR8w/DpWHqPxk8Y6nHsudfvZUYA/KwUg/UAe9THBYu/wAH4lqtS35j7su7tbNQ07LEG6FyBXLa38RtE0RSbnVLVCQT5ayAsPwr4cvvF+sXCky6lfSE/wB64bDVz9xezyuTICx7Mxya2jleKqP3mkQ8RTS6n098Rvj9ZaraT6dpkh3uCokwQBn1NeDnQb29QM+olgewOM1zmj3iqwFypdAMsIxyfpWxHdxyEJAJYQ3GS3P/ANavpMFhPqm+rPOr4h1dI7G7p+h3duhBczqOCrEHHtSPYTpIyvYAqDt3L6n1Has9/DtzJh4L6UgruJDEYPf61T/sTUXfdJfM5PQljyPoK9iPO+33nmuxtG2EWfMtVQDgKQR+NZWt3ZEACBUBIGIyMjGOcdagTw5dMxU3zgjghmJOfqabd6O+CNxYjjdmnOEpRtLYIySaaPdvhj+0xZWNnBYeIUlWOIbRdQxlyVA6ED/PvXsOn/GHwdqREkGtw+VwV8wAMCR0IzxXwXfafLY8k5B4GDke1VYZSjYK9D0ZQa+XrZRJNujO34nsUsZGyU1c/RWH4jeH7yTEOr2zxj+J5VHPp1q6/jXRoT8us2LkDcQLhSRivgjREgv2USQqZFGCGQHt71qTaZaW6krCpAPVFA5rzZZViL6VF9x0LGUr/CfazfFLw5bnM2sWqAc7hMpH555qlqfxn8D2UQc69FNjqYsHr2B7k18SzXEW4B4RKgBAVxuA496xZ5pnmbyk2Ej7u3H4cVUcoxLetT8C/r1HW8T638RftUeHLKF00yKe6fnDN69s9MV86/Ev4ual8RZ4hcgwWsLl441bODjr6V5pqtxdRysHBTnliOgFX9Nh+2Qo4Bbf0B9PWvXw2Vqi1Oq7nnVcbze7BWJJbF5oxIJTxjA3frVRraW0k3luO3P61t3Fm0ShWRsHjAOBWfJYOSBwBg5DHoa9/lVrHmdb3Nfwz8QNZ8Kzo2nahPaAc7EYhT68dK9W0X9qfxFbxrHewW13GCOVJDY/qfxrwpdKm2khs4wCSf0pjx3EAJAU8ZyWrya+WUKr5nHXyO6GNnCKVz6jtf2qoyM3OjMrcHMcoIx6YJzUtz+1PZMreVpdwHAHO4ED2618ppdvuIkwQP50/wC1OhJ2k4PTFec8mpv7TOuOPlbZHv2u/tL6tMh+xWkcGRwZn5H4DP8AOvMNd+JGu+J5t1/qDumeEjBVR7Y7/jXJ+c8owUOO+a0LOyhuEBkZUOeNx5rvoZZRpNNq5hVxc5qyZaMoblpUUYzhup96pSgSty6tz/CO1X49Mtt2xp9jkcAjipZtLe12lZo0UnALLnP0r2Yq2i2PPuk7nNurK5KEkA8gdq0dE8Tajol4J7C7nspwBkxscH6jofxq1cQMkZVHjIYcsBkg9fzrOa3KOSXAJPpisa2Hp1VyyVzWNaVN6M9v8G/tZeJtCKxajBa6nAAFJdAJMdM56E/TFeraD+1r4T1HC3tve2EpO3DoQPqDg57d6+MZASxxkv0zS20syybXGY+465/CvnauR0m7024npQzB/aVz9B9P+NfgzUkDxeIYAe8chAKex5xWqnxD0HaJF1i0eNhwfNA/n1/CvgG20+O6iEqYQ4GNy4z+FdVpfga2uY/OmuhaKwGduQpPoR+Ga43ktVLSqvmjoeYUkvgZ9qS+PtBjG86zZE442ydPwNYeo/GTwnYK2dVhJB6hhgn0618hz6FpekSgYSQbsEqobI+tW1isrnAtrURv03eVjNL+xqjt+9+5B9fp7qH4nvevftK6PaIwsUluWHAKxkr+deW+J/j74j8QB4rEpZRnowySR7Dt+Oa5WLw47gkglh2GRWjb+HxCoOwHn0rvhlFOP8R8xlUx0mvdSRwmqa3qOo3xOo3Us5U8+ac4Pt6VYt9Ii1BS8W5mUAkYzj8fWvQ5NGtpIwWiXcB02jJ96z59JhEZCJ5W4cOpIx717VGlSo2UFY8yrOdTWTOQ+wXsJJV5GwMbcnGPSp/LlRA0kcwI65GP1qV9N1dp5CkssyqDwDzgf0xTtOnEU4Jt5nkXOdwJU/hXU2462OdvsV9nnRn91O4YcFcj9arJpfmS5WB4gxGTK2SCa7u3hknAdhsGMgBdpA9KsjT4WygTeG9RTUr7k7anDP4Wntf3hdXSQY2kg5H0/wAa6DQNZ8QeHSH0zULm0WM5EcTHHbkDp2robjwzcHyp7K2DouTtlJO78qPJ12DfKlhBbLgldpJwT2//AFVz1sLSxC/eQ5jaGKnT0TNG2/aL8b6UoSS9jujjAW5j5Y+h7ADnnBrUg/aP8Xyx5W0s0JGS8SnH6Yrzi88NanqB3yxLuHoemf5mnWngrUAcea6DoQR+mK8iWS4d+9GNvmd8cwq23O4vvjl4zvjh72KBT8wMAKnn2ORWJJr974imH9p6reTg/wAKtgD3wMfrT9J8KKlwguWaV8gMCcHHTv2Fd43hrS9MEfkKssUigjcuGB79PfvWtHK8NT99oxnjq09LnmN/4WvoF8y0ETwdQz8EjtWDcxzwl0lS2BBAO4hSM+5r2nW1gNkFgXaQOR6V4/4k8MLq10SGKy91B6gd69uMoq3Kcbu9ZGFc6Vb3kxMk0ERAyFDZz9OtVX0KyRQqTA8Y+90/Grn/AAr+cDBOBkKcyAAe3tT18IXFgweLYxAxh+h9jitrS7oi6Zyt1YCOQgK+0HAJGc1Rn09shkjYMOASCM16GbS8WM4trUgD5mzyD/IfjWDda5cW8rp9iXIP3sZqW4vzF6GBD50AGQQRwSD0ra0TxJfaNKJbK6ltJwQRJCxDHnvjg/jmqd5q1zOpzahVxgbgM/XimaBaC7d0eVI3XJDPkDjmuOthqdZWnH7zeFZw2PRZ/iZ4h16IW2t6nc6jbMApDAAgfgAD+NQCy0gyg4WQ9AMZIHv71DY2JW2GLu3KEA5ZgKsxRpu3tqFqMkd8YI+nSnSw9LDq0LIJVpVX7zI57S0tCJbeUxnPAC4qdNRlZSy3MZOPlJXJNPEUDSgvqNrluOSGyPYD+tTLpEF42yG6i3gZJPH4eldCkurM72KDrfXytLLGhHQEKOaydQ0+dYy5jVc54A6+9df/AGTqlpbAxTwkg4YPzgewzVC+s7+ZSJWjIIyWIxx7VpHlX/Di31OQi0+K6U7/AJGA6EYqNfDiXT4Rxye9dBLpt5tORHtx97HNVbW3KXIVpVVu4j5IFRLTWIRbNCw8DQLah5ZWBPBAwSPU4qg2jJZHYshAByCT6dq63R2SVCiMJTjBU8ke9T3GkPMn3V2HketYq8viLi2tjz66s4FcN5S+aOrsoJ/Oo1aGYgG1BcclvLA/XFd1D4SEs26QMEI4yBg+4rTg8HReWy+Wr7hjnt71zyw9OTu0jX2tVdTz2CKONCQihc88YH5VdvvDd3Nbme3VJzs7HLcdBXoun+CYGmKFAmBzgZraHgq3jCmGUxuAAccH/D86UcLSUuayGq8z54mtJVcGRmBUgMrDBrQsrv7GCBcIAR1OefavVvFfw9jNqZE2vKBnce/sa86j0WCC5kW5RSgJUc4wfWu/kja6M3JvVkLaoMlDLDIrAA7AB+BpJri7usG3itn7AlcfyrRl8OWiIHiiJDjJZAABjsaqJoGoxnzrQSCIEk7ATx6+tEY3+FmDlYytXe/EISe2RY8j5gMEc9qtweHI3hTc8gVuN2ckU3VLm/ggcSTx3GBzu4IPp7V3WkXkGp6HbFFUOibWAXBz7+tTJWdmgT2OIfwsI3d/tcoQDAy3apG8Hxvll1diB3Ew5/DtW1qlk0jsGfYnp61jt4fgILJeLvJwVDYI79BTatskNtItW+nvZogiube5K9fMYZ5/Sku7iSNQ0ttA5A+8GyP0rJbRvLG9ZGyRg7T/AJzTJNPABLyuSe2SCf8A61Ncz2Cw671d1iISHoRnYQSPoax5CjEMYJQCemMk1pKRZA7I94JyRjr+NTJryREeZZP9SmR+lTe2jRW2xzkltI4OyMp3AxSJaTxjDjr39K6CTXrYsp+zYIxndkfhVW71uzkYgxc45BU8H8KLRvqmUpSWrKEOnXLvuyuwDgZ5/KtezDowV40fjAKnOeKjsoYL1jiUwMOQoHUelXJdDIK5LAdiM/0qYxV/dRHMWvKSbBMA3qMfKOlU5dOG9isZHYsCOvpSf2ZJbhikkpbHdjxT4tSSKLZLBLJnI3Af41sotaDWoQ2cSHEsRDAcqx6H1p01xBZIQYmkHQqDnBNOj8R6YGAa2bO3ksT+dCeJNIEhDQMABn5Tn+fU1Dko6O49b3M6S9sZ0IewmQ4xuAGPxFUJBAWykDEDuRjNdC/ivSWOTbEkDjAzn61DLr2mv87Wrgg9dhOPyo93uyGn1MERytMgiGNzBRuHWvQ/D3g++m2PIMRk8kEj8qo+Grey8Sarb20QwzMCpYY2+hr6E8M6K0Vk0EyFSpBAPQkd/wAqwajJ2sHPJaI88TwUdgIJwe54wa9F8JfAM+L/AApq17BPJE9gpMsZAwTtJBGR6D+VajaOu1145GTnn9K6/wAPfEK68NeGbvSI7WKUXalHmYkMq4IAAHH50OnGDTSuaqUrp3PgzVrwtdzoQVRJGjx6kHB/UVUjuX24aBXHAOQfy4r3zUfhpYWM11cT2K3UEsjykYxtJOSfzOawb2bStKs2gi0szwuOQqkkH1BHTg10SUd7DcpSeh5LHGsoAEKq3OEFZ0lxHE4xEAc9Vra1SwN3qDtaBwhJIUggr7VSm0W5hBWVSM84Bz+OabjfYxloysJjIcoOcZ9jTXluAQNoBPcnqK1bTTQMDAYgZGeatwaY8kpimiJ4z+7bOB2rLlVylOVtDnBfOhLMOF6HaRn3FeheDdIfVF3kFgQCADU+j+EILgjerA4yFI616H4N0KLTMHod2RjHArKagiuadiKw8KztEXUHaPlyegPpUt74Zjvbb7NOrIW6SHoT7+1doJVeQBRnc3CgY57V3vhD4SXfjVR54eziJ5JHJ/8ArVy1a9OhG8nY0gpzdlufJOueAr3TcuiiWIEkkdvSuZZk83yiytIOcAjNfpjo/wCzJ4YiQtfD7VIRhkkGUb/9f0qHWf2RfhvqsTx/2Y9oW+80KgZ/KvO/tzBN8stz0oYOta9j80J45QcAsO+DUZknyAASMcg19v8Ajz9hn7LbyXPhTURfRRg4srn5TjHQHGSa8B1P4Tz6ZeT29zC9tPbnbJDIDlT/AIehr0qGIw2K/hSM61CtTXM9jyiK1lBDlA467SoIP4V3Pw91vS4Lm5s7wRWEckZMbRoAA3X9asf8IpcRviOEuB8uB3z2qpJ4NmtpfmtHSQngEYI9a7fq8Hsec5y3ZnXWrDSdWmmsiLhGYkqwByDx9KddeLLed8/2QYnxg8hh0654/lUGsaPJok6XbRsUA+ZQpwR6GqcPiGxR3EtqxVl+VlGdp/CqcLPVsNJK9jSs1XUoSIUjXJI2M+DTv+EblZmUyhQOSN3T8axhbvKTNA5QNyMHirtrouqXKjytxAGMhiev+e9Wub1MtOrJLrw/PbKGWUsMHq2Qfw61k3ZeFmjkjYsMkspyB9K14fDutW0geaKV48chm6e+TTL27tbJ3SW2uGKjAZl4HvnvV2aXvDTb2OXntw8e5kxnB5GMVSeA5yMjHTjrXTf29pki8RuCBkZTn8j261Vl1CwvmIjQs5OcBeD6Y9PpUWiytd0ZEaSs3zAYAx1qwsJVgSWPGevet/TNFW/4QFHPOG4zT7/QHs5hGQXkbooGeMcmp9mmLnlcxEtjMSApJUZyBmllsriPDIA4B5BPIrZ/4R2cAugdgQM4PSoxpU6yZaKbaOcgcD396TpBzsyUn2dQRIrYDA1txxXOqWoLkswHG4jOPSrC6fEI8SwbtynknpU+iyQ3WoC3jceYuMqtY1KMbXLjVtuZcHhO9mkJEZCZ/KrP/CPz2hAkHX+LH6V6jDZmKNDtAyAMAdfep47WKdSPLBznqM/jVQUErSRPtHJ3PK20kL/rYlcDpuUHmmDT083dDbKGXALGMcn8K9Q/4RpDKEwNhH3+uD6Ves/Dlvarkw/OeMqOD71TpUt7D9q1seXQaDLdEExbcHgkY/Cll0tNJuClzEQBkZXjJ7c16/JpEUMYaNBgHoeOtYHifTIL6EmaMucbtpGTx71m6VO10axrSejZ5wst388VlI3kMMAHkkVTv7XU4VLSDOMZz+nPrW4bGzhGI5Z4snOc5A/HqBVO4nsUT5L/AMwEdWGB/wDXrSnGMFqYyk27HJXcYkPz5Rhzj0/xqCKORpECBmByCSMYrclNg4Mn2mNhnkBhxUlm9pHOPKmEgYZDYBOa0fKydVqVoNPmAPDEEAjJyCDVmHTXeM5gUgjIBj5H4102lgTuoYAjt8uK7bTdFiuYiSgIPXgD8awdOEt0XCU+jPMIdG8zyz5O5vulmPIxj/61XG8O3oBEaMUJG5ckEj6jt7V6VeeGUZN0ByQQQV7j1Ga1LDTQIuUAZepIrB4ein8C+419tV2ueRweGLmCZHWCPGeSy8imazp1wsOxkEfOAR0xXsD6Yh3t1DdQRxWHr9vbLbFXKhiMDP8AKumCp0/hjYOepLdniLwOjlSOMfexyPeoZYwQMhXHcEA/oa6650OCZmMjhMdOSM4qnL4Xm3hoiCoPOB1/wrSUFJXI9pKO5y0USRSgpBGGznAUCtO0t3uIyY4iBnBGTxXUaV4eWaQC5gG44AcDp/SuxtfCsEcGAgIz0HB+tc7oUG7OP4FLETeibR5tFpRZUykqMB1Dn/Grqw3cQBSa5wDw3nuuPoAcV3cmjQecFfKZ545wB7UqaIJCwA3exHasZYLDt35F9yNPrVROykzgnu9Tt1JTUb1FH8CTsB9cGmQePNdsnxFrOoxkfxFwR+eK7m+0AgFBECSBnHIIPaueb4evqBbeGj+YjGPTvUf2dhZr4EbLGVF9phZfGDxjZANbeKdRQrx87hh+IwCfzrotK/ac+JGm7SnieSYqeFljAGPwrn7v4cIsJMMp3jHyqcA+/Nc1P4au7KV90JKZyDGpNc08lwdTeCNPrtZa8x7/AKX+2v45gTytRsrW7jIx5kchQn65rzH4sfFvUPiFeJLPmJByIhIWwfc8dK52100FB9oDgA4APfPvVbUtLgiBkUFcdQxooZNh6ElOKK/tOu48qZzMm93JUFiT0A7fSt3TbbzI186BuDwSCGB65BHI+vWuh8HaJBq1wpEeQSASDzXog8GxpAoMSgg8N6j0r06lOMlZ7Hme1le5e+HP7S3xA+HsS2tlrkuoWKBVjtNRw5AAxgNjIGAMcV7JpP7e3iERlNT8NK7gYZoHBx9Bya8FfwZk5GMeoAwBWpp/hkWZD7FmQjjfzj34r56rkeHqPmjdejsejTx0oLSNz2u6/be1vUIZrdNLWFWICGd9jIfQ/n6V4L8TfiTrvxAkD3txiNWLCNWztNde3hWw1eILJEC6jrjGB9e5qB/hvpSKdwZUP3m6Efl1rrw2VYWlJNttruzV5lX5bQVvQ8EvInZWGCcVhXlssgxhifU16b430SDRbopCfNRlLIynOcHp+tcP9ogZ5A0LAEFRk9D619C+VL3TzJyle8kTnJYJAfL9yen41pQ6ekkQctwByxOefUVgyXEkuXK7AOTtwMVp6XdvNCEdgLYfMcmutux51nYsv9mERjiuPMfGSScjPsKzHs7mST5rmONAeNxPArUj1CzLOkEKxBesjDrWbdR2l7M5kncBTwImwfxNF4kQ5r3ZDcIsYCww/aZsfM23II/+tVSa0mmiQSRMqEHbx2q/LJbQRCK2EhB5Lucn6VliOV5CzTkIM5VjnNS3dl2k9jPla209iWi3ydiASQfwq7pMcVzeKLh2RGONqnH40l1dYTakasccNjJIqhp9pKbsySglc5yeMe1DVtUUnpqejxRaTp8afZlkuZc8P0A+ma19KZIJHmubiNEA5jkOM+lcH/bIaIxQA+bg7Se3viojetFGBczh3YDjdkYpJu4NneNrumx3byPPATjCkgHI79ajl8V6Rbof9IVnPI5AArzybybokB1yTwVHIqGS0tSDuDMcfeyKrmk+pKilud43jC2mUmJifQ1i314ZXYxJH5uePM4xXKfZ25KS7BjAC9aEae1bAdpHPI8zv7UWl11H7qRZ1C4uJXClVYsOQBxn6elOju9TMOyONYgDywPX6VEuolQolXBH8KjpV1L1dgcMACeMnr70rx7DTZlu16uSSNxOMA4z6mrEd2Z4jCBvc8GQdAO+KvCVHjwFygGc46/jUUcKMh2JnJ4OcY/GkuXcL9JIjs9JEKiQOz49Txmp5DdbuE2Jjox4NHkyxsGBHlZ5HU4qWPUEeQRPETk55BIx9ad43u0UtNLkDTxtIEmyD0IAJyf6CtKz09cEoFjBAAORwTTo0ikJREUkjPyjPFD6WQ3mM8gLEMBnAOP6VV76LYS0VywmjkA/v2zn72MfUVVuNOSBQ6NLLj+8vA/GpJNTKgJDuLDIzjgHvSC3vJo8SyLEgOSoJGfrUeqJejuhbe6dgUlRQijkgAZqO5vbCZD5okk4wNvNR3F/FDmNVWUjPI5B/wDrVUub0yjD26xADIIXGam9g1e6I7lF8sywqQAM7iTx6cVXs557MmSV2mOOBgAc1Mt3C6Bd/IAyo4/OpwqPkLlhnjA60blJNIsr4jdkDSko+MYIzVa7uY9QkyzlwB90jge/1qCe0SQK4x0ySTnNVWid2CrkBRjp1FKw7X6EyW7CUlQqr7DJGajeOWNmYO3HTbk05Q9qvJyvc5pr6nEmSJNwxnKjP8qZW2hEJ5/J2CLAHQuvTP8AWnPchgEY8Y5xxzTndZfmLDIOM5xx61JsQqWQAnucZ5+tJe8Q2upDHZRTEk7UGMgtRJbpEMxyCPscEc/X2qCW2nuWIDA4IzgYFWLTTVjfNxkRHoB1xVtS2BJbofpuozNclIgCmQokYdfX6D3rYhvElkIQkOPmLA4p1vDaeUvkxMijux5NRXNukuVQrED6HFLlW6YLme42UpJlzG7gn7xwQDVVkZzsiRYhjgg4phhNk4ClpyOBGBnPrn/GpEuLhkAlgAByArLjA9/WjQTuV/ntgiJulGDnHOfxqN5pZGx5Xlqe7DHHrV6C+jlUK0iITxgL09wKSZBMGVQ8noowM/jRa5VrK5Tt7SzkIJuULZAKqOTVt5HtgyWyMewII5ptrp4KHChZc4BY9KQ2k8SPKZ0IU4IBqdg9WQm61ZnKmUAtxhRimyLqcTqpmMZxg7OpB9TTk1cWjE+U0pB6jJFSjxHLKx32yJkfexnA+tUmuqJu3sZ873Ns4e5ledRgEZyT6e9RyXEBySBGxIIAH6e1WJ75XQlQoOeCvb1P1qjcXVoCcw+bt67ecH6ik7X0GrjSZriQNEDtBB56YrUFp9pIaXAOeB1ArK/tNd2I4HAzwMdaJbiWVCFlWE5JDA8gVF+xRo3cSWbtEIgMAFicAjPas77RHE5DcknjmlW3iKhWnLPxkntUiFIchMOT0JqtwWm4w6i7gpFa5IHBqX7ILmQPJKF9lGMUkt3K2NijeOBwB/Kov9NZ0XCAseeMYo1Qmr6IfNaxoN4LO/UYPeo0NyuFdQpIzgjn86jFyVcghiQcDHSpBcFxhkbB6Fug/GiwJWEF2IiA+ck84FOe5iuNuM5BJIxUgEacgAk/jTJ2QoEBCA9WAzip2B+RE6KI8IoznIzQ1iHhPmXBjyMgkdfam4t4/naVsYyRk4pJhY6i0ao7PtOTyeT/AEoWr1HvuVTb2UJybh3YHO3Oc+3XpU8d3cuWFsBhhwpPH4+1T/2fYrwYA2Tkg8fWmMqKpiiBRySQO4HYU9CVK2hLbR3Ux3XDKEHzbFbirHlQkDECs2chmPb+tZh0+5aQEysBnnHarkMggQJKQCM/Ox6/4U9UDd0SRwK+9RhHwcFT0HrVNtJTzCDcSMSQAymrE97BjCuHfONoPSo5I76R0dCCADtUtjHvgd6E7vRC2VyKVbu2DpFblowfvMev1NKl1eu4LlVjOC209B6VO2l6jOuWmC46gHmpkiECbC6ydieuaTQcxC+sRrwxkdsYGBgfnSrKso3ug5OPnOMVKfKKfKsQH97PU/SoJ7GzusF7ld/QqpPP4UfMrcsJJBJll8iMKMkFevtUc6G4t2KQqoIx8nH40xdJtUByZGIGQASSTUMyain7pHCxf3epNHvXsOxXW3ltsiGPfK/BJGc4/wD1VKkt2nM5wB6ClFnfzMc5GB1bPFV7m3lth+9lLr1IFA/MmbUUYMFDsRx0xmmi/wDKU7LYk+rDj86bDfh1ylqAegBGfxz60+S7uwpwiorDaTgE4PfNTuLcmhvopsGdlDYGQKJX0+c5J3nPQc1HBHZIhDyb3GMngChr/TovliBL4+9jrVa9wt5CreW0ZYIjrzt2leo7c1E80lxIAA6geuRQuv2casBEXI4zwc1JDrrXkogiiAY8hMUXiPluWDZxsgM1wVXOcYyD9akingQYRywz1HOao3txdw3qW0kCpvOeSQQvcitEzwRKXW0A44IwBn1P1oEn3Gkpdk8M5x0I4+lTxWcZJBjIUHucVCur4TPlYyOgH+FNFw5ydgVmOSR0p6Be+hLLaIgUKQFGcBTiqk6AAbJAz/dC5PepFlM4IIVWAzjPBFPhdLclwqbgeAB696XqLXqLDbazI2wzMiKMDaSCFFaO2RLcJKXlYE5Yt2qm+rXpyocO3QYGKQzXbuAxXf32jAJ+lVdPZCTu7XJt/kqu22iYgYJJOQPWnW8ce4nzY0LHAZmxg+tZ8zXJjKPlEHGz0qi1km05nYknPfA+lQ7l2NG4it552LXKlwCdoJ5/wqRrNLJAIYhK5G5G3HA96yrbTreOTzBLKzDpkd/r6VfjkY4AldQOMKcZotbclDkudRLYjEYA9s/rU63NzEge6l6cKF7Y/pUUNwtsUUOxDEkg9qtyzRXKbfLHTqe9LlihJtsp/wBqQODzI+ByFbB/Opra1k1OPISURno5GcVTawPmARsEXnJAzj/69dr4MsNV8Sajb2GmQAchTI2QqDux/CizLUW9i74A+HF74k1GK3ijKIx3SSkcRr659a+otB0S08OaVb6bZRbLeIZyB99u5Puar+FfDsHhbRo7SE+bKRmSXGC57/hWvvKYw20jGDnpXlYjEcz5Y7HXBWKl3vSJwmQ+DjHHJBx+AOK+efEHwB1nWdRur55/Nu7lyzu4Jz6A+gFfRko35+bOef8AGpIiEKsOAw45rlhWdKV+VMqcOZWPk1/2Z/FEsiCNLMjOQAWBAHtjn9K90+Dvw5m+HPhuexuphLd3E3nSmPG0HsOP88V6COMsCAR+tJDEFzgck5JxW9TFOrHl5UiacOTqN8oAAnqp44piqpk6YBqR2ZQVBH19KiUEvgAH3NcNmma6jxlT14wevGK4T40/8k7vnADsrq2TxkDt+ZruG+UHfzzgc1xnxeJPw31piWCRx7hg/dbI5Hvx+lbU97kPY+PrmQtfFYgCM/eHOTVtftCfICFGcspHUVSuZ5Ev5DGQrg8ED9atvHcuBcSliHHDEYBr2IWcVdGJ7j+zdpRvbzWtXc7o4IFtYwx53k8gfgR+Ve3hSq8444+lee/ASxisvhpbvGMm6upJm9c8D8q9BMo3FdrA5xkjOa8qvJOe50RvZJsfEueM5A5AqaQjAIJDZx04PrUUa92x9RTiRkg8nH6VzKWo2pXucF8b7k2HgCcoQGedVbPIABX/ABNfL/iK7S2tJNwDhiFIAJyDX1t8RdAbxB4Vu7JOXfLKCMnp1/DFfJnivSZbG7SCcENGw3BuBXo0I31MZSd7MwrK5tpCEEADdCW6f/WrU+w2zwuRMImPUBsEj2p9vYWhjIWSJ5HOdikEgVseHvAs/ia7WK0spJz3kSM7V9eTx09K9BRb2ZjdPdGJBo9o8qpFM0sjMAFXJJJ6YHck19YfC/wn/wAIR4OttP2gTzgTz8jlzzgkema5/wCHnwbsfDM6Xt4i3N6pyoIG1PQ/WvRpJQWOW5zzzXFiasUuVM6KcLaiMxVVBHQ84PWuB+LGvpZ6PFp0T4uLhg8gHZQfz5rq9b1a30awmu7mQJBEpYk9z6AV85+KvEs+u6rLfTyHc+FjGfuoOgry0nN2R0fEc/r9+fLldch8Eg5rE0rSnt4o52mBds4AwTUGu6o8lwI0RnUjkr7d6m07UJFjAkQRgDADKK9ijDkWxyVHeVrlqW9uVbalqmD32AZ/Gli1LUYpAESNC3y5Zf61cTVLZoiHuimOAoHB9qsWn2SRif3kwzwx4z+HpXR7sjHbYqJqQVSuozGUDLBUUnHtj8O1U7i901hnyzk8DaO/9K6PUYLPKSCyEeQAGkOcn1FZN9pkJZgBDDtODtPJNVGK6Mnfc9E/Zu1uK38bz20SqkU8O0Bh95un8jX0+VKkZ4PtXw34O1l/DniewuYSSY5M7sdjxkGvtXw5qkWvaXBcxPvEij88c187jIuNS7PUpPmgjSjYpnBPH8WKk++ByCM5GaabaQYySABxnvQEODziuBq5TV9CQuWUbiMgYJBpqqMjecKT2qNZThQ23IGM4xn8KkEwJCAjHfioWjuVy6HL+Jfh9pPiSVHu7aOZo23AMgIP1zViytrnS7sNBBEIlTYAVztHt2roPOSNuemMnC5pZHTjnPoK6I4maVrk8ivocdrKavrOqJcR2kKpEm0lv3YPvjHJqsnw5luJjLdT5lkO4lCCfoM9hXdKofBycgd6ceFKk7TnOc81p9akT7NbmJpfhex0lR5ca+YCSSRyfrWjJIMdMEDJIpXcMQASAPfrXOeLfFNl4U0ee+u3CBBhEPJduwx6ZrmnN1HeTNVyo8q/aZ8TQSx6RpkRINvL9ouAozjjgH3P9K8SbxDHIp8rTlbnO5iSCP8AIp3jDxLLrmpXV3csWnncsR2HoBRYW0C2qia4WDPIKnk57Yr38JFwiuaRw1eXoIl8bqPcRBAmM+px7HrXtfwN8Uwx2Q0qaUMVOY1LdCa8ZbR7LaDHcnjsBwfTmoNNur3RtQE9swiw25WB5BHrW+IpOtD3TOlNRZ9sw5kGdp+XqD3p7xFVDsQT3rgfhx8TIPEmnxpKyw3sSgOC2MkV3W4zgEnIPfNfNOLvZo9G/VApGwkk89zQRsUAg4HYmo3c7uCQBUqEyYAOQRnIqIrXQqKtpc4/xl8LNK8eSk3ZMBA3CSMfNn047ZrkdI/Zw0uwuzNdXr3UYJIjI49gema9gkLKAMZPr6VC7lzwPwr1IY6tTjyI5p0IylzFXT7O20u2jtrWIQQxgAKo9K0OZPujGOevSq0aMWL4OSenpVksIlBIXJHIJ4+hrz5ylUd5mqVthDlAcsVPouMH2PtQsiCRi5CoRwQeM/U9KzNZ8R2GlRPLc3McEajklhXinjr46JOstjpBOxsq0+Dg+4qIWvaOrKcbK52PxL+K0GgW8tnZOsl4w+Yg5CDoPxPtXzrqutS6o0k87s7kkkk5NUr6/lu5HllkMhJLEuc1n2moxq7pLEZUJyAO9exh8M4vmkrsxlNL3UNk0m6vZiyTokQwQCwGfrnrV6x0k2sqPLdxvluUz1/wFSQ6xZjIOnrKM5AcEY/EVZt9ItdWYuZRYbhnGevt3r2I9krHHe5fXUHtUCoYGXJbAI/X1pg1+6mJJMICjhQABj09zUQ8N2cbMRejJAGMn/CnwaHaR+Zm5OAMg4xk+lDg31EpcpRu0LwbyAdxyRnkE1mZMMvXJPBUjpXSPBbNbv5bB2Hvnmuev4/KcOADyM1ytcrO6m+ZDIhu3nH3vbHNVyhTA7k464/Gp2kwVGCCTwBzTWU+aoYBsHhfWp30NOUp+WRK54B6VXdMPkj64q4y73JJPJOSO1QlczAKD1A9PxpjTd7JHU+ALUz6gCy4AYYxznP9a+jvC1oIoVIzyO45rxD4a6ePtRcLkBtwz3NfQ2iQKka7fQdq86r70tT2acbQVzTjjaJAQAxAwM8c1DcMI0Zic4GSOv4e9XzHsQ5bIOcZqjcBSpJLKAfTrXPsWkzn9RlLK52BG6DcCSP/AK9czco8kZAQqB1Lcbv/AK1dde7CcEA5HDViXEhVyn8HfcO9ZudtDRRbOYlsJJSD5piUjIC96rjSYmchlLHuQeTW5cFWGcqoHY9vaoWVIwCDg46jtWftGdkY6alFNLQdBxV+10/cpxwMYOO4qB72OAlSQF6gMe/c1Um8SWtsjAyhQDjPSsXJtmySRrf2cnQEY9CMk1FNpquhAAyOQckZrBk8c2MYAM6Bh6nrTo/iBp7kqbiMHGBk9fcVF5X0RaSvc1RpjYAEZBOCfp3p408DORkg1QtfFtpckKsyEgYzuAzWlb6jFMMhwRxnBzS5v5jdJshe0CEHKgj04prQ7CSSSOoBFaOIn3nJ257jJx6VVuHVSVAJDeo6Co91vQdmNjkGwEjORwDUUSF3Jz16Ed6lRlBHc+voKnjiDEdyecgdqai0tTJ6GlYHoxyMgZB45rVjVSAcAcZIrOtOwGQQRzW3awLkADjOTms27lxCG3BGVzk9TSum0AZz6+xq6kACjaMgnAJFOktWU8glc9hjPvWLXU1UjGmzEgRcnHGSeuazrtCCykcdMitq7QKOQAB14xk1hXU4wDjOSOM/rQo3d2NvsVMKrcgYxznvSmKM5PAH5cUpYyZJP0A4xWJrOsppyMxPz4wB1+vHrXQodI7iVoq5seYkRwCQR95cDp6VBPr0EOTLIpJAUlj27V5H4n8ZXsSfJI8SkcBT1FcxbrqWqI04lfG4KWkYkAnpyehOK7qeAqVN9DzK2Ppw0bPoWLxZp7YxPHuHAIYAH/Gtm31q1UDbcwyNgfdkBB/EV87Q+CdbvtpiK4Y7Vbfnn8elVvs+s6dIU8uUiMkM0angj1IrWWV1UvdmiKeaUn9k+sLC5R2BEmRjOQQRj6112heVIxLAMH4AB6/hXyJ4b8W6lborm4lZAdvzHOB2+tereFPiiwKQSv8AvgBjcccd/rXgYrC4igm2ro+gw2Jo1vhZ9ZeHIYT5aCNeo4I5+leveGIIo0QBI4yTyF4x9c180eBvH1vdsikshGMljjmvd/CuuJcrGUfOcd+1fNSr8r949CtRk4aHuWiOu1RvGB0x3rroJFKD2rzLw9qkYAGQSOldnp+oh+MketfT4LExcUfmuPw8lNnQH5hTV5U8Y56VHDLvVccZqcJyT6178HzngNOOh5n8YNIjfSBdNGHERIPtux/Kvj3xjpTzavr8sRTzBc28aqcDCbAWOfpk193+PdPF/wCFr1CBlULD8P8A62a+MfHWmi1a4uC6oJzGSR2Ynb+eMf8A1q+dzKn7Komup+gZDX56Lg+h4N4l2r4ulhiZmjjiLDHAJJwD9eDTLiAam9g7oHu7YHkHG8dMn1q9FZf2hrWrzu58rd5SuRyQo4H0zn2rU8OaSDr2948RQWxDDOSSec+nAA4zXnRmkrWPoOXm6Edlby7URyplbqc4wP5AVoaJLC8EVvOGLO5XcRztzxn1NOtoxKJGVdzsuSQcYHpWXEZX1mLbG2bdQ7nHG4nj9KyvroTKF9B8mlSA3sEqKGjnKqSc5HqK6rwPMzAJIckllYjsQcAZ9OnFZDXX226dHQGfd5hdhjIJ7DpW5pEHkXs0KllwwOAP1H1rfmRyuLVzg/jBZ3Ntr5kjDC2kJV9oIIYfxDd6+9eEeK9R+y3k0ssahSAkkWDiRemfr3r6K+OGozXFnIShkIVdpDcjGAQc/SvnDXvEb6lGIH06EyRjbvYE7h6n+lfY5e5SitD5DHNptHDanHGk5+ykCE88jBHsazHuDGSSOexNb80E0jE+VGhPQBsgVXewkkJBjhJx1dsZP9BX0ThHS5817Rp7GC10wXkE844HenrPJ0AI9j0FbR0oIA5xg9VAzmpI7NCNuFJJxn+lP2UUJT1OfjZmkztJGevpWhDaxjGHZ89DjHNbqaShROPnb7w449KsR6SYUBxknGDjr71ajGJm5XMiPTJ5lyGJToeM0yXR5sBChIIPQEcdjXQnSLkAFJ2VAMdOAfWqtxbXNoN73s+SvLgc4/lVWQXZzothbPJGYd7kjnHIqS30tpMqGkAPJ3N+g/wq7Ya7YRXEv2lWnOeGXGTWg3iPSZ49iwMBjb83Aye/HNZOUU9R2bIYfDU8gB89Bxj5pAMVn3GlgM8RkJKngg5z+PetrT9Eg1e5jWGfcCOQDjBHb1rtNN8F20EJEpMjjrkevTmqTjvoJJ30PNtN8PPJIcbicDJ9q1f7Ie3bKLwByV6V6RBolvBHggL6Gkl0qDycHhzkbfb1rJuL2N02kebzWdzM4UjYg44HJqF9ElJGwFhnGSOtd9caYTKuFOcBcrx0ppsNvylOR3ApqMbXZKbkzjrfw1HsLHcCAOh4/LvXR6Np8WnYKNJGCOAR94fX0rTSyUgnB4HORirMttGiLv8AlBGOTmsWuiNdiCC9sraUeY4wTyCck/hU6y6cBKbaSOMsCSAQM+xPrWbqOgWDwCWVGyw+VlHJ/GuS1GzFsxVZZHiBwMnkfWtIxlvGX4GTlHW6OilvZYZGJhs2B5yec+nIqrc6okgINvAxHZCRj2xXNRatFZZKAOBwcEGnReK7MSAy2SO5P3QCc/U1am4/FcztY1GLbCUtY1IGSQcZ9qjWYTgAxInOBkever+k6kNdzHb2ERcZILkjgdvSrE1hNaufOsIMHOFLZB/EVtHllqTfXUzBp9tIciVQ46hWIGfpTY9EiCsxlQv1HzZxWjHbKw+SygQg7sISc+vFLc6UVDzC2jYg42kg59s+lVoTdp3Rli0dM7Dbg8YJkAJ/OoLmRkBDNGzL2DZ/UVXuPLnuADBHFIDgqB/jVaexK9UIHOT6ipbb2NObm3OS8WqXuI22Ko5yFOeawoYnlICqWOeg5/Suk8RWz+ZEItz5yCoGcD1z61P4Z0Um8hlxna33W61LT7EJ2LfhTwHfapMjurIpOQDkV6da/D6eK2BAwnOT0rqfDccX2SImMROAAQB37mukkuo4LMl8EZKk44APT8ahOPYq0uh47e+HPKcAAkY4zzUMeg5YDYcdRnvXos9gk0csoTOxghPXqCRz9BVZLNFILDBpS5WUm+pxx0JAuGQDIxyOlRnwtaiNWKAkE/N2Ndfe6Ul7A6KzK2cbk71zV14VuIHG/WblIieAoGB14P8AjTSlb3S+ZW2MW4torV/KFtu75UCrun6TBdh3KiEqM7CwBz9akPhU3E2INVlcqceYrDI/SrUnge4gQyS6jcAA5IUAnHrnFCi/5kTzIwbmeOymeF4piQeAsmar3GsW8OC6ThV6qDz+lWLrQ7Rm3NdXBAOCWH+H41UOipNIosp2Yg8+aCAPetLN9RXb9BF12yRFMdvd892kGD747UybVYJCu2CTPZt2cD+pNX4fDVxIhM2CAc5UYzV+HT7C1Km9gnZAd26IHP04p+ykvebIOTS08+UnL4znBOcU+TTyrpkHG4DpXUNfeHIj+7F6cE/KygEe1NGoeHsncl0DnjLgY/Mc1F4xC10b/h/RYJ7VH2+W6rxtHU1evfD4TAK7z1wK0dEscW8ctu37oqNuTnAPTPqa0JoWV9j5JOASeMVirvVFxSSOGfQVJbC4x19qbZ+Hljm+7yTncx712bWqDp1I4Gahe2SMOcDB4ORmjfqPkb1Zz0vhm2vMGWFTjjIA/Wq48E2wfMD/AGdxzlQOlbF3rMFs/lh1DleAed1c9P47kjZ0TTLhiCRkAHimpTWiuwUV1Yup+EpL0rmYjaMAKeDWDceGJIQY1VlA4DE5zWi/jy7ifnTJsNhQxA6D8c06PxJd3ZyYBEp6KTVKc9nEzdr7nONoEiLvbcMnoRVR9HLAZ5OMgZzXZySyzuyvFAnI/wCWnUUwadbyRHZ5ayMcFsgYrVSXUdji4tJcsQ0ODnGCMYrUttBupowkdopAOAAcfjW1H4fliJdrmDaSP+WgGfcD0q0ti0bhEv44z2KsOPxNDa6NfeJaPQwo9Fu42w1qg2jqT1p4t7mIBfsUCgfxAEk1uedfWIl+zzWs6jOFmbOT7Y+prLufE2tICDaRgH+7HkEVN77K/wAxepWmivIkKpYoxI6hRnnrzTYpNQjhaKS3VohyCwzg/Q1LH4k1osNlqox147e/rUOpeJdekhdHiVE27SYxjPpT5ZS3g/vBWew2LSLu9QttiCDgkt3PbFMbw+BhCY0kPGDgAn61Tj1nT4oMSC4MucN5chA9qq3mr6bLCGjkuBJu5JYkD8OtTzW0X6lP3tDXOgwA4d0BAxkH/OaoPoksM+UnjcFgCBg8elZKNLPL8lwzknI5PIrsPDXhRztmml3BjkAN6e1R7z0YKxet9ClliTyzggYNW7bw/cyEgyuVJxhjx/hXWRaekESbRkFeMj9atQ2q5LEAtkGk0kPfcxbbwrBDCuUDlRkg81qWmiQJGWAABHI9q0xAPKGDznkVOsDAZPH+fShX2RWncrpYRxtscH5gSGWo5rbByBxWhCh3AtggnGV5wKfOihsA/NuGD7VFnezKvpocX4qsr6W2BtHET55yOn0rE0vUv7NUre3EZlHVScfzrd+JGs3OimJoI94c7ST1B78dh7154NYj1suLjTA854+UE8+pxVct9LfMzbe7OhvfGFlM4EbKki9HU/1pbPxZZIw3ssjjnkAZqrpvhXRfKVtRIiJILFmxn2A7fSur03QfDEcaPEiyHkqdoOPQ59KnljfWeo9+hDo3iKPVLpESFmQjl1U4zXUJYjeGiH7zBIz2qquo2Gn2ouWiijJY9FCr7YAxirGm6zbarGZINzE8H5ePrmqjaOzZOpr2GpT2rIpA8sjB9634ni1EwRCQLHLwXIyAex9hXJz3BC/ImwjABYZ47/WrMOuCxgffwpOSc47fpSbcNUEle1jqU8PNBqb2vlh5Y8HgZB7g0yaxTzpDIAHZskAY5qhpfi6KVkdJ9zAYyDnGKs3d2JI2cNyTkbccmr9tzAolKfTEkmzjLdRx6VDOfIGEdg3bJzg09b0CM73wMjkevp7VHJ+8zghgB9MVHMnoU1YguZwkTbgiuBgswyfpXj/iXUBd6pPbB2tpkO3chINeo6vqcFnaGSZCwXg7CAR6c1wN/feEnmEt19oWZxkllznBwSAcU0lpzMUm+xx8Ph7XtRl2QXbuxGQDIBkD69TVqPwL4mlicvKAEOCxmII/DjNb82ueFCm5L27j28qrDbn8ufyqnceJtLEZW3vLtlIxh8kj8TzWvNR6Rv8AeZWk3o7GfcfDfxNbMonkUoTgHzADz644H41dg8M6jZoole2kdTwZZBtJ/DJqt/Z2t6mCbLVrloiMlWIGB3zTrXwtqt+HYXsYEfDKGAbPritVe3uRSJs47s0bm8ks7UxPpGn3Mq8tLAX3D1GAcf8A6z7VlN4htogitoUbEclgpyR6HOK1dP8AD1/o8iSicFSdpJJ57kH25rUl1F4JBILG1nAILK5JDD6DGPwIqfeb99/cxxjc5iTVBrQMf9kGGAcYVMZH9aang2C6YOlzJZjp93OB9D1rrR4pSMEvo8CJnOIien1Jziq03jFURQuiY3EgPGS4A9SCf8/lSvBdwvJuxX0/4WW0kYmOpxXA7FiF3fUdhW1b+B0giQwarbq56jzACPbnFY58Q2eot5B0aQB8AyhSAT6g0tz4H04xJP8AaXVRgjzHOVPoTRdvaK+aGorqzburS5s02NqNq4GQBnJPsSDg4rnNQk8Szp5Z8mS23YVhnnHTmi38L6Yj5jv0lI4P7ws2R+orcgup9LAFpdwMM5K3HPX+tJxW7sVfoc+k2vwEQyxRSRdfmBOM+hp1lG1tqaXM9sQAckKc5rduvE166mKU2pHbDA8+ue1Ul1C5lUkPbkdNoA5/+tVJweijb5heSVjdtdR0W5uFuIIXtbnjcAuAw7g+v1Fa7SF41lgiJGewzxXm0mu6jZ3Z36dFJHkYKgnB9QOMH68Vvp8Rp4LdAbOXA6qYyAoPU8cdq5pqS6MqKR3Nvay8AwjBG7rkn8K17S1DKDswOmDwQa57wpr1v4ggMq8MvPyk8jtW7q2m301o0llKomClhlsZPXBpQvJbAtOpdVorYk54PGenNWUxJH5hYAEdRXg2r694osblo7mUxAnjAJ/WlHizxCkSKL+Ji4ztCkH09f8AORSlCsn8P4midNatnrviLWYNKtA8xUpjOGPBHoa8e1aS01i7ysqITyMsFBFV73XtWu4/LunWZAej9KrWenR3xJlEQAJOFwNp9MVrCMl8WgpOK2NzSbiWxHkGeOWM9ATkfn0rs7XxRpiWUkSLFBKU2siHqfXnp7iuJsvD+lzRKTeQENniTjafTH+FTR6THZyZjurZjnIYsCMVfstbqVjLmi3qjN1e5lm1F3igjePHBCjB9am0e6nyWiEEGeoY4B/lWjKs2zmW1KE5HzrwPoOprOngMbnYbWbI5CyZYE9eK0XLsG+xZv715srKYML1ZWGarQ6HYXPzG8UOTk7XwR9fasyW3vGcKbdWQDAJGM/402WKQAJPbxoMj5lJz+OeKSi73SE2bF3o6WcLvbXcUoXqC4OfwPNUFe9nj3JZxyKDw655/wDrVafw3YsqSC6jMpAzGWxj14qzah9Mdks7pHXgeWxwCfp6Vd+7/QFqYU17e2WSbGEAAk7hn9MUQXUt3GwYWykDJUgDPpz/AErdu86lG5kNum47SFkH8qyl8KRTp8rBzk4Ud/ek+XeP5gtSs2meaVZ47UKSON4IPvkVNb6NHsLrFb4BzkOMY9s8n8Kr3HhhbUMESTB7ZJpbKzVpRG5kQ5AJYEAU7TSuDsWb3RVS1dxDGjKud0bYOfX/APVU+mahqcNqkJezdCQQXYEH3xg4/OpX8ORtGwW7jdmPQORjH9KrWelQLC4kJOMkBDgfj60nqSnc0JrydCC6WpBHO0jr7Cq0+rzQLkadbyKWB4TH+RVeazhBUxklgc4bOB7VsHVGW3jja2jYqNpbI9c9fX60JJFqzMDUNQe5hIltI0iLdYlAAz7YqJPCdhcYeORcMMggjIx1NbMt9E4dDAuwngjt+FZctuv30s2IycMFz+oqlpsK2hH/AMInaIpMUkZcDgEgfqaWHS51IRBBOwHC7gDgDpn2pDGzIA8Esa55YtkY/pSwaXa3il0vVRgdu0thgfYUc0tmKy3Om+Fl/aReMNl6Irdio8ll6Fu456dK+kklEke8AEtyGPFfHt1ov2IiVJz5qEMp3ZII6GvWfBHxaU28FhfyBZhhRIe9efW56cubdFwserX2tx6ZKqTghZPlL9h6Crlk8NxuYkshHbtXBeINTivliUvwTlWAyDjsavaTrSxRorvg44GetQpvdM0cVsdPrUMEsJTAYY5BxjH+e1cRc6LBDM0gRSDxtI9uorpptRiljxkZPcHk1z99MN2XLAD+JeSDW8arelxRVnY828QeGL4X80tpBHJCcNsxyD3rktR+0KUS7tzGq8HcuCP8a9lj8Q6eS0byrHMp5YsBg9q5zxq1pqkDGJ4JnAyWQ88deP61qqsXpMlxe5xVloenXCxsl6UJGdrOAKvafo3lXKzW8+8KRu2DO4A/yrmwkcRJjsmUKTggg1q2PiP7HIsckRRRgZxilLmtdbC0O8VdqI5RQR0HSpLjWhZxNJwNvZayV1E3MKTKx2A+vbFYmueIItPc+a42MQMrzn8K5kr6m0bM7jSvHNtba1pD3JAhN0iOW4BBOP61+h+gWEGnaTZtAoZJIFfcBycjp9BX5V69ZxX3h/z0lKszAgrztYdD+FfUv7K/7X+lHSbTwb46uhp9/AojtdSl/wBXKBwAT2PT+tfF53TqtKpT1j2PXwXKpH2RCeOx9M1JMQQex9BWdY6tZanbpPZXMN1bPgiSNwQauupIyFbHY4PNfEXUnc+hvqMOIiMHnPB9DXif7SngiBtGHimCIebbjbdBRglT1b3xXs9wRACXYRDHJcgfzrx748/E/S9P8F3ulGZXlvFMIJIwcjAH59OK9DB1J060XB6lNKaaex8d3viTRZ3xFqEsYxuxGoJGfxHasO4+36m4bSNRa4jA3BSMsPU8GtS58H6ZFCJTZM6DqwQHH1PrWLqLaBpgQWly1m7NyCwUj8utfr9H3oJzZ8TVajN8mxPaWuuzymDUCL2AgZRslh+dLf8AhmztYTIdO5GSQowTVOy1uK1LFdZLjPGWHPpzipJNbvNRnMVjdpJMQdyucgjuDWylyP3TnWruyOyudBSLZPayWYPUnIJ9OelSQXvhixOYL+6Q+ufMz7dam07wzqokxfQQvbyDcckkjnggYx+FaN94Z05YjstgJwBglQMetXHnlu7C9xrzMBnu9ZnLaZrcxg5/dHAx+Bzj1rSj8MXN1bASutw6kAyEjt2rGY6bo8+yeJ4HzkSxkjI9CB1q4mraYGZ4byYEqSCrnaSe+OlLSL11Js3oT6t4VEsQJ09TKFGJUUYI/rVa00/TbJQbjSpkMYwxGCCfXA6VXl1LU5kZ7G/YKP8AWK2eR6gVXt18Q3UqSC6MozyCSSB6EdzWnPN/CibLqzQfxD4ehmDCOVHQ8ccj2rH8S6nLdeTdaO0pA+8H4IHt61vx6TMhLy2Ubvn5tygn6im619mt7Tz7S3ksrlSA20Z5Hf24pWk3eTK+H4TjG1fxC5DGIgKPlYggnH60Pq/iFgThiOhYlgcfj2rYj8UOyljcx5UYJZhu4/WmReKpkkP7+LYDhAAOPX6n3rNqF9EGpn2FzrN3KIpXDI3ByMH6ZrvPDXw6nt7yC/ebE4HBjYcAnIrkH1/dMGM6IwOd2eR71bj8X3MEWY71SR0IbO71464oc7fChcsnueuzWcsEYzEC2RuGcHHc+/vViwhTYzbVw3zZ7H6f/WrxWX4i6rt/cTxzuo5AJBFQ2HxJ8QT6hFCZfJLMBnsR6YrncqnYrkSW576bZAhJUKD3I6GnQWzsoBB24wDiqOh6hLc2SeeoViMnBzmtu2QA5545OD0qou+rJ9DO1azuVsH+zjM2OAR1rzSHTPEN/evFeStEm45Ktgfhn+VewXbN5LlCC6jOAe1cWNZee9cTqEG7bluPxrS0H0G79DEfwXLIHRJ1KheQBjPPr3PfFcz4j8IWtkVZ4leTbuJ28g+ma9F1DW4dKty8u5UJ4kXoD05Nef6r4ov5pnUxx3NtuOxgM/n3rWMulioR6s5W10TTLyVlkDwuAT+8Tr7VowaNpVrj96pBHAHH45qB9U1CRWAtI8licMfywR0qKfzpIylza+ZEcYAHIq7yeyJcYt6s7Xw7eaTEPJD+a7AA5II49K73TniMeIBxjoDmvBNM00JfpLFPJa4O4CVSM47V6dofir7MAkyHeOjKOorjnGSd7jXKtD0BID1xwepp7jaF2AEZzVLSvEMV2gQjgjqRitKXVtPhJM11GjgcAt1/+sKm6W47tuyMzV2EFhOQyrKoJP1+leM33xCuyWiubIOoJwxGc+ld14v8Ry3E4NmYbhBkFTJjcPWuKuZ47ht8lpGjA5IGT+FbRSluafCY58ZliQbYMewwT16c1Z0/xFLIxCILZyMHIyD7Vce5tkwDaRHPPycVWGp2S3hg/syQyhuGVcgD0Jq3GPdmLPR/CmNaYwSxIkoGSQMAjua0ri4ttMm8gyBdvByf0rG8OeMdC0CzkGo6W8jlSY5UXLo3YgH8q4XxD40t9Rv5JEjliRjuUSDn6HsKm1kEVpeR6uLeK8IMTiQHkHHf09q1LbSoolDMQQQQVH0615J4d8eXOmqMxh4QSQDn9a6dvikhgDvGYtoyRjP8qwcpLdDUbnYXNpsGc4BG0gcVntaSqCqDJGcMDwf681l6b8RrLUwIpXWNmOAScAj6VpTaxBDZyPb3KPLg7ImIGTWaq3dmUl0RVgtXvlcFzbTocYYAgmsHU7i5tpiiTRSKTkgHHPc+1ZV98Q79rhllsmgIJUbcEHsTXM3ccl67ytOyg85Zj09K64uXQvpqzrFlS5lAd4xgkgbsjP1qf+wbXUcwSzwwkjku2Rz24zz7Vw1rpjTDYl2QccBXxViLSp7Ng63ZLKdwDMf/ANVW1NdTFyPYfAXgmPR5A4mD5A+Ze4B6ivUH0iKSMGOJWAA4AzXjfgbVNXngCJBHOFGZGWQ7kHYgY5r0fw54xn0+7CXKAkBlRhnkH27n61ySlNijZalu70tDlkVQQeQB0/CqkdlJHvQIwhYgkgda6iC7g1KVZUVsEdCMc961oYIVIDAEEcBh0rRSvubKXRGHpmloIgyKSMZNZPiGK5SN1gGSflOfQ+1dbfWJgHm2uWTOCpOSKpxlLpf3g2EHpnoRTvbzNIux4PqvgDVNSu3LyHBYkBgfy9q5zXfAV3oK7rmBtnUOBkH3z6V9NXOmhcOqjGM8Vx/idp1jKIquhyPLnXKkY5xW8ZqKskLl5pXbPma4kM7LGI/LJ746/WmTq9hFsVyS3ZRlTn3q4SbaFRIVIxkgN3+lZ0mpxOrgQFCTzkk4rsbu7NHlK9tyrc3t2sTRErEuCBg5x9aqRrcKqBMkAcsT1PvTZbgTTEPGQAcBQeAPenSKZlwq+WAODyCKm19jSLtqy084tl+dQ8pAJUE80xJGuMkRGLHG5u4+lRQ+VETsdnlbnJGKtmSSWNUchFB6Ak81KiU09wWK2jJ2FmlA4+tASeUAO8ca9SCc59s04AwRnYu9yfTNJGyI2656kfdAzn2xVNaEpj0xysFuEGMCQd89c9qq3NkgALuMsck5/SrT6iPI5IjVhyoPasu7nluiBHyezCi7SD3upKtrDIQInSMckknJPtUNxZvbDfGWlIHc9TUMVuLU4mBx1AwTz6fjVgaltG0xEdDluMe1JSXVFehXinuITukA2dgBjmtCK6il2OxGRyMnpTGuoZI8MuT6jjFQPYxXGWBwOAMtwKTcX8LsJ6boubEvMYAIA4Kiq8mmQAnBAb1BqI2pQgCUD0CnoKWK1kfdkkpnII96E5DaVtGMNtJEQgmYo3ZT275q/Z3BtYlQlJiDnnnI7A02G2gVMEsSTzg8n8amNpFAcxqVcAkKeKEkx3tuWoZbq4CqluoXHPXIqb7C0nLBywGMDgfWqsbXMhd3lGeoAOMU2LUJ4ZGEshYA8DkgU7NdCEu7L0FvNAhMRCEg/eGeOpp6agsaBZAZC3AwCf0qOHUFlTc52ZONrHFW4HQAsuGySMjGRRdFp9BlxLDbYb5QxH3aqnU57vASCRwDwdp5Hc59BUr2aO2XByDwp7VDdtcRr/o5CAjAP8uaN9gvbSxBcajcW5KRQRykHndxnmop5pbxCbnCZ6YOB9Kl+2xRqQ0ZadiM4Hc1RvgL8qA7DZxhSQM0tnYSuMh0wqpZdiEnnnNItpLC4zKzc9ATj61BCZ4iVgX52OSTzmpo5pQpMr7cHBAPPFJyb0Y1o7D/ALbOpO2LEanB3CpI9RCEbgAzA5CnoKptqCyKy+Wz5OCD70u8yDhBGo6HGcipSuPbcuyywOc5GVxx61A9skjfIEVM8gck+9V2ssjJd8HkfNxT0imQqEYKgHJJ5/8Ar1a0QaLUc9kg3kuxOeFx6UzZcRqfJVdqnkt0Gac1wd+Apfrk9s1E10zkrsKKTgknpUrUbHrNLaKPPPykdPWrkdiZWSdnZIs5AYmqMNoJ5VEeZZGG4bTnIrWZbiMBpCI4lHC55P4VSulcnbQu3GY4g8UbOdu0AHHPrVOWaWOEmUBScYXHIpi60r/IpcsDtJHapsRTuC6q7DoSORQF7kdncxgAklSQcZOPxqZimGYhpMj7ob/PFMMCXD4BRE7/AP66q3VjGgH7/O0cJnrVWa0Qmx8ixSPhAAfXHSoHsHyS93tU9AAeKZEbsEARkgk4OO1WXWZYg08ZQdsUa2sydfsshV5oVEcYaVVGNzAnP+NLvaOMGVPJ3Z+XuffFSxanAiFBK209j3qGO5tbqRi+5yvQn0qNEOza1G/boPMAibYwxnBwQaScxXScqxGeinGaS4gEwIiWNWPALEcCqH2KSB0825JQgthGzgfShb3uUtCFXiM5hgiYIxwWepEkiicoQqjHYdTUuxSPkdgp/ujr9aie2hCqQHZxyTnHNOz6CtccLhUYmJtjjA3ACmtZx4yQSxIzt4pFtz5R8tQNwwT0zTGhnjYIzggLuxuHTucVGpUUoj5kXIEURDHu5/rUTQPChy3I700XAPy7jjHUdauQeTJEnOS5GCxpX1DRalAXZ5I5x2q2rmVAWGz2YVObmJs5EYHYKAM04SnquwD0IzmnoCIRJFFnAGc8n0qCWSW7IgjOI92TgAVJJFE5zI6gdwo6U5bm1gXEcoznkkf1oHexJDpa4JLZIGRkZ5qM2aLIQ8bFh8p29vw9aT7VLOT5EjexUcfWoXS6hwxbD4zn1qvkK6Ql9D5wSCFGXBJ+YcDPvUNroNxBv2OF3nJJIGKa9x9mP73eQTz2x6YPfmr9iv2lAxAj3fxEk8fWkn5EuxFFbCyDmVvPcjCgDOG9fyzVY380T5W0y4OOvQVqEiGRAu0yt8oyuenrVgTXW0BTFGQOCFGfxppXEnYzba+vLiYB4iF9FHA96vXKWU3MgYFRwMdT3pxmcuC8i7wODioTbrMcklt2ScdKV7bFrXcgefSLVdyb2YYOCvB/EdqeNbsYySQTuGQqj+VSHT4CdqR5Zv4gKtJ4eiSN3dBgDgMO/wD+qhpv7RSsR/aVuo0CAqrAkBm5IH9Kz7q0eWTaDHhhkgMATVe90y4aSQ2+UAGRg4xSafpVw82ZLkI2Ojc0Wa3EINJO7LOwOeADwanXS3hAeBPMlByB/Wt2C1gt4AGmDEjJwO9JJcwRKBECSepxwP8AE0LlIbd9DCaDVj0iwM/wnp70wW2qxyrI5BIBGSCOtbUt3JKuwFsY7cZqHypiCBOQCB1I4oaXYpPQy3stXmK4YBO43Ek++KjbQtQbeZJ4ywHAZh27EVpC3eI7vPVhnBGcH6027hkmhzAQHB+/nHWkvJEtyMq1s9Tthv8ALUI3ykg1cm1qFFERtllAxncDwT1IA600WF2U3T3aiPsG4xV2xjtbRw7zRSk9SDkD3waHpvoUmV4tYCoRFp6Fuu5ozz+dOs7ddS2xTWjIzNuaQDAx2FXrnVrZE4kUsvoAMehFVPtmp3bEW8oETdVbkGhN/Z1HdD5/CWlo5wJXAPUnHP05p9rp9lpm+WKIF1B5bkj8fxqmbTUn+WSeNc9AGqvLBNa8ySiYnoEOfwpXn1IS7MlshLeXEzlGcZypPbPoa0P7MRATI+CRkDPWlh1CWC2G2EJuAxuGSKguL5pRufkjjk0JpdC7a2IprYKP3RJKnv2oklnhiwREEB4Zh9705qaG4AU85BPQLk07/XfI+9wP4SMAfT3p2VxWK0UMUv8ArHGcjgH1qSW2QMMZAA/KnGJVYFImRwcg46YpFjmkkZmkZdxJI4wfwqrPsPZ2GxQzB8xEgjlWxgj3pbj7UhyWBwAeM/zqCV5oZgAxPHAFTJcFjh0Llv4jxg+o/wAKlJLoNNEZn85G37jkc7Tj9antWgjGfIYgrggt1PqKVnURt8gMhPBz0FRwWcsmAJSHJ4YMBQZ3sJLbtKzOh8sZ3AZxxUZgZVDF2YdQOxpZ0eNQRIHzxhT3+lNS4lVgpQsQM5AyKVrFREEYlOASh6CpPsjxICspI65JzmpFtpdQki2J5GDtyp+8TXZ+HPg1q+u7Hjikjix9+QkYHc4PWiztd6LzLtrocn4f0y91vV4razgNzcMflQE4yeMn0Ar68+H3g2Dwjo6QFEe9kAaeYDqccj2ArO+Hvwx0/wACwiWJBJekANOw5PHNdwoJUdAM8e9eViK+nLDY6IR6yJDmPlyDxwPauI8T/FrQPDV3LbXl4BODjy4xu2+x9K6rXZpItIu/KUmYRHy/9/HAr4X8V2uo2eozJfh0u5GMkjEckk56964VRnW0i7Grmoux9Lt+0Z4a52+a2FOcKfXqOP0qew+P/hy5A3zMoIByQTx9D9a+QGncSEZI45xxT0uWIydxBwBj0rT+z5Pab/AtVYt7H3HpvxY8O6ltQXagNjgkH86662vI7uFXgO+JhkMD1FfDXg7w/qPiTU0g06BpZ2YKzL91PcnoMelfa3hjRn0bw9p1jLIZZYIQsjtjljyfy6fhWcsPUo/HK6G3Teq0NJgWA4weoPpUakhgAORkE5xipnJVck5yduSf88U1ogTjIAz1x1NSpJaD0EOF+Y84POe5riPjEjzfDTXsEACMMRjlgD09u9dxs+XGTzWH4203+2vCd9p2TmQDI9eDn+lONr6M55vQ+GL4l7sDJAIzkd6vwRpJConlIRQQBn1/SrXi/wAK3/h3U3S4gKRclZOuRWTBc4hUOihehwSck9+elezFaamKabPrb4JTxSfDzSoUyrAdT2yBXcFizjGB24rw74A+M7ePT5tGnm3OGDRE4+Uen+favc4sFcgZDDIPTNeLVXvs71ytJolUHaM4x3NLtKgdx9KEUK2GGf5Y+lBcbtuB68cUle1rEN22GvF5i4ccMc4yTkVz+ufD/QvEDFr3Topz23AEA+vPeuhL54A5HNBlGwg9CQcGt4SlDWLsRJKW5y1l8MfDGmlCmiWjOB/rGXLZ+oxW/HapbRhIIkjUZARAAPyH86sNICccZB4PTNVbi6jjZmZtu0EHPGMdTRLESkveZMIRWyHM23qcn+VZmp65a6XA813KsUSgliSOlct4s+LOj+Go5MTJdzgcRR8jPoT2rwDxX481PxXcmS4l2Q87IVPC/wCJrhi3Vdom6VjpPiH8SpPFt40UBMOnocIoONwHc1wGpawIIyxYYxgcd6zrnUWggwHAAGDx1rIeM6oyjcOeBk4H1r1qNDlMpVUtEjd0sxTnLShpSMsAM4/wrXFnbTY85GKqOPl7f41gafptzACIDknGenP49hV82+ruAHcAAnAYkD6ivQipLY5Xys0V03TtwItmJH8JYHFaCQxImUiG9RlSXwQfXisBkuLFTLLK0r9AqnP51at9digjQCyaWRQSxBJyfX2rS8tmQlFbEV1byzEuZJQT0C5IzmohpzmQMSc4KgsTj6/Wrtt4hnmYoLXap5JIP5Y6VV1vVHtYQ6MrHP3FPQmpSj2DUhjup4NqJEAUP3mGcfSvU/hL8Wbrw3fLaXrM9gx4+bGyvI4728vBlH8osMg45I70TxzQyAmVtw5O09awrUI1o22OinU9m7n3xpHiaw1izSSCYOCAwyef07VoM0cwJ4I68V8R+DviJqvheYGOcmLIO1mJAx7dvwr2rwx+0BbTIgvFVX9Ywev16CvmatGrQdpLTuelFwqr3We0vE7ktjYo4BwOagJMbDg4Jxkdq5iw+KXhfUSpfV44JR822QgY/EHn8q1h4x8OtHuGt2jAnI+fGfcVzuUHuzVwko6Gg0hIBHzA4I9qcXzz6dTXNXfxE8N2pO/V7dcjIAYEk/59K5rVfjj4csVfyrlp5l4MaoSp9ORz+GKj2kLWRmoNrax6dFMQcEcYyAaralqsFghluZFhjHBLsB+hr558Q/tGajMrJpccdsjDBkdSWx9OleX65461bXZme9u5JQ3OCxxn6dK2hRq1fhVvUl8sNGfSXiz47aBocEot3e+ugBtjhUFR9T2r598bfEO/8Y35ub2TEajMduv3UH9TXF3epjeeQGI598VVV7m6cgJ8hHr19q9ahgknebu/wOedWNrIvrbNqMpIbHp6mtSHR7oAFYvlA+8Ox96owG8sYwQoRT98Fckf/XrQj18iIgzSE+mc4PtXrL3dLHJzXHPLfW8R5iRAORtyTVGXUyYwgaXcTknsPXj3qWTVUnZA6zSOBzkEAmlS/iOc2sS46gsQTWqt6EN3F0jxJPpV2JbUMkh43tzgeteseE/jjc2ypDdutwE+Usp6e/1rxC4LyygKCOo+Xt71YRntl2ImQOrAdT61xV8LCrqa06zgj6z0X4u+H9QUI92IpMchuee/0rp7Lxfpc+Giu4thHO6QCvimO4nQZwRznOc5q5BJqMroWDCMcg45H0968t4CvH4ZXR2RrU+qPtR/Edk4G25twO7GVef1zVOXxXpsQ+a+gAJ6Bxx+NfIWo3E+BukcHAOSxyPb9KrnXHEXkl2kzgAk5wB2OetZfVMQ3uivaQkfUupfGfw3pRKi4e6mXqsK5APYZrzbxR+0Bc3oZNNtltwD96TO4D8OK8Vkv2UHBPJ6AYp0UbMm6TJZgCNpxitVgJSfvyuZOrFbI1tW8XXus3Ltd3ks+/J2yNkD8KxpSZCSOR296u6TZWhuP32+QZ+7wPw5rsE0rTLu0wLZYCBgSAdP8a9CnQp0dEjOdRyRxNjblmDSxh06lG6EVeUpA5C2tsFI+UKflHpzTLnw6BNJsvSBu4JfBHpgdvxqKLR1EhTeSc/Mzc5/pXdHyZzWb1JItTljY7LKIgkjI5H5GpV1C7CAraIvcggfz/wqzHYRxRBE3EDGCDxV2KeNCUcxxhRyHIAz3rSy6v8AEWxkWt7fs25baNSD0UZ/Wl+13rShZUW3j5OWTjn+tbaanFCAkV1ACOcAAn86jldbnBe4gbPPQjH4mhOPQV7lG32GMKZFYkk4UVl6nbkRkZ5zyBW79qgUhDcxBccqi9fx9KzdTVJy5R96HgEDGRXNUavoddGTloc5IvyxgEnbx1qwrAlDjBHTJzimzgR5XPQ8cdaghYFhk5PselZWizoWjtcmntwGZcgEHOR3NRsNpBwCvSrDgvg4AIHP+FRwqWV8ADbkjdyee1S5aGi09T1b4WWpaGNx1Zt2PT0Fe76ZEEhXJx9a8P8AhPFixhVGJOTknrmvedLXZEhIwQOQa8qd3K57K+FE0mGXOAMdMVm3jAEg8+9atwCeADjqRisy8j39uT+lYy2Nqa7mDdSksQB8p5ywrFuZiSc9FPBIzWxqQKb3QHYOK5fUrloWxhgScjArmkpPRnZBEdzeJFlmADdPrXNat4oS0D4A57Z6VDrN3dEMUU7SOT3Fefar5twzAsxPfnpXRSw7k9dgqTVFcyJ9a8ZXN1KyxNgZ4KnkfWuY1G/vzzLI2GOVyeoHeu98D+C7bWJTLcPhE/gB/wA8074g+H7DRr2JjETAw+QdOO+a9ulSpU9ldnz9fEVZuzdkeXpDcXbcvlgOe/HrWjp+hXV9IEjuERmxhmkxjt3p3lI05ZBwThVzyfTn0qzBZmQkGIk9wOTW/Mo9DgtJytcdq+h6n4anVTdR3JKhmeBtwGexNdH4X8S3n2dJiTJGrbSuDzXN3Fo7thQyIQMc816N8MPB76p4Vv7t/kEU/kgAcg4JzWU6NOsveR6NHEVcM7X0Oo0jVhdRKQQwbjg960yvmLkkY9BXFWY/sTXUtJCSkjYXBxg+9d+lk5jyRgjpj1rwKlFUp8sT6ejiFUjzGbgKcKePftWhYgk8DIxnDHvVaWzZZi3OSMYx+daemQE8kFfQetYOLiOUtTXsoACDjHTBB71t21v9MjuO9U7C2DAAgY7YresbQYAUYAPIxQqd0VF9x8FmGwGAAxx7mnywnbgk8HitW1txt4IJI5GOlLc2YADDHA7Vm6cTRS7nGarCSrjAB7GuTurctKMnJXnI9a7/AFK0Y7gMfXFYUuk71Z8dMAnFKMNLgpHJ3CmOBnIJUZzzjH1rgYLeTxHry8E2ytgNnPSvU/GOjzL4Zuhbg+a6hScdVNcT4WhTTZ0WQAbAFIYY5Fehg6dvfkjzcZVny2icf8RPD8VjqA81GRSoKL05rkbaS4ig8oOWwSwHQH0r3j4g6NbeKdCSWIobuDO3b1I9RXhE6TWcrRZKuBgqTyK9/wCON0fNK7fvIu217MuJN7q2McE4qWLU9VjjeGO9uVgY7vKEh2gnqceprOjvp9mR6bTk9vpWlpC3epXKRRpuyQOBj8zWDjJa2LirM9I+FPhODxH4cvHu0AIY+VIP4sevrzms3xR4Vk0a6SNRiUHpjHFeoaNq9t4Z8LWulQKk12oy3lqBye3FWvD/AIDufFF99ru0aRmPK4xgemK5qlVW5WexhaVTm53ocZ4Nu9VgjUI5kKjgSZ4x+tfQ3w88dXVsYkuMggjlQQOnvV/wr8EnljEqWjJEpAMhXgE9s+tem6d8EYAqF2icjGAEII/HvXzGLwOHxD7M+upY32cbT1Ot8L+KUvrdCrAM2Oeteg6JqTuyc55xnHWuD0n4fNo20LyF5AQAf1rvNCsXgVVIPBzk815NLBSozSTujzMbOjOHNE77SJfMVf6962BWTpEexAf1rXVc19phYSskfnWItzuxT1aIXGmXUbdGjYfmDXxj8Soxa2ErSjYEbcuB6HOfrxX2tdL/AKPKCM/Kf5V8b/HmAxafqEZ4khgLL26ggD3Oa8fOo2Ub7n1HDsv3kkeDaDCn/CK310uCLiYsquPmVicnp7d+9a/hxn07Q9V1UYPkIIQWHJkfhV9uCTkA05dP+z+F9LgjAeVrUPJtGOSMY/SiMbfD4tJN4CTq7Ip+QlRkE+9fLtu92foFtBNH04KlzDaxki3jDNlsg5x3/HtVm0t7caPrN0YgZnVPLwcF+xx7DAot7pIrFp4jslnkKkDgkcY/Dr/9ftJqVytjpA8iMGWUlFibgdufap5n0OV2MmW3EUK3pLbiEVw3OD0GD6Cuu06B4ri31GXDhiGGf4sduO1cvMrXFpDYMSqYBBPBOCCfr0xmuvs4ZYrewtJfLBmJES55H19BxWqbTRhU5bHl/wAb0KWzmIl2jZXwgzuUkZGPYEn8K+cdYsDHfiW2nYQMed3Jx/U1778Z7q+uhcPpyhZoipEZ5yBjj8q+e9Qm1KK5DiFT5jcLJwAT2NffZYn7P4T4LMfjepWurFLpS3nhCo52/wAjWZc6SASxvXHHG1c8/wCFX5L2/ZmAtYtpBAG3FNkm1W7j2eTEsYHJYc+1fRrX7J863y7Mi05La3cSyzbz0+Y8flWpLf6a8oO/Yx7KoP41lWyB7gG72YBwQFAzW/LFpLBhFbMin7pUAn8T+dK7T10+RN0+hjXWoIXJtpSoBGDjHFOW1v7xBLDcNg85zzUlxFp0WcgIc5AIwTz0zT21CwRcJdzrk4O1RgH0yaVop3lqF7C2tpqjR83U6Kc8A5BqjNazJKRI8rk8HOT+narcl7Zwxhze3eccgINv5g/Xt6fhBczwXTILee5kJ5PmZwKfubpCd2Vv7Ds7glnsZnGMFlYDPv06UyPSrC3kBFlIyerHqB71oDRbwRkR3UiK45A/lSt4dmVSWlcEddzE5NbLm3ROlxljrtppV7G8Fo8HPJOCQM+1ej6Z4jsr+NCJFyVwQa85i04xRhXhZn5O5iOR6Yq7HdvYIFNugx0DDGfyrlnSb15tTWNTlPS2aOdRsZc9uaciK6gKAT3z2rzH/hML2AkfYnXA5JBxn0zTB8RtTtifLtVJYfxDgj69aytUTvymvMn1PTpbPa3GGUg5wDwaYts28KwbGM4B/LmuX8J+N5tTuClzF9mK4xk8Nn0/Ou0GpwLIUUqXA6A8+/FHO9pqxG+zOc8TJqlvGslhGjkDDBhj6YrlvtHi3UFIayjyOSqg9fX2FegXviCC3JMzADGCrVAnjXSwpDzwrgcksOD6fU0OpRXxxKXNsjjYV8X+XFEYI44s8EkkD1BBHH1rrbPw4j2afb4YnlYZYr05pJfFkt+HGmXMMkh6LnOPw/pWFe3XjCNAFS0lDcFlBUD3xk1tCS/5cx/Exa199kmu+DdKjAlNiCMnlVArmoLPRbWbI0i4l25OF/ixnPGM0+8XxLsZWnKHrujBOPbBqlt1ubaxupXA+8ucdfQDpV89Z7r8QtC2pfj13QIlcTafewMDwkcmAB+HXtSv4i0TYVUXxQcbSOQP6mo18iKNPMt5Z2xmRQgBB9M9aIpdPkyBYytg8jOCPTqBSTk3rJjStsiCTxPpeN6LdCMHAL5VvoQKfH4l06RtkdveM2eDvOPxqd7SHBZLC4AB5Dx5INULj7MkmTbzxFuVXb/UcUNW+0xdTbgntmiyNHkIwDiQAk+pz6U2S6M8u2OwJyf9VnOPbNYa6qgGxxduMf3sY9AD/SnQ6xEvSO5QjpuOfr/+urjN+ZDTLU19aWM5kn0UM4OVJGdvHTGf5VTm162EquumiI9SyEjafXk8U972O4AJil3Z+6zA5/GrBMTR5ayZh0O4jBBpvVbsa06Hc+E/EEGp2qKrbJTwAe/4V1JheQCMkkEcrjFeO6O93HqCTWFk2VO35CMAE8EntXqsE18kUT7ChAG4NyDXJySi+6NFJFsWuxz6HgnNMm0wzAEHBUZ4pyTzmMAwqzYLFlOMmp0aRlYkYIHPsewq1K2iQ/JFQafFaRnewJ7k96oNf6UdyTyxjAwRkVyHi/xrPYXhtjBLkr1PGeex/pXJxa091ciNrZTuYEs2MEn37Cl+8vorB8Oh6tLLoX2ZzBdweYCNoiI6f41lSawiLsF8m0AjBxj657VjJb6Y0akLbRPgEjABz61m6p4U0qXMzXsakkFU8zPPrx0qX7z96SJ26F6/kWVtyXtpgds8/n3rLvbyWygMqXltOY+oiIyfYDvUcXg/TFYl7+NweQqkNz6Y7U7WtF0zT9JkkiuI5HDDBUDJH4+lVeK0ckJXfQuaTq0d7EPtd+1qSPuBf1wf88VZdLm8KR2d+s8R4CFSAR3NQr4cSWwhmjI3Mu4KM8jGM1DDJqegR5inMKcAgHIxn/6wrdQaXu6oi/RnQy+HIzbqJrfEzHAKjt3/AP11kS6IttIMwMcNxx+v0q5YeKxcwgy6r5ExJBjIIHHfHv8A4UuoTXuo4NvroZVGRFkYB7jB6dO3oKFWTXKDi0T2fjWLR7fynhmJU9AuARXQ6Zq8WtwrKpcEgHDHNee3OmahPDukcTKOCQp5q1pupz6XGBGhRlHQAkGsZ03H3kzeMtLHos8J8xCGBIHNPjQ4ZX24HBHWuDPxCSIkXKSQkfLkqTkeoqafx/ZOmEaQlhjhTz+VZqcuqEk3rc6uaytc/wAIYjkHHNZ+otBAoeNY3wMckcMenPauTvA+vkG2u5YGIBIeUj+XrioP+ET1GPcst4xHRQznr6ZrVOpLZik4rSxavNfNuzJJZrOvcoA2cemOayZNcgfJGmSorEk5HJH+far0Gm3ekSiQAmRSThQT+tXBqKMpeewcEDJOAM/41drP3n9zM7roc298jj5bSRFySd/IP4VasbC11ZMTTi1AxuKOQT+Bq5ceI7CVTH/Z82/HPy4B/Gqia1pDlSNJnUKpyxwST61XKre7f7gtcuQeCop9zxaosqA42mcZBHt1pv8Awg8Tbv8ATVLAFirvgD6eppsd/ZXUmILSSEMQoZ2C5Pr/APrqy2h299GRLctbFTwyNkA/Wk3bRJfcHL5kcfh65sXR1e1lQZyzSgE4PA65H5Uk2q6pbNiKyt7lFGSpBJHrRL4ESCRmXU1I/viXfn+dPtNCNow26ms4x93ORx35puKurtC2drlePxLqascaPA46hipBGfccVS1PWtSuQyy2MUcLDJ2rkn8a2nu7uGby4pbZwDlQWAGe/tTLu+uJYXD/AGIMVIIWYEmhKF9/xHeXQ5KytNPaMBoZTI2flAwB6c960INCtFAkkt2IyPmAGPpWNZ22p3F1JFbFgAcH5gBj09617Lwx4huJApkWKIHk7jgj1FD5l8IK3Vl64jsNNhWYaUyofl8xR1PXr/jT9O8cWkMiLDZzjJxtYfpxUmqeBL6GLFtqouVxny2kJx36f/WqLwrYTWd25lihd0OT5nAP51nJSavKX4mnNGPQ6q28Q6hfAFNPdPQk4BFb+npMxzIpGeeaWz1dZIiGjiiJUHKnIwPQmpv7TiX/AJaxrnoSwxWF6a0v+I/eeti7GNpG4gAU6S48kMVIBPfHvWFea20UZ2SwmQ9AWAB/wrlL7xrelXAiTfn/AJZsTilzX+FFKOl5He/8JBao7AyKp78jgVm6p4nhaMG1ljklHRd2AW9z2ryu88StcSjztLYkE52sefU47VWXXlj+ZbIjnIBU5PNChNmfMk7I9F1OLV/E0H2hktxIckrK2AcenFc0XvdImDNHbQynnBAAP4mqkXj/AFGCExiFkU4Ulh+XNZN/d3Ov4a6SSIk4G3nHvn6VtFSatyikktbmxJf3uoSkolrIWJIRnAx7elM/tzU9NTYtrHkDhpAc/hjqPrWbBpsCBibry5BjBLAMPetVPsTId94CwHIPPIo5IrSRKetyzpvjG8uw1vdwJORz8qjgfjXVaN4sMGUXTnVV4yI+G964MahBbzZjnhDEEYYc/StuPVdTmsydNuoi6jaQ45/Co5Yp2X5gndncp4vtZTtdJUmwco0Rpj6xBcRESQORnHKk1wFzP4tUCWWLLBeHWIj/AD0/StDQvFuvWUQS704zRZJGUOMnvn1NS4TTvZ/gW+R6I7axgtrYgxW/yydSEyAK1ra7kLFCp2diAcEVz2k+KbiXYZ7BogflAx09ATV2fxrHp+EmtJBk9NpzVWvq4sWnQ2xaR3Ds4bnHY1BqFw1nZMqOGYDqR1rjtU8fWdtHKN0lvK2SoOAOfT1rmZPGH25DCNQkjklG0EgHn0PtSTu9EaJcupFrEvifU5pgiuISSAGAAC9vrUun6fdYVdTsZr2LAGVTLY6ZHsKzZY/FKSsYZGnjP3ZIhn5e3P8AnFDHxjgEtdKD0Yng/j1rp5Jbxj+JldN7mwdP0VX3CwmwD9wjJ+nHSmT3ugWGXNhNHGOmUJI/KswWPi0uwM9wjDHQkYP5Z7Vdt9Gv4fnvYJLrIwzbufr9Kte1S1M9L6E1n430C0GUhlCMDnygAfpzWbc+JdNlnc2xmjMnct8wA7HbWwulWTxhzpRU9SVUDPvUBk0+0IUaeoOOp4xU8tl70mXczktLq9jd4tVklizlYjITt9jnmrlv4ZnvIldNRUkHDYkwwPoRUX/CZWWnhkOmSgEMoYIcU608VaYtqEOnSszDHmA4Oex//XRFxWnLf5Cu27bF+HwJc3DFG1HcwGdzTBc+xOcVo6dBceG0LCKCeAjaRJIGx+vWuXllttZUJG9zYFScIXIU/X3NW4vAzagglOqBgqkGMS4IH9TRK72SX4FWOu/4SMXtt8sFnuHXGE2gd88ZrntU8VXeCh0oTxHpJEScfkcfmKpf8IKokxHqJI7gyZH4itbSob3R1MSz2UkZGBuYZPpg5461Nujl+JCab2MFtVuGjVE0VItpyXb7x9jViG2h1GIm5g+zOoyNoOD75rcvLyWMs8stryBlQwJAHbIPNZF3f6mX2JZxTxEZHlsTnPf0HFWkraA3YsW/h6ymiJNygVQCAzEU1LKK3nIFzGgU9SeDUCarfogR9JhUnGTycf8A16ltzJNLGtxbpbJv5JU5wT70PmW6FbqWvt6Q4H2q3IIHOQfxx1q/aeKtKtH/ANLntph/ejAwfw/xo1DwlogH2lp4/mwCUPUkcdeg5rNvPCOkSxELICR0KHke9JwUtp2NE12O70nxj4VAMsDxxOTyVIAqe98b6NLgf2mLcqcH/P8AnrXiFzpraJdb4Y/NQnkkEjrVw+I5ZwHbTbcYGAwB5/PisXRqLeVx80drHonirxDpWq6WPIu4Lm5PKq2OPQ5rjba78wS/vbRWUZKM4DY9s/0qmEa7i3SwWqDsVIDVGdCtnbcZwrdcnHFaxjJLVila2hofamKHJgfnABYDj3PemRT3NwRHBYW8m0FjgkHiqcOhRwsCPIcN03yAfU4rRhuHgyYooeuFYuePxFXbTVme6GNdSwkl7GMED35/GnwWcGrhncpG+Oitg/Tinz65f9TaQXBXggydvXjvVZdbuBIGTSLdGBwfmbB+p/z1oVitXoWD4bslJVp1yOuWOAfpUtlax25dEkhdl+6S2Dj1HrVdvEbOzF9KQscYKgnPr+FMheHVJgZ7SO3BGf3ZIIpu71t+BOxr2t1c2uWJtpU/uuwxVe+1UXDAmKEZPKgnipY/DMKAok6AkcAyYU59+lUhpAspwxEU2OCjNkHHbNOzte47roRPeCTcP7ODEdGwTn8c/Wq7rBK+JLZoCwOXDdfw9K6SHUnlXyoba3DlS2C+AD9T0qK5uZzGRLYW5IA/iyD6c1Ka2bHZvRGKfDdqUJSUncoI+bFUo5rjSblWt0dkB5Ucj8RVq61RrR8nTQ4PACjcBU9vryTMqyWDpkDJAPFF76WHa25a/wCE3l8vZLpwGOhAIDe2etMi1RNUifNugPUx/wD66tTWFvqFsGinWPjGwnn/AD9axLjw9+/AWUlj0AfFJR/lYnJPQupdldxNk8iBeGQZIqkuoXPmOYrZjFnAyc5/KtLTry409WxEHIwu7OePQiol15kvTCsEMIkO4humfUHsad4pDV0VrYTPckSoIiBuGegNXhpEgXP2lGUnJAYAjNPe9BYiWGGUDoh6H8RTDKyuHisYYTkfKM8juDQrPYCnc2Ulq42SoQByWbOfyrStNYltbUoBG0Jz8pOcE9Tj1PrTv7PsdWQFZRaTdNowMnPOfT61XHhKOSTCXK7x1Z5AufbPFKzvuLbUSfVZbhceTGWxyu4c+1ZDF4Zt5sHST1I4z25q3/Z89tIVJikwcghwMfjWq2q3mB5giIChRluw4FPW9nqC1OWuZ3mkIaIxZJ4I/Q0z+xy7RypOoYHjJ4HpzW1fyyXTlxCkrE/MseABVJkl24+xbAOCpOc+9NIG9USjX9UsQsRnSdOhBJGPpV0+LtSULseM4GCMnINZsdvb3LbZmEDjnkkVbj0G3KEi5VztLBt4AOOnJ5rJ0abd2i+dl+Lx9rUeFCrLtGQ0Z59wR371cm+ImsTACe3RyoADAdvf1+tcvHDPpV2JIDGWwPmDZrTk1WYKhdICCR8w5I9j61HsILWwlNvUluZP7cxPOFgkbjKDrT10NIY/lvRkEHYDjP4/0rPk1iSGTK20DN1JGQajm8Q3QYj7HEM9QcjH0qrO3uq42r6tm1NPbxxlQyh0HIJHWsW9vlRomlSKWNj91T90e9U7i4j1LAlVInPOAOlMTR4AOJlAPQEnn3rRczVmxWSLWteITDF5Vkw8sjcCoyPzrmru6ub9R54yAcgj+dXbq08qYCPa4GQQar3TO2ASBxggHOPSp9mk9R87e2hf8P6qbW1ubC5cy2snKNnlD6j2rGmjDO8UiCWPJHzAEEfT8qt2tpcNHkDcByDjJGenNRyafcxAOrMj9yBjNYOg73SNI1OVaHR+EPiJ4q8HOo0PX9Q05VHEayb4/wDvlv8AGvT7L9qz4n2USb9fjn4+88eM/kDXiul3lxpl35pRZlGCVdc59a6X7Xaa1cB5oWgB4IiGAPoK8KvlOCqyvUpL1PTpYytFWuekR/tJeN/E8ogvdajskkOC0MY5J9S3A/KsXWdT1jVZ5Im1B9UdjkCUgnJxg5GBxjsKx28N6K0EYN+u2QYIYdD6GrFk9lpKlU1aJXQ7VDsM4HQg9/xrTDZbg8NK9KKuRWxlaorNg0niu2QxFAEzgAMTg+h7Z+lQ28V7KxOq6cJUDbgUADZ9RxxWz/wkts0YR9SEhBHJIqIvquqRldKnjuHHGzrn2Ir3I+zWyPNbdveIvsWixQlnhljwSQXXge1Z8l14aADQ3qwSE/eQfdPofr+VPeHxPJOYL2CMc42MmCMdQf8AGp5tMtYAHm0pppSfnVFA49a3tJ+X4kJq5Knim3hgRI9RkYY4JAGR9e/NJFcX2ryBdPvSJMFsSgHPr0qWH/hGYow1xbXEWRjaxCgfXgg1WlvvD0EgeyuXRh2Vh+PTtWbUUrN/gaXeyQR+GNZFyDfRpMjA4DDj6+v41of2GdPDlrZHVRnaRms5NYfUQI7DVJbeVhhXIBDD0zRHoHiOZtz3/noT0BAI/GmpW0ijOy3bKx8RaVaXRiu4JEYclYjgge1VT4l0rJkimuEJ+YbQRkf1rebwxKyE3ECyyDo3Uj8qni0bTvIRbjSjFcDI8xujH1A7Vol5maaTujmBf3usSKbHUpokI4EmFH61dTwp4juQQl6kqFWIRnADjv1z6dan1N9J0t1V7OSIEcFVyvvz61WHivSok2xfaihODhTx6gf41LsjROTOdPguIzZudyTD7wUZI/HvU48J2ceNrMTnk46fjUmralqYmW5sjJfWzABQ65I9B7Cqcmra4kmTYqmOilTx/j+NX7y2RPqy1J4a0tVQh2JJ2vvGSB7etTt4W0uJRJ5rFSOdpwR9aoyanq8nMltGGIGGCdP6ZpItS1LhZ7dTF3CA8fjReSV0g92PUtDS9Dg/5eghz1UDn3zUxs9HcqftaoMZDMcY/r+VPg8GaLq0InaWWKVsl0IJBPtimHwVpqSko7Pj+BwMfTFL3ur/AAM73eiL9jrB0l2ji1eV4SMDL5A9wDUmoePvENmIxZXgurYj7rOcg+4FE/hXwl9gSRzJYz5OWEQKk+ucjHX/ADmqVpZ6LEmIL4JknlXByP5Vm6cHuzaMvIkt/HfjFwdoO1iGDpyB7Z6j86jl8QeJLkCS6tMIc7mCnP1qWC5srYHydTWU9NgIOfrjiq174kvmJ+yTLIF4MZY8Go5acdEh3kzrfDnjuD7L9i1OzluozkHdESpGPXtRqX/CPzQGWz860cHoq8E/pjiuETWtZYgBIlTGCApP0qYX2pvlpYB1ycrjNaKM18KZmrdzSub20JHlXYIxyVxuFVn1O8dCtpdxXaDrknNRiLTXwZtOkSVuW8pcgn14q2LXSFxII2ikHUjjoPzos3uyrNalc32rGNWW3idBwTtzg+mTTDqOsrh1tssOQY0Ixj6VoteaUUCpekBsYyw/OiyvobeQmK/R0c87MgAehJ/OhqDWoNvqPtPEPiaMoCgiJ+YFosA/j2rL1bxbNLchtQgcMx52EkZHtjitG51rWUnK2sySJ90EZbI9ODWW/iG+gnV7/SI5SDyrL2/CkoRe0Q5nFWZEniCGZjtjdRgZcL1/KtU6UdVtUEV35QI4KOOPqfWsqfxBaamDGbN7Z8EEpGAB7ED+dUP7LnUO8V2xiI4CkgH6itLW2X3kpt7m3/whNzs3tqWQMcMwG7PcV2fw70GODWrY3tzHMkbYKkDBB68f41xWl+CrjUojNDrioR8rZcnBPt2/Ku48I/C2e/lCf235BYZExk2rn1+YHjilyy8jOfL3Zu/FrR7fS5kltoFMTjAdRwR2INeRx6ylmzh9OW4GTy6k4H0716h4i8Lajp0ps7nW472BBwByD2HX+lc0/h6CKTL3ETnPOAa01tqzoi4qOiOVGuQOMjT5Iw2QQinn0+gqGa5i1N8NFcWqqOgXNdhPYwQHYk0IJA5Vgf1rEv5pbB2khRLgjqUANZtabiszJGjxRlX+1MCflDY5GT6CtWHQfk8xdTkJXpvOP51WbxTPMAo0xAT8uVGD+VEmrTTKBJZPBGRgsSCM9j7VCXkF0upqQC6UESz2kxwAueG/EniiSbzMhxHwM5UAA/l1rEtLC3uX3/amiLEEZBxz6VqQ+FLcgltSGP8AakxTe+ouaN7lSS/MZLLZM3JAYLjPuKhkm+2x/vI5YiByWOAPbFdTZQWllbmM3ETjG3JOSfcGs+eB470/Z5YmVuAGXOfwqU43s2K9+geB4tRi1VJbHUXhcYDICSCK9oOm6ja2cV1doJIpSCska4BPr3x6V5RYapqnhu8E6aYZVIwrIoKvntwOPrW9J8YtRtrN7afRbxYGGeY+AfY88VnNa3UbmkabfU9x8FWT6gSkQaScDmIckjuR9K657E2kI3ggDgg9R7V4P8Mvi3LFrVtIRJavwPMPJBGMZ/z2r3HV/Gq65Er3MCRSn5jJA3yyDsfY+oFczqtOzVi6aXNYYzKhLRSCTnJB707U7OyvbdDCTFc7QSDjOe/TsK5KfU3s9RSWAiVWBVkLDgeoHtW5DeRajCoYGIp1K5yT/WtVLqErcxF9uGnRlLohQDgFuAfxrJ1K8sbuLzFKkck47Vs30lvLCInVXJHcdqw5NHCvwQIm6qw+Uj0IqeZN72GmkfJDmBJCvnl+DwR39KoXMko+QHYh6sB29qsTGGyBdoFkkOcEHP8AKqElwpcyygD0iySD+Fe22eUotbjYxM5yoGCeCe4qwtq5QmRwcHpntTPtU1wdgtigAxkd/TmmxCOIkSsxJHIyevpxUruW3fQkjTZhIIVOTwxGTVsJBaMWuQ+8jopxx9KY0U52KgEacZyac0ROAp3kHuM0a9y07EckguSpiYQgHIySfxpskLQKCZDcyMeGYYxVtbJ3ZDOxUfeZY8AD2/8A1VFfpEkZSJ8E5wCdxpJE9dzLeEtulnBYLwFU0QXiebhVMXPOe341E7TwrggyD1Ixj3ppkSSNVfhz0AFQzT5mg9xCGCM4ZhgjjP61HMqSuGcggngcCoTp6FQ5k6DGM/0qJ7N42Uq+8AZ+Xt7U02iW0iSS2hcgocRg8Fj6+9V2hizt89htBwAehqUzucCVQF6kAUSi0kXCKdx65HT6UNrsUtVcht4pHciA+aScHzTirkDTjEUkojQjgKeuPeqjRAHKuFTH3R3/AMafDbx7R5bSPIOig9BS2FzaF8xI+UQjJ43DvUBs5baQgSvIcAEDse9PUTW5DTjaozx3x9KmhvocqpBBI6HJ4+tO5KXNsSwTOi5dSkYOC2O/pU8ciTAkDcDkHPFIqQSLwAHJxlmPH4U2Sxlk+XeEQdNp5NVyp7Ma93dAbaNiTJ8xA6Z6EVGyXIUGNljQ/NgknNSrbfYQQZS5xkBucD6+tS2+pXcUmEiXAGAcf0qNew0r6oZHezQABoTM+clhkZA9adNdj7OH3gsedo7VcmuoYkQ3MjoW5IUDGKzpWsLiUJCSZiTyR/WjlXcrXqZrXySSOSPbIFFm8IEnlFuTli3GfatKXT40lyIUcN1UZwMdc1DNp5uEAQhEbkY6GqcZCTs7FaaIOD+/jQE4wCSRUC2ALDdK55zwMgCpptCW1jLFw4BHyrJUEyXIwEdV57nP6dqnVajTRYaEtgRrnA4A/wA9aiWyu5WYkhMjIBwAKZBKYuJ5d+TkbeDWrCYhCrkERkZ3E9apODJTaKUsZs0GSjkHnBzmqpvpH4W3Ygnhu+PStO5ubCHkRMWA6hc/jVV9etI8hFwMdSOn096PdWzJcpPSwQz+XDmWLyE3bfmHPPeo5bizn3BpRsJ25U4yPWq9/ftqcapGTgZ696rxaesZJ3J1GQD+opJu5pFXXvGzaadKkhlsgFRgMMWx/wDqrbtkjiCLKFndRlgTn9a5eaeYgIkqhR/EpPPpVF1uWY5lfHtkUNu+hNvM7C9lKgNGkSHdwwIGKzv7NicHfOFOckhwOa5y4glVd8k8ipnPJPI9gaZlZc/M5B9CR+dTeQRir3ubc15FZYS2cTkHBJP+NOtNVlllQuqr3LY6Vm2OmmZi8hZFHQk1p/YLVUaN7tURhggk/N7UKL3uVdF2LVU80lrkgA8Fe+elRXWoRzKRJKzjPHzdfpVT7FY20GIpmMgIARRjPufaoTpNzcNkN5YIyM+/ejUzTVye51HTIQn+jO5Ay24jg+oxUD6lDqMiW9pD5BH3n6g+49PpWimipZQgThHdjkZPXHeq+8wkiCzjXggFUxye9Nt7IbZA+iBs+dqIQE4xux/IfzqnJCYGItpfObj5wxNag0zcvmXXyuepA60/7Tp9jExSN5ZiCMlOlHqhq5Us7C/dt9wg2A4yAQcUakBBbFkjJLNhcnt/WpRFPfqsqzsqNgAM2D9Dmqt3pkscZlMgmkVtoXcPyx6U/Qr1M3y7nJEjMh9M4x7YpWtWmmBZmcgY3EfpmrUVnOVDzuoJ6gED9K0RKsUQAQFBwQO59anqG+xkw6Ysx2YCgnGSajfRpTKmyeMAdMZGR6elaLl23lI+AMk4OfanpbnBE+BwDjPbtSvrsQ7vqVf7PitUTzJEd+o3EEg/hTfLncHylVxjg5qaK2s0kJl3kDJB/pmrMl6jqsdrHtjUZJZsZP8AkUt2VZsih0yQQB7hG2j17Z7VE1hYxkM6Sbs9s1baKe5QESBMYzmmNELfIluVnf8A557uB7jv+FVdxDQjee2CbI45BjkDBPP1pYbUXISZ38pQMgN1FOhu/LYlIQzDkdSD7UrvcTghoginrz0qVe1w1LD28CAZId8857UtxdyynAijYKABgYwPw6mo4vIt1O4szg9McH3zTbjUo1wqqYwcA4P+e9NLuNJPcSAzzzBTDkg4B2jirTxnLCUYcE4HTFJDM4AZQcg5HtTZzPIC7PyxJLFgePpQ30ElZlWUAdFBb+9iliycZDAj1HanW4G4sfmYHAyatNKv3SMEegoVh3d7DfsD+VuMuwMMgg+9RjfGG3Pu4GAM8iplkkKjaOAcbSOgqOSOWTChTjJ7UeZKu2MadvKIDqoPBCk8j0NMghknTeoGw85I/lT5YoYwN4JI75xyaYl2vlbQZAoGAOlGha0uAhkLgSnj0U5qd/LAJ2Bio45xzVaKKa6kJSYxAjcQKnWJIeHmUsB3PU/hQIqNeCKcFkbAOcipEYXOVEKhTlgSSTUlxcRQqCrqB1IXqKqTXqoCUkVz32nPaloCWpK+kRD52ckjrgnmqFxrJgkMUVtJtU8EjOac9/JFEJWyV6D61Rk8RTSKVjt1JA6kYJH9eaTl5FdLI0LG5n1KRUkg8qJj82/sKs3elaRaAO4nQt1+fj6VjHUNQZQCWAHIWl3TyNvnOI15POePp60m2tkJK7sy4txoUZVjHIZMchhz7DNW4PEVlaxmOGwwCepJyT7egqidXtMYitFcjgkr0/Piki1IKcpZL9cZH5Uata3DlVxbvUH1UpEls1uCcFsevXntSQ2a2F+0cEhnx8oZuRj1ANLHqt8ZmCW0aRMNpXgYz7HqatCNLN2kKsz4VScchu9Ar20HyCVWKu+fdRgGkaOF4duwlgOSDyahuJDITgN9elIlvLsVy20NjAz6nirG3oC2bSY8olADzzgipvs0+GJn4ClizHofUD1NI6S2kpDgkDk4PWmrPvXOzAxgK56UvkTdIhFyWypLnHB9/wAKVZSzhsEbRU6yogJzGpUYIJA70xoY5SzPL5ZPHBxR5A9WWIrkhC5RQO78fgKpXFyXm/dgEAZwBzTXtgjDyS0jZ4BNXFaW0DF4PmK4B6Y96NRrQzpJHxlkbDcFh29qltrGKRQrzBAuQA5Jx+FSi83qAzjcRyMd6ZHFCxJJOT1xwfzpDsm7kzQwW7AJKGOeSe9KlxuYDKjPcDHTrUYsUeMhctjOOc4qp5c8I56DuRii0lqJWue2/AbwzY67qF/f3iiVLQqsKnn5iOTivoSOOOONSgAUcBRxj8K+OvAfxIfwY5Eb4DEs6qCMnPrXrFp+0FE0QDWrSZHPIwM+pJrwsXOrzap2PShGDjoz27eAOOp6+1O+1BAAQcgdQM14wn7QemoQDaSsVHLYJU/THJpJP2jNMydlpKXxgKIyOv1rzVKXZmvs9Nz2neIFLlhuB3AkZx6V8r/tMXFrc+KrKOwwXS3ZriRFxly3AOPatXxB8fNT1ON7ezgjtoiMEkncR2+leYarqD6gGeWUyyMSSzkk5ruw6qcybVkYVIRaOViyGyVzn1Ga6LwfoB8Ra5a6dACZbmQRhh/D3J/AZNZ5KN8oALZ5x6/4V0/gjWYvDviHTtUG0/ZiWCngEkYz+te3OfLC8TmgtT628FeCtM8FaXHbafCiHA8ybaAznHJz7mukWRQxAPJ6e3415BYfHjSp1JnEiP3YgbQfY5/pWtB8aPDk/wAwujGOgVyOM9s181UrSlJ89/uO5QsekvMsi4yAR1HpUUcu4D5mVT145x6VwI+L+gbyHu8BeCUAOP161A/xk8OK+wXwDf3SQP8A9VY+0j/SGoM9LLKi8mqtxNH659Sea8zuPjv4chQmOd5SB0C55+tcd4n/AGhw8bLp0DxDGA7Dv6gdfzpxm5P3U2HLZGj+0fdWcvg9LaJIxqLzqFIHzbQck/QDNfNUALuI3OB14PWui8QeLbrW7p57ud52YcbjnFYlhHHdsSxO0nI55P8A9avfwylFe+cU1rex0/hpzp0y3dsxEsZ4YHvXsXhb47xwslhqf+tAADnnIrx/T7NoLSRlZhuAHB6D1965e91F4r9wBl16HrkU6+HjW1ej8hU6jg7dD7Ms/iZoV2uDdiFsfxY4/wA/Sp4PHGiTHeNStxjuZBXxtDrbrGDNxx90jOKtWt+9yAIV3gHIVR+teY8HXvZS/A6lVhvY+vLn4keHLV3B1KNgpwzZHB9OOf0rA1P41eGoDthu2mcDjaCQfx7dutfN9nb3Mj+ZOjCFckhTjntz+FMdlZSEIPH50fUav2ph7aD0SPZNa/aC2RMLOy3P90NIcke+BXnniL4na54hVzcXjIhxiONyAQOnPX8K4y8mMEDy7STjAINYEupSTsoXdgn+E1rHAK+t2Q6qex0Mt2s7kkls8kE9azrrUY4yEQ7z2CjpU2h6PdahMzOjJGOMHvXRt4QW2gByBIRkc9Pxr0I0lDRmcpnFLby3n3kLMD1BwAPcVch0d4edjFD7da2TYC3AG/zDn7wHWp4YRHIXdWYepJwPwrpjGxi9SimqW1nGsZEquCcsoyCO1X7TVo51wEkLZGCTgflTn1C0tGDS2RlBBACZ5Pqf/rVWj1hUU+XaBjno6kfh7UcqvdXB6bm0FIiBCW543Zlb9OKjW4AYKxtITnBzzj8elZ0F0blQGhWADBAPWnT2lhMQbydflPTpz/U1drdbE31NS/tbF7cM95Hvc5KRtyuOvToKwZNOspZCF/fAj7wJJOO9TNaaPGSPNbjpt4wfQ81US1lumK2gIjU4LY/rRu9Hcei3L6wxxRIEjII+6c/nWfNG7SYLg4PUnNWX0+7KKJJWdQeCaG0hkAOQWzgc9T/Sm172orRFt9OEshRgJRtJGPWtrTtDKxSZYq46hh0PofStnwpoixWgeQfvN3ygnIx7mteSyS3Uu5yrdeKUo2Woc1tUcO+nXqESRk4B4BGBxUjGd0AnBIByQTkV1JxKSsZLA9QOlNOkmRikilSDkD1965/Y05a8olUmt2cNeTMkr7BxgEADkAVl3d+6Zdsrx1PUivTbjQUEe/yVyBzxya4jXLaNtRJeJmCBgVRT17dKToQT0RcastmzCS9MseRwDyMmoJmmuGGx0AA5JODmrb2ouX2Jaz57HyyMVsWvgx3wZF4754rSNItzb1OYttLknIYOJXB556VoQm7QlEAABweMYruLHw7b6ZE2EGSOT61m6pY2iTEpOInGcc4wfWrcUtyL9jDEV5IQC7AdQpGOa1IV+6PsxdwRkMMZ/Lms8wxwTEjUg4H/ADzOce/IpjXKAttupp1zkMQBke2O1SrfZD4i/eXRtkdzaRoCeAWOR9KxJZTqEpYoUxwMDFTGBr0/fl46AjI+vtUkOk3sOBEok5xukPGT0FVaTQbE0Fn5QAIYEHncelXLbSL7UZT9liV1U7TISQPrU2keGdT1GfY4EaZwdpP416laaDHpdjHBEAAAMkD73satKy1IbuzhR4ceCMGQo8hGAAAQPXinnTJWUYUk98dhXd/2Urncewxilt9HETE4Oc8EntSsnuJHByeFZLhFJRycbvmIOPaqh8Km1cSsgO09CMg16gtkI3wTjI6VFc2CttDIHLfLjpj8alvlWxb5kjyOLQEkuS74Dr0x9a6e18OW+xCRksOSR0rqn8NIkhLwhHJxz1+hFOj0QR8HofQ4rK0t7ji7mbZ+HbRI1KRICTj3z9KuNoXyeXtUqeMVdisjEwwSoxwxOTTVaZAS2BxxuND5rji7bHL3fw6gu5XkL+WgODztGfr+dUJ/CemWki779lJ+U7WyMfnya3dV/tC8iMUG51IJGznjvXm+o6DewSMXuOh5Rz19qbc5L3bF3S1dzpLrQLKKICC7Zj0AL549yTXOT2MRlwzhznks2adDcTrAY1jJJXBY8g4/pVbypWYBkQDOck4yf6CrXM90RzLZF1ILRSBmMDOCBjrUkgslz5QAIwDxgH1qH7KOGZ0AyO4Oa0TDAi4YqSeQc9Kqz6sVygJYBzGOR0OMVM6Ga3ydpIPUVHOYnchXwqkbiBwD6e1S2wXKBZA6Hjg5/WsJpNGlGVpGJcIElckHLDB/CqOwiQMeAfSt25tiJmzgsPU1SuLYKxUDIxkc5rmvY9Bq60K0b7nwVO3HrU0UasxGMDHJJz+VVmPkybsfJwMsO/erkORKpABABzk0O25pBdz1H4MGSaDcCNpY5DHGADxXvumgMgO7PHINfP3wauRHe3NtjAVgQCeoIyfwr6F03lF6AEY+teNJe+z2Yr3UWzHvHBx+NUpYBIBjBBOBmtN02gBRznHPagwBSOnJ54pm0ZaXMJ9LE28FMgjABrPuPDCXA+5uJ6YHpXYi3A4wCAM8VHNEmCRk4545q1ZLUHJnlmreBmlJC9T1A6Vx+r/DYgEJEwYjO5ea96kt+gJyCDjIqo1irMSVwPeqVZLQrlctT54ttD1Hw/KHjiIjHzccc1B4smi8RaS0E4aO4UcFuM89K+grnR7acnfFkEYYGud1X4faZqJzswASRntWsMRTUrrRmFTD8/Q+SJ4JbCRk2HIIGTzgfWiC5nDA7ztBwRX0nc/B6zd+NrLno3P86rR/CTT4JCXZMDgtGvX8D2rqeIo2vJnEsJUi7I8O0y3vdVuUjRfkZgrk9ga950O6j0Xw5HpdlGXYkFyBkE+prR07wTpGnhdkBdx1GOP/AK9dFaWcFupCW6xADgAY4rlliov4Dtjgm1eR5hN4F1HXdRSaSMI29WU5J4B7enFelx2AhTyyh3qoGfccYNbNs33SgwR0x2p7WwKMDjnNcVSp7Rq6sd9Kl7NHI3tgH428kcjpj2NSWWnGJQeSSOBWxLahnJOMD2qRLYDHGfSsZbWLvK5Pptvjg/qfyro7CFZEIIAJPb2rPsYvlAwM1vadbhmU4GCelPW2pqrs0bK0BUApg9sd6fPYhsgDaem09q0LW3OBgDGMDJ6VMbMqS3BPT8Kxn5G0V0uctdaQOoGSeMisybSmCbQMlux4ruDZgoRwDxx6+9Z8+nhjgrkf1pwaXxESumcgLSIxvFOoZGGCDzisPVdCsrhyBEihegA613N3pvynKAjHWufv7FwSQM49q0i5R+FiUIzepwl14ZiYkxMUYjGQcVzWp/CmHU5HcqWGeWU4/D1NekPafMDkhj0BNItm8bDkkY4zzWsa9WGwp4OnNWPKrf4GhiQsUjnOSGY9Pp04rstB+C7Wu0hkgYD7wO7j3Fdha+aGBBPvn+VbNpcOMAEg+1W8dVtaxlDAQi7oi8NfC6zsXWSaRZ3U5LEYye+K9Y8P2NnYRqsUCA925zj8K42xmdipJ47811GlXAGAeueOa8utWnUerPShS5dD03QLoxbFQlEJyADxnHJx06V2umTbuS3HUDOcV5lo14MohPA5AzXdaXdfuxjGTXlOVpXHUp3idtZIk7Lnkmuhs7BBjjIz0xXNaJKMKep967TTPmVT265r2MM1M+RxsnC6Rfs4PLwfXrmrwGBUUak9alr6rCQsrnzE5czILofuJP8AdP8AKvj79qJ/7OFvAoz5sKM4Hf8AeCvsK74t5O52nivkD9o6UXnxAtbUMCsFttYEZGcggfrmvms+tGKPquHm/rFjy6Y+VpiJAN0u472PcYGBWJrSfYDZQb8GdGnJA64O3FdVfxC2sSQNxV12jrgHqfrXOy6ZNqmoi/kXEUMflxswyFzySPf/AOvXxUVfU/R3JbbFCdZrdra53bAV2qq9uev1pNUvmvvEOl6fBnYtu0krPxhgRxk9+T+VaOq6paav4jC2KR21jZ2jAqhzkpzkn1PP+Fch4T1NLjVr3U55FDm1IjVu4J65OO2f8K9Shh5VVdI8fEYiMNzoGvLWXxTYJcymC3ihIXPJdieAT6Hmuj1nxFbade2moNkzwoUVCMqPlCg+x/L2rzG3vT4g8VJfi5Ejo6+XAQApRR3PoOelYdz4ltvEGpXlub3ygtyIyFYknJBIx3/rXZHL5xkm3oedPHw5LIy/ip4ysIfFEf8Apcluy20YdYvukkdG54yOf8K8o1HW0nvi9tdK0WSf3h3AfgK7P4ip4f1fxXqV3LOEV2CqEOMKowBgdP5Vwt1ouiNdItrcAW7Dcdx6tX2eEpQhFe+r+h8RiqzqTdkWBqTNblzd2+M5KnAOe3HWon1w7kVrmNiQQABx+VJceHdPiCHz1QdSc4IqvHpdlGC0UyKAepPWvVirr4jzrrceGvWJKeTKCCDtjAzmkCaooCvsKEfdCkY9Oe9EmoG3cxJe24Cnjf3+hp0OvPBuaO9iDqdpLDpRzJbr8RavZFdorvzgLkKyc4wo6nsT/wDWq/FBZQZEsUruewiJGO/Hr6VSjutR1OQLBKJBnK7SefcelTyQa/ApidmKH7qDOBn+ZP8AhVK71ivxIem5bjfSbbLPDKidyI84qK9vdIT5rXz+g3fJ1H+e1VYodVgINxtCA52hckVoxzWrAxz28rydQqKRj3z0ptS66DMyfVEdiUNyU24BxyM1Nb6fe38QMVzKD2JIBH41pAWksbRLbSjcQS23p7VnG7trWTa/2tHHO1QSDU+7bQFdDU8MagsoBkZ1IzuMgNPg8P3Quiqb53XnaW4BH8qgm1m3cfuxcZP+1j9KltdPfV0LiaaBwcKPMPPuRRvokD9Tomj1C0gEb2loS3G6aTr6A/p+tc7cxyhihFsTnJ2nAAPcZoufDF/jdJcvsY4XLk4+maqf2HJbSnzJfPcdQzZxTXP1a+8NETNqVzarshto3UDO8dQRRb+J7uDJNorsccuSDVu0e5tgQsEMigYJLYxn17VLdaq1gu5NOt7kkfNiTPH4VDjGTKT6IhfVp79T9qEcClQylifmz/LFI3hfQ7siR9QgWQZIK4JHuM1RfxSVUh9GDBhkhstg9sEciq39qGeMxHScgjk4wBnqcHmqipR+FfgHXVmvZWVtod8lzb6iHeM5BZxkgdq2n+IiGUoXQjPPlAEiuMj8NWM2JJWktgem1iMVJbaNZWd6Cga6AGWKnJxUzpOe7t6CUmmdTc+N7CaJgwkPXJHBHvisOTW9NkCeVfXz8YO+MLz9cn9avrb2DxfLZzmLoc4HPpnn9arXb6RaLh4biAEgY2AkH044ojTUV8TFzXexnpHeXsp+y3cyITwGOc1MdN1mQgG7lkBPKlc/X+VRnVdMhkAjluowp44wT+VSDXtPVsA3TKMng8j/ABp3jHdFXeyJTo+tD5hcSoQOGUEECmW1hdx3IM7TTEcFQTySfSmXGsWM8YEbXyuVyG3cfWpLLQdR1IeZDPIEbHyk4zQmuiIvZas37byzEivprn5jliME9gKjeOKBiP7Pbdg5Ddvf2rGk8KarbHK3Uox1+Y5/I1HJ4d1CNCz3cxyMMGc8/UCr9+Oqt940kzUcoMO9k2CMAZA3Vj3Or2yyti0nBAxhm4+lXLG0a3tljcsxznLHOOPWrAgMRGbLnoS54z/Sle/xMdmZmk+MJNG1GK5igeMIwIY9hXqdp8R7DWokBliinIztZguT3rz544mOXtIGQHuev4d6aZra0hYpp8JOCCWXn6VhUpxl7yk0OM1HRo9Cn8Y2UGFDgyD5QARyfrXO6n4zvzK6WjpCM4OWwwPpiuSeSVIBcDQ3MTdZBGAp9sj/AD1qW38Y2VspCaEEPQsF7+veo9j1ld/Ipyv8Jbkkup5hJdG1kA5zK4H/ANet3S9GuL6B5TFpdvbKpO9nILegAPUn/GsPQfFlhHfJLdaMs0Ct8ykE4/Xr/jXaX3xEspojFpnh3TIxnH7/AHAjA68E9fQ1upqPupMjlbVzgtdsHnJAslbtm3JJA7c1UtPC63ew+XOhAwFbPA+vc11q6hPIzziK0tnJ5VWwD6YH9Ks299cHMss9ovoQc5xVNxtewLUx4PhyiBHQHJ55zxWZ4k8OpY6ZNLJGElUEhiOSBXbprt3g5vYo0AOc5x7kVzPjfWFv9InjFzbzvtwArc9P6158lzSuzpTiLpOqTy6DbG3dVlIAIccBfT3NJNf3V45ivpoGUDBBQjAHbvWN4fvr20s4YkslcBejjIHHQmrn9qXwmLnSoRg5O4k/pXbCLt8JyvdtEKQ6Ta3ySXGLqDJygbGRitPXR4Xk8m40SeW0cDa0E4A5P+71FZ8qf2zdF7nTLayHcwqRz+OatL4f0qIB/tMIPUHIBH4dapp73sCfVILXU9QCiCK7iKDoEGMe/rTJtP1GMCSe880E5wAcjNS29rY20xeO7j80Hgdcj1qW81O+gJFjPbXBJDFW4we+B9f6VK5baJMq7E065SMSLel7gKQAWjz8uO2B0HSrslzolvhxE+zli4iII9sH+lZB1LxGXBKRIR0Ma7cknOfz9aIRrUu55Iw+OcLySfrVJVPsp/gQ1bS4681vQZpVeCSSHHBPlkE086poYhWQX2okZwCW6n061bhtNOZXF3bPDMOsgXjPcY9aJrPQbNd0hdADyWAwAfbpmizS96VvkL0RlK0GsMYrO8u0IO0hnIB/xqY+Gb/JEtxKUI4UtnFTSXmgMgMF40II4dQPz4PNMtvElnBGYv7Rlfj+AAk/n/npUpQjtqUkWo7CeyX5ovtAA+VSPTqaljvrZo8y6PKz45dFwB+VVnubm9GLC/vkY9ACBgemVFQr4f8AE+SYL6cAchUAJH4mtU5NWj/kRKOmoy91LTYmTz9Ml2BTkEZ3f4VWk8S6VGxEel3BLAbiWyMfT6Vo2/h3Vd+Zw0pB54zk9+O1Ttai3nKHSHkVVJIjU7uOpx7d6OWX2gi49DH/AOEmsSSEsXkjOQN46Z+n41DbWFprcmVZrOVmwGDbRjtz6VoTa5pVqhSXTpeQSGjiPHvn19qo3X2TWVKWrPaE4ALEc/yxStHu7lvXSw5vAksucXBZV6ky8fic1WufA5hjdyyMAOHD5yfT1qV/C93DGpW/k2EcqHP60L4MuZYS4v2lPfM5B/IkUKM30RKv3ZkaJe2mg3ZM7sxB5DE84966i/8AHekXVsyoLlJVONsZAwfXNcza6TYtczw3KSytGOGUZOe4I/rVj7FpMXJguHA6AxYI/GpdNt3bt6IbaWyHw+JbO2YtuvJM8Zdsk++B2qQaTd6/I9xYXjpHjcRIwAGe1QNJpdurMbKc9gwUggfyqt/bNjEpSB7hATjhSBj8+amUeXRa/Id77FhPDmpy5A1Ri4PK78Hj9aWXw5qq7T9tJXO0FbjP6Z4/GqSaraJITunSTswJOR6YFXVuDPGWSG7YDrJgkVKUf5UNuVtGOXwvqLkbrl3B6gyj+tD+FpIlLvPhscruOMVQa5juXKRvcRAZGWYnP4mrP/CP3xQSGV1QjkMST7Vat0ihXbVmy7Z2TWUm7YJxtBBdicH1H0qebUJVQiO1jmJx90Ake49KzV8M3jyYed8g5CmTbgfSrFvpFzp0gdUZ2J9TQ1L0GrDl1i5gYudPBYgqQ6g4FM/t25miZBYAEjAJ4I/KussNjxq8vlKrKAQ+NwbvRc2tuMNbz2zEf8s2XH4E9+/NQpQvZv8AEm90ciLG5vVR57RXQnhlFWf+EZi2ZCsqkcirVzruoWmbVLNWjGW3LlgPxqiPEWoucJbKz46E9a0T7K4Wa1BvD0Sn5BkDqDzg1EsE+mg+ThIiSTzk5NSRXeouwJijAzyhzg/lV17YXmPNDRkdVY/54o+JWkh3LXhrXLNYD9v1aeKYLwqtjJHbBPAo1HVbl2b+y9QaUHjbJIc4/Dg4rFuNOsldg7Ak8Yxn/wDUKakNrbgCK4UAHgh+vvU8jgtHoCfUtve+IVA3uwZRgbiTg9qjkv8AxMWTfJISe5yM/h2FTjXGgAR9TXapyvzZwam/t9goI1fk5JC4JHsc9Onaly03rJfiDnJkGk2kWr3TwaxGQ6kYYjODWp/Y2hWfIS4OCQXWInGPbrXPy3F19uE+nXQuSy/Oc49wD64xUtxrviNwUl2SDopCkEDGOT0rSHMlaC0JSUviZtxaxpFuSi6lNEg4AwSQfpnj86JvFOnICDqczhQcALnk9sViWFtZyOX1O1bLDbujGSPerz6R4WIBRLgDpudeD/WlZ21lb5FOy2WhBcatcXUmdO1OaJ1PKNwTUKJ4lupjGt8244GN2OvTmrUE3ha3IV7kI4HBB6/iMmo31LQo5+b25KYGGjIBB7jrzWf7tbu/yZMuZvRWJpfC/imNgtxNIgbkRhhyPXPWoofC2oo4aWQMV5G9xnr096nuNYsryBY7HUbkyYwSWA/PBOaoNoWtffTUTLEckbZOnvjrWsXG1oxX4mjulZs7LTZIoYVgu9NilmHBZ+SP5VflFiQEi0hbZ2UEKOgx1PJPJ6+lecf2Xq8UgZruQhhyd/UVpQaTdxbZbmeWRBxgSHGfQnuaSjUj1t8zFqBav/E9otz5J0iQoDhg4447g9D9KpXHiOBmc2+kFEboAhGPUg5rbttbt7VUSTSmlfHVsMB68GpV160kkCtpnkKehfA/DGaSaT95sautbHJQW8Gp3CySiW2TPKliPxFbY8K2EsCMuplVPZn5p0viXTll2yaO9ySeGUAY/Wqk/iLTlmYxaK0CE8R7ASfqe/196q6Xwr8C2tCaPwhDGw8rUYnIOeZM4+uelb2n3FzpcJiFzYmEkEgSAk474zn/AD7VzKXtpqZCTWLRoTzIy4IHbmtFfCFgsKvFdLJET1zlh/Wm25eXyIUdLo1ZtRndhILuzUk5wHHX8+KrXWq394pgRbWdlHJbhiP1yM1nyeGNP3ArIhPHzEAZx71Zt7qXTCiRC3cD7rMRn8+tZqN+pSdytcajrcS4ewiLcDK5P6YwKhg1DxEUKRWluc9mSugm8Q6m8JWMWkpzkKQDgEeg6n+VZ8fiHXfNJTTkQrlSQuB+nSrio3+F/eJqXczdL128muZlntbVWDAFJCQSPYdOtaM9wJd5FlbOTzsJIHPbIPArDKx67rIGox/2fKvUKdoI9ak1rwtBA4+yaiXjJIALdPcjt9aTlyOydvUcYW1EudW+yZDaZESO6sWB9qq/8JAI2ydMR/QMpH86gttLltJUKzqQOzseffmtqS6MiKTBCeSoyRg/U/1NPf4mD12KcGpxX7gCwjhJO3PA59c54H/16c2iRSS5MhjJHIBODTLm5EDkvYRMGA+WJ85H5/pUR1f5CpsnjI4DE/y9PTmnotNwRdTQljXclzkjHyl8fnV+yE9mjIfLlQnIYEHP/wBasJb1CwQxSIWGQAwGPr61dg0RLiPPnlM4JDNijXawPY6CHUZIVLvbRSqeiqOv/wBesm516Bbkn+zGTH3l65OPXn8qj/4R826bEuRgknAl71oWon0+MJPBbyBRkuz5/DHrQ7paslWfQrRa+jJn7AwIOQTj8iKfmHWAEEbW7ZB3o+Bkn0pZtSWMZ+yo4PJVT2rNGrI0wdLGRdpztK4FRe3dl20NM+FAckXe/HJJkAqrdaPNp5WQMbhCMja2eB1IpiawiyAtaSEAnJzgYI/WoTrDyElLZ50YZARsfhj/AAqm7rWIruPUvW/iSOzhKyafK5JwCRkAVGfFSrnbp7EDGNox360ljq0M06RT2kyJnDBhng98j0rUfQrWVgwvTGTwrMQPoDQlbRtoS12MJ/EVs0hc2k6k88Y6elQ+db6nN+7NxbEno2QB+NdC+nQrujYxuQMg4B3e4qutusUpXy1fjo3GQPbvQ1p8QX1M+DQJ3GEv2YdyM4+nNVptGiiuQt1NgbuGJJH5+lb8CFZHKxOoIIAJxke1YXiW5gACmCeA9Nz/ADZI61UWkth7l2O0gjOxbmI+hDA1bttQaLKO0cm3O1u4qppumae9sjMUE/Y5Hp0qu2nmCb9yFKk5Ku2Mmk3fYRoy6q6sGbT42BAIYHBP4iqs2sCZmf7BJFkYYyHdnH07e1atpq8lnaKstnFIwIACsSCvXGeDSXWpI0eTZKC3ZTnFSrdbjVzEWe01R3jdmgkGMYbGT/QCp/8AhH4oslb9SenzMSKpXc1puciwlRmOemQPz+lRRXCFiBFIFAGCeeKuKS2JcerNKzWfS5zJE0M6tkEE4/8Ar1fk1OblTFAgxkkNkn0qlaeHYtTt/PBJkJyGDE/L9Kin8Pm3jLh2I/2iePz5p2uNbCXV8JWwbOBmOTvBPB7e1QHUwhDfZlAyAVXjHrUdm3kxFUMZIJyQcEn6Vb89MEPDGxB4PUn8am1twtfoVvMS+DNEVjAPC5yKedKgLZ+1Ak/eDPwD+FRSfI2BZk5PLKMZH9agkZomLLEAcck8cfXvQn0GaJ09I2SSC4iMuCAXYcY7Glhu2iBFwInyeSpxVWzhhu2BlVGGMEE1pPoljJG2xomfHAJAI981Wj8irKSMu5nPmAx20cqnPBxznsaR7zZGS9igXgEOCAfbIq3YqLKXagVwAcHrwBT7zURLFhowQvv6+1DdtyUYyFJx/ChPbOMfSkOl2w+fzUDkgYJ61ajTeHMcO8gbsADIFRNIRkNCsTBuoB6fjSv2C/kN0+eSzmWFnUKSRnIOM961zFGUIe4hc4yFFVbexsdQG6Rli2jcW5Gfy7mtG18LWTEFLsP8vAZgB+f9aydr3uNXMz+zZ5pC0ESyrjOe4/DvViztdTjIBslAzgEZ/PBrb0u6GiTukM9s6/3WwT07GtRvEl/IVeJ03j7rHnHrwP51Hu3s9TRSdjnHfUIZVeWBQBjKgZGPYetbNvaaBdxgm1ME+PmUxgYqafVdVwVisoZ1YYLqeo9earza3rSEldOg3AbTuUnPHrV8l3eMTNy5tWxLjTfDyoDJKIx1ZCAc+4z2pti+ladIXsdWJQHK7GAwPX3qvaSG+u1F/aYjJ5IUDFa1x4f0R5AI0fGOG8vIJ/wqvebs2UrML/Xi0KLbar50rNlWY5Y/QelUlXxdIzOfLdWGBKVIJAqC40HTrUGU3H2Zx0YjAPpWkmt/ZIkQX6GJeQSTye/0rNpJ66g2+hSn0zW1ZZZYlliP3o9mAxPvU9ubBZQlzpEgJI+aOPOPxq3ceJLuRVWK/gcn5doOeO2SKhmg8UORsiRklUYZQCrD1+lXzJ6RQlq/eY6/fRLTZLNaTRDONwGMehz2qjb65oUMhWK6u+RnZGWP484FWWs9djJN3BFKgU5Tpx3GDUV1DDJJvh0xgeA0YGcfiKrlk9x2W6JbnxD9piMNhqM8DAYwRgE+/eq0dn4luJCpvXEoIO4Mc47de/pW5Dp1hcqMac8YxkxSDOMD2qC/v9Eh/wCPmW6juUGAY2IHsM03FJXlqGsuhDaeGPELQOl5ALuFskDqw9z6UR6cbBiH0sOo6GMZ/Hmoj4wsggitNVnVivIcZOPXJ6ge9V2TxFdRgw608sMy7o1yFGPWpjPokTbXVmhdataaJZEG0+yqwyGQcE9eR2rn38ViUH/SMrkkDdgCrVx4Y1u7tTBezLcRNk7N4PPqK56fwbBCwRXKMBgqBnB9c03GT1bHp0Nh9dne2IgnjnwMqu3PJrFl8Q68pINgSTwwLHg+mKLTSZdImDxSAYbOGGR78VsJrzwBi8tupIwSWABPuO1O1l7wt9EZH/CR6urqVs9gXkFUPGfbvT49U1uT5ktACerGPj8jWpLr3zJloRjncjDj6CkvPE+o2kCInl3Ma4KsuCUz7+tN8u1vxC0ttPuKLXV6w2XsAePusaHn19alj0HR7sgvHKpY52uO/seMD8Kpp421PkGwilDcAlv16CpovFN+FQiwjUn+LaDj6Goba2TFqy7JoOgWsiMZGUYBBkUA574FWYD4ct3Hl3qI55KnGfyzWHd622pjZf2kQReAVHI/Cp7PS9KnAWEYUjOMDg+hpcz6uw1FI2nuNJnjIF6IiMsu0Ag+xNUrjV79UQW8sF3EBlQBhh6c0i+HLWPBJck9VIzWlZadYWpWRWZQOegGPXiqV+rFfsjATWNXSUtHH5b/AHSydx6U2a41Vxve2+QYJ+Qk/ie1bOpNZyFmt7tAQ3C5wSP6Uy08QXMFo8SXaGAnDKxGOvcZyaq8egNPchs4NGu1X7XbvbXbHO7yztP4+ual/wCEd0qbOAcZ5zHj+dQ/29qm5/IghkjJwCijn65/pRNrGqRcvYpkAAMqnI/AUlJ9EJJsspYafaMhgvpInHzAYxg/gcAVJqfix5bSJDc2928ROY5McjGM5qCLWZLmN4Li0REPU46+2fT2qG48H2F/GzKWhf72F6Y9KnWWj0DlSd3qbdnqMNzAjGztAAvLIoHv1qnd6xbQozraB8DOyMZx+fWud/4Rx1B8u/KgdFEnWr2m276VMJyYrhMj5XbPP0pWktLiSV9h1n4tQzhobJlf7pKJgfQ+9dr4f+K1rolnKLvS5JSRhW2Euh9gOP071Db63aTugXT7VJCcDEYAPqD/AI138t5ZReGozdaZZuyjjamGUDoSe/8AhT93aTYtU/dPKNY+IT6heM5s5UB6eYMYFNstci1JvKd1jJ6hjjNSax4gtlkLJYR3AHPyRjkfQdaxl8S2sspB0lkJ4JaMjNK0YvS5rK7RtP4O0y5BeDVRCzH54ps8fjVIeGo7Rt8eqoJAQowSQR6+1UmvLLUFAuILi3GMBgD19x1xWemnQySkJcsEzwdxGc1Sb6E303OnhhksbnAuLWU84ZQDk+vJ4/GrF3rLIDt8lyQDtQA5OPSufg8HQCIkXbmReobJyPr3NXofBpJfdIEdQDySGIPTmh3W7FdWK8msTrKwfTWJA6nsfUAd/amiKTU8iWJ7eXGVKn5j+Hat2y0/UIQqQ3EJKnIjkBJIHX0zWi3iueyREktrSTbwybRg/j1/Wok4rfUpeRxL6Pa21wEuJ2jU4BZhyCeuRxVuLR03K9tqO9M8AHJrSuvHCyOUbSoid2ATGHyPTJ7VTfxJErEx6auGG0hUwBnuOxp6NbDtbqegeA/EbWEf2S8voPLUY3uuef6cV1T3sUG5YLqyuIpMsEkZCnI56/dJ/A14xpwsNauIobqR7KUnA3AgH8K1pvAttHGQl42cEgljtz6ED6CsJRlf3XYuMrb6lHUIpl8SubZltBI2V2OCOuM59M967Twlruoi+j0zV53e0c7Y7iNvuN2Ppz69K4B/DGo6JCmozZvbJ22tsByh7A+3WtKy8Y6ZatGXedXDZaJkyCPTPam6SkrvUl3k7pHtfiHQb7w/HDcw3P2hiC0bA/eHofyrG1n4p3osvMjsn+1KBkqflJ6de3/1q4iT4o2NygigvZFQfMqsxJH0JrC1fW9Wn+a0Y3MDddxBP5DtUqHN0NIvl+I2Lz41eJYyc2LBScHqR7c9qk0f4+X1tcBL+ItESFZVOWT355Irgn1/VY2MU8MaxlwxHJB/A12NlpHhLxZYQC+v/wCxr9mEbPGoYHpgnPTGe/XtUOjTXxJoTqSb0PNTcgrFDbq3lgcsT0/Huamt5IY3zIWLsOGH+NUYYZZEwjpAmckEda0raUWqqQhlI9Oua9i1jhskrEzhpiB5ojTrjNMBigmzGgd8/eAzn60r2xlcmbIXGQqnBFKfJAURggnjJPWqv5kPTZEzrJcgliVUHtjjNRxTIJjHGpJxktjIpsSGXJkmBGeAvapUaXeI4IwcnAYDGffNQ0WtEPkcIuWkUsei+grFurmdGY7MIOhxjP8A9arl/YuJEO0vMCQNp4HrVKXTJ4wXkkA29RnOa03WpF9blf8AtBpl2EOT05B6UNbRsmXfyznPAzxQl65BEZ2IpwGHGaYS9xhMnBPYf1qPI1ejuQ3HlJzFIzkHqRg/TFSxPc+UQXK5HrnirMujO0AMKqJCcbi2AB61Ys9LktmDzTRuo5xk0uXqxPVblNLsiNQEAk5yx+YN74o86TIOwKM9QvStktEiO5MZOfu7aoyPc3JIVI1QnAwOfrRy3FexQ8y2FwolkYgtuJx29K0Y7q1Vj5MQDcABf6mmJo0Ay8oUsRzkg0khit2VYoFJHUKOtNR0G5EpvLaQAEM7gc5qQxq/3ECORjk9Kr3V15ltt+ziKQnhlA/pVN7Z1UNLO0YY7ipGOfc9adpLRC0auXH0qfJ3SgEDGM5xUUWpPbECMNKq5AYg5z/hTIbm3gicCUkk8Hrk/wBKDcTSgGEKikc7j2oXK9wuaMF67x+ZMnzE9hxUdxr0cTFQcN0x3qgkFzLgyXUQB5G0k4FRzILdsxxLcPnryScUdNA80StdHUJSAAdvUmr9utvaRjLqjN1zgn34rMikuSwItymT9PwqS4tIIgXuInL/AHiQcYPpUL0KTSLFzrMkRKwMHJ6fLnmqn9sThWM2AT/CvGaIL7T2IEEREhP3ickD0NTyMUBaIqzkdSM07aBeyvYzmEs67zIVB/hPpTrd44EKtPvYnIB5NI8146FMR7c9hjFMNvFABLOoJHUg54/Cl0tYaVtS5HISQyEg9MY/Wo5pb6T5FPydQD6VFHdwRLsQHZjPAzkf1p8rtMpCOIhjkkn8PpRa26G1cckUrxlpGDAdRnpVeZ44pMm3DADgIe9VzEgILXJIAJJU5z+BqybuBVAjO9hzhh/Sp2dgVkNjufNkAjh2/wC8p4+tTT2SSANJIy8dE45qKS5u2GUCgMeeO3alCXzABwgQ9Pmq13sTdohiitoJcm4k4OSC3X8PT2q3c6hEqoIpSxxnA6D3qC6gtbdCJELSZG7jOPX8agtYkuXBK+UD1OCcCs3qy0r7l2LyrtFM5LOONpGRitGN4LY7Yol+7yCufy96pJawRrvd34GRgYqeC/g3ADcxY8AAn8aNiXFFnfeThgIUIUYUKuOPc/1qL7Oiyubhnxj7oIBBqaWKa4IRHMXGckkD6GmHREj2vPex7s5AGRmq5Xa5C13I/wBwf3dtayAsACWIOCO+au/Y57cYeRgcZwpBz3APtTBemOIxW22Ukg5AHBHvSqdVvZiC8alvmBI6f0FO7tYL2IJGmlm2hFJ4O5jgDHvUH9pyvL5UeSxJBIGB9K0/KaPl2VwByVYGoJL1oFaK3shychiP60JalcyY+3jkZ1e7uEKA58sknIHQZFSy3MUjkxxopGMBeelUVs5JVWS53Rn2psl7p1nGFCzPKDyemf8APNDTiF00Q3l5f+aB5aKrcD5APqcVEkj25EZOc8ke9MbUw8ocuUi5HzZ69gaeqtd/vIwTuOc5qQXuotiKF1zK2C3T1FV7qWG22KhOB3A6mpY9Nm8sFpNoJzjI5pbeySGRnkKsCOBkHI7mh9ipEKai5TALKCOmaG065uxlZ1GcH5mwSPrU11MqMqworkru3qOD6D0qBJJ5JAZY9kY5JUcn8KEyVG5IIRZJgsGJGRznNQvcuxCxQAg9T3H07UhgsopFMsjAEkBiOvrxSPqKQkRQN8wPAA/IZ9aNNx6bdSVjK+A6NEpOMMM5FBgtsZcl+p5GKcsV3NkyygKOQpOMeo//AFU8WiOASVyozyRml0CK01EjkSIAxbhwBuxjmpQr3EeHfaepLGo3t0ADmTaCMDBzimRtJIQFjYjBAbGBTsPm7D5EjiwN4OO5PrTbaSPk+VuAJyR1NNntQrlJ1KvnG3B4+tXLSCKNvncBBzxg4FSr2BOyuOE4VSyxbVAwMj1qlJL5uCflPoxq5cXYXAjKkA8DGRiol890JSFXTuFQd/ei19Qjcms4YYoixIyTk1HdTor5BUDs2adHbyRMfNQjgEjOfwpZ2iV0IXoenp700iXLXQgE8ryhkc+m4elWGt7uTJ8wHH8Wef8A61VZGGT5K45wdxx+VPjQuwLSlMHjJxR8hjVgdHUSknB3cHOQKtSSosRxApYnIJ449qjngRoy32j5gMnPQ/Q1WSWGIgtKpJGOT+lJJD3FW5lALCE7s/dYEDj6VGimVsyhUXuoWrTXxEJERyO4Hf2PaqtxJdywkKy78gjOAfw709OgKxTmNtHJ85cjOBwBn6+gpC1gGIRATnkZHJpxsZFk8y4dCcYA3DgfSpHtYphtQLvzgBRn/wCvU9SlZMUvpjMkc7tAIxyi84z/AFpVbRUcCNmPBzkDP0qovhhpbhgJAMAFtxAz+dacGkQQKATAzj5gZG5/Oqd11I3Kz6xpkTYSMkKQoB+b8zVqO+hvoQi2SoueWYHJ9wKgvJ4oVLRLAzkYA2jn/H61XM2puAY7Mk9snggUk5PbUVkax0i0S3V1U7mAOMYx6j3NVXudNsnYEFCAAQQDn8aglfWZUwypEAOAQRjNLFp3lI0t/wCVOBztBz2q7y66AuXuSW09tfsXQKAvAzzjjrUFxGLfBVvOY9eeB+FPt0ghiLDEe45AHHXtUXnrE2FKleeM96lPQbjbW4qahIF2mAH0O3JGO9OSTzGJ3KuSDyPSo2uWmKquATxwOtXotK8kh5BkkEEgcj2oRV1oQ3OouIyAqu2cYqrNHcNDv8sYYdD2qWZVhkDKCik4JA5J9cU0XYlYDeysM5AOeKLsUiKO1idQZTkkZJxnH/16V4Y4c4ZiOpDDtSBDM5ClsEYAHeporKVmVjgoM45z09qLXHqSR3CQKHGB70yW9a63B5ZCh6hTU7mNIgphIPctjB/CqLW0rykxuwBPAGOKdrFX7g6QkHETA4ALZzmq8dpMxJQ7ATxg5zT57ZrZctvfnJ5PJPv0p9rebXAERyORzmp3E3qV7hLlWCiUgDqAMCoba4cF/PBmAJA5xita4uj5TKIYkLfxsckfQetZQsMSECQHPI+bpSfkTfWwy4uo40AEQxnA7kirOn3kkiOijrx0BzWdc2qxyAg7nYbVGenvXQaPaQafbFncmVhxhSc/j2FS4p/EWtCtcLKkfmOGQg4z6iqFxemMZGSc9Aa35blGUl4TISCFwcY/CsWTTmupt3CgDG3gfnWfJDoi1UaKv9pFsHknHalN09xuVcgZI3VaGlRxAF2BKjHynrT4rck4RFxngt0/GlyRbGqkrlaK3deFQnA7d6vK7iEAALxySKWSRoHZcAhTgY71G9yZsAg8DOByKqzE35kpvA7AEsVHTAzmtDR9NuL7e+SiA8BhgkDvV3w1oyX0buq4jX+IjOa6eythbS4MJKjjB7ir5I9VcydWzscu+m3HmsUQhc8bc8VSvbSWJiHhCDPCt1PvzzXdyQvPllt2ijLcBjz9aefDwusuwKlCBv4JBx6GoVOPYrm7M8zjil3cBiT/AAkcCn/2Vc3EhGBgDqOcmvRP7HgiTcwyOxAHJ9fpUM0MRjIDBV5Oc8CocIroSpyOD/sIlT5rkbuCAAcVoaboEG5EJYLxnA7VpGwe4mGCAinBwev41bCpZchsEcBs81SlYvn6FbU40sYDFE5CDO3d1xXJyW0TSvIQTk4zW3qt5LPKFjG4ZyRjOf8A6wrK3GTnacg4K4/OmnfUnrcqPb2xJLAgkZO4V1HhrQJUiMsPDOMKQMnBHNVdI0pdSvFiYryeVIzmvVNJ0ZdMjBiwXGORxj14rVBexwd1oupXKpC8zCJQQDk8Z/rVlfDIs7NJDGw3DaFIzkf/AK672a3ZmjUAAAnIAHJNNu1G1FYgjHAwOKTUVqkRF9zy7xB4fefSHiRAXZwOOMZ6+3GKh0DwbZ2zL5mXlXvnpXo91YpLBtC4UnIHqfWi00a2RZcyqzqoYYGPm9Kjmst7DctTDttPW23tEAqkYwa5XxJLdpeqYiPJB5XODXQ6/rUOkjax2uScnNcxd6vDqse0Ssj42qQBg88c96x0btYtdyZNQjW1jSSDKKOSuATnvz1qtcTwiMu6yKCchGI5H1FQnSriSBt84CfdCtnnPf0quuhS5LSzhsDjMg4/CtkntcLpDzrltbZ/0ZsZ6EAjH+e9S/8ACQpJxFZqueQWGfxzVBokLOh2SKOOSADUJu33LGiIWJxtQg4FHK+jYro6W2vdPdA9y6xuSAQV5IHoapaqNKuLiQoQgAyiMc5rFmFzgosSkt3YdT6Z7Ckt7WZW3zKGQ84B600n3GWiliASWKj0GBk1n3OrTxHbASIs8AD0/nXSaLp2nXhkklJijVSQFXOSOo5/nVSSfTkLrFudQSQp5zQ0urE3roijby395HuNwUT+6c/zqWzWaIku7MSQOWJBGeahuLqKKMFPNJx91V4OfepbDTpNSmSISmF2OASe5qoxjuir2PZNFubaXRlEEDHaBljyfwA61YuNNecASsArAfJj17GtDRtBj0LRra3VizhfnLjBJ+v51M6hY0cDuckn9aNbmVyrYaJBGCViCOAFz059aGsEDkgDIqYzuVOzgdznpTgyMrFweeBg9KSuCirlJ9skRAyGB4PpWSNEhSR5dm7LFiMd62cYOACAemaju7kWqZJAycAetLZA0rWKaaPEWDGNUAOdyqM/nVHUJrcXgiQFyMH5QTnHWpL/AF5LdfKIBYqGHOeD0qhYD91LdJt89jkFuMCs1U5nZMaVloN1a5ihjZyQoxwD2J6V5xrdut1fbA7FOrNjjn0rrNa1uK1Q+YhMgBAAAOT6YrkpfEc8pOLb5j0DLjH9KVnJ6lxT6kZ0+0iwDdsTj5iB09qkSLTYgMT4JPPt/n0qGIveuDLAMZ4wuK1xo2m/IQki8ZYsM4PtWii+rt8hvTzK8eo2luDtuSp7DABNQTa1Eiu4nYEjIy2c1OY9CRQJkleQHkFRgCnvc+HthIilOBxwKLpby/AV9LnTeA/EwsLUeeTuY5Dtg5Hr/n0r0aDXbK8UlGHqFJzj2rwu41jTxlI0mAXqAwOO/YVe8O+IUikLs7JGSCWJ647isHGW8WUlpex7INUt1YglQ+eCTjNasZWTad6nIGMEDrXi+t6zYziJrW5Yzck5wNp9q1PBd/f6tqYthPkgcgnHbg+lTead1sJJHqU0IC4BBbPQ8fjUFz+7AAOWwSB1/GsyyvbveYGAYqxGcj+dUfENxPZKZpSxiBwcHHP1q5SdrsEl1OijYuuSw3Zx8x5x34pSoyGEnA7eteV3XjWe8B/s7fLtO0soJA/Gks/EGvTEuNzRJ94sRxWalUlqo6F2jbc7jxB4jg0qIfODKTgKDyR61wniPxxdXciJZxskQPzYOM+1Zvii21TVAjxAecD6Y4+tZ1lpGpCQZmVD1wX6e9P2bl8Q04xNOLx9eWcflGKWQEnA7A1m3niU6uwiFs0cxP3yMEe1dKLKa0tg0iWTsBli7Ak+3r3HSuf1NDcSKR5UWBwUAGM/zrZU4LZkyk5Fxbl0jCmKMYGSC3IFQy3BLbmCEdMNz/8AqqP7PHDDuLxuwGSxOCfzpkOQ2QYsnoOmfYmtFsQrMmhUzqCqKV7ZGadMjqTkAYAyQKadSlhjCI4U9Pk9Pr35qSHz5+QVUDnJFCHsyWyS0Cv9pRmyMKFHUnv9KfBLZ2wctuI6dOBVOdLvIxtAAPbj6fWoVjlwqynJJyQo6+1GvQcZWd7G1eRR3ISWIrhhyBnI9Khaw3KpXOQc5HaprKRVXY6MO1XhAEQngA9B/wDWrzqt1LU9anK8TlL6x8ucADK9Scd6hiUpOyEcj+L1FdJJa7xkgEjJHFULmETNGqKAyrggDknPrUWvuaR5WbnwwvhZeMIYi+z7QpBY9B0GP1r6e0cgqmeWI4B718h2s76XqFtdjI8mVGOOpAYZr618N3guYo5h0lUMMHJGR0/CvNqpRmehF+6mdEsYbkgEjkEnipIoixAP/wCqnQgBQAoHfPrUmBtPOc0aI6ItsgcAKxwQR7darkbTg8AjPFTTyBQRjABAyKrneTyfoDWLZ1KN0NYA89cHBPpUTgKARkn1NWCABgDPqahEbMCeg7YrF2b0NopIpSZLnsD1OOtQtHweTjsK0BCD1BIGcYNRvEeR0UH16E0rWdmdSRlSRseCSB6dqqzWe/ByCO4FbIgZsAlSB29aclp0xwf9qh2NPdMeK0ycAcZ5OOn41dg0wlRltwHtWjDbZPcjuMfrU6R4IyflzzjirUrAyFLSKKF1CZdsYYnp68VXuVwCAMHPpx9K03UKxCkEZ4Pr71WkjJwDyM8D3qnK5zvQyvIz1HP0qb7PjaOB05q/5PK8jAHIpwiBxjkDr7VStvYi+uoW0AjUcYz0z3rodLgBAIGD3HTNZMEJchWUBe/PXNdFpMWJAMYAHWpb7Fpto27C2GwHk56EirXkbWyTx781PZxBlA4BznNXTbq4JJyB6VhI0jozIa3JB447YqvJabRzzgcZrckt/LUnGQBk4qEwhmDYIyMjPp61m7op2OZubTchOOcdhWPd2IAIK89CDXZTxhgwAwfXFZc1mJCQVwcctiqU7E2OIuNMHmHIz7YqvLYhSMjgjoBXV3Fjs3cDPb3qq9sCSpAyBnp3703OxvEw47U7lJAG0ZwB1rQt7XaoJIx3WphbqhGADtPrnFTRoCcAZyannTRqixaRgyDAwMdMV0FiQnJHOePasm2jER6HjBI9K17UBmGMDBznFcU5M3XodJpVxiQA9c+nSu60aXeOp/xrgNOyrjkBfcYwa7jQnHr044rgq+ZpbQ7/AEGXJUY4HP8AkV3ukPnAzXAaCm5Vb3rvdIXoMV6WDTsrM+MzNK7Ohi6VJjINRRA4qSvucLfkPkJbkVwMxMP9k18X/ES6XVPiTq0xJPlFVDA/Uf0FfYmvXf2LSLuY8lImYD8DXxXdRXF3rty6xF7m/uxDGzcAZ4B+g5r4ziJ+8oo+04biuec3tYueF/BkvjCSO5RkjsrSYrNuUne/QKPzNcr8a9X03wdpo0WyOL9ryOa4YMCVT+5n09vzr1LxD4n0z4KeD7uFZvOmhjaUu2PmmI6/4da+KfGvjW81SWxuZUa5n1OY3UkjEHIHY9wMj2rx8HQlO0V8z6HEYpRvOT06FrUPG0Xh7Q9fv5EJea5REjUjcVYYJz6AgZ+tcHd+Opo7NV+yMGkjEcPl8rwep7gYz61Q1P4kZgntDp+9WkDYMZIYjocn8ayZPHtw2wJpUIGMLvQg/wCfxr7XDYNU1sz4/F4t1djrtI8S+ap8+aOAFdgC/KRmorDTtJt70341CWOVSGBgbq3YkjnIrj38Z6nd7I49KjQAEAiDB68k9z9TWlFea1dWJMFvBvx8w2YI+lerGEk7KP3nje2ezZPN4Q0u6MjS3N05JLByp7/qa5a6it9E1Ai1tjcopztdc5Pc1oSax4nSRA9kYgBwXBbI9qzbnXdQOoB57VRORjLAA4/lWr9otHCy+RhJ31uTz+IpXU/8Su2XIxnYSSPTBqjFqlyZMvBDHHjB3rkn29KsR65cyXB3wRxHI5kHT8BRdX17cTHyo7S6OCTlcflinzLa2pje+uw9IdOnjJmChjjBGMCg22kIpLylCORlQQfbNVludSWRdlrHn12DHPb0p5W5mdDdWkaqDk4HGfwrROfYEuxPHd2kEu+2uVULgB0xg0+fxFLKNkN4ELdFJyD/AJxUiWWnImPIdWJ3bguceopy22lohOHRyc5VM4pW11f4FOXKthsTardQl1dXReCQOvsarFdVTKmchAchfQ1cgv7K3DRpdylMlhsHBz/Kq9xqVkwJhvJZXHJG0AD6Gj3F0JUmMi1G9iYb5bhx0Kx5ArYgv7RYQJrGdmOSC4/z+dYkdheX0W+Cdo2yOAScUjeH9YZgkt07gjhQwJxRZ9BKXRlu4u7RZN5spEIHO7nP5f41VTV7aEt+6lJ5ACHHP17VdsLW709dj2rzhht3EZznv+FWZLNVVi9i4ZRksSM59MVabe7HYypNRS9/dhZoAQAJGfOD9fWpoPCqXPzpqhUnnErEnPtSXK28nW1QgDOWPX8OlU31SO2wiac2FB+Ycgj3Hf61FrO+5HM72RPd+Ffs8gBvzk9AJAQfU1bsbaTTOVaCQA43Mw5/A9qxH16JwRHpzJIOhVSM+/NO/wCP8bXHlMeq5xirV7Xa/Cw0m3udR/aMt2cCOwUHqWQLj8eP85qG81C6gXENtBOwGRtIYH6egxWCnhuNJCP7QKJnj5u361f0/RrewYtFeRSSc5DS/wA6n3n1/MNihL4kv4WLSaXGSQVKMpKkd+BVa21hJb7zZYBZJgLiEE49+a377U7kIoL2RCjGVIGPY5JzWI99FNchbsRbepMag8fh1NLmj3Y4ykuhfTXrCPgXswycfKlRvrWlNKHnnllPQq6DBPbnrzTVbRCSvnpGcZCgHk+lPRdKYBYzI8x6AR5x7U00/tFN33Q6O5sp1+S0mkU9XCk/h9ald9NVQZtKulbscYJHripIhcxRhYXuIU6gFOB/TNBnu5QAbm6dRwQ4IwaqzJ0epROr6UFKi3mVlPVlK4Hbr1P0qWDxHYwnCNcgDqMYAP1qeGC3fPmwzF+cllp8VvaEkrZSkDnGAMVLjfqxWK0niTT3QiIagCpwCznB9fr9c1GLxb4lYkuwTwBuyAPf1NPuZNND4eCaA54BGOKotd20G5UllEZPBA5PtxUqFnuzSOnUtp4eu5izefcYIPDAjFRzeG7tRzcyFmGAC5yKiGrQbQA91gDPzsT+QNRNevdSgwecCBtGDjNNNJ2UUTdvdln/AIRm5jQ7riRyOCQ2cflTINIubdiq7pw3fzCc49fQVCtlfTBsPOCM5VmwRipBol6CoaaVCwxwcfrQ3f7KG2tkzpo9a1VdLSwjRTApIbcMjB7Y9arhHjjZ5bCPrtwzY5/DpWA1lcunyTMCpxyxGaks9NugFcuzZGfmc4IqUnF3X5iumrGpNcT24OLKAj+ELICD+I6VmnV5I2IOmkEHlBzj1+pq/HaOyu3kZYdQ0gAP+P4Vr6bDNDGSlsk5UZIJAq5OKV5MFuUINdDxfLoaEg5y0ZyfzP8ALHU0k2sXMxAGmiHvuAOT7H2rTPjV4G2jSoyyjHIOf061KPG07oCNGWIkYO0YLfUc8V5NSpZ6KR2QgrXMZNcvQmz+zoGVhjgEfU1meI0kXSGnOnxxZxhl+vPNdAPFRhmVzpiS458tyRn/AAFZnizxHLf6Pcxtp4tkeMkBCSo47ZrGHM5fC2V7sVdNFzRPFtzaaRbQx6XFKQpG9h8wGeue9PuPGV0VCf2dCMDnEZyfqaxtA8VXNnp0EX2FZ5FUAkqMH3zWoPFN1Nlf7Lg2EYJZcfr6168E1HZnAyS01ue9YQukECqQxJBJH4d6kFlZz3EjXMtvES3LAjp61AdKstQXM7iGRgDgnA+metOHhbSiQslzGQvIYOD/AD6mrT6X+8rTZFiXR9C8pgLyPLDcu3+Ln+X0qNbHTIkLxalaoyncC5IPH4VE/hvSmCgXKFc8biOPp6Uj6LpaIR9oiJHGSKSqdOZfcTZ32ZIur6zGJhAFnRhjKtkEVFFr2vwRqDBGEB+UkHGfqKltNRTTIwsVxCQCSAwyMfSo5LrVbwrKgilhydrRjj8vSlaPa79S27aFC48S6qZT5qwoDwcjd/OrWnXmnXbg3d+FGc7NgIPt/k1cW2S9iI1CFFduA6An9OlVW8O6UrEkHGckKmD+dWo21vb8SX5EjWnhyXIjjeQgkfIoA/KpHsdF8pmWOYMoxtKdPTnvVWLTrCOTMFzIhx2Xp+HNWGQSzeSJWKvgZxnHvVqUn9q4rJrYyxfafYzsUv57Zl/gjOBirc/iW2WP5dVu3A6gKMH9ea2IvCZfDywRy9hIg7Vp6D4X0qbU4orvbFFuG7BAOM+lRJR3k9wvbY4621HV7ok2GqylOgDHipZLbxK5y95IOcDBPA9K7D4r+HdJ8K63aDSmaW3njLGSFhhcYwPl7nn9a5dr6WSMRxT3CZAXlenvmlyU1qtRX0sJZ2Oq2pBntG1I5ywIJ/OrFzqMFnGXuNDlAHGGUNj9azBpXiePCx3ZET9AG6j3Hr9aeug+IMSSS3gCLyySMAT9B1P4U7S+yrfMLokbxxpTL5f2SZMDbtzySO/PT8aozeKtNyxjhuFzyQGBx/KiSWO0yJ7USv3AXr703/hINHZwDppRgMEKM8/XpRfl3bC/kYX266kvJ57BGdJCAxkXOPb68fpU/wDaGunbkEcAcKcgDpzU+m6urarK1pKbKM/MDIMYx2P+NWbzWbpMBL6B8nlcdc9ieBSTju1f8AafQoRT6xI5MqgQ5B+Zc59sVp/ZrKZQZbdwR1wDzWX/AGzrkknMqMo+7tXOPwp7T67KjEnDEcEckfhQk7+6h77mkLLTY5AVhmKDruTBx9e9bFh42hsNPfT0sIwhPLsmSfbJ7VyYk1uQKjycY5IBBNMhguXmU3RYhcfMoJOfpSkp9RKye5cvb7TGdi8VwrMeAi4A/GmTanZPbhUkug2eg+XH4961kksI4VEkEkrnqQnT86Y0mnRk/wCiSEeoAGPw5ot0kwMCIC5JAvLpATyWJA+lbMHha5uFQpfyFSe8n6GmzatpDrtEUqHpgJnP48VHDqVhECU+0J82V3N0/Chcq2/ItJ7Jm5beDo7dT9pvWkDEYzJnH5UzU/DUNvcRi0mcJgbyrE846jP9azhbnWV+S5miPYg9T6e1RyeHbxWwbqUknGWkx/kUK72SsJJLdm2umRWygx3rNjgbyNwPrx+XNSQWsCMXaWPzR0LOBXPjw/cbgXuS3bduJ5FMl0SRSR5xfJyMsOtP3ltYm0WjevJY0yEdAxOCAR+vtVGfUJu5jyFwcHrjpVO3gYK2Y4wQeWDAk1aFs7MHRFZcZJYjr9KSVviZSUSi2pT7yFtLd+eu48+9LMpvlLS6dHA2ODGpJB9fc1qLM6Js8m3GCeWcAmmnWLm2ATMEoB+VNwxz6kUNpak2vqZ50a2dQXgKAY6jPJ7iren+HtCuc/aJ5IHUHlVGD6cmll1+/fj7DAi46KTwB3BPWqsviK7ZSBYRMQcACPGfrgVSk+iEuwXdvBo98smkXau5wMgYJPUVC9/4gMiv5ERK5xiM85+tZeq6ldzXEMklslptPHlg/rmulsPEc6qG+3ROGUAmTBOB/LFS2nrJfoNaGVPf63MSWsRGR0IUgn+lNtoNXkYyypsU8EKuCB75rek8SEsQLq3DZyCD1/Gs19b1+SNliiWdCeWVcgegz2ppwfwr8R2v1J7TTdEkBF7Z3S3OSQYbfKn8fX/GrNrovh1n+a1vSQRlvKJwO/Hc1kJqniBCQUKFTgYyAR2qddS8S7hnpx/CQfzrW9XpETUX1NLVNO8NacpkgjuUyeGMeMD0I9ayjrujKw8q4ugeh5z+gNX7WT7QSl2Lh27xFDjP16VYGm6QuSulTxOeTvXA+vSpu5fEylotDPi8QaU7AyyXTowwApI5+h6Co3160YMUNwEB+8VJH4VblTSIVdlt2EQ5OxCM+4HU0tl4p0izikQWwnBX+OPOPcVEko7yf3Ct1KkOj3OqR7oL1zG3RWOME+9Enh+7tmYPdsM8YDE7sdue1aMPjbTIEYQacYSTywU/yHFV5/EUWpL5TQugY58xeMfh1qYzi9OX8B673H6VDd24YRCOdzkFH747GteLz1YtcadGpUHCk9cenesi38LTyRCUX+dxOGRsED3796l/4Re5MuyTUXJXkkykH86095bW+8lEsniF7K5IbRmYdQCMA/kc1VufFkQcFdHaM8gkZyfY4OMD6Vp29zc2EioogvAoHNwdxPtTLy/McpZtPt0552uSD7e1TdX95seq2Msa+lyysNPjhB5BAP8AU9a3NL07SNVgJluFtpTkjaQAR/jWfcXZkQyw6fG8WcFd2SPfGc1lCcCcgaYsT5+8oJyPWhJ3vEG29zsT4bsImDw3SI6jg+YMketOkvHtowYLxAVO0sWHT1x3rnMRXqbLqxFvH3kicgn05/oPWrkHhvT7pwFvgq5AxJJjH1J/xpOUr+80vkJJLqUvEiyayFed7d2BGJIGw3ocjrWFcaXdaHKruJZYyOCxJyK39R8OQaWBc2t5G8gOGiLAk/41ck1W9/s9I5LCO5QfN8pBI9c+g4zVNrZ2Ze5z4ii1EAmJY845DEHH9akfwvuR2iuWAbghnwcVEdat0mAfTsOM4Yjr+NJL4hhdCDZORgAPjOMU7pOyQ7d2Jb6ZJBcB98boMEZcAjHf3rZS9c8i3gk2nqTnP1HT/P5YdvDFq8uFhaIEEgjtjvV//hE3j2ZkLbhkDfnj6Dp+NGsndaEeQ67uXuJCEslcqC26MDihLwLEAbUiQd5GAz9MVLa6Pd2cqkIrKODhskCtiQXMlt/x7KI+BkAFvoe9Vb+Zk+7uZiot9Gd0CQkjPDdP/r0i+HRL0vTGAOMkn/8AVT7mSS0jHm2EhUnAYgcVVbxBEvDWTqMHIY9fyqXYvzJk0p7G4JE0dwmMljJ909sZrYt9QTylU28DlsAFiBn8ev51zcRttRbBSa2JOQFBIJPqewrTj8IPKVCP8ijAOQMiha6bE81yxPK+04ggIznDEE/TiqDXIhcGKxCFTngnB9sirM/hK8tl3RSmRuu0PkfpVjT3udPjMctsr7xjMnUc9v5UWdtQVmU4delXcPsIwCDhgCD75PNLeXiaqrEw+Q7cHaePyrSnSeNXY6c0igZIjHasCbU7aKUgWU6MPmweP/rUbLW49thkGhT3EhVL1o8c/NJjFJJ4avYiAb8uvHfp7ZpU8Q2SQ5a1nI5BKjkVUNuNQYPa3Nyik8JIcY/D1oVu33oa01uammWE9nMv2idrgDkLuOcemasa9Cb6xdUiIEeWBYgsMVRj8HXpALyydmGWI4P0q3ceFbuC0dop5SAvILZP/wBehRl0sLQpeGi11ZM6QRyDAY4IByODkde9aV23kkA2zIpAG4Z5PfrWT4W0+O5siDIttdxsdyu2DjPA+tb0pe3YRSKJlA6hsZGOo9aWqYiuuhyXY8yO4YKf4DIAP1pw0VwhUTDcBkKzYyaADboBHGyrywVQTk96rtfMPmNvIGI+8eauKv0GrFtXuWAE1tFIVG0MW7D09af5DkeYbRUQjooyKzVkF24SQvGTnBzjB9far66AygYvAQ3ClZQfzyeKnXYVupNZ6y+lMTbWwBIKsR/Kqd54inmwJLcIuf7pz9DUK293YXhWGWNwODuIOfxNXJpGeLDwKXz82D096m13crYyl0uG+Yv5kcDt8w560xdD8qIbbhTtJGBk/jmpJ2SDnYApPzBR0P8ASqE12/mgIoOWwQTWqfbUTZt201zaQCICKUMQAWwef6VLI5kG14oj7g8j19qzUEzEqylCOhzT/uKrM3A4yD1pa3vYlMZcafLOCEg4JwCg/wA805bGW3iAcE5HIPb2q9A11aFJraaPIBJ3NyO1El1NcJh0j3AEn5qm/cpO5lRwLJMCkgAAwR6Vbk02NoiVI3DnJb+lQtGYp8kBeMjcOp/wp03mlGcRNJnk+XVegeo+COSBjkRhwOQD1FJLp7XZXzXSMk4yTnHtWfLceYqpHE0W3PJ5qS0sjOVAuQgY5bexBX/69Dv2BJPdksugraTKWlyg4ZVboO54rf03wVpOo2oli1AFAOY3kORn1ArnpdKkVSglL8E8yZJHWmaLqtxpMjqbFrlGOC3PAPbjrUSWzHdbHUS+ArSFz5d4pT0U5Bq3Y6MdNG6G+t5ScKUbKkfieKw11+5wQNMIyd2FJ/LB4pPtMOqOIr+M2sTHkMeg9yKr3mtvwD3H1OwiuGiO+O6gjIGchhz/AEpJdfuml2NcQOD0kBHy/U+tYcPhfSlJEF8pibkMh6j1qO+8K2VvkxakJCD948fn64qfmi1ZdDTuLzUbrcLGKK5lJztJIBx3GAapi+1yFgWsolBPIAJwfrj9Kk0i5k01keG6iDLyrZxg/jWnP4hnlkJN3CHI6qwxn3ArJyV7P8wvK+hh4l1Ek6nZxlQSQEU8j0Iq3Bo3h6aMBYmt5dpYxug4b2pZNVe7YrDc28k4HCE4JNUI210KS9pAqqThlUkkf1rSGvwIiWu4k+ladAxdJBEBzxgA1oafrNoVAOqFVAwfKbOw+n1rLvLO/u2Dz2kagfeQKSD+B6Vf07StGmt/3ls0UitzhSAfoa0lGX2tAVlsaE/iG2ZFKagJAMkbj1qtDHq+or52l3YAB3YJHFJNo+geWcrIjAZUumVLeme1Z9jq1lpc48i+eDdngDGMelZuNtW7/Iq73NBV8TCQjzWV1ORtzknvn0/CoDZX0ygX9i13tO4lF5U+o96uReJbCcMZNRcyjk5Ykn3zTJdSOoMi6fqRWXGVWQZBGanmh0X5h71tyxa2ukMQJLKZHIJ2FR0A5qjPrXh2BjFKZQQMbVBUj8PSnDR/Fk5D7gQCfug4I+tMk0C4kgM17YBp1IUnbnPsfStrVJRJ93qJdeJ9OtxGILm4JAwAx4+n+TXM6j4pvRcuYkeeIn5dw6f411OmWMKyyLc6O+xjlQi/L7g88Z9aq6p9msLnZF/o4YklLiM8Edhmo5bL3mJPXQ5qXxNd3EQSTTFZSMEgHpS6boGn6o7t5rWjsCdhXANbS36tKQJYFJ4JUgDn6cVWu3dWD25huJMZ2hsZPpioTj0L1eg+DwTpUqAPdF1ORggjB9Ov61IvhjTLFwI7sxAjnJ7d/Y1jSeJ72NAHskUgdj0ptvrkWsTtb3SLBkYxztI7nmqvNE213OosIdGjl2S3Ecq9A8eOffmrlxBpIYBLqMDndgjIrnz4K0uRA4vcMRgAKeR2Gahg8D6YrPm6UMGAwwAyfrVe9LVSX3E2W6Lep6dpsufstyssnU5IGTWH9h1KxkEkMYIzkAKTxWs/g+2tyTBetvU8Lkn9T0rU05ZoEKf2kHAXkMPfoDV67SaY73Riwa1q4Qb7JeBwWFMk1HUJtxkhAweVUH8q6VrzyVI8xNrHksM59s1lXuoamzBoIY2ToSOSMdMe9Z2j0Q1puxLaz0vUIszIyzHAIZOv41Jd+HdKCIEPzE5wQPzrKuL6/fBNmsZODgMQajOt3aHEsMZBPGRj+VHvLZCS1Nq1totPcGG/SBhnG5u3cYrRbUYtjE3sZODgk9fxrnbZLLU2RpnClTjFXjoWkqplE8YcHkHA4qHdu7dgJpb29PNsIbsYzjbmqLavq1uC4tIzgH5GJA+oxUzafZJIHivtmTyY3B/HFatvOkSPALmBkfADOBkH1z2qrpPVi5tLI4fzjc3L+fA0DSdShIAOeoqdNInnmQLeMoPA3MRmtjVtRTTLgRGCC5OTmQEMrD6jtT/7XiWFZvsm9CBzGpIB9Mil7iY3dbmx4S+HNx4mna1i1cQTDtKQMk9Oa0dd+Het6DG8F3rkkgONquwVCvoAOo/Gjwp4u03S7j7RcaczlgCrEYI7ZzWf448bweI74pbfaY4SAASp+U+2etUpJacv4BTg27t2MVNCvbG5WVLqIsDyoOTiugXUZ/JjWeGyDAYDhRkj1z3NcRJa3OVU3cgz0Yt/OrWm6C2rXHlLqy2zKMnzOQc9Tx6VMm/JFO17NnS3mr7VwLWCUKuSVAz/APXrGbxSmMHTCpI4KoAfz6Vfl+HtzYsA2rrOCdyyxHA+uD/Krtgl/o8wQy208WP4owQfz4zQmnu/xBJdDO03xrPaYA0hpYmHVkJz7dcj6itL/hY4YeTPpnGNo80ZYD8DzitxtR84JK8MAYADIUDB9MDigzC7IR4rUc4K4UEH69qhuHVspLl7FGBrTWIBFPK0cUhyJYzgpR/wrq2Ls0OsJPEDwzSDeR34PNZWt3T6LKNkG4EnHlgEH15rMi8bFSwNmWA9Rkj2NLr7upXWzOgTwxDBJsF2u/qS4GAPrUVx4Xks1BS8iZOXADA4z7d/wrLl8WLdAxm0aNGGGw3T0Gabb6JbagR5GptauMN5Ukh+X1OTVubFywbOy0C2uLkFnltLh48bCAMk/wD1ulTa74w+yz+Q+j+RIFAYKuY37Ej0zWPZeBrRLdZYNbQyhixMc/Oe/HStm1N7pTJKdQtrpF+8su1mH0Hr9BWD977RUdFoi9onie5vtCubK70yS5sZk/dsEJaL0ORxge9cQ3gkzCR2DYHQsMZHpXqXgPxzB4e8W2v2qOJ9LuGCzwsAQEJwSB3/AKda6X4kaHp2natIbJ1lsJgHgljwQUPT6HsR6g06daEJcjD32rHzNqnhiWHhDk5GBkD9a3vBataT+RqZlhhkIEdwBlR7HH862fEek3t05FnayXALbcxAEgnoMe9VdC0PWYI2gurW6RATmKaBgQc8jGP5V2zXNExklHqdN/wgcmv3Zhv0aTToyqvqGnkF0QkDcQeMDqQewP0rp/iP+yzc/DfTLa5jvJNb0i6QPbX6qFBBwQGA45yMHrUngjw9d6Z5V7aald2jsCktuUPlOpPKtu59+P8A61e16f8AEN7bwDe+GNaeDWNOIIt2kPzRemD3API4GP0ryJ1qlGVlqjqo01UleWx8D6jYpboXklMYHIUDr+NTWTW+ATMAAMYB5H4VU1J7vUn3Oxcqc4HJ4qs9jNLGpnUoqnKoDgj8q+hbcjyY6rVnQzva+QzxHzNhBCk4yajS/wDMkAeKKNMAkEZrHtrguwihiYN22gnPqc0ksUSyFp5ZVA6gcVnzajfYuXOpFJXdEDfNkADikGqXEjF5QEA4AUYxVQokg/cv8nQMTnmnKI7eNFecSHuAvQk8DNJuzuNaIVp57w4QFcnljxVK6t2jcZkLNnG3J4HvVu7mnQ7YCoU4zwBVW0sbi5uC0xkG4jL5zgVaSkxq9ye0gkmZVcKsIzgA1oQ28FuuBFuz0OSSKVrdYogfn25wW6c0ouOAkCsGzkFj0xVbBbS7HzAnKqpUAcnH5c1W2Rx43F3cHsc4qWDezfv5wxB+7kkirLxiOMmLDtjI3ChW6kap6FMWAlycnHYscDNRvH9kAMsuB2HTFWU+0O584hFJ4IwM/h2qC9VI8bkM49Ac5H40XZbS6DpIba8VSJCARg44z75qvIUs8sJVjjHQu2SaegaaDHkmJQCdvoPX61lXTW6BfNBkDDggZyM1EibWZaa/ubiXMSKQhypPOfY+1NS2luCxvGjCAbhg9fzqnNdmYRxwQmNDwWXI596ebRYwTPckn7xA44oeurZfUX7VaFjGtiSFJ5bkZ9QKnkd5IsCBol7HHB+lVPtaWrKLYiaVs8sM4PvU4l1GVhudUyeSD0/Ci1x2K7QxxuGlkkHGcKcVOuoQxsBEWwCMZPf0qYW6QxhpT5rNzuXkmoxeeUpEViGcEgyGPJx6ChKO5TdkOMN5cMXN0Io1P3W5zntUdxL9njcmQXLKucAdKmkszcR77gSRxt/ATiqkkFjvPlSSGXoEJyKGu2hmvMSOZZEEs8ZQAc+WMZpDf26cIsg3dQeagS1nbKyXISLOcN2FW/tMVqpCCKU56gdaWq3KVnsVR5tyMoSi5IIJwTTGHkMDI+4d16kexq39tuJ8oINgI52r+maQ2cUSh5VOSPXpTSfoVsQrqT7MpbDB5BwDmpreaebOY9oIxjHamG8s4kwhfI5PGR9QaiMk9y4dH2pjAycfjSvd66i2LB06Nmy8TB89MgGoJnsrR+ImBHGeODU1urWpLz3KuyjkLTZpohkhY5XGSMjr7YpXWwiA3IuyBAGViQASeDnvR9huImKm8HynJBOBz6VIupXEYOLVQMdcAYpdzywFpgG3DBAAx7mo+QyGd0ijGXVy3XHrUtpBcOy+Sgx33fzrNYQJIWiLEDqG5/D6VrWhe6i2puA6fL1FNalampBalQPtJSVxnIBOB/kVN54syPs9srE5yccj6Uy00xo0LySuVUZbJzxSi6CRsiPucHnA5FUlchvXUmhaVkO5DHuGRkUSW8OwvOrMFGQN2M/41U8u7lcFpQhzxuqUoqgJLKJHAyAa0SsKyY77bZQiNIon3ZJZgMkHsKbJavdpueXyl/uZwTUn2wW+DFCrkA4+U8/jSompXRB8hQnA3bB0PvUWtqNpLQrrFa2TBjKX7AA5walk1CeeTy7GXJUg7tpGDSyx29tGUmjLS88Z6H1qumpxxJlIHB6EhTyPWpVm9hL3Sb7DfzAvczxqV+YqW4Pt+PpUNzdi0iwkcJJGMsMke4pZzLepne0SnjaODVB7W2QMon3OBgbjmjbYfmhl3Gt5DGZYh5YOeoBJ9celPt7hy+Ei8tccKgJHHemw2SBC8l0LiT+6DngdjmtC3knc/ICEwBhRilrISdiIm4coShVMYJwST70SW8McYDlY3Y7iT1NX2aVZSsgIXIJIqve3dqzhpUJIAAPXp0p8vcbfYpqfIIAwyk8DFPVby4UIHJjJOFJzjP8AKkknjkfKRMAO5UjFPWy851Z5Sgz2bGKXUpaEHki1cfaGMvOOOcU/7RCCPKtnjPZjjBPsPep9sNqNvmK2epJ5FIbg7gVKtjuBSe4fIhEbswDEoOmDzipntrdI+SWlzyexFI7T3MgIVsHLEY6f/Xoltnib5jndRYYQLIq8AOATjIz+lWjdzlAgABIPAUcUttfJaRMDEHLDqSeKp3d4hYlEbk4OM8Zo0taxOo2WKdpi0qndgfeHPHSnyh9uOg4BK8U2yVizMwYZx95s1blVJUKMSCffFNqw4ytoVJpEiQYUvgct70izSsNoZhnpgkfhUj24hkIBVsA5wRkfhUkV2ixkMqg9AQM0lYpSHxTMMBnwAOdxxk+tC7C5B54zx61VnaSNSSAATuztzTXuEiAHzAZB6UXsKT6EsrS+YBGEfB4GOlI0V6VYG2CgYJkzyM+3Ska9hiLEOcjGeOtRwLPeOQJWIycD2pXvuQ0SMgnUI44zzT3W2TAETOTwc4IqWLTWDMJZggxxhs5PoamtNNEoZ4njK5KqJGAyff8Axq1oxMzXkjh5SLahOAozz70eUG4ZiPf0q3dXbwNslEIdfQg5+hFZk9xOWBgCup6nbnmoLdhsmn4iy1wxyDknsD/OsG4nlWQeQ7kcqGUE5rZka5vCInARGOCenFbNtZxQhArxIyDAwQSfp70aA210OcsXuEtmWaOSSVjkbgRgeuamj0V5zyXXPUE9a0tRe7iAKEbM4AIwQapI+ryKQCo4wCuePrVcml7E38xpsLSyZXn8wlTnK9v8alfxFA8g3tISB8rbc5+gqFrC/nKm4nwByQykDPfA7VpIllZ2qubWKRgPmkYZz7UrLd6FGfceIBn7jEnozA54qOW9F1sZ3ABGQvTPvUsuuRSApFaKqA4Jxn9TzVW5sRcsXaVUOOi9qmyewaLoX1kgdAGkXj3FQOlryxkUAHPGDms06LEuN9zkf7JzTH0+0jUgzk56ds+1FpLqgVuxflu4kwY5RweDViG+uXUN5oKHjAPP5VkHSHlRTGTgDgAdaW20e9UggkRgc8VNnuGkTRu7lkCGWVAhOAS3P41fttQ0u1jJJeU4zkADn6896yZLa1g3Jc5kOMcDPNRCSwUYEJxgEYXdn8qteo0zaXXNOjYOu0YPQHOD/OoBrFkrN+9bBJznAx+FUo5LdsqkDDA5LCpP7NjkQuwRBjk+/pRe/ULkz6jYgE+czD1Pb9aZDPbTyApcMcdlPFU5dBg8pm8xVAIIU85JqbTtAtUiLz3eBnOFx8tDvbVk36GxGqShcyLKCcAseBWddxRLKzI7sOg8sY5pLfTbeaVwjPIAf73Ge3/6qJ11KMmKFAqH1yM+mTSTdg0Kn2SWVgXEgQHPGRUs9oqqWjDIOowelTrp+o3UeJZmCAg8+o9+wrQ8xILZI1Adz/EOePWle240rnGMWtriNgCQW4DE5NdMsd5LHGMiFGP3SM8Hrx2+tOm1GItg2ql8gBmXAz6iporiSXIcEAjBJHYdqTcdithr2Uyx5aUYz0UEkVB9hO/c8sgRRz0rWzCUJaQgkgAH+ftUM19ZwDY7lgwwcD8xil7orMorb2/QKzHrkjNXwYFjRFt3DZGSCMGnWtxDLnyo9oA4I71Wkt7uRiu8gMMnB5AoT7Ar9WV7q7igbi2c85AA60+yvI7i4UG2YbvlxjjJ71LFEbBH3yByAFOSDnP+RQmoJZTI+wAqfmGMkfhTvYpnpvh7SRbW6WxXY4AyDxg8ZOK2jbIpwFGcdPX3rn9G177bZx3DkkyMV2EZ4HetxtQDqi4G4jr6/Snz8xlJaExRQpJwuwAgkcVialq5tWKKoDE4BB+9jmtm4LCAkNwwxg+lczqcq26tK+NkZz8wHB6Yz71Mu5KTRUl1V5WzsIOeQR0P4VA83nhiAU5+6x6+gzUFnex37SBAylOvB4J96r39nPPzE7AKcnAJyD/hWPL1NFFLcfNKbWIsAHYc7VNYeq6u92wTYYiDncCOeO1WLm1KQsktwxc5JkyRgemKxWxEQpZnwepPamkmx27E9taCZ23ysAexP50XcAhZUQlvcnpUAky5K/KAeDuFILtVx8hc55IPX3rZaIpJG34fYWF8s7uMjCkbutel6frSyxhwxcA/MRzgew7/AErxqS4JVdluN3c4OTW74Y8STWJcTAsiggLjocVEk9x6JbHq0OoxOSScAd8etR2kIvL95icRbcLkHBA74968/fX2/eSSsUi4bavGT6VInxFZbMtCWQ524cYyP8KzVRrSwkux6DqLJDCHcrhRgKTjIrmLvV0gmecEhwu3AGc/55rnD43M6OJyX4wVAJyKiRpNQZblDKm4EAAcEeuD3qfi3J5XfUW5mj1eV0mgaQHoSMH9aF022smEsVk6BeuR/F6imDSr67uAsTlODwzYyfxqW78P3sEixXt+QFAYgyjhSO2P5VolKK3K0Zjaz4jEdw8DW7hUAJVR6nqPes9JortgoXYGGRnrTNRu1iv/ALOIfNK/xk8fXNQQ3M6yAtDgA8Z4xWkY6dxJFuTRICuxpxljklz39KalhBaDzUmRWOF64PX/ABqVoYpFyzndnJC84HpjvUyadb+VklwDyCo6fhVrYVivNdzxSxsJASFOcDr7VXnub4K7QkKQMZAB49RV5Ut4yAZMknOMgYxTTFCZBiSQu2cLngUKzH00Kdv9tEDZZvIyAR05q1C0e0j7MSR1K8U2W3dmwCyjHemG0mIAEpCnqc4xSs76Arlj7TbxRENCevQjpVaHVBb3QlCOHUhgTznHTA9KbHAUJ48zA/iJAqeWcJjKxbgB0IPH1pPa0mHnY9O8J+PBqEKJcs+/IABBxnv1rsb+9tdpKNjKggHr9K+ek1e4jnDxRlQp4KjgexrSXxjqklyX25Ho5xj8a5pKa+EtpSWp6lc67PAqLBaKyKPmLE5Ymmf2xdFRKYfKTO0Ejgn0rioPHJYos7ohJzhMjHvSav4sSaIBLvIXqAc7aWtvMi3Lqjt7zWZYbVyCm4Aen864LWPHc0DDezSsMhUHOPwrm5/F988BgR96Merc5/DtUGmGOe7IvJGMQPKouSPx9aag5/EM2h4wS4UNJEQ5HIz0Ndd4cu/tunmadsvngZAAHbk1xstrbbcLbswzgZIGRUkfh3UrlQqXItoj0zk8emBWnsf5GJNdTd12NpSxL26rnIO4E/kOa5C41GeBpI0KPnIPljAI+laNx4QkjbMl+gxwfnwD71S/sSzsrgkXaSuD95WJz9fatEraSaHpuhYRqpXekbbCMhgOvt9KM6yzH5WDg5yoxk+o9Kt/2mkagC5+YcAofT09KhF5cvIDb3RBySoLdD647VNovoGtiJdJv3IaS2Yhu5GB196n+yQQKfPtJJio5EYzipJLbxBNJmV2YqMAuRx/n3oGla8zYMrIDgAHj9apXS2t8xO1rMibU9PiJK6dzjiORTj61F/bNsQAbRSO/wApGKvf8I5foAZ3jBB6ORxUVyEsTiS0WUY6g5z+FTtvIE47IpnW0Mh8q0UDGAdnB+pNdB4Xvp7C2u54YgLiUKeeoA7Cska+sYBFgqgDA+XJPsc12/w7g/4SmWWLYLcxrvYlQCB6Z7n2p2i11L2VxB41vrJABaAyZwGU4/OqWq+M7zV4jBdoEBBztTJHuO1WvFV8NDdreG2M8ikhWWPOQe+a5O2uNS1By8yCNW6hUycDuPTisPY8z2Y+ZuOpb0LWLDwxa3MMUrGaclmYqQRnqc9BUunatpXkzi4vJ14+URqCGPuRz6/pTk06wKkSwSykAjOcD6471Y0yy0m2mVrqyuJIcE+WAAD75rq5EluRzeRi6hf2ErFEnu1OcHDEZ/CqlppN1eMfs9ySgOCHJP6k1r3+oaNbyMRpkkYJygmHQehPQ/WoYvFdjAhCWpcfw4UkD3HvUPlXn8gUm/L5kT+FLtYwxu1BI4AOSPxqkLZ9PmKSsJyD97rn8K0J/GysihLJBwVO4HBz61VtLh2Z28iNgxJwxPB+tSpJ6cth3kTNCLsM8hSMYHBBz+FSpZ2y7Q8qoQckN3qM/aFwzRKAeTySKRhPJgbEBzy3PTtWqemwkTypaqo8txuBxkdh+NFvN5e7EqgqflGOaejKkZWRoyT/AAhQCffPpSukcmSJFOAenale+41o7Eb3c8kjElie2BgZqSOyu7pPNR2CjsR/nFFtHBuy13iLGQMdTVu6uoFXEE8oTjKhRx7j1qLxuO2mhAkFw+N5yvQHpitKC7EaCOUMSOASKwz9omfaksgUjOSf6VaW0lZsGRgTjPfNQ4c3Q1hOUFY1J5hwAnGODVObAYOoAZSMjH50phkgGHLMRwe1SQCME5BJ75HaolT7nQqmlxdRsY77SnlhTE6jlSev4V7j8EtaOq+F4AzEywYiOfavFBMImQoCFxjkda9G+BV6llrV5ZCQFbg+Yqkd8cj88V5mIg1Znp4aXNdHv8SApkAAAYAHUmhyRwBx3pI5GCjI78kUjNvfI4B6H0ria6s9KCsVpAGVgRkd81C0YY8Ek/3s8Yq5goMcA9MnvUSR5YA9M885rGaTVzrhcgBwxI5XoMGlDFegIXtmrYtwVO0Dg44P6UqW+7hjz1PNZpaaHXHlZUlXcQCOOnFRmAkkEZGe1an2YGMsGHIPQU5bUEZAPPqKnl7lxjoZRtjjjp6YqwtsTEMAkdfpWiloAM8kk9D2pyIFzgY70LTUNTOW3G4KB8wHJz1prqExgFT6VeK/MW4OTzVaQAZBOTnv3qW+pWrRWbJbJGAeSKRjkHjjPWiWUAE5+UHgGqEt7tOASBnnHekp8xky2oAycZHQ/wBKIlKgsckf3RzVGC5LHGcc9jWpYgs3qCMZreLbM0tbl+0hyQcDgV0OnR8DIH17H3rKsIQcE8YHpmtq0DK4ATj24qJS0NErm/aKQAQAf0rSjgJXkLz1Cg1TsgwwCcDFbFupOADxjr3rC+mhsr2sRGAHqv51nXPyucg5x19BW9PH5MZPr0rnNRYS7gpGSOdx/SpctLDS6lGWcOBgDBPBB6ioJZBs4JOeOlZ97cmJtmeKrDUMAAkbTxnNYc2paimi1MmQSRwRke9VVtyZDjAXHpT3ud6AKeccH0ohk3BVIGOg3cZ9/eq5y1HS5AtiMgZHHOc96lh07nJHXnirca7cAhSeoGKuwR7c7/4jkcdBS5rlLyK0FllRgZHXnir1va/OPl6c5J61ciiUYAwScc1owQI5yAD6/So5bmibQunIARkHrXYaJgYIrKstNR8EEAjtXR6bp4QnYAGPXtmuWcU9DoU4uJ1+hPyPQ/5xXoelR/uVIyexrgvD9vINoPT0/rXoOkoViAPP0r0sImj4nNJK+hsxjCinUxOtPr7fDv3Ej5N7mJ4wR5tEngjxvm/djPv/APqr531FLDw7q+p30wU21kpMDEgb3VeQB14Pevf/ABrfGysYSBljJkc45we/418KfHTx1L9tlt4WKWsUhUgDO+R2wefrxXxWdJ1sQqcdz7XI/coyk3ZHm/xy1e9+IdveNHdOglCPEpcgAkjJI9gP/rV5VNpco1+FjewpBaWoiChsksF5IGT35z69u1dZdahJLqP2MW2+RNylSeNo6j/9VcVfeDvtBu7hL8QPKSQGbPBPPAr1cvwqowUWlfzMcwxKqyunoVWZEJ5tHH+2Ac0w6mIZMF7FCBxtUHH4nv8ASs0+A5ZJGRtUiQdTucEEUxvhtADl9TibJzlZBj04z0r6BRna10vmfMSkubYk1PXNTRFeCCCWJSACoAJx+pFVP+Em8RPmWOBs4AzGoGfbArUtPDOnabKCuph/USscfT0q2s8FpIHTUUQg8AHgD1zUpU/tv8SLv7K/A5w6v4nlYN5EkQGcGRuv4VDEr3N2H1KYRy7SpUnIP4V0F3rsMUDJ/a8jk9ApGPqAf89K5EAavqkwlkUrkEM5AyO9Xene8PzJfM9y1faPZXLZN4CRnknAx6e9UYRaaNNJ5NzCT2VW6Gtf/hELSWIp9sj2ZBDMwH6mqZ8PWEUpDTxZU9FIOa0XvL3pIiWnQghvL+4kJQxH1IBOanDasTkBQueMoT+nrSC6g0+52Wk0ZIH3vQ+mKml1TXUjYiSIwMeSAeD7Cl7reiv8wTsV5jfxKA5wSOAARg1eh0m4VDP56vkAMpJ6D0FZ63urXkoIkBcjaTjOR2x6VJI97DlbueQDOMxqSR+HNUr9I2+Yb7ne+HPCemeIbdgxjivdpZRxzjtz3NcJqV1Y6ffT20tljyZCpO0gkeo/xqXTL1dMuRcx3s7spxtkTBP5Ve1LUbTWpDNcRMjnqwjwT+HGaOeb92Q+W60MKLVbKMEJLcA9gF6fjmrcNzHOCU8/LfxE9KdFbacN4aGUkkAMACAO/HGT/n3qVdN0xCTm63AEgoSKLJdSFe+qKcmnXu8mO5mCMM4DkZ/DvQ1hdiDPnEgcZLd6S5v9OtyEM13uGGYA5Gf89hStq+kNGSktzKw5O7sfoKV4LdA7t6Mrx2k6sd0W8DrubANaUd245jtIzgfdBJGPxrKNzbairJA8qkHPJIOP61M/g+5BVkmkcNggq+evbinHV+7+pNktzRke5XaBb2kAbGNs4JJHc9SOo/X0qpc28iKA6QNnn92Qc/1NEHge/Yku8i8ZG4jmpYNFvdNPy2TTr13HIB/GteWa1l+YRa2MmWe5tlwLBI1H8S5IJ9f/ANdMTWZZFKGwjfIycA8e/wBa7eBr2a3KLo6sCOQQSCB15P5moLaC/ErCLTbdiTjbMvA+h61LhfWzGcaNFspsSyqYNx4JGCKms9J0m3udhuWmQ8nGCQa6e9s9SlLn+zLYAdU3ZB9iD0/CuSvLK9sr7cltHBIWLBU5AHrmnJO2gebNaKy0rblDIcHB3RkYH1PU1ItrZRMJImk39mCk/hxVD7TqsyAugyTnjtjpUiT6wFCo2xAdxQLgE/h+FJe0tZx/IVknuWRe63LcSmCckMc4KbvyHaoriPxASQzyAYBGQcjH+RTrW7ukm3TTvE+eqHmrN9qKxOwOoyHGAHPGfbn/ADxUJJ7x/EcTMuZdcSL97cSlR/DyfxxRZayY1DXN/KjhuSpwR6AZ4qx/akVyAr38rDOGG0EfWpIpdGAAebzcjJbbj8Kj3F5FcjLZ1zRZpALqaW4YLyzRg4Poahu9X8OYIWJwQchgucfgKb5ekSS4hR2GOcgH+VJ5WmKCPKmMgPGI8Af1q039mX4Byq1miFtU0jbgW0hQjhyP8mqwv9KiJIE+D97aQMntj29v1rQi+wq24wSgk5Py5H5VJetZNtZbN1yMFQvBPr7Vd7rcI2XQzl1awQbVW4Mp6Hd296gl1C3uY9jpOcHggkEntz6VoeXAsgxZSEAZyoBx7Z9aWSGCaMFLWck8AAHIqLX6h6IzYtInvATHcznI4SVxkfSmnwtf72CXUgbGQnmZwB7VZk0SW5A8j7XEewJ5H5VYi8KapEQgd/mAZVLEY75z1otZbITaW7G2/gzUHhLPdOnQlt3Q/wCNaKeGb2w2O8zzZIAKtn8ev86Yng/VxgvLPHgE7Y2JJA6/XFPm06DTIW+03tw85H3WJz+B7Vy1JOP2UzWNnrc1odY+wjP9jrcnIG8AnPuORj/9dNHjVLcEPpUiZOMPESfpxWTZeIrTT8Bo7hiO2C2fxrUHj2xlUA6dK5BGC+Aa853m7NS+R2L3VdNEZ8fWZbjRAzgkHzYjnPvnisjxP4nGq+H7tE04QIsbEHGMMeOnatmbxnZNuI0Yg9iSDk9jn+lcx4k183mlXEYsVgUry4zn8BXZRpxX8xzynJ6tIs+EfFX2XRYLZ9OjuZVUZkK8H8eDitOTxHPPny9MjjUYB8sZ/HnpWb4NsjLo0BLZIHU5PGOlaF1dw2EhV43JxklFJyPau9LTdnPe4JYW2pASTMInU/dc4BB7Y7miPw1pu8gXce8NgYOMfhTP+EnsrhY4jppdwOGl5z7cdDUf/CNQ6rIWS1+yA9lfB9z1pJ30X4oTRO2kaYHObkRNz97nNMGj6Vlj9phB9S2PxxUTeCGj2mJwVxgt1I+tB8ENGhYTK4PUBgM/n0FXaW90K6EbRbSQ5gvItmc4cE5x6Y7VYD6jaqY7aWEqRjIBJI+lN07TjbKP9FhOeCWJLD+hpb29v9ImAbTlyCCpiGSR69al+9o1cFpqR3sut3cQ8wLKinA4xj05qst9qKYQFY3HqSQfwq9H4v1OeQYsEyRgMSBx646Vbjsl1Rd9xCyOfoMZqFCL0aZW+pnWsv2kMLu/toHHttye5Aq9NFpsSBo9Y+Y552gZ/wDrVSuvCkbMOA46BupGP1pIPDVo90yXDKgHdwSBVKLjqmiSzDe7GJTVJnGf4F+UjtyaglaKSQytdXOR3VeR+H+e1XkgexYRW11p0gxkeYwGB34ODUbGaFxi8sSCckBwcf8A1qi0OtjSztcy7mDVrpw9rcSmMDaqkHIFRC28QQkqJZkDDnAwCeO1dAb2VWwdX06NMFmctgD247nmoW1G5lidYdRhZiOCF3A+2acXSTsl+JGvUwvtOo6W5a7nmA6MMg4HoasweIdOY/vLm5WMEbtoBI/M81XvbTWNRYiXEo7DB6DvU+m6CAcywKpPDED+tNx/lVhq2xffxVoBUF0kds9WjHT8O9V5/EPhtoWxbyebnKuq5z7Ef1qX/hFUul3oq5ycAj09qoX/AIXNqFYIoDg4LdDVKM0tJkSUexz10un6jqmEdreMgklyRzV+Pw5pkJAN+hXjJU5Iz/hWTc6eUvFWd9nXDDnGO2PpSS2UXQMXzyc+tS5NaN3GtTfeDT7Vdsd+On3sg8+mKZ9vmAMdtdx+YRgBlOT+VYIsYgVJQDng1pQaaPOEsX7t1OQxP9aEpvcq1iaQa2Mqo+XuADz/AICmxQayjO8RZARg4UYI96247rUSoRrmIKOoZ8Z/HNS/b5skvNCA3B9/bOadoLdfiTuznJm1njfctjIPC4zViwkZJSbv7Q4IwVjB5/A1utf70BEsUZxksGAIP0qjLqBicOJ1LDoTzReKV0NJ3GhbKVT5dvKxHXfGRn8O9CiyVSslpOpHVhH0P+NB1kKQXuI955wrA8eo/wAKc2vEsSLxWjz0Hf65pc67gxYfIVD5VpdDPTacfpUJvhaktKtwFzyGGT+FXYdTinChpwDnH5Utw9oH2yzCRAOCO9NJSFYzjrlo+CPtDIR024zUZ1SzJKvBMwONqk5B/GoUS2GriKXL2sg4IOP1rfgk0SFcmKZyOB0Iz65xUqyerf3DtZbGLHrtgPlFlISBjJHWqZFvPLI8XmxtkbgzEAE+3auwWfQ3jIazlkz1ZBgZ/GomfSWfEVrcsQcEYzgfXGO1apQ/mb+RN5djnoNGjfLG4MeRjJJOK0bPwYJAsqzxyg5Iw4z75FO1JbFifIWYqoPyuvNYU2p2sSFE+0xlSeoP6UtthpHVvo0kFnviljl44UHJGPWsdNdv9LnkCWqyqx2mOVeD2/Csy11gwgASTEdQcEg/jVuTWHmTCISw6q6kZ/Gocm9LfcHL31Kmt6tJcxBLiyWCMuMyqTu4P8q0bHwdpt3CJBfxxAruIZ8MD6Vk6l9v1aLyBbKEzxt/xrNOgam74y2EwAqseD2yaEpLb8SuVNancw+ANHgXKanF7bHUnJ7/AP66vQ6VFYf6rWIoQOuZBk+nSuCg8O3gcGVCrZxnPQ9zU66TOWA8hOOSM4/HFNuptoJKNjsNTvpBGAuqQgdNxyf17Vkz6lqqqPs10kyDsGzmswWM8YGYUOeAQacVubGMSxxxmPOCVcdfpUe9pzCWhKup64VwSoHU7ieKS58Ta0iqj3O1cgkDIyBTH8SXzgqIAccDK84qnd3E9yhSWAqW7g4x+NPli/slc1zY025tJ28ye+cSdSCBzW8H8M/ZwbkRmc8gcHJ9favPLbSUlkH70wMM5JOATVt9BZsb7xcYxtz+uaOWa+F2IVpbnXS6n4dtpCFJdTjAVRx+tRzaroV0pCRMcgY28Zrj08OpCwd70SkHoT0x9K1PIXYT5sR6YBIBx6impT6zKduxpw3+iBGjluLuJsfwPgD0xmsi6e0nuRFbarcIhGd7OV6fnmqeq2iSKjC4Sc5wVjbkVYg8OWbxBnMzA8Elcfp3FFpS6/gClY0bLQ5JyN+o7wTwNxzj14rTbwusZGLlncdf3mfwwe9YsdrY6erYnniwcBwTj8jxTV1SyLHGptGy9GGDzU2cd7DWqudDZ3cGgXJIEkm4ANxyR9KvHxjp0chd7CQ7upC9Pf2rjH1GyJLPffMSAWycmpobu0klws8kwAxtK9R17f1osn1sJSs/eR0EvjbSr1fIKbYslhuGACe+fWg2Wj3KLJDclyVyQwHB/qay10i3vioRDtYZO4Yx+FXF8MxWyJ8n3eNoGMURhK+ki7pbIqaho9lczqIZXKgDPmHp+VXrfwLK9kbm21gAg4MRkAb2K57VSudFuVXdEeDz07/Wsp4dTtpgGkdT6BuMfQVfsp7pJkcyfU6SDw1N5beexdhyTJ1NR/2AWyFXAPQrz/Os1LsxRjzbm4JYcnk4qtJq9ssjIL24VwM5UcEfj3o5nDoJK7uXf7AullIglYZBwq8Zq23k20Ds7z4jADbc8N34HSsNtdgMa/6VK4wDljjI+tPj1PTGQZnmBYf3t2fXg9frT579B2d9yw1/YT3ASPUbmFjwVYnI9D15q0sMhAIvWIH91sE/hWdbfZr6cIgBB4DY7e9a58NhIWdCRkdUalFczvceqI2ha3JEl2yFSNwJyfpg1v2D6dNbKzbS46tgDP4VyMmhXc5ZIXDHuWPP51SPh3UbYkmUhQDk7+ntgU+SW8bIi6PRpYNIkQkSMCcAFSBj1qFLexjLbLibaBxmQjNcHZwyqBvaViPmByTj3q5uHpcMCRkngY/rVXnsxpK9zWngFzcsIL+ZCv8AAXI//X+NRrpuoiVj9qkB7NnkH61lRatPaSsiRBw38TZzx71eXxZc25RngDHAxjvzUWu7tDJZZ54pAbjU7l26YY54/wABVuPU9IijAu5nlJ7qoY/zqpd+K4rzDzaZD0xgKePfg9T78U+G+tb+I7bOFSwPKj06c5zVJR3WhMlbzLyXvhySMeUZAD1yBVqLT9Hv4CyzqBjcPf05Fc3D4fW7mOY44j2Kk8inN4XngJiWcIi9QGxn8RTSn0kO0d2jWeTTreULJe3CADkox4H58mklutOEBEV5NKo6FpOc/nWWvhy9VwRicAZOemf6VsDSrZbSMTaaA7LnK9M9M4qbSvqwXLfQ5OyWVNanlUNLDngKefeui+22sQCzWtwy54wpJ/MU02v2BiyRmPng4NTnxNBbQ4khZyDg/Lnmi6Q7NvQni1uytdrfYrz5T90jcpHuetTP4qsJTMBYyoGHG1SQPpVODxnZK2XiYc/dEf8AWrdn410gSubq0FwGXIOSpB9QKnmV92ibX6GRLeafK7PLZTOc5CxErmq73EMhRYoriFCMEOc49uKv6jr+lXsubCGQAdSVA+oot9YgWX57dueQCAeKuylrdsItrUoy6WzDeLiVs9skY/CqzW7tOFFxMMfKMk4+vua6ZtbtEl3G2YAAA5I5wOKba+N9Gti0b26FCckMg4Pse34UpOK3RTcnsyLSvBlxfyA5Z04JJPFdGfhvEiqBhzySVOTnqeBWQfiHaW6k2rGAYwCo4GawNR1PWbtmns79mhJyFDEYP1HahVLL3ELkf2md6vgmKFMmWMDaOGkHHt9axr/w41s7IImbHOBz+NcU174jlj+Z2eMkZYAjB+tXpv7fuLaJpJX27cAqckAU1OrLRxRS5Irc2Y9GFySEyoHXnAx34709vCJLExSs5A3FS2cCrngPQb65kPm3hePjKOwwM9Tz0rd1HRY4b2Z7aQlVO0BTkH3qrtPUzvrdM4tvDc88ReEPM6nMkaE5H0P9Kv2Dy2MoRbC5IIwVkjJz+OBmtfTdVm0XUWmjiYPGfnBAwfw/Sugv/ic88bTf2TABHhtqRgHPcgD+lQ6ii/eX3Ds90cT5IumcnTLhCTkGSNgMY5GP60230nSL1isir5442yEDHvzXQz/G+2DLHNpK7l43MrBSPqCM1wuqeItL1PUJbsQMjuwOACAv0zSVZNe4mvUUYSWsjqE8KWDR/wCuVeeFDDp+Fdfp3gOwhgili1O2ZZBwpkA5A6EdR9eleSwanY3A8uKSSN24LZA59QPSp5PD140auk8qK/zCRXwxA/z2p81R7WLaSPUdRMGlRhHtbe6lC8JGQQT9R/jXMXWvpKpWXRiCPmO2LOR6Zrjjoeq2xSVLmQyqdy75CQD65P8AWul0fx7fxwLFqNhC4IwJcZJHqPapfOn734E2S2K7+NdLgJV9HMYweCMY9/50r6no2rwj9xGischgeR71kax4ktvtEhl09mLN8rLHkEf4VR/tixEOUtZAvQFl6++PSno9U2abmuPD9ksnFygXpknJ9qjl8PWEbspmVkPqQB+Z4qpaa2kqgrpj3CjKny+CfqKVymptsaCSAYwRKBke2Ka12RDs2aKNbaeweLy3YYw2QxGPeuit/iNMkIT5MqQMqcEY6cjtXDNoUMbBDOEDcDJwM0W2iSwOzQSxgdwxAJFU4N7sW2h2t148lkQ5ijAb5s468+lZt98SptOCn+zbacMOCq4P5dPzrHe8a3i3NaRzIOpyTz6cYrI1HWjIqodPVMk4cZP5jtWfLbuWpG8/xWurg/JpccROdqvGDg/hx+NQw65Zaxch73TIraVckGNcA/Wm6ddGa1BMNuwPG7AGD+FS3F0tvkm0SfAztjAyPxqeVb3Y79Cw0+ixuhdwm4btzgAY+taOdPithLBNGSPu7cdPUVzD67AwKHTsIeTGwII/GoRq8LopazJA4yQOK01iv+ATZXOri+ImraXAIIJ4pYwcKXb/AD+dVJfinrOGGIgSeShIGfcd6xIba31BcoEQnjIwMGlPhhyxAlV/9oHArPkjN3v+hpeyNBfiZryuRH5BB6lVIP4daq69f33iWFJLmNhMpBOOcjGOtJaaTPZSfLGlwpOTkkYHt61uwag8OIpbZcKRnJyP8afJFO/6kuVzgLbT7YziKRypB5+bGK6KHwrBgSR6mWAxwrDcPw71t3TW9w2Hto0A5B2gZ/8ArVXk8hQXW3jJAwOcEfStE4vWxJB/Y52hX1EShuQX6/TA4rMvvCIdd8dwN+eMHGPfmtI6nEqbBZyK+fvEZBB9D0qu1zDdSoksMkAPUrxgfX1pp6CS01INPvr3QkMZWK7RAQCxycVbf4kOIUjGlRuF4AIwQT3z0J981Lb+HIXAeK6WUNyCWwRnsafc6A9qyyqI2ZexAIP4VPKpvsO9kQWvi46hIhFpHG+OATnPse341pR63IxJFnDtBxgtn8RSRIbgK1zbRJIowGjUAY7dKlkVIrcyizLnnLIuSB68UlC3UFqRT680SMRYROijI2nBz9Kzbfx84uBEln5TEkgEAdKuvqllsBGny7wACdh598nuarLDpLSCZ4JkJ5AYYYH0pWT6tA/Q2YpZtSgeYxCN25aPPXv2qldaZ5wJaMYzkVNBewIo+ytIEOMBjnA+tW47b7UxBLgMMg9KqOmhNzlJtFTeSEGe4J61EtjFCwZog655Ujrj9a6S+0m5ifMaMw9Rz9av2Fyi2yLd6aQc539cj0yD/Sqeu49DilhtjIWSEqSeSR29M1YGlByWjC4Yckd67KddImjYGxZVJ5Aase5hs7VcojxITwAcio90d9LGE+hNfsFU7WU4IHcV0PhrwzJZzI/2pcZGYy2ByfTpVEzW20MjtvzyORj8qUSibBSSQYHQsaJbaByt9T0zXjpC6XCqQIZMASMuB2wRiuHvxZw48pAUx24INY0qXpiOHkynO0sTkZ96WAvn54zyMZIxzRFy6jsktCB9Nk1R2NtIDgHgkDFVD4bvN+BKNw6FeCCO4rQm0ucsHjXyiBkMp6+lV45rmG5VJndw38eMY7Him0+xNuoxdB1SRSgu5/8AgMhOKfH4dvZFCSXMxRv7znn8TU89neuwMVwxjBOAHwfbApiJqUUyCfz5wDyGOPw9qlRT+yiuZ2tchudGubdi7zy7ABjZIRjH0qqyAqzid8jr85BPP611VjMmQxikYnrExz+FQ6roVpqEu61Bt3JyVJ4PsT2qnFPdC1sY1pdE5ja4lkZjwsrZUf4VpwxRPw4jwo2hs+9b1l8N0ubWOeN97YyQpyV+pHFUNc8OHTY1AJOTgnFUoJK6YayKN5pkcbFAJcSDKNt456c1mXGjuCQTJ5pxtPTFdb4Q8ZadogSDVrBbkKSqtIpOM9x2yK6iY6Nr7iTTIYHgIKvEDhojjOR7+oP6VnzRj8QJNnlVpZxQOY5JnjlJ5HI/Wr93pkiQqYi3XhicfjXu+kwW8GmRQXelafcvGmNxX/WehJGDk+nauV8ReL9C0i6eCXSmiJH+odCQvuD1P51CnSfQ0jGdjy7R7C4u74RC9EUoBx5hzmvcPAnw01r4kWc9rpfiOK21O0jBNhc8+aoAzs/Pp/8AXrlbLxj8OLi3CyaPBYagg5uI42ZnJxk4Y4H4ev0rGuvO1PU4r/wrrtzpl5A+6GWKURuD+vHQY9KyqOLX7ta+ZShJ6yZ6f8O/gd401nW5p9G8T6dZzW84tbq0uS0cqMTgkrzxnBBz713XiL4afFTQvF1l4bePRXv54zJa3sjMqzhBkAM3fsOO4zxXgdr4V+I+p6iddtvEYOpSSESXSgK5c9m24C9ODjFd1rXjX4z/ANk6bD4pvRqttpsizQXToBcIR0O8YLfjkH9a45PEbKCfzN6apJvV/caHiPxR428E3sul+J9MsYtTVQzW9uCNhOSBuxhievGRgjnrjrrH4cp8RvAUfjLwvrBvLiGI/bdDkiRXilC5ZSxIIxjOMcjp6VyV/wDtE6Z4zt4YvFqyXtzCu0SyW4WVcdtygZAOT1ride1Pwtqkc8vhXVZtN1IncfInKMcd8KcfmM0XV9I2l96Nr6qz0PBoLiVUSNlYysCNwBOPxqeH/RwHllZieMMOlTzXE+0m0Y4PyljwBVcwvETLdyrO5OQoOeK+hso6niRVyeN7qVHaBwsQ6lmwB9KY0JwHaWOR8nJIzx9KZLK93AIkgeBME7sYBqKCOGMfMrNL1GDjH1oWu4NdLEsAuZGJSEGNTyyrgHj0pJWitcM8Tu/PIOcfhTmV1Kl7iOKJuSDninC+iUExhZZB03dPxotFMFLoVI7yOSSN5QwRhleoyK3FIuYMowQY4Y859qpx4kId9pAHcZA+gq5C0DI2GLYHBBwPfih90Pm0tYWOFW4Lq5xyp5wfWllaXcUiQIoGdzYGaassQOVQpnqW7f8A16JpoSAN4B6kgZOKpu+grOWrImKRbHkAeTJJCnkn6VZjvBcptSEwBQcsynn3A96pxQwRylxK0kmOFboatq1z5hZp0RMjIIJJHpn0qLgtFYqTRIhMsrSKnpjr+FSx3UM0YSBHVwOSzAg+49KnuIFmXOVkGMgYqg889vGwjgCA8mTHb0q91cn5EGoQSrgSzCMNwMEY/PtWQI4IJQXuxM46KOMf40l/f2zXDJKxZ2GduaZawwSN8gKAHgHsaz3di4rS7LzXF7cIfIRPLBwMjA5qheW9xCwE3LkZIU9KtzW1wF2KzKueRUKW5gId3JIGMsc8UmnfUadyS2liVFUW7GVjkyKCMCpZYCzGRpiikDGDwMd6iMt2WIhCKvYsamhtpJCVu3jBAKlFPT61d7biGxTW1tP5rXLFsBcE5wfXHarE95JcRiS2fYSeOcZ561WcwRYKQCU/7K5zSsJ5wAluIEPJIGMj6VA1Z6kRN27ES3UeB1VSartO1tPlEMhIwMAdabeWiWmWkMmc8hiBT0vYFiCRBt56MDwPrVJpC1ZaW3kvlxOjRFhz0GR/Kq4Wytl/erI8g4UKwGPepfs0jKXacKp7E5qvIVtXAJjmcjqO1DYk7bCm7aZjHbOUGcAO/GT7npSpaTyE+bcoQvqD+VROs9wSBGEQ9QoxmpBHHBjz3ZB0AB61KRVk3uOumW0QGOAOCcYX+ZqP7TOzD9xsQjqBxUrXdugJQsAPVuajhtry7XzFLCIn5SehoequK6Wgyezj5kJJI5PPJpLV7WJS7FiV6YOc1ettIuJYzI8ibAOQTg8U+ZYUIeNEJAwMADPqadlbUFpsU7i6MzFYRk9QGOMjFZ2bmTO2T5TxkVek1p1yRaKyLyBsBz/U1WSSW4mEjqEXO4BRjFLluyn0LFtp8sUYfYGbOAD/AI1vWNvdJsYxCMA5IHGaqw3eVjRSwAOcYqeWZ5MAShR3Gaemwne9i/5m9WLgFTwQT1H0qnLqKQgrFAX5+8o/UUiIgAL3JG09Mj8qd58UeQjh2wSdq8j296bV9hK0XqxU8+9AHlmNSQNxGDUq2EFtIcyO5HBYjJFMt11CcKylkwTgYxVn7BMiAPgsRz82M469Kdn2E+V6pkbXUSEjYxweMY/lUkt288eyP5CeN2TwPp0qIXS2spjjtVkUdCxJ4+tQteTySEpBtwc5ApNXQ4gunQI5eW5Ztq7uT19qU6nDGgMRUtkBeOtaGmaH/bED3UhJQEbQcfmPyq3/AMIvBbxrOYQcg7GI6Y7iklfrYTa6nN3Mt8zDfuUMOCx7dsetUV0vDDzHLgkknOP5V0VxolzcyqUyoBIbc39KmfwlKnLXEa5GSobOPb6+wqlHTcq6SOfEttbKAgZieG4qwsjSRgoxQn1OM+1SSRQ6dO0UqgkHBbPWmSzWs4GZAhU+tZtxj1Gm+xN5DSAq04XPPUU2IRxHh43YDBLDOfwrPkltAwzMxOcjIyKmgvYlD4VnHYgjkUXB2TuSzX0sikQQKqqdpYA5I78HrSKkzqC6bUA6jk1Mms5h2JATkYLADtUE3iMBSCgjA4CgkgH1+tLRmdrvQjzZRygyhic8MRz+XanS3MHmARgrjoCOo+tUm1uIZBg3g4wSKI9XDscQDDdxzgVSkaJGjEZWOdrKMdzTXimmmIBwCcliar/2hMSw3oAexXJH40HU3wB5ikDowHahcvYH5GglgEiZyWkwOFU9T2pIpblmSNoCIRyWwCSPYdzWcdVcSAeeoHTkYBH40h1Jw37qYlycgoO/t6UvkG6NeWRo0GYSPQnpWXOzzSHegAPQdQRVKa61SSTcXYKDnB5xn9Kstq0ENuqyJIZiPnLdM+wFS33ElpYesEQwWf5h0Gc4/Grkb/L8m1gB0xn8RVWJLYjcdsLMdxLHGc98VcS4tY4xEs6kj5sKeM980uZLQfQYZJ7ljGmCMgZJwMfWq9xayshAwQCCTnOMVFfLBPIp+2MGByoVh83t9Kt29sSm4SSOB1yP6d6Ex9CO2ktsMChd+wx1NLLdG0Q7baQBhyQASKZcC7wTHAFBJ+bGM+/tTLX7X5iSTuvysMgHPH0pNhFc249XkukLkvBFnblhjj1qAalBC/loHcr3Ckgg98ipbnWo/Mw9oznJwF4BHuKij1dwSIrLBB4bZj9aSfkD6WLsrh4cuqxnGdr8t+VOs1ggTzHeMSMpAUHIwe/1/lVUwQGLfeTCOTbnLHuegzVI2GnGTm4LnHTOCD6UXWyYa22L91DaTsALogAckcZPcUySzi09Q9kEmlPO5s8H/Gq8aaXDgAyvt4zwMH9am/tSyVAkW/zCOSCSCOtK/QFqiI/2jPHvkBTYdwKkcVWmbUJnz5rkYwMnge+Khl1B2dlJOzOQO4pkV675ALAE1aSXQT02JhbXrjHm4yc8HkY68VKJVgAEp34GcE9ag2yykp5hRemQec0h0hOrznCkEZOce9S432C76iyashwDbDbjq36dKhlvXmbAhKjHAAJzVuRrezgYiRJHBChRz9T7VFHezI3yRKy5zuzg/SmkrGit0EjsEkjBkcxMQfl3cigWVpHkFgemev580jveSl8BTubIDYGD9ewqwLZVLrLnIOD2ov5EPcjkuUgA2TMw5+XHA9xSF7y4iJt5MIxBG88A47elPaK2QH90cghgxOce1QT3yCUrGG3DoFHH59KVgSuXLaznIMkoEgI5LMP09aY81vasqtGZWILfIMYqtB5l2rZMi4OCMkYP0qwI4IFO+VQccAg5BporYikv0kAjitmQHncec57U77CpctI53HsTkAfSpDqQjQDfEMjIUqNxx71WaS4uC7qgZWPfjA9Ka1BlmHTbZ3Ae4dBn+EZHPXig2dgud04fJ9ccdqmsbSSSNpJUVQhACgnk1Ya2gjBJjBJOcMKTfLuLzIXubS3iC2pJAAPXOfxp0l48yoAzAseMnmmebBCCxgDDuADyPwqtJqLSMXW24PQKDjio0ZViU2FxcECW5Cg89T09OOtWktV010BlV5H6bjkAVXtZJrgFjC0YzySO/YVof2ejDfMWwAMkjOfaq9EIpSXUsrALDGF4BIJJz606T7bsJyoI4znqD7VLHd2kDF3EgKnjK4wO1Q3GofbJiLYsiKRg9zUee4Kw1LS6kTJAEf8AET/jUyW8EUZMiM5AGMEcioTDcuCHuCRnqxq1BpZLI7XCuf7rHgU0xWvqVReLE4IgaMAnAGTx6n3qT7erPiOFhu6sDwR681dlmSOVsmIEjsOM+tUZrqZ8+XGME9do5/ClfsUlpsRyWsLPuD7Swzgt+oFItnb5UNIwzzwemKSCyuLlyZIxgkHcBwPbFW5tLtYYmMisxyMsp4A78etaJMi6ZNba29lIUtnL4YBFAOcV0Fl4uC3qrcBhMoJG4dM1ykGqWemTtJbxM5/hLDJA/wAau2usW90hJjUSg5HAyK55RV76lx1O6HiP7TGhlfAAwATVS9vYLu3IJDqc5UVxEplmk/1rbD0CjpVy302fYpDMc8gAkU1Gd9xNK5oyaqdPRtkILsDjjris6bxF9pAZkdAo4I4+owOtLPZT7AZCSuSFGOhqKS5WBsGLJAxjGP0NaOC3kF09SC5Q3UbT+Uyqn3iW6/hVS3tknbLhipHGGx+P0q5eXf2hfKMQAbkEHJHt6VRZZOoibPvwKa02QwuLcRsirt65OT09KkiR1I4iG4cEnIP1NRW1sbv5pTs6jk+laCaZZGLJnAYnAUv0+oov1bI1IQ1xCwAMUpI7Z61K1zfOpYW6oAeCpxn3qZVt7Zk2TLjGDuOMH8akl1aBSqeYp9CBwfxpXjcadirCzxAG6cIjA98n8qmjTTSInkPIBO0Dof6cVGbd9RfKFZGOSSB2A/wqzZ+HpZAdqZA6kngZ6c07PoyrrqNmubFnK2yOoGOTgc0ohv7mAoly5iHRQSMVp2unWUf/AB823nFeDnoDUl1qNtaRiO2tWX1bOayk111LTKlro1/Iiu11IkQPeQDH0qG70h4zmS9DA5HzuGpY/EMTnMkEjIM4Ug/N+Xas++vjfz7Ei8oMB9/gY7cmhK+nKTJ+ZRYxxmR1lD46Ejk1GZ52UGJVYdACOvvWlPawWaLunhfH8MZBxn3HU1TNysZwkoVeTkjr7Vrbpczt1C3nvHYJ9njXnA25P61oJFOoHngBCeGA5PtVaxupEY7HY7uhOKnuPtRAcyKckDB7E9PpVJRfQaui0qWieYDFITnggAj6Gq9zqdnbxHZbOhHU5Byfb/CojaTgZnuDgEsUBx9eKsWMtpvmV4GdI1LBeMHvkn6+tK66sdjFvLzzZCyCRUY/KGHT/GncvGMEgk4JLf0pz6ytyPLFuVOT0Xp7Zqqt0RyIGDdg3WhK5NmWn0dGw4ndGwARuNSJoMRYSS3KEHptYHj1qmt1KwCeUUB/ibjHvXQwaVZXdmhZ1Eqjjjt61a7WLtbqUpYLe0iOydXAOPmOcjucVlzXU5bZbhSo4yRVu6020jkw8hxzgA9R61B5lvZ8QSqoHB4zg9+Khruxpak1tatLAEliBdgWLL09+KlXSrZMO0efXacEis0aoXbCXKhx0wcGrsVnfzxCTzsK44GRuOP6UJ2QEzw2SA7YGcDGAx6fj3qvLdQQzOIonUcYwucn6+lO+xXLygTThkwCdp6Cpf3UALlcKDggnJNPmb3M3ZOxSudTHlKESQOw5wDxW3b+O5ooAsdo0gC4II6n1A61zt3qxiuogEiYM2AoOSBnrW/c3qpaQpCsHnEYIKj8OR3qJKL3Zdypc3v9rMXltWTdjCoDxS/2TbRq0jmRHyMjHpTBq9/EdirGAvQgZIpI5NTuyQke4E5+Ud/QmlG62QNieTpx3GSQqM46DirMU+iWi74yxkxyy4Apj6LczyZnsymOjYxj3qV9ItraP99btIR3GOffFW72u3YfMnoFxr9l5RCvcZPAJOR+dR2drPfxiSC5YKDjLNgfj+VMM9jbk4s2JxzkcZ/CmJrKKpCRNgnGM4z+HpUK3XX5ENaltNBvpGIe9U9SMSg//Xp6+G5CMtqEBOO7A1myXKXrFwjKe23I49altNJiuEYvcFBnktJjHuB3obs7pIqzRrWcNtZBJZZ1lmVsbcAgj8a39L8Rw2NwJInREJGVjGNw/wAK5Sz0zS7affPcGQDjGM5/Cnz3WmQTM8ZLAEEEgfyrGTb15h312PUfFN/BPbRXFtZqQVDENzn8fSuSudbeCMGO0R5mYAkD7gHJGBxmuZv/ABhPdobcS7Iiu0AHkgVSttZeFYkRywRgSG5J9azXO3dsrljY2tZn1fUrlBbRsgI3EE4HPpjip47R7YA3LS7x1ycc/SqniW6le8shZ3TMHiDMudu1u4/D1qr/AGZqMm4y3e3jkM+T+XWt1e2i/EzVr2Oju7q0ubNS0ELGP5fmzls9/TistpoI0BW3txtGSSx5/CobXw3O8BZ7vJXrkj86WXwzbOBv1HBwCTuAyf6AVSc7X5l947RWhJc3yRx/6q2Y4xgAEAH39azrWWTh0hUL6Z5qO70mK2YtFdCYKeApyCPUZ5NXYZGRUQFV3DBBPShNyeruWktkTHUpHQB/LQ9cE5OKat5M7gJtcHqccj/GkhWBg3nmNj6mhJUimJjljC46jqat6EOOtyYq5ILAc+gxWjpkunQxnzrZbhyOdynjnqMVkzX0r4GSx7DOam8i7MQYDjscfpRZte6O72NC7/sxxkRFWzwoXj6VTknseAFcDAJIXNVnW4f75wOvI5qOB1hYFld+QPlGePpTtJoasaP222jjYRpNkjGAvNVxfGRxhXAB5IxUj3kZIKRSRbTgbhg1DG8TuQsUhYjgg4wfXFQlruPctqZbqQEOzdiSelWltnjjySWHc+lUgQitgOoA6dP/ANdPieWYgEkIRkHPJqn6CV0aNtEpUF8HnIOa3/A16dJ8caNISAhl2E59eBXLnTvMXhwADn72KlsWa0u7aWFgHinjfLHPRhnH1Ga5q8XKFkduGqOM7M+x5m8tiinHJxxULMVYIQTk9fQ0/eJ7azuVGYpoI3Vic5BUd+9RZUN1IHYk18+09mfSU9SdsLtAI5705VCEkAB81XVhGmWOcDkjmntKMArxk9axdkd0LdSyuFwoOCe+OlOUAPggE/WqyyAYJOTjI/8Ar0JcBupwc4ye9Yy3OyME2aacjKADjvTpGDcA5fA6c1SjlAXOc4HrTo5ic44BNZubWhuol35dpGM8YINRYCZOBkj07UvmKARntVaWbdt4Ix1HpWPPd2uCjcZK6oxK4wOSDWdNcoOQOQTgn0qxcSggkEgjjJ96xdQuNoPGT1BzwK0W2pXLYrXt4dx5/Wqa75sgAuOCOMHNVwwnn2gjcc5NdBpNigjDE8+hrWKVrs5paFEW0sRBAJLHoK3NNQhFDZ346evvSym2AJDA/XvUP2xYypVuh6jv7VXtYpaEJOWljpLVhGpYjitLTrhXmADZI59ua5VL4FcZzx61b0/Unjbk9c4PtXJOV3e52QpO2p6Pp8mSB19selbNtOgIK85ridO1Hhd5xn1retrluCmCvXrj/wDXWDnYpUXsdHdnz4QEOCOhHWsCfSDNIXAIOOOetLLrDRNuByOv0p9p4kAkUOmdp3c8Zx2PtWX1mC0kWqU4rRGFqvhuXyi6g4UZyQa4m8L2Mzg5wccH0r2+fxHZ39u0ZiVSwPCDHOK8W8dolvfB1GAenfBrdVqc17qIhGXN7yKkepkEZOfYelaUGoDAIGF6Ak1xi3e3nPOeB6VftdQLBMEcdRiptrY6OXm0O0tboMRk5PpmtSKXdjgcepxiuTsrrLB2wCMDI7fhWvbXZLckdelJqwKGh0sbLjB4I6k1rW0wwCBk9Bg1zVrcjOc54znPFatpcqcbuoww4pORooHX6bIZGB7gjp2rstGThG79COtcLosymQE8ZODk9a7fTWQBWB4zziuKdRKRNWNqdjtNHhxIpA6jmu206LYB15rj9GxIgwRg45612thGVjGea93C2dj4HMJal5Opp9NUU6vsMOrRPnnucF8VJVl0xrNS/wBqlhkNsqOF3SheASeAPU1+UvxC8S6vqOqXKK8qLZSRwNGwyRIpy5PfqRznt2r9SfitKkGr6NLO2y3i3s7E4C8HknoAOCfavyk1e/kl1nWmco5lvppGmzgOc4yPbivn6lONXFvnPqMPUdHB3j1ItLvzJdXNzcvJNKsZZiTgYPXp3rKk1WCMjbFNKCMD5uo/wouZZIdLuXjZFeZxGMkcgHJ/pXMtqU4mcCWNmXOQSAf/ANVe3Tpwi9DyKk+bRs2jqVtAcmxYg5JO3r+FLNc2OuxGOSzKEfKHYf0rk7jxBqMEhJRGJGBjJOKqHxNqcm75VAB7DH61t7yezOWy7mtd+FSznbcM0QPChiOPQ1TPhRi5CSuQRg5bP86o/wBsapOxbeRxyAuOPwqNrnU5FILkDPHB5/wqlr9gTaS3N3/hEHReXUHH3RjNV4fC8iTOTKQTwSDgA1kJd6mmVLlBnggnOPWrFpdvM2LiW4GODsB596pRfWKM3JtbmhPoixnD3YfAwCpPH4HrUcGlWzuxnkZyOhz096UQWW4FpbuQH+Ex54/zn9KlQ2sZJWKZ07Y/wot6E8ye4p0+0gKkYYAY5HQf1q9BqVtDAAtxGoU9CehrPn1S0SLaIZQMd8ZxVUaxo7uC8LTADjgD+WaE0v8Ahgsb52SIGWWMbsnIIHPrVQCeCYP9tt2AOORmsuPVtJdiIrCRGwAZAevpzUqosyEwQYBPUjp71V7/APDE2ZszX7bF3XcD7eiquDzVT+0I5FIe5jB6jtz61QfQUvUzK4U9BtOP/wBdVG8LxlgRcxqM4G5un5UrdblKxovqkMfBuI8qMAgYB+tQy6qJEAiuckDGIyMH+tV4/DFvgCWaIjJIJbgj8amTR1tiRHdwDAyecgUntugk0isTNJEcRF8nOcUmn6WNRu1jlmFkDkl5BgDFaaXT26/Ne2zHGCyIQAPQ1TvdTS0uInlEd4h6AKRn8euKLp7Cu3obMXhe3jjO3V4GccgqwIJ9PatK00C7iQBNcjRCeDHIox+dc5H4qsGYkaQrlehYEfiOf85qwfE0FwpA0zlgMhgRkenFNVL7r8CFGRvjRrszBW8QxwnBPmlgVPtwOtQzeGJ52LDxTEr5wI8En+R/WufgtItXnIMRtQecSN0+lav/AAhSogAvkO/GP3vI+vtSfM9rD+Etx+G7wgq/imEAAhQZQB+A7n8O1TReDL77E88fi2DzYx8sO/DH24H+eKzf+ELJADarAFPVGlA/Q/54rYh8GQW6ES38bjbkBZAQD6cVjNuOr5RpXelzzXWdc16wndJ7iQlSckZINM0nxzdQy7iPNKjAyM/zr1SC2jsI3QxWd1jBLSENgH3pq2dtdSgpY6aATjO0Bh9PSsb03rJfcbtS6I4pPiLfZJ+yxxydsxkjnvgAVKvjXU7yTK28Kq/QpHgEevvXuGoWVt4S8GwRXNhpt1NNtaJ2YO2DzgleR1H6jqK89m8Vs52HQrYMP+eYIA/Hua0k6dly3uRCLe6RjWx1GfJlktQjkEMoGf15q8nh8TEfaru3Ab+EDB+uahXX3Mv73SIWJ6I6k4qYar5ysn9ixRg9VjU4P15zWDlNO8bmijFO7LB8D6QzqE1CAFiQAWwP1wPzqu/gbS0RCl7CCfvAtn+XH61VGmRSBzNpgRHG05AIOf6VdsfD1ncRgNKqgZUbmyBjtVKrWT95/gJwiupR/sFLUubTUIYGQnaxPX8K55hq5vHjSaNyp5YEnOe4/wAK7iPwvpxVxPcxxcAgyNgH6Gov7ItrGUNb3MEqZwCJQTj/AD3rT2l3q0yZJu3KjkZE12LozOwPVGIz7gVQuL3XY9xdJVQHrg5/AV6ml2YocobRwOSshBJx29fyrJ1DVr2KXzY9PhdcZBi+bH6VCq027W/EfLI83a/1kMhVJQ3YqCSPfPapRrOvIrMsk+GGGyxHA7e9dj/wkt7GwY6PFKGPOQR0+lVtU8XX11bkCwjtl74jx+H/AOqrtr8DK5ZLqcWuua1GVdDcK/VcEgZ9c/1qePW9enyXkujk5+Yk11sMxa3Um8tYflGBjB9eT0qNL2aGbc19B0OMNgVso0WtUYPmuZlhf6pPJGl1fXywryQsjAj3Arama2mGxJpZSAOHByR9TVX+0HnYE3cORkbUGBz16VDFrOrxZEQgkQH5V2A/rTUIrWKDmk1Y0bc2CYEizEZ6GM8c+p49auxTaETjyrrPtGTn9K5q48Qa3M24wKGXAAYZAHpiojr2toBiMA5zhFJwfXjkVoufovyFZPqdWzaVGqt5M5CnjMROB9fWi8n0bUbN4jZzo7DBIGAB+PeuXHijXThHkWNOOxH5VLFqd7Nu826ZAepXAz+dJyqXGo9tTY0e5k0W1EVra+aiDIaQ4Oaqatrl/e7pBozKCeXQ5Vfy7mmJdSquDdyEYxvAxx6cUn9rSxxsItRniUjaQvce/Y//AFhTW92D8jnpH1qeUGK0ZMHIK9R71NDH4jDB52lAznJyAfpU73WomRmt5y4DHByQT70v2vxC+M3LOR93eSCPTmlKKf2b/Mm7T0ZpQtcoqu32hyRyeQB+A605rqUrgRTuOpAJ5rFSfXo2+SVwOhwDzmkaXWwoElxI0eMElccehPekotfZDn6l+TxRbQExy210hIwSAT09un61Na+M7ONMLFI4APBG0+/BqLThErBroSTnHzMecewFWJJNPIIS0dOeS4xn29qfL52KT1uRN46tgxKWUiL6FQWH5U9/iEY1CpbOG3bvl5z/AIcVERZRoWMEpbHGE4H41F/aWlBcNAyuD1Ixn2qWl1kwb6WNRPF9zeg+Xa4AGQH4/A4ouNQuJ4x51pER9SQc+prI/tPToo9imZGPbI5Psail1i0VWG6YY4PPSnFpd/xHsrFG90aXV76XyWjgYYO3OM+4J/WhPA9/Nkvdwk4zhmHA/DrUtvqVubosiSyBRk5HX2rQTW4CAv2KYk5AJP3fw/xpKUW/huQ79ylB4KMTfv8AUYSMZ+U5A98Y/nWrZQf2eCqXcWGORk+n8qpSaxHISRbEr1IYcD2qMxrfkssMUCnggEDr6itG1ty2HY3Rqc8kAAv1RQcgiUDafpnPp+VRyXkufn1VHI4OG/xrMj8OWRUu08YORwvORVc6PZo/E6DB+4GqGrPoJRNb7aVBI1NQM8hWGQfTFIb6JwBLfGVQcFQeD+XT/wDVWXNpGngkrOhZRwQOp+pp1usFovyOijocnk1Kir3uilHmJbvRNLuX88T3TyDkZ5A+mKbDpmnWvzbrhyOTkGnJqCLujaaLBA7Dg+3+FEl6jIQblMY7d/wq/adLicbdRJL7SVyqhwMZ6Y5pkd/pKIA7zsScjBx+lQ+fYB2MpJA/ujOTTlOnOpMUUhOe4HNK/aX4ART6pZ5OzzAD6nOQDUTtbXePKSRG7sCTzU9x9ihUZidfTK5H6VUW5tYWYpLKS3IG3AFaW63uUtEW4/C0rv8ALcs5Yg8HP6npTm8JSq/+syccknNVxqMDnmScqBxtJH06Uw6gijK+cWPGcnt7VF7fZBaln/hF0XdiaMyKPvDHANSW2mi1BOIGYDgO2fxx61QjtpbvLpNKhB55/Spf7Fkfl5zz3LYP507yetkiWrs2IXaMkYhAH04NSanrd3BFGBbW8nAy0YBzj19KxP7H5VTOTjjlsitjTLMJbzqZ41kXBUmQD8Rmh36gZMGszveoxtxbkk8BQQRj3rREurzSZRIiMYBWL1+nFZup6jJDKqlIioYAMhyR+Na9nq7RwlRfxRngCMkgkeuen51DaWn6iehVmk1qDcSFAUdlK59iKqL4l1K1cJJKIkJwSpxj3rUvdYlaMeXdxuTwSzAgntznjpWdb2LX1yxlhjcsMFoyCCM0lyz6fiUtFYvTaxA6/NfGTdwGHeoYb7S1mV53eUA8kDJx9O9SzeG4Y0wiKzN1yeMfSmHQBHEeBvz0x1FaKDWzJb5iy+taFHhhDJgcsDg8flT7jX9GeD9xFOQTgAxkfWsqC1NtIzSIAM4IAzkVpC5sNoBt34PG1ep/oKV531Yo2iyp/aFidhUXJAO7AGMZ9Kc01o7gQpduxODuOM59qss2nr8xgkYnkDb1FNN7pxJcpPCFzgAE49Oe9J6dS7X2Gvo7vgo8wPQqWNVbjw9dKci5IbuZG/Kp5Nat3BBknwDz6fTHWmtqtt5R3tdHPKsRnPsfQU4a6tA1bYrjQLlwP9JOc87WyD/gKbBplwpdAjShedx56809ZEumEavKiseWPH6U+TwxIq+aLsy5HO6UjA7cU3Z7JIW6tcfb3bWw2ywqTngk9QKbda7K5JfTjIAQOBx7DPbpVY6OUADTq7AEAFsfnn+dWdP1R7KMwGISrnndyD9PWpakne4lGyKD34lUf6IVKnnAJ49KnheOYiMokSZwdx5ArRfUIpG3pbxxSd1HHNVmliuHO2GPIGTnn6mndWvcFexdi8J6dKBIt8iE9fmPp6YqP/hGLBG2NOpCnAIOQffmovtoijBSFG9h3qmdXmUsTZKSfVSfwq4ydtF+AaXItR0VbRzJbSKkikEFSB9Pxp0d5rECgLFkkEMSP6VUvdUlkiVHtEiXdn5VA2n1zWzY62gtk8ydEKjAJGc/Wpb5tZId7bGcU1G6T97EhjY5+VelJb2dkoxNAwYnBAXHIrUm1kNkRSqSeuOhrNuZL+4O5I0dD0KjP05o5k3aKHe+rHJaaQQzs5RupJAAFPB0u0PmRXhBIGCMc/SqUtvcXMeZLVS4PDAc4oTR3KqWtiCTxkciq/eWt+glFGumq2kJG29dhnJbA4GKf/wkaKqY1B3GOu6s46ZaImPLcA8DcvOe4P8AjTZdOskYA705znGRgelZezk3dv8AAaNA3V/dyD7Jcuc5yGUc/iOahms9bRdsrtnOSNvWmQalDaIAkxKg5U8DA/rSTeI2TO+csVPBIzke1CdtLXBIZPb6yyAO0hjH8JyCPwqO0sTHMBdxF4z1welWF8Qh/mE7M/YkHiopNSv7llMEpbPZhnP4VV4vZEvzNT7FpEYTdbyuSBgquccVE9lpkSljbsPQhcE1UQa6GPySBiOqKfyx0pk512WMApvGOSFxmnH2nYLJ7ifbdPhcMhKY6sM5P4Cp38QWIjOLmQn06f1qnaWJMhN5ayGM9XTIwf8ACpZ7Gzig4hcMDj7vGPXPf8afLK+rBcvQtW3iDTQCWnkO87hiTAB9cVG95b3quElmbP8AECRg/TvWa0mn+UN8eH/3cYHtRHf2kBIUlV7FQT+lZ8tvtF9LFxdM1hGJWR3DZOAMfL9KrtpusvLuBkbHUEk8fSrI8QptIjndQRnGSOKZDNqV8S1jcuSOSvU/hTTT2Qkmupa0hry3cxXMUTNjcfNOMj29foK12lVlVPssTqoyQvOO/NYUFneXlyIdVSWIg/JIxwT71oyeGHRSq3bbSAAd+Mj+taJS6qxPmasCLKm5bSEMeAASSR+dJdJaW8OUsGE6EhghGR65H+e9ULHQb1ZAYZy+ByM5zWhElxbODLCzbj94dwKOadhJdTMGu20TACCVH+6QcnJ9R6CrEusQADeWQnjk4x+PrWm9vHdxmU26sVOSvTise4tVlAEkR2Y4yOoqbX6lXubFpE0sYaEyEEYPzE/QE0yTw5qF2zPFPLEWJAQvwSPr0FZkV4mn7ifMCY9Sdo/DvTW8SIZFAacA9Bkg/WpfurVXF6DJ/D+qzShXuS+B2k4/wpV0u8snDzW8jxjPTvV631OC4XEMs4I9cA5q2kN/qJCQX8sLerEYP6Vd4W+EFzdWVDPA8CJLZN8vBcgcj0JrLnfTY9yOk8RU4wqbiPx4rQvdC1S0ciWcSHJHy8gfXFQKr2a5ni+0oRnjOR9BVJT36CsiHOnRReZGsscmDkkEgj/GqywzXXzQSkkDO1hyPyrUgeyuflaKVUbqMciorm2t1Je3M0QAzknB/TrRa4Ja7EDafqIjRmLOAM49T7VfsYLGVgLyxkTjJwmf155qK11cW4Mct26kY27mwCDUk2rxiIlLkFslTk4B/Okml0sMkvNL0tldIkcbu5wDWWLJLIlFuXt4yPY81G91qM5IVkk54YDPH1+lKLm782KK9gbygeSqcgetNynJbDaQ4eIBbYT+0VUAY69QOn1rb8H6uNSv1tZJUeBm+YFsY9cepPtWRc6HpTA7EZByQCoBI+tc5fWj6beebAzxKCMMpwR+NZyhdXW4rdj6Nl8EWNoqvbX2zcu4AueM9iPWua8UbNLjilglaYgbZVB7+3tXntt4pvDaLbC6ndQB98kN9M+1RnUbjBMtxJJEeTvOcfjURdT7SRUVE1pWl1YuLaVoZAON461QXT9W0+RgLmXDHDqOh/CqY1mKNgYbrax5wp5wPWpF1iCRyxuSZG4wOh9/Wq0bswvqWrS+OnER3lqt2jNt+YH5c9+CP1qyZdLySbc5I574/Csl7e/1CYpaSnkAYY1K/hzWXuESTaGPygFuTWiUvsguViTT6YkgJj8pQc/IMsfepo/EsEUQiguZSikkiQfp7Cqk+gXtlIDIodgfmwRgVahWBgN9k4OeeQc+lTKL+0Ky6EcuuvcFIknmUMcEkDitBfC2oSwiUX4mjbB+8B+HOMVWvLewgi3yRSIR1xk4HpgVnLraBgAZSAccg8+n4VnyKJd0zct7afTFZHYSoc8NhsfSmMzm4RjbKMgZAGce+KypNdil2xHz0BIHCHn8av8A/CN3UkAnhvJtpPUtgitFJp2WhDLVprcmg3KXEMAznGQuQ49D7U6/8bpqEhllsY48jBIGOe3PWs9tOntMs0pcYztJzmi1vGlkKJCpI427QTilKEua7HHYSTUl1DOYkyACFJIz9KnSyS8+YuyOvcEiomh/e58sblJ49KR7l84+zswH5EU7dxJFr+zjbLkT7yfmXJzj8afj7QhiuFiYkhdwIB/L8azG1GPID2hRAcMRlc//AFqvjRNLubUSw6mySsCfKYkkH29qbuidiCTwxJE+6KWREByApI/DHSqd1ZXFgwlE0hbPRjn8Ku2mq3lhOLRpkmjAypbjP40258SsjMj2TsVOMKoOT65oTt8SNFsSWuqyXi7ZYoX2jbnbhuPX1+pqRZlJP7tCBwMgHIrObWFYHbZtE2OTgDNOSb7apUkKQeR0zmod0J9yyUVSSFCEnpwMflT2DhwquxBwAM+tPXw5HPZC4S92uDhkZgCD+NCaAjgg3vzZ3YLHgijVroTzaWRYn8OFbZJxqEgMgG6Nm5Q9MY/wrNvbeW1AU3jqOFODgN+fNXopLhWETSRzKvQjjj61NcFJYtzAHHcjgGhLTWxSvbUYuits3RX7SREDBZhx+dQ3ulXMKo0NyGIPIdgPoOf6VCZjb4McTSqeQVHfvTpdUEqqxt3Qr13DOfpTWmliWr9TVstUeO08iaCKRgOGJzg027u4nYl7eMcYwM4NZ9pPHqUqxbiiscHHBFaEvhmG1uCBfyOmc7CwOR6E/wD16aWugGbHdwwbvLiCE9SABmrsWqlIwrhlGeCw4NMuNINsm6KaIgnGGPP5VZs901uEuEhdhyAoIJA9TmhqxST3ZZs7EatKALlrdT0YdB9a0LTTDpVyXFyJXGAV3DafwHrWGZRbqfLUnBwAvQE+tL9vEQLNDKcnOUAGfxoW1hrujbee5aRy9vA6Z+VgeeT0qy1za3cBE9l5RB4YDGcdxWZY6ZaeIt7wajJayoBmJ3AHueail0GfSZy63bTxDqFbOce3WoTb0QvNl2SztpAdkZVgc5HPH4dKRZBbq218gfwnNVYdWhiZyxkQ52hemfY1LPKPNikCYLjJB6MPr9av3loK1tSaV5XBkjZl46NyMf40WS3M6lXn8sMOMenoaRpgyYVSAf4SelV5itum9BIeM9SfwxQ1rdD0LV5pV4MmPb9S3Wq1ql3GZBLarIh+VSSCT7+1DaowgIO8AeppttaXWoRiW2ugXHVCQP51G71QLUJhDGQBBgt6DPNZ8ywRTFuUcjOM9vpTrvT9RjXzQ6yYJHUD+VPEuYAk0JLBcEZ5JrRJ2E3rckaBJbYmG6Ab/nkykkfjVaTT75lEgdZuMnJ5GO1QSIu7PzKQcjB5qzaakLWb5DIjA5BJPNTZIejEtr8Q5WUkHPCseo706T7Nc8gZyeATnIom1S0u5grou8nPIpv9kEYeBywbLYz0x/Sj0B6CBDCCULY7knNWIro3AyE5Axk01S7YDoOmMg9feoZW/s5ixLRkEEmMGq5W9ydWWFguLxj5UgUA/wAS87vrUF1BqFsTulGCOcYBPtUx8SQOEcRhcdcDGfzqO9uY9ZiCwnZIORmkrPoNeZ1Pw7tr6+a4W2vyl2q4Nk7ffA6kD+la+rzCeYW0k1vBcgj5JTt56cZ6k15MsOsadfi4RylzGQ0ciEggDpyK67/hYpvgh1Sydr0AE3HlZyR+ufes5Xi9EVG70udpDp+nS2yrPpNo054Ztucn1z2pllodvBdmWCKO3c8gg4OR0+vWsOL4maZO8cRt57WQ/K26M7SPXNasvgu61tYr7TvEHlRMN3lnn8ffH1rFzk3yvQ2tG1uprvdy6TG7z7mgBz+7JbaT1OO1YF98RPDl1galaNdoAVSTaQ4HtxjGfUGrsHgrxChJXXre5QAqyOQBID2xwQPz5plh4KntZmuJrO1v7dSBIgblD+hH8jRGFl29BX5VZK5hTa/4OubXZFYBG5xKepH0xVFNR8JpuaJGtpQcEZIz+I969EisdMVSDpELAcsikkEd+P8A69RJpGgySORpNu6EccZx9Kq6itZMLX6GFofjHTLFWUXc0CfdYBj8w7gjPPaumOp69r9nEfDniK2vYyu1ra/kAKj+71GR6ZzUWoWOiWUAkGmw+QBllIJBFcuPGngqymP2ZDY3HZ4YyFJ9M/1rGapy96O5pBTWysblp8ObjVJybu2ie5zh1B+Xd7Ua38MbvRrczJZCFE6sBjBP4VVtviBp+sRmK11E290OFnyCoPYH86taMnxA1CSVrbVbHULQZWVJDtZl9MHqOvbito1ZrSMSfZxXvSZ4Gt6JFaJLaSFMFd5BIFMgFsAAk8k0gGQCQAB65705llc5ldUiUEADOfxp8auG22sYZz1IXPFem4s8xbaDsOoCvOoA5C5JpplMUimJd5zzx2pJrZl+eUEEE55FQ+ahARIZVOOGydvFSlbcpImlCzQF58hQegOOe1FtJDKhiET5PXIxkfX0qzFZ2cbnfdFzgMRjgnHStOCOA4MYdsgFVUDn/PtVpx7jUWtStbackwRDKIYgcknJ/lU4tLaIbg5J6BlHUdqnW1uZFAZ4kiUk4ZgDz7VFcmK1Q4CuScfWmn0RD956kTx3F6pRGjWMAk78KD+NOjtoYQAWUuQON2f1qJ5pZlC7NkZGCVFQ5060XDSyu474wB61OqY3ZaE7TvHIRBZJIxGQxHP0pv2eaY+bOWTnlQeBVFtSjncLBJgc85zg/Wte20y8MSzvEblcYGQSGH4fzpp30QKN0Uf7TjhbYiNsySCxzmqd9qjOcEgRA7iMdauarfSQwukVgkBx0UZx7/Wsi5toJ4wZ3ZATyEFTyhFmeIkvbxpViChhgYHGK2NP0xbcqWH58VWt3tLZwEwCeAzDFa8jCWAsNpLLuwOf5Uo6scmrEVxrNnG/liIMVPKrkc+9U5taty+4W4c9ACDwfWkiSIychXHfjNSS20FxMoZ4oRjPoKrZ7kabsqzyrenYEWIYyXXIx7VYg0SIgB5ZCcAkLyCD71YGnwmPIZiAew60g+026uIzKCeCvTjvkU7/ADHaNrp2HmxNtDvtxKxA4YjGPas6SPVd3zlUDHgE8ilddQdCynYB0Z8kGmwGfZm5AkHsKXS1hpW6jIoZLhit1KHKnaFIximzXiWUiQLGrknkjnFCW292QDbk5BYkioG0sQvvefeykkAHn6cUrtaIu1xBbXV5LvEUgUnGUHQfQ1fg8Okjexk3Z+7jv6GrFpqN2HFvbKvAGWxkmt23LyKRLgS9Suc04y7ilFrQ55rbUkBWCMuoGCCcAfjVQ6RqN84e5ALHHK5yR0FdTebogQMgrxgnofesiRp53P8ApCgdCzEnPtmj3b6fmT6kcPh6NcgxRySDr5hxj8af5aW44TYOgANXILRYVyZ1JI4VskmmXDnbzhQRxuHSqcmloLd3IJYhqETxW4WNF6kcZPqPWqw0u2iUhpWlk9FyQDV4XuEwHAXvhQD+dRzTSumU4PbHFZK8h/C7MZBZJFEAAN2PvEVNBb2NrEpuXcJyBxnmoEhv2bKqGHXBPT8s1NLBK7I92N0a4VVBxT5pIrm1LwvNIAKRBic8E8Hp6Vz+otLO5jgt9i55Yt82P5f/AK6kvLi109yfKGWG4EnJI+orElv5ZJSYGkwTg5BwMUrt7j5Nbmq1vLCu94yoHXJyaltPFVtpjKTaF5VzhnGR+Q5rOS2nnXMl0kYI6EGpoNNgWQGW6DrwSQuP0qdutgcbm03xCnlBKRqCQM5jA+g9vwqW18RS6pE4Z44ADyWU5P5VRlFhMwIaMAgLtUEn0qJdIty5Hmyrk5yrdBUpSb0ZOi0aOp0uXTkkEb3AcnuBk5reay0ySElIZ3DDJ24GT2OfSuEg8PfP5kKkuv3CWxk9smtW2tdcZSDNDFztAUk4/kK0/eIXLB6l260zVo4M6YFiiJPDn+Z7fWs5rfWSAJp422nICAnH45p26/ti5vJ2nSMcrGMbj2HGamtvE32fk2Dvk9GTpUPTeJUVqR2+ozaW4l1B2uEyAIz3rRg8QRahcGCK1KK33WbgL6mnR3dtqTGW8CQHAwuOn4UXa6RDA+Lg4I5CAgj/ABrO8dlKzNdVpY5vxRFbLcNDDdBxu+Zh2HpjvWAbWAyLmXI7g9R+FXb+G0lkBEbOpPLHjj6VTle2g3/IWcDCknp71pHbcgdJbQBCI0LnPBFV1gnyVQbB2BOKaNQCZwCeCcDrjualjuhIBhSD1yTimK19mSpbTj70oA9AaiKxKSSCXJ7mo5g7P95UBGCQevtTo4Qj4L4GRkkZxS2LSsWGeJV2lV5Gc1F9qOXWKNST3xj8qYZI9xHmozAnlR+lEcwjXjJyfrRe63J6kvmTs4AjMZxwoG4k9+KhVJriYlgFAAUkDFOEt1KQYGMeDnOcH8KRbe76dFGSWUA9feizKVug+WG2UAupJ7kfypBdWkSEoG3Y78Y+goCCRiOpA5GcZpXESgExrkDOQe39aNxN9hkWrrEoI3YYZ2k9asWeswXkixPBHGo5aXBJ9hTjBYtEoknTOPmCjp7Yp6waYUSOEM4JIJAHBxn8KnTox30u0Nm06C8clZQN3UKcmmR6FCSd7MxJ9QMACrK2kFhCywQnexyGJxkelVLq1ucby4XeeGJ6Z7UXuiE77FltMWCEyQKXlPCM+CAfw9u9UkGobwFcZ7gcYpy2d1LGqF8AHG4Hp75pYb5tOOFAncHBJPce/Wptb4kV8x228iYSTyu6g5xnOfapE1MpKc2uM9CRnIpZvE08rALZ4BGCdgxmpTcxElpJUBIBIxj8MU1ZbaDV2Wl1OCWMK6xrJjI4HFQpq8StsLgDP3lHX3AqBbbTrxiAN8jHopHPsasjTbKDj7MCOhUgZqk/7xLSXQZBImou8v8ArVDfMSMZofSkuZ0CQCOMnJy3b0zVqO2TyiItkQUfdz0H9TUE3UBGUlhgkHt9KSYWv1JV0NEbBkjQjsx4/OmahbW1pCgLwsWOFEZGT6nPYfWqb6XO7nbM5GMjkkGqlxp4jQmWTYc7efU+lK8gcUOlu4p3OyFFGcLg9+g5qKS7EaEbUDAY+XnNVreyiYEO7FYzyB1/D3q4mkmQhiehzyeRVLXZjVkU45pycrCrenJ4qcrcTkeZE0ajqcdParc1ncQEC2YEFcknjHtVMvfMCjyh1HRc8fnV202HfUf9gtlIckg9wBnNR/bra1TgliemeadFbTu2+Vzs6nJ6jpipJZoEAUQhmxyc9aj5j0KsMs92qGIspPLKfSpTZTvhnkUEnqTjNNk1NFYJHA2McHAAPH8qiSI3hO8lADkHPf1FFrdCd9Cy1gJFALgDpkNjNSWtjDbcGQSgDkk5qBdPRWJa4YgD7uM0C4gtiyIwc9wo6j0ou0PyLs85jiIgUkNVOCznuzIJY9o7bhjNPXUESJTETI4HIC5I9vemCW/khUCQ7c8huaaV+gr9B8ltbRY3oS6jBOM1GLqLhUG1QcAYxiniwnU7piXHTGad9pt7Iq7W4IBBG45xRqtxJFi2tL6YOxmEVuT8pDc/kf0p8Wljzg092AMZ25z+ZpQZdTyXQxK/Rl7Cq9zpcCKwFyD6/Maz6j17kst1Hb5CFWIPAPcVD9ru52+SJeBwcYwKbDZaeoJdyxI654IqVrmBQsUcjIgG1dvOfTmk/NgnYt2QvZmG6QIuMfMat6hMIwUMryqOBg8E9zis5LSabcAxBBzwcfSki02eS4wZmYk4AY5A/wAKLDumNa6iVcNatJkdWGcH1HvTob4Mp2WZGDncR0+lW4mijjYAq5AKkt7dadDfpFHhFUg4PB60720HbsZ6LPNPlVGMjnOcCrrWlkkALXLmVic8cD2pTfXLIQkCkgZOBjGfpUEkV3MQdihT97joKVrvQLu2o0Q2hBLuWwMBgBQ+prCw8twoAAUKMH65p0VkkZbfuz0Az0qbyLdBlkJA4PPWmwTIImvLo5jOeeTSiwvWcCSYMe2RU51O2icDypEUDhkYHP4VB5j38hKF0HIGTyPelG3YVi5NBHY2bSS2oYAf6zPVvYVPp8FkkKPLGGlYDlRjHFZVzp8srIhuGmxyFBPB7VbsbC9lUvK3lkfKwGM+wNVq9QjYtXBt45AUjYDgZApzXJMJADg4+lSGBIsEs2eo5pV1CNYwQg45ww4P/wBak9rDsokEMb3EZLzeUAMfMTnPp9ao3NsiceaGYDlWOfzNTjdduxAyAR904waq/ZFDuzKqE8Eg4B+p/WmkwuOEnlJwVLHB571DPrM5ZYyEPHyqADx3pWS2VCPNywHUHqaW0FqWO8EtkDgZ4Peh+o27FUNPucGJQw5+UZzVhbclkNzCMEenI/GpXneC4c24ZF+6pAwfzpqwXeAS5YE8EnoKdl2EtNbD5BapER5bjng7CfrVVZbRxsJkDE8nb0HtV9baeQKCWlL/ACgZzUh0yKCMjyGeUHHXOPzpfMOlxEnsIyixNOXxkgqOPpirUdpeXWDFcFM9FY/Kf6VRlnit4jGLc7yeHUdPaki1BkBBikBJAGTgf/rqZa7q40Xho9ywP+lANg5KsSBU1rYtGk7y3EbrGQSWI/IA9TVaK/dcKtuqhvl+Ynn61eGlxXEQS9ljjjcFvbP0qLeVh6vqEerpMrKsFuCB0CgEAd+Ko3Jg1qXzbqUII12gDuvpgdasp4c0yOF5HuwpHRATk0qyWWncwNGXz1Zc5FNaP4rkpX6GHd2GlWzoUM7EjPC8DPfrVdmtUUgI5GMgkd/6Ul5PfXbu5SPYSSAi4Bz0IHb6VAYronEqHYOAAOvvW6bZLXRsc10iJlQ30IIqKbUDMQzmTjsW4/KtGOWL7OA8eTjnI5FUriWK3PELNuHOMEf/AFqjS5VkRxtJLgZfHQEsau2+iy3SORc4HRskAEVki8VyAFYSAZKg9quabK80nlqSgbkk+1UtegN2LsR+wOyBI5ioI+Y5GfwqCW4lIICxb8ZAGOPxNT3Gho8YcTbdxzlGx+PvUE2kxRQl3nJAOB0BzTu+oJpog3TEhpJIwPQrmtA317HaoEQEEZDBevPUe1VIILZ1/wBJcbM4PPQVp2kSMubVmlC9N2cH0H0qGlNCV4mNOt/dXBeYgjoCABj0q8dM0xrITysTLn5Qy4OR14/rSXY1LzDmIJ/sg1Re3u3QvLgLnkjimrp6IS1e4hW0jYFImAJJwTyKm+1W78lpQw42qxGKIH09AC7l3AOQ3+eanTVbBoyAgJ6dM/j7U209GyhkEQ1OURxGSIk/eZutWW8Kzv8AKl3vBzgM4yPxqOLVLTfhIXUHqQMD9afNc201yMTzpEepZcdfQd6nmSBpvqZMfh5fthjeYIIycMSMEn6da2E0mwjIHmMzjoUBANZsl4ttegIjzgEkbkJB+uKuJe30w3i3IUH7rJgZ/pRzvpEOXS7ZoQQ2ttGAqu2Bk5Pf60xhdXLH7M7xAEtgjGc/yFZkl/dsx3JGhyeB/hRHd3kj4ScREHruwD+dJybWqG1oaH9naztP7wDdwNuTx6+9NGjarjcXJCnBYDPXoarrqtzK/kxyuXJwccgGnta6vvI80ErwSzbanf7Il6m1aeHL+S3iZwDERlSV65PXNXn8Ny6bGzkW5IPKswDA+tcu1vqalS16UPTAkzn+mKkbSLx4iZdTGD/yzZicfShSktEkvmFrmkZYpCUMKl2OAVHNZF1pUV1MFw2RkhWBBFOe0aznjb7TjkAFMkg+tX0vWRQ0kjSEHkN+nNNc3UopR+HQwX5ZCAOeSKR9BAI2wyH2bJrW/t64W2KIihGOSduT+fpTrDW5Jbu2BRpUYkGNBjiqVr6ogisPD+nSR75zIpBwUWPOB61Jd2GhQSKYxIhA5ZyBk+or0vT9MivZPKi0eWVyBgtgA+/0+tVtas0sNy3OhHKMACQDg+nPfg1q5aafkhXd9jyu/tBNIrwTK5A4OcnFQPp9643F2IYdVBGa9JHiiyiUImgKpB43qCR7jmq7+LJLoeRFo0CAnImZSP5HFY3pv7L+4r3tjkdA8L3utXRQ3MkUS5JwcZPoaSbwTMHY/a0UA4CyHBP4mu8stVeDBilt4mPBKjkD/PeqN5p9tqEm65uz152jkfSkrLoh8rvueeppBtrxA0xcoTgbsitsaReXC/IiEHoVFdJJo3h6IAvcnf1ClQCaLjUrC3jAiu5IgMLgYyBSVSCYmpLY5218M6g8pBgJOSSACcYrTTwjczKCI1UsOM85/wA+tL9skvJlitLq4JJwMNjj8OtXD4b1PJla+nUZ2na+M/UVpz3+GI+Vpashj8IXMDBWuYImzwCSSD3PtVifwfqsSbl1K1IPzAhwWx6elPXwteSIXa7AXA48wAjH1q7bC2g2KbaKcgAkTE4PPtilza+8kFla6Zzlz4d1WICQyiWMnA54H+PaqUuj3iZZwwJPYYzXb3d9dwW4a3W0AQ7gfMzx2GBye3Tmsq78VavImw2Ec8YPDKuefp1quaNtI/cJqW6Zj2ujpIoN3cGBCfvSEr+FaUejQQwu8DmdEHUHJNIl5e6k0a3ViSBwqheQM9f/ANddHZaPZWMJnmjkTeMhVGSW+nYUrS9F6D9TiZ9UtASjpIJCDkH19j2p1ogu5gtpZzFjySuTx7+30rrJdQ0CB9lzGCRknzMA+/FZU2saZ9okewuZYYjnBjwOO3PeodSC6jjd9DIvopLaUE2lwSBglFJ/QUituiLiG4D8EExkcj8K3tC1eLzZ3e+zFtAHmcktnnPtWleeIYLliBdAcbRtUYPtWbnTe5rBST0PoXwbevfeAvDt0+VLWiqYz1jI/hJ6ZGR+dXsgs5JOB0x3GK5v4TagL/4Y6aEOY4ZpVJbn5iRx+GK3TMrn7pXBOMivnqrtJ2PqaLdkOW4wApHPU4FSGU9ev1qsrlScY56EUjSgEgHgd65JM9imrk+/zDzkDBzt4NPEmCAuBzxk9Ko/agFxjGByaTzg33j1PGa5ZSR3Ri+prJPxzj8Kesvrg8dCayxLuxggkdOKsebxyOMDJ9axZvy2L5uAuGckDjPemvcDB5z2GDzVEXAVCcE+1VZrwclRnI6+tToactyW7uiqnBwQOeevpXM6retlsEjjjNWr68IU85z0rm7yR5i+0EgnHXrTg22RJcqDR9RxeSk9QecnvW1ceJFtYyd2EHUjtXIXEE1pLvTJBHXpVC/1BpotshAU8HHPNOcG/dFBU5atl/U/jBp9lciGRplYngrGWU/iOn1NamkeObPVo0e2nDqRkgnBrzqTRIbgnghu5NR2nh97G6E1t8gxgqpxn6ipVFKzT1G+RO1j2+x1cOAScE989K17S9DNgHPY5ryjRtbeAosxxgbd2Otd9o+oQTbcNhs/eJHWspy5NzeC7HomjzvNJEAcrjGfeu3tEYwDYArk45OMH69q830nxNplgVaaY4H3ioBx+dY/i34wXurwnTtCgFlABte7YnzJD6gdAPrXmyqSnK0UdSjFL3jV+MPx00r4cw/2bp1quueJJBlo1bCW46ckdTznFeI2vx38aX0qm8S1jty2QqBnYA9s8etXV8Jm6uXubkNLK/3pGOS31NS/8Iq0ZAghXLcDPA+tehDBwcPf1Yo1409loemeEPiHPcxo87k5HKnsfpUHizxB/al0oQqCckgf5/zmuS0zQryFwoQRoecqTk/hXUW2lCJN7jLHGSRmop4WUZaGNetB6xRhCdgSSRwOSKt2l26naDgdQ3FWr3T8gkLg54NZohKvgjJBHWuz2bS1OaEtToLK4PXOR1HNb1heZAB5GeeelclbOUHGSAOgrYtrggDYepyRXPI6orm3OvgnDEYzjp06Vt2Mu4gMASpBzjHWuPs7vAGDyPWug0mc5GTn6/4VzSaR0KGh3ejynzRgcDqK7rSV81E2npwByK860OcPIo++Sf4RivRtCYfIOMH+vvXBe89TPEK1O56H4fRtqgjGB6V29qNqD9a5Dw+3yrn0A59K663PyV9RhEoo/Mce25stCn54zUSnpUgPAr6ahOyPFZ8s/t1fE678N+DYvDOnlFn1bAllY8rGGGRx0/8A1e9fmv4t1S2guVg5wCduzjmvrr/gonqM158TtHsIJjH5NqS2D2IU/wBa+M4IYv7UCTxtcsG5JP8AU9q54JTqSkewrRoxXcbrGoQlbW3WMkJGHcsehPb64rOaXPCxRnPILHbx6571b1O2h1Gd2CiIFiAQaybjQ3j5W4Vgeq7icV6VNJdTjqNFj+0ZY8gJByMfNyD+JqBdQaKQjZE7EHIAHeqZ0gtjdMu1uAwOMH1qQaMlvIkqXCl85K5BBPvnpWnz/E5tF5l3+1L1VwLSFlAwCAcj8cVRn1nUFckQAn1zjmry6tPDHsDW4HUgDP8A+qqFxqxdjnax6DA4x9KLrbVid9xTqt3KqowRV/ugfnTxeyRx4DlcHjngH1qs5vZ5cxxo4xncFOPypmzUpXZTEu5TyoXGfwqlFrVJk3NOO7lkQM8rEAEDAxSRXEojZXdgCc5wMiqSy3ZkIlXBzwF71YLmTKOJAQcgrmqXmg3LdleWu5TNG90FGCGxyPrTbq805n2m3dSe6x5H6VSjhIIdfOwDyF4/P2q7bSQDO+GQkdNw6nPc8YGO9PlfcPUgOo2CpjyHIJ4KjoO/FVDqMCtiJJiMcKCcge9aV3d2EbBvsjJxgkAsD7+1QDXbFBJiwdgeAduCCPUdaend/cF7bIFnS5TBLKByMnpSLo0VxtImZQPWQ96z21OAyArakc9MckeuK1bWVJoMCNVB6hh/SoduxK1K7aDEo2/awOQcbyaU6Hbx4PnKdpyMt39RVyQlGGIo1HcgnJ+tULi+nEhIsoiitkKoyD78c1fyF5MkfSreMkLLGnrsIPPv9etXtA0//iYomYrskZCsMLx9cVjSapeEELYqBnOAOv8AWp7Oxv8AWbkohWyfAw5JAIHv1qWp9FYTS7navMtuMNYWeCepbke2BTHm3LiOwtwVOSQxyfY5/pWEvhHUSV3Xqg5/vAE5+tWP+EL1EqCbwOOefNAz+ANP953X3iSiTy6n5EjF9MTKnoFzj8c1Wl8T7ixFjt/3ef0qu/hu4hJJugQOFDP1P8zW9pumTQER/ZLaUkYDzSAMv0H+PqfSsGtfef4ji0uphRa1FPMBNZEgHkKRn2rSe3gmRWtBLErDIUkhRnv710UumvFCMWcQKHBCkDn1JHWs++1U2S/PaoX4x5TDn865qko7LX7jphFvXYr2nhT7XsInjQE55OMH1xXU+FPh0LvU1We+jSHaWzIQACOcZ9/eucstTe9mQQWMhboQozk9yAK6rXfE9rZeGIbCCwZNQ/5aSnILDt+ArOEr6taehclfRMy9bjeXUJIomWSCFisas4OAP5/WiGK5jjBWC1Eg+YBpNwx3JFcUFknZg/mRljztJyfxrQGktHAjiViSOV3nIx7Ue0beisVyLqdVJe3cqgSR2BAHLIwBHpzTBrk0GVEFnJnsoBI/HtXLQ6bPczEggqp+6zgfjz1rejWW1UBUiDjq0i9P5VV2172hndPQnk8YXMRYS6SroOhIJA/KqUni0OpxocTORkMEIJz264rdS5uHRS8VmUHT5wM/54qO61FlQo0FpuPO/cAQPbtWLcVo7/ein5Iw7a4TUm23NqIFI6elW28GWTqJYb2EBxypbpVW+167BKnToXPaSMnJHr6f5NUTr725JfSzuJ+VwCcGrg1BaLQp3ehfPgy08xQ93Gcckq5rZTQbOC1R4tTQuAWILZwR2rl4NRN/hBapbg8ncMAH35rRk8L2N2gxexwMRysTEZPuBW0dXfRepPLybs0LZbgqTFd2JVjkicAn8BnINUPEYuTZyoz2ITGAuRuP+FUn8Ao5ITUgoxg7nx/PmqeqeAksdNmmXUY3eNdyxpIST/iarZ/EiLo5r+xLUbXN3tyM7McD/wCvUv8AYtkIg7TqCp4LEHA+tUf7SudkUYtFIC43YwT6ZPc0JdXoBBs8BuDtGQfzrtipWvY5r63NGzhisWOxogM9SM9e9Xm1DEZ2z2yNnJyMZPt6VgyXN6R/x5RuT0DDGPyo07ToLgn7XGsRBwQwxk+lDUm+wuaN7G7FqUygn7VCgByCpGRjv60lzr7xgILiFCBwR3Hr6/nVK50PTUXO+N+eFA6f/XqNNE0xpFElyIyxGFbkY7nPQCpafcLRuSySz30gdJEmIO4cDAPc4pj22p8gQI5GcBOePXNdBEdM8KQ4s7mC6eQEF+CFz6e9Za6xE6NuvI4mLZEZ4+poUkt3cpGZnVYlZRAoHfGTx+NIjaoV2iJRnqOvWtKfWPMPN+rqOBznHuP89qrNeX7r/o7xujdDt5x9am8W7W/ELMjhnuiwEpwRxjb0NX/OlKgFmBxhhjAI7VlKNYiZmSME8ggAk496f5mthQRG0aY4JXg/jWnK+kSYvWzZYaa4RtpkkKkckDr7YpGjuTtKu+/t2qGJtRkKiQBVyMnbg/nVpleLIaaUgeig4oa8i2kluRmw1VVDRyseeMjOP/r1HJDq+/ZLIwyuCdxHPar0dyzABWkJHUEEZps8U9xlYXkD45B5xSjyvdEt6blOPT9ZaAp58u0DlUJIP1xRFalfkubYuwAHI5PvTvsWthcCViucZBxj2NQfYdW3BTPIW9VOTTUWnpEfzNCO2tiFxanI7AAE/nUhhtmCqLJueCTzyegNY91Z6raLmaeYLnO3GKZa6pFbfNPJO7EHgZINDlKLE0uhYhuIodXlSO2KIwGVLZwRwSK2RMsZGbWMj0YkZ/KuPF0t/qyC3d0+XlmPIOeoNa8Ph92QObuQAn+KU9fp2pb9RNpGpcuJCEWBA3ORnpiqNxcLAyYtIi7dFGTn600eHyASbliSful8Gg6GYMEXOSONpOSKE+ly1JPZEE2ouCQ1sc56beo9fpTTfSsmRZROcZBPGavr5kBCkxED+8R/KmXF/PBEc/ZjjsMHj8KTguv5juUFuZJSENugLY+Zgcj6Vcjs7Y4Mu1Tn7wFUf7QuJTkQocHjA6097+7wQbRFODwM/wAqS32Bq/U0hpumSADccKSQwHB460RaPpMbKWDsmOVIH5g85rOFzegY8hSCMkjNRpe3nmbQgxnuMgU7y3SF7vU1ruz0pBuVjGM5UnBI/GqBm0+3biYlT0IwM/nUoEl0SZgCQOoUYH4VYSxsGQKyHdjBIGc/hTvJ7sLX2RRlvtOdkBnkCkZJK5/ACnw6hpW0ZR3Q8ZABJ/CppbPTYWYCKUsMcbeD9KqyPpyHIgePvhVwRjrRstybl9EtpyTBaOUA6DqfxqjJf2du+HtJByQQ/wD9bmli123tAjRSyAZyABTW1yzkugzK5bOSrJnj60c11uw+RCuo26IBDDIVA6gf1PWiXUYiTmxkLrzgnNWpdf09wSlo4UdN685+lTLrVrMTm0wT0OCD+Oaz3tqy9Wtiil0LmQBITECOAcDBq5aeHorliZJgpY8gyDFT27wy5Y26kryfcUyazjuZQcbF7AHpWluwku5Qu/DEVvOAl1GyqSQA2cY71p2umadLaEzyxqW57VR1Hw9H5W5J1JIGBnGaiiv/ALOgj/s8SOMKSy5z+NHvb6BpsWbjQ9LRiPPiI+9x3q5YzabpZISfnkjB4J9vQVkyao4Q4stozgKFz+lU5t94QZLDyh03IDu+vNHvPQLW6nUy6vbz8i5UFeQuc4qIX1s77mvwuBggEcVgaf4dt5kbfIYWBLBWzyPrWmnhywCb2nIRe4GRmjlk92JtLSw64ntJZmEWoiQ46x8gH6VFHpt1OD5E4cg9VB596S40/TrQgpdxkZAxuycVMt9FbDdHcx4AxjjJ9sUm7PVphbqkMXTNQ5y7AHvjP4Uk9lcW3Lys4/umpv7aWFwUuixPJU8Y9qrXOqzXR/czscjBKn9aOaNtUJPUuLfWiW6h7Ry4HJC9eTyKYdSswCBauI8+mfwNQjS9TuIS6yFwR0Zs4/wqBtK1OJPnkZx935hnI7CqipP4RycSS4v7SI7jFOpAydg6j1qKHW7RxgGU4HOATS2cktrcg3KNNGpDAAZ57jBrUlu9PvSCbbyznkJGBj8qhq7964adDAmvkkfCBiCc5cY/nVq10N7/ABtYxg8kM2Ks6g9gXdPKYRA8ZHUfh0rNF9YwoFiSRFz8o5P14p7dR7l2bw1KnJlyvba/X8jVdtLmtpARtkHcOaUa1FGoBMqjH3TngVKl/DNGMEsCOCQeapST6E2aLlpKWLKYFDoOSP8A69WX1NxF/qouRhSQD7fhWQLFryQASNGWHGGxj+lSN4bZFwl2SSOm7OB39qdvMNFuWZ737RAyvBAoAwSDyPf61nafoen3mWN3GuMja7Y//XT5NE8lP9eWBByC2SD2qppukW9ygWaYRS7iSwbH0pO8eoK1jbi0a205vMhvbdiByu480kmpSrKWFyi5AyEYdunPSqsHhPTpF3nUdrdgxAye/H9aYPDNiGMf22IoASWLYGalyvvJCSY6TV7gPhbtVIO7JIP61WfxHqUDkRrBIuc7gMk/iKkHh3TwwH2yNvTacgH6ipjoun2hYi7UHHJDcEUkl3Kv2Kb+IdTmYyLEC3XGKu6ZNquqytH5cQBGCNmSR1I/SrEJgtCFW5idCN24c/rTZtXuYSDYPESOeP4vxFS+S2n5i9576G14cTSNJuXOoWkUgJy0bDg8c8f4Vj63YaJJfzS2zlID9xcgAe1UrrVNUAEk9kPMPAVgQPqP/r1Ru724uIyZLNVPYgdPetISmtUtB8sbXZaez04HetwN+OmB+AzViF4oGylzGpxnac/zrLstNguwTLHsIGASM5/OrcWg6ciFDLgjnbjr+NKfM93+BNl0NCTVs4Iv41I6Fjmq0mo6g0iiykE5Oc4BP6VGdH0sAEXsaEdQGyR+HarNgttp+JEu43Ut3IBA/rSSjbVlptFe6n19CDKkqY5GQfzAqp9o1Ygho8g9WPGQK6hdeiZ3DXqqMcMT19qzbnUpRI5trtJSQeQSQe2OapKm9LfiGq3MOKOe4nDzxkjIzx+grSGnWTqCUcN/FkHAqs+q6pu3CAHI5bbnH6U0X2rMu1bYgdfnXv8A571SUl8KFo+pali0eMhS7AjpuIJHrwcUgnsbVv3F2q7uTg4waotby3hU3dsmBzuA5zWjBo2nFC7qyEjjaAeff0pWkt9AtYZPrLz4SO6+0gHkMcFfoBU0+rwyKEEUoA7MDk+oz3obTNP09hNESrj5gDjB9q1FvoLqFHSyBY45XIB9+tNJLdkNlfS9bRBhFkU/7Wa0Jmk1CLy0cpKTkNuxx+PFUneFCAYApByWx29DSnUoUXzJFlCcqWAyDjpU2sWm0hj6LqkciMLhsZPAfAJ/DpUUthfwtzIHB5yX6kc/lUr+IImQqyzBMcEMBiok1SKRcAybs9z0/CmuXsCvY2NNu7QeWt1BKVJwdoBB9T7CpJV01m3RWzIQeCR1rF/s69uUzazkBh8yk4BHpTXtdbCZMkjKp2g5PHoM07S6EmvJfaVBGHljlhcHG8c59sUxvEOmRDKXcu7ptI25H15FZunvcsSt/A8qAbQQAAalmsrBEz9ncJ2JGcexpe837zGpEsniW0lQ4u5pCRyGIA/TrVY6gZwNjMM9wcYPt6VWuLawwcQhDnqFFVoZbW3YgTMoJ4DDGfpmqaUdblX8jbk0y8EKTwhjxkbfX19qfa292djAZwQT7+1QQX9uF2m5CAjuf6VYtdWlVytrOeTgkKDms7xehLvY7fSvC2ma9bpLc2uxkADsEzn/AOv9KzvE3gW0sonFskskI+UMFJI+o9Ks+EdbvrIkNN9nJyCWXIOe4FdK2v3zJJiWCcgHKOMAgeuea0hVlDSxmou9jxxraHT3AN3JGQwwpAHP17Vom7jmjOLuPeo+VZGzg9h9TVjVb22iv5nu4h5Uh3N5ceQDnkAVBJYaVNtlgjKjrhlxj/69KTu77F7FJk1h1YpFA6ngEjA+maoaha6mbZVuLRdsg+VlUgfn35710SXFnGPLFyIABwGbHNV5dWa2jkiW8jmiY8KzA7CepHvSuupV2c5bWd7HH8oAVOCSM8/WtGAmZGSVpGIA+VgQv/16z/P1IOxR8x5/vE5H0q9aR6jekCBR5yjjI25/L+dNrqkT6mt5OmSxRk2xSUDaxxkE+ox0qpNp+nGQskTI4OQQcZApJLXVrYEvFhiMFgCapzz3akedGCAeSopWmyly7Esd/a2/AlYMBwc/oT3qdtbilUL9pO9ffFSmLTp4kDwP5hG5sgA4+lUbqy0/nCSmMEYbpzSBlwyz6goVJyMj5TjOc/5605vD2uRopSYOMf3hg/5xWfDqMFrxDKdmQpJOQOOlTRa1GYyRPKCe4Y8UtuhJbh0PWJdssn78gD5c8GrlujQki601V5PzkkDHYVmQTanrU6JZ30qsTgpgE8fWrsvh3X13F5wXU8sWO4f4U4tt+6i00ty1dvZBCy2e3CnKKeT7iix8dW1lbrb/AGKSdFI+Vxz+Y5rDm0nVE5d5GJGcHkH6GtaxZXhxNZjzVHLAYJq5Jt+8F10IbjxhBLuAtckngMeD7euKfp/h231om5iuVtnA5UsRz6VYZLaZcfY0BH8WOTVC4vbayfaltcFyM5CkioasrpsduY0p/B00JOb5QVBYFGBz6c1Hbi/sQkeYJ4lBwWGWGev+TVJfER2gGKXYARjHQ/Smw3EOpyiIvJApOCyHBFHM7aonlS1NR386Akwxuc8q2Oo/WsiW+8uRgbCNCB95R1+hrdbwYLW3SVb4yq3ILSgnj1HWq0+m3Vt8kbROAM7gcmnfmW4amVbwWGqyJHds9rOpyGY4GO3PWuotNHsBEF+3W7/Lw5fOeOAfeuc1W3ln0xgYlLqCQyDJI96yLK8ubeAgWrPjoQQCRS1Wwk+51d7pyk/u3iBAJORnNY7X4iKpLZI7KeJI8HPpxSCxtdSlSU311bMwG6NiAgb9CK149CSzVlFxG4PI5zn3oTk9G7FJmO2thXwbU5zgsVyKPtq3zFRug3HgMc4/KtJ7K9SUPH5UysMYPQY9qU2nn5ZhEGAzlOBS5FtcTVmLF4VSaJXS9AJGSobGP8TTLnw6YwB9rYuM8bsg1BOs9mqnyN8RGWj7EehqJdVechSgQnjk01ePQlXS1LujJc6ZMcGOVMHIZhwPWtQ3iXSFtkHA4IAH41jwaY+o3HlvKsOR8rE8H1Bq2nhBCFJ1BlUkklWPPtg9B9KNndaBdFa5dbZ/NWASjOSAMikjv3uFJNq7EZ7Z/Sp5tButPYeReLKoPc5zU9je3lpkywQFs4yeQT9KHe12U9XoZwnU/LLE0S5APGKtLpAkKywXylB05wfyqW/1QzyFWtkQZBwqgEn/AAquyy7QyxKhPO5eKB2vsaOmW1zpkwIZLlD8x3DOfY1uRXccyASwRdcDAwD9ewrnLXSTcgSPPLEynoGOD+Fab+FZmi3i9DoBwY3xyegPp3oaafYSepDe+VBMsyWXn88GNRkUyLxC9rPlNPuDFnoQDj2qa3fUNIkIjZJ0IwVkboR3zzV7T9duvMdGsbREkPIBzgn0z0olfqNK7K0ms6Zc5M9lsc8jKkj9Kdbx2F5aMImKSqckEkD8AelXbmaCVh5+jhJCODGTtPYEnP41hTLEk7BYAG7HHQ+1Cd+oE0tveQyLs2spHQsDn3z2FaulyeU2XiDIRypHesiWbYiMEcAjLEnpU9mg1TKwXYiccgHjP41Deor6mrctZs24WiKTknrnnse3FY5hjsWMsaNGNw4XOOTUs+iakil1lDkcgEgA1LYXNzaqyzW3mkjJUqDjHerjzPcq8VsUbm6aQZQMeDkDoeetVF2yx+aHIdcdOxroYr63RiwsVc7gSrdD7ZHSsrV7mCKctFb+SGOdoBIx6UaXEc+0cwlO0Aru7tyPwq+hfZh0BPAyDk1W+zvcykw5VjwSo5AHt3qd9Nvo4h+8LORlTnr6UJa3sS9HYfLawOM7Acd89aYt4lqox5ipjj5T+VTWkU6sVlQkL1BP6VeMkcoAFoMYxgnOfrTb7lIqW+oJccqckcY6VorKISHmgaQEYwe9ZsqwRSSMkPl88KvOB/Wh7vaoUK4BHc9PzqbpbBZ3NC4FpckbLQJnJOD0rOkjttMYyiIg4wdoznP0pLfTL2+ZniuigBBI4H/16ZPFfWjlmiM+AFORgEemaLtginqerq8a+SSrg8F1716f8MNdg1rRpYryKymmtjgM+BIRxxjq1cI5h1C1xLpyxyY/1gOOP61V0fwyLq6iFrqLWN4x2hgwXb6Ak9aznG6unZii7PY9uuVsJIgW06yKAkOwiAPPQGqjtZQLi2gjhRAWVYQQAfYVxL/C3X7VWkGvrPIMhh5p5HoR3P4VqeEvD/iO2mw7W96FJKoZvn468HsB9axSqbtpnSpQXQSf4lafp8hSW0uhIvBYRkKcdxnmrGn/ABh0AGZ5ba5HmDDSCM8HsQBXX3dqlzGhm0eAzKOQ8QOffNQNpVvdKIzoFqCRhVWLO0+oJ6H1pOMXq20a8ztojjzcL4xieXSdREUXHIGGBPqKrQ/DXxOmJ4PEcMbEnEm/5gR/sHkfWutawttIDzrp0dpKoyREpBPuM81jp8SNAtJXEq3KOw2h/szEkemeMipTUd1cVpzXYr2XgbxkwMcer2l2ck7JGEYPrx1yfXGK2tL8IT6f8+u6Dp1woGTLHIHB79sHnNZdv8Q9Jlvdz+a0ZIVZxGUdPcZ/kakt7Xxn4qv5Ro+ux3sAJ2i5KAleMcnGOKqM7u0I2/AXKtpvYnvfEngK0lMN3pEcUg4LBTnA7AHr+feptM8aeDIJ1eyaa2yAu6QMBjtg/wD66P8AhV+q6oxF6sLzr8x2MGJx1/yKzr34Na3JzbW8bJgkEygZ/A1soSkvemZPljqonikkUUzK9w7p1wijAP1pRGGDC2BGOSW44/rVdNSh4e5RpJCMbWOMe1X7e9hl3kEWyAZCsCSR7V6Ll3PPUOtigbcWxZ5rmMrjcygHNSw6rNcSYtolUZxuU4B9jRPYwahMZCzEEbdoOARRBZi3BSBNg6lic4zRbm2FdXsyG5syLkkvllGGDHjNWJDKwHlTpGQByox0HUCql3BKvAKkE9VB596riBl3u+SAeODzj2qbNlR1W5am0vWZNjwyxuh5BZsfjV63eTTYx9rj+0zKckjB6dsCls7S5urcO8rQIBkKF61f05rO1JklnM7HnKjvTsl5Al0vcs2GupOgjNnHGCd25o+R7ZpNQt9O1PbGZFDnqsYAJPpVgwW+ooyoTtbg7WC1nt4fjicmMsQpOPmzg/1q1e94siUY7MguPAyIAtqkso3AscjCjrmtMWeqqoQz2+0cKA2MVFbz3FqCXDMoHC064ulu1AaUQBhgFQcj3+v1pPzQ1eK3HGOO0iYTlZ5T/F2H0rN22t7KCbYLkZBHU471b/s+0ijDyXU0qjC525z68Vfshabcpzgcbhg0r20TFy31Mi+0e0igWQBdxJyCckEe341lfavsoIjg3jPIA4q7qSyXN2SAfLQ7sAdahhupYyWkRUjB4xjOPX3NErocYvoVZJTMMSwiAdCV5z70W8VqQFdmYEYPI/Opy0N8QTuz1Ck9fenw2KTbydqjGBgZqfmaWS6EP2mAOY08wqh2hg2M05reWZvMQhVxgkkkc1Y+zRaegfyjIwGRtXOTTftdwVx5QjGMjAxTTa0J0ZG6fZICHmUhjuOTmqyXrthIog4zwF6H3xTvJtHLPcSs7ZC7d2OvtVyGCKBMwRfNg4OaVuzHt8SIhaPPG5mQqx6jGP0qrImnWzL9ojlYnqRinm1u8lmliC9ck5/QVUi0ia6uVkedXCnoAcY9D707S3CNpM1LfUdPs4nFtbMZGP3iSSP0qS2sZdWDkytbcnBHFSNdTrMEgtllUAAKUBJx7077beM+JY2iQkgoABgelRqi78oyTS/sxLvO0hB5UnOazpZptwEUW8A5I244+tW7m5giYAGR1OQVJwRSJd2r5Rt6DsN3U0LQj3mS2Ul2VbCMgYA8AZGPem3MRfBcsO+CAKbsmuiSGKjGAWk5/Ko10udWDvLHs7gtyRQvILdx4t7RSHILMPUUhvYFQkDJzjjkUrpEgCEx5HPzHPH0FKLxbWMqEikAHBQVd9CFfsVVke4OVzGoON3IqF7VirGW9UlRnqcjFTyazcspCWuB1ACdfUioGu57u2dHj2IflJAHIpK1tio3My+vYklCDbKAAdwHWm2t8zEYt9qkHJxmraabbxrnypT2zkcGmG6tbb5GVlGMAk5zSsu5qE09swCNI6sF5C4PNVYxpybCHdpWBySc5Pt6VFcR21y4MW4nGSc5/EVPp2jAoVA3DOTkUuW/Ui6vqXLWyS6Ym3cBxgYbtVkaJq6qWM0YIO7AOCB/n0pbUDRSGEZwTkqB96thfFLzyIn2QQrkAbgP1JoT5fiQrOXwsi07Xf7MtBFJA0kwP3ypwf8A61WbfxgzyFBaNhjgMwyB746/nWkdQsZ0WKRgWI+baAcH0xUUlhZx3AjSKRgwzuGB+lRaEurFaV9UWoNXhMaiVlBHouMf4mrltN5/8DFZDnKEYIBrL/4R+0nOIQA4GT5hwCaqnRtdtQxE8CIxyCpBwPpTXMtncq6S940NT8KG/wD36cAEEBjwCe4FY1/pMWmKd5RpcbcZ5BqV7y/0yVZLmRnAGVUdD71zWp3st7cu7SKPMHO4dPwovJ7olLW6Y02ksjkmVRjJwGHSq5hRiTw3XIqFbIMAzXTAjsO9SIqQc7y3B70WZel7Mk8wBDkIABgELimSXruoCIrc/wAKgfjTGvUwSxXA5ORQbhAQyng88fyouO/QaEnwBsJYnoRyaUwsy5kBx0JFI94SxaMMD2ANJHFdSZYsDkdCe/p7ULULvqWI7S3QESRkE9DgcfhSusMEYKKQAOp6moo7eaNQ7sOT0JzinuhwQ5U+mDkCjYm9yIXwjGQCQeQc5zSpcGZiBlMjgkYqZGVYgFiiVx7cEf41HJcSKpVI0Y/Tv9aLXC99BraeZcO0wU45AOOaRdJ8xR+9Y8cDrk+lRfbLhFYCDbjgDGMH/GkWTUGB8tArrxtI6HvkUWfYNejJ7Xw5K9yDKNkWeSxAP1qW6026gLfZHjhhfg5yd4HYj9abGmoAhp5jtXkgdvwqT+1zOwjCN8pBJYdKXk0FpbpkIXURkmbKdDs5/Snxaq1sRHJHJM+PmZ1yD7YrRgvoocgydRggKMUqSQTyfeDZORtHSs9Hoi1d7ohi1yQghbYAE45Hbvwaka4jnkyCMAcKFGfxpb+3R0VAjYGSdpxg1Rh0wQxsYAI3PdieT+FWlYhu+6NCGJGxnIHqDiq02mWwkOE56Z65z61W+y6k65E0eBgs3OAPanHTLrlzcDdgcLzmk+boVZF6TRRaxg2zxhzznIGKqPp98ctJeZ4yAec/iKY+n3NtiWSQsQMDHf2+tMGpXDYWO1fHTLdcUWfVAvUtR6RO6O/2nHHOGx+QokgbTo2aLdPOQFAz933pUv0jjHmEo3QqSDzTRqCM37pyZcdCQad12HqIdZ1CBRsgC7v4iuPxFZl3c3VxIIyu5iN2D3rThS5uAfMfeScA5wM/0qkyXu4hQAASSD/SklrogTuGmxGE5nXbzxnv71pG7t4sFiQCcnAzWakE74d23fKAADTxbxByWjfA6lj1NXqHSzJrnV7Zl2IJAAOSf8Kp5FywCEjJ6kYqSQwLnEO//d61A94SxKwsD90AH8qLaCsKdOnDhftHBzj1FOS0SzO8yh3JycnNJFGZz+9PlDPWnnT4N4LTMV7YbFJWfQaJWvE+8UR2IxwMY/CmTTzybdlshwPmB4zShYoCQGVs96lWeFgAXO5c4A/Tmn6iWnQqL58rKDGEjAycdqmm021cByjM4Ppj8aRvtMyEI2Bnqwz+GKatncyhgzDC84JximUtFZifaLaAgRqUfPJJ60rX+GATzCQOOOAamVI40GUDFepJxmntdxRjIhQk55OaV+4tiAmS4GC7D0x2qaJJIAMK075BUEjC+9VBcuq5MbM2eCOPwrUj+1iEBEABGduMfrSb8iRXm1KdWWODKsMYHGf6YplvaBlBuQd+ACAeKc39pvnYgfA65Ix+NRCz1CNudoz0BOQPrUNNa2Kt5izWtoq/MnAzhSM1Gl9aRuNlu8QA4OQcfh60LZy7yZ5vNA/gJ4qWK7W3BQRK5wflAz9MU1dbsdr6hJqSqAIklY8dFPegg3JUO5i53EZx+tO/tCfYUSFVcHOSnX3HtUS2juQZ22KfmAA/WlcXWw+SzjQuftOOuB1/H0pDAwwYkDjgkE8GpUtLJGPzkgDlQO/0q3c3dvHEqwB845b0PtSv1bKewqm9mYhUSNhhQqA8egNQXUF/5sscrIJcbXB4HsP5U2K7OMBnLHrximm5JYlw+M9Sc5ouTa41La+kYDzdjDjcpORjtU8Vi8TAyP5pbscYqLzZXkUR70OMbgaUadK235zkk/ePWtE3bYd7EklzBASPKDn0UjJpp1IY2pbMoPUH09eKkttLETF3OST1Jrb0nTBcvGgUNIzZC4zn0FJJvcLXOfg0681KcyxLs4C4QHAx3+prWTQbi2UCWVgSM4Vs/wCTWzqtiNFuHgnm8iXbuMSkDk+vpVe2ewEDF7l3nxkAHOPY1Pup2JV+xQuLl40CCIyEHPGPzrOurieaYytCu0fKVUYA49K2B/ZVtGCJJC7DJXb0P1zzVObX7BYxGVYhSc5GM1b5V1H8iG01GWGIjyVQE9SAcmq16bm4g5gHkAkkgE5P0qMa/ZNNl0O2M4Cq2M+nNWIfFlk0hQpkdwDUJx6FFJbFCp3gDHOfSoTBKGBtipycAE45rpHjt57VXIVFwccgE/41mzGK3cGN1LD5sg9DV6ErsUCLsYAGQR1yef8A61NW1vJnGJWQ55I/lipm1AuXxKiYHIzjNLFeKqBmuIw+Pu5wc1Puoq/QktdH1F5N8UkjNwMrxj3zVqbQ9QUBmeQZOTg9RUtlrTsufPcoMKQOnsKfpVxreqakvnQTpaKeZQpOB2x26UkrvSIloaOjRm1yGtDM+OsnQn6ipL2MnLpZQKTxtBIwf51sSm0iUEJKT2J4/nxWUNUt2kKfZ5HcEgMQfzpt8uzC19zJuNRltXXdpxkXOQw7/h6Uf23NPhVsAMnBUDJH9P8A9ddHawNcOXMRwB8oH6mrE9nbQxbsxgDk7SDx/jU8qe7YbHIXMt1fwmJ7VViVSBhcNn3PoKwIrCWKOZ8Eu3QDOOPb8K9FjufIOEjibA6Meo9DUF5qEhZQltboF6lE5J+tNKK3E21scOpuYY0ZMjcOAy9KHjvhCDLnqSDzx9K669R7tAqiNC3XKjn2+mav/Y0FpH9oCuWGCg7/AIdhT91j16nni2N3csMFtp5IUdvStGPT9kW0xSSnHLBcc/jXTrBHEzGKNlCjBypFOW72hw80gQn7qjOR9Kadtg6nILpk247LSUlT2AB+oqfTNIZLgyTWjAE89CffArq0vbLhWkkYA/dUYwfp61LFb/2j/qjLjP8AFx9Oarmv0JUTmdRV7hgsdqUgT7qgZwe5+prJ/sV72YKYmVs/eYYz6c131po8isyuG8vPU80944lcqIwAORjJJqLW3LSOLi8GFQ7kg+uTkH2q0n22wiCqsKoDnC8EfjXWCaNAQU6dMd6palqMQicLYRl+dr4JP+fw7mndNCtczINVhlTE8UjkD5ioyR/Ss291O2SNswCRC2ApGTVaaPVHEkpeVA4CkqcfQUWa/Zs+fE0xIO7J4Bp+8hK3UzQ0N5LsMAQcgjHT8Kt22mwWzh3II7qeAavF4WBcQCPbyGI6fjVG71MEgC3ZlBx8vQ0r9QW2gjsIJX8tUbPI3YqrPdSSyAuUzjB2/wCFNa/eR8LbEKAecHn2q3Fp1rcgM25JMDODT1ZSt1GWl0LRjloi2ehOfwq7c3Gq38WYFVouuFGP5VFFoFmUzJOU5z5hwD9KtSSi1UJa3W9T8oCdvxqdOoaWMxNIvJpFllBBY5KnrQ9jE0xV1JUHnHXFPlmupZggklR2zk4NOfRdSEQlQgxjuxH+SaEuyEyxa3Wm6dG4SJwScjJyfzpl1f2YTciTkkZOckfhVa1tpLFwZ8PITkjGcirF1qUZUkQgAcAEAZqn5jjboUlu0vDtCugY8ORyBVxNOBAY3Y4PK5xVV7sZAEDEY5wMU37RLezJGImRCwU5HQetCSXQq1jUjhgiJfzUMh4yxFPdy3AeLzM4KjqPrUTaLaQwiRpwWJ27Acn8ugqKHTrKBxJ5u2TG4YGfxpNt7MmTvoTzNqcSootYmBOQwB5/CrOg2Gr3l6iQQGJ85LAcp+VMfUwcIbpSvYA54Fbfg/V7A3Fw17NMcDC/Z8khvfHal7vVBGMuh1UXh/X4sFdTETsPmbcMn25qL+yNRinElxNJdEDADE4Jpq63aYIzdOQThVByfrmpLfS5dbR5o7yWxx1BlIOPYdDWbtfRJfeaardlxRJJ8v2S1JHTzHIx/L/JNYF9qlzbTtF9ltWUDBETZ/8A11al8KvHIyNqpDA4bdIOOPem2+gW9lJ5ovVdl5IcA5/LrQnfd/iQkt0Yz3d8/MVoiHjAxzToxfyyIJYhCjHlgMgV0Vxr6RwlA9oGGASihc/kKyBqV/enbaxQyqvG4549wf8AGhcr2V2DbLcGiaVdK8lyZZjngCPIJ9x2H+e9WZNK8P28Du9tN6Ltixz7g84681RaPX7deIAqOAcsCcn0qG7OslSk+4xMRlFXBJHT/wDVWjdSK2/IWg46holm4CB4SBjOMZP1pT4kspEUIt0zdMgnB/H8K07C1gWMiewlLYwrAADP41Uv7/T7O6MU+lSAZPLAdfTIOf0pJ30bf3FXSWiKMFgdfnAE8sAJwGLkZH9fxq3F4ELuxOohGA/jnAJ+gPFUl16KPlLR9o5UEYx9DTW1ObUJNggKKerHpz780kuXVR+9CV27M0R4Nitogxvo3KnIUuCQfXitC21C406EeXJaRkDaQHAP1xnOT3qraeCorpDJ/aYhcrlgZAcD29TUB8J6VHO4OpxJycsGywHrg809e6B6EqeKtcikMUFtaOnYqvX6mob3V/EV2QZLdQR0ZehA9O9W0srbT4lFpq0ecdcg/gQe9WLzUUit1A1hZ8jhWGMZ7f8A6qyagt3f5jTurfoYNpaXF1zdWayjcWbIJJ/KtWHSNGaCUXaTLKMYCLgY+tUftXiA5+yylkAxuj4I9Mms2S211EctGwBGSwBwTWkOeKvFEOKva+psQ6PoTykuZG4woIA/Md+avQ6LpjIDGjhExkrHyD34rjoW1SJwFjViO5B5rZg8TazHbeQqqMnJB5AP+NDlUtdo0dnax778FfLh8A6xZJuKRagGXcOhZd34d66GZyhx09a86+A2pTtHr9pdkl3ZJlJ4HAAxjuefyr0C7zksAcdyK+dxXMpPSx9Vgl7idxnmFgSCCex9KheQrgMxY46AVA7lflGSRzknFQNNubJAG3shzn3ryZO57lO7ZaM5Xjjnuacs2/gjJHOaohw2Tzn1pvngEDGMDrWPMmelDyNRJlHIJ444HWp/PAAyxGeeKxhcHtwOMdqct0WPLEkY4xWN9bG1jWFyNvBzz0Jqrc3G7IwM9sdqqtI2CAxBPUelQSzlY2OOvQ0lvYu2gy6kBO0EZHJAqAQZIGMgjggdKRP3jnfz9P8AGrcTJGQeg6bTyQK66bW5wVZO9im9juUg/Me+eKqSaQjEllAz0AGa3C6OCcYJHX0qKU9lxk9Patrrc5G7M5uXQ448kKCvU0xtPjRegAA5rddXc8lQT1xxUC2xHTGMbSPUUtzRNy1uYD6Yj5AAGecY61PbWNzboqRM23J+XJOcVtizORwNoHQd60YLMEDGM46jtWFRR2lqdEJSWxzsNjLJhZWLrnOG5rY07Tgrk5AHoe9X3tEiYlAcH15wKt2sIDA4z6GudRS0RpzNrUltbRc8jOPWti2soiBwrnHT1qrDHtySORwKsxS+WSc475NbKPLsK19DWhso9m4AdBywxj2pHiAB2ZHqQKihuAU5PPcUyW6PBHT1qlIxaexVvIiSQeAD3HWueuIRHJnJJPYnpWzdXRLdazLuZC/UHuKUpdDSEZX0I4m4AB/EVZilKYwBxx9KzxKCAAAST1FWo3HUcZ61yS0PUpJmzb3P3QCRg811GjSmQjOODkH3rjbRiNvHPU5rp9EcyOM+nJHpXHVZ6MErHpegLvlQkcrxmvS9CG7b/nNeXeGjtTCAsRgYJ616f4fQmRDwDj9PSvPU25I4sZpTZ6ZoCcKfX/J4rq7faBgEHArlNCyY1wCGxjBrqoFwg4AJHOK+rwj93Q/K8b8bJ1an5qNTupt1OlrbyzSHCRoXYnsAMn+VezTlZNs8rc/Lr9ti/n8S/HnXBHINlgi2/Bx2Ax+gr5hSB0kmzkuGOR16e9enfGbx1D4g+I3jG/ldw89+wTB6qAOfz4rx6DVokmlM5Zznggnof84rowsoyjzWPaqrliorsX/3jkkRAkjOGOMe9Vmty4O/YgY8BSRTjq9ijEBJicZKs1SbkuIyUjIXHQnp+NenHlZ5s1pdme3hpGYOt2UBOMeZ3+hpT4VESeYbtBjggE9PerQlUnBRRtGASc8fWkmuBNGFBQgcDByapW7GO/Uzzo0AOPPQHIAy2M1ILZYSAZoiQT82Qc1L/ZVvcwj7TNHERlgzDAPtiqk2iWUTHbcqhPOA3Wmr9LE+hpWl4Ywqi7jHoD2Pt7mlku7gSqwuS5GCGUcisyOzgg2usyZB/iPA96tC7UOd0sTEYOVPFJO3xMOlrEjxXd4GKSEt2Lr6VWeLWY8byemQUGAKvRaqh+/dqpVcAgHnHb1qQ6zbsTm+bbjBwentiqc4JWkQ04mSbfWZlxK8iISMMFzx9e9WrFZ/O2zJM57kAnIHvVtb6CUqY7qeVSCSQAMA+nY1XluGZQFMuOxJppxa91Eva7NOCKJAzC2lfIGQ4BBFQXd5aRIzG0UnOCqA1FHoesXce+KWYIePmA/Ko4fD1/FcMJWYk8nfgYNNKfQLJ7lQ65Z5OLI5QZJIxnsB7/hUa67b7iVsi7A9RkE//WrWazmjbYsCyMODwDj3pp0xyFItQgPBYnH4j1oSl1kwSSWhStNU+0SsPKSPOBiQAge9ayCTZkS2xweApAH+FZP/AAj6yykqWHUEDvSP4b2HBJIHIB5p2b6jVjYfUzGwIkt0YjBOBWfLrcUF0GuCJlIIBgAGD68elZcmhJHIR8/HUseB+dX9E0OEXBW5jjvEByADnip1W7EWYvE+nDOVnc9CBn+tTP4h027QRQW1ykpJO9SV/Q/0rR+xabH93TQMZBLckfl0qL7LalcJp7FyCwYE8fQUlyvaQlfexQGhXdwodJ5BnBwzZxU8fhLVZXCx3m9yM/u2HbvzSy6xb20gSeC7HACkDIB9MCp7fxFYRI+5blX3YGSRx25qJuP8v4FWb0J/+Eb1MxgNeuGXAYeYBj8Kjn8JXwAMk7uRkE5BP41WvddtrkEI16jn0BAz9RRo+lXmqXMUEF3IXYhFEr4ySelYKz2gja8o9T2D4JaN9hvJL+eETx28Z5JyCQOtc54mvv7T1q7lW3UI0pCqR29OK0tU8Iaz4E0FYZb5ku5wSQG6L9OwrhDoWo7Az3pKtyMNyfx9aipzwVrr7zWlGMveZcmKRS5ktwhXqCCDz2xVUX8G7AsWkK5BVcnP1PUCprO1+wsRdQy3KdxnP6ntU39u2liSyWbEnIJB59qxcna99fItNXsUUuEupQiWhgGDjccAH/Pepk8HNebngvpIg3VfNBx7jNMbxNZPvaTT5iQMk4wSPamt4i05PnisZsEEAbSGH14xWSqSv8N/VCUWtUWD4ImQKDfkqeoMgGc96jHgslwrXy7gcDc2RVF/EEUgCiCfoeC3OPT0qVJXv9kZaSFSOGyScfWr5rbR/ArmUkbNpYXWnjbA6S7T13A5AqxNe3cuGNlC4jGN6sTn2OKw08I3e8Ol88gIyCH4/Knr4Uu48k6i0ZI5CvtJH4darV7W+8V0jSu4GdCDYRvJjJjRic/XPSufm1q3sZwJ9Hkd1xwAOR6ZzW3p1vPpcoIIuFUbmDNnPvV2TWUlILwRkEc5UEGlzN/GyWlPY5S78W2MiKo0p1I5IbJH07evY1S1PxDbyae6Jp7R54BUEYz1Nds11DncbG1VM8gjGPfHWud8UXtu+mziKyiVscGPp+ZrWCg9E3+BDTWxytl4nuYraFI9OicIoAJUkke+etXbbxDdTkrJZRQDOcgZzn2PSsXTfEVzFBGkdtjaMEg5J9jVlvE085VjaRsQOcjGfY4ruiml1OZ3Zfvb+5j2BBbz55IUYI/Gq0d/dPNk26gjkgKSD+NQpqdzJNuFkgIGQqk49uev51Yg8RaiqhXhiQADOV5Hpz3oV3vcS1GPeX5JY2gcZx+7iPFQyPdOwd7UAY6AnJHvXYW3jC70nRni8i0lkuTkMFGR/PFcpL4i1GViTbR4zkFR059qtcq0SZSu97CW+mW9wzmYNGG4IC5yPTBxVlNB00bSsjEnqCg4rObWb12cm2jJHXcTzSJqd/glIY2xzhh09s0XktkJpN7mhJpWnJj98YsZ4IGBU8c9vbxBVuYsKOCSMn8ayhcSajKFuUggBHO4/p6VpwaFpTQEtLGpyMAkHJ+tF5PfQa5e1xs2t3IGyC9j2KuMHnA71RGuaizAx3SN0VccACrUmjaY7YEwyOoBpw0nTUbmdQvqcHH4VDgurFza2SGPeaxcICGjlfqS5yPzqKSbVg4cIDL7DgfSrQgihkAgv4kHZWONwp8t1NGQRfRgAjgODj6Y70WgLXoUdmsKckHHUg5HP07VNbXF2hIlMiOT07kev0pLvULmFy0V3GSeQOSapveanctkvv7gD/Gj3W9I/iV8O5urJ5jACWUnBJLDHSoJ5sEKwmAyMFecmsnzNTGCQdgzhcdD9aJLjUolLNIyKB93PT8Kq0+iItFvRmzvj2neZ8jsTwfwpG+xsvzWkh7EqQM1nQ3FuoTzL8sccoD/AJNTPdWef+PsqhIyx5xms+d33sVZvYw9Qa2s9YikSNo1J+6wxgVt2+t2GMPDITgdTgkDtmud1i4g/tuyMdwbmLJXcwwNuOtdGJ7JlIFsTxycirvzPcXyIbrUIHAKW79f4uv51UgtvtjDEkkWTkgt0rWa4tsEmBihHIHY/WqbvAQuy2lGc7lyDn8BRZdxP0GJoYnfBuwAT0c4oOgxoDmYYBzgnNEuwrxA6kggljx+VQpZGQMpLKpxgFu3rVJFx8y1aWw051ZHTrkAjIqxc6k8TFy0DZBIIXjP07Vnto4VBiZSMg43dqSbSjGB84PGRlhyKlvXoK499Z1CQ4iigJxyPU/0pg1K/D7mtIk7EAEgn1yantJXtEJQRMQP4jVj+0bgMGD2x3DuByPXnih26j1ZR+335B/dqFx0K80W2oXryFZiigHIwuM/jU76rcuxZBGxPA9sVBJcaiclrdQo5JUd6LaaIm7LwmjYhWnZhg5AHCnt9SaikijOHk3sMc/L0/CqaXmoxkYhhABz8y5znrR9t1NYWQRIEySMjAPfH0qlzLoG5bb7BGozaTuWGCQOB+FNWO25IgYnHPymorU391IFwWbGAFGP/rVfS0uYslzKuSchRwPem7jdilJJbrljbyKo9FzVf7faKQypKMj+IYwatC7gSUpLM5GTuzyQPb1pJb7TFCgRM+07iSM7h6YFZOWtrh02Kw1q2VlBik3HoCck1PHq6tjEEm7rgng0kuoacrAojEA7sMAAPcVDPd2/EiwSBME5Azkn9aej6sV2uhoySvPbkpaKoBBODkc+pqfT7xp4gUETY+UmR9pX/GsVNWg2SIySKNvJ9fbFJp2nLfxyulwYucbXJyPcUW7DVjpjcTsQoS2XuGJHYevWs2+1i8sWEgWKUEZADZx/Omf8ItuRQ9+Dx1V8U2bwoLaAOL1ZVPQCQHGPbqKd292hfIqT+JrqeMbrBcZwAAT+eKhGs3kwIFuVXGM4zn2wa17EqiOplibcNpBPOB14qVLlUJ/ewjbwuOpH1pe7tf8AEbd7JI5spNcSF5YFC+oU5/KtvT7DS3gHm4EoPIZcDFEmoXbSERRLKQOGU54+tUp21OTk2itx1CnP/wBeqVr+6JrzNC5tNOVwqRsmBk7QCCf6VTdrKGVis2w5xjGB+VUp21BzvePbkDO5SPyrR0lLR13XaNjHIPeqbm9xW8yxDqsCLt+1kY6gY4po1JCoaO4Z3PUZOAfT61PPa6TGg2WzsuONw6fjVGdbBiArOgA4IXH9alLs/wAB20uTyabqlwwkScoqjKruwRnvjvVCa31OByXlkDZwSRjcKsxXyRR4Fw5BOdrHOR7d6SfUIzGf3s7cYO4dB6VLlYLN6kcHIH2hJNwBJAPJP0q4t1axxHfBkgccc1Qw8+BE7KRwD1qRtEviVkFyoGBkEjJ/rTXM/hG49SzNJbyKHS3IyOnUioSUyGEBBUbflOfrkVBLot4gJafOOeo4/KoYEuEc5LSAHBOcU3zi0b0LJvorVwXikdPQc/hU8niKxAJ8iUccAkHk9OlNRvKA3REkZOTjAoe5BlLeSoGBkkDH5VNvMaKzavFIGb7IxOOSRjI9Ko2NpBq1w7+e1v0JWXtn0963opWCECBWGNxO0dPr6VjzXJstSaSCEOrjJUDAJ+vYU7ebF0uixL4bgjUlLokg8YbOaryaKRJlcygHhgen51M+rShtrWjbe4VTz/jT49blt5BmBQD0Lcn8ulNf4R7lZdEEjAYYZ6kgj9KZJo728ij5gAeABwa211WUqX82LIHG35R+tVLrXLsLuMUU3oUHrQnG1rEpPqZ1vo0LsWlnEJJwM5AA/Cr2m6bbwXsRiuBcMDlWRic+gqKW6uL2N1NqnyrwW4yPUev41VsrKezuPtChl4HGeBjpik1de6g93a56FqniS2urBIJEEc6rtBYYPH865hruXc+ya3LEAASYAI+pqDWNW/t4xfagVeNQFZcAn6+tUl0iydCz3IKnuTkA+lZQT2uXJK2hJNql5IwK2cbLyA0YIHHfPSoTqF3J8ptVxjgcjB+tX4CtlAIkuI3QZ5BwDk1JHe+URiVeBxk8Ctk4rqQuYyLbSxK7Fo3iLfexwD7H1q0vhy1RslztPXdirF1qbLHhZY3I5BOSD61XW7vpuVhidCMg4Iz+Io5ktkVbuObSNOjJIu1JAGNuc/8A1hUkUFtEFRLgMB1LAAj/ABqCbT7i7IaWCOMkcNHk/wA6ZJokUaguMY/i7in7zI9TTOoqgCJdhQTyFOBVa6vLk48mRZgTt25z/kVm/YrFlP7zBXg5HAq1btBEoAnBAOAQDyKlvuxu3YU3+qoSTb4AGCducD8ahF/qqgMLZSCc5AJP5Gr6aoJFAluwq4wC3P0FNOpiPO252HBHBxn2+lCcLf8ABHqyqb7UpBh4F2EjqoGAferqac0cRKXDIpG7aDwD9Kpi61La7xosygZwMEY/HrWnp94l5CRPbsDja2DjHtRH0EyBYbmKRC8pngByUBxn8RzVq11a3gEivGZc/KAR0PqKX/RLXCpvSMHkD/PNXIrrTBEBcRM6EZBCZJpvlQrX3Ky6rYx7ibbaGGMY6Gop4LSd1mihMAABIViST6//AFqmubWw1NSltiAkcAk81QfQ760JAd8dCo5xQr/ZYWSVix/acFuGRbiUYOMkYx/Sg6/HtBWdlBO4MTjpUEFm6Y86B5VBySRjH51bNlZXajYjICMEHsarlaeoJ2RJ/akkiAoxc56g5z6VTvbjWnAjDM8QJIB6AnuB0zVz7BZ6dCSLl48ckPzz9ahGpQn5vtrMM4O4gAVLcU+5aTsZLW+oI+ZkwWHIxnIq9aJEE2zRbgTyTgn6ZpZbqLzHVbsshycY49vfmo4leWTYjMgI4Y8gn0ppp7bkJtbmm0FnLDiNCg7HAOKqxWgtJDNHMYsHOQMUyKO9tJSGJRScErnDD/CtKCBCoDvtDHBLDP5CnZrcNC/b6tBLbkS3flygDbk8H61TbWpAzhJw7gkDBOMfWrcHh7RrsAyuYmwSJFUZJqnP4ctoXOx8ADhh3/Cp5U+o79irK+pytvEcbjPGRn61FLqGoW+Va2QIwwdw5HuKvIzW4AF4GUd3OOvb0pwQyE/6THg9QGotFaSHdspWn2S85vICHbgHbnv1q6dA0qWFxHKUfk4CD7351VvRc2y5iEUsYGCwbPNUjNqi5KWuRgfw5NWrx+FXBWIEkvLa5+z222R+2RwfetO1m1m1lDi33OOD8pGPxrAje9nvDLFE0ciHByOntXQf8JRryxqjbnj24Kknj0GfpUtPrEHJdCWbxPqNvxKAu4c8Hj8ag/taa4jyjxkAHCkZwP8AGp7OaDU/OTUUCOVyvPf0JpX0uwhzslGfUDjH1qE4+herVyGH+1L1AUgjkB5Jj5GKZJbajbI7PbkISMqv9c1bt5BYMPs99Cq5+4zgA+4qxPqazqd11G2TjJORVpxW5N2iK1GmXNsPtFuYZicMUXO78Ka1hpbAgBgQcEbP1qlcrqq5aKKJ4yOGTGMdjn1qMXGokAtECB1OCT7VXv8A2SRzm2spj5U7QknjDAE+4q6niHKssl4zEjgFs59vWoLCaJ2MWo2XngHp5ZyCR+lbMWn6I6llhKtnJBQfz4IqGush3MeO6ur+XZb3hhkblc4Iz6ZPSpjp+uMFImXnJD/z4pL220eCVitw0HcEnH4fnUcGp20EmEvZmUcNu7Z7elLRPe5TTtqTiy11yMTFgvJJbHA7Vo6XeS2pMd7Z7sjkP2PsazJNTDExR3bEjowIOCacdO1l1V0kM0bDqG5P4UXi37qJXY0bnyFk85bYop4w3Of85rAu5IILoHBUnpgYzVm70/VdmDLIpIxg+lXdFlSCNkvofNfBBJXIP0FXeS3Ha5Sg1oRAoC5JHcGpba9N1hDIwJPPXmrk72Jzm32sOGUjOfwFVbmC0Uh1gKEDhgDn9KlKK2DUs3fh6eC0F1BqPm88wMRnHfArOl8ST7iosMhTtI2AdByfWnvqEMXzvHK/GOB0A7e9VtN8QJDfFYkWVG6LKMYp2CzG3eq+eSxtChPUKhAP9KkspDdRgK8kCqPuP1H0roBqEMibzaQgHIJC5wazLm7tYZGcWbnb1MQHH0Hc0ny7MGi5/YHmQCRNRCgjlXJyD+HSq1xokqISl4CR0G7OabFq8TAlLeUHOPmXFQnVoZZGGGUHIwR1NGi6FeZctoLpQDJKrADBBIPXio5bGOXOApIOcHmnxWQ1HaRIyHB+UHAx61VutHlifC3TAc8FuDRq9gav5itK1oVGyQoMADH6099XAyNsojIIB5BHpzVrTNUl09PKuIEuV9XAyParlzqVrdRsBZRjuc5yP6VNl1M7a6GXbKdS2BZ2RT1Knofxq7ceGZlwyX5l4B+ZgMfhVRJrS3YmO3GT1wM1P/a0Pk4MEyAHJJ9vQVScZaIpN9Sv/ZF3HKCJUcL1B/xrVtpWQAEDA7VlnWLVmAiVlfHAJ7e4q7FNaXUZB3KxGCueD71Ta00sGqe5oF1OWBB3cBR6elVv7SNrKcwyKoOCDxn8qiNrgAxS8KMgA5//AF1oQ60IreJZbaKVwMMWGPp+NS5DasVV1i1BUybhuOMkf1Na8Hhq01zbLBqUkDn70LMAv4Gqcl9ZXa4NqgOMDIzg+tLa3ENpIXjt12Kp4GTnPt61Ks/hId2X28JXtujLDqJuRnJjVgT+dZT2F1DOTOPmB+YE4z71PBrcFtLgwSIGIO/JBAouL1TvlXcQehznNF1tYuzNKG4ikthDNCpCnBYj5gPSq62UBw4hkbnkxHBHoc1TRmmwySE8fSpoPtFtMGwxXHIU9au9lYnUtrcwxJsctGRnDM2SD6VXurK8m2NBeJIjDI45/PtV2aa0urchoWSYnLAYwB3B96prcafaAZd4kbpg5z9KjZFvYoNBd20uZssO2DzVi6lF5EqyxAgAYYHBP1pz3EV5IUWYI3YMev41SuNLvQxEU+ARx8wGaE09kLbcqSbIG4z8p5we9NOp5yMkHrgmp7HNo7JeRF15IcDJz6VOy2Lk5gZM8gqQRRa71Ym7FRGnvBmKdFbHKtxn86gKairACViw49cippEtocPsYEEADrn8O1TtqltiMlGDqe5ABB9R3ovFaC3Kun6oysRMAXUlWUd61pY4r+MJGqhmHBYgD8+1YsjxXjkxcN06Yq7Fpki25KyDepyQ54HoOKFvoaLQpeY9jO0bOyEdjnBpsd8lxNgkqTkg7sg+1Xku5p8R3yK2OBIOcDsKS/8ADDSeU0JXey7lKsB+FW4p7icRyW07hdkgjz1bIBHuM1zupW9/Zzgz/OqtuVl5B/Kr6S3OnygXCSNEDglVJP5VpjVbIJkFoZc5jLcBsdie1Q2krNE+SJtM8ZyW9siu84cLkqSSR+PpXW+GvEcWvSYFwIpxjBJIOPXIrH8OeNPD8LPFq2iJcPxtlCk4HfoRmurVNA+zLd2emQRM43CeM5LA9sg449OtckuRPTQ3hGctLkt94U8QXB82x8QxRDORExwRnuD0rNbwj43hhMg12B4g3zLwPrwDn8agm+Iekx5SOecTqSojMZHI6g5/nWhYfEnQi+yeSRSy4cZwQfXA69ajmildxua3lJ8vManhzQPEkkCx67dxB3Km3vVbehGcYI7Z5x6Voah8NZnldpPsssoOGZJFGSfYnj6Vh6hHf63aY8N62iWxOTC5C8juCenHbvWF/YvjlnATXzEVGAUkjQ/+PDkfjVwlLenFFVIxtqy54g8AXlmjyRRxHb/AJBuz6Y9a5vR9bj0O6DpJLaXKHlQ23OK3oLXxra3Kvd3Av1RgS/mg9vUcZ9q65LbRdah87UNGhe8I+YSgYPuMH861nUbX7wwUY7QOdm8f3Ooxq0OoiJ8ZEh5wfwosB47v5POtdRtHHBSSI4P4gk7frWrc6d4M06IvqWi28ESnieNSAD784H1qrB4k8CaUCbHUJI8jgZwg/X+lczVHp+polVkfP1rFFbtudt79gRkVLJH9ocFmITGNoOKbbWyXZLxIcDkkA8epxT2t/IydzOzD5VxxmvcSvpc8yyJUhKAogOCcHnNOjuvJJ8wcA4PGM+1Mt7p48GYEEjo2Bg1PPsaM/KjN1HJIp6WsiVe5LFJFdoDvBwDncQPwqRftMEiRLZs4bDBscY9c96wkiKvvmDRQj3IBPp+lbFtHcalIHguo407l+Tj0qLy2Kst7G5c3hijiW63qxXgBu3qP5VBDb2F4AIAygnkM+5h+PFOjsIo4yZb2OdzjACnAqCTUbyBvKhgBUH5WEYGR6iqV7eZDSuOm0mS3BEEixjqAEJJ/GmLqdxYYUwlx1JxnPtU1nrswkIu1ZVxkAKD16mryXlpqLycAsBkEkAY9MCle++g02INThkjAdmDEElCoGM9qhk0SKcrcvuUlcqN2Kb/YyDc4kiBzwAxY1WmsJlbAmB7jOcD/AD7VS5lrcXut9ipeWUuQiMViDZwD3PNSSXUenW4E4ZQerA4x6EH+lTyRfZGRpHBA4LGquqzJeARgpgHOM5pcq32Ku4laK++05A5P95mwCKjlyoBAV2znrnHvxUVzbBMJExAOM4FTxQtbkLHmQdSSAMVS3Hp3KflSbH6nJ+6oq6PPtEiEY3ZPJA5H+cVZgMTYADepJIAH/wBephODOJCFO3szZyB7VL5RXIFu3UgzF0HoveleL7WN287MkYJwabd6hEzMBbrK2OBzj86oy3s9wfKS32g8EAE4/Gi4mrrQdc2sUX3Nue5LZqJLS5mUhH2hsZwM49qfHYQKVFzctEQuNipkj8Sa07S6sotkQuHUE8EgEge/bipcotlqNluYN1ZXcEZh3Fyc/jVjSLe9s1eUKpUrgLIKkn1sXOskJkwJlQxHVfXHc1dbU4pnA8ogLnGQT+ZpPlLjohw1SO3j8p3dmx8wBxz6UqeXdRkZIwQAJJBx+JqGWa2cZ8tAT1BBODVWWM3TcyhYk6KKS02FZvS2hZMFsjgkqxBxlmNNme0gjLskSgcDIxk/WoVggjj3iV2ftnpUUVxG+QHZ8H+6CD+NVdvqQ430CO5d8+WmQDwcdanO91JlRkcjGSvOPUUz7Z5KGNQyg/Nlcckf0qFXurkFkAQdMswBou9g8iWOySZ2MjlTjggZNSuthafOJXeUf3wBUVtbzxj986oM9Q2TilaC2WQsyLLJnOWbv60XG7LfUH1ZJNoDE8ZAPFYeq3F7NIDAMJnAVjnitW7jtrVAI44jI3OSefz9Kx5bWeSTIu4wp5KqOnsTR1Fd9BUs72QAvIiewbP6VcjiVVIeKN8d2Oc1ROmzqMi4LZ67SCRSRx3cGAiNJ+GfxoSa2G5LZsmk1MWz7Vtgdp2gqnB/Ef1q1Z+I7lQ+yxXJ4yF3foaZE2pyqUitC27GWVQa0ILPVlQ/uGTI5JBIP40rSYrpGjphk1UCW5jaJgeAFAz747CtC8ttMCBLkSgMMgqo6dD16/nWIBq8SuxxHjjcSePwqGaK9uFQSuXHYDgc/wAqbdRaWHaO5bubnQLVC8IleUnarOwU8dRj69DmoDqBuiWicxseADzTbW4s9OOJrQSy52l3Td+Qre07UIvKyIoIwOBlOSPeobWz/IL9UUdM0XULtS7XwjHbfwR6mr1nZGyl8x9QEu3sSSD+dSPCl2robtVB4KooGfx9KqN4WmMZmVpZ4iSdzDsO4x2rNpPZIrzYmvaqGiiQbGyTlgMYrkZ4oJ5mZ5yATglexx0rS12GPT8RMShYAjPcHp9ayI7KCdFcuxOSMCtFtYlqN9BS8UQEcUhfjliOtQvFuYbQRu9qme1hjIKRuGHQt/OoYkuZmO1COeMUktdA2J47NEALqxB9RjNNmiiBAVSiAcgetNNpNuCtJgj3/pSyII5GR8MV6kGh6FaPUrs6437GJAIH/wCqpIrkqChVsMOSo71OksCqRsU9wQORSG54+UKRjjaMULUfTQikhllAUyqgzu4H6GnvYkR/LMH4wB2NMN80jsiICRjkDpUqPOQMqBx0x29aq2glHlEe2ihchJXc9SSMD8KFvIocEOM5zuIxinupmUjJxjqBTXsrdgpAbd7jH6UraiWg+fUkKZaQHB4IFPtvE3SKGFnHALBe/rnrRb6XZmItIVUKe56Grlomm2kcoEhllc5DDHFJxj/MGsdUriSXyS/LLIExx5ZH51VuZbRkMSSqDJ8uAcZFCaDFfSv5aE7vmLE1Mnh67thmC2aRgRtYcrj1oUZPYOZLyKEmjMjABW3kgnc3H09qtS6TcWcaC3CI5GC5NC6JrMpckopB75GPalTSr+2/e3cu8DkbGyP/AKwpu63QKSfUaLO958y5wBwdoGT+NLdX7wfJHE0oyASD0pn9reexIRsYwRtPPbNbehQS60SkUPyAHMjL1x+FRbm6D1SvcwhqksiYFuwAJ5AyTVy1mfyyXBjz611EXh27adlCIgU46Z//AFVYuPBU24LIrsp5UBcZ/H0q+VIXNc5Jr22bcGnBC8nLdfoKil1C1Zy4mLZAUgZJwOgro7nwBbuxJQE9yB0/CsW70vTtLIDAHnAXGMn09qiyWtxXT3RSluNMdzmJj2Cnnn39KtObeysfPjtsRMNoEZAOfU1AbKGdWeFDEx6DPWolsZywExyoOcDpn6UtbFWRTutUnMYEJwTjC+tG67ADPMzp1CkdPpV+S1R5i4KhQegGM0s7wmFUBJJOCF5IHrTSVriuZoNxM4AbGecY6VILWRnAeYBe3PX8atPas8UexmOSRlR0I7H0q5a+EBNEvnXZhVgW5PTPf862UAv2ZkxyLCX+7wcZIzmlfUXypiSMDsMZrYXwdaqTuvsgHkAk4qxa+FICT9mO8jnJHf0xU8vmTz+RzpuLmQEJEuDxyMYo+WN83DqDj7uevtXUReHL6ORYxCwBOVLA8j1FWX8OWkeBcRFpT146fjT9nbUr2ivZHGTSWYYEnAIycHtSxyWKZEalpGOQwHb6V1UukaZDKALZyAOegz/9anxR6DCx32bOw5IBAz+OOlTeL3f4Cu072OSN3tzgPsPfHWojLJKdoQjJwCeK7h2gu9qWllHEmeWY9fxNQXmhlYy48roWO05Iqbp7Ccn1RyI06R3GJWyD8wJB5qSa3NmQQDOcZG4dPyrfsdGEBMksq5IyqhgR+daMVxtUlIIZj0HyjI/EVTstCuhyDNeT8JAACMg7cc+lXXe/hcxtKNxUApnAA9D610cSXdzOFkgVQeBtHSoNS8ORGQtKWQkdASMGpai0NPQ58R3pUfvQFB5G7GRSGyuZgzLMQAORuwCP61pi3s0Ox53ynJBGM+2aZexpdW7JYuqAdeQOvv8ArU2iPoZy6W8ysTcEMCOAelXrewt7ZQ5nVjjB7EZ7Gs19NeCFZZJ2dcZIUn+dMGrAxgRwDd3OM8UrNIE+xvpNaIXVnj44ySatvLpN2FMtwrMBgcYyB/SuZht2viPNBQdckUHTLRWy0jFQeh6D1p3l0Bxu9To3k0SOMMzZwc/KoOP/AK9EEumXMm2FJWU/xMAAPwrBt7XTUcsXRR1yBk0PqQSVUtnGwjG0jOPce5qXfrImyTOst9It3KAsqgjk5xj/AD1qvqt7pmnkwlElOcF+xrmjJqlxhVuW8oDG084qS10t0XfO4cjLY6A+prROT0vYEjVh8Z6daBo0tEIPH3ScVTuPEAZi0VqUBPQjIPv7VXee0hYgQCU4Bzg0h1iJ42EVm/ynjj/OalJdW2Ve2iRZ864uY87liU5J2sN35VoaJdzaPdJcpdJuQ5G456+grDa5lmkLLC4Yj7wA447elLHpTS5KM5HUZPT1/Gp5b7IE2jT1dk1TUZLu7uQ8hPI7H8D0FQvdSsuy32HaMAbeKoyaNHbMPPk2hhj5zk4p8E8dvhImGO4zzxVKNhiodRdn3RqgUc4HJI9M1JLoqbFubhPNlYnIODj8O3/66l/tOeWPyIJW82QEADpWdJpWqvKQ10FGcYPGPY07dhfMsNp9s0gJhBXGDnH4VWe4gsJhmyMwBwPl3D68f1qUaDcZG+8AJA+63T+laEaNYqyBonGMFiQc+4zTenxMNEjIm1pJVOLdiQP7pyPSoIbhrnho2AJyOMEfjXS+fGqlgkJBOCxUHNQTagshCAxKM4woAx71PurW7C7bML+xY8jEzxknIG3I5681ImiRSSbHdyTwAPbuKtXTXsUmYohKmeCB+tRNLqIAYoYwCdvGKNekRpa7kwSHTowkCbpCRgNySfSu80+PWbqKN2kVI1GNu7H6flWF4Vt452FzeW+8RsMhT3PY11d68+o5+x/uEU88jI9B70rJ+o7a7lOSN1G6V3facewqyklvAg2wEk4IJIOB7+tQjSLk4jlnUEnByQv8zThA1soQurgjgs2MflUtuJV4l862ltFsSzluTzjYAAOOvr/+qseSM37FY7YocbiWOMGtGyuxChAMf07571J/ak0WXVIyzDgMMA5o3V2Jq+5nWdlbRECaRTIWHc/KPTFXprS1VcpIpOOrHOKhQztMHFujkjOH6UTWzIA8pUFjgRqCCPqaevQlLTQpMo3MEmVlDdQp5/8ArVKfNLgxgPg4PBGKnVYEALgqc9+1T/bbVJCAXCgcDb3qbLcpXQSrd31oIkQISOcDP1//AF1mfYJYZY94yVOGz3NX5NQDKRGXXnoDjNPk02W5jicXLIrD7rHI/Prmmn0RHyKbi3WWTzIsLjAOBg/1oguUhQhDKADwCOKvReHpQ4kaYFRyVPGfzpbjCxrlAEzgHpkihvSzZehQi8y8IQyvCGPBPH556VDL4elkun23rYjOCyuBj05qXVNVdNg+yAqTgGPH58msxb65lnfFgxLNuY9M+nPpRFWW1yettjSXR3tJBmeO4ccgSOAM1l65qMOmpvmmjLH+6c//AFuK2pNJgvbVHllMMrDJAzlfb3Nclrq6dZXPlEy3TEZxnJB9DnpTtfXYEZRvLjUQEikYAg4LZ6Dpz1qIaddFmQ3O3HBKnGfzrXtI0uoy0EJXaMkkYwKq3oCyAEAZGcsenuK0UFuJvoVI7ZoiUExkJByGPWpo5vJUDajdwCSAagS1iZyRMQcH5l5/nSppEDKGe5245OWGfypXGPnvihKKY2OemMc+lOto9RGDHbI5Y8k+/tWpoujJf3Ccr5cZ3Z65PvXb2MFrbWwJcFlHGO1DlGK95k+83ojnbPwrNdWKSXUahiSxAGcf4VoT2cGlWi+Taq5H3jgYA+nrUOueLUtn+zbWlGMgZyPpVe18YxXVqRLASSuFzxjnr9Kx9pfSzKUetzF1jW7eaRgiGBwQpKrx9KZHqRvdkMcjAbcKRxn1NJqWqReYxFooOeSqgfn2qlba0kD+YIMAkjheh/CnF33KWg3UNCu7eclpyhxuBc4OPUVSs9FMrCZ5yVJwVzndj2rZ1PXf7QRGeBpSeCWB6AVVhtYruMBy8ePu4OAPwrRSXaxO25omVIo0CxxjHBYnr+HTiqszyXkoit1jeQHgAcfXNKNDtckNPlT3DHFKsUNgxMU8SAEDJyciq1e7EtSlcvdxOYPKUOpPQZwT14pLSG4XKXKHGPlbGMirMuoncX89Sx5+XqD9artcX94FdD5iqOO/HtRZdEUk9y9Hplm6sXEgJxjYM11vguzsrSEubCScyHAcAYB+nY1wnm6m2AVYJjGAMA13nhzSvENzp8QVxBGD8gPHHf8A/XTbnayQXW6Opur+2sICTo74YDDHPyD1znBP1rEk8RpESxsHKqScKDyPoOatN4Y1W5AaS5llAOCQxK59MHimOo0SdBPCbkjgxnnJrFqb3f6jTSdkZNxqsN4F2WZjJOCdhyc/y61rWnhe0u7RJHuYoixyIy3I98DoKVvE8UCbV0ph1OduefwJqjeeK5DKGXSkRj1Mec845x0/L1pJ8ukU38hXsWG8M6ZDIglvYnO7n6evNLFd2+kz7La8gUZ4yM5rN8wazKn2mzS2XGzheCOvPqfxrVi8OaPEm55yg7hUBx7jmrim/i0+QaMdd+LGiiLLqXlyqR9w4Yn1H0NZXl+INTYTR3LyoTwxB3D05FXmsPDqbQbobxyFYAf1P50j69p1tEBbX0gVQdvldD7/AP1/pU2p9Xf7wTlayViL+wvEU24q8hCjLbicg1c0yzu7MBr2KW6APKgZx69azE1PU9VKx22oO+TwryEgH156VLdaT4hXAe8dgG2lWOM+2fSmkvsR/Ebv1ZvapeWVrEDFp8ZRiGAPPH19awLjxLbiJYl0xY9p4IXGT9c0R6DfNsaa4K/3kVgQa24Ifs0IBtrcL90l5MnjrkUm5v4pWEl2OdTX4iSF04nbwwAOR+f9KYn2fU7gmazW1TI2tjnH1/z3rdu/EX2DYItOt5jj+8Tk/wCRWQ/iaed2I02MDJySh7eg70JrpcV5dbEreFNKZwRfsUPOQx5P0qeLwbocZYyysw6kqvPtz9e1Ul8Q32wlNNjDA4+6enY88GrFnrN3dhhdxpAnTaqkZ/H1rTmk+n4FJdx6atYaVG8EGotDkjOwjnHQHniqd9r8UoIivZJW7A459vpTb6Dw5KT9snZJV4O1gpB7DNZb2egSOgt52JwSQBnB+uR+lYuV3Zy/AtRt8SOjn1dLC1TOpWmQoxgEkE+/rWUNcBYuLkbic4ABB/CqI0yy3oS5UngkHPH0rV0/RNKtis8spSTP8Q+UAdxnuc1SirXlIl76HZfCbV7yLxdCsqBrS5UqXIwCfX6Yr2q7kVcgPuGcDJ7eteBt4psNNME8VyjPFIGVUGfY/Tj0r26G+W+sLe4icNHLGrAgdc9vzrwsYo39xn0mAldWZFO46jBH94d/aqEwLvwSOegqe4feSMYI9OKqNJ83TJFeLK97H09JLoIGAcqCwyeATmmtIWBIJ46U3aQcgj15FREleARgnniud6aHow0JQzYGDk+nvT1dweCQQeRVbLBhgZGcAf1q3FGcgkduc1i1qdStbUcZyxGMsTz8vNRTzDhccnnmpnQPwDgj0OKinQthjlmIxz2FaJdCJOyIA4iAYHk0x9SGCCSxz3qteyFU4GSp/wAmuc1PVlt2ILD1GO/vQtNDjlG7Ost9Qy3zSHsMCpvtO6QsCwOOjY5rkLDW1deTxjnPatP+10CDDgZ5yTWsJW0OaUNTeEgkbDfjUoAwcdR05rnV16CNtruvAPJPpUf/AAl8CuQCCQOua05r6WKjTk9Ejq45Ao47mtWziGwDIGe5rzyLxSQ+cqxJ4IOOK2rTxokaKWAOeDuPSpbSd2jeNGfY7BrfkAAZPHHpVq3hWMKmRkcDmuSfxllAYlycdwDmq6+K5CSN+0jFJyitkdUcNNrU9EitiyHjGRgkVOLVcFRngdSOteeHxrJAhKuSDxtz0qRfiTwolZsZ4JHQ/SsfapK1gWGqdDu5CVIGc+oFUru8CLnGMnnNct/wsS2Kku+DjjiszUPHNlLGB56AsMgA8n3rDnvsR7Kcd0b19qgBDA8DI5NU0ug5GDxj61yreJIryQkTK444BrTsLoyPk9cYwBkU021qUoWehvLIJCCcbh2x0qeI7nwA3HfGOap2qHkk8fe6d/Sta3jLgAcDGckdPaole520nbRly1clc9egziul0YEkDJBHUjtWDZLnGQBzjg10+j2rEfKcntmuaqtD0ILQ7/wsCpHJIOBxXqGiKN0YHfnHpXnHhhPLUOASAB0BJ4616X4fhWRo2OR0NeXHWdkcGNdoHpOiLtiUjjviuogk4Uc5IrndIz5aDA4FdFbHI5GK+tw2iR+VYx3kywmO1edftEeM08C/CDxHqfmeXKbcwRH1Z+MflmvQwcV8Mf8ABRf4kz3EuheCdMly+77XdhWIIxgqD27D/vqu6pV5YcqWrOXDUva1Ej4qvghgknu7ZjcSgyOcfxEc59eea4my+yF5WliLsWONgBFbmqprJjLy5iByxGSdyj3rk9OjvZtzRY2BiPTH+TXvUKcqcEkrHTXanJu5sPNp0QBMDg55OQc/hTJ9V07aAImBUckjBNV4rNgH89C7HrtPSp1t4uj2Ycdjklq64qSerODTsUG1ayjyfs7Mp5yp5I7c02LU7NmYpabQR91l6e1XXtolwBaFG5GCOagl097kZaMRn3p2b0uzK+oj39s8Y2wRgDj1x7VWluUCgRxRRjpwOppZNAdSp83aCcdcCll0VbdtjTxSHqSrZBqkpd/xB23K6W6+cXl2gEYwpxxVk6TZOBtYjPZjnBoidlXysRnnALHkf0p3nupGfKwOuGBpqyCMkugkmgwKVIlBJ5AHBFJc6bFkGNozJjG3GDx6/wCNK1/LHECPLcg9Mjr/ADxVaTUbuQqQkZzwSgpN66ITSepeNpBEqbrnYw4IJPHsf6UjS26Kf9NcLnBAFS6dFJegC7TzVJySepHpRc6ZbrcbXRgoPBVc/jQuZ76E9R8OrRxQGJL2UFjyEPUVYF7cSBd73EpUcAjt+NNGn6YY9pLf98nP0pp8iGPAmlEYPQnr7Z64qbJathr9kaYbmVG2SSoOuc5IqOXRb8Jn7RIAeRlsZol1GyIw00iZGflOc0w6xbDJZ5ic9CTgj+lCcOo7NFqztLmzYFpck/wk8+9XmvbnaDJDGhHBAOeKxW23YDQJKFfIEhbPFRyaPckLiVwBzksTmrV5fAiTWuZC65YxEEYIbmsqXT9Su7kLpwjhfA5SQYx757mmnw9NIkjST4IwSPMwR9Bml02+i0Bwkpd1ckggk59alp/aFfqmWBoOvMxLzkFWwSr8j2x3qw+k6zBKvm3ciAH7gYgj+uaiuPEttcR5TziMcMhxj/Gq4uZLxkKXcxIPR2J/nzUJxb92H5h73VnW6fZr5IE9s8zAbiSw5FNulgMjlLNYowASQc4PpWXDpOoC3GLgoHOQFkByPQ+lQTaNfhwHkkYE44cjArXmm1ZfmC5dy9LrNnACv9nl8Dl0BwPcep9q2/A2t6M2uRT3FvMiRDcGWMnBGT0/DvVHSdNlkljgEHmeYyqCSSCx969Y8TWem+EfDdrZnRo4NSZQ0ki5yV79eazs7XlIIt3POfFXxJg1rUpyXuCiNtUPnIH/AOqsq0vV1KTyoi6RgE8uc8+lGp39rFOZG09SCCMgZ+nSsxdVtVZXFtJEcn5gCM/hXG4KWt2dak07GndeGp2A23buDjAkkIx+PpTofDFyFDtceaewJHIqgdeQAjyLg4GFJBI/H/GpIrlrwlYyUJ4I3EUKK2SK9pqb1lJcWTCJ7FZQBwZBjI7mrX2mCR2H2KInG4nkYPpiufOh3APmRXkhc4z8+fw56VLb+Hrk5825K8E5LgZFS41Psv8AEFNPRmqLyBInVrCEgj5cKen175rLl1q0QbXsJYwDyrKDk+o9PzpkWiX9tIrLLHJGeQZJcn6Y9a10vHhTDWiSEDHQHB980NStq/uZehjJ4nsRwIrk4BwBuGP0xUknim0kUgW8+8jAKjJH41tPdfaOtjESeAqr0I/lQbsRId9hGRgkbVrla7N3+Ra97coWc0WpwFEhaBidw3OTx9fWs2fwjM774NTKKTgxsxJ/PHT8anm8T2kIJFjJEVGMKhzn1rPHiSBSXFlOCfY8/gKKTkpaq/yIlCzumTp4Huy2yPUInY8lg+B+bVk+IPCN5ZW7SvfJKFG4BJQQfY4rQ/4TCFXG+1lQjoCOpP0rL1zxMk9pOv2Zx8p5Knn24rrg/e+H8DKWqtczLLX47S2SP7CryKMGQKCWH+f51YTxOS2Rp6ANjIeMDH5Vb0G8ifT4hPYrODjLHge4NS3lxCZmMVnEi5GI2JAH4+tejFxe7Zyddihbay80+0QKjkZC7eCPwrR80ygjNsCf4Hxz7Emq5USEMIYwhByQeePaoLmxS544QZ55xz9KNE9y0rq5YMYIJBt1VTzlgMHvgd6b5+OAYsdiKpjwyWiYi6jHopJoTw1E6lGulQd1MhGff6VSi31RCsXRM0iAj7Oue/Bz74NMur2e2ARFt50HTyz+fSo9O0S0EqiW7UKpwCCScf4VfaGK2mcRywSon3WZsA+/OD/XrQn0uL0MJ9RuQCDbAZ5Hy5z+NEN1LJhPsgGckswPNbg1BgwAWCNgMkxvVy0lJjMpe2yOihgSPeknC+pVnujmVkuny/2CPqcqSR/KnwWUV3ITOiRLnJAHSty61PfcBlaFARgqBnn1qrPL8xANuUzklDyfzp3iRr1Kn9laW+SLhGJ6nrx6VINF0xWH+lqhxxgZIqC5t4rwgN5ar6jjNINFspMYniIUcKCePWk2+jRSVle5ZbSdMBJacEE5yTT4zaWxKpcR7SMAHnNVW0a0DEG7Qjtg5B/OkXRLRH3h0J6bsjmnr1aBNM0BdSlQvmgrnkAA1DJJ5khVydpBOFAyf/rVJAfIBUPGwBwCB/jTJlJOVKnnkY6Ul2Qn5B/Z1kIgTFvOOSQDk0kWn6cATskBPGFXj8qrST3xcLGYmTBPCDn8aaJNSAICDBGM9aOaXRDdtjD8S2sFtfWphBRGbazEZI9PrWqmm33kBxds/Hy5GcVgeKLi8Pkm5QHYww2cd+PrW/Z6hH9kjV5mJKhj7e1Jt31Q0J/Z2oeWrGZzkcHpn6UDTr8NvaSQ5wMk4IFTf2tCiAG5YoeVUDCn3zUEmoCYv5UsjnoMjGPpVadidUH2KeNwJDKQc7Se9WGjKFCIpDxjJOAR60yG1up1QxzE84MbA5FOk0y9VcmRsA85qWm+g4sZLGJk4RomGQGzxQmgh1LJMpyOTuP9aSTTrpIc+a+wkkBWxz6gUsFtKiKWUkkZG7v+NHL2Q9H1A6ATtzcAYOcGTANJLoojVj56MGOSQ3Q+lKbOW5lKENHkYIOBjNO/4RosjAXDcckljz/9aqb9CdiO2tTASQ6jnkk/061e+3yx4AljVccgHGR6VSPh3HLXQdBzkv07fWo30PaMJcIcHp5nP60t9rDV+pd+2SvuZJY+RgkjPX3qnLc3asUTynUH5WGRSPbS2gBCRyEds9T9ajN9dxDKW0YB4IAJPPek9NLXDQ1NLl1OyJnSOInoGIIIH9aL7xDrdzJOHcuZQFYkkZUYwPoMD8qoJrepAAYwMYO4HI/Cki1XUWPJWMZzkAgj6VHs+vL+JTslqyW1gMbj7bbo+fmJVcFT7e9Wng09fnMTYJyABjFZ9015Jho5ck9VOTmmj+0UUggAEcgA/gDVJPoidGacVlYyhi8T7h0IAqrczW1rOwCSMm7jd3X9KrrBqBQsGKdyQpFMmS7ZfnzIAe46H/Ip+8Foplkanp4OPIbOMYK5/GqEF/HFdSmOBpFYYGVIIq4l7bWyKbi37dACcfjSpq9tbTCdITJCByCM80m7bsH5IjwLvDG2uAONw3Z59QO30qUaEs2ULshJAALYz+NasHjm2hXK6WyHBBYrkH0IHaqMnjTdLk2SEHkKV5P4VN4Po/uFaQ+bwdGkf728IA6qHHB96rr4dt+Q1+rhTgBj1HpjvTbq+OqSvHNbyWoxkEg4/A+tEfhjzI/MW8k3AgEMOo9OKtSctkh2XQ07LS7e2Utb3igryEPYd+lSfaGUEpdx4J52t1Hp71it4bOQSzk9sE8e+abJpkkIBiDMRyR6Gjlk+wLlW5oXv2y5YpBKkhxgoAScdf6VRa3v4xh4RkcjaOv6VoaTeTxsQ+xDjAJHINXrrU5JFCPPGp/vZA/Chq26EjGM180Y3ADAwVPGR/KpdKEFw+bjfkjBQgHAHcVO2oSStsYxgIcdP85qWNjCnDxnjOQAP1p6LbQerJ7yx0qPYIlcHGdoTAPsaqTCyaMoEcMRjaVOCPc0k93dy8QGByQFIAx+ZrMu7m+jkdNiLKPbAJ70uZsFoBe2ichJZEOMkEY59MmnJqNspBa4dyDgKBkD3zV6BoMA3SI5HIbGSKinm0wHJAIPccYobT3ZW5Mt5plzEyebcLOACCoIA9Qe1VI7qzZ8KZS/of51Z8iylQLEhIPXPNQz6fHnIUq+MAgVN77MhWQ42ousCNpEZj1GOfwqIeFru6YAzspwf4hz6cUot3gwomkK9wDx+dTJdCIHMrrz1B5FWthtt7ELeFrhGKPMxOcYViMf4VSu7Z9Av0kI89fukZyCf8K0TcAOP30xB6ZbOKsx6YNQ+aMtKVG4rIc5x39aV1LS1iUmijH43MIVjpsbhWAKsvBH9aq6prcGu3oCWoskY52oCMdjVqbTxCdxQMoJOMYzUJ1bT4lEclsS4JO5VwT6c9MClbl0uyld7I0IPCEU0QIu1IbB2k4I9+f1FPfwitudy3AfHZW6+9Z8XimwjAzGzAdSBkj14qT/AITHTnHyq4A6EjP60nVW1vwDk8zoLHRYxtDBohjuucj696ZqWmGK3A6KScHHWp9I8ZWeoKkSzMSgwPMGPy9au6uXeNSCCjZwVII+lEKkW7D5bHnt5aCNywViQcjnOD6ipLPVJ4IAgs9yHIKsAevU/WtG5Uq5JKle4B79qkttSRI9rW6ErxnmrbTFe2pmJZRXhJaEovcH1+lLLpFuj5LgDHAY8D3roItaGzi1i6EAkEnH071mT3jXDO72gIzj5SBn8OwqVYu6tqQWei2Uk2yWdMeucjH866GHS7CyGIbyM4HKgkgn05AxXIzwhcu6yxr1DKOOuMVPpekpqExia7aAE4BdiSBik+YjlW51F3KY4iw2uoB27TnBrlZdQuY7pm8vzFUY5B2sTXS22grZkKL8Sov8IYEA/jzk1bMMX3S0RA9cDNVZW95hZ9DhJBcXLZe0Ugj5lUdatWmkxS7i6shwCMg8fjXe21rbTr/rYI+MnJArL1QRWkZWExyDO4ordTRzQ2Qcstzml0SwwymcAAcADv6VZh0HT3GZbkAfdwwzgetVm1lUkIOn/OR2/rTTrMUsZjezbDDBIGSPxNF7ahY2bTT4rVAsF9Cqjgb2warXRfzyElU5PzCLof8AHms210eG4mCGdoo3HVRyG9Dmul0nwyNGvYp2u0nTO4ovQ+xoUnLdoS2IdEhiinZroSOmM5K8n/61aNyNNBLhCkRGQD29622Ns37x5Ykyeu4Z/KmSx2t25cPCAeoDADPrjtVOUV1J62scndWVqGEqzsh7Mo5x/hUsd9FGgzesxHG4EEgVpanLFbxZgjjnbB+UYOcVzNzqMM6ktp4iBwSY0wfzJxUpqRdrGzJKs6HFyjyEcKzDd+VYwuL+JyCAB90nHYdsVasVtJ8GKDEwG45XJGR6+prZ0iWBrpVuo8Q45Lc/N/QYp77k31MeBItRiDXEoiGQrLIOtX00HSPJw865zgKwAz9K7KS20UxAxG3Kk/eCg4+lYuqiKPcLKCK5CnI45H+HFHNBLSQXZzs/h7TGQkPsYfL1AIH07021sooWEcd3GQDkbyeKR4BesRNbeW6ggHHUfWqjaM6yAx7goPOQeaacmO0Tpd0sA2PPG+4cEsCCKhJBBzJGxPG0D9apQ6GlzAygmGUfMdxzu/wAqa30W4jgacOskIbadpBIOO4p2kJJLce8ctmqklRGTkFTk4qb7SJ1AMsaepYH8uKzLkE/IrHbnkMc0n9jvIQBMgcjgbs8fXoKjUd7aFs2lrOxVzGQePlNTQ+GNMKsRPGFzkqzdT9Kwn01cgm5UEE7lwc/Q1YtbGKbCwSHeRjaDzS5pbXQK1zqIvDUEcGYruNBKDtVpQT+X+NR28l7YvJGk0Mu0ZzI4GB7eprl5IJYGKZlVjydxOfbmqzQOGw0joxxjkg1opS7ISjre5c1ieXT7s30KJjndg5BpV1u4u4Qw8pxjjJAI/CqEmli6fBuGLZ5Ut+tWodItLZgTche5YE8VL11ZQx5rtAS9ruU85A6+9Rm+lWP/VKqD73ByB9K6mHXoooURtkirwMY44681WvtSt5QXUqTjJBxz7VF4bMOV7lPQ4dJv4i92CrnOwqMZPv3Aq1PpmkKxCXK7jwMjkHHTFZkl+4/1NqHAONyjOfaojq9ycILEL6NnmrjzdBJJmjbq1irCO9WJScNESTn0FDXoYEyXKs3bJz/ACrLkme9K/aLYRjvzmn20Wmm4AeKRFxjci7v0pSv1An8/UJGYW4WUEdEByQP6U+OXVHBzCpGMAFec/WrsciaeEexMiSqd2egH09KtLq13LFnayORgkYoUU9dxavUz7BohO6ahbB1bA3bcgVd8jSF48lgh5AjHUf1qvcXMsoDNFux0J5GfWsnUtcuLDDrAO2cjAH4U4px2K30NG60/T2/1IlQEnAZcY98in2+pQaeFSW5ZAem49PaqOia++rl0fbHuHyttByR2z6VoRaadQu1iCRu4yRhcHHrSvzk2swudXsnyHvGkBIHBKk+mD6e1QrMJ5PLilw2OF5Jq/c+GzboQIcOCcBh3+lY02n31hOmAxIycBDwPc1fK7aFc1iaXStTicsAwXqCR1rtvDnhQ6xZiZruKK4ABeOdwAR6gn68j2rG0iaW5CCQvvx0J6fStOW0K5cGVc9TuOc+1K/kTp3ND/hG4JJfIdY1/wBsLwe2RXF634QhtteNsj+UJOUkXnNac+rxWjANPKhHfeeartrFjcPHPJJK8ijK4/qaftJbBZbmReaDc2TZa6llyP4mGMfhUenrNbTrKJfPCnBjc1qXF6NXkEabogR8rY4NZ8nhq+R8x3QVScnkAUaNXSK6HTTanE0HmR2cQdRwMHk+/tWPe31rKJC9upcHIIXp9Kgs9F1iKcnzlmTnO3JyAM/41qQ2EibZAgVz1V+/tS9625N7GR/aSRv+7tpEJHUKeRSpq0U0gBjkVyduWHH511z3sAUB7VEOMgkdTWdd6dHeZeNIUdjuHGAfw7Clps2Uii9gt3FsDlSxwGz0/GoE8NXZkKpONvUEMDVfUkn0+6RWLbDj/VnIPtn6Vow3iwxhy0wTgA7T1qbtaWuLVPcqwaVf6Rcs0+HVTkZ61sXHie2SEK+nkvgAsq5H5UxPFOnNGftZLleDk4rMuNc0z7UXRmKYyA/GD9aXOr2WjLasNm1PTpJS/wBlKh/4WXj6U+1uLW6lQRIFAzuUDHHtmqd5dJd4+zqvByFxis6DS7+SQmIuHHTaOR/9arTcldakXsjtEspVCusRweVYnt9afDpEt+4UKyA9CeOfr0rm7KbV4AIZVmnQHJAPQ46gVet729gcY3q2eexHtS97sHNZm5ceCrq3gY+azuexI4/z/Sl060utOKmeNm2nKupH6iqA1q9CAOJCPU9TSSeJ7iGEq6u4PXPOKXO3o0UtVudhIh8QRQRwWsayPhQxONx9eazNW8P3/h26e11KyltpQ23y3HJ7gj6iuUi8ZmIBVeQAHIIJGD61v6z8UdX8XWFtbX9ykhtUCw3DxkSgDoCw6/iPxrDmnF2te5aUWPFvCEPlJKsikAc8D2P+NSQK6SbQjgg8nBwM+9c2tzq7qGiKOp56nI+oq3p/iLXbOTyp4oLuHBHAII9wa3V+xldX3N650i5nyImBY5IAByABnNUreKe2k2XdqbiHOcqBnP8ASnxeJr1hxDjIzjPI/GnyeILtFyyICDwGXOfTml8i7eZDerZLgPBImeQACSPrUNpPDcZEBMqAjBYklfarK6zc3S4miiL47KKw797u3ukuoMfK2SuMA/l0p62uTy2N+bw9Pd25ljuGAZd2zI4rn7rTr+1mLBGkiB5wOlbP/CcWMMUZliaKTHzALnnv0pkvjjTZEHfPGCM59KSmvtIdpye5Qtskh2jOQOQw61ddbS4QlrIb8YJ6E+9V08aadyNgcHuuOR7Uh8UWTSr5aA7uCCM/rT5o7IpRe4S2dvA4dImBA6Ic5/ChrkAEYcHuCMVo2d/HI64gJB53cdas6jeLdx7IrMI2CCUGc+/PSne72JW+pgxPHekonDA4POKfNo+oxjcspKHgc8is+Xw5qhuS9urKrHIIGcinzad4kszghRuGQASCRmpsyttiwLPULFhKxZkH/LM8gn1z6muj8N+F7z4k3w0TTrCJtXe3eaGB2CCTbjIB5GeRx7iuZsn1EMFu4j+GePwrZsbufStRs9SsppbK/spBNbXMZKtE4/mDjkHg1VmleK1ItcivPAWoaYJ7XUoGsNQgcxzWrEF4iPXHHPUHoe1ZjSX2hRmKCVxBksYwcjPr7fhXY+Pvi9qPjnU4NR160tW1NYRC1zaRlfNHHzMM4zx+HQVy95exzw5QFlI+UMeR9azjP2mk42NXaFuWVy/oHijTNQMdtf6bHJe52rtX/W+/tXcpoOnzxsLjwzD5JHAljOR9MHH5+teKXCzmdZYcROnKshwQR3rsbLxv411K0jMJt5ooVCbwxD4Hqvc++f5VnOM4/AEWvtM7N7S08OwyS21k1tEeCkaHA/DsKpf8J9pDOonLiQArgqScfyrO0XU/FWqSN9si3xgbBIOACezfn1qK98M3Vxfm2lsoYrwnaHVsK5/oPrWajKXxaG3NFLQbq+u3OpOG0bU5RCOTFIMY9iMAmsV9T1+H5nvj5g7hRnj0HYfWunsPCN3oUzprFk1ldxkrtBLA54znp09qqa0umRSFXm2MBxuOCfWtY06Wz1Zm5TlsY2m+PLyK5EWpIt/bP8skcgxuHf8AGvQLDw34evUhltdDUll3GIKNx9uK84urfQnJkW5/ehQRk55rS0PxNcaZtgtr15EUZVFbOPypShy60iU5dTzwXdzECuzYnPBGM0q6jG3yHr3want7XYpVpUl46gZB/OmXFkWwwXCk4yFwM16aV1dHFKViCeL7SUYDByc7R27U6O0vIwXiQjcOCxwPqKVibFiMjkDOD1NQLqDvN5gcpGp5Ud6LfzCim9UyKbz7m4WOcOwHUhTit5LJL9I/OuRbIg2qqDaWHofX61Nozy6hHvUB4FXcST2qe7+z27+bLCCgBwpOcflVqw2VBpptnD2kskpHA3NjB9P/AK9TG/niAN45MeeAzZPuMVat9espWESQRow4A5GD681buoIb1VVzEpA42g/n9adoy8iZJxWupm+XZXzjykkDtzud84/DtVxdJ8tVaKVR3KgZyPrVdrMWxwhKgc5A6irNlqRDupLJEBkc9R6fyobtowSXQhm1a5tX8pbZpIx1YLnA+tINVEmDIRGQOOB1rUaUOnAMa4wCWA3+4HpWDrS21lEMQo0h7owOPxzWXu30Yot3tJEuo6nDcI5UMwVcL2ya5vLxI75JZiCQegNRxXMlxcGEKUiCljg9/StKykjnBB2wKAPvkmne6sy+V/ZKttOyJm4AJJI4PGK0bWKKZBlxFGf4mOM1IkEU0gQMjZ4BAou7DG3AJBPBA6VL0+EE+5PNYwOgjS4VC3JZetU7nR0hUlZXdweMLkEd/epI4L7LCCFzzgnH64pW8y0Um6Zie4zjPtVNO12g0T0KKTtauVWPBHTcOKnn1UxxhG3ZJxjqM/0pn9oWjkM0DEDplsike6imjLiKNDjcMsRmp0XUr3ilcRC8cbcnHQMxGKsW+iBQA4BHZRzj8KovNJcH5AF7AitPS0ubVQ6M5YdGbnFCT6IdlYvx2c+mxN5FsJPMXksvQenNRNHeygK9uUjY4yFAH1z/AI1pw6+ZUCzSyGRcA7j0x2pl3ci5UAK4c9ASDx+FD10JWhhJFAGwS5x1A45+tTfuJUKoGCZ5XPepITBEWzAsvPVmIP8A9eoL6PeVCKsWTnAPekl0KvYJ7UcAIeMA/P0/Cm7UiiKKo3etT29iqYdiHJGAwJ/OorqEKCAoIx0x+taq1tSOZ9Ci8wEgTq3YVNBcF2KiIYz1KmrMCwREODGzDse4p8mpKCT5sQAHAVM/gazfKuo2+4xonmQ/vUXnptzioW0yLKiSfBYnO0dB65qCXVZ2ACbGHcKMdaN97ewkR4VCDnHXii/kJlLV4EaPZDKxC/xEZb6cVQh08Bl82VwM5JB6D6VoQWd1LdeUGiVO5LYx71oyaAkke95weOMOOalRBPTQy7a9toEKxuXBPU4JP41bXVUlYohO4dec4PpVd7PTrHIn3OVOCFwCPxqi81tJIEsgytnk4z75zQ1bqVo9bGun9oSAG3IQAk5J7mrcFnq02He7TGeu4A/rWGlpd7lLTMMfdwcYNatvYXVsiSPJIyg5Ixk/TihLXYpFm4S9sZ0luLj7Qg52AH5vx61P/wAJS5AUWhJYADEZ4/GrqeIPIKpHaI2cZ8yPdj8+9NHiNreQkWsankfdHIpc0fNEtNkulXI1C6jE9oYIR98lCSfzp19Z6N57l55QmcHIMf06mqkvjK55YxbQp4AGevpVK51was+Lhcng8qKlzew1E1ooPDyDJluC46orggn+Y/8A1Va1XxFFbaasMRkUHmNWOfauaf7PCQQjF+c7hj6c1l3V3cXpGxXBUfLgYwKizZd0tCe+mj1JwZUkcqMcN6d/pVNysa5UYAPXNV3tr6E7pFO1vQYyfWoT5h4JY88qOgNaq63MuVXJnuVDEuGYnptJoF2FRgQdijrnpT7GwllkLsAYgCx3HHFTT3UMGQlujDp1JH1FK5V0VlZ34QAAjIJ7imx2cskrF5FAYcgDkYHQmm/2kXBKQsSeh5/KporqdozvQIvr1/SnsGr2FhskUFncBiPu5PFP3wIAqSgYHcVXPlSEM0+T6AgYp8CWQJILM+M4OBn/AOsKL9R6rcvRRtMCytgYAIAwCKe0DZwzkYOOuOKz31K3hVY1DYzyRxg01dSikZfvcHkAE8/Wq5tCFFs0nskSEyGdd390Zz+dZMgn80lZSSDgHPerELLgnaBuPIJqQXaW+dqp8w6Y/rU6PUu3KZv2CaeQZmZAO3pV1bSC2wDJvcAHg9TTZL6eRgFiAXGCx7f40kLSvIC8YKEZ3Dnn0pBdosLfTxFRE7oD0wOfzre0fxf9kLrcYZwMKMDOPXmsOLKy8AksOFAqVoY1YsVXzu+RyPaolFPqJ76nQ3Hi62m3gWoklYZEgbG38BwaqN4hLl0KIUYchlGc1hvZGWQ7HCAEMeamGmhWB+0A8c7eaahpuOxZGoBZg/lRgqc7QvB9iK1IPHV5aArCkcYYAHy0xn/AVhPZRQASPOCSfuYxSmaJX3oSoAGQDmh67sEktUdZYeML24hdJVVGB4IBwT9fWobrxZeWshjeZgSM4yRkVzn2nzGBDtkdCD096jni8+4DyhmDHOc1HJFoZoXHi+SffvnckkZCd+fas5LlNQuyM8sOS2eBUy+SqljErc9CcU2d0RWdUQJkYAPX+tOMVHYLmlbwJAq7nXI7g1FNdREhgykgkc/4VkTXxGT5DPkYG2kgu5JX2iErwATjjPrzWjba2ItctXV2SsgjRZJCOBgjB9fSqYuLkHP2difQAc1dhJEhJYYBGSBirE92S8Z3ZRSenPXuKWlrjKcd9dmBYvIKIMZBGD1zXV2RuL2FJkhBJAAyMZHrWJpszXd+xUlocYAIzg57muujlvoYMRRsyEBQF4AHrQn2uVsVYrBPnLlRnHy4/M1ZZ4LPcISBkEjPH4VXmSYACUEb+cCjyrdFAlDFh0GRS2K06EA1+8kZVimkTPy4U4qV01KQbDKACM8Ag5qIT21s8jfZ25bdgnn6Z/wpIbl7oAKHjHYN1H40r+RFtB9no9zFl7hxKo52ucAgmrZFhnm3AI46jBP0quljLPJ89yCMdC3Apy20Ue8B0cg8liBn86d2g0aIppAQUit9mTksoPPaon0OVomld5EGOV9aux60qFkCJt6dOmPenz6zdzWxEUYKEbSGGM/lTvd7XDl0vsc5DpsU0rE3AKj5SB1/Ota3K2caiIgIDkbjn8feo2tLuZB5dsIADlmAPJ/lTt9tboBctKxz91QMD3+ppvTdWHbQtTeIDK5DON+c8DGD9B0rOur/AO0kCQ5AHBBp0smmeWQEk3kZ5xxjpz1qqs9qEBCSOvtzxSXLbcSJG+yOigo8hPcYGKwNR1AR3BhgiYxA4JAwM9+K3TqtokBihtWEjfKJMHg++elZVxcIrcFA3fjrUtp/ExWKwu5pIwHgxGpx19exFRSXMv8AyzhVxnINSyXqvGAZIweccZyOvOKIroOp2EMOnAyKaaS0GmiGW6vHQkx4OOgFRxW1zKN8iYTqTnqPxq46XjRq8AAY+p6flULWWpyDG1VAHzMxwP1prXoX8wS2so9xlRyCcnoMD29fpTIHt1JMcWw544xzTV0m5hwZX3ZPJByBWg4hsFBAEznGAB09qm4rXIY7Wd8lWIz6DpT7i2kgCiSYtuBwWOenbin+eb63aFFZCxBLDIBFQHSCjNvnKBTjJJIosTdxHx7bYK+FJ/u5ps160RJW3Byf4eBQtpDb4IlWQsOoPT86nF2qIRGyEn5cEZzTv5lLVEY1W5nkAFtsAABCjGfrWnbXZQFpojFk8le/vVDdfFz5IUqBlgFP559Ka41K5cAqMEjgEnIFTZ30JtbQnku7G5k3y5baeST2+lNmm0p5Cw3BFGFVRnA+tPXSoLaEy3ce4jAZkOCM9P8A9VLG2lJkPA7txkhug+nrVptbsnYoXGq2Vixa2RgRyWJzz9e1MTxEsuCIS4Pp0PvUl/pMWoEhT9niJ4QtkgeueKljsLW1A/exnaOMEdfpSt1cjS9gt3EyAuBECeh4/SobjQLV7gSRXLk9TgnA/CpDmU/Kyk+qjj8qhna9tE+WESZOdwHIp+iuMU6LbByzXTn0JGP06VGunabBIJJJZZCDu+YdD2qs9zeyqAIHIBwxKZohiuLqQiWDoOCRgH/Ci8tkgXqaR1C25ImJOeQDgg0ybWLZiwV3Y4yAx3En/Clj0a125aJ2Pcgj8atW+j2UrokUGZ2O1dxAx9TU2f8AMLTex1Xh3QjfaUjCUwlxuDbgMg8d6ur4YkjJH292IGMlhyKitPDcywIr36xYUAqkuR9MCrHljTjtiuBLxgruyD/Wh+7poytehYsvD8EPEt2ZQRhtxJx7UyXRLQyuEvxzyFDdf8KhfVptoQWS7F6MwOD78VREl2LgF41iiPUgAkCpbl2Js31NGa106zeNEnV5MclgRjHbNSfaAuXEiuQR8o5Aqo1vZNEpllZpSemMZ9Oae01gkBSNT5p6sFOR7Gne+49UrMsjUDJISXBJ4AHGKkkilnUkFT+tUnlhSEEoN2ODzwfWka8nuEEaYUZGCBWWt9CopDLzEbE3MbBVIAAGKd9rsZolAikWUHG4gkH0HtVyCGWXKzkuB13HOD2plwroxURYQ8HjGTW2vUhq5SWS2jyWhmLMOoIwKat4ZpQIklHP8TZA/wAK0bS8EaGLyFBJ5Mgyw9vSm3F+MhBCsY7AADP1NS2uglpsJ9jN0Az3LRH7pAbI98j/AD3pn9lxJl575nKnClnJB9Kqh5X3FIiAR+fvT20qJ7ePzX2O5JYA4APb8aXyRer6iXGqrZYgLREEjJYA8HvmprTUHkkKQqshPIYDOcd8elU5PDtpCpczL14Bycmn6a40+RilzGGADANkE+wppW6k2voVryfVhdvKYVLFs7lXAB+nYe1c9dyma8aW4iQzZy2wYH09vpXS6trc7OSt6rSOCRtOCnoPSuH/ALPuXeQzzYLMSCOCBVR7oGrbl46giI4CNz0CnH61ly3RmlG5G57kfrVu3jFtwrrKQfvNTprsMQPLQkdDjn6VW+tyrxatYzY5SJsGIKoJw2CKsrp8EpaUtjJ5IxRPNduAPJBUDhgKSF7wEgW2FAznn+VK1tUiE3exqwahFo9s8UUm1n5LD1qL+3tsZBuN59j/AEqpHDHIztcoWOc8DA/+tSOumliSHJHQAA8VLjFrX8i1oSCZLx9pfJIyBnmnLYNMcRFgT8o9qpte2UKhFLRnPOBVy21OJTk7jxkbRg01oSld3EufDdyGAebAyQVb/HtWtpmhP9mESMjkY2qXGAT3+tZ1vdC6lAJKqTgCRsfgaYbSW2uDtu22k8YbGD7GneyukG5qaqk2jzpHKkMUoIG0gEc96y7qR4ZyDbLLzy6ngj8KsSaalxiS5vW3gDBck8fX1qOS48mIxeem1TnPfjpzRurykJblaK4uWO0W6hSegJ4962FsbRoMyyYlYEFVUHA7VknW/wB4qqVcseTjAwKlkvL+QACJSCCRhQB+dK/8qBslk02xRMl+D3Zf8Krx31tbnYJihHG0YoSG8JUyqFXuM1ceC2cDFmzORhinI/8A11dpP4tAvZFT+0TLtEErSSMwVVLEAnPArtbCx8S3Von2md7bHyqgbPy/Q9K5K0a2sNTtGmgZAJAxJ6jtj+VeiP4htZQJCLhoRxjByTWT5b+8rl2drot6drN34dtvs08cl25PDAjj1OKpX3jVFJd9PZzyMsuTn6DpSWHiSCCR3Ng9ySccnDL6AnpxWj/aEOqBC8UVvk5OVGcelZ8sb3V0NX6oxovGZQAjTgoP/LRgRnPTA5/lS3PiG7tZi8enwMQApQDIJ981o3NlYsmDdxRL3Zmxj2qC00mwhV5l1NHQcAl8g/nVOy+1+JVrdDJuNa1cgg6cgyckYGRkdAOmBUcGo311OIpYNifxZU8/Q1t3GsC1LeVcQF8BQSeBjt9apfbNUv5QEMZyclYx/hTTi9rv5k8rvdFwadpEykzwSyuPRdo/M1FJZaFCuHt7huxAUEUw2GtyNtxvUHhcHgmlj0PUhNi5SXYDkx+ldFppbfkZ6NjY9R0ZFEkQkQglTgc8ev61BLqK6gGEF9coNuQN+VPt7f8A1hWwbCKOMAWQDnjLd/TmqeoXiaeFI00gDuMEGsJLTV3+Q03eyK0fhXUL1RKt+8iEZKlwCP8AJNMj8LXEm8PqojRcgnzACD6c1Xl1mS5jcJDIqt8pGMYFRWVnFOpMomVc8jcR+lCSa0iaavdmhZ6XHps4xexzuccyMCD+IrQutSdUVkltgyggbVBP5jis2LwrbTfenSMHPyueCKt/8IhZ2MZnS9twSOQsnX8BTs11SFbXYzZ/EGqhisFtA0fcbTnP1xVe41rV5AQ1iVXrny8Dn36fjW3ZXYsgyi8gA7+9V724luw8lrdQM+MHcTgn8KhRg99X6jSd72MBNON4ym6t2HGSNvOPT3qle2Fvp0hltomLjoG45rW367MGjSOKRScnAL49x6VlahJqlo2ZYiZFG4BV5B7HPatLS2UdPkNtvVsjt76+34NqpAHBwcfSp573UblMNb7YyeCRjJ+tIuqakYU3ZAAzgjHPrRDeM0bCeUByOVzkc+1Q4x6q3zBeQlnZiTBuIMYyCo5/OvdPhhrsd7oIsiT5tqdoVu69hXhKy3EufKvlZAcFU/rXQ+BdRvdJ1+3l3kxswEq5+8O1cuIpOcPdR6WDqeznaXU+gHffuGB0yQR61nz4U+me3pUsd0siI4IBcZABJqCcnJLD5R1xXylX3XqfaUtNUMEhK8HIz+RpmCwOCBk1FKw2MRwScZB6e9RwzZAwQMnIz3rjbPSg76l5MBgDj0PfFXY1EgAY5Pas8SDeoIycc45q5C5Cg4LAnnHaoN1qrltMpyMdODUFyP3YB+lPRwRgnJ/nSXjnyuNpOOKuPmxM5/UGEaOMZOevrXmHia5lld2iU4BIypzXp+rKzRMqkOccEcZNYh0ON1wyZPcYrooqN7s5Kk3GOh4w3iPV7dG8pCU5GCTnjtil0/xVqdzKqFnG7qrKRgf1r1C+8HpHIZDEAp5wR1qS18CW14hMUWyXGcADmvbhDDyjexwRlVeqkeY6t4kudKuI0kLSo45bPAP+FTWnigvhzFJkjgKpOfyrttb+E8uqwFFlHB7jkDuRVvT/AAXJpcKRCGN2UcYGCcdDnrWv1am1dHRTq4mLs1dHO6ZqxvuEBLYB8tgRwa1rYSIh8wsvfLDGKv2/hq5j1R7k220lApI4zV280O7u4SiwYLKcn0rjnQs9D0KdasnewthqSJHHsTzCDyPWqt7rBS7jjVGRpSdox0qfSdBv7eNUeNSRgAA5/M1fl8LXF9dwTOAm3OAuTjPFc31dq52e1rPaJiXjXkcJeJQznnBOOK5XTNfv9T1Bo3ChEYqSucjH+TXrsPhCe5ZFkLgDkbVPArY0D4OWiTkiIDcSzF8HJraFCmleSM5fWrb2PCdfOpoALYyuh6+UuSQawY/DOr3k29hKFIBAbP8AI/hX1kvw9trbOyBc46H2psHgu0RjK5ViTwoGc1vGVCC2R59SM73cnc8E0Lwxf6coklMhOAMAEDFd3oDlRhgcjg89a73UNFRotioAByABwK5o6a1rOegBOcdO9eTiOWTvFFUZyvaZt2YG0EA8noecVrWyEHpkcA1jWMpAAIySeTit20YgAAkg9a85ytpY9SmtbJGnZKAAcDnpXV6Lbl2AIBUjoPWuWsITKwwa7/QLQlo8DAxjn1rzsRK2iPSirI7LwzaOI1DZJHJOMZr0bQo0QgnjFcjoke2LJJOQBzzXWaU4U5wMevvXnwlaSPIxzck0d/pUvKdx0roLebbjr+fWuQ0ycfKM49K3Vu/LVeg4yc4r6OjUsj89xNK8h/jHxlY+CPDOo61qMixWtlC0rFuM4BIH1Jx+dfkB8SfiYPiJ401jxRe3Ujm/mJiXP3I+gA9Oh/SvpD9t/wCPZ8WayPAWk3Df2fAN+oTRHAdgcbM+nb8/rXyJPpljCiIQIlHABPSvUwUJYuftW7Rjtct0Vg6HvfHL8EUdZ1q2FnIIp5XcKcbznPtWDolzItqWV5EDcsI+hJ9q0tb0m0t7N5YpVkIGVx3/ADrE0OLUbi1VLSMFjkHqM/8A1q+ohFrW9zyGmtS5cPOz7EdySec9/amzaPqm4FHdfRSMYqwdJ12IkHaDu5Gc81GINcEgU3iAn+EnBHvnNb2ta6/EyVujK0uj6tuLM8p4xnPX+pqrNY30THzZGJBwwckDPp6jNbh03WZVBfUovlIIBlGR7gCiLRWWYyXl48oYfMwGAPzqrK17fiZuNtbmaEUxhmU54zuJ5qrJvkyEQJngYOOPWrl74duVkJtZGmiIyFyc5qglneQTGMQSyHPG6moyfQl2Q4aQXA811HfIfpTDpALALOGOeM44qwNLvZ8gQMHU8BlJpY9H1VnYx6dK5UYztwM+/pV8k+iIbiVjo+2Vdkqkk5yTn9a0IWa32jzYHA4K7Mn86VdI1ZwSLFggyCMdDVNba4j3C4iVSDggZzUyjJboNHsa0eoPuKNcwgdQoGKjlu4p1U/bI3Hds9B2FZR1K0h4SAfKeRRLrUU0JiNmigkckH+dZ210/IfLqXPOjViHuVPbPTIpzRo+19xeMdh39xVax06C+j3GdYmyeGyePwqylosJONQt8A9GJAP51aTerD3ew2WGwbKmKXJH8I4/Go5ZdLijAKSKQOd5OM/lUlxZTohKXcCSk4IVs49ielVktrmeMLcXcLkE8sOgzTu11Jt2GRXtjAfleWJSOdvf8KmOrWjxgfv2APJBIIpI9HCyHFyhzk9MY/GnT6UI0QmaJgeBg8g/0pedxJEH9sRb8FHaMepwT+NS2GpaRPPm9EiAZAG3PPYfjVWXSyA580EMSST7U2w02KOQs8qqD0LdhRaSd7hZbHT2s/heAkSpJjA2gIAAfc5+tWm1fw4IswpIHBGC2ACPasOK0smRi7Kr54ZT1/DvQtnZhwPNUljggcYocpvTnEorqi/P4htEkjSBJhG3ynGCRUC2d5ftmK5cg8bWOCB+HeqrWlusgHmggHBGa1bAWEOw/bmhYD7m4EN9e9Ztcmr1ElbY6bw74C8SW7Q30kkkVspUpI5xg9Rz0Jqv4r1PXdY1MzajfSXMo+UFjjaB2AFaGqfEMz6HDpn9olIY+gBz17gGuCu726uQWS5aYA9WOf5UnyVNoItOUd2bNikltdeayF+CCGGc5Hoa2obm0ePMtlJImMbUABz+Necza1qcWE3yHnH3jUY8S6vG2Gncdvm5IrF05/ZVvmVzLsekPcWDMAllKE6bGGCD9elV2FgjgiCWJ84J4riE8UX0kYD3hPqGPWg67dPtV5wA3YnOTVJVLWZS5Gdu02mRhixucDklT1x+p+lVP7Z0xWG15yuecnYQa5RdSlc7jONw5AJ7elW47i2kjzLKoJ689Khwk9JMatujbuLf7QQbTUZkz0DNuIpW8OX7EF795OOCGz+NZ0V7GqKYx5hHUqc1bbxFsjCBH5yOARg/jSjRV+4OaRafw9q9uAy3L7DysinGakXw1q9xhzPJJt+YBmJA96yzrskYJW4nVR/eOOfoaRvFSqdh1CRXPXJwSPrUSo66RQKp3ZvNp0luy/aX8wr1zg4HtU8l9ZWtuHaz81FBBKjGPf61zcniG3ljINwSTz1zn3qj/a9upIE7upHAJ6+ox2FL2XW9jZVYpW3N8+J9CUEeS249QUz+dZOva7pE+nyxRRSCRlIDqAMGqEl7YY5jIJOSwGcVUvYoJ4dyEc9M8da2hCbfxswfLuQadpN7NYxNHOyhwGBPcfSrj+H70Fd7PyePmJHTrWTHcX9qnlxSOEXhQe1SWmpXAk2TXLjcME4HX1rqV1ujNu+zNB9DuWj4Yu2eVD809LV4UCtAxIHXJrNlS8VmaG7DKTnG4Aj/AD7VSit9ZvJSiuz7juUbuMVST7C06s6YyGIEiAHdgDHH61Uk1qGND5toS2flYgnA7ggcVj3Fhr0TBHV+DzkngfSpbSHUUdTLEGTu2c0nGbewXiy4+tQTID9k6DBwpGaa2pRSRjFqoB4HuKcNRSBiGtiSB2Gam/tKOUMRakAjBGMA0rWdrsLWK9pp6agSVBQry3OMVcHh0htou1KYB+VwAfxqr9pYyHZC4zyQvY/4VaivIltwktpIWzywUgj2qrpPYzBvDisvE4O0YIL44/rUDaZ5UhAlR+g4Ociq+4yTlwGRc4AY8/Q1OIX6lc45xQ15Data5eVESIkpCCB0U5/GqkupG3IH2ZDnugxmofJlkcmKIszDkswAHtVO50m8klaW3l8sAgYLdD65NCbtYrRvQv8A9puTvFmwAPO/BHNKNedeBZxDHfGMe4rPig1FHMYeNsjpn+tQ3Frdp991x2UHP5/41PK+v5ivY3LbVTdM3yRrt684q2L+S2IYG3ZCMjBBIriw0sMwBLEZGSvNWfteXAMJyR95h2pe90Q73OhfVJ0JmiEZBOQCM4NQnxHerJwqbQOBnHP+FYy6iyA7UIHv3pVmlu8fIAfr2pWutQ6WI/FOoXd1ax+coKZyCvOPcVe0pba4tkkeRRxgqcDp3/Gs+90OeYZ85MMOec8etU20O5VAHmVx1BXIx+FVytK8WC8zpZP7PWUASonHJYfnxUkCaeCT9qBOeCAMf41yqaVciQOWXGMHBrTtvDs9zHwSp/2SDTXO9Lhoa8t7axyER3/yggBwefw/+vQuo2oJH2uUkdWODn8+Kzx4VliG7yiTntilk0cjKtCSCOcjtRyT+0R10LNxqdk4IS4kUt1YsD+I7U1HcxlEuiAeh9B61nQ+GQ7jb8iE5KjtWoNMgsCPNORkZOM4qGpLUvmKskgQgfaicfxKSCaIt0qFxO+M/wB/BH4VpnStPuSDneG+Y7e49cUyXSIeBbI4Oed2B+VPlUuoK/UrjSbm65iZnUAcgk0+K1uLZvntzPjOQwP9PSrtvpmr2ql7YSAKMEgZ49ahNtrVwjMGkbGScZ6etVytboTl3ZHLdzCEgW2ABgHoSfx7e9Z7+KjZuYmiAbjIxnIrRtbG5bImSYrg5ZRwaS0t4IdQ3CJJwxH+uHTHY+1KyS1YbLQyrjxdJKeLQKB0I7//AF6ItfnuWH7gBmOPmH6V2UljA8hkjtrVSRkqpBH5Grul7FlCNDbICRghQeT79qq0f5mLVrVHHPLqUILpboP7u0ZNSQXmpudxjaMewxk/Su11GSa0upYI1iCjpggGsK81C/EjOsOWB5KqB0otHZJspXMnzNSyAWZRwOp5p4ivc5IZQOikcNT5tYv3xiEKcc4Ug1Ytbm5ugjPleeAMkg/0p8unwiv5lFbGe5l/ehmOOTitqHwJdyBHTYUYbhk9R6ipS7BcrJslHVlyM1Ue5uVcgvMYz1CsRj6elJabIW+5DeaRexkxmNDt74xVGPSr+bIESlMHlRz+daCebI/LzuAcgFif1NPlFzL8qyTFyeDgnj6U733QWt1JoZJ9IgiE8aXPyjgjOBSS655uRDYOhIxliBj3FVPsGqhT5ru24EruHaqx0e7mfIlO8jgE96nke+wJp7Gyuoz+WMwxYI4JJGfxqleavLbD5IlftgHHNQQaVewuDICRznexzVpreQSDKbl6kkjg+mKrVKzFYyrjVrqRTiAAdvlxz9aovcSyEEwIDjA4rqWEgUAxQjsDnH51n3VxIkoAtUcE9VHA9qOVD97yKFoGuIiXGwjIwRV61tQygBwcdgarNqksBBFqpbGcMDz7Ui6xdIVcWiBW6EDr9fao22Vyr9DSm0u1jjDi6kikb72CAB9OuapbYlufLllZ4f8AnpjB+hq3aXJvlzLNBGQcFWXHX6cfnUNwEVwRJE4Q5Iz09vekpJ76A0yO4srCXj7c6A8AE9f8KgXRtP8AMCm/z2JAzn8DitNoNMmhU7yHI3EMOp9sUwaZZCLCyBDnIGBkfjWi97ZolLoMihFuNkcocA5BBxRILkn5JTn0z1qsbd7aQ+SNwJ7HINStLOqh2AUA84GAfahRfUGrPQY6XXzAkYHBHX8DQLUsoYuw55UgY/OrC3kTgAyAsOqg9D9KkVklwEbfnquOlR7qZSvtYrNDbf8ALSVkOMDCg80sFxbIWVLiQNwCAuP1qdYYXkG8fhVxray25IwCBwBwarTuJIzLm5icEG5k68A45H41VitrSffhJZh3wuKvXGm2UwAUksORkfrmofJcYCEk4wGz2pJW2YMqNoljgnyJfQENjH4VGuhWJG1Ym2jruNaS6ZfOpYYIB5xxioDp96rFNuDnOc9cVXvdhab3Fh0q2tsYjKgHI46VsnTrowARy7kIyFPb1Pp2rBmW6hwHLEA8ZBwKuDVYY4QDNKJf7pGKz1+0ikrkV3pM6sdzkNnJB71lMGglySwAPOBnNaj6tbsCCz4Ptyamg1WyVSHiO4jqQCOaa5ewPQzk1O2yAVlwe3JP51J/a1ujFIxIe3zcnmrvm2s3zeRwDyB3qrPpX2uRnhQxZxwTyOaekuorly1v8A/ug69MAA4qGVvs2oR3ptcIowVGaiGiXMIB84gE9QMinrBcWLJLI3mwFgpLHuadpIpM0rjxbpsqqV0wA9Cdp6+vt/8AXqpHZQeIZlzutgM7W3YA981tkWn2QSx2qyZGCFB61lvq1scgWkiNk5YAc/h6VOiW7FvsXI/AjcmK/V1XgDzQc+9Oj8CupDvOJMfNtMnX8KrW+t2yL+6SSMZGfc1YTU0nICu27oecYo9pbaP4DcbrWR0cHguwaIedcxRtgHOM4Ppx3qOXwPaBcpLExA5O4AfrWXBoU2tEFNTltj0KlyFHvSN4UvYT5TamzsDgOkhxTU6r0i0RaK1RU1PRUsAHDs4zgBVyM+tRw+IBaxeU+nmfaTh1ByP8/StW2trnS0Y+at2ATlZjnJ/DoKsjVY5EAksbcKOrJz+FEm1pL8B2utDni1nq0gWW0MBJ4boR/Q1qweBYLiAyQ3i7FGCHYD9OpovdcsogAbI4IwGAyAf55rIj1iMXCskUsaE4OFIz/hWbdnpr6jS+82oPBipIALkOy9AGAz/9an3mltaxgokUjAZAcAg1nXGs2koKhJlcDhieh+vrWtpHhaTV4vNF8yHbuMbygED6HrWnPpayX4CtrqZsfihbUhbjSCrggZRcKfyqS/8AFVnqcfljSBE/diuM+x5rqbexS0i23Dx3JIIB4yo96yNTt7aNle3RGYn7rHGDTSW/M/vEkk9EZmm6Jaa5GwmlazmwSdrbQQO3vWvZeHI7FkeC8TDDON457f5xWdM63EJL26jHUIe/49Kz/wC2oIpNqWcoYcHaB+eal6bF9LI6i90sHzFR4mcDghup/wAKq2kV7DGUeC1nGcqScHbj8c/pWDJG+sMDHNLG5xhC5H406DQ724mCHUipJ24Zun1NHNJ9CWl3OkhuGkykltEMjHORj3Hqe1crfalbWF5LG0UqMCcr2HPqK0ZvA92ASmqfOo3EmX5T9Dz+VULTMN4YLuNJZFH3253D1/8A11a5t29B3SKdolpe3JBkliUkZO7jn3rRvPDiQAmK9EseMgrJnP8AWpt1tGoLQB19COv5VnnUoYmIELAZOAFBBz3odu4cxBa6f5c5Zpd244Kn09K17aMWreYiKh7Mw6msa4vEmJCpIAP4jxn6VJb6UZtpjncEnlSx4p+hK8zojrkhyCkJBHJKAZP+FZN5qLRzEC3jYdgoBz7ZNPj8OsYndrgA8fxEA+1PtdNns5i4ImA5xkEip5ZdWO6ZVTWXgXI04AsQvzAHHvUF1qQmJjktMFerhevt/wDqrqIrx1UZSEuDyCg5HoaqXd8YU3rFFKFJwuOBnrn/ABq049WxLTYyrfR7K5i8x5Su3jbtHHrSDRLJZMm5JUcYIx07GlTWZ1XEdmHGTnAHIqK4vZNQVBLYAAHAOOB759aV30QO7Zcs0itHIimUICW2kgDNXoLqylkkafbuLcFMYx68VStdItbuE+ahhYHhGwf1obQbRcgSKq9SD3pWe9xInvZNKnyFkVAOCT6/UVjTQwxOXglAJyAc5FaDaFZRSHdOm7AJKNwT2+lMew0oKwWWMOeCBggn3pxfeQ15kMUmpXUYEKq4XgYOM++O9Mub3VbOIpIjwpkM2cAbv5iiEXsDlbVw0YOAPQVYnl1WVQksSuh64J4HqBUtJaWuKzKUOppICssvlOOp3cflWdqcqT2sn7xSQcEH+L6VuQ2loxJnjCEdwAePT3NV7+w06SLagOT13LinG3cq7WyOS8OJi9CNL5TBs7s9OeBXocFy9sQ4liDEYJVsbvxrzS0hS31l4HACswUMSTx616bH8P4bmzSX7YpXAYLvzhiOuc8fSly3luSmrks3iC4kAQyqQBggNmq/9q6j5hNtEshIK4yeQfaqaeHJbC4Msd0hjUYaLeBn8f6VcSc2gDh0B68HOD2ocEnuaczfQrJfavaXCuluEYHPI6e9bMU+s3yAywqM42nkgiqUuqXM0RWIxzyEHKtxkehFVptd1u3UqYioIwVyeQOgNLlT2VxN6G1dxhbQpc2oZ0JwQoBP9Ko28uh20iGZGjyeT5eSPX2qg/iDV5ISj2w2Y6g5zU3h3ULee8K6jB8hyCjjg+9VeS1s0TeLR0a6p4YgC4lJOB94Ac/meKxtX1rRblmEMjSgcblfA/Kt/V9H8NS2wMUZTPO0qMH/AD61hv4d0llIjVh7BQP5U1r9oaaj0INO1GJoxhpHUDoDgirUkonBG91A455Oap/2Rb2DkxFgD0wKkj2xJ1bDEE47n1+lFuzE7vYmm8KTTWwnhvhLkklGbke2OKo2/hW/NxzckEn7pfAH41NLexQDZJI4GeqZ5NWLTXNNGBvlLHnKk5P/ANapbS3Q02N1T4aarNALmC7SZ4huMaMSUx1OO5rEi1HWgDbnyyu3aNsed1d74b8V6Ml68N+04gkGDJCfmQH+Lnggdx6Vy0+p21rqd5BHfrcQpITDOpGJFPIPt/8AWqfaRlo1YvlclqYEmk3BcyXFttcnGADx71ZtNKgcuJVKFcZ4xmp7jWXjbEcox2KODketVWudUv03BFljXrtU5GegJ71fMr6IhruX202zQfxREjO4t1FQNdRQrsSdtmcKd2Tgd800NfyRgPECACOc9KqR2glc+ZE+OhAP+eKr3raisu5oDU4lAxc4cdR71Ct7d3E4EcvIBZSTgj6eppP7Ni8s4yB7n8qZBHBbZWcSIB8okBxismgbVyUx62oDOCoU8jnr2+hplwL1RhzgE8jbnP19KtJq1sMqJ/MwOSWJyPrVe61CKRQUkwT0OetSnFvYaWhPZJZS4NxAdw7g4rYFnpqQBkikBPIZmyD7iuaW0u5oxJGgkU9R0z/9brU6WOoRJhRgE52hsjGOuO1V73Qem1zReFd5KmRT7MR/Kle6MYActtzwQTxVCzNwDslXA6ZBzVm6tRBFuZgU+9zxVbaDW1iR7iGVCQWBAxuUkVXhnmkfykmbYeMEn9abFewiJ1aIEtjDY5FRLc2W44QA5+Yg8mp3I1ehdbTdRRCROCjD7u8HH4UW8NyspW7O5GHAV84/Gkt74lsqG2ngEHtTJ1uZlcxZwTgk9Qfb/CmtdGhrQuWsVhNI8bxtL5fynJwQcdcmmzaVozS5CHzQQckDIHqPWsW3g1O2neQOJCcZyOOKjuJ7t5c7f3nJIU4yKac1sVodMmkaKsfyhgx+Y7iACf6VTvbXRG2+U7I3bkYz7VlQQ6lcMiG0abcM7VwSBW7b6BbMv762eJ+wBAI98Uc80xaPYjtL+0sYxsuTuycgkYA+vWrketQPwJsr/CVGc/jVa70SwghSSVBnP3n5wfb0qtbRaPa3AfduxwwYjAB7Y7mockvtCt5Fq51S+QMbSXC55GMkVT/4SHWpJUAIaQHGec8VvPfeHiMwRCFtu1lVsAn1zWDdwJdyg2x2EE4w2cf41PuPU095LQsR3evTTICGBZeOCM0T/wBt5/fKcA8Db/U1SjutSWURBDLLGN/Xp7//AKqS41u/jP73DkDoM1eiVrAnfqXYoLkYFxbM5bJXAJyKvaZp8Usp8+1nt42AI3EjHqMHrVWw15JIcbwsn90nB/Kr7f29dxgQQC5gI3Bt2T9MVPM7WSJ5U92a82i6JFCTM7xKcYYHAPr9KzBHomnzZtNRmXByFEgYfQ5qs1tq5hEV3pxKk4ZZAD+VWrPRrCZQDZPCx+VlJH5ZqWpfaHFI1dP1guxFper5/PySEbT6VVuofF+oXAEEZmdAWAjPYdSB1P1pv/CK6X2hlRlIKkS4Ix+prtvCmmvCgYpIYgQomaTIU+jE/wA6zlZb6/gaxcto6HJjxJ8Sb22itp7OHU44/wB0nnIS4X0J9ueTVWfRdf1LMV74ent0I5lKEke1dRN4u07S9RnS7nS0MjFt2cYI4yAeO30resvGVpqVsHTWFn2fL80o3r6ZFSpwhqlb5mtpvRyPPND+GUd7fCDWNN1G0gkIEc8URII6544/Oun/AOFO6fpbiaya7AX5lJYc89wO/wBK7nTdWu7mykj0q+BZgWEEj5R27/nXEXXizxzb3ri28OxojH5sMTnHdRzjn3xU+3lL+Grkqil70meFRW86kFNxUnlmIHFXItQCMEdd5AJPfFVJDLaZMiDbnonPFTQulypjI8tDnBXjHvXs25XdnlO70JnntJ4eTgnkYXqapqIZrgxAZfHHp9au3HhwAgxSqflHzFh3FT6XocFhM8r3DO4G7IXPbtQ723BWRNJbeRbmK3lESgAkgYOe/wDWoI7owkL5f2keuCfxqnerK0pOSUGcAik+130ShLZNsR6tuAB/ClZ9hrXVM1Fe1uo8yyLbvn5RsAOB146moy8sBDxb3Rs7SRgEev51mreNasz30fmvgcr83A961bHxFDOBBFBGGIJ6nkD3p8zXxBy66Fyx1BZgguQxOPu5xg1cuLW3kiL+VEWHRi3I9B1rGu2MiMInhDnGDnp+NYk2nX6EyNfBwDxtB4Hp71Vpbol/cbj6fJt3yXsS5zhBk9f0rMnuYrWQmULKFPzArxn6e9QQahMr7GO4KOpHWtky280ABlUNjI2gZNQ7dVYrWw2yAvozIqbNxyBjGKuHTYHhWNpWBJyWVRk57Vjz6hf26hLeJ5EHIOOuevt6VmzXmoyy5IkRkPQnGD703OTFGzehv3sFlots8qSu0wPyo4wWPfI7CsmLXZp8AuASeAT+tULWbzi7XpLAnJJ7nvVpJbGVwtvGAQOAxyD+PpWdr6s1btobVh5qRmWSZcE8Dd0A/nVPUNTinfD4lwcHHas2exnuUIadUz2VsYHpUK2CwYxKZWbk4q1FpEaXNptXtHskhg08efg5OwgD/wCuaoTRG9YeeBAg5IUkdOtN/ti+hRkitm8teN5AwKrm4SfcL4kqTkqO/tmpb7sG2aNtc6TZ4Dyvnrkt+ZxWjY+IILqQxWmHIzyR7VgQR6XIypFGxfOCS2cVakt0hYpbBISerA5wfemteoc2mqJNStboSb4TGA3OWaskyX7FwLmIBRk4Ofwp11YyxRlnvQQSOgwDmqh0sq7RrLvbOTtPQ/hSau9tSk2le44TXduwd5hJjkADqal/4SC75H2YMTyOM/hTBZz2jhwpfnPy9qljvfJkzMPLBHJAzwe2KLJfECd1oDeIr5cqYpMEfwg4pF1y7ldEYEDoCT29atLq0GAFdhz0OBx+FOFvBcISAQSfXmlaPRheX8opfTt4FzOXYZBAOM0hi0q6kMKIzjbwC+Dj39qhOiwDOOHBH8WeKil0loF3QyopPOQD09Kdn3RPxaluXSxsBgbCADAZgcCqr2V+JPknVB7tiolguhyHOO+BUjalLBjdEcr0LDOae28QSs9GQ3On3sT+ZKyncOqNmrNvrvkr5YiyAOcDqalh1UzpiQLGAcgEcnPU+1Pi+xF0SNQ7MeBwOfrS91rTQ0aZE6JqQSaWMxgHIRgOfepIYxGS4VWbOOABx6Yq/FHbqMmIO/QE9qQWsbOTuKZ6ADof6U726kpPogso5ZmJUEock5HX2+n+FahmeKNCCynPBIxg+tS6dBbw26hxIVwQSGwT75qS/eK4RFhjCBemWz+NQncLWKd3IREWUO7kdBjms1piQA4zz16YrRezEqb3lVO3Xt/jVCa3SElFIdV6lzz9KetrhfUhmYMnCMxJwW6iq8bwxPyCSDyGPWrjahFCoQRqxIwDuwQaqTWqjLhQxJGcnpUj6j9QuBPhkBBA7jp7flUVvAZskEgkYJZsDFTwxRTR4dgAvUDPWopXVSwQqiHoATiheYr9yKaJUY4y4BwSD3NS2rxwofMtmlIB4z0+o71UcgSbEG6RTyqnp71qWV6IEZ5IgcL+FLbYpaGPqt8xjEESMm45ZsYwPTFQwyC2UKcS5wTuHU1NNLbzyu0kmD/CP6VGbe3UB42dyBgAj8+P60JCsP8AtRAJACk9Qq1CzNcM28nBIJIqvKbmTcIlCsRxk4pFgu1B/eBVxzyM0w2JJrWziw/lNuPO4nIBqGWSAgrFHJvHG4DpUvlFUxK4bJ3dc5qRCgPyoBnnNO90J2ZFHIikK0QbI5BqVZFLYiVVJ4xTnuQqjbGHI7Yxmq0YuXyREBk5BHb2pK+yKtpqWWhVkBMp3E8hhgY9aR2trYAJK0h77gMf/XqPyZ5F+dcj0HNSR2sGFYodw6knNJXQW7Mab4gARuQRyAO9PV57gdR1yMDHXqajlkhUEJEzMehU8iq0c0wnfAZUxwPWh6h5lxYLjqHAweCWwR9KnitJI2XfOC2M4PX60y3vCF2NFvKjg4Jx75qVLqeSTZ5XyDnOKaj5Alcc10wYeUm8g43AcYqyWub3BCY2r0Axx61H9sMTAIwXHIHce+adDqTIxKSlQwwdo5NO1nYHGwya2klABLEDqV5zUiWNusQYowB6MBmq5adWVUDHnOQeme/1qQ2V1IoJlKg9jzzRZ9g0FEaxjMSbR396Y1vPNICGCIehBwaint5bfJL7yvOFPShZXC4KOWB4IH50Lewb7E39mMw+acHuQCBmgRhCASpC9Aah3yEgMpAz1x0q0lpFIAJHOSeig/5xT17WB2Q9JwUxvjJPBwKS5vHjtNolUjJ2iNelKdLsQMln3kEqUOOnrUbxDGAD6KBycUrC+IoIt1MWaJMjAOSM1ILK/mUAjrzwMfj9Ktxv5bbRuH0OKkidru/jtTuGfmb5s59MUKMRK9zZ0SxSCEKrFpB94jua1f8ATZmWNPMTBwHBximWUEenWxTy9rMRuOKe85kf5UdfTGTij3b23LuWW0e8VyzzAnPyliDketQz6U9uyCSYSOPmLAgD8qfGZZTkZQnjLHpT5tKSYAvf7N3Vl5x+YpW6WsCIHaOKMllR25wDzmlXVHjtigso3DDIYrn8h2psllbQAt9r8xl6KeQf8KvR6nEIVTeGOM4UDtS8mwtbUyrVJLguJV2oeSPT29qfHodug82a5dUYkDuD7Y9Per93dT3Ub/Z4lCMwJG306c9qqRafeXMm6QKIgeTnGKfogeu7sMax0+2IaKcEE56ZJ98U3+0TCpEDNhTkY461auLHT47SXMUoc9cNn8RWfcXGnbUWBHiwACpGMnufxNS3YlFg3mp3SbUl2hsZJ5wKji0i4tSbm4nWVGyAqjkn1OegqGK+Q4SFZFGeSQe3vVzyp7pcKxKY5INO+g9is7WyMAtuBk4LA1DLqtvbzuBaKVUbTjOCfUH+n/1qc+jsWPmTKEzk4bPFOljEMLBShX7wJIBP5/0oafcSszNa5imQgQ+SBzvPfNZstlZBSzyOp6kYyM1Hc3t/LOYkjDITkcY4qaCFfJ3XLEPnOxef1qdXoxtFFY9MRiHl5HQDqf8ACnLe2MbFYg6jGeSDn8anuLfT95dYmyP4sj+VQpdadGyn7MDgnIAOTTbsrXEkSxXDXuFhfaOgapHsbqN2R7glwPukDI/xqvNf2oQCGIqD/dHBNRrBLfSAq7IenXFTp01KdmW102aRiZLon0AwMe1XLWygimRWmV8gklRyPY5qoukMIsvI/HBIY9abFGbGUkjDYGPMbr+NUlZbCumWbvUHtZWSK3c4J+bqPyqkn2m8uS8yFIyOKuHUZGyyDLdFwM4474qD7ZfsChiA3AZwuM01r6h1Giyt2XeWY89xj9aQmwgZTG5JAyAxzg96asVywG+PIH3iBxVlbGAgF4zkdCMdaVn6DTsQzaymQiXLNgdPSkjkv7sZiZsdgD1pJXsLeZw8bbR1yP696kXXIlfMBIwAq7eMCp/EEydNMv7jYjOcAbiu7AyO+KkaNYEClAWY7cgfnTLaN9RQkSFAp9cde9UNSuJdOwJZTOIx8ozx1/8A103pqkJPWwl1pTz3jj7SRHnA2nj61C+hwxSEPdlSoPV+tWNK1pNTlEboIIwMmUjPH9a1hBp16hRm3EA4JGc01JPoU9CjbraWFnEkdx5jnqzHJHtVoapbttRrgRerZAxVNtCtGYlwwIABCnBIpv8AZNiHJkDOmMcjPH9aPmStSf7bDMD5bF36cHNJA87LIybopSCoY84qsv2KzYBEZT6BQahk1u2BZCWCqcEjv70r2Wo7WA2uosxVXVgOvarvhxZ7TUne5IlQDCKB0PrVT+3rXKgBsEAjdgV2PhNorrTxebVQlsKH4zj+dP3ATktEy/bzs6giAWyMeNwxn3/OtH+z9M4nlulWXGNpPU/570saJeykTOqoQcCMYApx0OwBwkgO3s45/Opfky1zWsWoo47i1Y2zqWQcBupP1qm9resphdSwYdCcZH+GakcQWSAW7mLPUjGf/r1Tn1mSMARy7m6EA84qV56isBsxbH5o2GB6Hn8anFzAigfYyzqOWPQmoI7y+v0yrScdDnOMUtvp95IvLhCTkbTyTVXb6DfYrXE2+QZiYIRg4457CoGu/JZx5csYwAGIz+VaVvGqTMJ0eV1/hBGRVu5lt7lSTblkj5IzxgDoaq8eottjnhqEjuQC4bOBnIFT20N3cNl5Vx2DMefxNSXdxFMI2WIQqDkY79qbufGDC2AehAqOVdBXurssTWYgUs0ueckBun+NVwr8Ss6bCflBIyaek8p+VodsfTDYPFWVsbOdd7zgSEAbVwcCmrLyH0uRHUTEQN6BSPug80kt1eTkGCNDgc5AOT+VR/2dbLdgCYMD/k5/CrqX8VgxSGVDFj5W5AB9aTSWrYlqZ/m3rLsEIyPvY6Cl+xWrKTeIxJIAAQnB/pU8WsyKJIIXG92GSADkj+QpZotV5yIyD0IPUn2HFCsvhWper6lDWdM0y1t8wrtuTkBiABj6+tcjDpS3Fwym7CAk4DPz+taHiVrqzKve4AbjYoPPqQDWQl7HeIUhjIf1cY/WmpO9pakMc+mLFMTHPkEYwzZBpHJiliLbQAeuasRWKtEqyviUH5iDge1RtokBy8lyMkj7zYxVpddEJaWZq3ErzWyOkkasoxhSAQaz3m1WIMEGOeqjGOfWq072URUpIA443bs9O+KnOqrIFT7SjgcAZySKld2EtdUV0i1ERMGUBJCQwPQ1NbWcca4uYy3HIXjn0pZLuRjsgkYlhtJHPHpVSazv+CJTnP3R2PrT5f5UDfc0GFp8u6Ldt7MOlJJcQ4JS2yMckDGKqjTL24bLS7GY5JYYBzWxpFnBpwcXIacYwV3dTj3qve72GmloULPV7C3glWWw86VzgE8BfpnrUUt8GBK2wBzgFu3tmnXl7DbyMVgJw2cMvQf1NVLnXDMNogwB0ULjNL5sVne5oW7IsQEhVQOgHNNudIs7nJDAAnJJNZ0d2ZGBKbT/ALR6VcieUrsjVAM9c4z3z/8AroTLdmtRv9l20J3RsdwPB6DH9auR6u9uEQ3KgL2Izioi0vl4AAJOPm5qSbTrV7cefsLkclh0pu5nGPYWW/l1BiFn84g8bjwDj07VLb2etBg1vG8oz/CSfxA/Ko9LjsbGVmLqAxGMYHGKttrv2RwYr10ycKqk8D1rNOK+J3LafQhsrcQ6mJddjLBDxEwOTz0Irvf+Ev099kVvpzBc8YXOfbNcbox0zUtQ+16pdFyjYAL55/xrvIb7QI4t8COCM4Y4GPrUSqR257eQcvkF94gFpsP9jkoRkgAHH45zmsiTxSuSRpTk4wCp5HvgnBrSPiPTEXG15cHLb8AH6VBL410SMbBaMpAycjOfyqfaQtrJlLToY/2r+0JD5tlgdQShPH4VdttDs5ArOdmRgFuMH0wakk+JGiWq5XT9wUdAMH8/8Kzf+Fm2LLgWasV6SEEbT9Mikp0ul/uG1LojetvDOhxN812qOeuAM5/lVySDTNLQtaaiBL1BcAEe+RXGi+0rU4w4iMUpPLBsAknOaVdNgTDRSIyHtnOf64q1Vk9mvuFZpnQNfarOX+yaqkrA8Et1HtUqWXiOYbzcv0/hyQfesP7bHpEIaLY7jngcA1MPidq4gMauu1QAAeVAxwOvpUuUVq43G+5ZbSfEFwWIlnwDyy56+hxTl8O6qXD3HmgDklhWYfH+ruNrPb4PZQRwffPNK3j/AFpwF+0xoV4wAeg9880OcVqqf4kNyfU25Li30uAiaxllBHXaSPrUA8X6cq4TTtjKM5Of5Vj2ninXdQcmNBcoRhiAeR6HPan3mtxIQHshvBwwUA5/OtFKbV9UOyemly1d+K7e5GRpwdgcAlT/AF/zzTrDTINekAFq1vJj7xIT9awrjxPBBISYGV8cZGcD+X+FU5vFnBMSugPAwetSuZO+/qVFdEdyvw0WeMs93EqZBAlkByfY1Nb+CYbR0V71QWGCqMMgd+K82Hie9kfYjzMSeCDn/wCtST3t7LkSGQv91gxINUqk2/gQlG2rZ6zB4bEaNLDqtrbsgJxLJ1Pb2/OuOuPEc2la6UkMV2wXhyAw/wAOK5Qx3ciEB2BIwFZiAPwqtPpdxJKz7wO/Wk1N72XoUoxWt7nbNfvqSMBPAgYcrlRnP8qoPodg3zyTIGz0yD+PHauXeF4gcKrHglif5VNAJWBIUZ6HoKpOdgfLayNyGOwgc7ZFyMg4b8qsLfW0LJtuPLGBkgZwa5pgx6xo/JzzkkUebIAw8nJHAyKmza1HHTVHsPgjxrC3lWEtzvJJ2l+Diu7a4VkJB496+adPvJoZw4ChhwCRyDXrXg/xiL6JLa5ZTcFdp6j8RXg43DOznFH12XYyNRezm9TtXYdSMDoRUIwuT78DPWoBOWGEywAJ25pFnJwvAHXPWvnmuXdH1cI2W5eWcLhxySMZHarsNwR04x1PvWOk4bgFSM4yDkg1JvK5bp/M1nbm1OiLWxuCdSCSVB7DPNI9wCMDkY6ZzWQJgvQgbjmnxzPgkn8qF2KcbLRliaLzWDdx2qaCDJLlQCowQ3r6fWq8MpaQAgjJz16VqWy9zgk8HjIranLldjzKutyN9MSZDkc4yM/4Vk3Fq9mQyHIB5rfcqmcdfUDrUU2yRMHB3YAH9a7oM446O5j2esJArFztwcEsa1odQs7lAVwDjuM5rKu9JWUsV+U5Jwo4IrLk02aNwEJAHIKtV88lsz2qMqc1ZnaRvbMoOBn86tRwQNyAMnviuDhe6gxgtweoyalh1e8JG3cQowMnGTUPEVI+Z6tOnC2jOzWG3ikwFUAnJx0zVqF7WLBJUMeQB3riPtN1J98nCjO3OauaYshwS56c5Ocj0rklipnbGNNfEz0fTb22YDYcDoTjGfaux0JFTEqrzICuSucA8d+/WuP8K6dBL5W4K7MNwVjnHvXqHh60t1iiUKCV4B65xXFUxMm7NmFapTWkUWNB8FQXckhuUUoqgqZDwP8AEniuV8T6XFY3RjhAGSeAOmO4r0G71pLaNAg2BRycY5HQVwesyfa5CxJyWyMcd6yp1pOVjxaicmctPZeZGQQCcc1zOq6aobfjkc//AFq9AuLEogGBknJPrWHfaaTnCGu32jMFDldziYkMcg5APcdK1rNyMH+fam3OmkMSBj+lWrCylXYoGUzk7hkn8a4akrXZ7FBXOi0eHMYJI4Izt7H616RoCKm0EA4AOevBrkPD9qSiZTB6mu4063+YeXhcYzkfnXi1p8zO5WOw00hlwDgY7iuh059uOlc7pwwmM4FbtlkEn2wDXNHseNile51Fjc7QoOPw4rxL9qD9pG3+HmiNomjzpJ4ivFMQCHP2dSOW474P4da9istOn1S3cK/2dWU4lPr6ivin4/8AwA8V+F7q98QzWz+IoZZC0t5BlnRev3QO/wBf6CvqcDl88XZN8q6nzVSdCg3UnrJbL/M8EsjPNNc3V7PHLPcOZJpCclmPUmsjVtCtr6fe1+kCjkFmCgfgabd69bRmREsJRKPlO6MoUPrgjr7GsaV01NwLiJwpPHGK+6p0/q0FTgtF5HzNZzxEnOb1Zoto2lQQln1Fpww6E4/DFVZhplmpMd1Jgc7VIUf41Tbw3aOxJu2Jxwrnp+HSoJ/C9tBseScgAEDnGPX8a6E5pWbX3HI4t6alqTU7S7YQpdOWA655H61VTwxqd1Lm3uGYE7iCwHFRS2WmW0aiGclsgMBjg+hpU1aJAB58pI4wpA/lQml8TTE4tIlbw1dwXCGW5YpkZBbg/jXpek3+lpZLbTwrKWCrkkHgDmvL7vVYJfkM0sj/AN3HT8ahbUh5Kxq0iODt4ciok3/y7ViN/i1O/wBeWygmL6dOLZRzg461z134ivLJC8K285bnOQCfT171l2mgS6pF/wAfu1P9tjke2eprRg8Di0AJ1eDJ6jdgj8CK2j7TlvJozkop2tczZvGuq+d/qykgXBwvH0qZPEXiO4jISKRwegIOD+vsP0q7eWQtYt0Usdy5HBJ5FV4vEOu2WSluiEDAcgEkemahxi+7+Y/eeyGjWPEs0iyTxyMg+X5ht/ECrbXm5wLmyaUqCxYr+nWsuXxL4hvdyorlxjlWIAqg19qNtODeMdh4PUc07cu0WvmYt/zGjeazocbYSxVXzgjygGz9fSqWqa3YvYyww2gSQqdrgHIPrk8Vbn1fw8wEjwBWwAcgHJ9azNR1rS57R4raBAWBGQMZpqdn8bC3kVtIm2Wo3QBz2OevsasvKGcsYFQk9hnANR6OzC0QiEODxnOOa0ZflbBiY8cgDpV6PqFuhCunwzxglsZPKk9Kiu9LWBQVkV1PTkf5FMe8iikwIG3dAR396bJLC2d8T5YdVGcVKeupD8h8ERGAEWQ5zg85HpUoUebtCKG9jjmoI7ZJuVLg/wC9irI0sFclzkckFsZq1Z6A/MZNcNEpyinGcg5NRQ3hwx+zKQFyVp62ZTnChc9CcnmrCwhUBiUFh1BPUfWn03FsUhLuUsLfD+5yKlWVGAC20RccE96vLcOqgfZ4yD1O4/yqNrlFO8WwQg5yO5+lLYkpyRTSD/VZ9SB09qctpGOX2qSckH1qwNb8ndmEk9AQAf0qCacXhyIhjHUn+lVe/QCNrNRIAhQjOAKs+dLbqUIRCOAGGPzqCOxEoOWAyOT60j6OynBmDA9S0gJ9vpQk31F5j3llOSUhIAyTvprDfHkxRk+hOKjbTQgypDZGeOasQqI1AEcWQMElsEj6d6m1txX1K6uRlRbRuPVhnH0pRc7CR9jjDDnP/wBbpWos2xQvlLn1P8qhkuHXPmW6DHOQc5qla1yjPhgS7kbcqoVJBB4waS40qGIAFwCO5OcVJ/aMBkGLBSMk5AJz7dailv0eMlbfB7oRjFQrMaUmQWontZClvIckgnBzU81xfqpBTdznJzVWxuI1uZZUUw5OQrc4H1rVOps5JWeIjHJ69RgYNGnYNlYzpL/UGVyyR7QRwFycf1pSDdp84VQTknHOKsrfNggvG4xgEjniqk10xOAkbnuQOCPpRp0JSLqaXYEFmlVMEFQzfqKT+x7VmLJJHn+9nrVFbl1GPKA4+UkA4z/Wl893yfIKHP3iMZq1K2lhWL0eniGQEeSykcB26e/Wn/a/IXCwRgHgkYGfXArOjgM75Y7frUsmmrGciZiSMAZwKFqw0RYj1kAbXsQwHUZ5I+tH9qWrjP2NoznIywPFVY7RkYh2L4HAJqddOF4pVQdwGQB2pNa7hZMgvru2ZQY4JQw+982c/Si0v4rcq3nzxsp4AU4H4+tR3FjPApIckAgBWIOK2potNkVGETj5RkEdTjk+nXNGmzYWVrIqtqMV45lkmuJHx96Ricn057UxJJZztQsMngLzkVZtNHF4v7pCoJ+UtzmopdLvbFnOGUjoDxikk+hSRYis3ji+a2aQHg5HI9Dn+lW7SwjkBElt1GRkdfcVnW736IzGR489QCTmmwfag7YuHHOSQcEVVpdrAo63uaX2RN2ArKP7pGMVN5HygDlu1YsyTFwTdS7QeVxgH3oEwACyTzNj5gAx5+lTqPRmvfeEbme1aZI3KYyWQdPXj0rAk0a5j+7cMV/uluD6Vo/2y9urRRXVx5TDAjds4/rUG1Ban7/JyBk1Sk2rNCsyi2mXZQyeYzkc4zj+VZr3MkD/AL3zWA4BAJ4/r9a6FPK8oEljkdN2aYTACS8ZYEc+1TaPYd21oY66rBGQGDBs4HHWpJr+3cAgNnuTxzWsyWhwogJLHjjNMaKzBINsSpOOoGD70JRv8VgTstUZdr5U86bYjnPIPf61ckUAkGA4PHOKiuLHzGY27lCD0aqslrebgDKSCPug5FN3WxDs3Y1BoYmtjLgpjoG45/yKzJNHlGSHyP8AZ7VEI7qJMGeQL6Z6VHC5RtrvJ9SaScuqKSRdk0KZYiySk4HO189elZrpOjgl3cjjLj07fQVZW/iR2LO5BOOM81Zj1KFgNsYfnqaLx6oevcpG7ReTEcYwAo711fgDWYYGnS5gG8qdh2kgHHA+prGaeFguYSB2OAK3fBr2/wBvdeEO4EKQOenB9qmTSV7he50H/CSxvIYZ7MICQASmMfyqS60myUCVLmMcbmDEAr7Y7moNb077XI8qy5LHg57VxGp2xilIeV5Cp55Ix7cU7yteLv6jkovdGw6wW0zRCVCScrg5z3qrPDLcEskXmuMnAGc+9ULK+gtiQIfNPTDAnB+tWo/Ek1qwKwlBnOBzg+o9OlJvyuSld2Q+S9v7YqiWSkdM7OSP61At7qQfeLcIR03LWzp3iGW8Uh4kjI4Gec/Wr13qLSgYaAEdQy5qXyLo/vC0k9DKi1a7miBu52QAEAkfpTDrsMUJU3ZQMMEEnkd+KvrMJIjFKYcKc4J6j271nXul6csYIZQT/COcUJR2T/Up36kEOqwRMXF0wJGCoPBH0psNsmrXTm2kc9WYHgjFUbuwtdp8sKxI4K0uhzf2bcSF4iwYEYUHPTrVKDWu4joB4bZ4wTMNw/hLEfjmmx28lqSgAfb0yaiTWjsIMbkAHhuv61TvNRMrEpGwOMEiq51bRfgG2xvAPIEYvGPYng+2ak+2PC+AYAo64YHP41z1rbz3hUM4jAO4AtjGe/1rQi8PhiCbsAgk8sMGp5m9NgS5i3d37HO1bVMDkE4z9PWs+a5uNgMSoOeQBjNNfQUE2BcxNtHJdv0yasRQLboUM0eD8wwwOPypp6asOW2yKnnamzAi2AU9Co5+uaa0+oELiJc9hgnNab6kY8fPG2AANlQyXBuB8s6e69xS92X/AA4XaKNteX8DiOVXjjGSF6DnvWgrpJGXeRhjPQ9D9KoXEbeW7xTgP0AYZz71Qij1B1YKMg9hg5p2tsO9zReVnQkPJjOM7j1NZxs7ia5AjnlQk/e3YI9KkSw1BIMmXCg8cZ/Cqj/a0nUyGQkjBYd6N90Ty26mtJpmorGHe7JPqQePqarSwTAMGuGOejA5Bp63AaPa7ynIyQuTn/CkAR1O2OQgcgZppK2w+axDHHNbb3lcyBQCAp6568VNBr/2ZyRahyvOzGc02Vnb51hYgHqo6j0q4t0scJWS0ycEEkAFfTn1+tC5WTHVjJfEsnBFij45CsowCepAqZPEUd5CY2tohgjLEYI9qzLrXFDlRZmIY4BHX8ahTWU2n/Rm3g9QOo9Kn0bL67Ft7GzuWbeBGSex4Aqu+i20bobeRXbOSpPWoZNdGAwstrA8heT9f/rVZOrTTQlxFHGyj5QqAH8aTbvZIGnYlezkgcBItjr1wOhpwuLiIAmBCO5Y4zVqx1m4kRdzxEYG4FcZ+lXbqKK7iz58SZ4Kk5J/DtTTTdnuCRlW+qpKcMUTBxggZH41cjm+0EKACF4wB/nmqzaXbFCQ8eSMEEZBFJZfa7KQSQAS4OQpFD5lqncz1LFwsBURmNQ+SST157fp+tMitxETsAL44JFMm1G9mkcPaxoScnCj9DUa6lcxJtaMIgORkA/jV3bWxUdCyRcyOU8uMjoSvX6imiC/hAQIgRTgqRz+dJFq7ygsHiHcgDBz6VO2rSPnM4I4wCelRoO1ys4vfMIdAu09EHA/GmvIbfl8gj0GatvfPKAPPVlU7srwM+oFMmBmJLhSMcEL0qlYkjj1nGFBGT3/APrUv9oo7Eq7MAf4upqWGytA+JB1HGB0NCWlgH4xn0A71NkuoXG/2rbpkyEkhcbQM5qLdp11IuIDvY8c9zT9SsoniQWyYKjnIxzT7Xwvr1qguVs2SBSDvdCQfyqowm9ncXMr6jbrTRDkSWzxnuCKoSeHri5VikREZO3cRx9K09a1nW9RSLzVVQigZUYyP84rHfUr+AgSPgHkgcZ/CqblFWaK0ezJxouporRAsgXGQrcH65qtd2d9ZQ7pJpFGOvSrUeqRyw4kvGDDquQCPx71LHdx3riH7QME9SMg1m3CQ4u25St9T2wjzzIG/wBkk5HrimHUYpiEEjhGOAWUjHpzXQHw84j8xwhDd1IP6DpVC80YwWUxCYZSMHOcj/P9acY9mC0JbDQLqUxAX5VGIYeUTwSeh9K6qXQJ9ClRLiBJgV3A7c7geelYHgyKS+2MrMHjYM0YyQQD0rrPHk82um2jgmaylhG0hmAyPSo5uV7CvqY089ttJ+xJ1ydqg8emOn5Vjz6tp6y5+zSKwHAiXBOO/NPPh3UmlG67LDG7AOePWrcNlLaoplRLkYwCx/wqvfa1eg+aPQoweKYEHEdwBngqB09xU3/CRxTnahlQnkFuK1IprDYBJYhZgOSOM+1Zl5qelGQA20iH/ZUEn8aXuPqwSfYRLC51aQFL1oTnA3Yx+Jp03hO/gwP7QVweTtPUeo9Tmoo9c0tW/dC7XngFP544pW1qynXarzEjkZBAz60k4p3tcNya20PULeYAMk7EYEZIOfU5NXPNeIhJdPVHBwRHk/jzVOLTZr7EsF55RzwGYnP4VLP4Y1NlMkt8CqjkeaCT7Een0rSN73irA9NyxPexLCT9hVCv8EYJJ+uaz49ftYy2IpIVJ5AUjmmw6deWEgl8wSrngBskHvx/Wt221a3ZAlzZosvQNgfnUycr++w3WhjXGtrd4RBcoOSWYY/EY7VYh8M3N3CJYtRLhhk5kyV+tWrm9tHDL9hBA7Kc5FZZEN8yx2/2i0Ofu4KDH9aluL1jr8gbLy+Gb+MHN7vOOAcAn3FXUS4sEAntI3RSMyMMk+1Zs3h3UbaMS/a5ihHc5GD/ACqnLaXMEfM8pA527ic1SUuyCLTOllkD/NFZshxuYKAOnceg9qxbrxFbC6fzLYo/QmNe3071W07xOtlJi6WXaDg7RgitUeMdEOFa1DgnIkZTl/8A61HN/M2Fr6pGYPFkUZwUnBHTK8VUuZf7XlD28pSbqMkDNdhaTadeR7ktVlBGcdjXLeKo4bbE6RNAASB5Yxkd+BTXK9mxXe1iqlhqOSBOpI6oRyR3/KtG0tpEALxAN059frWTBq8aplp32kYAVs4J+venRvNqLFLa5kQKcbCcAn3p3SXuoRuSSeWhBtlJGTyvX/61ZMmofZ5C4haMAYGad/YOpSKT9ocDGSEPGPQ1Lp1rc2k7CUeYGG0hwCABznFC5mtRXtqQtrEhZCsTsmASrHg+op9vbyaoCVlNupOcZPGO3HWthnghRpPs6OSD8pHA7dulZR1a0t42VIHLMc4A+XHenZLUa1HvoUiTZ+25QjOCxxmn/wDCPzZJ+0jaMZBYEDnpjuazbjWYpiFVZABzwMfpSWxjvZQEllTPAZhjn60r9lYdr6HTC2a2VYS8JLdDkdPc9qp313d26piGJ93GYyCCc9sdKqzeG5WYAXJLE4G5+v408eGnjG9L10lByVzkcdeOwxTvKxbtpYZPq14UCG0BbtkkEevtVN2nbdvjwMdhnNdJHcSQwqpMMjADLMo5x6d6zrvUnjYHyhKM87RmpSitybshi0m0kQFmaLP8KqP/AK1Mk0eyVWAnWJ8cDAGTTW1V5AS1kyL2IyB9c1VS4GqXoSVNqkcFVHA96uLa2E7faNS3itLVsi7CjbwynvjvmpJRHKB/pgds4+VuoqOPwrZFsi5zx/EcCqy6PBZTho7gKQeQRj9TScb63QvQh1C3kDAxP5gUjqOvvUL6ZftEGKDBztyO/wBe1a7mFMESLnsRUU+pXRJjgPmDuFPSp0W+pok31PPdYW4gvg7ooYEAjGAR3ruNAm8y3jHmFM9FLd65jxYtyzKZoiHByOOo+tbHg2UXYRHwSvcnHX+dVKOzsQ9NjurbwO15EHNwsBcHGcDOe/8A+usnUvADxk7b05AwCWPTvwK6KCRIY0PAOPXOcVFJc7+d3BznJyR+FCdtLIVrrc4uPQrixu/Mju43cHksSc47dM10SapciFVZIgwGCcZB/OqGsXwhYlInJIJJA4FZR1wqATFIcgfdGcGqd73SFy2OlfUjKm0pCDkZ2qBgfSqcs6nKpsXngsoP69qxl10FyrR4PB3EEVoRC2u3BncrETk7PT/Pald9S7dC6dVmjjKhomYjGW54qlHHqsGH8tChOQQx5+nFWpNO0q3kGy7aZTlhuAyDUd5ciFB9mvJEXuEx0HalZCtZaFK5bVpgAbZhjkgLk4/CqMk+pWzfNFhSOB3P4Vv6f4hNvktKNxYYLHgj0JqTVtQhuApEqSnHJUgY9venzRWkkLXdmbYXSSlfOXkYYqRwK6iC30SSzSUWgSbPJxgH3Armop47nIGWbGCRzj2JqRorydCLcgkHAjbPPvx2FO9leLDc6Ex6VcSIr2pZcgkB8Bh3Hr+tO+IfgrQNKmsrzSmb7FeqD5bcNE+OUPrznB9K5ldL1yRuETbj7wJBz3pdVh182sa3G2W0iYMsjHJU+nsKxk617o2ioWsynd+G7KMCRnwR0Yjk1JZ3drZMIknxu5+ZwAcfpioJI9Rv1ERti442lQTx6iqk3hpwrMbcgJyVI5B/xNa++1ZmXuo3ptYt5IwYpQVJwRnpVK4ju5ATa5lB+mOelU7bS7YNmUtHjAxmteKa1tnMccwOB0LZyKi7j8TFfsZJj1P7rQHYOTuPf0xVSeWeMgSAEDggg5zWxd6q2QsJU5OKibT9RvCHeMOjcBsYGPTPenpLVIr1Klk1g65lRsEYYKQOP1zVmWPTSuQ5UZ/iIHH16UraUACHhJJ6gCnQ6VFExJUgE8gn+lPlkupHXYihvbW0QhJNik8YOc1NJqiNGdshBx0/pV37FpysD5OAepzVaePSoyAUZcHGcg0nbqx3b6EMNpe3ABimVgwztIqVtN1BxggPxyoPOPxpItRsLXJR2Dg4I35z+HQVONYgdRscuDz1qbxKu1oM0+zFu7G4twzkY+9jFWJbS0l3B7YEddxPYdqhniuLpgbNwyscEMRkd8io5NI1OIoJiAGXcCAeR61UXfYlJbjZL2ytiVUOGA4wM/mewqBrkXT4STZ0+ZTnH4VcOjSwRl5YVkQ8nJ602KG1t4zJJZpsPRVyab03HdE+lXEVjNG96TcWhOHaPggev4Vbv5tDM5eCcSAnG4EdP89qjg1zRrVgGhyh4aLbwM+v861oLHwreRLdRo3l98YBBPUisHKKe5qlfoYEy6iJgdOeKSI4KsOufr1Aq0mm+K7jEn2ISIRw6kgnHuRVySHw1A6vb3bbCdpRJDkD1xnmtdPE9jYQlFujMu3aFd+V9Pypc8O9x8sm9rHPWdprKzMt9YMIwSGViMn1461rR+CNKu1Ltp7MSMkK+AfbFUrrVtRvpwdNliuE9APmwPfvSpD4txg2hyBuClhyD6YzzSV94Ico20lI2ZvDHhrSrEO1u1vIoCusjghvoMfzNUWl8KPMH8to0xyqyhcH8KSGDWbmDytY0hTbuCySFs5H8jVu28H6JOjPJZEg4G1WIUUc1RLV2EoxS01IJE8OJMkqTTJjozShsfn2ovbzQJnUGTeQOSpADe4ovtC8OWBHmwAIT0ZuD7EVnXVhockapYiMEDCjPqeeen40KTb+P8Aul0L0Nhol8n7pCXBwWDDNXkkstDsy8cpiwBmNn4Y+o9K4eHS7qzuCLZwpPIUEcgdcDvWwsOrXCoJdO+1QleOMnA78Vo4zfW5K5W9jfbxTYIW2yLKMbSueUJ65/OsaWTU9SnKaW8U8efl+fk/hV2DS9LkhQT6YYXwCckc96gEGkaVNvQNE4+7tYgj8e9Z8tt2ac19Ehn9leKoxuKR5VTsULkEn3re0HVfEvh8SxXdm0AkXksMq5PPSqdn44trdyjSsyEZIBPbsfarOreJpvENvCmmXdu4T++QG9gT361MuV6NFRTXWxZnt7LxBPHLqGnIXJAznG8d/ep7P4f8AhC6vZra5S7TaoYLbkhlB7Eg81zL23iY5iKQg4BJEgY49v8K0NJ0/4g6fZw67b6f9s04SG2F0jfKGHVZP7vsx9cChqaVoCvBv3mej6H4V8FeH0KwandWdyo3Ri5uCFOOxGScn/wDXUt9r+l2eD9tjVscFZA2fxBrzPW11bXyEu/DshkA2gwqZDnvxTNA+GFhfLJHf2l9YSg5OIiuR77hyfasXTqPVu3yNOenBaanC3NxZzYaSVix6gAVPGtn5YKAEkYAJyCapSaTE4BjCPxjJGePrUP2Wa1JZdx2gYBGBXvXlbTU8m8GLdWFznzDLwDkIOMD0qrJeXkAVEJJYfec5OM+lTvqsqFTNgDtzn8KifXUYEpbneDtJZeazfK9Ggs1qncjkF5cpsG0H6kcVJbPc2D5neNwDnCA8e31qS2uLmVyWgdA3facH8quki1IMiOVzzwMn86q2mw0rdRq6nFc5doEiCjn5Sf0Pf6U12S4AEWxA3UKuMimzT2l04QCULgZAIHNPuIhDCGh3I+MbiQeDSvpuF9bWI/s7W0gbzGcAZwy9D6VK94wjPmHBI6hcfpVH7VOTiVmlZcAEv0FWYGS8mRCiDJwS7Y4x1yaSa6lPRajVVLwCNHdQx6AYz7Ypz6GYkyokUDkhmHB/nTZ7J43LR4QAE5Vic1nMb1QPnKv3YDNP3l0uT7u0WXb1tVtYxvIiiK7grHkjOM471kD7RPIcPuz1I7j1FXTJI6hZWUc5ZmGSR/n0qVNkh+VhjPVRS91+TJTaYDyDCkbquAOjE80LEhRhHKqnuq9sVXvNMM8wb962SAFU4x70yXTPskXmKxZwcBC2Mmqs0jSyfvMcbAyHaZJDnkkZNSR295GRtCvEBkszc8VFFPcWrmVzhMDIXJH09asrqgkUoFJJOM46Vnp1Qcr3RFNqLlj5o3AdCp6D6VA15ZSSFWgEhAzggmtGK1ibIJQE/wAAUnNO+xwI581iox1C9B7VSS3uQvNEMUFr5BZfLgJHAUHilsdCnuk81HlUN82QM1UubSwjcyNcSEAZxkjB9ODThrNwiBLWRgg6RhiQPU4ourdx+gX9nLuKujrDGPvHvUNg9tAP3GSTknc3X8akn1B/KMLqpZjkvkkn2pv9lrJEnlExKTkkjr7Ut9EabLUsx3IfBbA6fKXBx+NJNaRXrEuExxgg5qlJo7RxqBcE5PAUcD3qOK8nsWIWMyk+1P3lpYz3LzaPEseFIGfas2S2vYHJidmIYADGMCpjrV0mB5RUZwc8DPofrU8GtGSbfdExEDbwck4/nS509Gioxl3KUV3d2rPvRpdxJJZSMD29anXW7gLzFkMMEHGMfSrUmq2+3LGUseCA3GKWF7a84RFK4wSTU+70Hd9B9tq0OzDvyOSARU0d1bXcpB3OBwFBxjNVhpVlwBDCjscBgcH8TVSfTpLZ8wMCSTnb2qveXUnS9y9PpkRlMgQbDwAx/maqRwCOfEEeWHAIXIGetV0W55yWzngtW9pl81uoRYS64z1xk+v0oT7otNLqSRabJBl5gDhtozxmroEUYUlYg23BLZ4NMa8luWAkcD0wO1XIdNgB3vKeewGf0pu1iNbXI7RjOwDugUddoyKimkSKUQ25DDnBx1HrUtzdxwcgAnOMY/Lmq63E0mX2KCDxxgg/WskrDTK92ZVXOFUDv1yfXFVo2WSMvLIqgnaMjk1NcO9xLy5GOpUY5+tTI8UFs4YEyNxyoIH40y3toU5pFhJ8sKwA5yueD/Woftk80e1YiQBtHy4/WmTXR8xlUHB4IA61btEkmTaSU9eKWxC1K3l3KQl3j2RjqV6URGJsl5BnGQCKmlhP3HLlF+YD6VDJELliIEKJx940J32GSXEltbwrtPzMepHGPrVOe5NxEUJOCD09KkGnSvK6ykBQcAdar3UcUcwhjBOeQc9vQ0gZnutirEMx5zwW6n+dJ9ut9qCIsQeCAOlWfsqAFfKVT3J4NJM0cEJIjUlRke9O7FyvuLBOk2dg+XB5J602SMzYDkKPXPSoJtQkcFUhA45KjGPaljmuGwHiOPXFUiraA2lrksZ2BbnA5HH8qVbeCDIWRiRzyevrUssJZQA5UHn5e1RpYRNgu7kZPJGMmh2ZOwoliGACWJPJxTzcOq4jVj7D9KckNlCMkHIHBPQVDJcW+QBvGMZJOOaVy0tLDRb3cpDgjk4IJwRUjQSR8vIM+gNCTIVyByDxk4xUM8bSlNpCknoKSQuUnhaKPqqk53ZB5zVtLuJ2Ufu1A6cZz68VmxWOQS8wDjoKvWWlxxxhmLvjgAjOM570JtE2LovoojkFAQfvKMYp4vnlUBHYkHqgHBNU5LG2xlwSSfu4x+tP8pmAW3VlA55OBmmm7blxJHtYXUFgxPXnk5ppS1t1ICFgR0PFILO7fPmOq+mGBqNrQAFJXWUDqc0XaE1di/b0TOEOAccGlGomWTHlsBjgkdKRDEnEaIpIxjGadLeeWuI1UMTzhc1JTFSYIx4HPRsdanW8dwowCAelZzyzjjywc9MU9BcryYzyOSO4oSaI1Ran1B2UAJnGeNuM+/vUPnXu3KAHsSFwAPpUbSSEhRye2TUkc8yE7gCo4yG5/Km3fcE1a4kCX2S4iAIOTk449cUyY3hYgEqwYHI4YH1B7Yp82pOgIUH5htJz1Hpiqw1QqclGcnjBBNBSYtvbXs4IDhQSWyRyT9au6RpV2moowc7j1bPI+lFrqktxKI4rYgjnJ4x/SusstNV7QO7KsmecHoadkTfldy6lgtrsdn81iMkbsgVOmtRQfL5IbJ4UDPNQJDHZW8kzzebJg7UJznisyK8LzZd0HsFxio2e492bUmqvKwH2bO4cAcY9KbmSQjKDAzkAYxnqaUanJGAYgpYjAKqD+OaR5b9iCkAbI5JGAPyoW5V7Cvpdqdp3NvbngcY+tJNBYWqqkcmZV+9z0JqK4gv0zJMoROFOOOT6CpN9nCii4iJlb7uR1/z61V3tsS1fqSJqTCcQwc8DDLxn60kqanJKUdlAJz1zgfTtTmvdPWMCBCHAxuPUf41TN00joELgjjdnGah2BXtZFmK1mRlaRRIAeRnqKjmjiaVz5MZ74YfypsttJ5RCSMoIyQGI96ZbWTi2aaSUAg4xnk5PWnf5Ds9mPaBJrZgiKgXHKk5FRw6C85Be5dUHICninx6PAZkL3YXnOWbpUt/fJp7FI51lQcHDZBHsfSj3Ury1FYoPBOCyLHlEzknoPeqt7b2zxBnmPmDkBBkH0FXLrWrprZkjTCkYO3jI64Nc7czuoMk4KqDgAc9e+KV77IaukRTC/MhMC/JjqCQfeqktpfyFSQGJP8RxTptRRXISVyDwOMfpStDdyoSs5VCOBT06IVm9bk+mWkkUjPOc8EBSc4zRLJbQSORFHISO5I/lU/h6xdrphdXA27SOTyOOtZz6eVuJCZVddxABPFSrkp3dmC6lCkgJtAcA8BSf5dalXUctiG2CkkYIB4H+NWo5VjiAxGT04H+TUEl1KrKUUEg4Hy46U9yrampaXaMuZPkYZBUkZ+tQ3CafeSgyzrk92XtWXL9qnOfKwScjK9D9alhsCADcgg9yo5x6YFNc4rRvuSJcxW8uEkA9NrY4p0moBmUi5cuSRtAzj3BqGS2sFUBnBJJwpGCBUckunwqRBvdxyTjOPoaXk2WkPb7Y4JTBPUhj0H+NM237qVO0BscKcn606G4V0d4mY4HI/wABRHFPcEBUlQk/e6A/4UWJ5raElvZ+WCZVEhHv0qSSeCEEmAMAOm0UxtCv25LtycA4zT00KeIl5JS2AMhjn8v8KdmS7NkS6rBE2RFKNq4ZUPeq9zDZXKK80zK8mC0ZxxV+8VrW0Y+UHAIXJOMZ/rXMC2Oo3TrLwQcED0os3sKNjSUaaH2FwgGMZ747VqCK4WFnskKowG1yOCe3PasiTS7a1dPMA2HjcOxrQvNYghRYklDhRgMp6/nSenxMtWehSli1fzDvRVOO7Zz6U1NM1VsvkMh4yFI/SpGv4pULRykz5yp9B65qFjeD54pWwe6k01Z/CirO25ZsrCWFmEq+YckknoParpjtySfs8QwvIBPPvWI39oO3MjEY5B9aYlvcxSB5WLJnJA70Xn0QrX0ZfuFSPcY4FY56KM/Wuq8O6aPsSvPJtBGVUnGB6VybaxDEUZbchAQTknJx9OvNbVr4+jRVAtxnHGR/Sk5xW6uVGN9jqka5gCGOJXiPIVhzjofrUyrqM4L+QojXkleoHrXMn4l3UcYjWFFiJ6KOfz60n/CyL143iESCMjnJwTWLmt+RlcrXU7C2e12ZnYkkjIAycHvTJpdLjZlVHL9gV6+tefTeNbliQyqM4B71e0/xkyMWkVGYjHIzihTlfRCtzHWR3EMAKReaA3OGzxnpzRcalErRxsJPNYhRhsD6Guffx6iqdsURY8YA6e9c3qGu3d/OrxuoVTkAAc/jT5nJWSBKyPQILJ55mRCwIyCwfp+NLLZ/Z5Asl2hTPZuv5c15s2r6mMiOSQA9gev4VANRvbmYbzINp4wcc/ypXqfyhZdz0q4gFrKCrq4J3Ag56VYOvbY0QQx/IeSxwCfr715n9tvyXllMipnKjJyKaviBwpBJIPByaq1TqO0bbno0uu+ecCONCecEgCrMgEVkG+0wDPYEH+XNeWJqMl5NhHZMjhs9KkFlOxw96xyc/KxBGKEp9BcsT0JLqJ9ivOuc554H+NaXk6PLEgmuwrgAkkjn6Z7V5gbNIsZnZyvQlzVqBoHjKO7Fyef6c1aU0t0F0j0fTD4dhdn+3Rh8khQ24/Wkvta0yAHydVYsOQqkDmvMpIrQxfOJDyflJP5gVUL2Y+Z0YKTxgf1ofO+q+4lcr6M1devTqmqDdJvjGSGJz7dT7VQhnS2mcKWZSAAQQAfaqst5aDDAE5OAOtIstvOCTuQk8DsB9aF2A05NSicDGAQMgZzioW1KER7PKjLNnkZ5quuhb3co+AemTxUi+HkALPcqCp7Nkmrs1uCZlmNTIvyHk+tWZP3BUQQMzE8cZx+NaYsIbeEMJ1OTgAmovtxicpGULY5OM4FLQfTQkiu544gGhKMAMFRzU0WqvEQSGOecECoJr2+U52KxHRieo+lVIobt5CGG3nIJGRzQ32RKv1L0muFieSpHPBwRUH9vnzjgvnPOcjn8auwWQdTvAJxkkVVZIo95aNjtOFIGc/8A1qXQd+xG2rpLMpeNmJBO0dasNerKm5bcFcDGAfzqGHU7SMqDESc7ckdTT49Xt1csUIQnAGMc0JruxWd7mNeG4+1IyBkBZcgDqM8iuwsdQjaZo4oAcAjL9vb3qrC0UrGZoeQflB4FPkvUhbaIZBxwQmOe/wD+uh2tdMvbobdrIZJNxjgJQbsMBg/1qq8H2pmDvEnGfvAYrNt9ZWMkiDf1BUgjH4U1bg3s2XhMQzkZGMVN29iX5Ek/h2BssLlTjOCD/k/pUD+FIAgMt2oXO7Ak6fhVv+y4JOsxyDwD2NNn0q3T5mkDdhnNVr2QrNvcrLpkEQDQTB2U4PB598Crqm9WMg5IHZATz2//AFVXe3AG6B8vjjHQ+2avQ6pfxqEREDAcHp29azavurlWsVHgvJn53bcdCKlgtpI2AmViG4OPSrsOqajNGqhE+UdGHX2zUDSaiXO7AOcnaOv51at0iK77luPTdLeN2uBLkDIwep+lUhDosTh5I5Ac8FRwfXihrO/u8DL7QMFRzj1NWbS0itiTdo5HUBRnNWnLdk7gsuibSIoJAQOoP6jiqdxeWTEJaJKAD8x3Ek+xPFX5YLaACQwHaDn5u9VZLy08oiOFg2cZFZy31f4FxvawselvcoCkrZPABbOKE8NSncDKFPUqSBn1qC01GCEMAGfJ4XGMZqVdWQNt8uVj/CBzj6mknFO1indq1ywnhaWQDdKhX+8ZAPoK0dI8Fi+uYoYZUeaVgqIWx16n6DvVWC3N9j5trEcKeM+1d1pPw3m8Mx2Ov3eoiKKQlkjB+YDPTHp2rVKW8UjLTubXizS7b4aeFTotpLDd6q8YaSQEHGeQorxPy9WlJJDE5PBBHPv6V0njDUYrvVpbl79nRpMElhuA7dOCa52bU1dSEuHHQYz1+uKzcuZ+8aKKWxA0F/IoE6AqGPGaupYW3kD9xIJSclT0I+tVP9OeXMMpOSCOeh+tE8OpI4D7gSOpH9aqN1shW1C4WGLISKXHTrgiqzTiNSAWAxgkkmrdus0Ll5STxg4Oc1KfsxfJgMRAyTwdx9sdKet9R3sUFuQ2F/eEj6/zq1HZzzoBtkQnPG40yYwDAjWQ5PbmnrMEJA8xRjg571NzSyew1dElXgynPcE5NWIdN8rIYhyOOvBpr6gmQT5hbAGc9fwpwIu2UDcGGRnOKau9kTy22LNvB5TZMcbD1ZsZ9j3FSyM6RDEUe4nIIbPH0rW0T4f6jrKo9skvk55mblc+hP8AnpW9dfBXWIofMW90+WJWAIa48tsk9s9q6fYTcbtpfM7aOCr1VzQi38jz9Vl83IgxuHPHetXRtM1O4u4/sFpJLKTtXyxkhjXUw6Hb6JMRqMsawxYJKEEkY6D19Kuf8LVtdKjQaTai0Ef3WkALHPfI781x1KtOHuyXMz1sFl8+bmqvlS+86u28Pano+io+sgW9yRzG/DAAdx1qmt2HVSpHrxXkviHxnquprJKbmYhssy7jj8+tZ2g+O7nTZCk8kk8TY4Y5I/E18/isO6vvRhyn1ccRQhaClfzPcEuti4JBycYFSrdjAyCewx2rD0e7Op2aSxLuJXcR3A/xq8jmMYJ2knp614kqUl0PRhNT1izVtyJG6cnrzmr4wcEkEjnFYtvOY2wPXgHvV+G8HBK4fGSDWNnEp3e5oxJuAByfTHpWhAAwABJYHuelZKXG4Ag8n0/nVuCUjB5GO9aRat5nDOJpTYXBPbjNVJDsbgnPXAGcVPG+5Mgdf1qCdSDjIzjmt07o5eW7IjcgHJBAPYioZnB4AB9VNI5bsTjPQCmPETyp6nJ7YqW30Z0U/dZPDMjKVIwTSx2sZYkDHPWqQyrEjJAPQGpFdyB8oJI7nH61lzS2O5S0vc0YbeEEkgE9AT2qUKkbYQY9AOBVBHO/aSAcZyDntVmAs4IJXGOGA6ms3KSdiva63udl4YvxbyAkAHGM+lehad4ijjAZSCwPHPSvH7NjGOOCeh/nWvbXstu2SSwyPeuOpScnc19qpLU9EvNYN3IdhJCnkHODxTYiZSmccelc3Yai7AEkjuCP0roLC4iUgu+MnB4zWdnHcyaTZpLamTahAIxnnuKguNNQEnj5hxnnj0q7HqdpEuXfAAwFYDn2qK416wLgM3DDngEj8K55VWtDaEfIwbjQw7Z2AAZOelT6bog80Hacg5yegq5P4j02Ntgc88ByACPwyasQeLNKjwzyKAB0jAOP/r1yyq62O6nGXY0rHS2jdSBgZ/hGK6nTLMDGOMHvXHL8SdIjXZDFPOe3yAf1Oa1tG8U6nrc6fZNONlAx/wBbOckj1AHH45rkcZVHszok3FHf2VuQQOhNdVpmlqqB5fmHUL/iK53QbM2215JDNNjO9vX6dBXUR3IxycH1PrXpYanCGslqfN4ycm7RNyOQLEqjAUcDtUF5cbImXhw4+YEZB+tUZLhsR84/XFRajcKrBFbcODuH0r2vbWV72PFjRvJXPLviJ+zr4L+IVtdyR2aaZq05LC5hUKiN3O0cE5/rXzP4x/Z2Hw+l26xKdQsgSy6hbKFUL6MMAZOMAjivsnUNTFttK53gnBGePevLfiDdf2ppN3bSDckylSrdDzXo4fNq8FyXujrp5fS9opyjc+bfDHgjwt4quDaWGgRPOp/4+5JQGcdMEkY9D+f4avjX9nkX+nwBLaS3aMnDRfOo/EZ4rC0FbvwbNdD7Nc/Z0nLIyRE5XPtye9ak37R+saXA9pbeQU5GXJJ9xXpRxtWn71WLdz7WWU5bVpJqST6q9jz5P2cNWnE0tpYG9SLO6RGCgAepPU1k3HwU1TQLS5u7vQL5LeNdxIjLZJ68gc9e1XNa+LHiG5yYtUntId5bybWQxpknJ4HvSWHxb8VyqlvJqF7dQFsFPMYgjoeDntn861hmVduypK34nhy4bwNSfLCq9TEsvCdhqdrK9tot2XiXOwQOct7cZz7Csu60ptCi8+98M39vBkgNPatGre/P9a+j9ObWH0i0lF2NPtmAZkiwjH1GB9a7HQfFKfYo7S9todYgC7WS+Ak3e/Oa9qniFoqi/E9J8CU/ZOVOpdnxnLrdtdxhIbIRnPLY4H45OKrTeGWus3S3rQlhgKXzkegHevtWX4OfDbxNN9pTRk0a6bnzLQhFz/u4IPauf8e/suNomizaxo08Ws2iKWaFFAmUAZ6Dg49BivQ9jh6ivGevZo+GxvDuIwjtY+SE8NyWzHzNTYZPIPBHtk8Vow29hbqPNv1fA55/xrLu9UTVAFNq8XmMRgKeCDjB/GoV8J2ty2fteJP7voPrXBKLjLlSS+R8tVoTpe7K5ffUtNhYFLqNgRn5SOD6f/qzSzaxot3CI7j94QeMAHB9apHwpYIRmeRuMk9j9Kjgs9AhLl55XJONqkAD8O9J3jq5L7jkstki5Hp2kSAlLV2BOcl8/piqWu6RZx2LutuIwBwwAGT9ac+o6dbsRDPISOAMgAfhVDVdZtrqweNHYykEMd3A/ChVF9pmXJbci0ywd7FCXAfnODU8tvPbkfNnGMYbPHrWdasgtl+eXcBjIJFT+fBIu1XkLdyWP6UJ6gtyxGh3j92TxyR3qV2U8GIHI43cA/jUEFhcXCSmNiFAGctilXSLsgDc6j0BzkU7Sb0HoGxEO8xAqRnbg8HvSGf5QY0k/wCBHmo2srlZAJfNG3+6SB+dW1IjiBZJcf3mHX/61S0+orWZTlZ5CCFcDA5J6VYsrSSdwA5BA/ibGaSW4hIwyuoxkkDOfwpPOgAUoWB6nJoTS0sK1yy9ncRYJLOMcBSD+PFTpHKhwUQkD5sn8qoLJHOx2SSAk4IDHH/1qn+wXDRfI7njOc9q0WpKv1H3BMhI8oA45CiqUiPFjMbKSOvr71Mun3Ktubcfoc1L5AXBdZcAE/MOtCutA0KMtyYyNyMRnJK9vfFRG7DqB5J+XkE9TWmzxMh82FzgcFSBmq88sCZJic8YwoyfoaTSvdkK7dimiNckhd0RzyMgEflVtdJbAIc5+uappPAhJUSoSM4GDmnrqUQA3CX6bv1zU3v0L5bIuw6O6ZLuw4yMNTZdFkjJcMcNzktxVFA9w48qRgAOCTT5NPuFOTIzEDkjPWmr20SETRQT2rZ2B1BySpzVaW/AGfIJGCSAehoMEquA5YnoApP8qSeHahBjcv6Gkk15Dt0K1hMLmaVDGNrdNw6DvVuTTLd8EtjHQg4xWbbGaG6ZdhwRwp7D1q/cPPGgbauxvlwfUdsdatScSV5jv7Ls0bInAOcBScn86Y1ikcmY5EyDnBYD9KhW7lxzArHoSxIz7VItkLmRWO1QB0A7+uaHK/QF5F2K5cbVJiBAPOBinybwoLGEg88MD+gqsukIwJ83GPV8YpDpTBUzOEA5GTnP40rtdRWRJyvICkZ55xULXqoxBjc89B2NPGmSEYE5BYcc9PenLpMtrICSJWIyS56n8KSbGrIqveJMgCo5YEnIOOP61FAJ5CQs8sYILA9K2BKkceHtsnoSuDj696qzXdsAQInAPOVPBFVZPcSKM1verGX81nUYO49evrXSRTRtbRLMhKAdV6n3rl727RovkZ1JOBk1pRT3j2kaFEZFBwQMHHWo6+6irl1pjHg21y8ew5BA6VKt9MqmW5uwxP8ACeCfes2JrxwWQLtBAORnFadpepcSol3ChCAKcLk+3P0qWtbtCvfqPXWbdch3ADccHGRTBquntkAvuxkccUXlvDLcslrFyOQpFUbqG5Qv+4UkHBAXGPwrRX7jWrLM17ExIRCVPQnvUIntgwDbwPXbnBrNjW8wQAMDg8Uya6u4yd7+XkYGBk1Gu4rdS7cyRPwgZcdMA9arhbyXAjncgdQR2pkVyGA3E575q5a38duxkS4KSDoAevvmm3G3vDT7GdNFcwAl3bg5IHpUsd7AiDzZHQjkMozk1o+dbXznc4fJ555z3OadcaTYRBShYg4LAjOKI8j2B3vqU47/AE4rjz5UUDO7gcn69KqXt3bqw8ueQqeeTWnc6VYMDsU4PJyvSqU2m2h4WNjjsQTj3FXZdw2WxEmqWaKAZHB7bjkmntqdo+FRpXG3qVHJ9PpULaREEyiNnkkZqounXiyF4k2ADII4waXLK2jJdupqwygkBopChHBIxmpGMHmqI7ZwB1PUE/WshWvo3AYlDyPrSPdXkBJdwMdwaV5dhq1jSlslu+EXaR1BHJNUZNJlhGQSME8ZpYtRKcyylCRy2alju4AwLXDknPGM5+tCn0FcoNDIuR5zog5x79+Kl0O9aC7MhLEDv61r+dZzKmYmbcMnBxx681BbC3tdTjkWAyxZ+6fSpkk0Vc6C08TwWyKZFlbnOApIP+FVNS8TWc0pKWTtu75AIPb2/OpnuoEjIjs+vQkGqqaFLqIBSBYiT3OASfepjT10bByuh1lqMc7AeQqnGCGIH8uKsSWgniL7QFz1P8qp3Phm7sJSHkxzjg8H6H0qN9HnUEiUknHDSEVo+ZdSVa2pah0aFm+e8WI55LMQB7VrWvhq3myHvFJAyGLHH5Vy00z2MwV0J9dvIJqxa64RLgQHAHX1qHJ9F+BaaZ0dzpw0sZiaK7IGQFPB/Gufv7i9d2YWYiwckYzgelWz4hfJVLEM45XknIp0fiGed9jxRRnGMOMEexPTik3fWzFcwPtV6vWIAEbhlc5+lWdGvpJrhTIGQk4bPUCtW6SSIHL253D+HHH41kwPAl4sjSKVB2ttPSm2krhyvc6qGS1KFHswWB+/ngr6c1VkRSx/0ZsE56ZIH8qhbUrIggTvkHgdBioZ9WstpVZnL9Noz09zTU1bVkJdQlvoLUhXt5y2Oq42/T61Uub6FsNHE8Z/untV/T9QgkcEgyA9NwyP1rTYw73IswQDxgcj60JxkWnY5uO0F4N7eYp9ST2q0nhlGYEXIbce5P8AnFWJdfggDJ9kYju23H4VFN4kgCrst5EyOQR09qV49vwKeoh0P7POGMySDOCCpx9cGrgt1XOZY2AGcggVmS6+kvymAhCMc8EUwaWlynmmcIAMqGbp/Wm5dtAcepoTrGygLNCM+hziqMl4UcRfaEC5ONueDVdtJhmDE3Ckgc5bH6d6oS2EMUpKzhioIIzgH6UtXu0K+h1lpo+q3liWsrtHyCfLK5z+IrmbqLUoJSrIQV+Uqex9D71veDNfezmKQz7DGc4z1qPxBqa/bHlEhUNkFW45qIyjflaD5mHFDqIw5G0jnAJ4/GriLOYgCWRyex/rUY1KWRdokJTHAHb/ABqF3u3ciJx17jr71srW0RPqWzpWpFN8ZYqRknd/Omrpt+VG6YZ9STg+4pqx6qPlJGPRVNElrqUSFjIUJ7Hjmjle/KPToxV0+7QMGYSED7xXNW4wYI/mgBOBkgjBpLPzUXMhbOORk4p85B5UdDnJPSnfXawineawtvIEayYlRwVXp7VVk12IoUa2KqxySV7mtNWChy0W8YyKguLmOUn9yoGMEDoal+bYbktrokd9EkkNwqDPILYJ46VFLYPprB0VnBPBwTkfXvUNjdG3jZDE7ZY4xxitH+3WWARtAdpwMtzwO2aSemxVuxAmrhQFa3VGzwcc/ia0rDVgFDoEUj1IFVRKl2p2IozzgckfjUsWgwyAvNMY5AcFQQPzoVm9xX11L7X/ABuCwuMc7jjFVriRboDJjT1qGXRbcDL3S7T7kVXutPMDhrdvMAwOMnn1p6x6iTsO/s+J+NyED0GaeNLVQHVgSTgjI4+tVYb6dCU8jlRyQOKG1ZmfM0ABPTIxQpPdopPXUkxIjZRAw6BR/OpFmvUziEDAyM/yq1DeoyArsAHAGKtnVd+7Lxbh7jp7Z71Ls9xvVmJLd3bgt5AU5J4GKktb2U7BKqIR1IXJxV7+1UlJV9oJ/hNMa3LsGTaEPAYDP61ScXohJ9zT0F7S7uEiuZEUEjLHgAeprtPEnxJ2aamkQXMUiQkgSIc5HTP6V5ylnbKSspIJGBgZ471D/Y9kGB3tkjnPYVDhJ9bDVr6ovtqyTSkSTgZ6lmBxxxSSpY3iEPIHAzg471j3thbR4ZJV6ZGSBmqcVxc27YSMMmO4p2a+FisrmmdDsCQ53bgSRk1m3NgEfda5DY6+npzUb6ldoCCAcH7oHQ1FHqk6SFi231ANNOXVE2j3Lsc2tohQ5KqPlYDCioJ77VGKh5AQDwFHfvVhNUiEY/fLz0HpVaa7V2AWUFvTvQlT7B5XPRPhfo92yNdRISYlLtkdcdeKj8da1p2oXSiaMwzqMMp7570/4YePRoEEsY+d3UqV65GMVBrNvY6pcS3LwtG7ksxIBP0GOlYxcbtaphFaamHFqUUqiOF5enC7iSQO/wBMVKuiX92nmw3A2schSeQKqXA0uObajsk4IBLNn8K6DTvFekWduI50Pmgcunc9vwq5WTXUvXZKxz9xod6jFmnYgADhu39adFcRW8QEkazyA8Z6n8a3JPEem3reXA4kJ6ccisS+0G5umM0A2oARuFaXjL4NCbGsGsPJy9mwYjIOR+YrGnn0tZCHhdQScqRjnPX2oQapbxhHceWvAB5I/PpToJ0mk2XcYmPQ5FNKa3BJMlsdX0qzkIR3CkY+U5+vFOudUtp3AtprjIGCrZP61IbbTNvFpKnHQAdfWqtw2mJkQyiEN0DYBFJpW1l+A1ddCaLQNQvcSRXMrqDnBIGPyFPj8MarA2SsjknJIHX29hVSHWHtGCw3shAPZsY/EVa/4SLUJSQs8jjGBlyam/aNxXfcWK3ubKQNOjuV5Ixz9K6AeJbB4EX+zmWUfeIUnH/16xEh8QXeJYjlTyMHJHvio/7L19cfKG3HpgjA7n3oUZfZVgvbc2LrW4mR8wSIg+6GPX347VnQeJtPg4lByTyCpwfX6Cqcgv7dtlwGIOeAMAfhWtZQ6c0LtLblnYY3Y4Hvind/a0LtzbIiXxHobscxEg5ICpnH40h1LRtQfYlpMjMOCFGB+NTPYaa2Clu2AMnOB+IqnKdJglAcPEwOR82MD696p3WqmZu3Yup4Fu54Fns52WHk4B4H+FYeueH9Z0xkefdPbE8kHt7+lay6rchAmmXikAYKZJDD3rG8Q6p4hgtit025G42hSFx9CaUXf7Nyle3xWGWVtYSxBkhI4wcAAk96mH2fT3DgSKTwQORj2HesWw+2eVlCNnYKM1o28lw8qrdQlkzwxIHTpzV3kk9CLJF68vVlCG2nlRwo4ZcA/wCfWlW1vpOVnLAjBJbFaMUtkY0/0YsVAyFOMn60yXUkhyxiZRknjBxUadQV0zKntryJDulkIxzgkUafqMFopF3CZAo4K8Z9Oe9bLeLbS4RUeEELwD5Y7frVG/uLG/j2wReU+OSDnB9cdqS5emhWtr7j31mwccWfTGWAxmoH160Tbi0dCCRyuMfWo7bQZpm+SZEwQSCetX49Pe3wpQTdeSAc/wD6qr3u5N+tiI+IopIwPImGTjOOD9Kr2dv/AGleBft8luASQGOefpW1BNDDAkTRR4wRu2Zase+1GO0nJSBsZ4ZR1qVZDTbRan8OzIBm/UlvukHGPY5/nUFlpLWcgf7SJApyQ7D5v8+1R/8ACQIy5CMW/u4JOB14FV2KapKUEv2RfU5GPw9aparYbXVs6sX4jjw2wrxgYBx6c1lajqAj5RI3PUBFA57DNUX8PrGwBvWCgfeJPFMl0UQqGF2HB5ALZJou11FdFk6xdBd32DdxycYI9uvWqMpa5kBkheJWOcAE4z71r2mp+RbiFirgdMCo59TxuGFJxgbcdKUWuottblMaJBONxndD2AOD9cU1bP8As2YSpLyACSe/5VHJe3cbl1hEwACkKc//AKqRr25UFhahR3yOD6/1ptO2iBDPEmpvqMB80o/GAxPT29qwfCal75kDlX3YGPWtmWyt72wZxDJbT84Rh19TXMRFtN1MHuuM4P8AOlZ2A9NfSb4IT5rZIHPX8Ks2NpOyhJkbfjBOev4Vlabrwe0UOSGIyQTmt7StMvNaiza3iROoyc8Z9x61K9BWl3LlrCllIRcWsdwmMCOQnn8qzb+2SFWZbQRAnkFQcfjVqbQtW2gG9R8decE+vFY+paVqcaEGTLLzhj/hXQudbfmVyxvczLqdEyfswkJPGxRxVZNV+QqLaTd9M7a0bBpIJyJI1fPGHzg1vMsQtWcRRhgOQoyanXXmFs9Dkn1YSAYh2dizDJz6j0q1HGLpQQyADpkck/Wrlw8LxgOibunQDFVCIYlZQFjA6gcZqfdWzGath4b066jPmyRxSY3ZI6mq1x4WgYjBIyeq96isNQIJEUm8NwV9RWmbvVIIw39nM8Z+64PBH1o57Oy1Fy31uZdtpv8AZE58typYcj1qwdRSFzKJVRhwWBxg/wBKr6lrN9PGQdLlTnghT+lV9KtbTUWSHUraWNgf9Z5eSM9v5022+lhL3dbl1tcBOZLzzFP8Rbg//Wrd8Pz2mtJc2L6ils88TLEJMGJzjoSeh9DWXL4Y0mKIPAs0r5GdzYB+gPSrdl4X8O3l1bxXSXYtXlVJTbkh0yQMqfqfT+tZyikr8w4yd9UZNpqNxbLLD9q8uS2zEY2JOCDjGf14rOn1vUjM5TbIQMtznIFdd47+FNp4C8Qvpkd/JcW8kYmhunfJdCAQGJ74PYmuaj0e2t2ZxeZweB1B/Op9WaNNdDJe6ub0YeI4znAGKmt9Lh2b5kKDqNq5+tbaTQLjMqbgvfjPtVC4vHLlUAc9lHJFWnFEJNrUfFptiXjDOQh6kkDB9atJCLSNQt4WUHIBPH0rJSzubtsNayKM8K3ORWjLYRR2AjljkRkHKupGT9TS95k2XQmubm3nYP52x8fMB39On8qzLl7psmIB0HQj/GpI7axMZDvIpzzsOCMe9NEcFsp2Tsc9BuyMVXMtmxpW2KZlu1UEbiSSCQOBViygiuCHuUYofvKTjFStK7KfKYkHt1qttvvlC2+5CDhv6UadAbNN9O0l/wDlkSMYIyBmoH0rThIXEbgDph8YP0qodP1CDBeBo93IBB6fjV2zieQ4lRgenI/Wh86RNuw9PscD7w5I6kqSasTapHNEyrdSFgMIeCD7H04pDYxNkhCOeeetQNZ2Y3B1lQ9jkc0NXVzSwLp9/dRh1dije3Wmppl6N6s5Qj17j0xUZ1KazhKRuTFnOCeOaF1pJVO5tsgIxg9BU6LdC0ZYi0cXvyG2LsPQDnHY1PqmjP4egWW2AWCVd5ibkDPUVVt5LuR82821lOcg9RW7BeJJGLTVXIhk4WTsH7ZJ6A0m79NB203Oe0yDQb24A1BRAzHIkAxj1HFdEnh7wukQAYqQco+cjHrk85qleaF4aeXabiR2PDlpBgH2Aq5aaJpM8HlgPcL3UsOfp6VkpJP3ZGii92iJNP0i3lL2t+EIODhxz789var0HiVUHkpc5IORlh19PbNSxfDrQLhiVsLwEjO0ykn8hgVJefD/AEZI0lSScOBwGblfbFXKz1b/AAGpPoivN4m1SSIpAoKZOQV3YPt6VlDWNesn4tpHRuqhQBjua2rSXTtKZo3uZOPlJklGBjoCKtXN/p0wDLOrgDIEb4P1+lYr2cdxpzZgpeC/+S5sRMhGSpU8f41eTQdIliBgtjGW4K5J59CO1V9R1Oe4UGyEcxXPWTBB/CqLahroKSPpjKrL8rLkKR65xVxf8iJdn8TNT/hH7Odg6PKjqOGGBt9eKkF4baBoopizjg7j1/Kqul6hdpOBd6dMqNyCVK7ge3PUV0dxoOjXaJcRWzQSkbXjyQAe/FUpS+2Sko6xOPnuNQaXawVcngZIzT30m5uoz50DPjoSK6a40i0Mal/MG0YLAkVHY6lplo7Izl0HynL5IPb/APVRzRRb52jCsdBtRAi3OkTQTgH99glX5yCuOnHYmrB0LT9/mIlyhB67sD8x04q7q2u3unxvFamO5s5DuAfkJkdRjoawwuu3il4LJpFxyQDj61SlJ7InkS1bNuDWbSymiSW5LwZwQG+YDsQa7zwR8R9I8O2mpaZ9vRIL5fmWabdEGzkgg/dPcEHj888D4N8IDxFrUWnajpRtmuyUjnyAA2PU/wD1qd42+GsvhSee3urYxSRMVKsvPqD7jHfoaxnD2nu3sXC26Wx6HpPjazvreW1ttVRJFG0RNKCrAe5PPQY/CsLVfH/iqe4MEWlC+igIVZYWLsw7A4HT8f5V5DaQ2pu1iuYJZIFYbnj6oPX616r4TuNC0JoJ7XU5ypwGWeXBA7YOcVzyp8nxyujb219o6njhuLqMFVLJFnaOMD61YTVrYDY4DPwCWJOD602fVLeRgAhweMGkj06K4RmXKu3G3HIr3YpPVHj3t8SJpXgYFVEUj54wOcfjWasBWfEqBUzk56gf1qRLC4sm3rg4BI3H0qOOR7lXeUqXJwCD+tO7W7LjytFq/wBYiBC24ZHAAOGOTiq40+5vU3zyrtPzDJxwO1WrbRoEZXaeEvxkKCCB3zUepCTaY4CCgJXcBwf/AK1JX6hdRI1uILIhPJjdwB84JJPtU0F/5rAGFUQj06f/AF6gstHiih3z3OCAPl2nipTbxXLDZKygcqVUdKL21uLpsWJGgaEHKhsYHHWq8dn9okyrgIo5G3oc9RT/AOzmYhIPMkIHJK4/GtWza205QLvOeRtUc9KV03qKyaIFv5bdjEQpTPI2AYH1qteX1kwbL5OMfKM4NXruayu0dIMsCvzbv14rmrmSzguihVsAZyDwfandW9yQKF9x13Zpd7UAchjgspxg9jnsOKWS2ksIykHBYYO44FQjULffkbgMhcFv0qwkkUqHjC56Mc0Kz0ZWzsiKK/eFcTknHQq2DTF1COabiJWJ6FgTU8sSOAUCA9ASKkS2EcZCgtKeARS30Ro1peQ2TZNIE80YBBwvf/AVPLaW5x5e7kZzjH1qnLby2QzFG0hI/iGOaEu5wmXAWMfeweaqMrdDL3WIkMsMvmW6SM4PBJNJdx6ncgMwAB5Ibn8KsQatEXVAAX7EmrjysUByoHPGc0vcZWvUx9tpbQhrmJJnJxtGSw/Dv/8AXqzBJFPETCmxgNoJHSlnv4xtK2iuQeWAPX+QqiZLwy/u4GjQksAvGfek12GvM0LPSwFJaRmfJO49ar3V/PZ5RIyVHIIAOT349ajL6jHjCfKRk85xUbanGpzc4JB5J4wai990VbsJHqEplzMxVWPUAZxVk31vvKiU8dcNmqj6jYXUihosqRwSMn/CpINIiv5QIDEhzkF2CgfiapW2uS3fobVtZQTxNMUYoOp3A5Pbis640+23klMEnjcQf0pPsU8GQLlSCMBV7VVvLKZEDg78YLZHU1XNJaWuTyxvctf2TbMpIQKQM4PrWcbCeFtsbAKeRgdvSpYNZlhUgwSAYwcrwa0rfVYnQFnWMkZO4D/IqeZN+8i2ml7rMjZPa4LqZMDgYzWnaayASJI9ijAOQDVia6gkCASFy3HzAcGqV1p5aQFwWUgZCjGPr/Pilpf3WC1XvFy3nF7cuzhvLUYXC1rm7itrcCFWIIxgqCeap2mmO0ACSiJcYAJzmpnsha4d5Vc46KelO9+o+WPQrJbXTAsRtViGwT+lacVwgIEu5weoBAwe3NRRTB1Uqin0K85/GpTcRQMQ6xgkcBjjBPfNRoF+gl2IpIiIoiCP7xBrPlmcQ7EbAPUAjrVl5BMh+aNAARknrVBohCig4c5P3ulXrYjlu9CNEldGAYIR/CTnNMe2dRl3AyMDB61MrNyTGuPpgYqLzdxBDoTjqRkD2rMbTvqMjXypAdm8E8knoKfNODxGSpOOjEc1MjHy87lAHUkYpirFKSRKuRkbcYJ98+lK2lhxZUeGSRgS24k5IznFDyvaAABmIHGOc0q3EscxAw5Bx8gOCP51It9cqxzbqTnOdmB+dCAyb+/mVNibk8w8gnOR6VAGZYzMQSxwp21elZJJWeUKXbqG7fhTFmjJCgAj0AzTSihdLsoJeuW4jYgZHzDg1MhDjcxCP6Yq2ZWZ9pC7QOu3mo2so5mJZiSR6f0pq66iuhwuY4mGHGQRg4wc/WpROHQDcdhPO01UeGyg+9I2QORn+tQi6iXhNxUngg0/mPYdJFcTShYkJHJJ9hTxaXe0ZDbCcgCpIJPPcbQCTwSTipHJjjVGIDYwOSciiwt+hB9ljL5kAYLxhjxUuI9oGxTk5z6VClu9w5WRwqc8qelPSxABAkyvJJJ6+1K7KTHyzomAAobBH3R/Oqkl26/IkW5gRkjsDUrPGg5bp6intdqsYXeACegA6VIasgSW5cZEQYg9wQDVxINRfGF8tCNwHJyPUZqH+003hC/yHgkk1dGrwGNyHLYwoA9D3FF0g1W4skckaFpypc44DZ47c1CL37P91TjsTzTjewT5OxTkYO4Yz+FTxXkUYBKKx6DA4Appou/ZES3T3IAOAezAcGhrMup8ydCc/dA6D/GrUkw2kBUAJB3KuKYUllwBgk9CFxj/AOvTUb7EEKQxRoCHG89CexpgkRJAGlAKnrg5/SrUmnXLoA6bQT1xxUtv4cBDEjBz0PenZ9SL3dymL6MYKuS+MYHcUx2ubgYVG2dQSen0q5cWtpYEq6EOBnIGcCs83aLyMjjnJ4qXZdS0O/s25Bx82c4O7jn0qcWEsCASncXzjkdv5UyKd5yQiSPjqBnH59KdHGby7SFMlzwO2D3pJ3Fd7CKkUZXcqg9MnufSpRGoQSHygB2JGaR/C0nQTjJPQkH605fCuVKtcnnAIz0rSzS3X3k3XQWx1VotSESorqBgRlevPJIrqII5wgLkAHoFHAFY2gaFaabqEc7zqXj4VmJ+925NdHqur2v2YwuR5pPzR4wPzpNLqyl6Ea2UU2TNNlMbgrdAfw5qOC20x2BedgoGSVXOT7c9KwLnWLlVkWIDBOASual0vUkWEtdxsWYnaEIA+uOwrK7jsXbQ3mvbS2ciEqvBI461Zi1We7jUxSsNhHfJX8a53+3dOimUNExAPIJxk1Zj8aWkBKxWbxgjrkGlzRe4WlvE3pf7RvEUzSOxyeN3GO341QLW0LukqM5VirZycfQUyz8aG6c4jVAoGAxx/wDrNV5r15pTtCAE5ORgn8apWewe99o1W1bT9oU2wJUYBA5x6VHc6jFLtEUG3Pt0qrbXCfMDsAI5JAzTZtRjhYpAqvtBJJJ6DvihvzErdh8l8wZQYyRk5bBOfY0ya7mnBVIMKTkK2Tiqh8RyQYl2ocDgbR/Ksy58ZXbzjZAMdSMY5/pSvfuPmZ08OmvdjDnaSOlMuNAihZjK4yBuA3ZzjtxXOv41vWQDYyEHgdcGqqeJL2dyJCqKTktg8+2KHvsPc25JrmCL5DHsAyd2DxWe13bXKD7TJyTwFGc/4CqVxcGePaZWJLEMF4AHbn+lZxt7e2YOZSZAOCT0pWtrcl6o3TPp8eAIjIQONtVri6gKlT5inOMAdPx6VgXNy65WJyR1FLbNcy7QMEN05xk0K7GkjotD0WW/E8huniiCkkkgc+lUYdHlMhJlIBJAKmn29lfuhKOFKgggtjGfbvT4tEvUjJe4IY9t3ajld9kPS1rmlYeG0UI89yCGXJGSO/tVma8tLaQwwos5Q8HBx+frWXb2U9qxaWZZQq9FPTP9asRyrAwIVAQTznvVp362BRvuy/DrnlAo0CKcYP49Oa0LS/tJyrECNo+Qw4wR0P1rnJb4nIRFIHJCjOTVX+15UO02pPphe/4VFpLq2PlXU6CfS7WdXlAyjcgjue9Qjw5C4BUNzyMdf0rOi1+6f90YjGOuSuBRLq2pRuCsalByCCRirTe1jPlN7R/CQln2gmNc5Zs5x9fStptCgWRow4JzgEnHHqP/AK9cfa6vqLkZ3IhGWYt1H9a0ZteN3OfKfDKArHqM/T3qbtboVjdvNLggtwVmLuOCnAx71nvpsTkf6SEJBJU9P8awZF1S5Y5nLqD2GMZ6ZrTsdJMFo1zczs0+eVzxj2FJptXdiuZJaEP2WB782hJaUDJByRj/ABpbjQYrXMgTaR1BGCKamrQW8qSpbSMx44wcUah4ga7gZBEwBwwYKcn2+lXF8iE03sZl5brcoRgbP0PtVC40uG2jkciPcOSoOfpjNa9vYR3kbvK5jGRgg9fwqhd6RbQkF58rg4XdyD60Xu7phZJamLaQpGpJIxnKnI6elWxdTv8AJE6jHXjr7Uo022Dkkk4ORg9Pwp4a3tiXRyR0IIx+OKHor3LTsNIv02sCYyfunpnt1qGWWdCVnkJJAyFOc1Jcah50agEkYzgVDDbT3kpOeCeCaS12DYTyY2JPzFScgZ6elKqQxkYQZxy3pT5dMm8wIrgHp8xAqNbZo8BsEDgsT196HeO4myJriDYHMDbgSMgf4VGLtBuwhJ9M5NaavGEKqigkAE461E80iKTHbKwx1AGc/wBKErvcLPoUYbU3khy23qCB1BqymmxRtk3Azjgk9RTFvZSciLayngAfr70yZ5pv+WPB6kjGKfQola1tlyPMyP72cZqWC4SKMRh0KAlht/WnQWkBhTzCS+OVzSslhEQCoBJ5OQMDFRqgepE9xJKSsBdSSPmU4zTGW/ySzFSTnk+/oKkFxaQjIZ0HYYBH1FLbSi6kIRjkjrmmknqTrcRoLtCPNfgnGCc/p2pFgj3HdGh7Ekng+v1NOutNuQ5JuNyngEn+lV206cLzdhX5G5SOvuO1Vs9PzF6jbq5+zzxBEDcnIHHFTyXk0aA+RgEAjBzVOCz23OZH81x3z0Hr+NaouUVQC68dQR0qdN2wM86nNtGLUkk4JweP6UrXt+WBEKAEkADAx71ce9SIYEqkdcCoYp5LgEwOGUEjeoI5qbx6FJFbbeuQZk2KBwQc1dgaKKMiVCWz3HFVmTUcsCQV9uo+tItlfyZDfKM9u4q0nvYd0WjJaxDiHex5G3Ax65z3po1KBCMWrAE4yQDmoU0e6yC8m6MdV9c1oRGOOADyF2xjBbJ5PYUtXuydytNq27OyIoM4x61TM5mYjYUUnncMZ+laTXYjLGK3Qj1xk/SqsuoOCSbY9vujinbzZVySHTba4H72YxHPISpP7OsoHANyCT19QartfykHZbgbl28Dp7896S1jMgxcR4H55pak6XNNrqyTAEoyRyG6HiqUupeUB5crAk8YOMH2pkltptuSXLDplioPPtzUSNp3JDMcHIBGPrxRZdZDt1JozczIWilbZ90gnk596fb2s8chy4IYcgnrUcl9bqQYNwQjo3FSRXCXUjqHYBfusRjmjRLQZdMMXl7nUZ/CpBcW0FlKvlAyNwGwOKzZNMuCSBKCDyGB6/h2qKXSrmLCtKBkZUetP32TddTS0/Trm6jG+RVTPygyAcGtH7OLLapIkTBGc5xWamlyrCmZyrkDIU4x7U86NJJk/bSTnGDwf8KjXyH8y59sSJnKBeByMA0yXVJucWgJJ428ZHr7CiO1+yOB5sbBQD2OanF824jdGehwwAp79RJmelzc5B8jvyMZz709ZryQ4FuCD+NaL3oaAkGPJOScfyqst1ekK8EIKZ5D8YNFvVlKy1LdlG4ZXlj2EAjkdakmmignO7hu4qk+o6oTvYZ7Eeg7VERPNODcc5zjjr71Ku9kF7ss3GoRBsCYqB/D0x+NVjrMoJUzSksAo5ySPT6VOltZH5HRiR2AzilW1tIBuCEcgDCinZrdiTV7MYJNRm+5cNg+vPHpTGh1FCpMzA54Y5GDTpLiKN8K7kD04FOfVIiQS8pOMAHgcfrSSjuX8hhW534uJWlGeu7H6VejaKCPa9sHznPfOR3qoNQtjgBZi56kjjNKkE90hKP0OM5AxmjS+gW7j/t1vCQHs2fJ5xj/ACBSpqluZQUs2GDyCvUfUVdi0KVkBJB44ZjjI/qa7b4dfDObxHJJfzskGl2p3SyE53Advx/xqknJ7kuyRyPhjWLQ6vBJPE7pHIGaMAgnB4H4muy+Knjaa+uo0htTBbCMbICCcDHAqX4i+I9OOtWy6NZ2sFvajaAiYLH1JHUn/CuI1HxTc38hkmtRIVzgkZwKiUo3sm2gTb0aMGSQaqCLqHyY15wAOD6j1NDWmnrwVYAgAkDrTbvWL15AUgwvb5c4/DtUInu5TuEAxn+LjmtFdrYq1+pfa5s4UADFEHG4gge3PvTHvbeUj/SHIyeDnpSWMIuHcXSFOMhgvf09KedKswclCQeQFBz9aI37/gCVyNrm1eP5JJC3Y44OP1FKdLNzGGSRiG5Cjgj8aWe0t4BkBh2Jztwe1anhnR7jUdRtoIxI6NIoL9sE8gn0xVW6s1p0/aSUY9TPsPD9y04BgllJPGwf16V11p4Flk8tpfIg3HLieZVwO9eunSvD+k2y2iMWmHDyoQMnvgemawNU8MaRNHJKrsSAT8zZzUc0H8M7H3OH4ZquKlPW5ws3hKwhmKm6tymPvxEsPpnFWIPDXhLfEX1S7lmxkxpABg+mc/1NdG/h/SLfS0Cby8iBmZsA5z6Dp24+tcVNZx2l/K6KxUEKCBg/jS5qifuTv8j18Pw9SpTTqR0PXNGvbTTfCRttOQiKE7Y2JwR6kjufc1wN5rl1LcMksjPkYzjH6Vb8P3xW2NvnarHJHfNY2pw7b0KCcswGfQZGf0rrlrC8tT7GlQhRhy01oZN/o9/q00jxFjAo2ksQMfT1pnhvwNLfXDiV8RxtyQQSfX2rrL7WrPTrMoZVznCrnqKx7fxna6VaSMXDyvkbFPT0Nc3tqNPVLU8mrhMMpupWf4k3inRrDSrEQRQIpZfmIxz7/wAq8dv7by9WESBmUkNt6966LXPH1zf3T+agC5wMHPHasjTZPt2spOOCpGM9RiuOpWlUd2tDwMwqYSpHko7o9m8Eh4LeMc5wCCfSu0kt4JoxnbkA546H0rk/CrAQjjnHbtXVeYPLIAGWPJFeXVaPn4ylSfusz3tXR9ykFQcAjrUaOYiNwII9TmtGUEJ90gE8VTnnBGGHAP8A+quCpBNbHq0cZJr3yyl5xyScHIA6/wCRV+CcPjLbT9KwBIuSF4Jq9bTcEDDFRkkGuBxSO9VIzOlt7ssACcgVaEaTYIwpB5wOfrWBDdc5B78qDWpb3QAB3kjHf0ptxSsQ029CY2xdjhjycc0v2EhATyeAAO+alhk84E7Djofersbo2Se2Bz2pKzWouV3sZv8AZ+QVZSQfah9GIQhATzk8ZrchlC98+uDUzqGIABGRke+Kq0X1LXNFnNnSiq9AMHAwKs2tiy7eTkckYreeNGHI5oijQ/dOAD1JyaFCJUVLcqw2n3eMADn61p21qF5xzimBgrYGCSOR7VchIY54FZStfQ6IxbJ4YSQAD+dXolaOPGc4PGajs4jI+CCO/Fbdnp6eW+9mBUfKcA5Ncs6iKSsc/dzTISATjHGaxbi6kBJBP1FdNraw2gJYgZ5rhdV122R2RAXPoDXNeB2QbRaSSSQnHzsfQU+1tVmmAdwOTwBWDFqEly/HyKRggd66HR7feqnB4/HJrP3Xsjf2tlozsPD1lFHKhKA8AgY6GvTNGmYBADtUHO09vXFef6FDtIIYAjnB9K7fRiAAM8DrkVzyujKUr6no2mTLJGDjOO/pWr552jPTuK5fTLsoqgYCCrs+rgAhWOT0pRdjz5wuzamvliB+bPuDWTe6uHcgHjpjNYt3qMshAJx9DmqUl6BH6Y6VqlKXxBCEVqT6jqDbGOc5GCQa4+5gfxFqA0+3cLM6M6s5wOOufzqzq+oHHGcc8CuP0zX0tfGFm8koit0YNKzZyyjqPzrspy5WjpUOZaHW+PPGmgfDn4aMsy2zagIjAUKA+ax6tj0wepzz3r4kj0038tzPBp8zieUyg+WSOTkc9q9g+LOp2vjvx1aWylpbWB2kaIHqAQAce3pW7YQrbxIiqq7RgFeK+mws1VXvy0PpMpyGNeDqzdrngq+HL2SURQ6X5TkgbpVIByPQ5ro/D3g/UorkPcWhSJP3jEEYxn0/w9K9LTy7jXXLZYqgRsk9fT1P/wBer96y2yagehIWFg3IySTwP/116dONK9kfW0MmoYealuzAE8s/yByUAAwecVs6bbiLGTz0xVSyiGFULggAfSr7TC3ZevX8veutJXPpLWVkdDbTrBaGQvhgMFTVjT/ig2g/NKrT24G0xrzuGOBjNchLrOyN1BJz39Kq6JbPq+u2sTDbAG8yQnoVAPH6Vc6isk3Y8+phaU4y9sro4WB4bPXdRuv7E2QXU5mjiktSdqntkDHXPT2p8/hnw7NIk5082M0p3ZHQk9scYFfQHha6iluhI0Kbc8lkHTnA5HAxUevfD/QtWle7ubNRO7bg8YAwM8YHas40oVVeFRp+p8Lj8pw1aq1OB85eIfg/qV3AL3w/Pb3UCgtLFcYDhcclQOv+ea8ouNF0y5ZzcoU5Kvs+Ugjtx0r7p8M/DGO0ufP0y4lZsHEU7jBGMYJxnp6V8t/tFeHU8J/Ea6srS1KpMgnaIJgqSATjHbk/XrVxVWm7TfMu5+cZxkVKgnOj06HlUuj6FCxKSksDxuOR+J61n6pb6QlhIIi3nA5BAyB/Wra6Gs8ufKaLPVQCP8mk1Dw/aw2hAWRHByS46fjWzdR9bfI/PpwjzWRXtJLI243Kc4wdtI8NqxGwEY7gdPwqNbBxChU7hjkkUjLPEmCWYZwVqvf7mfLbVEqyQxHmVl4/vdPwp76ggUeXcFz3OABUcCxMp89OO3rRJZ2qqp2EA+hxRa/UzfcalzPdMCspDA9SSeKlkguWwxckAcEmm+TFHhYwRgdMUhkmK43uVHRc560WS6FXurldPNJJkVmAbaGxwDV5Y4UCkxkmq62lzMQAWweRuHpTTbXrAks2M5OAOnof/rUveWsVYi8i5I9mCT5bgkcKCM49/Wg3sKKcSyDjkkYqkIpWffIjZGFBUcEfh/WrUckIGGjYkDkYp+89wauirNe7s+U7bsd84p8bXUw+Wdsdge1LM9ozJ8rKydARj9aqTTxRg4LoB6Men1o06iJCl+VwCeD2GMH19qh8q5EimRmYHqSc5qGbVHcrsmfPbnP61LHHe3GCHJ4/i54o93ogsW0a2jBDxMcnnHYfSkll04uRFG6pnOCvOKpy2d/gZSRwD0wTj/PFS2WY03XKSZ6dM5H061S515A2iRbuyBOwyRnPQ9f0qJ7+JiyCWXDcEZ6+1PnmtGXARkl75HH5VRkNsC20EPnkj/CpXmyuhakmdx8jOHA5we1QtDdPGrCX5Mckjr+NMW5RPkMhwckY70/7U4T5DICDwc8D8KSYK47QN8d/KEKCVlIPmHggc1ene5EvK2+CcEhu3qKw9MiM2oSp5oTI3c/rWlJpr4IV+VAyQe1PXoZta3GTX7xl0NvGWH3Spzk1Gt+xXm22HttU8U8WwtpM4HTON2Rn1/GrEepCJeYNzDg7z0ofmxq62KTXxI2mJkOcEkEZptpaS3Mw25AJ2qM9fwqzcXUcg5iYk/3ecVXjuBB8rCTHtwaNLBZlqTR7uHgSMfUA8iolguYnLs7MmcbuvPpmle7RI+HkB7EnP60C8BHBYkjrnp74o922w9epYWciMgqxB4OB1FAliRCPs0rBuc46ehzVWGS5LMkTsUOQNxxke9TvcXpiMT4cAjByTgf400+wnqQSLbzkgxsGPRsYwf6VoyMnkokUgLgAFcdKx0aXzBvyBnk46Vdgma2xIHXI4BLDP5UOTBD4ZNRtXITaM9cknjtUoa7jXzAEJJ5+XAA9frUv9syyrg+VnHJKCi0vQZNly+6MkFti4wPaosn0DTcrNqd7FMrALk4JIySMdOaf/a93PCyg5LEnDnjPrV2RLFGLeYSCfvd8VGYYHQlGyDyCPSjlj3GlpdIqR396q/vBGxxjgZ/WqzzzXIw4HB6Dt71cZoFIALHIJBPpVK5zCxMS7wcc49adkJMlW1tlI3ED1ZQSQO/1qCbQxIpeJt5PqO1QpdyRkK46+vara6oYwFEpwRhsYp3sGxnrDc2j42ZOehBH61YF3frkCMDjBGM5HtVo6njhZUOOoXnNQ3GsNtClwOwI6j05qU4voD5t0VHvL9SAsQBzjLDOBTJLvUFw7JtUDJYDH/66vm7eRw6sBxyQOtMkvyyEbtw9Dk1ThDcLtFKPWblGIaURggcqMZ9iaurqZMAYygt3C8Cqxt7afmXGD1ycU8aZZHdyAMZww6+vFLkT62E31sE98k8aCWYsQcjJqWK7spYtkhUlhgsev0+lN/szTjErbi24Zxt6VQuNPSJw0YJPbcMCnZ9xbuxfWzsnJLI7DnIyKqyaeGffbgAgcZqErdjABAUHJJXn6U6OW7iBcgAdhgkn3qrySsCSuWIob+IgBVJB5UAilt7e8mvkUqFJOATwCaZHqUj4ZpSe/WpXuS5SVHO4EMrDqD61Nk90UX7mz1GFsBse+Ovtiq5ub6AAGd1IHJXjHtWnbXcNxbnz7shlGcE9D/jR9s0zYFnYu+MEggc9+P8A69Zvk+0O0nqiiNTPkhppZC46ZPWnR6tAwAIdzx/nNWPN0WWRFxvlxkcY2+uOuTVtobNVUxW7Sg9ApziqSi17rE79SlHqUMzgJExx/DJjmrTTxLl0hVXPOABxVK40wvO0kCtEMYBJ6etUbm2nSMkSsT25HX/CrScdmLTZmxBqTBwDFGG6B+lV7yDz5wz4Xk5wMYP0rD8i4jmy7kheQc8Ee1bEN9ElsRJb73xgOW/UD/Gpu1qxLaxMdKt5bdQs4wOqnOf161nzaYLKdHjcSrnJwP05pG1OLJH2aRvcn+Q71HNrQbYDA2F4JxzSvdXsUtOp0ljbWkkJcws7FeAMY568VX+yWyMSYGK9kWorRL1VzE/yEDA6ZHcYqT7PqLsQH2E9AO/41cebew9LEO2OOXPluhA5BxVr+27ZY9jx3AIGAQQRn61SksrpZf3hZgePXFXrbT3CGQWryqByAOAPWnZ2EpJaFY63bY3yWkrkHBYgEHHrTI9WiuZmUWgVWHylucVZnu7YISbQg5OQi81SOo2seCltIMdWCnJz+n5Vmm1pdha/Qdc6ek4yqkk9ABVI6XLtcEup7HOa0ofEQtW3C3LDsNhP44p39sG6uECQBFPJJUkHjpTUls02Npx2OauYWhYZBGT3HU1MmlpcHfIShJ52nHPbmt+9ZpFGUj2gHac5P5Vliac7dkS4x94dDVPyRC13YyDTE026DpOc7xkLzmum1y60+fTYjcxAgDBkA53dq5pnuWwDbj25I5rQsrC+vY1WeMCAYy3PBPpWUlK90rFqyMmJoIXOJAQTuGSOBThfRp1ccnAZT/WtttCtgrYZgR/FgVTfS7UMQQRgZAA4P41qlpuSNtL444ZsgYGDzSyw6hcgpFPI8ecmNjkD/wCvSw2cYyUJUkHBAz2pohvwAFcbfpn8Cam3SxasVzZ6nsKGUx9cc5x/9ek+z30X35ncdCCcZqzJa6kCWLsFHTaelRRQ3pIEjPJGD8wLHP50+T+6NtLZimSS3iJYNu6Yzng1S+2gbkEbKSDknI6Vcurq3t5BHIJVJydrDOfxNOj1uyc7HiZsLyQuM03bqJ3eouh6h9q3qEDY+bkcjHatW6kS6TY0caFRjcD1rn7bUoY72V4oyI2PGRkqPTjqa2knieNWCkqeuec1CdtmGq3RnfZgshCSneOoBxn0q5Es8GMrk46/1pWvII8YgCsO+epqzb6uGJDRAYOOeaG12FfqytLfhVGUyc8segFWLTUQqExMqkjtjke/rSzQC8IKouG6Z71L/wAI+pjAEipLjopBoUU9mHNfYaL9znlAScknnNMuJftQAIQAcAgc1AfDssbMfOUjpgnFMSI2zcEEZ5yapppDTXYmj0iF0BeXYSeoOMCpovDEE8oHmlwRkE8io4b3bkiNWI4Oas2uvugA8tcgcZ6/Q1Lk10FY0NR+Hj6XZx3IuUdXPCkjKj371F511Hb+XBDFLtUnLnGAOaszeInvrJoJRE2cAFmwQQKx47+aIhIjGNpChmP+Pap54y6EuNncqSy3rMTsXB+Y7V7+x9Krfartf9ZGACeQR/L0rofPuXAd5oS5OSWxg/TtUUieefnaMkHBAIGP6GrUotf8EFfdGF9ojYgM4U5xhh1/GtJJ7COAK8i5H8ROM1OdEsnBeSaNP9kk8+tQPoWmKxKTR89SpyP1prl6MrVa2GSTabLGSHAPPGcEVQe2sJCT8rnPBXv71Yu9IgQN5EyzHB4xkispLS5iclIxkDp0zVXl3uK0XrYsNpdphnSNgRyBgHn29Khg0uV5A0QOfcdKd9ruwoTyQoXjA/nUhvL63QMSFJIztAyalyk+hK1KkVtqNvqAMYCyKOBjHfvXR/2lrBZTPDEAQSdi4yPWsuXVJvMW5aUGUEZJODXSfbbi4sUkgkinYjcVdiCP8fwrP3G7NfiUtNiaG00m6UyXETxuccgbvr6VFJpWjBC8YZiTnJbOB6gVjyXV9vI+zjIOOQcGoprq+8v54kBHTrx7ValNaRCyRpwLplnL8s+CSD8xxit6PxBpdvAqLMBjORuAGa5GyGmT3IGpHyi3UpgYP+Fag0zw/LgmdgoOCVxnHqP8Khyu9ZW+Q4q2yNQ3dnqoK2sqSP3UHOKx7/R9TScSQ2zb8fKcHBqZbHTYHD2t8mB1IYZ+h/nxWkNZMYCtqIIAwCZMZHpRzJLe4WvoYEkeskfvUIIxg4646DNXLK0smXbqNswcAkOADk+nsKuprG4sqyh1Y5696qXN/LNG3kCMyZxhhn/JoTVtEFkWZdN0ZkJSNsAAAORWdLpNzuD2YUAHg4qo39qNIGe32Ej0P5irVrfatZKAsQGehAJH1rVObVmhe7fRk0d3rtiQyssfH3gCOfwpsPiS+WUfaZBnOCV4wKfZavOs+29LbM4w3StqSDQLsZ80o+PmU44PesrQT1VgTb2MSa4v9RwYpEuOR8zNgjHQUyWLXXAGwY7ZUgY9a2bddHgBMMvksDggMMEHviq/9smFmRb4bAScu3HPai8OruUuZ7GUs2rK+HRcdyBj68VsWT2E5H2+3Lkd8dD6iqV3d6lLJ5tmY7tABhlU8Dv9aqu+qTkFrbIHXEZGfx9K0jFP4ETdLc6a3bw5ZyE+b5ZJGSAOP5U7V9Q0O8tTD9tDDH3WOQfoO1YH9nx3Kj7VblHA4IUn9amtdF0a4R0lWSEHC+YCAPc47/nU2qX1dvkO6fQ5p3g0+7dFlJiB+VgcjFTi7afBiYHPG7pxTNRsrPQ5jEZfOiJ+VjjI9jVaxuLW5mdDKqkHgGtH7u7G0t7GvFY3pAKgnnqpqdbecEJKCWIzxT4LuOEKouiF9AeB74qaZjcAFJGLZ4bvReNrCFWOKNk820UNnJJGCadbwRTxyGOIEA4BB656VRurTUzDhckdVZRyKr266tHKDmQhcDHTAFN89tERKy0uaC3AiBUo6Sg4JPT61H9jnu+UnbB5xnGK0bC/gsZRJe7txGAhGc56nmrdx4p0hSSsWGAwVXn86x5ltJGkbpNHL38U9vKADJtA5GSP/wBda2kuCgLpG4YBsMM4pmq61pmpACJXjcDBAUnP41QtdEvb3AtJ2T2z278VaalpEnltudFI3lrhIIJR1PG3n2x/jWS+qCJ2U2eM9woJB9M01/C+tggmUyjGRltuR/WtHRbO70/JuLfzcNyzcqCe341XLNrX8xabIyTq7nAFnKfcLnAqFJoruZRKhRuwbsK7Ga6LMXFhGw54AC5/Cse91uCIgHTnBXkqoGQfc9/wpJRS6jS8hiaDauocXSjI4wc5HfioJdIjEqFZVHzYBJxn/D8ajPiGFiQLbaR1JGD9KYtzDrDeQIdpzyy8H3NNT6L8gdkacKhAVWSNMddxA/OqGo5jP7uVHOeMEEUknhBUiRvtbHsFLdfwpsPhZ0ZSZ1IxwQwGR/Wp+aGVJTqcuC8BxjIIPDD+grmtbDrIH8tonHXp0Fd2Jbuywi3IkXoFY5AHsK5vxLDLLulKqDnjaMAnsKpdrCvdam94blstWsohLADMAASBjP8AhXS2NpBYjMQkjZTwFbkH1rzrwfczoz+Q4RsHIzXZLJdmESGdCQBnAPWl7y03EkbE92qAmQt7HvWa+uWiEjbM5HYg/wBaym1mVZAJsEA8kDgD8a39O8QaKtpsniZ9v3XUAk5/nWTl8irdilHdWt86rGjuxB3ZQipL65MFuQ6EKOMqKtJ4l0uzmEkVuSQQThck+xrVvfFWjalZOLi0ERIILRx8jP6frTc0ur+4LNHEL4fGqoZReiIEnO9wMVRufDJWJyl6JF+6RuIwfcUl7q9rFcOluGAyfugn6A+9Zc987zbSZUDHJKr+lVeyvETT7j4Laayn3pOXCnlcZH6V1mn+NL+OBbbz0CKchXH3T+Ncg2issJcXrMCOjHGT6cVVbTp48tucg4HPQUcvOJO256Y3il5oTFK0bjHJUY59azn1FyuxXyR0JwSK420t79FV44ZHGO5yKvrc3oIxbsrdOufrQlJaDujclvdSAykCtGTwcdfxqpFe6vDMG8gYJ3A5PXsRUSa3q9tGY4onCNkEEZ4/lVKTxLqtqpMsDYU/KwB4FTJX0aLTOu8bfELV/HWmaTZaxo0aXGnLtj1KMkvOmMYYBQMAY5BzxXLf2UZYiSWBPueKanxIubbS59OubYSxt/qpSMtGfUf/AF6bp3iuS4U7LYMc4y5xk+1ZwUYfZZc5zluyH7AFkZC7bxzgsciore0uIJQ8QDjOTuJyPaujm1ua6tY0OmRxuDgsgyWHbmmWU91LIFMHlknj3rfmW9jHchXX9SsgGRCEzja2eB3471JfeKpdSiVJ0wVGAxHWtc2t3cx7GhXHdtuf0pk/hKcweeYi8Q6lR0otcauYSxwXCqzPg5zxxj8aa9lbEErJh+xAGTV6TRYbaB2wQo7+59TWc9paK5IucvxwtGq6jsLFOYB8hJJHQUsetXiKGSIIueCD3H8qfFFa5A80FmyQOOKu2Oh3dxxEjOjHJC4yPcUnyvS4rcpTk8QX7RkMGbGBtzniljudRuAxjjLOckgDP1rXi8L3TqXIIC5JwBwPWrlro8rnILMo4yOacYKIr2MKJ9RwSYDkjO1jjI9R61HJJc3L7ZLc7R1K8V0d26W4I89QVJ5LgfiAaxproTZMUsfXA3Hkn6VEuXYrpqXljsXsVhMARgOSo/XHrWe+mW2WU24CHgMoFTjQNenjWSG2EkROd6tnI+nakOi6u7hTAqHPPzE1UboSSSsUmSK3OQzoe21sfpUs2q2RtzFK4cNgFSc/nW3B4VZ2RrqBsAcEY4P9a0YvBWnSzJFdW0nlMRuaMgbR1J9c0Ss9Wxp67HLQaHoVzah1uZAynARcbcHuOc/nVW2j1HSLofYQJ4ieAxzx9K62++GVhCCbcSG3yWTMgJA9/U1lppMGjyFoLvyZI+QrEL+p61i9VvoVy9Uie18U+JYGUjS9gVhhlDHGP8fypLrxdqdxdj7TpbxFzyYlOB746VsN46D2yCSVXCqFO04yR1OKs6Xdw63YzmG9jW6QbhE74yPY+1Zfu0tTZKb0RTTw7p2uRCWUywzHOCAAf1pLfwRYRkJJJKkfdo1GQfXFZ0Wo69NczRWmlSXphbDFD0A7n2qxBf8AiKa4w+m7YSMZDZwaqLl9lXRm0tpMzdU8PQaXch4ruRBnhhjk+/atTQfETWz/AGee63hjjqAD/QVqSeE5tRG+Zc/xHK4x6jH9aqXHwutnUOhcAnhS2enU+vetZJy3dmRaK1sS33iuVFaCJkmOdyhnGAR0GecVltreuySEiwVgRnJJwD7Yq63wrVsPFNcsw6tuGcen4Vo2Xhq708RKbiSSInKkkBhikoLq7l87aOem1TW9v7+wdoAQCCCc5/StbRPC2j6wxlubS8tgFI3xAD5+wJIIA/n7Vv6jofiG7sJ3sIVvUhXMiGTD4HoO+K45fHWr+H9yyASoRtMchJwOmCD6D8qz/wACBPmauaOqeGIYw8doJQoblmbI56DPArLsnTQ5HR7ht542u5/SoNH8Zk37pKwWKY525zg966WOz0DVpgmpufKIyJImwQexzVKcrWkW4qTvHoMtdWN7E8lpOBcx9AWIP1B9RWlr3j7U/Genw2uqmKW6iiMSykYYgdAT/Efwqi3hHQ9Pvh9kvGkyQEYHOc98noa6C4+EF1qVmmo2wne2DBS24IFPqTx1/Ko5aV7tgpSirJHn8Xw78VWdhFr8dhnQrgbftayqQOMkOucjjPbtU9x4Dvbgl20uUzY3ARqSHX29a93+FfgO8vdB8R+GoNVENzLEXi024YGGdMDJUkjB5PQ4Ge1cYb/4iaZNPp1t4O1LVUsGCG5tIjIUx0GVz+uKTrK9mrkxpNq7Z4F5UEzAxncM8cYpl3A9qMRth84JYk/hUMN6LVsQWoJz1RSe3pV6F5r1SZoZYgAcllAJPb8K9W7ejOJpLZ2KZuGuQLcLucjqRnHqRRbwW1mrxmZy4O0Arn6mporKZ5AbYAluQzNj8RTJLBLY77sF2PP7t8EfjRyoV9SO3s5Z5G8pmI6CtBjNarulVtu3BCkLn8+tQRahCIxHbJg54Jbg59T/AFqvPDcXMmZZVfA4GTwPT3q1y2C7uO3QX82wvKgbk/MCPoRUy2nl5YKMA4U55AqiLmG0cqIEdwMd60be8+0lcmJABgh1IwfQnrUp20sTJW1TFtLgQSlc5J6c5q5dWMVyheXyg7YA3sSPb6VCLODJcTxgnoQD/Oqb6hLZNhF8wk4+7kYPertrcly51Yq3dmbOMjz1AzyzdPpWas8AmCyYdiccjOKtalNNqQMZ+RVIzgZyO/FV7TSlinEm4uo6EDr/APWpJNO6KStoy8tqNyECIJjI2jOaiutNiJGZGAHUAcGo3N1GxESM4J6gdM04rfjidGC9t/f3FDb6odk9mRedPbECBMrzksec9qmgkvWjZygwCAST/IUpnVWBkBGBk454rVtLqO5VIYIPlJAO45JxUqKYXaVzNTUIpD5buTMeAN3Bb09hipytuq7ZUR8dmOcH61av9IuVQmK2TcOc7ckfT3rIi0mdpMSCRCRnaRjB78U7SWhK5ZO5ajslnD+SFixwpUZAqD+xZWmObqSZiCDgEYHetS00VbRg5lkcjnae/saiuLm+jlzET8p4ySMfiKE2+g2le9xdn2S38kKckAb2IGay54rzkJJGE6fe5qQ2+oai5ySVPBwOn51Iug3MfzGQjHUH1qrNj5k+pnGO7iJUyHHQqo60iTQwL89uJmz8xYE4/AVYfUhp8wjcK7gZORWe+tmVnb7OMt6jGKxdr6F2bLUXlyvkqI1PTJ6Cp5NOjIxHdhST26D1rJa4jm+UEpnoc459KvQ6YZIC6TZ2kA5bpn60L7ynHl1JVspi7FJncgcN6mmzX+oQRCJoCiqc4kXGffNXbe/fToigcE4xkHqaje4lmQh23Z+YMRnB9qXu72Js36Ge+oSXGBKBgDBIpFhsJycFy2OMNjPrxTprR2DFEL+gxg//AK6Z9kmhiaVbUsw4PIHPYE1SuDsX49FkjgM6ofLA4YnpViwsp7vGZQUXGQWrLku9SWMCbckWAOB29Pei11WK0G0seenOOaW26Bb7nYDRJJoU2ThMnBUEHP8AgKsppghCqu2WTPXGTXKR+KhEMDJPoDikbWZbyXekjx8cLnpTc0tkK3RM7IRuMwBFWYnBDcYP9Kyr63uWnEbvGQQVJCgY+v8AjWIupeVJuaeQykdNx/PFSD98AxLHjoD/ADpKVyrGo9r5MBKujOFyDuHIHpUJvCpXCq5I5worKuI2ZXIOyMDHPHPpS2+oi12EoJCOOemaSlrqTvszTmvZzEUKCONsZGOuOn/6qgaB3w4KKByT0wagm115l3iEgg7QuwkY9eaie8e5VQV8odDxjI/GjmGk92ydIijDddIEzkjB/wA5qWaIFQVlU9xgcj2rKFrFvO+9KDP3WIxU8axWSM0dxJPLnKrxgUnK6sgsu5Yiaa1JdYg2e4Gc1YfUbthsMSgE5wVzmqUUt+IikcRwRzz29aSM3+SVJRQD0zz70K/Yq1lykM2i3F3d+dNIEOOQBioWjFthPMUAcYPWr/29Lc7ZnAc9FzyR61BdSafcIC0W/jk7s/rWia9CEpLfUS2tXuhiIsT0IBzmrI0O7LBWjKkjgKcnFLpGnTxofsmUjzwZG6Z960G02+k3ESw8DoX5/Q1HOnpYNO5m/wBgRxsC4BA6hjj69aqzSWlrI5EEkiLwrIM8fStmaPeQspRuNoBOSQKhmWONdqqmBnJGRil1DQy7Ty7tyViMaj1GKvpYxSEb5QQRgnrgelNt0WZSHnAJGQFHGaV7NGIUSOAMZ2iqTsJpaEs9pZQrzKWwe69RVO7CzRsLaIgdlA6VI4SM4DHHQ55x/wDXp0Nztcc9SAeeo9KTk5PULW2Me30K7upRIcCLGDkc1pJpFvCp3xs5HAI5zWkJZeCqsEIypJwCP61C5kdsKCD6lsY/GtI27FWdrEK6baR4LwMQOQCQPxpJbm0jIxbA4OMsM/r2q1Lo87Ij+eAjDIB+b8afa6ckUO6SVGHOM4GR6UNt+RmjHa7jdyVgGAOSB+XNVbi7W1DSvEQMYTOTn1OK27i5SCBnHlkZ4yAfpVKW/R1TeikkcBk4A9RWTd9LmkdVoZ668TgiMNnqMDitXTr5xiT7o7Ar3/GqCzwICUVT2yVAxUcmoyjBRFIBxtXkfXnvS0Ssh36NHQ3GrSSkZlCKOwGOfWo59dDIV+0bOR8qgc/jXOtNdzAbLYtk4PGM1XntInbN0AnIHJwQfTNJ3Fa2qOi+3WUzEySbieSD1q/pWq6LYsBNEHOeeQK5IRWCt0YnPQN0p8JsAG+UnBJwTmou1syrJ7o9BvNdtJ7OWLTLdYxIu1pSo49cfpXHz2FzF80MqB8csx5qrHqcdsiGIFIiemDzVeSe4uJAUlOMk5U9Qen4U1rvqQocr0LAg1RihNwNpHLE9foKV7G/CAi4YhhkDdyf/rVCkd+BxPgjoQO9TR2t2WG9zn3yKfLf7JV+lx1netpYKXOZSx+UPk4q0fEi7SRAXJPGVOQKpNctaXhWSFpVHUlScn6jpTo9VcYItAM5wcA4/OqWncGx/wDwkTXICC2ILHALDGPfFWorad1UMQpbGCGB49az47tpJnd416YUKMYPvT7cPPJtRmUDtmgIrSxqx23mAF4xwOvWmOiWzN+7XORnvVf7FOkgH2kYYdznH4VPBaiCfzZp0lQfKVBzk49qeoPuMku0jkDx24JGevc+vHSpVvD5YAjKkHlsE/hVh7uMqFVVUD2pkuoiNUJEYCgjOBz+FQ2l1He4Rxre8mbykBADFiDn/Cpn0uCNTtn8wZ5ZSTzVeK5lkLypbggY6Doala+uZsnyQODjjH500l2F1G3FvZxhlE6yYOCPSqiRwx5IkCL/AA4wcD396lmt4ZsNMGVyMDauc/59azpYbKP5XcbuhySP5U1dBcbNdSliE+YAnB65AqESXMjg4zx0xT2mtoxlHIwTgr3pBfTTDMbEnPc0LUpixLdszFYSB3JHB49aeLYSRlrtcEf3ecVKk+psOXypHIycD8KbJBfSAhihQAYA5PvRqugr+ZAj2W7ljjGSQO30qRdTtohmJCSx4O38KZ9iRiAyDAH3TSLeWlvME8gsQeVwT16CndvQVyZdQUpgq7gnpgnP+Aqyl/K7hFRue5zwPrTE1MMrj7MdxA2BVIwe+asf2rKowbQJk5GR/IVGnmNPQkjtPPQgysFJycHH61JHpEBR2edioOcF8kAe1VW1G5bGYCADxtFWIoVlB8/PI5HoarboDXZkMZi09XeKVpS53KTU6Xk8mHtoyxIxwByfWh9Nstu8hmOep5H5Ulxe2lk3lQy7doyNvG/PYj0HrSuk73EhWg1CVRvhON24kgjHtTw08i+W4YAdccEYpi6jcz22yCdkyMHIyGHpRJbai8AXcBGW3YHGTTV5PRFbbm5bSwNEEZA5AySarNqVjaNLi2YvjAI6A9+OtULdZ4AwlcEsc9cAVcaeGGIEQRO/H3iTn8alt7CaTKH2l50IWRozJ1XPJ54/AVeW1muovmuSABz836Uy5uWCFBa4B5yo/T6CoLWKWYFXVo16k5xVJeQvmWIEFpOkaNvLDILEZz9KsXFzscR4QuQfugGqh06MnP2li/oTnjvioii2UoIlBGcksM0dAt3IPtV1CXHknk4II4IrNvZbp7gFoNpxgAd63LvVSyh/OB2cjbyQfWsV7ySVdzkklixGBxR7r6CSkN8u52ghdh77fftSRLsOXUkjvjI9+KUTTyRgIzbSTgZ60sFpPMdpI54wT1ot2RS7DJvKViwiGBzkmkhugrOwRgh6YOMenNSLG0E5SUBwOCM54qy13AkaoYVO0cE8UterHYzprp5WGN2QeTnGKnGktcRCUXG0MOmQMUlzqCMuzyNwOegqrLebkCrbup7FTSu+iGWGsgvW54U8KDVqGfyoiBKpJGAGGaoQWBukO5yhA6k9aedPh+YGbHABG7BFDTeoyS4nG/CSgyE5xjP6Uji+kwTls8nbwAB7VB5MFvLmKQMBjBPUexqR7+VMqJQSecD0osupKVthht7mRwACC3U5wDTo4FDEXCb8Hk9RSRSX7DeH+QD5SBwaabW/JyCqY+Yk5p69hoss1onBiLrjsDxSrqtlEQqwlBjADN0/GobO8iiR1mG854yenrxUh1GDjbAGBxkYBzSb8w2A6rFM2AjDPAwMD86RdFN1hhc49Q7YpH1CLAxaYOcg+o9qjfV8xMgiZWA6MMY/Gp09RJEK6ewlJEp2kbc+vvT30aAAk3LFickjn+dVrfVZIPlSORy3qvT8aaZrmYk+U3fIIxV3drWAnSysoziWYkA5AzjA+lWYru0tV8uKUpwcjsarxQvcL++gIJ9Rwfb6Vbj0OIjovTGCODS1e+g+liGbUogjAycEAkHj9aljV7yItBO2OgIb9RTZ0s7GQI6qxxnbjpTDe2yYCoQCM5XjFNpISJ10a+kXY8xJU4LbgKaNFn283IUd8vnNVf7QBYBN2Gz1JOasppU9wMiYgddrSAf/AF6UfQm3mWLOM6dGUDrkdCxyfz9aJNQCxhjt+bkZ6ioX0WWRSTMNg5IWQZ/xp0PhyJ1w9wCDyd7Cm1LuhtjBqE4bciqWJHKjH4003V1Jw0YJwQOa1E0+0hALToCMDAOaWOa3M+1XBx0wehpaN6se2yMuNJJVzOin12jFSxWlrg+ZESCOB6GreoPIIiIIlPuaylgv5MkYAPIC5PFapdidy00dpHkNCRwNo4OfWmSSxoATADGM8tnn8qr/AGK9MZ3uQCTjIGRWnp2IwUkjD8EHcKht3s9ilHUoJqaR4AVnGDyP5VF9t+1XcQO9EPBwCOK1iII+EtQFAPX19eKismguJC7xAlDyq9setDS3uV02LT6ctwhCSTRkD5cnP51FHpkspVBK+Sdpwx4Pr7VsS67bQqAtoQ5xmQZIPHpUSeKI0Yn7NyT2Ugn/AOtWPu3v+hHUqSaE0MZLs/AwG3n86Q6TbxxAyTrgD+I559Kvya+blflgIHoBnNVlY3jkn5OPukY4q4tPZDSa1H28ixqcPHgDBDDORVkasYsCKZCQemMg+2DUcWnW0zNmRAQASAevpzTJ9LtI2UmXAz1xnBo1WtwurE8moyM5KyDOd2FGMGqst3dygKrEhe5GM5pCIoyTFOG44Pv6VajuBEAVlCFRksOtTpa9x+aK8NrqMvCqpGMgBck/jSTWl+0ZjJZA3ZsgYqyNSkXhJSVx0B6U4Xj7SWdgTwOaatuK2uhDZR7E2PbNKAeWH9amuZbBA2bRyR7jH5daaILuQjYSBjBOOKs22h3LDzXUlMcsRxVa9C2+hQ+22GwKYJUPGCDjj0qq16AWEIcKTwDW5c2tsq5kUMQMkAZyKqwz2CElIWY4yAcAGlp1ZK0LnhXwrq/jHUorDTJGW6cblJJ2j/CvRfD9lf8AhHRNU0y/1EKSWUxwvwzdwR6c1r+GNV0zwf4COr2Vsw1OWMpLKCcIT2Hpx715LqniBtVuppN8qliSduRz61E+RL3Y3Ylztle80VxcPMLjODwu7ofbHNWYWmgiCeVE59WySBWZFDJO3zyuFJ4JOK1YPDMs5VVuCWIyFBJJ+mP5VUISlokhtNdTOF6xlcb44yTtAIzkD6093neYlHVy3O3YDn6Y/kK9U8C/sva34w8q7ugdG0uUbmvbwEEqP7gwck9P6V7r4U+CngX4eCCeKyGs6ipLfatQQEgn0AxitZOFBfvZfJG0Kc6vwI+W/D/w78beK5EGm6DPexsAVkYmNQD35HA+lemaL+y3rUkYn1zxLYaZAxyYLdDJKvtnkD8hXv2p+KJCpijVIYegjiUKB+Armr3U5JOrAg9McY9q4njltSj956lLL+ZXmzkbH4C+A9GBe5mv9alHQ3BAjPrgf1IrB8cWeleG7AJoeni2kHzL5ZJIH0HeuwvtSKqwIJHfHOK5PU76FLSWSQgANxu6gVjHEzqStVloe7l+WU6lZQjo+54Xe3+pwykvLKJGJJ2g8fnUEfifUYmMX2mRx33DOa9Iu2tL1ipVCpOT7+gzWXdaNZO8QFtGpZsAA8Af/XrpdLDT1gfd/wBmYyn/AAquhws3irUUZQZ3KkhQoA5HpXXaWBc2ReTl2Gag17R7BZi8EEcTcYZRzgdqr6bdlUCbyQDkcdKKcYUpe4dWGw+JpaVpXL9rM1pdFD0LfWm+Jrox2TTx8uB17imXykIkueozuHfPerun2Uer2LiU7gpC7R3Pp7V335lZ7M7Zqco8sdzzS4iu7kAuHcdSSCau6d4T1HU4tyRGJT0aUYBHqK9G1iztreyWFI0RVII2j39Kvi7gt7FGaRUO3k5A/Cs3GhT1Pn3krm+etUPFPE/hObSoTISGORuAbOfw9Kh8Jw5mDA5IYAk966jxZfxXkUrIwYgMBg1geE4tuwsPvAYAHX3rzq01O/IfOY/A08LUXsne5654fcrEmMZ7cV1VswZhjJYjnHf3rktC+UDuMZPsK6W1uAQCAct075Hr9K8qSPLsrlppCBhjnHSqjqHDKCevf0qyyeYcgnODj2qPywW5JJHesXbZGqkrWKMsAJIIyB09KrNM8ErFCQcY4J5q/PERJkE4B/MVVaP5iTkg9K5nG1zppzsT2mqoQFZipPetm3vVdQQTkHknuK5K4AUnBKDscdKW11OS1kAI3oepJrklHrY9WlV01R3dtfYBAJGPer6XoypyCTzkdjXJ2WqJMhIIDnjmr0d0dqglSQMDj+tYybSsztios6uK4QtweMcc1Z+24PBAHfBrlYL8qcMencVML8nJ4yOlTzcxp7NHTfbDJjnI65/rTllx0yR65xXPRagTkA4HbHFTJqGMjOTnGabdkV7J9DoI7kZGTg9QetadnMZMAhQc9SccVysF55hJYgHPBrVt71Ui3yMFUdST0rBz07FKn3O0sWCICRk4HQ9PWovEPjey8LxqJ8TysPliQ9fqfQdTXA6x8QxY2cltpwDSkFRITwPXA9a8/uJ5dQnMtw7SuxyTIc4+nYVw8squ2xV4wOi1nxlqGt3RlllO0ghVU8be39KqWKGRSu4nHfrVC2wshADZPX0Nben2jkAqAAeSAa6YUox6Gbqc2xqadbgEFsAjjHeux0a3Duu1OoGSO9YWmWIGC4yAeB6V3WiwJFGp2A+vvUNWejM02bOm2zKR1A64FdLYkxYcnjuDWTZsSvG4k8fN/KtG3R3OcqFPBGKwcebU0U7G8moFkCIMKRyQTk//AFqtROBG2CMkYwDnH/16ybRQm0EgtzkZ7DvVwtwAPzqo07EN3LBuDG/zjdkEYPb3rLupsIQASMfXHvVhjtzk7hnkg1UudpyOu4E49QKtQ1EtDD1OdvJIBz6nOa8x8WsArOpIcEgkccdq9D1ZgkRAJIPGDx+leZ+KpvkO7qQfxxXTGFt0dtGOqPKp9dXQNZuL2UGW5dSoUnqOOePpVa6+LesFMQCOEHGFAJ4/Q/rTrvwpqPifUS9pCZBHldzsQB+lSP8ACfV1Xc5tlx3JPP8Anmvcw2C9rC8n+J9fRqZhTpqNBaehmN8QNalkVo76a3ZxuZYcJknv35/Gu18Ia7qOsnF3MbiIYY7jySMc1m6J8Iri+QvJcxQE5wuc5x78Y6Gux8OeDG8KwkSuJ5JcsvOVxnHHrXqUsDGOqPZwX151L19jZglUAEkjHtTbu4DrhXLe+eaWcsqglQp6cVSaMFzt5YnkDjmvSjG2h9KtCtNK7sAozn0Nc14n1O9024SO2nkiLIWZojg9sDj6mvQLbSkitRd3KHGCdnXkVV0zwvZ63o1tqF9b/vrmRjleoTIAGamrSjUjyyOSvJyham7M5Twv4x1a2cFrlnYHn7Q24EDnB/X8a7CP423Nw2y6sQMcAo2Qfw7f/WqXX/hTZ21hA2lXEiTyZLeccgDpg4/SuEh+HuuwXxG1JS3IETE4AryZZXKDbozt8z5Vyxa9/lUl/XzPor4XfEnTNV1e1gLeTMSu2ORSpJyM9evb86y/jz+zv4q8b+M7zxLokVpOkkSosM0hRmAUAgduSCf6VwPhLw3qmla5YveQT2rROsySFcjAwSARkEnpivqXT/F1zqEUPmy5QcKvQL+HrXI8XiMHLlrK/Y+NzmDry9xct1Z/8A/PzxZ8NfiD4bllju/B85CAsWhUyEAd+gGBXmOpT3+pRzQPAUOcSIy4YH6dvpX66WWqpcKEmjSZM9JBnNcL4/8A2dPBPxIDzmyGlamwP+l2gCZPuB15x1r06GZ4etZVU4/M/M8RllSi7w1Py0TzbdtjMU7HFKzIiZMpctwcnmvpf4w/sg+LPAYn1G1t18Q6MpyZ7RMzRj1KAcj39q+e7vRolYhJQSDyrAhlPoQeR+Ir2VCLXPTd0eJKLjpNWZiywyzACEjI7EZzUb210quNuQRwCOc1pyRmHOx4w4Bxk4GaoG/vEzgo7Dtms2+6M3C+5DEl3EF3KVyOe9XRbTgZGCSOgzxUDaheyA8ADuBkDH9ada316jjcqlM8g54FJPyMrCedPAQocqDnIB6j0qWFnukYCVvMI43Y/Lipbp4LjLE7SRnr1P8AQVUXyYuRKEbOQxzV+69hNSS1JYluEJGRxxkL1FOYOrHO47h2GelRC9LZQ3EeSc7icU63uZzKghuELMDjaSCefX0qbozewxlC4LRs49hUU4sWUmWNgegYj+lT3Ud7H0wBk52nP6VQZJ1kBn2shHKgGqbZUWkQSpbJjbuAHIA4B+tSJOiIXilIIGRuPB/Crts1hJb/AL2RVYE4OBjnpRGli8bgyjeD1wBn6c/pRfuxW6oIJLuRMxzBgQcjkZHpSLZ3szYG4cZIHc0xDEjAJOEB4J64/CrvneTFlL9Se/B4PrU3h1Js2Z1zYSCYGZDlhkkDANSLa28ZBCHOBgAdDSSaheTSuGlWUH5ic4zj0FMmW7VAUMe1vUHI/Gqv2DbcS7jtpInChhg46YINZs08cMZCEg9MZqxJc3hQg4Bxgg81DEkRR87VYdSeM1erV2Cu9Cnp9zm6bgkDrjA61sSyJcrgIyseMhsDis/SVjW4njCq+0Fcr/EDWkI1CsFibAPAPb8aVgXmQrplxKMxs2VHY/nxTTp84UBy2T3JzmpZpBEvHmD1PXP4VWNyhKgTygHIK54z2BJ6UtFuir2LEdsMDzAwI4GM1L5EO4hRJxgDcMAj1qil4RkI7HjuMU/zZwmN5ABJAHY96E3siLXLTQwfMGRiQeMcg1E9vAWySQRyAB/nFQq0h3YYjI5PSpVBY4MgAI4LDNVzNDeg5mRWIEuAOQT6elOFyHQHzs5HIPGKSO2hOBJtKr1BHUUj21sOS+0dCvYCk0BUu7oqpYOjdOCf0q/Hp9vJbK5mUsRyDxzWJrEcKxFlJcjop6fWrdpfpJaRjyNp6b2H3h/hWbbTFaw9rUo26PDMPU44qWTUZWAVolBPGEFW7C8COcQqSDwCOOlTOl5cuzCCIBTyQM4HtjvVpcwaGYZpgpJjAUkHgc1Jaao0Mp3oAc8ZHb3rRtbG5vMp5YXALFiMdKrXHhuXY5QjdnJBYUnC6GrFm7VLhPtKTxgkABTznH06CqQl+fcJUUZ9M5qt/wAI9MsindhwevSrU3heaGNZgVO7JBB61ajK1mF0MkXztxMqZboFxx74pbewgk3GVgAOhBzVKMyWhCmDzQP4mBOPTmp11lIxse2+bPOFPP8ASpu1uhx7Ep0q35WOUZ6gHqfWs690eaIcxFgemBnNW11pfMUCAKTzkADj/PpWqmpTSqAiJgjByf6UKa2sS9HY5eCa4gyhiJ44JBP1pv2y5Z3d4zg9Mj+QFdFcJctyYouecrz/APqqKPzI1KmKNsdzTsmGpz5v5ocgAJ26A5qeK6Z4wxkBGMnI61dl0f7Y2ZRsQn5WzjJqUeF43wBKMjuWIH5UcvZhcoxyhJV3SqASPardw8dxIT54BI79sdqJPCqw/J56HnIIbOaRvDe0AiRS5HBJ6U1Tl3QXTER0VgPOV/YEHNX5Li0mjxKwD9+etZK6ZNaynaA4HXA/zmnNc3SHm0AU8jPf3qbSW4OxbWKwYFARgjIOMfhTvs0IiJTAHbHrVH7VcR4ItlOc5yOlS2d280J8xDHnkEAU1KW3QFY040t/LIwQCBlc/nVCSK1wTHHIOOMrnNacaEgGKWN5MdP6YoMGovIMRRBc4OASQKWo7M50RSK4Me5GzxngituBb8wmVmAWQbfmOP0/Ko73StVtgSI45AwyVjOcemT/AEqrHBqcijzA8cbDBCnNLlbd0rk8yTtcmuXu40GZSAeuBwDVY3AU7JvMLnoACf0rfg04GyYXDSB1XIyM5PoaXRYLJQXuopJCAGAHAx6Z7/hTcUt9AUrvU5uW6TO0BycdwaksdUiGUdSSB6Yrfv7rTxIRHAwdugK4BrHma2ucpFA3mn7vGBn+tL3dkx/I07Wa3uI8rACD1DHBHvWXezRo2QgAzxjnmoYre4SRgTJCzDocjH4VatNHnumQGdGwwyCQB+vSl7xp7tjo9H8qW0iLXaWzled3UD+pqW+WC2Kuuoidi2DtAGBVCfRYUAR2UEL9wkc/jVaXSrIsGLqTnG0nJ/P0qXe9rohWL0mpWqtsNxkHqSefpQ2o2qq4E5KYycHPFYzWFsuQrDJOSBTBYgAkDIHfmjla2aHZLoTtqVmkxIcuM+uc1ovrOki3wYnEoPAbGPqMViGS2jQCVQr46jvViAWUkRIbcTjBOBgVa5o9RNeRNFr+nrgmDIBwSeM/hSvr9gsxMcLhc8AggH8aruthkgsMjpgg5P8AQVGtzYIpBAOD6dKltveRSV9kWH160cAm3dDg8HofT3pw8QRqhVbYEg9cdaqHUtMGDvwCcFTjJrYsY7G8iLM4JA9eT6flSbt9oHHXYgbxWp2pHpxRyMHgNj1PtTofFs9qrqtruzyARwfwpZreKNSUKtjn0zVjQ9YUK4e0EsY6AgE/hUTs1dtsXwlBNZvLjLCy3Fv4SMYqIy6jJIdllkf7Q6e2K6aLxXY6bcHztPfJPAkXpViD4kaaAQLIAoTy0eOvb3qPaRitEw5ZS7HLLaavJl/IABO4YXiq1zJq1mr+ZDhM5G3J/P3rtJvirasAosDGQch4wBWRqfjg6luAtI1Vh1Udff8ArVQnCf2WOzWiMhL2VokElwsJzyCDzU0csKqd12SCfmUdCKx72b7fEyFAoyDgiqi6ODHlZNp64Y8VqotfCT6m4ZLJ5cTygjOA2QeKmZtJAKhsnscAfp3rmf7IcEZdGIHr3qzHE4TOYgU5yeD6cf8A1qpOd9wdnsTXC2Fveo0QbyH+8QOhrT3aexCrJIqr0GeQKxZZXiOQiEe5/pVdry4BBEQA74FGt7oG7HUGWxKcliBgjAGD7H/61V2vdNRiDI4YnkAAgH6/0rCW8uXUgxLz3xQtvulVZl2k4IB6Y7mpamFluzobW/07zDmZivTGcf5/CiSe3hb91dSy88Et/k1lvpNmuCZN/UlkJqNrW1iyRKwAHGWGc1Ci97lKS2SN4XKuACHcdTgdas2FtZy5DIyt7nP6VzbXirGAl4AcHCkk5NU0u78kFZkY9AVNVe2wWud1FYWLbgDgr1Vj196f9hspAcpuAI+Vew964Z21UkAyEHI+bqffikMWqnGDKxwSWUdKtSqdiEuXqdLd6daTyEJ+7JJyxPBH0qpHpAnyiTbjjkA9h9aw4Pt8cg89nII4IqxZ3H2S7Ls7R56qxpSvu0Ndy7Npq2f3pyOPUj8KqJNBHIsZlYHBwSSf8/Wtp9R0+8gAkc78fLjvWZLZ2zuRGhBPQn0qeaElZBr1H2l5AqqihpCOCSev4mrZvSwIS0kc9CQAMVgXOn3MBJQ4yeAB2pUXUHUAkkDuTT5ZX0GmkbsWqGGJkNuCc/ezkj+lSjXHQAfZgy9iw5x9R1rm2S7hw7OwODyMc0sF+uzFwXyCenejW4HQtrhYBvsSoe4XnI+ppkzjV8CWI23GMgAfp61hC6R+VcgEcZNWDa3KDAl3ZAPBB60ru+gtHuiPWtNW3iBRzkEEgN6Vq6b44hsoEhezjlcD7xByD/ntWa9hOVDEFiTg+9NgtkBxJADg8U2m1dja7HZaP4t07U3P2hTA4PA24H61e1G80t4yFdXyOCDiuSje2iHEIAxjB5qDUJIpk2pHg56KKI6faDQ1brR7SYiQOjg9sjinLoNiTvjlCAjkk46e1Y8FsLhQFkZHHoOKfdaZLBGCLlsYxuJJ/wA/WneT7BojTk0i0jxslBz0IIrGuBHavkphwe4BxUiWzBBIHJC/KCTmo/NV5cSRCQf7VKztqJE9r4nitkaIWwcMQwZkHH0P4VoW3imK6YFbdInHJH9fSsx/ImAieIgk5AXt7imP4bdvmjnKtk4UihRv8LG2l0Oxl8aSCABkWQgAAHGCKx5/iPcxl4vsRK54YgAcehzXOXGkXNoFczOdpJwD+nNW7eKG7hXzEZgRj5hjmnyNbsV10NSfxYbwBhp4JHVSoOagfVluwVfTTgjggE49xUCQmFhtDAA8EHpVvyrmWEpAQQDuJIyc+nt/9enyNdWLn10HQ6bbTR5QMrE5wR0x71TvbARsSAdvOWHenuupZKEeWw+9gYH0qrI92jDJLDvkZGK0UXbVBc1NB8W3OjQlEti0Y68f5zWnJ8R7qWPYmmRsCeCQRg/h0rmvtKRAhyAD0zTkuUwMu2T0yccVl7NdG0UpWRut4+v5A4+xBFYfMqjhvb6VWn8WTynIsEiA5IUnB9xnvWWb5ehc4PQA1ahl3KMgsPc5qeWMdE2K5z3iW5m1MhxE45AAx1rn1iuw5GyUk9VUYr1JJrI7fMtySM5I7g1Su7a2l+ZICAOmTk1slFrUV2cpY3VzuG+3LDH8Z/lXRaXrt/palEtVuAf+evJH9OKZcQAKoWLDdfp705dPvpEzbgOFAOW4P5UuRdB27mj/AMJtqSGTbZKSwxtJ4x7VCnjfUgcm2VG74BwR6VQey1JYt+B5Wdpx2NRw293cExopcjnAHOaXs7b3+8V7GhP4hvb0hJbCNUY7s5JZR9atSNB9lDx2y7yOTmshLryiQ5KkcFT61KL+GRgA7AY/i4A9qdlEd7vUbcXU0TER2x+jdCPwqODxPqdmD5cRiC9G6qasGdScA5A5GT3qvMhdMAAMQSAT1ocU9xq5etfHGq3pUSy4DEKGTOAPpWqdavfKJecsM4Kknn3HtXOxXNxEoBgBI4JAA4+lWp9WcwhGhAA4BJ61n7OK0sF2zZt9SHnEXN46A9CMED2IOKq3msQxsxRxOFPUc498U/RdPsNSXN3KqggDGeTVu50LS4WKRyAg9GUDIH9aPdXWxLb6GDc62JGzLEpQjggAHH4daW2voDKGiDROO27k+4rVXTrfaUIPJxvMecCse40WSKVjF84BJBAxirUb6opNdUWDeSH5WuJWBHB4/Kj7UB96WXAOSQ2aorDqCrjHCjjNRmeYMiyIuQOQBgGl7PuguW2v0VdzSFuccjk/h6VYstPGsZRJih27sMeo/GmebpVzbhgG8wEHGMAEVespLIOdgUMQDx2Pt6UnbuJXZljw5PaXBe2mwT1AOM0oi1KBzslLbRkgdvetC7sXnuyIpGjLHhielQS6LqcUpDncCMna2RjtzVtX6EtWZKNQYLvktdoPTHOaUa9CoObUA45JXt61FHb3cDb2beOBtq7FLCqSh7XJx1wOPoKmzRWxUl8RLLCoigwCSQcAEj/CorLWpmLROqiFyN249Pf60smoWwbabcDA/h6j86g/tO1YE+U0ydVA9v50adRtuWmxDcRy295JJENyFsqCAfl+verseuvGgElnECOMqpOfrTv7Sikni2p5eTypH8q0101LpAxdMHrx0polJmYNbiuLxUMYjdMEADg1a1iSUhVitWyGO4jkAehFUNV0WSSUTxMXcdcDJPpz6Ckj1bU4kWJYmkIHJUdafK1ruP1Ehv8AVNOiCQO6wAlgDnHPXipLbXVusrNIEfI3E8YHr7/Sq8mr3YZRcwsEzhgxxgVZSx0u8QSGZVkzhlznAqbJatWDYuLrAUOguxjPytnC+5x15qBpkuZMqyuSeo6Gmf2Tp3/PcZ9Rj8qhj0iOKYyQTsCBkg9x9O9TypaphfyNK80SCSEF4NrkcN71zk2mzWsmYyVKncGHrW+0t6xTYd67hkZ4A/xrQkiinhOQQwHPFaRbW4Wtsc1beI72OZYppgwUcMBjH1NXW1m43k203msxxknr/wDWrPube1jmKSggZ65xT7bToN6vHcshByNpwRUNK+435l8anr5UdcYyCFIBPek/4SPxDEuHkKDGQuD+fWrf9tXFrb+XG6vjGNzAms6fU7uYsHiCg8lsE5rNKN9hq61FtPEJluDFetgSHbu6Lz1qxf2ekvGXiumJBA2Bg3B61kSJFJzKhH6VLbWOnT7keXYCMEYGQR2qkknpoPmvuP8AsVt92K4ZXPAOQSR34rW0/U7/AExAkMz+Yp+RnJOD+FYtzpUUWGt5hkHIxwc9qI7+/gi2PAHCkfNjkmql5K4tjXufFevQSPuRMPyQQevtUNj4o1cTxyoio4cngkY9xV/S9YTUlVL1cEDAkYE4HanS3VlB8hlVWH8Z4zUKMXurBeW5X1LStR8R3JufK2M4G4RDjPrVU+E76yXGC2DnIzVweJLzTZRJZMk6A44YjJ9MelS/8JzqMi4eBcnqrHNWrR2jcbvLdken6r4g02IxRykQngA8Y/HNSP4u1uHgEYHUAkZ/+tUMfiVrmUfaINik8npj8K2RFZTxZjlwccMQRgilywk7tWJu4+Zm/wDCf65KzCZwyqMhSe/tTU8basSC6Jk8AEnj2JFWp7CBYgC4J9VAODSWTJZxld6MAfusARzUulTLU5bm/ofiWaeJxPdGMZG0KoGB/Xml1jStH1+IG4u/LnHWVTy2e2PSucvbaC9cMH8osMkI2M+2B0qunh+POEvZAQeADn68VPJbWDLVToy6nw80bG4aiySZ+b94MEeuD/KkPgeyt5Q0GoSOVOFeGTbn346Cql34aRE3iVZGHIPPOe9RaZd3emTPiJpBjHQHAq48y7P5E3jur/eb0Muq+HHD2U7yyDKgk53D37mm/wDCX64zEmDDZyflKj9f6VUPi91dXS2ZSo4JHTPX8a07Dx2Zj5cyI+V/5aKCQPqaiUU9WmVeRnSeO9ZhY+YEAzgck4H9a2dK8V3OoqTNdBGx1Ud/TFUtQitNYJJdbYkZAVSQaz4vC8RyF1Dbk7iCSD9BipdKnLVfmZty2udwt5K8JdNQjVlxhdwBP4da57UPE2tW0wQxrc5OAynjHrzWJLoRtJkK37StkctncB6dgcVof27Pp6ohiMvYkVSprqUpW0Ro6N8Sdc8P3Iu41CEH5gxOCPStbQtK0v4kXNzezac5nEhaWKFyFye3HQVycvi+WZnP2UKGGCDEB/OofDviDVtI1hrrRIZhI4+eBATvHsB1P0rN01vC9y+dpWZ6tF8K/AzRtFd6dcxPjdG5nzt9QcAEk8YrFn8D+B0mNpFdyadenPls8+5AewPoT64rLk13xzq4Eo8LXc5UY/dqSRnnnJGfyPSus0PwvpPiLTkvdd0S6S5CHMkkGwkg/dO7oOuCBUKVa2u3yK/dLSKPKdW0+7sLiWJHaRVO0Orbs49x/OtPQ/iZ4p8JxPFazRzwSJsaK6UuGUnp2x9a9LutI8A2EQyJbSUfdSWcICB1wAOfz71mSWPgG/DLNM0RIyrtOMbv7p9M+ozTlPDyVqjHH2i2Rl+DrXxX4+aaXTFeGKAhjNFKUWN+wJyCoPY9D3rrfCvj74m/CfXE1S0jjv8AYDDcWrTFoblCQSCSOvAwc5BFW/DV/wCDvCWy60W9WzuVBSSC4u1dX45wDj3wSeM8Va1vxB4b1GQXOn3AlE337ZZxuifuCO4757iuLlw6e116m8fa7s+fbvRtQ0u3AgiY4ONqrj8SfSsS9OsT4BhfY2RuPp7d63rrxLPqUZjDsgJwTuxlfpWoPERtrcOSHkjXGSCxPHAx6CvoXNS6HhNSWpwkK39u4Vg2FAGCOg/xq+bhUiYS2wlc9znIpl5rl5dSebsYEtkbV2498VTa7uZG+bOSMEmh6axNUrrUrXVyEkBC7ABgKKdHrMcHH32PQCoZ4RcSBZSVQ9SOtMk0mCACVEYED7xJNJNydwbtozS/tl5EOLUEMeWIA/GoJLuSRicbEHA28ZrIiuZmkO3JBPI7CtO3nEIIlQOGGCpHFataak6PYX+3UsIDI2SQcAE5yafL4pubyMKrqEZeMqOn4UqR2p2FEijRjkqRmmT6UsrkowRQONtQorox3ezQWOpywliXG8HIKjp7j3ok1OXaT8w5zkLjmqwtnt3JClgDge4q1Fch1PnltvTBNO1tWS7N6Imtri6uWCRSYIyxBPT3qBItTab52j+QjDKw4/8Ar0Jaqigxy4ZzjqQcVYjlexQpkTsx5OCeadktxu97rQe14tphPJSQ4LMSpPP0HrVnSfFBhu1kS3KkdCY8YxVYahKpGY1UnuRikN8sjEAsAc/w4IP1qL33Y9d7HXXfjR7iHGUDY4YDBHvgVTk1i1kjTBDuBycAYP8AWuZWxa4wcSFT1Kiniz2N8qMcdCMdfemotbMVlfRGlqV+6IphVg5YAEqcY9c1nyy34Y7wdrcggHBH+FPzLboSXJA7ZxUZvgwOcgEcknpRbuD3tclGqRxx/vJZAOhGaYdUtplYF5C5GRtbrj+XFJDbQeYC+xs88nNMuIbVXJjjjB7bQRn355p20tcpLozPubNpH+0J8wJwSx4Ap6zWVvH86BnxwT2pbiyeRSWzs9CcfpUcGjickyEEMMAEZ/OoaaGrIY9zZuu5YFMmchh/LFIQ975cMUrRYJY4GePetKLSImkJJATJztXkHtRcW8ttHm2iZyeMqOhp8r9Rcy2Ki6ICwZ7kkA87ehq+A9lA3lsx4wSBwR6Gssz3cchyrB8HJB5FPbVrZVIlchwORu/Pipe9mgXqLPqV6HwyM2OhJyKItRuZCWmG1c8tjt9OlXbedJ4w5AdR0yTj2FS7rdYymY15zlxkHPanoPUpz6vZ3SqjgyKvA5xgn2qG3gs7iRsIpHTJ7+9XDaWjyYEsQJ67Ux096gk0Z5PmtpHkQ8HAAx+NCbbsmJJdR9zpdrGpcOrEdAPWktLEFdwHOT0qJdAuImHmysB2Zj2q9HYSxRBTKACSeM0m5PcNFsVZEgeQbAsrsQqnoB71GNPmViRKFyfur2q82nJ5BBYux65HH0qqsb2C4Ub2PKkk8epH8qTVirEH9mSZKBySSTwT+PWrlt5tmFVLcPtBBaRQQTTV1C5Em7yskjBJPT8O9X7a9aQAzud5PAJ6e4pJ9LEpala91GcERJArEAMSoAwT7/0qMLFeoPtEjRyMQMLgYFab2SIhfJJY8Hdn9Ky5rBZ5CETnOd3/ANahpl76E0Wj2Uaph5JACQN2Me5pJ7G3TIt4GLk/eJzinyadf3MiLE6RRqCQGYjjHNQmyltsyyzAkDt3H1ou+qFZIclrextuEoQMv97BxVUR3YZw0vyZ5Kg5P0pZtVLDCo2AAoY9B68VetdSRofmUJgdSOvvSuuwalZtQs1Ub7ffICVJwQSfx4qOK7jupmWO0UZ6AnGP6U64u4jgB0Lg/wB3I+tVrNLmaUujquTjcBgAetV6MSTvsdEbSe5A8oLFuwTlsYx2qKXRLsFi92o9fmAxTLi/azhRM+e+M+Yoz9AaozaxdSsWMRJ74HX0NS9thtcxaa2FgQzTh88ZAyR+JqpNqj/Mka5BOCSOuKdHeSzqPMiKjHOR0qKV0LZBOR6jGKe/kK1ggmldiSCEPVQMZ/Cp2YqxwWBxwVqsJfL3FdzEdGz/AEotvNuC5ww4yKpPoh2uWltUMm5wXJxlc1KIrSI7miJ56Liq/wA0ZA547E9acFSQkyKFGOCT37U0xdCw95Eqr5UTAg8EHIH+FRx3QyQIyB3yMVatWS2Cl4E2tydpzgdz7n2p7aiGhdEjiBJyGI6D/OKNCLyT0RTNw8gwhXOCMDjFQtpKTw7nuAAo+8pIz+VJcag8YwkXmY5+RRmo/wC1bufIFqVY9mXH14ovpsP5la6sre2IVXWYhQSAScHsDnvVCO6eSQCVCkXPJHI9qkundmLsBvYdATyAehqJhcXLjKALkEAdqiz6FpW6iMtg2X8wjoNpP5A1LHcWUUmdpLE8AHAH4VAYYRg3KZJP3dvU/wBBSyT2SAbYuOxx0pa9yviNhLiKZMx556FiPyokhguUIdQT71lQ2jzriBxEp6bRwKlXSb4YAnD4PLYxgUe8loJOK0L0WjWhY42oVHAx+tRXWlQceU0aIOvPf1HuTVS6huLJN7ysfmHCjPHenrq8kUZBhAx0JHWnd2u0Ds+pLFo00jBeXPJ46ACrKWXkNkjkegq3Z6wFhU+cI2I6LwRSNdxyMQSXIxkg80K2wJFOTUDbSbY4t7dScZxRHrVyxG9VQDqxUD8q1V+zhQfKGe5Haq19ZwXagbSnQ4J5H5VSjfRMlXW6Etbi3upmDkksR3Ayalult4oHPllSDgE9Kzr3Qzbx77fa8/8ACS1RPLetJHFcNhWAO5z0HQc+lTea91ism7oZHqVui42b8HqOfoPeraaiiq2LXJb7u3jGOv50totuASDHndtPFXWuIogwUpuI4GMfjmmtdLlW8ijJeMSCYimByDz+tMhXz5MnCYPJIp5vHmcqIlbk8gdfb0qSJbhnz5DBsfdI5xT5bK40WGs7fDESo7A4yAQcVWNnEZQPN+UHIB5OP/rVZgtnui/m5QKccDHapXtdPjcKzyAAjJ6n/wCuazenUWo03Ztl2xkM3UYGaV72+lHzxhieQVXH6VC32eBw8MjqVPLYwVPrTLvUxgRwSlz2Knj659TSVrjasV5zdklyqgeoHSmeWkiI8+9wTgttBA9qmm/tAxoHcqXGSCc5HY1TuI7sqA5XbkjjjH4VrqtbECMbCKVlcEMPTjGelRie2jl+TI5zj0p7eQ0Q3IWYDDEkHNJBPaI3zwEnByCe1LfdjQNObt1EEhBByQpxSm1v5FOZQATnIOCB25p09/aox2xhSMZOD+AJqFnkuHyr7d3XJ4H4VDS6GiVtxZ7K6I/1xK8Aknp+ValpbxwoMiGRwfmdj29hWXFpM92wUXaqRyWBOMehzWraeHVeRIZr1ipPzbSPlHrxVxTW2hDcdi+1zEnKGMADce2PwpWu0ZwzGM8YGBjip38G2pG+K9YADt1GO/NUZtMsrcbxdbpOOCeR+HShp31kSkkF0bxsNGiOhHXpiqu2/fJVNoJ7c4NTHUjFhfNbC8BRz+lNeK/uIh5UrkE/dPalvtqW2TW6Nbllu0JdR9wcYPvUtxLYSYcQAuOpPJI9Kzv7L1B9/mOSWByTx+VFrA1tJmQM2336Gi0oiTT3J5NUtokKxxMBnkgdPakXUTdSLEMqgz1JqUXFshQtao+TyMkH8aW7uEkwVt9gHAIGTj609x/IX7AWxmYgE9yP50sNmkXLTiQZ5DdjUMc7yEqYyiDHOOtWX0uB1yJSd2G60fgJFuXVQYyoKZ6jOOtRTXs8qqixAow6jpVK70+1g2gSFmJBPsR/SpzqbQBE81NoPBIyBStYN3oNENwSS8XlKBzkZ4/xq3LFZtAnLtIQSQVwPbnvVUajcXbhFKkk5yBjiny2OpiJyMeWeB8uOT2zQr9EL4VqVryGyitsqAZc8JjqAP1rESC7m3PsCgng9B9ParWpxXcRTKjeh2gAnK+/1qJo7lEG98ITgoSOfqKd29WhrXYiS5WJCmCSmOcY5NL57ORtYgk9c1OHiRRkAnHJNVpbwE7Uizx1U1DNNy22nskm4zjGMnnNQSWJBZzOScfKM1Va+lePIiYEnADDFSNEjxhi7Bzxyc4NN+hNn3LSTrBHtIQ+pI5B+tI127AmONXIHAAxVZ7KLHzTMVI+7nOP/r1NbTpbLsQjPAGKE7rcaQhublkO2LjGSQKjVDMT5q549KsvPcOQsYDDJIdsgn2+gqCS2v5iAMBycZA79uO1LfoJMa0dpEV8xjuJyASBSRfYUDNhY89Dnk+9PFhMgJnA4OGyMc+op/8AoyDJg+70wOPc0ArMfDcRSTCKFyC3GSc8/Sta3spUQgupAGCXbGfSsE3SJKcRMGJyCq5wf6VMNYlVDE0TOCOpFFyl2NWXTICOSM45xioYYreK4GQCO7HAqtb37Sp842D0IxTWijnydzKT2z0qid9TVnispWBEqIO6gc/4cVRuoLeMEhlbI4AINZ40qEyOWuGGfmDE8Z9KrPpskzExz7VGASxpLmTtoC5VsW2n2odgBAPAApItdvYkwbfCE4KlQSPemwaZtUgzjjkncAan+2DISLBYd8f1pt2WrJW+hB/al5NkLBt3cDcuM/jVm3mnU5mDZI/L3FQPf3yygiIMpHDAZH61G1zdOSrAdeAKnToh9b3L0xs3l3PEzMBg7mzkduaaZbBeGiwf9rFZZguVJLjaAeSD09sVqWrW/lgsmfXpzVKUtrhZLUJtSsdpVIsMByMcY9aqm+VmIRWzjrjFaEs9lCwHlB2PVQMhT6H3pj6lbFdq23PQtz/Kk2paXuNa9CvCDI+OFyMHjrU/9kQyoGa6KnqcknFVn1FAGH2dhyBkDjnpTX1AkgCBs9M9c+9CVtEr/IH5FiPSbdgXe7cDsMgg/hTDaW0G7ZOFORhs4wO4PvSRK0wy2EB/DFTHTbNVXdKFYjAB5zS1EkP+2RKpT7Qrqo4yOtM+2o7bQ+T2ANNaxtI23GRckYIApiNYpnD7GLZ5GCarbqNO+jLLWVzOm6IkAZJGetUxYajxscEkZz2+tT/2pFH8vnEAehqOTVYnUkudo4J6YNTddQs+gn2C+cMzuqqo5GetWtD0K9uBK4J8sMBkep7GqM+rKLcBH+Y9u+PWuh0LTtQutMVg5XIyOgBHrQ3Hohpd2Wlg+yqwkjjcKeAzYzj364oW+RY9yWkbEDjIzg/1qN/Dt3OxV5xyONxyCfSrFtptzZoclWCkbpCQQPQfWouwbuRDWOn+gJEcDLAYz+AqCbVGkbi2Bz1CgVoNdOFA8uIg9cnGP8TSLKARhYcnnB/x600k1uwWhmm4cy4ECZJ6txg/WnxRNduDK464OCeB6EVNNqB5ULGdx7KM/nUbSTnlIxx6CloidL6lhtNshn96FAGCVAzUiWNksQVnJx3I6VVSW7JBEIUg5ztzSTXFxJIQY8EHPAOCKd21sUWzaWfmElxjGQ2M1HG1qNw88ZGcgc5x0FRQQLeSASuUA5I6Zq+0enJjbucYzkLnPuKFfqxLUoS6htGIpD07HGPY1JBc3kufKmxHjkMCcn0qSJbGMkup257Y6d6kk1HTjhYDIu7jIOefpxjipaS3Y9SqNLvrnALh2OMgcDP9K6Twn8L9T8QTvKFxbQAtNOxG1AOT+OKxLaVnkVIDI8pYKFznqa9xuiPBfwqliguWTUbs72gB+YnGOf0rSNlrYXLK25xPiDxLHDpn9i20Sm0I2s4I+bHeuVMdmmQYMnHIBxWdJaXrMCZSWzzkEmu5+FHwc134mavHbWcpt7JWxc38nSJR12+pxnnt9cU4Rm9XsWlbfcreD/CGo+PdYXTNE0x7mUna0m0+VF6l26ADqR1r6k8C/Azw18NIory/CeIPEK8iedcwwnuEXpnPGfSuu0rS9A+HehxaF4dt1htoF2yTkfPO3dmPXk9qxbzUpZZHJkOOoOelYVsVZctM9HD4X2j5qhd1bXbi7JEj8YwFBwoA6AAcAVz13eSNyWGccZNQzzEscEBCDkEVRmm+bg5JHGTXiTm+a7PfhTUbJDbi5YkgtnNZ9xIOAQeTyc4xTrhjnBOBnr0zVKZsKQQc+9Sp3OnlKN/dKsYwSc85PbFeJ/ErWZWuxAkzxoCThSRnnoa9g1FSImJIyOhHeuG1TwjZ3UTXVyhdpDgDPQdq7MNTVWVmztwVCtiJ2pbnjI8QXls5Imckdic1fXxndt5ZfDEcEkk/iK39R8BQyykxuQGOArEYGKxV8BXby+UMcEk5JGB/ntXofVY/YZ7DpZphXaLb/EmTxSb4FCoyBjjNaqWxiiRwTyMkgdP/AK9cvF4eubDUYxJkIHBbGecH0r0aK0Elhs2Eqy4OAefaqp0XFtbnt4KriKsb11ZooZFzbtE3JxiqJ8TJ4dtjbupkcsSMcD2qcl7W4wxwM8D0rl/EVndahqkQhiaSNiMso4HH9a1kpSXJE2xlepSpc1NXY3U/Gt7dTjKRlW6KCeD6ZrK1TW7u6jO92UkYAB7Vvx+AbsSxm5McJJGCWyQfp2NdNbfD60tbMvKTPIRkFuxpRwul5s+YdLM8Wru6X3HjcV3L5mzeWVhg8njPt612vha0BRWKEnoQD09KpeJ9Bhs7lDGCAX5CjH+RXU+FLMKqcdetcFaKjseLVoVsNLlrO512mRbI9vzBgAR6GtuFWViy5HIIOcYNR2VqBHwc7QpyTWhFDxkDgYAHt61xXucN7siRzGcEAhuenQ07OQAOgyQCac0B5GOSMZpPKxgkcj0OaxlaOpWxWkk5IHJI/KqzsQ3A3cZJFWGUqx4wOo46mq5VkYnAAzyD3rC3MbxKrgMecZz37VVdQ5POCDzgVcmhbJYHGTwPQVTkiY/OecnjHf1rF00tTpg7vcZtZTlWIHTg9CKsW+rXURCNK8iZ6N2qt5bbSAxznpxTVjKgnkDsCc4rnlFdTrjJrqbcOuGTBYKrdPlFXE1mE7RkAntnrXPxryCqgk+2OanFqXPC5J/iPauf2d9TpjiGjoxqsCy8HIxwxFOTWoE5JY5PPHSsBLUICuWOOM5NSfZ+RzkA1ny30ubxrvqax8UMhzAAvOMtVGe8ur+QpLIdgJO3OAPb3qBbUO+SDtz0OKvpagkBUGM9MVlKnG92VKq2RWtkpJDZ4GQV9avW9juYHAIzkA9RU1pZlMgcFuDk9q1be1HBK8qOwqrpK1zPfVjNOsQGJC54xtzW/YWIJBUbQOME5IqO1swdpI46cVvafZkruUDZwBz0NRe5qldXLGnWJVsEAgH+L0rrNOtGUAjP0z+lULCy6cHPeuksYBHjd8gU5I9fY1i0itty/YxEDJA4PQCtWGPYQGTYe4NUkmVFXb1PXJ4NTRyP5QJ6A8nrSjvoS9dS0ZwAABn0wMcU8SFsqrEAHnnrVONxnOAAOlTCTORkn8KVtbjSLLHOCwye3FU7lNqEkkkk856VaUk4yc56VFKpJbgA4557VcW76DuzmdWiBBOSccgnmvL/ABgAEcA4JzjNer6uSsbYzwOK8X+JepC0s53BBcKSAe56iumN3ozroP3kWPCsCQ2gDYwoAJ7D8a0NVmQ2r+XIu4ggMDjn614C/jPVplYpcPGFP3U4wePw9agl8XarOoWS/lIPBAx/hXs0p14QSUT9FpZ3hKUVB3uvI+hdGVLfTk+YDanOTnnHfH41oDiO2jb5hFEEz69c8V86aHrN/LcBBezlnIRo2OVIJFe82ty6WcYcgz7V3HORjAr18LOc/iPaw2MpYxc1O+hNeSKxwAcjqTVvR9LDyh3TjORx0qrbRiaZWcEg9P8AGussLYx7W52N3xXqQ1ehvWqKEdDH8SuLPS5nUgYUjH4VzXh/4jaK2n2FmZgpgGw71wu7Pcntk9QKt/EPUzbaPqDFQGWM4HTn0xXzpp0rxbWYtscAHBzg+lcGOdS16b1PJxeMWDhHnVz7CutbsL2JfIlWXEYA2NkE9zVTTlE1ztb5S3UH/PvXzFaeJ9R06cLFOyQAjEYOMj8K6Lw944163vxLDfyld3MUuGG30x29j715ixuIpr343OClmWF5eVNq/c+rvFMzWfhGIA5muLiNI888bsnH4Vo6DdyRopc/dAxg55rgLHxT/wAJdZaKzKIjbBpJUzkbyABz9Ppz69a7Sxlwuc8ccV5mOxP1mSlbQ+KzBxdknrdnbWF+cgjgehrp9OvnIXORntivPbW5C5JJ6ZyK63RrwiFQxy2M5z1rx0rO54M43id3p94QmD8yEcqRkH8K8g+Nn7H/AIT+LNnNqWjWkWieJeXWeABElJ6q4xjB9QM855r0qyuQcNnn0/8ArV1GlzgBdpPse9e7gsXOjJODPm8ZQUldo/I34lfCLWfhdrb6N4jsZbK8BJjmVCYZR2Kt06Y4/wDrgef3Fj5EjBI5BtJXLDAPrxX7T/Eb4VeHfjH4ak0jXbNJSy/u7gKPMjb1BPQ/zr8z/wBoT4G6t8D/ABIbK+tpbvSJmP2W/VM5XHRj/XtX2dKdPFR5lpL8z5WcHGR4ZawO8WAY2A6K3UGpxFI2S3lA4yvIHTsR/Wmag8cXmBICoJ6A8Ef/AF6x3czttjd1PsCMVg207IzlFmlPATgEQhiMgg/16VFFpkUrEyOmD6MCapjSZ2XInP4t0qI6LeP92XLZ67sZ/GtFzW6EbbM15NFsgAd64xkFu34VnS2ws5laEh2GcfX09hVV9HvVJ3ysuepB5FTrp89iAxGSTgHdmn71tbGd42HXesX9sCTbFhnrjoPxrJuPFOGPnQ7Sp43jrXVJ4huWhME8IlTjO8ZyB09/wrGv7q0a4UTxICDyFGM1CUXq7oPxMpfEImQA26OuePkwauW4F1KiS26BS2Q2c4H0qwFtJo8pbElgcMDjFC6TK2DE2MnozY/WrSX2XcV77ou6x4dsoWQW0pOVDEeYTzjpn+lZLWhgGTkE9qll0m6CnMrdO5/rTLeKWA/PGZMjqG/xqrSa95Ilu2xB/aDWbnNuzkDBG3PHpT/+EplVABavtPJLLnHtgc1pC7iChWtlAA5Ockmo5dVgDjNrsOcnavOKi0b6tlKVyumpvenBiVOMZIxmmyWxYHesWCOPmxTp7+AgZgZWIyFCmoFuomKgodx9R0qrq2hKKQ0y6tp3eKSJN2MgMeMVLI+o4GLleB90n+VXZUL/AChSQRnOf0qKTSwULCUnjIBPSh8r1HtoQ2U8lzAC7sHJII7GrDQwBtryxoR1DH+lUrDVDaEgW/mqTxkZq8upw3GVmtdoznK9B9aLpLQUW7kT2kC4MdwMH2xSW9wgIRmBCnAK9/etaLw/b3cPmoCnqSOPyqv/AGBB5wUzx9f4jgD/AAos3sxy32IlU3DBrR1Yj5SjjoaimW/tsr5Ac5/hAzW5pq2mmzowlR9pypBzg+tX5LuJHPlPGxbg7iMfrU7fExdNDlrdbyRiHt+Bzxzn8OtXooIhkPG28Htxx+NaT6iY1Jjmj3KTkDHH4d/wqrLqIlBJdC5/iIFNcvRi1e5UfRbBn3OrhMZLAZPvxSSafaKAIt+PXbVhrudEJhaNz0I7g+ntVV7u/KkLCDnrgYyPw61fvX0QlboLbaejNjcxI6kCn3kbwAKHlxjgqT/SoLfUb6NyRAoz1BBB4pJtcv5W5hEZxglTjiptJOziUlfqC3UMIJeWUMfmADEZ9f8AIp2p3kTQqYpZXPcAkH6VPp0bXQZ50XB/hAqz/ZlspynT0PNS4pjvqZmn35lnQM0hOMgEnOBXT71S2LvG7p0wCOD2/OsNUtUc5dVIOORWkmqxyxmJ7hQqjAycA/596hxV9WK/kTwT+bwbIhc4wV6/iKo6xYRAZS2fJ/u9quW2ox7cC5ViR0FLqWt5hWJLr5QOQvf3+lXzxXUTizEgsINgMttKQPurgHmrtrpduWyYrgAnOFOMf41kXGt3+/CmORc4BUc4qeDUda8sBJMDGduDyaXPd6K47JdTYudJh+zv886HHB24x6c1zd9Yva2wmjuS478itK78Ra+LN45zuhYYK4J/nXNW+qgsm5WUg5IOODT13cbBo9hF1K5jQoUZiBnJFPXXZlkyYWxjGeMZ/GtRtXWQAfZo9o6EDBz6GqzuChYRKFHXI7+lP3N9RtySEi1gXPJGWI5PofapDfy5ILgEHow6YrKkwd+QFzyewqRdJVlB89hnkYPT0o2W4k0zTj1CSHIDq/GQpJAz9aJNakeMh0jCnsCKyzpDNET5+OSS7HAz6fjUCo8HygB2PPHU4qdRReptQauJ5Akm0IOPpV5orOX935qIGHLDjP071yskzRgkQsTnAwO5qZL8wxFDbgyFhyByKd7bD0ubUEB0yZbiCZLhQ2CG6Z9K2Bqd9KMRRQjPJCnJ/M1xjXklyCi7kwTg4x+Iq3am5t1V1lYdjk5qWn1Q1vc2bq/1S2zugJBPUc5HrVM+Kr+P5BHszxgrkGur8PW8urxKeJEzggnGfyql4s0U6S5BiynUE9vapjyz8gDwxqFzqc5MqIUU8hRg5H1612E1xaNEfKjUS5GBt6eteaaJrzabeHACgkHBxxW5/wAJEGupHCgggkBD0P0rCcmpcqBRTd2dP4gudO8hHa1WOXjlRn9PesCxubQzicRqQGzkgce1Zlhqlz4j14QOB5I+U7TjHv8AXis/VTLpupXNrlgN3y4HB/wq1zSW43ZvRHReJ9c069uEbYIiFCkZ/WuamubAqSjzB+4BIyOxzUQtYbooZ3VnHOR2PpT5NOtwCRuzng4x9eK2jGVveYnq9CJIpbl8xzOygcZJz+tSLot1MC5dtv8AvYxilt5Y7N8xnBx0z0p7XyE5EjDB6Zxg+tNKKewJsgXTpYn3h93qc9fwrYs9RMMRRoRISDgEkZrD89p5QIpCyEAgrzmrYtZyiHzWIB4XPT14pvXZCTJbjUSeGt0TBHGKptq4VmItB06hSM4ouLSVW4JYcE5PSrMLoIwGjBY9COv/AOqi19xpooNfeYMG2ByMncOntTrXTor3JJWFyNxBbAH51YnZcg4U8dM9KgeVQciMEY5wOtOy7jvdWHf2JaZJZ1U9cscgn8KfHDFZqSkpQAYytVWu3TOICxxjcBUM1zJIuxosKf7w4Jpa2vYUdHuWZbgqrLHcK7ZGFB5Iq1Y22oJh4SAMg5U5IJrJis4ZYCPNAbHIGePatK01P7NZhBOwI5GSKmy6lS12O4S0TVNPAuWDXCgAN1P0rB1TS4rHAMZB9SOvvVHSPEgilIeTcQcgg5/lS6pd3F++6OUnnkMM1EZST5bE8uhQvREgyUK88Ed/aoPtqoAVRgR3PpVqW0vHQbuEPXIyDTo7cRoyyxhsnr+HpW+vUCm19E/VGP8ASkMqTEsobeF2nnrVz7NF5RLQnOcAjp9DQ0MESBhHIGPBJbg/QUra3uTcrR6ZLIwJdlPoO9LNoku7BkAx6np+NKb2EfKS/wAuCFzjGPenDVYB1DEe3OKSlEpO5HHpkkUqHerqOoY4yKvLlUAAQ7Rk5I4rOlkjvpQUMiAcdf6VINHkfJEu0gdc03rsJ+ZJPeyxSEeUCvUFcVXk1Kd8FYAM+o5+n/6qE0t1JHn7yOpbgCtK3n8pSHRSPUgHBparcaaehmNqU0bqfKAI6dQPrUcQOoTEzoEAJwSf1rSur6OIZCK+OxqqdVRgc2wIHdR0/Gm2ulxvTQsR6PpzIGLnbnLY4z7e9O8uxiwVmCn1Iz+HFUZdQMwUJAEBz2IJ/Cq0Vul1Juk3QkggAA4NT7xOnU1/tcEJyLhkyemc0G+hIcCUcdTuxmqTaLDKyKXBfHUnp71AdMtlZgZgD0IJByPqaevcl6E0j3tw7FCGAPykHnim2yJdTCO6JjfGMjjB96s2c8VkhHm5APAwD+tQ3N2kl6jrJGxHXaaXuj1ZJNpjGQtEhfB4I7+9JG95CNpQnacYIPHvWqmqunLNGExwPQ9+P60kuqGX/lqo/wBrOPoRVXi9wMt9TuYSN4GAcgjg5qyl2jpvMoQn+HcM1PLFbXMQLyjJOOB/nrUS6DATuGCT0yOaheRXyJ7aWyTKyyCVSM5PvSzWWnyZaFTswBhj3rJutHmjICJkZ4GOv4VJDLdWalSgGQcqf0rRKSDRkk1gjuFgDA+4705tPvo8BSxGMnvioRqzow4GOpAFXl1lnUHeD2AJxis766oWpXlS+BXLMwA4DdqbEXLlZQwPYir41B2DKJA+OMZ4HtmmWiXF8xVEIdemBnIo917Fa9RiSQgneWwONuc81NFcWluzSuZAccALkE/zFRT2V0JAHTJBwSo6VMtskUBDoXcfxYwat3a0FfTUnfVNPKjy4yj8ZJ7n1AqlcXcU/QEkcEgdvSm+VbkDI59SBVWSOBJCUfnpwSalXW7IuhxtrhyxQsA3GF9e3NVwblclgW2jq3BPt71eS7CKDnOP0pBc+ap28k8dOlVaL3Ks7EtrLtnjkkR+MEEAdu4rb/tyKTk220nuDwcd/WsL7BqMi74hjgbSBzTZbHUlceYGEo4IIxj2PvU8r6IWnU2576GdCjxHafQVD/Zk5jD2xDIeduMnj+VY8kGoLhiAB3yOv0rQ0W+nh3J5rRnH3D7mq96Ks0NvsONlfqcNDtAPGVPFEaXVs7EnYeoIOP8A9dao1SdiQ8uSR1PtTYbyKQZk2vnviqXK1qvxJV3qZMl5dBiC4IPXinxzxuh3kFvY1oTjT5JXHmqgXqQOp9Khl0+xAJifdkcn1/ChNbXDVajLWKKVssgdPY1pQafpzAuIHDEYO4g89yB2rCVZoM+ScpnnIyR6VML3URjy40KjOQc/nRdrYla6lqfS7LkRo6HJJLHg01NN4PkuevQnGKz5dSv5TiUxlyP4FwMVAmpzxuQ5Uc9jSu+qKsr3NWXT72DHAcYyAByKpsb5GPyKcDO0g/qRVuDVnmQI0rgDGBjIqOS5OSNwGBkYHGafnYfS6KwvHQASjb6j3qwmrxqo2SgYPBBx+tIzxTsnmAscYJxj6VXuLO1JyARn8fxFLdgm9iR9VJXYJMjPTOa0/CWtQadq0UkyCSMnk5yAc9a5+SxjVSVIHbOcVXaG7XHlqpH1xiocG+oNcysz2D4oWfhy+sdP1TTIglxKfKuI0wB0zn8xXlr6fHsxECrEng9D75qu11qqxrGQzr1Cgk4qNb+VMeamwjo2f0q1OolaWo0orRCPbXsbnaPlGMY9aWSe/iU4CB1HIK5zVhdVJAAlBB42noPeh7yOXJeQFjgHNJuMg16Ghp2pz3ieW0SyMMAgAE//AKqmuNLimyHlxuOSvpWfp9jHeMDFcgEjkE459iK1J/C88UTSC6OARuDMDgnoKEv5WBmz6EikBFZsjgjI/lVUG5s2BAYYO0qQcmtRL270hDEXEqE5685qGTXZZQqtakp6kDr71m9dJILPozQtNfv7eAobcOh5Gc4qk3iCYXTOyCMcngdPanR684iI8gZPILDgVUVIL7IfajN1LNgU0lbqgNZtTZ8q8oIK+xA/wqMWdtcNlpA56gq3SobfSLYqMXOMnJ/wqle2j2M5MDZX2PBFPpowSubB0awAJR2Dt1IXIpgsLUYAmYDPOByMVQ0+9nn3x7WAHUEHBqN3kS5IdNi4zkA4JPWneXUVrG7M9raRIYZyS3VWIJFQPrRAYLKUf+E55pY7XTriAAnD4ySp6H6Uz+w9OdiCWIHOQMnihe91GVCt7OAySjYT655+lTpa3jgByD7jjB96il0p9xNlK2VIO1RnIpXg1IsUVXXHJB7UKDeyuF9CxCUhV0uYRICeGz0x14piXOnKxHkMBng4xj6VXNpetCWPzgd8dKSDWba3Bju7YF14JAIx+FN3juCs9bXJZbrTJJARBtcdHI6/jTNpuEItneMZwMHHNTLqumFVaO2LFezjI/Kk/t+KUDyolBHRQuCP8TSbi+v4BZ9CpqNle2MPnrM5IPIyOcduKs6PrayqPMAHHBPY0+fUvtcRjliYZ5BA4rKj02IyOUkKkHIwcEU7JrzD1Nu4FpfMRPKhDdWBIGapz6FbcmOQYHII71Rl011B2uXwc8HrUdreT2b4KNInXpQubqVboTTaPlP3eXAORgZ5pLS5vLNihiMhH94EYq7B4qW3YDyVj3HGWHT061opqZnQsEiPPYYxUNxe4JdEVR4gntUEnkAFhnGB0+nSo18T+awDpsyOhGKtm2F8hEjKhY+uOKoT+H0j3EuGIOR3zQkmrpg9yxBp8euSMoQFx3HJ/wDrVHJ4WNu2ACo6cjt9Kz1a50qcSwFgyjrjrWnD40vHTNzAjuRgnHB/DtVNyS2uFjPv9Mks2wAQQP4R2p+n3ztGI5HyQTnd6VPN4wMoKPEFBG3cQKih0qK/AfeqMfmHOODSvHroQ9i81nZXMeftAQ4+6B1Puf61nR6HYAkCcEZ2kYzwe/vTk8Lvgqs4znkA5J/E8YqKTRZYonZJ8A/dxQubpYLFwaQIkzB86j+Id/QVVlu7y1c7UyBz8wzn2pbPXZ9MbY0RkIHp3qy/i8nh7QEsemzI+vHSmpPqikrleLxGRLteJh2JZcDNSXWtFxhrUuAOMKOfxqGXX4pzzZhF9VXpn39asabHDqCF4ZVCtkkPxUuy7grpFF/EO2RdqbSGBHHINdFaXfnwMxeMDOTnAz+FYt3oQe84dJAxwqoSPxzUsXh/92p3HJOQORj8aLdYsV9TWd0IYo0ZyecgD/8AVVGXVmhcoI3kGedo/rVf+yBG/M7KQeAWPP8A9atG10t4AsiXiPhslSD/AF7U3HTVlXW1ipJcSXAObabb/sdfrUo0wCPcwYEjoGIwff3rprO9+zxgloy+OWCgUpvoZc7vKB9Cuc1D5Y9BWkc4dFe4ieVJyDGMlSTz7cdar2kt3p1zlleRQecKenpW/c6h9jJICuQeAoxUEXiw7Qv2UsASBlRwfXmnzRa2LUJbNleXXpOCIjsPBAFOtvFoVow8aqxO1QyjJx/nrT73xMl8pSW2ClchiIwpH5D9KZB4es9ThE6XMcbAg88E0lyvuiXdaG24s9XwWdISwyQFAwfTiq7eEbAkuL0gd1JIH1FZ/wDwjIIxFqJQr3BPHtyKq3WlXVo29L1puOjEfyp8sls0Cs+jNV/D0Q4W+YqeSc9Pbism7jn06XCOZkz1UE80kGtT25CeWzlQPmOD+lT/APCTusibonBxnO3gfU9KV9dUNvW1yNNYnEaEwSsCSDhMn/GnL4hkifd5RCnqWX/GtKw8YG4zG0cYKcBimCR/Wprq2tNZXMkscTZHAWqSi+5NroLDWlKZjMaseuYgcj6mmatfPbyxXtk/kzxEEeXxg+h+uM1TPhaMSHyrlnJP3c4/DiqmoWNxpDsZA5j7g8jnpz/SpcdbJ3BaHY23xw1eGe3kaPEsPzeZvIyR147V6pB4xg8e2FvrMVldRSSqY5EiQgOw6vjnr64GTmvFdG8I23iHTftMFw6SkfMrrlS3oDXQ+B/irrvwzU2QR57dMgBSAQAenPUdMcdq450lH3oXOiEpHa6p4S0rWV8rUdLuNwXMcyuEwevOM5/GuUf4a+GYb2Iajb3H2bOGlQZYD2HQ81b1j49T6q3mxaMIGY/MGct6dM/j0ArDl+LN7cogbTgV/uuM4/z9aUakrWjB/cbvldrs2j8M/As080NvqNxHI43W1wZF247hlx8p9/0rlrrSbTSrkxRTcxlgrkjk/h/Oqup3On67KJzbLbO3+sXAIz6ipfCmj+GtR8UWWm+IdQn07SrpvLF1bH5om4xnIIwR6itU6m8tF6GU3BR0Rw7WciuTGWIA5IGQParMV4yqEdmVVPJU4J9OfSodl3KMudiYz8zYNSXrwpEigRu5bkjkjivT07Hm3kWprmBVDkBuOjGs2XUovPYAbXXkMvTPYZ9ai/s2W4Yg7gOcjHaq15am3cHDMFIyBSs7FNicSuyZHzc4Pb2qtdJJAcmTdjrtJ/lUrXswwPJZRn723iq8rS3EoHBTuDVeQlFbklpKqlQUweoIGasuY3YbmXex4VRyfU0+CA7OBuA4JHao9kcZJCMSM8KRyapXSE+VjxZOqlxk845pD9pABYHr93PSnfY55sMrrHGDyHbkVPHHtTMksZIPHzZqkr7oi72RXguVnzwSexzgUDS3nclQCOvWo2vQtxiKJVIxkgEg/nVmea9S2WSMjcxKrt44pXt0uNE8OmA4JyE65POPeov7QtI2KBgSDjrjOKYmpCCHy5xl8fe3Hn2psM9teH5YlQA4yxzj8KOZN7WHbW7LRuI7kk4d06ABhn86YbRRIBGAoYZG5wxqvPZEYMT4HUY7Uiu8Ck7C5zgkClZrfUfuvUfJBPECQwKg9M0R3m0gNEck5BIPP/1qlhvtxIcgfxAEf0qUvDPkscnGflUYqdG7DimthjXAnABdFHUKw6imT2S3MYMTruIySFI/Cny2hGWQMe4wOlCte7ASrBP4TjGB61ai0SzMm02cMDhgq8H0PtVu2SJY/wB6TwOo5zVqPUYzIVnJyB0U9ar308LkG3QDA5yepqXb0GuZblm5UvB5cQL56cdqp3kt1ZxhYUbGMFs4rPS4vEc/wAngkk5+lWJTehSRKVJ6nNCVlqgav1IItTuYpj5+dpUgkk5/OtKHVraOBI1RhxwSTzWZHbyuxa4O8E5GeeKvrHbYjCYVyCdw9u4qbDWqJ1WN8sxUbs43VH9mtGLElN56Ejp+FVG0otgmaQDpjGc1HJpcqcKWY9snFUua2gNRejLB00XeNlwIlIPAHJNNPhyeXAQu5HOQOnvSpa3NqEeNGeTbyPTn1qymum0XZcEh85JJ5PtmpUv5kC7RM6bQ5o8tIJQM8up64psN5fRoBGNu05BPP41b/wCEhtS3OPvYHzd6lk8QWjqAIAG65yc0n7PsUuYpm91B2LHDZ65HWrFxr8vm7RF6DIU46fpViz1C3e3d2LBwwwoUdO9WIzFcK53sRnBUHFZ+6LVdChHqkzNiSIonUFuMj1qw11byIN84CjnOelXm08XbCOFCznAwSDn/AOtTYtDitkLuEHPygHOT1P0q0vMGNt7iA58pA642hmHf1qaTT1EBuMKGAwOef/1VTubKUABJVycnYByPy4qtI09ooEszSkjOAMY9qewtLaDHS7aTYsw3Y7dxTf8ASbTLucjHQA81Pa6kGJVI8tkZ3DGPxq5JcrKijzYjluSFPbtzU6dSlfoiOzvHlj8rBDEZLEHp6VKmPMKh43+bjJ4P59qteVvtXYOIOMZVSRnsM9s1z32Ao5BmdnJJLAdPpU630HuX7i4hiBX92zk5yB1+lZlwst04GwhM8YGKX+ztjeYoaRuoDE80yS61CMOhg2BjnaDir16i07ka6I0sh3BvmOOvBrUtovseIkiLBcAhRms+xurtJAZFJGeD6/hWxHrdxD5hFmhMmCSB0pp90Gt9CykgVRwAgGcbahurkRQmVSCSeir6VQuNSfYS4GWPAHaqH29JSyl3ADcEnGfcCpvYhrUtS3dzcvmJGVSSMHBJ9/biljsJzHJK4AWMZxnJI9h3qOC8wSIi2QOqgZNWJBKYySc8/wB6nuUtSAROH+UFl6gFsfWphDMqsUQH3DYp9vYyyKcuoXvuNWTYGKMneuW55Bwf6gU+hNnfcrLbzuQHYKCOmev41ai05RCN0uD9c4qtLdCKQKMbicAL3oE8ql9yE49BnP4UuhS0LD2O0IA4VAOh/nUeNmAZUQZJJ2nrUvnO6gOhQnoD6VHLGZmIOdmOQBxQtBp3Q9b2K2yQ4I6kAdTVe61KSUAQuQ54+UgYz1NO+wW+MtucdgwAz6j6VSvLJeRbOEJHUjn8Kd33EkuqI5dPkkuI3LgKv3hnJJ7GthbeGGMkFTgDJ9KwZLa9kYZlyFGAAOuKamoyQfuyplweWA/Smm49B8ugl3rMSzMrQjIH8SnB9xVb+1ImkBEAG4EgbcVNcakGkLfZwuBgKV6/jV60jtLiEmYqhAHy45qeZ9wSS6EWl3QuchnWGLPzEjOPwFaC3RiVlE8YX0OazntbWSUgT7E5OQcY/Kqw0uKRy0dySCcjJIyaXvPqgvraxtLdQOQZ5QB1yo6Cmy2iXajylR17kjOc1nQ6MZVcjJ4546j0p0El/Yx7EBABPIOM+n0FNOSC0Sx/wjjJGSSwQ8AZql9luLaXESEDgEk88Vfj1eJVAmJMmOQD1P8AhS22tWsTZkyUHLe/tRzRfQdne5RAvyp5UZPAJwB+NT29/bbQHcM4HI3d+9aySwXkKv5ClG5UPzioW8PW21XDKgPY4FNRutGTzalNtUt2j5LZycrnJFVXgN8+9WYIxwD1JHpWk2hRCJnSRDtGQCelQQ21ypAWM47ACpUde4XT1JbXR44y+ZW+Xgkj/PNNkt7eHOXbOMfMeoqYieMASoSx/hHX8qidEeQCRCxJ4B7fj2/Gh3XQe5LFdRIoVJSyHqMAA/5/pUq3F3MAsOXHUBR+dVwlvGUBibHU4I/Cj7akdwQsJRAenPNTfuUrF1Yr9mYEbSeWGev+NOfRZvIE04BBbAXPQj27dabHNJIyZZkX0POKtLZ3EuSJRsXpknAosmxX01KzrbQxKskEgYDliQA30Hp0rNnktskRxEFTkds1oTWDqDLJMjk84HGKo3Fwtu+0w7scHnqaT01bErMozXfmMEjDRNjuetNa2uHJPnrjHIZhVu+1RJ0QRwABF2jCj8ayGRpHw4cBsqOSB+NNa62G7ssCxcMHaXAJz07VpQukUQzHGyrgZJPI/nVGOzTaMzn0HJp7WKAA/adxU9C3UduavYhpXsPurhSxMSIBjIUDIHrwaovekncIMYH8Ixk1MjhW4bJJxz2/GiWYFDsKs2CQo5zS30YLsOtryeVU8uJiSc8jqPStW1e7RkzbSIM5J2n+dRWNxeRBDFbkEjvxV1tT1NUEKxDHJC5xgnvx3p8vkyrosGZ522ksFIGVzjFWVttPZT5qMWHGVwPxzWbbRanCpJt12tkZJzg/WoZINQbbu8sYHzEd/wDCpUWtkCs0WmtLGOYskbBSMZLZ/M1aXWLKOMYJIC4wp6n61TtFFup3KSD2zUz3dlG7H7GXAPClgcH1GMVTf8zEo9RsCvq8vkxeapbgMCcj86lvfB99Zt/pB2HsxPUeuaF8RxWzj7NAIpSQQwJ3D+nFT3evT6opD7ht4JOeT60KUe1x6vUzH0hrRiWYEEDgnNXLaUsgQCI4HGeM49TUktlFfwl5JwkqDC89ffHtUB0i3EJLXgAAGACefxqm9NCd3Zj2u2aNjGY3OeVQYAP0NU5Z7lnCrCQSODir1tEts5xKpUDJOM/hTJ7tiw2OxAJ2gHp7/Wo0e5WiIrZGcj7QQGzjAXGRVmS1shIAHZz23kcHFRvaXc6gngnOCaqrZXUUhZwr89FJx+tGvQLoe3lQXDumFyMfl/KpJ9dWONNk7BxyAOxFIs1pCgWYNuPBK4JH4VVnltAymNSCSQQ5ySPpUtKTs2PqZbawH3ghnlZsksScVEpkuJArEIcc5PatKO1jjkaUQ8t1JGcVTubmPzOIjkDG7OMD6UKPKO5IumxPAHMpIB2kk85qEIkP3CvUjnmozH9oyp3AZGP/ANdPj09JELGXYc8g9+35VW4noiNpZScIFbnA7frUsNnM74I+X0A70+K1SCHcJ1c9R7j2qzFfugA3qCBwTz9KV7DWxHJp0McRe4G0AjkjIFVW+xKrOrk4HHGP071ZnuJbxGicbl6jjGT9aE0NXXJTLg9cdKau9hdSs1wkKna5zjjvU1ulzwRODkZAAxke9aMPhgeX5rxs2BkAZ4+gq1baK0yiSNCgH8LZBpW/mBy1sYw0y8lON5O4ggseOfemRWZhYh3Bwcnn+VXLsLbHDiQP0IIPA+vSsu6nMpYxBxg4Bxn8aadtUhr0L0l5sU4i+UdWUD+dVRq23Gy3Oe5IBz+FMt7WRm5c7gfu57VeEHlbSyEgf3aV2XpYoyatI0oQQgZGSxX9KX+0ZdwxEAT64qVvNLFo4t46cgZ+tQzwvJIHxs2jnHOalJMnToQ3t/NJMibFXceccU0afPMQ/mBVHXLYqtcZy2XyF5A9aktdMurhgQxIPTJI/ShR+Y+bQsnSssC94jE8ggkAH0qa1ggtdpE4JJO4Yzj8ajbw9ds+GJwucjOMGmvo6wAB52JXggdjTakl0ITTNdZ7aNNxdCCexGRQ97p4QYfdxzhf61jLplsFBLZPqf8AGrltosEzgRkNgAYHGDUpvuGhcjuLO4Q+WDweO3NUJtPuixMRG0kkDOMVal8O3EJBhA3k/wARxj2NPmh1G2gBklwTxtQnn8a0Sb3B6Gamk3bSZLAnqRitaCyEMAZwpbuPWqKwXjkIHJUkEknBwO1aphnhgYsBIQQFUHr/AICmnbZCT7sgWVOixLkcEMBzSfaWiXhYwCePlFMZLiQjy4iRnkAdasXGmXNxEMxlABngYzTvILq5Qub2WMnFuGPrjH4VVmv5yQDCuB2AzVq305shWlIUHgtz+NXmsVDAKzOAAcAdTU8rK9DGindl/eICCMnIqykOn4Bd8Z6gAcVZutPZpMBSoHYjpVBtOUPtbdgdCKLNbBdD2TTlYkPgg+gpoOnLhecdSDUi6FbyRDKOR3BbNKNItolIdZNowoyfSiz7k3RS1Ce0WEC3iVGJwxJzke3+FdRpF1N9hiVrkDIwFJwQPTniuca3sUJURMCpyCxBHsasJLFkZGCTwATz+FZyg5I1i10OguRcAhxdEEjII5/Gqt9J5BUmffkAnBx9eKrCSObjDbgOxP8AKq8liLmUJk4PoayVKw27O5oR3Fv5EhachsZCnoT9e1IZ7dwQsx9OD0/GqH9hxmbHn4GerHGamHh6JEEjTqQpJyx6+3+RVKEl1E3FqxuabpUF7IiCU9N29xjkfSuusNEURELtYgZOOM81wul6wlhbSogDSsQFJPIro9M8aJZIQSplxg85xTc3HQlRT2OusNFhWGVpQAw+UAc5J6c1UfSbKJvnljcddozkHvxWBefEaX7OUQoec7gMc1mTeJrl0EgRSSNwBByTUqpUlqkChY6PU7Cxt87HHm90A+7XPXWyNS4YKMc4rKl8R3cty80qdTkqVwPfmmXWsxajAUZwgIPbr7VqpS+0JJLRF7TLiKdz5qCSEH65q9LDaNMrR24IB+6QMH8PSua0rR9ReImAMsZ4UY+8O2fatRNF1Jcb5QrcAgcD6U1zFaHRaJrdj4Y1GO7ewMsgJICrn6Z+lat18Q4NWkLywPOGbgNxj865/S7Z7W62XEYuQOxz+PFdnptvZTuiJYxNLIQAqqTk+w9aTh/NJlR06XNfwF4YX4gavDYW8DISd0kgGNinv7e1fUem2tl4M0RNG0qIW8EahWkUYMhHUk/Wuc+H3h+HwT4aEgjSK/vFDSFV5AA6fT/CrN/fF+4JIzgnrXLXrWXImerhsNd80gvb4SElgyDOBnv71nPK7A5BA6cnrTZ5i7DnIHIX0NMySRyQCexrxJyue5CFtiGc9Qeh96oyuBuJHA64q5KB8x5655HeqT/fIJBGOSBWXNbY6lBleRiWDBgcdVIzVOZywJ7DrkVanI44Aweo7VSmBIwTgdsd6Oa5py9zG1Fv3bBgWBBB7VyOteILG2tlhaYK6nlcg/h7V1usS+XA7EjAB+YCvmfxPN52sXpUg4lYgn0/xrtwrle6Z34HMPqMnJRuepR31vckFXBGOoOf1qa3YLNcNlSigKCepz/h0rxO21a5hY+W7qM8AEjgVpw+Lb+DI85sNyynjP5f55r0PaVOup9VR4hw87c8Wmd5qbI5kBGSSFwe/I/xrr7C0MelAngjoc+1ebaBqh1e7ijYc7gx+gP+NeryAR6ehBwD91fTivRwkrpyke7CrTxEVOmcF4hUWpL5BOcH8TV3SXRoYgcKOuQOSPQ1i+KpiVJBYBjyQM9O2K5Q+Mbi2AgiAG3jIJ6VlUqyjL3Tgr4ijg3eqeoX95EJgC0aspBIJqHWvFdhZQmN5lJIyuwg59uK8juNWvLpy7ysQT90mohay3P3FwQc4UYzWHPWnojw6ufxelGFzotW1SHVnHltuG4Z6flXX+F4AFGcEAAgEd68y0+zmtr4F0KBj3GM/hXrPheM+WnGeM/SvPq80H7zPnMTiJYt881ZnY2ajYpIwAB8p7fU1fVQ/KjnHYdar2gUqAVIJHUdMfSryRAnAYJkE5rkctTyndO5BJGeBgYPGSab5BjIBU4B59/arOcbSB16nGKcrbzlgQOwNDd1Yu2l0jLeAkEjAIOR6n2qCaHcAAD83G7PQ/0rXZQVI25A9KqyRAkkDHuRWLehpHXoZEluq4AGAOhPNQS2YdRgZwcjPFbLQFskkDnOPaovsoLHaACT6VhKV1Y2iu5kC13DcQMgcjHWhbRS+7lQ+Acj9MVqiAxjGCST6VILISFWOAMbs+3tWEpWOqK0uZsdoWYBQB6Ang1YWALjI567euRV1YghZV+8AMHr+dTpbFQCVIPUkD+lQ9S0tb2KUdocZHU9QRU62gU5IwM/nV5Ldj03cj6VPb2vmEEgg46GsZLTzNbXM2K264BPPJIxV6K0OAygnPStGKwBYAA4PP0qyLNlAAAJA+6Tis7J7msVbcqW1uVGQFYk8ZHQVftoyzA4yMck1JFandjoAcYzzmrlvbmNtuCUPrUOKvexqlbUtWUIIOFOQeSO4rbtE2tngj27Vm2xKYGMVfiQvkE5DDBA7g0eRqu7N+z2uuAO/OT1FadvKW4I2jPBY5xWJa4XYAxJUYwfT1rStyfm+bDEc1lK76GitY2IZD8nORnqKu+YWUZAI6FfUVlQ7fLDZyAc7j/StGDDJnOQeTz1FZWsyG+qLCfMMAEHIIIPb0qzGpYjAGwjJyelV14bH3uh9KmiYlRgYA684rSNxXuWPNCsSc8DjB6Y71E7hgSCeD3prZyDggg8gnpVe5uQFwpGQfvYrSK0E0+hgeI7nbC5yfYA14V41s5/El4LOIqpLbixJ4A+leveKrpUgkJOQBxj17151pQj+33ErsoZm+XcRk+3tXbh0nJc2x7mVYP6zWUZbHHS/By8iiIW9gywySBn9BzVay+Ek63bRSXMRA5MmD19Mdex7V64byEICZVUKeTwcVmadcRCSaYyK5JJyGB46D+VfTxxFKySsfeRyXCLdHDwfDQ6RdrKJ1KRMGbnrXXQH7hLEpjAIPf/AAqLUNUNwAgwQzFiR3APFUWndpAqYJyAO1dUZKauketh8LTwy5aaO20fE7rtXgc/lXbQxH7KMgDIx2HNcb4Xt5VVGOc46AfrXU3Go+RDtzzjlT/nrXXS91Xkc2KvKSjE888b2Ueo3EdnI7JDKSHZQDgVj6X8LdKS3kKmQYH3yQT+X+e9XfFt6n9sQEkA84yeO2a6jRpYpNFvQqglY8YPTPQ8VzzrJT5W7G1fD06lNe0VzyjUvhTetcCS2lgb/ZdwuT7nPAq1Z/DbWLCKS7a3heNRlzDIWx9Bjn869EkAKoqkYUBefQV1Wg3Rh0ueMkiN0IK9unT6UpKnUXvJHiYrKcPGHNBanJfD8FbEORgMQ3HGPavRrK75AHHBwMdq4Pw2hjtw2PvEnaAAME8V1VtIY1TgkqMHvXw+ISjNqOx+dV4cs5Ju9jq7WV92ck9+a6Gw1EhkHQDrz1NcfYzEqMs2cdc81tWTkSgjkAjjNc1ro5H2Z6JplweD69Qa6zTLkkLzivO9NucsBuyMcMO9dbpNyMZB9vSlCbhLQ4a8OaJ6Fpdy3AJFVfiT8N9K+LHg660TVrdJlkU+VI45jfsQao6dckAZIrr9MuflA696+lwde1j4zGUnF3R+Pfxg+GF58LfGV/4e1GzZDCd0EoGVkT0HuBXl097aW0m17dlP1Ffqp+2z8Cj8SvAza/pUZXXtKUSRtGOWUEE8d/8ACvzD8QaYbbUbgNCZAGClRjIOBkfgTX0rnKorpnnKF48yOYl1eyZzw4OcAjjH4mo31S2iTALgZ6DnH41euLC287Jt9oB4TOcVWext4zvNs3zDkngY9DU/MwtrYqBxqBxFIwOcZz04pW0O+UbhKSMdC360jXVtbvwCgX0/wpkmtxuqBXk9yMnH41PuddRcrWxC2magr4EpIx1zyPxNY+o280N4kcr5bOR3zx61sNq6ZwHkB5685rMupRdXySZ3gDgk8iqXL0Rm22XLW4iRQjvtIGQoOOKuC9jUYErNu/hPQVNZi0ZE82IkkYBC9fxp1xFaEAJEwA5AODiq5V0JtLdldblGOFdmBGeppjI9xIERXHHrnNPlihEZwHUjoQelRG+RMAOVK9MnGPei6iP1CbRbtlwJCWPqM4qSDSbiBTIULbe5zwajbVCy4WbJHBAYc0i3csgJBdhjsTg0J36E+hbWZBgS2zZHO4jg/SoJ5IDjELg8k4I/I/8A1qdHbXdyMxbkAGQc8iizsbmKTMqFwDyccfjVWk9UJKxVN3bxrxG6gdyRiobi/hMQCI7ewHB/Guhu7CFlDBflIyRj9KxrsxRKwCBTg474p2Kb8ijoV3viJIDKGOAwxj149K0LzUvJcE28YGCNqnqPesLTrCeYuYpSADyp4yf6CtNfD97Ihk8zIxySQfypK/2RXVtTXtPG8Nta+UbI5A4Y9v1qhqfiaC+TAgZN3UYyf0qKPTShCsquRjIOecUs5W16wAj0UYxUtNathe+xSgiE5OAwB/hzgmrtpp4zsL7Fz0LdKdaa7HFhTbBl91Gc/XrUlzq0UyjEBG3OcA5NV7r/AOGDU0JPDUVxsxOjMeVYnGCP1qvbaMBKFMkb8kEEED8c1jyXBkkAV3jJ+UMCeK2rLQ2lh80TkezOTms4817aBZJbnQW1ubdFQJAx6BicZ/wHvWrZQ3DxFyLVQq87QOn17/0rlI/D7yq5N3sAGTl+v0q3a6BLJE229YL0AEv86puSerQlZbF/VtYkEBiaKJgPmEmwE8ds9a5G71e4OCbZUGc4C5ArdvNOktYQzsHC9DuBqtBcL5RQGM8ZwxGAfxpOT6v7mNPyM2DXpmAC2nJ6kLjJ+nYVeI1aSMTpZxvH6YJx9SKkSQmH5REGB+92zUw8V39pEtuERolJI8sYwff1paR7snVmazyahhLmNItvVduCalttCtpEILhRg8E4z/jST+IJp53lktAWI6sOc+w/z1qE386q2y0CsT97OOKpuTWiK91q1zV07wXDc7i0mYwDnAH8qi/4Ru23SJLIF2jABIqhZa3qNvuHlHGcDBPT3qzdXj6k372yUFiFLJznA61mpz2sGncrvZrZTERzQkZ4LDIIpkmrX9mColXYTlfL7fjTm0BZTlA8XIJDsTirj6LZLF5bzZ3ckZIPvWji95CRVuNYluLZDJLESRyuDmufu7VLxsRDY5P3hxir2qaBHbBmjn8yMHG4ZOPxPesW3ndT87sYlyRz0qle2+gKz6F4eHpxCWSfaeuCevbvUUelTqzL55IXggkHNMfU4twG9iG6c0i6nApI3spPUAZNHyC3dgtq0LkFi/qTzzSrMMmIxscfxE8flVi2uLZ2G8MWY9d2ARVqZrezy6oc98/yxSWo1YxXuwJn3IwUDkYJwaFvkdwCjA4zkitMXltIWYw5yPun1quzRSggRdOmBzTtruO9ixa6mI49qRq0ZHO7r9aYb5JG/wBWvPYHP61Vi08zy7QHiwOCeM+4qSLQZTOAzkBgSCTj9aauuorLqJfOFAYgDkcionu45VKq5YdDsOOauX+im2h3+ZuIwSA2e9EttaGIMkTZznGe/wBBUvUW2x3Hwwd/LmyTtU5GB06f/XrvfFen2msaYjyOobG0Jjnj1ryDwprT6XfFBlYnI6D+detWskOq2znfuIXAIHXA/lXHzOEio6njuseHDZXYEbFgw4bHT2qtAZbUsMjd2zzxXQeOd9qUBRlCk4ZQRmuPWOS4BxuXJzjpXTv0B6HYeDNWg0zVHnuAoIBAKkHJI9ar+L7yC9vDPbPGwwdxOSc9v8+9c1HZiBhvfg9VLYzXW6R4T07UbKWZLoxuoyYyM5/HtUNckt9xeiOYF7copHlRlAPvY5P409p7iSPBQA54xn8Oa0bjThZzuizRkDuTkGkVwoKl8DHUc4rRWfUSQmnWzXMXzopOOhHSprrTRDESEGMZAxnNUzd3MLAROHJ4+XjHuKk+36kw2gnC9CBjH5VSlbZXKa8zLUCCchvkHUHOOKti+idBiRsEcYJGfxoeCWRw8yM577RzVqO2g28owOPyp2EnbQpfbEbCguzgf3utNMEs8gAdkUgnOelTzQ20chYAqSOCMc0pmiAG4kHpjPUUmlbVg0Qrpk4UnzS3cGiC2eFhlt46nNK5SVgEZ1z7k4qT+y5ZOfMwGHHzZyPpSWq0DbcsSXflnIC9MnGOnoay59WcBx5KkEYG4dvanz6VMsh2y5ycYzgGpIHEEZBVS3OSRmjXqxGVJczMu7y8ccgdRWnpMNlPb/vWWKXP3SMcf45qObUvsoCGBicnnGck1FBqLGV3WLK4xtAAOaW2obq5qS6bZBx5E6BgPz/KrMbiIECTC9ifWstbsu5AhC8c4Hep7aUzZBjQIRwWPendjXcsvdAja04LD+6P6Gq99dIrg+eMsMkZBwfwqVtKhILs5Geo4xVdtIsssTIcsACAOAP8aPVivZkCG6mAVDnHGB/FT5LO9KlZAQCOcDr+FW0giQqVnCgd9wFWHusIpSZSTyMMCTSSjcrUyltNrgSoHUjmrm+zhTmFlAHUjNVrh7uZSYwDnocZx+FRGK/klx5a4IxhRzkfyqkuyFaxIl9ZeYSASD2AwakGrWuCBuHOMAGoo7B8jzYyCOozmrUVnaKpMqMCOTg4z6UWl3C9ijc3UE7OqFwCOCp/mKdBo0k0fmiXGB0J5Oakd7DI2KVOeRtxinJf2kR2+Y5A7AgEVN4rdk672Iv7GmU58zIB6MRzUqWzwZACEZ55zmopr63mBEcjKxIAYHOKSKxvZ2LJMdvXGQMj+tNST+EfmXWvHtY9xijYgD5duapSa8Wzm2JOcHjGfb6VMdHvMEvOcEcAkHBqxHpzRplwrAjIIFGo9yimuEsALbcewYEZx71VmmS9uU82IxYGCw963I9kQIMSkEcEijh8bIYwCOMnJ/Ki1uorpFGLQLeQGXzdmT34z+FQyaLBHdMHlBQgYYdj6/WrEuprbExmFt4zn2x7VUn1GLUCIiGhLHAOMUr/ANWGvMu/8I8TGGEqlWOeW5NPGgjbgScAbiQQcUyTQrmONTHdEoQCCpzx71Lb6BPKcPOysecs+M00m9dAUl5lVRJZzFAEk287SanXVZYQNkXzHnGDxSv4eliyxuASTxjBIqcefYfJtEmP7xz+Bos0JXSIZfE17IQEhJ42kpgYFUWvJXc7lwM4ORWq2tqCN9spC9dq4z7VWk1NHJ/c5BHTFJctuo7EttpkFz8wlXbx8xOOewpRo8Byu9V553Dg+oqGK9hkYKYwAezDipJIjOBtcYz3PSrT6BbqQNp3lOfKlB+vAFWYrqaEgB1I65J5qKLSmLjdKNrDcASTx3qyfD8cyh4rhV/2S2M/nU2cn0JutyX+1Z4FykoznqCagXUbu4cj72BwSaiOj+QVaOYA55U5Oau258vj5R7gZpcrW5SZSltbljgIVJPp0PrWjbW8TKBLFhwOSAADU0mpO/DAEjoT3qvJflgckcdM+lO6QWuULjyCSgJyeQMZx7H0qolvNG4ELjOchW6EVee6MgbCBgTkgAVD9pmRk/0dcg8ZHT/Cne4apkovdRssqY9rYB3Lk5qIavqeQSGQjOc8n2qzca7csqqYyQnAyM4+lSRazaylVuiyHoM8ZNZt90y5NozX1fUVkLPjDDBIJyfTn0p1jq0ks+JSqDAAyM5P161p3jWNwCUcAA9OBWZPp8Q/fW0u4g5weoq0oy2ZDehstcBSAACDVaW4YAkKpbsMdKzY7mXn5ckcHFTRXZUnfFg/3iORV7E9LofJqU+D+5AAHDAcE0wazKjhjAAO6gE1oRXYlCIAjoAQAx/SnokMgcPhecg46UlYLFRNcWRztwOMDnBB+ladhqSnd5hTGc5zjNZs+h2zZdZhgnse/wBOtQyaIpQMJyvOQcg80rX2Y9LG1MtpLlvM2c5+UZrG1CykBJhAcjkMRwKi+wzwuXEpKkc/WpvtktucRoH9RQr9QWhUF1dx4BiLtjJ2j+lKb+cOQ8ajOB8wwPapH1aZj89sAVOQSOv5Uz+2ZdxBhChs4OOcU7drgu49tQuFBzAd+MA7c1D/AGjckjMOB14GT9a0Y9TEsWAFBx1wOaYLp90bkKDjOcDg+lNWHcqQ6k4+8uCe1X4Lg8FHCc8qT1qIvv25RCT6VSu7AXAwGMZ64BIqX5BvqdlpljLqFrK4CsFUksCAQOv41g3lrbSt5c0oUj1wfzpdJurzSogkd0CCCGyeo9Kp3mmpO5lEqqTycHgk1EebYLCtoNpv3eapBOAcHBHannSLNVwHXPUgDGDWPN59s5AzIp4wBUgvpzgtbjPA3An8K05pLQVl1NGLSBHKJLeYhiD8q8Y9fxq4tndkEmZ1AGBk1jx6u8E0ZMeDngYrrrHxVZeShnibJI4I7Vi5L7aGrr4TEezMMmXdiwGeSa0NMniuJViuSiOeAzcAitDVdd0qdUZE3ZIyG/lWfJ9muwHRQMccHH6ValGWwas173SIFKlZY+AQwU5wfSsyDwvHdyO4uVAPZznH9aQT4G05wRncf5VDIHZyIpCoYdc9Krme25FrA3hf7NclDchgeOG4/T+tXP7LT7KwEqEjoGboajj8MTyIZTe7lI5IOfwqlcaRLavlZywPHXJI9z3otLeyKTRYgtpYsbXUDqRg9akubjcmHG7AwBjFVRey2iAOpLAYBC5qOTVihJe3Z/VkA/r/AEou+oCNdTxgKsfmHHGBj9aVJLoqA8WCRuBwT+tS22tkAKE2KePmUfka0U1RdmXKnjBIFTonqOxnQalc2JLlGQ5wTjoKtx6ys2VaTYe5z19jSXJN5nMoZQANp7D8aU6VaSRA5w2McDORRZN6Mpt21JTewMBmXA77ef0qaOPSrpD5qCSXqp9Pes5tCtCrMHk3+nQAf41F/Yq2sgkR2DKMBScCtLSSvchJdjSl0uz5ZFIY+nJqpF4RuL5zJbMQFPG0cg1AZdRBwqA4GAQf6VJb3mqwnIV0fqCD0P1ocpvpcaRfjtJoogjxgMpI45zWDehre5EqIQQSrKw447ip31HVHb9/GzJk4Jbv64oluriNQ7QAoBjLc4/+vSu+1gtFbstReKoIo1DW68DglcnNTQanbaqR5UEav1CnIJqODSk1K1kltyilQCVYjnNUJPDV3HMzK4Q555wBUpPeLEXptBi1KQlmRCT3wBzTJfCc9ruVLlCB1VWxgf1rMuFv7F1JlL5PBA4IHWrdv4jEihJRhx1JFO8luhrUrXNhc2C589nI6c9KfZa7swk0cjPjGT0zUza1CXbKF1xxn+dWYNRs7lcCBCAPTByOvFTLl9Au76jx4niiiIe2G0Drgk/WmnU4L7OyNEJAyqiiXTI9RciJo48rwd2M/jVOXw3c27AiVQDyCpxn8TTV+jKuieTwyupRErKkbk9M/kQelV4vC08bALdkAcEGTH4GoXtLmIE+exOOgJ/X1qqurT27nzMlAeSQamXN1VyWTajbzWa8Tu+Dzhj/AJxUVlrT26GOYsUPzAYzmr8OuW4YFoi4A5ypIIqQ6vpznPlCM9uM/wA6E4vfQPeZJH4ltIoAklsjDOQ5U5/P0qxBqdncgGOKI4IOcdaqyW9vfwqyooLDPAxVWHw5cxSGSOcRgjA2kcZqrX1TG5JKyRr30MWpcbI4iB/CMVjTeHpLWQ7ZSHBxuRsD9KnTRdSKkC5BTsZGzyP5VG1zcaUXSZxJnocH9BVLm3aFFpjGtru0hEouTlT0Y8n1/D3rV03xa/2aRHiEu0DaxAJI9qzk8RwsrxywAhhtyVP51Vgu7YT71QOh4IAOR+FZtJ+RS3ubMniVHYh7VuR/CAMUieIYyuGicL0GVNT2K2WpO+AUbAx8uB+tWptMRMwhVLkgDJHB+tJJd2Jtp3MtW+2XIVJzGp5wxAA/GtNfDjsA7XyspGAoJyPfNZdxpEsLnCLIAehYEEd6ux6raWqbZYjvHAKglhj0FPbXcfM5asnfQpomI+0o6jjdzj/Gr+n3I0qEpIkEwHGQgPTvkjNZFzqMNyUQSSRcZO08n8PShNPnchnnJTPUHpST5+gXXU07jxNA/BtFOOMlAMfiKzpNaglV0jieIsDyijkjpz2FXY9LcRguEfGRyw6fSpYVSFQJIY3PYHt+PWm4O1rhe+yMm3jacEG4KHHVsmr0WhvIqlr6M7gOrd/6VcljtJXASBFYnqx6VUu9NaR8RShDnGQcA0RSTFZtD00aW3kyLmFwp5BUmtEwwtAEfYQBzgDj/wCvXPpp1/bZAu2JGcMGHHuKhltr+PJM5lHcFgMj+tUm1sNKLWrNH/hGYrmXKXPlgEAZOMfjUF7os1iDsn80ZwQpzkevao7LVBDlJUOQeSoJ6Ve/4SS22H5S7gcDAIJ9/QY+tK/8w3boY9pqNzYXCSDc4U8kEkj0Irfv/HI1LT1t54cqgIAK4OTyTnpS22u2U77xbRlwcHIIx7cVsR31q45tYAcYAZRU3itUKzZj+CviFP4ZeS2WBbnTJn3GAgfKx4JHvWlqep2V1cGcq0SSklY2AJHqM1p6zp2kXGmQXdnbJBKRhgh4JPfA71yGpxzzRFEtpWwTgrGzAHHfAOPxrK0ZO6ZvzTgraana+GfD+la/HIDdmCSMElRH1/E10uo/DvQfscU1veXFwzKNyyAAA98Adq4vwn8QL/QUjW70m6uUUANIkA2kDjae/PbFXrz4uQSzOU026gUnhZVxtHpnv1rJznTdkn9xMacX7zNWz+GmjaleJANSewlmO1DMBt3dhXH+LPB9z4U1N7OfM2OC6/dIz1BrtfDfia18UXMFtJLb21yHDR/aAAjN2DHsD0zXU/EkaXrdnFGllcaVrEYVbqykUmIMOCyPjBBweM9CKaxM37rWnoaRpJ9T5lvYLuIkFlAznCZJx6HtUUF07MrMuMd8d6sm7lmJBdgcfdz1qymnIE+aeNGIyFznNeq7XPNijNOpSLcFxkqR82BnNI17KX+QspPJIOAfY1PeW0UEhGcr32nGafDJbmMElQxBwrHmiyQ+a62KE03nRlGJ3DkjPAzT9MtwwLAZI5wRwaS4tDcE4KonXBPPtzUaaiNPJBGT02t0NUtNSFaWhpOqorvk5Y8kDGD9KqSaqrYXyAccA44z6n0qaHWWuo8bAARjCoC31H0qV42MeUgkORjITp780aPZiSlsyrJMl2oDyBCB0C4xVJLSVM7GZ1BzknOatPYvCu4bjkdSKihvmR/LkQhfrx9KNtWUlfZ2I3lKSASR4UHpxV1dfygiSIFAQfu9T9fSnNDbTIXJAdj0x1qw9hBDETAXklOGAUAgUtHrcNVuirLai/UO5CcjOFpRptujEi4VTjoQcVFm/EwXYxQHO0/4UqopkLXYkRc8AAc/4Cnd9ULlV7pjTJKrMsbF0HAGM1JFPKigSIAg4AFAe0DlIVfkcEt19OaZLbzTEIXwNwxz3+tSXqTPbI7sW3n/AGegHvVRYJUlLwCQgHqD1p0oeIgycgcfKetXLS6QsEAUNjjJxn2qm11HayuiK2uSjgXBY9c84q0l3HN+7iUEEjDFscfjVi4gglQcRpIRgtySKybnSH84lJVZCMbV5walK/wsi990WZzbxDzCkZ5wCGySfwrOa8gjIHlADqQvQ5qSbR3WIkgkjnqeB34rNS1eWY5JKgYxjqfWlJy6miavY0Y9Wi3BUhDlexqeLVBcSBXjZEzgkp09xWc0zWPCRhnPUEU5pri5TasYO4cn0qU9LBpfU1rk2jxFVlwScEgdB/jWRIFtWIiO/byMnOaltNMAIE6EAjIycZH1NSGbT4pDiNyVGAAf60tw9CGG+uwCzROQ38RIGPbFTQaqYg4mdgCcBB0+v/66QarbEqCC4XJABIpFa3u2LFCCRxgfzotHuSy/DqkNyQgB+7/E3p2z2pLiwguFByhI+bDHkVSSwV/9SyxAjk0ybTZUAJuSCTnAHQVST6DVraluLRLSXJDxg45AHemXGlwW7xBXVyxOVK/w9+tU/tU1mHUHz9zAhh0A9D0zUFxdzyv5gyCowM8UczelhJXNOHTR9qIcDaoOAO57VPLps6qrB0jRgSBnkge1ULSW5X94csAACeuParsF7cXPJTJA5GMdO/0qL90Vt1CzjuIiZDJ8oOSevHtTn1gyLgQklc4JU1LDqbhWEhWJThVXHB57mrkc1oCEaQe5ABx68URjG172HzP1KEd0AASQCeemKW4uo3AJZTk+nNF1p9u8shSV2U/dZRnP4dqjt/D8txgJDKuTuGeeB/Oru1omJNLcs3MKPAQMiNuAyjBNUYtM2YkJYhegJz/+uprq31F5ghBZEPCnPA/qao3l28Mqic4KHkDjH1obfVEre9xbq+v2AiUkQg/dJP8ALpVP7VcCXdKwCY4Oent9anm1SDjKkHPTOc0lvcW9zIY0jG8Ek5NRZIpXEOqxshGwoMfNznNVrnUNyKsRILEHcCRitiLTYXAMpRSRngjkdqqzW8CFliKksRhiM49qNO4K247T7sJb4kPzMTyByKsPqMQyASFHQE5z7UyygtPLIYNKwPJJ6H0xSzQ22cLDgDB256n1pr1HdbpFfbHM5d0L/Xp+VPS1tCwd4AxI4U44qCWKWeQ7AqAk8Yq1Y6U7SEs4BAGec1XvEaMlZoVcFERVxjA7UguRtIVByOfl/rVi4sktGCExkkfebkdOmaq/an3fIgyBjpSK0toWIGI4IUDBJJ/lUkt4UAJKgAYGEz9f/wBdVBPOzhQhBI6bQKkkiEvymUISvKkc5oGnoLHepEoc4Lk4C7cinG7+bqQRyMDPPpntTrextoYQWkZjkAk80wxQbgAZM5yQR0FK2tmTuNkeSRt+XLYxjjJFRxRXbs7IpUk4UE/rTo1SEkneUz94DNDapBHgBjkDJBNHmKKkiGSxvApeV0jA4JYkfWs06uIpvISMOEJBYLk4+taizf2oSiOBEFO4kn+vU0osrKOXcZiBjnAHJpaPS9hq/UzotbeL7sRY5BHAOKBqcpYuLPJbqSoxmtCX+zgy7JV3YyS3Az6Yqq95FE2SQCeRtFNJLS4KXkVZb+6kk8trQ4z1VRgfj2qCS2iLkys0UvdM9PXir/8AacUjEDIA6Zbk1UvUt7whjG2/OSeuD61Ka2THqQi0sipAlOScYZiatWNqqyfI2QO2elMi0pBkICc9Dg8imSRzWeWjcgKMkr/jV3HzKxpH7aWPlIAoB6ZNMimlt1b7XjHcDmsZdTnYnbOVycnufpU0TzX5MasZMjPB6fWovrogSvuTtcaZJMSUIyMnbxmlkvrBZAFiAJAHQ8+mT3NS2ehl/mIXaeDgVd/sZCx5VQvUHtTV31F6FezvFvW+zpmI9AT0FRT6fdwOWMzPzwQeCPYVLNpj4OyRUQdSpzkHtT4FlVDGJd4z0znNFrbq4XvsMsbVgxeWZsAcknOfarq3MSSEB2ORycnn2qrJIYMF0OFOePWrSGzNpnyikhOcg5ANVvoFu5FcXE88mIHYR44z1PqKjFnd7A4YgMcYHf8ACoWDwsSJwATuAAPHsaeLrew3zqCORkY/HijlRSZbtraSCQ+eCGzyrHkVfaa1tlEjwnGcgAcH1rEN1GrlmlJJHY9as6e4vWxuJKn049uazu76BurM1jqdrc7VS3IGM5IwPpSfY5LtHkR3jXPIVsHjtj0qncpOYgiKEwc4Ixk/WmgXUMIDg5PIxxSfN2uGltBlxpz7yRIxYEZIPX2qB7GWJXdhnuBjk1bsyXUEOwcEkZGMVt2FrDcJi6lMSHuoFUrW2J1Rx8d68HIt2LHttBpxuzOp2wcg8kD+ldXey6fp9zEIoxOCO44pG1uwjVibRH7bVGOfoOaHJR6kpyfQ5VLeWV1jaBgH6cZxVi98NiyRVd8b1DbQQfwJrestTS5lOYVi5IANWriCG4lSMop8sYIzmi63DqcQ2mxAjMm3joarlorCVXiyzL0BH9K6ubRYJJZMMBg4Iz19qgXQ7KI/vSNqEMc84ql6i59dCqdSvzAsgbcCBnPGB2FLDqd0JRKxG4DHPNaN21sY2FuwwOnPSsvau1izADHygevrUu19CucluL6/uIkLuAinI2kjBpkcl1LkCYYPBB71Va4kWIrvRUI4GOc+uaat3LEPlKnAx+NTZdS1Itus8ZGZQgPtmrVtbgSJl8qfvEjoP6msoXEjSZdwSeRxwatxyOzZLjgdcVV9NBp8x0cNvb9FGeOdwGRUOp2BEW6M7AeBg8j3qhHdJAg2ygsSOp5J706bV+CHlJYnHzdvQVPNLYzcbspSW5gVvMlL+6jP6VHCwIx8wA9T0pssqCQgS5yckDt74qvJMkYy7lgeu3/Cqtpcu7NrToIdQwqk59eMZ9CailnSK4whUhTyT9cVkWmrJYRSJDvG4ks46jPoKznkMkpKGRyeQGP55p9NCXqds2tyAIhmCLt5IxyM8CrK6varARK6ZzySeDXEpEViDEkk9CTQLYSMCxychs570rSXUfzOlYwXUwdcOB1qHUraNbdnAUSH7oxycd6zILl7aQlcDjAIH9Kkk1OTbgkEHhie9N36isUftUzqUDsD0A9DSwoInJc7hnk9fxoa7O4YRRk9s02W4mcjMYIBA+UYwKLdirF2S5iUbA2QORgdffNZskoeUAMeeAAasmTzScgAtk8DH5U6KG2By4YN2ZcHH4UCGxaWWIJZxnkEkYP0q7HpkcDHnPJIx396ia8jjhIBYnAAJGMGqovF3H942cZIJpWQ29DetdUSyg2C2Zznkgg596sWmtmN97xAj0Ix+Fcq9zLPuRHYZAyB3pVjuthAcOCflG7GPwos+gaHcxeLY0nG+FPKIxgHkGmXfjWIXqrAgVWGAGPBrjYlaOVS5BPTrVqWeNSXAAx1JFRZvdsd1bY6LxDfWc4iJDCRlDNgZx9BWdHJaiLKQkkjqx6VBa2pv181sltoAJ7D+tKmkzlzh9gzxt71cVLqydET20kSkOYMnhvlwSPxpWmQYCoQWHTqRSQr9kR0dd7g8Mx6VDc6usSlBEDK3Qtxio1vuNEFyyMpVSY37gdqpfYlOAZznPc06WddpZock4O4jOajineZiCuxM4JIzx34qkNuxKlvFbYBkDHGcnBNS/20YGAj2hwDwQAD7e1RtaxyMpVsg8ZIxViDRLJVDtKquDk7u47c0NaasNLDjf3jRnYVbcMYJxUyQrMv+kRZBIbatRMEicoku4A8MB2oT7WNzITknAIGcA1n/hGkluWjZ2SqCIiyrxgkcUx7u3t2UpDtJHLDBOfwqNNNviMuCkZHyk9SfWiytxb3BD5lxz83QGru9ibdS1/bG5QMMSTgbSP61A1s95h5GfGMYJIxWlPdW6iPyoF345AGear3F9jH7hgpyMDsalaMoWy0YmQbZwcDhiQPyrWULaRDEke8HliAcH1rMsIjfSAFSijuO341st4agMYZ7ncCMkg4INV7zfYXKirHfmNyRJESMcgED9ar6jqkzpuMiiOTIOwYyPT6VdbStMgQBp/NPU7scH0qjdWlozYjbfEACcevpVadzPYwZb2JcgyDdkjk9Paktr8lgqSNnsB61Je6bbT3ThFJz8xOKr28CaewZUcEHoecfjTt1Y09LFy6lucZLOHAwD3FUo7S6mkJJOCO5xk1bvNZjuiCRhlG3A4/H61Ui1GISbUdwem4Hn9aWg4p3uycWV1Gx3SbSD0XvRNYXbeVz5gOchRwB602SaWYhU3gYwCT1/Onrb3W3IlOO4/pSt2Q+W3UdBDHHIA0Y/Lr71M1xb27H9zuI6ADJNV2srjcSZicAE7iBn2pqMYgQ53sehIp3kkMne+iYkxwOhIBBYg/yqskw3ktEcZ4bpg/WrFsd0gAVSSeMnrWpGgCkskTAHqo6/hTXdsNlYzGuQJGXYAMdTgjmoxAtyMNKFB7+lTX98d5CwBgDtIAGPpVJLiRekbc/wAPHFF0+g72JZtLhTGZiWHA2nFRGzRDkOd4PIJ6VZVjKCGARz8uG5xRcWzx7cSBjjB2jv60WXYN9RqBEUB3UjrVmO9DSEGZcEAY4GPzqilmjqPNkyxHI6VbGnW+MHcfbGQaVgS7FxnjmAjEqMpPKjOR7Gp1sIYYgNgweMntVEx28UIIOJV5DMRwPpUlxqURUJ5zEHG5VHH50c3KJWZYOs2ygorOpHAC+1XLGzu7yAypchBgMN55IqlBLo8cIfyW8w8Ehf1z+dRzavAqgoHJzxjoBUPl33LStuW5dL1D7V5hueCM5D+v+ele3/s9eDLjUNZl1e+cTWlooWME5Bc4PX9Pzrx/QbeXWHRIy29pFVQw7k44FfYXgzQIvBvhHT9NiQq8cYaRh/GxHJP51hUlyRukdtKm5NG7qV2Gfjp2BPT2rFmccknJFPuJyWwc8cZ65qjIcnB+nWvFnPmdz6KlHlSHhhtJBBBPCn0phk2AAHAHIFOLdBgYA6DikYgrjBz64rlcraHbGJC+TkgkE9eKryMOnGOmasSZKjcOF44PrVR1JJG0k9fpWLZ0xV0QyDBABqtONuScnAwB9auSjdz3wD0qlOWIJBAPTkVKbTBqysc74hic2zopYbvlKj3rybVfhgy75EnVnYnoOhPc5r2HUT+/UEZA6/WsjUYxvbI3AjgDtX0OAtyttH02T5VSxkZSqI8Hv/h9qEIISMygDlox0rIuNAvIIz5kTAZzkqRj8ele/wAieXbuxGSFJGR3xxVDULSNNMjDopPlguVGMnvXryjB9D0KvDFPenNo86+F+kPda2IzkY+8T26Yr1DXJyMRouxV4CnsP8aqeDtLiilvbyNAiBVQkcZJ5H86m1LMjHOCM81aXs4Wie1l+AeFhyPWxwniCEmEoVO4ZO7PvXFxeEr25l3xBQjtwScdfX+dejaxGFR8dwcFqNJ8mCyRiRgANzXDzJS94jGZZTxsv3hjJ8P4I44iZTLkqGI6c9a67T/DNnptuVWJWK8bmHSqV/4gsrby0aRDKG3GMEcCsbWfiRhQloquAMFnBGPf3rV4qNNWSOR4bL8AryS/MXxlZIscbKih1kDEKAMrnkVt+G1CRopOAQByfWuITxI+rOIZ1DFsENnr3r0Hw9blY0BGSRXkYiq5u7R8jmdShXnzUdjrdPG4A8gr0zV+KAbSepJ5yelVbOELCMZz05rRj2cYIJ78/wBK4rnz3KRkDaOB3xmgKSORz2+tW/LGQSMg9wKGiG7IH6VEvIaXcoMgXqGyOg9aaYw+GIIHIOOtaHklmOFyQOwzUTRb8kA49+Kzd7XN4x0M5rUkdcjrzR9mIbIIBxwSK0EtcjO7Ix3/AJUhgDZ+XkdSByfasNzWK6MpCA5OOM4OSPzp8MAyQyhlByAauCAhgS4KgHIHUGn/AGfpgHOMnis7cpvGFkVBaB3OOD1FTxwYbnhc4OO1TwwtuyccdqtxQjIyNwJ7dqz5jWKK0VuSCAMduRVuCywy7R0HbvVqGMZIxgA4xVqOIKpI45x1qHa5qlbcrpbFUGOSBmp1h3Z3A4IGCDjn/Cp4YW3nAJJBBxxU8dqTGBwOM8dPes92UkikIQTjGCDjINTxxlgCCcjjA71ZFqVAO3J/nVm3gy3PXuMUNaXLILeFmbOOQOR1rThJMYxgMPU4ojhEbEHhlHQHjmrSWwJUkYHciovHqaJj7dXUF+CCvI7/AEq/BGysCRjIyeOaggTaFGeOg96uRMFyOMjv6/jUX1sjRSL1quRzwM96vRso4zkkdOwrPjmAPfHbvir0fzrkjJI7ClYhsuRvkjBwRxmrAcKAoOc8nANUoZU2kA9OuRj/APXVmKXbEQRluOQeo9KSikyUyQsSOM7QMEms3UJCsRAbByeuBVm4kCjIYcDGMVgaxdiKIkk5HXI6VpFDWrOH+IOrrZWcx3gooPI7+tfO2o65qN1dOwmkQEnaA5XC9q9v12wHiW8aCVmEKnJUD73tWXc/CTRbiD/VsCOQAQcY7819BgsHGa5pux9RgsDi50/aUdDxlda1BTta8mORggSH2zx+FMt9X1BWIjvJxgZxvJ6e1elz/CKyub8x/bJIlA3bV/l0rJ1f4ZtpkjGObzIIyGMjcEd8Y569K9B4GCd4tHqQw2Zqa5pO3qaug3E6afA1xIZZzHlt3ODXRaQgyjy4BZuAT+VZlvbKWVggVQoyvqcVr2k4MgOMH+7jpXZGHIkj7OmpKKUnqeoeFFjaADhSy45OeaTWtLlZ3YEhQAMjvWJ4aumIQZK47ZH5V3gCNYuZck7cgjr/AJ/wrvpO61RwV5SoVeddT5o+LU8kItk/eowcncpwSMcg+3SuL0PxhqWn2bJ9vnNuGLNGWyDz0I7iuv8Ai7Hd6rroWJS2xCAE5HJ/UnFecDTp7GJlljktshgPNiPIPUjPH414+Kw8qz5lHQ8PNcXiaFRezbSO/tPjPc7wJLaGcAAeYrkEnjgjt+Zr0nw18R7TWdIu44yY7lkwqEY5PX8K+ZrWFIsDccjpmu5+HkZn1yPfwY1DYGQDzivJqwnSXuSaPFefV+Vxmkz6C0TK20QGQAozkY6dxXQ2cuHBOTnmuf08nyk5JQAYGc4rZtyCgI47da8Sbu9T5mVT2knLub1tIGxySCR16YrbtpVEqqCeh5U5Ga5q3kKYA556Vsae6uQCAhzn5R0qOhk+512l3ATgk8nv2rrNNn2urKcg8HnpXB2bnzAAeMckn8q6fTLkEryeKwnoZy1R6Hpdxux6f1rr9MucbR/nFecaXc8gA+nftXaaTcMQvvxn2r0MLUaZ85jqOlzsxHFeWskMiiSN1KsDyGBGD+hr8l/2vvhXffCz4y6hFZw/8SzVi1xbkZ4YAHH5ZP4V+r9hLgY7GvAv24PhMnxA+Fsuq2sIOr6R+9ikA52fxDjnH+NfWUKl1qfLR/dzt3PyanGppLuZCO4bGM1FG00wInkIIHzBVzuHpW5rN5cTQpJCgYsvKDjB7j8DXNzXt+vJgYY7ZJya7/d+yrkTi76lmO0tJkO9S5ONu4cj2NQyWVkDgAgjjpjFUmvb0EZtiCe/tUMt7foeYCVI4JUHmnzS2sc7Re+w2YVgAxxwOM5rFmtXW8IiVSnc/wBKtC7u9pH2c49P5nFM068dLpyUUdAQ3T65p3aWqDS2hJHPdrGEMfyKMLkcjnpUn265jAR02ZI6rkitM3z7DkJk89iKhmuGnbJMZGCCOn4iqXKTZrQgG6TA37UYggGpzYWU0XznLE8rt4xVJ5pFwqKH2nPA6Ghrq5UnNsQAOe386eq2JsOOn2iYCYz3AGABUCeWvKygAZ45pkl1KSC0QjHTIySau29vYyAGZ9p9CP0xQxKL2I4r0ony3ABUAghsZz3FRvqs7kokzMc44boamudLsEbbDKGA5KkYwfTFVpLWJCHRwHBBHIAA71LS7j1Q+VdV8rGc8ZwAeR61SuLW6ZDn5yBkjNaMuoSQADzlKkZwpH5VT+3TyjMZByc0JLsJ3XUg0+e3s7VkkDq+fvDJyPoau2V1BdI6NcMnXB3Y5xxUmmwxvHI08GSWB3Ecn8PSri21lE5PkHA5yVGKOVd/wJv5GZaQTSt80pwe+elWRolzIwYuW54DHNWlvdPSMmIMHxgjPH1FVWvllUmK4MbjoSTxTXL0KTuXrfQ3MgEu0A9WBxWh/wAI8gyvykkZyOeK5ieW9LBxcEY96fGdSu+UkaTjBYsRj05queS0ih8qfU2ZPD4gJb5ACc5J5/KoLiOeG1bZuWPPzAdM9qpiw1MDPmOSSMl2P5Cr6wX0MZE4LIeCN2T9MUe+90QtHZMzRqzxghlaQdiDVd9TZzhDLGSOx4Na009tBGS9o2e5xWfJqViAQYWDnocAAVDjF6P8jRczC2tpbqMb52DngEtSSaHNuA8/aeeQQSfeq0l/bMhAVlB/iBxTIUaZv3c8iqOMZ6/jSUYr4US9OpaTRZ4iSbgkgZ+9j26Vt6TZzAEgI+OpYf1rFXS7gk7ZwQTwWJ/LNS2lhdxsQJ3Gcnhjx/jV2s7pILq1mzfkvnsXYGCNjjglc5/OqkurSyElLIFmPRVwB7+lN/4R26kG43Bc8BuvBNbenyCwtl8yNWccZJyTS1+0/uYJJ7HOz6vdwsQ9qygjOXAI/Kq0fi2a2yFh285J2+ldNq2qCaAA26kDIBAAJHr71y80giO8W6umCdlFoy1TZVx6+L3ujtW3O7OSNp59xTJNblYEG2wMck/yxWOutwrdYEBAB4O3AHPr3rTOuCaMkWjYJxnA5qbJbtibY4aqXtpUdAQRjk9D61i2AtbeBkmfEmegwM1fj1RBK/8Ao+Im4IcAZPYVbg0CG+tXlYEOozggc5q0r6LQVzPVrCSHGwynPPHB9qi+y2zShhE27JAGOlVJbGe1leOEY7ZIxmrNuupFyPJAKkYZQSD+NP3l5k2vqyeWzj2+asThxwOPz4/lUX2O9uVI85sDgKcHFWDdahCmJogoI6qck0tvexjIllELZ4ycZo1+0h6GTc6XfWrnchVBz06/jUNtPIAPMyo9Peth9QBkcGUgHI+XuP61QCwyyY3EnqRnr7VN0x2GtqAjOAzAgdTUpvhMAfMZiB2NWore2CgNCSAOAP8A69PW1tRJnyCSTz9B1pWT6i1My8vxJAfmkUDGM1bhW9+zofLAyMgt3q9f2to1i5WNkcj5Q2ORVewu5BbKnnKEwA2e/tQ0ohcpSLd+aj4wFHPHWvS/hzqD3TENIu9TwhPWvP78sASsuAew6U/wlqctjrMTNkLvwCpxgetYVVpzIuNj1jx9DGtsHePchPAPO0nrXmLX0NuX/dseMDAr1nxmkWqeH4zC48wx5yP7w75rxuFHWcpKC209c55rWDvHRjsR3d3FNk7GyMduQags9TmtGcRlwhHIBI71sSNZxoQ0TkEDPuO496he5tA4IiYD+7j+tVZPclOz0CO2S5jL72UnuSeKlj0uNS377qMnJzUQvLRFbEUi/jkj8aZ58U67VWQEDhiaElsgbu7ksduIZCUkByeB6VO948agh1Bzzz3qCLT0nLBjtBHXJzn61IdGWNgBIMZHUiizv0C+gw3d3NkYj68EHOf8KWSS8MZ4yVP8X9Kcqi0wEdSfQdMZqSTUbqf92RkdAQScUtFuO5nJMXkzLgY7YxVsT2RAcoM46jvU0dg8oDSrgYyCB/nmny2tqAAVCnuVFUtuwtyhNcWmTsym3rk8iqctwZCFVmUA8EVotHaIMPIBnk7j+lVJ1t94ZWzj0PJH0perCxGbK6nBZZCT6Oagm0m6C53sSOpzxj6VfW6WFQBITxwCelRT3+9QA7ZHBoXL2GkU4ElicmQFlHIPWr+nXQWRkEQG75jkA5x3H+e1VPsd1PyGIU9M96b9guGnAdscfeUYxz0J9aLN7EuxvTXCyRghQcHHNUjcFMjZyTyFHNMbSLhE5dlz0JqJLGWFlPmF8HIUmi0hbF651d5goW22kdQ3GfbArOkJnILRlcEkkmtcTloV3IFIJwO1V7m4EedyDgjO0569Ka8xvUrR6VBORl1zjlTSpp8ULAh1AHPGOPwpgv8An/V5BOMAVFNuuWBERHXLKT0o+QbGnFciIcSLn1zikkviQSksYPUgsMmqVvpcbNtlZ0RurA9PwNLNodsMg3ORnIAOSPehvoK/QG1C+lGUHmA8Zz6dKRpdQbIAXg8grk1bhKQJsVxkAnr+tQXF/PEQUcOB15xj3FRyx3KW2xW+zys26VeT3xirKW1sFBkjJAB4wM/Wq8lzfznARck4yecCkla9AKlNwPBZeOK0S7IV9dSSeOwSMkNgYyQVwfyqWK/tY4wEYADoFOMGqUETzOFnTIBA57itVdMtJkIVGIABINS4uStsO2uhXfWYM7TI4PTA5/Wqxnmu5cQSsFHBBOMmrc0FhGCpBDZ4yf6VHDNbQNvQsCDzkVPKtmwdxG0y/YAmclc8ZIGKhOnXpYYlUEccPkVNJqEZyS55PXPSqTzTXEqmFyFyeGOMij3bWSJd7Grpo2wlJ0EhAGGJovokkiA8nGBkMBiqIt9ROQJiuRyFYHj+tRzWN6YyfPIIAbg4J5qlzJaISLUQuxFs3naR0DE5HamW2ovasRKzHkgEDP41Po2qRwDZdRByDggk8j04q1LPplxNkRbN2eAe1SrLdWLVysmrRZB3E+mT0qxFcRXUZdNzKGOSfX0pksMATEMLHJzzgGoI9OlZgYpDGzclQcdKpLsJ3ZpxXEaph4Mnn5iKJfKZcJCAQOcnBNUF068jwqzNnHr09wKa1pfohdnZgD1PI/yapcyEmTXFmbplAUKD79BTF0mZcES7RjjAFOiuDbkmUEg9R6+1RvfDsT8p6A9Papu3uh+hDNazQuDvLegB6/WpEuymQ0UjYHDA0xroZ+YsCccGtG0ljK4EQckenSh8voCuyqdWUNgxZGOVwTxUtvfJKoKYAxwDxUsjRFj+5CnkFcdKzxHFIwZPlJ5B9aGJpt2Ln2JbskvKE78HpSnRxFg/aAwzjIPX/Cqb253H9+QQMEDHHsadFbGRseefQgkClrvZD2JkgltJg0UqsgJIUnIyepxVuS9dnDuilsYLAYGarLpzK+TORgY4GQD9aiu7JgOJy5IzycZ/+tVq4WLkl2JASUQjOcdMVVmeQRFDEHVxjgA8VSEcqFfnzg5JFW7S7khJIGduTgjOfep1E3d6ENvp0cpAaNwc5Ifjj0pmoaedNmheBg53DKsemeoIq8+vSNIV+y4HTOwAGo7jVTLAgkiDRZAL45Hv7/jQn5B6luHebdHMQcc89g39KSeDeuCoGe1Rw2MrqHiuWQdtuP61t22kRSW5eWRxKBgAHqfWqTfUXQx7bw3JIQ4naMk5BU/56VpP4BvUt/tCXAli4JJfJye2Ky7meezklUkvH/DtJ4p1r4jnijIjnmRRyQCRn8+fyp3S+ygW1rizaFd2rZB3LnqTkCpI7SflURndSD8gzx60v9upgGTJBPQccmtDS9dgtpxKFeQA8BeCDUuceiBRkle5TGmXdyQsdvIT1I28j14qzBps8cq/ucjvkZ/Sujl8YxT3DSx2IQsOQWxg+oxWTfa7NdzgxbYiDkEDpS5vIV2UJ5XRgohTJ4OQBipINOe5iYPFGqsc5ABIqpfaVfTOXMoBAztBB696iGm6ui5SdkA7qQR7Voue10N2FvvAl/bkFMpG2WyCOR/Oqsnha9jiMnnIQD054qW4utXgQl7mRmAycnkj0psOpXsiuLh3YsMcnOR70t90PXuV49AllwTOB1JAIGKsp4ZMjAPcgc4DCQAVC91HEx3lwccbVzn2z2qNdUhdAcuR1+7wKXW9gSLP/CONuw95xnAI4pLnw3cQgMk3mhgCAhzmqj6rBcHG49MHJ61padrAgUFCSQeMnpS5k90HK0QW+mSxMQ+TxySKkkAjYjoPpWmdSN64KxAFgACp61Wv9HmaPdwEPUgZ/Cr91/Cg9TPu7KF7QPDKN4JyvUiptNW2uowpi3yDrk/yqg/h64jAeOQbCNwy/UZ6+9P060ukDPARvB5JHB9wKhqV7D0ehtXeiDygYlwT/ePSqEei6nC/DKMHOVOcVZku7+QBSAwAxtA5HvmprXWo4wyGQrIBgjOc0pO2skJrsUJtM1OAlpHOR7/jVe11GSDcJg3yk8gEke1aDayhY7skdQTzV6zutOubRvMiAnByrDH48VN6YO6RRXXpBBsTzSo9I8c+hqfTL6LUyUdjE2cBm46dqkguYox5bwIAenGSagktSWYRqFJBIOcVVkJehqWWLe/WCUowYYwy54q3f2COxQJGhBwV245rDbSLqVAWnZCMYG7ocetQXUF2kTFbpiccjP8Aj/Sj399A0bL9xo0M0bgyiJxyV96pJoAG8i4bI7Z/T/8AVWbFPdwuSxZio5znkf1rRGuuqgiMhh1O3IHoM0PmW6uaejKh0+aPPkOzkck7u1TwXF1HlSmSO+etLHrZhcl4mBI54zj2xWjFqHmkPlVI5CgYwaW28STMbU7lGyImXB6twK17XU7eayJf5JBkEMcH6j/CmSzJLj98BuPK461DJY2k7DzZcZHGw8indPVMVuYkj1JI48lgecbvenjVgwwSVcEgg8EYpRoViIyBIGTGQQT19frULaFEASrnJ9T09qaTetx6oUyNK3yDcSOeap3lrfDJBDRN2Harw0/7LCCjlwDj5jg1Vu21FUJRMoBwDnn8aOV3s9Q6XKNvY3cPEb7A54wwH8+lEsl7C2HfknJw+QfQe1X9N1QMWguLYO5wCCOlal5Y29wDiIgkcE9valyxeliebozNtmDBWnQMR1XOc1NJb2jPkQKSOvHSqraRfycQ5KL2b1quum6yrMjLwBuwMjj1qlGa0iitC1cWUFyuBGqAHjaenvVUeG5TMHguChJ2hQwGaims9SgKMUOCAwyeCKuC9t14nRt7D5gDjPFJ80dZDtfQYukXsYIE5VgeCSBiq97Je2Rwz+Yceuf5VfTVrRcKXKpjqx/rQmo2ETfOdw6gk8e3NTzREuZaGYuowyxqJFbOOR1BqzDqdngCWKPBPVgSR7elaJgs7wk28GdwzhTkA9zisy+0I3HyxJsHrVq0vhYvVFpltpo8pEmCeDVa48NNOgkjcHPVAemKgh0LUbZGAJ2qPrj/AAqB5rqAYMxB6EZ/Sp99XuNWfkWI9Gu4UJWfjrtyBj2qG4kvIIx85OOpqG21VoXKXLSBDyGUZP5dhW9FrGmOg82LeuMBmOKhNdUCMmz1iWMEPuLEYJx1q4l5BdzqryCJXO1QRkH8atC80iQk+UGAHPPBFVvIsZ3BijQADjFO8fssNeqNaXwtEhDgrtK7gzcc4/xrGeyOlXRZIllQjJwc59atyaZfTDFs+U/2mPbsBTINJ1S0v0WXzArdWIAI+lWuZodi2uu2L24H2co+OhFUEM1/clbeTax6A85rcuPCkhhR1i3ArnaDnPv7Vjy6BdWrCWNG46MOgo5LjUtCzHpOpquW2tj5Sc8U+PTLiMnzYixXqSc4+lVIdTu7dys4Yqozkc5x2q2mshwN7NgnjJxis/geqC3Y2NJNtbgpNYxS5BUlxkknv+nf3q4UinUBLRQucYHSudbWYQ4AcY789DTE1CeV08p9oI4yT0/Ck5N/CUopbmzdyppbhZojGx6gLnNUbrUbadSY2Kyg4II7Vba01PUIojchZEA2o45OKe2hJEMvAQQcnPrTipNasmTSsomLDb3FwS6TEY4IAGQfWljs7+5+USFyvX5h/kVqoyKGQREcnocZHpUavFbsxCPGSOhbtWnKluCbMO5e9syiSHcSc5Jxkf4VbtdaiRkMoQsP7wyR68etaK6laO482LIHUtViSTRHj3pAofoQvOaj3S3ByI7TXtKQkT2yyIoBLAEke/oT7VdlbTtYjYQW0cbN0Kgce9YtzpEV8MWykEcZUgdfbvTY/D+oaeRsG3cM5YdaEpPVMhNLSxPJ4Qv433wqpUk8scZFVLi2vrQ4duR0AOcH1zUssmrWS7pUO0ZBO04H41NY+JoioW6gD54w3P8AKh/3kPRmQmvajanbDPJjIbyzwCQc/jzXoOh/GaXSBC1xpkomYASmCIFZcf8A165fUrvRriEFIvInH3TGMg/Wr3gz4nf8Iq08FzZQXVq3CFogzBv+BcVhNRSvG405XPQLT45oA6R6JdG1kO7yzArKGPdSOh7c1APivazO9tf+H5H02UFHV7cI6Z6MCByfzzUtp8fNKVZIH0lVQj5o1t4x9DwOetUpvjhYmVmi0+M4O05t0JwegO7iuaM03b3jrs7dDlYdF07VNcEcNy1tbtkKW+Uqe3XkGvWk8MmfSoRL4kN1JHGBhl3FAOACeOMD3rhdQ8ZaB45gEMtoum36n91cIgVW9A23v7//AK6LL4WS6jOGPiF0UDKkSMAD6VfM3pFfeT7i1m/uPMHaEqCXjVsfw1TTy2nJMnCkkN15xTNQs4LVCRcBn4AA7+hzTIFhVgcgZGScZzXrNvY8pOxYdRc8GQLnjLAmq81jsuzsckR9GIxn1FSP5YyYndnHJGOmelQq148mAmUzxnitEnba4tJbE/2jy0w4ZQBkE1TaG1uX+d2YryAOc/jU1xHHkF4ZXckDcrZA7dKtppDtCTBajngNggn3xWkYy6A5W0ZUlhSJFEAIJGSxP8qUTTxbDOdy47uePwobQ9St+fJYgN93J5q2mmXgUBrKKQju79vwqXB72I9pbYjXUIpAoEa7gOrE5P8ASnG2gus7NhckHC5ODUy2Mm3aVgiLA5KjP0qE6JNbDek/mydQqggE/wBKHzR63FdPWRDcWNvGw83cxUcgGm/2lbW8bRxhtvXlsnParLWEiqXnspJjj7xXIWqT31pZyAGzCtjqRjIqG776GkXdWI49RvMs4JDZJUk9BS7jKxeXLknGDnFSARX86GP5YwMkNx+NSyXMdgFIw5BxtIzmo0uaalY2+c8eXjqD2olk8lEEbhiTyBzTLvVftjBBEEB4xjGRU0UUERBeUE4zjrg+lVo+gWuOiuGZt5jGMcMRkflVgCKfGXWPJznHQ9h9aZLqMUcZA2MGHzZAHPsB0qlbskkrheQBnOP4vSi9tiYqyNGSxBUbZ5GcHJyO/pxUf2ya0YRAAc5Bx1qqNUuEIQphB3PUYpsmoxEF5ZCXOeFXpU3XVFJWNKW/jdNkz4JHJBxUbXdhbxFUfBIwSDWQ0YuSZAAeMYPJHqcUsdoh++oQDr7+9JX7ivqXCbNjmLc754JyePrTGgvWcHG1MZXNLaxW25RGWL/Q4x9amki8lgfOdyPbH4fhVJrqDVtUV1sr9mPmyjI/ukkEfjUfljT5A0qGUA5I9adM7bjvlcjthjTI4Z7slU3SHHAPND8hxd9CYX0VyFUWoABIOxSME+9XY4Q0QRE5PY8YNW4xFbRhJIjuVRnIAye/H1zz3qS5ntpY8C22seC+elJK+tydVpYxLqOW1kDkMe4Apn9oXM5CtGxB5xgcVofbI0JTy93PKsePripYruCMnbErk8EHj+VFl1HqURGZ8gx4Ixn6U+a2g3ojnBYdDzjHY1YE7OygBEyeMnGf6UoiiinMsk4Jx9wHoR3o9B3NGG3igslyQIuCxJ6HH61Ibuwht2AmR89dhzg1z2oao87FURR6BQcD3rFa2l2He+ASRg8ZzWbjLdCVnudI8VlcuzyTgjPCjgAVA0GnmQ+TIJABu+Y9faue+xyRSo8vIOSR1OPpUkUoikyiDJ4wBz+VHvMaUV1N2O4lAO3G1eR34qeTW791UKSEHGMnis63uC8YGVQdAKtQuiK4eVQBzux/L1pcl9yr6At1KFZp2IQngg7TVeOSwJdpA8uOhDZz+dLcoj4PnjIOcdeKz7iMjlTkdM4q1dLQi5YlvNNUn90xHHCjOP8A69PCxzW7G3RonPTPp+FUo7CWTbgH5iATitW3tjaRkMWxnGV4NPlk9xaIy10+7XBBYD+8OmaeukXflNgvtbOPc9yK1luLa2UFxLgfMME8e9QSXsQDbQ4BJI5/z+lKyHqupHbaTc2dqQSyMx3fMetRzRXcW1mfKHOeD+lMiWe5cgSMPqSRV1NOlhZTM6y5HADk5oauF2Q2MkU06om4NnncSfxraFlcpvKoCh4BIxuFUhDbWDPO0TBweFB/TFWE1VW4O8sSCQHIIx6U9Oorg8M0rgmIBR/eqZbOWIbwqHttwDTWhnnxhwoPIG/1qK702+tpGWW4VCMYAkBOPwpegr8vxALueG5EuEDjOABjH5VCEupjuMfBz1HJ96daWpLEyPGxHGSSMe9WLvWxYqihYigHCgZz75o9RpvoVVgu2JBTZGP4ycA+1OisJSfmlUDON3TntS3GuzXUYCQcDptyc1Xit5p2BnkaEAEjHY0eiHd9S9JPFa4jLK5A5O3g1BG8d3KCIVdSRkAdfx60yPS7QYLzOcHJOM496dBcLasTG+5VORx/T1qm33BS6NFmTQEZHODGDzhfT6VRfQbby0BaUOepYdvarSale3oYRl3B67T/AEpYrC/yS8RQEZGWzkevtQtdkN+pRGiWkBLvLICp6Hof/rVia/C0rMUBfkBQoxwOK6xxFbqPORiMcNjgmsu58uW6R1BVRwAoz9TQrN6iSaMSx0WZEEpQk46Hk1MEuBKSYSAO2RiuiF/CkRO8A91HcCqTXUbI5Q/MTwuOtS+W9hOUkR2ss+MNnGcAZ6CtC20YT+bK7EwKAGbHAB7/AFrKWWcMNsbE9QcH86unWbyPS2tCjBJJAzFRg8dAT6c9KfK1rYfxbFfVNC0633MsjsCcFiAMD6VmRC0snY2xYswwTn+laNyVuUDzEgjpx3qpbrboXJQOSMZYVLbZSgkRi4lcY8woCcAA9auxWFzNGHMmAOmW5P4ULe28ROImPBAXI4445qKa8dsLEGUr3HY0tLj30Jf7Mm4Z5dy9cbsVZjKW5A2IPoetZ8VvPL8/mEEDkbv6VJ9gziRrlc9QFbvVK9+wLQvTXqYOAhI5BPWs+XVXZyBDknqVUY/KmPYBGYifG4AEE9MHpTYrYxMGXMjAlhzRquoLViSX8rREvFtGcdOvPFJBbLNKTMDEMZwfT1q69zcr1g5xj5gM1XlWe4YeYMDGcY6UthXsTtptkoBE4cggnaByKHnhsyDC+Sw4Ge/pURitkbDysCBuyBxn0+tRn7IjZR8nqQOoPp7UXvuxqRYN/fEAhCQeSc4BP9KZPJqEzAlMAjIJOPyqOe9XACZJ6AUqm6wGVwCDwTzgUkk3sO8uhpWVzJAuHQll6jPT8aW81dRCOGWXIX5Wz1qg1vM4ZmckHrk5rOuHZZAGByBwcVTVtyd9y8Y7q4bzExgkgBW5x64pfskzKSzlgDjJ4J/rVdb0qgARgMY+lSwO10DgkEHqD0qVdgk9i9Z3H2V4jt3AEE7jmtO51ws8pjiChid2DjIPash9NeOJJHlAVuVGeo9ai8pE4M4QAE47n3ocbD0LCaoLVgQrH5vusc0241F7nOUY+p7fSqqMhcYcFie9WGuhGpBVc9SMYoSiHoVUjYvkOUUHJBPX2qQ2pVi2/wC92BqNr0lyVCkMcfKOtLHLKG+ZCR2A5ql6B0FeALjL5z264qUOEUDggcDA61VnLluV2E9ARVhE+XBODxk+lIEtScSEqQccHk46VGJSZCEIJz+VRmQRyqVfJxg5GaWWUogAdTgc4HWi9x6onMsoU5QAA8cVF5Yk5kOVIzwM4pizzXCgDG3qe+fSpJIbiTaw6j27U0m+hN7DhZQYB3MXB4YjtUNxFAjnYrHPBIHWpogVyZFZgOhziqro0shCgRpySQetNXFpuNMUYX7mD0zTVjizhUAI7nrQkW1CGcnnIJPP0qRLNnQuJADngCm7rQfmNzuyODjjFAlKHGMD+dOa0KEt5ysCedvY0OwiOAykjoKke+o5AJFBZwCaikRUYneMA9c8U955AmSgKA8DGP1pmBcEbwBGOuRjNGw7WHRMqMp3AY5yf5U9pQSRlSO2KX7HBgYdjk5OBVeWOCKTCZyTnk0lvcm2oeVNKwMak5OTgUv2a4A6Ec5OR1qaO7CR+WjkdzTGnkkBwWyDjg9aehdiHyn8wBwSO+KsxrDgZQlxxyMVHDbTyBjvI46nuf8ACg2k4XrnvnPUUa20ExJDEmAqMCD69T9KYtyMZAPXBPpVi0jIbDIZSRjA7H1+lP2RBCdgJPY54NLpqJNWIYNt0xUHZ6Z9adNZbBh5gRnkDqKbJP8AvAwi2KF5OO9Qy3Cz4WQkoOcetIaSbNO0vdgSKA4OcgZ4Hr9KuRWV1K4BmJDHOS2Ov6VXsLWO7QCLERUcFqtrbOMgzDII6nOKm1yvQLmze32Fn35ODg5xTI7UI3mAIAO571a+yq0ka+eME4JzS3GkIGKpcjB43E8U/QLX3K13LvVPISMuAcjbnJz6fSqrC4aMhYApB3E7QPwxVmNY9PYuZlYg96lXW1fgFCoznA5+tQ5dxJJIy4YbuSRf3OBnJ9h61ow6fFK484ZHXp19qat5csQYhkAYGOOD/Ooh9vkmKiIkZ65ppPdIV7bmjFpenphpC20fwq2P1qtczWyFwhYHB24PT05qS3jBfE4JGOx/SpJ3tkGTCZAOgJx+tV/idhuxkpeyM6xI7qGySckYPc1fttEuSxKXLlm569hTFngCMVhOc5DKM49RT4bg3g2KGRAOgJB6+tSmvUnXYtQaN5XzyTBwBngir6ssborGLI7Yzx2qjbaZ5r7JJ2QkbsE4BrSXQ0QK4u4wO+41SbXZCWi1LH28qwWOKNgPQYB/KoJ9SubgbRb7MfKS3SkmuUsVDCVGOcAAnn3pn9pXt5h4gmBwMr1pP3t22UmmPTTbK6GZwwkzyV7Dr0rm9V1MWsrRWaq4U9x1rauDfLGSU5IOQBgEfWuOvZozcMXfLZ+bHAx9aaK06E9tcXKTl0+Vicgg9DWnbWMk0W65RiG+YkDGc1lw3EJVSmSwJwDVyI3lwxEZITHBJwD7GtF3QttyY6ZbDOYMOeoYUr2VvHCXaLgHhTjn/wCtUTWV8WwXAJGQFyaVYZoFZZyT/sk9aTk+oKxWuNQgiI2o4OeTjgD6Uv8Aa8YICBuvOB1FTSTxEKojUE8Z681GGiSM/KC3Qmlutxag10bhcgYx2NNhtHu3JdhGAcDB/nTFnHICYA985qxHe4XBiwR1A5yPWpQ9xh0p45AwnGAeAD1rRs7chhmVSDxl+g/H/Gqy3pZceRGST94g8D/69LNI0kOzKoB1H/160Svsha3sSzzRowCGMnkbmGeKomUo7ZkBz2GKSK0hiQMWG44GSaZPZRNISZ2CjpgYH50ajsgFxIpyhVgeqkZOfr2pfPuZMZRfY5zT4DDEgHmg9sn+dSGcZwZMDHGO1S7dSdtis7XLuCVyO2BzWtYqHG0ggk4bIqMagGXarYIAwx61W865V9sQyo56dKVrLQqPmdXLYaVZ2jecZHnI4JA49vWufMcF3diKNGOOSpHYVWzcySAl2OASMk8VFYW9/LfEQkg4yWLYxT956MXU2s2VoDvtg4wcMeSMVXuNTgGMQcY3FgvT2plzol3NJl5VZwejEdfr2FWdPsDbSBZVUjPPP9KLSW5UWm9D0n4AaKviTxckzwH7LZjzHJGBu6j9M/nX01eXTSSvyfcgdcV5z8DtDGjeHru5KqJbsq2RgYUjp+g/Ou7mZlyxGEBABBzmvIxM7ux9HhIe7qiOaQjDZwRzjOSDVUkuc449PenTnkYAIPf0pN2IiQMAHt1NeVNnrwVthykliTgHuaeCD1wBiq+1mcAHoc59RVlYwozgYPp61ztnStrkMiA/d/HHaoXBIYHoB3q4wIByTjp+FVnQKAQOfes+pvArTLtPA4PJ+lVJ4hsB5Az0HBq8+MoQCDggknrVS7B2El+3G2hO0rlTscD438QR6BGk5UOWO0KD0rgF+KcU8+JI2CkdF5Aq/wDGS8xHBbgnlyxwPQcivHJNyTEDcYwMAGvXw8JSXMm0deEzavgVy09j2Cb4h2FzCFVsbuNrHOB9RVm48RWmqKiQTK7HAC5xya8at12g7MADoDXXfC/S5dV8XQgljBbxmaUnpgEDHuSTXpUVUcl7x9Rg8/q16ipzjuexi2XTbOC2QFQqAsCMc461n3GCCcdetat2waYsOFPQMcn86z5QDygXBPGOhr1Kllsfc042jdnN6vErW5yeSDjjpXmeqavdQ3b24kcRg/dzgV6zq9uGUoRkAcEVwdz4QuNWvXkjCqsZ+YMcVxun7R6nz2awrzhy0L3OQQyO5AyT3ycnB4/GtLSfDN9rALRxMQCPmYEDHbmvRLHwJaWdrHIwE0gO4lgARzyK7XT7OK3gxGiQrjgAcYraFClF6nzVHIKtV82IlY8hTwReadcQzuF2qfmC969H8Px/uUxycYPtitC/jjeNgSDkEgAjn3pPD8G6FAByByPSvGxvK3aJxZplkMFb2extW8BPBORjjI61eiiK5IOCBxjtUltAAuCQARwBVpYCpI46dK8pI+bUdbEEKl85Y4B6E8/nT2G0YIJ6Yb2qyltkjipBakHJBJz0PSok0zVRRTWMYGc4PpT1iH8WAMccdfarqWeMEjBHQelPNt2AyOoPrUPuXy3M3yjjBAwRzjnFDwcAggcdjWiIBk5GAahMBIGV49KzuaRjbYpxWwY7Tt6dW7VIsTuxCjORzirS2o4HUE4+bj8KsCzC5/hI6Adqh3ZulfcpJCAcAAk1aitfnB4IFSCHEmRzn0HSrEUXIwgAHfpmsW7PQ0Wg1IMHI5J4wamW3LKCpGc8ipUh5GQSewA/rUyRk88DH41EmnqhpXEjhAAwMHuFNTCMsu09CORTolO7pj9anEWVBILfSod1qh7aECoAOeOD1GaspCAq5OGIz9PamiF3I4wQTkD0qZSByc9ORiqd+pauPCEn1GcdaniY8ZU8HnPeo48pICACcdG6c98VYVuMnqBUWuV6on3bcZBA9MdKchIcnPJOaiZgcA9PU08AB05J9zStYpF6BRkEZAOT9atpJvTbyOeOcVTik8zGOPoc1YXB+7z9KHoF23YsRjABKDg8Z/mKsq5JwTgd8DpVVZiuAVAA4qSRtykDBJHOO4pJXQmwnk2j+8CcAg/rXGeJtQSCCU9MAkj+tdJqEoii4cnjHXpXjPxR1q58h7W0jllkZSC8SFtv5c10UacptRgrmlNOUl1IdL8e6RHOwuLlUdiehByAce3tXSWvivS7qJnivomABONwyfTivm24tZoSqsHyBzkEc+vtVVmeJyQ5QqR0JXmvdVPE0FbY+0wudxw8VTlDY+n7GSKdWnEkZLjIwwPTp0rn9cnaaIxHkySbjg8bR0/WvGdC8RanbSLHbXUuWIUKz554HfP+TXqyxPNDHLKxEhQbgOMcc8V6OHnOfxo+uwmPp4qPND8SGO42AAjk8GrdpIqsACcZ/iOapSqzngZA/iIPaprGMLIGYkYGK61B7nX1O88KTbpkPIOQCDXpOqFU0gOAV3AjI7YrzjwpEDKmD0wee5PSvR9VG/SFTOMpj1/z0rrpWs0zzcZb2lM8PiiW88TXUjbSySYUHvgDnH41ua34as9Ws7eOa3V1DFnIAHUcD865myv4rXxRcpIwQeZkEnrxg/yru7maC4ht/Lkyyqc4OAeeD7muN1ownbmPUqU4TSUlc4GT4S6LdTAqrwMT1UDH65/Sm2PgZPCOsxxpMJUnBMZI549/Tmu3tnZnBIBPXBGM1HqkX2nULLByY4249ckZ/pWGNrOdJqR8nnGX4eFBzhGzNLTVMSgZ6jP0rYt+gJzg9FI4rPs1CoA2EB6EjqfStKDcpA5wB37V8W2fmy0LsRJIJTHf1rVtclQc4I9KyYy+8ZIPA6dq1ICMhScA84zjNZt3Fc27KUpMpyTjkbjXS6bLtAwec56VyNozFgMA88EnpXSaaemSCcelYSjoTc7LTrnc2GOBxgnvXYaPcmPHzH8DXA6XIVcfMOwOR0rq9OnXKMGBwcmopy5JJHLiafNE9G0y7VsA8e9aOoWUOs6TdWU4DxTxNEynngjFc7p02dvA+ldFayZAOCSPSvp8NN9T4bE0+WV0fjH8Z/BUnw1+JfiXR9wT7PdF4gQcBWPb15z9K82n1u6XzAE8zB6jsa+1P+Cjfw5bTvG+k+KIY9sd/wD6PK3YjC5P5+tfG0unwQynL59O2K92k+dbk1feipGJca1c5BMIc9mbn8PpUDeILrkm2yQcnaK2p4oWGMDOOeODWfuWJ2BZMdyccfjW6SX2jgbbKya/cMGJgCA8ElcnFZdtaJfX8peQopx/FgflWpcy5Qneue4FYtvdNHdSkoGGcEAZp7bO5KRrjSOpEuQOM56imLb/AGZyEl3AjHzUhvt64AOO3fFJG/mrkAFsYBNWnfoJ2TLMdwYXyoGPXGKnbUzIGLlTk8Enk1B/Y0U0RInEbY5y+ef6VAuiouX80HJwctk8e1XrumJtCT3rN8igOc5wB0quJpwc+Q2PUgVIYWtWDRsCwPU85q4uqFogh27iOcDpUPR6kbGVJPLvwYynHGR+tW7ezgli+cjJ55pJ59x2+XGcjbhief8A9dR7po8H7MMA42nIBppLoh82hYTSbddxMucD7vJNR2qrBfIEcYJ5AGOPWiK7lDZMITPQE9KZNCDcJNuAZTnHoO9DvbUE9LnS6vpl00MAtEJfbuZiM5NZEenawXA8gE8ZAUnP+FdA3iu2uLK2iDiGWEFQS2AcnrWRd69c20reTOsh6jBIFJTi9LfiFmSW+hvIHNxCEPUgj+lSmw0+xTc6EvnoBxWUfEOpXPAH4DNNa4v7hCWi3kHOcdKtSlf3Ykct3c0dRuNIkg2ozKR1CqOT+dYNvNKkg8mYpu4wOAD61cgtlZwbiIhm6Vca20+AhpXZcdeAB+dR7z+NlKKWxnpdalLNiNwMnggkZIrQt9M1a6ZhvLE9RjtVhb/SoAAkmxuMZA59ea0oNVhdCYZ1ibHysTwfapvTQWkZEvh7Uo497pIy+p6CmXEFpGArW5JAAOcc1oXt/q8q8OsiKMryT+naudnfUJJRlSXOflUd61i9LpE2a+Jj7n7ND1tio9V6L+HrUI1GyJKgAELu2k9R/jUU1tfNmMqSvXBzz61NZaeiqPPhbA6Yx+dO8mVZaWHLqkHRGYDHTI4qtJerPkxzSKehIOP1q5OthBs3RAEjoQKYLzTV+Uhg38IGORS917sOWXRFixiv7jiG8kAIxwxPP0rR/sbVwCPNJJ5wB1FZVlqdrBJlXeMg5yp6f/XrZi1eG7XaJpN/XKk8H6/rWfuJ2tcSuZFzpt6MpO7g7sggkZH+FXDpk6wbShd8bsAYyKunRL6+kLJdtLn5vn7e1Nn0rV4SyGYgr90K2fx46Vqo9YocpWVjEnsfstwgaDcGIJU46d+e1TXGqWUEZEVrtyTgMCcD0zST6TqUmXMgY/dOeahXTrmIjzI2cEY9c0NT6aEpx9StHq1tJ0hwT2xnB71p2GqXjRFIIF2MTjcCf/1U+O0gTiS2bcDkkgAD2x61qR3v2awXyAgK5yWGOe/FJ22kyjktSu7uC6BlhCIPUVPa61ICP3uGPUZxVrVne5fMrxqSOqkHOe+Ko2nh6C4fL3KgnkEnH4VLSb0K/EmvNT84BTMu7POTnI9KbDDaM5eWVOSSAOn0rSk8EW0MQcXsb5GdqEH6nisabS4beUIk+dvOSetOzXVGa97uXm0rTnQlThse1Z9zpcasv2XAOM8jr6imNczwcJFvA/iIpLfWrlZMC3RcjnqSfpSbkxqCuK1rehQwTcF4OAeKkitr18EryTkYB4rYstRvruFswAlhyT1FWbMataGTfa53DgYzkenTimtdbMb9TnLtL1EYOmATyCMcVHpOnRyQqZJQBzkZx9Oaua9c3y5MsKRqwOQrHpWRpt+dsqSIWBOBx1H0olppYC9NpcRR1MwLDguoAzTDapbkFJQ4Ayc8YNL9pWX5PIYnsSMke1Ogs4LgqGJRvvYHBHtS3Vhqxsr4nlk0yOzll3LGDtbPPNYrXZDkIwJIx8w61ZbTbZGYB1O0jPPWq81lAmCJADjqDnk1ChGPwsHqT/ZLm5jJGcg9BU8VuwT99GW445AxSJeGNAomBOM5zVd76csQsqnIwQeataBbQneSFFKPEy45JAzUIuLdHAAZeOuOT71JFazzFXcZyOD6irgs0jzvQEkYqtWibme2oRFcrkDGeRj9aVSlwhMale3rzUjJESR5RyPaovNjhbCgjjkZ6/hUcqWo/QtxaWJlGXK5+XOehqdLE2jZ81cjphs59qoLqEfUF2TB7YNQvMXIKls56MOlPboO3Qvy6lLGducgdB2FVZ7iWU8pwenHBqELJu+6xIFWI7t9mDFkjjoeKLX6ARRwjBMwAPqKsCxtgwLOA7YOWwOPT3qA3ZduVCg8ZwORTZGdlU+VllPJA4z9KaYmi3JaWaFiGwQMlm4z7CqU8VltAG4nHIHHPbmke5mchTGCcdMdarvC8koaWMDHcCi8gXYsRXcMY2mUqMiq894pkDCRyoPbnFXI7WxZXAIYYw2D39DVWWC2jlQoTuUgjmpWu5VuxKuooQCS+cccknFSQyiYkICR3yc1oCOwdACCHAGMIPTk5qLy7dF3rnHTgHj8KaS7md22EGlSXG8lggzgAtg1BJoDxybi5BxyM5z9asPepsKq5BP4YrPZZrl/3dw+Achie3pSa8irW3L9vpskRypVz1xkUlzqb2jbGijcdhjt65FVBZX7cLIen/66aNPuUmUsC2D1Y9Ka59rATPqTzIQbcbDyV25B/GqoUM4JUxgn+EHn8K24ZdqAPCS+MEnkH0pJl3j5YgSB3HX2qkubcRTh0iAoHLjc3zDPUDoeKWTSIkwUlycdDjrRNd/ZmAeBsgcbRUf9qQbciNie4PeldLp+AydUe3XAdSQO5FQ3Ny6puUofUBh/Kqt3eR3B+SAov93IJzWjaeH47hQ4lVcjJOM4pJ3J6mWbmeUhgq4xwQOvtU1teX0DZjwrEFT8ucg1rDShbkqkitg8NnH41CI3jfIYHB7iq5Eik+xlSW80kimRCdo3cDOa0YILQxuHjOep49qtgTorHAcg8YHSs6a7mjd1aEKFJxx1o22Gl1HSWdowXEZIzkYHeqc/2SObG7a/BIIxinLqlztBMKqTnjJPHoapzsb2TEqDAPBNLmbJ0L8WoWsY/wBaVPUgc5FNn1SzUZEjEeu7FLaafaSIRK4Djrnt7VZXRdPkUqWBB/GhK+vMCfkVrGa2usgA5Uk4AzmpDpc07FoFIA6AjkVX06yex1AxxEtGc+/FdHHePABtKoMZzkAii7Wm4X1MUw3sUeGHA9Rzmq0slzAwZj15zjkVuSXJmG7eo56gjr9KWGOG7OLhlIIABzkio90epnQanFK+5nKMTkkHB+o9Ke99AST5jdcAMxPHar8uj2LuSjqT0BIAzUUfhmNySrhwBkgEcVSS2TFtqVUntmlBLEt/dyORVt0t5eBAwAHA4OffNI/hQ4VgCWzgEDmnS2N7ZRKoPmFOQpPTP0quWS6k6NkM9ij5CxNkDhiOAaYNFlZcxuV45UHge9I95qMYbIcrjgHkfl+FVF8Q3MLlRgN0IFS7pao0VujLLaVcggAk8d+Kda2EkMgEyEhu4GM1BDrl7LIAGZs/7RNW/wC0hPkSyqrqc4zikpK2wN9yRoYOhXOByD3qsZreIgCMhWHJx196k2xud73AC+oIINI4tJABvB7Zz1pc3mJX3sV57wFyQSx6LjiomSVkLhsduTV6OztEkUCUuTz04+lTrbW025Un28HqO/pVp3W4XuzBSGUygg5LHAB4rUtoXVj8hLYyQB1qzHpOHwHGTzjOAKtS6bKsG6KUEkkYBGc/SnbqDI45ChD+QhOCpDDINNlIMJVYVBYY24z+IrNa11NZWHzOODknp+VKun6rJkoy9cDJxzStLohLTVklrdCB3gaQxAc4J6VbXU0DACbIx1BzkVSj8O6qiiSeLLHIO7j6fhVy3ijC+TexhJQMboxxmq1XxIi+uhGbu3lcESKwyOAcmrCvp067NilweT2H/wBemfYrLcAHwT1JGB+lRvZ28bDynXA6EMB/+s0L1LaT6E81pZkkomMDgDHNZ8kSBzsyvPXnmrEkpbIUAkDIJotLW/vyUiEbELnDHHTqcU3LoJKKIdt6STF1wME5+X3HvTEg1P5iTkA/wjHPua0prTVNPhzlA5GSoPUVm/2zdxkiUcg88dazaSexVr7EjyXauC7u4HGCP04qRbwRqDK5T0Lk1ENYMigbV5OSPSj7dAVxPyp6dqd49gsx0l7CwJ8ztyc1G19auCBMHGP4Tio0bTJZAqFQM4JPIFQ3cMES4QAY5AFJPpcm2uqNCL7JIiScuW6Drj61MIbLkGAucjCnjr3Fc/aGdZA8L4OMAgdR6H2q9ENQkxhYiP7zEg8/pVLm7hZdS7fadbTKQkboxzgsB09c/wD1qz18N3o3MuQmeCR1H1qV/t4OSYyecEE9qmik1TaCJYtpAzlqbb6oojXTtTjztGCRxuUnNP8AK1AfIzHPpz/kVOs+rxMD5oIB4AYiqt1cX5JJdct1wc5/Gs0l1iJN9yMtPBxPIx45z6U+w1Oa3lL2T4z8rHqMelRb7qU7ZYiVHAJqbRo4LW6kichFILAkcA1dl2BB9quS5aRhgnJbufatyz07StRgSR1w7csoOAD6jvk1QvIoHBHmqO4YA4J9KgtLg2DZR8nPGRmpb5Ngeu5tXOiWUSAYfy84wW6fjVKTTbe2I8reCfmGeMiny+ImktgixhiRzmqB1e5AB8gEcgE5pqbktg5e5aGnXjgGIEREYBJ6mnNZ37rhSxYD+HkgCqreIb63jDrbgqDgbDyPfFT2viCaYsJAQMZwe9Te+8S3ZbMguVv7dcvPIFABIByD+FPttWhwEnLZAycdz/SppL43f+sZcYwAoxiqY09JmLpznqDwM0+VPYV+50Gn+K9Mt3VriBZkABJYEkD1GMc1JfeJtEeXzYEG3uCMZ9K5m50eZAdgwAM/Wso208N0C8QManIAHb3pWqpe7Ih8q6HYLqVjekeUiE55APU/0p11owuQQDsAPDK2KrWVxZLCjLDsIHPGOfWkuZ5b5jHBcBCo3BTnn6U+aXVgrIjk8Nyg/JOSRxkNUI0GRyH85c5xycZP1qzbaTqMuS8mwHsGHWpJ9Iu7IkebvAPJyPx4pavWyLVujJNPguLcgFg6Z4BPI9qs31zPaRgm2EuexXp71BHqVxbRAMBLjgEdamj8SuPk2K+0YAIzT5ulhLcz/wC3JozgWxGTnKg5B/GiHxRcgEJC6geq9Pxqy2pxCcCVFRyM4YcEelbEcWnumY3SN2GSvcGs3Z6O5Em1scdNeXWoTiaCAh1OSyHBJ9atpqmq/MGgYljkhsgE1qBZNMnklt2DK5wwznI9DS3PiV5Skcu0LkKGwT+GK0921x6soRXusvx5WU6DsKnY624DiIbB0LE4rTTUJHjIjIwB0YVBJqeoghXUqpGFYE8j6elJcu9mV7y6lCYa3cZY2pcKPvY4o0rRLnU5FS9tvKycggk8VoQz6kWKqwO7tgmm3M2qxMCW3g/dZgRx6VWnSI9X1J28DW6DGCExyAQefXFYOtaGLRmWMEj+9j0q+mq38LBpwzRk4ZUJrastY0xRi5AYMORkEim58vxISR55HLe2JzEW3ZyMAgY+taltqmoybQzr14DDgH8K6fU73Q7lSUBDDplsCslfs0wcrFuGflYHGKh+zlsw1RTkudTlDK8cmSMEhSao3mlXkjhnRiSMDAx+ddfp06QEZc4xwD6VtMIpo1ZQCcdMc0R5E9UGrOA03T1uI9l1bSI4+VW25zV9PDFs8hRozkHOFGOBzmuqKsxPlwM4XsvOKryRmEb3jODwRg960uuhKWu5zc2h2AUKr7HxjJIHHpWbc6BdWxSW2R3AOSVxXXLodhchizOrsOAGzj8DV22s4tPyqSmVeB81S5q2oJPscTFf63CwKREEHk4JJHsBU0l54i2pN9mkJ4ZSVOR+NdZHJI90FSI/MwUEY5J6CrsouljO5GyCVIIORjtip9x9GaKUurOP0+81CQOZzNbyAY2gEhj/AEFK95qLFlDKUxtK5xmuiV0dyJYypPAIPUe/rUj6dYXAJQyI4GCxGMmjkgthXZx8sGoT7gsRJJ7H0qfS9Ee4+W4iZGwcjIIFdDbwm2ZR9pkYL0DAcH2qG6visx2suVzkY5zTshWbIj4PtzEFQyK/fJyMfWnQ+E4oVLiRnU8gM1Sf2hcshCEnIxgcjFUbjUr1AqtHhuc8Hp25quZ2tYvTuaklwLBCplZckAjd6e1U7vVhJGRBMvmAj5WOap2SwalKBdRMr5I3gHOPrWt/Y2jQ53hkb+8Mc/iaztfXYNkZUMWp3TF41jJJ5wck/hVS/a8tpCs+Edcg5yMfhWy9tZW8gkgnkRl+64fBH9KrXktpqTKblpHywBYHJPPU+tK8diLtbmNp91bzSulwrDnA2nH1NdHa+HLaRUeBJApOVJkJA+vTJpYvCmhSgHdOSR1RwCPwq7bwJYApF5jKB8uWzgU1LlV0xe9vYoTaNqFs+bRA5B5JYAUz7JrpIAt2AIzkkbSfY1rHUAnAbHy8Hrn61SfWLpNwSQFcY6UOSlujS0lqVWtNVkYR3cRcqDgAnj861bbw9ZvGBJAwGAcEjr3NVIdSubtgAHfscAmpduoxHeLeUkkgjHSmv7qJ33NJfDOkTEJdQmWIn5lDhcj0zTLCTwp4S8awTXVpFqugSr5dzaykNLbZ6MCe4Bz+A+lV7cyMq/aEdcjlSMYqK90bS74gOjBgMZByT+NJ8zVm7FR5Oquenzan8MYmCaZPp93bNjYI0BIGOuDzn1yfwq1p03gi9YCTS7WTA25ABI9Dn+hrx628IaPEGCQskmMkqRg59hitCw0R4v3dqkmecYcAfiDXP7Oqv+Xn4GinD+U9cudK8IBy8FhHjhieMMPQgdvoatpcaDCiCCFUUAAICMD2xXktp4Y8RXU32XTbZ7icgskYYZY+g564zUU/h7xfaMftOlzxMhww3YweoBpclWd1zXBSpp/CeJGzvcgnc688MOtaKObSGMOCGYZ2+grRZ7qZ/wBxHvHXBGc/j2FBtl+eS7X585AU4wK9VxXRHAptaMZppN7MqRkgKMljxg/WrSW08dxukuFRScEYJwKfFePbWxFnas7NjO0cnNPSFrsb7tJYkY8Lnbmi3LZBvqWXvLcSKTMwwMB4lAOPXHf8au/8JNbQRqEnc7RySQMn19q52W20mLIBmX1/e8H8TVaV9ISM4iEoB5VzkfQ05S6cwko9EaepeKlniZBK7FjwpfHT2HXtVNzqNxbhklWEsdwLHt3qjYWVvfTBljEQzxtGcfStSPTEYYe98sA8Ac4FSlfdg1bYpLFfo4JnEpPICjGKvjVL5ZB5VnNKFxkhSc05LuPT1VIJXlkYkjdjrUVxqOpSNsCZJA+V3xz7n8qnToCu0X21WaS2L3cMgkPAR2IAHvXJXV4DdPuxkDAIOfyNWNQm1JkKTiMIxIIByfzrPgs5Ey3lsVxyQM1HUtRsi5FAbkDEvljqcnrUq7LJWLyCVu3Gc1DHDI5G5WA6gipGt7ZUJcEuDkYrRCQLdySFzHDjB4yo/SlhszKxM7mLn5cDOaZHcMrKsJ4IycdQfT+tWvJvrhMqGyTkCnqxr7iO4062jwGnbB9hzTfPjsQIoX3tkdRx78VJHY+S5NwG9RzimeZaWpBCAkgjnnNDXUm+ugk891cRgABfRlXFEGnQxkG5JBwN204povZLh9kZIBHAbtUv2GWTBkZSp9D0NTfsWtrkzSWUMYxI4ycD0/P1pMxTEkFnAOCcdOKbLbW0ABYAkf7Wf5VHFLbmQKiFBnOV6Gm2LXcmgjlRz5CMqDqwUnI/qatizkkwZEkU56EdRSreoFARXHsWyB+HaokS5ckhxtPZm6UX7Bq9AlsRJKT5Yz0ABA/n0pI0eAEAkBeOv9acHKthyHJGGGe1Sloo1P7pGHUBsjmqdmgSsyFg1wAseVOcZLf1NOW3kUcuoPuelR/aY1IwMdyMZoaYTN5asEYDOPbuaVkhq7ZKIsMTIUIPzBumcdqrz3BRgsSjOcnAqRgiLuMquvTHpTVulicBfLcjncF4NA7K1x5Z5VBYqvODuFMeyXflpePbtTxdyzqAFBA7hcfrTG+0EMrxMoHOMdaenYSeo2QwxNxMc54+X+dZ1zI13eBI33InIPY1bubKKJM4kDgfxnGD6YqNS8ERKRFiRgttyKh3EnbUda2ZZS0s6g56njHtT5LyOFcrsB+6PlFQxQPNIC8bcHJwOlOuWtogAWIcnGAOv1NP8A5r9CKPUJGm4XOOhK044ueCGU5GSVxiojcmL5oWZh2x71atI57tQ5c4IIGTj/IpbjSBLdFYjc2M8fSnxoCSo3YIznFONuYWAkJJ68Hr+NS3E8Ua/wCrY45Cg/1pAtBybwCqqTgZGDR5TlCe/cGq8d6DyqEsenPT2NDrJcSZDKhbtnGPcUlqGmwotJHVmJLIBkgc8UiSQI65TI9c06O0deGnUDrgtgHHrUzTm0IYIhJGQNo5p3SEkkRiaNmIRAPQn0p8VnLnejZweVzgVA91Lcv8sSqW6EDAp8GnX9xIpEiJGRkEt39aErj22NKzsYVtozekM7E/MG4A7jFPnu7O1Z9lqrAcAg96iERtMLNIsjY3biwPFSG6hChiI2VfmwwparQlWbu9SquqorBkiMbDqzA4JNQzPJfzzHzAgIAOB0p8msiQZEEZBH8ORx71DFqu4nbAcMcAhSdp9aajH1KbZJ/Z6wsVa7ySAeBxz7mpbeK1s5lLSh+rZKggH6epqP7PJfy75WzubcQUwAPb/wDVU82mWkMgEtzsXuVOSPzos7aDWpabUiChgQMT0ATp+VQSXF5eOUMKqAOOMH+VOgFtAgEFwcgf3uvtSjUNgDhiDnsKV+4mrPQrRWvll/PSTJHTOKniWwiysqOSBgKMD8zVC51Ca9mISQ7mPODyf/rVZs9KuJpQzHOTnHQD3obk9ga7jLe5ggcGMMFJ4ANacV/MyMsUZCsNu4+9BsrCDl4j5g9CBn8aqC/t04iEgODgb+B9R3oemwK7RVv7GVVcvJho1JCnJyfwrMgS4KBCpKdhn1qa9u57i4G8lpGOSAeoqGK3uxLgDnPB9KF73QFpuWJtPSPJkRgQOxqpm2h3NhjkdN2KuS2F15Rd2Lop+Y5x+FFvbwiBwsDOwOcbhx/nNHqHzIRqrBAjE8DCgmocXczKY2KLnJJ9Kklkto8gwkv6H7pHcGkW9QIFjV8HoSc0nbqTe70IbqCd1VZXHykkKTgA022sigWSSQHJ+6ecfhVV5ZNQvAgDJkEDPTI7+1WorQl1LyOBjGWGMCj0Ra9TRBiGUJU474qJ78QykiDKjpgZHv70xbNICCZxgnGCf1q0jDlI2ViAeRj0qr9xPcpSX7yxsoiPzDoRUNvamWTc5aI4wOO1WBqDxqVjCkAdSu48e/Wo2mun5SMkep6Cp03LvYQWlsjMr3DHBwMknPuKlWVLXhHzjnk1AtjK8mZQRk8jHSrItrCIgyMxOckZwBTepKZGNXuJJMALLk8rjvTnN7IvKgHHIzkD2pwlsoGXyX6DOVHRs9M+veke7819sEjDGD1xms7L1DRrYYlkzLmdc564pzLZwDc0DKijAY8k47juac1vdFizOARyQx5FQnTZMbpHzzkZ4xWibGvQVbqyTIEGSMHIBqVdRRSAsGSejEdKWHywACqOxGCScY9x706aeNFAES/LnkDmno3e47rY1VjiMSu0qoCOVJ6/lVC5e2MmMK4B6Enms+W+aW2KIMZ6EjjB68VVtrcS4Yy4IOATU3fQWlrmtN5ZcbUi2nkAcfgTVf7SEJCIACTkKKZJbdD5xx+dTW7fZwSJEJwQMDkind21ZN+oS3ks5T5GKKuBnjn6VC0rhWDoVyQMkA1Y+29WBBOOmOtVJb97pthTPHBC4xUpWBskWzWRATJgnqCMYqx9hiYcORjg81TaWdeAoIA6YoguZWbDqUJ6AjkVV7dBryZN5aWpIDg8cADqKe14UBUYyeTwOKayhwc5FMjWNGGSwIHGBnP4mi5PXceZHnAyvOegFBEsg5GAB2GKcLkR42uCw7jjFMa8ldhsJBJ5OM59qVy00iWGCKMFnRiWHHIGPekmt4tr4GST3HSkSOeTnGeoPHr7UNvOVKn5R1J7f409bierER0twuxyCOoxx+dWEuUbGGbOOV/+vVfZHHkEMQx3EHnBx29KbFNHCR1yOAOuKL6grCXRYhiCQD0zUAugWIC4wBnjg1K8nnMFEZZMkkU/hAQYwc/xHqKFbqw3ZUz9oYEDAB65IOf8KsizbyuJMj1FNeTbjIGAMADikS7dQVCbRxgkcE/SjQodErDneMjtmpVkUKS23dnv2qGLFzKBkJnPXjOKne2iWMDzFJznaBz9c0hJoU3QzlCGI7FcioZJJWGQu70FORBF0I6Z5pHuHxneuewAxSCxExlBAZCAerAfpU0Vujcuec5FVzcSy88E+x6010uN44ODz06fjVeg7JIsSpCWyAfYYqNZYg2Bu64NM8qQkCU4AwSBVyKC2wDtJIJBbOOPp3oVxW0uRm9jRyQGIHvjBpoufMB2dD6GrDC2QfMhIPUZxmqkflK5wMdwFOOPWi1geuhIbR3AxKRnuDSy2jxEl3I2gZVuDTWuEjBwTnuCKEiN2MqxA9aXoPlLfnpHGFAUnHI9aZZIl9vfyQQjbSTxj6VEdMkODuOD6c1oabp8qQuPNEcStkJnlyepo1QJX3LCExAIoCjOQucYNOdgqkhA5PIBNIuk7keV7hSMblLH+neon3vtUyqUjOVI6D1P1NZWd9WCfRAt5JHkqoIHByM4qWKRym+RFKH5juqK3ed2IyhPQf0qxJdXz2xR4AwJ6qvIx/StLdgvYgW2t7t2BJwM5G3OD/hSpYafbuSWbeRycZ6VCjXcUYURhcZwxGCR7mrFmsTJicMH3E7h1+lLXZhuQf2jHZsGVwACQCBn6fSiS/a4kAiOVYckH8qbcJZhs4JxwR0/Gq7TWtuPkJAzjAOKltLdjSsWDaXu0FXwT3B/KpodJv5WAc7zkkYPQ/Sq6aqZ9kcRI+XqD1PqKux2Fy6B1ucA9ADgiqSXRCem5ZluodPsRE6KZieWxniqkWsR28gwikHtgmqF5pFwZWElyCcgna3Bx6d/wqqIhbnIcE57nIoadtwUuxuJfy3MokCYAHGO/vWlZtJPgyqVTPBYdazdMvcAkvGCDxuHUVptqMzD9wokJ6Ang1m7DRYfTbFpi7OTjjBHtznFQy6nDZDy7efKHuveqLremZUeJmBPzbQfypbvTosKHiET9cKCM/WtLt6CSSe5FqXiGWV0VZ2kfA+YcFeKw2jiclmi5JOWHf2q/eWcca/uh83QDPIrKmsrpgAMZ3DAJwCT05qvh2JbT0ZZeWCFRhAg71PFexKMkHpyATVaxtClwRckumQCgAOKu3s9tA21ItmOCSe9F77staKyE/tqPcQCwPsRzUDxyXs4CFgSODuzn2qqLy3VWKoCc9QMAURamolDKO3YZo90OupZudEuIWGZcd8kdKqPbeQwG8N3IJ61fl1NrqMjGOOCao/Y2un+Z9mSOQaS9AbS6li1lCuDtGPTrkVqx3gaIbAg+ozWUmkgNk3SY7ZOKmisPL5EuVBAJB4GaNRXTLcmoEYykeTnAUYzVR7uV48+TycnIBqeLbaklmUkjg9M0n255PkVxgdSDindsCgGn2gmI4HQmrEDGSMbgMH1FOnvpgHCkPuGCOx96gjupl+URDk5LYx+GOlJegXsTwabNO/C5GepFSzaI4kyFJ/vNg9OwzTItRvNzIE2gDO4c5/Clj1GdgGcnGOwI/A0/VAm+hFdWxtkRiMLnGBzUsN4gUYbBA4xT5brzAokPygdRimsthgNkkg8gA/nmm0kOzYouSCWUkEfxA9KsaLqdtbvKJnIc5IC8nFRyXUAixHFjcemOBVnStLt0BuZYiSw54zn2rKzfUaXKSyatZxzEgsCTyTxn8as6TE3iLUYLa2ziRuSO4HUUnn6VBhfsihs5YE5yfpXdfCOytNX8YWghgMawuJXwvY8Yx9M1Emras6KULyukfR+lWMenaHp1oigeXCNxHTOeD9cYokUkDJ3AEkDHep7xwJCQ2QOmPSq2flwMjua8OtK8tD6SirIjfls9VHIFLjcwG3j0pHITocgehpyEsg9B0riloj0op7iqg+8TwckEUsTncMHG4dD2pcApjkEHJyKFYqCGAwOc1hzHStRWyVxyexJNMkUEfKM9MH1FSHAIHPPOQOlNyckdTWXmWk73IHToSCMjI78VQu1HlnAIYc5rScE4U429Bms3UXCRMSeMYOB0qlbQTXNoedeIPCtn4gn33IJwxVSDjB7nH9a4rVPhVC77reZowCQQR1xXpTndHISASW6A+nSq7cg85OR19K+wwkrUkj9Dy7JsJWwsZVI3bPGrj4b3kL7EZScFgBnkD867n4WeHpdBsb+4miHnTt5YLHoowT+ZArbkj3TzEMd+3aBitaJEgtEixkBcNjmvRhyrWx24fJaGFq89Mqz5ZX9uMmq5A2/hxirBO9eFOMcH0qLaVGR69TWcveeh9StFYpXUfmxep+lVNIiCtdoABjDEkda1mQkAkE5OCPSuY8VyXGlWMssDEO6nBHpSakkcGIqRpJztsad3rNpp1gRc3EYkK427wTn6dR+NcjrPxNc2/2awGWxgy4IwPb1rhpp57z55XLueck5pIrV5HVApY5AAxnOa8tqrUlZs+Axuf1aknDDxt5mlF4l1CSbzTcSOwOQCcA/lXtXg9hc2ELowO4A+n4V5toHw1vb5RLM6xRHBKkZyPavT/C2jPokCWzMXRSdrZ7Z4FcuLwk6UeY8ypSxlal7Wte3mdbbxAHsx7DHT3q7EpGBjIB5460WdqHAbnLckelX1iKnBAz0OOK8bmbPK5WyCFRz8pHPGRUhiII9DVxbfcoIHPcZ6UvlsMYHHbHaobCKKnkhckkN9e9DQ7QCePbFXRCDk7ckU77OCcZqb3dx21uZwhKsDg9c0rJ8uOp9RV94wOOcUhjBJGRkjJGam5pF9CmYsFQTxjJA708RhjgEZA5471YFuGPXkAHpU0UByQFOc8Ec8VNkjRK3UprBxjOB3z3qbyiRkYBAGeOoqylsM5IHB796ljjBYLjtnNZvui7ldIyoPXBHUdqRQQOMnceDirhjK45Jx+NMRCGyMg/Wod+mxotriwo28EHBHUZqwp3HGcE9qEOFAZQ3bB71NAgPzEqMHlcd/as33Yr2ZEVIyC46jpmpFjw+ODk5PvUoXeQeg6ZA5qdVUnJBbHHHWmnbUE76kKJgnA6DiniLcDnIzwTmrBVMA428c5HNAwgwCSQMAkUX6lairgEDBzjnPOaAArEgck9+1RhSirg9ualAIGcAjFJ+ZS0dyeNuo4J6jHSrcYPBIwp7+uKqWgJyT95RuPPapySM7iMeo9KpaaibJVkBJJBznk02ScIMpjPp61F5iIuckYHPFZ9/eJCpJPOMcd6aV3oJ+Rm69q32eNmVyDjP41h6fb/KZSoLsdxJGa5Lx/46ttGvoIpF8/dklMdPfrVrQvidpepBU80xykYKuAMfrXs4OrSo6y3PtshoUH782nLsbmseFNM1iIiezjJI+8igE151qfwgF2ks1jOVRGOEdeSP5cf4V6XdahHJaosTlpJhtVlPTPfNWY0FnYIrsBkbTgg5NfSwxHMt7o+trZbhsQtYng+heFri01ZUmUKsbbw2DywPr616fFFHIMnv0Gf0o1pkF75aANFFkKwGMk9T9OKz7e7CEknlTgGqtGKvFWN8PhYYWPLFF82alTgcj14zTYrUb8gDPfinJfCUDgD2p4cFgeBnnrWmlrnVbU6/wUjzXBU9FYAZGewzXX+JphYWoXJ24xg8kGuY8DjbeRleM7WJPAyeAPrWz8SHaHeCDhQM4NVFe4zz6vvYqEelj5T8cajNb+Kr9h8oMgClGz2HP+fejT/iHqOkxoBKZ9pGPMPAH4daqeJ9Pu7zV571Ed4SzYZRkAA4B+prnNQtpIFUMQA2GA6cH/69eLiMNKcr8p8rmOOxOGxD9m2kes6F8aVa4VL2AJuIzIhJ447HtXp2k30WrXBu0xsZRgDoOP618o28TuHwQ74wB05zX054KRrfRrZR0CDkjuRXiV+eGl7o8PFZxWxVL2czuINrAc496thwJORkdhWZE5KqQOAeavxZ3ABSAeQfWvMaPBSNGPocgHPY1ctSVPOCP5VSSULjAO4cHFXLZ8gHp9cmpZndmvbPtwTzjvjtW9pxRipIBz2PGa523lIIJwCOMjPPvWxYyFmBGRzWMnqVE7GwYEjBwAOgFdNp7ZK52gjB5PPvxXIac8mVJyAOwHWuq088jJBGBwe1YX965NTWJ2WmXOMHPyjHJrrLGXcgbI6dq4nSpAzFTgY7V1Wnsdo7cc4r28PM+QxsFc8M/bs8KDxL8Fbi4RA09i4mQ4yQMjJ/PFflReampKyfZ0KONwBGciv2x+L2iJ4k+F/iGxdd3mWrkZHcDIr8Y9Ujs4LqSzlgZTAxiK8DGD/WvfoS9617HBHWjtsclJqSSlgYAc8BiOlC6ZFdqXDDkYORwPqK1Zbax88hGXJ68dKjMKCMpFIAcYABr1Vbvc8+Tv0Mn/hH2mkKJKCV64OP51T0uNYJ5hs3kNghuelXLuyvIN4EmTjOQc4qjpdpK0s5YMkhPJHeqSlfYxcbGpJfRRLgRKOOQAKpDUbVACikZyflXg/hVyCxEcwMjNnkHdz+FW3tLJiAiEN3JGKr5k2t0Mb+04mPAPPQY6/hVhLSS9jDgkIQBkevpmtBNGjmbCISe+Oajn0kwcRzSRISDhG9PWq5brcm5nDQSXLb3YkcZY4FOXRJ0bejDaBk5Pb+tWZYN+QJW9M5I578VWMFwsuEuGOR0PNLRbIq10OaU2EuWgDHPHfipB4kX/lraggnggdPzq/ZeG7u7US5MhyMlj2q7N4Xdw4WIk46+pppSfkRZROfuNYjYlRbgDGN20DH41YttEF0iSTSBAw3cHI/T+VXbzwlelARA2cc7RjBpLDwhez5jaaSNM9FyCPxo5JX119Sbx6FU+HrWNi0k4QYOdxBFNTRrCIgrMg45IOM13kPgOOC2QyuJXAGGJDE+xPtk1A/hO0jYsCqgn71Pmt2EpXOLlWK3J8iVZMcA+tRf27eRJyqkgn5guB9cV12r+G7SKwDxOplJPz5A5x6VzO6VEKFIii9cn+lDtJasaa6GW+qXlw5xbgcYLDIwevSqkk13OSskJC564PNb6XRgIJCMwAyCB6Ul54kMqKqwxDaOGUDpWTstNS0mzEhigZ4llBiBbBJ7k9jXYQaXocduGW5CvjJTA5Pv+p4rl7rVRdD54dh98c/lTrZItQbDnJC4ODg4HrS5rP3fxQNLqdgBpZt3IuiGUYAyMfzzWHqeBH/AKPcoW4IDNgHmkt9HtNgLzK64xtLjgetWTotl5W9ZomCjpnkfnVpvq0GnQ583OqK+SQVHBCsTmnxm+ncKYmB7FTxXTQy6faQIm8McnOSDg1S1bXls4gYFViTwAKn3BK/oYl1Z3bgF48A88j+tV008M4DIUxnJxjJqwfEV1KSQgOB0AxUsd5dzoGkjUAdPmyRVproht36hZafZyZ8yQb/AO4px9DWtp8enWkyfaCXUnAMZwQar27WjpmVB5hGOO/rwKsyWNlJFyw4GQPSoT87AlzI0jrenWwdYpzEFOAGcEk+hPGKzbvXbecsn2hhnoFHU+maz5YLLyyoddzcBT3Hc/yrPa3ghZdrKpHQnjinyve4rraxce5uk3G1nlwTkFhjn0qvGNUlJ2OQeoAPBNOGqbYggOBzjHb3p1vqU0RwHJTqVJoajvYNVsU7g6kmfmIOOcnPNatna3N7oTzDBAOGYnGPw6mqc+ok9R1P5VAw1GGPMRzCxztGcmq5Y20QXvuyu+kSylyZW56HOCPpVmy0N2PMwzjoTj+daEIgeMBwwlxkjB4981bt2sFUgo6kdCBnJ/pR7vYLmZdaW1tblhK3I5IOD+lYkk728hDqWxyCwzXWre2Ub8QsQOAWGc+3rSTWlrfykGxAU47ZwT7+tL3Q1RzkOuCJQfK3nPoD+lB1hGlJSDkHrtFdVL4IgSEyxFlOeAT0/wDr1mLootS5Zd46gjmr9m7XUh3uUrfxLNCwxA0YI5IHH0NacXjO+ucRCMCPj5snn8KdbXiWuc2yuoGeFBJqG51QzSgpZ7B1BC4/A1nyx21DVbE2o3FzqNpLGIBIhHPyg9PrzXLaSzQiRWgJYHkYJ/Kuli1u5t4sCBghzkYP45qK3u57gkx2wJPQnuPWmn0sxX03Kb3I2jFs4I7Bc4pkl1uf5LRhzwQpFa01xdsQXhVXHfGKjFxeuQFiByc5IPIo1XcrRoy3EsuMW7DJ7ilXSZXIHlOFI64rYmm1DKv5HIHBxjj6d6bazaiZASiwowyNpJ3gf0pJ26EWXcpnw2QoO0/SoZNAkgRiAURRuyec/wBa3xFqNwGbpjnHepbfRtUucEbSv8XB6VSk39kS00uc6L6W1BjMpAHAQnoDz0qI31zNkoQQeOh5rpb3QYEHmTR4J5JC5JpbCPTrIPm2IU8k+tJx7jTaZzTSXCryF3EdMVPa6c9x8z8FgOeOPxrcudR0EYIRg/IwwA59jVCbWbIYADIg5UYB5ovBGmtrsLjSBA2xggDAEHcOc1ELKKRiWIV2Axg+lUb/AFWO4kQrJKSOpYYxUazwtGSHJOeQw6ikptuxBvWwghhAZs4PGcU6W4tiSgAyOrDjFYMFxE7Ku8lCeNvIp0tr5a5idsdyWyaLy6MaSNFtNW7YuhXKjIXIGfbFVmUWKsoXleqj1qG0nlspAysc5yBUkt8ZeZEV2z1x0pKT6isismpoJGJjJwecg8e1TRavbSsRMu1scEDjOen5UhuArfcQ+hNVZiHdjhVHUEDt7VXncC+n2YHKgYPt1qG8htZ1w5AxjGCBz2qmzeWvYnqADwaZGHnAIQEY6jnNVdvS4aLY0oZooVGSGHTPrUv22NhjAPHGBWWQ6gIUAUnggdKv2a2+wh/v46A1L1Y9GBmtG++mSpzkEfyqvJcRRnEC5BPGBjNWzZQTEEYBYcY5zUUFt5Mpw/IPBI4p8zta5BW+036MXjjABxyauW91qF02JQDx2GKkR3UklgADjpil+1OAcOS2fvHmo0TuaK9h6XEsbgbOQccjOalN20bZGVPXcO1RRF58kHvyMd6JrG6DAgjA6kjNP3uhKdtCWOdJnAdQx7Z6mor7SGlZXhiBTacqwIyfWpINPuFTK9Ouav2NzLakq6EkDHXOKUeZPUtcpx1xpt3GhOzaBzkV0Hh6cPZq8sbMSdpA4P69q0Lu6DqQ8HDAgnjrWFb391ZyNHbqSpOcdcVbSbvYycdbM6GURc7oiVOR2xVKW6tImKvE+SNwYHt6Yqh9v1SUoBAFHXJz+laWm+VM5F+hye7cZpvm66BotLlZdVtQflQlCSMHvQup2zkoIt5OflxWybDSS48uCQBs5BfOD+VLHaadboSEbgd1xUL/ABFXb6GcunQXcSvGDEehHrWfN4caZiomCnPFdANRsYVIKFRjnAqhJeWIkL+aQxHGD1ojNLQFEyT4NnU7w4Jxydw5pU8O3NuUO8EA8jJyR/WtG4vPMXZHKwBPXApf7JvZkDC4z6Fm6/4U203oh2sRm2eKNSwQkcE4xiqbW63Eo3gDAwuDV3+x78uyvPv5wyq2cirSWRtY2yBuxkDOcenNOzvYnRamLJoj7sCdgM9VpF0NlYlnz/tYz/OtuzuzaygyRb15BIPIzVxdTimwv2ViozklccVPup+8gV2zBi0dJOUu3Bz1YDj8K0YNPex3SR3QIIwcc5p8aw3k2NhiU8K2cZFPm0SOKfBuGKehY07roVJLqIL2YqREckdvWq8mo3gkIeJWU9zng1qtoUFoV2TjDfMAxzxTbxWyFQpkDOcZqOXqLUyBc3NypBjOAc4A7UeRZZxcxYc4xjjH+JrUhvGhUAojlR6YNU9RvzvVhADk4BAB/OrT8hK73EOi2RUmJsOOclsYrmdZ0KeW6JBDIT/DXQSahKqA+QACMYx/WqP9rP8AbFUhVyMbSOM/jV8+mqBrqmUtNsTERHdq2wnAPatp/DOlhg6zglh0LAc06e5NxEuQgZeOmOPpWbNYJcZDy4yeQDioclb3RrzPWPC3gPwh4s8NStJc/YdVtlyNsmBIvcHHp6+9ee6npFhalxaEqckEFskMOMj8qNE0wIZVgkG4oRhTjPt/9aqjaXqFlPIBbOUHOCMZqlUquPLo/lqR7i1RVkiv9oMZLADAyMfme9NCaohJCDHU85IqyddurZSjwBAcEqw/rSwa+0pCHC88GsnaOkolK/cqn7dvLkADOcgnIqaHVb+KIukxU9Cynkfga17e/jkVfNZCpzxjgCq01laI5eOf5CcMoxx70JQkrPQp37Edp4mMoMdzOAuDnJ+8Kme40y4HzyYAHAJ5I+veoH06wmZiH5xtyTnNN/su2jXAbAPoKSstmTe25JJb6XMwCnZk4yOtMfw9EgLxkMAeM9/epYdBN0pFshcjLcjJHvW9pQkgjNvcwjcDglsjitFdb6jTTOWk01+VGcADBU81FHpt/GxaN2THTBNd5JYQ7S4G0jkDHWqVxc21ohY4Vm6jGM+xoduwehzEVlqMpBe6ct3BA/nTp9CP35iAxGMg9fetaDXbJpHBOD2IOBmpv7d05kcFsuvBzggZqYyhFl2kZdt4ctnAfIBIxjkdKsx+Gra4QgyLwehNMS5icv5Lnb1AB9apzWN4rBreR2z1JPSqu38BnotyTVPCCwnzFi3RAcgD9agtYbGKPY8ZKdxxk05U1crsLtIAvRiSKozJcRglk5J6gfrTbnbYqyte4XEdmGBBYEnjBwCPTFMa6iRsKzKQcDPNWrBrRsm7+YEYBBxz2NWmOmshDZBA4K460r/zCt2Mw3aM4UOGz3PGfwq3DpjzRgxzcn+E9vSoHtbSbOBvB7kDg0p/dkCLcCMZOeB9BT/wu47ErWU8IKPKwK9eRkH0qpIskc4IIKdSeuPw9at3Nnc7wUkYqecqOo9QaptBcxOQQSp6ZPJpLmfQV1e1y+dWVYVR7UA4xzk596zZLpC7YQgZweMAVoQ3sYgVJrZSVByTyDSteWbR4MORznjr7YpXtoFmU7e0F1MGLlQBxgnn8KtDSUQEl1OORhiP071GbqAlIgWDkEEgYHtVuPQWnBlFyCMZC7gMf4mmHqZ09p5MqFHHTIBHU1ZW6csQUDMODtHGfp2pbjSnjDZnyw4yCCBVa0lntXztMhHGAMk07W1GmXZJpVXHlDHTAHb1qCJk84CdcIRxkdDWqNcby/ntlGR/d5FZ1zqSTy4CbDjqo60N2V3cTLgtbTja21QOmAKrzrCoBgcKQeMHrmlhj35EgCgcYB5J9abLpJkxtlwTyCOlCbtYn0HCW/QLtbIPIZev0NVzeXqSI7JlV6lsnj6Veg8+2THmIR0IB6/UVW1G5mVGYIGQH7w6VGhSSeqNQX2nTWqmSBVfjGRjmq7yWjyBkOJMbQAwGB7ioNAltbxHS5Qh8YAB5HvWwulWcqlEKx5HLMO46dOapWejZLSvoitZQT6gpSKUAngEkVJJpGoqGBbeozlicfQVW/se/tWEkIIQHk9Py9aLq4vIGVpdwYDBBOaEuXpce/USztry2ufnXeue56CtaeaIRbhCquBg4H61Rj1mFlAdzvPr6U8anbSqeSTnggYH/wCujTdaB01KM15Fc5Qw7gejAZGKbBcoGCu5RGIGQBkenNdJFe2DRgvAnmdCScA/h3NZ9zbW15KFG1MngkdDSbi1a4J6alhPDtvOoZL8nP8ACwx+P/66oXfhwBRsu1yCMAYJHuKX+wZ7UkLdAg91YjrVSbTLm1wUuQSpA2nJP51orpdB3V7mjDp8sSgGYOCfvDNSXRlRQoYEgZGO5qO2u3iixM2WB5IGOKQ6nDuY7jwOPlOCfrUpsdymt9qELBtjIcYyMjNNn1fUimHRtueA2Tj3rYt9fLxqEQSNjgMASPpmqk2pXMrlXtmwBgcAY/8Ar1n7smCve6K1rdpdcXDGNcYJIzz6Yq/bwaI0ebkguBwSwOfw7YFZUkyvMomtJdnTCnp75qx/ZllMC8ZbcegKnIPf6Crs/Qlj7y10VyfKcnLcrgZAqGPw3cbGewXzISMkEkY9jVC60xZQVg8wMo5baR/+utDTrnV9KjxECuCMM5JyKPffmRpfQt2OnysNlwWibPBAyRWvawLZsB55YbTkkd/SsNdbvjdb5og+45IxjPPPHpWhF4hihk2mMkE8jb0/Gh6PRG723NeCWY7iinI4GO9V769uEA3xSKMckjqKs6dr8TSAKmx26K2BnPar9zM90hMmFQ/eGP09qnmswj5GLZSWU/ySboyTkEGrt1pdv9n3RTFyCCFHH41FJo9rJiWOVSwP3Rnj396ZHaGJi0Ujvn+E8gCk9dmiPUjtbabzQEDFwcg+hFSSatchZEZG3dCzDO6pxfy243mMll7KKP7SS8iBYqARgDbg/j/jQFtDMN8Z+Hi2uBwQaSPdcI4JKuDxnvWpaRW0cxaV8qwAOMcCqOoxx+dmKXBBOGAI+lU0n1HHQozo9uw3hsY6iq/2eG4ZF3yRljhQwzuPuT0FayTuuFllEpHVmHT25qZ7m1GCGJOc5Cg4/WldJ6i1eiMuOC5tI2EYMu7qM4xUUl/d874D7g1pnUZrTa6xEqckMo3DHrVuK8N5HvubfMQ4DBSPpS5kxqNjmbfVY1kIm3AgDJJyCPStq3gsL0hZXODxkHB/KorjTbG7lIAZGPJwMCmS+FIY1Bgu2BIzkAnHtz3rRK6umJtLQtTeHdOKB/PdgDt+UZwfesqTSLa3fIy6Z65wdtWFN1ZR7XSSZUPQc5HeqdxqMsqB5IXEQBHIA4qXKW1gVrGoNAtmtxNaXrGXAIVsAEelUnN5C5GzzCDwVJqbTrCwmtRKlzJGwOSo/wA9Kt2LxWl4g+2SmEnBORgjjHuayco/aHo1sVrYq7A3NtKQTg4GePUCtJdKsHj/AHXmgHrng1a1SS8t8rbBrtG5DQjJYduOv4VnJNqMWHFlcIccgoRj26VSf8g+XuSQabbWUpImmZSTkFsYFWTLbRqQZWK54yefrmprCBL+IJc20qHurIR+tWJ/CukrGXSeSPI5jIG3PuSafM927FqFlfcz4UimfaAzn2549cVcm0NbpU2RzHjIYKQf/r1JZaPbw3W+zu5nlBA2hB261vyXd/bR5it5HIGQdpxn61F9dHcXKn5HMv4XuY/KIinIGcswxgY7io57C9tF3Rxs4AyDz+YrTu/E96MebbSI4HO5T+Q9arNr7hQrq2McEdBWnN0aBJdx+l6jqiTwTQJPFNGwZZI8ggivT7rxLp2vafDd39s1tfRjZOm7YHI/jx0Oe/5968st9bhVtzMwB4yOcVvQyabriIlzay3KDAJSQbh78/hXLUgovmWhvDTc8JdzLJlMRKOCTx9KuWiRebi4ZTgYHPBqubyeRwpjCqeMCMjFV5hbQuBMWkY9QCR+tev5o8vTqbDXQuSRZAKy9Dnge9Z15Y6lcg75oRGRjDMf5VWi1m2sonhtIGAY/NhSefTNSRw3V7GrySmFcZwq5x/jST5tGh2S2LFnpC20ZadojxxyCKp3F+qM4SCMqOAyx5yfpQ2nuXCyX+R0wBj+lW45Y7KEwxTM82TnAAx6c/WlJWY+l0ZZvr2UbIoCNxz8q4Iqza2qbXa+MiHsN+005I9VihO0naSWBYkZ9TgVH/ZN4xZ53jKt1AYZ+mKW3QV1syzbS6RbsJCGZ0OQS3Wm3d0mpyhYCqdgxzgmmRT21kAJII52Pdlyabca6kcRMVoI8napCdP60Sd/+GBW2KLWdyZSplLhT91jwDTpFnVgsZY7RkEnjPpUUN67Ss5QuSfvHI5/wpxvPM4jAVieTgjNC5eqNNUPW2vGyA6qpHKk4OaVbVY8+cQT9aYsU+8N9oGe5HBqT7Op5MgYY5GaqOhNr6Do7m2XaEhJbrkGkEs8rnYNgznr0pUvYoGHAcZxwP8AOKSfUZZF2xwFG5ILR5zx60nqC0VkOW1ll5efJHBBbNRt5NsDkKxB4JNNitZZV/fSrHk55B59xU0kFumD5ofHr3NTe2gepC1x5kZEEOGPAYDpUgs7h4zunCIccOTQurlJNiRqSo9O1FxeXdxGAiYHTpjGaF3GmmrDlsBDgSThh/vAipYJIZXYBUJQD2//AF1T+yxLl5SwYD7oOKltLRJceVhB0yD1rS/yD1L5u4olAaGPBGMqTk+lMj1AcAooHqR09s1G1rHEykzo+eTwTj8KtCRFQldm7HXb1/Cpt5hddiNo1ADExr369TUYnAyfMQHPQj/OKPOaRgSMbuMYp62n2hjksoHXCdqExXb2GecNpwQfcDNMF5LJwFAQHAbaBn8aneOKDKbiT1BAqKSfAwnA7Ac4P0oZFmhG/ecOST34pDDbJgliD9O9RSSTP83zMeh4HPtTpIy4BkVjkZ4IGKEmaJlk6iiIQrDONo46VBJfXFyNkbMSf4aiEdvANpRzkdM9KYl1Em8RI2c8FifypOy6ierGMJi2ydscgmtI36JFsjJB9jVa1sWnR55Y2aLPIJ6CnST2UaFYolBB4IJAH4eppIp6IrP9vmRjzsz8uTxTIbKTcXuCCFPKg9P/AK9KHkvJCFLIAfXFTnTJWXDSoOQAGbH61a5SU9Bge38wR7Bng5zyB9ae83zlIgVQdDnmltrDLnhfl6HcCRWnHZQqgOFLdC2eRUfE7FdLma0BEe8MMkngHP6U5VyFDqjHHJzT7m2CNhGAc9SRgU6GzjRCzToCegweaLWITTdxrXKRYAhXPr0xR9rwCwTae24dacuEbG8OOxUdKiaacholQFCeTjn2xQtRXFEEVxuZpCgI6Zxk9x9KlQRRybjIJSBgE844qh5Fx5gR1ZB1wRjIrTj06DyFkYNnJyccf/XqkraFKSejGSanDAm8kFRweOKtWd2NQ3tGgROmQMAVHa2ls7F8AonAB4yasJePCpRIFC5zuAx/+uoY7kU+hLt3G4OT1GSeKr/2bGQF+0pkjgA8gU+4knunVGUpHnBcDt64pItLhRS0krorcZAzyaafkQlZ3LUWnW6IoDq5AwNvSrE9sbO2DxxmRs4wABjNU4Xs9P3kTtI/Uljx+Ap0Osm4cASu46gE8Z9qFJrQ1styRJZwCzoycDBxzmq8th5r5ZpCT1GBx71Nd3F7MoCIQCRgk4AqsyX8jhpUHJyMN1/GhXvsTfzJv7Ks4pSWBKrgk+nvzVmJtMDbcOV5JwwyRVSXyvLPmsQQMkE8H2pqXNkyb2h3bcdTyKHK27ErIuo9lzJbRl9o3DeB/k0yP7XdlnDEHOSGOAB2FQT30MbAJEUAXmkW/V3BQcAAE+tS/e3CxOLC7RmluSjIBgbW49vxp6XVpbECWIFSeRwSKS3Md1IVklAUdSD19MCq0qRROMuHJOMEUaX0dgb6PUbrt5p0lyXtYmwQAAcAAdzWfBdCdwEQgE4ZiTx9K0JIbYAMEQEg5x3rL+1RWiDOw5PIyc0ttb3BdrFm4SWf5A5Cg4wD1pkOlytKIg4zjOV5IqD+1xEwVRsOCVyudw/lxUdvfu5OwbWbgljj8aObyGkdJa6ND5IDopcnGSc4/GqmqQRaaoIhV3PAB5Ofp2otLK4mjDvOQpGQAeDTvsRJlllkVzEMBc5z+Xeq5nazJ5Uncw1u3hlMixRhzwFI4FOvNTuLtAnlKqLyDnH1xV+XZFgl0d2GT8oOD6VTmnkjAKRK+eQMdf8ACpSuV0IYLGGRAzz4bPIyc8e1T/2fEQQs4yRng4wKrubiRiDGR6YBpEs3VWeQMynqWBODTtYPmSxCK2CqHxkZLgZIPYU1ru4LsEOcjqRnIpWjtAAHdg5GcKcAD/GnwzwRceY6DGTgZwBUvzKTaGNLekDcWYEZ5z+dQR2shO6XkE4Papprx5ZSsEkjqSMMGxkdcginCzu2XnLAe+aF5IXNfckiiskJ3hhgcDIGT9aY0torGRYvnzw3X9P604aVModpcEDkAkZx9KeDFEQHjBGOMGhthtsVZZzKwEZPXBIPShtOnmk5mywJJVmx+FTm7tyAREcg8nGKa2ooYdyRs7A4yBk4p+7a41dlV7RohvLlhkqccgVYtLpIRtMWeBxjt25q1b6ejgszgAncVJ61a8i2iTJaIoRwVIORQoq29gbMm6vS8gIjAyMYx144pEmIUYtlBYcEc49/qaluLiOSUbNoUdOOh9atR3AKZLRnnjA6U0rrVjStrYpM/mLhlC54NIlmpf74yD9cU6afLOVVSGOdpGMVEs8pJITcMc4o2JuStYplyJQB3z3xTLV0jY5PGe45NMMzuShTaPUg5qRLRV+YlgPUc4pIWm5Z+3h5CSQCemR0qGW7MjfKFY4547/0oFrArBndgMckevbioF8uEkqcgnBJo9RXvqTbpTHnZknoDTQCXYOCAPQc1Obg4UeaZAowFzwKYpldgUPIPHalfXQHuSCyi2gncPYHmkZYkwFBAHXvmlMU4ORgcc89TUbRSq2X4B7gZrTVq9h6XJRcFchWbAHGe9ME0shIVc+oPelEEcg+cMVHXadvSk85IiNhYA9s1BSV0O8ucglkwBwTmnpDCcFkI5wc8YqDzVIJ3HcenNROJfLDkt5fTOKq66Anbcj+e4uSUUpDyCfftUzWboFBfKn7wJqGK7jAUgkg5B+vepVnL8AMFxxzU6bi2HgbDjarEdN3apQVRcHA9vXNVggfDeaAfQHpTpIAvIfcCOhPSqGtgaVMgfKM98c/SmtIWYLjjFPQhRyQOhJwD07U83gBIwvzcAHFIFoiKKMOp3EADoM5wKdJbxNyGBBGMj+dCs2TgAkdgDSOZZGHygDv2xQmieoQyR2+FJHXjFPN+j8FiRnHzcYpgtEfG7knvQLe3iyWyWxkADj86RfUjmJkU+WSSTxUiWs7KDtJHrSI8UYyp4JyeelSC9AwASPxp6IS00IfIcMocZGTke1Xk8hIxuiBHTJ7e1V5N06kqTnHJzmo3tLhlAU5YgZK/wA6Vuo2yw7QK+8RJtGcLzyarLexxsQFx22gE5pTbvGRvG4d1J4NTLKI4vl4JGDxRZi8yf7en2NRtORy3+FQPrBnbEalQBjIHAIFRi4S4vIojtIzyMY47/jWtdGERCCKMCPO4DHOfTNT7t9WO7XQigke7UIxAGc+laH9kROOZiABksMcVRsozGSccE8AjpVvdvyruEGQD2ofkBGEt7WTKS7jngk9akn1qWVTGGzg5GOxqSbQLYqCZGPQkg4qJ7aG2LeWC5JySR0/GpUb63KepBLcXwiYxghXwD/+uq8cV9hgASM5LqpP61ce9IwA20E8UJJNMp2uRg8H196fumetzOWAf8tkLnPBJHBpZEsYlJ8hmYDknnFWhp07Egck/jTJLVIJBujDyE4OTyKtaIErPcrx3dtGoKqF9Cf5VbXUVKqFUkdivIp/kRLjbDGAT1I5yaSSVEG2OBACOCpzmptfRsrmtoU7iY3EqqDtbOSQf84otfDpnA2TgDkkknmpBC/mM/2b5e5Az/8ArrSj8yJDiInAyM9M0/h6AiCz0KK1WQPISWOR35+taNtLHYyApOCQcjHb2qGOGW6lAkkEOfUZJ+lXl8MK7pIJGY55KnI5otfbQVrDn1Se9ZIo3Bc8ADv9T2rKvn1O4kJcYwQMnJJA7Z9K3V0Q2O54+HJ65qrc/bULjJUA9QevtSUfmU9dUcneRX5YkJgt3U81V+z3/lhizKAMHI4/Otu4sL+7lRElJiJOY/f19qWbw1eq4w5AI5BP9KfLfVxIMqEvyXclzwWJ7dhSkIzfPknPX1rSGhXCSbXxsxxxn8DVu38MvIUBIBI4B74puydhOWpiyR2wUgxAA9QB1NRfaIEICISCDuJXGPb3rqR4McneWBHpnimPoEURJXaT3HTAptW6hzXdzmZrqIAERkDuMGlW9CnG3APUEVtzacseSU5A6kVJbeFxqMrB2SIE7ss2M/QUrp7M1TTRhmT7RgYXb3DCnCyUupE4B5zkkAf0rornwdFaRl5LhQD6nGKw9Q0xbdSVnL8cDGM02rCuM+wrKQn2gE+pzx7ZNVvOFlK6p8xHZuanihQKiKcuRltx6Gq95alOTzn1qfQWu43+0jvACDJOcADirCXsxOdgIxyCMCqKI4+dFyScg/1qwL25jAGzkd8cih3HuWvt8xABUD2xVd7qSQnJJ4woxjFVJ57nk7D7VFHe3OFPlsBnBOOBU6jsuhq28Qk2mQHHatIC28sHBRv7tZMV9O4O0xAkDjb1FWraWV0AaMEnoxBGKfN1HuM1K/VF2xoVBGOR371paDJfSwRuUJQHgHgfUVVfw7PcxCYhiGP3V5z/APWre0e4ureMQMgREXknjPsP8KmUerQKVtCc3EAkAngzjvtx+te0fAzTYFub+9WERL5WVY9WYjGPYDOa8hdxNhnQdOdor6B+ElobHwojlVIljUcjkY5/rXNWk4wO7DJykro6+V+inAwMkg9aiOeMMSQMAk0/Jk5YA44BFGDtLYAA9fWvCk2fTUkNGFOGQj+tOjGHHBx7UEAjkkE9/wClOhODtJ+deCRXNJtHXFMmZOQCSDjPSl2gg8YOOaceQO56CmtlDgkewHpWT2OhbWE29SSMZwBTGBHU8HpipCCxBBxgemc03hQQMj+hPWkl7tkaRVitK6qQcY2joec1ja3Ji2dsgDriti4yFI4JFcv4lmKWjklV4Oee3pSggemp5Xq/xHh0i+ls3VmKYBIA5J6/5/Sp7L4kaZdjIcoeysMV5L4tnd9ZvXBDbpcr7cAf0rJ84jaHzjI9696lGcUuWR7+E4iq4e1KUU0j6I0XUrbV70vA5cKd2F7Ad62ZZD5hPQHGc1wPwXszHY6lqR3hZCLdUz97HUj0Fd6TnAPXAOTzx6V7lK/L7zP0LBYh4mCqNWuNKiNiynKA8mm/L1AJB5yabMVbIBwfrVd3JBCkgDp2zVc9j1LXLBCgY6E96x/EFotzYyow555Y9OOmK0ACGzk8gDBpl5avNE2BkMMYpx5psxqU1OLi+p5p4e8B3Gq3CxTkwxDkuQQG9MEV6BpXhKy0W6XYm+Rxjc4znHpW1YkNbKRgGMYOO/tT9VcLAkqk5jwxPQ471o+WK2seNh8poUJe0auywiIoGAVx6dq04lSZIXwPlwBg9TXmPjDx8bFUtLKQGZ1G6QDIHqPrWF4Y8YX41q38+5lmiaQK29uBnp7V4eMxDatFXOfMMwwsISw73Z9HWa/IBk+4HatGKEqSeCD0BGcVl6TMssYlGADyB6VtwynA2qQR396+cuj82krSshET5z2Hc4/pUiwk4wSQQc57elOCMWLHgY6Z5/KnBNuR/eqJNiabREkIUbfvEng0/wAohSxGRnAxUxQBhgY45NOCgpzyAcjA7nv+NStri5ZLVsptEQp54zjpTUiJO0g4zzkc1caLgEDGD6GlCFmBAxn2xmk3c1TdrEIhUNgAMAOPap44RkDoMdamWLYo7nuQMZp6p0BB+orG/YViIQADA5yTnIpPs5yQQAcckHpVsxrj+LI9OxoMRIB+7nnHqKVk+pWpRZDCuCCc9D601lHXGAT1zVh4BywOQOo9KFjLNgKGQDPJoasaLQihjADZyR784qZVAAbjKjinKgII3AAde+PakCHYCuRnqD2qVqCdxVyxK9++RjFWEzkgEkDqcVFErNgk5HUE96sogRgwJBzyB3pNJBdEscYlwcjgckVHtAySTj2qzuQkYJOfbGKYYSTgHikld2En1ESIHBPIPOPepEjIQHgHHIpyqwcAcg9Rin7AXxnG08rjrTe4bu4xQQgJ4OOSOhoznAJ6+g7VNt+Q9+xA561DJxkFiAAAOxoSsO90V5JArsCTjGMelc1r+rJaQPJINygHIBweK2tQuQsROQAOCRXH6gRezsrKroMghgCDn2ruw9D2srHRhcNUxVRU6Z83eLNXudY1q5u3GATtQdeBnFYUc3nJgnnPf0+tfQviP4c6ZrMZe3gS3uduNy4AJ+leKeIPBl/oF26+UJFUj5wCAa+n/s+Kh+71PWxGWYnBWk9u6J9F8a6no0sRDvPHGRhGJPHpk17L4Y8Y/wDCU2qkwNb3CKAUU5BJ5znsMV8/2u+S5Mb71GcspXjFe2/Du3Gn2AVkIlnIZm9sDA/SsKNDkn2PqskxeJqPknK6N+7tRtOPmLAkisWRTlCPw7V2EtskmdvGBkYGMmsa7sBggAADnjvXtrllGx9i3cy4ZPLBAGADn8a2LJw7DPXGcGsl4XjJGOMccVd08hZFBOCemTU2tsSj0Xwip86NxkfNnHr0P5VtfFUD+yDdKMho8kZ79ME1l+EbfEa9cr0HtWz8RgsvguVT95XVi3oO/wDKtY+7Bnm15WxUGvQ8n8FQxlAHijkQnlWHTPam+JPh9o/iC5uCYDbSI2AYcgODzkc9OaXwLiPAPc8gjpXQxlRLcsHDgy9jnHAH9OhrghUcZOzO+vhaOI/iRueU3XwcfTnN1bXSvBGwOwjkAHPJ4z0r0bQGUW0aIQRtAHYGrmpziPS7ljwNpGP5VlaHIot4wowABkentXjZjO9rn5vneX0sLKLpK1zsbcrtwScY7CtKBhgAcgjgntWFaTFgMj24rVt/lGCRsxwc8/TFfONcx8zymsgyeep64q7ACDjoAPzrOt5NyjLqSByAMVowHGMcZ5NZt9CHo7GhCOCSQeOTnGDmtvTYwxBJIJOMisW3iO0Egvwc+/oK2tOUrgncCTkgnpWU3oTfsdPaMWwFzsB4BPaun08gBAepxxXI2AYgjeQT0wOldNpz7duev1rmcrMdvdOtsSBKHB5wK6zTXOFzwPSuO059mOrAn8q66xcBVY598V6tCV9T5jGo1NQgW/0a7t3GVkiZT9MGvxW+NOgT6L8UPFNsF8sR3QABH14/D+tftdbNuB64YYxX5Nfth6O2hfHnXoWKqk+bhQBjJOBn8iK92g/fi2eVQdozifOMwZW2ynJ46CrKvCI+XK46gHP6Ulw7SMOFc9AfWqcxlDFCgyAcbfSveS0uedOPcdcXSkvH5jODyueOKprKIydrEeuTTS2Gw+R6nFWlhs2j+dlLEdQcbvcZpxv1MOV2KVxc5CgSHPcZq8skp2yefyBwWI49qz7qK14CLjnIA4Jq/BpkUkakzLgDIHQj8Kq9na5n5MsrLJGpdbhRtPOGxUM813KuFuAATyVHUelSyaHEIlkE4AUcg9Dmq62ig5jnHH8JzTUOrBWtYYbaUKT5p5ORuPAP4VLYOLeRTOc444HQ01pjtIOCAOcdj6GoZJxtDAjI7EU3YSTO80rxdY6dGYzHweuVOCK1IvG1k7jyIGbIBJIAxXlRv3LbRHkkYOBUkF5d2zAqNuOQQO496ztLuNpJHqyeNLRpSrRE+pPAPsazrzxTEJmdEbYp6gdfpXnH9pXTykOcFzkswzitNNUjjjw8pPHP/wCqklJbtkb7I6r/AIWBEquMMjAYOT2/z2qu/iyO6UsGUE54Bz+NcjdTW15gNjK8gj+dVPs8Al3Ektnr04pcl9VItNNao7C6sLnWLPZA5ZmPGDjJrnLvRL23fEpdCvBOevatWDxFFbackMYKFRjPv9aw7jWjNNzNnHvmrXKloieV3uQvpU6t9+TGcc1PHpjxKMjOBjIPU0waqV4MzE4xnOf0pv2+eSThgRj15NWnHsKz6sS4gETnKMABggc/jTgsUYDeUUY8hv502X7S58wvgggg9MGqU5nRjuJBGTkAmne/QfkWjdxxOyeScEdQOtB1KJk2sjKRwAT/AEFVdPu4jKDdAP6qeoFXJpbJwMDGOQBzmpunpew0tBsKRXbMUJR8ckCmXFnHBOhkYyEjH0q1BexRIQqABiMjHIFGpTRXwUIpTaeGGRmhWXmRZiMkKIPKQk45BPWhrhkQKqshPUHn9KSLTLmSPekuADkjAOR6U1tPuWPMoAJ6hgOfTFW722FsxbazluHyWOCOoPan3OiuihhOMH5cmTBz6EVRkaa2JGWPbjtSm+yBu3b+OACc/jUW8iiQ6cQCHnAUDGSaqSWqxZVCXbsWPWia/wAOMhsk8kipYgSwcBQOuc8k00vICK3hn2k7DjHIH8qk8u6YDERBUc5HWta2nYAbsZI/OnyzSGPCyKTzgNgdexNPQFfqYsZdpFDgLg8g1tRyghEMpUDkEHFR6bpqandBZGVQSMlgfWtPWdFsoS6QSgsp2qwGM1T10TGaFtcWxtELx5P8QwDn8ahF1YNKivFkE4GFzn2NY0Bv4rZIjECq8Bzk5FEMd95xZoyvUZA6VPvpWiHuo7SfT9PtbP7SAN45Axgj8aoR+KNKgCqsWSDhgMnn6CqdqIri3CSgll5OSaclnYJJ0KDrlQOvrUWk17zsFixJ4mtrqYxRDAJx06e3NMa3edyF2kexzWfeR2SE7MqQeuMZ96baXcURDJcFucbT/MGlfl63C3Q010aWRflUA5HPWoryFoDhUABOcZ6VD/bYdiFmcKeCFzTZdLvbuIvHdthskEkZHt7Vop82iQ7JaslRm2YMSAY6EdT9al+2tBGqpBGAOm0Y5rHTSryMhTcs7nru5APtUr6deROB5okJHBBzj0ofOv8AhybosTaldzlt9phQOHVRk+2B1qNdUvFkylqcYGQoxjFadpq72qhJYELquCduOfell1tChAhUnPBAxn8fSoVnvcduo2y1QXCj7XFtyMZVSatu1jCC4cdsDFYs+uPKQptWAJzkLgA1Smvw5Ki2fbnBz3/+tRqtrj0aNDVb+aUh7PD5BIKnGKhttS1dYyCPlPQEnrWt4eubOOI/aUCg+pxjNaN/facgPlup7f8A1qd6ctJglLocxO+sOVcALuHBUHI57VV8jU8Y8oMDycg5P41u3GsQxoVEiksOMEVQgv3VixlQhuQCeQfrU+4tP1Dlu7EcGnJJHmeAKep+WmSWumgkG2cN13Z4P6Vak1RypYSqJRxjpk1lM1/eqfLgLBSQSoz/ACq4z1tETVviItUg06FY3i35J5UjAAz1B7k1E32UN5nllQQAQBnFQX8N6sI8yMqpwPmUj6VXQzRkhkx2wat86epKt0J2W3EnyqVHp/8AWp7eXGN6sQCOd3U1XUbZVDrznkVq/wCjlcBPlAAJHOaRoZYYTy4Vj6Ak9fT8Kux6KZgD9o6Dk5ABPpz0qrPtWZ1AZQvQ4Iz+NNiuGyQTkY5z2oaRFuYlk0uVA2XU498/jVf7M8bAuA64zg8g043TEADOOnH+FIbg8ZDbVOOOPxqbpdAehKY1AV1UDvx2qZJuMhAWI6E4qjJcnAwSRjp6elPsVkndgWYcYOe3saSbegWuy7JISuAi7SeQp6VEjlW3CNXx0BOKl/s53YFX4Hah7GSE4UgqOoZuRVcrEkO87ABMOM+nalE+SCNoJHcdaaTJgKwxjgZAGamjYouPl/EZpWHF9g2JMuDtJx1xVd7VMghirqcgqehqZ7gJnIZh224FV3lkUE9s+nSmrMS1ZKrmE5BGfXNTfa3CgtLn1PSqsNx5owSF4IycVetxBuIkIwBxUOzdrFJXGw3xbjzCmew7iri/cJicnd0yc8ikjjsnBxIMjsO1QJJDBI3ly4JPUdB7U1ZdQVluE+m30kQYHO45yRx/9YVU02V4Lp4mA3gZOfT+tTyXVzI5WKXd2GM1mW17LJqJEpAI4BPc/wCFJvS6QmdElxNGScjJOQBxis28vLszMfJBJPJ7n25rRSQALvcdcgmnPKqLgSqqnBPQ5FHNfd/iNLYyotSvdoU25YIMAMp559R161Ms1+VCiAHPJY9R7YqaS9mVdsTpKQc8ZA+lQvqV/wDdEC+uQOPzpadEwd0rXGLHOWHnIpQjBAH9K1oNK07yQJLcRseSG9KyWvdTlj2vBhCQwJXB/OnvfahsCCIHIPUZwPWr5Z/ZTJ0ely/L/Z1orZRjjoFIHP8AhVX+04GJCOQB/CG6UWZSVwLmPIPBBHWtKGy0pmD+UAe5C/lzQ+Z6NjRivfF3YLKVLYywNNWK9kY7Jhj/AGjjNal1HYW5xsIyODVFry28wBJeGPAPFRaC3YXb6EkFlduTly0eeAP5E10NltSzw8QcqMkjrXNfa/PUCKYoCSMAHPFTpb34UCKcYJ9aV/5UNI2J1G4eVGpJHUHn8qwLi5k+1HfGxCncCOxqeXTr3oztz1wxBqzpzS2kgWWLzVI6nn+dWk+qE3bYqfbSkOArKc4AA6fhSCJpGEjXDRD0Jxmty7uLZ1BNuqsB1Uf55rJn1K2bKeWoIzgGj3dildqwyGxMoOLksd3Xd27dOtNu9J2kEzh3zxgnn3xUkN7GgyFJPfHeiG+iu9yF84PJJHU1SaS0QraalmKRo4trnI9WUVkappn2qQSxnBX+6O9akugugOLgFerbeQCe3Pes27gfTWEyzB0Bw24/pReworS5QGmzyJkM6keneq89s9tgln3Hkjua6aDVA8SsIlAPB4znipGuUmYYiQ56jGcCklB9LA2zndH1a402begZjnILcYr1jwL4gtvEZksrt0jllXAducN6/nXA3BUqoEaqWPUCrnh2ySHU0unmEQU4IDY/Os5R5fei7E2utRPFOjvY6xNZyOGMbHBzwR6is+PQoJFGJ1LgZJBHNeoeJ/g7NrmlDW9M1U31uF3NHI2XTPbjt/OvG5ra50+XKbiQdx56810tScedWYoyi9DTXQJYyT8zqOTj0qGfSypwob5h6YpY/FtyIgjqX2jHTkfWpG8Vzck2zEAdCuK5794lWbW5kS2dzBKGjjfOQM46+lTLdXXloXtzkD7oHb+prWtPEX2h/mjVPQCrMl8UAKiMr/tIDmr90bTXUzLfWb2Mlkg2ZxgEYwKlk8T3bMhkyozjPTH41ZFyWBw8YBxgBcYHofWo540uXAfavY4FSlBgnKOxONeZ0yszOAcjJBx+VVLm9juj+9dTk5DE4NB8PWznCTnJ6A8Z981A3h1og2ASO6k5zQodUX0uKdMsXUESZJBBUnAOahbRwY2MSMBnnjrVS406WDG1HJB4C5OPep7XWNQs8bI24PDDqfT6VT5luidH1KsVtfWcxKRsM5AXB6VdXUtQtBulQhG6noKnfW7+YtugJIHHJ5pE1F5dolhGwDkEdPxqGo2vZkEqa1HNGSZQrAcgnBPrxUR1Xex2y70IIODwfanSQ6VKoBJRj/ED096qjT7GNl8qVeTzuOP5UK3SRZLE1rIriQHqNvGcCobuC2CELuJ9SOD+PUCq8tsYJd4fI7Ljp71MDchAUjDFs4LLnI9DVaonYZbaZP5XmRhigOc+oqVo7mIk7BnoB60R6je2gOEwzYyRx0pDq805y7AN6kZPFK3dFJN6ipqc5jCu23b2zgEmiW/Xvz24OarbQWLOAQxyc9zVtbS2lT5AyNjnPc0XSFcZHeRZAcAjuCe1XBLbtl4YwcjGc5/EVnyaU8zAx5XHJHvTorK4ikKE4PXJqlzBexYayW8cbMREkZycVbGkTxDKSoATkgScAemKzprG5iHmF8EjnAxmoEvJo5ArOwQ5BX1P1o1+0rhfUuSW9yshw+QDgkHIP41ZtrtbWXcRu4ycAnmqa3a5GXPocmrenzRpKWBViRtIHUD6dzS06BuW5dWSWMgwBAO+3BNZxjiuyQWCYPXpg1vXbxNEAbdY3AwSD196ym0tL2XCERMe/T9elUvUL9CmLKW3bKTscHg54ArRs40uFxI7DAwCpxg0ybQXjYAygIF2klicn6CoPs9xaJhORnB460rX2J1vckeOJJWG/IzzUF1E7JlMuATgCkkuhEAZY1wepapoy08ZMRUjHToaFruX5mbZLK1yWCMm0ngcZPatOK9dJdzp5ZyOR60ml3f2C/C3KhlIxnpiuru9GsNURZY540zyFJJINS1G+uhOpRW9EkJBnBBHHNPsZLRrndPllxgqOfxqreaFglIHBfHbjPtmq0VrqOnFomtxIAcHI6c1XLb4Xcb1N+aLTWBKxMTntggj/GsC9to559sUe3njAPFJLe3duCSjLzjb61NZajFck7yAQcZNO7e5SSSIm0e8jwOoByMdqqSQXsEmSrFM5JUfrW+upJsP77IHGN1U5Y21HK27jceBknqegp+49LEdRI7qV4wShOPfrUouAoBdMlTwM0z/AIR/V4sqUAAGPmU8GqcthqsJyYzIo4LKcY/OpcGleI9C4btGUh4mGTkcZwPT3qGGzTVCwy8BAG0kda39N1GF7EQ3VrG2B949RTBLAmTHEpzyOcULzC2l0YP9kvYzbJJwjgZBBznH0q3LPdPyziUAfez1/D0qzqEUT4kKDOMDPJrNGpRW5J8sgDqcdaLRkCuieTWp1jCvaiRRx+7H61UbWZyxIgkyOMkAcVYtvEMCMhMRVDkE44Pvg1sDUobuAMqRICOCi8fXJ7nFNNbO4e89kc5Drr+d86sH6At2966PTtXimIjunBUjgqKzH0i01TcXuREf73rSHwxbxkn7apK8ggkg+3Ao5VfRgrR3Ojmg0iW4hDzypAWCs0WCwUnqBg9M1oeKdFtPDN/FBBJHqFtLH5kNyB1UgY3AdD6j2rgYbO90O9t7qFGkVJFlyTlXAOcV7D4t1vw3448M2F7YINN1uEiO6tgMJJ0+cEdDjt/9euWVScJ2k9DWMYyOHeJJIwFWNG65A61BcWt7GGRZVJ6bcio7rTLuIF4rhcg5Csc5HtVI6tNalVnADAjGAT+fpxWzV+lyL8uxKbO+tSSWZgOozkVftNcNtjcACp4JrSs9UhubAj92VzkAg8H1FRppcGpOQ5WMHoQcCi0HtoJarUmutWOpHJCKxABIGP51Q/soud4nVcnoTgE1NeaB9kQmO5V9p6Ievvz2rN3XNscyuZUU8Ff/AK1OzTvuFmiO4s7h2cQkkqNx2jiqzzToB5rE8ck9vxq/D4gtrSb5wEPTLAmtGTULS+RHUwkt8u0An8TRdXuykmYFmfPlCGTcD0YnOR9amv8ARHLKUudhB3AAdK0zpsckoAkQI3VkXGPb60y68KTMAYL9QCejc5/HtVIi5Ut7e7gtcGWFgTtGWOR74q7DqdxZwyRlElRhnGCTkdMHtVK40G5gAVbtCABkAn+Z4p1h9qslJkYSlSMEdfrS5Wi1rqDeIJVyZbFpMAZYqePpimnxY20AQyADjDitU+JSFZPsDZIALNEQPqD0zVGYQ6gkhKFHxwc9al2emoeYweMI7mMo4COQAGPUelVrsm5hO0qwIPyjgAnviorTQLWYt/pSxynopHX8RUWpaZd6VzGzFCOSFzmqUGtbi06on0zw9I9v5oJBPy4B/pUN9pkturEhhzxkmt/4e69bu72F5KIpXI2tIOp+vau21PwbHfW5K3kBfIxGQcgHv0xgfWoi47S3Fyy+RwfgvVZ0umi8945UYFQB29QfWvQdV164ksi6gyyjqFU/N+VN0bwy2jWOJL2znZCduyAhhnqSW6n3qG41yXSAxiIfHVVArmm0n7rNqcXfUyLnxtcWwO+0kCcZBU/MfUDsKx7zxFDq0pR4ngJ5X92QD+Na158RYmwHgIIBUZizx6Hjn60yw8bxSyCA2qojngvEB+IyKcZR7M2leK0sV/D0T2t2ZftcibeUCrkH8e31ruYPF7wgh5myozjJJI/rVK2I3LMsoNtJwwKD5W9Kqaho1leM5W/aNmOchQB9PpVtxltoYxvuWdQ1OHU2BLgZ5wB1rGuNPtZ3ALkg8HjNQXvgwouYNbY8gguv+AzRpkc+kXDxSXMd64HLIp/rTXNHZjc09LGdeeGzFIxhlllPYGLANUlGq6dP5kVtJLGAAQq4FdTceLJLVQpjcAcAk8D/AAqva/ERodyBxhjkjrVSnfdE8nW55PYXlxI52OUicbWBJGRnv61YvRAOUCykDnav+NViYpbB3w0JJ+XHBx3IqtaXNtZrlpJpieAWYAjH869NTtdo4eWLtcQ304BWG0LKDwRGD+Oaa99qtyoRLaZSB0OBj/CrDajHMSkCozDgguR+gqtLDfLgGaMOOmWJH6Vm2mPRCG3tYMrcvIxxuOG7ntSQT6dbP5ixbnXqTnmnWunhCZrmdCTnJXJA9qeLkIcxQBgDjhRz+FUtUK+uxLHqo1A7INyEHhjngelPudGniIDX+EIDZVc8H601NRvN5MVvIGxxgAH6elajWcuoWyG7WRgTtKlgCRj19KTXdBtqjHigtLTLTXMhKjO3YKqajqMO8CNlKk5GRVzVNDtrKIyPCY1I3KTKCeeKxbeyjlJPYH16Gos77lXv0LYv4oYssIyMbtpHP5imjUnkjISEEZz93jn60gtLRcq0rn1BA/SnPeYxHbbsLxtPNF79Qe17FdYZr1lwGQA55BFTtZxwqQ0mwAZYggH/AOvU0c17OuHVgMcBfp1FMaxQyEz7i2RkZGB/9erSsrjUrgzwwHaGD4xyq5zmpEv7l2ASIsq9Nw4IpimxibawZgMjAbkfjStfiIbYVfAOdobrSXqR1uMkjnuDlsqCckAdqia1gEYLvJlRyygZFTLJfXCnDkA8BTzj8e1J/ZTsd0wYKDg4OMH0pJXC+gsclpAgKSMwI5YrjP40qX08+RCDgZX5R2pWt7SEguhPoWOSadJd28CEwoyjk/Mc5p26Nlq9r2M+/t53IMrBgehP6CtDT1ka1RFidCv3sDr70xLgMoDFmIGQBjnNTu88yA7XJIwCTjApLXYHoK2nJK4JkOeTyMcUkcUdsrFpZCDnnAJH0pY4pmxyQB3Y4zT2QMpDJgcgZOc1VmTddCI3BIIiDuT2UdvWnxzTvGAxcc5yT1HpikaNIxkITkdj3+lAWRlGQQDzgnpUWQR91DjGmdz8kelVppog/wC6Qn1ye9WZbZ1RSxUA5wNwyfwqrJstuCik9Sc5zT5rbBdMhe5IBBDDv1qEGV2ySQD0BqZrqJ5S4iBJIICk8AVYV/tOAEVSBkDHWkhrlEtrUbvnKsAejHGakuTEFxGiFyQAAfU03+z8jHno2fvAA8e1Ntkht59zgShT9xuc/lVarcceW+hoQ2su0q4i24xtdsc0xraCCFzsjyBncpzn8ae1wblyAjIOgyKgks4TEzSTbQAQQSaV77A+7M65udrBUUHjnAFJEssuNxOD1J9Kc6RwMCjh8dODz+Jqd7yW4YJGFZF4BK4NQtxR06jo4BFFnzVDY6DqKaskiHKSr7qV6+9OgiQ480sr46beholukSQAZAx0xxn1o2KuNxPcyYAwwpy2zMSH3ccHgipUuJUXMQY7jkkU9vtrpkpIwxz0OfeqsnqSRmCGJRmRvUhh1qZbyIRjDN7AdKja1JRUcEtj17UjW0UaljER2wD3+tCYK7Q2VnmyEBwTxk5xQLW5VAM5X1BPJ78dqQ3AVlQRFeOrHOTVm0Z5pgQxRUOTjPNO6bCKEtbidJRAse1UGSxAwc/zrRfUSkZUYYjOSAOfwqa0jRLh2MjRMx4YDnHtUn2PTbckyzEnPQjuappLW9irXKFwb+UZQMFKqAduKqXFheFSZo5AMZA6bhWhc61FbssUEuc42nPQ1nXF9eTkIkjOmflAPfvxWd49CXoM+wwMgJSUKAOSQD+tOU2EMu9YgSvTJ5HvmkXSdQmwXDBc88EcVtpYW2xR9mPAAPPX3zVJd9CVKO+5kjUI92AGII4IOcGnGOaYkLtRCM5zyT/StJltoEci3aVgpCgHHPrz2qgQVACIwxzwc0OK3WpTn5DYdCkcq7uNoPPzZAJqVwkC7AIyV+UkcZqGHWo4yyPblGP90E9PU1Tub/zwI0UqSx+Yjrmpv0SHaT6mpDOCGQpEgOMjGT+ZqO7dmQJFGjE5BYDkf4mmwaDO8KSyuQGGQSetXrW2OmRglxKW6FmB/lTXMt2OysZsck7AgxbSBwQOv41iy6ZetMrCQIgOTyetdBqOuGyuiZEQL7DofQ1nf2st0C6oTuOelK8SV5DbexdCTLKj5P3c5wKnuhBHIQpjcLxnFZks0smRgqSexzkdqsWOlvdKSHOegIPShN9EJkpkQRbDtIHQelUftKeaQsBOOORmtC40d7WMZfJByxJxx7Ci2liEyokBzjk4zk027uzBJdC9psz3bRW0cTEt6DgCp9QtYLK2kgDbHZt5wfz/AKV0Fho/2W0jl2BJZQcY5wo/ya5HxBDcrcMzgkk4BYE/hUW7Cdm7Ngum2fkxuLkIzAthck8VVa6jChd+Soz6Zq7oOgXN8A8iERIQowMcHtVvUfCkDS+VESWV/wCHjH1NCvs9CloYbX1yXJiYjAHIpk9ze3a4KswHUk9MVup4YnhbCS7Vxkk8HPY56VmX1jcW0hAdnYfKSP502l1He5lpZF3BnAIIPy4q35MEDg4JQA5Uevaq80d5IS74Z1JACjtQ1vO0ZBJBI6ilZvYpNNDFmgidmCFWJyRjGDUxvwyjduz0VQ3r1qzY6YvlgOQTjueauJpcMZJO1z2yMc0+RsltGMscs6kxtgD+8xOKlXTpJgodlJXsWx/PvUmoFNOVQCCx6Be1QeaJVHzgZ647UtFoP0J0gSAgtjngAjNMublVOEQMegwAKrvF5YB81iB/ETVW4ygyvzjrildvQWiLf22TAIQjHotRyPLckoylBjngjFCapN90w4JIAIXtWxpNzBdMxunVCT/Ef5+lSnbcexkW2mIG5kJLDk5PFXZLWKFDl+g4wa2pU04qDEzF+hGQamg8MJeIhUkl+QPWtVaXwslysctC6DJDA+hzmpPtBijIDg56jHWugm8EGHOFAQjniq0vhllViMK24KvPQ0+RonmiYjXUlwoCgsAehGMUn+ksMbWGOoHautjs7LTI0edlAHLAgYNI97YzJ8hRVYbhkdqhuCdrlJyk9EceEkLBGJPPU9jU6WsK/MWYpwCMCreqzwpOfKbOf4uBg1RFwOB1PUYovbVFXHyJbDcOjkjbg44701ZlQ8Fl79aglt5ZJB8uA3zDI6inPbSBwAuABwcU1dq4Wi0SDUWJKgsQTgjHUGpt1zdFQXYheBnOMdqhit3RwcHGc8DJAqwsl0r5hZo/VQe/akHQSS0nzggnHU56fhTEjxJhlyo9DSyfb3KhmLA5yc4qWGNoSxn4IAOc5zVW8rBF82wOkRUgIfYj9azryQQsqZYA9s1pm6hxlULNkcg54qG4WCV0LLkA5ye9FhK9yO0VBCoSHABwxbuTTnBZ8FAg9BzitNbiBUISALxxwePeoo7QXBy7qAQCc8/hSvd2uJFHfg8AkelNk3uSQBljxntWiNKjXcwYKF6AHqfQimxkIxHy7cfxDpSNL+RQSEhcFwWHBNJ5OGwBnngY6/jWiZkCsdqHsM9R9KhJlyXVA4B9OlO6J1bGrK8IJDMoHQHkiq8t1cOuwRErnj3z3zUrTu8nMewHoD2q5bYMZbhTnkMvINJbifdmTJPNuCmMDsRggZqFmxKokJCA8jOMGuk+zwSAh2BJHGO1H9m2lvJvBDnH+etJpLqCfkUIrJHQYQkdmYdRTWtI/KbEeR69SfatC4uYGjEak5HXacCqKyRtvRWO4DgZ60JpjWxCLV1VTgjPbNaNtok97CxUkEcFg2MHt9KYllMyAjAPGQTjFX9PuZLHeC7eWw+baf8AOaq/kN7aMy49DnmfaS3HygnnpVmXwlLHEN84Q5Gdx59q0Z9XWOQbF35PVeOagvdQk1J0LgAKMHaevufWlexC5pIxbbw841NALgBRksSO3t611KeH7SMF3nRyp4AfJ+uKxWRhEzrgf7ROKrpcqjfdYYPUYOfxqX5Kxon3O2g0XTJVAe4VM9DIQR+dV7zTbPdtgljYjuDwfxrlV1A5dQJASBzkEf8A6varlpYm7PM6oSdoBOOtEJzfYzlFbmo6kRlUYFgP4SDisyR7kcpFvAzzj+lO+zmwdkEolIO0lTkHHcVLLqrRWojJQ4JO0DH50mtbyKtpoYct7P5hYwM4JycKKW21G5MoAtyi9+mBVr7SZNgDLknnj9KdDMJJDGHCljgjHOafLBoo0472NbYAZEpyMeorHu7aaRt8ZOWPJIPTvUrXDWZcBPMY9D6etQnUb8DmLhTkFjT0T2BvoQXNteyRkI7AY4Wq9jb3tlcBpBuxkEAcc1cW+vkyQowePX8MVYs9Sn+ZpIjJk4wQeP8A69JKK6A30uXo9VldvLMIwCPmIxn/AOtVyO5jc5ldQMH5emKyJNSndCFt2APYrjNQq8tzKElGxD1KjtTv1X4h5M3ZHt3UN5u0joVogv5EuRHFKuWUEcZP6VkvZW+8AS4bqQvOKntoLazUzJPiQcjJ5zUNJu7sFjVuL6+JEZOCBy+P6Vl3V/fZcfOwP3sf4UyTXmeQPJIShPOBkkf1pyaxdTqFhUsCeTnBFNLsPUfZTy/xblIA4bvWta6iInUz5IGAWPJxWNLNfuFVYAz5yMcY9TU2n6LfahKQRtDHd83IHuKpxfaxHzNbVNbsmuCYkZVA4UnPHrWPNrccj5hdiRgALjr9avyaMIU2sFZ1+XI7j1zVSWwtrZC78EjIqeWy1Y+VbkZl1K4TJdkU5x3BHrmnQ2V8Nrl2I688A1SXVkV3CbmC8bckfSpPOu7tAQ4CcYGT09qXLH+UalI1nvRb7fMQOPQf1qpLdyNJ5qwnZjbuUE/hUlt4XvtRyDOEULu4YHitW306S3tUiJjIXnJbJP1FVy20YabmFJdmfBkhY7RgMATx9fWmwaSdakPlP5SqduX4rpTLHYQkvAku4EZK5x71jS6vgnZEVU91UinZLYXNJ9DMn0JLC4O6YEg4ILDg/SqetTfZIVcAOCduOv41e1BRqZLBSoGDx9OtZt/pwsVzK6lsBhz2PShO+6sK1tWZ4u5hGNsXHbAxj8aVLyd+XUgE5qWLUEAXaygjkUrNLdklArE+i4/SkoorVA1y7YTgd/pWjZQWrQO0+c4wuPX1rNijuoySUBBGAAMYpzvdYIKEAcUO/QE0ayxWkT5UsceqgZP+Falu1nJFy2GIrlLaWViBIcsOeK2dPFuSTcRCUDsRnqKG5aamqSauSXupG1iCRSkL6KefrUVreTTAFHbOOCD0P+NTS/YtrhEKDsOKrRzWkLkISCOwPelaK6iW+pt6Xb3pnjDM3LjO4dBnoa+qfC0Rs9AtIACAV3Ee5/8ArCvlLwuX1LXrS1JYK8gy2ew5/pX19agGys1wVCRKvI68da4MS7bHr4K97jyQoIzkHjI7UAAHAYuR6mlZDyQSRjgUgBVOOOa8Wd9z6GCb0HuOgOVJHINPwPKGRyDwQO1RqpYgEn1qwqsBgHgdTmuSWp1RXRj41G3uKUgbMYBIPU+lICSuOfbmn8bMY5POKzuzRLUilXy1wGz6cVCCWXJfjHpT5nXgZbB7Go8DyyR6cZ5qFqdMUirdO/l5xgHGT6Vyfipg1lL8vKgkZ7HHWuoum45H1HrXKeKH32chwUG3ACjPPrVRkk9C+TmaTPn/AFfwdd3cstxGocO5YHOOtc3eaNd6YCZYiu0bjxnGK9jsXV4UJ/iOT7U29sor0BGRWDnBBGcZ4r67DuMoK6PrI8PU6kI1IyszX8CaadI8KWUBIMsg898erc/1rZkIwAMkk8+1JHhLaFSAmxQoA9ulRbm8zoWPUV6a7I+0wlFUaaj2JHhRlAwN57jrxTfI4G7gADGB1H1qTAPzMoxnv3qxHH5mCRheCDSUG3dna5WQyOFDg4znqQOtSmEYOQMdqm2iMDnk8GoXPyucEZOPx7VtdR+Ej4kZUmo2+jmc3LlIMfex3PQV5j4m+Itxf7rW33RW3KBjwSM9DXo/iLT/AO0bCaIZBYcYrxDVrB7W7eFs7Qdo3CuHE05NJt6HyudYnEUIctLZlWSZ3dd5YknGWzmu98EeBJtb8ued2giBBBHB4PHHesvwl4Pk1W/t3u43+yL1Ynrjp/n2r2zTkjt40ijAUIAqgeg6VFOglH3keHlWVyxUva172Or0WBrC0gt3lM21Qoc8E+9dJakeWCPWuY0+7S4iUuR5g6c4x68VuWVwGUDJx1OK+ZxdKMZ6GGb5d9Uq3h8LNeIjIGcknuakCq4OR19aZCVYAnkfyqwkaqT8/XoMdK8973PAT8iMRdFxx/On+WRkgAepHPFShU3Dntzipo0VSDnqOB60nILlUq6qQhYnHc4/Ol8rZKAMkEZBxVsRh8kDaM9M9KUQ9eKz3KTGNGSQSeT27kUojC4I5PTApduZPvAuOMk44qVY2yAAckg5FTdIduxGyHuMKaVY93zDOBxjHT3qx5BDDcOPQ96c6AAAYAHp2oavYn5mfNGXxxx2qPYUABwSTz2q44wSSep6UwqNoZRnnnPaq5bFJlfy9gOBjHQAYp2DtAABAGADx/8ArpzcAk5Hr3pwAK98kfd9KnQV7jd3lgFxzjoBmpEzIyk4IX0NMOXcBskA8ZFSRxnbjlu9Ty3LS0LKKmS2D/u56U+NSSeMc9PSmqDyTwx6n+lWFAOApzgDp2/HuaSiGoJgkAdQcHFWTCODknn8arqBk9Rjr71OZhxkcjoFFDTWhNxuxbeM4wATk+5qjcAtyR0Ocg1bnl+UY9axdS1DyUY7u2BitIxJbadzmPF3iC30e3Zp5BEgOCzHArGsNQgugGikWQEglgwOfyrzD40eJ31PUE0yJ28uIlpCvc44H9fyrivDvie78PTRGKZigYEgknjvXsYdTpLmSPrMkxdHCyTq7vqfSbkRjceijcSKw1gj1KSWWeMSRSD93kYO31/nWHpPxCttegitwwikfCyBiOR3Hv8AnXTTbTGIYiVYjauPT1r2qNZVNnZn6XCVOvFNao8+8SeDYJnnubRAiKwUIejHv+GK1dJmNqFQArjjrnNaGpsCEgQEJEMAdct3NZOfLOQOvWu1Xe5EcPTou8FY7Cy1HKEEgnOOauZjmX5kyeu7FclY3JUpnODyCe9b9te4UFSf8KtX3OxSurEkloGztGQO55xSWlqFlXA4yOTU8d2DgADB6mrlkgmnOzBKnI75qubQHqzuPClsEiZyc4XjjqOOtV/H863XhvUbUYYCH5hnHp/+qtXTIPsmjSy8KygH2I75FeW+NvFH2LRdWlZiDJAQoI6DIP8ASom3CKPLjD2tWVT+U8N0z4halo9+HjcPhyQG6bQcAe3Fdzp3xesJeZwYTJhmIHBbjp7c14vITJOBjIGCDjrTWc/aXIBGAB0xXg1IPm5oSsfK1s9xFCtJWTSPoTUPGllqWhyC0mV3YqoAOSckc49hVzRJwYE5wwHAJrwrw/MUuFLksoIIHoa9h8OXfmIhBySOQO1eTXlO/vu54WYZlLHSUrWO+spioBPzCteAiUoeGB6E9q560cMF7euTW5aMMAkKRxjvn2NcFjyXd6m1bHqACSOCwGavxMSNpJCZ4rJgkzjBOCa0YHBAHIOfzrFptmTT3NiymJTqCBkHmtiwlGUAOfY81g2rg4ORgDkVsWpERVgMnPQcYFKWwWOssSI+Tk4HToa6LT2EqgkYbHWuS06ViAGHB5wK6fT2HDdM8A57VwVGVbTU6rTX2MAe3euv06TcqdSOPyriNPY7gcZGeTXaaSRIigZ/DvXoYZp6I+cx8banR2Qzj86/M/8A4KG6F5HxrtLyUBEuLJ0Ujuflxn8FNfpXbnYx56djXwB/wUz077Pq/hvUgcKZ/KJ/Bf55r36crWZ4VBPnku6Phu6xbTko4YDkelVZbxiSflBx+P51PMguZmGSgJ6k4qrc6WQMhxjIJ5yRivoIybWhwVI8pTmmy2eCSemKaUlcAlQQBwMZFLcWZQbg2TnjBqSO/eBQGQB+uOvFaJWWpzLV2My7lICnYQFPHHIrUt75/JTCElRxgD86q6lf/aUKyICxIwwGCPy9q6DSZoPKRfKQsRjc3aqVjN3WhQTWkS0eJ7dSWPHUkGqYvSCxCtjPPFa11KhcsqgAcfdFRXF0gtwFgjLKDhsc5rS1luSlJq5TjiW5g3FljJzkEe9VxbhrtcyKqA9QM5qzFcCKMkwdskE8VVMiySEhWI7cYwam+g+Vrc0LjTfsMAczKxxzyAefUVHFeuYWChcjkZA4qKCy+0Ly5BI6kVrWPgxLpTKLzaU42lwoIPfnrRa4NqKMUSyzlgVG7ocD0posjsy4Oc8c5xWnNZJYTMocE45bIII9MioJ74xxfLsIxyfSqVl1EiktvggEEH0xmoZfNEoCAHnuKtJreQQIFduhJzxTPtczEusQHPBIzihSv0BJkAS4yDIgOehA6Cp/skBiG9FDg5yRyaaL2aRwHG0AYyRn9KumGKdgJXUg8EEYoVkJozhb2asSzqjAcluM88Uv7hDlXAGeCK0LjQ7aNC6yKfmGFPcetVptMg2EhwG7/wCFGvcE0tyBnuZnIjYS55I9/pVmCOfOJUyeh4qG3YQEgTKCCCDnrUz3z8kTqn4ZJqE1ce6HTaaMgoh6ZOOcUkUECqQ8ZLj1GPxFRLqgOMShj0JBxmrESpIMghtxzuzmr5gtoTWlvCEOYCFA4zzn3qLVXiRN6pgjjigm5QssO10x6E4+nvTEtZ5GX7SoMLEcgf54qbyYkVYL8onExAHQ56n0o+3RS4DSEjGSoODWq9lpxQDIRwOuOhqgbe2jcgHOe+McUK21xa31H2tzAAAQXYjuKlheK4keNLZi+cEDuOtUWRIiWRyNw5AOM0trFfS5e2RpCpyD2596b02YPzJNStFWUfuGjAH8RBJ9KqLbu7gDKAdD6itNtH1bUJMlGZSM7QOn40k2gXluA7BlA4IwetUlK2qBSXcgfS/lAMzAg7j81QyW/lrsMuSO+andovKCuzB+QevNZc9wI5MDLhe3XFSkho1NHM9pN5iKJdpzg1Mbi6jkdpLYuGPJORgf1qPS9VFrD5iAs+DnOCOa0R4k+0R7JIl6YyQDxSfKugrGppFzLLZqxkiTOQY2GcDPvTZ7qcsAhV8Z4HU/hVSy0oXg3icxc/dBxVk6ZLZtvSUMy8AkiknLpsC0KfmXgziIY7kCopReyZBhAGMnk5HrWyupTRDa4VjjliM1RutbuGwEtVIHXaM5+uaPdv1HqhlisMyAXagAjpjINaB0rSFTegIOQSRwcVkS6nIwAe1wM5DKDz/SozqcoIQwgLjqTn9KLyW35DsuptvHplv/ABLEDySuMmqLXtpbkrBct5ZPQv0NMsxaXpDznCg8cZxVuTRNMkw4lGR2FNS6NgopbFRtUtUYnzSXByCDg59c0Wsc+oc287Z9uM1LLo+nRuG83I6kZA/nUJjt4XDJcluRkBsYHbp6VLS35kG3QkOhXpyxdiWPJzxj61a0/wAPst0gnZgh77utR/2uQmDOc9QA1UZb2+upQ0D4UHBGCaq6a91AlZ+8d+dFg+ypgIdoxjIrKuNFiEhPyFR6EVzTSa6GP72UAdMMf8KDBq7FGd8AnkEEZ96a9t/KTLkvoLrSCzYBFMi9MKM1RTVYwMC2KHjKquPxrVs0ngk/fqJVzyMZ71ck1C1RS/2QSANgkAdO34Ua/b09B2MP7LHqZB8sg92FPbw7bRgZuCqEdCeAfQ1em8UWcZOLYptPLJGefw9Ko3Wu2l4pBiOSeBt4/wAaSlFafoPW9rEq+HYNm37Qm3A4Z8dfepra4udLnJtrgJxglSeRWR5JvmAjkeIDjAOPzok8NTJl/tjkY6Fwc5+lFm9rCSRrarrF7cW0gLwTJg5BPI/OuYivC8aEEZBxlj+tPvNHlaMlLsErwysx4PoR9KgsdNG1AXDAZJA5z/8AWpJST/4I7osbzJjLoD1BxmnNM2FwwBHQHvTZdJKAkSkjOeTimwWpR1JYEMMgZBqttRXHhZ7gnGwgHhSMcf1q/Hp7JGDKFGRngdfxqHzfJIKuqsPSmS6lcyYQsCOcDJNK+tx2I50SIk4zz0xU9tdWwjIcA7hyMc1XljmuchlBJOSQTUK2jmXDAYznBPT8aNR8q7kz/ZmYkA4PHPQVGP3UpZHI+XHXqKuNFAU2MAR2JFCRQpnke4zVX0FYg885JL8AdvWhC0nILkdyeCKfLFA7dhjuxH6ULJGoIBLHIGe//wCqpVthDTBLIQu7IA6E54prRPFGp3dBgc09pASDnnPY0133nAYjmmK1tR6LgZJyT39KmkjEi/KOPSohalhlWwewz1pGZkIyxBzyKLdSgjttrHCHpxVpP9WcxsSBwCMfjmo0vzBIAACM8gnH4VaOuAICYQwzgYHWlIFG+xXgiiu/kdCDznPGasyadaKQA6Bh26YPrUEl6ZckRMMjB46iqc906tggocZCnrR6FNXVi7tS3chZVLHowGQR9aqyaX9puAPNVHBxu9PY1JaxxXgxJKFJ4BJx17+lNvbL+z5FljlLqDkjrkUN9iErEw8LXCsAL0OCOxOB+JqwPBRMYaS9UkjdgscD2471DH4ktl2481j/AHduAfxp0/iBJkMYDrnHOcfhWamk/hCzfUfBpB06YHzww5yM5wa1VvTtbLIFHGQetc9aaLLepuFwylhyN+ce1XV8KXAwxnZuNwG48gd/pVrmeqSQcqWprjUGEagOjOBjJGefb0rLuNQvF3bIw3OOKH8NTRsB553E5IzkfTirNo9xZoyEqzcjBHBHuKST6v7mCt2Mma8u3Yf6NgjuAQD+dNlvbsyKBFhd2duSMe/vWld6nOAPkQY4Hy5z+NUp9Su2UBoBjpwucj+dN2tbULX3LdmyXRb7Si5JGApPFTzWNlKx+UAAcAEHmstbydUz5RGR6dKSG/eVgHTac9cfrmiHNEFFIvONMiOwFg3qT/IVJFJbrkmcg44U54psOmWt8QJChK5+bGQfWrX9h2EcY2Skk8lQeh9KUnzbsSXkVW1EyuUEpkJPVh09ql+x6ickBdgGRg5PNQSWVukhKyhG7ZPX6Vat7gwqQbj5RwASKlKKWuo7pkUljeli3JAI+UHH60+MDYBNBiQE5YAYIqR7t9x2Shs85zmoA1w5yzbz0zV30vFWEyzHFBGQ2zBBzk+tOu5rJFXMYDHkMFz+NZ00siyAMwcHge31NWIljbYHUnB6+g9s0c07WuU1ZDPluwQjlEU8ljjP+NUtV0eWW3DRy7kzgoT+uK2pbS0U/JGAn90jrVe6e0t0LZcMR0IByf6CkoxWrYlLsjnY9Ju1jO1zgH8qY1rew/K0p3Eg5xW/pevafJE32klSBxgYB9/pT5dT0yfncrDqCuCD+NLmpvcepy5kuY2B3HAPJGeR6Vat9ZRXDyRMXHQ47etacmoaSjkjauT3I/nUyy2E0eUhDZGDyDn/AD70e4w1W53vwt+Ko0ac2s4L2ki7Sh54PUEVF8Q4reDUGu7K3xp0yblZlwA3f+n5VxFvNbRNvSIbxwPeu48L6paeKLJ9G1AtArDakp4w3rSpv2b0k7Mh97HENcIxOYUBAwTtBzTJZVlQgIASOGA6e9dDrfwb8Q6Ykk9qGubFScTW7bsqe5rjpdDulypL7sctnqPX3rqcJpc3T1FGUXoL/ZcM0mWkIyMDnH4igaFkhRckEE8FiPwqrd2ctuABKxQDJwc4NJpV+kTj7QjOm04Gccn1rBp3vJFWsTXWkSQqWikZmIydr9Paqtvez2zGN1ZsZOW4rWXVLLe22JmweQBTpdcsyAv2bJzjLLk/XnpTUovQpJlaPWjgDyiCOee9Tp4scYBQgjqT6ULEly4IUYPfAGfpVq58LRTxRyRHaH64bJB9CO1RZN7sVx0Gvm5yfkTcdxIHpUi3S+ZkFQepBAIOfasaXwu8DZ88r7q1RtoFyCGFy2PfBz+Aq+SXf8SbR6m7PeIUADqFBz0B5qCWeGXClkAxjjAzWVHoUsjEPPt9yevtSL4d8wMftKbh03A/lmi0u4KUUti5LplkYclyi5Cgqe5rOfSxbSs8bkx/3cdfepVtbm0IIAnTGDjnHuKkk1JYoXV4SuRgMexo5ujBLW9yKO8Q4RkAPbPeug0y9tYLV0lCkjBD56eo/wA+lc/FYrdjcrBWH3R6+9NnsJ4lJWTp2os3syuW5u3v2C8fcsiIMZwpznj+tYd/bwBflO1/73p+Hc1BbXU6RkOmGBPIXPFE16UYkqckdxTu9mPlHxCXYFMRYDvjrSfbCkgRo2x3I7VestZSdDGAjFRtyRgiop3VgQVBHcKMg0Llkha9CSK52Z+cE55KnipDeZIJfBz90GqcMCyZ52j26ipvsMSqwVyTn+I/1qbDTuTSXokOC4OehpxS2ZAXTDHrjv71jS25icPET7gD161YjE7plFJHbJ6UXaegfEXbq0tCmEQAgckd6hstKuZi5ticAgEHqKpyS3CPlkJPTAzVm01GWI78kFece3pVatak2LVzZ38Eah8ggc7hnBqvFdSxAeaC3qMYqa41gvw7k8Dk9aiil89iSWccgnjkVKURtW2L8eoBlzyBwcirUOv2yoQ6ggjAz296p2a28QKvGzr1GSPyp9xb204JEY59T29KaUVonYal5EsksN2rMEG0kAnAwCelRrb7SNvB7Y4qqmkSvzEeDngfypk1reQqHL8jviqvIVkWtSsS6JI0mWBxk+lLaW0kab4bktg8Rk1mm+d7dkkDbmBw3THuKNEuNsu0Dq3Jz60m+6K2V0bD6vcQuEeNg6HOAM4P+NWn8ZzlQrxOAv8AHtAP1z3qWS8RFAKqR0BIzn3qGeWOdeVUHHQACo91vsZpu9zThuLLVIc3EoQsOGHNU30fTElGJ1YdipAz+NV4dFt2jDI/luTyAMfrUF1osaElZiSTkFTwaceZaJjv1ZpPomnmM+W5OR2Hf86oLp/2WUSwO28YBBJwRVS1S9tCwAaVOoJHNSve3bIAICOfvDJJ+voOKd5Ws0Vpbc0zca0YTtRioBxkkg1nTXWp7AZYGA5IIyy4pIPEM8JKSI8YOcHd0FWP7SSRefmyMcnp71PKlrYaegy11UIA0qsuRx2z70HWLdyNpBHTGetMe4tGlXzUBI7k4zVjybTeDHFxj60XjtcXNqMOrxSMAxAPGMnrWnDeW0qDfaxlu5Gef1rFurCGWUskXysejEU+20m7nYCKUHd0UnpVWlFaMG1uX7xbSYbfIjAxyuc1ROkmRwYp/IGMja2Fx6GkutI1GNMuwYAYIA61npdXdrKwYF1K7SpHAz3p3l11ErPY0bfQ5nl2C8jC8EFG7Htk1o23hd5JSqXfJ6rG5z7dePwrBGqPCoDkkA7VJX+vetXQdbMF4k+/zCp5Rh1HespN22Fytbs6G0lk0OEwyw/aYsFWEo657+1c3cqbPVDhDgAMADxg/wAzXqNzd6LrdiJrecJIFBaOTAIPcUng34VW3xRl1O10fVYYNfsk86LT5xgXKYBOD14JxxSU4PRuxraS0ODi1uAsd5w552kZqS8ubO9jGEUkjbnsRS6lpVtpt7JavF5N1BIYZVZcEMOox1qe28Mi+zJFKikHbtDAZ98VolZ6MT93dFHStMdjJHuCAEspViRjFF089mdqygNnoDkfWrtxoN1bRmRJkO3+HJBNRgKQPNXDepoa6MhFUalMcCcAjHJA4NWF1qCBCowOMEHtWhZm2KeX+7c5wNw4/OmXuhQTOWCIAx5C0rLRJla+pz95LFezl4yoGOgHenRWRRQyuMHrg9av3Ph9LVwqyqRjIdeh9KrW1vLHIfmV16cDinbvqLfUoSXt1ZyHLho1OevStG218Ig84gqTzngZqeSC3ZCrIAw7kVSNupkKAKwPoO1Ty2Hexak12FkIDqRjAqbTohqZDQ3saEDJB4/KqbaNhONuRyCpHOfpUMOiziUtDKEYYzkgE02m1oF7neW9ylnpzW9wkM5H3ZB1FcndXdy8rhBE6MSdwAwAfaqUk2oqWAmEhB2kyMB9B9KswapJHEPNSNnAICque/cj270k5RVmhPsiFt9u3yoD6jGetT2/iJoG2NE0iAgspU847f8A6qnt7+K4uUYgBWPIAxxXQXOmadIkb286lyOVOBtP+NJzjJ6uwveXQ4XVriC4dZIIhA+dyhV6tnrzXZ6L8QzFYwR3MTCePgsASCO1ZmqaBG8CsHRXDAYbjgdRitHR/DkWsJsglhSVRj94cZA7+tKdOEleTNU5R1LV74uttZlELTvYNkHzScLz9Oasr8Pr/Ybn+3ba5jYBlVQTvBHY8/zrO1L4aXvmLLFPAHUfK24lSPfr/Kul023u9M0+3imuYInXkGPJUn2zWLh7NXWptzupo9DCm0B4drJJDKyj5tq9G9Ofzpp8U2+mbYrq2JlVdqskAfj0PHJrV1HVZbCVDMjNnkyBRx+FWdJ8ZWmoZSRIUkUnHmQgk+44pyqPqtPIzlC2qOan8bRzr9nIkSIDABAGDn0655rQtvCk2pW6Tx+IoYkYBhHsYnntwMfrXWXFxaERxzLaOjYw6QJn8SBn8DTXtkMSCK+hiibOFWLGDnvUqUd0Uudo5ceF7uzm+XV1kMeMgAn9D3rbjYGERm+DOOQQvAJ68etPGnKFdJL8I7NwwTJHpj1NUJvC6zNxq6PuI6qyMvsccfr3qk3LyC0R1xFE8flPPG2fl+aMZ4zzn8axP+Eetp5Sn29YhjIXysnNXNQ8CXaKDDqwlGQFCZIYeuW5ArCu9H1O0UmS787bwGx0HYCtIuW10Z2j/SPLbnTdRmmKuYhEpyAWxx/jVox21nAgeGOdx13c4+nrWbbXd3eSsEc7c4Ax39atQ2ptpBJdyqwHQMepr0PPY41tZsmGtQR/IloqnOdwQkimJHLrE7EyGFFONwXBH4VfOrWypgRRAAc7F5rOuPEsv+qjgOByGWMA/nTur7kNO5OdEs4yC9/Lg9QgB5/GtC0ksNPjZTLJIwGN5IBHvXO26vqUjPI7IScEkdPSrQ0WEqQ88r44GV/xo95u60K2WrLE+vysSLZ8xg8cn86hS91CdyVOcnoRTorKxhyDMz4HQrjNatvcWltCChaSXPRQP51DS3bBNvoYM9pe3gYSkcnJAHFVl0u7HEYPXk9Men4115mEkWCmwYyDgc/jWVcyw2z5csO3XFKMdNSrtaGW1pFZIGuwwJG4gEZFKs9t95E57MKZfvbXDKIw5JIB35OD3+lTmwXyiIFO8989/pVq72Gl1YkrTykCJSAR/CeooXSLp87gQfXOSPwqSz0+/CjzE2bRj5e4rf0q5trcJ9pidiODuIAx6epNTdR0khS5nsYNtpBiyZIwxAySeM0TiO2jI8kDv1xnPauquNS0uQMURifQNkfSslLJNUnJEWyNTnkjmqcote6Ryye5gNeA8JFxjG1mJ4/rTFW5uyFUADPXNdU1tY2gKGBdw6gE1A11Z4dEt1UAYIPT6j3qEo9WNc66GIujv5oeRw6qOBnJA71LEkdxepAIt3yljtGcAd/rVmaP7fIUjGFwMHoKS20q4hy6YBB5DNjimpditXuTfY7eFsiJ2HsQDUc1xFBwQeQDjdWm80EEeDGpwO7d/rXMXWoRzy7/ACkAzt28nIHU/ShzTK5exdmlWQfIcseAM1FHBLFIQ4yO4zVQ6oFIIi56AAcfWnx6jNcIEVAG67iCKV9SFGzNFPLife0R4By2RUF1dpOgEURI/h2nvVaaaUpsUqBjB57/AFpLNTE29nBTPSr1LUVuWLGxN04V2xIByGPTNOudOz0IwPQ1FJetDkq6gkYPGc1XGoSygqM9M1DfkJKy1ZNbXMVvlCgdgeSR1q02oFnLJAAMYAC9azLeKSYk4bPXIFa8JEEJDuC/GFYf1o5mGlrkQvXZS/yxHGMMuas2SiC3Afy2kJzuKgZrJvLgs42Ak/kBUaW0853b2Az2PSi7Yoq6udJdajOAPKCMDjJ2A8exrNnFxKoITC9CQMdfWpbLZbRlpLg+Z6cYNWBqojiJDjB4Bx3pJ9GPlM6DTd7EyFgOhGKui0ihQlC+8DghabHfzTozJ82GxkDPOKnglluNwYMDnkheMfXpVJpCs+5k3MkkriPecdSucZqza6WbkAEEnqCB29a0IrKBm/eb3BGCSQOfSp557a32rHuBA54wM/Wm9B69SOPSCCNg2DHHJ/zmormxli6hsMcBgT19MU83gkAI3kjIG1sZNUn853PJUE4JLZqL26E8uu5HPYXjruAZMHAz2P8ASi3j+z/NM5dQDnPUmrDQS25EcrZ2+/UH3pUkjUYnjVwDzz1FO5cdhX1C2vjGscKo0S5LE5J98U6OSS3icKUG5gwwM49Bmq32iKPeEiCE9SRjjsM0rOtyuQQnAxjt70r9ifM0GnuEhDuY1weoYEj8PXpWRcamblcSpuwcg4qX7AXbbvycZ6gcDqazrqxke5lEcg8rd8pyBxS16gmImoWsMgPlYIO7J5watDWBG/7tASfWs9bdIASyhzj7x701riOPgRguBkMOp9qbQ276WN1tZ1BkVd4CAdBxUX9rXakKThv7pbisg3xYbR94Y4qT7LI0aScKG9etTy3HpY07eS7lkwXUkngg54p91fPDFgFXk6fMT0HastrSRBkSgKevzZz7YqtJbupDiUMM5IY4xSSE5aFk6xtwTECQORn+tV31p2chYhgdSBSNGmeq59Qc0jzrbKCVV8DJH9DT33Y07rQsJfXc+0iZkOMhSxAqRb2dBueQMc8gkVlm4L7sqQVPIx0JpkcUsznMgBJxg9qVtbh8zSluzcjDLHg/jTbe9cAgRgLn72ORUUOnER4eVQcdQeKcE8lyQwfg4z69qaQI2tNgWaVpJyEC42j1q/NfR2PmOibx1GM4BNcnCtxIWMk/BIOF4xWrDdB8RALk8BRzn3olqJ2L8GuLdMQ6ckY6dq6HS10aDZPI4V1PC4BBri5b37M7DYC+Nu0gZFQLfGYAGMgngg4qbaaMbimkz0afxTYiRcSjAHyg8fX8KoSa5p0s/mu6sBn0Oa4h7gkMpAAxgEDGKZDaRnAaXDHqe31oXMupKjF7nX6p4pQ2Qgsj5QzkkDBP41zh1i/WbMT5IHfnP41GLO2w2JnwvTGOfxpwlSBCEIBIwQQDTaT1kXFW2Fk1HVWjIL7WPIIFWLS5u97GVmODySOaqR3csjFYhvAHIxSub1FJYbcnGDxk0lBWukF+5pS6hBEoLqRUcOrWkqkgMBjnj9Kpi2a62/aAQI1IVcAdepp628AAIi+VT0B5ql6ib1sLPcpICkAYSHnPBAHfimrpd+VDNKCjfdGeT+FPgurRCUZDknAbOPwp0+qxZKpuKqcDqcEdqV11BGbPZkv++kLOOBuOKjWzUgAPjA6jv7VVZXuZmLHAyehq5ho0CbDjuRVR0QP1NDSdNju5nBmCKqFizDOSB0qpcSx28hRjHgd896spptxaRtMZfKBABIPJyOBVL7OC5Mj7m7E96S1egkr7oPtLOCqICOg4xio90gJC5z7CrMU4hyDtJ7HFRC/KMSADnPIUU35lehFC8kTb2Zsg+uK3IfENxHs2yBQBjC8YxWK84lQk4XPAxzn61XjzKpAYEDoR3NRJJh01Rt/8JTesCBOBuHJUVHH4guI5A7yKQAcLnk1SjsN8QJlUN7A/nTRbAKSXyQcHAHNJQSVhJroh11qV1eEKxaSPJIBpGlufLEaqRxyMYFOjuzarj5Sc8HHelTVHnkZAAwPQ4qtCle5WhgSRiZJck5GCOTVuOzhiUYJwBwTyaiZ5VORESF+UYGc003TcBwScgDAqvkTJjmmGQ2eFPBNSSX7CPOckdBjP4VFKiOSCcjPIHHPpTljQSIpblj0IpbCReguFjQAud4G4knH4VD9rO/5SfwFWTb2zRrksT3BFOZbeBQRuBAPfHP1oWvUvdDGW52hhgYPFRSxXA/1gJQnI5wOal+18cuxOONxpn726YDcAAMD3qUg5dNB0UUUXLxFh2AOKmdoFwRCUAHTIJqm1vMrgZB5wCWPH4VMYivErKGJwAxxWl2CQ2e7jzhI2UHGO9MiuEjYHDAE8irE93BACoVWcHaQpzg1Ct/BsKLBmQc7vastN2ybakiq1zuJYAHoAecUNo6t8xuFBxx84yPwqCO46kL+Q6UNcOeAoA9TVqS2KAWv2WUAyBh3IOauLdhFCArgDsBVSO2SVcvKwOeCBTTYxxh2MgULznPGTSYy291gMQ6IeMYXk+1RHU2CmNCCTyRjqabHDBIAhlAB4DE4p8drbRu5Eqthtu7OR9aNGtSWRLczhy5UZPTAxSiS5lDAqyJkZIPXNXneBU4Y5A4wM8isy4vbjzBGCdmeAO34UlFLYSNCwgt4PlZCxJyV9amlW2X7qkNnPQDFZiSyphwMnOMHNXLaZJJA8yFgehB5x2/AVd+g+XXcQ3EaNySGJwBmkiBnjIVmzkgA45p0pgLgqhznAzTS5hBMaEY6kdqmw0kI1tPvPLDPGQcZ9qWK3kVxvPB689Kha9fcCwYEngf1qZrhXVg24v2IPFNJPoC0ZOY9mVUEA843cURLAvBiX144z70kNhdPGkhJEchwueh+lMu7GWEBWJBBOQe4o1WwtNkyd1ES7yoCEcFj0qBboxMxSMjjg4zil3yuoyQQBjJ56e1WILsRR/dAJ4+tFk92FmilHeZlJdCVzwQDzT0tjqbkHbFj7oY4zU0zFYy7IgJxjHHFRw37wliIsgDj0qXoU1csT+HBbwGQzxsF7LnJPqPaq0KJBLkMCcE/N7VFPq07kBhkAdMZNS2mmfb4fPdwmDjBOOvt+FNPm6WJt5lqC5IbCuqkgnGB079ahuNQuFDiJFz2YjOKYNGUucXJBAyT/AIUK62YKrLnOclxn8KdnsF1cZJrtyoGYCQnPyqDnFb2hYns3uCVQtyQRypPSufubrbHhGUkjaABgjP8AOr+mWWyM+bcBQFzgNj9PWhJ30f4jt3I729eGR9pDsDzgHHp3qgNTuWcZh+XHBUVqOyRblRwyt1DHqKqvqCWx3DYR0Ax3p37sbvuQvNcSkBwqA/xAY4qx9gtnADszBgScHJpsmpT3EYYISo4G4A4qBZbuISMY2ORkMB0pJ9Uh3urFtLOwRF8ybIHUEEEe2KsNeW9vORDLmIccdPriqcQE6l3LF8AHI/zxU9npdtceY0mVIbGMZyKL330MXo7vUhn1d724SOLcWzxtPy4FWlvNVtwEDtGCDnPp2HvWnFo2nW5BE53f3hgCqGpzxwudsh8sDAYnGal8j0buVGT7Edtd3sew3J34O47W6+1blkltqK77mEFP4lJxkfWucs45b9sxOc4yFJFWXsdQAIJ2r2IPWqUXa8EVpsybWY7S0mIt4j5Y5wTnFVfN8tMgE5OcCmLaS+biXdKxAxg5P/6q0rGFI5QWiBweM8/pTab1bDRbEUOpuAIA7IW5IB7VYSynkIJnbk5wT1q62oWkbYFui+uBnp+tK841OYLFEIVAABUkZP0rJwi33EiKPSZ2kLPchlwPldgBU13drCoTy1KpwSBn8qe+jTx5Yykjr8x/lmkjiewc7ijnGQWII/8A11ony7aCukYmoa0xVsQBePvbRge3sa524jk1RQ7lkQkY46e1dXrd8GiZPKjUqBkDjI/rXKW2oGSV4lAyCSGxnPtUu173bK1Jrbw9BJlnkIXtgA1diig06YRxvnjPXp/9er2mxblBc4JGSoHT2q1cDTWJzEHlxjrjn603K+g7X1Me4v1aQAuzDhcn/Cq80s105CA4+6DjGR2zVg2lojOSrLuGCM5xUUdysGQWIGeg5wPX61Lsgir9A/su5VVOcZ5ye9Rx2tym8ZI9yODTzrErfKXO0Hj29xTvtRmIAPXv60/dfQrVEFuzpIS0DuvqAK0ovIX5vJOTzggE/nQNLuXVCoBJGSM1f0/S7iaTCws5xyPWqtpoJmp4EWO58WWCJFg5LADggDrX1duZhkgAEDgDpxXgHwy0PZ4qtRJF5Z+7uPVckZIr3ovk8EnrzjrXk4vRnvYF3joTb8ADIIOO3SlcKAcHcp4we9MU5Ct0yeQfShsM2Bkj3rx5vTQ96BIpORgEjt3qcttySQMj061VZgrjkg44INTI5KkEcDnJ7g+lct2tzsW5MCfkbg84yOMGnyD5S2SSew6A1GuAAAAR6nt707IbIAzkcCpb0N0rEU6jgDrjmmEsYjgEj3Pep5IyzkFTn1bjGO1RuCqnjGelZ3utTUy7kuAQT0GMHiuW8RK7Wr4xkggAdz/SutugJCcAkjkgCuV1pfkbuMHgiohvoaRdtTyW0v0gkktiwBRsGt7TNs9zGCeMg5ry/wCIH2nR/EHmwMwjlOSQehxXVfCbVZ9auLozHcLdVIPqTn9OK+qwqlZH2eXZrTrJUGtUekshZsIx4OOec1NHbs2MsOT06UkRV5BjI45JGKsgLGAM4APBx19q96Me59dGVkAhEajJ5JHFT/wkBFA71FvBTGc98kcinM4YE5z2yK1uUMds8nBHbAqOUAqvHKnJb+lS4Y4wORyB0yfWo2B3Akck9j0rOSNYoikwMkLnPZhXB+IvB66vqMAyIgWLZx6c13buF5wCPY1mam7feQAMp65zx6VPMranPXw8K8bTRZ02zjgsktkAVlU4YDvThdLaqHk+XYcnJqpBe4iST5g2AGANcJ8QPGIJNnbHJyVZlPt61x1qvKrI5MRWp4Oi5PRIrav8Qr+61SUW1xJbwLIV2xnG4A9/avWfhd46XV4zDeT77pR8pfneK+aFuGXJJII/X3r0/wCGGjTXs8F6bgxQA5DAEZ/zivFq4X2zvHRn5+sTXzOq4LU+oLO4DbRwQOeTV+MAHHGMCuZ0yZVjj2uWwACSOtdDby7uCOgzgivJq0pU3aR5+JwtXDT5aisXo03EjAyTzgYxUirhsZJ9KLcnjjkc5z0qyijksRjODkVzSujlQRpgcnOR6VIB8wBXAPpzQ0Z4IGQeeuKmCAgAE4HfOKxbKt1K+f3o2gDPQN2/GpQMOSQFweSPWnGA4yWUZHAKk49QaaUGB3PUH0otcL3Fxk55BPRs5yPWmzr6DFHI6nA7DpilkcDjqCKcXZhuUJZCBgAEj9aiLMAST1PQdqmmBGcDJPP4VTZupwQCeD61b1DoTBiQBnJzySetEZOSM4wccf41XMwSLlchecjk/lUsRDkjBx3B4pKNyL9yzkAAAEADkZyT+NSW4+bkgfWoCQCCOR24qaKURyBs44xyPWk2k7MaZb+9x0+lSqGGCMH1z6VBE5Yjg4q5n5c4DEelC95lN2BVHB2hMjpnNLKNq57+lN80M/I/I4war394IgSWB461ry30IcuhWv7gKrZOB/KuS1a6M52huOxqr4r8dWWkTRRXM6oZScBjjIH86fZmG9t0lifejAENnINelgqcJSvJ7H1eTZV9bn7Sp8KPNfG/w9TU4ZrmyAiuPvNkgAnv+leLXsJjnaI5R1ypUjGD719YXFqm1gORjqfevMfGvw3j1uO4vbL9zMsfO3qxHUgV9PKCqK17H0OZ5NHk56EbNHjUVzLaSo8RKMDkEHv6ivWfA/ie81NAspZ3VNokx3A5ryiPTpIrtbeRGD+Yqjd3ycZr2XwnpY0iwVCA8hJYnGMk/wD6q82GGtUvPoY5HCvGbUm7djRmLckjJPNUZnEeSRyO2K0rmdW+U4U9iBnFY0+d3UDHO7Fert8J9u2XrKcEkEZ9M1qW0hWMEckHoa5uJ8kNluDgYrWt7hvLGAcjvTV1oSmb0MjsMEhj1HsK6Dw5H5t5Gp6YwSBXMW0oO0gEEgV2vg+JWug753kBTj0Hf9aVujNHK0Wzv9QHkaABwofAI968C+K8SS6PJCFPJC7APvnIx+HrXu/iWQjTYlAw2O/6fyrw3x5mVFBJADbgSO9Fa/Q4MBDmpycurOIHwvtLu2e6ikkimVchWbIJ9Mdq5u8+G2qwPysMobnMchOPqMf1r17TZjHYmRkHEYI96tGMAKWAUNzt61zc6atKKOTEZLhazu1ZniMvh698Orbm5iEQc/IzfxY9PX0r0PwzcloIuCFA6Ad6zPi/MC+hWqAZJaYk+gZQMfr+dW/CjskKckYH5V89j0ub3T8/zLCRwdb2cWehWLEhRj8R3rateEAHQj9K53T2IwQSPcGugsvc59RmvFk+5wLRG5ZNkDn0Oa1I1LHJA+g71jwZ2gkDB44GK17YfwgnAHHPP1rLqYzZpQANwAOOvHWti2OSB3rEt3CfLjJBxn1rXgYrwpVccYYc5rOXmZ2dzpdNlBAUDp0JPQ10enphR85OfX1rk9ILmQEgEd1x1/8ArV1mnTglcEBTz0rjm9LFpdjoNIMsUhDsCrYwB2Peux0mTy9vfJ4rkbEhsEYP0710ti4RU64BzW2H02PExq5jrhKHOc8Yx+NfFH/BS20DeGvDVzIu4C9RSCOpLLX2ZbuMggg4HUV8n/8ABSq3W4+ENnMo/wBJju42Q985H/1q9+FTRM+fw65atj839TmgWUjbg5OCP5VkzXaBEIDEsfmDHp9K0roJHK6SpknqCKqSTQRjIQkj5c4r6qnqldnnVviaKQcSAqudx7Z6UqaLLJGWErDB3EMcn6U2VUMhKkqeuAaie9IABdiV7elbXS8ziejuMurB1UliDzk4NaFvp8ojRgxCEcYOMk981lz3IaJcPvO7kE4IA7GtxJl8hUV2wB3NF4voZt9SidOucsS5Jxg89Kki/d4Vx7/LzT/MQvsEpAzyMVBc28hctE7Y7Bv5U99hIstexIoAiEiZGQxIzimSanEG4iAGCRhSfwqv9inKju3YMcfrViC38tQWT5sdj0ppS6sl6iDV44yh8psYBYkYxT01Z7olYjg4x8xxmpHWzSIOyOJPQniqUb28chKA4bkEUWT6kp8pIdLMh5YqAcj5v61HJpgYkGcEHJwP5Vr22r6WIyk6sX6ELjn86zJZYHVzHvIJODnp+NNONrIdyrBZeRKASCfTPWrsl15AAAXGOQwrPFm8hIR2Q9ixzih9NuBGrtM5BbaASDz3P0pJyYc2o46golJKgAnsOlQy37xs7NE3JGGzwPw9asjTHQliA44z81Ty3cEaLGYDvHU44Jo5bbsd+bQzW1RztYDAPBPtSpMbvKkgDP8AEMmpJpoJVKCMgtwSV6VF9gc8qW2jrtPSn0tELvZlhbC23cyAkAZJHWrreH7d7YyrcxqQNxjDAH6YrKexlDjJJBAwQcGpItODJkNwDzkc0rPsO+g2TTYQxIlBIPTI4/CpYGjgUgOoIPQVBJpDbiRIyrgEbuTUR0oRN5nmkvnkEnAFU07E8ytsaq34QcOFJ6c4qx/azeWIyxPPIHP6Vmw3EaLs2nAOckYBouL6KJQxRSVIOF6n2rO6Q1qOYTl2KRA5OSAcYHrVeTzWyNg5zjIxSJ4geEFwgcZ+6R09qkm1mSXDCIIRz0HFWmuzFcpyrOseSDjoc1o6Hq5t2++VwNmSe3pVLz2nUjcD654q1Y2lsyOZCCcDG7t70mkwv3VzrF1hXTBuAQBwFOAPf61ZttYtQR506yIOdrkcVyb2NsACkxIxk4OPwpqWlpHGSzAFj90j+tS1ruhpHVX9xol5IWCqpbqoAwTWJe2unsmyBBx/CvYfXvVddNivDiJufQngUk2jXdm4IYk54IPStLy7icF0FTTUSyZ0GMELgYGfw/Cqb6S8ikRMQcH5G5qaT7YqNGBgE9WPT3qsbO7SIvK7DaMgx9TSbb6BsjU0W7e3sjHPky5H3ea2bbTW1GMtHIS56ZOOlYXhu6hWFjcgu+SSyjgCtWXVIYFJQso74rNWRScn1FfwxM+9pLkuQc4Jxj2xxUlrbzaccR7ZABuO7ms2TWs/KHYA9Cc/zqLbcXZG2VthOCQenvVOXRILa6m+2tI4Akt40wMZUE8+vNU5tbRo2X7Msik5DY5J9MjoKzRo9ySC10GB6gnrVyKCfTRkFZiexFHvO2v4g+V7FGTUT8wFqYeeignJ9RTRf3SgAQEgnkscYrSutYIQBok3gYHAGKjtdSAU7kXjpuGc+1O0ftXFqthbNLe9O24kCkdz2qWXRrFC+J1VOCTnAPtVOW/MYIW1Bx1UAkH8qrf2qdxHkA4Hp0NSm0/dX4DaurmulhYYZTISSC21Tjn0x/hVVVSwlxDcgAHhdxGffFUF1SaRcNCQM55XB+ma1bLTLC6BMsrBv4uBkH09qbn0lp8iFuSDW540+WcljgHDYqt5mrXDBo5w4x06Zq3NomlIcrK0hOMFhn9akne2gj2wSlCOxxye/wBBSST3ZSepTH9rbWDpz7k1A9tqJGHPyHkgf0q2mreSNplzj+InpWfqOoyyAGOYEZwDnr6YNC5FuvxHdk8JS3UrcQOzA8E4GPb1q7DNaBBi2XpwSMn3Fc7IupqoPyuM7go5Iz71PFb6qyhTGAD39PaqvJvQjpds3bm/tYohttguBg7R1rEl1i2B2fMAScKP88VYhS5tXRZ0DRg5I25J9s1fMVnIgb7MVPdsHmk7397QfQ5a91GAxS4DAnoQOh9zUem3yRW7CaMOQeAo6E9/8+tdBff2eLeQfZhnGd+cD8u9YWnXUMOU8lTkkDPYU9LbhuP+2GTOAwOMgEYptviWXLNtz3rR80NC52DAGPmGcVHHF9pk4QAdeBjFCS6DSEksUaFnWXJABGT/ACqtbI9tLl2Vx6kf41ekgjySCw56k/ypGt45CMlhk84NHqS9GIb4xuNuSADx1/GiW7EseVIyRz7VL/ZkKoQzKXI43Gq32EQsQGAQD9afTRlbjC2/AAGc5GB2prxyDJ2kj1FWdojUEFc+uOlDXAIxvwDwR60KzWrJKsI3DMqqeeQRV1TaIPmAAPYDJqBSHYogAI4PFTSWDeUSpK8Z45yKNQTK8sabuDgE/WkZURhlwOmMmpI0Qkbzx2Hf8quKINwBUYA5FGjCxVWVWwA2QD/D2prwNIpcNgg+vP5Vp5t2P3eO+Bwaq3IjVnwD1GMcZouloyltdlJbRpSckhz0BP60LavDLguzEcjJzkUJkMxCsvOCCc4Jq7FpzyR53AHHVjReIkOW+McXCDPYetZ95dGfGU2noRjkVeXTG6A84OOain09rdgchlHoQcmhl38zOSOWMZUb9p6HvU9veF5QJFYDI4IrXivA8IXylOBgYGM/jVS53TIQkQDk8YBJqbJk3L8NlaMygxDYQSWBxzRLa2kSlTEEAHcdfesq3u9QgURMhCKeGZeuaty3l3cKC0K7x8pOSM+gzUN1L2RcVDdi+fBbZeM7CSM4GMirI1iHgifkDBGSMioEWBctMrHPXtUrzadGwZsRAj+Lpn/69ZOKv7zC/K9iYyyXYQQ3Txknghsc+lNXRr25AP2nZtYgliBn/Oad5lgIw8MrKxOSOAM1Vkv952ByFJ4KnrULlT0symrq5NLocsI3+aHxyNx6/T1q5Dc3KbEk2hVXg4xwf51Q+xXs0YMd0QB/tZJ9eKiOlXzMczlxjBBJ5/GunfoZ2NB5XXA2LgnIbHJ98+lV7h1IBCZfHJVarLp93ayD5mdemwtxV+G8SEbHRkcdcilKbXxE27FBLooARGVHqT1PrUltqxkkMbrtBPBrRN/FKxLxgkY6gcioGaORgUhDsDuwBVJx3uJNk8emxXWSX2k4+YE0v/CPwbiDLtGc7lOT9eartqewYMbKMdQM0gvjNGTsbZnoFOafM+n5FW1LraNAr8uAy8Dd1/KtGAWUC7WdSQRkZGaxIpDMwIYhR2NW5rCKQh1l8vK4JIzk0XkS1ZkuoW0V0CIF+hNZhtLmPgAkHAwRirtsklq4RXyoHQnjPrVhb5lLAsCxPU9AfpRzP7Q732Ml2uo2G5CVzjj+dWbq3gurQrtYMBjcvf3/AP11ckuWYkDaWxkbSOaoTvdLyiYGMg5707roI5uyjtBPLBcAlRxkHHerhtdJKELLGCvSNjnP4gVSuIoLq7ZLgeWQckdjVv8AseyAEqScEbcMRwB7VLcm9ylqPeDTmUDJxjGMgfpSW4t4SUjkJUnIGetJ/ZUDKGgcSN0JXvVebT54ShWLYVyQeQTVJSeq1KtEW6trrBMYJPUUW0+o20iyB2DDB3A8fSnNfX4U74T0AwMZGKZBf3HmDzAy8cYH60mubSUSU7HpnhH4p6hpMD290Wlt5Bh1Zun0FHiFNGu9MlvYJwtyzcRFux7/AIV588w4c5GOSM9a6/wtq+iNcJBqMYltGIVgSMjPfNQrUXo9BbnLi9tcB3GBngMMn8ewqyl3pd4GSOBQ4BJUcj611vj/AMEeH9BWO40yUyWky7h5spbaT25/wrz17eKX93bPtLHbxitHZv3Z3J1W6LypCThIcjPUDpReaC9yoKDqB19e1UYYdQ8wlMZH8PORVmKPVZhtyxJ6YB4H1ou1pa41qVF0u+tpFG8xHrgcZpJI72HJaUsCCDzVqax1REJZS6j3x/Orum3DyQLFcwDKjPI6Gpa7xHp0MeHVWjBRyTxySDxU/wDbcKkElgAOTg1evobBIiTGVY85Y5H0qrDdaRGgUoWOMjbgEnv17e9LlgtbjvboRNq9veyGJGZNxwG7j3qaPQpZ48i9xj1cEn+tRtcaQcgAITxg4PNNjvraBwIyUBHUDB/KhSiutws/Q0LfQLy2lEvnYXpuY5B/Cp9Z0tZrUgbPlyQVPJ/xqrm51GNPs10UOSDnqPQjP9aS50nUFXebk7gOCGzk1Sd9kKyuZNvMbQhX+RupGelTf2gr8BtxJp4uI1Iiu4iHUYBU5z71DI1oXHl5Vyeh4p2Vws+heW+VEKmJHJGMuenuP/r1UkdLokMMnpkimJZSX+RCc46kHpRFpFyQSSw/2c5FJ83QNN2XYfD8HkGT7QEb0U9arXGnRYKpcM7LwQDVSQXdq3LkoDwAc8Uh1DAyQc96FKaXvIElumJa+dbEhsuMHhu3oKvlnMZHOTgnJzj2qWx1u0ChZ4hnoHPFa41LSntnQDDEEg4wfxFQqiWkhqLOblkePJORkY4FOivXhMaE4LEAMa6TR9S0pVjgvgCoxmRcZPr1qx4z8OaPPo632lXKiQYzHnn64oU4N2TsO0trEVn4H1S/iEoaJ4SAQ6kgZ9DVqP4fXPLOgAU84OayvDfj670mxaylkyiHOGPQ1pWXxLkN6HchgRgKx5A+nrU+1cNOUn2fW5LqPgBbG3MzDIIySMYFc0VtAm0I3nDqwPBHpW7rnjW71CEQQEGJj8wYf1rkmkuFkVDHgMTkjoDVqbqdLD5VHqaMlvIVVogCR71B5V4NxEYyDwFP9akK3lpAs5KvETjKdqkF19oyxLAehzV6dQvYn0vVDCmZY+hzwTxirra9aMpHlgkg5BFZ6C3V1QuCMbs5yPcVLmwfcH7jkDtU6LrYaldaoimvbKRsCEDI6rnjNZ+k2Ud3M5SQI6sSFJwCP61tCPS2VSEJfHBHIA9R71j3NvbLfRPCXjDNhipAx6GqvfS9xWv0Nj+yZWUhpQxHIxRFDLbqwcrIOcYFEunXsCB1kLoeg9R65qvP9og3P5hBUjDrxQm2tEKy6DzqhjJHluSeMbetDaoVwHRhk8qRzV7S9Xt7uMRyW6mQdSMkk1poLZ1YCzGD0yP8KFv5j55bGTp2pi4JML7So5HTGaux3W0MryooI5+Xr+NMexCsxhgAPcgcipIPCNxeoXLvCR0xzmq5ewrpborGG2uZD5hBGCSB9P5VajstIliIV2DAY+UDn/61QnwROgKF32npkkHPrmsi80O5sHLLKQV4x60+Sole6ITj0LF5oNvKzGJ2YA5BU+lQrY3KRnySZAOMUyLxC1spWSHJJ5YDFSR+MZEYbLfgjA3DqPWs+bo0a6pXuR/ZL/BLoVI6D1oT+0YJkYQs6ZwzDjA9ang8ZmZhESqAnOCO/wBa1opRKv8ArUBbkgc8emKn3HpYm77kE95HGoMu4Nj+I9qrJq2nI+XQOp4BBxn/AOtWi1hHcSZldWiIwQRnH0om8OaOijZMwYjlcAAfj1qkvOw7mZLqmmSE7YfnJ4IBwBTrRIGIeJEcE8oScEVZl8OaZkAO7EA878CootIgsyGt55SowWUnOPXFN/4ritfoaD+HV1aQLFItvLxgg479M/41c0zQb/w5qVve2+pS2l/asGjnhlw698gjI7DNVojGJciVkLHb1IwPw703VbWeyVJI7lp4GPylieDWckprVJlxk1u7G14ptNS168l1K7l+03c/ztNgDe2ME8ADJwO1YVvdz2EoSRSvOCxOCB6Vc0/VbmSARpdAYPKOcY9watJYRalLiZ0D56k4xRFRty2HLV3uRJq26QAMXJzkE557VYWBryHc0RTII5GM/wD1qiuvCMauCJGUA5DKTg/l1rR0/SbiAhFm+ftg4JHpTUbO6IctTmpbC9gkIEQIAwDnrWrbSuIl3oU4wQx61uSWMyq258cchjjNZkiRRyEPMASepI4qrp62Gr7oru8UhwwHPGCcDP1qB9NnhYPEuFYAbQMgir01lbTqB55Vj0wRz9c9qjgsZYFIhkMufl5fqB2pWTe5N2VLjR7p9u+Mjcecc4qk+j3Lg+WANp5wcf5NSarq15Y/uwmE75bmsdPFd/CxCHBz2bGffNErrZF9LXNaOx1GMriBinqeAfxrRt9PlkGZIiGHIJ9ao+HtRvdam8uMIXwTy+CD3OK7GDwpczhCZULMNxwcFc/XvUxavsK3mcle+Hrh2LJPGFc/3s4P0qBNLl06UNM6Hac7exFdrJ4ElSVVe6UFzhWWUAE+/oK57XdJjst6TTOGU7eoP61qpJ9hWurGU0geVRCgJJ4XoKtrpDXkasUWKUHJKkgisqO3tkkyGkIB5w+a0bVxdyiJLoJK4+UlsiobJTuTTeE7uS2JW7Yt1HzgAfnVDwhqT+FfE0U2pxC5ttpQ7TyAejj1x3H1rV/4R3WFTe1+joeBtYjA9x3rHuoLrTLgfavLu485+RSP581LSkvhRd3oesyfEPw4pMSPbOrDh4+Ac9CMnrz0qjbeMrGeYW0QjkViANwGM/0rltOufB8tsi3kEFuWGXMjhMepxjr+Ndxp3wu8J6jZmaw1JQ8qiSJo2J2j17A/ga43G+87HWpS/lIdX0ifU8qojCgcEEHH41zFx8NdTaQz21xAB1+WUDn0PcVo3K6jp119mi1CPy4xgyMDz+XqKz0u72wvYy9+HhLfMmPX3rRSlBaaiktNRkPgvxEriOO8iDqNxjecEHPvXQ+H5dTtI5IpYRO4wCIwGOe/X866TSU0WZ4ruW+g3jqjkng9QSB6Umtajomi34e1Hm28o3JOrkYx2z37/lUucX0SZEKcm7nMXvi6CG4Mc0TK4ByDHg/rTB4duNZtku9O1MCLHKSH7p9D3J96sa5rvhzVHUywQCVcABXzkHqefzre0vS9CsLKK6tLvyoHKrII+yk4Jx0OM5pcyWrZrJSWiMTRPD+t2ciiS6symcq3JB59Pc11N5qNxGEivUtDIAVEkcYKnPfGMCpfH/wv1Xwbp0GuWGtQ6z4dulDwXEMZJUH+9jOP8+9eQ654pu5FeCYvKmCu0g8j8KesknD8wUbayPLRd29jlIIgWzlipqvJcPfybQhRR1LKaswWltaCQl0eZjgkDOailnuWPlxI4Q9cY/OvY1sePZboSOzgQkPcAFT/AHSeO+BV2Oa3ZAqcnPI8sDNVINOeViZQ6gjOKtpaxWfILkkZHIHFVFtagNuJHhUmEMd3JzGBn8KiE93OAHVzxkKe/wBKk+3QFSA7tjGVY8g+lQyvcTYMJVVxj5mA61Lab1BXG3VvAHJnMoJxnJ5BPXjoKdDNDHgQI5IPQkGmJZEkNcnIHHD5z+PepVlsoJABb4wMBi/f6Ci1jRMV3vXYbAyDOSrtnA+nrSyQBW8y5AbHO3dj9KkeQTRkrhcjC5b1rLnt32HdICCcA7s4pPbQE9bsnjEDkkodgOAQ2DVtriOOIJbg57FjkiqlvaGBwZdpjHUCtZLq135S1XKngg4ANSm4mttLohttPvbgqqnl+gL9RVj+zjbk+eQTkZAfOMUxjM5LBwg/u49aVbcyE/v4wSfvMeDU6Mh6ala+mQRKkEKuzHqTjiksBOsDRxBUbkkEnj8TVmOaC1kJKJLtG07R1qRtQBjKpbKCx4YZyRSEyCPT55y4eRfmGGJPX2q6LKK1DKViLKT82eaz13yvtLmLHUKeDT1sU8sYuRuycgjOKV2jRLQmuLRxHFIrqTIdpCnkY749KJYJbdkBcgnkD196LS2xl9+8sAuO1WJ9QezUl4t5IwCvOKj2mtmPka1MW/hdFETybC33gDjms9tMgWUYmD7eg7A1av4jqBLSkoB0AyKpLDFCAGlbjkZIP4Vqu5L11H3ExiIQJvwARhe39aelxO2QIucf3elP8yJpnKlmG0YGOlIs9zk7EBBHHH61aSZn6jFtWnUGSUqDzkD+lSrYwDh59voW/wDrUrLdOgyp643AHmoxbqMGUsT0yRnIqnZaC66sfJYW8gKm5xzxx0FMyIFIixKQQobFPRbZMHeSPQHimLeMW2wIWz0OOnvU8y2Ha+zJFubnlViCE9cDIpZoIZDmSU7scggc1KrXrIwTKnoT0qp/Z7hsT7mYkltx5qWuoLsSNDZ2ymUSk7eQCSf1qNdQnaQmFDsYYHbP1phFrExRvuY5BPWpTclUAgUsMdsU0VayuR/Y7nUbkSzKUQEHH0/pWoBZRsA5ZQACCMEdelRwzXb2oDho1xnbnqKjWaLkuHznIAGc03vpoTuaIktgoETsFzkEHP1OBQsEsiny1YA88nrTB9mjRSsRJIDEg5BqQXoiUqUBB65P8qm66sLO3ujo7C453gkHnOcY/wAae6QBVE8bbxzncCKaxeVAcKqOOQG/pVc27lipK8nu1F+w4p7sWSeAMQifU4qKYibbsULgY47f/XqxtMaBAELZ4JOM/j6VRNxgsFXk9CBR1G9HYnawkmIHmAv2G4HH+eKBbeWW/eLlT8281BCxuHGGCOO7HFXH0yJIxI94HCjJU/496GiHq73CS5WGIMUVyOg25qsuoytKWSAuOpCjp/gKGMafdmLEHOGAxVZrySNyFAIHOQMDmi7K6bDbzUVUZkBAOVBHeqchfIwQA3IwadeXgK5dFwOmB3+lV1uU4AjAIGdoHSp0WjGhWgaUMNy5BySzAYH41YtrZdw+ZZDjkg1VaEXDkFNoxjn0q75EVqMpOpkx1U5xntTuDY97q3to5hsUuwAXjoaqy6i87IrD5EGFAHQf1phgEKrIXDk5yM8flST6gVBUIpAHQAUerISF+0hVK5A54FQeS0zn95wOoJ/KgXJwMJk46AZxUq3PA3IAefvDpQvIqwwWgBz5gG085PX0pIWQFwGVhnk7c9Kc8H2kghwCegPGDSR6epOTKQQO/rQrod9LE41CKFyDGkuR90HGfypsl6X2sIgPTaM0x7aKIq28cHJp1xe+UAgCtjnHHGafqybfylfY9y3JZDnOQSB78UwAQSH5yzAZAJpzalMeSmRnGQO1ToihfMPVueRmqtEpXGiWQBSUIBOOlPt0laVmUEZPGO1Sx3zscLEHC8E46egpwvJ4+kBBJ43DFRoOyJUsYsZkbBz0P6mopHS0BKEBT0BGfx/Gp5S12FErHYRggDP4GoWtIImxvbAGPm4H0osKxX+0zTEHaG56Adqc4nOSqEkDnirEkluoVY2AKjB56n3qv9qlMjKhII+Ukd6m9tCrk1psZQ04ZAex71Ov2FyS4YIDxyBz6VF/Z11cwb9hEKkDkZznpz+dSxaYXOCvzDg9sfWmr7gSW72izkoGCg8qTg/TNMupGu5SIjtGeRnt6c1JdaPLboSAcEZUngEetUFEtswZ1LDHAGOaPUlWvoWjaXfRpSMdAW6VF9llXALq6KeR0zUg1FD8pBUe9QpavckusoRQeSzYzQU1Y0IRCqZKKBnsO9Ub24QYACjJwMDFSppD4dvPXIOTh81mz2xmkKq+Cp9etHK3oyOZMkhKWuZC6OWJBA5x6VIuptIpCoDg45HNVvsAiBBk56nNXLeRUXA24Uc56iq5bDUkMe9uJYzGS5AOcAcCqqJI7YaVjgYBJzirhvJE3FCoPQDHWoFds8qc9xjOalJX0He5L5AFtgyc54GP61CFCAEMCc+lEqmXCZCc9xUz2EXaUsCPT9Kq401sV5p9ocIQCBjgZzUSTyOQQgBIzhR0qzJbJEQQVbI5B5pDdJEoAC5yAGA6CkDXkMaRzglypYcA1NBCrqN0vBHBx3qOW5eQEmMY7YHWktnkLZKEKTxhf1oSIWrLq2NuEBeTkZyMZ+hqrGyW0pCMBzyMUkhadgSQvYYJpI7BSzBpSzNzz2+lC10KvYu/a8dJQCRhsjI+lVriVVTIYn2ApRYoA5L5I4BHemLGq/xjAHT2oakJuLGCVkc5ViCMAgZptsWnv0y5CocMCRz7GppLttpVQMY5JGcU60tRGplcKWccKRnHvj1osUvI1SI0UgZzj061FDHGGw+4gg+tREztxGuR054/WlUXBGW+Rc8+n0od4szaVyZktEBBBBPO4c49qgSWBSNhcqeeMClMW/BYEA9eh/CnNZQKoYqwzyQxyPfihtsq3YimuVLFUJL9xmlWxmnVTkEEc7u5/oKWVbVVIjj+YdTkHP4dqQXSgD/Hoamw73B9LZOZAMkZ55yPWgCIHPk4wBg+p9aGZ5WwM5/vZ/ShdNnZiTKMY4B5xQr9B7EovESPlASeB6A+tQSalztMQOD8wAPH4UsmmyxgsZFx1zkH9KEUI4cAZJx0/rSSd9WFiJr0JCqBMsCcnB+b2x2qCNjLJ86bMjKkjt3NaBuEjALRIMHG4k8+tRtfqN4iiEijIGV5FPRiV+g4abFkEyB+PwNQvYxxscSnp0bpTReyIDmHPHHHIoiH2osJwyLjI96BO45ZXjYbXBCYYlcjHpzUVpdGSZyzgENwT2pz6ZApJSc4IwcHOfYip7TS4ERJC+XbIKjPA7c+tMUX3Hlw3/LTJJ4Ip7QypDvXPXAHUnPerCWUUKBQMkkEHHI/GpXuRG4UN8q9MDGTQn3LT1KkVpcT5IGMDpjk1KLe9jUpJCyxMR1GMipYtTkt2JUlTn+EZGP8afPqs9yMh3UH5QpHb0NGnQHe5agsIWjH7kyO3XHJFV7xbS1DRhMOT36iiSaaFAQSxI5I5xVeZROFLKzvj5ifT0NO7WgrIibUAUSLe+0HcB2H40EtfMoiJZ2PduK0JLOzSFSEO/HOTnNU/tKWsmUiAbpkDrUWS6gncmHhy/WMFn2AjjBHP0qNtAu4wcy5GeQf5VI+tNtLMzYHB29vypRLc6g7LCWIyOd2ODVJxl0FZ33F8ohVV8Oy9c1PGoZmKoqj164Hb61Qms7kThC21wOSx6+2ajRZYJ1WR94zkKpz/LtQm0Ghb1NvIhLBVbOeFXBPtiskamzKFEZKjtjrWvdyBmCZQlDxg8GpNOuIYZBvjQ9MggH69aSt3JV+hkDU27RMOe46/wD1qnjtF1LL7gnp7itW+mR0ZlgiLZ+6o6D61ijVGAJVCDjkbcYNDsvMpakV5ZpYTIzkvjJGOau+U+oRmTf5IwMf5+lVobo3V8oaJmxyO+K0J7x1jLC1IyduQOvtjtSSu7pFbGaLNBIR5pOOuTmnCztkjLiYO4OFDEnjuapSTymZlcFCDzuFSrb28kfMmHJz8pxTsxJ3LsOoLAmCyt646GmPrckrARlQcYUjjB+o71U+wW5b/WlmJyTkjHtU25LUgIwODkYxxR8xNpOxZszfgEiDdk5LHj8atWZug2wptVmyRzwf6VNaay0cCRRbieSQANv/AOunt/aUjFgGdCdxye/b8Kd12GtdzpIbaw+zKWjkZgMtyD9eKztSt9NDAmB1U4wSQc1VjlvxGCUwFGSwPeo1Ed9cqZQzbOCAe/oaevoTpcie4tLcEwMUJ4OCB+lVhrbTTGONjtIODnkH6VqSrp0UJzG24ZAVcCsYTWqMdqMBjjA6n/Colbqy0TC2uHUuXyDzkmprQTrKMkOfQd6y59X2gom4NjgEUyzee5kBDkEcEZppLoh2Z21oIY8M8eWHQE1ZbUre3cgRqGHG0EDFcxCt2sWHnHI5OMc9q0bJzC3zbXI65Gc1V3tcVk2S32qPPOQkciqeABz+NMl0ySUbt5G4dMnitB72OP5WRQccjAyDUF5qpityoj3nb8uPWotHcLHN6rprxkgys3GOtU9B0WWa4eYDERPXHfFTXl7JcSBXRkLHkntVu9ddIghKXhbeAWAYYUntSVl0H00Jb1ZrEkJExfGRwQCPXNZTtd/e8s5Jxilk1UySZaclei89af8AbJGBALPj37VSEiLyrtl3PGQoHINWUhiaFS6Enrg84/Cms91NBsO4jGDk9fQH1ojs7/ywqgEY69KEpbpFfMYq2qO2EIPYAf1pXeDICZDA5bkdKjXSplcNMGLDkBT2+neta1ggxiaElBxkjFFu4ETXpWJMbunAz1qzpGrT/aD1x3LPjH0B61ecWDqAkA6cZOcVmTSwLN8sedvU4yQe1RyprcaZ698LFa58S29xJLkR/MSDyCOQK9naQElgMA84FeJ/AZlu9cuGOUiRSPmPVgpI/PgV7Kx2kcHgenSvHxGj0PosIrRViwJuQSR9KfklSQNx7CqsXzE9CR2qfnoCB+NeVKWtrHtx7EnDLzjGfmz39qekiFjgELngHtUCYYgYIx1561PGw3ZABAPccVhNJnbHQsKQAMjIHTFOAJThsZH4ioFdmbjG0nip/lK45ODkH3rltpY3jprYfjJLZzx0Ht3qGTO7IJwRjA7ipcjaMAD0FRMQpznJ6ZzS8jVamfcqQcDqe/SuV1tTJGThlAJAP97FdXOwIYnkDriub1ceYj+47dq1h7pTVjwT4o2aywOQMFDnce3vV/4IR7NL1OdhgyFI14xgDk/qKseP7QSQyAkklSCOxp3wjh+zeHrqLoFlCsD3Izj9K+lwUtLXPUyil/tPMehRSBgQeADyc9fepxLuU85UdF9feqEY6qDgkce1WEjZjzjJP5ivfi76M/SotbE5kUqCRkZyRUqAZDA/KcHGMU0bABkBgegPcVMnlkAn5CMdB+la2S6F6Cq5K4YYIPpVeeUp2wc+tTeejHIxzwQT/Sq88RkG7AB74rCTWyOmBVubnO4A9OdxHUetZ7FpsnjLHtxirU0JYkOAAeAajit8SEYJHfBx+NZqN3uU0rGffxzW1rJ9mA3sCBg45PevFtQhljnl80EuHOcjue9fQkNqrnLgAAcc1wXjrwp5u65hj5AOAKudGLjpufI5zhKleneD2PNNO02bVrpIohg5GSo7ehr3Tw/aJo+nx20bAKoAIXgE9z+dc38P9BXSrV57hVMspyMjoPSutWERZKElD1Ga4+W2hOTYB4WPtJrVnS6Trhg273O3PJz2rotM8e6ZeXi2i3KPN02q3J9q8Z8V6+dH0i4lRwJj8qD0Y15hpniKax1BLpHZLgEMJF6g+ua8rGU5TVobjzvFYfkVOovePu2yuSFGcgjgbuvFWlLTPliQ+Sc5/L8a+cPAfxh1Ge7jtpIhduxGSWxgZ6n9a+gNL1NLtUIK+YRkjPT1rxfYVbe8j4h4eo1zwV4m/GRtGME98ml4ViOTjtVNJVHJ4x6HrVpWLFCTuHLAg9PauWcdrnLZrcnByhA+7TBEVBJ59D0zT4flJBOQOc+tLNwOT1PrULV6E6lV+cc5YegqOUEHPOcdKnT95hsYycYI5Bps6DJOOg6mtLNbCbtoUpMgAZB45APSqLMMnnPXj0q1PlSD6np61QkcqGBGD3x6VcOzBOxGrlXIw2CepNW4ptueMHsT2qkzq3AGRinI43HL5xwBg9PrWighP3i8LsMdoAO3gkEjFWYZOoJGz6dazItz8r1x345FX4CSVBIUnsahwuSX4iOMHkfrUz3GOQSB2WqC3GCcnkd6a9/GpKsdvHB9aSjbRj66E0t2FViQOetcd418X/2Bpr3PltMVBwgXOT7+nXrVzVdYAJCHccZ54wa5vU3W9t2ik+ZGBBDHOQevFevh8J7TWb0PpsBklfFx9pJWR87+JfEk3iXVftkzYkAwgHOzn+ddb8OviI+jTLYXTsYCQFJJNcf440ZvD2uPbxoRCVDIwHA9R/KsOKTc5d8gjoAetbVMMqXwG1CvWyvEOPRH1YdSS+OI33oQCWHQj0qve3gWPyouZW4Cg9B6/SvLPh345kaEWNwyu55VmOPau7jDuzYIMxUlmx0A7V3UKkpxt1P03C14YqmprYxNT8O2o1GOfCvKmWd8A5JqQs8fKOAnCnHcelX5YjgAqDkdc8iqcqYOABg/pXba6szXkjF3ihTIXUgZGcVVlUEnIBGfyq2qOVOBle+B0qIwh1IwMdPwqoxsJlaOMZ4AIHIGKuW5KEDOCe1EUQ2jOSBxnP6VNCgJDE5rTVaiRo2jYYAH2OO1d74LIWbce5AyR24rz+2QO5OBgjoa7jwrIwAG0cHPHWs22mi2lKDPQvFkKNHbsh+UpkH3z/8Arrwv4tSxadbWUjnasrMW4zwMf/X/ACr3yYDUNDU4O5CF/wA/iK+cv2nrVrDw9o98HYL5rxYHc8YB/DNdVVXg2jyMNX9hRae6INJ8Wafd6c8SXcZyMYLDn2rYTUoH2fv43wO0gOK+ZhdOkO8HaSOOcdakstcu7SYbZ5VA6gt0/rXzTlVg7qzPHfEtOLtODPTfiveNfeNdOgyD9ntASCehOOP0rofDDfuY+QB1Ix+leT2V5JqGqpPPK0s5UKHkYklR0GT6V6p4ekBWPGQMcg+teZXbm79T5DG4qONxHtIqx3mnydAAQM9+1b1tkgMOMdl7+tc1YyfMCOSOoz0rfspsIM5NeY3c5/Q3rcttUkcEcY61p23zr8x44796xbWXkjA65GB2rVtlDkA8ccmob7GUlbobFqxjzkjj0/z1rXtMHYckgcdc1jRISigY+Ug4AxW1YLuwUIUeorCTTMm7m/ZKcLgY9a6fSiF2hQM9DxXN6dEoyxLbQOee9dLpWG6g54JP+etclS3QqL0sdHaDjK5Den9a6iwClFz1OK5qylwPbOQPQV0GntnHXnmtaFuh4+LuzpbQYx24wMV83/8ABQXS2u/g292qFxZyrMwx2B//AFV9I2RHB659a8d/bJtEuvgL4gEhwFhU4x/tAda9un8J89Sdq6PyQ1C3uLiZyrB3yeccD6D6VnT2lzGQGGAR9K2Hd7K3hG8EhACT649aoXdyZmBLgn0z0r62m1yrQ83EJqTRkMjZxIwOeuOKlt4494Lgkdsg9Pep3tw/IcZP41WdLiMcAEdmToa0Tf2TgtrYbqkNrIqMgIJbGQK0obeMRADjdjnFc/eQTvtLgKpYEnOM4NbcmqSmwjgMYIBznb/XrVq/VEPTZCX1oiyZhG4A9zjA/rURa4GCEwB14/Wn214ZXGRgrgg46fjV+bUTIQA6hlHY8/8A66e7uxdTKkvJkxk4AGDx1NCySTY+c1eigguHxI+3ceuafFbWdtKVL8g4yO1NKNw66lMQSs4GAxJ6djStbkIwlQcdQvGR6VeupokI8p1znrnHFUklkmLHOT044z70Xi3oTYrySWjuMggAYIYYrWhl0k6eUJw4AxtIx9CKy3sHkxlPyFOXTSQSFyO4xmqSl0CyK/noztsBxnAz1HvU6gggAMR3yaguLGW1cKExnpTFkuoCSMcfoe1LkkndkryLn2OZxmNyuT37U06dOHPmHcAcnJ6VnHVriFsM3y4O7jp71Yhv5ZUyJDhuME9aV1fYq5da3EYGQAD7U/7WgBUIc4weKzXN6yHByAc9TxUbLekYJPB6nt71V2tR36l26vwqJmJgQMZ68VSOoKQSORzz0qOS5eNds5yfY4yalhktkT5lDMTxxxSumJSuM+3xYwoY/U5B/wAKVL9JAVIzjg5FSM1ojDZHkYDH6+1Src2gwNhHHcc1N13E7voPjYT4BgB5GCap3bLGQXi2HPHHQVr2F1DPsUBSAMAYqLX4xLgbQHDAfKOOT1pp3AgiFuy7hb7hjgKMfjmnmCK8bHlBEHGM96rz2l7ZkIQUBGdozyKrItzG4cuVI9P51d5CXLI028KhI9xlx3+U1XGkCNXzKFwMgk9qfFqzBsSkkdsCqt7qcW8YVwmccgHNK/kU4pLQjlgaHkMHDdFJ4NN+0TYJ8kMOxHOaa16sg4XdjGMDNWrfVlcEiHYQMEMMcmloyblWPUrq2I2KVOOcVaj8SXrMBI7LnjrjikkumK/dUNjngEVXt7OS9uBwCCckk9KTjFspNml9tO0ES855zwalg1FDuR2GCMHJAx71LLoaC2wMCTPQjGR6+9ZZ0obiASxwckj9KOWwepteFI7aO8uFZA8TDgA55roruysZQSsCrjnORXD+GZ5oriYQRb1BJOR0/CuiFzfuxHkgJ1yf8KlOTeiEnEgukti4QRhAP7v86gimitpAyFiM5wTwfwq/axIHIunBAOBuGOv860fsumKAS6kg4Ixmr1+07D06HMi9KOwy+Sc8A457Z6CtCz0651MApctG3QYbBz2Oa0bm30raxDjOMY3YyaoRmGDKpcsgH91sH6E1m+RO90PYW58LXIOZbl3/AN4jioo9Cki+QOS5PAOPwFTSajCvP2jLAcZY1mtqJnlIjdlJOAQetU5x7DS7M0rdp4ITG6Lv3cE9QP60SEoxLRqCe5H6YNVl0XU5QHSRnRurBc8dhVkeHLx0A3MW5zkn+XaqSk9vzM9OpWuZT1CKRj+Ed/Sq/wBrmRMLAwPc4GasNo9xZzKzKzHPIz6Vu2+qxNEIDY4lPG7AOfalJO/vE2VznDqE2NrQkH3qawZJp9lyRGh4LjFbk8xZMLaBRjkGME/nWFeXscTEvaENg/KuTkfjSsvMu99DSGj6W4LpLvlxyASSPw7VSudLs1DYkbJ/ujpUUGqxgD/Ri7AYG7tT5NUQMQ8HJGAB0oU76foUkykENvGoE7bGHGT1x3q1DeouG84KAM5yOaWO1/tIgGBRHjgE9M1oweBbWWIPuCnGCA364p2didTLvZvtCE286s57Zzg1UFrqcIIDh8jkqTtPfmuiPgxIXV1uA205A3fp6VdS2KRHEyoQMAk0cqe7C99lY42bTdRmhJCMWI4C88fj2rCsrOffKrkhwx3Z4xXogW/G8JcR5JyrM2SPbiuJkleHWpY3ZA5G4knIP4VT5LaL8Q5myWIzhQuW2gcD/wCvWnYTKuQQRgZzjqfSoFuDJkAqwA5Gcf8A66WLJzngevrUrl+yFyeSZJdzlCDnhSBVVpgcDBXB4qSS2ucsAFK8EYHQUkNs5lG4DnqQOn4UWk9iWrjGuVxyWyDgDFVpZDliMknrx+lbBt0IGRg/zqtNp8YJcvhewzS5QVthLW2RlAkPJHUHpTXtEiLL5m/A4zgVG80EQKiUqV/vcZqMXdtJkGU5A4APX/Cmmol2a2FgEkErdMHnBq8b6VkIBBQfKcDGM1lROJZCBK23sS3arUVhuAKzLsIJweTSb5ibdxzvKSCAMEdu1EcU5ySoGRx71LCgjyGbOORmp7zXINPjI+Vs4O4D26e1FkleTB67FOUzxgblAOedoxii2u4ypMhHBwT/AEp8msxXUJOzeO5z0rMm1S2TOIyGzwMcfnS5oPUNUjd+0WkjJ0yMkDPT3xUNzeRt91zkn16VlprdpsICDJHRR+ZpLa6t55cMpAzgEDP8ulVzLoUrpF9HQy5M5BA4Xd29aJUiaM7Jck87hzirVtaW8q8EL7jvUosSiE/KTg8D1pqzJsypY6VPOhKO4PQqB+uabcadd2wysh3j+FgeR65rb025ktiSyqo6FQefyq3qV6jQmTcC3UDpx3OKj3dmhq/Q5WLUbpFCGJ3YjBABOcc80q6ndnaRAQBxhgRmrP8AaL2srsYlcYzxxUj+KC2AbJEIOAQmc/WptHzH1KklzPPF/qgDyeO9EMMbbRMAMnkL2ok19p1ZhBgk4BCgYx7VSS8lkdcxHk5Oe1Ky6Ip3e5tx6LBKeHUdeS3SmXWkpCuAcnuQf88Vc02GyuYwrysjg5IEgFW3tbaGRQ0yuQ3J3ZwMfqelJXWraIcrdDGsnZCF8046ZrSWKdkOyckEc4PWpni0+IACTkkkc4AJrOurmSJAlrt6YGT196zkrs1vbc0NPQkmOV2DKeCMHI9aivrZ3c/NkDOATnrXOPrV+HKiJSRxnGAaWPV79l+fjAyQBQqfkHOkjV+zMjjcGIz1z0q/bFIpCwTkjB+lZ9jqZmwkqg4A5PWrsskTICJPnHIArdWRjd3LFxewqUU2+CevHWmxXq4KeSUUHI+Uj+dZkOvwW8hScDKHGQMZq8fF9gVI8oHnA28kfhS5kurBpsdHcRNMUCMCOuRirIV3zgEY6ZrHl8S2iyMdg68E8/pU1v4ogeYAHJcEDHHampR7jUXuahRmIDYBxgmkl0EsxYzYI5Khh29utZNzFqd4xa3JEYxgbv0NUxpviCYFVcsCcgqPmB+vpVLmv7sbiukbq2T28qSxTKrocgkg/pVy2E75DeUVAyfmxmsG38MeIZ5MAFnxng4I9ePWtC38P6vbOTKCGjOGBJ4/A96LSW8QTi9Ucx4ltnTWkLoFSXPIGAOaWPRBJgLOSepDdjXey2sc0MYntskcZPc+vNUporWBiRCu4dGAqrx6hvojjYZ59JmDKhZc5I2nB/8ArVdk8RT3RAFqwHQ/L1+ma27bxFb2smZLQSZ4G6MHPboa1oPEOkEhjYx4HDhlBOfb0qHKmnq38kN8y2szin1ecDJtwQOGVl/Sqq6nLk74gcHILHt6V393JpesII4bXYSMhgOQKwNV8GsQDA5IPIII4z2NVHll8LfzJ2+JGDbXS3bkONgOcZ7e2a14LCy8yNzMq5PIBwAe1VLfwDe3DhRcBCe+QM/j0FdDYfDho9puL0Enpt5YH0PbH0p8kr20FfyOr8P6ZoniqKGwu3KuV2q6j5R6Z9f/AK9YHi/wCnh/U2tg8gYLkMgzkfSr2n6Xc6BOdrrIAQBjIrbvdVnukEs0QLgAk55x7E0oylD3XZopq+vU8zns7u1yIDI7cEMeMkdOR0qNbnV4SWaGRsDGSDz+NdTF4lNndSF7FiQ2RG0fb0JH0om8YCGUSpYhAQcgqQMfjSk4S0swSb2OPfWb+RwGAUgcd8VXOq3QLb8HPPyrj8c1sXVxFeuZYYxEDyR9ajWN2QBgNvOB6ZpcsVtcqzMyPUN0gW5AMZ657Vfa00eVQRtUY5JAqxH4bttQA3yqGOB1xj354pv/AAiNvCSBcgg9Dn/Ci7hrFjtcrJpmmbgVZiSOTtGfyqO70SBwDa7mOOSwwT7d6E0UWlyHin3YORkkitCOV1ABAQEfex1pqT3diOVLUwYre/snYLuUDGM88+lX3/tSWLawchQTjHT8K1Gldhndx6f1p/2twuCc54Oe4pNRfQpX6sydMie9YxXCEOBtU4zn8atyeH0iQDaW7At1+tLPdTpIWCnO3AOeo7Cqw1ecMEYYB9TnBFVflWiE07k1p4Uv5C7WiNOg+8oPIHrUV9ZXVmSXJABwQT0rq/B/iY6RfrLOVeNjtZVHY9f0zXYeOvhvaXFj/bVhcl7WQbjDxwev9aISjN8r0ZiuZO71PJLXT3vW3blIzyC39Kur4QV0yRz35xzVFrP7PMJYJ5CcZKg+9Sre6mx/du2R0JJ4/wDr0XktErmqSZaPgQnBHGR0BHFQXngiZFyhztHXPQ006xqkOQXKnsQSeaSLXtRjKh5SwJ5IGMj6Uc01vEaSvqzIu/C9/Zkny5No6EY5FUpHntYyhJCkc16Evia1Nr5dyBlgMbu1Y93JpV1ICeQSc7SMj8xSjySXvKzLXN02OLgv4EcGRC6dCCckj3NWxqOnoAWQZ6A45rWubLSE+YZTI5DEHFZd1Z6fHNvgO9D1APf1zRaK2kZ211Q4eIbWJgyjAAwSOcU658QpdBREPm9SM0xY7DC4jAI6/X1qxu00kBVAkI78dKFy7ORSbWiR0ngTV7a5EtheKpSVThc9D6/59ak1Czt4JHjEgRcnBHOPeuTiKwzrJAMOOmDirkqXGpymXIV8BT/SpUXF+69CVZfEXJtOtmOROEY9Co4NI2l2gQKblWHfB5HtVJ9HucoBMoRDkDn8aR9NmUnc6bOvXOa2V12K02ub2nWlhDjfKCf7xA4rO1+wR5keBwdrAqV7imQA24BwDjPGMVI+q+QQGTePQAVKl3JS7GhYNqUlokTjMajK85/TtTJtKu3JBzgjgE1FF4xuIYwixMoUDHHOB05pknja5kBVuAwzjGKiLgn8LI9/a+hHZRrpd0ZpVY4Pbn8a6K18Y2loSCCNwwSFzkVyw1cXYO8DeT0FJ9mgkKkuMA5Oabd/ItJfaOzfx3YouxUYORknGKsWvxOtUVY9hIUllBGBu+vbpXCPYWolDpJubBAHoD+lMl0+DywFyMDj1qeWTekhvl2segXnxIgl5iiYMeoByfpmsK61YXrM4iKoxzg8/rXG/ZZYHHlAMT74zVwXd/GAmw8DgE8CnaS63HaPQ3X2Bcm25HGARVd76GPINsWPdSpGPbis37VfxRKXiZkY4yo6VesNRgKbZlzkZJJxgntVptISStYjt7q2Lyb4gVC5DEAYOemKuW+q2se1ARvP8OMD86z7iW2imZ1ICt15o3Wfl7yQG6ZBx/8AqpPX7RUV5G6j8ADIXrgd6hlQucjaHP8AeOP1qGzX7TGPL2sOoAfrj1qYaNd3LGRHVeB8pNJeQ99xjxOgAO0EHkg5pJnMZyEUjoTkjPtTZNG1AgESKBzjJA4/r9arGO7snYT/ADqBkYAp202E7C/2suwxlcsp2kYOCT61J/ar3QEMkhAA6HoTUUl9FLGMp0x8wApkUqTkqFGQQ3A5zU8qtcVmy/Bo4diyXWxiB+7BIINLNZTwsMXzIRyATwfamx3skTLlSHPGCO3rUjQW13xJNIjgfMV6/gKW/QpKyHx61f2qbRcuxzwQQMUn/CS34GSHXB4wc5qKXShGN0V4z4yVyMYx347moo9UuYF2yIWGckgcH60KCJW5PN4rvJW+fzIkJwSePxFPhC3amUyuc9Axxn8Kz5dZLKS8OzA5O3jntnpmrdnLDcRrtcIc4II6H3quSCKd+rLlzFDLbMwnkRwME5xg/wCFULG5Fo+FvJXVjwzv0+nao3llV2Ro2OR2UkH8aaNPjZdzrywB5HQe1JJdiG7GlDqdsHCzESR5yyuM5q3qsOkMhltkcOcZBIIx9awzo8Fwh2SNvIxz0/OqZtLuyBAJKZwB14o96OsWPR6nV6VYQRvBc2aMjnkZJHPv0rZu7TXZFR7eVp435ADAYPccc4rj9Jl1FYW2KZUBGQwPyk9Bn1robLWpkhaK4R7eVeobj6j9ai0nrKNxxdtid7LxLFbSGbmLAO/OBn+dZUWtliY9TiE2OhOScf1rfi1W0I4nPI5Bb9DTEl06YsjQRykjg9SD65pWpLZWLvJ7lS31DRNrJ9kiRsllwMED+v8A9enWttZXLLNbRRIB8xKAcj6f4U46BBqMDmCEpIW2gswB/KoB4J1mxlKQ4hz1JA59sVpaTXusy07HU3NpLLaq9tdRngAx85+tc1qWl3cU37yaLcADjduU/j/So5zrHh4pLNF8rDOCOvvVyLxTZXFsglEaEEnBGMk9Tis1zx+NG6akrIoR38MREdxaQy8bW2oP1rTtfFemW9kYEKWzISYmA5BJ6HsAKFvdNvwSEjAA4ZRmsp9Bi1KaZI5YgV67iAD9Af5USUZ6XsTfl6GmuoG6lBa9jMR6uFPPoaZc+D5dQUzRaiznPIycD0NU9O0W90i92sY5YuuODge3Wu68N6paW0Vza3fkBJCGWQD5twHCk+nes2uRq+qGm5Hn1xp11pTEpetK68FlOM/hWjpHj99PsWsdTtmuoXJKuYySD6g/56V2M9zHcLLKWtS6HmMRgEjPJArm9R8VafC5ge0Dow3AxoT+PpWjVOSva3oaNyijEbxFb6hcMsUbRMM4UqQTT4vE9zZkKgYIOCAMYHc471YPi2wew8qW3SN4xhZRFtJHofU+hrPsZ4NWkaYTYGApU9R7UKKno2yOZp3Nuz+NGuaDYy2Mdxc/2VKD5lkrgxHPBJBBI9eDW74VcXlqmo2k1uQcqYmTcdvp/npXIv4ftLlPLNwgBPvxnvTrPwpqWhSMljrscds5LBVYgMO4x1NZujGOsNy/bOXuvY86WzsoWSSVXL9CwbGPr60t3fRiM+SCWxwVOSaRLdRCHnIJGcZNJDc2gBxEFP8AeB6+9eq35nlpdFqMjTUJUC72GTxkjIFD2twIyCSwbjOcYHrSlZ52LxFEizwAevrxUptiuGecE44zmkkiiFY4LEMZIlcjHzK3P+FJPdJcsUhhUOQAWyeB7+9WJnit1D/u+B8wxnJqCS9DqQsKkY++FNS+9y076Ef2SRZSHlUYOCOM1Y+0wWoTFvExBO5nGcj0NVYrAygO8wUduCP51bto7aCQsbmNx0GV3Y98fpzTUrE7PUYdQWdPkTaOxAzx7CmacA92rFlIBOFYfrzSTalLKWWNFiJYqp24Jx0qzp2iZwxlCnqdwxyfQ1KvIUXY0JXjjAJ2Mp6ADP1pv9uxJhY4Vc9OEHNSLZQWqYeYPzkHHT14qOYwwZK4c4yAFxQ4vuVzJ6WB5pLmMqNsfcnbwPaom09pBue5UZ7DIxSPeSzDCIVUHjK9fU4pRC86hHdhzn5R19qRS1Ea0ih+YTrIQfujv71IdXSJmKhSDkjC8fShbOArkzSDrwVA/L1qBngicgMCQM4xzRfsC1GTXFxfuMxbMjHTFWItPiHlmWcIx6KD0+v/ANeootSuWUiNWKHqSOo7U0QvcyM87si552gcfhUsuxfGrjT4yYdj4+UEqDnPsazptbu5mbEZKgbcMoAHHtSyQ2acGZn2nhWAwR9BVG51FEufKjcGMfMSexx0+tKyJcnsV5X1Cfam1vLU5ABz9f5UxLAZ3TkgDkHuPb3qbzLmcEp8vpk4ojsLufPmsGAHO05rVR7BdDxNaxDK7jjGRnJpwvA2CgYjoVHf2pxhgtjiRAWGO4OM/wBaQ3ttGPliIPOM0NruZWsCT3zRkgyAdArnAI7D6VBLa3Mi/NwG6bTmpkuPN4iBGTknOacLa52HLgAd6XurRIaWpFGLRVCurlx6Edfela4t4Q/lKzNwBkYqRLAW6F5sMG6liOfwoW7tATui5789qfTUe70QxHvZ8eWSARwB/PNSm1vEhEk4BVjjOTz+NVnvjJhYEwOxGfzqVLW7cEGdWLDnPp6Umk9kN6FdBbKDvjZnBJLM2QR6YpY76KIstsg3sMZGDj/CplsxaohlHLcAZ6k+9WkgtrcOzxgHuMjIP0qktLXFdXuhEE00aABvXOeTV210h3IJKkk8gnGPzqj9sjPSMbCemMVYiuJJmUpkAAkksf5UXK6amh/ZTRSo/wAuwdRnNRXSQwtnYoI6U6GOV9uZ1G48rnoaJFSPiR4+DnJ5zUt67EpFOS64HyhB0wKI7eW5O7eAg77utTPqAR9qRRMD0GBx71Wmd5yeQiDJGAAM+opWXQHrsSy2flKS84HPG49Kqx3RQMgQNk4BUHp61M8W9iXuGYn0AOOOuKVLhBFgEOB0YDrT/AL3WpDHdhZFQlYy2PmbAA/GlaEXDMDKQAeijj3pnlS3bEgZycDjgirDWD26qSWXPXAzQoy3JUlsV5NOt0UFpWHIwSeDUEy+cojikxg87hge5q3cxiRSXLHHXIrMFwPOECISGPLbeB75pSK8ia30Rrn5zLHIBzwc/wCRVm5ubbTjIibZAqrhtoBz3Ge/PFOkmjtYCqP5ZkHIUYz+FZRSNeXdTuOSrc5NTqw5bbii/LAkQhA3UBe/0qF4ftUgLMU9doFNmvtsgVSHwcYx0pyXcr7jgrk9lxihLSwK4v2FFbYbnOPmOKfsSMkBgdx64zUUkLXBJlOMEYwMc0C2jBGZWjycAgDj35rRbDtYmedI4wRhz2wKgS8d2AKcg9VGKe/lJK4R8jOBkYz709ZyiDD5wO+DxUgQtdSs3KcjGDj+tTn9+rE8NjoF6e/pVY3FzvKlPMUcZPpSieeL7g2nsVzkUtkO7FfS0YgmQuCO+Rz34p7WEAYlpeCOAxpySyyHJ3Er3x0qJkimuR5pYDPDAZIOOtO6sSr3I2uERhAjZD5xirqWaJEC0uSTyM/0qnA0STHygWIOM4qy+6XCsCqnuRilruaRsTo0FqQyM28jPKjB/GmT6tIxI3l+cBTTBbxFwcnaRggDp70RRW8WSWYkDI471IKzES5uJTtIZgBkZOP1p80Es+PMB2k5x6496Vr3ygApYADheuasW73d6AsZYoAcqfT6ULUVrakRtbUcujOCMMrHNSST2kcJIUg9gRxUMqTggSRkAjGc9vX3p4itUQGRJCAeQCOf/rVVn1GtSOXUXkiSKLIXv6H0ot47zzDJG4JH94kfTmn/AGi2hUkhjjoB3qCW/VUJjDhj6np7YqbLoS3bQsTpenJLgZ7A55qUErGUdASMEHNUYPPuHAVzk8HJ4+lTNZyhhiQAA8jOafoh9LiyXCIRmASY9ehHoaZLfiTeEjCbuAAOAPSporYhgWEbY+bDNjIHtUct6kUgxFkY4xzine4XRWRZGUHeygDHJ6VC2YDgDJJ5JqSa7eeMY+UFtzADGcdDT451AJOCcZwRSSCyCNGlYZIUdcVK1kGOfNxx68VXaYsTsGfbGcUpaVlIUZGOcVS06C5e5MoW3lGHRiD3GcmnXWpiMIPlAU87Rgc+3qar20GQDIxDgkn0INONnEMEuS2cgEdDRbqDaQhuHnwUGOeMrjFE8skcRx8rZxlhUouAkZAIGOvHWoGvHuiEwOMn5h0/+vU2uCdxIIBMvmSOA5xntx6VO1hbOA287Rzjd1/xqBROjJgH5hwSM/hUWyRndXBAB5B7exprQL9y8lyqgjK8Hhfb6VIb8BB5YDE8EAVUSzQuCCASOoHT8aURpaOdr5JOTn9aLiTVxC8oPCckmnec6oGZCC3GCM1L9uRU3DHtkZqN53vVxCpcjkFRnHvS3C1xOZUxv2k9SB0HpTVgjVADJkgYz7ehpcSurAIQQfTp6mmRqXf5s++6nrbYEx00kaMiAqSSMj2rTSSEAkyA8YAPb3rImijMqBSSQ3ORitKOxVmA34BGeBSVyvQt/wBopsIVwBjBA4z+dVptQMuEJJI6ZPSnvYWwk+XczH72T2psUNrat84brzzzSs1uw30GIJ2IRRyckfSpGtbhBiUjYOFGScj1zQt4VwqlgoyBzmo5bmW5IALAD0PWna4tUtSWK3hTYWTce+7qDSztbLGQseDnP1qL7Pc46444JqM2jo4LuWGc4z0p2a3En5DjMqMSAwGcgA0HUeAOeSOQetPVIlyDgcHJNOuJoXiIEXzHGWXuB0H/ANas7lJ32GIjzsQG2g8nNA0uUhSHBB9/z4qJrohMKNhPAJGakgt3lQkSbcDByeae/QdriHSiynfMDtPCE+vepIpUtk2YV+nOKX7IXzvmVc4+bPI/Gojp4wxWYkZwOT0p7EIla8QHOxD6HFQzXAcAAqMDkAd6YmnIAd06MAcAKDx9aY1skMm4SAk+vtSTa0KG38sstsESNgx6le4qW3lmWBf3bcDBBFSSan9omQOdqAYGB6VcE/mAYJJA4J61SSH0JbVgULSMc4wB/KnNBEU+83GPmzVF8uAwJ55GKUROwC5YZHXNFne4b7ltkQKqAjPUjP51IPsyjG9s4ycnoaqrZocEg4zjgkfWnvaQRrhEYAZJy2Tz70nvuOyIiJbl9sAd1xk89ak8m7VCq7gMYIwevvUQlFvnYHVMYBB5A+tPe9XcBvZwejdM+9JtX1Qrk1oBnEuSwIyCSKvL9kDu7xDHUZPSqEUZnJ8qMu56809YZInYyjjGOfWnr0JWprxNYyBgEQBRu3nJ57A9qzn1ezi3mKM7z8rA85x+VQpIw3KAcEHv1qNbTeQ2zGeR6+9LVvcfwkVxqQeYbQQGGAp6Zpq2U8rB/OC/UdvSnyzRQsoMQGD1x1qGO+AlBKNgHg9aNPUEPl0yUEjzwy98VJp8SWLM8pDgcjdyPyqxaW51Ri4JU9BzjH1zUx8Ou4IFwBk4AJ6fj3ppN/CkTtuWDqCHAcxJgbtuAM//AF6iutTjliwEjC9TkcjHb/8AVVUeHn890e5XK9WYg49qrXumLChInV2XgAHrVe8uo4tCabeCC5F2pQDJ2qwzgjvWy98Z7dnLJ04VVwD/AI1zsGlCNt7zYQjAUc1q2UscUYj3ghRzxk/UVKuuoXvsjGvriZtz+XwG2hh1FQWUctxMFKEc9TwPrWxM4V3cyqYhyoPXr/Oqv9qGRQUQkZyc8U7tha+xbjs7aGMtISSTwOlDw2HlkFDkHI+UACsqS5upGB2kDqMHoadbrLcOiuGXkZIoTfYrTqzTtpILOV/LdUJHPPOPpU513LDEhXHy/KSMj1qKewt7hjIMqemcVX8iziwXO0ZwSeM0W8w6Gu2rPJB5ab3wCOvSobezv5QZURsEdQOlZ32iCFvkyx9Q2OPpVyxv5Zw6RByQMnBxgU9B6JFhdIvWkBkDNjqMUSxwWiHzEy4JGDioo5bu5JXDKecEtnNZt5YXoBLYJ3HJZsk+nHtSTfRClawTXERGTECoOCccfSoBqEUTghSR3wcVWazmU75CDk844yKvW4ijADopHU5FVr1YkrCf2ydgABYnkDGSB61csXuJ0Zy4CjGfm9faqZuYN+AnHrV6BVhUBUIHYDnrUWVyk30LMcLly3nYGehbPSlj1FhKVJBA469ffNUmileTI4BGDkdRTW0ssyh5dpI3FdwGfak46j6EOq6qTMYflxIcHHoKljtba6RPM3OcYIzjJqjrcK2qoiMryE4+UZINWbW3uVjQqAOO4JxT1vZEppl+PSrNFByxOOQRgD9ajmeNEwgIHT5uKgAmDfvsAegGKmRbeUYJYYHYdKu7as9B2QLdYQIpJzyAT0q7ZyXBTdubJAGc+lNtrazGzc2QR1b/ABp17cW8IAhkJ+jVk+V6XBKxHJHd7jISMA8ENkg0+ZbwqGf5gcZOeD+NV47tNwy7A9Ac0kNybtjGpIQE4yMc03ytWSNFfYswXKwyjJJLdavi7i4zGM56k8/Ss06PcsARljnggYxV608JahcYdkkEWDhWBwfekoy6Ci11PYfgTiS6vJYogTACzqw4PH/169WMplByML1454rzP4EadNZ6dqLuGDs2N3XI4GK9M5j6cZNeNiXaWp9PhNIIerbGyOntT0IHIXJ65xTVYZAAz3JIqTYcE8D1xXkT30PYguob1JBzg9h6VLEpIO0578CothGGwAMnNOjlKkRgNhudw6A1hI7orSxZQ4K5OBnkD+VS85JA69MVWTceOSKmjHUk8joK55as2SiyRJML0xg9MdaY5XYevPAwKU/Mgyef5VBKRj5sjPTBxnFJPozSMdSrMMIQBzXP6ouY3HqMDHFbz52kgYyck+lYWqlXjwAMnkf41olZo25dTybxtGNpOBsxjnnNJ8Nhs0WdectKCSe2Mgfz/SrPjGLMTjBJHfPFU/h84trWePPDSZIx1FfQ4GVndns5W7VrHbRRAnhcsRgVbii2Ek5I780y3+6OMD361YZGOcbQCOpPX8K+pSVkz7iDI3CmUELjnjIpSVkYg8ZNMyWZQT7gmpViDMScE+9XZ2OuNuomFUjABweM0kjl89QB2FK0ZGCpwR09qJOUAAyT1I7VyyV9jshZoqsQx5HQ/wCTUTQBmBH3+eRxkVOYQqhsfrUJ3FuQAw5+lTFPZhK3QfEjq4LkEAcc0TWi3EW2XncSQB3H0oVznacEZ4IqeH5mwe/ArpWhzPXQwJLZrTKlGEXTK9vT8aab42gJbmIcbieldJPAsqkDOMYBI6muN8T6bOlncRQEAyLgA54/+vXLVpOWsdzGd4RbPNfHGvjVtQ8uM5gjbAA/vDvXMgbZQTzxya0NU0mezmdpVJLDqBn8aradbm7uo4gCd/AP1rzXBxfvI/JsbKricU+dbnpPwutjCr3jphidqHHUda9k0fxO8BGWJA/SvONB0g6RpNvbjLKqgZXqcCtOOVoicn6YzS5dD9Qy6isPh1CS6HskHjqys7Uz3cgiRBuLEjIHsO5rf8MeMdO1+3821uY3BGCpYAg/TrXyJ8Q/FcyzJYxOwRDllDdSP/1VjaD4uu9Kn3W88kRBDEK2Mn0OO1eJisPOesEfFZvLBuv7OCsz7780YGwqfUDmlmx1AwOwJ6V4f8LPilf6hpXm6i6yhW2oMY2j+p4/lXpdp440+5U+cZYj/eChl/mDXIsNUSvKJwPKcVy+0hG6OgiwuAOCenNMufmXPOc4zVGLXLN0JW6j2H++wA+nNMkvxJGZN2YmGAQcggVlJcrszyZ0akJWlGwy5YDgqSR3HasyVwCxwMEYB9PepLi5jckl87umc81VuJg6gAEqOQM961jHtqZuLWoLICR7jkipUkXOTzVHcwwMHg5IA6017gIWY8L1BzxitHpoS9TUW4CEYB5OM9qlN2NoAwAfmxXMReJbW5aVYJlkMZ2sFbOD6GoLrxEUBwM49PSt6WHlNXPYweUYnF2cI2Xdm/qviG00a0NzdTrFGpwSSBXiXjn4xy3tyLfTGlgt4m+aQYHmk9vp/hWh8Srl9Y8PTJk71Bb5ew4rwhrgKY8dVHc9T61s8Go6tnVicunlslKWp9FeCvFo8R2Q81gblcBhnvXQuCzg8EdjXz/8PdfOi66kjswhlID+2O9e5xXBvYY5E+WNhuGTyRXdQlZcr6H6RlmLWJoJnL+PfDi67ahoR+9QH94BnHtXir2ciTmAZDKdpWvou9vEgQKiZOOQPWvOz4MSXxBPM4AjZt3JyCT9PyrrlFVdDzszyn61NTho+pm+CfCEtxcxXM6FBGdykHGfevYLK2WNdoBAAwSxzmszTLbyFAUfLgADHTFbMKAAEEH6V0wpqC0R7WAwqwtNQiULuMBgQcdQQePpWfJKFzkDPbmtPUSxJ4HHHTrWJOxDA9ABwcZwat90eg9NyypVhkHAJ4A701QM9cjHINVo5s4J5IOcDjNOD8nJznPApp9zFlryhncMg5BHNSDCc859M1Xjc7SNpzxkZ6VNHhsEENk4IHaqvYq5ftAAMnJ4+pNdd4fkSEjDHcSM89R6VyVufuHcpGSBg5P5V0Omna8bDaRkE+3/ANespyNIK6sz1bQbrMewnJIzk9q8d/ac09LnwLkqG8q5DqB9MZ/PFel6PdllAbgiuT+M1oL7wyuQDGs6DkZBzgAfzrdT908T2F6rj3Pi54HS3AIYEAdqjtrd5JgNhwB3HWvab3whZyhd8Q5HIAHNS6V4M077QM28YUEEMw6Y7cV5kqcJO9z5evw5WlNyUlY8v0aPF4MjBHGD2NesaBuMa8kHHGOorz7Wo0svH+q2qLtRWVo1UcKCozj8c16F4ekxGvYAdfWvBxMUpWifK1MPLD1XTlujsrDCqBj35PWt6yOUAGAM9M9K52yPA2EA8ENnNbtiCMAZOMA15TRqblt8rABiOOo71q2x3KAoBA5zmsi2ycgADjgDvWnaLjbkc5yStZPc53ubtoxzk8E9ia3bQsNu3BHc+1c/aku3GCAetbdgTIe4UcEHgg1jK3QVu501jKCVXB5PfoK6XSrfBVvmHsDx9a5jRwGYE8AetdjYHaANxIx0z0rhqWepVrLQ2bVV3jg9a6TTQvHt3rnrNdzA/QV0tgmAPTitKC6niYt6HQ2OBz39K8s/a1sX1D4EeJIlznyd34A5Neo2rYwfXn0rkPjrbDUPhfrVuQGD2sn4EDP5V7dN2jqfOQ/jxPxn+xS3trbSunLxhz7Hb6VmT6FLkuqnBGM5NegpLt06NPLjDRFoyAOeCQBn6VmyNLKcbFKkcDHSvrqMoSgnY87F8yqSXmcPJpzxZKNk45B6CpEuJVQLgHAxzWzf+Hp2JaKQKh65OKzG0OcMCZhj6kk10qCfQ4FZa3MnVbq48sKUJOQRtj6itK0E1xbxhYhwOCV/nVhrSe0AcxeaAeCQacNdkiY/6PsCgHAFVbl1VxPUqXEEsSFzHyDkknp9BWc0/lg4XAIyRj3rWvPE7SQSKIiTjPC5/XtWUtpJcwLI0g2sMkKc49qFrvcStYrrJ50oJG0nq2a1W04SQqwlHB5XHWs4ac6k4kJyOw5FNPnRuAZ8qTjnoaFpqC1NaDRhducThAMA5I7+1EtpJp5KoVcDoVPWs0XE6S5D8jocjikluZgQTIHA55OD709bEvfctNqF0M4QKOeh7VDaatdxt5pUjJ4GfSoP7QdAR8pGeAf8aHvJZGwEU45Pb9Ki6sLcv3Osz3gGVUY6cAc1NHIjjMm0cAc9Kx1lbcd/QnJArSspbaRdsrjk9QM496V3F3KS7ANOildgXByeRjtQ2iuhIibCkYBA6e4q1MbaMEpLkjow7iq0Ooz+aVUhuCRx0xT52/MGkt2Svp0kdqSGAJGMEZ4rPljujlgQQflBxnpTrjUp5V3EgAfxdMVGl1KhOcdOBmqvfoJWKU1lcy5YgADqTxmolsp1OSSRjAB6VdfUJwSBjHfAzTXuZ2AAQOoOeBjFUrLoHXQhS3ljdVYhFY5JIzWrYW4BxvByepAP4VnJJ9olKysIwO/SrsUKQnIlAYHoDkc+tTa2xPmzdtrZIACwwpGMgde/WqWtQDaGjJAHJA789Ky57ySLIjkPPByaQX0zqCXBI7ZzT5tLDVn1NBi9xDE+W3gdCelUJ0Z3K5IB43HHWmjUZg4A2kA89qgu745DAqSOmeMUk0JJmrYaUXbldygZJPSrzeHIm+YhQSeQR2rNtbuWO13pMBnqR6+1V7nVr1jkSbwO2etPma2VyrJ63Ohh8P2mzBIGew7f5zUN94CMKF451eMjcpDZyD39awRe37IMEnBzjP6UoutVLYLsFAyD3+lSpzf2RcsX1CXw/NGxBnBUdCO9QxPNpq5AJA6YPBqX/iYBCWfnO3BwM/hVixIKhZ0JGcVXyDbZhY+L3uGEUy5/hOccfjVi8vo5gDGjHIzkcU6S2sucQEjuTg0yW9tLRRlNo6E4/KkrR6i3JvB1zFYalceeBiRcDd612aapZoxCuhOMFcV5/wDb7IfNwfWmtqVptIGWweVBqFK2zKUL7na399ptwqHIyDyqj9ajW7sGQI5HI557Vxg1q3KELuz0C4xUD3sUzAddw7dqrml0Y7R2Ovuk0yVXIcbuny44+prIaysEuS5kBVhgc9++R/Ws6DSlmjLrKyHA4L5zT10JyxJmyCACC2OKXvvqgtFGteaPDDEhhYTg87YyDj2zXPid7acskTMMjgjPFdDaQC2jwHB980lzFDHFu3ISeePU1a1XvMmxBD4tvI1SIQHZitGDxhK2AyHHTIPFYiSFSSMccHPY0rOTkkpjHrk1Hs0tmNy8jffxEXAJQsMZGTUf/CQHIPlL6AkdKwmuykZ2iMkcjJ5NVZNTuSSTEoHQbR1o0E3zbnRX3imZY2CIM4xkk4FYB8Q39ywEsIKjgluSB7VQuNSuUBDqFU9varkF15kMbnauTk47/hRpLe479TodMO6PzXhAAP3jg546Yqvq8pfPlQgEnJwMYqjHqUiJtQ4Gex6U03k8jeWjkknAJJNVoibDrPVLq3YZBCZ4q8+vSIchmAx61jNDfFs7MqP4s4B9qkSOdQXdVHPK46UrXRanbQuHxFIGGULDPGTioLzV7mVSsRaME5yOSBSqY2wSmD64qTy4wuAPxqeSO5NytayzzEB7h8EHLbsZqvdaCjziTz2MpwNwbOR7mrDxx7gxHGeM0zzlGdob5QSRjinyxiLfqNi0n7P0lznrk5zV1F2IAGAIHXHWqcW+eRd+QuDk9OfapFt0dwGlKYGAST0poTaW5YmunRQQ+X6AioWuJncAEMcZ4NI+mEoT55cZwAOAP/r8UttGbN9pZSpOQMUdNATUtglN6vPlD5hkEk4PaoZlu2GTgc9ByK0zdHaMsMD1OcD6VXkudq7d4IPOD1zRaNtSlGxQiiEvE65zwMD+dOGl2ox8mCOhJyakKzkEICRx8xI59qhAupCVxhlPUnGMVaYt0SfZIF4RCD3JNMeYRA4LAHuR/nio3e5AAZd2DwMdM1PCQcGRSSOtTbm3EkVpbzggkgdyB0rJ1K4inKrgkAgkEdfeunnltmQHygG7kDrWTfRQMVJjI5GTnPFFkkNXRo6LJZQ2oM+FyMEEjArQS20q6bAjBB6dD/8ArrNW2sXtlIcqcc47Go8CB8whSc9jWd5L4ZFpXNaTSrBJQUiJPc7cUv2K2jBKxMmR1Ix/KqMc1/LkLFkDJyTSJf3qgqYSpPQ9a155tbCcVcvqkaLkk5GfxpYdVtIGzIXPtWZLd3eATGACcnj+tTwi2nAEkfzN7ZBrPfQVtbGydX0p0GWIOOqsBg1l3WoWCglCSD6knNP+w2SKSIgG4ww/lSzWtmxBClVA6dxSSe1xPQdaGO7ICsAWPc9fzq6+jvHkHk55ORWQ62sfCvtH3SM4Gev61ah1UIgjaVjjpuOD9KpPl63BO4s1qkZwApz8vOBVSezlhkJIGQPWrM9zDN/F85OMk/0pxsZ75cQs2Rxmi90CWpVhvUjQq0bK4GQVGc+9TGCK+BI3JJ1x6+xrQsLCW2O2ddyc8gjr9KfexpZYYRAAjKhT1+tHJpqO5QbQiEyj4Gc5YcgenvRFYiIsHlGM4APcmrB1uBURWALH5QA2OfX2FZ897DKHCElyRkZqYuOwkWjp7A9ioz8wqGSKWMghRx0HGOapiSabKpKUIPep/s9xuGHBDdTnFWm7WsUkK9ysPLRZ9QBSjWYokI8gKCCASDkClNnPDu8xgCBkKR19Oalt5V8oq8KEkYO7mm07aiSZSEdjfPvYNke3ehNLttxLb8nvmq11vtL3fAhww5HX9KVtUuNpzakHHU96ak15iLEmn2SAYQj+8WPWktf7OhkIQFcYOcjqP6VRXVJpiP8ARmC9CHHT3GK0rLRre+Tc7FXzz2yKG2/IbZpx63FbKBHMqnn5d2MVrafrkMa83ABYYPNZsXh20xl5QQ3YDP4GtW18M6a0H7xzECeSADioavuwW+xcsdbE0uIrgBxwCCOPf61LcWevtcEofMKkqdnp7isYWFjZXSyxz5IyAGOBW9b6+FJDTjkYYZ6/jUNR+07/AIF69rGZPp3iJ0OUDEHIUAgZ/HpWbLo+s3BA8sKQOQTnHrXYSamjxhxMp4+6WxVAaikm8LdCNv7uRgn+dUnS6L8SNZMwtK02e3nU3MRcHHB7V22nwaegUS2ShhweAM57cVxwvNVe6byhuwe5PPp0rRs77X1wVhVApwN0eM+nNDk38KHyLds6Sa606wJzZsEHBC84/GsK98Q2LuRCjIp5wykYx6etReXq8rkmFHBOSrEirC2UY4uLMckFiozg+lNKo9dQ90ym1eETKQWAb5uFwAfTjpU8uspdbRE8qPjAdQRg/WtiGx0qAndASexDAGn7NIhkDNE4QjBAb/61S7bOX4Fxk+hkW+javqb4TUJnOM/M/UelX4vCusqGRL6TA5dd2Qfw9ajutV06Bz5EpCgY4kyf0qay8R2ykrLcttPIHmHIpL2fa4mpPclttCvLcFrlYSMZAzlvxqK6u7eBWWWASbhgBlzj8KiuZTqBJs9RUgnkA5//AFVD/wAI3fM+7zVcMOSG5PoOauM7q0EHKlrI5XUhDZ3BCJsiY5Ax0qtDfEMVIdwSQAFzkfSukmsp1nNvepsdWKgMemKY2lpE4fYFKgtkD0q7N/FuQ3YwpZDMoG9oif4lFNgsC8uPtL5boC3A/pV29wrkpGoBGcf1qh59sACyEOOvB4qGki1oXrXQpCrgXIBPBOccenvVS90me2QGORpcNyuc49xU1vqVuobMwyRwRz+FS2+oIJyykngZGeh9aScSNTMiuZYxtcEEZxkU8XwyBIGBJABArda7g5PlK+CeccmqEkMV83CLHx94Va5WTqPSXeo6EHgHtmoktIribEr4B5JA/So5dElt4w6XA554/wAKzLgTwMSHfI5weOfSk+boG6N7+y7NWGLkA9lJIJ9cV6/4L1XTNc0MaFe3JicDEcgbkcdcV4cly1xBHvEiOBjJA4FOsLuW0u1dblllUhg3TAzxzWUlP4o7oaimjr/Hnw+uPBerurTm5tpfmjkUew9PWuRe9ubVi/lMwzgYXOfwr3KFh8R/BifOv223BG1vQdCMHPb8jXk16z6XcvbTBVcD5lPT0/pXXzKrHm/IS7GFLqlzKB+6Oc8bhjFVpLiSAKsiENnoPetWaVJFYgAMBkhf/r1FFZxXEQZ32SEZwRnjtWOgLQjt2trnAlcBcYIBBNOl0uxLAeeCp52g5I9j/wDWpY9BtiN4cq+egqpeaOiN8k4UucEr1H400n0aKT6WLP8AZNluUBiVPQ46GornRra2TcgAQjPTFQwB7RAqMZR0HmdeO9NudTdQEuIsqRjHpRzNCsrlQNbK2MZ44A7+9RXEUDoNn3vUjHNTILSSUOBtOeAxzjPbNLfWXlOAnIIByDkAml8XUb3ILazlclgpKjgsPU9qmdbyEEAMB1OBVdJ72yxiI7GPDMCPxp39qSyna5ye+OMU7JboF5Mmg1CXlZCR7A9Ksy3quiqSSvTnvUFq0CyIz5OTk7jmtCW707aU2biDkbRjH4VN0vIevUoyX5ZsHjB6nnIFWYblJDyUAJ6kZ5qpMYLhAsQw4OSPQU6HTZ8fIMDHAJzVaPbUSsabFI8B1AOMgkdRVO8t1kztKgtwMjI/+tTV0u9lAJYAnjIPBFV7i0u4iWMuAoOOc5x2ojzdRXJoNFRiR5u3AztBxj8aWbSCnKT5A4GCQDVK2vpoixJIyc4I5FWhq4yVYEk8EEUXu9UF10Kv2aZGJC7vUetXIJbhCBsYbRkYGaT+3ViYBFAyc5UdxWgmrCeBeVGT97Gc57ZqdL7D1uZz6hLbggKxIyRnvmrUV+Zog7Fsk7SD2/Go5oEnYlnABwABxTW0y3OCJFf3UEEGqXkJtdibzoy5ywx2Gamt47SQkOhYk84NZctgFciMlj7Clg+1Q4yhyOhqrNFaG4IbSKQNKmYgRkHnj0qaTSrR1OwEkjIJGMD6VhrfuW2OMHocir6tcRRDAY5HDEE/hS5mmKyY9dFv9PkcxBtmeGGSpqV7jU4eQhIxztBP6VFN4iuraIeagRARwDk1s2d9b30SEliCBuAOPwzU+7f3kVstCrBfvJCXmQRNkKfm605dRtmmDSpvVRtw3OasSW9szMAOepB61Xl063ueIosN1O0Gq5UnoHTUkmuNMmwFjRSRwx7e1QRwwxTB4gAFGSc81m3ejyQEJtYEHILDtVayvpLCRg6CUK2QWJ6+nsKUlK3kN2todrDHDcxBl2A4+YEjms/VdMHl8Oox8xKnpVSPU7ZVdidhODwByfT2pf7TgnUISACCcHufSpUraE9SvaF7ZWDtuU8jJyavjUoo4wjRq5AzwvWm2WktqgZQ5hcAsC2AGHtnrUVxot5Yyk5Hy/N1wSKrf4Qv0IXu7e5LKwCjGSCAODURs4IWLx3ABOMKRyKtW12YlbzYlIxtJ6n2IqlcXkEU4bYBnPGOtO/cRbbUsAIJw3PQ5xipm1UhQzkZIGCF7elZZ1e3UkFMAeoqw1wt8BjAHcgVN+g+XqTS30TYJbZg5+UdqmGom8tpIx+8IK49MVnyaGRJuW5DAj7uTx/WqscEunXHmxTKjE4IJ6nrij3rkrR6GzpGvy6PeEyKwjPynaOR6fXFdkzafr9ujzzMJQPvcfMvr/8ArrlNO2avdCGYAvIM5Ud/pV2Twu1mW2KxbOQQOhqHDnd46MpNXNK00HRnmYGN7hRwNjAEE8A59s5qnc+Cr3T74NanzUJ4diSCO3+TWNbLqOm3ZmghkuACQyEE5X6d63k8V6wkIzakR44yScfhStOPxK/oWmtkytPPq+nAk253KMjaT+dadr4wEkafaDsdSDhjjms241u5nnX7TG5jYgZA6ZrSutH0gwiWVyGxyFIB/PrTkotaqw0+m5oN4p02cFJhEVbgo5yMnviqyaJaXkTva2cZjIwXUH5fT8TWcnh/RpoT5ckgJyfv8e1V7SHWNNZxZJ5sAPcEj68VMVb4ZXDmVrNWHJ4Xu/tYFsixhjtG9goPpz2FNufB+t2dwwk28HgpIDj2yP502+1nVrf97LbBFBwcggH29qvx+IYr+2UyuwkxyN2MexFEk07yQlG/2hmkQ6rHLJBPHGYozkEtk7u3PatWW2nvbYMUhSYHLBep9KyDfR+YhR85PBDY57VoRaNrcmLpDG0LH5TFICQRzyBkj8etTGKcrpAm09WVJ/E0+nAxTbUcfdZVH51Sn8Z20isZYonYnoI/z4FbOpaBqd3GTLaK5ZPMDLgEr6j1+lZ0VnpkVsF1GzjjlXnLsecdvlPU/wBa05EtXoVzX2CGyXXo0zJFtYbQcYxjoD3ob4cXMLkwahEJCNwDHC/TNNN/olkoayMVsTwUDnJPrz/nmo7fWZ55xHBMpOcgM+BRz/MhxcVdspHQNQglxLdrn+6vQH61JaS3uhXSSSzLeQK24qSWwO+B612iaQ3iOwKNJFa3ka/dRgcj69zXGajoWo6XNuNwJEH3k6fhRZVNeVFJ6XucFJZeb8jzoFz3yM02SCC2ABYEU02bXAEkrsB1Jxk4pqRQI4G4lgPXPP8ASu1e6jiLccp2qEAGe4XJ/Oo3t/MbcZ2Cdtq/41Is92YSkcTiI9Se9EsEsq5mDKSeQpxiiKb6AiOLyoEYiUuc9GGMU1b6QvlIzweCqkUxreC1Ub1dzjnaxqZLp3wluHYkEBc5+XvQnrYpJbsGE13kkSA9goBwPUUn2aCFS5LKSOQev6VKlvdScOG2kZGGIJAqK5ji2ky5wOfvVTjpsR1sVpLp554PITegPAI5Na8LXW0AxuBnpis/S7mBIj+5kLluWWTGMHp6+laRkuLhz5O6ME8Etmoikar3RWRmJEryID1BIpoNtEMmRnI5C55zUi6VcFsz4IHUBsZpDHBbgkpgjtxVWtuZ8wyW/kWImFGdiMAZxn8agj+2u+GJXPQK3X2phuw5YiMgKeAD1NWEt7yViECg8EgsABnpzSVpFKXmQz2jqQjmTdnJXJBFPRbaJdrluDnGQTj6046ZNgvKRlT0L8fTNR/YQnzlQAeuTjI/rSejsO2uhPJfRqp8pmyO2etUQ1/dLtBbGDhif0qVbu2iY5jUleMYOAadbpNdEhCEAHLEgf8A66fLG92F9SI2Atoi8uHG3nceo+nes2WeFiCse4DnAFa08RRcTyAnPUHp+FU5Z0HzIFyo4Kjr70JdhXu7lcmW5DFFEZHTmpYoZGU5mCYHJJOPpjvSG4mICrEQAey9felSB5v9YZIyckDbz+nAFO3kCfmPSxVf9ZIrknkEdfwqRpLaE5IAGMHjOKkis4CoMkoTPTNQyrHCzBJd3TAIBzS3C6sQtqA2ZihZQTgEc/jUHmXdyxIDKCckgY5qy18zKFEanvnbg/pUovpdwJQghcEY6+9TbuCdtmRrZyyoxmIGRg+4p1ukEDEOiOO2SQQfanTF7ogSSMEAwBnFSCxgOzMuB/EPai3bQSl0I1vIYsgW6uccMQTj6VA+pl1OEKAnaBtIwfxqSaZIywQhsHAGOlRfapghPlAg/wASjJ/KjTqUmIli8zMTJypyQx6VPa2WSPNdQRwKgjml2lfKA3E7vlyeKuWkLzspl/dp3yvQU1toGjZeAgjRQkceFyGxk/jz3qJLt3k/dQIF/wBkVd+x2i7QbgktyRgAfnTTIkBJRwQDgcYxVXvpJiTTdkMKPcTA5aJQTwVptxYiMFDLkY64zUrXlyxBBYoc5UDNMKu4LTkrGO6rg1mU009yNJxHhcqSBwdvWoZ7p5NqhAxByOMCrj/YsAB2JAyelKsloOj844yMZ/ChWXUh33sZjWc8x3OQOfTAp76f5WCo7c/WrtxFcS4a3RxEOQcdfXimxi4iUiVSCeq55NUtXohXK0Ny9sSMMMdMUy5uLiZdiBiCc8nkVcuJoYYzuRg7cYI6H0zVGS4iQEqCVPZj2+tHup2RV3bYqKZ0LBzlCME55H4U37SYiDCTuHT3qWaL7SCCzIrA42jP41EkUVtgAkn3qbXEpa2IpfPlYO4JJPfqKja2KufNLYxwVGc0+4umJwhbHSo7ea4K5UMxxyQDRYeq1Y3ZChDnr16YzQ185TYpGxRkA96GtpWH7xMc859KtW8dmy4dwGU857e1PyYXT2IP302CpBPXAB/Koms5jgSghRztPXNS3F4Y7kLbsQCcbhRH9pumzk4JIJA6elCV9REQgiXJO5eMEY54qM3EMYwD0PUnv9Ksm2nUgS5AHDMB1Pan+TZqP3hYvnrtzS66hfsQJdhssXPHynHY9hUm+aQ/IGIz19KfIlkYzt+8T1HGaYbhNpVCc9PlzT0Y+Z9hixXWT8hB7YPWmtZTlMuFTI6EdPxp/wDpZU4BJzwc9RTfs11IcM/BJJJB49qVra2GtS1AkNqoAc78fMNuKiubmWVxg7x0yx7fSnx2NuADKWbjknJxQjRIcK2cdOetS+w2RfvmypU4xxgdKlhtez5JHY96Sa+dGUAndjOAf1p8IuJ234wMYOetF/IE31LIitlzvUhMZIWnwX628jiMsAwK8t2PFUp4nUgSZIJwAp6H1p0cUURJYNxyeetDuO6Wwy4Z1lKRlsA43Nnk0028zLukUqhIw2etWbu8gkXaEZXJGGyOaor57sRlsdADSQk31L0XkBfnj3EcDPaozcWyMcxgnsCcVW+zSbTlyPrU1qsYXLxqX6FjVa9BLcJLlF+6CM8nBqGN5p2YCRkXPHOM1ae6hT/lmG9MEVCbxDIcJggcjHSna+4NjmtWYAmXLA8Y6VJlIFzvVwPb9KrztLLGcISAMlhxTorF3jABJz1yamzQ1qVZpvtkzoAsYBHc1dFnFGgfzB5uPl2nI+hqtNZGAoCVIIJY56egqwmnCSMfOoJPcgU0roLq1g84xZwwBPHAFIupS5KgDjuFpX0zLJ84PcHOcGphA8B27VYkZ4HUDvVcjJSS1RWWViSQhGPbrSOzupwSpz0I6VaW7kRDiADsAB+vNMjeWUhQmSc4CjNJpdEHN3IEthBHlnVj34/WjEauCZMk47Yz9KvL4f1O8RmSMRgHG4859sVatPBtzeOkZbbKo+6RkUckg5kymbiJDndmqM14ZJyQTkk446/jWlP4Ult5SC5dhkAYxUI0u5iOEj3v2U96OVsfMkrmaLidQRgqQePcU+O38xyZHweufWuosdDuZ48SQYkxnkY5q3N4edcjZgkcDFPlJ50cm9qhBXdlGPBHai3YW7Ha3T1Fb9z4Tu5Y2AxkfNjaRgd6w5dLkRsMSTuwMcYP1qbMvR9RWvDErbeS3UL3qk108RJOck9auPaOjYHJU9RzmkvLK4t1jLRghm5GM8ChJ2BNLQLG0Vc3ErnJHyqq5+ufwqzNNNKAFDHHALHNIbmVVASLH14I96livLjeCLbHHBCU7X2BrzK8cdyG4BBBzlhmpbe3G4NLlietTNe3K8bRkHjC1E9xOyk7ASRzgYqLeQtnoyZbaBc43gE5Geaj8qISEorgkY68Gmsk6gZ7jgg0ts+4kZxg/lVXk2Fkx250j38nJwRnn8qYttPcYbBz2HWrHkxyEbZDyeuAalNvNbgmOZioHIBx+YqbalpWKZ0WZ2y24LnIz0qxFai3YB0DsOhPvVcSXEkuVccDBycYH9TTvLvJhjdvAOASeBnt7UJ3fwkr3SxIY1YP5CjjqOeajbHB2KvPIB6j0qBrK4G52fB7YPb+tQtHOsY5YAdgap8y6CTJBK0YLAE571DJfOkZBTOO4FS2RR+GDM2cHPArVWO23kFAcnGTSVnu7FsxVk81tmwjgHPTrUv9lxFWZ3OQM4Jrc+zQeYqjaHPTnoKi1DTYZS+JVB5wEJ/rQl5k7aGPHpMDurtLuAII7VeURWxAVxyDjB6imWtuLKKJGwXORjr+Oe1XBbxMuSRg9MCmr7Bo+hU+V1Cq+wfSn71TguCR71YNlatCZVnUmM/MgOKzkW3kOS5TnByeaTvcpJLcsTXESKD5rZJ27QuT9RTfO8sEs7HdjORjFQmazgYDzcscnIGcVIb61lG0uCQOnQ/Wo5l1DfYt20ds5HmsAPTPY1O9vpZfJlwQflwQKzftOnkqykhl5JPOT9PSmK1tKxCPkg845wetCfZkvzNGK6trV2KSDBBzkk8fhWa9xLKqsjkoTxkdc0y8idADGpK9zVc3N2ANkRA7ACnZ9UNNdCy8VyHxg5HNWrYOkil8kAHO01Simv2I8yLGRzxV+O7VU3NAC5GMGn8h3Yr3lkJwu04HUP3Pf8Kf/aGnKXOzccZwCBj39arh4HYmSAMSMA+h9aklktFtyiWy+b3lIwfwocnbf8CbeQ1dYghLiNcIVBBBz17ipRrKPhUJck9jWTJ22xHA+lRGK4Z0ZEKEHIIHSkr7jTsbb28t02QSrt0UN/Os27sZYnRjLuHUYOc1XlS8BIVmV8dcHinWSTm4AmdiFGVzjr3Bot3Q7lqET3KgGJiueTUxsVVsEEMT19K1U1by4goVMdyQOKqS38nmeYTGMnkkg8fSmnHsTZso3FkQh35ORjnvVBFuLYKVQttwBx1960rm/ae4XJGAOParPmiK2ILjA/hIzWicX0G1YyjdXMgACDg9lGBS+bcDDMFBHByMCmXF3L5xKYx0z2H/ANel+1y+QwL4Ldc81DavcNx0cxkf52K44/8Ar09YLVWBD4BPJz+tVUVpCCSoBP1zWhDDACC7Kcj7p5qdehVtC5CljLjcQSR14rXsIdIh4RyC3J3HGSeuPauXubS2RcjAXPKkUz7NEiBo2IB5GCePbNN8+1wVr6nRavNa284FszEd8nB96yNRuPtESCLduByQp61R89EYBpGIPcnOK0rRoAoJkzkHJwKV7bsZUGj3twEKpIScnAGePWo7jR7yGQIyEMx53EDFdBZI8y4jkJXG0Ak4FFzp8qo5aTLY6KeD/WqSUtkRZxerOdVUgUNIvQ/xf0q6PEEKsAbfAUDIxjNV59PkmkBcjHdTS+TGmEKbuQd39KGn3sPc1x4ksnt2XySZSPlJPA/Cs4xi+lQhwgPAOenvUOYEnDbOFPA9KfNd2zOHUkOeoBxn8Kl3Wt7jSG3sIs7iOUAPjnnmkTX5Y8gAA/7I6VFNeQSkjGVJBCk56VXjt0nuCQdq46ZqdxLfUml1l5AMrk5IqCO/cyEY6kDnjHtWxpehpeTRxr85znjnIqe+tLe0u5AkWSMfcHQ1ajpe47paFEefOoJAHTg96maAMC0pyTwTU8VwCxUxkEcEGhEM7GIgA89/1peRV9LGfjcoCjG35cjvSqJYmG1wMnk1oyWqQ5K4BPvVeSDecAjK8H3pcttxBBqNyrhd+cEAEHOK7O31iWWOOKN2DkAcGuQt0SFxkgA8/jWlDebZcoyq2CQetZTiuhpHU+i/hJaPZ+H7h8ZLOFc54yTnI+uK6+VD5m7Jz6YrmvhQWl8CW7sGSW4kLNnjIAwP1zXVJCTweMCvDrr3j6fDJKKGspXBGQT+lPjAIAxk85zTjvJwTjjGOxFOEY6E8njmvPkrM9am7B5hCqB1xyP6U4qNjMBkngZFMHLjIJOeT6YqUPuXOCCDjGawbOyOpJEoYAkk8YPtTjlVI6g8fWo0wp+bBGelTbxgEcEc49K55ROqK7Ebj5gAQcY6io7lAUGeDnjnp3qZuASQAM8YFVZgSc7iAemO4oSbNrO5WuZDsODtHpWFqTALweDwSTWvcEqmSCCB0Heuf1M7EI9PXmr1Rql5nBeLtqo4OSmCDjnntXN+A5dl1dwMe6kEDqD2rofEpzG4IJySQD2Fcl4Xn+zaxL8xG44GB+te1gnyu6PRwD5K6uesRMVCDaACOCe9SyEP2xjqap2cgktwCSc4I4/OrMbYHJ4JxzX1sJXWh99TaauiSM5cFeSORTTufAOARySDnNOQeW2QeowePyoGA6gc9Dn2rbodEWOXDAJ0BxzmpCoKkA8Y5PrQoAOQQSeBilGcHaM84K4rB77HdT8is6sTyQeeBVY5MkhAyB93PNXpSeSBknjOegqi2PmOc84I/pU7O5U1oSIoGM4BxzT0ADADg9aqBkYccMOOvSno5yc8nH51TkcttTShwykDI7E561XurL7QCNm73x0otpGQ5zg56GrYl3E4JAHTPU1fPYrR6HNX3hKC6tnWSJST7Vw9t4IbSdW80jESnKMB0Nevq/mjlt3pmqt5ZpJEQ+GBOORUTamrSRwywNGpNVHHVHKW0ssOOAy9Dj0qa9niW1uJSwUohbccjOKW70+W2bMJJTOStc94ovHfQruFIHWZwFJwenf6150qbjsb12oU210PKNXu31C+uZy5IkkJXPpUdqSJcDpj7vvUkljJD94MD1wRj6mnaXAbm9SMgEM4VmHUL3rmem5+P1IyrYvmmt2ez+DZWs9EtEBKjyw2PQkfzrpoNZkjbIJGR1zjFcpZQT29ooi2EBVABJHAGKmFw+4iVWDjPQEihM/X8NelSjHyKHxM8b3CJb2aTyCN8sQjEbgMZB9ua42L4g61BsMWr3keBgDzSSPbniq3xBmZ9ZiAO4JHtGewOP8ACuYDHOSTkDoDmueeHhVd5I/OM4xdSWKcVsj6B+GPjS/vrO5mvLuaeZXCgyNyAR/npXa/8JdJk4JJAznJrxT4bXDf2fc7jg7gMZxkkHn9K7JZSABu4J571VOEYe7ayPtssp0amHjKcE/kb3i7x9d2GhTywSmKXGEdSSQT3ryib4q6zd2/kS3bOhzwSRj361r+NZj/AGLOQejAYz+teT+aFc5Gctxx0rKdOFR6o+Xz7ko1IqlFJM9U+GXiJoNdngkc7LmMsWPU46/U/WvS3mdiDkkEcDHavn7wpqH2PXbZxgfMFJ/2T1/pXu0UrzxEgEAY2hjjPpWlJcnuo+lyDE+0w/LvYW6hW5t5Y5CSGRlPPqK8Kv7B7O6mgICCNiqg9wOhr3IxFVQzuWAO4qvGfb6V5h46sftWuiWCMqsgOVUVu/eVkVnmGeIpXitjmEujA2B0xww9a9p8GeIJr3Q4jKT5yqFIPIA/xrzzw94InvHDzRFFBzkjnFenaJpEelW+xEAwec8ZNJYaXxM48iwuJoNymtGXGd5m5Py5HJ6mrtvHErYC8Hqw9apTTNkYAIHQE+lT2k4L4Aye+a7ILkPtG77mraBEkAIwM4ye5rVVFWPIHBOay7QKWJIUHvkVqRN5aDB9sHvXSm0XBGXqCk9GBPUAcYFYNwcsecYPH+NdJqCGVSMexrAuk2uFIwMdabd3sKepQ+fewBz24qdAeCCR700FUPv7mpBIo2gYIPpUq3UxauiaBMMCWzuOcVegznPQemMVnK4RwxIAwck9q0LdxkHOQRxzS5gi3c07PCsTjqRxjrXT2FupIwOCOh6H2rnLEruU5xg5GBXWWChkUKxOevtUPV6HRFdTcsCUIwu7tis/4gL9v8K3KBeIisg+oI5rTtImUjHC45+tQ63CLjSryLPymFj9SBkD8cY/GtH8Njgk17TmPErp0S4AO4sFp9k5EoA5BIwOleb6n8SZIZWSS0CSKxU7mORg/wBKrQfFSWJ1P2ZSc8ZYkH9OK8adXkk48phVzbB0m4zmrkvikAfErW1ByTKuD6Eqpx+FdvopVIUUEtwDyMc15kdVbWPElzqDkebcuGcKcjOAOPwFekaC7FEyxP1rysRLm1PzXE14V8TKcHoztbA4RHA5Izg9q6CxdgMAcNg8j9K5uxYNtyDiugsCWBA4HrnrXl31uYTNu0lKnjI4z9K2LZsAAYAPXFY9qchTtA9T61sWpLbeMYH5VnJ6nNszXtHEY5Bz65/pW7predsJxjOTWFbRkc5G08dRzW5piYAUH5R0xxjFYyV9UQzqNMIVWyg3E9M8Ef8A166vS0XywcMGH8PpXJaajMyEMQPQjPFdfpgJHPJABrhqR6jvob1kA2MDH9a6DT1YAE4zwK5+zc8eg4robJ8gZ46VrRtueLirm/Z88YyMdK574tqX+HOuhVy4s5SF9thzW/bMygHr9KxPicWfwJrBAYstu7Db1+6a9eEfdseBH+NF+Z+Oct0gjmBLBhM+SD15OKoSXY3EFmKgdA2M1rXBtj5+ULO0rkgcYO4g/Wse+W33sMYJPPavqsMkqa1OLFN+1lYo388srDypWQZ5XOc1UWzu55FIlIA64OM1NM8SMCWwO3NLDeogJ8xgAeQDXSuW9zy5XkyX7Jew7PM+cdMA/lk1qRGAptliUEDg4AP51nNci5bbG7bgM8+9ObTbtY9y5IJGDnrmtI94olrSzI9Wa3+xygRBMAjco5ORXJ2126QqCuMDHFb2q2FzaQyFhz055rIspI2hBaMj1Y9vatW2/iJSS2IEvQJAxUsB/Dk8j+tJcXSspITbuGDgdavyCBgAyc545pl29uFARNp6nGaVl3G2VoLEzR7icc8c4p66WzAkPycck/1pkUqleE3DGMkGmy3PQhiBjGO1D5SERy6e8L/eBIOeDmrBvfJhCSRqSehx39arSXBK4GfamCIzAl3IIGRgdT/ShNdAsTy3S7CAPxql9oMbZClgepUVPuMYJABPbPTNTW9uLiTDYB6cU7WW4rFX7YTnAAXPGDTxIJMhTk9M5xirT6P8+AQc5I5qpPZm2fKnJ7nNJpvYdyx/ZpkXPmDLEZUsaUWQ6F9pHfOc1FG7qMvnpSG53sQj5FHyBD4w0BKgD13YzUzyFlUKAARnp0qpGxYgA9+/ODUsts5UHf8AkcZov2BrUZcIULkBeuTxnOKA5IBCAr7cVJCpYAv2OADVoXCbADECR6c5qk1a7AypZCxHyEDPUcYqe2ihuYkImwSfmK9qsSywNgFGTI5BA4qgSiPkZAzkYqdGgvYttpiCTImwccc/rVW504Y5cOScZJ6e9N+0IASchMdQKZLdw7MDex7EGkmTr3NC301JISWmIxwNpwMetWl0+BACJgQO5OM1jw3geAABwCT3/KrtvALkZaUKcY20Jt7FR0WpelKREAOORnJ7Ukl+VjA3gt/ez19BQuiRlOZ8hQCAGqNtKhyA87BiMjIGPzp+pejIDqs4fAVSDwMjpQLm5I4iBBPTpj3qaSyigUHzgSR+dOjbAAEibAeSOc0tCdUQNd3TYKpg+3OagmM8oBkjwF/OteS8MaAZU8dMYrPmu5myqoCD0IOTR7orvcdZWsMysZU5HQ4xU5060DAiMk56g4ql9ougAVGExgcZphvbtgF8vOfTniqvJaWErS6l+aygJDqhJHT1qF4LeNCQhUjoQOKr/aLvIzGAuOevP0qWHzZ1BdCOc8jGKScuw2kgivoIWIAYLnrjmpDqiOSDnPQjNPWzg6yxswbg7Tn9PSnCC0R8LGWb/aGKHG/USdyudWUjaDgZwWPaoUL3XyI5U9STV+U26AkR44571TFzFCxIXBzmj3bbl3tsKdNnxjzwT3xzigaZOx4lGPrUr6lFwA7EgdCMdaibUowARu9xnpU8yT2EMm054wCXGRwDzir9tKYIiCVY8A7uhqi+qRMgXBBbkA06LTnu1UJLsGPUDn6VatuhWtqT3MqSq5YIABVa308ToCH68jb6Uy50WZASLjJGckkc+3FQWty8QAJIdflyO3vQ21uDasaIsACPmwB3zVlSUOVIBHQjtVBtQDLg5Jx0AzU9mwuWwX2YycH+VQ3foJOz1LLXbhOMED+L0qNrosgBdeuOOp96nbR4QCfN+bGQM5qFtOj2gGUYAOSx61olpuPcgLSuwEZD9sYzn2p5W6XgjAPGAKYsPkSIEbAzjGauC92kbmHPXB6/hU6dRWujKnS63AsAcYJK1qWU0KxBJI9w64JxUEkyYY78knJ7/jUYhnkJKkBeoGetT7uyErXNSR4MERLjHY84rOl8ouSU3AHPPaohFdgHg4Y4JI/TNOtZpI5gJUJRSTgd6p8yRVk9iQ3EYAGWI6g1C8waQHBKg4JHOK0pbm2nQ5QA9ScY/DFUp/K4IGAOmBihLQWxKbBJ0UpO2DxtOBiojpag5aQ7v7xpomjQAAHOMEE5zSvehVAwxPYetNWQ0OijeDcRKMZyN3/1qc12eSWUnpgcf/rqKGI3DhWBjLdCTgDNRvpib8GUAjg5J5pavYVupNJfbxtJBGenSmuJZgxRMqoycCq7aWVO4PliOnanws8OFJUgcZJos0K4zbO8g2ocEck9j2FMeORCPNjzH0YYrR+2uTklcjk4HBFVZ7lp3ILrycYI5/Oh27DLFvZWroGVwMDgZ4qT7JDGQQ6jB3YJGPyqmNAEhYi4KA8FdxABqRdCIYF5y7dCc9PTms9fIV7s27WcYAdwy9lJ6VVvriSKQ+WvPbB61TTRijKRONhIz8/StaKzEcJPmrKi8BiQDx7dad2uo3boYk97dLjMe7HoDTVuLyQkiAHB5xxWq05jbA2E46g4qE6gQxxtDd88Amq0WoalI3d0F2mEA45BzxU9uXnYeahAAyTjAzUzXdyRnywT94A84z3zSJdXMas/2YOMgFTyCP8ACpe943C5L9jtJRiUnIHIA4P4006fYKxVvugcn0FU5bu484v5II7L2NRCWYygSKV3dj2ppy2DYfcW9omSGJI+6Q361dtL/wCxRDZKSAdwJ96SHTbS5wQWyevNTjRLVGy8gQY6kmh6rViVis+qzyykRuCzH1OcU50v51+ZAygdVJJqT7BaBcfaBG6nIbnJPp9KVJzHGdsvTjGetZ2ine9yrDLfT5xGfNUAg8gjkD61C8UKykPE2COCDwD9KsNNOFJRwwBAx71UeS8fJ8sBScZBwTitFJdEKxYMMRjLkEKBnCnFRLdJC2EZjxjBAOPxqAC9KkNEACCRg5qzZJAWxcwfP0Dc/wD6qbuPYikvh9xJGJI6n+VNginnZgjE5Py7f51qyabZJEZFBBAHXnFUAturbt5Uqc8HilouotSuslza3YS5APBwc9/rVyVW8rIUMcc8VX1lxfIpikQSjAG3j8qqxabelCTOyqCO/f0qleXwhbrIlGpvbsoWNG42jjP+TVw6m7qAIWVwMEkdfpVCHTbm1uUkdgwBBOO9dSt7FcKHECI4GMBc9O/40NPaQ010MSLUZxlvJc+xGM1YfXZpovKEJXgjPPNaUmoeVgG1EnrgD86rt4ggMZQQbWBByVwAP61NoruNNor6XZxX7gzOIgMcsePp9a6i18GadJyb0opHIUdD6fWsiDX7Ex5dCCOCQuADVeTXojKdittB4J71F43t+gbnS/8ACC2THIvCoxksW6e2O5qk3hKz3s0d7iRckEuoyfTFVU8TwOghliYDGchc/jmkg0KPWHLxzGPjIJY8n69qSm1okvuFy21uXra3SzuAgl28DJZh/wDqrpISkoJN1GSBySwxxXHJ4SnyD9oIUHHBJwfqe9WYfC+JEQ3bMQc5LHiram9rDXLbW5r6lqFxbvi3lRiw2kA5z7cVmPfapIuTbMCcrjH6Yq1F4ZmsrsFLuOVT8wIPA98nFb1nqRtU+9GSpwWKjmoS1978GSm3scdMuqyjJtsbeoIJINRRz36gI0JI7gg8iu2utekjTJ8oEggfKBjNc5J4huYpXRrcui5xtGRn6VdoPZP7xtO92yvY2umSuRexEOTkHb+n/wBetY6dokagBdzZ+4cfzrn7rV5ZnyLNwc8nbgU2PXZo2KfZHLA9SMinFuK0T+4LKR2MVroNpCJJXkjX+EAYJP58gH8/5RxajpgmI+2bBnoXyPrXLz61PdxrHNZM8SnglScflWtpnhXTNThLGZopMjMajHXnOalupLRu3qgVovuQ+LJorqIyWM4mZfQ9/WuTe91BYy5bGB1IPPaug1fwzHpIaa2uG24IIPt3rGaYyRgMd/PLH07VTi0tbP0Bu+xTtdQDF/PITkY3E1f8/TCDvCknBGT39aaNCS9VHbacnIAGce9QS+HFUZVckcDiiMb/AAsm99xZm09cBFBBOAc9/pVZrcrLmIZyMAmo7jSJoHJIIfPTHSkS4ltlCHJ4wSa0alFe8VpbQl23C5yMEehJzUlvdeScyhlG4A45PXrU1rdJMgBcnjox5qdrWNzuLlge/U1K5GgTZBJqkILAM2BUX2u2lYELubjocg5p93YwMcgEexqFdFlbaYBk56MaVuzEnqacV3FGhBhJz3XHAqrcJA0u7ywSBxkdKBp+oQKX2YDdMjPHcY/rVWWG5ByUxz3PNNKVtwujuPhx4rXStYSJmMcT5Rgx4JPGau/EL4f3K6g9/bTGW1mAkVhzj157VwGm3kAk/fjyipyHJxn8K9e8BeOdP1Bk0y+Int5QUySeDWSapSvLYUvI8fm0O5hdg0mdp5wQc1m3MM9nIQu4kHhSc4+teofFHQLXwvqnkwMXtZQWQ54A4IGeveuEF3BD1j8wkYJJyRW81Hpqhx12IbXWRFGRLG5YdMDGTT59QiuScowyPTH1NNW8tppwrJhST1rSm0kPDtgKzJnIJzznt61naz5UyndFG3sLfIYXaxE8DzCTk9vpmpNV0iS6tSwaPOeWzycdsVVbw3cF8AlCDwM9akbTL4KVE5UjgLuB/Wq5ZJ6WI0btcyoLOADYZDFIpyQBk068nZMLGxcEZBIqNLE+e6zviUdWz1qWOwRcHzVJJPHpTatuFrbEYvbmdAGBcqPQ8AVCF3zFmjIGfTpUz3LWkxC8rnkjuKnOrSPHtMbYxwCvWlbWweYkEVkzEyBgOckHGPzqSSCyMZCHBx1znJqqIjPIMoQeoJH+eamjs7YHBUKQep4OfSkm+hN9SisJjmcxEEk1e3XgXIfvzjAp5gt4sMhPuCO9TQTwqDvYEHpnH5VTt1LWhRa9uYmwdwB9T1qQXybN0uTjsBn9K0Jn06ZTngnAOeg9KoT20UxbyjkL3HQ0koX0Y+buXLa7tSxIRWDdiKsXMcMwA8hUXGMkgkn+lY50m7gUvGCNw44602X7fAruyFhngYxg1TUuiJtF7k76D5v3SFwcgA0f2NLGoJcqpHBB5qil5OCCSVbII5q1b6i4OGy2T69PxqW3s0Ul2EntJ4kYhySDwCetRxySocg545x3rbi1qBBsCgnGCSOtEsouQw8lAWOAQuCRU+7sDT6mfbawVIAOCPlPvWiLsOxJIz0NVU0cXEjEkIDwOenvTv7AdOBJkg8HcTVWb+Fi5k0WoY7S8jlSckEtlSmMiui0qazurFbZ3VJIgQvGciuL/su7huDg7ioOQDnirtrbmduXaGUdQDUvmJSTsdDqOiWs4GJlHByAAfwrCbTrjT5G8oGVMdhjA9R60xzeWcp+Z3AI4Izx9fWr8PiJ7YCUw7Q3GJVBx+dWr2u0aadCkupTgZWCRs99uP50+HWZ4Z0JhkQMcArkYNay+IYL0ggjGfmBXGD7DpTBItw5LygZPGB27CofLLuJ3QPeLek+a75xtJK5P0wahh06wZneUtuOchm4OPYVZgtrSQMsrtnJwVBwQaS58PW3lEwytLkdGP8AninFW2ZKbbtIZLp9hIoaNOOOn+NU5dHSWQmEsGyB8xx+tQHTLu3kEqKxwOV3HH5dKR7q8hwWhIyNxAOeaE5WsyrFxNL1OyfJVlYAFSQT+VQ3TanBIPNRzuyRvHapoNelmQO7yRMABnvgUsl+XiYgjjoSe/oahNdVqCvcageZSxiVT67sfpUhubFITHNBGXJ4kJOT7elVRHeSpmIodw5G7oPT3pRZyxMC8TOTyVAGR68Va95+6D0ZDeJaXWRGi4xwQelRx6LIyhYJRgHJUHB/+vV2IQSB0lt2ibHQ8Z98ioxLHaNlSc54OcAU3cHsVJba9t5wRINgH3Sc086gAcunJAyNueO5xTbrWdzkrGpJBJweCansLmKccouDxkkZH4VOnYFsQx62LJw4xG33Q2MEc8V6Bofjc6labSIxKBgZ5z9a4e90RriMuiLg8DB60vh3SJ57s2yTRwTAZ3MwwR9fWk431TBWR6fYa8sV4k6tECDgjZw2OxB7U3xJ4gLyPLBbhw+C3kwYAJ7cDArk7vw3qdumXvoAc/3iSB26cVs+Fr+90WWJ7mSO5iJzh1yGHQjBqJKe9/xKSj03MabxHJPGQ0EqEnB3IT+tT6Ra2GueYlwWgmHKjPBHvXXa5La6jA1xZtEmQA0QQAr/AI1w97fmzdwCZHH3WRf6Cn7rV09S5QklqaU3h2xg3COZgQOMKTn/AArS8O2UdvDI6XdyXJ+aBlAXA6EHrzXJHX7sjJgkGDjJAJNW9P1xLmTZJPLBIOxHb+VKUpNaohHXXK211I0V4XBIxkjJHpWPfaFoIyQZNwPG58D8qLj7NcxRl7uZyTh2dQOPbB9KZJ4W0e5g82O7naQHIVmwAv0z8xqVJ23LaT6FQ6PpkpHkOZWJz8pAx/POKtfZddsBvslaeEdGI7f4Vmt4fghuEnhnuVZfmVl4we4wOPxrZS81NkK6bBJO+OYlOSR3Pv60Xvo9RRVtii+reJDGAtj9oAIbZGGJUDnOewrX0yJPEdszT2DLLGCzqCDkDqfaufuLvXRKRLZSKe6qeR7Giw1vVtF1VZzYy+XtwwIwHU9c+1Dh1SsVza2bua88Phu1fDWaBwQwUsAMd+MZ59c1mavZ6BGgexAhLDdhWxhvT61qTT+HdYzLcxGKVhziQKSPTnOaxtR0nw9uzEjkcYUy5wc9QacZf3glFP4V+Jaj0vW44Ult5YjAwyHEg3D/AA+lUpbTX71ykKxXEgUswaUKTjqeePeteyV7WwKWgU27kNhpBlAOx9TzUKXZhkMpgjIBzksQc01y3va5CbWlzzALd3PHlttzyT3zTkt7OLHnBw2MspPerIu5MFJDsI4xnH6U4adHcnLAYPXjnnvXcvQ5FdPXYp3F8rMBAoIxgAGlRLy4KGVMKeh9R9avy6LHbxFlKk52gZ/Wkt2kgwWKEAYAPNXZbkOTb0IJUtocefESSMEh6Ibi0RSsaEnk5Bxj2p97qSY2mJHAOVC9j61STUopDtSJQMkEYxk0X8ylF21I9Qv5AAiIMkZIDEYqGK3a5wJAdhHIP+NW1tjNIXOxVGDz356Vf8xAoBVVx6d/zpRSW7HsrCWs+m26rstwGzjLN0H9akbU4MEqgVMfKVBOTVVdZSMlBbRsoOMhc5/E/wBKrzySX0gWIKFBznbjNJq7smLpYtxzXF05OMLnhQSaeLUoCZV4z09at6Hp1x5qBpEAzhieMCuyn0y0RlQtHjGPmIyD349a2p00/idjOU0tEjhEurS1ChLYBiCOTnJPeoX1RVBxDuVeRxwfbNdpJpFirEF0HHAqm2j20reTAiu4J3Y7e1XKkv5hKr/dOLkubm9fCJtXJAI7A1ctdIuZWCEtnAJbr+H1rrLXwhOj58rjqOOorYWwh061DPgOzAYPUmsuRLcvnRycGjDYENsZHIweOTVttBlaEeXAUx0UqRiussdXsrWNjLtDdxjqPrU7+LbO7nRYiAQNo2+n1q04W1MZOT2R5Vd+Frn7U81xlEPQjI/Co1sltfmVlYnpnmvTtasJdWZGUL5ZBxlgcD3rm9X0K30xojKSXYbiAM4x7UWjuhqUr+8c+gnY5AU5/vD+lSsEZSkkig4+6OMexrN1DV32lbdPkGcMO9UbeT7b+8uCUA4wR/SsW2tDeK0L72EUjMfNAzwAT/nFPtdEgmnKJIAc4IJz+ZrPRLTeVM5JzwDxxU0MtvayebFO2VPIYgfrRzJaqxVr7nXw+C3tbZXdxICAQVGBz0Bz0rPvrb7KHAIBPU+hrNuPF99NEEgkJH3SCT061kpe6jNMXd2KA42k8D8KpVZSXwkunrqzVS1YqofA5yMjODUUujzzO5LEKT+QpktzK7I8x2hQMBeOBViTXoGjZC2SQOc4pJx6hGDWiI10a3iB3zqSOvPpTZJ4YVCRFRjGciqIubQs25yQewbrmqqm2lu2EQI9c9QfrUuS6Am1pI6GW/WFBtMb8AZVeuajOoSTLlUBzxkDGKqpo8smMOMHnntUsGm4Ys7nCjOAcZp2n3HdFyz0+W4Usy4AOM9cVoDw8N6FHLH+6eck+1Zcc8rwhQXBBxuUkZrYtNPuGwCSrAZILdB/jUJ66oXoQzi900iIAooJG7JBHHSqtzdT3ECIy4ydxbpg1tXskUUCRMquVXIw3J9c+tVjcW11GFEeGAGTkc/hSun1KWu5mW2nRXLhQxJx1IxirR8NxxOQHBbAGSwzimySxW2cJknqQarJqMRk5XDdMg4/CrbS6E8vM7bE81ndWyEI4C/3XbHFUxbXdyuVZQAdxw2ScfrU2z7aVBJXJ43H0qUWUkYADqO5LMBipeuti0ujZWgsHmbfMV2jkZYZH4Uy5jto1lKx7uOikc1MAdxQqrkn+I4B/GpPMtLVGLQLvB5OeT7fSmnZEtNGOlxKEwYgqAYAPWqdz5k6gABR3BHNa815BNGyLB8+eGx+lC6O8kXm5KjrgnpRe+wnG2rMJIGQhTjB657Vs29xBDCqeYFYc59agmtmhZ8AM5III7Cs5rQs5eXChuSTnGaTTL+I2ZLqCZHyyggelZslpbBQ28bVHVhiqghiKn98SeQAO/vT4GfcVHIIxyOfapu2TyJDzAHkBQAhh1bv7VtafLHE5V+oGQq9M1mJLNAUG0E54LDOaUSzyS79oBBx93g+1GsRWRsma2nTcSBk4GRjNUpbawlJJkCjP3c/1qk/nSMDLvCMePlPA/lT47dGGSWB7e1Nyb3HGCWo6SytHuNiEnnGc4B96fHo6oFaMFznBA5xUJ8iEgq5MgODxU8eoeSQA+ccilzF2uST2tzAgOGZMnPGBVe33K7lict69BRNf3FyMKrMAc7sHn2+lRKl3IWKABV4IIwc/XpQrvYm1tyWaaPAQntycVVEcQZcElicDjrT1gMxPnhwckYxwakWBLbY6qcZwo68/Sq16gtHcmjtoBkyJkjueKswS20cZYOcg4Az196gZJbkhipXcfTirUFrFHuRwQV654IND1KvbYz7i4ikY4BYqehNUHjuZ8KmQTnPPStuVLGAuzAsD1wO9UEnEcmUcgAcEcUtL9wUmxNPs5oZA0iBgBk8ZNaJmtop0xAMD5iAMcn3qk1xMwO1iQRwD3qBROuGJyT7dadr7IGlvINSuFlVtgYN0JFYxW6OGR2wBhWIzn8K6G2iIO6SNgPwHNPke2jJzCTwQMnGCe+alRXUnX7Jz9qtzvDyKGGRkHjJroIBCioBFuJHJLDg1QTbjADYGcAmpoVGOrZx0zjn61S02JvJ7o0SQ3GxQCMHH86SOfysqsI5HRece9VHSXOQRyM4BpoDoDvUY/vZPPtS5maL3Q1G2a7YMiKjA84z/nNZg0m9xw4AJ4DnnH9a2PtYPKoJOgLMSO3T6VEbgRkbkAA4BPelpa1ibvoU7Sxu4LhHlkyg6AjrWuuouMsVQhhgjb2FZs4luZsxqEB4OTj6EU4wPHjDZPQ5PWldrYfqaT3wICmMHI5II4p9lqptpPnjUjgAAcZ/pms+HMRYPjawAGO/1q9HCtygCKCc5AHPTvTu+rHp2NiTxPdmaMRCOKNeoAxn6+9dhoFxby2st5LMqS4AUEct/wDWry1b5EORgjOOOMmpm1grGVwxDAjg4x9azu1sCtbVHp91p9jceZctOpJOCXYcegrJlS0h3bJYmdV3Ad+K8/M9wYCA+1AOQCSTUUi3LoFMuBgHhgcjrgkd6fNN6aEKMb3Olm8XS290OAAuFGFApv8Awnu58tBuIb7pHXHqR2rn0Y5y+G/DNSiSKNySiqpGfXFS4t9bGtl2Ne48bX91uSJtiH+Ek9PT/PpVMzNIMOQSTWW11FliqKATwfr2qN7ln3HkemeKpJRegr2OhXyYYmYMpkHAUjrVGS9cgBgpAPGV61mwwTSgEOcE9Ccfr2oWxZN+6YfKc8nOaLsNC/8A20yKUEEZAHDYyfzpf7a2DIiAYe3SqUKeW2WAcdhVySVPLz5KIOMlSTVXb3ZOzvYgN5LMWdFBJ6Air1oCzDfhSRjFUbe4EshPAGeK0AQZA4f5QcjtikjRKxcaJGUK+AT1BFPOnWZQHcQQMnAxj2qAM0w+RjtB+boMiq00EgBbcT2xmrV+hnZXFnSBGPl54/Dmo1yzFDu2HryelOsURlDMpL579DV1REAZChBOOFGcH0NStR27GYUKEBFYjtg8VMtpOoViCFY5ye1WHIExBHC91Oc0ye6XAWNXG7qS1Akhk6CMkhiwzwD/ACpHuYzGE2c+1J5TTMSxYk85JzUZjSN8nBGeh5FBV+jHIyqwxGcdyOwqNlDMNozzkVZe4RFwEOT0OeBVqztUKg4PPAyaG03qNIqw/K2SPrimXQeRkMb7VHBCjH51cmiSEkEjDHAGOPeoWuFGBsJI/iJ4qfdW5PW6I7ZRC+6RDJg8Ak81MJ42BQgMWPQj9KRL1CVOF29896n8xba5SUhQgGeAD2prYd7amTqly8BYCAIAOCRxj196xJ70XKFFjJDEckYyPUV0Gt60JIziNCQMDA61iw3qA/LERkZG4A/XikpRbswfcqCy805wQenP8quRafEqfO4BIxgmpP7TK7v3WM+1UpZmll2hSpIzkCnp9lCLYsbfcCZRnHYipUWC2BIfB7e9Zf2V5sDBx0yQTV1NLd0Y8jbgAEd6Ndhlr7epBCtk57VXOpyiUhCTz1AyBUR08xEkknuKjiSWJjgHk88damwtLllr25IBTg4A546/zpu+7dssAMDGCc0zzZY8biFJ6jGatLeB0GDj2Bp20sXciMt1xkBjkDg9B25p6SSwMS4JXGQc/pS+e5yASQegFRPb3NyRg5wMmkkl0J5rGvbX0ITmIn8RUrahECSIxgcEelYKW1w3QHZ/KpEhmckBecdc9qtOQ7X1Nt9RjKgbMg+hqmzDecAAdBgg4qm1heNGGwSgJOTjmpYtPudoDEfNyOQKGm9Q5UOkff8AKDgkgDmkGlPIDmQBeoyetMfT54/mJBIHO0/0qaHdCpL4Jx1BpWsKOjsR22ngyEO5OD19avC3ieTYXwB0FZ9pfMGcFC2D1HP4ipyZiQygg9QcdKaTfQbd3Zl19LgjXmQnOeo5/wDrCs+7MduCAc8cg96tLehEIb5mAwapyRrcuWLY5wAexx1p30BK2xQa43HIbg9xT4rh0JOQT2Jp0lvFExAfnGcAcZ9Kgiwr47Yzg9qkdjULmXYMAk8cjpUUsm7A+YDPPHpUazMVGGIJ64HH0ppE7jIHy5ySR+lF9bC1JFtYnLMSwzyD61ZhS3hB25AxySe/0rNbzz94bcDFWrCWNWIlORjnPah6FGpHfxWuGUkEeh4/KlutbMkRCMSxHABqhKbJ/mbgg4C9ajDwP0Bz656VOnck2bG0a7i3lmUEZGe9Jc6LKshJfaAMgk4/SqdvdrEnyOw44GaWe8nuHBEjgYxgtkD3FWmraodyBrErLhgGGegFSNaRqhBi2Dtkdaja1uGJIk3JnAY9/wAaY8NwgznkHoTTuG5C3lxP80YGB9cVFu2udgwCeg4qyjgkhlUkEck9PXitzSrm0jYFrdCe5x1pXS1bBRRb8IXH2VbmQxPKdh2lR9046k/nUUt3HLI5MQJJ5GK6PRpLOeyvyI1VxGRGobGW7GuSbSLlGV5eCckhWx9TipTvsw9SzJdQQoNsSh+u6sR9RKSuzRj2ODkVekjYnaqBiTgAsAPxNII4gcPGCQc9c/hWmnVjViob9iCxBIIwD6VPDE0w5cAnkA8fhSzSxQkDYCM5IPOQe1NW6RnYqMDoFHaotFalp9ge155cD61JDBtkXe/GcZHvwP1pAxumUYOG6jHSut0rwos7WxaRSC65U/eAz/OlLWLYQ+LU+k/Blo9h4O0W2ZNrfZ/MK4xnJ5P5g1tRAAkKCSOcDtUcVsLezsoFOfKgVBzyAOcfrT1YREEnJJ4BPWvn6r1Z9bQd4JoM5bIyB6YpRESARxk9D2pyjdgY60vKAnI64Arz5K256kF1Fj6YIzzgnPSpDEoII6DkgU0LuwSxxnkDvUqRjAOQOMjnrXLJXR1xXUaEDuAMehzTniKhShz6k+vtTxg5bIOPamMx25AIJOce9R0sdcWBzsORx24qnL3I7CrhY4JBxtP0/EVSkYKMA5z1OOtRe7saqxnXTkIT74Iz0rmNUnJU4JBzjIrfvxntkdRXNarxk+tWnzOxrHyOG8RSnLBxyexrz6G++yasCWxvJHXrXceInbDlySADwOteX+ICVlDg7NrZB6mvXw+hrGr7OSke4eGr0XduucEgbdorfdvkOQAQc5GelecfDTVftdsAxGQRk59q9FBEgJzjHYc19NReiPvcLUVSCkiRDuXIwQDg0qOTIHA4zx9KREUEKC3T1qaMFQQFOPp1ruSXU9OFthY1LDJx+BqUY6j0qANgkAcHv6mnoxBOeCeeawk3c7YELuSSCMDPpVe6gBKEAEMOc9xWhIclVx27iq0iAbjnIzwSf5VWiRrKzRSUKchQAQe1BjY8k89sVFwj/eZRnnjp70JM+eTkA8mouk9jjasywHK4BYKe3NWY5kYkc5IyD6mqXnKGDEcEcVLDKrkYIGBnae9JuNxovxsI+cACpjiQYxkdveqTTBunAwOB2qxBMGGCRnpih2Li9dSndWxEpyMHGMY6VmXGnJLgOAeMfMK6K4gZstjBFVJYdxJIzgURjY1nTUkcPqPg+C4zlAc9wMVz58DJY3kc6DAByAor1FoUfgjA45xVaW3ExIwB6jFYTXN0PNeAoynzcupyyTtHkAkkDABGAfxq7FcycYAyACcdT7VPc6eFYEAY649KpG1IXgkHnBBwRXG4KOx3uF42R5X40na+1+6fBwuEUn0/+tWCm47wAcgYx6+9erXvgm2vLszOzh2PJByD+HboKrx/DuIEqju4I53YH60KEnqfnmOyTFVcQ6i2Yz4bqv8AZbvIACXX5Txng/pzXYOsAGA5GeoBrL0zQH0238qNQVB45watNaXBGfLHHTBzxU8tSLsfZ4Kg6FGMJdCn4st4ZdCnEZ3DB4OOoxj6146SSSh5K9dor2K7sbmaJoyihSOT6e9YUXguKLLvuYseV2jGOxzQ4St7x4mbZZPHSXszhbWOVXiIBchgSR3AIzXudprT3OnwSB9zlAGAHU9v0rntM8P2EbjdGCAehHSur02GyhVRFEqgHoP5VMaUW7t2OvKMuq5empPcWC3urvBIIVhgq2K0LHw7BHON2HAPBIzV+CVHAwQPYVYhUFgwIBzxXdCEYL3D6Zrm0Zbi0yGMMVAAXoKW4tI2RQRj8KmiP7tgefU02XLghckj07VrzN6M1jFKOhgT2gQ9sjoQOlNhgG4uCcnvmtKaAhQecZ5YDJqt5bhjnnH8IHYU7W3Rls9S/Z5RBkfNjt3rUhYqoyB+XSsm2kOfu5I7YrYikDp0AHfHNTpc6Ila6O5OKwr9G3EenWt+aIsDsyQeSQMkfhWNeQsGI/l61e4pPsYUxKMRjkjrQ0+1R359KnuLd1J3ckjOcfrUDqY8EDBIyDioSbMkyeGUuCM5GePetO0XkZ6mseKIpG3zkZIY47mtGynwwGcgHvxQrbNAnd2OkslKyLgDHTA711Gjq5JOAB2x6VgaY4cDOAePxrr9Li2AsR1GPwo5Ua3tFmlbA55wQPfnNRykszruPKkY9Tjj9alhnVRzxnpkZ/Oo0ZWuVblsMDt6dCOKHscnV3Phbx2XXxNq0ZXbGl06rxjjg/zJrBt5NxG7JI7YzXf/ABS0CafxprMSoYilwc9BgkDNYWk+D55LhQQBkj5ia4aqTZ+XZll2IqYmThG6YeH2C3wGQRuBKg9BjpXq+gsVQYHQA89682gsv7O12a2Ay0WPm/vZr0jRs4DdeOQO34V4eIsmeZToyoy5ZrU7bTHyADyceldDa4Cg5wRXO6YoKoK37dwqYO4468V5U99Dqkr7G7YSB48gDnnHpW1aoSgySeORmsSxxsAxg+nqK37QMyEj5eOprK2t2c701NayReAQQeMH+lbljGwYZICHgY/WsexxwT19627aTbgk8d+KxkzPc6jSuHUcYPTmux02AKVDfKAow5/i+nt2ri9MAZUYDGMduma7LTSxjyeBxjJzXJMmW2hu2sTD7mM9QK27RGGzcBWXp8mSD1z3retkz6YBzz05rporQ8PEza0Zo2+eCfTpVDxw/l+DtUkwG2xE7fUdDWtAu8cc5/UVV8U2f2jw1qcJ/jgYEjsMHNelBWR4XMvaL1Pxj8Q6bPaa9rkSR5SO9kwR0wcHiufaJmlAkDAdD3ruvHzS2njTX4VO3F2W8snoSB/QCuQlSeRwdhJJ7DrX02E5XTWhhjFao7FeSztsHcgBHJPf8qZHa2W3AVuBxj1p1wJ1YgwFN3QMM4/GqqzuJAHUjHQEV6CbR5MrdCaOzjjyUDZB5AOc0PqPksVeXYMYAY/pU8M6oPvYOOecU57a0uwC7qCO5NTdPUzs7XMjUdQEti6CQgkEDvmuetrecWwITAx1znNb2s6fZ29u7xEFwOCRyDWPBeOsAAII/vZ6fhVuKv3G77pWIninxkZJxxRCzCT5wTg9cdKmNyXyEPPpUUn2gKSUyDwDnkUWXQz1W5s2UcU5ZAqlgCwUn7wqpcJFAxDIULdOwIqjHNOhGAQfbqKmnvW1BFSZFDKMA98Uk5F2iR3JtgBkgjAOc9DUYMQwQ7Hb056Zph05JVILAgnPFXre2thHtfG4D+IVSv1ZluUXZNrHeFPZe/1quk8qvgE4HBHoa1nS0AOCMHqQM/hVR7aJlDxk/TPWm0m9WURNdTqcHPtTlfztwfIOOKjeTJCkjIHpzUxglcB0UdBkEfnTtYWvUtLcRGJUdQcDHTqKhxbqemQTnpioXSXIUg9M5/pUaOXyCMcYweMUXaC44GISEogQA9FOM0+O4U5yPXAPOM9eKfaW0bPhzkD1HAqa4tINodGwfep31EUWny4TkelTJZSOuQSQfzzStBCWA3gHrk9BT45miBAcEAcEUt2NaspS2twu4lsgEclsH8vSqhZ3c7ucHBArTuJS4OSD6+/vVXYOowzex4pu1iX2J4JoUU7o/MUcFSOvFMklthFIAjlscADAOaQWs3BUZHYDtUEtvOA+YztBwCBTSdhWuW7WaFIApXOBgED+tSLdwqV2qwOOVPf3qpptncvGDtwp6DPQd/xrVFgGTJH+frU8r7lFd7+IDB3E5yOahnvg5GQV9O1aUUEUYyIBnGD7e9NkWAgkRjcRwxHT86aWmoNvoVbHTXvNx83YSejNxj05qzLorH5hOQCcjODn8RUKXtvA0iEeWV5UEYz605tYhTIJfB9v5Uk0nsNMX+ySVBMwG3+LPGKeNO8oJtnXqMDHQ1Wm1BB2Kg4wScZplvF57ZR2yOuTnP41V+yFbqav2losgOqjOOvWmJOGl3h13jOT0waovpYm4D89SD3pRorFTmYDjuegoSlfcLFm4vWQj5gSp6E9DVZ766l5K5A4GeTTU0ckBRMGwOpPWrlsn2ZSrNls8c/pSatuNFHzruSUBIzj3wBTGmvGLYjbg4OeOK2JLoKnO38BVO51V+SSrenPShWYcrTM4vdMSCpAUgA461o2dpE6gzRhs5yCM8VRN/PNkhN+D0U5qdL65jGERgc9SM0tOiHa/U0GtbQHIhHQDYSeKryraJlJEwPUDr6DPeqU+oXoIcwkgHkHg4qMNPKAJEG0np1/Wnd9idFoXGezkUYQAgjn0pyXsEQJ3D/dNS29vaGHLwkIOCuOR602WKwEgVowueAG64/Gi/dlrTWxBJq0KqcknOTuAzxTbCaGYkY4Jzk96JXs44mCKCCckDmqVjvM0hgXdzxt/nST8yLmrKEQAhM84Ix1FNCxxk5BBB/yKji85W/eKCDg59Ku2ypFMXdA6kcKe9W27aguUrm8C9VOeoGKrvfHJIBcEfdremNo6hhBtbsN2RVKRrc7l2YGeAPSpsu4Xd9CrZiO7OHkEQxwGPU+lWp9DiJyJztB65IzVXfbwklFI68k5p7amgRSSSMYBHP0oVuhWshr6WsakhlBB7d/epoLlrU5BB56EZyKZDL9qGS3J6k8VO2kJMpO85IHINO1ybJgbwyZyQcksBwAKglfJBRwSeeD+lI+joGKpOSc8E/54qB7ErIMSqQDzkUJMWiLAhuVUMiqwbp3I/wqs9tduxBXBPTaOK0FvXtl2g4LDg56ioX1N0GATn0z+lRoncd9LoqW8MsVwA4JKNg/WusstIW8003aWhlij++QMkHucVz4uJbk7kAc+45FbmjazqukWkqxQCSGRSpHQAH19aq8lrGJPqzPmuoU3DYCFBOAM496ynvLZmLEuD1yFPIqW4MisJGT7x52j19qePIcAPGcjv0/SneV9dASKzakrxlVTJHQ+lNisvtzHbOFHdWP9auyiAciMAkYz71XZFTJjG31PY0mxoP7EaNSPPGG6bSePbNUrvSWVSd+8dQCc/rVk35QYbdu6cDjH1qtHqsRYqd2c8qV4x9aHJJbCtdk9ndGEIjhiwyPlzz9ama+E2EAZCTjIGOat6fNZSRnKFmbnOM1NO9hbEM6sQMcleQT6Vmrb3/ApGatpK4ZxMw4GBnNWILC6mH+v2gj+I9qm+2WWSAQMkZYnoaia6gjkcLIQScjBP8AI0Wgw2ZL/YchYbZ9wPGScVBLpMsLArIuM855qL7cx43sAeMZqdLC7uU3xSNIM4IXkimmtkgNWK82oAwUgngAd/pSnVX2kBBg5yAKzxod6AMyHpkA8Y9xUf8AY125IaXI7KDj9O9NKS2Q7otf2p5IJ8pXIOMEA5qnJqrPGBLbsuCcMAD+vWnnTZbbh3DNnkEjipYLwiNY5Yw6ISFJFKz6i3dyumqlAT5Rx144Of506XWBd7UZGUnOcjHP9KurNbFCDEA5wQQvUd6pyzRGQHyXIBwMKSSKfKt22F32J10uCZATIASMnBI/SnHSIFzmYAj+EnOfrVZLlIyQA2c+lTieKTKkbWYdQcVLly6W/ASLCWMEXKzjdxlQRgjFMBCt99dueV9RUJ0mOVd6SsMZOBxz34qE6OS3M+XPRgc8U0nJFKyLd5cMsRKFXPQAEVQe9nU4a2O4expJLOW1fcCCeoNaMGol0BYIXzycf55qrW3ZHXQpG+uAcGL5MfMOuBVqKKzvYyHBSQAEj6+9SSzgZxGAG9utUprowsQkWCOnFTs9B2ZXvbCK2YTox3Kc4B7Vdh1O2jjCPKBkc5IPWqtzqUUiFZbZ9jD7wGAantLCxkhEhjIAHQkU9zRK62IvPkumEdtcAjqMnjPqKmhsdTC435b1K1PHDpilXSUB88KcAjHers1+F+dZyGJ4YMMjHTH0o91Gacr6GabDU5GCGYlccLkcVq2Oky21uWlUSqCCVPr6isn7XeSTBbZw2QANx4P41s2tvrEyj5D1wQOcUJ22iDXdnRJa2QsgTaIHK5yDnP61zctzBb3W9rZcKTkZ7fSr8tprsNsY0gKj0bAz/hWJcaNq8soLREMRnYoyfrmi1SXRi91bs211/SFiDGyVD6Mmc/XNWrTxBpcWGA2EtnYBjP4elQ6Ro0UY/wBOsi5x3Ixn3rSj0nTnkIFsD6ZNDg5byLSi1orlabxVYBhskYknOCMAiqEt1FqD4hlkTJ4ccdfcVr3OlaZaoxe2CjqAtURqWjQjCRpCVIBYHgH3pNKGjl+A02ugsnhfUREjre5DDICuSQM9896c3hfU5QSdQ8tVHLE9fwq7/wAJJYC3VEuV2oNoCkY+ueueazLnXBdjZDcncMgDviofs1skGvUtR+Eb1iHe9WVf4WD4JNa+gwHRWeOUQToByGUkknvmuVhi1eVNsN3gZ5BbH1qT7HrDybTc4yeAGx+ZpqLteMUvmTp3O0luUdv9TGq5yDtGPpWXqeqrZNvFoJVzztQZz9KyxoGr7UkN4FYdQXOT6EVLHFd20qm5cSAEZ3EnPrVc1W1/1GlFvYkTxiixFBZeWcZDFACP61H/AMJbGiHFtIDnqB0Hofeuj/0SWFHNtEBjBIHUisy/1CztomDWiyYJw+0FlpJ3+KTHazvY5nWfFAnQxGCQKw4YjAHtmuft9QMcZSWNicZB4GPSulvPFlj5LK9koRQVIKZ/OqMFvbanb+bEVVWHQnp7U/c7sPNoqQ681uAMFUySWAzgelXZNb3BSu0IRgcVVu9AITAkUgjG3PWsm5sLm1kOSTjj1/KqUXumRdX0NafWCSULFV9gelKsNtcxZZiMjA4xnNY0WqsmwSxsAMjDdCfWr1vdyzrlInOR/COgp83QTEksEXhGAOMBgKegMBw8nBxyT0pHM+dpjYqx4JHIqMOk+FfKjpnGKm7b1Q01YkmnwxUkFh+R9qcLm9t2UxgnaegGCPU/hVyLSbRER1mLbucLz37mtIPAFwSOOvFGjVmws76GM+sXjRFSM5OTkf1qA30oxvAIBAPFW78RSMQpwDx6VUSEZYlvlXrmjkS2Kem5MBp0nzsoEjHLE88+w7VPa3drZ3CTxMUkRsjB9OlUV0y3lYsDyR2PUU260yJVGM5/vAn8KaXNpck+hPCl94f+KujR6VrESLexgLHMQPTABz1Hb2rzrxp4Ih8JX8sD2xQKSAccfhiuR0C91DR7mKa38whGDFlJ7EccV7B47u73xb4QtruCBbmaMBjIB83A5/SqpVZwfs5aoSjHc8Q1HTlYsYYwHGSeOn/16rQw6lDjD4GOrc5qS4mvbJjHPCUOQck8jBqWLUY2BJfAAz1H5VbWtpoq76DAl8ZkLvlj0KjHFTS3U9mu+cHYOSfT60h1GIBSAWIPY9KmS/trnKyorqeME9a537OL2FqzG1ho9QVJ1OMHkg4AzWY5Ma9SR06mu1itLD7PKBBsBXhgAfm9cduKwLuezClGjy54B6dP6VcbPqNXZX0y5SQPkCTA7Hp+Fav9qQxRBfKBIPDAc1gLbgykxkA5xuUflV6DT5nkVDtcEgbiQMevHam79BF19YUKMxbRngACopdQUZYxkFueRmrYshHjMUZIGNxJOP6UwwkqcouTwKrzbBNdDOmvYrhtikISByfX6U+LTUcAl8kdeMVcnhEaBxGAVGRtUfzqumqnIBQkDrgAkihuwbjH04ZB3ggjnjrVi3jFug/eFh6sMEU0akAMOj4PJ21V/tAypsIKK3U46egqbj5GzWXVCg2iQggYOD1ps1+k2CzkjHBznNVrC0gnBbfgDjBP+c06TR7fDYmIIGeDxila+qYWUR0YtJJDvyTjAwae9kkrBEjJY8KBxisyWwMZLpJkjHAqRLm5QgBCSozkg/zquZgS3OgXDAOEZSDnB7EdjQttexoFzwvqeg/rUY1G5t4iSpHXkc8U63vzcEb2xjv0qea+jQaDRcXEUg3nj/ZNTjVMsVJOCODmpCbc4J5B6gGpITZjHyBn5A5HTvx/Wi0FqgEtNXNpP5qEBwcHIzx9Km1G+aaRJ4tsbAgjAxUU2nx3UihBtBO0HPGfr0pLnSZ4VVAww3C5yfxqlqC0OjsdYlFoivHHKPvDIzVe5eO6QgpGqnkkVmxaXerEAhIAHXqKdbrc20o80LsI65PWhKS1QLUlt/D0cgLpcImecLnNVrnRprVspclWHcE4J+hq6dTMWQQAB3xVdteBypUk5yDtqW12GlyiwXN1FEFYM5A+8cE5/pTjrr23zOroB1LDr+VWdO1pblWVDGD3Vo8H9asyOky4cIoPBIUGnHltsK9tiK118XCkg8Z53L3p1xdpcOAzYdeyqAKpyW4ifAk3JjgAAZqefSAqb0LkYyCeMUK6e479Spc2EF0T87If9kdagbSkGEyzkc4bn8Qagmimtp9quWDDqSeRUhvriJ1JiYg+2aHzX2Houo6C1nt8x25bGT8pJJx9amePU8hSuQc7QRjP41T/ALbkhnAMcqF/Qda00v8AzgMlgRyBjFTbyF01MxpLq1bMsGV7Ak1atjA0QEqgE9Sen0qS4aK55YkMBx81MjsWQpujV4n+Y85zWnoLbUS40+2uV2xgADqo4BqpF4enhLBCM8t1A4q/dq1sokihcpnGFBOaIE847xHJnPSQ1OoepmyTXls4GFdeAeauWCG/ugEKW8q/NndjmrotCxDBNy8ZU9x6VR1TS57Z4p44SEPJOOCB2o5V0QdDqYdE1jVFMQvYhJGu7a5BLj2xx/Ws260nWdPbYbkHPBCgjP41p6N4ktILKKVxHbzxg8nIIPrXQ2njzRb7TZLe98s3EZ3QzkjlvQ/X881zqUU7OJSUpLQ4FpNRso2kM5QAHJBz/Ot/RdNnWzF7Hdx3EZGTlQWB96nuL+01wSQpFGjgcjGMj0qGy8G36sxtr4QxMMlN+Bj6d60XLJ3gir8vxlm8vz5SOSrEnkqBn2OfSstrO3u5sGXDHGCF61u/8K41G9tEmh1G3dyT+6ZyrDHr2rMh0y/0p2SaWIgZyDycj0q2pPUluMtUZV9pRgQhJpVAOGIXkVFb6NKQSLq69QFUnP8AgK2tR1U2oLvgkdSIx+pqpY+MjAxMUTHcACqqdpHvUSVteUd33IW/tCGLYscsq9CTnmrVhqmoWBDiB1A6gg8j0+lS2fjwwXu3MsQkPIyQoNbyWcOtKJ0u41fOMEEkis7xW6sWk97mK/iKK/LE+ZE3T8e/FSw39o0TmQl3BAILjJ/CrFz4OsN6yPfyA55UKBim3/gTTFwYr+dw3AJjABHbnririotaMvmfVETaXpV+AWsWlc8hlICj2xjrRJ4PsriB3tLaWNlABjkfOxvX0qHT9GbRpub+R13ZBweB9Dwa3JL2KJjOkzIWXDKDw5/oP60vej1M3ZvY5ODQtZ0xpIbe38yFhwpxk+uM0+wttatb1GNopUc+UxyT6j0xXZTT209mbiCYq+AoUHIz7+ma5W7udbacnyBKFyAwJyT/AEFUpRe6JtZXZ5zaYjh3SyxyyH5gRzx9DVj+3kVQAisV9OQaom1SBsmRie4wBmni4hRgEIJAznFd97o5dSydSM+Cu0NjkAZqrMsrybjKoBPAbp+PtTDeSg4VBhhg4UfzpyrLMdjllHTOM4qPUSQsSInMk0bnruPf6VI11BCuVRFyeCBwaiW2iGQ7lucHIFSgqP3ceXHYBepqltYNXsMF490GARU9x/hSxwEMC9wrYHJXPHtSNdS7CFiIwOcL0/xp8NsHUPNI+OpAA/I1NhtXRG1wFyFiDAfxEnrV7R3Z5wCgDtkhRyMetUhcwiYRI+SfvEgfyrc07UILP5lclyMZbA47jFaR5U9WJRtsdTpHh6O5TMk2xiOpz/Kr154Zg02ISxtLLKFypJ569feufTxA4RBGCcH/ACauW+oX9180fRuu7ORVt+RMo362Hw6bDJIXuZAgAJPP8Xap7G4s9MlE0E67sEPs6hh0+pqi9x5Eqi+DxowIAUck9jz2qo13p6MHAJOcgg9T6Gs3JJ2WgNa23OkuPEd3MhjgijwxzvxmTP8AKse9j1V/llAJ/uqCOfoazJfECKQIEYup4ycc/hSjUdTuiWjkZMHkgkYP1ou3pa5PIl1FWExsxuT35Hp+FXbI6TADP5hFyp4DHPPpiqUFpJZgXN2ysp4C+ue9Vri+sFleNkGcnJGBn2qZFpa6mpceKrhBKUDKMkBVGABXN6jrd1OzvK7AkY4OM/8A1vapbjWbd0wkTADPJOcisS5vIZzufO0nAwcdahJWK5b2ImubieVikZYdSyjAH4VVuEvZiQQwzjA9R6VcZn+zEWyAOCMMzcn149KZPHd7SQwxwBz3q0tBogSxMSs8nBHBHf8AKkSCCRCSCR/dPOaVYLu4bMjjGP4j39KtW9uLQFpQrHspNRsVpIhW3nG0RKMd6v2Ylt2ImGRnrkDFSLrUEKnEQBI4XNZ1zrCSqQRsJydpp8y6E+8asl3FKdpjyOmTjBqobS1Uj90pIPrWTEWuWAB2g9CxNWBZz9BcKB0BBzn8TVKTexPLYnkjtLeQ4iG0jPA7023uLRHBCqpPPI6U6LT9jI0s4f0wOo9KttJCi8Rq5HQYzmm79RjTry7wEBBPQnnNaGjyIS3mxKVZtzA989qw5tRV2UG3w+cfKMVftb1PNGwFgCB8wxnFZ7MqOvQ6u4+xCMKIGwT0B5rNm1tIwViRyAcHg/zqzDqkECkeSJAQQOcYPqB/jWdcX0cZLmEgtzgAE0OzW5TiihcQ3F1J0xyWG5sYPpUtnbzI4dmBIHPOc1ILn7QARHgsOSacumzqhLTogxnAJ/Ki2miJ2LjNGMKYY27jJpJ5LS2QbYEfC5ZgCefTFUFhaO2EoYnBIyTgk/Sp7OcPCSVVs9m4p8zGkmhZb+DysJEqZO4FRSTLLdKoRgoByCasgC4iBESDHZecipEtBKuUiwcHHbHuKctQXKjOh0m6kyC65B6q1aVrphVwJ9kqggMM9fXilh06QIcOAf4vmximi0uJDkSDBPU9vekromSXUuzCysl3m2UKpzgf4VR1PVo7rykiQogBPIwMn3q0+mtcgCadCSc5JAx7Vn6sLS1jSMTKwI+Zhng+lDm3o2CsjnbjVLiO6eJU37c4DDp+Ipkt1NPlTGQvUDBOKsI0FuzkSncTkEjr+NQ/2i5JEROPXGM1Ny7aXGW+njZ+9JDdcgcg/SrqxRW44Jz3yMVQD3BYt8ykYwAD+f1p6o7OvmliAeQD3oB66F0uhJJYZAyOM/hTZL6REwrls/KMjOKQi1Aw4YOrdzjNROkPmhg7AY6A8Z+lLrqT5WJfPuym0lwuOecA/wD1qad+0bjgHkYpTcgbwhY4GPqKheO5uF4EmCCVAHp6UxNEi28AJD7s5zuBxj8KBFbeaQrlhjJb/wCtUJs53O35gAOT9Knt4YXVTLuPrjqKLPqFkOS5x8gZivQU9Ly6RdsWSASeaid7SIgAlD0zmnRXdvEDl+fzzRdLqVq0RSPeO5JBGRxk4BqayVzMkk2SQRjFE+oIsRdBvIHC+5qCze8ddmDtU5DHqc9jTVnsriV1ua5uLtpnETybZPvbeTx0P/1qY8U64MiFmYE5Ixmo1mkgAMpIUZ4qK41R5VOXcjoAT2qWJK5XaJ84kJbPuKUwQLCT8xxwdx4J9MVUeeWeQBASM4JHap2s5xGFYZPUE9801foP5EcV2sbkYIRQBnFSG53EjnA6c96ltbHaT5yfN6ZpkqwRgpswck5Heh6B5WCFJ7lwBnGM9cU2ayl5RxgAZPOaFIKkAE4IBI7GmTRu4IBIVuCc9DTjK+6B3S0FtiiRDegLY6g5oZ0L/KnAGCAT1o/syVEBJPAyBuGCKuWVsbdyXQOCO7Yod0Cs9SO3RnAGTnHANWYYBvRHPJGTk/pT948zCoCW4wTmqwlMbuhVtynHIPB+tPbUTd0Wb2FY48KBntg4qk0yAEnAwcjPrSPukOGbGegNRG0KAsz5Gehqb8zKWwyPUUmY7Ywu046Hr61JOCwGCpJ5601SsakoAScnGOnvSpdmcDMedp5PY1Nx6NWHQx8ByQRz+FW7W6MedjAEjGOO/vVMz7T0AJJwMdaYqbm4IAzyMUAtFYv3skYAKCNhjJIGCD6Gsw4d8+X8rDGPT3qWaMpLuB3L0I7U+3uARnyicH0pJ9x6JEDXDIAAmAD2FQxGSaQqMA9SScCrslwGwfKBPoareaikkQgHr0xRGMWTe7sWPsTqufMBIGSNw7e1I9rKkYfeuG6HIP6VUaUzsdoAPUDGaspYu6D51QY9efaq+Qc1hEKwrk4PNNmu1bA2DnPSpJNP2DAkycc5PPvxUkapbrgKpJHpQCfUrR3TY2hSBjJHpT0dpSFyFLDnNPa5WLkqGYjsO9NScyuxEY3MMZxS+Y0+YmS0LrneMA4IxRNYFbdn35Reyt6+1Rx2xcjDFSPwq1Dbo9rIjyFjkEE4wD/9ehPyFsJplrC0OS4DE8A/1NTyBYZAgY5PPNVXjaGMgYJXsOcg05IWkKOzBSO9NO4c2pea7ESbVxwfSoEu5Z3KqDtHJ4x+NSNAiMNxAI60iBkJwcj+VAWu7kkcU24kAkg8KO9Slnj2q4ODzVZZpSflBIPdas/Z53xkZJx35xT9EGwTSrlSATjqKqTzJnGzkDr6VbNo/LEEA8cioXt0DkEZ5w26ltuHmVhcEgAFgCOcHg5pipKzAEAqDuAz1981ZYQRqSQ3mDjA6VU3kABCMntmhpNDWu5ehtTIwBRnPXjtW0iC3gGASRwKxbISCAkkkFuBj0q6ZJPLHOFb9KzvbQe2tyHUFeUJnAQEtg9j6isue428AAY49zV65RwQhLMSMbc8ioLS3SJT5qbmz9484rTluhJsqrOZE+Tnn0q/BCZ4wssuFJBI+n60yS4VSQIlySRkc/8A6qqSTO0ZVFGexJ6VPkUiTUIoIiFikVvUHnIqsxVYzsC56kmqR0+d2JMqgHPtg09dOmI2+aBxgn1+lVaRGjJmvAIygAPPQ96iW5kI/wBVkgZwAKfDpWzG91AbkZPQ1PGPJJAIJByfaiz6sq1inBqUyyqRE4H8XHp2qzHqcjMN0RCscYAz+BpkmpLC5JChccjA5pp1QsxCxBgB2FTdd2JMuu/nAHy8DpnOPxAqUR223AJ5GDxWeNSlZiBGR6MDnFRC6lfgIQCecii9x2uyxdJBt2uec9Ae1UpEiTlSQAQPxpZElkyXjJ5xtboRUsFhE3zSOeey/wD16F5h0DzkwgDcZ4Pb3qSK6G4r5pwBnAPWnrY23l7DuwG3bj29sVILSyUuQ4U54z6dwf8AGgn0I5LoNyHwcdjjIpFu0Cjk9PWnmGzL8EYHQg1I62QXapzuHIGOD9aLruMqGd25VyWBIy3r9KUNdsgIcbu5Iq/AtkclVwSMEnqKW4AZSIUYcdyDT0exSKS2t9K2A27Izk44oms7qNJJXf5MHIPAzT4jexFigUA+/UVFdC4uIXEpHzHAxxjP0pWfYXmh9hciGJORkjt61ce+JXYgyRxjHNV7bS8whTkkAYIOM+2a17PTYoIt7BjjqRyarW1ri5uhhxpLPLwpyx6etK6zAHEZU+nHWtV4njfKjAJ4xVK7kuVncIGDBvUAj8qLpLYad9DP8t52IkDEDgDGf1qc28ZbGDx1JGKdCtzk5TqecDofekl813+ZBknBKjtRrvYT0G/ukT5SSAeR3FIt2VRgCQPQ962NIsbSR8TAsSMYBA/GotRs7aGUgA7RkfMefpmp+ZSMTzJJjgN1HTHSmizmlJIQ4IwcDNWpAiOSiEcYxmmrO0bAc9cDJ7VUUhoWK0cY39fc1JsjhdiY+vU5zzTh5r8qCQe+a07Tw9d6nCJEUMOzY6VaV/hJvbczi8RT5VIOOtJ5u3AAIIHB960/7MbTsB+pNRzQx5DBCx7HPFQ4tPUL3V0Uo5HlkARiMnPB61bbTpZMHzCSeAQeD7VXkUmVXUBdp420/MoOVBBBz1PFLRANfRZIgSXA78EZqxYwPC6qApJOMsM8UiWctyMh8DqQD1qdLQiTmfBVR8pOeP50/OwLQ1IpTpd3GZyu2Rd2VHA9Bn86Na1iBnHl5Abpkg/hWa7EyMru0m3nntmnl4BCWKDIIBzU79Ru/QgEcty5KHIJwM1IdOlXkkHIzgnFQS3FujOYwyjOcEnFQrcPdMDEzMp7g5FCKSbLkVoqjD4J96sCOMIcBSAMcdjSNpNwUDCXBIzyOgqF7aUYDODzzt4yaeo9NiW2uCswPkqCpzuUk133w7M+v+KdLtNgKxuHcqOgB4P51wtpE0aAgLyck5zXs/7PenibXdWvhhPssCHIH3mz0+nIrKo7ROihC8ke2TkF2IGQOM1CoKkH3p7li4yMAjPI6ik2biOMAHoO9eBUtc+qpQ0Q58EjaoAGOh61JgsOQCo6c85pAoUhc5z0oUjJCnnpgjFcMt7noxiugFSxO0AD0HanxBjjPTPBBoQ4XOMYPr1qZNrDAwD7d65p6u52RukKoDcgADPT0psinj1zTtpjAAxjuf8A61OClgMAVmlc2XmVZsLnIyD171TuQoTAHH1q9MmOpwfSqU6HoPTrU2bdkdEVcxbtgQcEgYwcVyusS7cjJwPWuovWKlwRjHANcrrT5icLhiRyMVaVnqzSLs7HA67I5BY42gZAz1FeW+IZCqEgNu3HJJ7dq9M8QHAYFxtxznt7V5j4gbJ6g4PAHc16+G1Iqt7I7H4TF1jAIwM7skdfevXrdyoABAPsK8z+HVn9ntYcqykqAAe9ejQROJAMncDgg9q+mpRskfdZYrUEpF5GGc9GA64qVSwwCDwODnrUOAkuMk4GMgcfWpAxYjJOAPTrXak7WPcp3uP2O3IBI/pT+RjJJ4IPHSnxdAd3B7jjFSlMANg4PQjv71m423O1aECuyAZHQdDzxUcijbkgKOOPerRi3YJznHGKa0ZYAHj2Peh+RuttjLmgD9hknABqsFCljgjqOecmtB0wxGcc8c9aqSImRkEDoSfWkkYSKgLyIBtwMY5NKgYMeCSBjOKkcGMALggHk1LAw5JB3E8GslHXUz9B0TELtIyQMDipw4VlAwpzwPemsQFBO449skVFIh+cqcsygAntWjWlyk9bm3bT5Qh+/GPekltjGdwG8HqBWZaSbFOSSRgYz1/Gtq2mSUDIJPQgng0oykjqjK5mSxhhjoSOCKY1vjHoehrSltTncoJBpksLpC27Ma5GWxxn69qajzaIUnGO7sYksPzElcH3rMubfywWxnPQV0sqBwMYIPAI71Tms1kJXGRnjFZypa6leZhKpJABzjoM9/WpbeQAAZ5B5z6U6a0McmDkDrkd6hdCuBnPvXO1Z2B2asX1CkMQwYgGmwKm1wwHI4x2qGHJQDoB1I7VI0LbDyxHGP8AGpuxeRYEcUiHIBx2oksI5FGQOeKz5N8OSuTxwBQl+8eNwOKSk1uFk1YfNpSpyoPHoOtRwxtE+w9cenWrSaqgjOT97ge1Q3GoJ54I5GMA+lNuLXmHI0WI74wnDA+1XLfUyWySACex6VjG8SU88ZHODTVudmME4GeKz50noNe6zuLG9Rhgtg98VZZ1YkKeO49a4ePWNrLzzgZI9q1INY3kOW9q2VU15tDpJFOw5JOeme1U5htIwAQQTkmqsWqFwBu4Pt1qaK4AO3OQoxg+tbKqmjNaksLFyVJ24H3sYzV+BzgAccfrVFQJCOcgnPFXoiOgwpB9aW7ujRaEpkORg/jWZeA7sjjjOcVfnBA6EjBIwOtUp43OMngDABGMVoroHqZlwpAB5Oec9hVKZQoJJ/TOKv3CsoIxkDpx+tZ7ks3KkDPQVMjEiBYjJyQR3q5aIxIzxg4FRKuUXBJXODzxVy2j6HoCR7VNovYLnTaKh3Aj8PrXoGkcxbXAJxk+9cNoStuAG35egJxmu+0xcwBjkHGPpQlqVUfuBdWwVNyk4HGB0qh5xjJfsCCOvWrt64EYxnOeR6VmTthgPvAnvxSb1Cmm46ng3xUtTF4xup9vE8Yck/3s8/piuX02YJICeCD/AA811Pxw1KOw1aMtw5QcDuMDNeXQ+J7VTvDkA4wMEc15mK3ueXWxNGjK1SSRpX7KfFjlTkGMNuHcnr/nNd7oTlVVgSM9OPSvKbXV49R16OWIkALtYMOetep6HkoCQMYAyOleNWZ8Fipwq15Sg7pnbaeCANox34Hf1rorFMgAHIzzxXO6WSSMA5HrXQ2IKqCAM8AjP6150t73OKei0Ogs0Axj161s2zlF2+/AFY1idxAAySOlblqwGBjPP5Vk5XORyZqWWGK4BPHrW5bgnbuU7T6jrWLaQsGAT1yBjP1rd08E5ycDrk/yrPcl+Z0WkBiu3JA4wCe3rXXaWhYRjPCniuPsZgqlRznoT2NdXo0m3GcZPU+1clRia0uddZEcCtyxfBwc4Nc/Z5VOvJxW7p7cLnPPH+Fa0tTwcStzorQ5xkVNexiawuo8ZDwsPXsaqWzHgjitCEbiRnG4EfpXr0r9D5ypo7n5CfG3RBZ/EnVRCVXzAGYZ6kcZz+PNcCjTxpkHgcgZzXrX7SWhS2vxi1GzDkiMSEHH+0M/zryifSLmNmCSgLjI5z+FfR4Je5qLGW5yvNqUoI3xhwB0Hb3rGvb0zsdkDdcccY/Oroje3nO4hsepqwlxFICGQE5645rvS8zyuV20MSKRmyGjYD0xmtG306C4Uk7UYjG4nkf/AF6ka8SNiBGMHqQtRPqABBWJgOhAH61Puoyv0ZneINFihs3cSZIBwcmuWgsgsCBXATGQDzit/XtR8y1kADk46MMDP+Fc5BMREFycjnIGOa0UrrRA7IsxoseMkHHOCKtrdOwAGMZ45qjEhlbMrgAkde5qV9KddxWYtg8qSBjPpQk+hN00SecwYklQc9ahaZQd3DEnHA7VDLYuiH5yWOMEHOBUkKBQN+CnfjvQriuPMjLkhCR22+lR/aHGDs5Hcircd+IVKkIcjAyM1HdXYlTBAA9AKegttClJdFyAAFbP3sVNBEsq4ZsAfhmmId7fIoOR1xRIzpnCNgdwOPpSSQix9jiABL4ORyO1JJI0S7UkXAPJI9KqPcsACQ3uWGKdaxpdnG45YEg47VTXRj5rblo3jO2Thie9Qy3CBWJxgGk/s4sTtlUgdMsBn+tPNggXBfO054FKzXUlO5HDMWUsFJAPT61J5pZSCnHcEUxZntd6gqwPzEA5PtUhvhgEjj0Ao6WHfsVWmIkUHAGetaEdlDIARIAT3JxVR2eQ5RBkk9KZ5hy6mNlK8HI70rWFfUnnsoFJw/1we/rVGSAIwKPtAOen509bkqrBxyeg9KjL9SDkU7q1rDsXILpoVwHBwMc8ZpJNQZom5Ve5A5qOwsBf3BQnHGRnvUt7oJt1k5JwOQaSTY7pOw3SblpIHy6qc56gZFT3E04RQkoJIyBkc1Q0uzWeIkyMMHJ4xn2rRGmxDDCYEgcEE/lSSa3DqV0lu8KrJjPQg5z7/SjZezjncAOijn/9VXUYo2EYE46deKlN0cY3AD2PSqskF2zNS1uCm+Qbu2fT0q7aW0RwZEyc52nt68VHPqDquwS5BPIzx+VV1urgZAG4k8Dp+tJSXQEacqWSqC6ZI9VJBFMe5sVBRccDJHTrVCZr1tpEODx909KkisJZ/wDWIM9iBjj/ABovJi0TJZLq1LBweg4ycmklvrbIAdjk4Kk1J/ZYEXzIM+gHT3pI7C2/5aooA7k9TRaXcd/IpzXkDNiN33Y5LZx9KdFZPOgZJcKRznsasXC6ccbAw7FWwPrTRc28KgISATgDril7pVmxp0iVwMzY7ZPNMfRBGTmXnvnPNWDqsMcYHmHAOQM9z1qpc6ilyRjKnGAR3pqUVsTqtya0hFtIxBXGc9K0Wm2oMICCOdwwCKx4LKW4BdJSSDgjr+lXI9JvAoPnkAn5h0zQrvYSa2Lst4MKuFHB5YZzninWl6tuivmNyMjayg/p/WsuTRZ2YEyncT1znikfR3CZM2SR2I4p+8UlFbmlc6qJZD5VuoGBwB1NQ3EJv9rtblTnjPoaNPV7RgSQRj7x71q/2kwjCsigYyMc5FRazvJk7sxzoQMZYR4A9qybKU2t9LCOGB4J4Bz711y6tKYDASmG7ADg9ue30rk5ITc6pIoZQSCSScZqm01oCfKjTe7RiVd1z1xUYlMxyBnnAqB7ARDk4HGAT1qa3ZUOcKT2zRZ2DfUleC7UAFSARwM9qiihkibdIofA5U8A1bOobGKbxgDII/lVdJ5btmCYI9PX/CldA9rkqSw94ST2IIAHsaWaKJskICMflVZrO5yCVx361FMLmJQSPlz9cVauS9CwFji5AAx2B6e9K94GACE49fWmxRkqGdcHHIHOaQoiOCFY89+1S9SosaLr5sMCT0NOWMTyAMQEB5XsaJJIgGJUBgcVC10o5CMMdcjrS1T3C5fOjQBQUcIc5O2o/wCzoULZbJ6YY9ar/bR8oIYcYC0178EopBIPJIHar5k1sDjclhie1n3RylSRyvUVpQazNbROA+SxwcjII9KzhGHKgHI6kk5yKsnTIZFB3hX9SelJe8ybWWxDPdGQ7gc46kdjUKQ3M6l4dpQHBzx0qz/ZkKoSX5JP3ai2GDhXIA7AZpNWYXTIJIbs5CoCeo9v8ajNvcgfOuB2J4z+FaBuBsBDZ2nGc+tV5p3kbAK+3HehctinexDC67QJYlznkgZz7VI4hDYCAcdBUclvcHLZGO/GMmovslzKoIHy46g9aaT6E6JE8cckL74VOCPTIH4VbWGW5wZIyB6letVra7vLRBG6gqT9OP6mrp1q4TkJjGMMwzkf1qXvqiraaMdZ6fZyXAEoKADgoOCavXWm2FuCrDcccEYIx9ayW1h5SQYyCOcgf4U43k7xjMZIHT2qXN9PyJS7k8lrYIpwQuR8pH86bbPHbEBHAHYZosvJvH2XHykEAn0rTXQ7EqMygA55H9RSb5lZsaVio2qhVxuJqutxdXGRG4Hpxz+dT3dhaROQjhwDwV4warr5SyAxSdDuxnOKORNbl37DJLe/JAYkDpwRzSy6TexAMUY5GSe3PTmrs96wQB5Q2BwAc4qKG9urgnyXY44wRkEfSi0bE7sz5La6jcOOeOR6VsafcCJAk8KuzKSJFzyOwyarTre8l4juxzgdKiMeobCPKCZGVLHORVLR6JktJvVmoHtmcjywQ3J4/SoXNkrsCmdp55xWTJLdxqMqM54Iz+X/ANerlhdLIxWZWwRyMYocpdQY99Qtgu0YC9gTTYb+COLAOGJ4wB396sy21nL8qJ8uM8jAqE6dDtUBQSoPzEdSaVr7Mp6dCMg3rECUI2cbT3pH0a5GSjZAPOePwJpfLWHABxjqQak+3xRAjeQcYwWPNO3LuPcg/syZxgvtwM5JI5FOtFlgchgrnbjlc/56Uy41ERYw/JOB3pIRLOhMbnPuKm8b6CNC8hS6tgfLBwOg4xWNbR3MEbAQblB25PJANXpLPUIrcsCpAHAzkGm6NezhXPBkAwYscg1prbUaZJDpMTqGkTGcZxwauT+HrKWAFFYc5OGqjca3NE4AiJJxjjj86kg1545STASDgA56fhRzW6Ce25bgsrKzOCWCg4AZuntWtbapFGwAlyO/Oa5261X+0DGgtwpHO4rjNa+jaTYzgieUwkkAc4yT9KiTv5DWx0LeICkRigulDyDATdjI989elZyXGq38hA2nPIYEgVfi8H2Bm+W6C4OeWAwfxrp9C0aytkLNcgsFPBPU1PLFPWS+8ctrWOJuTrIUKIVJjBUYBHOfWktbTX5pD5dp5jkZEaKcn1/AV3F9BGHLJcptPQAZNc7fa3qNlKPs7hvUqSMiqfs1qtfmJcz20+RkSR6mxJu4GABxgDkE9qvW2mWMqqssDByMtnkZqpdeKNTJ3fZASDwQc59+apf8JLqEkoJtMknIBBGTRGVtVFlcuusjefRNGRGaS0IPZlPA9ePU+tUrSTR7W4KgBQOVGckfjVQazfyx/wDHsQjHupOD/hWnoVnaajcql6nljI3ELgD1+lU5yeruvkSuW/cbc6lp8ZLQvsGeGLdu3NVZ9YtwWcSh2z/yzzyK6K50DQIJCCULr94qQfwqJ9I0FmU+YMY4wQMeoI71PuveSGm73SMNb575cQTtH+P+NXx4Y1e6iXfOzRk5Qgkgepx7+tXLnSdGiXelwQ68g8c/SprTU7dIQi3ezAxkNyKjlSd7p/gL3pMzf+Eb1y3jKxzh1BwcttI9sU1vDOsxMTIBhh8ytkk/jV7U7i9ZTJZTljwMA8E/XrWabrxKrksm/j5SSeDTtF/Yv8xSut5F2XSUuoPKntEBxgkD+tcVd6JLaXckVpIIl6hSen0rcuLzxGisqw4YnhRk5P0rm49Yu5tSdLtGSZeDlcED6Vbc+XWOnqNKNtyV7S/h+V5cgHueeKmt9TkSEJOkbgAncRmnTXkJZWaVs4OcjofSqsdzaOX3OCT1B/U4qY8q6WFqJc6pbrkNByOScAikttdS1YhU/AjrUyXOmMoLojgZ5I5HtQ02lNgIGOfUAVV11kG/QdF4iSZzkKCeACo71OYg5RvuEDOCMbTVZrS2uW3W8WXXgrn+tETTAAeW3B5B5/8A1Cq6aO4tCZwVAKOfm5OBgD8ahIBALSKMnGM+tNmt7iQZAZSpJBB4qs1tdAMSh29jips+iGlY1Ro0U1s0hnCurAbS2cg1l3mnLE2UkLnsMmrX2p4EAkBPGMAdqgOp2/cHI7EYzTvpqOxXi+0QPjyn2EZyQeRU7TzRKT5TDAP41eh8SWyYUIDgZwxycVZi1+O7bhEBJwMKBUpxXcLsy7TVbqIbFUlAScA4wTXR+GPH97pV0LZ2ZbaQ4Kk8A+oqhPK0pULFGyHg8Yx75HWnf8I4J3jm8zLLyAD096Uqd9UHNZbG54vsbfUEFyHAIO4lcZI9a5VdJsJIzKZME9lwc+/sK9B0jwBc+JtLf7LKsku0kK0gTkfyFed6j4VubS5kieUI8bFGAOMMK6XGbje6MVKN7FWXTLcBhGQ2f7p7/SqV1plxancm7Z6Y6VorbXOnbmZA5HIAOaVvEck6GLyl2Yz93n61jd7SRsvIqaBfzrqCW7qWjcYAPftitO8t9OineOUNFKvUY9aoIoilguwgIDBgwB7H0rofFOm2+q6hFPEi4kUblXnGf8KatHYhSs7M53fYwtlCQM5OPX69qgkvIRIpU5A6gDNbs/hBAgCqQfYYrnbrQpopGUckHjAPSrs7blK1rlmS6dk+QkE4zzijyL2TBCMqjocY/GoIdPvbd2DocqeSwIx6Cpgb6PBACnOSASajlfYV77DZbS5ii+diQTkDNQW9zHbgiSJXUnncMn6fSppbi4DBZOQeuTV+1itZlRJAAxHXIwaflsPcqG9gJAWJMepXkVRFst7OEBCZPBJxj6108+jwRhuEBP8AdYH6VV/sOKKQk7ATxncKaWm4k7vYz49I2tgSnI/iU4BpJdIlJAE4BPOGfg/jW39gRY/9apGOoNMNou4fvAcnkVKXQFds5tHmtZCDmQA8bRVn+1pdoBQkscYPpVvUEisZszESRE4BXj+dSIbGW1BXC+oPpRona5TujLu9TNwMEAnAA3dgKWws7a7yJCT67Rn8KtyaI85zEAUK5ypzzVqx0e4gQKVwR/dHNUo+ZLa3IzpFqFJLvg9Cc/0qtJp1uGyHOcZUg4/Gt2PT5WfL5XjjcMVJDoXnXWeM+gHbvV2dthJ3OfRZd3ynODx9a0fLu5oi+TlRyT0HaumfwzbKg8kbD3ABOa0dM0KN43imVug5BIqeVNahzOJwVpJfRAg7h6nnn0xUsEs7zhZonZCeT3rs9T8HPbsrWTNMpweTgg1EujahkK0ILYxg9TSVJdFclT8yvZGy+zmOW13k8Bjxj/GmS6fYuCUts9ssc/pVyOye2mKSoGwfQjFatoFt8O0WYyeR7VesdGDl5HGT6ITMRFAVJHYH+dWovCl3cRgK5VgM4xk12ov7RQwS2YgDIPXFVv7cIfdHBuTOAQMYJqHKPqD5rX2OPufC95ChwXkYckkjH0qez1OewtjDdRBgOhwOK6a68RyKCj2hjwc7iOtZF3ei5G4xoPfaDTfJ21NY3a1aZg3XiC3VyQmCT1CnP0xUi+K4CdotkO4BSDGDg+vPSrE1pHKoOFAHoOtKLQR/KIgR3z1FR7y6hfyILOZdTUmJB1KnjBGOufanz2EoG0AIOzFf61Be6lLpMYKptIGcqOT+NUJvGVzcp5UqMoB4b6+9HN3uyEmncdJpLtJkyjI/uj8zQFuVQJHMCQcZcZx7VXkvmCbmO1SM/KMmr6wwvGjJdKCQGJwcn2NLmXUZJbw3M+EMhJByB71eXT7vaTwSD93Bz9ayjbxODtvWVwcgK2OfqelXIdYkWAq9xvAAA3dSRwOfSlzINVsV7qfU4JSiWkuVIIYDg01Z9UuCEEYfceQRnAqC61nUXJGzeoJxznB+lV49W1HkCNht5K5xzSclLZMvXqzp7LQjLCBcW2cjqV4NQ3nh6NMRpHgjt9Kwn1/VI0AMMhBGQqg8etWNP1ee4cLcRyJt6kHp6e5ppyj0Bq2ty3Y6NLZXcU77Vt8ldysNwz149a6+wvLUIqNcMpQZBY4JrknlYk5LY6cd6rSy2UY2vnzD82M4rOSb1dgjHzPRLfWLKGQEXAJ43En8xiujn0jRNds47yG7WN1AMkZOeR0I/wAK8Hnntw2VOR0IJzUkGsRWzBopWQ4wRvOPpis9U/daNEu57i/hLTGRpZ7uKXzPnPljOPbHauZ1vTdIgYiCVNnZ1Ga8+g8Wywh0EmUJwSM8+nNRza1FIqkj5W6g9c1aqVVo7IFGnaxqXujWV3MD9oCgHgr2qWz0hbYlBqcirwAYiAPxJrEtNJk1mVvs16ICBnY7dRVoeErssWGo7ecBc9B75607ynvZkpa6XOittKvrKZXFxHcWzDPzOHY5465rfgu4FAR2A9QT2rjbbw7rFjG7211FcqCSVDlifcA4IFS2f2pyftkKBsnLAkE+2PShRa6Ibfd3Ok8QCGe1IiIXjgr615vdi5huWAmY5IH3ug9cV2guUt1IeOMKeyvmq893YzM2Yo2UD7h5wf51qmtmPmbjaJkwaDepFHOlypDHcGVv5iu18PazLaRRxXOxivSTGSfbFcp9ujhhIiIjJ5AxgVXS/uJCMuuVOQu3v602ovZamKv9pnDpZPIoecuMjgrxn3pFht0kXLMSBgkEHNQLJcTKEZeQc4xj8KmgtEjGXRiepwcV0ryOe/cmdlZCIElLDqSc/TH+FNjW9fjDpxxgc0PdwREYUcjkgkY9vrTGe4mXMSE4GcbsU0k9BWk9iVLIYJdySeoParUMdtGmQXYg5AyODUNvZXMilpIiyjkkHOPY0s7RWiqFi2lupyDinJNFx03HS3EowsCNknJK4GKryfbJmJnDjI+8w6inrdR7QiRgkDAbnn3qvOlxLLhSFB7ZqOW+wrlux02GYB3V/lPDDHNXY47GKTDFi3UggcVm2lreL8mQYgMn/wDXU624jckRxtnqzNitEpLQTsXLq/gLFIVYj1BxVq21W+EJSF2RWGDhuo7D3qj9stQMeUAQOWHNQTak8uFgQqM4Bxiola+upSTRozW9zduHmLNt5xnGMUjy2sMY3gE9SPQ+lUYbK6nYlpQqkfxMaWbTmTDyOGX0z1qldL3UJpPdkpvLXA8uMhwcg5xn8KT+0JFjLqAAflGW/XFRzXtvaqP3UZbsCDn86pf2osjERxBVBwAo4yaL30Yoxtqi5MbuYB3lU9+BjFO+xrG5L7XfG45Oe1RW8jzKclQQc7WGaa8DzM4eTIHYD+dC0+Ed2yR7u0toslAxzyBwRWRqF5ZXMw3pzgHAGAR61fFosYDl4325Hzcj8qqyzRDBKKSRgqFA/Sht9WJJPRFePU4I0AQDHYkYz+NEcst2DhljwcDd3p7XSc4gJ99oxUX24oMJFtJycMucVBSTWxKunXDEkTxqc8hjipP7Kd0Ja7jx365FUgZpiXd1XHQGrFvZOwJ+0EEHIJOOD/hRbrYNupN5MNqqiRlmx3X/ABpjX0SgqtsHRiSABnjvTZNOwUzcIeckg5z9asApEgy0ZyOmM09e4nsUXnMrgIjAZ9OlSQ6bJPIpMrIoJwM5GamGpvE3yRbvotIdWldseQRyCcADNTotCtbaDm0po9oe5IA7lsD9altxFbk4lBXJJwc02JmvyfOUoi9CRTW06OJy5lIQkKSegJ6D8auyb00FZrdkQ1FJbpzsyB8oGKtwIHbKR7B64IrQitLa1wQUJXuR3pk98XBjSIZJ+91wPpUN9Nx3tqkWreFEVHZo2PPyPzkDrxS4QsciNh6gfpiqFrEZ5MOcc8+1WY7UQyhzcK+DkgD9MVKuth2Vrl1ryKOLCwLuJG1gKoTXUsrElQgY+n9K1PtsKw7kMbkdAOPxqjc6oWKgRjAHdR/OqvfqNEDaejKCbhVQcleasRaeGjURSrhjnIP+NQRj7c5BkC54C1cg02FB+8uQmDkEk84+lVbS5DL+nRLaDLsjgjAyMYrSOrxwRgLAj88bVyT+PpWHbQRzXA/0lTEOoBPP/wBateyuI7ZlDNHISOVK8VFwuMl1kFsPAFxnjYAP/r1FJPHJESZRESMnApb/AFVJMqkaEHPIUcD61nrZPcoz8qO+TyKT20KV3uQz228M4uSxB456+9Yl/bykkEs5B5YdDVu82Wx3GcgA9FOKyp9TLzERkkMMAE9ffFKMbboTT6EyaYoH7zcuPQdTUEwgtZMI5J78Zx+FTeZcXIPOQB1HeoFtTE5MwJ44zVtaAnpcka9KAAEnjA28/jQBO5JAZgeBgdz705oVTBAYA8kilF4IgMOd3BAzU6IE29SNoWYgSqVOcHHUVKI7ZAA4JHoRkGq8txLcStncN3XHeh7OaUBjuIxkcVSa7EXaerJHe3jbMeRntxkCoxfOWIiJJ5Izx0pIobYTfvFwQMk+lSCS03AIASo428frUWuaK+5JFc3bxgpkKejDvURhusZCcc8DihLsbSkPHYcnINKTePlimGyBsJxx61SSELHYtJksrA9enUetWBoSmMsAQByCBnJqsyXUZJwD6HOKsx3M0SN8rDHIOSKdvIemyYyHTijDBwwJI4zn61bjFzHGDkDJPasmC+ZpnbzCA3TB5BFWjcXDg7Cz/hk471Dsw1NISRygCfLOTyQOAKqyNaAvGo3BTyFPQ1A8Vy6jKtj1p8EMMFvtdRnnIxwRTRLuU5GRGJHBB42nFTRGRwApbnpk5xUl19m8vJGT6/yptssUewjBY8cHpRp0KVx8cFyGII5B7HOackaK7CSIsRzuBxilfzGYBCQD3Bpn2W53AhSQeQ2eoouuxPvIfdzxxw5EeSo/hI5qos26PBVe3fpUvkkMSwLDPJ9PanK8KLgxl+MDB9aLCerIVuHlkwO45yasfZZPJIEgAbggmoCiLIXKAew9KtL5RiOwck8c9aRauLBvtipyMk45FWDNHDuDIWYnBUYHPuaqRWbSuCzAFcnnke1OWIxyEvtJx0J6+1O5WhDcOfMDmNgo4JAzzUNxCbmRG3mMZ5BPWr81wgiGEBwM7T396zHu/thBVQB6DtRoQ9NCwtiiKzh1Cg449aIpltxg4Y564qDaGyCQu3pk9KTyizDPI7gmknYasTS3BmAUIAASwAXPOOaiaQ7uRjH61dilWGP7i5Ixjr/PpUFy/mKP3eM9QanS+orakkIiljw7hMelTrCkcZG9ST6HPHas0SEJwOSenpTyhkwUOMj1qloDV3qTGMxZLBSPrTZbmGKAqUTAHUk5phB3EE4x1x61AYOhypUnJzSTZdkL9tjBLbAozjAFK97lBgYUnnirKNGXBCrzyQBwf/rUktzHhw8KYxjJ4x9AOtO/dkqVtCG3ia5lLu4BbrtPQU97Qqcl8c4wDUaSohJVRjvgYzTmlLjI6noQaFqMf5KoxdirnHUjOPwqwsyxjKgEdwCBmqxs3kIAcY4zg54oOnOQS0gwMde/4U1dCt3HzXuWOIsKemDk1DZ+ZLdgpnIIOM4xU25baM7sEkcZpNNvY1Z5MAA/dJI61F0NeRpGB/mJGT1OB3qB/MGFwQAPTPFLJqjxyAkErjqB0povpJFyMg55461akmgs7hAu3ksxA55H6VpwNCzBSSmSMkAHHvzWcpeQAHsBjAp0paFypDEHoQOQPp3osx63NKWeJSAoJK8FgAAT9BTZb0jaQMEeg6VUtpAsoLAnIPB6mnXDpngE98jipV1uQ+5I95IeMMS3OTwKhMckpJ6expvm9wG4HNOE744JBA4xSbQ9WirOkkcxR0YEcEEdPenW1qspBIOFOcZ6j1ozKxJYAsep6E0zzJUJK8E9qE7huX2QwIdgIQHgk/1qrJefKQoY46tn+lV3LvHyxyByR0p8ZSFDldxxgkn9amSuVa24wSNPIAhKknqTipZLWdicuPzqDcu8sEwD1AORTvtYcAAbu2SelUkgsPjjMLAtghjj0xUt462sJYY3AZIBzTUga5GRsU9juwTVC/T7MhV3GM9c5/WjbqUvMqjVRISVzyM47/lTo78kglMkdjxTrWSzALYwcYBHHWntc28RwUDEd8ZobXcVhI52uVIHy89KfHpUr5Pmc4OST/SqJl82QtEflOScjHNSxyXJA+dsEdKlMLeZI+jOCAZVJz2Oc09dO8hQNwBByMcYpscE9wBmQDjnccc05bCVyQZScnqT1/E9q0S00QiSMmNcAKR1yKWS8aPkKrZ6An+tRjSpCCPOwOuM4NPXTdi4eUHPQdKWvQXwkDag8kYVUKjuCc4P1pqzynB8skk9R3qVYDG/Lrx7ZzUsk+3AO0gDqBjNFl1Fv0KzTTs/CNz1BFNNo7HJUgsc5xVj+0GDgKoJ9ac+pO5CGLOOSQOn0prlXcoI9MjHyl9hI5YDpn60+TTLZWDLcMSoPHTmmEzXK7HVsnOCB0pGjIBJJwOw/nSv5CHRxRJgeZn17Va3ooAV8Cq8OnxSclyQQOSOlSrp8AcfvCHPAy3WqSCLTJZLlFjwWIOcday55ybhBGcnP3c/zrQl0+2ZXBLFwRkZ4I7ms+ORIrqUxjBXChjzj8PxqbDRq/bJcBiMAc8D8+K3tPvIzEAVyG9q5KOaduOvPrWrYyzWUYbaSM9Qeho9Bp62OkeKFVJIIGM8jvXKapdrFcMVDKCOh/nWjJqss8WwblIyayp7TzFLMjAemaE29wtYgt9UyuAcnHJq9aDzUJ2MWJ4OQAPwqilnGqkAFT2KjvWnE32eHKAg46YJpaoOlivIJbdyRy3Q4qtKbiViXAx2xSzS3Esj7XYgnOCSR+VVjNcNwCdpOCQcfjTt1EthEU7yX7DGB3p8hTqgYkjkn+lMiRwRuGfUk4rXHkfZtvlqX65ziqvbQdjLhuMKNpY4OPxrptL1d47cRISSepLYx+FYjrHCC7JkdAFpqTqr5QEEgA1DV1uNFvVpZ57heQAR0z19KoPFOeS/zDsGz9KknlzyAcg/XFQsru42nBxkgmpsog9yQB4eWZSCeSD0qdJ8DBAI6HjrUS6dI8YYy8EZ2qQcU6KwcAkvkehrRRb1AvWsjYyikgjnjtVstu5KAt3yo6+lGj5t1w5VxggZHSrs9+kakYG0HqBUc1hmTDZSvcOQAik5GePrVe8srhFclmVFbkg5B9OtWf7VBJUgZB5bpmgyG5L4YjI4BPShNDdrDbARIDvTJ7c1YW6toGciIFyeCBjFUGsZ8AhwO2fU/Spo4HhcCUCT61avsSi22r71IXOBxgjpSJILjaOhzQUiZc+UAPY4pchgAqBCDxg5odkrl82li3FYM2drg8ZxnGa+j/gPoP8AYHgRrwgpPqziZ8jnaAMDPp0/GvnfRbWXUdVsrKJMvcSrGCRwMnnPpxmvsa0sItK020sIh8ltEIwD29frXHiJpRO7Bq8iu4GM5JI9+1KOORnGP0qZ4juwOQO1IpOSQBkdARXhTeuh9RT20GjO9SGAOMhvSpBktknPHI7fWmspYg9DnkU8LwuBgHoD3rjbezO+CuKqbmGMk4yBU+0bOOMdM85pASqggANjHBpIwZDjrn1rkcrM64aignbggE9jjtT8kAcHGOKFyFII5HAIpFBX5SSTnnPanvY2sRStvUjg1n3bccH6CtGQdQMHjIAPWs66UAnA56inLRGisjCv++STz19K5LWThcDB3Hgg1116U2txnB4rkNbcANtXgDJCj9a0gk1dm0b7nnviJgvmAcjkjPavONTh+138USjq4zg4716J4jcsr9CD09q82luxb6zE7twODx2Jr18NYXKuZKXc9i8NW4htI1GAQAM+mBXTxtuG4NkgiuH0C7MsSqHABAyxPSuptiCw2knt14r6CnPQ/QsNFRgkjbS42nnk4609rgAAswBzwM9apxgkZz061PGoUZwcsM5x1rr17npx30LcMoUjJIA6AD9Ktm4RlI5BJwB71n4G0c8MamSPCAA59zSd7XOqJebGBjAweaicZUkng9qiVGA4YZPUA9acUck45HGfrSuzoi+4yZFAzjJrPmjO3POCeOKvyIwBJ+5g9KhkxuAIPzAYLcCne245R0uZ00ZyCDgZoOUVT2YdSKlkb5iw5AODUUrDcoIyAefao9Dl6lkSZjAB5Y8j0pTGWzg4IPXNUWOxlIJPHAHNWoLkN8rHBxmk7Ivl7DRuSTDZHHWrMFw0ec8c9QetSDZKAQecAZJqB0Tdgg++P5099hxbTNiyuizqD91WzkV75+z7bWF94O1rUJ7WCWWe+MCiRA2AoAI56de2K+fNMuFWUAKWGdoUCve/gZcm08A3sQ4Kao+5QOmVB/XH6V6uVpOvZn5nx5i62Gy7mpOzuUvih8Dk8u41vw5GNmC9zYkk4HcqB3rxE2xjAyuRgHntmvsjT9XME6ORlehU9CD2rxn40+BBpniCTVbOHGnXeNpXHySEcr7mvYzDCq3MkfL8CcX1sQ/qWMlfszxGaxEwZsAbR0rLksShJ5OPXvXXzaa8LHCnIPXPSqFxZtnG0DHXFfKShd2P3u8ZK8WcwY3RSRkk8dKtwTrIiCUAsBjp0q9c2JUYAxk9hms6S3MbB16Dg8Z+lc8oS3sWvMlnthtyvAPf0/Cs2a2IjyQSRzgDpW7AomQKRyRyfale3yu3gDp1zxS5eZD3OTliaJ/lBJ9aiBdsBlJ55OK6gaar5DKMg4z60waSDkEd+QB+lQ6Nyb2OXKsQcDII5Hr7Uxt7DABA69a6pNEE0gCjBJCgivTrT4XeFpPDUTzanIutSBnlTqtsiqSTs7k4wOcc+tYypQj8UrHn4rHQwiTn1PBhI644P1NTw3pQEkkgngVt3+gyW6o7IQkq74if4kzwcf55rGm094QSBnHTisXRaV4s66VaNWKki3b6i/A4xnpnpWhBqRGDnkk8D+dc7zGwQjBA5wKkSdlfGce/tUrmjubXOzttVDYJ/HtzWpa3wOGJGTxmuDgvMcb8ZOACCePWrcOqbCEBJBI5NbRq9xp+R6CkyOvrkdKZJEMZJyD2zmuWtdafIJbefQnoK0otZDBQxwcfnXVCorGiWlyxdxjkAqATz7elZMkW0EKc471ptcrPGTuAIFULgIHyMj1I5rRNS2ZEkRIuOQMjH860LNR8gOCD2I/SqkQ6ZB4HGe9atrApYHODxgjtVcsUrGS1Z0Oi25kKNjZg121rI0VuRjiua0K3xHuyAPuj/Gt6SUQwkdzgHJ7Vz3s73NZRukhl5cBicVUZlwcHLYz0qCW4+Y4yM+tMEoK4Iz15HrUp3NOVRVj5+/aZ41SxuQAEMZQ4OMkBQP5V89tcHccMTyTyK+k/2lbR7u00woCSJ8kkdgMf1r5/udJSFS7FiQDx6/hUVnFWPybiTDVatfmgangODz715WYkD5RXuOhAKkYwT6j1H+FeS+BrUCJWCAZIYgV69osYAH4fjivncS/e0PNwsHSpqL1Z2WlqSoHGcZyTXRWGBhScE81zunZIAPBX8K6KyOCvPb6jFeZZt2kazVjes1Kjg59OK2bdwAOQDnt2NYtrJtIyPoc1rW7gIpID5OQPUf4VnK19Djb1NS0YqRjOe/OCDW7ZOCgzz6g1h2ihgMcDnOD3rYsEJKjGTgA4rnY3qrHS6e3QE5Haur0sndk8egrjrByoAAyVJB/OumsJ2ClwenauecWKO2h2NpIwC9M9K6Gxc8fnXLWcocgg56c10FjLtA7HpzTou0jysVA6S3mzyTkVqWzHcv1xWHangd617U4YYOCeOvWvXpPU+ZrxPzU/bSshovxrmlOQl07gY7NtDH8K+e7y+U5QOQ2MjntX1t+3zoywfEiyu3T5XUOvv8oUn+Zr5E1E2qs3TPQNmvoMG1y8rZniXzKL8jOlt5ps7G5IznrmqMttcwEl2IIOCrcZ9jWks4TADlMHkjkisq/uDtx5mSTyW5r0Vy7HjOVnoMtpzE4MpJIJ5J/Stz+0IBHgoDnqc4x/ia5iMJKQihgQT8w5/SrMNnPO4BzgDg45rS9vhI0JPE88EliwRDvx8pP8q523H+iRDYCFG3cT1NaPiC3uYLRwwCgDjA5x6+9ZEME7W8YABBHJ/rWibsZpRJvMUDIJ+gHSo3uznABIA7Y4pUjaKUBlyO/BrQY27AHYq8ADApK9xuxk/bS5GMgEelWIITP1OMYOM4qWaO2YEDIIPHIPHeo0eNCNpPHX0oEPksX5beME42ioDYuxGOh6VNcXQ52NzUMXmzRsq8Z4OO9NNdiLE0Ie24KDg9TzU890Gbd5YBPIC8iqQjuduCxIPX0OOlRywTxQlzuwvYDmnqgvcus+YwSFBPX5aqSXEcJOFAbOAVHB/wAKSKQyEAk5HQVdSOGNcugOR3ov5jKC3e9wWU5I6gdKlS4DZByAOnvVhzaowGACwxgDpUcq2yE4JBA/zxRp1YLsKIElUAnkdCOCTUf2QkZBBOenr705GQKQHHA5+vpQJV2AhyOPuk5xRezEPikeyIPlh8jB3CnG9MgOUVfZRVWWUEAAkn0FMeJ1UEE8+1G+oxblWkQlEGc8ZqnKu07cZJ96ml89c4OAOuRS24DHLjOfXvSbYWSE02/FpcK+CNrYIOa1dc8Rx3cm6ONVLDGADx+dVmktY8Fhg9CTTJZLKVCFAIA4Oc5FZNRvuNNlbTbsrG4IZ97ZAI6VM10JCVAbHQ9vwqTSXgzJuj3pjjHQHsa0CsKg4gYkc9OPrWlr9RGaLH7S4UOwJ55bPH41YOhuvImIBGME8fQk0+aSOI7tpQYzwM1FNehztIZs9hk//qp6LoLpcX+xlBAD4/2mOM//AFqlhh+ysSXBC9AWzVOSUuzIN+SMED+VCWE7EbS2PWle+yBGrLfujqmUJA6gYxUMmsSRpwAQTxgdaYuhzzIcBiR68U2TQJ0OGZlBHOafLJjuN/tW6KjCKcnkA1FLcXZ6RkBuQGXr6c+lTJZyQYUMGxz04q9FM6AYVS2O4yKTjZWYjKitXm+d0xnk8VZfTY1wXQgknOB3/pWgPtRUssRIb7pAzk9Kpzz6guVMOARzxyfarSdtmHMtrkMdrbspVlIIIAyM0fZbZchgMAnDY6/Soil6xP8AoxJxyCaZ9lvXAzAxxz9KlOV72/ANCVLi3t2Gx9jZyFB5zUsmpRIVzIQrHBweQapwRI0xDrgg8nHStP8Ase0yMt1GcgZyPX3pWu9xXKz6pEw4Y5Bxk1Xe4LtmNyTnuSRV6PTrYZQsMAkbSeR9akXT7XaMMSRycHApqPdjTbRSitbqYFg52kdu1TrpN6doMoGQfmJ9OgPerMIW3diJ9hA4Of8ACmrfxg8yknPrUNxWjQ0yuNOukA3SnA64PGayYWNtrQDFiWU8579q2nvoBwZeSOAT3rnL+YpqUbxsWdcsGzyMdxVLl+yB08ivP8pAHsRSjRo5MFnxt5GD1PpWLDfzM+WkIDDgdaus1wVBEmRj1p36WErXLsmjBVBDgA8AE/1qrHpxixh1BY/wnHQ1EvnngvlSc5zkj05qJ4JI1YmRtp6nJyDSt5D20ubcUsm0biOeoY4IxUUrqVy5BDDHrmsVYZGxmQ7T056mpQ0a4VmJI5zmp1i9BaF3zUdgFYjB4PSobm4KP8zZwc9OlQMULhlJJHTjpUFxcDd9xvlPXGKNb3GlY0YYY5VJznIzzViNIIgMgN6gjOKy4NUVCVKlQDg7Rn9Kn+2DOScHr0xTu0ibJF144cnZFvLHkEVBOkXC+UVJ5JHOPamyX5Kgge4pn29nwSFJYdVFXzaCHJNBAzAjAAAwRjBqc6lAqAkEqDk49KYlxbYyyguOpI61JGltIu5EGc9T3qFr1NEra2I31SJgMKeemB1qNZFupMHIUnjFXg0CnIiAAHP1qo8sZBKcc8Zp/MkfJoCEBg555IzU8GggYJkwCeAzdMVSN80aklyAAep/pUC6g64JJ+YdiaL9kPTY1p7OQKFEqkE/xDgVWhhuIVwXQjOAQOBnpVRtRIAwxJA6E5/Sqz3xlkKhyWwMgHFVzXJsbLQGbG9lJU+vOauR6aIkVxIrEjlWwQPwrmDFcr86OQMjk9z6VZhudRcBTJkEYIJ/So13sGjNY2oikDqATnkLzmp5Lg+XggDOOMcisArfFvmkUDsA3Sp0iuMlmm+vemnK2w1YtvK3mnEeWx270glkJIdWJY9gTioYknt5BKJF+XnDMBmpv7XcOWYKX7lVwPyrO19ylLsPGnBgdzEA/wAR4zUkekxtgifYBnPv7VWuNSmlUBVPI5YjpURt7mSElHZCeQM/41S8kCaNYaJaLCoaZcc4yf8APWqq232WcCKQgdSFFY6xTBtstw4K8AMByal+zSyPzO2epx0NO0tmkK6OluryVIU/eq4I9c4qCPVGZhGzqH6ZJ6HtWCls+XQ3JIB2gY5Ax6mlmsAmR9qbkcEgDH40ctieVXNC41CRAycEZ7kAZqAXUrvgIGJ4O3n6c1kXemSqA4lZgBgc1Jo97NZXCssmRjBGAce2KmUXYrpoa7T3MRBaEqnUMRwR60kGqgFg45PIyeKttcG4h2YA3LgqO/sapSaHHcf61wCQMsSRg+nFUo3QXtqTtcxMgBKgE8/Snp9gkBJJyOfuj16Vnf8ACOxIwJuS4HBPI4+lPbRYlBZZyc9BkkfrVcsn1RN09y3Hb2UjFUzjqBnOKkFuACEDD8c1Rt7FLaTAcAYPA4wau2soSbDSAAdwcAGs2mnZu40tNB8MswTYXB9QTx+VVv7Du5bgyK+Cecg4zVm7eCJtySBmPzEDnmhbyWSMeU4JHTdTulruJ8xYtNHnjUCVQS3By2cH1xVloFtGXdEpIIwMZ9s81REuo4LkAAdCMnP4VDcf2lLklmIPPBAx7gVSbfQrlj1Z0ayWSBWEcRPXaecevBqrc6pZRyZ27DnIwMCseWC9VCZDk45OMGpbT5HCzxMAehNK81uKNloWH8SW7uCC4OcEnmtC1mS7G+G/liYclBJ/SoTZWG3cINpI+ZjjB9KjkaztojiNckYyBjFZShGWt/wLuzQjhN7cBP7REWTgh2OP0q5a6O0ErFrwttHVjwfcZrk/t0KSFlJDjngdPxq1BeSaiRGZWUY4weoojGK1shN36new6hp8MmJ/Lc4x046VU1LW9OtY28sLntx0rjho88s3yXJyOm5gM+/NVL3SLiF8SyCQknBB4rS1S+4XS0OotfHttFlDbApjGdmc/XsaS6+IFoZgTC8T5A3FQM+mMVzVg7RoyzKpXGF4wRT7kQywuDGrbhwSMke4/wA96z969nNiTUteU6a9n0zWIBIZfKzzkjnPfpWXFpdiMlrk7QQQN2f0Nc0NGu2clJGRTwFJAx/9erMfh65kO0zlDjJ3McZ/ChQm9NGK6RvSaXAQxSd2A4KkgYP86x72eK1LqpDSAjBzyKni0K4tWBE6sCOm7vUjaRnBkIJJ2ngdapRltKwua2oyx8bS2ibUjcnruBFakXxKvTgC3OFGA2Ovvx1rMOkR8kBFB6DHNTpi2wDtGORgDik6S6N/ItS5lsaMvjW/nQuLIkgckqef/rVkrfwX93FLNbkyKctsyM+xz2rYtdTEMZYbSvXLDNY+oasQQUiUjO7aBzWiirbsSTkadxp2nXcKn7PskzliDkfgOo/Oqo0OxCncjgE8FQBkVnDxRL5flm1x7jBpw8SyyxgmAAA9SMfrUczi+v3CcVcka20yA7ZICpH3WNQJc6cJD8g7YKjOfaoLjVJJiCbdicg5Vc0skodP9UQwwTkYquactV+QJW2NGDxJZWzlFQNj0XBFRz+JUus7IFUMdoOMYPqMVHYQQu5WVFwe5HT3rRexsI2yM4BA4HT3xSS/mkVstEZD6leLEGAYgjOev6VWk1i6aIDZlwehBGR610xbToYSHYqwX5QMYJJ657VUSfTjERLgHPBHGPxpe5fVkKUm7WML+1C2POULwep4zR/alsi7njJ54PXj6Vo3CaVLkqVHPBY9KhhsrK44CK4HUZxiqvHpIJO2jRUTU4N5YRhuMAYAz/8AWp0usRoUdINpHLHGPxBq81hbQbiIicfxZ6UOLY2pVo94znzCMkD0+lHpIS9CuviZEBAVTu6qB0/+vVkeLpcYVOMdcYqjALJs/Ll+R1FasclkkJ2wkAjo5Bx+VJJP7Ro210LWl/E290oP9mJDk7TkbR/9aoGvZfEl4bjzUSSQ5yTxu9c/1rKufsgLEqUGeoGc1XF1FAx2EoMH7ozkUnTine9xKTtZo25tNuIZEd7kOVzuwMAj61PDpthPco24YLAFSeQTWPYadPqqu0c0gYLkruIyD3xTk097WVHaXJUggbs5qkml7pDXY2dYK2CGNIwcE4Xg49K5pdR1BZcoGx1weMVqTSPGpPGSc9c/WqovTvzhCufmYnGKrlv8RUVZDH169BJJJI+p+nNOstemknRpz+9HHPQ+4qSW+V12AjPByMDHtUQmQqQAoIPJxn8Knkj5hzNqx0Ntr9tNH5U4KkkkEKDUbSW0zZCkDHPNc3LdtvA2MecDAp/26RIyShX0J4zQnbRMpJbGvd29kUB83BJxtYY/DNZ4sLGMjaxQgZOGzms8Xv2lhGSQSexq8ukQSICZXXd12kAj8afM72RLVgnkMilYJRv7AnANQfZ7+QDMisc4IHI/Okn09bbBSRmI4yOeBU9pcPbgkzMwPQDih9BvTYZ/ZuppHkE4PTBzikhstQdgGRkHTJPU1prrDouMyBemM/rSHVFBYq4yO44qfc7A27WuU5NNkJC3KNs7knOK1bbw7AYQREx3DIAGARVJ9RjkVyxJwN3XP413HhzxRYLpkEE8aO8YH7wAYf2oU4ryM2pdTM0vyrJhEIjkdFxW79riQ8wbSeAdvBzVh9U0uaUS28WxhwykcE+1JPMmsMUQASKOMDnH/wBampqT0ZXK7anQ+G9K0nV7UrdgR3AJwxbC/iKpatotjp8y+Q67MnHQk1iXNncaXblxKSCcEjjJPas8atKzkAPIQOeCcfjWznOC6GfLC10bZIRywwAfbHH0qT7RIrDysZOFyefpmsm3le6YAKGbsM1atvtEU2JItmOQcdqycm1cttLY6J9M1WI+bHEHBABwOMehHeo9Z1bUYbZDLaDK/wAaoBtP17Vs6d4wuYrSOKdw6R/dJPIH1qnrPik6jEwl2ksNp9xVxlHqmK0k79Dzq716a4kZy7I2cMT1z2p8Wrvt+aQMPXkVoPoVtqBctIELZBI4wfWpLDw1aW48meVpo/UgZNS4q+jJbe6RPoOq2UaMtyPNQDjnHPrQ99bQXQeOLIHQY9amfwvK8O+0j82NhwU+bA7ZxSweCNSnthLls4LBX4/DNWoS2TuiHKD0Yut38Gq2gWK3MUh7A5+lYVvoDgESDGRyrHp+Haq1+l3pUzLLyM7c46ZNQ/280EbZLEYAOPak7p2ZpFJbFiTw6ZJM+YQAOADiqos72xnYqplCnHA5B+tV/wDhIRFJnfyR3OetX9G8VwWV7FK6rOvQo4yD7mpcl1NLN7FPUb7/AEcrcWQUDJDuD19q59detLVzGYFZs8MRnPse1ema74p0XV4XiFhEigdApwD6jJrzrU9KhnYfZgFIHII6n1oXK17rKtJaNFOTVrS5wihEJP3sYOaevh2SUgpcNGjDPytnrWXcaDcxAvgcHkg8U2DUbm1YEuzY9eOPpUzUktdSLp6G43hWRVz9rBIHG7mqlzpEtuhYStKpAwAelWE8Rx+WDwCowcnOD/Sp4vEMDckbhjkMMVMZJa2NErvQw7Se70+UskeTk545JrQHiaRlIdHzjOWUgD8elaf9uWkwDJDESCBtxkj1zT7z7Nq8IBMSHG07Vxj64p3g9UxXcSCz1aHUbQFyUdMKeODnnNR3DiPlGLHoNx6io38L20Wwi6GGwCcZP5e1DaQkPPngsBwcHn2qlrpchPXVFNr683BfLOAeGXNNdZJ3xKjZHB+U81pWd3PZSEGdwhIJUjI/CrFxqZOELsATnIGTSSS3KszEgt4B/rIpDknkjJI9MVfW2sIFUlCmTnk/07VI12AwIDZAyTjrVG9uI5JCJVAiPUMeQad7bC5bbl8yaQqDcgJB6q39KjebSto2HnHJY1GllpZUFHztPXIz9QKsfYNOu41EJ/egHIJByfUDtU8z/mKun0GQCzWZHgYQSEY3g9TV06Xrc5R0lDxkf6xTn/8AVWTJoVzksinPUYq5Zf23bKIUAcE5GSRmk4y33KjK2zsamm6P4iFzstnEjEEmPzOSPoOtW303WkuXln0ydk6MApzioI7bxFCYp4kj3Y5BY8E9s11sGv8AiS1Ef2rT5t5ADEHhgPUdcfhUWa+x+JV+Z25jMjtNPYhJ4tpIyAxxj1BFWItAsYpFlS0YxN8wPmDn8R/hW1NoNr4ltlu0tJ4bgDDQBsc+o9RWSfDur2Cvb2mnTyj7yxtJk7e/Wr57i5O4+80KwYK6WwYE52sw49qw77RWMrqkXlsOqjNW0tfEMNyito87IRn7wGfxJrov7ClewS4m0y4ikX5ZI9wBJ6g59Krna3M2o/ZPCUnDjCRheemeal+yMSzHABGSd36VUa9V1AiTBYckg8UsCSlgHlVQTgKTjNdt9bnLuDmCPKhAOeSRnrVy1Tz49kSAEdWLc4p8JiEhG6MnpgjOKmuNTW1hCJFCvHLqpGamTBXREYZdhywGTjrjj0pj2aoib0jIHI+br+VQPLLcrgSKhxxuojtiuS8iADnGaLBe/Uhn2WgBwOeRg9KrxXgacuRk42gk+/pU1/NEsWFMTsRgEHnNVdNtfNmRymSgPBHf60rt6IIrqaO26ljwjBATyuSKlg0x2I33CY68n+tQy+fI5+Xap54qaOzcqQ1yQpO7yyPuk9SKauJvXRk7pBZqPuO2QcAHj+lIdRR2ciBQc8ELjHuKRraKNA5kDnHBzmmjVTEAqRI+3g5XOT/SjW+pa16Eaw3U7FvNMQPICnqBT/sbs+HuQCefmbrSte3FzysQUY6bcYqA6eZiHdzknn2qrK90hcw9oowdplTg8nGc1PE6wAlfLOBz8gNU/sEMZAeZ0J5BBA79qmjkgtidkrEjuQOKHLoPVkU17LJkLGQB6LjNRBrmdCmCC3RiMY9Kti+QKQHwDznFRLqYklUnYqBdowOv/wBep0eg9U9jNfTp1kKfaQozksecj0qSCzFu5MkglYkYx2FSlBdTld7H1VFzke/86hl04HP74jHIKggiqS7Bt1Fkvo1cIApC8HAoi1N1AAtsknIJGcYqIafbxDJlJOckEA5+tTHUVjXaGAz/AAnvU3knqw9CEXUhkP7oBiew4HNSm1kmcM0xVSfuqAAaaNUdyMQ8KSu3A59/amxXF3nIj4GST6Ci9/MV7aMUaWrfMJmBqQ2NvGuftHOR8p7+tIqzSqVIKk9zxmhdOhCETNIg6HavIovYG7Ina4ht1IRg2enHWozqFwQZBFvUjjco9KalhaKOJy4AyAxxj/69PnvxFGY4wDsO0MehpX11Y079CJ9QvHVGMQUDGV7Y+vrSfZzqDp5shjQHO4HofpTjf3LjagG0dQV4q7aWkTDfLMYz3HGBRZPVAWobSCFADckkDABOc1GJ3hmYxJvUDIYrnP4UpsrZVLq5Ydn7Gmi+SIKqtkDgbhSv0D0JHSe6OSApJ6hcYFOj08b8yyYHbaMmnx6ncFcqSy46HpUMazXDb33AE4xnpSsGzsPaKOHhJgQBjB6mnJscgBg2R93FPlsbZYwXJJPUjgmn2lrFG4ZJc4GDkdKtJp3Hy9zQtdF8+IOg5xnKioNR00WRKPIwfHKjqPrVxdansyEhySBgEcVj6pqN7e3JeUc45Y9c0nO+ljNxad0yeztIFIYShgBj5T2q+kFqSCbog8k5/QVUsdMlu7cCQ7M/mamn8NIEzvYkHnGRim49huUdgkW0iQBJDvHUdjVW51WUQOkKEkjaTjGR9fSoJdPFtkAtyOSTnFPhklkg8pHYgjkDnIHtUNMq6toZLWq3UOJwCoGCMjmoUjgiYgREccHjmp5bG5mkd2bI3ADjGB2HFNFg8MoMoyBz161SvYSdyBrsDKoMEnjBpsUc0xyQWJHPPWpjeW/mBBEeQSWBHWkaQj7gwSOmalqzuXYctv1Dg5Bz16UpWJGBABJ65qRrdyAVJ56E1DNbG1CyOuSzYwDyPXI/rTTaQaEplgaUbUKkc4GR+NVrp5nYlGYZGOTU4uYkIVkIbH5UsNzbqSSGIz61OnUlLyKS2csqlj1xyPSnLaiDJbcQfT+VXJ7uKcMIEIZhjI7CobexmBG4liOmTTST2J1T1GN9mDDy45A45JJABPpSy3TshEY5HG5uatSxRWxAdNxxk8dKrnUbYqGCHIOOQaLJblasrtFetBglVjz95Tyc9qjltrmPAZ1BK4wD196vDUY8IwXAHc/yrPmup7i7Dxg4U8YXGPzpJJdASs73J7W0gtyRICXI+oxV15oo8CLOO+TVaGGWUqXDYx0WrrxW8aAJEyAZ4PJzT1KvfVCNM8q4QnntnpUH2CUgksxJOdpPUen8qfHOkJAIIyMgjvTZblzwhYgnhSehosidRrwiLb5iEkjOAelRyNGCnljBAO44pHtbiZgHDZJ56itBbZEABjLHHOeB/jT5X2BFW2huJThAxBGcjnIp8glRvLPG4+vSrJkEIVUQqMc7SSKoXFxuk5BG3pg96iyQ0iT7BKozuOG55NIlv5b4Ks3POD0o+2kpsUEkjP0qSytJp3AAxkjJY1W70QloSSIgQgRZPqareQVX5Qdx4wOtXpdPnVgxHA9TinJmJvnjAJ6EHOT2p69SrXKkTOFxwCBjPQmplt3KFpCOnBB/WmSK8IG+NlyT+NQPeEHG3AzggH9aTsC2tcbcQNaxZd947EdxUSzALkRjPpTZle7lUhtqDqT/ACp5tjGwGR+NKwrrZ6jC4zjaoz7ZqWPMhPpjBolO0gjGemAKaspQkgcY71KGkSlMLkFW9MmpYpgoyVRQO4yc1SM5KkEDPoTT4QxwCSFzyV5zTCzuSySxlmBiUk+vao47pEUABTt4GB0pphaL7uDkEgUsc6hsugP+6MVOoMaGM8pIJA7Z4p7ac+7IcYPOPQ0ss6luFC46YNC3exDkEHPBziqWg2+gGzkhAZnBz1GQePwpzRom0uiNg8ZPemAvIcDOO3NSCxnZAxlOQPXp7ii9+hCTbsx8jBckoAM8KO3saryXaMwATAPQgU9rZ4ZAkjhwR655+opyosQxsAGOOc09WVa25DHeENgpkg46dKmAa4GQcd+tO3xxg5QE47jOKrC4QAjkgg4AOKQXG3tsVUkncMcH096tW9sLaCNVVfy61XtZncuuC5BzgnOK00Mj8hclRuwB2qdhMah3KWYYOMcDFHmKhzk5+7nGcinM7MCHYAnoMdKkt4IlA3yDn17VQ1dbiCcByAD+HerC2zvtcqwB+6Tz+tI8MQyYyCcEg56+9LDcmOMhXJ9eaB9ANjySMkDoc9aaLYvgMMd85pTdPyA/3uCBUi+aFfIyCODigWjHLaRBSSvT16UwmCIEcgjoFAqrJNIzDG4IeDxTGCYDbskg5GehHt2pXezGn0RKWTcuEITOSDyRTTsbf6gdCe/alQQgkk4JHJzn8KhYornnIHYmklbqXawotWduASD3Jxio5bJycHAGeSaX7SFckMxJHAHTH0/rVeSSaf8A1QJHYf8A16pWYrl35FiKFQAcAsQOcds1FJNFAuxI1LAbi2ePYZqF7S5ZEyDgjPSiCEo4DpuBGSCDx7e9GpO4n2oBsjHPQAYqCRUuQd4yM9M1qXH2aC3LeUBKexHSudf7TLcPsgKxscgk/rStroP1L6W8CsAU4A5NSCGAEgJgZxnPBNUEhuxEQ4JAJxjvT/sd2V5QnJ4OOlX7y6CsjQxBFGMRg54Jx/KmyPEqkpGQO3IrPFpdtkFQCASpqeCCVVIlB44PuahXGmkI9wig5HTkkDpTZNQRMEgn2XnPvUyWgDAFGIIwQRmpBbRHhIvnHUnGB7e1Pl7h1K6X0WwDkntgVG8hmIGSM9iatNJEmQ0IAHUEVHc3UG04iZSoBODTVgvrYYNPmkBJkAGeMHOBT30x2UASgnoSBTBdBVGCycZ5qVJ3wTtfGM9Dz9PWouhNtPcSPTDGS7Pk+xHFTIRGQMZHYZqKW4kCAGJgM9Qp5qRIpGORECR1LHH/AOumTp1Ly3O6McjOcY71e/siQ6e1y0kakNgoV5rJFvO6jCZJz26VObC+kiEZmaNBztyQDStL7JS5epUaR4CVwpz0I4qNb5wxBTP1GMVc/syXALPnIOQOSD601bIKAGIJxknHWqUWPQqSXUu0EDOe1RWtoDKZJcguR0HT8KnvJTaRk8HAJGBTbKeW4VWAB4zn1o2dho3Ht7a1sWkBBlA+XJHJ/pWTJfGSLAY885XjH0p9xvwfNY5PQEUyGzSVNzNjOOMUXk9GN2WwW/7sqckgHqSTWi3mSL8oy3dcdPwpbTTI5MlJGB67eMN/h+FEscto+CQw7Ad6mxKfQzSfs1yHkHBHPXk/Sh9YRlKhGUjqScCodSluLtgBHjB5OSKrDT5QvO7PoarfoD8i4b6IQEKuJG9D2qjcz7QoUnLdvSrUNn5YzLgHrk+lSxC1A5YHB3FiRSFsZ8MUs68ZDnjLdqsG3uAqZfIyAATkD8athYi2EcLjkHNORfNcZJYZwMcc+tOySLIZ7eaNCMbx6Zq1bW+2LlAT2B5q3NZPExUS7gvcA81FGrjAycE+mKXoKxFdOqKTsGSOABn+VVZJCoG1DzwBitpLCKTBfg9Tmr8NlZIFUMpBHJJzn/CjR7sTdtkYNi553Ak+mOlXRY/2hlUdYz144rdlh0+2hAjKgt1bPANU7aewiU5dc55C9c0NwXUXvNCx6HsRf3oz0JHFRXmmrFFuL7zjBINLd6naMmElOT0waxNQumjiYo7OR05zmpvFvQtaIntbeGFWEik7jk4GaeURSSiYj6g9DWU8k/lBizBe47GiO/mGBsLjuM9qq/dBHVmk0qbMgMXHQlv0xSeeJByWzjHA/rVeNwq5dNpY8c0qXcSPsIO9jwBUN2KWrLkAkdGwwK+pPNPWxllJ2kHH+1S2lgwG9sYbkAnNa1tpDTuMSiMKckk4zUp3Kjvc7X4FeF5NS8f2QkIcWsbXDA9MdAM+/NfSryGSZ3IAJOcZ6V5h+z14d+wWWuavKfMaUpbxsOgAHP8AX869OkYEk4+XsOvFebiJK9j3MKrLQZuOc55Y56dvSkQonJGcHODzUbuxJBGAaaMgYBz9DXlz3PdhqibeC2RwCemKeEIUDJPpzTUUBR0wDnA71NEx24HzA9cjn6Vyt9jsguosYDYOTnJG3+tPCgFcBiD3Ydf/AK1OyQvPGOMjqDSx5bDA5GORisXqdkdNRGOeCCPTjimsD/HjOOeevpUvfknPtTXULkg5+tRc2jqQSZCAZwcYB9KzbwtyRggDnmtRmB9OT1xisq6LNvIGBz+NUoo0SuzBvgNrcYGM8CuS1lVAfBwSOSOa6y/3FGPAA9TiuT1TCqVwTgEjJ6inTiupt0PNfEjHY5BHU9K8uvpC+pLnrn1r1TxKAY5AegNeYrbG61oZHGOBj869zDJdTCopNqMT0PwnMxiUEZOMEYxmvQNPTeqlj06ZrjvDVl5YQlFTA6jNdrY/dHIwOh9q92lCyufe4S6pK5oKV2gAZI/Wplz6dBz6VGgV0BXGOxB6inDcrJwcL0J9K61Y9qGxKuMgk9D+XuPepkUSdCfx70yIE9eQQTyOlBufJYZJ7AZ54qG0dUdS78q4X5gc+nanpl+OBnnJOKreeZNpGBjnJ/lVmKMEg55znjtQuzNoO+418gADGBnIx1qB4w6EADA9fSrnlhpODz1BqB4vmPGMcnPSrWptujMkgO8g8gDPHpUMkQ5IHANaUivuIC8die9V5YyrYIGMelPRGMo9TPJJIA4HSmSR7WODkDpnvVpl3ORjkfN/9eonGCB1JHBFYshaDILkxqARgAdM1cjmEy88A+1VBbEnJ4xnGPepUQKoUnBBwRWai9xuV1YvWTpDeQyNgoGBBJwM5wB+Oa9v+ELT2Oia7YTho7kXwnaM84Urxn06mvDVQPgFcgEMM+oOa9j+D+pS3Go62t4S7zW8bK7En5QR0Pc549s162W+5XV9j8w47p8+WSaPQbvxPZaBPZQ6jK1ubs7YmbABP4+/FbOr6YfE2iDTHeNZo5UuLV5fuKw5OTxwR3rzr46PYL4S0J5DHBdSPLEso++R1Ug+xBH41q/DHxe/iDwva214+NTsogkuSCXUchs9sDrmvqKmKpuo6NR6M/AsNl2JweFjmeFb0Ol0/wCEHh+6X7Trl1Jd3rAk21kfKiRvqBk/yqHVvgd4NvUAiTUNPcEEGKYuM+uDXHeNfitf+H8DQoEIUHzL2ZQ6jHYDOcntXrHhrUZb7w9pUl/gahPbrLKAMYY8gY9cfzpUFhpydOGtj1a+d8Q4aEcXVm4xe2v6Hg3xQ+FP/CB28V9aXv8AaOm3Evkh2Ta6MeQCP5HvXmc9gGc4OQcE4r3v4963DJPB4ftGBki2zXDJztPBAJ9evHtXjU1s4YkAAdiK+dxypxq8tM/ojhDHY3McAq2M3exz62xicphsHnGasqAFOCDj07VdltS5bgk9artbFSCcDOCMd68xR6n3HqNVQcEYJP6U4RouSxA9PelEeGznHsO9S7TxuAGOnvUtd2FkNtLeSW5jEClpS25do5z6ivoD9n/w7ba/8Odbkv4xNc3t5JaSysMssYVcL9B1x0rw/TJGtNSt7hU5jYMFHqOn/wCqvo34G3Vtpfwq1G9lDJGl29zKQOScDO0ccYxj8a+J4klOOHTp6O58VxLJxorl7ngfxR8PyaF4rGjG2kW30yLyVlK580M2QcjsOnPP5VyR0UG4iRA04Y4IRSxz6YHNfWHjDwEPi7YaVqul3i2cUpzc+epDlVOQOOuCM4PrW/4T+HmkeDoXFnAk9wzfvbpwGYnr1HAHtXi4fiJYfDxhUTczwsPnv1fDqDV5I+IfEvhwWV68Qt5oCP4J4zGwPpg1zsmmkAg4DZ5BFe6/HX7LJ8Qb6W3k+0NdbZCATtiVVC7T7kjP0ry+8sQVJIyfYV95hpfWaSqPS597l1eeKw6qtWONaJgcAkEnGB3FPClM/wARHI7YroP7NjfjBznPFMk0xAMgHOOwrX2HY9S7MiGZ1YLggkc4FWY5HUnAyDjGeorSj0oIRkHH5Vdj05RkAAhuee1VDDS6ji7O7KVo0sigkZPXGOlXEUMSec+4xzV2GzEPIHHQ1K0ecgcsCCCe1dcKcY7jcrjYUyFJOSRxmtSytwSoySSepxVOCMrgkBieOlbNvAkC7yQCOck1E5JaIcFdnQacFt7b5mAPH0wKjudQQ9WODx16Vh3erpHbEA4ZTwc1nTaiJQACS2cgg8VxOfvWOrZnSC5UnCnd9e1ELHcSMD2ArBt7ojHzAk9ec4rRjuhjAGT/AFqkS9EcJ8dyr+GbacgkiQoSO2f8ivmvVbnyyeM46D1r6g+LNqL7wddDGWjYN9MHOf0r5D1G5kmuSpOQzYOOM4PWipG6TPzniGuqFrrc9M8FrtihwQDxkEdq9W0WMrEpPAzxj/PFeaeEYgsEAAyTjmvTtMUnAJxgc84/Cvna7u2eHSV4qx1mmxggPnJJ7mt+23NggYIHB9B6Vgaf7AAY61v2mQoBGfevKdrmM07mzaM6EEYyRwT0I71tW2WAwBkDqKx7RSEC56nOT/jWtbbsAofY8UWTOV2WxrWhB2uDhSM/jWxZuFkUB8BmwSeawrVXXkKCV6jPJrYsw3mjfwSOnpXPJa2RmnfqdFp82DwRjOOldNpuFAGfve9chZhSwOR6YrqbSVPNiEfIAGSePmxzWE9kVY6q0cIVG7POOa37MbgOc4/ya52wkDKmcbvT0rdsWCkc59Kyg+VnHXV0dFZTZx9e9bcDkAMKwbP5wMcVr24I4zXr0uh8xiIq58Yf8FJIGim8MXqgAOdpb2DZI/UV8I396WnZWQAZxuJzX6P/APBQ7w6uqfCzS78cNaT4Bz6lT1/4Cfzr81byVLyYPGSA6hsfWvosLaz1OWtrSj5GhAbOeMiUdRgjPHSsnVIIYwoBzgcYNU7izuIyCHOz1/8Ar1Vnt5l+8S467STivTinY8WSTd0LHqItGD7AhB5Hoa0rfxlJEpCRgDsyqBWUIFdASCHAyQT2pAiMMAD2z3qrO9rkXW1i3rHiD+1beTd8sp+7wBz+FZkd46xKAOgwc9qkcRDrhcHB4qLegbGQ+M5IFUl0uS1rsSQXbYJcAjqMc5p66gHBXygDn7x61BE8ZBJGwMeKmWFCAVGcnkjvVR93ZiW5DNOjZGMZHpTgqFAowCR09al/s8SuMn6c1FJE0BG0ggdRTV2ZvcoE+U5UJgZyOKs212QOACPWrfm/u8YHB546+2aryMGDDYcew70aIlK5YbUn2AYU7R2GKa2pb1IOCPT1qq7K7KoBBPIGecVI1ijKCr4AHIpXt1LW1hPPBHBAPcjmkecMgDYyBzg8E0y4s/KOFfcc8EdMU1cAAOQDntRYm6buLJdtGmAvB4JABqCMyyMCiMeM5HWrJbggg8cgDsaltbt4DlTtyckEDn2NVa6Ah5jABjz+HSp47Oa4QlITtA5PFR3N2wGcAkcnAxWppepzx2aN5Q+ccqB0+tSpaiV11I9NtraCYfalI+YEg8VsudIgGUIIPZgBWcJvtjkywYIIXdtP8+9X49JtSAWiRFbqwHU0KUr6P8BqMftEX2nTCcMi4x0HemFtOmkCqhJ6AkDFaQ0SxMQIZcnGVOOKgn061to32gYOM49RT5ntzD5VbYjHgqPUCHtlDOxyAG7/ANKpXHw/uXdkDbNpJIWtGx1E22RHOUA6ZyMVZbVHCgfaAB6Bs5/rU8yT11BJPYx7fwtLprlyA/H3W71o2Vw0BMZgTB5J2g4x7nmnS6juUgy8npgg1Rmklkf925OeM5p89wtY05ZIZQf9GGePmABH600QQyjBtxkdz3rMC38K4BBHfAyfypVuNRRAWIUdgRzVXnvqCii1cyJa4P2RSEOCQBx+Hc1Su/EkCRgJbfvCOcdveovPuppSJQWTPOTVr7NbmPlCxPTkcGmm27ttCslokVYfE7q4AiZ1XqDxippdWe9GAmFJABAqZIbaMn93nsT3FPF1ZKpGwq6nrjp+NTZdWWrlWTQpZHLCYgHGADxUDWj2Y5ZiRz61efVo1ICOOOcAGpjPBf5XG0kY5PWk3HsQZcGrXdoQoj/dKxZSB0J/rV3/AISeZiQ1tvAB5ZQa049KSZeSDgcZPWq0uj7ZCTtAJ6Zo5b7Maa7Gaddl2HFuCB1AGcVFNrl0qEpAQMEZAwR+FbiWITBCDHcA5/Gi4cRq6rGMEc/L2pqNt2xNvocULp5WdyeW5NDu4IO84YZ4PSlubUtdOYnKgt0zjFQrbSxMMuCDxz60kiepI/mx5OS+R6dvrSI1w8W5BgjggnpTlUyYGcbT09akWXyjxjr3ppIq9iF4J5gQQwHTJB61DJbGMcksDwQelasd0zbsnA9BULESMAeAOv1p3T6Du3uZ8VkjbAxYEEk81dNtbBRxnAyCRmghccYY9iBio8SkkKhOOg9T6ULyJIzEiEbc4HPpUqyjGMtnPAz0FQMspLo6bSDgdyPrTkaJRggHtUsFtckE6qcqw49Og96a7vOflkypPJB7fSrUKWz4IQbh1Jqzm1XBAJ9DjvTTQ09LmeLB1XcHYYGBk+tPt7XaxY4YkE4znHvVua7Ty2x0xxuH6VnNIiudpIyDnBp6bj23JY5DFIcrlc8H1qU3KOCCvPuv9ahW0lmQsHOQCQPXFRR20zHLNll65OKVuoiUmPA2xMTnrTXlOM7MZ7kdKltJWtXbcjOmeh78dasSXKyqGEXHpjFNa7id9kZhuSFwMkkccVYhVQuWIPf5R0qSRQfmKAAnuKiZcE7FwAM9KGluL1GXcQbLgMCvbGCKs2MieR157fSoFn+TGGPGPqKWO3D5ZDgA9AKXoUi2GklDBQCCOAe1VZRcKSAmBnnCmrsc5gUAAE55qR7sE5JAHYgcj2prXcncy0V5HAKZGepP6GtCFIHjJdMADjI61FJKMnbg88mmKZXxsGQp4x2pNpDsyfyIAMgAkjqR2qlNaDzwy5BHUgVK4uM/NEFOMA461EZ3QnzFzxgjGBzxQmwsSmQLgbskHoT0FKt0iknPHbFSWlvCMhwDnn6Gp3s7JSQMk4wB6H1/KluJlKS7DYVFJZiMYqwNNuZUBVimSQQTyPY1CbaNWLIACOjelWVufs4C5wAOOaLRQaohOn3ajG/JAzjHaoVjmEmCxwOoqy90CcearHHDHuKjlnQYAYZpaPoX7zRdivfI+RkBB/iPNOXUNpxsDjHc4BqiLWeePKMMYzgChrS5RtzkHBBypHBx7U1d7EW1Jbkl2BIBOBmot4H3Sc9MY4/OoF8+OYhzkZ4IHQVpC8gaGNWVTt7AdR79zQ72sU/IoNdkHBBz04H9afB/pJwzYwO3arUkkEikeWBk5Bz29KpyBIlypAJPJ6Y9qNLCTsXbjT4SgCSEDHOWzk/WsqW0NrIHQbueRUpnSHgDano3NMa8EbICSwPTPFGthq7L8F7FGqZDAAHOBnH+NTHUUZiMED2FT2/kuil4gOMEHnNW3W2JUAAqRkZHNSn5hzcuhmw3kcmCSwz2YYzVkQhzncwUehB/CnSwxBtwQdCP8imtcJCuCGJ74Gf/ANVUnbqPfWwwaf50n312tx8wxU0mhQAqBK2D36VSlv2ySFfZ2wpOfeopb+RgOG6dx1qW7PQVjQi0e2CEGYKc5AHOatW+jwJGSsxUDnDHBrnVuZmyxBjGee2Ce1alnZLOgzOyupywLHrRzO1rIpRjYvRT/Z2YGTG0YGaqXOoOrAgoQTjDHA5ok0eIyBWmDLjqM8mrY0SCJhKZVYhcEEVNpbXRNutinc3F7KoHykA4PXp6ZpkVteSuG8kBegYHNaLxw7ABJjA46ce/vUdrqr2ilVcMehLqDQuzCLuRva6moDMgKZGDjginWUUyXGJ7bzYiSMHip01+7TKcmLHIHr9KjbU5pPuxKXzkAnp/9ek3HblYWNgafpxQExBMjJDkHHtxVrybBISEj2v2OetYLPfXGCsBJAOdop0S3zoCIiG6FSf1pqckTaK1JpbyK3uiJMr6HHBpNRvYLm1JDbmI+Ujv+NWjYT3UAM8RZV4B6gH/ABqm9t9hlDeR5i9gB0FXyuWpa7mOhbYQCQRzkjrUEcUtypVZCuDW5cS2J6QhDgn5SetZhkitm3DAUnkk1nZD+Iz1a8gkZEVwck5znPvjtSi/vQxJcp9P5VrW11a3lwF5fJO0p046ZNXXituSybh25ppQYtUc+l5dyqC7nrgHPPFE0l5NGfnYjORg9q25DYQqQDsPU5PSmR3mnRZGAQeoX/Gj90hq70MeF7yTjzm7AlucfjVhrK7kJHnYAGcHufSrst/pyuCMMOgDdCKgm1GAghJQfU5pLk6BZjYNIvZCf36kE5CnORUi6TdQYLzxuM8gg5qp9pl3DypiD2OelTpBqdyD+9JHGCo6U1vogSSW5owBIMBwhIxwRSXMieZuCIRjAAH61RfR9U3B/MBHcE4yPoaj/si9Zvmmwe5PIPtVXn2EnHuaZ1AWqYUAgjB2jqKr/wBpmYFFTA+8Rtzg/wCNNttLmEW15ASOck4zQlybJiHCuBwMCh81hKxXF9LuI8puDzkdcUj6lJltqNgEZyOlWp9dG18xHGcZYAkfjUS6ygwBECCMEhQazumuo/esV/Mju3AlJQMQoZlJGTwOlWl8NRqSDO/pjqPrzUSa6kQO2M5GQflpX8QMAMRlwOgPAJ/CnzeX4EajX8LRMpwzHAOOcc+tVY7OfT2JjzKBxk57VfttYlutu4vgdmHT8KvvcmRQgJIBz8w6fjWia6oLPcwnubtskwEevPUf4UK11gARDaR1zjmtlppRk72APYDFKsm4EOgfI5o0TBOxzLafOkhkRGwTknqAT/8AqqUz3KDBiZl6HIPArVmnZZShyBjAXHQe9Vp7iX+BQR3zxT0Ku7k1nLA8Cl4n3t/EPX+lXYzZxrgxF26hiQMD6VkbrxskIxwOwJxUTC7IP7osepJ4q7yS0FfubS6pb2jsYgVDKVGGx175rEuXEj5RyCTxnt6022DmcJdRERkgfL3rZ+zWKuSwKJjAJwSaW+41voZaRyMoBlJIyQSaQadNIrMrgjPqDj8OtWLg2fQMUOOMsTVUXiW+QmCG/iBqWkXaSWhFLYXKZ2uA2OCTwKsWxOwb2UnPQDOKhSWS5fCvgk8AkcVf/sG7UAmRXyOWUjqaS10RN2iaO46coecDOOannu0kjwViBJx0HWseXSbmLIaUgjoKIbe4YkPgKBwQck+vFO0kBakSKHnhiDx7U2W6lUghGCH26+/0rUtPB8lxCs/2pQMZKlwc1bi09dMXAIdiOTuzihJ9SOuhzLyOZASDtHQtkCrKW8UwUySbSeCoPI/CrF/K0amWNAQvUAZ6+3rVP7a2zDxMDnjijToVqyyNMgVgwlYADk5qSKwsmH7yRWwScg4qlJfF1ACEDsMdPekt7KGdsSPsHB+tS730DQku7Cy2YSXZycAHFdH4G0M61J9mRxvUgH0OegrIbQLaQFhMV4yMnoa2vCjX+i3Anst0gwPmHPSqd7X0FPma0O//AOFXahFcNG/7ogbjgjkdO/4dKZc+Fr3w9dROVZ4yQSSOtWY/iJrDkfbGB45JBJGOgHeui0jxtFcs8WrOZo3UBTKSQgHYZ6cdv8K154rRxOe01u7nHTus7gThlAPCnjPuBU2l3en6ddxypCHCtllfB3exHpXfbvDd7vYRQBgMxtgEkjtn8+lcp4p0uwvJAtkpg3AEvGuAD3471LcHpGQKUusTTuNW0q4bzoLSG2LHJjiQBQfYdvpWRqt7FegRqoB4OBx+tWU+HOpw2KOsiTgjcCHAJB56DJH41Vu/Ckv2NwJCsiYJ5yR6ihRnbctThexpQeB11LSxPBfg5wDuXhT6YHOPxrntZ8Fy2ltvS53ldysRIRkjrweQKLLTtbZl+zPN5JOSoOAR6111x4Bu7vThcNOZTjDq5wATSi581nFfeFknbmPLbBZ3vEiEmVY4Hbjv9a1pLPULDI8oqQeCwyB+HrV+98NpYnzkYpLEdwxkgkdR9KrXPxVEUYgubUMwwN5Qc46c05RjF6r7ilzL4R2m+MNY8MSO6QB0kBDKSRk/TsO9RzfE+5lVwY1QnooJOPWs/V/Haaxb+WlssZxndgZzXKS3Syyv8oDHgjpWXuP4bmsbpXaR1qa/BqDl7tiR1JK5/DFZepyWRZlBUIw9AM1T0d0mimjlwpJ/dknt+PrSLbodwdvXk012uK6bu0YV9Y2jyviZuRkAj9OKhjtkhztZifQmpdU0/wAqfdBLjHJKmq0VxLBhDCz55+UZyKvQm+tmWUE0hAQkhTk57j0rLu9SmtLtI5cqAehOK1LPVHyFZTsHRWyMZ+lU9Qjiu5N7EbxyM/rUpJ6WLTaNW3vbKeFfOkAyAcZ61b8/RmUq0e4epYVlWXhe2uLRphKSzcbD0rLu9GuIJCI0bbnqp6fhULmT91grLVo6B4LJ1/0eJSD0OaryeG5LuMvEgxg85xWTHBe2QJ2Fh1I9Kv6brrplJV2ZJwB2/wAKq8lqxb6ojPhm8t13KOCOTnArNnjurPKhm3j0PT3rr/7TtpQMvgY5y2c1FFPpzTESqHB64OKjmg3qHLKxiaX4gEabJwXJHyseRWgNfhbaPLIYjPIrTXTbCYuUtgyZ6Dn9anOl2GzYtsIywyCTzTXJ9lgm7+8ZDa7ERlVGRkcDGar/ANtpKABGyPjkEelW5/CsxO5WHlE8EEc1LF4TeEiYSqCOgyKvlktmO5l/2uWUkRM3PBwaqzKLondlQTzmupksHO0kRccHGD/Lqao3GmtJGxieMMedrA5FPl8ybpGJb2ls52tLIrDOSBn6Uj2PksGglYyA5IPFbbpFBbANt3deMZDD6c4qg+piFpBsYED5iF/Spduoa9BYNY1FEAMTNjg7MmppNevCvKYwOnTFWtN8TvYzJKIgSF2ksoOAe2Kle90u/kDO5iBPLKM4/CsvdvszWPMtUR6d43uY8RS9O4B/Su9n8V3SaJFJA8t1CVGDg5B/unHb39K5CPwrpt8olS5fdnKhQACvrW94VR/D8jukrPEh5hZNysOufT8KzlSu7xZqpye6I4PHd7jcIpTtI2kA/hg+lbuj/Ea41C8NtcWd2HIKicREDPoS2OKr6j440+61UlUNoJMLIvkBRjvwOAM/SuqS/t5LG3R9QmkhK/uyV42+grNxinfUq8762JbnVILmBSbkkgDduGCMdvpVjTo7TXpAkssw4wPLyQTjAzz0rD/4RnTtZiuJYdXvPNjb/VeUACvc9ecVS0Xw62k6gLi31a+jlAzsCjbtzxyefWl0vFhzdDwtrpbXCRukiDoQpwcfrUa2c+oOGXam4ZwOaitNOkGCecnOcZ+tX/s9zGqBJNiIMKV4r2E5Nao8yySJotHntwGBU45+U5NSGB4xllBJBA4qi7Xyk4nDAngn+tQq168mwSB85zkgY/E1V7dCV73Ume4eGTYVUZPA64981au9Kb7Alw06FpPuxjgkeuagtfsyMftILufU8Ad+Kdrl3BeXCRWr741XChSePao5jTl00M5LWKSQB5MlRgkVsW9sbWy3RIzGQcHFUItKkiTc2VLDnJ5I/wAKVp7sYQE7AMBc9qd/Im3QsLPc7vmjwp6EDrTjpr3EhV3ZQACV6c1D9tEEYWUkP2ANJBciZQELAsccsTVcy2JcGtjTTRIzGQ0jbc8qeMUww29oGQEDnoOh981oadpL3FsFeQgjvnrVa/0dLQopctuHTOeKqzewm+Ve8yjc3pRVRG3dcDrVF5bncCUIz7VswaWIXDCJnB7Vs2PhqXUW4BX2IAwKtwurNk+0icMLU3E+6V9pBwM+n1rTTS7YoCGLMR2OBXV3Xg+KyhMryHGQvABx9KdY6RaR5YguwGOemPpR7PkEqyktjmbTww97GWjXCk49Khu/CEtrGxBYEHoOc16hYS2cZS2hBcnk4GMH61BcQJG8gkBdy+AMgBfrSnKC0IU5Nnl1tok6SFIi5JHI75/Cp77QL2K3L3GYwQMEnGPxrudT1C00eRNrqCUywwOD9a5bxL4gOoWRhQqEHJGOtZ+49kb++tTmlsoCuGndiTyuRj6561LFplpHndLuJPPPOKraRpL3xd3Bfc3A6/QithvDbxFVeAR9yCO9UlJdBtrcqpa2ttkRuc9s9se55zUbXD5Coyvg960ZNAjRcnG70NJY6GglUyS4IOcjpj6VLv1HG0mRWlpeXnzLESBwSB09Kdd6BduoLhgv0I/Su+0rVbTTYliVY3JI3Fq3pNYtrvhIY24ChWA5545pc0NganujxuPw3LOoPAHfParZ8LCCLkcHByB0NdNq+qFbsqkCqF5wF4I/CqE2qSPFg/KM8gdK05oW2JtJ63ML+zzkIWAXrkDpU62ECx5eRt3QbeldBpEdtdRzee4X5dozzz60k+h2Eds8sUuZicqmepPf2FRZLYTbjocveW8SqF82RlU5wDwT6iiGzt9wZnOCcc8VbfR7kncEGBzk8/Ws2a3I80IxLZyAD0NS07bFKUXobYt0iQKjgAsFAAz14JxRrlv/AGNd+QkplZQrFjjAYjOPwrOtpLl1RQuxVGCw4yalktBcsWdzkfLk5P41LbehaV2VFvnvXCyn5i2NxOBit2z02J0yz5x8pKkjPvWHLpEKkl5Dhhg+49PetBLpbWJRHKUCjjnrTT5dNxtN7Gncw+SF8tiRjnHf2rJkmu7e4cqgdQMgMPWo49VujMPJdj6c45q5ZrdyF2nBBY5BIPNCbeyEotbsS21q9jj8tQfYMMjJ6/SrnnXt1EQcgEZODTi0FqhdxgnOAD1qsdVGSEZhkcEcYNF4rcXvd9BBbXLcSbguMjcOopYJo9PlIkUsR7YxUUt/dzPiEMAfkLYzk/0qutleSylpUkZieeO3rx2o1bvFWEmurLp1C1md8KI1J4GatWugnU7dpIyTGfl3Zzg1mtZW20F8jB55wM/SpbTWBZ4iilZFUkgDoCf0zV83LvZha/wmpL4FihkJKglQAxYYwfSucv47K2leJHG5eDg9DV6+8RXBsAElkOTggnp75rI0Tw9LquoJI7khzyPU1MZOeiRK7tjxJFkfvSUxjAbHNZ8zmSU5kJH16V3Uvw2vYJxEkTEN0ZR09SM/Wqlv4UKzSiRdgQkEkYzjrTdJp6marRvY5i2t4kJMpIUjIBHXFSk2hDOSQo4yOgJ6V050e3LKXByBwtQ3WlWDJlipOehHA9jScbK1zVPm1sczHHbHd5bkk8Ag5xUbLc7iAWAA6nJIrpY7KzYgQ4JHAIFS/wBkuucOQGHIJ6ijlbQc7WjOetYxOczEsMdelWorWxkAQgsc889a2P7Nt4YSCCrEZILDPPek02ys4psyfMFPBC5GaIqy0YnK+lifSvBSapsCDCE9cZqW58FS2TY8r5QOrDr9K7C01i1gSJIAC2QoAHb1rrptKM8MTuABIoIBI5rVTTOKpKVPU8atvD/n4IBAB4IHBrSXwfFDbmWbAO4AJ3IPU/59a7JNb0zQ7ySKSFCFOckZye5qvrfibTtQgRYUJBBClRkj/PvScoJ6GkeZpNo89uNKsnvzBaxswyFJJyQT3J6cVa/4RMCXaMH0I71vRXVm0iLFbhHI3MQOQfc1kMt+Z5MMBycZB6Vm5OOsVc3T6bFWTwtcr8iFlB7OcZ/OnTeErnyXYypHhcgsc/lRNLqoKR71AxyV5J/wqCWLUZh5byMQxwdrY49az55N/CWoXVuYYmixeSrFt8uCCCeM1STSxJIQEyc8kdK1bXTDAuDlyBwC2c+9bi28FvbAsoLkjJHQD0+tVFtbj5Wjnl8ORzxnJKydueo6Vo6f4SeObIICYyM8Vcv0jWKKSKJyQSwABH61Zs7tpAPMiKoBw2etTeW9hcum41tAj85ELjJHOQKSXw/axMjttLLg4Vgc10Wj+GovEDmVrtonDbRtYDA6cg1l3/h6W3vJkScFA23JOA2KSjUfVClJLSSZS1nTLa+t96RopAxgDvXKSaFtc4iLFeoI5FdbqMC6Zqi2/mCVAuXIJwSQOAPQVNb6pbwO2Ig7n5cYHNWtPiZOu8Eecf2e3nsNpUAgHg8E9KvxeFZL1uGw3bBxXfDN6jYstxxkuEyAPTP4VSgDNMVSJgoHOBjHqarToRectzipfCE21sShSD0GTUd94eks4N7HJHXPf8K9NfwiJoI547xfmGWG8fmP8Kw/GOmxaPoLzibzXJ2hAc/U1T22Q1KSdtTgvssGMllJGAcj/PpQ1tDGWI2cDn5uDn+tU4kGoFtytHzxjgUp00qxAcAZyM1z2lc6eZbFlrWJo2HmKSOm096rHTjhsyAgAHg9KkjsmC4LgjvtIqTy9qFfODqMAqvHNVtuNNFCaQWzgsQR0yT3p6apayhSQAAdv1NWGWJiQQhccgkZNQmKJAzGNTnoQO1Ts73BNCXOowRyME42nbnP9KaNVjJVASzMOQaBPbLzJAGwM/KCT9aN8MuyQQAFRkcdaAuty/LCJICgkXJGCo6gH1qqbN1PLggjGRTRM74AG0AZ3GrQsDIAfNABGTg9KepRWWwBIZpRjO3qTj2NWjZIEwSHC46HFRjTzGWJlyexPOD/AI06JmgB3HOegODVXsTcSG7gtG+aPBHrgkVat9Wt5XChFJJ796glKTpl0U4H3j2qsCkX3Ygcng56VKb7kp/zI2mMTEkkDPXAqpqV1BaW3yFSc8is2S6KqSytgnA4p1kq3Ku0gBUHbhj3ovc00sWLK4SWMMcsWHBPYVoNBGiJKWIBOOvSoraGJVU7Ez7/AMqS9uvuqiBgvXFRfsCXUmPkxk8jJPUc1aiuVVdpcEHs3P61hG9ZWAMZA6AHile9kIyFwMYJArS9iet7nS2yw3Umx5wFA6EVYm0WwbJ80EY5YDqPSuVti1w2WkZR7HH4VYdDsCC4P0LHI/E1DlPoNct9To/+EXs3tg0bqW6YFZ+paE1mQSmV3bQw6GptH1CK0i+eUEqoyW6kg9K0dV8UWd3p4iyA68jA4LH3rKLfUl6P3TmJtPD8gkEDJz3p1nJHCgyCG6gg9PwqlJfTOzmNgTzjcOue1V3lnYglNp7BefxrVSfQvY15bpBzuAyemartdDeAGx3HPSs1BPKTlGABzyKmt1yx8w8dMdM0K/USSvckedJz85OcnJPOasefbKnyHvxnHAqJ7W2K8FgcdlJoNlCwADckdcc/WrV+4X8h0lynATDDPGRjJppeXBIGDngE8USwW6KGUNkHgk9KWO74ByRUeoktB1rcPBMXnQAAcLnIPrUjarBLKsYQFmOAc1SkuVnlIKEqD0zjNMQRBixXBzx7CjV7MaaOiihh8vcSMnpg0Gzh/eSvsYlQDk9cdK5+a9O/AJ2gYA9KZJcSgHYABngEZz70m5MmyRtvaxT4clWBGOcdPpUQt7SMSPOQMDjaM5rIhe4baN4AHHHGD6U54pQgDHAbIYbuop62H7poWt/aRTAGMEAYGQDn610EOs2EFoJDaJNjkq4IUY7cYNchbRCOTewGP51t3msW8uniMKBKABgEYoSfWQWT6D7jWbK4JCRBfYA4qYCLyg5UZbO0Y61zQILbwDz2odyrggY98nIoTa6jUdDft71bdySQV7cdKnu9Yh8hyiK5IwAxP5iueRJZsDflAOAe1PNixUAyAjOMZxipabKtfRhNqzYyh2Y5HGc+1Um1CViAGOe49KJrJkbIPGTke9CKIeXAxg5Hv9apQsib2ESJ7zhnGCec1Ztbb7NlQ4APQA5H/wBaqZnIJCgHAyDjqf6U37SzMMBskZ4HFVoO2heksvM3MZcHHGD/AEpofylIUsQe3p71Bb/vifNcR84Gc81ZTTTJjEoIJ456A0bhaxLazyhBtJz35xTDdusmXySDktmoWS4gkKoCCp4INNjs55CS4wD0z3FJRl2EnY1Y9btkRQUJYdyMioZ9WhuAAECknGPWnRaVsh5UbieMU6TSRHAHAB69utNKS3ZTatcoaheRTxkAHp1zWTHFEysADx1yc9a1JHgRD5iHA64FMF1AVYFBkHGPepv3YuhnrkP8uQOB1rXtLdo5Q5YbTgDB6Vm3DiRQYwM5+lJbxXLA4OM4xnt7UeaKude06RQg7t5HJGetZ3/CRozMSpxk4AH6Y9KzY4ZjGxdyQDj6VLCUVCCgz78ZoSs7sl22LM+tLc7VjXDkdKhXdc5LS7MDaWJx+FQNdRQz5CDPYetRtqCNyAQOxA4pvlv3K2ZoppksijdOG+p5FRPb/YAAHBPcFiaqQvLK2Q5AxwQakexlniLNI2M445pWXRBfzGm6EbElCwJ5GKcNVQ5BTJHPStG20kyRgKVbjOScYph0sWbEEBsnPHNPlb1vYl6kEmqhkCtEdmeART7S+hJIaJUIPXGPwpJMJjCjJPPFRDTjcNuWRQB64ByaVvMrTQ30iintnbK9AOAOCaq6R4ea91QytgR42jd0z9aZYaW6SJmckMcbSe38q7O3MVtAFCJkHlgefyo95bjtroZlxELeQKUOAcA9qdHKzZBHlAA8njFaD31tyXtkJAILEk5/Cq7mPVGtrFI8Pd3EVurLzgswGRWDt1OiCd7M+ovhjo58L/DHRrdxiS6j+1SKQOrE4/Hk1rNMWx2I9K0tWQafHBYDB+yxrCABgZA5/XNZMhATGOSea8ms/ePosPFpBud8ncRnjk54oOVUBQAQOg5zUYYgccgHpUm7IySQR+tefI9akiSPJIwuB1qeLJ3Dnbjj1qOIFwMgE49amA+Xjhsc8dTXJJo7YrUeEBBABIB4/wD11JyOc4P1xTYUwcnPPOBxzU44yTjIGAMVm3bQ6VYQEsMlsnoOOn401vu8gZPTmgEnIABUdfXNNfAGSxHHCgZxWd7ajWhBKvDEnkdAO/tWVfHaDwV44OetaM7EDAGBnrms27IK9Mk85NVE3iYN8NyEkkHGOO34VxusLncCMgDOc4xXX3zAI3tn8K5LVstuA+8Rz9BWsUbxep5z4lOwNkkjnqe9cJoKAaxMwJLZB5PT6V3HiogxlM9u9eeaLe7NRnYHo5GTwa9vDtpFQ/ips9f0WUMEzggDoBXUWaKfmGMEcgGvPdJ1ZQEw2D6ZruNBuYbrKuSFK5wOST6YFezTrpLyPtoTjGCbNdCAMDAPY1OoBGTyT0JNUfMKSbHAVhkgL6VZjYt1OAOhrujUjJaHp0mpRTRKzEYIzgAjikADEljnn1p0cTFn2FiCOpqaK3KL8wBP0zV8t9zsS00I1bAPQgetWYGJwQccZHvUDxkDjqBxkd6QbzwSMDGCD0qGrbI1Rrgo8Y4wcjBBpXiDAd89TVKzlKMMnPPrmrisCcAZGc8U0bxkRvASc85A6VUmtmHJJIPrWmwAUfU/hVYq3OS3XuKSSvYco3WhjzQgSZDYJPbvTFTLkhRjoPfNX5IY/Mc9SRjkdDUTyrHtIHOecDtVPlvqc8o2HQ2JkZEYEEnIA71vaZ4KudTkGxAADyzcD6Uzw5J9pvbaGJFmknlWBcnozHH6Dn8K+itBt9G8IRww26LfTxjBurjnLc5KqeAPTOTivRwlH2702PgeIuJaeSwta8mcx4K+EMp0+5CaQsiOob7TenyVDdyM5JH0B9a6W2+G+naLem5s7lnuynleRGMQID1IJ5yeOT6Vut4kGoToJZW2ZHfOB7V5z8UdZ8T6VHO8LNZaUGxHNaRlzIpPBZv4RgDPoeK+hjSpYJe0auz8KrZxmPE9f6tTagn3ZmfHDTon8N6Unnxm9hvflWMhmwV6N6AcnP6V5daQtbRXLieRLvaI49pID565x2AJweuavazdaiYYJ7nfIJhuSVjncPX6e9Zf9qOXBI4BycjAFfL4vE/WanM42P3Lh/h9ZfgPYVpqf5G74H8Jax4s1GCwgKTWkcge4jyS2Acn3wa9x1C/1HR/PvpFWO0tlJXJyVIB2jAHTIAxivOfg14xj0nVb+2ki8qS+QKtwBkAD+E/XnH1r1bxBpg8S+FtV012aOd4fNhCnG5xyBkc4OenfpXv5dGkqDcVqfkvFc6s80hhqiUaaasfODeKbrUr65u71c3E7s7dsZPSrsciXke5RgjoMVii3aJTBOMTAbXDHow6/rV+xkMDAdO2TXzFVS9o7n9IZV7OnhKcadrJLYlktipK45I5JPWqs0GAe5A5A7VsqgmUkcEDnFQSxYxkEgnnHpUbrc9y3MZCxEO2eMgfhWv4f0M65qH2dWVAqbmkY4GQeB/+qqPlbJMnDAjpnkVqaRqEOmSQyGBpnSeORhuwCgIJUjuT9RXPXc4wbitTgxbqQpt09z0Hw38INS1hENrEbRCxDXl2nBHqink+2ePrXrmlaVoPgbwbd6F9rW5llLGVJCAzuevTgDjpWvonxA0rWtPsbxpRaCdVEaOmFBPQA9M/SuU8c/B221+/m13Tr0R6jEplKu26N8c84PHT+dfkeMxuKrYtRxqcYXPx7E4qviavLi20rnD674s1bQtIu7PQ7wRWfnDzYgQZkZgFCA8jryQOSK7vUfEM3wh+FkNxfbrvUSpkCv8AxyMOQT2AHJ+leQaH4M8R+LtJnv7GD97aXIcSQybfnBB5H8WPUZ/KvYfEfhy8+J3w8jTUY2t9RtyMoRjJGCxA9CMgE115hPDe1pOLVjTEfV6bhFNNde58qu8lzPLczBjLMxkYk5wTzgH61UuIwwJA4ziuw8W6B/Ymqm3jglS2xkeaMHcOoz0/KucnTKEgADvX6XQjD2UXDY/WcBKnOhGVLaxh7FDgDrn06VOICcHAwBkrkUyZlRuhAyc1AtxsmyDlScsCetdDOy1y75YABIIParAWNccctyQRWb9vULk4B3YGT/nFRyamMEk4A6AnNJzSJasaDXCR/wAXXpUMl0N/UYx2FYz6gGkBB+U9Rij7UGYnkAdBUOp2GzrdJiN2VwS4AzU+rRTwMQgYgfxY7VX8EXyreBJAUBzkE8gen616LdaXDfWwIVeOnQ/jmoVqmjNr8qTPHrq4dztIYd+fWqjXJQjk4Bx1rofEujm3kbbgsMjb0xXMuu0ldwz2GP61hKnys0Wupfs7xzKhY/IxwcdhW7BckBhksPXFcnbzGNwCeT+la1rdMmBuxzyPWoVyG7oueIo/t/h2+tyEAlhIJJ6dx+J6fjXyRrulmPUAgUk7uQOMc19aXEiyQkZ6jBNfNPiu3MOu3AxgNLgDHQZ6/wBa3k/cPieIMPGrTTfc67wqgSFOTnAxmvSdJICxuR83TI9fWvPPCaK0aBiQAAM46mvRNLJCANtYDgYHQV8zXVnc+ZppJWOlsFJIJyR64xn3roLJMLycgDOawLLkJgkEH7tb1mMdD9RXntpuxjNWNu3OVAzwB09K1INiAMDjB5JGKybQkYIwPUEda17dtqbePmPes5R0OJvXQ1bWY8sAfYgVo2hG5cHvk5POKyLbMectwe1akOB86khgMD3rmaZKRu27AgAEFc5BBroNLOGABPJ/OuYtJNzA+nJxxW/ppOEbJGOcGsJK6NEdpYNsUKMHnnJ6GuhtGbK+gxXK2E27YTjGRg5rqLN1A+X06Vzp2kctbVHS6c2R9f5Vt24+ufWuesJMup6DIroLU7sD+devSlc+VxKszx79tLQ31r9n/WTGoZ4HWXGOw4/rX5M3kMEUcQiBRQq9+cgYNftN8ZdG/tv4SeJbMDJe1ZgB3Iw39K/GLVLMRTvE4b9xIVJAzk/5NfRYR62Rwv3qFuzMeW7DZQS4HftkVTmmVeAxOffNaEllaNzkj2xwao3tjbkhlck5xgHpXsRXZnjt2exWeFpQMDnqPemSW0qKCCcAdqli/wBHBGeh5JOef6VK8xKgAgjHJziqSjszO19SlEh3jzBg55OKtyGEgDGQBz71Hkyk4XkY49fxpr286kEgH0Az/OrSf2SL23CVYuDg4xximLcqmdwIxx04zSwAtL86EAdcmrUiQuoPI+gzT6ahe5U+1IV+Vs5/WnxwtLGQcA44IPelljTA2qMgYI9/WljbylwWJPcmklbUm92QtbzqxALlc4wcCpDN5DLlAcdfenPcjbjJIHXvTJ7SZihJLZ+Ye4qrroS9NxJLiNuViCY4wKg81A3JYdjg01S8T8pkA55FWS8LYBTDdsGp9Sl/dIFnRmwOR2JqORwpwQTz06c0+4ZFbeqMMHB3DB/KrcdzbbRmI5x94+n1p7E3KUUZmYnofQ1KunuXxuIUnkE9KJLpOVQY5zzUKXEqgjBxnqO4p3Q79Cxc6YoTKkiPoQTn9a19LuQloqKoYkY6DketYM9yWQgFjxzir2n6fPNYB4253bSpOMVKu9gvE1hq5ViNiynuzE5H9Khv9ckMeDAw7DA/wrMjsLqO5V3cOAc7WIGBXQJdo0PMSYb+6B+lDXcm5hWusSq4OxyCfu46VdfUJZWAMRAI7AYH/wBep5pY0OREu0HjP8qpPqyJkbM5OemSPwpvl8ytdi1YolxkygoOeanfTLXaSCCwHPGcis2LVvMyNhx7Ljp7VIurssq4B5x8p6Gs07PQa7k8+kW0OAkwUkZORjB9KICIQSGDMO/pVdrtp5NjqQT3FTx6OjjBkIAOcKeprXcLaE4vyDkEEY6A4xVaTUCx5YZz2Of0qdtCjQAGUhBxnJPFUJNKtkl4nI5wSKjl6qwi7DFcXAPl4Yjk7hjikkhvQGDxhR0GBViG9NigVJQR0JIB/EGpF1hph88gc9Bto5o7fqNXWxjT/a04MZYdyoq5YCNYh50YJJ4H9adeXEkgLLtAzjPWs6T7YANsZxnHQimtrpE69TaZ7CN8FMZ/iNV5LjTomJQjOc544rHcXUzjcm3k5wP6UsVq+R5kbqMkEgDp6ih87VitLWNP+20ib5JQVPAINMn1hLhcCUrJ2INNXRraWNCUO7ru4/CnDRbaP+FnOc5BxipjDTVk8z00IoJbqbOJskDI5xT5bW6MTsZWJI4LHih1itjlQRx0zimG+jCku5QYyc8/lVJQTHfW5z7XLQzSJK7Eg5G70pTIZcZYgdAeuamu3jlLMFZiMgkDp6fjUcbIRgqRjpxTtF7IVr7lpNMMi+YWIHHAaoZNPYKSJVUepzTlukiAG7AB6VFJdo65V/X5QaXNbQF2RGI3iyA+R3yaljJ2DJ7YJ9arMd5wpxk96smzkRFI4B9DmqTvsJ3WhKkhUjgAD2zn3q1HciNVKnAPcDke9Z81pLGAw546ZpIZjboC+ScduaGrFRRee9DEkdc/eHX61XlmLN90HtwKja5QJkoRu56URXyrJkIQQeOOuO9LTzF1D96hJ8ohSeOO9BafBwoHsRnNTprC5yYuRkMexz7U7+0g4JAyMfpSWgkm9CrBcOZSJUIGO3FaH2W2ddykc9mPWqU10TyFJXqVI6E1B9rkUfcbnoMU7lGo9ykQIU846dqz7icMxILZYcZPX/61RPdvnBQAjtjtVu2tI7xSz/KeRyP0qhWuVorx2cAkdOn9asL58jffIJHc9Kme0ggAIPJ7ZGRVfPlzfLIcH1PFTbQESzxzhSe2MYziiylMTYdQQQTn+lMkuXYHc+8HgAnpSJaTuqsoBBPVuMj2pLaw9y47JIDhMgjqf5Vn+abVnBVtuRk7SQPTFTxx3EZIAIPJ+mKW3uFkdxKMv3z7U3ewk7lcO88saBiGckHJAxxxWlBpizgq0gBCliScZx6VSkEUUpcBcsd23GcH1HpT1vV3BiTkDII5xS+EepZ/seMEEylto5Oaj8h7dso4AHIqPzTNwjnbjvTo7R7pgokYHHc099bCem5YW5ZgS7KT7Co5mWUYyMdxTH0CQMAZXU9ME0yXSpY8HzeRwS3J49utCi0rkLuNfJOFznsc0wvOuDjIHerEEboQXAIx1q4ZxGp/dq4x1I6Ub7jt1Ma4uJMnK4PTAq1ZLFOcOQRxnPpU00m9jxwQM4FVTIFJWOMkkYIA6ijRalLXqbdvZ2UvDFhz0Azx9K0rjwpYSWxkEoD7SQrEHmuVSeVZFIRwV5GOMVrx6sl3GIpUIX7pJHNJznHVL8B8ia1ZTkiXT/kRxyc5Bxn8KZLPEWB3nd04Na1z4cgkQTCbtgY6YPrWRc6NFhsMQR3Bxmm1fW6ExhkiLAEjOM5JzUZt3lIEYyT3zUSaeIcgscHOFPb1qzCoiIO8AqOPeos+5FnYaNPuRkbxyOAR2qu73EEgBwVzzWobvK8vkA8DPSq1wrzNlAcEZBx1qkotFbD4ry2z88RDE9hgVBqM1tINoTDY4KjHPrSNZXOzcFUjGRkEVnTiYHcyY2nGcEUO6GtTXs4rnyFCDcMcEmppI70KP3YyDyABkUnh28LW2XlbIHQjgnOPwrRnvMZyVJBqFy/aAy2a7QB8sCM45/WtGwnRdvmrwevFQtOZx8pBHXkVDsuyRiMbScknOQKpJfZQzckvLIKCYgueBgcVDLqdrbKcICCeCQDmsrbeKcmMEAdCDzUMUcxcCZMoDkjHBrROaHdPdGk+q2QHzRAHpyQM1A99bKSyg5zyAK0ktrKUZMPOOCB/niopLO0BLbCznjORn86ha7y/Am1jMl1Fckpuz3XH9atW8a3gAExjz0BYmpBJYQKN6BiOAc/5zUJubIOCgKc8lTjHrx61L5V1Hqy4uhuELtMcHsG/pTv7BRWBMocYzlc1XfU4kUlZc9ACKrpfPdMFEhCHgtUX12KavqXvK8skCQEjpmq813JCR5S7z04A5qSDQ55iXS4GM/dZwM/h1q0mkMmN5AYHp2Iq/Qy23IY9avYzgQ5JGCp44+tK2sXjZPk7B7//AFq0Gi8uEAFSQOjHpVWK6lDshRCM4weePWlyoadyW016/RGRYsEEkhiRj149ac9xe3CA+RgMOCwI/KpI2eCcOe54PcVfN15SBuNp559aVrPS4o3voYa2k4fLpkdxjpVObT4kJR0YKSSSOv610Da0kmEBGehx9ahuHFwTiQvIwHX+X0FUpJFW7nHyRT6ZOslurEE8gdqsjVLhkf8AchOcglSfyqxe3H2aUBwuwHBYdP8AJrQtLxMAggYHDDqD2obiyloZMEk7MS8DHI44yP8A61LHpqmTMiEAntxWnd6sbfJEaOmOetZra8ZWB8raM55PWl7nRMnVl86NZ+WDgsB69fzqKW009NpLKCDtIzyD9Kgj1pwHHlMcngde1RC++0Y8yF0LZ2ggZJ7nHpVJtaJCcbbl17bT9uGIYEYwCCM1asL22iRwX27eFweDWJ5ClhkYBOMVqJotkIwTIwYHjkcVF5bN/gUrXvYWfVEaIosnzEYxnpUCJdyYCueOQCc4yKJNOsIycOCT3J6VJFcQ26/Kw496Vo/adxddERTWmoMByQMdex9qjk0q9mYMxyQMEk+nT8q0BqMciZ3YA4BJ61BPqKjcEkyWGSWPT6f4U4+zvsF29xsOlzSjlFyBkkVPFYrEhDopOchu+PTFVYZb1X+QOQ3PFJLDqLZAjLAn7oHP51onfZCsluzRXyOhjBwOpOP/ANdNa8toAc24cA4yOv8AhWdJp1+DlkA4zyehqJbW73gOA2RyckU/f6Boy4+t2mwkRMpHTK1ENeRcnaSM5HFSQxpFGTLEAR1wc5pralZwgh4h6gMP61D/ALzKT6WEOvEjARjzgDbVf+2ikn+qcDrkipo9UtWJwgIB52gcfhSHWLZ1AWNUPQ7gMn8KnRrdjsQDUluZSSAmRznvVpZw0mS2V/AVGLe31ZwiBYpjwCDjIpJPDF0i488kD3H86pK/wsi9nqW28QMg8ofOGG0kjsKgOqXUqArEcEcDHas86VcJLkNhh+nvWta3U0UexgDz1zT5ZdR+hRea5LBjDtGTkdCarT3kjBgIjgHB9q2rm8kVAAASei4zn14rFnvZHkINs5bPLKMj86cVbuLXqT2CWzNmdMgDvRe29hGgZX5PZW5HtiofMlyT5agHoCenvUltHBcS4dFDepH9afvDWutyoiWy3B5ztO5cnmr8eu7NqlygwQTnj6Grp0a0eAHzVBB4wOQagm0ey2/6wgn+IHp74pXT6iT1uVZNRe7lVFYYPTmp4tJvm3OGD4OQwB4qo2kxLMGWXJHRjWgtwUjCmUjB+7nFTyhqxsa6hbBgswQY5UdjUQuL2KRw7M4b+9z+Rqb7VliN4JI49qidZpX2qTweFai0Vsg12ZJHI8Z54PpV5tQi8gBrdWI6EDke/NZf2K9ViM/OTjDDBFNltruPBMZyeoJ6ihKS1QK3UsTaohBAiwp9Fzmqq3m52LggnpjtV7TZAmFuIhkjIBGePqK0yLTadsCgnpimn3ZWqV0jMihSWPJcj/ZJ61u+F9QOi3AQMs8ROBnPy5rHuHtkJxCqqeue9OsGtnnSIOFB5ABxkf4Uny9yWz6D0jStE13RfOm8qGYDLAdW9Bkn+VRwaZpFpkSOsiZxtZs8ehzXL+GbG2ubZEM8kRQbS3B5+pqzdJBbXHluxlUHAIwc4renUlFWujmdGMzS1KKyt42NjGkRGcBBwM1jrDrRtzKIAyk4zG+SB644qSTUxBJsWM/L8xJGAfx/wqa28T3IUQxxA5OMgdQaTk29UXZw0TGR63rawhEVeOAGYgY7ZqWKHWLqB3uJVD7slIwSP/19KuyWl8I1uGRQrHIPtVzRr6Yyxq80SAHLAJkkY6j/AAqeSK97lYryb3MHRvED6FqXmkh9rBWUnA69PY13uufFTRb20RYoxZyhQME53euT69eaWfR9BvCTKke8nJUAZGepx+H61mXGj6BOQsaRKSdoaNPwzmh04Sd1KwlNrVxOX1DxFaXxcLghgQSpzXHahoUF7I2xAAT0POfU13eofDq6ScNbyRiIn5SCAD/9aoD4FvFDgygOvzHaP0rZQkvhdxusn0OWt/h4stqZ4X6DHIxhvSoB4DM6SETLFIvQsmcn2rqInm09vIleRnGM5zx2+lNkv4UbcQ2T82M547mpbavdGsWmr3PP5PDF8JmCxNKFIAJBIP5dBVoeHtRVN5iGB0Vck16RoPinS9NeRkj+0huHRmz+Bp914us0nkEVspicfdC9PfmiMqL33M7VE9NjyK6Mis0TxBQP4mXmoGhyMsgwCAPeu3u7W21XUoi48uMnOa6W7+Htk1us0V1CVK5JIPU9vY01GMnZMbnbdHmVhp1veYScgHqGIwAaj1zwdaRWrNBdASYLbT2I7fjXaXHgWNYXMMyh8ZALgAVRb4X65qFo7pEzgrlTHyD7gng0+WUdFZhGcd2ee6FMYTPBLKdy8DIz+GOwrZa8OAGcMQMDjOBXOanol3pt5Kkm+KVCVYNweDVAm58wgysQBxWEoShLY3UlJaHYyyxzRH5lJHGQOtYlxpqzTnKrtPXac5FZ0Nw8JIYsT6mpo9SntpCQjOPQKT+tReXUdlbctnRiEDKGJHTI6VmzaVcpnajE9gRgGtVfEUyoGMDgZ5YYAH4VLbeJDNIY5y2w8gN0FF11iTa60Zm2MWrW6j9xIUzkZXP8u1WjfXqKWkt2KA5I/u1vw30KfckJQ9QDjP4VBLJYzEo+8sRjmTA/Kheza7FJSK667EqBSw552g5P5UkviKNP4wM8YJoGjaYzMPJc56YfGP0psui2CMS1uSDwd7AkUWVrJi36DYNbhDEZADdRnofekuPNuGDQMihiB1xWfdaIXceUCAfut0FMTT76IgEqCehzzUpPZagaLaFeSSgGVWB4BU4B98+laFponk5ExjccYIOM+v8A+useK11QjaHVu43MBirAtNRZCAQXAJILdPxq7NbIFFPVs1rrRYmBEbxgnsGHFYMumy20jPEYy4I49RUiwahgNvVyMnJIGasRzzRSxlpFQ4ySDnkVXvfaB26FVdfeJggDZUc4Un/9dbGjeNZra5S2dJCjkjcy/KKvweKbSxs3trmCMpKdymOAHLgcHJGVHrjrWafEdsLlSsEeAQcBRXNKz0uzRJ2vc9Hj0y21+xVXuLNCQcOIgGPoc4zisaTwbcrcwQSa6yQSNsVoiRsJ7+gFRaf40t5YljhKQOBtClcfXinWlvfeK794rPU4IpQpkCMBhwOwx3qVJ2ta/qVotWwv7DWfh7qLxXNy8kOcrIhLBwejfiOauD4n290UEs1zHLgK0oiPPYDkDitNL29jt7a31S6jneJtqllz5YHQZP51vXsmnanFBLLdWqXJGGkeIFXA4GOMj6VDt9rQpOX2dT55mmWJtqOgyOg7+9Ur2WWTYkcmMZJK9x6VAzvZoCIw5PsD/wDXqWC9d3yYwD2OBXq3urtHAlfUgWxuGBZZGIPUZz0qxb3cdlG6SplieGIIxWwso8oOXQ5AyoAGKpytG5JbaRnGepppIjmadrFR7uymIKwLvI4cn9RUYmsLclwgLr15yTUlxdW0KcIpIHOBjNZq3sbkb4hjORkdKz5ntc0tpoi1Jr0TggNnAztzz/n2plrNLcHeBkE5JPTn2qqWhkcBYsc54Ga0ntHhgHlSKOOhIOKpCVhr20bkeaA2eoIqzbXlvaWc8UcGJZDlSB0x71n2sbCVfNkDgnB9/wDAVK92gbdgAAkDvQ2wsWYtRvV2QxSyoT0w3T3+tbK2kzrFNcThyo7nrXJtfiWQmMFx93Knmni7upyYxkZHIJx+tUr9iWmj0tPFel/ZoIXhDGI9uc1T1jxE0txvsYnhhIwN3HH0FcfpmzTpDM5Jwd2evPpWrNr6XFs4ig81jwfWi8r2bJcY7o6LTrXUdcRCZdwA3HcMcVd0a5ttKupI7xDNnoVOdtcFDrl9ZlQokjBG0BjgEfQda2tMgudU3SvKAxIz9Kq7tZIXLHc7GbV9NWQywE+YqkAAd+wzWE8l1qc8jI6gBdxyCeKrX2sWtpbyQDLupALAdB34FZE+sEyYtGbYMDcDjPsfxqZNy6i5dbrQk1jSprqXz7gggYGeeR6VmLpNtIwRpdhOeCxwfbFbunJqmtKyq+EAxhnHP+A6VU1LSbnTYTO5UFjjOOTjqMVpFNK8UHMk7Nj9EtYrEF2dXGflHoBVnV9X8071CFxg4IyOO1YlvE0gGZcBhkFs1I/lw4JcOg9O9Gr1ehbakrIdPdXM+ZCoI2jnOOnbFODEoeQD3wabPqqJARGEJX+EDrVVL6WVg2Nu0ghtuCKVltuONkXYbeNUQmQEjJySTmrEesvZszRyq5GVwRn8qxZDLJNtLlcdRjrTituYwBIwOOQRip5dATsXJdUknlzgEkcECoGErHEpUA9MDB96ZHdCFhtIH4dagm1RzIQEwMgAjnNO66ieuqLyIEUnzcE8Y5pDMttIHDhjjIz2rOLNcEl2II4wB0pPsiJyXKgf3hnPrik7FGtN4ln8rYm0nHIAH5/SqlozSbpZSuwDnAxmmQ3MEahUJbJ5JUD8KutGrx5kVwmRgHA4+lCT6MfLboSCSPyCE3DA446/jVJ4rlo8rkBumT/SrE95FHiNMOcZ+VugqNLh3iJijc453DnFQ2gS6kVvYSyODcIwXHHPQetWhbWERUFWGxf7uc5NRE394FCEAck5J5HtTo9MkTLSnJJwOc5B6c0+V9EHMthQ9tG7BWKLjjnGcdKYl5NKQYicHvngVOmkhgrcIBwM8E/jUVxA1i24ghB2B60OLtclS5iJ7e8u5R55LBeBznA7VchtLeJSJA4bHIyD9ap213d3J3QEpgbSQx55496lGnXU04cuXPU7Ril191FafaLTXFpFnyZMjPAbgn3pUuppWb7PLIH4IKnBAqJoIITh0yhPKkdaLq6tYFQQRbX7sGxmm3dasmyWqKktlO02MMMnJz3PerKafB5aoyHfkEkEcn60kd1NO4EQIcLhiTnGfT8KI7S7hJDZ2ZOSRnn60l5BqlqAs7W6cxJgAMRnp9eK7rTbLSNGtxJHMDLEowTxub0+g5rndJ060toAZirSyjd8vP8A+rpWhGLKG3fCneflyV6E8CrT0szmqJ9DSl8dXs8jNvj4G0MTk4xjj3qMRXt7ZC6AyjMcKxOfrXP21uiyOGfaU5IIrXXX5bSzS3Dng5UDtnrUp2eoWUo6blPUoJ7aMM5AEg+UE9D34oiktREFLhmAAyq55qe9+1aj9n/eKyFO64PXpVPyRY3kZYg85AA6VV20Wu0typezpbXMbRcgDnIxz6UyHUZZmAw3zHA4rodRkgurgeVHhT1BAHbk1Uvbi2RbZYUKtk7m2nn0Hv0oVu4JvZoY3hy5EgnuHYZA+XGDjtRb3lpZmRJeQAeh5BxwcVZXU576/gtGnk3OcknkovcjNT6p4HhSeQ+f5gxuAI+8Oufep1ewSaVrnNR6tNE+8SgkcgkYznkVuW3i/VdYlVY5SjRDAycA+hFZlzHbRloyCCM8gZzj2qla3YtnUwZJHXBzgVLikbJ30N7UtNuVsZNQmfJDKpAGdxPQVqabq2l2Ok4niy5yWBXqP89qzdPuptduorWW5YxFSVDcAY6frV3U/A8pQR/aASfmZQOg7/pVWdvdM9Iuz1MWfXrG6uXNtCFGOiEjn3zUqakFj6Nu7DBNZGlvaR/aJI42lydqEHqBxn9P1rYjuobaAs6c5AHGc1nrf3maRXLsiu96ryjeMHPC561q6bpMuquEEix5B5YE9PaqJ1y0kQp9nBH94Kf51Xj1l4JT5I2kAgEHnntmndLYrV9DrI/B0qSoGdSDyCD2qKGCKy1F1dTLFEQMAjketYdrqGoTZEUrICMEmQkkVL5MsMeZZA75BOGzg+tS5Sf2bE8rj8TOrvdds3gANmPlBCjIwc9M4rE13Xba5gt0htyGTljGODn/AArKvZWghTBBBPHPvSR6pGsDI0Xzk5DA44x/jQpStqw5V0Rb0/WHhYlFZSBgHccA1s6fpb6rE8sl0YyDkKD1/H0rkpNTQQskMOCxJJXt68etPTV7mKErHvQDggHqPf2pedrlcum9ja/4RiSa8eNrgu+eoOfxBqlLarpd6ECvKANzKRwPxqPSNTnlnG98HPBHOR3rq2jtnCvKyFn/AIs9K0Vpb6E8so+ZnW3jYadZvBHbZ8wdSCf0rOuPFxNrcQeTgyjglcY55qvqd5Dba4CqI9vHngn7w+orMvtcEkrbIAUP3VUZwPWleztdg43exqWE1zcRhBIEjUcDdgg/SsLXJjDIIjKZRksSzEgE0n9sSCEvFGA3TIPT3rmpo5rmaR3ckliQM/pUK99EXaRPPeAZCIowQflGc4pJNQDKQIyDjIJ61Jp1o6yOSAfUNU91aQwZkQFyR2q0nuGvQzw7TR4BCk9OcVJ/ZrMmfMGR3BqIycFtoA6DijdJhgMhhyAe9QykurJvsQt40czb2bqvpip7djgIduM5GR0/GoIIBOMM+w4zjPX8Kf8A2c4wRKCMcg1S2E13JZ9gdiUBI524qA3qQA7oBjjkHp+NBQqwBPfrmpvk8vBIbsR60XYbEL3qSBSsezA5A5ptrdBzgLtGcYxjFXD5Ww7UXJ/Cq8sqeWCI1RgcEjPNGvUTJtjTEpvwM8471G+nGIfKwIAwAT/Wq73RYAbMZPX1NI9y8iMAoJyMt0xU3uUkrDwhUc4P45qWGdI+SgOBg1VhtpXIJJBboM9KkOnzFsk846dj+NNJhaw66uITE5MYIxjLZ4P4VBBYSyKSSEUjgDtTLmD7OcuyhSeT6e1PivwMbckdh6ii9txLQv2unzNwZBgVJhbOQ52ygevGaghupbiIhCUORhulO/su4YndIuSMk7gKaV9kK9tCeW5if/liowO2agNyGQ7UGcdhUTWEvmACUH1APWlhgaGXO4ELzgn+VVqVaJE07pgBNoAxxzmoHmlkkCncFPVccfWtZ7lQp2BRg88ZxmqhuTFJkBCOuD39qmyFytALLzYgTkEfxVALFXYIZSecjc2AD6+1W5dSbnCAK3IUfyrPeV5ASRg56YqUrBsWYVW0cDzAQOjVYN4rEZx8vTiq0Vt5qAvlPUgZpWsF8slpu/UnGKu10Vey1JzelujjgYx61CXdicAnnoBwPxprWaQoCsgY555qVH2ZUPjPJweoFFu5MX3I/MnXBCEH1xTWeVDuKkYHU9auNct5QIdRkfd9agNzJLyB26g1ForUdtAijSY5kOM9uvH0qWW0gEZILFM854qkzSjBwQB0wOtOnMkkQHKgDrTTuC0ViN45WJ8qMAA8c9aGjIIJGM9utRLcskJAcsCeo7e4qVQ06KcsNvQ9j7GqWobjIoQCSASRyMHrU7TqqDIxxjk0xgAMHII9KQhXOD6ZFArJiwuAxKjJzncO3tQ8plYADjGPwpYzHFjCk9skd6HCPJkkgdcjijca7IkigLqc8KBjJqExFG5Rj6H2+tO84KcDn2J61I8Dbc5OCMgNSSBKwKqICcDJ6DPaopZEdQemD1zQsR255INNZFU420D3GpcFcg5IHOc/lSG6eVRtHXrntUwaONSdpyfWolkiDElRzwO+KBD47SSZSfNIPXGf8ad9hdtxMnGOQaQXCbRgseOGJ7VE05IIRiewyaFYZLbMtrMN4Vl9G5xVh7qBzkKMewqkbSWZN2drDBzmoxZzfMeSB1Oe9O0kroehZdgWDoBgGiS7CoSoYepxjNPtmEERDoG4Aznmhgk7kBAARgkdaVr9SOpBJelgVjk2sRwSOlNS4uecHPuBir0dtbwAll6DkY71ZhurZY9jcc8cf1pNLqx6szUvNRjXdkJg5GDyPxrTsL2WRAZwGUkD5Tn8c0pvLVsKFC46kc5q3HHEyHYBjHU0KMehV2F4llsAaMgkZJyOtY6/YFO8xDcR83Perstq6ElxuQngE9R6VVW0gcuGUKT1AHerTns2KyZVkntAxKABCeCTxWhapFJENhAJ6CoJbe0gA+UA44wBzVaC8iiumQFjGScBuDj6Um7dQS6JF59KuLglI+SRkAGoItEnkOGYEc55rRhuRdOBFJ0GTz1pJ4LpHwHDc8ggjNJNbpCs0yg+gGYghsY9+tW7bRYltmL4JU8c9/YVc0vT5BDcXEjrleis2CfpVVmZ22kDI6ZOKfMNK5Sni+zMSAB6Y7UiXe9ChUgk4zyMc1fjISUlwrEDlSe/ao57mCJifLyemAMGpbXUoWzt7iVSFkb25p1zpdxIBmVhj8M/Wm22spC2FUgZ9OlXJ703I6lcjI96fuNbA1K25kSaTLIcFweccHGaS30lw5w4QngsDmrzWLgEmUNkfxOBj8KhihlRs7yR6e9Ct2BK6sEdpcx3agTtKxIGcAAV1MWmXbIGyCAB8xNYGjuJdT2yEYA6fjXWS3a7hgkdhg9qzbVzVbFeLQ7mckl4x3JJxmux+GHhhbrx3oiP87pOs2B/sEEH88Vy0cM92QEcgZ7EivU/2fNKmTxxNe3EquLe1kXaQTjI/wA96yk7Xdjakry1PbtUuhc6hK7kfNITkfWs2djvbBBAPJHpU1xh3OGzjggdqqsxX5Qc+p65rxajTZ9PRSsgUhyBgjJ4NOj+XIJGc+lIo3EdST1p3O7GOPU159T1PUgkWIn2HGQMmrPyknB4IyDwTVVF6A9M5BxnAqxHgcnj3/pXKzrSsWIPnyT+RHWpkJ34AJAAKk/rUKvwOhHT0qTgcjPHSsnLqaJDWAiAyAB3Kiot4JcYJI5JHXFTSPuGOo9DximOvGc4BGRRzX3NVYpTAnuMHk+/tWVeP1B9OxzWrO209TjHI96yLsAA4GD6+tNLqbpmFqLY4HAOcVyGsj90xPA7EHFdVqrbY8kk7RiuP1mQCNz3IPFawet0aLRXPNvFcg8uQntnv1ryy2uHF5IQMgtxxXo3iyfEUhz2PBFcFZ2u9wy5J3c4HvXv4dXRxVVOU48p02lagyEDPPb2rsfD/iB9PnVwe2Tjua4+xsyQDg5H61rW8JUjHGOvFa1KfMrH2GDnPl5Znqja3BqVpFLCwLrwwxgg1PaXquACwyDyo7V51YzPAxdCRx8wAzn8K6eJ5YFjlYjDDJ5rWhKVFJSPdoyUNO53FtKCCSDk9gelWkIkUjPPaubs9QBwQc+wrcs7lSASMsRjnvXr05xkrs9aDtqWYbQn5SQx5OTT0tQrnIyD3x1961dHsTdia4Kk29uFaV/7gJwP1P613Wo+EVbw1bTwW5e8LMpjUD5RwQT+v5d629pSi7ORxV8fSoSUZHmiWygkgYYDHI7U6OFs5OSP51s/2PctO6GGQAcEqucY/wA/St7w74Pm161kVIJWMas7MAQAo6H3z7UpVIxdmdH12lCKlfQ4+LkgEYB60jIfnOeFO4g85FaV/ZfYb2a2OMxEKec9RkfzqkYRkljnI5B70cqT0PSpTjUipJ6FCSH5CTyDzx2rPnhBwQuCRyCa2WXcnzcDucdKrzW4JOQc9sf1qhTjck8GI8etWjpKkctpKLmISMAGbpjPrya9lste0/VZntxdiG6D/NFIwUAHtk14SYTG4IzuGORTjBLCoKSOgB5VGILexPWujDYuphpe4kz8z4k4TjnT9pz8rPo+KyaMGVH3oAAWQ7gPxGa3NN1Ga2QxORNEcZidQyke4PWvn/wv441DTbva9/PFbrGdsa/NzjgEnP516R8PfHN34t8UWGjXFuqm5V2WXByFUZJxn0GOlfR0Mzp4h+zqQsz8PzLhDM8mTrwd4rqjV+JfhPQrzwRqGp2VgNO1C3Ku5jbCFS2AAOgyTnjHc815x8LPBc/ijxC8DCOO1hiPnyyKCEBwAcdTk9P516h4+aOLwVcvdI0tobmJJRFwxUk4we3T/wCsatfDfQT4a0K/MqsLnUpA5V+WSIfdXP5dKVXARq11ZaHs5dxRXwGVTlOd5dLnHeOfhFqGl27x6Pps0kbOrLfWJBU88kjOR68V6B4duZ30eCe5jeK9hcRhJFIYgcA4Pbj8q1Y9TuLEt5E7xkcfKSKqzXUt05kldnlPVmOa9bD4BUZXR8VmnEk8zoxVSPvLqePfGfQ7XTdYN/DAVi1MqIiBhI3HLAgdz2+lefQygkKQQVOOfWvofxjo51/wpc25QPPbt9pgJHRx2z2/Ovne6tvs1/IgIMhOZCp4B7j2r5jNsN7KfNHqfvXAGdfXsJ7CW8TZtztTG7cpPIq0E8zBJAB6ZrJs7oMCGAzyDx1rRUh8Opzx614KP2eMtCKW3XaQexGTjrUIjAf5cHacdOlXygYDJBz2x3qIAZ2kZOeeKp7al8vMh9tqt1HFHCZn8iMnZFvIUZPJA6ZPrXuX7N8r6j4X8U27yvt88xq2SSoKkcZ9K8GaACTIJCjrgV7H+zhrlnpd/wCIbCe5SCOXZOnmOADn72PX+lfGcS4WVXCXpRuz4niLDJ4Zypx19D0LXdbsfgx4HgMEfnHzAEhACGVycE98U/w38UNN1zURZXTGz1AKCyA7xnGSAQTjHTB5rxz4y+Obfxfr8cVrI5s7AmNcrhZDnquevI6/lXDaNrd34fuoruzKq0b+YAwyMjp6Gvm8s4ZjWw6qYq/Mz5vBcPyxVD2lTST2PTv2jTZRrYraIk4upvMadGGAQOnH0HH1rxeYgIVwATzkVpazrV7rlyZr2YSNvMixxjYik9SB0H4VnFTxkEk9cV+j4XDPDUlTWqR99lGBlgaHs5O5g38LMTgEYPPtWHcq6sDnAyffj0rr7mJQCB0PU1jXtgGXOMrjJFdbimrHrtW2OflnfvkYPaq8kpYAljj69a0p7MgYxgg5Axms97cjIxjHrXNKLTsFyEzgElCDgZPepFuBlcEnjoT+tRSKFkHHHvTZMhgVwT2JOMVi9Bpm/pOoNbzq27aOh+teveE9ZF3aKH9Ocd/avBbeciQAnPciu78K659neNd4+bAweKiLs07jspKzO38XaYsiNIq5GeQexrzG9tfLmO4YHbHevX5duqaYXHJA+6BnjvXnOt2QE5yCOp47V3zanFSQ4u2jOaYANjOM+9PSYhRg4OeR7VHOxgkwAME46Z/GqzSbJOCT7nvXGwehsG5DKATgD0614Z8RkC+J5nABJZSD2Ocd69hFypQA5BPT/GvJfieMarC4APmNtIJ7cUN3iz5nOI81G6Og8LRjyVOPSvQNNU4XBwOvHeuH8MKBbx8HAAGSMV3OnABgMkED16mvmqzfMfGx+Gx0enKMgn5D129z710FnkkYwSxxWLYsSp2gcgZLHBFbdkhYjaQfcdq4nFdTim7O5rwEoRjIzxgGtC3dhjj/AOtWfbAMpJDEnoPetO3wuM/pUuzVjkckaMBO05wDkYOa0rclpDngYzxWdBgMACR3NaECkkEMAc9PUVzysTobFuoJBGc46DnHvW3pr/uwCeQeT61gWiFsdSAMYrbszmMFTkggVlNXRV7HXaaCoGcE8Hk5rp9NmyB8vtg1x+lT8FWxkjjA6V09gxDKeoFcUkk0TNXidZYP+8GMnpXR2oyM1ytjIPMGOvFdTp8hKD1FenR0PlsWrakniK2N54V1e3ABaW1kUAnqSpH9a/FLxpM9hrWrQMmZI7uRWAOSecj9DX7fCMT286no0ZGD9K/Fv4taY+k/E3xTG6Hi+YD2G0H+ea+gw3xKx5lN/u5o84muXwSYwoA6cmqc1xK6gFMfQZ4rfuLiKQhBGMk4JFUXkVSx2AHJ4xjI9a9+KSWrPJl6GckUMmNxAbgHPele0ROPMGcZAJqS7cK4KLtGOcjqarLJ5g+cnrzVLa5i73uLE5izzjB61Lc3zupVRgYHIFJJYidAUfg9cdaryWDIw/eAnHc8VSvuS3dhHI5bIB75xipDM6Y4AxyeKWCTaCDgkddo61LJIBGcDPqDVBYg3yPEzImQBkHB71LFEZYmLKPlGevX1pTdEoUT5l6ZAqu12+wps46EEVLZOxGIVKFg+wscnnOPwpGuZQApckAYGD0pqIJJCc5I4ye/tVhoFwQCCfp2oSuLW97lWS4LH5iD9OKRbSWRMjBDDkgUTWhZiEbgDqas2txJAhHAK4IzzTaFYgaKcFSyYIxjnOD25qxH5LRgOpEmckg8fSknvXdQTt+buq4FQJvk5AOMdh1NNPsT5hdJExJUEDsOtRIyDA6gnOKkwx++hAzyDVhVtJGAbIbGQMdKHruNCTSW/wBnO0AEjHJq3oN7GlsQ0gUk9D3FZ9zbQCPAIPsT1rV8OQWkmnuXjO5TxggYGal+o3qSTzW8rMN43+xqr9illwI5zhjgqR1z/StY29gSocBQeR05/GpJpdPjVdrBQOpLA0kklq0FuyMWbRtSORkkA8joMen1qGDQb1XLEMFzzzk4rem1SGKIbJAVI471lpqFzJIAjnnpk5NO8egPzZatLIWjbigcjnB71clnijJzEuMdABVFo70AlGJbGTgk1CLG+kBO3POCOfyo997CXKWpLmKRQBCIyBgsATn3qFbwRYIBAPrVrT0e2A82PPoPr7VeMsRBP2cNwckAfyqvKRVtPdMh9SIVtysOOpFVorM6lPhX2HHftWtPf24+UQEnHTaDVJL2G2YsiBCeyio91PcWuxHNowgIV5cAdQe9Qx6MDuIn4Bzgmk1HU4pCvLjB5zxmm2MRvnA3sADjjvSbvsgSZo2yLaAZfeR05rQbUUMQUkbvQ9az5vD04QMZRgj+Fsn/AOtVeTSHiXBlJPXOatc62GmnoX5J/MYlAvTmsq81CTcCBvC8Ec8fhRFZT+aQJCRjlSM5xVtreVMsuCTyOwp6y3FcoRazcxuQLYv7KDgE+9RPq9yTzblQO45H5VqxlolHyqCeeOMGqEt9OjtthZQp4ZRSsl3Grl7TCmo5W7iABAB46j0q3JotkgOzp2x2rG+3ThgUgIHUnGMmnvr86rh4FjZcgEEnNK/JsiVFXM67RLa/MaMSCN3IqOQCR1xjkHp2qjc6i898XMTDA2ndx+lOE7eaoIwD7daq90D7F6O3iOScHjJ5qSSygCttJPOBwOarC5LbhjAHRcc4qP7a/GY2OeM44NLmZNhZ4URsKMY6c5xUqPsUZJzjj5ulV2ncqSE5I6kHmoQ5dyCMDsapD9TSe4TYASuT1yareYgkPf3JqeO3tmiGMgkZJz3/AKU17SCNSQSScKO+RSuu4alh7u3KqNqhh+WO/wCNMbyJMmJSqdgTnH41RMMQYjav1PUVMs6xIVU4U9RmjnktmWJPYtIrBeCRwaiW0uIAQcADjjnFTSXxAAyMnpzTVvjICO/r1qXJMksW0jRrgqCD9KsFk2gtGCScg9/pVIRzyn92CSR7YFJ9mupDneMZzkHFNX6CsT3E6hhlcgcD5aaLrIwEf5eOhHH9agSOeGf5yGXPB3Z/TtWpHdoFGYhuz1bPHvRrsyvQznLlwzI2wDrirK2ltMocEg445xj8Kknu0C8ADjkVU+0AEsEIPXI/pRzJCsOns44sEPk5zkDr7Gi3uDEpXdnnIyelRST7gQVIJPAH+NRxhJ3ySVweRnpQ/eGk1sb0eooURGKkgbQeOAawrnIvyyABXGMg+ntUn2ZFzl8gHgg9Qe+KYImF0oQ7skL16ntV2drClqbNqtsYh5i/N0z/APWolgtiudh75CgfgapTxXQx+76+nbFQvcXKKAY8e5HWpvKOgJdLkq7Lds9OOBTor1I2ABAJ5JB60QFJiGkQcDk4q60NoV3BOcdc0gdisuoocjcQTnGTTnZnIORuwMlTUM1jC0hMeCQeCeOPrUXmpaHgjk8Ankf40thrUuLptxNGrifaGPB6EVBNpdywd/NOc4OG+8B7elPfVMLgHAI6e9RDUcnBY4znGaLoLPoMs0uY+HZSQME47d+K0bcIjHCjIAI9/aqDLPcTAREDPOSc4p/9m3yr987Qd231Pc015Im6W5ptfICQYwMD7oFUp7hAC2OCew6VTktLtiAZBlRyCKgWO4VgHOT37ZqnzpDTXQ0f7WfYBhuuME1HJqgIbdGxc9MDGDVm2uEijwUAPY4pHnQnJQZ9wKiKWw2uqKP2kXBVORj17fjWh/ZcEluC8oJJwBz+frVVhGGJPB7cVNEkkqgYYqDwy8Y/Gi/YW+5BcadHETsl38+9LZ+fbsXjO7GDnPSrf9j7k3M7HjJDGgTLbo0YIyPaml5E212IptWuZFZAgBA2hiM4qpNJNOpLoM45GOhqVbkxuc45P50xrx1JUHKk5YEd6Wg07iaXbi5GBI0Zyc7fStA6OWHMpYkdzmsG3vXt9QlVQ2w4IYdPpW6usbRucEEgcBen4VF/Id+w62he0c5l3gDqRjB9K0k1ArGoBUA8hhyCKy/tAvHAO5BjqBjNWv7GXywfOzg/d3EZ/Ci7bskHQln1VgzRjkAggj1FVJ7q5bO6JS+SDt4xU66UkWWMnzZ4BPSkmDYVUcHBycjiqdkv+CCZXWa9OcxhgDgYHQfhTHubk5yh9SMVpwymLBJwD7UkzlmBwQD+I+oojZ6jTM+yMdyxW4gxkckrwM9quHS7DcpMeAOgHH1qO5d44z5abxnle1Vo5bmdMIgBA4yDgUtVsS13L5g063ZSIyMHO5mBH8qHvdO8wnZhQejHg+3GKyRDcSbzJGdqjt3q3aWdtnDxkk4Bycg07yfWwXRct9VsgwJdAy9CDz9KsSarBcOAkoyeAc9c1H/ZdmrZdMoOeBV5tC06LbIigrgHBA4z1qLaX5i79LFJ9NnZWdJiCTwp4H4moo9LvJmOx0JHGScYrSmuLJICiMQVGMbiefp2rNGotDGSnzSjnCnrU2hYViV7O9gBDzMQO2eD7VZstJu9UhKC4MbA5KgZ/CqFzdS30J3uQc4B5zjH9KbZRalFloLrnIGM4wO9VsvhF6Fq48OT2zhJZ8gZwRgYPc47VG2kyLGSbnAHQk5NRTrfzEh5wG9c5qGWC6AA83PqWOaGm/spB03F1TTHmhDeaCBjPHWqttol7cAmKRiT3JzjHT6VMZ5VQqzljjABPrUEY1GMkISVycMDTtZaq4db3JTod9bsXmdnHTeucGoCsSZIUgA4ye9Xo5tVnxuRnH1zSyaVcThiYyGB5BODVKPlYVyrb6hFatygbqMnnrVxdYtpEbEABUZDFece3rSwWSW77JI1JzjOTkir7w2yRjbEuSeaVn1kK6fQzINehznYzqvBG3pUNzq0FxOpQEZx8rLWiyQpJnylJ67fWmz3sFumPKGeOijIP4Ulbuxq99igLKG4l5JCkjnPI5qw2hwLk+YXHqeafHrcLR7REQfXbimza4u1EwzEcA46UuaP9ILMI9At3XIck/TJ/wAKYNBiLD96SwPA2jFLb60OoBBP8RGMUxrpZ5im4oRznpx7etCnrsNLQ1ITHaALlgR0YY4NSyXyoow5OcANjGT9ay4dM+1EsZynPHJAOfpUsmhDcMzjk8c9D/Sizeor6WEu9blSMqh46MuM1Ujv7u4kwAzEDAJPUf4VYbSEjGPNGSeMk81Pp8Ys5w7OWQ8fSny26hfSyM5pbrLI0YySNwBzzTXaNkIliySSOOcexrs5F065jJQxo6qD14Ld/wA6oXllp9xEYxMAMhsKuOe/NNKO6kL3uxzEU1kgwQcjgAgcDv8AX61dhGmAqSiZHPJ6e9JNounCUh5ByOD61JHpFgknyYx6jBNPVP4kN6fEihqMtpHMJYDzyD2z7/SnRa0zgDdgAf3s1Yu9FslYsMn0YnIHtUElnZNECJGAA7KKrR/ExKWmwpnluHITB4znOasx6NdXALrMChHGByKp2sEdkpKsSM55PHNW01EKRslIIGQAcYo0Re+oS6Rc8b5WIH3cGkMU1ui5CEEZHOOnrVdrx5yRG/I6HOc00QXM7ECUcnJBOKV10ROi0bLUl7sUjy4y2OTjP6VlSyNIxwnQ5yDjFXBpl2TkkEHoAKdATYy4ljD/AO9/hR73USVyn9okiDAliD146VRmvHVsEkLnGPc11QubOVWHkqgIxjrWfOIGJLRr65A6Yo0Y3dCWWmxXKASylABwV5q5LoVmCV88gr1K9/Ss83UcB2gHGchgOtKl60jE7W2464pbbDRG2mJbzAi4OT0wen1zVxdsHKOSQMA55Hv9adYQW12T5shRj03cAU+40iIMxSXAPIOc8elVpcrQrhry4YmLBx0IOSRSYv8Ab84ZhjjcKZG8+mSbo5l28rgErmtNvEMjoPNIJA2ghQOPrStd6om76GQsd2JAQhJPccVYjsrzOfLYA+o6H0qwup5cHcwBHQd6e+uSxgKjsueAemT/AIUScUthaksFlNA6LcpkMOVIzxWq+m2t9DHcwEBlABUDk4rMW4vnjBaNWUnOc/oa0tP3bMgEgHJGMVK291BZHW6GbIQqHuArjOEWTGffAq4i2n2rcWaUDoQ3I/Gtnw14QstZ0uK4G0SdSzjGMjjn86pap4SfTLkmCVZUBKgRqcE/U/1rRRlJXjYzTOy0G10y5sVE8KlsgANk445Iz3+tbMHh3Q0uNyW0ULgDBTBz7n3/AJVznh/WYLazW1u4FL53HKZPToT6Vf1TW4Il3WqM+clsDr9BUKpOOnN+AuRdS3r7RRRC3RgV7ll4APp71iiGwLbY3wVXIyQPr9a5jU9aubidyUlQdArcYqinmXaAtGxIPJwePofWtOactyZQhpZnZNqEUBdTIrBRgMO+Peq80yTzArJjGCO3PpVSy8OC9tC5laA4JCvk8due5oPhxJGDPOzEfLuD4/l6VShKWug5VYx0dzV+26m6PHHOkRXjbKuceox61nXGpXsUgWWXaT6ZBz3/AAqOeKTTgFhm8xyeATnNU9Vg1SSMShCFJBL7cAj059anlu7W1L50zp/Dmu6faJLFqiCWNuUduME/5xRONBa68yKFQhBYlhnH0AxXD3CamLdGigd1AOQFyQazE1W/hY/uigB5Djk00qsPhDlhPqdxrHheDW4i2nIXIGdoXH8q5G28ManPe+ULVwiPtIkbBz+P+NO07xff6VMZYJzBJjBPXIPbFWrTxhL9uSV5EWTduDDJyfX2/Ghzf/LxEuDS9xi6h4Mv9KQTyhwD8wKjII+vf/61ZbazLZ8O7naeQxPXsMV3k3j+x1WHyLhVLngbWxj14rK1PRrMwGaLBJAJIOTj0JovSnsio832jj/+EgIclwTvPIPQH6dhXvXwv1+y1Tw6YTIkFxCcIp6YIwSM9K+etV0sys7oXQD0ANZ2nazcadMUjllO07T1AGKwnGV7xLXmdJ8ZiljrhuERXTJ3bTnePWvPn1+zkUFoUORzgcD8q1/EGsNfAtcEyuRwW4qhp9vp1xHuMBL98tgH3AxV88nu7MuTi9kUX8RWpARYk25zyMflVqyuIpAHXCk9Qe1XV0WyZmJtVIIwuR0PrWfcaRMpItlZR2IHAocJPXmM0o9UX5BFIu35AenIFVG8NRXDBzcbSzADbgAH3J6fjVI6JqeQQe+Mbv6VIdFv/JYtMSRyADyf/rCp98pWWiZZPh6CNWAvJWcjhSAQDWReaVdBgY9zkZ5Pb8Krtd3NlMgLsAT35xW/ZeLlgiCy2+D2cgmlt8SK9GY1rc31qvzxOw6bgDU8t5dyIA8Lk9mAzW0fGMRxutM8jB8vOabJ4kLj5YCCOoVcY/KmuTpcSUkYNrf3CXG2S3lKZ54OQfxrfmlt3wGLJgcFmIyRUMOvC6lRHjIOdqsFzz9e1aZ0lb9sSAlfXHT8aFZ7E9dSgby2jVCrknByD2P9aqXl3NKwMDqSQMZNbE/g+wQBVvW65JHBPt9BTbTw9aQKQbly3rgH+tFvMpN9DnPKvY2JLKST0xj8RTxpl/dqHUK6LggqcEGujudKhdf+PjG3ptA59jTbHS8PiJ2lyThQM5/ClaO4N9zL0+xv0uVEsAlRRwJDn8DXW6ZFHPYSK1tGu07QwQAg9ee5FZd9pV7EN1su4A/x5GaiWLxNY2wu2tIxaS5AZCGAx0z6E0Sv9lBHbc9Djt4X0CPUbiyt3jjPluY1HykeuOR9f8KZpWu6bFewPYrbw3MTAxOoBKMfXPf61yHhTxgbe+NlqCYtbkbZFHQ568frXdp8MdJDM8ciyJKd0U5kAwDzg+nbrXNebfK3Y3tBrRalDxV4b1xpvtSSxqj7iXPUk98elZ9v4d8Y6XbR3rNamycja3nB8rnuuMg85/8A1V193a3lrp6QNPA4hG1ZVmDN7AkVR0Nr0mW3leFoHPG5sY/pTkklZxuDcu9jwyGBJju3kgcYC5p1xZoo2oDvA4I4/GstdRlt3xCTweCp6VMNWuAQHG1jkZJz+Nekp2OG19gl0m6l5LuUAwAelZk9lcxSlVJOP4sda6ODVwVQPKflGA3WopdQg5AOWJ9O1VeD6E2ne5kQ6LKy73lIGeQT7dMVbg0dI9juwCAfdJzmpW1NNhJcA9cEfpms+412WVGVCxJbkkAcegPpUtpbIdm9y6bSM73R0AxhcfzxVGaCWKTmTIPTjnFVd1y4LAnJxjjGKuQC52qHJbIxknOBTvfdDvbZiQWLtgvIFHuTx7U66s1URIsiqWOS1OuoZZVA3qpUY24xx/Wo47QBdzyqSOgPWq22RPNfqEEcVnnIDnrgD9aLidrhFMYC853Hio3dINxBDknOM57dKYl280YKogJBHTP4UXsHmzYs7AyW+6VwuBkEnrUtvqltYOyGISEjkbuv/wBbpWPEJ5nRSVRM5wT3x09qty2KWeHco+BuIyCBRd7g7dSa/kN5IGji2oB1JPX6VZ0pJ7zdEJWjUAcqxH/66pT6yJIgkcSnC4GOOfeq9pLdLtVAUPcg9PxovzeokrHTW8dtpV20l04lBIyeucVNqGsWFzbslvbMsrDIKDA/H0rJt9GfVhiWUjYCxYHofpWjBqcNmpg2ZK8BsAHP1pq61E4xk+5lJ4gn0v5ISYmcY470t/4mur2CBJm8wxjrjrnrxSX1rBPdLeSSMQDwARx71lmUicugJBPGBUK17lNu1rFpb+SXgfKexAxih0zglup5yKjjup0+XYQx6HGMUvns/wB+Rgx6sBnH51TsnqSmxXdIGOGXHHbqaQao8SEY3DHYf0pFtoHB+diQM9KHeGIDByegyKaaXUPkOS9lc42lTjIqJFWWTLkAE4OR1pVu+oCkk45IoSWQ5YjHJGStF7lNskkESHCvg8npTFuApB3ZPT5V6/hTFt0kUgyljnHzqBmmFTEwIcMQQMmj4kKOhNNfygg7GcDg/Lg1BLJLd4DjaB0IBBqZp5xEWALAHqRnn0qFr2cj/VnHYIMc+tJK5a0JILHyiHBYsDkc8VrfZZZow7Eqh4IB6/nVO2JaBSeCw5U9RVkrcyW+0SsYScEMc/QUtb2BKS3FRLW1UF0KAgkKT1Hr70ya9t1wkYIU8EA8mov7NMeHlUsmDtyxH404fZoI8tGAAR91sn64pa9SvQkW4boiHGOMnNJNHezKME4zj0H0piXUTSABSeeKneSZsFAAO2WFKyJs92RpBdqAJDmIehJz71bnu4HhCSZYKMkhgRVaS0u3JXzgATwFOAahXTGtsNKA65wDnGD60K61QtLakk1/bwIBbqDu44/nxUqSXlwuI1IJHIU9RTYpLKFsGA56ZUj+Rpy38IJGGC5+Xkik7PWTKi3skD6dcnYZiQqnIUjGDirUdrZwkGSMsAOSX5x9e9VzJc3RKRLlfQtj8aDp05QB2OB3znNUrv4USt7MfcXdtAMQqUGcEZzj61Qu9QlkliSLcUyS23nI9K1ZILVLcIUUydSSc4qlbT20LkjA2tlVAzkj1qX5lW0On0dA8IkcB+Nq7ecexqONDa3qgk4EgZgR1Gckf0qhZ+JTbMxcKSSeFjwOfpWgbO91NxKJQkGOFGc5NNSa0Jt1ZvXt7Y6hdFo4GRsbjGwzgehPfpXOzNDe30rIfLQH5VI5A/yKsi7/AOEbvY0u38wSR7tqjJx6fWmnW7GTzniDF2PyqQOBVc19JGLhrdIc8k9vCCsrbiNqkjJxUGpWMsVxBJ5rvI0YILEnGf8A9VVmvWlnDvuACkAUwMb26W3V2AI67gSB3NL3RtNmnaFra/QzBmCghseprqP+Eg0ryyjRM5KlVVQMhvXFcheabcrJ5SOXZiD8xyQv1+lZ9nqUdpqBEu4qOhAyQaNloFlJWe5LvKX7ursrhyOmMA84q7HrN1c3CIbmTZjaRnII9DUE+uWzxTrEjNIy4XK8Anqaw988ALorYz97OMEnip31KiraM7Ox0u2t3FxM7OgOTxnHpzWjNqWlW21jbRhAQWKrjPtx61z+m6NeXtrJOZ2MQXLoD3PA/wD1U290S4t9NubovmKBQTubOWPAFWudLR6EvkbsyHWr83WtyXdnC8UQAVVQ8ADscf54qrJ4jvTK/wBrlkC8KA7HuMY+mMVZ0LxPBY6YIriEMzncxPUH0z6VHrWqadqd1bGKI7IwWZc4yazfLfV6+holKL93YkSOB7NEtlxKRngDGPr+dRXOkXTrGrkEEhsgYyPSonkQuPJSSLIz8x6/THaomF+0oEcrbM8bjkipvzdLldbm3DYGwiYyoSrrhcjrVS5ubSO3cCJhKOFKngmkWO7eJfOlDr6k88dqyxGfOAcbwDyScZqk2/ILKT1ZZg1FTGSiupA5Gen41VuLyaRBl2OCTgsRWvJPZWsSAW+/cMhSc1UutStLq3eMQnzBn5hx26VFo9xtNaILSxub2IZlwv3lyRkj8akk0eUoH83cAp4A6+4PpWa07RRbER0YgADdnH4VrWmm37RsA7KpA3ZYY57UadECbZUs5PsYUuCT055+tXH1u2jjYNEoJBAJPIzUD6a4BLOM98Gq0WnoLjMoB3dyw4/pVJ9LiaXUrwXbNIzpuIDZGDjA9KsveXN02IyysBxyTVrUJLa0A2wgFeCDk5rNFyDIzGLYT02k80rJ6mi0QosbmXO6T5j1LHB/Kp0shavGD+8BIXk9fxqjLcujnaGAI656e9WILae+QkOFwMgBgM0baJGe/U1JpbSOEosSiUnGQc7QK5iazkW4kAb5WO4YPIFW5rZ4SMksRxnpmq+WW43g7WzjIOTjrileS+IrdaFePzA7IMgYzjPJFNlR2UZBHOSd3SrN1A07rIQFJGCxYZNSR22BhypLDPBzihIaKts6xKS6MQD/AAjOadLdI5/1ZIb1GTWzbwwpb87SOQATnp696jSCKPOQCFJYDHWrXqN6mIrfMSFwO5xQ2+6jyAUx6GtGTUYTwUDZGCcdKjbUoFIVYgox97Hak+XuF2jPW2nlQHJHPQnpT1tZlc/MAME/MQM/nSvfLI7eQFPYFcjHvQYZJ8ZOMdwc4qVa9kTd30EGcgZwe2OeKVg+DkYJ/hBx+NNewnSXG9SQeCvbNPexuSxCuN2cZJ4q2rC3ZJCqKAWQfKCTz3pHuYowBsBBPJ9aja0nQkEhj/sipYLEyZLn5VPOex9KVnYad9itNeICSCwzzjp+lRLqI2Hk46Zzmtc6dE7qABnrk1Sv7COLjC8cjAxj/wCvS9R6orW3+luQ2WXOMH19K04LS3wqmPIGcgHqKy7SKcyqIl2hhnJ5/CtNLW4QESAYPXHSmvILqW7H38sMUaIgGOuVPT2qn9vCKMAhe+OatbItpQjIJySfWoHNrFkbA5HfGaG2+olGxCnm3Cl1LKCcBSc8etTQabcvErlmRD0IH9aSO7jQDZlMdyCM+1PfU/LARQQo6AH1qfdQXtsRyWE2CPMwCenvUJsHU5LZPc96dHPLdSbB3bAJPrT5tMlX5jKc4IIDU0rvYlO3UkSRYwhO04HpUTXcQY5VTkjg+tVzaSqVHmYC8E47f1NC2vkOGYhsHg5pu5bS3Jn1YbWBiKegYHn8qry3EjfIozkchlzxV8ToFwVBAHBHrTjdQochVzjkAZpWVh2KsFo0qZII4yRnoKc+n7ZNjvg4HBOeD71ZTWUjAJQ5OVxjI+tV5r8TPuC4J6YFCcXokLVkg01FP+tz2AJ4pI0+yP8AK4Pr3zUP2gtkjjPrU1pa/aQC7ldwPfBBpsa0LT3RIBIXAHOeKrXN0LgFECgEdxmh7BWc4kBx0OazblDbzhF3N15zxUpdwV3uW47CCONQrkkHnPrTiwiyB0HeqyBiAASqg5PHWrAto5eHduucgkYqrO5KQ13zyOCO3rUZV1OQBgjjB61IYokz8+WPAGM04ONqJv2gdOM/hSFbyIG3KQeR9Dim+VvcZJGadNI7HAJx0xigZP8AD0qk+hepKkEcWMknHPNPllSQYGeByP5c1FvbqTk4ORjFO2xbQBkD0z3ovoTFW1IftWTtAYkelORZZ14HBP8AEKjkZQQATjOCT2H9akF15bgF2LY4FStwV2SPplx5JkONoOCT3NFpEmQjRk4OeR19aa+pvgxk4BwOSf5U8q/ljAIz3paXuildIk8u1QE4x2x75qm6RJKdoH3uvqPX6VHNbySph0yODgDkVYiRCgDoc4xn1FXclcqJBcAx4BGMdj0qOOfzWKpzg9akaCJVJAyccADv6H2qs22EjA75IHrQaJ3JpLSbcCHAB5z15/pUZhuozjGSTwSc5oF+FkJyxA6A0+PUD984yCSAT0/Co0J3J7axuJjseOUj1z0/rV6ewt4CrFACvUn1qva6tcOgIVQCMEqSPwqK7eW5yXBwD61SfYLPqHmWSZCFhg4JZRwf8Kge8YELFITnnCnpU0UcEkO190bE4OBk/hTIYbZWLE84+8eM+1Nu+5QF711DkgoR78HtUQjui3CtjByw7VYTUE5XfjBwATjgVHLqKKpCPksemetSuW1ha2EhiKsBMNw9c4qaWC3wrhSCB65qmxuJ9rKhIxwfWh4bqOIghRjqSMfXiqV7XSIsy1GIrVd68E9x1pkuoNMu1WIJ6E81DZg+YRODtHrV+d7JIwRncevPUVL1+JjSaGRSXrxkqTz8uSP0qIW92CSSFIHBBJxSR6hHFlUck8kYPSmNqgIKgnefVv1qVyovXoWFMhADZIHUjjBpWKhwGUsvrTUjnuQGiGQT26j3pjadctISgJ9QO1Vy9UhJW3JDeWtuwBQEnjJHOfrTbzU4pIwYxgdMmnrZtuVpUyQOBj9asMtuqkbMAnIz2o1Y7dUZ8Xm3GMOV98VdTS7oruEoAPtmopLyCMgA7SDgNg4/OrlhqKSMF35PQMBwaXurce70LvhyxSO4Z50WTJwMmun+0WUWP3YBB52jOfaub09Z57x0QE47AYI9TWn5BtwfOj3gdQehrNtvRGnPYvDUoFYmMbOfTpXt37PEcY0rxBqbgkyyCCIYzhgBk+wxn8a8YtEtCgDqMYGNwzg19D/CGyhs/h6DDGsZuJjIQBgdME49+DWFb4dzrw65pXOjkYYzgE85xUCjBJPBJ6U7O9gNgyRyelJ5YY5J4HXIrxJ2T0PqKaS2FZDESM4JGeOcCpEUbAM8DoDTVTzJeOmOdx64qYYDcjIHYHGa5Kh3wfckjBIA/l2qZCNwG047mo88jA4A4NTpkopGWyPTHSuZnYmhVlCk8DPYkcCpFwf4ufWmZD4IweecGlUDIwMkfrXPLc0joK/PAPAHpUbr8vt/KplKjgAA9OfeoJCWwOmD2PWnq0WrvYozEnkckdMjrWRdPtBBBGB1PpWvcA44OG71jXzDJBI5HAqorsdEVZGBqMnXB+U88HpXF664CEA5PbFdbqLDJXIwQcgn0riddlKrIOCc5JPGBW0N9TZao828XOzZwQVAIZSOTXNaQh8pcYwegJ7+9dF4hDSyEAZVutZNgoDhCO+fyr6PDx90iCvVRv2kOxAQcAYGfc1cih3cYJ7ZqK1BAI6cAjitGJRjIHPb3rttofWUYdUSQxAAk5AA5IHIrr9Ts/J8LWs7gqGfylU4+Y4Bz+tc1bwlgQACW+U5GevY13/iGNn8GaYgRf3TM7ZPBJ2jIH4VnOKk0jerLlcUclZ3RUhCxBGAT6V0NheggYfOSOelcy0PJJyMdMVYtJCsoADMM4GBmtleOh7VOdlqeueBtfgsru5trv57a8RUZQRgFTkHn3xXr2n6kWUocGGQcnPBHY59K+ePDszDUoogMO4MYBAPJGO/H517Sl2i6DbXUsnlLauFnkbOGGMAfpgDivCzGE5ThyM8bGRpJu+tzTW3lmvB57K1uq7QBj5/TPfArT8R67J4X8G3slsPJurxRBFIqgbQCMnA9c4BrmdD12417UhELUwWwUMJCQNxJH8qzfilrlzN4gk06KX/AIlttELbZt27mwGZvfJ/PArGhRr1MSnVle3Q5aVOMuWlGOhyZneVjJK5aR+WY9Sabghs8Ee9QRkZIBBzx06e9TB8EADgjk19lDRH3FJKMFFIc0YZQOCD1A/lUMkRGSeR9KtKhKj19M01yDxkZzgg1pe70NLXMtrYliTgDtz3qEsY3Ixkd8960JVYMBgeoBqB7cKGJXqc9M0MyaImiWQgou045J716V8CQf8AhYVteM2+WOwnKjPC4AwPyrzmJcOAABk8A8V6h8A7cXHjW9cAOtvp8jMR0AY7QK7cCnKvG58HxhL2eVVZLsemvJFLG0c8CTxsdxSTke2an/tOG0tri8uZBFFbRmQs3TAHAqtNbEMcdM5/CvPPjPrb2OjWukwTkTXUoaeNTj91jIB74JxX3OKqewpOR/KGUYSpmuLhhk7pspXPxPuLq7e5gu54FkIZY5cFcntjkKMeldN4c+JVtq2Yr2BrVo8KsqAHzT7AHJz24rwwylwNvGBjB7VNbXM9pIk0L7ZVGAc8j3z618RHHYinNyjI/o3E+H+WV8OoRjyyXU+g9W8a6ZpumXBjuPMvHQqluoO7B6knoAPzr55nkWW5nkHymSRiAD1GetPn1C7uCTPOzsQcHOTnvVISHdgck+3assRjamJ/iHucMcKUcg5pQldsuJKFJABBx196sxXrKBwMd/rVOJgVK/kKljYMCCOCc89q83m7n6MnY1LbUAzAYGD1zxVxCHY4IyRyQa59/lYMnIz2q3BdNGRk8e3ansapmo4OTyTj1oRikDIAHydwbAyp9Qe39ari9DkAjA6Z9ferCyIcgMAxGcCi8ZaMJRjNWaIJmkkcs7Mx6bj1qFixXA4HpmrjKGBGQAT0pDCDz1HTitVa1kOKUVoUxgICSFOO/b2qJ1PBPTtyK0RbqTyMZ4BzViw0xb29itwMlzgEnIzUtpLVilLki5GDJE4VyQSAM5XnFT674R1TRxG+oWMtukih0lwCpB5ByOB7g9K9c8KfAa78WWz3Ud3b2lqGaJo5MliQSCcD6ev9a9A8YSaboXhvTdB1ARan5arb3CqpLgBcB1B9Bgke9fKYvOo0qypUVzPqfF4viGMK6pUNe58hSWhdmyOp69M1nXNiS5JGB06da+kfDvwa8K+M5b+S31PU/sdvncQgjCnGcAkZ4APXsK8Z1vRYLfVtQtrGR57O3nMMMsmSXUfxZPXPrXpYXMaWLn7OKaZ62EzSli6jpxTTRwU9ixUkDJB4zVJoyrfMpII6V2FxprA/cI564qhPpgbIIAOcZ9K9OVHTQ9x3SOUctsBxh88EVasr54HXkZBGdxrRuNJySFUcDqKzm010Jwuec8jpXP7C60KjJdT03wV4o3IsTnch4weOOmKt+KbURysQCAeQR3rzHSbp7W5QgkbSSCOlesWky+JNLI+9LGmQeuQMcZ9qVO8Xysp7cyPM9SYpJ8wBHIwfWsppQvI5JNbHiaye3mOcg9xjtXKS3QDnABYccnGKzq80WZTlpcvNdEKCFJIOcjtXn/xAUSz2pK7mEnI9QcV1ZvwvBOPYVyfiqQXBt+oZZAwOegH+PSsnK8Tw8w96izqNAwtugdScgYwfSu203CgAAAmuK0Ejy0PfGeldppznBAxnHUdq+er7nxcklE6fT8qMn0zn0rcsXIK4AGevPSsCyJUAHaRwASetbdoCvUgknoOMVxNt6I82o0zbtmKMMDgDnPNaMJLy5+UgDgE459ay7cllOCM+471ow4ViM5x3Hek421ORmpao5AGRyOcfyq/CVGCxOM53ZxVC2J5IwN2B9a0YGBxkbcnGDzmola1wUrmvZvgkHlcAjA5zWrbZjzyNvbHP6VlWrHIJ56CtSzIZySSSD1auV6leR0OmygBSSCCRkg111mwG0Fjk85rjbHHlkj5iDwoHWur0/KqpJ444Ncc0r6A0dTZMcA5/Oun02Q8c+wPvXIWUuCM8Y7V1FhIoQbTnnPHSu+hbqz57GROotXyrZ5ytfjh+0uwg+NHiqKN87rjcSB17A1+xFhJkE4xkHrX5E/tUWqW/xv8AFZxh2kyMDsTz/SvocNrNHh01ZTPE5LK5flBkAcqB+tUZ4Z1kAPIAyAx7960/7QMYwrfUZ6Vn3d3ubABxjJr6BcjWp5E7pj4pwUUSopYdR2NRTGJQQOD6imC3keIMDgkZOT0pktnKACWGTwMYrSN7aHPewguREMkEgd+1QtdhgcE7ic9OCKtQICpDx5OMZNRTRRjO1RjPAPany9WDY9LRmRHR8Z5xTJbZ0QANkZzzRFOEBQHBU4JHABp4kEqjYRycHnimmuwtmNgmMByQpIP3T3pWvUEmSgIPUCkit2mlwcgdgafJphwxGBjk4P8ATvTTuK9ysXjkTKjnPb07VXMzqSwyP6VeFqYgD0AOCaimUgEnaMg4460eTC+hRV3lJAbgngn0q22nl1BDkseT83aqwQ7AQOR1AFAeROQWGR27UOyYnYSaJok2GTPqVH6VNb3jwKOBgjjjpUExZ8EkkAdSKlt7EXCEl8YPK+tCfWxKXUkk1EHCHa3H5/WqYYvLyMjqOPWrD6UiMfn28ZySeaZAr23JGQDxkZyKT2HsRXDPEhBUj1GK0/D100VsT5TOpGeOarXl4HQbkJUjkgVpeEbxYlnQAFCQQWHf09h9KlrsFncdcXhLMjWwY4yGK54NNsraKV8yx7AR3Fbs00RRiEAwOSR3rJl1FVJQR7SB6da0vFdWNX7kv9mWSvkAZz2HSpHgt7cZR8YPB9DWYdRHBKFRnjcKnfUVnjwIj7EYpc3kNpEkd7+8Ajl+ZTkc4wRVj+2ps7BtyTknHJrOitoLl8EGPPrwa3LTRISA4lGBj3B/OotfrYhadCE3E8gyUwQMcnrUDz3PORnPtit6GC2UGNnUc8k4qjfOYJgqNvTJHHYU7JdfxKu+hUtEzIGnU474qw1tac5Tg9R/9eqlzLc+WXC5UDI96qNeTtxs7dgcGi76A3fcs3NlbMudvJPX+lQWwitXynoe/WqlzcTAcrgHqop+nsrs/mkBCMZz1/yafvMLJFqbVSUA344qi+pF8qsjKxHUdvetr7DYuikNkkYbjHNV7nTrJWJDHJAzUpLa4Nu2hlQTztJxJjtxVtYb6VcRykY6nGf51IkcCDIdRjoM9asxSpGykSAZHrirtBa3ErsoNY6iwBLb8c4DdT3OO1bVgBDakTIruRy2Mc/SmpqMBcAurFjgZYcVXunkcfuCAWJAJAP4Y/rS06B8yxLPGvIhH4VQuAjNyig9eBmqbjUyxCj5QcZAwahktNRd+QQyjkCqvOwtEUb5hHeBmQEE4Oe3oaaxQ8AKeeDjkiq2oRXFrfI0+QSOGBzmp1cLGcAkk5Ix2oWj1CyHZVScjIwMY7GrKMEjAGOeCT3rPW4WMscHk9z3p0UpmkKH5B2PqaL9hXLUlwZMjAI64A7/AEqm75bIAIzjjtVubSywGxxjsc4qrLAUAI3E+ijGTSBLuSlZhGNsYO4cEnAqICSJQm3AyWHvVqC8lChGGAOAOuRUr3gJxhSSMZIoWujK1Mppn37TEwOcEgdasxQxMrKwyQM496WTncNuScEHpioJXZVBwRnnIoJukStaQqN+0bhyNvHNIyRqo2rgEc/WomllbJCA+mKkt5RI4RwAQOQKLsehJFdMvIK49c9Kla92gkDIPTFI9lbZwPkB6k96kNrCgABzjuaYFI3HmSAkEZ4NWI7K4lXKOAD04qOWGDeCCQQDkg45p8N15YwHyB3zii6YBLp88YAY9OTuPWljVoCM8kdATmmzXe8gA4YnAJJPFRlJ5c7ME+5o9EFrGiHDRkMFAHOMDrVa5CkAcBRyAABTFtrkZ4yMY69aZGk5c7gQM9PSn02J0QuXUAkEDPYZqMSlbmNgcAHg96vxY27WHQ8E1WnhR5QAcEH07VOnUu90azagfL2huFJ685qu028YJwuclT606LRcx5EigHI+X+f41A2lFcjzWxg470K4ttxGEsp/dqrDvim7J1QYUgjJyRVnT0ltQQzBgO+etXBM7AksOvBoS7gY6XDq+x17Yq9awW8isHAJYjBHao7jaFGcE+461XWaVDhU4ABDDkEGlsL1Lktja79xA474zVRrCBmwCAB8w4pXvXJKiJv+BA1D50gIJTAx1A/pVpuXQasmTRvHBkBwDjgE1KdQ2KB5hI745xU1rZ2sykuVDnkxsO1Pk0q13Hy2JBA4Ixik1zaXFoU0vFLEBs855wKXyJLiTIc7R93HNLJpsWcryR0NWbcxwRFQ3zk/L6Yoe1h7FWWxujkkrwQMc8471AYbmByHySpwRnOP/r1rC5GCRL8ueQWxn8KjlKEZDLgjnB4z61PLFC1ZBFE0qqCACp3ZY4rQsbx7WMoUVyepHf8AA1mM4QgK4PsOP1p32e6mUuAAAcFsZ7fzoavoK1tzWnvQ8ZAXBxwM1j3BIlJIxu5ximlL1fmIBA6nOP0qAmaRsHkE8Y7CqV4lq0kK9wVGFBGD94jkVGZN3IXjGeR1rWhkh8pA6bnHXI60N5ByETkjpjtSilcFczdKeNr8eZEHU9Q3r2ro9sHA8oDA5Pqa5yeFEuVkhyGA6E9a0I7i4fAKHCjGQOoP86XNrZC0vYtXNxEuNqAYHqeagGoIFO5iD9P60sSkSt5ibhnqO/4VqJDZyIW2EHpip1b1Y1psYzXInQJuIUehPNTx2gukJMhRsf5FXWGnxSAhAwwc5GMn0qu09pFkru39xjge9JqMXdsWregz+zJclTI2CCQoOc/WmR2klq+TKVwexzg00qbpkZXI7AAkZzUlxptwsYIcEEH5cnI96e+yC1tCwrmIH58jGc4qKXVWtgMIDnptFU4dJvbhgu8ZPA5x9Kuf2BeQnBQlwMFfQ07SYJob9vnmUMITgg4bsarrcz7iPIZP1rV01p7EbJYjtB5DAEZ9a2o/KngLmIbgR0XqPrSjG2juLmZyB1G62lShAAzxzn/69aWn6kWUxXACA9z/ACqxdXiR5XygMHkgCqBv40yRFgAZ4XmlaCdm2Oz3NQWNjNGME+ZkYx0B9zRFYWlq++QDGSct61lRa6iEHY4x1BGf5VZudXOoRohTagBAyMZpKWv/AAA9TYuItKntS8coWQDlWwD+HrVK3ktIkbDYIGASc5rOt9GiaXKkruIPJI/CtEaJbxqyuylmIIOc4ofO37zRDSvoZd/L5u7yJSGDDHv6iq3l3jsQDkKMn2/+vWjeaAllOpWYyrncMHI5qF4zHgibdgdyOnpVqOl2VfsVGsbw7yIycdwelLpeqzRSPFOWUj5QWOcY6c1ei1AwxuARg8HIrIuh9pmLHAOcZFTaPRFXfVm5/aAUgbxjPXNTRashXJZVQnaDuA5HXNc9Hpwn2AuwKnPXrVuDSE3ZaQ9Pu4zRyPcJWRPeagX+aIgk9ATnrULC/fGAGAH8PIpraUkT5WR8A56/0rSgmeFCNwwTk8f5xRy666kryMxkv2wQmTnnBxgVP9iuZckodg9Tn/Jq9HPucOSQD3B6VHfag0S8Oee+eauPL2KSbRGtknlgsnOcEk/lR9niXO+EA9eOc1ny31zkkbWA7A/5yalinuZFJwCo67vWpvrZImy6lsTWcI2yQqwJzhumajlvrfPEYIPQ1UaRwxEgHPcGpIJ7M4WRgeecYIAqW31dgstiaDVIlYZLrgn7q5GPr60s2qpcLuXdnvlSK0oI9M8pTtAycZByCPpUskNgWyFy2Np9x/hQnH+YVnc5xfNuZSnmsCD8pz0z6VffQLhFDecrDGSN3+cn2q2YrNXG1dgHv1P1p0svmjajZPY5qko7juzPOiz78fa9oC5AzjPuP8Kgk0iWLk3BI9cninvZX7OSGJBJIVeeKheC7Xl2YDP3elDWt+Uak31K72bgnMuRjg5q7YWcpQPG4cgbiAeo/may7oyHhicdDg9Ks6XemzuFLOSCeWc5A9B7Ummt0N+pYvLqaOPYY2Oepx0NZ4hlMYyrID2I612Ud9bXKBXRCSOOatQwQvHsMAYHPJ9PSrjysXvdDhYZJd+GUkZ646Vv2trplzEjuRkDnjv7VoyaXE7YCAD24qNtH8nmJRxyQBT5esWF+jKMtjZRE7GYDHygN0NUliKz5RyxA5APU1p3NnvKg4xjkDsa09N0OKS2SXAV8lSpGM47/Sk3d2ZL93YwWLsuclD78VWisJ759kILuQflHJwO9drqsFh9mUFFEqrg4HXHeqOkC0jlDpKi4IyGJzx9Pypvlitx622ObGhX1uctDwe4H9aZNpt2hDeX9a9RW/sHXJdAD0DdcfWomGnygAlSSTwB2qVOk1YIxk9jg47lJ7Xy5bRVYH72MH2570+NohEQIACOwGc+9dDrFlaIgeBxkA7h6HtWNCWWZBLEQrHggdff6UKUVsxWSM17fzGyIyQSSSB1qOS5MLBdrcdTtJ4rt0sLNjlgpJGAWwMGnQ6dZq4yoKg49afNFiUn0OFZw4BAwSecj8qtRWjzxhTggdMDGK7C90W2uCfKjJwMgkYJ9RinQaA7RkxgFAcEAjOcdK006MTlZanOxeEI5Yw5lLEj6Y/ClHhVEcszggAEjNdYPDsuzDblXbkYPU1Um0OUvtDkqDgkHOanW+wKSsZcenukYRGVkx1FWLSwu48YzsJ44xmug03wlcOUBQEN0ZSSRXYWfhOZgquFjIAG4k8Y9vU0Wkt0RKb2icrp2q6jpGyKEEnPIwQACPX1rornXru8tthYpkfMqLjP4DrXd6b4CtL6yO8qJhwVJ5/OsW90CDTZ2R1jQDndg0ezS1uKE290Yun6NeXlskoXgjIbdjOfb8KlOlajYPE4KEAjHJJGOc11mjanZ2NjNbpPE287irHO04HAHas+KSe9Mxt7gAIOUIzkmiPLsxNy6l+81XRr/T4fPtpBdoMSt5eFc+uOvSuZu/EmlaPKTJEfKOcKewPA/GtSLTbnzB58m9Mchl4B9R6U6Xw7ZzkK6rIp6gj+taWqJfFZBHkfS5xcvi+2kVliYgbshuRx6YqkvjOxt5GEhZRnjc2BXRax4F0xJEMClSORhQPqOKyr3wvZSbEkRhuO3cozx3NLk5t5IrmvpYojxfZ+aHiPnOSCMEH611dn8VhHaiBrJpkK/KZIgwx04JB9Kr6T8J9J4m/e8jlWBAIPt0rqbHwPpkUPyxkt33E/ypKg0784nV6cpx8fxgtrBpIHgCRk4xJGOR2HqefWuS17xQl/MZYoIlDEnC4HH4Va+PPhG00qKG+sgVC7SykYz0yOPSvOrC+h+zIZJcA5JUY4J7gdqKicHpO6N42aVonTQyrfSBXKoT1YHArYm0SyEayLdLkADO7OK4SbULVI8hxkdMn9az31GW5YrDPgg46msed9NRuCe52N9DFbgyR3Me8HHc5/CpofFjxW4RpQcDGBxzXGR6XqUys4kJQHGRzz/SopNIvyQDgcZBJxmhxlL3rWBcsdDduvEc5cgYZe7Yz+Fbvg/XtPs7+OW9hVkbAYyjAHv7VyOkSXVgJIpHjCE5O9Qc+gzVufVSUK+Uu5em1QM/jTs+5LipHV+L9T8Lau7x26LG3O1YnA59c9zXPaPDZaepRs7ACAAcVitqmyQkoBgHIK55/GorjV89QVBIyelClO1m7/ACL5U9jsp76w8xFQFUwAQTzn1z3qldRNCBKgJBPDBsAe2KxbKCyvoRI8qGQMCpLnIPfitWQhbYxedkA8UlfqwuuhnNqNwJGCgEjkeuai/tS9DAiIhTkMCM/hUE9gvm7vNbdnjJ6e9S4FuEIckk9SKdoiuzQjjiuVV2tgHIywYDg/SnvZRKgIiUYOcgCs7zLrkIAw7k9v8ajmOoplhG7A9SucewpqUtkOy3Lc95DaA/uFAHQBQTVeXxLBtA8kBT0wvbHXNVbS4n+0qLm1JTOMEgYPua1jZWlxECLcKxONzHORReV9XYSsulzI0/Wkt5d4jWS3Y7h7n61r/wDCWtFzEjIRyCBjFV7yKCCA7IEJAwq5pkGrWnlbZYELYHynkGpen2h+iJIJzq+8m4ETg4O7I7Z7Uo0/e4T7axwckjBGMdPWq7arbxNuSJIwRzt/TrV7TCNVlIikiXn7xwM++T2qLRQWYp0+JIyhvHBIxyOfzqrLbS2J823nfcOQQTwa3Y/DDT5c3kGeoTJBHvnpTLzRVtItxuoyeyqCcD0qreg1cy4Navp3VMlyBktk1pxeIL9bGS2eMmJj90gdfXNZNzetYESRMWPcAYJ/+tUZ1+52nCMqdTkdalwixptdSpqFtO8plSM5Ubht/l9a2dL8Tzm2WCWWRduANznIPpWXJrcuVYqwGe/GK1tFsdH1u2Z5neKYZJRTjJ/w9qcowtZoFKSdy2/iLKAI5BI5yeQahiudf8pp4CjwFsbi579KifQ7HaUDzblbqB0+lOtpmstwj8wxgYIJ4BPfB71mqSsN1JnGxNayMqiIEg87jnJ/pU11CtxjYAATknrVR9HuOTGQCoyxJwAPpTfsV/EpxIpGeozgelelFS3scnukv9lyuxJx6g4/zxVefTpx0DMx7qOnvU6QakYuGIIGQQCATSyQ37soPGT1wckfWm9rcpEnpuZX9lSsxUknnOTVu20gRSgOT83I3Hp71oGKVIskNknkkjr9Kha6RWKkMSeOvSs9nZgpdirJehXCkAEjsKBfv8oTLqOwFOks4JZd7qck9R/hU4ktrKLy1U7yecHGKpJX3K30K7NcTglwVz7dKrwWwLuxcgE5wBVua7ZlCIWOTkgDj6U8W8rws2DG4IHI61ejHy21K5giUnL59sUCWOFCoYNg8ADmhLFQCzs2c4LMOlWILa2jJy5JHIyKSTvYnQpFnm2lVAGeQeeKnhtXmBDuq5HIParnnRgFEAOcAHaBTl0q4ukLxEDjk46U1Ed9CosCWJDEBtwyOc5FWo9aRoiiw7pO2OopBozhh5jjnr9av2WnQ2pdyFJIAJJqWncjmRlCe73Apvj5xy3b61attMlnAJfBY885q/cQm7yscQkReBkcGks9K1CS4iIiIXHIya1hTuPnVtWUJdPkjQo4JQHAYmo5rV4BvjRsjoQK9HtdLaCJUntzkDcemee9Zk9o0jkeQV5J4ycitHSXY51Wbla5w6w3c3ByqMeRnqKmGlb5N5IyRwCcV1gsUMbkR4IyBiootDDpvdyDjpUci6GnNJs5g6YCFwxBByeevtUJsgG+csMDkKcV1j6GqggOckZ4PSs99LSGQqNzEcEk+vrUuJalfQwEQRk7AW5+6BSZmdSoUqOwIreFv5bJEse8dCQaW4hQRkeWQV65PShQ63E520RzkNnJcby5YAEDA71ZMMdtkjJGO/NbVjpT3IA6AnIANM1HSltbgowKsDzzjmk4O10OLXU59pB0DMADnANPNykahySAo4yavy2UUEbrJGSGPIz1qoZUQlViB5wABnFRblW5V9dhYr2Jhny2JOACOnNTTF2QBGCEnpmlS4OSBEAemAuKmGlMxB84L3wTyPyqHuXqlcrNZzyxgGRQAScbuajECWuTKQQR8vPetA2LRqGEoDE44Gcj6VUltDwTMoAO7qOR6UrdkSpMZFe20ZGIBkckqTz+FPF/HgjYE9OCMVJbLGykFYyAMnJ5/wDr1HcypEygBGDfNle3tn1puNt2Wm72FNxLMQqYAP4YqRrG5kUnzsAdicYqmLg7shOAPrmrKzSzxvhSDjAOOtTYb7XFi03ylLysGJPOT1p6gTBxHEFCnaCBUdvYS3CqDOgJG0c9/X2H1rShgWyRcyhwxHXue9Va+5m0m9ylDYXLsD8yBTyPXFSTwzAFVnCOcc5zj147VtG8WKBirJkqQuRnPbNY/wDZivbvI8yg9CMdc+tFl0D3isbKclczjaAcE8579RWhYaPbKoMj53DlSOKrQ2c9t+/DZXcFVgMcn3q5NZT26F2JzyCCCMZ74oWj2Dpqxbq2jVy0ZJCjrj9KtxavcQCKFHfLFVBYHvxWhZ6pZxaVDDMN8oUZIXOT6+tZGvXSXM9v9mSQKq5ICkfN0zzSbuGqNTX9Hubi+lSWXey4AZRgAYqjpnkWe9JV35ONygDH1rMfUroH5pGyeoYkk1asbG61CMycpg8nPTPT601Jmezvc0DcWUtvIhG12BKkDJ46YrOt4njYMEKOTnJHYVa0/Sjpt6k04aQZxg+h71qalq1l5+yJHAC8ggHB/D1pLR6sa2vEy5bueS4Cs7LKxCjAAwP/ANVWP+ENM0YIkkLDqQMn1NZUFnLcyeYXySen8qt6jJqNoFiFzMyhdwVZDle2Pypq61SHo1qQi0gsbqRXEjgEZAxk+tTvc28kHlCFhJksARkkVjwCa+ldnL5OBljzxV3S7RLG5E8wDCNiRyelGr1KS01HpfXKkwxSSxoeSACBmpLaabUy9qzvtP3lyOfbFa7+JNMjVyIyznoFUHOfQVybSTtLK6oysWJweOM8VLs9UNXvZrQ3X8GhwXZztAzhTTray07T0DpaqSV3ZYkkn1FYVvcalNKVEhQHCgZJzV+azuIlXc4IC8jODn0ovJrRWLtbqF5cwvKGELAA/dLcVGL/ABwiArjgkkkVa3QMih4o2OBjJqB720j4NuCc5yo/Ss35spdkNhiub0kQMwPXOaItFuZcs52kdSxxTX1WBGzGm1SeVPOBVb+02kYiIkBjtyP/AK9QmuiJaZbayW1b5wH4wcGrEV7bQRgNAFGC2DjrUDWdxKELuuSvADZ6d6q32myBcNIDxkj2raPNFaCdkrMSXV7ZpHKp8wP3gB+ean/thngJiGcD5Wzx/wDXqhBao0IZkRlHcc5q69xHaxhDGp4yMY6UafaY03HRIpC5uLqUgyMBu6A4xWgbeVuHZODxhs596oHUInkykW0HopBOD9fWmJdO77VLD3pWS6FJl9AUmKyIHJPJ3VdC26neYwXU4Ge9QW1gzoCZQCDkEnr602WxcBgSD3BJxn/61UrrYl2e5DcXlsUdWhyeQDjrVO2vxErbECEk42nGKVYyz4OMZx0q6LSNCEdQCeh46UbbgtEVF1ZChR4zuzkZ6UyZxKwKoFwOMGpL2wiePeGxzwM+hqsigkbB8vUnNZWs9Hcd7q9ivO0kkqL1JGcZ6U5IJsAhmJx0Pb8asXFwFYAIoAGCQOaemrIrZ8gghQAuc8+pqtOpN33KwtrjAPnsg6EE5zT5rOUrjzOh6Z5JNJ5jTseAgB5waQh+u786pR62GmyWC0ESFpAHAOcH1pJrqJ0GUVSp6A9RURtpZMgOB6ZbHNPGl7gSXDFTgg8YNFnYd+5A0sSkBU6+lIWIBLKQM4xjNXIbHYAwG7B6+laAgjmAIABJ54FDTF02MUzbcgggY4APSmC874OB0wcc10cumW0VsxwC5HAbsaz20hV2ZKncecHiko9yE9bGe107qQMkkcgVXZpwBgkZPTNa17aRRbSo4C4z61UCksTjP49aGtS011KTyXscqqUKkH5gTg0tzcsFYSgljwR61eS1a8vEiBIcDAIp2p+HXhJMhyAeMH9aFC5RVtL9IgDkcdx+tXPty3YAQ5J689qrQafaxRkSoxyM4Jzmo7hordFMQ2lTzg9RVWstWLfoWG0+XkoS2Rkj0pINMdDuc8jsTTY9YiwY23AgDoe/uasR3L3sjEZVADgE+vSo0uUlbYS4hRY8rh3J5B6AVGWgWNS8akAcE9qaljcGTYpLZBIwc8VFNYyxhcnPqAKvllYi3QZJJGsgKoV7jHSmtescDkjtirCER53xjkcZP61FLJEq42ck8FT0oDyRXLzEDbk5POewpwtp7ohS5CjoCaBOYwMoDkcAdaVLxY03AYOecnkUirW3FfT51XbvGAeQTjintZNCgJYHJwRnr+FMN8ZBtUsAOBxn8atx2MlzGSxGVGeevPel8g2D91gBkBI65pjXcKMBsAHUgAGo106bcR5igYxjrz61HNYmOUbgGI7Z6/hTtK1ybK4ya4DEkIcZ5AHSpIpjlcEBT354qwrpEMNGM/Sq08wJLBeBwR2FPSwblhbZ5Az7+B2B5/KqqzSRyDKFsZHzDkUyS7ZgQgwMc1YtZBtPIIPqM81NhryGNcOQCI+D1BGMVH5jHIJYjPcdKtzXJRRnB4yRgDAqgb0SNxyOoYDqKpO42WVhLKMNnPrUhjAUAnkVElyQCTjA9O1SAiV8k/gaLhuQoQhyDkf3vX3xTzO5HGR9B0qw0MTDIK5xjJqJFCMcnjHT1o0B9hiQO6FyuAD6d6jIkVSSrcHOAcVaN55cOAxYKeAvSo2umlyv8OeMDr70hXaKLp5uAcgc8E96EtxwCSec8cU9pmAxsYH2FR7nkRgQ3HTjFJMZI8I3IyliAfvenvVmK62qATnjg5qOzAfHmEgYqy1rbysSTtAGBnoapK4akD3cvCI/BOcr2x9ai2TpIDyfYilljRJABLjH8TDgf/rqaS4EcafOCSOaQb9CuVuUR2PQDqDSW4MhR3yR0OakOoNcIyhQuOuO9QbpgT8hAHbrmkrdBJl6WKA4JH49KQ21rGE+fJHXGKqCGRogSGA77iakt9ORkJL46niqu1uPQuXF1FFblIeG7Ad/Wqsl3OYyACARzz1qdLNFIy+cdD604phipkBA6gDvS3KTRlK0rbdqFTyc88H1qzBGXGyUEDjAI/r3qzvl24RQwB4U8ZqvdG5MiExseMAAf1qkS3qTzW0CLxICTyQD0/8Ar0z7Jb5BLgZHUk8UiWJlUCZMdCMjBFNeyQFsOTg4yvFTqGhd3iyhVUJIIyDnrWbdarPtKEEZ7Y4q1b2YZiC/HXk1XupFVwpIGOv0pWvuxRTM1r2cAjB49zUtlLI7DejAEkjjt3NN3oGJLAjPB/qKmbzVhGw5OMHmiyZrY0I4oHI3jgjqvf8AGhra0B3EYbOeTVKIzouCDnoMdKaIJ5H+ZSSeD6UarSwWTNWC+W1b5XAHrnpUL6y0q4U4yeD60y201Hy0wJHrjvVwaTbQsCclAOe34YpWb3ZKEsrO/v2PkozgHkCkuLLUFciVCG7gjAx9O1dR4e1eGwXcpAdRkAnGaz9R1Y6jfSmIhWALEgZo9zYdjIt7F2AEi5Bzg+2avwaalpOjsvA5GDVNo7uHbIA2G64PSpWuLqRQH5QDaTjHX3o12sB3eg3FqJ8bMSEY5GMfStHUdNNyoKAc5zjt71zmjT20OnqpJ80EHd1/WtFNcPKoeDjHvWKlyy1dyrJ7jZtGu47eYoQG2EA54BI4OTX1P4bsxpXg3SLRFwqwKxzxkkAH9RXzVpVtc6zeQW5B2TyBWHXCk8n8q+pJFFvZWkQ+5HCq4Pfjk4+tYYizjtY9PBr3rFQu/JGPoRUYYk4xx3zSs+CDnGR0FNBIIYHGOhrwavZH09OJKuckHbkdOKmRgQMk5zmqw+hIPcDvUyjYMEEkdRjoK5Zao74JJFyMl12cfL+dShiV2gHAPWoYD0z1NSthNpyAQevpWEm0bRsw25GQTuA6dv8A69Sxqep5NMVwcEDJHrT1BXgZJrJvXU2jdaAyA4PysO6k4qIfIG4yc8DGB+dOEYVju568+9Mf7pGe/JbtTRsn0Kdx94jJIx39axr5Q2QDggVqzzFkJJHGQMVhai4VhyASOeaY9b2Ob1SQKrgFT6kgZB/pXB66+3ecjnPau41kjyzxnnAA71594hcrG4PBJyDntXTSSbNo36Hn+ryFrtiDkYxgVBaqGkUhSASKLtd0rnGBnkjvTbd/LmB5IxwO1fT042gjKnK1a50sAwFBJNaMXG0gc54HpWfYMHVScjIHQ1rxLhlyAceg610Wctj7Wg24otW4AUgA7+uM16HJZjVPArlSWazVZWPsSBgepya4S2iDMCBkj3716L4Cjk1WxubBAriZCoVjgHAzyfTisa0WrNCxS5IqXY4iGxa4OI13EDgZ6V2Phrw4IVjlliCLjhiOSw6Ee3al8K6F5ty5K5hjJVh0DYP8q7K5VJgkFo7NKMFmxwBnpXJiMTNyUKT1Ma+JjKKu9DlH0WeDUI7mM8NKC/AGQepAFdRruoRXegtp8bGK2RQ0mPvMQc03VJFiufIRwZYlDMqc7Se2fXisbUj/AGBLB9tOFvT+53c7weo/A15Htajqe8ruJEW5Ja6PY9B8O+KnEllbxWoisIYsKYwdxb+9ke5Namu+Hk8RRG5ihMl2qkuAMkqBnI7k9eK5rwxqtvpunW8DPlY1C7lHJPrW8PHlvpM/n22+R2QoGKHqRgn9etRTrYqrXVSnGyN1S5NIvU81DxmV9hOCSvPscVJu+YEHKY9azZpBFJLg/KzlhjsCc9ajTUPmAJICjIJPUV9tGdkmz67D8yprm3N2JhtyGIA9O9TgFsA4x68VhQ34wMZJyeR2rUgu1cAnGAOuetaqd9Ds3JzFgkkDpxVeXKjHINX1dnAO0Hsc9qjnjJHGPXr29K0tfUfLczlA86IZ+XcM57j0r2j4Lx28ni7xXLahFRrGMKg/gG4cfXjPpzXjMkRTBbIwc8Guv+GniuHwjrFxduY4rSWAxyhmIaQ9QPw/XJrqwtZUaqlN6I+B4twFbHZfOlQ3Patb1ex0HT3vbzBRTgAnANfP/jXXR4m1w3yxqgC+Whxg7OoB+hqz8QPGj+LNWEq4WyjH7u3B4jPr7nFcpNcBjuY7jjAzXdj8weK0j8J8lwXwf/ZcfrWJX7x9OwzDFj6Ajt0NDMRlz0x2GOaY1wi7SOMnHNRi5ByDgqRj6V4cpH7Dyse5HUHAJ5PuaYq7nBJxjIyD0FNLoR6H3qMuUiJyCTwT0wT0rNzikaJWJVlCyg7s46ZNSvcqygYwDx+NZzXew8gH0qFr0kYfBY8jAxxWKkiktTY+1BUGT3xmlN4ijIOT6ZrnJL4oQ2cY/hqnJqTA5BGPT1qXNlHXf2gEAO/B6j/9dImtYBycEcE5rkTqzDIPIxxk1DJfOykjoeorB1dbFKWljuV8QKMAuGxxjPSpk8QA4ywXnKkHpXm73cg+c7iD2HP6UJqcq5Dg49z0qVUkikz02HWlcEAjOdpzzmrUGuCF1eJzEyNkOhwVPYg9jXm1vqbBSN+Wz0BxVptVdYycsAOvvTVR21CTUtGe5+BviXD4TuRqX9oSxzZYvYhjsnOOGY9uetepav4xHjvwNpWqjTfJv7ydFiaNTkKG5cHsOMcjv34r4y/tea4xEhUGRljDOSOScD+dfQfiP4l2vgDwjpmn203m3MNokUUMRzlu+70Gc89q/PM8UoVYzw8ffPg83y+m6sZ0o3kz2Hwvpl9pkutaRdXST2N9Ax80DYwcrtI+mD684r5r/tGKKe5s5wouLaVoWKnrtOAcfTFO8I/tEahp11/xO4jfQclWiJDKPTHfH1rzrWvFjan4g1LUQfKF3OZQgGMZAH9K0yb+0aWIcsQrJmuUYOvhsQ51Y6NHf/aLeQgHBJ5I9Kgls7ebOSoPsa89HipxJyw3HnAFSR+JnLZLEAdx2r9BWIZ9wrN9jt20eOQnBU45FUrnRtgPyncRxXP2/jF1xh2yD3NWh4wOACwcdTz0HqK0WKSewNK5JN4fA5xtAPOB0962fDVy+mSrh8L0xnFc9P4pR/lB59etVhr4ZgQQi56e1KVaMugJW3PQtd0qDxFE7AATkZzkAH/CvDfEunXOj3c8UykAEkH2PQV6lpPiEkLlyCo6g1a13RLDxdZMJR+/H3ZBjp349a0jUjVXJMwrU243gfP8t9gZJG4jnjpWNqlwJlRicjcpHvzxW7448J3nhu6JCNJAxOGUEgemTXDPfM/lo/ysXGQR1GelcdajOlfsfG4vFWbhLRnqPh5yYEIHIHWu30zJCkA5xXC+GjlEAwMAHB713OmnDqSc54IHavnaq1Z4tS9tDptNXGMABieT149627MdCRwD+lYtlgcHk54NbEDbcdM9MmuNXR5FTc14CdgyADnI5zj3rQhkAAJOCe9ZkUgLDkDPU4xV2LKRqDgg5PTHNEku5hoa9s44yO9aithNwAwB271iQSBwoIIIPPPetS2kLYHBHcVg0CaTNeynBAXPAxnnpW5ZzEkgZPvXO2oPmfdABHXPWtqwfDAHB7cVzzh1Zdk2dHp7OzDd68Y9K6mwfcOv3TwPWuW0/mVTnHPSun07Bmy6kOMZJGKwkktgOjtGYMCeOO1dFp8yiNeucVzsByy4/PNbVocbTkHHGfxrejvc8jEpSR1mmygn1wCf0r8nP2v/AJ/j54gCjgKwfHqGAH6V+rWmv+8UDqQRkV+Vf7Yolsv2gvEoSIP5g3AduvNfQYbWSufP25VM8G2QlTvQZ7Me1VZEtZQQCB2ODipgj3BIC45IJP8AnpUn9ho6jkFjzkdq+lpp/ZPBnNbWMtrgQnarkqDgEnPFRpNNcfKACFPGBnitO58P+VGXBVs/3Tms+FJrZzhSQOMYptdTnbTFaGfgbTgHjnNMTerjzE3dxkdKtLeXDcFAR2wMf/rppkkd/mj2j696pLuibX1HGKB0BIOQO3H/AOuoSsSEj5h6HjmrcVtLIqkAkAEYA4FOfTpgnzQnGM5bjNVaXQLq1ylHOEDHO0L79aJL1SmM5OOD6VM+kRNyx5B4zziq0ul7G3BwOOOOT+NK1wvpoKF848E59M1XntbgYbJ2E4HGcHFW4t6DIwcDFN3TON20kAcj0qlHyM9yihKMC3b2q8jQzIoZBkDOBzg/41VkErN/qyAe9MaWZBhkwAOoHShKw0S3JRshUIB4J9KqCVYnABOT0FSPI/BBBU9qmt4YJSDKfmOMkUr3dhpFd58ptGSPXNMiieYYB5xzzWlc2dsFDIeccZPWq62JZwV4Oeo7U0hso3NrIsZJBx0JzVvw1dRRrIJHCAfdPr7fWpprSeaNkzgdAx707wtYozTJcKY8NgMR19xUtdEK5dOpREFB1B5Bp0Op2kcgJj3jsDzV59NsE9Bk544pj2dirAnAHXpT6bjV72sQyahaNjEWD24zQl/bKcGHaAOoXqKl8rToljbCqmOSp5qLzrMEMGAHoTSukviDXawPfwlyEQ7sAYx0pG1FQgAJI7rg1aXUdPZc5BYdwew7U1ri0dgUXPcAenrUvle8idVuRxoLl9wLAjqCcAfQVp22kGYea0uRkA5OMVUMlrsDJsQjgHPU/jTRcKFVjJ8xBwM9KLWHfyNF1S2BQuGPTPqarNMxUhsFAcqTzWPNHLK5KznIHGRkUQ2spADTBsjnGRj25qve2SCxJfSHOSFbHcDAxWdmUSbghK44AHWr0yGIDM5OTyrEYAq7barAiIjopIGARgZ/Ghyt8QWMaO6lOPkYkjIBGOKmhmFxIUfK8ZIP8q0pbyB9xEeAfu5I4/xpkTwlgXUDByDih8trxbJVxINGtnjHzjIOcVGdNgIKFw31q09zC2Qo2kjk45qjLp0czA+awGezYo5gM+801I3O1gT2FSJd3cAASDjHB9fete30CJ4w6yEEdiSaWSFbdBnBB4OAeKLKWr/AasjH/tu5YlNnOcAjJ5q0txfyEHy8E9S3GKtwLb+YGJ2kHtWz9tiVAyLsx/ER1+lHLBbsHJ7I4LXVuPtdsZ02L7dx/kVct1tuS4IHZc9P8a19YWLU0QM53KcgmqQ0i2cHc3H+13p6R2YK71ZUlW2dicrheRVZobbeSjHI+YHccfStw+EDLD5kHCkE4HSs0+G5iWRhgg8bh2prmeqYuZX1K32uEkB5NoJxgUxyJclAcdgTnIqVtJNq4BXI74rUtYYBGMx5OOSf6UKNtGxehh8sSMEHj8KY1vKrgg8gkj3rohBapKPkwAMEnt+NSv8AZEGAAB6ileKdriSZz8SHCkg578dKnLpjGz7vXjvWyxtfLLBFOOMg4qulm2qsdmAVUDI9B0H1p83YrdGJPMIn+RACR1AqL7Qu4BUyT1IFb8nhqePDMGAx3FRpbi3bDRgj1IzVWla7IbsYUl9hgNhUA4wMmnNcOUYhcgd63JxEFBVCB2YjGah3orDEWVxjCjvS07lJsqLo6XMQyckjJAJGD6UqaGAeSQPbnFWpL8Q5YITyBx2NOGsK0WACXA5OP6UXjYaXcoNpYXvnA6jmiO3eM8Mcdge1Sz6gzkEKUGMDA61ZskWVAXOCepPSo5rsViESSYGCM9snFQqZ5HIDAjJ69BWodPRlADgnu3r7VGlkkbEg8dx6e1NJoe5TNldOMjb6kgYFQyafdNIuQuCRkqc/T6VpTM8aEBwAeQTWet1PF8vmBsc4NGiWxC8mdNp+gubZS86jjruGasDwuZCdtxGR6Bun41yya5dOWAHTutEms36kFXZGzwOpFZXle/KVZvdmxdeF515iuMY5I4OR7VnTaNdxtsMhIH94YqA6zfBgpdn4yCRT4dTnuCN5ZT3BPQ1ory1cSoprqNTSpRIHkkJB5Abp/wDqrWgniVDv2FgMkgYAqg05P3nPPUVCqox3O/J45P5UWadxWd9TRF3bO2SgAH6fhUipaXrYGAf5VQkt7dk5fnpjNRNDHGQu9lYcnBxVKUls0HIm9jXGmRIQRIBgYGec+1WP7OhYA78kjGDgcVh+Y+NhdsdRz0pC0+8gyZz14PShSbWyGopHQHTICi5kXAO0DPYd8Vm6jHDbKSp3qfbmoTK6gBiW9wainkRiMnI7g1N5J2YWRnu6ykAIQp7kYpzWe1dyHIPUitmGSBlKtEGAx1X+tTR3ECDywi4xyuOtCaF5nLsjrMpMRdO+Tx+Valv4n+zKQEYlRghhkD8DWg7RM5PlA4746VSuJLYTZMQ3DJGBniqaS6/gGo5PESzLzEpB6EL0qaO7iUFmRcNyQR19qqpc2xGCm0npkcimtdxdWDBe2VzUp67suKsWZLiEFQFXGOBjp9T3pn2qJMjYCT0z2quEW5kBz1HH0qydKRIwfMwMcLTfM+onuMnS2lw4Vg54GOMZ74rUt2ieMBRzjqaofZIokJyCR0qDzXhmyH5xjjOPyqHzX0YOKZokCFySMjt71Lb6xBHIBJbblP0GKzf7UdQQwGMYOecZqFpZM7wpYHgkDOPamm31E4m3Ld2UzACI4OTnIOfeq6/YlyCnPqayRPK6keWefwzULTsHxJFhScYAJzQ5SYlbobsd7ZwkELsIPSpZ9ft24wNwHIrPhgtriHJU78cZOBTWs7ZgSQSO46cf1ou31G9C1FqJk4gUk9jnoPWrI1G+QgbUAGe57e9YEcH2STKOQAMEA4+lXI9UZVOGIP3SwbH4UuXqxp6aFi7vr1+qIAeDgk1Naa9cxLKjgFMcDGM/hWa8sk54cjPGSaWXTr2MlmAkIHBOeaaSe35iWm4p1hpb4tKo8rHRhgZ/Cr51W1ZcMAGIwABWciJIpEqbXU7SKi+yxliQCMHuaduw0XJME7kQYAxzxmn29ySpQxDB6E9qgjfKYIJTGeT1pBcs52KASByQetC8x76lh5ZRjbwCeeenvTDdSqCS5BpstvPwQp2NwSOcVXlWb0HHGQKbV9bCuTy6g7RsAxKMcMAcg+1VJJSUz0564q7ZAgs7rkYwCMdfT8s05kj3EhMD+7mpSFcoR2ZvwAk21ieMtgZNJDYTRyYLhnHDA9D24zUzRFCGCsOcgA9PypjXYEm45D9OP50NWV7C3HiGaJ8kjHQc1YMkkYP7wg+uaijL3AKhwGHTjGaDZ3bAZcOQMjIHQUJN9BCmeVfmDEkDrTGu5wACjE5weOabEJ1kKyBTjnC9K0mljZAUiCuRhjnOcU7Weo1oZYv3jYg5wexHSp4I0u3IeUqOmODU8kaSKXIAAwBniqMjrbyOCNoJ4wM5pNLdFXexptplsuMThyD0I7diDUlnst2Ybiy+hGce9ZbaiixggsDjggHr/SnQ3gkJxKCScFSDVXJtc0r22tpnO2XA69McVl3Gj20gJEuxiMZHFTfZ/Nc5J6dR3o/sgkk+YACvX19qd31DQjtE+zYQyeYo5GTVwXiYKn8MGq8GlOsuzzGJI656VcTRnS6BZhsC5IB7npzStcrYryyvJsIT5gc8ClF3JGwJTH+1j9K0JQLTblRyCRnuB1oN1Cy/6sHPr/hS9WJb2KaazIrAEEA4HPcela2nTwyFVnyEJz93NZVxNECW8tQCc4UdD/So1uvmGCR7DtRdXuVc3buysHB5B5xzx9KyLrRLQY8qUjvjaBzSNejb8+c9hjrUcd9vJAdlPqADQ5SvqFhYrcQYActgdwKvw3BbIaXaCOmf0qhc4IADknHJIxUSWglyROPlOCV/lUvyBOxrT3gjiyJGG0YznvUEN/eXZVY5iCeMqevtUB08Fsmf5iOnNS2tkIG81LnYc5ATsaOVtC31LUKXaupccsRnA7Vtvq3kW65hZJCcEY6++B0rJl1J+CXJI4z71Vn1GWSQjcSSPvH+VCshpdy3c3DTRkhS7Z6A8/lVeNoICMowdgWYjt/9eq2LidsiJvXIHUUk8M8gP7s8nIIPIx2prVCaNSPUIlyDgjHQnpU9tMk86kPjI654HtWfpnkeWPPhJb3PT8K0BFAwLxqqEnvStfqF3si/HbQ+dvc7sdOa6XS7TTGttjqgU8g4BOPTNcUZDtIXkDrg1JaSyGTYCemcE9BR7y2Fyxa1R61o3hW01hGEBDeWNxVuPy/wrJ13wt/ZEoKMMk9OuKp+DvEsukOEUFipz8xyDW1qmqzaycukbFuQEHBpxqS+GSM1GKd7keiaOlyFlRlWWM8geo781euxAFLxqAxPzcAYNZtlaajEvmwAKhJUjv8AlUjWtwqHLYJOc4zV69EUuWQx7g+U6om8kYBAziqMCRcMwKEnOO5966XRLQSud8mzPQqmcexrr4vh7aaojSqAJcDLBeuacdXZsyk+Xoc74eFvfoYjhSDtDCQLzWhd2t1YsU3HaDgHOf1qxdeD30ZQYZW8xSVKso4H+NVbdJhlJZ3cAdDg02nHfVEqTmhy6zNa24Qk7hyCrEH8+9ImoJqsYNyORjJbt7VYk0SK9tQwdg/UhnA4rmJoRb3QCo27JHBP8ql23iXFNLU6pdNsniAwuFGQQQM+9QR20em3RdNqtk7iercVkQGdp03jdHnawJ6Cutg0+Gazibg7RgseKV5MXKkNv336f5qyIGIyRjnjt7VmWdyWU8q4wcEd+PWrV3ZxtC6REHjJAOMe9c9FqZ0u7VWUMhGDu7+9VdJXLiuth5uXlu2SZ1BBwWxj9PStuzS2XBYq2B1x1/Cuf1nU7UMJraUiTGNm0fN/nmsyPVLoyBg+QDtxjPWlz6XgDin8R6SlxBLbERSEEDlcYyPWqMuoeQVKM4KnnK4GPrWJYa2IM5uAH2gFSOSD1HpgVLf61buFO8fMQOOlLmk9ZMOTsZPxQhg8R+GBOqktAxUkjGCR6dh15r53fSrWNyRIQGIJBPT2r6L8Q3d3pulykAvBcLgjggqBwa+d721hu72Z1nKoWJUKM45/Wr5uaNjRK8bMYNPs87llyM/dC9ahubeKIMVcgkcAcY96jOmNDKMXMuDyTtHPt+FXYdPWQDdIznHOVxms7eglorIfb6psjUEnPQZbFH22eZyobAxwG7U4aTbK2QGIA5YnkmpZbe0iAI3hh3LZ/DFFl1KTb2KTRXLOAXBDehH5VK1pdADDkYPQnIpI5Y45CxY4z0JpJrwbwkRwDyTkmp91KyK6WLELEcNEnUg7j1FErI54EY55JGQKrmyuSQQUIYZznNVry0u4EJJA2nkqc5z0x/hR726IVkWYsJu8oAKTuO0frQdQLMFywPfauce9WNJke2BM4UgkEjGMirks0eQ6CNCB025zRutQUr7FR4o5og5k2tjJ3DGfSokhifjzW4GQQM8+lS3OrlcnYu3pkLnH4VSk1IAHI5OeAvJqUrOxW5NETan5p2PGQMDpVoapGy4JYZHJ65rMtXg1GQI7yRS45DDqPpV9tFhiU/v2CnvtBIrTclPXYUSQzDHzEkfwnpQ1vcsT5QZx7k8AVTk0u3ikRku5SnUhRj61ow3EEA2hiFzyCcn86L9GwSvoik9ne8koCuMg56n0qRFggUPNECB1JHSrMmrQEbMnJHCk9KNLubGbeJskgknnAx6YpOSjsOz2CZtLkBaKNWLdScGskW5juC9sQvpk4rrUh0AxgFPMbBOCBxUUlrps3NvESgGSxIPNHNFqzYuVq2hmRfbrhRsu40x1BGc+2akm03U3tN7zRvHjBZTyT9KsPZLCxaOJj3J9B61LBdyPA0BjHJwATj9aysk9rmvvN2uZdhM6I0dzJGxU/Lkc4q5PeRT4LFWIABIGPpWfdaVO/myIQrHoSwAJ/HtWTNb3cBIPcckEHNa6pe6jOSs7G9c2kFym/eBz0HGKzZLEW53QXOCPmDJ2PpWfBd3FuwL5ODkDjHHat6z8QRrHiaNRg53FQD9KG3b3g16CW2tXXC+bI7DIAJJ578VYlubmVj+7ckgHkY/EVNDrUAUG3UYwDyoznvSHxOA4KwguAc5Gc/hUpxiirNq5wsT3bAt5rZbAJx1A/pWpYoMkzT7iDgjOOPTHepbW6glhPmER4HAxnef6Vg3KlpneOWQ5OQOOnbmupNbxOXV6HXSW9qkAkMoyRnAY1RadV53kenPSslRLDF5sgLpjoQeTTI9WLSEGJiMdSv8AjVXFblLF/qLljgEkdGJ6e9ZqRyzE5BDMcZB7eta9rcpcKAYQAeSWwefSpXEa8KVBPU56fhSVu4KTvsQwaU8oUGQBR1FE2mWtnnfLyx/hOeaqSw3M0mRMUTj5gORTGtZWBMrsSOBz1oU18NiuXW4Mx3bYAX9KlW5uIspISEwCMnGTUUVjdIMorEDkdsGpRp00swZnIjx6dT9avke9iOZPS4x0F1gb+T6dhWzp+jvMMRBpDjcTjOOKjttDAYPk7QOh7HvxWvaaudLQiBnO5edqkZH+RTtboJGW2k3cbuPLLd/lHahNVvLRWhMZCNgEgdRWjL4gnuVMYhYISSDwMk9Tip/D9r9vYRzxlCCeCBkUXvsmg1fUyC0t2Cx4APGRU8FgJYeXzkdyePevRoPBFjIqhpYwoIYtk9amh8F2fnrBHIJS5yAnPHeto04vWTMZVJLRI4KFJrEjYisp77Se1dRol88IG5QATnDDGK7d/DNhb27RNGvmMBgg/pXLajoRsLvBcYcAgEg4FacsY/CzHnvpJGzbyxX7kvgORtHPX05rXvdI06x05H3gzLGdwbnJri7iydIkaKcIcYIBOTXmPiHxPqMM0kYuJTHnBVWPIB/lWTrVIbAqUZO2x3dxqcUcTgooLHcQB09qwX1MbiAGZckkY4IrkU8TOUQvkgjBJOc+49K0bPXFncAREgqcEHHNY+05jsjT5UbiSS3LjLFeegParmoaCYlR1cuWUMTuziuQN7do27eOT0HarS+J5YXXeS+OAM9PehO26KcP5ZHQ6bmzkDPAZQDz7ip9QvoZVZhaPsycdBj/ABrIj8bxR7WMSnBGck8j6Vqal4nt9QFsY4ljVFy5zgmkqqTsmyHCTMbyLhyDEjj0AJGM+1D6Lqco3yxsB1Jz09+a108RxQKGCA855P5VHqnxBU2ogEQiLDDEN97PTNU5QW61FyyWxgBCzYYA4OOT39am3omSoUEdTis+XURcPGVjAKjk9z+NV1juZGKvITySFJAx6VHP2NErK7N6LURHGX2R8jAIAJ+tZ8mrgufkUH1HUis955E3DC5Bx1zVK3ZldmcjLEkLn0qW5PUIpdDSfWC/KjqOMDrTDDLfoScAYyQeKZJfQqAgjyCPmOM59vpVd7x3YLGAA3OScflSSuXZ2L0ejSMQRPhCAMk/pxVuDTTYyhi4IA5JO7J+lYym5BwJAnqAc08PcsRvnPyjnjGTTtboL1ZsteQxEFolIJwCAOv9Kj/tOIEkDAxgDt71lm4kJLnZgH/PFXdLuLW4l2SKTgbjtGeKLt9QUUlclOqIyOsCAsSMsB0x1p62k97CpLogzk5PSrciWzwhUjIbPU45pTGnlRogIAGABx3pNRfW5Kk9kiFdKnfl5wy4wDuwRj2pt1ObW1cBwXIxketT31ncINqHDYIIBBH6VlQaVeyzKHAwCCNpzikot7IalbqSWdw0cKbuQAGxzj863Xku72yibzSA4DcjqBwMe3WnxwRRoFaEHaOQOM1IdXhh2xCIhBwMEHFWlHuRzOT0MaWB4bmIuWADBiQccDtXRSeIbFxHmNiFG0cZOBWdNdW1w2HXkDIJNVGltpiAgJGAQw4/Wj3Xsxpt7ialeRT6i8kQZBgZBxyO3So7a/e3BAdgGOTya1rHSReYAQBie9bJ8NJDbEPAxbHIB7+1Pk8wuktDkl1Oe4lkjLPgkdSR+FTSac0oGWJJPOT1rWHh7YpfynBB5UNjFQ3YkhmijiVgScFgDwKVorXchzvaysZ9vLLZzgSZ2gggeuOnNaM3iS2WOYtAxkKFQQfXj9K5y8nnS9ddmdrbWB5x9auvsKKTGB6gd6Eu2hrKzSurlBbqRMmMPz1Gamtzc3LFMcH+IHpVkzwRAs8TYA5VVyRT4NWhSI+XAQx6YHQ0nydWSm9kie30VLGczyuHVT82B19xUtx4gslnaU27puI4PIz6j0qHT/P1CAxuxV2yDuPXnjHoKunwYbm/it3lHlkgFmGOfQ/T1pxUn8IO20ig+sWzS74Uw5O44PT2qvcXwuvkUEg1dn0BNPupoVAc7sbvYVdg063tykjRLkdSB1o5ZLVsfMtkYB0u9aPemQh6HHAqWHTLmNCXXce1dDLeJCQAhKjptHamQaugKh4HaPHUD+tT7pXNZWMBLMxS5liLjuQe/wBahvrmKCOImAo4Gck+9bdxqS7T+5IBONxHAPYVQ+ypqDYdAFx1A6Y70XT0RK3uZY1MyOdpJDHPBI/H6VLKbi4JxLkEYOD39Ku22jouRsXIPXrkVpDTUReACc8Z4pqnpqP2vQ5w292VIUDA64PSkt4pBLmRSyYxgnJFaz70LkAkZ5b0rMu7rbakpGd553En8MUmrdAjPmLSmCMFvIIA/hJGR9TTI7u2ZiyoFzn5c9xRZalEBGJ0BTaQyk4OexzT7280uJC6IocH7pByRUqSvqyuVxVwF/GABhsDqoxx+FQySvONiZweM5xiqc+o2+8CJRkgnrnimRtO0YaMg+hNDd9tRp33L8emXgIdVyCRjn9a2JNDup9LNwSXdW2EZ6+tY1nPds4DnAHQg4xXaaP4itrPSnguVEp3bjlsYNZyfeJLfmcLJazuXicMh6gj0qzFbGFcEc8ZyK25NWsr6R3RWC9Thef/AK9Pj1GyclZVIwOox17f0qouCL96xzz25kQ5BIzwSKZHAkSEkDg8YGfwrqvO042gQ5OCcnA/CsrVr/T47RRCgMo6noTWrcLbmScr6oxXkWIPkEgsGwOxqMXMXmYYA/pg1NNG9xGWwVyOoFOtdLH2eaeVPmUDCk9STU2e5baTITIjSExBgpA+8Oc9/wAKiaK5e5IQkowBGR1PetO3axdFzJtkzyuMAD6966HS4dPDrJK4Jxxjr7fhUNpatj1eyOQa0uYiQMgjj5qb5V3GDgsAT19RXomry6Q67w4DYA4x2rn3vNOKkbwQo4AGSKpckhNy7HNsL2UZeaQgdGJ6egqCZ7scFgATk8da3Li4td2zIAbpxx+JqnPdQlSykEg4Ax39aTUegR5nujMla4KEs5JGOp7VAtzMx2kYAPJz1FXmlLNkDgj86swaULhQCSnBPP8AKmoroU3cr206wAyBiHI4IPIqpNrN3LKEYtKHO0lu1bkeh21jBvl38n5emM9/xqN0tPtEDAfKmeCO/rRyJu8mSp20iZhW5uCRtIAPX1qdEi2YlG1+gOO9dMNY0uKAnYu/BG4L1qssul37gEEOTyAAAPoaq8PsslSk3sYTw2keCWAGPmGe3071Is1vFGQmCXwdwOc46Y9q25NCsZZX8ogp1G45571FceG7W2hZ1yy9WKtwD6e1XbzQk7PYxpdQ8lQFbLkZIFRyLc3Sllck9RkfpVqXTrcKD3xwevH1qxZBFAUZB6nFZW7ml7uxkNFdkhOoxjJoXT5Ygm/lMZByTmtiMF5MkYUHrirquJgAVGMH8KElcm9mZEEMSqVKYPXjj9aatnAxI289sV1FtaQR6bKHAaQ4K8YOaoQRCNuUy2f4RnNXbzM93sZT2UXzADnHIqf7E/kb154AIU8gf4VflniWQEqDjqQccU+LXrSC3x5YwSTg45/Gle+4Wk9Ec3IzHGw4OcBl4yahks7k4bJyxznODitbUNRtpJBsRd2cnpwPSkXV4vMGVAUdAe9SrM2jFr1MeOxuN4LAgZPfr71e+zMItpiJB5GB1/GrUOppNM4IAHovGDXR6Slo1pJJMfnVSwXIFaJRehEuc4+TS5mjJ8pgCOMr0psGkTqhARuOeldG/iuPDjylZMABee1Fp4yijAQwAqpySAMn+tH7vrclKbRzg0+7b5vKdwRkHFRiylGSYiCDzkYrtm8d28MokW0UowCmJRwcdzk1m33iaC4ikxAibzn5VHFJOmtFf7hpVL9Dl5pFXAKZAOCwFMjlJyQh45qwNQTeQEzkE7uo+lLbzB2JCbRnuOtJ2ua2IgjyY4OM5x2z34qb7O7YOCD0ANaEdqZYzIpAAOCcYFRz5gdSCABx6/5NFurROxSFjcEnAz7Y7VJEj22copz2IB49a1bfUgjAtGmFBHc5Huar3V29xKMIAnYgCqTjbRAr3uZr3A3Ebc8flTftS4OEDKfarc1kW4DA7h2/lSvss4t7pgAc8ZyKi77jZnGc4A8tsAcECnRyPJwUwCOFI6etXo9YtmQBIkzzkt0pbbUorqUhEGAO4ovHuGpnx6bLMDlyCTkH0qZtJVsfPk/3Qf1rahdVUttAHaoJrgb8BPl5wQMUrpDTMiTTGtASjEnrkd6Z9rljyzrkHuOP0rYmn8xBhRz04pDYi7UA4Ukdc0adA6GLc6oZSBtIAGNpGTWpolvHdKN5Yjqeep/oMVHJoBRN7YY4PQj8KnsopdPQsCc4wWHHFTKMurHFqS1G6nYxCbZA5R8FsKeoqK106VIgxDPggHcDWlpE6NqERljDjeMgjPHp7V7P8VdU0a08I6LFp1ksTRqGkyMb+O569aalTS95/gS3JfDseIXG+1bOwsQB2JzUEl7MY2xCTkEDPGDWjc+JLcgDyRvzyyA/1qqNXjkOBGpHvxSU4t3HZsypLqfgEH1yQQKjRpXyoHJ6963HYTAEoB9BVi102MyqSEwBwVP86rTdCSa0OfELqDvfg9zwc0y4t0KgGTk8ZNdbJpcM3mDeqqBkYX9K57U9IMalxIpAPCk1KeoX11Mx7CAxsc4ORznOcelJC4iXJPHsP6VoWMaFBvQkD2yRUslhBOxEYKDPXHNUn2LRTNwyyARup243L657U83kqhjjJAztA5qSHTxZzZD5BPG4A49TTzc4xvQEDgYA5qWn1DYT7a2wAjBJBIJpbgLIQVY5Yc4NVpL9JZAFTAxkYGajN0XYAAg45NEWgS1uzUsrGGdgHfA9ScUt1BDZufKkJJPUjFT+HpAwJAA5IyRmtSTTIpSRIQCeQQcUIq1tjmWv5TwMke/NTnznQBgGGQCA3JB9q0rjQoLfcyzh/QDNPhhFuAS6kg5BIzipa6oWt7HYaX4WQWcLOFYsoYAc44qvf2X2RiV2jnGMdKo23jGa1hCAA7RgdsY9xVabxJLetkIQCM/KOKnm6WLtre53/wAMEGpeNtHs5ejTBn25ztGOfwOM/Wvo/UZzLPIzgFiTkAYA/oK8B/Z2tnvfG096YyVsbRjj1LEEH8Nte6TsGUA9T7152Ikloj3cIk9SGQKTgHPHPt7UwoWJGfkP3RjkUhG0kkkAenNKpOwMDntgjmvGqNH0FJ9CdCEULyV/u+h9alBDAkZzmqyAs5AIJI+76VaCBVAAGDjNc0md0SaEHOc8etTYHcnr3NNiTC/7PXAFS+WMEljyOOnFYXvobLTUQKQODxnnApZGAbAOD3JphcrgZxgelMZht/D61Ds0ax1ZK7HrkYHXAzVZ3IOCSOec4Ofal398gDr061WeQuuApPt14pRsjVK25Xu5gMjr34rC1GQNkAhTjIwP1rUuSGBIGQTjBNYeoPhiMnGO3amt9jVbXOc1eUgYJPr0xmvP/EUo2NjAPbj867jWJTtILAnpyOledeI5dwYKcAknA969KgveRfNocfKpdyAehORipIITkYPHoacCBkAHGeangjBAxzzX0yXuhRhzSNCxYhsbzgAYHp9K6C2cEAHBLYHNYMCYZTjjsBWzZ4KDcSAf0oT5Xc+twukbM2rQqxA28Z9Old74DmTT/t1y2DGsLr05JKlQPwzmvP7UlSAT8pHWux8HKtzdCJ2YFTuIA4IHrRXkvZuUjbExc4WOta3GgeH7Kyxi7vCWYt1C55Pvzmo9Y1Z/C8UcESMs7pkFTgqP69RU+t3iXPiPSrRlIaKBgGAyGBIIyfxNZ3xWhEPji6izvWO2h5PTdtAx+leHQoxrzv8AM8ylFOXIxPDskmrXzXUmPOYeWQOMgdP1JrK+Lt8bjV7TTSwzpg+UrxhiMn8c+tdf8MVl1A20At1R43IDAcsSc/lXD/FN4rnxjdT2+CJEDOenzEnP616NOnB1nZG8YL26hbQqaZ4rIsTA5IlBG1j345FasOoGaIKXYrnIG49a88kLIwIGD9ela+l6mUwu72rpp0o0XdH0lKMVLVHYvl1AJwO4zWVeI8LE5I9a19OuEnGGAyeKff2qsuccE967YpS1Z60Vpoc5HdsMFTzj7pOPpWlY6g/y5OGB5ANZ17C8T8AYJ78VVE5RwCCCD61lL3HoU20d3ZaruwCeAehrUinSbIOBxwa87tdQMbAs3BOeTW9Y6t0O4gHuO9aQqJGielzppo0mUKQGHcGs64s0B6Agkc46VNbX8boBntzk1ZYh1ABHQH1rpjJMlxUjCn3oenAPfj8arSEyRtkMCOmDiugls1fBwCw6DpUEtiNpJTPbHrVuFzO1tDnWQcHdnHBPoaAh8ohieOcD/GtaWw2leOc8D+tVZbJ3OAOAawdK70FtoUJJSiE5yO4PNVpp3HzKMqSOB/OtUWLuNpQe5BqZNHBXJ456D1qPZtlXsrnOSzuOQCT6YpoZtvKMxz6E/hXWp4eMhBCZz396sw+GgCA4UHGQMjip9it2zN1oJ2bOLNmZQCAVOcgYqWPQ3myxQkdzjFdzH4Vla285EV1J2naw4qA6dLbORJE0bqfuk4/SmqVyfbweiZya+HFbqDuAyDTl8NKgOc4HTNd/YeF7jUby2tbS2nvdRmG6O2gQsxX147e5/Wug1b4XeI/DEJudZ8OXdpZt0lC7whP97HStoUHJaI8qtnOAw9RUqtVKXa55K3h5CMBSWAx061RvfDpRSVByeo9q9h0/wjNcQy3Yi8+zjUtJLGCwAAyAcdPpXoXhP9l3xN4w0eLUXez0q3lG+BbgEuVPTOOnFL2KloY4vP8AAYJKVWpb8T5EfTpbctlGAB4JFadjGLiIIwJJPXtj0r3bx98C9U8EXCW2p2wO/lbqIkxOSeBnt/8AXrzyfw0bK4ZWTbg8Z45rKWG5Xc9LL8zw2ZR58PO6OEudFeGZXUliCGBPbHpVK4t72WVnuXeZ2AUvISSQOg9gB2r0G5sguBjI6cVUk00EEFcgHFc8sNCbuenyXOAa3lzwMY7g1FLbynjB6YxXdvpSqxBiAz3x1qvNpQU/Kud3YColhrbByuL0OFkjm2ghSR6ZxUMgnUdDn69K7eXS1LDK4z3A6VSk00Mw4C/w/WodC25EnJM4/wC0SxtySPUY60v2+XB3HaOep6+ldHNo7SY4wc8jHaqcuhkLjGPQetZSo/yszcmYw1Zsk8Y6D3qe31PK4L5PYGrI8NvO21QSwGcAdqsL4OS7063n0+6We7fd59sBgwgHAyffrUeyklc46uKjRtzsS21doHAB5I6ZrotJ8W+Q673CnPrx7c+tefyQXFpKEkLBwSSf6U6O6khyWUkjkE1EXKLubQxN7SWx69dTWniO0ZLhUbPTIB5rwP4ieEBo18Z4AQisMBRjIJruNK114ZAHLAAg8HvUvj6Iav4eeYAF41JJ79K9CnWc4+zkeZmeGhiafOlqYvheTEcZBydoGfavQtNUFVJBGcZPrXmXgecyWsTEEEgEg9q9M0wjaASD2Ht718ziI2m0fDTk0rHR6eBtcF85OQMdq1omHljI6Hg+tY9swAGOg6bjnFaUT5A56dMiuG3Y8yo22akT88DkVpQEFUzwT0yKx4nHGQAc9a0LZiQM8jPpUW6mfqa9u4BGRgHpWnb5Qgkjb3x3rGgY5AwQD0PqK1beT7q8ZJ4rNtt2Yr9DciY7AR0JFadjhge59PWsS3lJj2kgAHitXT2YOSTkZ47Vzy0djWOx1GnMflJPNdNYygyKBnoOfWuT0uTeQOnOBn/GumsyQRkc9BjtXPLc0udZaAhc98VtafI3GR2wawrEkqOSeK2bIHg5rWi7M8uvtqdHpjnevt/nFfmn+27ssPj5qaAA+dbq5PocKf61+ktk3zLhsYI5r85/29tH8r42Lc7wFuLcDP8AdO0AD6nH619Bg7qaPAmkua/Y+ZpbtY3JXaueuPf3qm9+dpKvuGeD6ipJdJbATIA9GOMVReBrYsTk5JOMfyr6pK61PmpSSbRZTUJJVwwwvbNWYZLZTmQqCR0Jxn1rMFyVUZGSOoAoa8EqgMuQD1A61KSi9zJqyLN9PAhLJg8HA9KzjfM2Rxk/w1BcuwJVUOccA+lJZ23nMpYlGYnBqrtmbeljRt9YeAgEkkDGCM4/wqzceIzLEI4owcjrVKXR+Axkzk9ciokbyJQBgkDjihRfcURouJ5mABIGOOKljlAAEoOCcDB70w37FjiIccAAYzUUt7ucgKRz3FFkugSbEuZRaSAqxIP405NXIJAQnI4z2qGO6Rp1DRnJGCCepqY7N+4Rqv8An1p38xp2WiuMl1d1wDCFJ6Hk5HrQbprpSMKAx646VFc3QkjYIgJHGT2qoLlY8YJGehB4NO/dk37moulwTY+fDYyTkDmoZdMVG4mAHoDmqMt3kAAnkZIqSztzeBg0xUt36flSulskDJWtwq8zs5HQE5qu8k8GChyM9CatnR5Sw23BAAIGe9J/ZUqjHmEgnGMjOarlbV7C0K4vLo5xhsHIBzzSpeXcYOxcjIB+tCxzW8hGQDzjac1YS5lRckg+jAjOalIF3Kzajd7s7CM8E45FRu907AsxHrj/AAq411kAED3IGc1At4UVgnOcA47UJJFJt9RbZxnbKxUEcADrUF3bpByrkg+h6VJJO7YJiYY6Ejg0iK0mAYzjuSOKbS6IL36lRJATgkgnsTVu1jlfcImJA7NmrKWtm2d7YI6DAPNTIkUAJD4yfzFJpMVymy3DfKy5z1yc0f6XEzMCRgcEjrWneAC1E6EY3BevNZglnkfCjcSeAOtJW6oHdWuLF9pIypZcHkd/rT2N2uSXb5jgHHaq7m6SQERkDPUdqeLi7aMgowA+bPX8Kdl2Bt9GO+z3sjYzkdzTPKkhkQSEFCen9DRFfXJkUN8gIyCDg/nVlWV5EEmGXOeTmi0ewPuW0kjKjc4GOmaVY2nYqGIJIwR2FWltrXcCG6nPTpUUsaRrmJsEEck9eabVkStB76Veqcq+N3HTNRHTpyNwZiccBSauw6gzRFWYByeMtVOXVJGbC4AGfu8Emp93sXbqS2F1JbIEldiM5yRz9DWit7HMnzovPGR1rLgWS5JJTHGecU9o5FIUAH1xTXkZ3vpctypbCUrGfM3DPpg96a6gMnDA5Pqf/wBVV1BhkVsZI/lV43aOxwu0e/P4UWb+IuOwrxxuQAPmx6gfSpYtISaAlnIOApJGOaqSLnLjHTHXpTUnZWH71gR0Pp74pXaVgeqNozSwwGKIgkrt4PcVhTX1zHIXcggHad2ePapluhkjzQc8+mavRaOLyLeZCpPAB70k12C7Md7iW7JOwEYyRt5/OmO8yHAgJyMntiteCwaycsHyQeOcYqrLqLQzEjAwcfMvf6Vrq9yfMp27hXBmTC5wykVpyWVlcANGMBzwTxxWfNdCcEsM5JztHU1FHKRgDcpx0AJArPbYaLT6bBGpWNsE+gzioIc2UpKPjsBTJZiylckexNXNNtrKeH9+5DgHGDjnNO91qAkuozTKN8pcjpzwPwqtIbi4OEAII5yeT7Vem062Y4V9xxn6+30qmRJbyYjOQTTtZaDTsZupW9zFCHA4znk8H2qrvuUiJHIHQY71r6tPdraHMagEcAk8/wCFZEd83lhWGFB69MmjTZpkOTIRNIzYI75Oa1bGSBHBZcg8ndjOaobhu45J7mpBbS9VGC3PzU/QE76s1ZmtC4IA3DpzVIzRxvgHGTjArPV3OCIznPUDniponEhw4PJx1607sa1J3usE4f8ADkVUmvGMgIYnPFX5YrZ4ghj5IweetUri2t+EAB7cnNLfRj969yKJZ534c4Ppz+NSpptzgAjcxzkjuKbE8UUnyMQRxjOa0UcYEolwQOg/xqPduSykLR7d9zHaf7pFXI7lVwSis3ONx5HvUU873b7MDIHrUTWs4wS645OB2H19avfZD6Fpr37y7QAeRgVV8/JJA7ZI9aiBlQL2Cng+hq5bSAKQdhyOQRzn29KNbCWpWN2N5AUk+pFNjkV5OVIGTkDj8auTOgXhRgD0qms6EglBnuFPWhlal1bISqSz5B6jGcio5bJVPDkr3J4x+FOW9RFAJJI6gdqjnvN2ByoPcDNJWYrDYQFUAOXxxkjFSrOFG1gck5BA60kURlhBLgOR9aDZDABYDBJ4p7gTYkdCQnHGM96jkt5J1CIMsw28jJqRJWhXaTimyXpAAHGD6VmVqOhhueA6AEHGAT0FSGyuW5wMdM4PUdqfDqJIV8naRw3rUw1HjHmZA5A9KLoVnYpzR3MZOcEY6gdqZZEpMRIgKA8Z71pyXaygDIJA5weuapPkYxGpySCCe1UkrFLUtMkDFmCDBOSAKhlNu33gAoHPNNMM7qSqD3GTURt54yGZMrnnFCc7EtWeo0zQRHEYJOfXORQ1+GUgg4YYIPensYmwWi5H8W2nbYgxHlKBjv2+lPVhfyKb3YLBATjPHtWjFos08XmbgUwCSDgisy6jQuSgCKvOTV2HWmhtmjDgo2OSeuP1qH7ug9yb+yvJkILjGeFznj1zSOjQqdhU/hVP+0XeQEtx6A9f/rUjXLTgBCuCcnPcVd7rQLFiO4dPv7SQcgKMAj6VHPOHztUj/dFSx6dPeYMZ25P3SR0pYrCWGTBfIXPYdaFewtNimLsxOAYnBxyc8VIJ3c5AIHYEVbknk+UsAT/EccAn+VNN35akGIMQOCD0NTsOKvoRCOCYnziEJHHuaVtLg3AqcZ5+Xt+FVTdbmIKtxzwPzpPtTjIU5HZsdKd0CVi69mirw5JHX2NOivJYQE8wFB0LGs6O8eSVQZCozwR2rWtrCG7iO+RVfJwQOo9c0Id7bFK7lKSGQkkk8E4qpDdmeUptKlRgkjqfWrd1brYOAH3oeMk5/Wol2I2QOSeuKrYTuyQWoB5dhnpjvSDTWSUMjkE8nB6VG18NxLFsDgYHepre8S4JRZdrAfxDv6UtGJ+Ze+1NsCE4A4OO9MklByQSOQcAdD/SiPTxMpJkKkjjJoGnIqnEmSehJqktNCU0R5chhGAB2xUJluIiQYyR6g0+CFrJiRMzqecMOhqybg4AbaAMDkVFtbsbZmpclrtlcEDoSvFaTW9qy5A2gEcZyT71VnCSSDcwDg4O1cZ+tLEf3gUgFR05pN22C3cV4Yk5jPP1qSNzu2lxnvluKlnit42yXUFuSB2z2qtLBDwFIYOdp46//Wp/MZLKV6g5Psf0qNo5ZBmNwSecKDxT/scSRjLscdgOlLABFlg3A6knvVajvYozyXcQwUyAeM9/TFaFjPDKD5sQ8xRlmJGMHt/+qmzSJtJ3jkZxjr+NUZlMjKIxgdye5qW0g30L8ogJ+SMAjkHOKrG1QKSFAOM8kVWlhuo1yYi6noT3qvDNMrFXVtvYjnFO77AXFn2MQzHAPHOKmbUVUFQctjgZqS3S2kjGYyWb+JjkinXENqYdgT5iOCx5qd+or+RX/tEJMmW6eh61pf2kGwSRn1zWbDbQIrArtDc/lVqKwtth4yCO/NLkV9yk20TGZboDGGJ4+9xTXsp5DhCAoGCc/lTEhgtshcqc8r6VM1xGOh6nJ5qttGIqvYzrgMMc87uc/hViF/IYB0TDc59D/Shr6LYQxye1VHk82UCM5JOABzUqSWiGXZbiOR+AuOh2mqhYRybgFz9M1INJu3D8AlQCMcZOeRioX0+7iBBjYqP4vSqTkJSSHtcqchcA+hFRm+RCQAQW9B1qe2BRAGhAIHJz1pziIAl4x9R6UWBakK6oyqQR2xnPWrNnGb5xhyuTyf6Vn+fAzkmJWGeQMkCrtrfwQYAGO2FHIPas7p6XHrc2ptAjABNyWUcBgao3NituCfPGTwC36UxNcAUI+Sc4ORjNQTZviAsoBJ4APSrUlskDRatbzYSrOSQOSO4p0+oE9CD22gVBF4fLKCZmyOfvGkOjvE2RdMp6hRihKTFYQyXLDcsRKZwHAzSJc3EbEFDgH0NbdlKEjwZSccE4qG48p5VZX6HlSMGm7LQE30LGnyxTwgvHtdRjPTNWgV3gxrlgR+Xes1wwUhD1zgkdfaoBc3cZUCJskZ5HSht293UEep+HfD0eoW32iFQNx2sG5IPYGt+20waapAAyuTgDGK8+8H65cQBBIkiscZwSAP8AGu+sdShuJAJdsjEjhmPSiM/5kc7pyctzQ0vxEiRtvRQSCACMHmqF7evMJXiQvGoO4gcj2rX1Pw7BPAJ7QqDgbgxxn6Umj20ejwSeYkbhsjnk/jn8eaerd09DVOxzFt4je1kIxtI5AI5+orotM+I01sUUPIM/L3Gfb6Vnxy2TaiQ6xurHIGOR9D1rpILbTVjcxRIRjOWAB/Olyxb1kF30RdtvFcl4jGdpGjJPUA4B6jH9az7+IlhNbAup4AXJPHI5rPuNdis3xGg2DqSucf41qaZ4hgGVLKA3OSMZH09KScImbjJtWMO/1S7jv1UYijYDK9ccc80xme9AYuQW7+ldBqlvZapGXR1BX+6QMg96o/ZoLZclmYAc7QCfyprlbvEqTa0ZkOJbcL1PPY0iapeqSiGVuygMSOepx0zxU32pJJBnI6kbhgg1NEgkCqgYMDuHpnvQ4pvU0vdDrO+ldxKyFCPlIJzx61PqGlnUDvWMkkZ3YwKpXTT2YA2OGJ4AGSKfputTLKIXjbnoSOlC9zZE3M2+8JzxgTBcqDyM5xRbRbWCeXgnqSentXdQamZbL7NLErwnLCPb1Pck9a557EvO5WPah9q0Vn0JSZXvLBGTMEsYcruPB4Ppise40m4u4kfzCj8EBeAPrV/UFntZ1KRFFB+8ejVPaXRZELgFHIAOaTVt0TtsyzDeyNo5sbuVTEV2EMM8HvXgfi/Sn8OaxKkJ3QMSylea931XSDcRlkkQcZ4P+c15b4s0uWG7RZ9jKw4fcMdf0qorTQ2jbqcD/bJ2soRuTwSoyPX/APXTU8QsrY8t1GcEAdsVqXOkZctGY2B5GWA9uPWmQp9niKyxx7gOhUHH41HL5k3JLeaO9QOHkEfcAYwasPpdtMwBZnUnPPFZ/wDbAtuFjbaD95FHFB1x5FxsYhecKOhrLYdr9S9P4e05XDoJW2n+I5AqCbS7InByMjIOeo+tVJdfnHQMV6kE5x7YqKDUYLpsOCFJJIYjkelWptaWHy9UaMLQQRlEJA7FiTisl7x559nCehz15rcW104qSiPkjpjge2aq3GkWsxLxpIrjr81Fk1a5TloQpYX8sZMZVgCOp7VGdO1GIB/kweTkjn8PStO0urSBRExPA6F+pqvf3ayFguNmeAT29Kn3VoJXkPsXMf8ArUjL4wSBnmrZkikUgiLce2AKy5NPvZIRLCigEcAHPSq/2a+UqQFGOeuaqLa2CKijScqsu2ILvIIIAzx3qpd3UgBBJxwp3AjHoKvWUt3vV3hjyo5BAGTWlJdtLEEMESqO5AyD9ap6q8iY2ZyqRxMSJGdVP904I960IdKtSATcMUx04JP171ZvrIysrKVCd6pnzbYsIsPk8/LmpUUhtMsDQ7DJAaQIe4xkGojoNtB88Uzg7SNrgnI7kVGdVcBQUYOcA4XIB9D6UkmoytGFcsqH7oxwBTXoK1mNhsbeZ2jaUxtnIKjvUZtbuxuWMCs5JycnGRVKWOVXDpklSGBDHr2rbt/F0ttEisNxXggKKbXdFJsqy3d/MSphkweox1HpSR3N/GgJiYj/AGfSr8HiRL5nRiIwDnaB196vreJ5QzJ8oGAMVHuruS3Js5yPUG80i4hJOSFJOOa1hNYvEzuCrggFWwfwJpzWmnXu4FpC/bC4pU0KykxlJGAOTkZwcdfSjTdMbQsV1pjqFaJCx6lmxmpZNEt9RYCFFjyMAA4/U1j6loDF8wxMQBxtHX8Kjt21GBQiRyZzg57Ch897odl1NhfCc1tMAJABkELkcj61ebwwSm8iLJO3IkHX8+PxrAl1XVYQDJAXQDOSSAR/WrsPiBHhPmxbWwMqTkGlzSW6Dl7M5bUNPjYHAYY6AHv6GqC2rwZIHA5ABzmrEN3JMCZ9yAds9fSpo7y33AGTnPTPeuvR7nOtHZCLqk0kKp5IGB1bjNWbQpMuJdqjruYZxin/AOjeUWL4JHHI5/DtVJrOCbAFyYkY/N06VDlbZjcebdGiba2m+VJ1QnOSRjFUrjR0eXKXJyo44HPrTYtFtnkIW5aYAchSTjHfnFWRaRxISk7PgfeYAH8KwnO2uhUYX0ZQitZ4pWVnJwcHP8q1LGEmXeY3cYwBtJBqsZCkLOQu0HGd3I9D9as6d4pGnmLIUYOQRn5qqk7+8yprlVkLqcV2bjCo0ca8dSP0pLeyuJFD7yEzgZOc49qv6n4pTV2LpGAWP0/DFUBcszAJgFjyScYFdacWc6jK2pda0uAVGSVJGQOf1rft5LNYUimXbIBt+YcfX2qlaaXJcW+8yjGOhYD9ax7u5EV0UViUUhfUk9x9Kd2tUDta0ifUGZr0G3wYl4PFXNJF2jMQOT1ZeCR6U6w1CDzMFCwGMlVz1q/E8t3KIoFC5JwehFHNzaE25VodX4XYlWe7lKEDOAQT7VautXtdOjLxuTPuyiA4J965uxsLsHLTkAdFHeq9zexFlDkBy3P4UO66GdrvfU24vEN3eX67lO1QWDMeh9MUtldHWtUd73akaqys+fTp+FZzanAmWLBGOSQOMj6VTXxDAnnYICyLtzjpznH6VDmkvdL5O6NHWbezAmSK7IjUFgynrgZyK8XuGlvL2Vs4iLnAJ7Z4P5V1Pie+EsJFtcYlkY5B7D+tcoLRssXlyetLmv0RUI2dyc/ZI40BjDEDqR0p5vIYiBCuOOmPUVXCR/eOHI/hJ61ILmJcgRgAc8VMW0bXdxsM9zJuPKA9qDFsYPId57AH19abLO8zgqmwE87T0FSR2YfaXcYUk46U7ha2rJkmt1CllA54wcinT3plcuFCk9x39KgnWJGIyrBeoA6VILxGziLocADp9aV7vUV+yGKZpfvtgk5IU/5xUjW6J80oDhhjBPaomlaUlkGzBxkjpTlti7EtKp4zlhwP/r1SaT2En3LIliWLEcaoQOqk81CS7YBJXIx+FWIGSNRjBAHORUFxcZOQnA/Wp0bBK7vYjNkdp/eEZIIwev8A9aoI7N+MsBtPpipRO54K8Hg5pZI/MBy4z6c07De41plhBB5z7VG18jISECqfUdaaLEsSTKpz/CRip5biCKIAAM4GQAOD+NO766CuRR3LAkBQFPVjUjxM7kiUFSBjHY96gN4pkyqDBPTk4/Gnm4Lg8BAeQQOtQrDjcRbRmQjfk5JyBk/St/w7okzEuQASADg4J9sVg242zhi2V/ujvXUW1xLsUW4CFl3DDdCPeqcl0RXS7ZtNZQ2Ay6AMwwVI/OqNzd2qtsjjCkHJbP5D+dZ0r3rtksCT6n9a0Le0gnjzMi7sZ5PtRaUvIi2hUku42lGBgewqOW8YMPK3E8AjPSppls0kcuhRR90Lg/Tk1XkktiwMalD3Oc8+tTe3UtXeli0rXgUuAAFGCdxJHpTLdBHIGnAIzyc45qNpp5o2ERJwOAPT1qpcNdlRGRnd1GM5qYqW6ROi3NGe5sXfOwhDwSSOTTJLqzVAEG0g5G0fpVLT7YSOFnjOQe9S3MVvCxUI2QeTn9Ktt9zNcu1je0W6aRyEYkEcDPStxYdWnUtEjShBkqMnA9cfSuDs9SSwcMNwGeAT0rqNN8U+eSoJQYxgtSurao35TXCaiiEuMgL1znA/x/lVR71BCwERPG3cRwc1U1HVb2OB1TiLOcEnB9Oa5j+0ry3iUMrBCckgkjPpzUp/ypmT0fKxusX4tme2jRmlY7i3UkdKl0ua5hjR5sEHbgkcisn7TFc3hlcsHJ5B56dK14rgzELtYDpz6013uXy2RpXd5bPGxEbFwMfKACPfNV7C5srQs/lBiuSOOpPetaw8D3WrRGSOeNBjLKQTj2qlL4YbTZZDLKHWMFiVPBH9abi27mS5U7dTGS5fzS4LgFiQSCK0pdUu1VMOVYjAI4x7/WnzX2nyRRIFYkHLFR1Hbmob6+iuPJ8tCBGTls8H0otHuVZoSN729kOwFnJAOTjH41Znsr6BGd5gEBwdpByPSq0GoLbuGRi5XkgjGf8A61X7JZNXDQqVRDySTjH/ANehIb2K1jcnzCHJbkck5x7V0Vxd2TWkOYjkZPGAT6n6Cs6TwlJZqrRylwWxlj1PcHv3pmoaM+mWEVxLKwEshVcDOf8AAVouaOzsYuUamjGa9exXfkCCLYiLglehPrVO1Z0LAowyOw6ZrU0K+sob4NcxNIF4ZSOAP8a121XSkleUpgbsqpYYHt9ad4v4mO0oaRRy+n2V9cTBQCWzgA8A/wD1qsXWk6mJPKSSPcTyQc/iO1Mv9bginzCQCSWGWPb0x2pbTVp75kIlKuenPrReHb8QtPdEM9tcaYpWbBzycDrRLLbSqcICQvI/TNaU3hPVbuFpXuFZFO7GDux9emK5K+ifTpyHDZJwBmiXNHVKyJhJXtLcpSWUhXOMDJIweDTook2kvnCnBJ7H0oknmPCK1RkXDqQVOSM5JwOKyu+iOpPQVxbBgVGHzyMcYqQ3YUkAEZ6c9vSoreyJAZxjng+tWhbQ8klgOh4yKfNfcLpEMNxcOCVGTnGPapXW5YOrgsSOR0xSrIsCDBPB4wOtK1w7nOMkjB4qVyid2a2gQxRsZZyQiD5gw6+3vWFJHvndzuCMSRxVlJnAxlgD3B4pkhZ22glFxjOevtSb5hW0shhlVjgFgR0LNUTSgsxJIYcD61PHbhRlj1HpkmoXgRlzng85prQL9Bw1K4woDZA6HPAqWTU7mWEIIzgHJwKroVjyEcDHXIyadLfEYVRvJ6Hj8qLotLuRDe7neCCT2H9KugJDEqlznoT3FUTfSudxUE5x06Us0ryKBtGcjnrikS30LVzIhhIE+/Bxwev1qTSY4mnzO+UIwcmqLWaKhcvnB3YB4FJFOeQq7gc/KaFpsgS0tcvpp8MrOTIy9cAnt6e9VJ7EoHZCxRTgnHQnoPrTFuZomAw27qAvp61ZS5M0BiwSxO4EDGadhpeZWFw0AKlyBjBHr7VKuqSxcq+Mchh2PqKauneaVD7sZyQpI5p50xIYS275iSRk9aGhkEt5cXagAbwozyOM+tMU3DgYRicA8U+O8+xh0jAfnoFBxUrXcww5X7wwcL0pLQPMhijLS/OGAAxgmra+QCDvYY6jOOapCWWYEiIqR03HrT4IVn3BiQ3fApjSXU0ZdRiih3o7K4PGDj86pjWLm5iKK7CNuCAf1xT/AOzopCNrknH8POB34Pf3o8mKBBtfnvkfpRa+twVlsQNLchgijIYYO7NT2vnW8oac5IH3gOooF9sxjAx0PrUU+pSzMgKEg8Eg0rWYk5XNua7tyozuJI56YrNn1AxsfKkYA8YGKrNHKVAUMQT0A/OpYraJgA52tnsM8etD13G9B41a5lRkG7H8Ipq3t+UITKsfmDK2CPcGp4o44V4fIHXIzWc+oFbgjO4ZwAARU2SFzNrQey3kqEOck9c85pkEMucSKMDsO9P/ALSuS+EQHJAOAQB7ilkubnzMeVuJI568fSnHR6ISuT21vCW3yJkAcZ/nVO/u4HcoibNo6A8VqWE8wWUPCwBG0YGRg+tZ5sI7maQOCHz0Ixmqbdx2M9roREYORnBBNSNqcuCokwR1GentU0mlwwgAKWOMevAqo9sivlOO54xmixN7sFDshIzk/N9DTPLuVYYOAeuBSG4EHGWIHpzinm8JGQcnHXGM/hTdhpMfbySlwjAHGcA962BtEYGwYxk81z6vcNhwAATjjmr1vLdFNhTrnJzk1K02HsTs0CEkIevUDGKRbxCTgEAE5zToEKygSKRj8KtiCCTllyB16VV29xIiXUVFuwU5Rj09T61UFybtiB1zWhb2UEiSE/KACck8DFZQlijuCFwwI4z2NJq24PyLUdrdAFN+VyW4Ocj0q3brLtKk5A7E1TgvdhOCQPTOeKie9ZnBUksBzzwf/rUe70Fdm/p8cQLb8DacAA9akvFjdWUhSDxj0rlka63jLFcnPAxWhHeeWcSsc46HvQroqyZZeytkhYqm7sQx6iqcoMI3woAccgU1r9Hnxk7SDnJ6GpFkSUYGC3YE5qW0xpW1Q6F7p1LAAg/KQTioJ1uYWznaCcfMePyq7+8gUAqck5we4pzXCSgI6gnHGTSjBdQu2U47kgBWGGB5P9KspfbWI6ADrng00JC77mGQSV5/WlljtigIjA55yabj5iu0SLqAkIB/hGM9cD+tWbISX0ohRS7MRhR1OTWclqZSPJTljwDXVeGNB1HTNUsLuWBo7cyKwlYYDMOwoUXe6E7LdnpDeFtF8F6Ha3k0Qa+kQNJuxkZPA/GuO8b+LIfE0UNvsKxRqFGAOQOgPrzWv8a9QllurQwlUaSJSVTkcf8A1q8tjuWXl1Kkdaluct3oC0GXFpGrEIpHPQ1DFZT71MSFwRkMBT5LxXlHOD6GrEeoJFnnoOgPeq3K17lZlu4XPJUYwQCaal/MpHzbSOvNTy3qSIcnGT0JqIRxSnJyC3QAdaStsPVkgv2CEEktngg09JxLy2SvQknpSeVBtAYEZOQAcc0LZu6l0xjHANFh3VjSgMLICBjA5zQ5iMgwi/KMfT3qisc20Ahc+h7Ulz50ETOQAMZz6j6U9UJ2kht4Rc3iFSQqnB9zV19Lg2bgwAwSVBrmXvnDds5wMmo31W4ZjGrbx904OAaSfcpLQuyIlvKUCjbk4IJ6VHLPGhIK7uMDJxzVdI55zjcM9OW7fWg2U5ckkeoycVWvQRbtNSa3yqDap/u9quDU55RgnK9MZx+tZlsmHKsBjqR61YaWNsDHI5qbJvUaZogtJEx80ZXnrnHtVUTyfxOMe38qkS5jCAAAMBjFZs0rNICpG0HPAqWo9C7nQWZBjLMoY5wAx/Wr8F0iYBCYz6Dj8a521kfKoHKkngj/ABqbzJASQ4AB5IGeKE2KGrsfTv7N0P2jSfEepbQI1K24ZRjI4I+pzmvSX4ckkFjj5R/D7Vx/wM07+x/hJYK+FuL24aeRh0ICggfXk11rE+YcAEHnOK8fEO8tz6bCxsvdGvhMZfPPFCtuGME85JI/Skf7uANxz2p6/KMdQPTvXkzaZ7VJEkJ28Bck/wAVWo8EHON/bcP0qvHknGMCrMYJxyD3OOOa5k9Drj5FtCQvTjGC3v2ppYkEDr0pATjjPr1pyONhHAOM1zu17m0SHJIUMPujr71E7KAWOR6gDNK8oZsZ9Mg1FKyISNwcnkYHT2qL22LvqIXJ65I681AG5IJ6e3NS+ZlACeB2qu7Z3E4AHT1pxaNebqVLpgFYdARzk9fasK9JUMGGRWxNKcdwD1BrH1GQRZyM8dDWnU3Wpx2uvtRjxgjkV57rjFpThgB0256+9d7rbghgQCRnn29K851iUGXaQcg8kngV6mFV5JFt/ZMQkmbZk4JyOOntWhagBkXB45ziqLD94RknocitCzGCDjac4wRX0SdjfDxtLc0ogGxtIYZzkdq0LbKkDGD057VUQk4I4z0wMVdh9jgA9SM1e+p9TRW1jUhI4BJyOuf5V2/gWVZJZ0VQCoLMx6k46flXDWrnAI5I69jXbfD1AuqqpJCyK2T0Odp9K5scuag0mb1rcl2dZfMrvbX+GlkQ7CykcAYx78f0rO8ex/2ndpqcaMSVVXiXkHCgdPejw9iK4utKkcgxytkkZIUnI/nUk9zAkktnI+yVCMq2cEHoa+ZjUr0I/u1ex5UIpz0djb8KXyaFoskxma0lWMsJA3KtjgZ9a8quZJb2UyzbTNIN0hHY1u+I9RLaf9lTJLMpBB6jPNc/GSJCSOQeRnNe5lsanK6lVWbPaw9GPM5FOe0ByRwemKzSjWzkk4CkHrW5MfNXOdvPUVSntQck+uBmvZbudsU46mpoesEOqsRnA79a7i3uI7qMDIBAryVI5IJsgnghuuK6rRte2EK5AZhgn0rOM3BnpUanNodNqGmq4X5AQeRxmudvtNIckDArrrO7iuY1AAJPIGc1Uv7MA8ZOe+OldqtNHXy3OLaEpIMEY6YJ71NBcGI4Y4BPAq9e2HJGMj1ArLkiMbZPTOMVzTpNbEa7G5b6jjGXGeK2LLVCXUZ47AmuQgcr1444FWYLh1YAtk9Nw4xURbRV2kd3FehtxyB6d6spMJAOQT6VyNvd4YEk9ANo6fWtK1vgoyTnnpXRGYaNG95BZiSQPTjpUb2oUbhhmxyccGqkWo784JGD+dXYJ/M4J3liAAD37CtVV6ENpK7FgsQ0iRouSRkZHU+la1r4fc3cFpHFLf6hO2BZwJlwOxx6devpV3w7pt1q2sW2g6bp1y3iZpQVBGFjT1YdRjOe2K+v/hd8J9L+GOnGeVhqGuTANdajPyc/3VJ5AHQCqVup+bcQcTLL/wB1Q1l+R5B4I/ZW1PU7dH8S6iumWytvjtbTPmgHruJ79Olej2H7NPgDSTh7Ca9bnMs8hOc98jH8q6jWPGuXkjsyHOceaRn8q5G8n1TV5MKLi5JP3VUhcdznoa9ahha01zK0UfheP4hxFeo3Vqyk+yvb8CTVf2Y/BGrQEWTzaZKTuVrecEA9jjmvJfFPwgvPhprJu/EFtNrvhxiVa8t4wZIgQQMgEDjjn/I9Tt4tV0uUMLe4gb3Ujj14yPzrvPCuqnxbY3enX6LcWrREEyDORjGKdahUpLmclJfiPA8QYmlLlhOS8nc8w/ZH8NWDeGNX16Aie7mvGgilkGWjjUDABPTr+leww6lZeJJrrSLqIzI4ZGWQ5D9jxXkP7I99DZaR4w06JtsVnqZCqxztz2/Suzsb+KDx/hWBH2krlT0yoJzXmUkpuV3sGOrTnV9o+p8/+IbeTwXe6h4WtpVSxGtxxzQ7Rnyi24HPcEjB/CvrvXtQGgaTbvAgKhFjjUDIAwAK+Y/jR4h0jTvib4q0a/ka2gu4be7WVEy3mxqWAB98kY7njI617L8I/H9l8VvhxZyPkTxKIZ0PLIw4z9TiuNSiqvv7HqYtVK2FhNbo37xYviB4U1O3vIlE8CFlc9UcDIIPavi3xFZS6vfvdmOOaS6YqYolxgqxUnA4GcE+lfaPia3Twn4A1+fTvMec27AEkbiSNuc+2c14N4W0W91TStI03wnaQXN55Sy3uo3MX7tGbkrnuQSRwa3nJOX7paHq8L5jLLKkqtV6Hi8fge9vfNkt7CeVIm2uyLuCHGQCR0JBrKudFe1PlSgIxP3XGDX19p/wL1m2sp0fxT9la6bzJ44EXbu74z07DAwOBXC+LvhPqPgm3vJNQYa/pF26ma66TxehHXgYHAODVJ6dD9Lw3GuGq1XCfy3PnR9LRuo/LtVSfRkIO3gnnJrtfE2l2mn61DaWd4t3DcAvE6DAA4GCfxz/ADrQtPh8stpJcX+sW1iY2wlsg8ySQ4BGADx6Zx1BrHnT0PuJ5lh4UlWlKyZ5a+il05OATwBXRfDz4RX3xK8XxaHZSR2Y8kzy3EqkiNBx07kmvQvD3w7i125dJIb6whUHZdz25AYgEkgDP4eteofA7QLPwd8S2C3SyrcWv2ctn77Z3Zx/CDwMHnIPalPSzaPjc74iprDSjhKnvnl/jj9kHW/DOmvfaZeR67FGuZIthRxjqR1zXjeo+CpdOCGRAwkzyDnGDgj29K/RnV9RuNJ8QGIndZsOEI6jOPx6182ftF6RaeEvE9/piWwEOtKlzAy8eU6lt4HpnHPsK3nFcvM0j4/h3ifGVMUsNXlzp9z5zsfDpnNwIlIZIHfI6rgdfw619YyfArwvL8OtF0uLT4La7lsEZb2JQszSlMli3Xk5/Ovl6+MsFsyxH52ZVJU9QWANfZniDzxf+CLdR8ggRm46EAD+QNc1HmnOyPU4xqzpVKckz85vE/h99L1O8sJVIuLGYwS5Hcd/xrGjsxP2AI65HWvSPiVdf2r8QvGV6iFY5dUlCqR0C4WuABaJiGGM8jB7Vz1PiZ91k0nUwVOU9W0Qto5iXzB68Ec/pT7kO+kzwE7yVbOR1AGelaaSLJEFII9DnFUL0GCOUg5yCCM+orLSx6dZe40cj4Gyg8vdv2ErwOmO1eoablwp74HAPSvLPBaGO8vEJIHnkj3H+FeoaY4+XB4459a8DE25mfnFZ2nJHRW8g25YYHTJNXrfnIGeOpzwM1l2xCkEn161oW5CDeCwbtnivNW+h5kp30NK3JLAYwB6Vq2xBI5I+grEgcjGcEnrmtO2lCkYPGMHcc1NnuzJs2bZwoJHY/StSMnkqFBPTIrJtpA2BnOenvWhGxIAAI5IHHQ+tZSd7AtDatGKkKOSOcitezlCtjBBBBAH86w7TcMZ6DqwrVswHJIBJHesZbmidzqtPIaRDxlhk4GMV0unOGcg9MDBB5rkdOkETJtGCoHc810umuTJle44yMc1ztXNTsbQkhcD6VuWEr4AOCDXPWLuCAwAIA4resiSAKmnpI4q601N+AFUDD1HFfAv/BReAwfEjRLnlIzbnJA6kDpX3zavx1O3gED/AD0r4w/4KWaWjab4bvmQMschDuOOSQBX0OGdpI+elu/Q+Fp5Hmmwr4z05zUdxZ3EgOZAcDIJPb0qvcExzAqAFX/P50w3xfGHxz0J9K+phLufMT1kxJrKcE4IwRyTUMTPC+WAKdsZJqd7svhCTzzjPSmiwucEqN24845x71qknrYyavoSG7jZiTGvQAHuKjkkjkc7vl9QDVUWcu4knpwQantma3YjYGJGCo/nT1sRyroW2u4zDtHJA61Uhs0uiDvIDcg5qzLMigErg9TxVJpkBJRjySSBxStbqK7LYsI7dATLuJPr2qOeVAQ4GWB61QmnDfIkm7I6A4xSRWsswBMrEdOTnFUpMT1Ibp5JJwYo+e2OOacsN04wQM9wDSzQTWtwAGzkAjnIqyhuXyQhOBwfWpe+wJpbMppFLC26RCcnnFaST2csWGiUnGQMdaoTG4fO5GzjGetUphIoBOQeQR7U1fohfMvXBttuQoGCTwKgVolcmPg55PrUMRM4wxxxWpaw2arl8Anqad77ha+pA9/lOGPUHIPpVcXbTSkcgMe9XJIbJWByxGT0I4/Co5WtAo25wBxzjBpfME3sIdMnlQlJc+5xkfhTDpU4XLS4GeDxTGvBBjMpGSO/5U6bUA3zO/U8k0rRXQTTTKs9tLATl888Y71PZXCw4IwSepIz+FReYZmKhySffpSvaS7wAwIHXGOTSXZDV90ab30bJgoN2ckAd6iOpIAQFYEjkFaovFNGSTyc9cVp297GIgrxBmJHOMfrRqnZsGr9DPd/tE2AjAE5zjFWpNJHlKwdt5OCB0x2P86tm6gBX5AADzimSanChIVNg54znj609O4+V2KXkFP3buSRwVzjn6VOqJbIDHIpbuWBOKpy3cUshILD3xUslm7orgsEI3AkdaXoTqO+1uGJLAY7CpDqXyZHBIxkHFUzZM2AH5J5ol0xw2Fc5AzjPBq1cm9hzM8gACZAH3gOtMmWfahwQBnIx1qaynez3IQGBO7J7VNPemYr8gCk4zwMVPqEUOa6ygASQDAxk4J9eP61bs4luGG4lRjG0npUk5RoshRwMDbzk1T3tHzjv6ZxVab3Bx6l+TTokJIcnB6sf0xVQxKsm8Yz0oNyPLHDMCcgikTfOwIGR61N1LSw0rFsXhiAAwOOcDrTVvHmcYxlj2PSpLaxHl7nBD+/pTZIkt+UyuD0z60uXWw1Zkkkkv8AcyOmR1qu7SxMQRnBwTnrUgu3iUsAWPfHpUP213Y7kwAQRxzT06k9bF63lY4LYHHIPap2SJ1DDGcZPNUwskjBiCAfQUkocIQRkddpOAanVaot6j5pYlORgEnAyad/aTxKF3kAnqT1NN03yZyTLGAjDGB2I7irhjslhIdcNu4PXIpvXcNbXM641BwyjzO/AxjP1qaytTfgkttGRz2z2qC9gt5TlCRjj5hipbOVIiAX2DHVfXtSdo6iS5tCd9HMWQSu4HPzEgVXlLw5T5nABPUdfSrl84aONg6yAjnJ3c1AumzzLvyQO2KcZ8+yG1y6GaZCSd4IJ4IXvTVYxMAVcjByzcYPpirv9mypKS/Y8ZGfxq5FMm3a6A7Rjc2KteZCuzNiv8DcOnQ49asw3YJDAZ+o60s3lfNkDg4wBiqhuFiZgoOB7dKl2XUu5Y1HUGmUJkFAORjoayZrYOodWzjgjPBqW8uxJGw5DAZx61RhuR5QUggY4ODxVXFfuH2do5Cd5YDtV5Lxo8bnBGNoGBxWc8u/hTlT057VLBZ+cuQ+R1OT0oT10B22RJcXmHBGCCOABUKzvu3IvzDqwp0to6OFEjYHTkYHvUluDCuAxZj13D9KLGfUhZ5wRlCMnrmobhnABZCMjI4zmtF5wFGcEg9h0qA3TSEgKCAeMjrRdIrUZbW6u2W4JHY5zVk26Io2sTx61W8yRXJKHk9AMUyWY8Ntx254oevQZYQImTkZHanm6AyAQcDOM1XgjWUDfkZ7elPNlbqVI++Oee1JEoYjvI524JPIxUht7gKCAo447c/WlgRYCSmBznGasSXLIuQykHg4PUU7qxXkjPKzgAkEE9QeoPpUlqG3gSIDjtU6zvKwCHAB/WhreVWBCYyc4znFLfZC26kj3EQyCgAHT2pqzRz8BeT7YxUMltKx3EAA9eKkt8RECWLAIwWzn8Rj+VPVDTE+0AZ5K44PGBTopxPnacg9TnOKnkgSVMqAD2OKZEiQqeApz2GM0WtqJS1sItk7DekhJOMYOePWkksSwyH784qV7gqRxkgc4qP7YrKVU8A/lRddh7uzJrPSR5AZZOp6Z5FOl0UtnEhByDnOOn0qGzvVX5cgd/fNWft+0kBieOalSXYbTK/kPZsGRzkHPBq3FOCyggHI4we9Qp5ly21XCD1GKc+kTYR9/bPBFNO+waF0X0kC8Hj/ADxVY6mzkgfPk9OvNA02V4y0k+WHIyMZ+mOKpwQTW8wO4E7s9MYHr7moalcadkSyXk6sQYDgdDjrUck0zZYxYPT6e1asl0siEkKjddq9CfxqCS7TZgBTjuB3p6dbjTe7MuGTM2JUIB9aumytnYEkgkdgDn2qCWTzGDCM4zzgUjXZztSNgR1YnP6U1psS23qTSadAOPmBHAwRVZYFgkGwAgHoO3vTJb/eRgkAdSwI5rQsIYLtAXcncM8Ck3cObQiN69ud6Ejbzwcc1FHczNkBiN3IzzV2XT4EYAPle4PNQy2qRNlSRzwTScbrUVxklrequS4ckjlRgEU0WVwCCxGc9BzVqDUGVNhJznk+lP8At3mqeuV5znpTtFD8yJWGza8aseMcVIxhGfkAXqD70wvG3AJOTzk81XuwygMjAqByDzmmt9xWu7kV0iF8qMZ6bT2py3AVRhjnrj0qO1vo0Y+aAR6elaavZSqNsYII5BPepbu9WWlYznYXiFFb5+w9PemGGe2IGN6c5GcZrRu1jjQ+WhQg5yP5VXFwsq7iQc8E46VSS6sliiOKRMtGATzn+lM8uJWypwT1wacku5digMc4JJxin/Z5QUZowUHIIGcZ96oLqwkl0FUrnGfeqct83Chsg8cmtCcxKyBoh1yDjOKiuLO3l27U4Byc9qW4JrcpiK4lQtuYL3C9Kl8mbYMv+Q6VZiaJEIJAAGME9aY8qg4BAB96TSEVZrG4Zi5kcM3AIOMVbt43UFmQnHGQMipPOLxnkEgfl7UosZbgB0YjdnocY/CjToKxHI28kHp1BNQO3yjGSc9qnns7iKMknJx94D+lED4ADqCevHGaqw9hi3JjfLA4x3BFV2lWa4CpuTJ25Y8Cts3ETKQUXd06f5xVGYpkkKFIOeO1Tp3KTdti1a6NHPFu83PYknjNQXNl9nO1XIweoGaRNRRIyAwx0IoW9STOSCcYAz0oUoohRadxY7mbhHO8AYBIzUbhGYk5z6AZp0jEj5ThiMA046YJEU+bh8cjJHNV6FeZUeU7vkGQTz9aZI8/OY2CjnPWrJsmtzkMMjk981LFdblw4HBwaLO+omZUlxJKApQgeh457CtG0nmEGzBwOCOlOuJVdckrxjr7dBU1nO80eVCEAYOQCCKlxW9xWKZcmTJBUdcDkita30q3uIw7fUjmmyy/uiSqqAD2AqrDqLcFA+e/ofwotbUaVmXJtHsEQ5dgQABlqovYwW037pzx0IOPxpk9688hQoyt7ipYNNWRVLuBzyM4A9vxqrtlOxdhvwgAGCAAAS2KimvRIo7t3Gc4NNTT4pFZS5BBOM96pNphWQkzYGONo4+tTYm/Uvva3TRiVUymcA8jmqk8U2CGQE4yDnn6VoWrTIqhp2dQMc9KbeszHIPPoBSSV7FLXUybO1YOfNUhT61v29vZRxZaJeBwR3rH3TFmGPcYHWj7Rd+WAYjjPcd6WuyC6ejNKf8As85LQKSB1J5B9ahSa3jz5YRFzuO2qYh3spnBAzgADNaqabbFD1OPUdadpMNEQxa0olCAgqx2gk9DVhrSWdy6SqDgAAk9PrVQadZbzuJVs8k8YrTtJLeNcAjjgYOKT93dgrvoV/7ImSMlJwufmO5s4PpjrUK2s6ycyjAxk461fllgdWUEBu/SooNNnulAQgk8jJ61aafRCfu7E9s/l8hwcD8qsrqxUgmUAjgso6VTOkTg7DJs56ZxmqsujzqSN+R6g9PwpWkETtvDmp2s5JlcyMvcjt/Wuv8AJspUE9s7Y2hWUkHB+g6V5P4aVtP1FDcuDGSBnI4GeTivoTT9P03UdPidGQErnCDGPTJqY83NaRlOTT0RzFpeNZMVE8soJzlj09sVeto3vpDvmZ0Y8qT/ACq4dAtbedg028dDtHB/OrUGmWjkpbTOSBwSMVs4xW7QKV3axw2v6Xe6Vd4RWyT8jH+We1bvh64ka0IlUiQHuev4U3UzcpcGJyzRjozEnqfSrunQCdCilVkxkMegx149e1ZyUW9UaXexbaO3nYCSJSw65GKgu9I3RF4olfHAUdqZ9guRv3Agg/w962NE1ARKYJYpCzE5OARx0+lXt6EGABLCSNgIBzjHFX9GvUjv2STEiOpUoeMEjr9KvPIlw7IkRJJIHSs67ieGQyJbM/ryABU2vsWQ65aqJy0Jz/DkU2zvXhiCOTvHKkcU5dUicfcpjziVv3ShiD+VHXUTSfQuSXU91EGdvLlIwGHb3qqrGCUDzCMng5x81W2nc2wEkaAL0bGDj+tVbqdHhBGA6jjAxn3xVgOu9eu9OONrspGAynp61TtdfN1KN4YenPBqCe9mmVI5AhxyGIxk9h7UyCAxusqnDMc/d4NZuHW7BSSR0V3qkE1l5UgbzFPHHA/H1rKScGB4XTepPBHQVHqkV1bwI7SAooLDywOAecH3rnLrU5IwCd23P8Ix+PtVapXHdSR0x32ykDc6EdCTwfpXDfEC0a5sy4DK2eBjHfrXU6VqzQQBZNzRk5G45z71S8XQjU9LlMSkuo3ZAxjHNC5X0Li+h462nanuRfMV1AyGDdqWTTL8o7FiQOpJyfyp1rqhikeKcncp2k54FaMl7AEQ7geMlS2aztFOzQlFt7mPHaz2TqhCuCB1PU1vw3UTW5MtpGjDC4GAQfWse7uxcOiowyzbRk9/6VKdEv4kwOPVWJq7raIpPpYvyvDLwVij/AHP/wBeqBnigYqIow2TgbRnjvUR0e9KZIU7TnIP9KfZWl9DcGSdEKM24sQMg+3p9KLSY0kkSLdkxjEbZzg8Yqte30kL7SHGMAgV0Xnxtj91FER6jOap3yiYAkIpPcDGPwpdNyUyhb2tpeQu4MkbsQSdoP5ZpTp0flYG5ifXn9Kd9pe2UgAspH8IqvHqkiuoCt/3zgCoTSKJA0tgwBMgJ/hzjFPGqRuAcNjPOSOKo3V+0kwMkTujHHAx+OfSr0Wn2dx9xnjznjtRu72BtCTapsdAhGGHPPQ1I1pfyoJE8t4yNw2nke2Kin8P2ysCjsV7BsjB71bts2ke3DsgJAJNXbqxc99ilJFqqEFUjH+yWycVc0tp0bEoj2Htgfzp8l0jDPXAx1zWd9pLNhCE5zhieaEo7oe63OmllVucQjAHRRz+XehGVkdX8h0ZSMbQGT3HvXPLaXcyjY6KB3Ddfaty38M3VzZJOJ40yTnc3THt1z+lVzNIn3VtqZc2rRWkpEkasF4Hyj8KgfULPUmKFEiJzggADpWpd+Ep5Yd+5JRj7w7+4rnZtCudKPmxhAy/KVLZ/HBpcs97g5dkTp4ZAZpEuFCkZwCeRT20aRVIF5IOwGQcj06UkfiFygOF8zHOFGCfpTv+EhXhWABY8nGAD/So51f3kNK/UorBeWc5KMzIOpFW/td4FDFCMdx0p9trEc74LEMQAOOoBrRWRCpV5Mc5XI6UJRetirsyn1yWF1MgYg9MZBzU8WqROuWVwCOOR1qx9itLwO004BJwSAcnHcAdqSHw9aOSfMJUHOD0P1qraXTJ+Q03Ns4UFHc46lun4Uz7LasMpbNEO6hsnPrTbnw/E6l1dyQflwSBVBYLy2P7uMzqDjknn24os7E79Cpcw27BQwAyMkA1AkVjuBfhc+2apwlFbdcnIHbPSrRSyukAjTg9AxyQfUVo52JUexPNa6bLgqSCBjOcU+LQYm/eIWyenPaqkmmoigKQpJ5HrT01C5iBQbm29DmueVTU05bbk02hCJiyO7c9ielXY9P+zwhDKpJ4wT2FVrW7nuCB2B54x9aszEyFlwHwflbHQfWsbOUrNGi91aMrSW8ByXZcLz/n1rOzEXIZgcHgYqSW0BuH3uRjHXkD6VYbT7aOAhCrOwxnPI9q9OEOVHJKV2NgnQOAiAk9GA61egtid7yJhMbiTgg1nWsRtWU7gSOxGeK0ptVknV7eOAMX/iOACPQj0quZoH8OhbS5eQosUq7cEEitfTfB0F2yGWVQJDkszDp6GuXjsb2FAPKLKuCW4PHXt2Fa2ixz3EuHlA3HG4HH4VWqexGk42uWbVoNO1GaARl8SbFAI5PGDWpNfoEKRQulwGwAR+dZt9pq6fMJyPNJycsRk1Yi1aFIQ6RfvWG4Kh5Uip5mnqTfqXJItRhZcXbYZSQuBxnjioJ4Bp8kDXJyXBIIBJH4VmW2pXP2sytFKATnaQTitme6OoMpkBV0G1TjpnvVKy6D1fvR1KksdtLc+axLIFGOOR17VhavC8kziM7BgnKjt6fWun0+ygtZhJdMXhU5JYDgfTvWN411mytgXswACemPWspWbtctrrY4dppJJDGDs2DnK5xUawGYkGUL9KbJdTzMXVAdxzkLgdKXfKwJckEjGcdKcUuw7tjks0i5eZAB/ETmp2dIv4hKM9VXGfeoPIiK/O7ZzknHSpU8qEgxkkkYORRzWCyI5Z5HjHlxhnAOMKAPzpLa0muFBkkCJ6EHP51N9tWAbVDEAcZHWmvdzXWAI9q8HIzk0aML2HyWaQLuL4ySCuOTRGgdginI9SKRIRnDtsGcDJ61LJMlpCSjDGQCfen0sJNXLP2ZSijIB6kY61G2nJziQk54B6Y+tVoZ53AZVYt2A9asSMfLVSHD55THQ96j5FO2yF2IAFDDA4J9aSWWOFQFKnuSRUXkqEGWO3HQjBz6VRltSzkh8KTznJqtUiU9bFq4vY0UnAJ9hUX9obgMg/gM0IqwKQXDE9SabLfIEChFIzgEYFPW12yt9LC8ztndjuRio5LVWOPMAK8gehpj3rsuFiAOcZxg49ad9k3KGMmATkriov1C9kSRTxWrlQofIORjn6+nWoVv97FfLDDJBYDGPpSi0jOA0oODzgdKsWapJNHApEi+ZjLcAHuaGrAldE+mC2ky0qFyMHIJAx6g/wBK3I7qIAbEIGTgDim3UUFpCCAoOcYU5/H6VBBqUXmYKc9BxT6blWLiwyzuSOAcfMTTmsJ1HztgnoCeo+lVjqIDsEBx0AqVLa6uUDo4RznIPYd6ltvSKC3mMuLZEUeeiv0yM5qdZ7KGNt8QIAxuUgc9uaoz2cpKh3BKnOTRI0VtGhMQOTg47+9DTiZpx6jJ7+OMgoAOCOD0HYVWVp7rJjJweuCQDUsl3aFh+6UEHvzSPdIEPlDaD3BPBo0tuVtqILe6TYS4yDwVJyD/AI0qo/nbZQrADPPPWnRw3Usu4NwQAA3OPWprfQb28lBBLbeOh/z+NNRk1ogcuox4bKJASoUjBJ9KlS4to1HlOMgAg5xV0aclnGvnxoWGc4PP61Qu3t9+BEoIweR3p25eok7g91NcZCSMBjkE9faqt2Z5mjEjFgRxluBinyXMQAwpB9jWddSTzXCiMfTNRp2K1ZqeHmtrPUGnnj8xMFODilutShNyREDGgyQAQafaeHZ5bcSPJgkgEDvTrvRRbS7GiO8DncR1q7StYTa3JLPxZcW/EUsqJjgE4P51Wn1y4u3YM5GTywORQsMaYJjAOOCexp9usUcgbymLE9Tj+VSoxWtwTbeqNbw54al1lQAWyecAYOByfwroH8OWkdpcsCGdAMd+axbDXzponKIzblKjacEE96itJbu62qsjhT94Z61anZe6Zyi5O7YNJZW8RWRCrgkEe9UIr7ynBicjnIxwcVuReEzNIXkdQGHIY4JxUV9bWGlyIhYbsAnpxSbbXvMpNRWiKn9u3MhC72HPUE1KqXWsFYpJWwv3QTkdeuKzrq4t2uH8pSUzgEcE+9TxXwtgHiLbwRkHI4PpUq3Ua1Li+H7lXMOSm48MTyfce1F9p50q4EEzb3ADYA45/rTP7anmAySGB4INOutKv77E5kLAjJ3d/wAfSq+J2ig1hu9Cxa/2e2S8QL5/iAOfxprT2lgs7opU4O0Yzz/SslrOe0UySk7M8N2qeyv7WOVzcoxUAcseP/11bco6SYrResR83ja5jtJLeKVhuBBUHqPQ1mz3Md3teYHIHHPQ1c1afTr0SvZoA4JZdq4yD71heVN5ZJQgc9Oax1+yNWveSHzSQJLuUkEnu3FQSXQkUkE9eM1JDZJJuMqkEjBI7+1K1rb5KjgDmhrzNLp7FeOaeQkYBHTBJqXy5g5JBHH1zSNKsRG04xwOP1qWO9lkcKDkscgL/niosrkpIktoYiymUsRjJ28VYl8sMSp4xjI7VVaORyQQQPUCmQwl53LDJB2kZIFVZjuWSythgcEenrUZQHBBOMZ5GOaEjEQAOcDswxmk88HJ8zPBG3HWkvMlNXIm3g5ByAahJaRyuTtzyO1WVO8EFhjqCB1qszFMgcnOTkdaY99ieC3i5JlB47UptkZtySqAOgYVTnd2GdhUZwQO1OitTJJtLEDPBBxmi/kO/Rlx12fKSAOp4qJ7h4wBGRkdCB1obT2Lf60JjqcZz7U6OI20gbeH9RjtVK6JW+hCkjvuRwfRuP0p63Qt1IwMdjgUO7ySnaVAx94859qRohnLbSR2BoV0WxP7QK5G0E5yQR69xQNQlzkAHt0xS/aEAC7dxJ9OlNluVMZBRWAHOBS6bi6XLthdlnLHknIPtUr2yuT+8ABPBJrHS45AAI9B6e9XY0NyoBkKAjsM5pBuSx6WrynbIqkAnrkGopZXhLI5DFDtIAxU0unPCglSdN5P3MHJHr6U1dK+0sd0qgtyx9/SnZkrTQrPqDJIFRMAj72P5VCbt1LDB5GRgZzVsWP9n3DhgrDOck5ApHv4gwBUFSc7VHAP0qWXq0VVkkZeSVBHOeKnjtRMcNOCOMnHNRTXAkBAXBB6AVGJW5wuABzgU17oWexdXTkDABy4K7gxIGR61G0SxMcOuByMCoLSBrhjkkY6cdParp0zcn3wT3HrVLUW25HJelIwAdoIwcjrUCM+dwzyMjPOKfLYeSwO7IHTNWkkEKY4554HSi3cE0zOVp2ZiQcfTms93kW7KY5YZKgZrdl1BIImOxWctgbge9RxxIW85mJcjpjpSVkwV+xTgvDCW3Ak47U9b6WWTAU5bsAcD8ae1rFPJncwwcgA96t2sQs3wz8N8wAPaqaSHe5ZS+u47ZVWEh25O0dKyJri5+0MWRgSTzg8V0R1AeWoL5CngHsaz7ycMr7XAz2x19qh2bvcm7MxLszAFgwA4xjpUc+XyQDgeg7U0SytIQFOBjIBq0A/ygITk4JxjFNDGWulRXEJLyBCOT2pGsbYZO9sYHQA1ewuwbwBxwcdDVdoY9pBfGeQwOOaL3CxTYoiYR2AI6ipIb4wEAFiev0ps0EIIG5tpGMMaiaOGEgZJLEYZfSgotNPcTM5VOAMbh6+tIPPZQoVjkj5gKdDcBFwWwc+nWmm+dZOCMN1xx+lK67BrexYJlSEh8jIwVHOB61RSGPgOCueefT6025uZ2d8gkEDA9aiZpJiScqMYyB0p7a2Jdr6mmIrRI+SSRzlRnFNto7dpASWwDkYPX61Hb20LwKZCS3XIFOEEIYEEDB4pXH6GxKbBYepD469QayZ4radld2YKT3P5D2q1Gls6Es4LLwBnrUYsIXk35b8zgfhT1YIjTTYWYBCADgAk037C8N0AFy0fBwa0EjihTKnGOuajuLgxAbBkHjI7ZpIqxDPc3B4AY4GO4qmJJgSCGA9xVxp7l2OQR2PWoyZV5b9aT3FcS3IKkSc4PGe9KkwLkA5OOBU8Jt7jIZsMvBHXmrUGmWksihHIdsKMCkn5hp1NDwRaRanr9pAX/dM2MnjJzyCOw969P8Ai74kg0pLHRrcBHtAJAwOBk9f6VU0j4f6doHhu21+WZ4pmbLAjoB2Oe9efeMtVi13WpLhWLAgKpJzwOKJNr3U9wupdChea1Nqzg3EjSMvALHpVURBxkDIPcDNV3t5VYCMAjvxirEM08ELRFDhjnPt6Uorl6ApJES2EPHHQ564zUwsoUJPqOC1VXaXeG2Nlc9ulTmZAgd+Se4OKvbcd7kF1ZoFygyepBFNjtZohwhI6/MasiSIsSG5P8qk+1AgAkYx65pXQloVX87ONnAAzz2/rU8Vw1qCCcntu71pW00SBWPJPJyOlVZ4IppDyc9SPT2qko7hruQpeheckknGWOc1LPepLabFY7sYI9RRHZwhQOAFJI9iepqrcRQwnMWd+eeaQIbBoySQMWBRgQQMdD6H3rLutNKswTjHYHFbIM5UHcFzgdMcVRvPNiYucEk80alX0M3M0DgEggc4x+tWFuHk3FnHAzhRiprba9yfMTI24JA61ele0jwUIHueAaBXZnxQySHCucYwcj8jV4adsUFyDuGT71C90kaFkUDpS/aZZhtB4xyMdKSa3QEzxoCAAuD1IOcf/XrMebIb5ccnGR2rRiWVVGdpHYY6+nNN+y5OXXI9qB2M+K4+UBTn0PXitLTke7kjiJAEjhS3cAnH51WcorElATnABrd8L24utf0qEIS0l1Eox/vDrUSta5tSV5I+0fD9ouneEdFs0GFhgBcKO55/PAFPkJUlsc9MZxWhdxLbP9mUgiALGrL7DrWe6FiCc9eP8a8Srq7n1NBe6R48zOM8cHnrUsKHOAOemRRHCFBAbO48+hqZcqMD5hjGCOvtXnyTd9D04SS0JVjKkYPPAwalVgrHIzmoEycAE+4PWnkhyARyh/iH9awcLrsaqQ55goJLEjORiojPuGFclsdhSnbKrApznp9OlQyxBfmTIPoB0rH2dtmbxn0FJ2nuAOKhkUqxwQT2AprzOEG7LYP3ievtimC5JOSAMnPAxmplBWNVLW40zsvUHI5qOScMOmBjBz60klxkcnvnjvVdwXHJx6YNYqNzdW6jLiQvyc5x164xWNfyDyzvOePTrWlO5VdpAJNYmqMVQkLyRjnmtFG2xalqchrch+c4HPr3FecanITM56jPIxXf+IJPlbOQB6egrzy6+eZyQSpbIOK9vAxs7s64O5CrFVGRkZ5NWYFZevGDnGajiQsCCCQBkDHersUAXO3BPcHvXvJXVjroxdy7bZZTggY9a0YcHHXgc1QtocY4Jz1rShUD5cY9SDVWtofSUtrFyD5HwME8dOeDXY+CQ66oJASXUY3ZwF6fqa5GCNR1HOOuOtdr4JZDOGJIwNu3Oa5sRFezdzWq7U2b+qxiw+I18EUEywRsynoMqD270zx9Ym1u9MuwEAvI2DnOSdmB+A5rQ8Wy2sPiN764lWKPyolwTjeNq85qr44vrXV9N0T7HcQzNBFKsmxgeS2QTjvgAf5xXPSpJTjJdjwadWLklfqcgbdnhHmEtzlRnp71BLbnjaNxxgitS18uVlRslyMKi/eY9gB3PtWxN4W8R2VmksujMLbliOsuD69vTgGvpqWFq1o3pxuejiM4weXWjWqKN+7scZJGAQPmwSCeMVDJGEkI5xngH+VdNLawagqxRQzQ3fRklG3n6dhWPNbiCTaR8wzn2IrllRadpKzPWwuLp4qKlTd0Y9zAGYk5JI6e1Uk3pNwAB93Ga3prZSAW5zwPeqdxac4A24NZSgdyfLsaeja6Yio3ABeAScYNdjZ6pHeINzKSOOO1eYMDESQOM5GKvabqj28iuCQPSsPep7HoUaqtqd/f6WXyU5BGQQa5u8sGGAFyCOc9j6Vs6N4hSdRE7LyO55xV+7s0niDxEH265/CuuE1NWOpu5wskflEnI4PPvSxuQuWHAPXNaV/p5RzlNo67cdKoFDyRyD2x096ycGnYjoWoWOQONpOTg1cilJOSRjPIFZ0eF2knJx1PerEZ2nPGSO/apV1oQ9jXt7kggAAg9z2rqNCgthG17dvs+zujQDBPmy7shBjryP8APWuKinDSIqn73HPHNey/ALw9F4w8fWS3KtJpGgL9snU/dec42KfyB9+hqedXR8xneN+p4aUlufUPwa8Dy+G9Il17WI4z4l1f/SLhwoHkIQNqe2ABn/61T+KfEraldmytHfyw20sg6n0+lM8a+NRZRQwRyAvOMsFP3F9P5Uzwm1hpthc+INVmSG1hjMpkk4AUDJJNe1h1TpQ9vU+R/MWPqV8TW5I7vc2NK8M2mnWTX+ryCCJBuJdgqgdck+lch4m/aW8L+HTLaadYXWqumC0lpGREB1BLemOc9MV4p8Ufi3N8WtO1HUU1M6f4as5fKs9MicCe/YEfOw/55jPJ9iBzzXMJ/wAJb4ngna0njjgu4Fikt4xgvEBgJgdRjjAGK8ytiquKd09D7DKeGFKHPUsl5n1V4d+Nui+IporW8tpdIllUMhuQPKcEcYPTv+tN+JfxX0D4TeGLu5gmtjql0CtrAjAl3PAJ54A9a+ZdAl8RPY6zYavK32TS4UV0nG5wz4WNA3UnJHHTHcV7L4E/ZJ0C20i2vfFct1quqyIJTFI/yQE84HTpx1rGmqstOay+/wDIyzLAYbLqi5tfT/gmd+x/ayw2fjmc3Auo5buFvtUakK7gMWK55xkjrXeJblPH8spf5Vn5UDkHA5/Ku3t7PRvBWkJZWUMGn2m3CRRjGfw9feuGur9f7YnvYQC7OGG4emP8K93L8O5SlbVHxuY4qKtJ6a7Hc3XgjQbzXZ9Y1HTbW6vmACz3EYbC4AwM+wq/pnh7SNGt3OlWUFpFIxZhbqFDHtwOO9cKl5qevTFiXlBPIBOFrvPDVjcWGjrbT4aYP5irnoPT86zxGGlQ+OfyJoYpVvgTK+j6/Fr01zp88AEbhoyrHIcDqCDU8CWHhLSlhtoo7SFSchABuPqcdTXNeFkCeNLlRhlUvgepOMn6Dmk8b3rXWqi2jYlYGCbTnAY4yT+B61P1dTmox2Y3iHGLk1qS3vxEljYi3tg47lyQfyrU0TX7fxVDNZXUCqsse2SNjlWB9zUFn4O0QIGub1XYgEkEEHjsQaydTsYdD1CN7GdZUU7gRycDqOPaur2OGmnCCfMjnjXxEJKcrWPFYfhDdf8ACZav4US1aSQyeZaXzE/uozgn8geOMc9+K928E/CHw58P9PijjtY7u8QZku7pQ7O3JJ59zXZ2rx3Vsl/sXLxj97tAYrjpn0rjNd1qfU7jyrdiYiSoCA8kV59OjKpPljp3PexWb150YwqSbS6HStrtnaOAZ4lUcBeMAH9KdFpWhalcw3sUVsbuJg6ywqASQc8461xEvhLU7hNzRIEI4DMN35VFpdzPouqxWzkrKGToeqlsde9dcsJDlfJUu0eIsVJtc0LeZ6bf2cV/MrSorPnIJ/l9K+Qv2mfEqeMviMYbRS9toNuYpZR080k9/TB/SvqTxHr8mm+KbG1Q7Yp/vDHX0rxz4wfApL+PXNZ0O8uLfULhjNPYk5hmx147V5bpytZs+qybE0cLi4VanRnyezvcXtnbIpaeeeOFAeAxLD/CvtzxdGLbxd4WQYxHCUK4yBxivkn4c+HH8UfFTw5aRoxtY7j7S+R2jbkfnxX0/rGof2t8T7OANxaqTjOR05H6VWFi1VZ9XxZjYYupBwelkfD/AI7XyPFfiyPg+Vqk67QMH71ecXbkTDGcd69J8dTJceLfFUqkMJtVuWVh0YbuteY6gwhmOPXPNctZ+82fqmRv/YKfoXLWYMuAc+mTnFV9TYR5xlh15qK1nDnnaTnnjtRqMh8pyrgqOjNkVz8ykj1KsvddjmvCRK392Ac/vSRn34xXpmnphVOWxjkEd68t8ISFtUvzwAZPlUjp0yfx5r1PS0CgsQcYz9K8OvvY/NsSvfbNqH5ycAfh2q6j4A5yR3xiqNugbaQxB67fSradACMA9QK85x7nmSaL1uxd9wOR6EcVr2ibQCTkfSsq3xGmSeSRnFacBYruUE4HrUtIzcrqxtWkojAPGPcVqWsoOCMZboCelYtlZzSOD0Bx0rpNL0QjBLEknOOuKy5GhJx2J4nIJABxk985960rVQy43FR2PIq1a6CSQcHB4zjNalv4bETEBzx0Oc5/GsnpK5pGdmS6eg8sAZIHJGen4dz0rqdNjYqADz2BOOKxbbSZYWBGduee+a39OVomBIYHIIOcEGueUe5snc6GybeUY4L4259hXT2RBUD17VzunoNvAGT6Dua6DT12nntWVJe8c1fWOptW6ivmH/gobpy3Xwns5GGWSUbM8nJPP5AV9PW5wRu6E4614D+3lpLaj8C57gc/ZXDHHfkV7lBXkeDL4j8xZLOKVSZAQ5A4Y4x+H9arG3t4uCPbJOc1NeTPKkbqnDKGB6ZzVXJaMl1xjoO/1r6yN0j5utZSdiOaKFmwHYEdCfWte3mHkeWcZYdc9PesaHBfce/G0jp71dbYgU5AA6HvWqu9TljYr3ryRO6g7gBweuaW0t7mdgViJHc+lXlWC8jKlmDgHGBnP1qtDqAsAU3ZbPPPBPT8Kba3Ibsxt7ZSkBiFGODgkD6ioYI4Efc4BIHHHT3p82oXN2eBk/WqrRzY2mPAJPDHGajfUjqTPFbHJAXOcgelVp2SGQFHwMc47H0qUKkeQ42+vtTvs9s3D8jHOT1pqV92CVzLubwS3aEuMgYC5/Wte21n7OgyATjHIzxWJd2ga6jMJC84J9qttpLjDGQ8HIwOCPWrtfVFbFybWfOkAQAkdsA9aoXUskrMwiJHQ4GPxpot2imB7D9T9e1aLamFUIVB9M80k2nZsnQxEbkgqQD3AqKSYpldmQTwQTgVqyalEgOYxGAAAzEcn0pgvI5d3y5JGMAUm0t2HvFa3g8xctyc9M4zV5NKtXQned2OQRgD/GqJcq+EBC98CpDd/KVAJI9RQmkLcnl0q1Ugs4B7Ec81CdPtzlS/B7jmqjXzOQCGA7Z7Vc0+3S65L4bOevf+lVzO+wrdSJ7eKPHluS3fOBikecxoACCT2q7Lo8SKGZyVPO0HFMks41Qkv06g9qqxS2K8TXE+SAHGeBmklhuI+SmR254xTrWdrRjtbC55YDkfhVqbU93U7gDkn19qjS+oK8jOc3KEZjGwnqc5qxZhWHzoA2evtRNeGZcAADPaoVneJiShwevGf5UJroK99DVljtkUEoN+Mk9jUi6tb/ZPKDAgjAIrKmuWdDhCAO+KksYba4JM428dcZIPtUSu+thpJakRZOhPQ9QakN35hK5zk5HYD8KnksLMkhcAAAemQaeLG2jQYIBHr/jVJW6he2pUNjLI25HBGMFT0NRS2VzEoZvkGc89xVhrhUOEc4zgHNQz3ZbKkl+2BzRdMWj1RpIZjbxEkbFGeDVyG6iEA3xo7jJ5GOfSorWwuJ4BhQQBnBPI/CopNMuNx+XcM9CeKpLT3UNvuWpLyFwBsCkjp6VDb3QtpchTtB5AXNVJYpYHTIGB1NbFtc2hh2soDHqc9qi8nuyStda6JAQIjnHHGMVTa5FzxggkYyeK1D9lDkAgqehJxiq0tvbuxaPp3BOePrQ/8QahHAxTJJAHYDrUnkgKWzhc8470RvGinBIA45pjMJGIBJHUrT2Viti7DdtGgJ2jgjkdB/jUc14u3B/lnFPFuXjyOD1Ge1QmEx4bO71AHX6UrE3VxEuwuTsLe4GagnnLsW2MBkc4Na1pdRQqEMYKdcEY570XEsJUkIMckdqLdx62sU7ZLacYfPm4PUZGKc1jbPwrAhiMFRjNMWWJJc5wD/EO1Ry3eJCAGyTwD/ninbS1xGvZaFFgFZAVPOWIFad3ALexYxsp8sfM2RgHt+NYVo6SRbZX2A4AJOMVHcWo2fLIzqB3J5H071yKlU5tJadjW8bFeTUS7SgvvTOAVGcj6VKLWeSIyIAemBjFUxaiEEg98gAdK0LTUpYRsDnbjIB9K6+VxJXYpzQzx4DqRkZBPcU+O7t8bXRQRxkHvVmW7EkRfIwR19RUtnbwShUdVyTxnsT3qbK+9iOmplXU9qFOAoAHUAnH9az7ee3eIgAsM/KQeo9fpW/f6ZbKCVAyO+cGuaCpBM6RjOSTzzWj0W4JX2Q64RGPHGeuBjFNSYRIV6Dvz1p8e1mKuAN3Xd6VO1tB5RPykZHcd+2KV7j06FNpDMQA2Hx1HeniylfDFycjHB6ikKLGTgAAcdKlhuCAVJ4HQYoeiBoY2ly7QckjPOTSJBLE4JYEAcYqV75wuFIx6E4xUaSySMcgAjnAJ5pdL2BFkXZjUAoCRySR1qtPqCbS23G7jkUjJPLEcAZzncf5VWW3kLkPgnsB6U1oLcVroMeCRjpgURsZJTgnGeARU62ncoAe2KeYvLwcckdfam1fcLD47IGPJY4xzg96jksQEyGz7DtSlwh4GARg4P60guCT7/TrU7C5UMjjMbZzjPPA61oxzPwcjI6ZqgCScE4J6e1TRwvnIbA9Ka1CyJpGcqOwz+fvUDk84AOBwPWnvAXUjeQD6e1NigCuN+WGeRg9KNdwtbYkjSbYCU5xwQe39aad2G3qQMccYq/HKVU8/L7DFQXEnJJGe2AKa8ylsEMKEBnOewyamMUDDO0AMMjbxnFUxI5GNp60HeuSiE5GMDqKavfQlrUtW0NnISpjUuOckZxUj28ABATkE4+lYkIuYrjeIzgDHXrmr7yTtECUZTjgVCc29S426kqeXByOnpmn/wBoryCQD6E1FYrFKpE8W2Q9/Q1bawgyHABBGc470r36ibSehUe9LElGyM8kGnGCdsMkitu5zzxTpLaJRtTA56f1pI5TDgAgj0JxS06j16AdNuFZ/mBAGevWqrW89vINwYccg96uTXzBQUVUGOFBIGe/50sbPekIMBj0GetT7vYlKxNbXQWEKU3EDHA7f1pr3UcgIwAfXFMl028QkhQUweh71QdbmJ8DAXIzn/GrtMZLcuhYFUyOBgDPI71H9sjRwAsgO0gqoxn0OewqxEcMCQCRzyameWKSMgoqkYJAFKzfxMfqUjqAIOM46DuaZDJ9pkA3vhuuTwatzzJKEwBhVxwOaplUj+dHAPUDHQ0WXck0f7NjcM4fDEcj1qP+yFVfllPJ6nscdKptcuuGBJX1HOaaL9ySCSTz1/wqk/IrQ0o9PjIGXzg8EVJ9igCEedknqOay47ppZgrMUHcg81bbTw3zicgHpuNO/kg0IL7T4ApYNnsSRUNqqqwCuSOnIxViXTgVyJ9xxng9B+PWmWltH5pV2yp65Gc079dCUWPNTBDNgMMHmq5sopmyrlR6Z4NXb7Qo5baXypAQFzkcYrDs1Z3wr8g9ckipfNurDvcuRobecsDkD9avDWJJCAoAHQ5FV3sXKZ83YTwdtJbW3l4yS2Omfajl6jb6IsT3MoHCYOMZI4PtVKe7ePACc5xxmtY3QEYLgDHQAZqhdMkrAAEljgHHUmmrCvYmtkgmhHmjBPY880k1hA2QFwSO1V0R4snDAKcE4yR+FOluQhBKtzwTzzTWnQNxiRi2PBYgnkA4GPpU6zsgwGxg9B/OleESKCGJHc0JbxOhzuB7HHWlZdBdNBWunlTBIyO2etIIJpIyY1J29ABzmmLp6RgBZGJOS2RjH0qxC/2c4Dgjp1yaTTEtSk3npwwyfTNT2bB1YTxg+wPWp5JI5UbIXJ6g9xVWRivIiO0ng44NJJDRaulgZAQg9s44qqsEaMTtBbqDnGPahYppEZgm+Mfxc4z6e1VmSePI8skdSc8fSlK7DfYuNMq5JT65HSmLfgnAOAvrSWwR8B0bOOlWTbWxYApk+lUtdBu6ViNLxJThZFJIyVB6+2KjOnzTuSkoXnoe1K1hEHJWJvUHHTNPWcQdQQAOuaNtwtcin0iYgFZWKqM7Se9NsLa4h3qGyT0Ht6VLJfbhjPIqC31ELcjBOM8gVF4iZcaC8bGRgAZIWtPTsKmHjBIHB9TTUmWQ5Muc8AMelQtOkeSpyScYz+tX7vQetrmnK0IOUiQA9Rjp7j1NUrq+AJQIoA4yCck+9QfZ7u4DMpJUEYUnufShNPuVfey57YIxj1pJyDQg8+UuSFZRnjI6j1phLq3zOAM554rZtbiNfllhXBGOv6069ltHyNig9M02k92JJlO3txIoYTAjHKiop7N0diJMg/N1p8cqAHAAHQAHtSyTeYCAwJ9u1TZbWGvULQy25ALqTjnip57sovBBHpjoe9Uo7OeYEiQdfunnNWF0e4yMOoQfwk5z+NNcz0QdSFdQZyflY46D+tS/2g7xcxOAvHIxmrC20tsiEojDJ/jyR+FXluwYtpA91xmny92F2jnZmeRgShByOSO1bdrplpNFvDMGIwARnPsfQVDNcJ/Ag+gWkfUgiEFWwTkhVPals/8AgDT1LF3o1usKkBiOvJ60+3nWNANpGON248/4Vmi8YghUkIY/xA/y9Ku6dH5pBYEJ1wBVvXoHult7pYztJ4PIJPSo7h3uAPI+c+gNW73SYpFR0DBQOSRyPb3qJNKMTl/mC+g45qOV9BXtqU/sN6JNwGQOrNzj2xXtvw6t5ZbAFzlAAM4715THI4mQBWYZAOO1ejfD7XHst0MisytkBieB6Cpdt7EN3O+vLaKTfiUMVO0oOv1rKGn+VIXR2Bz27fjWi7B3LtxgY471Wu9QgtMCQqu4ZXccZxWqceo7N6oa2mC9wWmYEHoBmpjpEVku8TEnd0A7etFpqUTsp3gIRkH09q0NUtEuLRZIZ43Lj7obkf4ChTvogS1uQWpiaVQZAOeCe3vVbX9O+ywCe2yxJIOOxqhbabPCQGufmByckCtua6T7KqecrMF5zTXN1BJX0Rx+nX87l2KOhByMDrWp/b0aoY5EySQORU8aRncElCg9VHekvdBF7AJ7ch3DHcq9sCpcezC8k9UYNxCjOXigJOckL6U62s2jVpY4iT0bb296txrc2YbzYmjIJILY5HrU+marYyIRKWGSdygdh6Um7K0hWu9CnLqRePa0Kgg8DceatabJbXMuJERwwPB6HPcVlPc2rSMAjD5jkE547c0+2ntYmVgSCD0B6UXt1KlF2Oqk0qwto1LKDwMYOeDVG+toEtiYFVSpUAHv71Qe6jlBYIxViGBDYyaja+ii+V41UdeT0NWpXBRtvuQ3V3PLblCFC5wcAkkVk3MDBMOF2nkd/wAcVqHU0lbbFtBY8HqM11Nnp9hfaaXcRpKOoHc/0ojKKdmQ30SPObe1nuJGRGVdoyMjr7VX1Ca5swVcZOfu+vtnrWrrc76JfsYF3gnHAyMHjvWZNrUswJIAJ4JVe1Nlp20PLL+ztX1SXzSYgxJwOST9PSo20a23kI7MAMkYwCParXjexf8AtITJFsB5JA6jtWNBrTIvluWLA9MdBUtW1G7Er6fbpMCHbKng9PzrWTV4tioztuHB96o2KJqcpMj7SB90c/n6cVsL4XheIkMcY4GSazu5C5kZ9xq3lk+UcBvVqjEd3dKJYk3DHOc4B644q7P4SjliQISFBz061LZ6JLZfKrHqOpxQ49yuZW0MzyL8nJUI/oTnBqF11BpBwpXPPOCPwNdJHpM82QQcnkjNLNocsUbSAjLdP68VXKmrW/EhTa0M6yZ1QiQLuGMg84PpUkVyImcMIgrdsZyf6CqzWspOEJXJ64IqF7SYzES/KOnXrRFNaING7BcXojnGAwT7p2rnIqEantbPI9Ce3tXS6N4Ze6jY/LIGIwCRwBUepeFTEx2qAR1xzn2pqMpbj5kjmptV85yrvJkcbh29qu2pilUEs5VuNrnrVy28MO8uXAwxBx1FaEukzWqgC3dg3AMaEjHap5LdSeYgjs9PMIy0iEjkKvT9RWXcWVgI3EckgI6EHp+HrXW6X4cEpDXAaNT3cHp9K0pfBlhNCTFPGDjOJFJq46bsE0cBEscC5DE7R37UyfxLLbxmOIkDHPNdVqfgmHjF8gPXCKcfQ5rIPgRJSQbg5znC+vpS5efqWp21Rhwa7qZQBWyGORknBFSTpqcylzEcY54z1rtNC8BQCMK9yVYZZQ5BI+nat4+G4UjIDE46HHWmqUI9TN1py0sef6TbxTWxM9mRKOvOAfwrRXSrOaM408Ic9V7fnXQ3Whywh3iXIJ5XHI9qy7y1urcBmjYKOhA6GndRdkXFw2ZnnQ4o1JSAIfQDpWTqGl3jOfKxtxwR3rpLKWabG9GJx17VOYT2Uk56YPFJyb0aC6XwnCpoGqOzEtjGB8pxg/WtKztdQtFYSbWC8fLzx65rppIjsBMbAA8nBFUZLp7aQssZeIfK4I657UWjvYLyerZQTX1gUg8kEAn0P+RTR4nCoCYGcg5VlQYA9/WtRtQsDGoeFEJGDuAPPpUjW9rPHkImCM8AcfhSvF6KVvkOz3PLZNPlb90ZBhgCcAHI+tX4LFbTGRlccEccVc03RyqDfcq5x0bjmtBrVYUDysrr3APUdxU2cdGSlZXRnrqtnu/1ewepJ5+tOgmgnJZCpGeMDtVKWWKVmbGBkgY9KmgslkwwGMEHk4wankTejGpdy5LJDbozAhTjoTjJrMOqeZGGiIfPGB2NQ6jbTT3DqW+UngDggf1q3ZaUILMAkAnkg11Rpt7kORSPm3ALEEEnJA7GtXQrWCSV/PcIgBO4nABx0qGK3uG2sGPlspK5GfpUc0Ew+Qkg4zjpV8pi5WZYv5Y0mxDtx2wOTUen3DQSeZlXyckEdBU+k6ZGZAbh+epyf0rSn0tCoMWCT1PBxWiV9CXpqNbWftrLAkajJ5cDH8qZIHglbDDZuCll4znoarxQSWUu7Cl+mOn41em8+5AJi2AHtyMfWhJ7MrTdGgdLga2DGUsxHc9agaZNOJ+RXAHA4Gfas+JZXuBE8pRSRkIeMfWts6LbySFGl5z1zk5/GoTt7rRL095E6+IY44g5gdWdMAsP5Yqmt6haJFGDINyg/WtnX0s7awtoYlBkCg7gQQQe2PWuRu4XZ1cIw9CMj8jVWdtzJS110L2sTXD2zoZmWEjkdia4nV3gleIbiwU5YE9PatC81CcvKsxcLjaCTWKq2xbIOST3NYJXOmK+Y9rp/LCohIB4FK0lw2CU2AHg55BqRHi4VCSeeV9KZPcOvyoMn3Na27MG32GNAxY+ZnLU5LaLglyoB4I70wC6m3EoxJP3fSiKyOSXJ6469akd7j5GTdwdyjgk1L9peMpsBIIyCPSgW9tG+DI34U4OjAglgMYGOaa06ha+xXdJ75gXDKAeS2DmrcVtFGh8wk7hgd8UyS7cAqIyD0IqJoZ5FwysgIyCeMj2qdnoDViwl2kDAKNxzyBTY7iZ5XdFZSx68c0yKBVAdyR06npU/wBqVWIAbCnA9/enyyerYltoVZzcfxhn6qM8gfjVNfPcABW+XIYknPFX5tTJYhiOuBVZ7t2ISJCCchsmpuileOpBFagriRydx3enGe1PMUEQBZwSTwD2/wDr0Mk8pzyADxwcmohaEMTKTg8nA6Gq1tsLfdhLelMhFDbSOCOtNeefgbDhjx7U4RxRkYfkeppTdk4xkK3apTRSuxkcRPUkAnJPStHTNLEp8wOBliBnPGKogTTn/VEKTxt5zXQ6VYPJHFGAYgowxYYyfXFUovsJtLQnubIRlEBQORnIbOaWwsFjmUlFck9F6H3rRXw7G6/PcgEDOVPI/PvXQaRpsFham6muYG8rChCuSc5/zzS+HUnbQzBJbW+4NaxnsGMeSvvn1rE1S8PnsIlCA8LzgfWtrWvEsBcrFFuA7hQCfrXNTaol7OSYwmPlIwP5VLmnpcaWgx4JyVPmDB+YHP61XEEsy4eVWG7JUg5Poc1cuIvOAKSBM4ApraLLnaJ139CQeBQo6i6EHkRW+QSGxwWJxg9hU6CKFVPlFSTndjvToNMMRDSEOFOCeoNa1xfWkFtCTECSCOmc/wD1qei3BRvqM0gC7m8vGGPILcV0B0qSFSY5EU45+bNc5putwLcAiLODgjBAFaeseJEliAiAjyApA4we3PrSutkVyspXtnmYyM6sSMEZAzWJPgTsUAwRgZPFPmSa7BYtjng7s8/Sk/s6VkILqTgEEEflT17Ctpa5E/kxQsXBDfwkEcGqUl1EWQoeRwcDoc03UUKSfZnO4dcjsR3Bp1pFBCcuOucBjyfelH1G7WLgv5SuFkYAHAG7Gfwpwt7+4UOzFmPPJ6e1VLiaBACAd4HHuf6VbttVeMBNuQR0NJKKYalWRJYGHmnnOOD19K17C6gG0yowYjkEZIFU1mSe4UyqSAeRmtuOK0njdlUKEXqxHJPAx/hVqy2ZPM7C3V5YKsQAwGYFj9P/ANVTx61ZQ5MRAJHb+grCn0aW3nAYFlZsgZxj8K2UWy0rPngMAvVeoqfeerY0l0KNxrl3KzgSuR2J4wPSoI9JudQCSu7OOSC3OapXV5FNcvLGWZGJxz0HbirtvrU1tBsjYqCOg4BFJcq1sUrstW9rBaToLggIOpP6VJc3VglrPtdRLj5V9Tn9Krx2Fzrjs6ByCDlUGR9ajg0IyTiOV9oU/McdPwqryepDts9yijlBkSE+ua07XX54IjEkhzjGDzxSy21rDG7EDarFS3TNZU7RCbKAhR0wcGo3Ki+5cuXvLpEX5vKBJAJ4J9cUk1sRHiQc4z060yDUlyAGGMYz1o1HUchVRnLHjoMAU/dtoFik0kVuAgfL5JIz0FKl0x+7ncRySc0gtYSTI6FC38Rxk0qtFFLkZCY4BPf60fMFp1GP9oGAAuOvJOTUbRyhxkHB/SrM90CoIYgjAzioGM8pwCSMd6L66IdrsdItusYZ32HgEHpUztFbbShBOAeCDxVdbN3+/wAeo61O1pEiEEEjjr3qdUNRsP8A7QMmAB1HHvSLcbVGAV3H0/PimJCqygg49Np6GppQ6AHOQPUU02BXaY7iAzD1BFMZiVwT168UbzySATnAPrSM8iA5TAJByBnH+FLqKxPHGpQENxgnAHJ/H2qOMgEZII9MdKZGodxvYgeoJFPkt1LHEqr6DrTTuPYSS9AfAQfKMHjr/wDXpsd6QudmAeCCvIohAjYhsN+FTeZFGMAAk9FxT9WF2QSXxCnPQ96SW2LQFw4THJJPUU+fUEWMq0SnPsOKoz3bzo6ouGJGMeg9qmyKRYtrV2YtvwG+6MipDaSNkE5Gc9e1VrcSoozgkdVI5x606a9cYwuM9zVrTdE+Vx6wFJASxYg8EnFXh5SR42LgDnNUIo5bhVOMEjnHapDZzglWbKnoDxilr0G0upJLcRBWAQDOM4qA3WFyAeT1A/zxSQKYnIcADvmrTvCONo+tPdasnZaCpdvcpsDYbsw7UxILp1ILknGff8aPtEURGxQP0pz3azDAyGPoTUcqvcLo0rbSX1JQhlUS8DA4z6nmss2Btbh0YBpFbaRnr6Cm2+pTRMDECWH8JODWlc6ZLfQxzxSoJCdzBiST7cVV+iHa2pW8wRAoyAE8lSOn41E15EmSEAPYrUkelTSrKQw3xjJDHA/X+VUY4ish3gA455o17kpJ6oekywodoJ5zVhbs/KwRQRzhhmmiWKIhdoZsZPvTJp4yRtQgAenSh2L23JE825JJYDOcDGKjezYuQJcnsD2zSRz4YBScn17U6SCRmDIRgjoTnNEd9hMgu7UwJvJ3ADIBOeRVaO8d0HyMDjvV2GGSSYiUgg9PcU6aMLJhcAjrTXmPZaFS0vPnQFCdx9ccVtJapdMpMoQYOBis+LCkAD5jkj1FTpeywEIAznuwFSQr7sluNMWEg+blSOORzVQ24UMRKCAMkdabeXDhi5XauOMH/GqxtjNEWLkenOPwNNO/Qq1upJ9pWMkAhi3JxipodSETE8MAOARWO1qMk7yORgCn+UYtr7u+OaNUFy9dak04BxhiPl47VTW6cMCdxyMAgdf/AK1X4rmOPB+VgRyrAdfrUBmBdwqcYyBnOB6Zo0Q1dscsa3EQDNznnAxUsVnArYZ2+Y84GcVWSRw+AvBHSrMEQmlILlSCCecH6UXFdpjryziiIMbkjHORjmsuJn80Y65xgdq6RNMRk3PKDwRtAwRVCeBLeUbHGVHai1kO+hTeSaGTEkeM9CR1zTZp3OUCYZRjGKsCbeS4IB5znvUL3S5Ug5OeeOg+tC82CTC1mZkBYMp6EAZqyI/7wPXrjp7U2K7EYJCDgZBA5NSG9aRQACe44pKwrdhv2eNmUF/mJ4AJFP3iIkb+Tx1qsIzcuGJKjGDjgj8ani03eQTKGx0I4yaNSmPVsKBvIJHpTluHYAE5OM8AHFRvppGFWYnJ3Z9PaoXtpraQkv8ALkYOM8UeYKz0NKGSRnGXwM8j0qzdxwzIAGBOOcDofSseS5lV8IrKMdQMUC6fjJK8465pCskXodJSVkY9QckZqTTYJrLUYWcZRZA3yeoOQaZazlSGD5B6KO9e6eCdGsdO8BTaxfoji5T5OBkNjIGfb261aSl8WhFtbxMH4m+JJdU8K6clrGY41ULIh746nFeRqJWYthh7EV1Ov+KXvrZbUhfLQkDaMcjvXOiYSvguV9MCs0uzuV7yBJypIVzycj2qSSclQHIO44HOc1EbFYwTv/EmopLQqA6MWJOAFHSm00i01uyW4UunGCR196pTWxfGSSOuAKka6lCFQpAzg+9KszFcbTnGcAUl3ZKjpcYllnBDEAjrUi6W0aAmQnJ4wP50+OUbfmyvI7ZxU7Skg4OQenHWrVuw7FceZb4HLAD61GtzJuB2EDGMVftwzsSRuQHBbHANW1tYSuQQVPUg96mwIyUd2BJ3HngY61SlMhkJBPt3xXXrDFFCkZkCEfOpUgke4rDmjggkBJyeuQR3/rSaS6lJ3MvzLmTKkEAjqxyD+FI6TyAAnYfcZyKvPdQF+MAnjGetNSA3LYXheTgd6SS6AxiIqrvYAjHJqJnikUEAYzjpTp7aUBgASMdKW0s5QBlNxA6kdRWiuO2lwzEVOVAPsc/pTGmUNheowDiraxLtc+Sw2jgkjmoh5SuGZRtYdM9DQRvsQee8jbVGACDgHFW44nkUAsQAarSSIJRgYOenpT0usNjOMn17VKtexdu5OLMrhmPGcckZx612fwi09NR+I+h22zzDHIZiQOyjH8yK4YMZnIBwPTNet/s5aaX+IcUrHkQEhweBhgQM+prKaSizqoQvNH1BeMZLiR3HLMTgHOM9B+FVtnzcgkZxn1qycbSQcjNKAqgPgbgcAntmvHmk9WfS0/dViDy/nxx1xkCnhT5gGfvHkgdKmjjVhnGBSMqjBAyc8A1zSVjqi7kawsHJyOOctSeSxBJY7TyO+fapo1yMkjPoeeKcNrHjPB4OcYFczOqCbdkRJHkHABIH0zSPb9MDA7EnNXFRWY4yAR1HFOaEl87CRgAkHpWUtTpSMqaAhl+UEkZye/tVK4ts8KAgz2Fb7237wgnj+VRS2qrnHTHGax0RrGNzk5VeHAYkjJwM9Kj88NkqQSvUk1v3Gn+bHkgk4wwxXOX1obdiyg8DkAZp2TNE7EdxIu3J6+tYOozh4mx17DNXppMsSeCBj61lXUgAZcD5ujdwfrSXum0bWucVr8p+cc4xznjFcI3zSFgC6kZHP612viY7Wfk8nnn1rjpFAbgYHp6V7uDV1c76UVLUkhBGFPQjt3rRtsDAz0PT1FZsMm0Abe/JrRt8FST1z+Yr11oejRSTNCBRuAzxnsO1XYYiAQcYPPSqcII2gDAI4Pr61cgXfxng1pp1PapFyDMg4OSOM963vC9xHZ6rC8zgIo3MAeqjt6VU0XS3luVQ/JEAGLDnOeo+tdhqPh62vrS1SHEbiaNWjx98Bst9OM1zqrRrVFQb1Z5+YY54ejKcY3SR0ujaVFrlymr38CSStGEhjkG4KgGASD3I/LpVXxb4asrdVubS2jsipzKsC4Drx1Hc5Oa6e1BRgoHyKoVR6AdKZq6rJb7HQYYY3EZr9MoYKlTw6pJaH8zYjOMVPHvERm1qYfwc02DUdT1LVWIcWgWG3RgDg5GWA+h6+1evMSCrbmUkckE/pXk3wVPlabOSQN91NjB7hyOtetRxjaCd3TPU816GCpKjDlR5udY+pjcR7So7nGeNfA8Wr2b3Vkfs9/AA6lRgOB1B/wAa8gmSG5thMmVDFlZMcggkEEdzkGvpbS1M+pwiRQUZgpVuhB759K+b/kD3EKgFYrqbawOc5dv8a8bOKUGlU2Z+j+HuPxH1l4Zu8DLKEqDn5fQ9qY8BZSCMn1rX+zeYeAG7bTwaJNJliRTKjL5gyBmvlko9Wf0a5xS1Obnsg3ADHr0HSqTwNFgAYOec9666Tw9LHgBcyMM7VPr3qjceH5o0EroyoDyWGcGsZQjJ7hGpG9+YxraZ4BuBwT0BrotE19o2CuTtxjB71jfYnjc5AIznkU/7MSoKYVhz9K4nSkneJ6VKt0Z3UkUOrQ5iYF+yjqfeuavrFrWYAgjjOfb0pNL1Ce1lHfnABOK61I7bXrQ5CrOo2jHOTnoa6Iy5lyzOrdXR5/hzjJ5ycE+nanJPISBjJHXtWpfaa1oSMHIz1FUIIisgPvzkdaxlC0jNrS5asZxZO17LAJUgUyNHnnIFfX3wF8Hv4Y+Gdrqc+I7vW2OozludqEZQD8MV8uaD4SufFWp+HdMiPz6nqaW7xg4byhgscenTk+9fb/xCuI9B0CS2t0EUaeXbRRr2UDbj2AqqFJ1KiVj8a4ux9p+zT2PNonvPF3ih40JKNIPLJ5zGMdPqfWuF/as+IdzdXunfDbQ5SkKxrcao0R5Cj/lmT2z1+hFer+FZLbwT4V1zxVfYSC2t2MZIzjA4H1Of1r5JvDPqCS+Kb+Vn1jX5XndTnMce4qgwegwMge9ehmMldUY7I+P4cwP13Ee1kX9FdYY0QwtKiKsFrEq5VpTwqfUn0r3Tw38B/F+q6LFNrfjCXSr11DLaWeUEYxwpI9BxjnpXknwqmjl+KvgWzugDYG9LbTyHk4Cn8zX2H8SNQudFSJ7fAmlmYE44x2rzsPSVSXKlqfQcRY2thJqlCXKl2PlHx6viL4VanFput3st7He3MDxXLknzNrjgnvgV91eJvEAuPDSywv5blUwQcdRmvmr9qfRk8R/AjSNcKqbuyvYWLAdQWIIz+Ir1fUZjcfDKxu97HNlazEKeuVX8+1dCpezrqOx8Vi8TPG0Oao7tdTobbTJfFFtbMsqoICUJY8EHnH171i6vop0PXYrRpPMUBJCwH3lJ5GKf8LfEBn0i+V5BvjlVip46jt+tM8ca9HHrdnLJ18sfd56EYB717kMXOnVdJbHyNTBxnTVWSuzR+KvxQtfg/oVtLBpUuo39woEEFshIye7EA8V5v8C5PiT43+Ix8S+JkuNO0hELLbupVDkYUKD6ete7xTWeoC2nmghllVFKSSKCUGO2elVbXxS7+I0s4hm3JCnacYOeSB+NeNKlGtJuzbXnoe1TruhT5UkrmZpGIfiJOFQYdnZcAfLnGf0NUtVsmPiW9jGC00pZS3AOff61oFRY+O3IAJEmMHjjjHP4VoeMNKeO/wDtsQ3AE7sdjnIr16U/Zzj6Hi1Y+0i/Uyz4Mv0GUhQKepxgE/Won8J3sCGSRFRBycPW5YeN1ghEdzE7sBj92ev51R1fW5dckCpG0cQ4CqeT6fU1squLcmmkl3Of2WHsnzN/M2bxZNI8CCN3DN9wHqMHiqXgzTQNMN7IAzFiiAjoBWk+mzXHhVbKfiZIxgEdCOlc3pviGXRofsskDFIycAHofpXnxU5xlGGrudzcIyi56I7C5uorS3edsYVc5I6n0ryGTUZbvVkuicbpgxyM4XPA/rW5rviC61hhDHEViZsAE4yT9O1ZWpaZ/Zup2ttMQXYo5BHAyRxXbhcN7GLdTdnPicR7SSjS2Ow8VOs/i3RZXAH7otzjsc5/yaxX8Zzz+JJDuBtJHMYiK8BehP1q5rrG+8UwxKx8yOParAHjOMY/I96wfFmmJ4Z0zTA5Ble83NIRyBnd/Qj8azjGly2krs3UqiknHRHB/CrwO/hz446+9yjRRRLO1oxGFeN2B4Pt6UseuNoDeM/FF3tddOt5jG+OrbcKPxxj8a9StdYttZS6ltwUljiZskgsFwc89a+f/jEbtfgNPZ2MEktzrGorDKyDJMQy5P0AX9etccY8im7an0caksXVpQk77HzS0rXNhbGb/WEGZiR1ZyWOfzri/EVoY8sDhc5zXb+SHRApUqAMZ6e1Yms2oljIC5wa8hq6dz+lsHSjQw0YLscLb3hEgAPNXrqTfa4P3iM4z2rM1KBre4Jx8oPUcUsd2JUYkEEoVODjNcV+WVhVZ+60jM8LE/8ACRXynIBKk+mMV6rpzERhFwRgcjuK8s8NIF8S3ROSXAJHpgV6ppe4ohxk/XFeViVqz86xbcZM27cFY8sFIA4IFThGYgjODg5qKEyTYQBRngj0Fa9lpbEgkn/CuSMU1qePz3Y+xhLuMsSewrpNMsSxAx344pmn6dscADORzXSadYkMCAQOmcHrWMrRWhUVzalrTdN2lBgHJ5wK6vT7IoACnIHYd6p6daFCuQOveuhtImXpwPavPlNt6nQoWRNZQ5IJAU91BzitiG3JwB0AxgCorKINg4BArWt7cEk45AGK53LULBb2h4AHIPNasdmsqqhjIIHWnWVsMksDzyO2DWrDEQBuXJB6AU07kylbYis7Xy8d+30rctYcqScZAH4+gqG3twO3Xn6Vo20WB046V0QpWdzgrVbontmzgcg15V+11C118BtdKKH8oKxTHbcK9bjj2jkYNcR8fdPTU/gz4ngYgf6KzA444GR/KvQo3izy27yR+RGqKbbTrSUYKyRK2SMdulYE98wO0AZ7YPStWa2uLnTLZGlDhFIxn39KyJ9Ne1UOQSOoHr719ZTbcE0fPVkozdhoEgjH7pjnnK9jUTCUuN24IRnJGK1rGclMOPlwCc8YxUWoXQBJIBBHVR1HsK0T6HHrck06GFUWQyAEHOASMk0Po0VyXdJMd8VnpeiNQAGwRkHFJDqLxyDaGK5wfpQ3Z2Jer0HwSm3dUZjwee2T9K3PtFo0WWIV+oxXPX8bySrKqEIT6UxLbBJ81h7E5p+8vhFpYvz28EmCrDPoe9Zl5aSnBUEqe2OlWlthEciTcx4ZicY+lKdQ2kBVBHQ4p69SLX2MGXzLadMjGOzZq21/K0YUudq5wpPHvT9TYXN4hZNqgDAHFXYba2x86nZjgDjn/CkoxuVZmRHctPKFB+VudxOcVoJpEzqCHDe44HtUcsMcbZUcAdSaj+3TJlA+ExjGcZotZ6AmMm0uTqTkA9CelWtP0gko+ThmIK5AGKoyX0pJJxgDB2nJNJb3kzYUNh+/OKPNINzpV0+IRnI5UDrx+tRTW0CISNrHHVjiqCx3zIcuSAOQW6fhVa4trt8nzCcjnnOKq8haFTUGVQQg5zgcVWhuTH8oJBBySBirFvE8EwE6+YSeRntWo0VsyYEYQgE8cChXe5G5ltfF0++xGMcHpTLaYySEOzcnALHJq7mGE/cBB6kCmzSxNMDtAGec/wA6myiUm0X10ISxGQThS3T5ufw9Koy6WIiS78YwCSOKe+oIu0I5IztAB71XlumuSQpJfB/GqTXqVbTcZ9n8g8PkE/dHXPY5q1DcnAUnDA9cVDbWc0x2l+DzyBmppNHkVsCRgc9aSTvorEBJNuU+56Yqp5jRkYRsdSauyWDW7glt4/vYxUikgkHBGOD0ptvZjS5jPiupVfOCcnBJGePpSSPLIBlcCtDernBRcY78fpRLOI0wAMA5HHQ0aIfQhtLOGYDe2w+ppuoWENtEZUfO0gjB7mhJWGSELk+hqvdTNOpVo2K+gOM1KJN/SNWeO1BQsCOp6EGrQvppQzIu7jJwOvrWLpvy2SbyQ4yMAZ4/xrQg1NbdwGIGejA5x6f0pJJIfS5DdySuQNhGRwcZpbEJuKS8AjnPcVajvBczjKDBP3hxz6/SrF5pkMmSkmQDwRgZ/D0ppX6iT7lO4iswDtYNjscjBpsEaKwfPXt2NVrqyMAciQ9OQe9T2ZLRjEZIXrzkim09mO67GqbKC5iBYYBHIqP7NHGRjr259KdDdIqlMEDt7VD9oDzBWALHJAAxmhNtWYrW1NNIQ8QbgAdcmmS7SFCjBGcFjj8MVNAQ0YYjeucbSKp6oFLZK4BOQnYe1Sm0BXkiMxGFwwHT3pXs7tgA+0HP8PFQQ3TqxODg8c81Y+3yYPOeaqyesh+hCbd4ZFLfMR1Aq81zHIoJQg4Gc9cimOk8yh1AwOSf6VWuUl2MSgcLg7QcA/jR6EWaepHcODj5CoPTOKr/AGsR5yfmPYd6uWV/FG7LKi/MRkA5x/gKshLS4kOVCk85A7+lLmvuUZcdwHIBzgnqatNpoli3JKRuwQARS3lvCMHaoIOQB2qs9wyIADgDoM5qh3CfTpUBzLIB6K3yn8Kms0aJSGkL47gVWhvPMyA5JU4IweKkiJmfbu289jUO1yLXJrlt+cOehwTzkDvWIluJZGBJBzkEcVuyaa43Ojkgjv71gNZSxXb7XYAjnHY9+K0s7An2HnTkRSSxJIwOSariEow7lSSAKstBIFGHZv8Ae7UxI3TgscjpSSa6BrfQrvO4IBUn1xVi3iEh+c9/pipJRuDMQMdMqKgaYjKKTg9jxRsW5dzRSztlXdnJI5qNraCAnGTnnhsdfaqpmZU+63vURk83AO4LkY7YwaCS6pI+UPnjoT0pkjAoCcKM8H1qMWyTR53kHGORjig2qZyCR2wTQldhfoAZ5DhCM544zmh0nUEsAw9QMY/CiOMwsSrdOhz0qyJ3aMZweOcUmrDafRFPYyqC6hkB5z6VPEoHGxRkcAHOBUjMCOq4xzzTNqAZGC3saBbrUUIiPwCBjjJzUgmUEZAA7c55qqUGSCFxjnA5NKkJwSBkjtTu2NE0rqBwRgDkCkjZnKkvk54yelRSgqAAmSTnIp0IB5KgAcj/ABqWtLMl7lkwsV4bGDyQetMityCxZj17mpN44JcAcgjIOD+HSmCb5u44zyOD71SQ07kqSiJgQcjtgVJ5oOeQMjPAqg90EJycDqQOagfVVBAySvak5JDtfUuWt8YdQUYUuwPDAY+uO1X7i5JJ3kZAxxz+tYyqdRuR5bAEL1JAz7VoRaRcuSWLMgOMjgH3pK97oLx6kYlldz5aFjnAA7+9C3czoSYmUjrk4xU5tJbD7gL4Pc9qlTVLdMCSPDHrkUNW3BeRnee6sS6nGOcAmr0UFvcxox4fnIYdR2x+tLNqkEvGwBQecjr+NMGpQRsAQQegGM5pPl6MFdkrWMG1cEkEcqe1Q/ZRBKGicIO2B0pj34aUgA/L/CehpVgkmUlRgKMk7qd0xtWNJL8+UUZwPQmqF2S2OQQRjj0oSykZcrg574pkdncBwcHBOQCOtHLpoJO5GsF1jKqApHBpklvdnHDZPYjNbNtJIuQ8YK5+8O1SSMzsDgAD0qlDq0x3bOYKzwyAFcgNg8Ecf/rrQhhMqglcc8jpWhLCSo9PQmoQWjPGAccijlVtCB0McPIIwQOh7U2aOBQdqYx3I61CZZEYKoyegHrTJ5JpAQYsBTyDzzSTZdu5EViDlzgHGfSkE8KnAJJHIyamjhByJQoGcA4wKc1lbOVIYKQOvY+1LfRk+hUaVZCCCRg9exp5sWIVjKFzycdx9KvLaWygYwBnoD3qrcwyMdseSDySDS5e5XKaVlbF4WQyDBHXNcvcJJYXbqSAN2Rt9K0Yo7uAEZyPftWHqks7XIEisx7EDFNdrB8zfTUA8JyefTNSW8UkwJDFQRxxWXZQPcRoNpHHUnpXRaS6QAJO4x0yozSsxXvsUbi2mjOQ+4D2xmqNrcPBdbgfmB6Yzj3xXQyeQzMBOuSOmazHsIjcFxKBnruPT8ado+gPzL6TgrgqCSOw61WfDggICuQcEf1ojURuFQrknAOeDVhbYg4DjI42n9aaaStcT00SKksgjUBRnnHA/WkWfc5CnHPBxirBtCqkZyO4zVGW0l8z5CMDnGRStcVi0Gyp9u/rSixS4QEsQcZGCQRVQee7FSADjAwc5q3BpuoSgeVEzKehB6/4U7vsNO3UrvpTqxZZcjtg9fzqW3QxDDkZ6DNTXGkanGf9Uwwed3/1qrxWt4ZFyhAJ5yM/Tmi0lryhePcvrKyRlEcgMMNjv7VTuG7EgY4GDWhHZOuOCTjoe9Mn09dpJHQduapasdzHkujGB+7HtgdaiF5Ko5XgjOcYrTW5ih4YEHI4x3H8qjF5E7FAqkHkDbyPbNK6vqxPvYojU/MlG4EAgAMDjGKvLHDIAxYYPUE1ILATICqAEnqehFXI/DTyKDv28YwDmiy6MakVf7PsGI/eHHUhT1/+tVRbG2gvgGYBHzyD0PatA+E50yFcgYPU5xWZJ4cukuA7SkjPHtQ4ya0sS5RNcaPFIhIckEZwDUEmjxw4IY56ls9KvWkZtgokcYx69KffOZEDIm8k9VGccdan4V7w9hsUogjwCQM5IHc1EJJrv5YzvYDJya0IrW3mjyVYMMBlbkYpk7RWZDRKQxz05zUp8yuNX3MryLhnClFJJzk5JU+1PmtniwSmSTinwamZLsFsqn+0MYOa1GljmyCR6njGarS4a2F0+O2Nrh0w54yMUl1YWzEFI8DPU96RZLdGCB+e+O1C3du5IYtkdNpp8yXUai2QAJajmMrk8Een0qW2zcXCIMkkjH402W+iwyKN3YZOSKj03VHt7hXaJjtzgquayu5EO6Z2C+C5HXmQHjJOOorI1Lw+umByX3MTnk1o3PxAkWKMKJFKqF2Y68VnXOvJqSkyLgNzhuc+1bRlCLs1+Y3G/UpW1qHk+baxPH0rX/s+IoAUGfUVnx6rEmCkY61Odb5JWMYxjrmjmsx20sh39njzQEjGD0OBg+1Xl0y5JDCEIegUKB/Ks5de+zNvCbh3/wD1VpJ46e7aONLcBlPJUdal1UtyeREMiTr8rgruPGRWxpnh+bUYjs+ZsZ47e9Zl5rU90xVoV3DgBVxg+/vVvR9Yv7K5UiJkjLLk56j1FQ522VwexvWmhWcCCO6iG4DOTxk9zSXVvDZFTA+5QQQU4xmutaOw1PTomu1ZJQDhlAH51zOuRada4MdwF5yQCCOn14q1U010RKV9jU0PUTqFwIt+4ONqsSeCOp//AF1sXWkR38YUlS4BzuIOa4bRtbtLCRnRlwxBOD37c1Jd+I5Zpy9rOoKkFgBnjvWalbzKSaOytPC2VWFJcIOSqkjn69hWjbaPLChRZQQuAN7AAfjXL6Lql9qbAxXBLDsq5yK2rpdRRAWYNkfewRTVS+nKTaz3HX+jTshkjudo7/LkD05rCk0nULgMBdMCTgKF6j1p1y+s7D5UpAYZ44zWRLJq8e95iWcjg7v0NJXk/gHpfc7Dwrobtq4tL+YxRSxFo2YEfNkADPvnr/KofEOtnwddSxHMoUkANk5wea53w/46n0+6MVyWU4+8vv8AWq3jXWINWnLxozfKCCT1Pc/jSV17rVjRLq2Vr/4nQ3chjKJGTwQrHP60WssV6gmDZB5Pbr0+tcpFpkdyT/owST0Ndl4ditmg8okZGCwI6Yo5OTXmE238KGvLFbMC7n5hngdab/a1sjKY5B7qetaWoeH7eWBmRwwHUF+ue4rCk0e3hYAOuFJbAPf0q9XqmgvY7vwZ4i0uZprS9iDCTBQtxtx3qDxlYqY2NsQAOmCDWLp/2COPaXjQqoKt1yeuDWPPrzT3UqCUmPJCknnirUpRVr3CyeoySWeLjPI6DGKhtPE9/Bd+WRIRnB44qchrxPllIcdFIwD7E1nXFpcwuRvZlzkDBIFS4861QXS2OolSS9hDsAGIOVLAkH0PpWNd2s0EYlCAgnHAJOPX6U2xe7FsxySvQDGM10mhan51oYLmMN2AzwPxpr3VaxDV9UcJrGL8IksYBQbQ2MH8u9W4/BWmX2mJKCkdwvDAAAV1Oo6Skw3IgQg5BXjmuckH2KXLBhxkITVq62ZMlfRmBd+EXtEcQBVGOWQ4yPoaNPSe0ASVyeDgsetdIb2KXaHRQM9W7DvW5B4W03U7Zpo5od4xhSQM1PJGZVuXY5me3uYrdHeI+VIMiQDORjr9Kzro3Jt2kRDIiDBIGfwNdlf6ssWliwZI3VRhT0P0z6Vh2N48UTwnY6v2IAz9TS9mk7XBJnODW3CJG2VIA2lVHB9zVyPUzJGoLhlbkZXGaJrRYpMum5Scg46iuil0bSpdG89HxcAcKRwDjjntU2ina5V2xllHo97Yr50kcdwg2lVGSffFZ134fgvZ44ILhcuCwOMY9KzrS1tZZyvnjevDc4wfSuks9Kt4LZHE+HU5HJJNNOV7JoHG/TUqWHgXV7ME73ZDyXUcH0wew/wqXVvB2o2tn55YyjG48Hp6Vot4nuLIx4nQKpwBg5APr2q7ceKUvIPLM5jDjDAcA+1UpQi/eiSoSXU5DSZCUIeNs4wCwxiuz0/VoUsYIpbcuVGA4AOR/nNY6vayqsSysJS2NwAOfY+gqU6TqNuCIg03ORIDjAB6ilJq/uCtf4jb1S7sry3VIovKlxjAOM/4Vj6UYIpS0kTuACApbjGe/wDjQ2lzIqXLAkRsN468ntW5C9g0AJVi4GDlc5pa/aYNdIlG8msH2hYlwSNqsevscfzrctPh3aX1lBcWoaMEZfMgwD6ZPbmsC7soZMBUIXOckYx+FTWFtcWQb7Mk7uRncJTgD6Zwf6UkpJ3WopdLmrd+DEtbdmWcFgTzuA5rOs4niDklD2ySDj6VFe3d+YX3I6yMpzuY8+1ZENxd3HHllR1BPaqcpP7I9EtzpJ5kWXa3lgkDBLAcnvms2782bzIkh88D5mCqCRTBolze2xJlMTgeoOPp702zhl0i6jkEpJBw2Ty49Caa5rahe60M2WwvVYYtyDnghQMCt7Q7eBo3i1CMKCPkYDac963E8QRXEO5okBU4IwB+BxUV6E1BQ6Kgk9hkU0421uNqT0exUl0KziicB9ynldxziuO1bSbSNy3nbscgH/CunuVvI3MRTkAbWzkMe2CKytb0GWdAJQIpWHzMjYBz2q4uT2ElCOhyEunWlyCptt5ByCvc/jQ8SaYoRrcxlccbgev8qbJptzpSkq8k6gkg9cVLpzjUmWKeFhIoyc8Z/wAamp5lXj0PPX0m6ClvPGegAfj8aqTR3SIUkcBD1w2c0zN3cyHBwmPug8D/ABqQ6beSKEJLYHIP86r2SeyI57dRLaMsyjGRgZIrQvIp3hAtiFIAJzTbO0EWUfhgPven+NMl1GJztQggDjn0o5FF6i577FMebACblyGYYwpzkVJFeBvl85iM8DPSs2882+nOOATkKoPSoIrCS0cFjgKM4b1rVarREp23Z1EN4YUHOAOpA6VnT6jK0xYvuPUZP9KovftO7KgbAOBk9v61Zs7PI3SsqHIJOevtSUm9BWvqWo5Lmcbg7Vt+HLgxyETThhnJVx1FYwvhCdkZA4x06e9Mlv1jAJcDjA561TsmDb+R0+ruhcSQYJLcAHoKpNd3YBCoDx6VhwazjBAJPIz1AFaNlq5K5dSOCAF9fU0uZXDlsrodm4DlyFGCOjevtWvotib52Z5zGcYBDYx+Nc7HL5CliwbJ5oXX2gOEYD2Y4Bp3iHvNWOtvtMFojP5pc5zkNn+dRSeK7OxQmSAb1G0knqe3Fcq/iG4vpAFckDoN3HvVW5tHumVySSpyQD1//VUfE9NBOCS97UpatdtqmqTmIYQ4IGOntUQjghiCuD8pyWY9TV9Gitg4Iz7kZI+lNto4LqNnkDDceMjp+FXZLqGltiv5luFYqOWXjPO33FIGGcxp8/r3q15NpISAd2eDimCCJZCYjkDoKm13ZMroRK12SCA2QcgKR09acYpmbe7MwPXB6+lPYTqTsQ4xx2zTo2uWyJFCAkHaB6d807LsNp9xn2VANzA7j3Y9aeI7dBwNjbTyvP41JKgfaSSA3cD+lRm1jcAlgTnGKaSFcSN48ggkt7HNTM744Q4PT3pvkJAuUzkdNpFQPJcsSEQjuMihgtUOa3uHV9hPPO6kWAW0aB8ZzznPJPer8Ek/kHewAH8IPUGqksJklLljnHU+3Sjl6jiiNrCKW6LkELjAGaf5UEZOwEEDqc8mpoowi7mOfcmrltNZM4UqJD1IYYI/Wle3USTvYh0/T7m8fajuqt0UHg1uW/gi4uZtkpKDdgnGTj1q3FqtrBFiCPZKo4wMYpbm/vre0MsDlAPmwTnJp86sQ4S32Oa1Dw7BZXcsJckrwCDkH3qmNNgQopYk9ArDGSa3Ibae6uklvAIxI3zDOevUe1eiaH4a0G5vLZ3ZREi4YgAcn+dVFxe7sP3ku5yGjeEJZFS4kTZAeASP61uXWm2VlFsRsPjrjOSe1elanY2U+iNHb4CRnaCoIJz3/SuK1Xw9LBB5yoGCjJIzz/n2p81/h2MJTV/eOPu9LDo+2VuASCBgisqxsJ7tyn2l9oAUgnrn2rcgmaYOrKQCcc1LCi2CmRUAYjOVAB46c/WsZKN72N43tdFVfCaWj4dmLEdGOaguPDlvkSmUA9QV5x+dVbrxLeSXieYrtgkgnHH0qlfa9cbiPLJXPReaXOl0J5dbtl4eH45QdkjZUZAz1qvbaJIWbDkEnoDjIqOw8QMrEmIDIIwSeacuvZDoVKktnJqrxfQ0s9kQLYEyENKxAOAGP61uQ6FF9n3GQErzgiqluLV1DSNgscjmr19qFto9opMiyGUcqGzx2zT5ktVYm0r2ZANGRuViDA8BcUXPhq4ljDpAVjBwTkdfp1p1p40sIgASrEHOC3J/+tWj/wALOtNoCQq2COccChVoX1ZLjPoYjaBPbqEKFTnr/WopdCuIo0mWZRjkg45HaugvfGkWpp5iRE/QZANZ9697dQoY4jh+AAvT1z7+9RJqTukUuZaSOI1O2uI5SSWeZiew4HemQ28pdC4IX1x1robvQLm5cHy8cFSGJHP1qGLQbtSMIRjgEjINVGF+hXPZ2uUreCBhtKgknJYn9MUl5alpQ0Q+RRjAOaS+0q5gfYEIPUimolykZUg+xHNJproTe5C0MiZOCeOAe9PtWmDAAtt9AKhuJ5lkTzTwBtAx09KsxXscCFyzE8A7e34VDRol1LU9xOHQliPLORmqd1qsl4xMucngkCmveSXAfaRtzg+w9KSOMyYyPoMYojG+wm7EdokaSgtkgnJx2rZaa0kjAQMDjljis8tFEQJgACOjHpUols1HEqrxg8d/pVJ23ZVuoW2p3NoGCOVBJwwJBH0x3py648Ybc7Af3upNNuJo9sYichsfNwD+n0xVBo0bqWLdMgZxU76hctHUEdiWchGOevc+1SqttNKV3sFOMEDkfnWZ9kCOccpkZwKnAaAZycgdqpJ2BWZZltolJ2s2R3x1qi5mklVIkJAPJx2qMXkpIyDn1GRVq3uRAWLBg+e46fjU211DzRMltKyDcMkD+IU+CBIAFnBycn049qiOouGGxwceppslw8qgkDpjIpegXurtGgv2TBII4HcgVAbgDDJISTzkntVaK2MnDYA67SKtz6fFbqC5A43DA6VV2w03REJXl3Kv8X8QFIySkEkEAcHpn6Yqa2P2bIRwMjcDwQfapDeAxD7pc8kCp06hzaEdvEq9SeucmpGcFVG7jnqOtQvcllwDtweopsS+YSC4z6GltsEdyVsIQQwzjPIzkVHJKWUgIenHHB/GpTGHL4b7o5470yEvESrMSM5welNXFr3KrPIhAUEkjBAFJHC0rjLBfcnpV+a+jjHMIznGQTVI3yCUNsAHTpmn7q2Em+pJ9hGQxlAPpjrTltghyXVhjIzUX2g3G5Bn2GPWmf2bcBQS7HAwcnIHtRfqkWrrdlp0RozkKvpxWZKCZSYgC6nB9qsvp1wozuwvrknH4VAnlQswJG9jksTj8Kd76MSXUs24eIAuqlupGc5z71LLNACPkwSchWIOKWNY/JyCcnkEnIqv5Klt5RmP1xTt0THr1LS3CITgcDv0pz6gGAAXg8c0rS23lj92209QQCRQ/wBlaAoAwYdS39KL26ksbLaG5I2AHPUMcVE+myqpyACOxPIpXnCqChye4Hai0MtzKEbhexJNF0+hS02Hx2BQAkAnOOe9SskUGw+XsI6tnknPX2qUWkpuli52g8moda0+WwmUOxKEZPPUHoaFexF4t6ledVkkLqMjPNWrW8ktRhCCW4wemDTLN4lTkBg3UGlkeDfjaAccYFQ2u5e2xZvd2WNuQyMNrY796q3OjzKiS9Qffr+NOgmig3o5IR+prU1O5QBYVOQqAhlcEZ/DvRZdSW7amGummEeY+DzUjNFuQFQCTge9SxxS3R+b5BnjJqRtCnGHY4AOeuAfwqtemg0xH01pYS6Rcds9vxoGjXMsZMSMcDkjtXRWWqwWmmSQSxDLDkkZ6fyrd8J6xZSxPYrbAy3BCgnnBHcCtYum/iZhJ1F8J53DodyHdnJQgA8Z5/wp7aS6gO7456ZzkV3F9bOuqXEDQEBMAA1mapYThlaKEsAOMAkGq5Y9EZRryukYyRpFwACnTcQPwqcvFDId8cbdtpOP5V0FroIubNJXTYxAJBGM03/hHhk5IznHrxQoNrc2dRI5O7khkDKEG49OKyrpJNoUcDtxiurutKFrduEUEdmxn6mszU4CzAqijPfsMdqiSa0bGppq6RzZ0+SVQQc98dKT+x5Q54JYnoTnFa6vMxCBCcHgKMcdzT90sW8kcE56Yqfd7FX5tDCbS3jI3jI56irsKNCFxjdjqBW3p9umqyBZCAOMsRWveeHre0iz5ykYOMd/cU7Jq60K5uXRnJG58gjCBiByGFVkvT5hYLwcYJXFas9nGsuE5H1pyxImAVGSemOvvUpeZe+5DBevIwUqcdSCP61C9ob12I55xgj9K07hYkQbABxg8daZbyiJT8mQBkkCpsGpiyaQ6q+SAAD1PQf1qlJYmMk9Tnmuhur0khdhwvAJHWq6whoslQxB+Xj1otfUCtp9oJcFyOOhxWstnA4wrKH9yBmpBom6yLRvgA84HQmtXS/CvnW7XLuNgGdx9KrVEt9zj7i6jt7kw45ycY9qat2FQ4Q8HPA5Oav3kMRvHGwKinAJHXFPFjG6hkAB/u1G5UWZ6XPmNnkDPerscy7AcAnuDVeXSpWmGw8EfMQOlQ/YbiM7Fc4J5zQlbYW5qPLEdoCADqarTgTlQiKASfugDH4VBNBPbx7jyBgcAk5+tWrKaNZo1dQSxAPPQE80m3fVjSszZ8N+B73xG7rZAu0Y3MM44rvbq4ay+Hj6bPcEzQtiOMEYHqD+vPtWzFrll4F8LJe6c6t56eXOSuckjkfT/CvG9W8QyapPKfNYhmLY6AZ6UnKL0ihWbe9jFkaVTt3lm3bifxp6yEHJGQevFTR5VtxUHIwSRmrbTRSYBiG4AEHODn1q7CeuxV+1KgCnJHTbjOfrVpLxIU+dNwB4HY0kgSRVJTkcFlHUVLLPCy4YBSFCgAdf/r1FvMpLS5A95FIchMZHTHAqSO6jkjIUDPckdaSO3D25dV2jjGSDgeh96hOmMsRZWYsD0/lzTuxWQPbGVQAQoB4zkZpBYz5bEmQBkFTUi2c4HBALDjIzgnvTMSwk5yeaFddA26jJbd48MJWdcdd2P071HDOyIDlsAk496kMgckuMjHAx0qzE9p9mO7AYc8npU2iUrkAvw5OQGJ6Hptpq6aJ4DM7MTkkDp+NPmeB4H8pFIUZJAAz/AI1HZzy/Y3yoK7eobGM+1P0Gr9SlJCiY4AIOQT2NPhcQL8pYZ6nOaY8Ds2WHytzk96e5iAx1Hv60eoa9xTcnkg8e56Usd0zZwSAcYIOMe1VJGjVXRRgAZ470sapGobuBnHpQUu5fSSYxbUHJ5wTjFVmgfzPnB49D3pguwHJz9cnvR5kjzltxxjGM0aCLaRDOCBn1qYwRL0BJx0qtufbuAGevFWIZgCGKZAPzHoSPSqTaGrsgQhHyOOeSO1e5fsrRl/FWqTuQRHZkpg9DnGf1rxUvEzjK8Hse1e8/sqbPtviq5jwTDFFD09ev8656rXKdmGbU9D30xgEKCpOf0qRmB+UjBIyP8aSNlicgg425BI6+pqJSHUv0YkjGc8V40l5n0MCRCwUjIIJ9KU5Y5wMEdjUa89jwM/hTkYlj0H4daykpJXOmKd7j8AMB3xnNSRxdN+SMfpVdGY9ASB29KuJhNpyCe+e9cbk7nZF2FhhDAZIAzwM4qcRDGSw9uetCjcdhBUkcg1MgCgDAwPQYrOSOlNsjaEsSQMtj6Un2cFwOAemas5DYx68+3vSrGOpAPbPrWMjoitLlOW3BBAAJJyc8VlXemhlIIHPeuhaEFmJHIHT3qvNbb06AcdBUKWtkWoo851rRTGd6Ag4PI9K4u+3Idrkhh3Ge1ex31gHUHAOOoxXn3ivQWjaSaIAHPOB1ArrjaWgLR2PJPErgkucAk8jGK5kLhjxzXTeIVPmsT0Ge1YO3JUdCe57V72GVqeh7OEV0QBSABwpPc1oWo8wFS2VHBx3qtIvy5B5zwMYqa0YYHVj147V3R8z0VFpmnHgEAcjsT2rQ0xUlvIhIGaLcNxXjA7n3NZ1uxC84J6kVqaWSJlIwTkDHrmnUdldHp7Q0Ot1CX+ydNtTGSHnJYAjkLnA/rVnwrqc9/wCINLtScIhklYHkthcDnr3/AD61V8Wxn7ZowZ9yG3KpuBJXB9fbBFW/C0aab4m0q5d1QSF1VSfvcZxj049KWX06casZzWrZ8vnEn9QqKO9j0a0lfPXn2qe4m3mI9QG5OOgHU4qpbsRKFIxz69KuCAyMQTgrya/VedU6d2fzNKm5VGonPeAI59KsZVlzEVv5mAUY+V3JAJ/WvXVvkktkZXwADuOK5e7tbX+x7IwRj7SULScdWzgD8qbG08EaROxBUYIrnw2LU3ZaMdfDSWsjqP7TSxsb643YCWsrjIHPynn+tfMml6kH0y3nTG+YGSRj3JOc169421Y6T4J1m9mbCLbmJST/ABNwB9TyK8++FPwn1HxdoWn3Wqo+n6VFEoCEYacAdvavkeJ8yhgqalUZ+jcGVqeAqTrSWvQl8KWusa9fEaRpw1CTJj8yQHykPBJJHf8AOvVNN/Z88Sa0El1bxFZacDlvKtEMhT2+YdfpWhrHjrRvgl4ZimaI29qRtgt4gA0pHHUfjV/4U/GDXviBqcb3PhSTTNGlIVLt89zw3zYByDn6A1+J189xmITlRVoo+3xmZ4rEPm5+VCD9mGxcl7nxbqFy5ABMcYTOBxyc4FPk/ZZ0yWM/Z/FOoRORjE48wGvW0mG4gEEE4DcnNcH8QPiH4k0C6ntPC/hS48Q3MTbTOYHMIGAcgj7xOSPwrw1muYTmoxnc8b61XTvKq18zyfxb+z14k8K2z3djPH4jtV5ZAPLmCjrgYwfzrzqz0k6k0pghlheIYkilXDIfQivb/h9+01qN14zh8OeOdAbw/dXTbIWKsoz0AIb344rS/aI+HD6Zp7+KtEiEc1qVa9hiGA8ZPUgfXPtzX1mW5zjaFRU8atH1Pfy/PsRh5pTnzx7nz79kZmCYw6+1bmhg27jJ6kZB71oX8VlI8c0BVg0SsSpzgkAkZ9jkVUhIEoABPPcdq/T4ONSKlE/X8JX9vFTjszU17R0urVbhVIYjngDOeMiuWGlE3MaAEEuAR9a72wmWa3wcsMbcEZrQ8F6JZjx/pDapCs+nBmeSOQDDfLlQc9QT2pcvMteh1Ymbo0ZTWp2f7NHgRNV+LUl46Ca28NWRXcScCd+fxOP5V658V1mu9Qt7KJBJsBkZexYkAH8s1L+y5o8DaB4u1yKMRf2tqsjqoGNqj7o/Dca0mtjrXjgHadhl2jcM5A5/+tXbgYLncuiP5b4hxsq+Jl5ux4x+1tenw58I/D3hG2kC3WtzoZAOD5SYJOB+H5V846lqM+pzxCYHZFGkUY7AKAAAPoK9m/ap1WXVvjaRCVe10C1W2WMjIDuNx49QCR+ArxeZDvZgoBJz9K4av7yo5s/VuDcGoYb2rW5reFJzZeOvBlygPmxatDhieFBPP6gV9v8AxmRktLYpyVnDY9AQM18IR3MtkLOWKISGK6il5HQBgSa++/iJajX/AAfBfwgOkqQTqM54ODkY9qWE92uj5fjanatfyPNfidEdX/Zh1WMR7pYJYXCj181Rn8ia7E2rP8JdFEgIA0m3DjsMRjORVnwNZRX/AIdurG5jWeDzVLQyDIcDkAj0BI/KjxvfQWuiS6fbHa8gCMgOQi9MAdhj+VehVouWIst7n55TrKNDU5n4SPItlqJPQyRq6k4zhR/jVz4m6fI8djeRNuEQ2ybecgtnB/QVWguF8E/CfxPr0pMMkUTTRkkDL7cL9Odtch8IvjNB4x8NWtj4hZbDV2XzAs7ACUHkFc8ngjPvXPiK6w2IUmdeHw0sVhnyHVWXxC1EWq2iMiKBt3Yy2PT0r0n4eaebkHU5Y2GBuXPOWPeuAmt/DumKbm6uLaAxktunYBcfXvXmXjX9qTULm4h0j4fRLeR2jFrq+BxECOqjjk4Bx/nDxOaYdRth46syw+T4qtP947pH1Bqul3N34sS6gQ+WSrFiOnr/ACpz/EXQpPG1z4Wnuo1v1jDlXYYYHBA578186/8ADYGrw6FGI/B8/wDacsZHmF8pkcFx7DqeccV5/wCItd0DUtMivZLu/l8XalMs91qKHb9nH9xADyBgc+2cdq8mWNlVSVrNdz3sLw7iJzfu3TPtibwlaXEuQzIG5C5yKZqUuh+A9Kn1PUp0hWJSfNkIyT2AH9K+PrX4y/EDRbCCxsvEtvNADtjnucFgo6EkjP51zz+PtT1e9u73xRfz65KnzQROcQowIOVUcdsZ/Km8ZiZR5Ht6ndS4Orubly/gfcPw58cwfEXw1NrESeSiStGFwRwADkg9zmmWkVh4ourncjQNHyGj4z9RXAfA7xDaW+uT6bFPEbfVLRL2OKFdqxuR86AdMjnOPxrpBcN4a8TuxyInUscDsSP5f1rvwfNK6T94+TzTD/VavJNaHY2PhyzsdrRgvIT95lBx+FcF4hU6h4yiQn7soXcBwwBDflniu3PieyihEyTgnG5R3b8K47wzA2oeKmldGMQZ5cnsSOB+dd1BVOaU6p5FXkSUIdSNbo3XxHfBJSOcA47DaBmj4o2Zv7zSLRcktKe/QcjP6ipNA0e5tPEtzezxEKZGKsRwVIHH6VP4sOdV8PSY6XGAT3BPP8qU6iVWLg9jWEHKm1JHMWOjSeFvEi2b3AeK5iYeZ0BIHTHpk4zmuM+I2nyXXwL1uOxDJc6bdrKipnJBfBHbjBJNdve2N/d+MpB5Ty24uDsJ6bOMjPpketReHbmK31DX7Oco9vGQCjgEPkDOR7Zr06j56d27vyMsLUeHrpwVku58R6zZx20gMbRyo2GUxsGHPXp6enauXvyBkEEkk4BHH519LfGj4MWdlYT+JfDUSvaHm4tYQPkJ6lQPz/8Ar9fnK8RTh1AKsMA5zmvnqlNwe5/S+R5zSzGgo/aW5wmt2vmBs5GD1xXLJOYJGRzyDkD2ru9YjCqcADJwcj1rgtWQxXQwMjODmvNqwuz1K1Tkdy74fXOvkjgMuVb8ORXqulI0vlhck8YK9q8u8Jxm81pAilnC4IHvjA/nXvHh7QxbwI7g529COfpXjVtWfDY93noWNL0o8EgDJ5/xrpbGw4AK4JOOlLY2BVQQuM84J6e1b1haqMEZIOCCT39PpXDUlZHkRViTT7ErjAyeg56Vv2FuyyYABxjK9PwNMtbNs443A4Iz0ras7dex/MfpXnSlfY3RPa24LcDv09K2bS2YsCcEdwarWdvhsnHWt23hGV7D0FYSsNp7IktoBEvKkY9BWvaxY47djVeKDpznjtWpbwMoU4OM8j+tYsfQuW0W0gEZ71p28e7n+fp61VgTPbH9a07SP5TgDPbNbU49Tjqysie3j71oRJjjGPeq6RlTn9Kv2+O4ruir6Hk1ZdRdmAMYz9a4f45M6/B3xUUxv+yMB9O/867xwAfrxXDfHKQRfB7xV0H+hsM+54raKSZzRd2j8dohK9pAoYAgYOR1yc1M2lvcJlHBI5AzUUk6C3j28OAVPPocVHBqBjkzv4HXmvpKLjyo8XFQbm2XY9Fnt8FWXOOuAcfnVLWtIljiSVyCx6HGM+px6VabWQV2+YQDwCDk1mX1204wZCRjoTXZdNaI43FrdlFpAqAOFyOnHeiK9jVl+QEVUuXeJSSSR1+lUBO+8k8c1KbRlpE7S11G2uVERGRgnHtWPqiotzIFB2dh6Cm6XdIjqzAZU8ZNbmrS208Cuhy54YAdB/Wmpva5LV1exyrmSSUfePPB7AVNHZpIf9Zgkdj+tXWMGMYAOMDHtVaaFHIMbgccgU9O40Z+oQPBfIquJRnk1biu2U4KMT2OMVAwFrfI5GUB5GOvsa0ZNatGIYKAcYPHT8KV4rcFdldcXMjF4xj0x0p66daXTBWfbk4znoaSTVbVgQpUHHIBrIub1POIQlTn1pqStoxcvdG6ug20QJ3AsoxknrVC5tYkYmNgCOoAqtHPLIpJc4B7mnpZvcHPmkE9SMcVXM3poKyWpK9/KybfM3sB1Peo/tF4wGAsi45YH+lNk04xfKr579KVJ2tMD9QKTukNMhnju5JAWiIGMjtn/wCtSLHcOpJRiCchiMZ9xWiuvoEHyexJHSmLrMbyY2jk/UYpKUfMSb7lCEOj4lGOegrVSK0aMZxkdSR3NRyyQyBSMEMe4xzUeCpBwcYwOKrbVC62ZLPbwbcAYB6VWSCKJ/lAXJ5xxU7OHTbjLKeSR2qG4xjgc47ChN2HohwuBHISpAHbmpG1AtjJwfUHNQ2+miZskjJIA6g1NJpaQkBSSCM07N6onmuQzX244LY44OabFFLdZCucY56c0yWyCAFcsy9N3NOtriW1YHYT36cVLVtSk9CRtMuV5CsRngqKgFhdFiDluRtwenrWtHrzOgVlCnp061KLknDjABHI9RQuVhdozIpHs1JdOR6jpUlxcwSW+XQgjn5R0PqKsTzoVGQOeemaoSSKTyAC2QM07roLZGtohgntQGG05PIFJc28TnaEGAc4xjP1qHRvLs4nXJck7sk9PWr32+F0BABA6cU07bsS1KLQNGcqCcnpVqK0nuAPnMeAcHGcn0NRSahtbCqBz6VAdZuI3ZQgGB1GTU6PZDWxJLpsy5yckE8+v4VLaTy2WV2BgTyDVL+25WOH4BBGQOaufaVeIAMCQOec/wCTSdn0sJpouPeJIp2JyTjjtUEciiUlwVdScAjrUFlqUcMwDgA5xx3qa71e2kYELsYAgg/4UJ92OzaNdNTjjiO45GOoH61VuZlmfKEFWIxz3xWV9vQkgHBx3461Wu9Rliw6soJIbKLjGKErbMnVGulizfcGATkgirj6XEGBDlOAME5+tZcevSyJncrk8sQMYJ9qQzS3OD5wjIyOead79Ckrm3FJ9nIQOCucVPJFHLGTkHI+7muWdJ2TAn3EZyVGOKW0v54GOZd5+6NxOMULRg9VZMt6lpZxvTJA68dPSoYUuI2GFPTPzDmkbVZN4y+dwyBng4pkupvgEsA2M4HP4Zpuz3QWfVllvNkILIBg4weKv2VnCYyZgOvQ1zj65MTjAI9Mf1pk2rXTtkZY4xknsO1Juy91Cs0jpJ7O0gPJGScjBxVJlgWYEuBx1BBP0rC+2yO3zliucdKihjiMrAyEEckFiaXNJq1hqx10dzEYyolx65PWuevEf7czRSAhum0moxaJztlJ4JxnPFVjKIdrRuCQOMnHH9aLtaaB6Gg0MuMg5JHJJ6U14XYqNygscZJ/rWcLm5lGAByfXPFSbb1tpCdDywBNNbWSFfzLjRSr/GpAJXg4zjviqE1xJHKQQDzycdKdH9rcMCADg446+9SWSLIgW5wWx94Gk13Q73BtUhAGfmAOOnQ0j38EhOMDPAA9aleztHbIVcdiOR9aZNZQRZO0E5zxxT+YkuyLMIR4gwfPYgA01l3LgN07YqrHdIhCBgo7+1LJeomNrknnJFHMu4PTcnSJWYhnwQeT6UskKxkqH57gHvVH7chxkgjtj+dTpbtMNy8qTkjPNLTZlLa5IkIlVsOcAgHkA/lUCRbJS24knr71a/sqVctGcD0J6VXks51cMz5x155//VVa9ifUSS8+ZNgzg4JApovJVJLKwHJzjGBV61wIyXCk7sgAAf8A1qsC6hERBiUkjA3Dp/Sot3Y9TNXUjgEoDkc9/wAauxuk8YIwQ3OfWq8l1GT8qZ/CmG+VdgCEbc4ANF13E7lxYI0OQAR1IFRPCS2N4Bzwx5x7VG+oBEJKsB9KS2uUkmDBzjIIHXFVzJhYrXlpLFxgseuR0xVE2zBc8gHnnrmu1EFvJGN74yeVHpVWWzhVyEAODkZOePWmuXuJHJ2lxNaXUewnBPQjgV0Z8Q3SIGCswOAe/wBOfQVWubaPzQwxkd/So/tzRxvGoDg9gO1S1FbMq5ak8Q3IGBCWDcdM02LUnnXm1HXJBGePr/hVaPUHTClM8cnt9KUahJvbFsAueByMUdN2Tsy9E6Yx5QQnoBwAao3E4SQBV4J7DvThdyPgmNtvpip4I42BLgoe+R+dHK0PVlRZXZd4BH4UHW7mBWCoCMccVos1tAhOSP4Tj0qu32V8D5ee5pOMVuxq6KUXiC/LbPmCHpk9M9qLjWL+OMgZKnPQ9KdKluXBB5J6A9foKRpIpAUY4BGCG4Ipcse47tF2z1Oe4hz1yODnpU41GVcZHse1ZunRPEhEIaROoJ7fjUzxTyFi0WAcDA70lG4rk8+pS7uSMDk47VGb2VjkOwJPIB6fj1quUm3cwgY6nHWtC3QKQTH17k5xVKI1LUptdThgxJBU5Ax0q7BeyzQgOAGJ5JNPult0YkISQfXgexFVC6LlsEc+tJRiGol1DIw65HUjPWq5juVbO/AI7evarH2zzD8xAA9B0qOS5AO1HUDnjFV7qFZ9xVglOCJWDA5OP1q4t1Iiccj0NU4YZJiCGwGx1Oan/s6fkhxjHXPWjlB3S3JP7Xl5QDkDqD3qpPOZLgbkJY9Tjp7VILKSNhnBJ55HFWoQqtg8DPb1oSaFfSxViu32j5GyOBjAqCRpJZCWZl3DGM9K1TtwQQAfb0qoXHzfLhVGc4zRZBa5D9hZVJMjDI4JOc0+LS2cgGdx7E9ahN45U8d+MHPHakNw5VSM5z1otHsNXRbezCquZGznIJPepIy8Sn5zkEgljVJbkySkEP16elXkiVwSGYg9c96Ek+hHNZ3IhdHbuLEYyvLDJPrip4pInw7lQCeMkdfWoksIpGcsSSen0p7aPasd2SG2hQw5xijl7Fp3NXT4be5wBIA4ORgjjFdZaXsdvDlQC/UgADI9PzrgrC3SzuRtclc8L0+tdbaaW88Yk80KpHAJBrPllcWxoT61PdRhNgMZPTb0NZrK4V8xNgnkY7+taNvC9tkZByMHHGaSa9kZSC2fTJzitIxa3bKd5GZE3nSbXG3Pf0qZ4QvXBGNv4U8rgbg5JPsOKWO0mnOVyQAcZ4Bobs7IVym+kWcpxIMnuAcVn3OkW0chwCB2w2K0760ltiGIPPU59KoRx/a2IZsYJ6Cm24gOtoY4ETJJ4wMHira3YiBG8KMYDE4/zmlgsrY4DgblPJzg/Q0XGmRPggkEDA+lSteodSa3jnuQCH46nHP4GoJrO4dyDtBPAYjApbb/AEVgASAe2at3DMYycnOOCKStezHa+hipHP5xBAKZxnOSSP6VoIDbszOBsPJUYwfw7U2KOSZyYwCSMYJ6e9WGglI+eNCBwQ2efWqSu9ESl3ZI+s28mxBCuAOcLg/nVSbUI9mDH8oJPTJPtUap5U2GiG3HQHiriiCTBCA5GR3z9KHeO7Hp0MKVYpbnzFQqrDgDoPT+daEGkLNGGEpHHOT/AEq7MLdogBDiQAgnPX8KqJLtDbQTgdBnilo/MVyjeaG6khJePXPWoYLY25w7dOuea1YbZ72cKciPPJB6V0MfguCVEIuVOR0BPPvVpJvZESdjizKIWDDnB4IH61p2138h+dTu4wRk11EPw8iuEkQTBGCkhs/0rLPgeWGTYLnOOOnXjrVcj3i/xJ5k3exhTlsnaCxPQVas9KvLojyoGOO4A4NdNpXgyJZQ8t2wwcEkgY/CtNriPw9IChWRDkHIqFdbju3ojlovCeoliohZRnowxzUkfg/VnYo9rtYHjLflzXQw+Op2nO9eA2FBOQRUt343ueGUoCOhC5pe0i3sxpT2bOGvLVrKURzwAPnGSDn8+lb+hPpttPHKYyQCCysMn3qnf6m2rTMXcAkYJUYzUFjbSySOqYBJ4AzTbT1RV+jOoGtwC/U21sXUHI+UHA9/Wtu81m0tyD5AOQDuOOpHNcP/AGZf2EpARiSd2Txj6Vfk028vrYkBgoGD+NSlLzJXLubGq+KUlsfKihcnGAQf6VxhMjSHEUoBySpHFaNjdPp0+y7haRBxuxiul0/xBpUy4NtvKkZVuAfWo+F2qM03+Ew9C0QanERODDJuwOCMj1wfwrZ/4Ra2sZVE1wDDnk7sZH4danv9egiRmghIX1GOPQZrkrzVZZmYkkJnkZovHoFrbs9W0PRtPsIFnjuwGXAADHNT654xGn2fkpMCnPAI5Pf+leQRa1PFEwiYkMeWzyKgjjn1TLyzFMNtxu/M4qVJ7JIS5UdOnjW7SaXM37k9AD1z2qOfxXc3LiOJ42bHAHHP1rDj0RCSrzgjPGWA/GnSWg05xKkqM6chjziqVNLW+vqCnZ6ItahNfzNta2QvnlkOQfQ56/hVK6k1PTlV5LXeMAllyeP8Kf8A8JfPEyhkjKr1OM59K0ZPFYvLQRsFBIweP0xRfW0rh7zehU0/XUniUmImQcMMYyf8KvxXgMu9U2Y/u5qjo0drJMyEKXAzkDnk9M1ttp0UZBQMoHQN1/Oi62uGq6AmsvMNjR55yCwPFaNjBb342XRVCCcEjGc9BmooLdUjDPEzKejAgD6VQ1ad1QMsZiQHhgckVdvMSbe5sX/gmCyiWSC6BiYZIBJAJ7E+prJOgwIwkO4FeS2e1O03xAiw+XKSy42gsScf/XrbS3jkifY6uJABwThh6c+4pRcb2YNWMC/migQCGQB884NUoNZuJyqTTMEGduGzjt3rfn8J2s7M6ykHAJDHHOOgqo3h2G3ZGBXOSWGcAAdOfWrfvLoO7tZIbBPIXCLMQG4wQOp471O9hf2Mr5UqAeAScge9bEGjaVJbJOk0KTKBkMx4IH5VW1PW/KgMIkDr6g9f/rUJrqwimQwTXEyxlpGBUYO3vVa+MMuFmgWU5wVYdao2Wozee2SwTOBn271djuIZ7ja+4sf4iePpisuZX0ZVhtxYW4tOY2A6EYyQO1YDW1yk5EJbOQF3NjA9fwrvLKOBVIIJT1x/XtUWtpYWsBnhRfMAJOABk/hV359JMSjJr3UcrfaSVjjkaXBcj7xwM/XsK5+6NzZSHJUIM4YMDn8q1db1Fb+PaFYjAGD3/D0qgunG7smfaPNBweMDHbn86pWWiHaUdzXsr1ZbBIp1XcAMNjBqGU4QhDuHoK5jE0RwjYAA65NSwXN3bzBiC5U8Dvik+bZIiw26Z/tgSKEpIxJAA6kf41r2uuyxQpHJbMHC4LBSMH0OePy9atLOJHinWIJJGNzA4J461tQeIbPVrdibMRSg/KSAAw7kAf1pOy3D3m9Ch4dmN3cl7u0d7SQbWzwR9M1uweDbFpi8NwzDJwCw6fSlGqRR2roLdcYxhug9sDvXP/27LZyMREdinB4IA/GkmkrrX5BZ9Wbmq6HBaRB0lAlU5Cr3/GprPxDLFbIksxAAwARyAe1Yq6pcakQIbdpAw++RgAVp+GLKx1OZoNRYW8gJ2y5JHHYijmcugbbakt3q73aqI7hn3YOWHAP4VVbSNWQRvblpYDkttGMjuPpmumfw5YRK4W5XaoLCRzjPtgfpVG21e505BEs6GBc7VIyBnrx70uW2u4WfQy2a+swDNGSufmOeg9K1tF1CFbmN3WQoWywByQP6mo7jW3vYykkwUZJ2gDGfUUaJb3d3IXtblSI+GQgDI9PfnFVzRtsFpJanX3urWL2flhd4YkgMBwD059a5KXW7a3dgbVnXJUbeAKZqml6o9w20qjqT8j9AR1xjuelM8PzCxv2S9iaVJCFaNl4575P+eKG5paBo1bqPj1+2GNkLKmCME96ItPg8SxShZzbzoenUMO9a9/8A2ZLCTFCIiOqqOMVzG5bC6DoGVScHae3rTtdXTBNrSxZj8IXNrIqtOJYl6FGIye2cjNXrXz7BhDIySKpypzjGf51np4kRJAd5ORyC2TVlZY9VlkRN6OqhlHBBP1qbxelga63N2fxEIogrwQAg/KwPT1P1NYusa+91B5Yt0HHG3kZ+pqufDVw5CmYyHqQRnP5U7TRPpdwUmRXGSMOOg9PrQozvuVFx7HJ6hfXQQmMFB0IYEZrnZtVuopk/dyEgkhlGcZ/z+lema4gljMigAADuMgdMflWJPa280KXAcBlJJCjofr+dWoqW7DbY8XNwVGFXAzjjikaa5dHI4xyecYFRS3gGcIM45J4pEndojswAeA2K32OdIdC0wZSXYgjIIOOPrUv2W3EbOVOPXcBgn+dVY4LneSXGCc7QMfhT2tmyfNGcHjnkH6Voo9kDXcswXFvaKxBOWGDg4rMuX+0TF95C54FSywIucghieQTSG3Cp0ODyMUterM2k2RJiEbgjMfQe3epDcyzAbVKD0xSCeLGFJBzyRVy1lVlJKH7uRwPyzU6blRTRDBascF25J6HinSwrsyCOp5POPemXO+cfMGGRjPXikjRVUhm5HTmi6K0e4w3CKBsKsM91602WWWXAUFR2NK1xEsoMrYyR8wXP4YqeTUNi7AoOBxhaG13Begi2rtGCXySMkZzg1CUihIBAAB5C8/jTYY57hyxO0dgQeKdJbJks7jOOmcZpaN6B6i/aU2AxJy3HT/OKP9Jl4Q4yRgjtUkNxagNhQNpwdvGTTob2NTvUEjPGe+KqysNt9CtcadcpI6PkuOuBjB+lPhWUIEZSBjHJojvTNdvK5IJyRg5AHapUndiHjXccdxwKlNN2sK8tripYIAd7kA9cdvxqQCK2UMjsWByCPWoJLeVslnIJ6gH9KWKGJFLEsCezGm5NaFNXW5bE5GXDk++OtRyXrnAAJH0qJduFAbkdealDqcgvn0wKIt7A/QjRjIzK+QDyMDOKfFaZJ3Mc9uaYzncCDjp2qRZC2ScjPp2oJHRRrC3MgYHn5R/jU4uhEBg5IOdpXINVREGcFnOAMAU8FFl4bI7YqtbAM+3u0x3LyD2GKGia9bGQgJ6GpJJEUZ3biRxx0psd1LGFYKACP7v9ahWuXZsmXSwqkmUtgZ24xipNPS3hckggk88DmqjzXLZIJUMMHnHFOt7RYsGU/M3Kmm5eQreZfE8e8lAzIeR7VP8A2q+xlUkhT0Iq9o93pdtbFLkMZhhRggZI60ut3umLaubdRHKQNrHue+aLxfUjVPQrRPe6oBsQBTwDjII/xq9Z6Xf226WUkJGecHgemfSsS01+WykHkNjjJAOOlakuu6lqELxYUq3XA60tHokJtrU67SPGS2NuYZJd6E7gd3OR/Sna18R0mgSCN2MWD8n+139q88ltLmNd8uBHjkAd/r/Sun0ix0a90pUlkzKGBK52449e1ZWs9XYOVNXSuzLfWgEZlwpJyQeTmnwX1xcwhkQnIycjp+FWL6xsEgdoCGA/hDAGqtpq39nx7NquqDJJrSy6sPekrWsRiC9nkJe3DKvG4KAKtxaXHcAoYwM9cnGKsr4rkubVkhtwcgKQowMdec9aoQ6vcxOSIGkkJwQO49apOK1I5ZbaFS608ozJFASAeTiqcmnyRkgRNkDvgg10tr4jFqCs9qu49QZOfxHp0qvc+JLTeMwrGc4OOc/QVTnHoUlNbHH3UEizKVYoccqOMU7+zzfRDe5f6nNbLC2vrq5nY4MhBUDsKYxS1ijEaqAudxBJzUKy1NOZtamIfCkgVnBzxkHHIH9amttDjXAck5bnnrWj/astxCIlUAZOMjrUY+07wShUEZweKv3XsiLtPc6fTodPs7YAkCRQeOOK1NN8UWtqB5iA4HBxnmuLhkaZgGBBHAxXRWOkWlzGvmygZ5Izg/8A6qrV9bEyhpfce2ux3k7+UARnoBmtZbV7a3FxKi7WJCleSD7isvU7Oy0a3hMD7wTkYwQRnqDUq+I/NgETMpUDAIHSo9WJK6utCrq8oucSFMZ/iIzmsWaOQ8DIGeMDpW1JdGVTsGQPUZqK1zNcBJFC5PU8UOz3Zqn5HMz6G88gcuo7kEZz7UJpJupyiAFycDsAf6V2d7o8KoW80YA+6O/v9KwrO6WzuzJgMASNrdDTskZ3bdkYT6eYGK4AJPp3oYuHKFNoXgHPX8K6K5vU3bwiljyBjisG8uw8hYIRuJzgZp6PUcbvcwdbtB8haQDcRgBskVmCylEoZGLAHBINaGpwpcyByQCB2GKijka2IAOQRkc5/OsdG9TZEbCeRsEEknlcHketW4wUYFn2n1Jpp1OUBiEOD0Kjt9Kgld7pw5BUKeD0osugJtl1p9q/LKAartqZVlBO89+KjijWTIJwO9SJYxFyQwABOOaQ2kDXMikuoUjAxntUTSSSOVAyCeM1OJVgwgAPODmpBOgBG0DqQRSVhq9itHbu7Y8wqM5I9Kvh2jAwQQfXvWeJCzB0yAR+FWAjNHuLgg9QKaXYm/QtjVWgByAAOM1Hcak8sZDemM56iq/2A3CFiSBjuevvTkEUYAkQNjgijll1YWuNGokkKnUH5ge1W7WKWdC4YgHk54/Coi8BJIGQT0I6e1SW0vmXAjiXDtwFBpWSBLyEKSKODjuec4NQv9oSQOrlR0bHcVLPbzxzvGxKOPlKnqD6VHHbTs2x84z1zVWv0GmXbGRjGxcHOcD3q4LZjAMDuM5NOt4ordI0ZSWH4fjV2e8htrIwiMCQtkOT09sUrKxV7vQxbmMpMEfbx15zQY4mHC8mop5gx4RiSeoNNjkO4ZGAevfFIzb5dWEsDxjcoOD2HanG7njwMkjHIUdPepEmLYRifUmlaB2XcBnPOapK4KViL7ZO6gfMARzk1HDbJ5jOzMGPJJHFTxKFk+bOD0zVmVohGAhyfem1YrmutCszlcpEFIJ4DDNTW4fADDAPWo4yFbIIypyPahr/AMtCduCQQQBS6XZKLu2Iockr6kDtUtvYWsrEq4GP4jxmspZHZc/MAOOlMi35O1ytTdj0ZqSWsMVzsQ7uMggYGP61bg09l5QgDrms22XbLuL5JHJJ6VYOrmHCIC3Y9OPcGmn3B6aI1IPlnKsQCADznnNWdQsUvAPNxnAyWJBI7c1zx1EzEkEFs/n7Gom1J1UjkAjqO1JsXJ5nUw+EojbCd5QByMA5BrJu7KIM+D93pmo49WuVtTGjfL1IGTjNRRPLM+SGwAchR0961TutieS3UkW1iyBxt9v51Pa2MO4K5OAOOatW1snkjGSe1E9uVKbcJzz/AIULe5L7EMqDdhMg5GBipzp1654ZgDxgjOKdsERDHBIOTxVkapPJkopfaAT6j0puMVq9wd5KyE03w6biYJMcu3AxkfU4rrtB8JW+l3sd0XAZRgEnkGuOOr3ksqhFAK5C+vNaumalcu4FyeFPIGRxTjPl2ic86Un1O51JLEyNNG6s5IyxIJI9Cav213pn2Q+YFJ4ydoGOK4y9uoljJgIKY6r3965u51OcsRlgMDpxmtpVZ7xMYUIN+8zuvFtub+0iOnEiMjIKkc1xEWn38hdndtkZBYluQf5VZ0/xFNbW+0uSc/KG6E56fSob7VLuICNUCLyxBBOSetYtxl8S1OhQlF+7sSNZtMD5jliBtBz2qjdaesYyDkr75qe0vmlDByVIHB9T6inzRLkc5J5+YVm7PyNr2djPtLZ1l3CAyIVOQB0PvRf27TW7kRiIr/d7irc9wIeD07gGoJb9TGVOAH4GT+XNSrx6lWb1OaW3uomJR2AJ5ANBF2SPMLMB/erXZJ5WxEpIPovH51Np9g73q/aSEhyPlOOfXmqUYvUq8kjnmSXJKkg9AOv41XuJNQbhULLjBIHp0Femalp+kQkGB1IwDliMg1zN5cQLJiMggnGQKJU49xKUpdLHMW02oF1RomycAMcdO/FdFa28qRfOgIzxx+fH9aat6oOMgAdye/YVMuruMjIY44IFJOEdrl621IWti5IKMFJzjrimixKcBCMHIyelDX00fJhY85z2x/jUc+o3EgIWLjONw7CnzaEWLRkMceAeB05FSp4iCWT2rMBGeDknH/6zVaxQSKPNIzzmr32S0CAqQwB3YxnB9aySvuaW6mBctA5Mg545zUKrO4AiHJ/DNbk1rYBAzSBS3IHHI9arCSKBgVZTzwQadl3El2Muaz1KJQMMPQelRxQ34KrKSUDZwTjnFa0+pvvARc+pJ6VXkurv72wYJ4yMdegzQlF9CreZoRKkkS+aoIAxwKjM9pCQTFlgcBTjmooTduhPl9TyCMVetIbV4wLiLLKScsevpQlL0G7dC1qfia0utMhtMDaoIG709vX/AOvXOyvZiZP3WexJGMelbQt7AMAQoVRjsMVWkjsvtDhCqIBuHmEZJ9OO9ONl9om3kTRQQOikRKD3IGSRVS/ttkB2KAeoOKsfbYcgLlUxgKxyaq3t4DGAmSScYFDmNxVzHitb0sMp3zgdDT/JuVwGRtxOAQM8VpR3V0GB8sOAPunnNLbPOufMZ1Gc5xS0b0RVrLVlWLdsMYwD2IHX61Gbm5UEAscHgdOa1pbOI7CuRgnIzU7RRBEPGSOMjj607dxN9jn/ALXeyZAAyBgY7UxJrznzF5PAOMj61qmUQSvhxtB4yOtOe8DgsACQOOAKhcqYveaKDxoyBcEEgZxxioBaozPncUzx7e1WiXmUlULFeflGarO7xZBRhk8U/OwLTcVlgiUgsEJ4JrS077PHp20urEHuR09Pesy1jaR33jGCMHGavJZxOuQ4z6KOKNbDWmxKZYHACrk54IHFYeoQsWJCE5ORgfpitqOKOJSSRj61TlvEScJsBGMgE4yPrTSfUpK5ktavvCkYyMZxVuHSS4GSAO+TirjSoeSmAPbGDS/aA4AUnGeMd6eiFbuULnTSikBS5I5x/KoNjW68qQ+ACQOtdRZQrJECxB5PJNTNZRtjKgnnJHrSVmVtqca15Ksbjyi5BAGc06C4uHwChAbqDjj8a6a8sYYVDhQXzyB3qFYYnUFUIJIIGARjvRy+ZF7mM0UrbFA5BHXuK+i/2XIRZ2+vTKCDNII2bHUAKw/XIrww2jmQkdxjrnivdf2Z4mstO8Qbn3nz1IBHYqOPrwelc9de7dHo4RXlue4kHaGBIJOc+opyZXIGBmqyNu25PI7elSyOCQf1rxr2ep9FDTQkLAcknHXgdaecqSQQSfeqzShsDkCpt5EZJAyB0HWs5OxvEmQlACpyT1AqdVG3kc9uaqKdgzkgd/erSsTtzgehrlcbm8SaHCgAEr7mrKpu67iM9CarrGNwLEjnGfb0q4ihkHIJHAU8Z+tZ2S0N4yS0JEjUEHt1z1qysQZh8vy+vpUSEZ6e3TpUqJuGD2Ixg1zyTOmMmwaJVVlByTyMGmNBkE4/A881YQHJOB7ZHanpkK3OQTk5rDrc3VzMurbCZBHTp71zWsaf5qneARjlSOtdmyAgqcYzx71nX9kjqTjjPJNbQlZmjuz5r8d6I1hcs4BEb5xx3rhDHk8DI6HFfQ3xB8NnUdMmMagyKpZTjPP9OK8D8krOykEFTgg9jX02FmpRtc9fL5a8pWdAMgLkdx1qNMhuMjHOcYrS8kDryPYVUmhZHI24XPIJ6V6Kiuh7s4Nak9nIHY8E4HatjSTi7gGPlLcn0I6VhWjKrEjAHTitmx/1isM7lIIPqPf2pSSa5StXFo7PxlIgh0eXBYncAV4Awe9c3qt5PdywTRMqT20geEjtjt9CK3NVl+3+ELW5UfNBK244zgELj+RrEtDI86RW8JubllyqKOnvk08JBydoLU8mv7BYeXt9EeqeDvFEHiW0RwdlzGNs0eOVI74rp4n/AH4G4kshBYjv2rzLwh4G1e08Q22qTXcVvFGSGtom5kU9Ax74znpxzXrsumJa29rdb2ZmALAKThs9OPUAfnX3Mq9SjhrYhWP54xNKjLGS+qO6JrWQLFA20/KvzBu57YqGa7e5uJZCPnYknA4/Crl1CfI8kHyidpMgGdoPJGO5/lU15p1pbWEc0Fw0rsADu+8ff09q8TK81hiKrUYN2drmuPwc4wUnLQ4XXZrXxF4z0bwpdywx6cqjUb55GABUEbU54JyM49uteu2usWV/bhLCWOWCIbVETAgAccY4xXmP/CIaTea6+p3dos9w8YjJfkgAcAfmanaCLwrcpd2EQtolOJYYBgMpPoOpB59a8Xinhevm18TCrstrHXlGaYehajONm+py/wAZtOXxl8b/AIdeGLgsLFB9onXGQy7txOO/AP519IQSwWbC2tk8m2iwI4x0AxjP1PevA/ifeQ+G/j/8NPEcoAtLqEw7m5U5G0D8d1eyzuLa8uImcARliXJwMDPOTX4hj6U6FCFHtufdQhGfvI2dT8V2Hh3TZdQ1G6SztIRl5pGA57AepNeAeKv2stdv7gR+HIBZWschCyzJ5jzfguRj3rzX4t+PNQ+LnjZfDGiCSW0s2EexSdruTyxHQgY619DfCX4P6V4Btre5vYkvtWChi0oBWIn0HrWmEw+HwdNV8Z12RyVZTT5KKuzzj4h/Eq2+J/wxa81uyOleNNGlSe3l8rYbqLcCducEgDJ7YAr6v8Lanb+Ovhn4bvLxFmg1XTVjuFPRmAwT+ea8v+PXhi18bfC/WAlrAmoWkXnRSxxhWAHJHGOo4rrPgqpsPgf4It5SBNHasSPQFiQT9etenVxuHxeEvSVrHLThVhJqaXyPmxvD9z4Z1nWdAmDNJp04EbnvERuX9DUkZ+ZVHJ9f89q9I+OkT6V470/VraPKapaNZyFhwXXBBz6gHrXlsSFMKDnYdpOc8j3r7/I8V7fCx11R+zcM4mVWhySexu6VchGyWAycenNdVbYmjDo7CRfuspwQfUHtXC2s6KxDNg9gw610Ok6iUCBiAe+BX0ClY+2nH2kHBn11+y1sj+DEMa8SwSTb/Xd1B+uCK1fAFv8AaPFTSsCTHE5J7A8ce3X9K8c+BfxBj8Ia9JZ3U4TS78gEMeEkIAB9ga960a1Xw/4mbBU214h8uQc5J5HIruwdVcs49bH8u8TZXVwOO95e63dHxL8QNaXVvFnjR5VUNLrUjBiDkqOAAc4wPp3+lcUYBgkgZz09a73xxot74W8Qa5oF5EizfbXuFnKfM6HBBBPbFcs9oQMBO3XOK55U2nqfuXDEYf2dDl7EGhWNpezyWl7HO8EkZVVtiFd27AE/ywa+1/hbrNv45+EVhGMrLb24sZYnPzIyZUA+hIA618YQxSW8qSxO0ckZ3Kw4KsOhB7GvT/hX8Rbn4X3Ul5DFNd6BOqtfxOc4nLYJXsOD9ePywlzU5KUUfPcW5Y8RT9rE9b8rUNJkeCF5bbacHyxjcOg5I5/CrGmeFLrUZ1u7x2ihxgyS8Aj8epNep6NcWfiLRbPV7aIm2uY98XmrgiuR8b6kt7cJYQkbYzllXPzMSMAY/pX0tHGTrrkhCz7n881sKqDbnPRdDz39qqwni+CtrZWhMWnS30SXrR8/u8+o7ZA/IV8z+JtOttG8T28sAF1HbxI9rPIPm29sHsOOntX1t8fZlsfgpFocxU3+q3UNvbpIcYJYHOewHAz718teN7Brbxbe2EjiSW02QuUOQSFHQ/0rwK8Yubi3dn6/wfQhi7wqLQ851vSZ9V1CS7uZ7q8QkfuZZCUH4d6rpFNYQmG0j+zxkDEcRKgflXpOgeHP7a1ax06MEz3rGKIEYycZz9BXc67+z7q2nAmJFunCg7I1wc9+M/1p08v9ouaMT9Aq4jKctqqnVkk33PAzrN/HCkBeXav+0fyNWbHXiHAd8sD0Ndrrvw4v9Hk23lm0DMdxJIPFcfe+G3RwY1JBOCQM8VlPBygtj6jC1MPUipUWmvI27O8iu+Ccg+pq3cIQAATgjp61yMdtPYuvDcHo3UD0rpbC/NzEA2AQMHNctmtJI9LljNaHbeHviZd+GrnQNYhIA0J/KkhGRvgY4OfUjJ57A85r7NS/03x/ollq2nTrMk0YZJEbsex/Gvz9uklUkBRKkgIKY4IPWuv+H/xI8TeBJLmXw/dxSWSMN2mXjYXbjqn09BjrXOnVw0vaUz8m4m4e+sN1Irc+wYvCl6HGEBHUtuxxVfxz4+0r4MeGWv74i5vJWCx2kfLyH8Ow9a8Ku/2tfFf9nEQ+F7WOVl4ke4G0E8ZAB5x1/CvLdQ8Ty+K5bnXfE17LqGt+YPstsjYgiA6nB5x7/pXXUzKtiI8jVj4PLuEqkqt7aHuHiP8AbAhfSIn0nw5fpdsVMsl1GQkKk8kZ64r2opD4ttNBvradWjYJcKyngkgE/hxXwrqHinUNRISedDApYiKOMKBnrwOPyrV8MfGTx34P0oaRpWq2sunOu1DdDLwKeCFOOT6c1yL2tN8259NjeFakIJU0fXXhr4uaD4q8Wz+GrB5jqUDSI3mJ8hKD5gD61yl9DKNV8TqOCpD49QdvH+c14p+z3dzWXxo0GA3BuC4nkZierOpBP5Y/ACvoeCFJfiZqlnIAI5Q8ZBOMjb1/AkV72WVGptyPzzPMA8I1SW5yOkajPpVpFLLGZtPuhsZOqkHHX069a+efjH8PI/Busyz2wH9kXxMtow5Ck/wk9uc19EadfQ+XqPhq5AQxyEwlsDB7H+leUfE64OsfB3xTY3JJudMaOaCU4AUg84PYHNeti3CpFuxhkGKr5fiIyi9D5h1cBmcDOAeQRXFaxECS3XHBCjvXT6heNKAcn5gM+5qXwh4WfxDqiM6/uIyGcMMZ9Of6V8hWlY/e8RXToKpLqbXwk8HvFa/b51ZJJW3KpHQV7FZWwTHynjiodPskgRVRAgUBQoA4xW3aQZwOcY655rwK0tT4qdV1JXZYsoQ+CBjmti3iG8DoSePQ1XtLXkEA5xz71s2tqH2kqR2I9a8ubuxRTZbtIT8vYCtiztgXXJBJ6dsVXtbUIASpz7VsWMC5BwMCuNxdzVItWcA2ggZOemK17WLnoR+FVrWMIgCjnPJNaNumNhHBz0zWLZSRctotzAHjHStaNTH8pGCP0qrbwgnnqK0Uj6dhWabuRNliyG4ep9a07QZNU7eEIwI6kc1o2/ygDAyOvHWu2mranm1pXvYtRISc/rVtExg81DG2QOOatRcj0rqi0eVNsUopAz/9avMf2k7sWHwQ8UPjJMG0e3zDmvT34ArxP9rzU0074E640jeWsm2P656/y/StmxUVeSPyVKyNZxscnILdOmTmq0tuBIMc5GST2NaTyNBbQROMFUAPPPAqlc3BeMBeh5Ix2r6Ci48qPHxGtRlOPYJCcY7ZqUSQMoAfn60RRJcOctz3x/Kkk0xV+6duc5yK61vocL7DZBEwILcdsnGaotajzCM5wasrAsbkbxnp70SAiRTzgdSBTv3M3ykaReWMgkcce1WTePIhAJA7YFN3hhj8uKkgQDIwCQeeKSaewPVaFaa2M3RmH0NNW2Kkkux9gcVfnPlqShAxyeKqSXBdyOMnByBjrVJX1M72diCdwCQ5zxx70qx22zLAbiOcnIP4VILYynAPP0qtJp7lsMpPfHqKG3fQel9UPX7BGRuGCRzgc1DdpYOdygAgEAv60v8AZJk5IIGeQxHHpUn9jFWBI5PBq/eB2egiS2aoBwHA6g9RUq6lbRsQDu4ycHNVv7OSNiuPl6U4abESCMcDGAeSPWhpvqG3Qe94shOw8NxyageRmzuGQe/pUyQxIwHJOemOMVoTraunyrgjoD1+lT5Ni5m9Ec5Ox2tgcE4wKgIO1SeH+tbX+jb8EjHv60r29syMwOTjjnODT5VtcevYzrS5bHLZ52gEd603nDADeT2IzVO2RDNsyAM9fWtqTTLcIDuJI5BNNJbJie1jNjyzkK2Qf0qZ7d/MAU5IwTg5GfUVZSxghQkMwbOQSePenhkjI2Hp1NO9tCLsrxpPD1YEDkgjGTVt8S4JOOMnmopZAwBJ5x0B6UyPLAgBQRnHNPRDJmkSDacA5OBmllugxPyqxPB/Colhl8sb8Z29ff6VHCoGSyKDjqeMGlqgSGvsMpcqAPYYprXCyAZzgdO1XGEEibWCkjqCc1XMUR9CQMUvVlEEcXncFyCO4qWawGAd5BHBBOacqIgBBC4JI55HvUYmDH5WyegPanfUFsQyRGIkh9wPYnJIHapoZFWPBIJ6gYpqwmVgBjHUH1ok06XcMNgkgnPp6UnHXQWw/wC0KoOBnpzihXLsDsPpgc0x7R4WwCSnqwwTVmFhEASOcU7MVyKSzDysDkcZzUcUIQ7ScjPBq9LOGXITIxzVQzoSSvHrxQ7DYSWUTkEuRgZwKrTWQXBySOxqWS7VQAC28dQB19jRHdJJgEE89D3AqUxW8yFZViBBQkj1NNnQeWADgn3q3HYpMu4sAeTj+VVbqwIAcPwpyQT1qldgLBaz+Su1wC3AIPIx7VKLC6xlZGODkgc5ptncFbZGJAQkjg8ipzdjHDYI464rPTqSua+rIWsLqLILsG5zzj8KhhjnQnJAB6dxj/GrbXfBAcdex6VTeSa5Zlj+ZR1J/lVWjbYpJliOweZgA+PqcU+XRXAJ80EfXGKptFexkHcCM8jOMfhRIl3jJYkA9zjH0pq/YbZYjsRbtkuWXgcnNDymEhiuU/u461UiaZW+duM8+1WywlADsF469RTtcfQgN0ZchY2OCcMR29Kg8lmYIyNtPHQmtC2eKJwSQR2PtVx7+2APyoARgFj3o0tZk2sjLFkFAOSCO4pUs4t2C5z69asXN/G8YVAQQey4xVCTLyHYGGepB/WjRbB0Lgt1i4VhnHFTxSmKMncVHcj+VUk09pAcykADgZzTTp5BwZyOcso6mps2C0H3F5KzoERSMnJJPPpVaQz7ssmCDkcVI8JtGBBYgdATnNWf7XDqoeMFgOAB/WjZ63HYoebLGANpIJBAqxDL5+BLGAMkEe9SNqJZSfLIGOQR0qs14i4KgAN3I5ptrzA0EsoGwzjk9qR9OtVzgDnr71WS9YqTsLDpwP1ph1Ao5BQkkYJ/piknYVk0WDaWwyxADBcAg4punzrEHi3HCnAJ71UkunyMRtxxyKu2MMN2dxcgkcjHFGu7EiyL8ZK5IA70j3MbkZIGT/Ef1pRpsCkhZNwx16c+lVrqwiRDh9wxmqtdX0KuPMDTkBDjd0JNA0y6YAg+xC96ZazLAR82cds1dXVjggnAqfUNyuli8GSyjGeeOhqRCsb7Wi68jd3p39pPLkAD64quWuZiSkYfHRmznNJPsK5ckEBBxGAQKpedCrEBME8ggUyb7Wv8JRicsQvB9qZaERykzxb88HHY1blMV0SyagEXBY5xmq7XImxudlB6H1rRkS3KhxGeRzkjiqlw8AGAgBHSp5dNR3uWYtNN1Du80AkcAnpUiaP5S5ZgWNVLW8SIZDADqeaJdXJO0MMYznOalO2iQXHT2hUkggj0NSRzTKVBYuVPAPOKrW7SXZOw4Y9Mnv6VItnckFy5U8gk9f0qruWyG7dR0uon5vlySemM1EdSB6RMD0JIyCaGspkccjg889fxqeGVUU7o1OAeWzgflT1QdNCg9y0hwUOAeuKEjRwRkruzgjmrL38ZHEakKPvKM7qrPeK7jKFSecdMVNtRJk8emQyBGLkkjGfT3qQaRbqrLnPcgnrVJr4xjABpReSuhIzgc49aL36Buy5p5GnXDQgiVCcLg9K13u146Z7cYrAtcX0w3uEYcgsMYrQbT5XbAkIxjBFUlcT31HyXRLnAByMAYqFp5QMiMlT1I5zU0Nu8UgBOecEYxirvmbQMEcHg+lVy33KXkZLyys4LxEA+oq7ZxwuB5iAg5xioppSrE/LgHoT1qFpZCAQoHqPep2GvMuHTbdAxC5XPXPc1FNZwAHKgnHIx1xVYzTsclTkDkZ5qN7liBGVZMHJyOv40230QrIuQypCoQEDIyfb2pz3QVDlgD2JOc0yyghmKlhhepI5zUzafbAkE4BPc8f8A1qnXcRTWaSZtocljkjJ4FSG3nONzDPt3p/2eKIjZIMA9zjFOeRMDLEkj1ouuoblSRblDkSE+o454qa1m8sfvBuOOeKjYvI5CHIPfNPbTp2Abg+gzijS/uhsiy0ls+SChHtyDTZb2DYF2qHBAx6/jVQwTiTBHJ4IUcU+OIwnDLnjkkZ5qveBMBcRo4ypxjnA6/jR/aibyM4NTxSpC5YouzuCM01pLSRxkBR1GBSv3YkRteF0yH3H0xTlvWCAtufPfGcUxLuCMEdByRgVMNUtIxtCgg/3Rnn3oun1KVkQLesZgFD9eGxiuwsrsm2jJZcbeoPU1y9vqsDXKBo+M8n2rtNLlsJYwQCRjjK96hOK0uLVkUk0jqCTgY+8O9RCOW4GA4GD3/nWzcPYeQBCAM8HBzzWYkYSQ7Ac5zn1qvdezKu7WHCzuIkBLhgD19f8A61X9O1CW2iZHClWIJbjgD0qEM3lAyALnordx7VWuPvfIO/GT0qbJK6WpUTTv75byEhgpwOMj+tZ9pAM7FGM+/SpIYNyjdkntTF3WkpIAI7c01zPczauPaweNmwGBI9OtU7lzbOFclST1A5rc/twyxANCCVUAMOv4/Ssi8lF9OBs3HOF4607+QCWS29w213KE/wAQOf51a8i3ijwHYjGOWzUMGmSsAUjYOckAqe1JcWs6q7FWQA/xDGaE5dA0GCdLecFGYgnqvFabXCSxBgCDjuKt+GdDsNUhdbt2DY3blIzW5/widpawvL54cKACGYA49h7UJpdSJT5ehx8EI1C5MKHBPQkVefwjf2821o8gjOV5AqvrDLpd+HtJQ2wg7lPf0qwPGt6wALRgg9SpJI9+aHZLXUtK+uwzUNJl0kpcSoSgIBJHBJroLPW9HmsQJETz1xgZzu/wFcff67e6xvQBXjJ5UHP6VmSW9/EmTEwJ7AUczt7qsNxhtJ3O31PWtOW3cRwr5mMAjAA/AVysusz2+6QhkHQEE4xWQ8ssRJdCoxlgeSD6V0/hbW7AQ+VeqNjjqV7/ANKJSbXvhGy0giDTfEF20oAdssM5znGKR/EE4unRy2/PQmuvspPDyXSyxeXgck45H41Jqs3hyOUS4XeSGLnBA9fx/GsV7L+YX7xPY5K31Kd3ICswzgEknFaFpFHqE4juZCD33D8zj0rY/t3w6i4UiXaMrwBz3BH9ayda1SxuCjWXA6kg4z+IpR9lf4hLne6NSDwdaySZN2FQggMpweKkvfAsFvEH+05XBIJfGfwFchDqctvKWaaQoDwu79a0v7XF26gT43YBbNWp8rvZCcLu9zM1PTjYSHypVYdmGRzRpeozWMoYSDJ9R1rpn8KJcWwlFwGQ9dpz19qqS+CUAVvNOwjkKRkH6VuvfV1YHJJbE9zrBu7Vdz8k5PUc/wCFMtddmiBRJQSwK47HPHQ1n6hYS6cmxZlYkZAJBx+Fc9BcTxTqXcFUYsTjP44rOUGtxrVHTXmiX905cEO5/ujGPzqnBoOowykbcHBG0jqfWrUXjKewjADhs4yQM+9OHjSSZt4KgY44/wA5qU+jTL5W9b2EOkX6RHcjOMcgjpT9N1OGyzFep5g6k7cn2p6eKbnVFa3V1d1HAC4OP61nNpGoXlyA4bPQhu1K62VyLJfE7m0Nb0XzA8MZPPzKFAA/OqF9qNkA7xwqg74OM1WHgnU55QFRXPbGTx9K3NG0ZdDdTqUW9CfmUjt/StEqr66E88Pso4y7cTOChYheRkkYqzawSagBCwOzAYsD0/Kt/WZNKimzFEWD9dpBx7GptM1LT7S2KPb8uMIwbAA7H/8AXWT5W9yru9kjJfwqCIy0mEIyGXHNXH8Bh7R5Yr5TjozN/TqapajqACERnjkBRWVba7NanYJGK4+6ST/Oq5ktkrD5GuoaTpl7Zazse5BU9MDHNdfqN/Np7jcDICoAJOa4m68Qokxy4ilB4B5Oa3Y9Y/tS1gQuC6nHAxn3qG4Sew9t2dVp2swvbEjeQRkk/wAsVLJd210jxkMyEcZGMNWHDomoqqgbijAsrY4Pbgf1p0dlqMZVHgZMjIYHNUk18OoJwsSSadAjl13EZ47YqzZavDbDY5bdjA5wCf6CqEzXFmUEiFlY4DE9/Q1e06azuV2SxAtnuBUyjK92Oyaui03iC3DMBhiOCc9cd6adYtrx9iNtduik9qlnjsPIMYQfN2IB/WsB7JLW580A8HGQentVW6J/gJO62Ohi0MXLB/MCxEHK5659qj1LwwsVsXSYEghss3PB6YqpDrqwRkBNzKcYXA5qGTxJFMcEgA9yeh9KmPInqkNU5PW5b0eETo6S4BAODj0rIub/AOy3D4PzDoK1bO4adikDKpOTnIGM1m6n4cnZzcrIrjHKgfzNUrX0DROww+JpRHhGOBweMZqBPEqzyGKeOV1YYyGwPzrHfKSht6sFJUjGaZdXS+UqAhXByTjg0cvcvmZuyPaFx5R3kgcY7dxUzzIqARIVDEgA8np3rkmvpoypTdke2c1bi16WN1LRSEd+Mfhk0+eXUjQsLo8810GVm2sTkH9K0L3wvc2cKSOd4IyGHvWr4e1e0n5ljIVxyhPT2rY1fVYpLQxgEgcKexq4Tj1QKDlrc4K7tbuKIGFgCflAPf8Az61q+GPBt/qkBmiyZccqxIz+Xas46qIrny5cnrk57VZsvF39izxm0nZEByTuyR7ZqJyint+JMoNfCzo38JalaAiVAzY7Eim6RP8AZEeC7txJuHBJBAJ68VZn8YT38W6W7YlxuGTnk965nUNQluZSIXLOAfbNSpRa0VvmSk+rudraa7Z2KFXthKCeOcYrD1DUhJeGdIigJwNo657VzUkOrMv/AB7yvEOdyZPPfpzXQaJrS20aRXsByBtAZM9feq5pPe9ilZPQlPiJxxImPQNzjFbvhz7F4jjeKUiN2BKyqQCMDp6HvWFq0thJEzRIxIwMeh+tZ0EdlYmIoJFVW3FDIRz36ds0uVbxZTV9zu/+EYtIywW7BOBhpCABjrVO3uX0K7Z7e4hK5BDAh8/QiuautUjYKQSc5+XdmoRayXUZaIMmRnORRzNaWQJJHWXfi+R3J8yPe3Xbxis46vcahcYgk8xjwAVwT64+lctc6JfbSS4PHVf8Ku6BNc2LM8qLmMYDFuSfpT5JbhdPY0rhtSCyDymTHO4c4x7VLoOsLDOIb5DJFIcFnGAB68c1NL4tEgVGiiU4wME8+9Zkt8s05L7DvBwUwMeg9Kr3baXuDTe50Wo2miytHLEAAc5wudpz/nvWfLqlpYzb7eZjkbWIGOBWJFqcqI4AOEycMCMmmWt/BdzBbhwgY84HSnzvZv8AAhJJnSHxDDNGMTMSRgkDr7cdKo3N6t7sEJfcDjGTzRa6DZW5YrcMUJPUZwPSqV9ZR203mWlwzFT/ABLipcb7MrnTWhpS6BqN1Cp8xQhyCCMk+mea5LV4rvRbgKXYKe3QZrZTxFqYgIjILIOMjrXM6/q02vSG3nkIkTjcwPFOLS0cSNbPU4OS7hVzhQRnGSvT/GmiddowjEe4xU8cCpjIUnHfvUUl9Hbt8yZwD8ucfSu137nPotkV5hcXEu2JtqKc46ZNRmG7jZSWBYdcHv25FTi9DMSE5xgZH61DMZQclgST24qdNxoY0M7SAAEknrnoaklt5RDhyc4xx/OhrhlO2MZOOue9KEupdpO4AZJGf6URSfQtleG0RDhzgA8HPY1baeKNRtJwOMAVE8Ac7HPAG7IODmnQJAgy7kZJJAGc07WEryGz37v8qITn0HSqrxXEjkyAoM9zyRV0TJGzFSdpGMDv6VE1w8y7QhBPXI6VGgW8hsdsj4XzAXx1Y4zTXu0ikUABm9MccVJDZAQ4lYM5JzgdKm/s6FArl88ZwfTNFn6CT1GtqLNGCiHkcgDoaggtJZ97ucbhgFjjIqcX0UPy4BHc46fjTGuxKuEToevY0rJ9SrW6EQtRbkE4znPBz+NTQyRBCGUAk4Az1qsIpLiQDcEUHvUi6Y0iEiQLtbO3ufofSqXMthK1tS6ttArFyACFwDjkj/CmC8gQgYwSeMnHPpSR2shZUJz3xnsOtTSxwQ84AbPOeaL2eoK3Qil8yZvkB4HUH9DTHtZQoOePQ1MJ49uVBBJzwf6UrNLIxC5QduaNH0C1hq220AFS3HJ9DSGNEyDy2cgZxilfcjfMAT3ycYqXNuYwSgznsSKHbbYab6kMrHIVR26ik/egjIIXPJA/pVgtBHgjgY6ChnlKgIuRnOQefyoWug15iG3L55wQMmonsolHMrr36fj1qRS5OHG3HPB61JLAskeMEgDhs0dNiEutyFSkYGJGOcYVQCPrSXc//LIKdgOSxGB9KkgghicFnIGcnnkVLdyR/ZTvBJPRj3FSvUrpZGZNdvPLsjycAdBjNOMd1IAcs3Hb2pUkgWIbciQE54xTYbi4kYFAwAJBwetVZb7iRKYTGAJMk9cHvWlpv2JwfOYq+MYIz+FYs7XUsmWBBzjIOc/4UkFq5lHmkhM5xmlquhVls2beqzWUAQWzkEkZ3L+Y4qCLXprQ8EOCCBu7VI9nYLCpBYNnOM9/X2qK5t7S2kQRSrIoHODnBptX6k25dCebVr3UrUoIwoHO7nNUxNcwoC5Kj0HGP8ani1Y2Rl2sACuPlUc+x9qrzas1zEiCMgkcrjoe5qbR2C7WzJbaS6u8BAHyemDxXVafoMWo2khnZIiBj5mAIPpXN6TrkukyD9wCM8Bl4I+tOutXnuZGCkIjHgDnrUtpaJFW5kb8tzDoEQSJVm3E8luv5VBbeKY45XItixIwEUjnIwTWQ+kl/LPmh8gNg9j3qvbzxaffI4iEuw4Izimua3Mhe7s0Ov7mWW6dzEynse5rMj89rzhChADY9PeugvNat52JWAxjuDzxWbdX0XmCVCQWGBx27U01vccUXoFUkByQBxkCumgs9JOlyO8q+dgKATya4+0ea7Y7B2zkDODTt88WA/BztyBkGnzW6A4ra5vulpY2xkBXJIIHB4qGfUYp8YIJAwMjmqMNrE4HnHqepPSo7uFLeYCJ8ooznPWnd2uc7hG+xdjtbnaZUj3Y+YkrnikiuJZGzt2gn5iRn8KlttZcQmAqG3jaMg8Ct7SdAudSjcRoHbbk4HT3pr3y0+VGVqmyaC0XftO07hnJAz7VWJjRsAjbgENnOaqTq7T3EZYDyn2MSP0q79jSOMBZFJCjkc44pJNgmrXRdtNQSNSDtI6dKZcXRkkVkA29QR3rHnlaEhEILYznFL9vKgNwxI7Cne2gJc2qLs96ZJAjy4zhTzim3dinnIEkABxgZz+BNY0svnyFyCoHfJplvI7scbsg5yT0qb67Gtnbc0rr/RZXAYuAcAA5qtLdRKcuMDHYZqGaBpskEZJ3ZHas6+tpYon2kF2BAyc035E2Kd4UluXcMFBHHGKreYkRJwDz2HBp4tHnOGVhtAGc9acdMYZBOAT1IqFe41poN+3kqQcZ7/Shp3Y42DJ7jsKDCLaQBCCinnIzn3py3ysC205z0Ao+ZTfZFZmdUdgOCcdKsRW4lUYlAbHUjrTri4DgDa2WGQ3rUCb0jYgFOTg4/WpYtbakstmI8szg4HAqSN1KgMmTgEjNMhjN0oDHA6nJqT+zyCW3AADgYqktLlbqxI8qbCIwoJ5AArPuJXAIBZc9NozViGIRyhnQFh68A1YknTGAoABJA9M0nruFl0K0MkrqFHBxzxSm1laTDEBcgjB5qT7SoUYBBGckU8OZFAAwMDDd80kkOxKVWH5WUEnkFj1qW0kitbhJigYgjhuKqNaTk7gRgjg5pPsMww7dAexz+tWlJa2I9Sa71BPtcsoyA5Lc96La5luJQIudx65pZYoTEAY++ck9KnsZLaPLKcFSRtxjFTtuwXkiy0E0bnIKkDkse/07VUlJJIOSM4LE9KmuL47iEBIB4J5qr9nkkIfBOeelC1C9i8ggCDcAWXofU027EOYtgYFhlsAYqmWKnBySegxjFS28CMSXckgcZOfwqk3cTV9wR/LIJJPbpnNWEuGY8AgdBQ0UW0YOTnknv7UwSGMjAJAPft+NNtotDniLZxxwM5plvEHcgjkVMbllBzt68DGMVCjsXIzz/sildWIsWHtxtbYcgHB4qsqBcnGQp6kVIzFQSxwxGMkUuwyJyQoPUetF3fQFppcR7lV3AYK44wOarrMC20Yyfei5t2DgDBAPJB61AoKsRtB7ZpLUel7k8jt5gVSMnjBPGfr2qWGwLEFCQMcc96peaCxJXgdh3qaO6bheQM+vShWRRpW+neS+ZMEMelWJ4oI1JCqCOobjn0qpKtzCUJDbj8wL/wAQ/wAM0yCCe5lAbA3HOM5qlzdETozWRBFtwBzzgjip7TPmbVBLkkZHanLp+xCxIyVAwe1S6YWikDlRgHBAPp7VfvWuR7uyLUkbxD5oyCOCCcYNSWUfnzqJUIjwctnpjtinXF8X3gqqkk4K9h/jTfNZEVVBAIxn3pavYzirP3ia7tYgxIAPHHPOapWqiGY5AOR1zTnLhskDHQ85P5VLHZGaEMHwzHBwRgDsc0czehWzuV3uVgmMo2ghvTqK0IZp7yYvFCG8w7sZwCf6VH/Y4aAb2BcjgjvW7ohNuiRBFZx68c1pGNtWTKTsZt6JLa2BkQoGHA65PemTWkU0KAvtJGSQO/8AStHXAb6RLaJcupyVGBz3rOuNMubZGYghYxtIxjFKzfQlST0ejKclvHGyoMMT681YnlV8LIAR6Z6046YLi2WVHUEjJ5FR2+mvONxZiB2OOlSlJ7I1j2YnkiYl0AAX9DVV5z5hBAJHQjvWtGywKykYXGMdc1BcYnK7UBLHoowKOtgtqVtL05NWnkiuSEQj5cjrV6TwtbpC7ZDbQSuOMnNVoIrhS7xRkkHBYnAqWee9WEhkfBHJxjih+7py3Ibjf4rFGCZ7BvkRWUHGDz+BqleagbmGQ8DacZA6e1dBpujpqkYbzWUNjggcfWsLVnjsbp4lCsgOASMZH4VDjpc05l03Oel1CQ/KQxA6EDPFPS2llwS7AHnA9KsyNGg3KAAOeKfFqYaF9sau2OCe39KytFWNbuSuOg0kSKD5jIfQDrTW077Ku7zTkcgsc59qcuoyrCMLjA4xzxT4ZkvMJKdjEEgnvVtxelgXcrPqbB1TAJHRiOAatC/ZtwAGSBnC45pn9kpnAcKD3HrTVAtSQHLAcENUtNdQTTKk7TAkBG2k4NOshMVIIYo/BAORj0xVmTUk3jIGRyMDFSR6jIkS4QEfTJPtxUtoauJPpUO0EkLwBgjp601dKiMbkS9O24Ugna+AGCAw4qw2irtU5yWIxz3/AKVS20RD3uU4raKBfvgsTxk96kmkdgIthBxyT60ahohhVJeSc544xjvVcXs4CsIXYAYABxn3xQ79vuKi0WzcXpRVEe5QOCaptcXRVg0ZDE5BzkVp2eqGTKvGE9ietZ99qWJQiZOck5P6VOnmNrqiLT4JxM3mgshOQc9K1pNLtmCuAN2TkYrMS5uVTIjLA8ggZxSm5uymSjDcOvORimvd1SFbTVluWxtIH5B5HIJzn6VSvGitZ4hCpIbqeuPwrQsLZJubgHkdcZznrxTdlukh8tgSpyd3OKWvctLqVhqMkbZ8pgpByVBwKJL15ISAp2kenUVbmuEbA4GRge//ANao/PVeCASOeRRbqmwSvuZguJQpBRjzwASaehd8bnYZPAx0Jq19tSMjcm457KDUU9yJRwgBHBwd3P8AnFF7DtqObTg3JlDEjpUR08qg/eZxyB3FRtdShgg3YJ4wMAHv9Knt4JbkZ34cjkUaSewkmMt7g2LEE5QjBAPWprm+jkVgqADIOQOuPfrioZtLl8wjIxj1pi2T2ysXBYZ9KpxaGtR/2xHQYi6HGMdag3YJJJA9Casq8cbAkcdsnpTpmixkJkUm0+oarYpRRvM5+YgdsnrV6LQnZg4IIx3NRQ27O2V69gO9S7rxCQGO0dvSlqugvUuzaesMGWXBHBz29qpAwOrEIAfUdqbNPcyAAgYxyDmorfyomPmHG4cnPQ0+d27FbCySbeUHIPFWYTPIN6ks2MetC/Z2UEtkr0IGc0ecI3ymfzxxUJJiV0QyrcuSArNjqAOlREyRbSyknvgd6vG6UgHODg5BFRvO9xkAlugIIzmqb6ILWdyIXhi4wAB1r2v9mq+a4bWwSoELK/OByRgflXiTQlnKsmDnnjH4V7D+zw0Vnf6vbBdxa3VlPXkHJPr0471yVlod+E1nax7wGPUYBxmhGZ8kgDB5yarrKsmAG6VMmXfPBJGDnr/kV5btc+jgrE2BwM59qsxtwCQTwMk+npVZcNhgScDpnGferMRJxkAjHesnZbG19SUbncDaSCeAOKsrIMccH6/rVbzNzjBwRxxUkMe9WLErggEjk4+lYPc0jtqWoiSwxg5IAyKtI4D4IOSPvDtVaNCgyDnB43H+lWYGbK8ZGScZ4H/16zavqaRlZlmNi5O4kkHvV2MAknkcADFVIGAzjOfU96txDf8AMTgDnismnY64tssrGAuW5JpVj3EN27j1p8KiUAjH48VMsYLHgDtwKxtbRm8W1uVDAGBwM5PGR0qnNANpUjIH862Ut9iYHAB4AOcmo5rYkH5cHHJrLY6OY4vVrISxupHykHPvXzf460U6F4hfAxFcEtHxjvyP1r6r1GzZgwIDJgdRyPWvFPjLoxFgt6iAmCQEg9lPB/xr1MHUcZW7nThqnJVTPK1QbRkEDPUioLmAsGz0x+tXLSQSqCQCccVNIqyD5k57Y4z9TX1UNj7qK546HNmMwPgqeBnitK1fc6rnae/PWi7t2JyAB7nnAqkrlHGSevBx0qZRaMXeGh6V4bjS/wBFvLF2AaeM7cH7pHP4Z9a1/hzogsNES8lUG4uCcknJAHTjnjGK4PTb4WyyOjESNHtDA4wegr1TT0NrawQ7jujUKBjBA9TXu5NSftW+h+S8ZV5U6apRe5twEhlAGTn0710mjazcabPEkcrxO54C9cdyK5SznIcMRnnIII7dq6AeIXlwFiRX2hd2OePftX02NjVqU+SCVn3PyXBunTqc0m/kdNrMIuoJGmcxFwMNnJ3Hoc1kQWckcISQklRgMOhHY1Vn1F7qFrYvkhckHnFPtvEatp0Vsy4lQBct6Cvl8qwM8uqN09XJ6nuY6pTxdOzdrD/JKNndnnNVdT2yxbGwAwKjjrmpDcBxuzgZGOetRzESxn1ByDjoa+5laUbSPkIU5RmtTzr4kySfEf4SRpp0ufEfgyZGEanMrqGyD7gDn8q4fWf2qNY1fwk2lJZLbam0eya93HrjsD1J/wA5rpdSj1HwJ8TrrxNp6tPp7xrHqlmgyJImUDdj2wT/APqrr9U+Avg3W7uz1+3SeKKYC4jgjx5Tk8/N34I7da/Ac/pYXBYmftVdXufrGX1KtSgpQIf2Y/h2nhfwuPEWoIJNZ1IBh5gBMaEZz9f/AK9e1NrUVojy3MyRRKMtJIcADtXL28ws7ZIowCqKFXaOgHpXg37UnxJmF9Y+F7GUovlCW7xwTkD5SR68578V+ZTjVzbFckNv0PoowjRhzTPqTxZr9snwn8UapDKHhWxbbLGchgeDg9+DXzFrv7VOv3+k6bpfhknSLG1to4kkVQGlCgAHJz15zitb4JeLZvEf7JnjnTLpyXs5zaW7MeWMpGAD3PIGBXsHwA+DmheA/A+kjVrG3u9SvLdDM11GGMYJ6DP3SP0r6Ghg6GXxlDE6o8yvUk5c1BXZynhTxtN8afhHrFtrSRr4g8OCK/jkQYLxhssc+4BrnX2/u3VNiOocAH15H41p/DXRB4W/aI8feClwttqmmXK2qucAgqGXHtjNZt6Hilg8x1ZioUBT0xxg+9fe5VHDwgpYfZn1/CuKm68o1OpLHsMgPPTrV2AhMEHGTx71mhsZI6dveoZtRdFIHIB6Zr33Kx+wQjodrp16kqmGQ9RjKnke9fU/wK8Sx+MtBn8N6jeLJqWmlTbzE/MyYyp98dP/ANVfE9jrRWXBcgk54HSvS/AfiWa31qwvtPuVtL+1Yt5sjbVeMDJRj07cH86y9o4S54nyfE2ULMsI0l7yPpr4o/CpPiNaBQkdv4ishiOR8qJV9CR1/pXzjrfw01vRb422o6VLakHaJDyh/Ec4+or6z+HHxI0T4xaNDc2twLXV4RtkjJwysOvHp/n0rqb17i3jaLVdNjv4B8u9V38fSvVp4iNaOh+JZfneYcPTdC149mfB0ng+4jdY0/ezHIWGAGVnPYADv0617N8Kv2fdS8QQ2154qjOn6XEyyJpkbEea3XLj8uK95trnwtYOJrfSUgnB4dIACPx7Vnax4tub8eVYwyRr90lskn3AFawozqP3Y/fsTm3F+Jx1P2cmop9t2W/EOq2+h6clhZIqlBtjROifgOnFc94f0SMvPq1+RHaQAytJJwDgZJPt71qWPh+K0t5NT1udLeBB5jyOduQPXNfPnxw+NLePbG68PeHJTp2hR4We5YEG6Gfurj+E+vfNb1K8MLH2VJ3k+p8tgMuxOa142j7pynxU+JEHxO1nUNZTBtdOmW10qGQkZ/iaYD16AE9MnuK83Eb3U7O7F5GOTIxJJPqSavSMDBFDEixxRKFQKAMAVHGDvH3ck46V5ihb3pbn9K5PlSy3DWS1O7+C/h6W6+KOiO7MIreKS6CnocLgH6f4V9CNK6StJkqd3UE1598LtCtrDx7FPDI0vmaJvAY5CEnBGfbmvQmt2ufNiUgSFDtBGQTjgY719XlrXs2fztxxXqV8xsiHVLOz1uHydRt1ukIwd2Mj8a4LX/grpN8jvpUv2WVhxFOS+T7dAPzrpfBeqS65o873OUvLOcwzqRjnPGPbArUu7sQMCcjnBKjpXfOnTqKx85gs7zPJ5/u6jVul9D5t8RfC2/0iRxd2zBFBzIVABx+NcofDyW77l7HNfWeo3Ka9YmzuwzwkEAnkgH0rxbxt4CutJ/tPUY5IFsIAZVjeQbxGBxgdz1yBivm8ZhnTV0tD+iuF+MqWaxVLEvln+Z5x9jCE8kj0znFQPpgfJUspJ6rV/wC1K2CCDuGQwOahlvDGQA+CeRXiJxsfqbUZrUzH0kquC7nHZmzUJtkhXJwTjHJ61cudSVYx0yT+VZF5qPB5GPWoco2JVKK2RYeROMEAAYAIxVCcqCWBwAQRjjFU5L8OxzyB1FU3vRuOCeTn6VlzNkyV0em/AXxDFp3xr8OtPGC85eJJWbODtIIx68j8zX0f4iuZbDxxf66ARbJEVJQ4+YrwfzGcfWvhi1v7yDXbC906UQ31nKJoHZsAkHkE9gcda+pfhv8AFa2+Kejan50Itr21/d3UTc5Y8ZA6Yp4ev7GpZ9T8U4sy91a3tIlXXtbkvLmy1iAkSM4WXaOQc5rzn9pLxZDpHhuLQYHUXuuBJ5gM5EQYEggfT9RWzrVzLpt3LYjICSD5WOAe4OfpXlvx/wDLn+IJUSgm30y1QKfvEEEkg+3f8K9rG29kpRZ8JklL2uL9nJdTzU27X10kUY+ZztAFe0eEvD66PpsCbcSsMkkVw3w70L+0L83EgAWI4U9QR6j3r2KGADbg4GOM18lWnZWP0jMKtmqSeiJbeLO0nagJwAe9bFpZ9ASCT14wKht7UYU7QST6Vu2NqcJkE45rw6krs8eI+0tDvBGTnHf9K3ba2JUHHfpUVpaB15GSp6A1tWdpgYI/OuGbT2Nx9nbhQAcEgDOK1YLRQQw784x0otbHLEdsDJxWrDbDGACcetc0m+g1qRw2ny7gOtaVnbDgAYPeiG3YEYBwO/rWpbw4XOOTWLuzRuyFit8YOCSD2q/Cp+UMMn1pkUYGBz+Aq9FH85AxWsEclSZOkfTp9Ktxg4xUMUfTg4q6qjGQRnjNdSSPLnIli+TH5Zq0vzfWo9oxxTtxj788c1V+VHDJ3HuODkH618y/t9XSp8FVt+jy3ChRnqfX9a+k3lKg8HHXBr4y/wCCiPiJYtE0DSfM2iZ/MbjqNygfkM1UZ3aRvQi+a/Y+CdRsXbhphkAZCjP+eKymtJgeoIzjNat7eL5znPHB5qi97CDksMk8CvrKKioo+er6zbKywtG4BIyOc+tTSh3ABPPXgU7iVgyAkYOD2NO3FXBIIBGOvetorW7ONt9TPlV0UuCM5x0zikVnC4yD061c8oiMKdrlRgnPWq7oCSdpGOhNPl1ujO7QSApgggjGeBn8KBIY84wDnnPFMS5CPjaGX2qSZ4iBlSCRwf600tCk+pFJKWIyQeefYVX3ohORxjgg96HABAAA9COc1FJyw6BenIzzSTadhbDhfmNsgZBPFSyeIQwBMWD0LE5P/wCqqLQktkZOT6YpRYEknoAMEH+VP5k3LbeIApA8sEgZ4PNKNaF0M4CgjjjGKorZszAYBIJwMfrTXsJUOAMDngGr97owvfQsS3o+cZ5BwcdqZFeNkkgkEdqjj0qQsDvAUgBjnOKtwW5teXAJOc89qLSe4tSBtQY8CIkHjAHX60jagdpATJPGPf0q3LcRwocxg55B9qry3qkD5BkdMDFHqx36WIBZCUhssGznGaW50/yo3cOWCqWIBxkfTvSi/RDwCM+nOKinmF0pIBx65o0SE3YrWZO9Cp285NdAuogKAck9hisTT3VZ1yM4OCCOtdBOsZOUG1GBwTSj6iRXe9jnJIyBjBOKtRxqeCSCRyDxUEiRKMg5yMEAfpTxcxng7s5wSe1VtoFhZNOiOSCQCPm56mmpiFgAec4FILpVkPJYE4H19auxwJIANwyQMkcYP407roK9iA3JGSQze2aiDh8kJuHoauvp4JAByeeCR09agdDbsACCMnOD1HrS+Y1ZkDs4cgRcY4PrSQyDcQQQe/rgVKLwICrcnpg9RURuQEDEcnjJ9aVxkskURUfKRu4GB1qutrKmfl5x0Hp2p4uipzt6Dp6VKuoh1OAR2Oe9NSTCxXEskfYD6+tSpduV5weOcZwadu3qSwAHYe1TpFFt5xggYHrTtfUn0KJunkbDAD2B/rUgE20hFBBHJbmnT20QIxwCcnbSpdmMEDAABwSM/pRYa1K0rzw44A3DgKOtS2pXYRIgz6Y6VHLds2BjCnkdeah8yQKSqg+460bbAXVEUgcCMDBBIx+VVJIypJVQB0GO1Me4ljcvsxkDJxnp7U6KffkOMDOSQM0X8g3E+07YyWJAXrmopZ2aMgkEH2rQie2RTvQNkdzVa8Ns6HYQAepHOKXzJ8hbSzieHfnJztx6e9Sf2fCQSWIA6jNZ1lcmMBWJHXGB1HrUst6qnABGTyGGc0c1tx2LMljCqnBIbOAQaiSxS3yUJXIyOcc1El6rucEgDrk1LIvnswDADoCCeDTvfYdrCtOOBkA44BNEs58sD5SOh5zio00gsd7OeecZ5FD6cE5MgII6dxQkyW76FTbJKCI3B7cetPFpdBxkfLwMgd6niiNq+QxwT0ParD6oYudhcA/dGOaQK/cy7lLlJWUpkY5Of6Vat4R5KjOMetOlvJJf+WOBj15FQiaUHAjJ7dSMUnbsMvxJGWAOM9cH2q0724ydnOe9ZCTzE4MTZP8AFmnn7SyqfKyO64PFGvQlK+5qi7giUkgDB4AHr+lZ13cpIzBJVJPJKjHNNiglcglWweCB3q81jDHEWIO7HOaE5Pc1VrGeti8oDeYMehzn61OmnNG4YlSOxz1qaCePGBwT2qGdvKckMCueOenvVKyJWhLKRHkhADjhsA1BgSncyAY7qv64pRMJgcFQQMjkDNMa4jTGDgZ4571LaC3My5HPGYyNgVgeuMVAGj3tlAevJGMGq1xdGRgFIJYZI96bHa3TrnOB0yDVJvowem5e81AAgAJx6YrOS6+z3b53IpYYB7D61LHa3u1hsJGMHgU9IV85ftCkg8MRzxRr1Eh0moozCNWwScA+tNkQzHGSQR64p0yW4cFAOvGaUTKCDkAjpg0tHuxkkGjtJllIHuT1/Gi40Z4hjfyO2elIL4jIRyAx3bc8Z9cUo+0XJOWJJ4yTQn5Et6laG0aHC5yM9q0Yr1rcEP8AOQOGHFQHSrhSMtvA4JHSmzaXcYKl9/Xj6f0p2b6D03J5dZOMHJJG361WlupV58rgng4qmlpMkm4kFB1+tbsdyjRKrIHwMAHjNCTQGWbiVkwYBx1wCce9V0w0h3oVHTOCa2nuki4CZyO1Z0tyHONhBJ7DrRohWdiwun290pBGAevFV59Mt4iArAY5AzimreDGEByM8AHtUe4yuN5IPXJ7VHNYOUkit1ibcHJPXGelPbUJiSFfaQcYPU++fSrMGmRyRkiTOcYIPanHSIoiWDjA6nqTVNN6lIpCW7bAO449PXvimYuFVtoY4744HtV4v5bhlbGOmBiiaYBCMgk/Nx3pW6i94z1gn80syjB5wK04BA0ILQjOeuaoi+lkbaEUjPXOKQPOxCLEGII+8cY/GldrZCfqWboWkeMoAByAaZFcW0cbDAII4Pp9KrRhp2O+MrgntU5soCRkEnHcVScrbjKTXEf2wOgUHpkHqPWthdQCL1HTgk4rMmsIbe4R1VQoPzZrWgtIHhAPzAnPXoKVtbthfYqC4klkVTIdvYZ7/XrVlbKfyzl85HQ1GbeKOQlApftk4q0Ljyk5OQOvPWhKPUCpNZ3MZ3FtxGMACp7cS25O8BiDgcdaa127MSrjBAByOg9KQNPLkgAgHk455qdHsgutixJOqgkgA54/xqjJciVz1I9hRcQXJxlMZGCScD2qWyjETjzUVWP8RNUk7CbIEvFUZUEYOCMfoaZJeGbJAPJycDFbMqxsuNigDjIA5qjNKiHAUYGSAB0NGjW4Ju+xHa2q3RBJGDyCw71afS4YvvkkMMgZxiokvUVQQGBA9Ka2oAZJLAd881KtYrpqOW2jifIdicnCgZq3FMNoBfI9+KowP9quk2ybCDjg9AfarL6TgEiYYBOQSRVb7E311Ce6ZQSjcjOSKpefNNkBMjHDHoTUjWSlwGmbb12jFFuwhzhtwzwD1xT16lX7EUsVywX5Mg4ySOlOit3YgOrD8OtWpNQzwAoAHeozqMoYEA/L3FJNbMnVii3gADSJnjk4qMxWRyVCh8Z4HUev4VG92WIBjYAnoaYtuApZzkE+mMe1O76A7CGO1dlIODnI56Vv6VM8ahFLGMjK4BI/yaxktLdoiACCBuBFdP4XlihI3FWIYE89BjtUyel2wiakWm3NxGWCkYAbpXR6HaWFypN32wpwwVifT6A+lNi15YrcxBFw3U4H4c9ayZyQ5lXgE5JWi+l0Nr+Y6PXbLTreExxsNpPGTnrXICILcEMTs527cVYS4F0xDsVYHGT3Hauj0TS9Pv7YxXTgSFgM5Ax6ZPbtT9q2rNCtbY59j5aHbuxjgnrUmnae2pXCqm3eRkbuBn611Oo6RYWULDz1IPBAIOK5uyvUtppHilVju2g47Dsf1p+jJ956GifBd/5rb1RI2J2lGycVz2oaVNo96iyJkZ9cEH1rp28WuFx5gzjBwawr3Uf7QuC7ybzkAZGcGp5lJWaK9m7XbO10fXrGOyiSW2IdVG4tg7z2x3Aqjr2sWUiNDFbnccZLr0NYsdhdGMsijYwypBzmqNzFNAweQnK4xznpWkXNL3WQlFPXciSSWCbKhkHUY4z+VE17dTFw7MQeGwSQR2H/ANaustNa0ie3QuhEoADBl4P496qaprelEBkjUNjoOn+NYfu5P33qa2lbRGdY+HYdSsxLvUSd1PH41k63or2wxG4z32ipo9XEQPlllUnIAPIqpca6jthzk+571alFaImMbPch0GSXTLwu/KsefeutudaguIyhRSWGMiuJe/8AMcKFxuOPrXQ6foX2+ASB/LIypyMY9Bn86Etfd0G9NylqMaTK+wgHpt71Rh0yfy2aBGlPdUGSB610uqeGylspDgbVxnPX3z61j6dqkmkSOuwOhxnJHOe2a0fNa7En5FCNbvlFjkBzjkEVE2najczbSjsCD35/Kuml8WRiVf3Iw2Mrn096fN4ytoGEixDcwztAFY80HuvwG+foznbXQjYyo1zEzHdghh0rsYRohhTOI34BTGQf8KwtZ8cxajGqNEA+MAgcnFYaaoGLAIyHOchcAn60c0X8GnyFyXXvHa3iaNEGMXBOcDAH61zV8LVWBicAdtpA5rOudSfAOD1weK2vDf8AZ2pqRekpkgBlAORVKT6v8A+HZENrrkkICJcyKBwQpxn2NPk8TsBgPz04JwT9ferN9oelxSPH5gxn7oGM1G1jpSQujzAED5dwzmkowvo0VzSavYzpNXN0QM4OcFga19J8PJrCF0ZgVGSN3BFcxdxQJKNjjZk9P51JpuuS2PIlbCjqOM+1KS5dVqJarU6+XwKxx+8QA9dxzkf0psvg77DAWDqQBwc5Fc1N4wumcCOUgMMAE/lTTrmsyxgFGKsOuDg+9EZt/ZBQXVkhNzp14JI3AdDgbe4+tdFZeL7lEBcAORyCc1xMyanMwYR/Mc5GTUDyX8YOAoIPBzwarlctbMaaR6cfiFdQgOCoIOOVxj3AFY+s+Mr/AFXzAIwAwwWjPX2xXG2t1eMSJABg8EHHHrW5p10LIjeq4Y8gnrUKNu5XNHoRTTXMig7XyQPlxmoJru4RTvVuQAT7VtXGrxsxKxqFUYAAxj8e9Zd/qIkX5QvPUe1Umn3J5i3omuWhJgvFDJkYLDGD9a2GtNIYblc5OcDAwPxrz2a4DNkIcA87RnFOi1d4yVXcQDgjOef6Uax+FhZSVjp9a0jTrp0IJxj5gOSa09M0W3igjaOUMi/MAeoJ6nHSuHfVJxl8NjvkHNdL4QvY7+Z7e5dgMMx2kjHXH69qJTk7aEOMY7HUrr8yRLAJQoBwCeSMVsJ4zWWMGUKJVG0sqckY61zX9hpJcFElBfqQSBn8TT59JSOJ/wB8qcHBU55pWu97fMceV7ou3l1PqjBYk8wYyTnp9aowwXsEhBQA8nr1o0W7ktJeSCo+VieM/wCTW3JqkbtkyKXUEKcAED04p6/aZTfY5u61G6gALoyEHp6itXTZl1O1B2sXByQR198dsVM1vFqL7BMquMEEjIP5Uz+xtRsJHMZ/dk8qB096pq/w7kOb2NC30uLZkoGA5I/nWRq3hGKR/NtvkzyQoAIPpTpbvU7YN82R/dCkY+lUbPXLiO4COr8McEgjBzU+9HZFcse4xbK809htBx2yM9K7XRVuLywKuqBM4YqeST7VixTpIgDRkEnJyensant9SFkzqgKhiWxnHI6c+ntWf96wWlsijrnhOWGUuhQK2WO09D6Yrm5tEl+ZgcleSPau5u9ZNxZfMoLEcZNczLdFW2sFXdyGBzxW0ZxktUOzM3SECTBZdhgB5XqSc81vX9tam3JidWODwR0rEfTpApcS9TnK8d/SoUSV5ChkIOePendx+EiyvdlBr6W0l2xhsckbVPH41oab4iLkJKkjFjgHOAKjkt5Nyh+mc5XjpVmOzge3yHHm5OQB29ai13dmnMnoi9PZ21yC5c4IGAq8A96xX8LwNNvZyFBzgjNSC9uIEwFZhyDxikfU5dp4bkc57UW+YmvMtroWIg0V4ApOAQf0x+NNs9Nmtrkub8BVPIK54qHS7mdkI8olMk9OnvWpNFJcWoKxbMDqM5b6/Sk7fyiTtpc1rTV0jKYmA2nIPSoNYkiuFMiztuzkKB+uaw7DSJbt2UXSpjOFYcn6VJeaHdwBFW4AIboR19j6U1zjTQ3M8cm/EsqFeCvf396eQDtFxG5BIyQpyAe9dLo14lrYCK7dXlByGx6entS3ZgnkBRyXYgDjGD/9anoviYou+pkzWNnIIiEcleSwIBz6/wD1ql329sACsjPjAIbA/KtVtBvnAEZ3R8EbVHGR0J71QuNOZHMc4OVGDkf1o16IfMnsQPqaEbW3LgdGJ49vrUCvFqEjJGmCDgnPQ+tWjo0MikqHOBjJJ5FN0uxisrgkpKRkE4OentV203Fza6Ipy+G7xJN4wYyMYBO4Utnps0FyylEBAyxLduw+vtXWi+g8tcI2cd+PpVe1iiv70IUCgg/OOSDmp93awnzPVEcjC5tyzogcKAMD07+5rHeRoZ8mJAp64QAE/h0rs38HyKDhm59DnFZNzosun3IEsTMOm5welWr7C5uXcxDrroPlUYA4AFPsdUN+xRiASelbw0NsljApUAMckHg9KZ9n+zMZYraJCowdvPTvzzUW1vcSbfQtWumW8Med4EjgggD1ri/Fvh02pkuYGwSM5HY10R8RsSYIwBuBOMdce9QT+IA8iJOi7MHcGHSrU1sUo9zxmO3UElpdxAyQ3SnSqjLklWHstUzavIm5nx7VJbxlcZfAXkEmt17r0MN9GQNcxxtnaCQeMnrVeacyMWYAKOgAxV6bygpJ2lveqotfMIBccnp0xTb7sUbLoQJcKrZRCS3JzU/nz54UAEcAnHHrTzDFANzHPPAFNMu9vuAZyQTzU3QasYqEg7yN3XJ7f/Xp0FvEoJBII6gnOKYY5ZSDggEZwe1Pe32JjaN2c59ar0C7juxS8aHI5qNrwQZ2Rbz2DEgUoijiUDGPQk1G0kTE4GccZHNS49GylK60EklmmU7AQB1xRDak5MkrDnOM9ac8pRVCIxJPcYxUJe5eRyny54xjoKmyB3LLGKIEg5PfI7VJcXqKmSgYAcBcDrWf9hds+Y59xz0p5CR4IYE9lIqtWVuNN4UHyqe+OM5q7aORtkwytjPzHODTLbZOwJVcA544q75iKp2hWOcBfQU7q24rWIj5rkkHOeh6URwHP7wA85JLVJ9oG4KiYye46UyWCaQ4UgY5OecipbS2DbcnKwjGBn0wcU1UKHaAPwOetNSIQkMxDgnjntU7ToQcL0pt3QJX1IWtjvO8nOORjvVpYomj4Qk9sHpVV1kmGFTCk9c9aekEnlHPyjOCM9D9aSvbYaRK7QxqQoIJ6g84qIMCARkOPl+opqwAhQBgDjk9fepisSSDJKgDqD1/+tTuGxVKzBydhA6DJpV4JEmc9vSpjchwAgJ/GoGt7idiRGQDxv8ASlvsTbuSTW0c6bgxV88DPaohaMFbIZ0jBJCkDFONq0YJDkDPGeOn1qJbeSZSWl4J7tjjtzT5XuGltALWsXQYyOQTk1E98kbZTKkHPHGaQrEGAcAjHANOSa2yQRyDyBST11HZdAjv553YIAABxx1/xqY2t3JBvK4XuSKiluYbdFEasT7ngULq91cRBEUADgeoxTVttx7+Q0xOxG+Ru3IOeB05rR0qztZp8Ty4A67jgYrJkluZCSVIzyc9qIFO4M7sBjnHel8gvfRsvaikNveNsZXTGBjuKIbqOLJIBPuKYLa2aItvwcdSSMmoJQiEbSSO9Um1pcm5Znv2vIUWNCCRggCiDT5mIRskYHJPFNtr+KywzdM5JKk/hVtdY3r8sYY4yCQePwqbrqX71i9HokpJPmEIoLHBwCMVnW80SzHKDKnnJ6ip31+Uq6MuA3XPGfb6VXTVrcRkBAC3PTp+NK69CLPa9y1dXllcM4jTYpBIYHjHpn1rGitY+PnyGJOAenNWi0V5aBIxgZ6kY+opZLBHiBDEoTjI4/CmpP1G/dRPa6k+nsxgUEn5c4zU895cOAWTbnGQvQ1SAFmyhWBHfqSPxq2uqG4UBUXpjK5Ocd+aVkCb3sRi6YyDcSoAwdvT8q1rKzt51LyuAMYCn+dYrTF5MFdmDnOKkRyvIcbmGcHpVJpbbg9WbtzFBBEnkn5m6EHqKu2niy50JJChIYoVz9as+CdE0/UpQbuba5OQCwH4ZNWviBo9hDJaw2TKFChpCpDc+hNacqmr3VzCU3B25b3OKOoLLcSSuAS5DAgd/wDGrP2wsFAUJ9B1qLyYIiFG3juD1qwsCHBAB4yMn9Ki1uprbS1hIoVmc7iCCPWm/wBnKpLgqQvHJ5pEiCkkgZxgcYx/jQsEpQktgZHIPepW4re7cYrRR5yFweMsM4qATRLkIowBzz0H9aWW0KyZPzDPIB6077NDGAQi4PtVajVu1yhNfAOUXgjuDWdNqkuQgQuN3JUD8OfStK6eC1WSR0LkDhQaxhftv3bMDoTjqTWbVnqUm3siQXrsSSAOMAY6VIlwZl2O4JFVJLtpHOImUg4ORjNRCQnACMCD1xiky3qW1sUdiDMOSSQT696Sa0igCMjhiD+lU9pmkG8FTjv2qytk0iD5uAeBn0oWon2HteIoACDjIx702WfcmDHg4znHWkmtBCN+QzMQT71NHPHsAKgZ6Z7UagiGCQLg9sU2S8eRiqEkZIJA6VZSeFcjYD24qWFrdclQDxkg9KVu4tVoVFikm5Bxjqc9Katu4bLEcDqOpp8jiOTcmBkYpIi82SAcZwPen5FX1HxmJd29Fz70p2K42jCjn0zTTZuzhnHAPPtVqOODYFYZBJ6+lOzFvsQtd7l44wOuaUefNFuQEoepFPeGHYwBIbGBt7VWWbyFIDk4424x+NG243dq1gFvLvyWJGeR7VbtLBIQ7GRssPunnPtVBrySNwUDOC2DjtmrU+8vsJIGO3GaenYfQc7oH64A71ImomMABST0wP0pltaxxx4ZiMD61I1tGFJVlz1z6kdqnyJ5tbWGzeZIVYDJJxxVv7E6ghuoHBHSmwXaNjIACjHTBzUsupqgCscZOAMc1WiE1rsVBE7S437QMZJFWVs1ds7vbk0073G4DHp70wsxAAOCRjLUm7i62HzwHgBssDnaOKW3Z4yzggkjBJHWprSBsElwQRg47066hEcZweox1/WgtFaefzFGANw9KgDucgZ9xmpokRZMkLk9xUkssHAYKCBgEcH/AOvSGlqVxG8mFGMdsGmm0nY52YAySV6GnCULyOB7UrXTtgAFlx0B70XS6Cb1K9umJcSDGeR349avqIIyoOAAeveoCsp24Qg+4pYU/fjzgVHsM81V9Asn1Jbq7BkAVySv6e1WtIeSe7LAEhRzxnNVpLKEMz8Yx0rrfC1vaWWn3AI3PMAQx/h57U4rzIcraJFVIZ5dxIwMgVfTRZSiOH4HzHbxx6VpRPb+W443k/KGOanEqLGVG4LjkjmtbRRjKUuqMttJkCK5PXpmniJ8pHgEAdTWhewsiW06OXSU8gEcAd6sW9muwyO2SecHtU6CjNNWMOeF1+VcFj2AqqTcJuQAhCOcA/h/+qujjmhgnJYLwcmny6hbEl3QBmI+Yjj8qEovdhJy+yYlnbzXEhwzqcZIJx0rXsNOuWniPm4JbGMdvrViNLZnLr8hJ4HtWnZPGis5OCBjOQPpzVRUb7kSnLl2M3VrKXQtWErMHcgSEqcg59Kq32vPfxzIUA80YBPOD6/Wruo6TLfwC7aRiOowf0+lc/8A2fJCWOTgnmhp30FTaekh6Js2jBIx37VPAznCDIznPvTrZNqgsSwBBDY6Grc8YUB1GDg5IGAPf60WurmyutjOmsJZAVDYU5GfQ02KF7GYHjI5PpzT7i+ZFIAHJ7VDbrJfsy7iG44OfzrF6fCUmzsPD+tWVvYvHPCjOxDYZc7vx7CovEPiKya2Kx23yhfvKuQPY9zWFHoVzggMQV5JxnIFLpk0UCzQXAJGCAeua2cqkV7z0M5ck9FuZVt582AjFUzx1FWpfByzSPLJOQwHOf4T9PWrlxfWsEbCIZfGcAZ4rl59UuVjZg7AEnJJIrPmS21GuZ6PQluNCSOfaZ8jAyMDg+hrRGiWllChLRsf4gvr6/8A1qxYrS8vljcswDDgk84rbsvDVxLGA7thumT29vWhcz2SNZNRtfUpXdvB5pKFSW9BVeTR5mIeKIAA5BKnr60zUbefTdQBGSFPJB547V0Fj4o8u1WMwI/PBNK7vaQOPWBiNpl045Q4HcjNUbjSjMWw4DKeQDiuxk8YW0MMiG2Rg4zxmuNkvRJNI65QMSdueg7VPuPYcVNfEV49ELuS0qgDocdK07ZI7KHyyVIA25Izgev1rMW4eeYRrkE9D6VpHRZnKkSYJGTyDS32RrpuL58NugPyhyQAoHH1zUc2quFyEBHQYGMUy50iaBw6lmCkFjn9KnW6XA3orY4Jx/Spd+pPnEp3OsTzoR5W4g8bVxgDrV7SWhvlIlGD2GOlQXF/HFGQIh7FRis6XUjGp8tSGzxgdPY0+ZLWLYK70aNq/wBEgLFklZQOwPBrOGiW287pF3AHbnk+9UItQnuHVMscggMcda1ItBYxhzMQzLuGGB4Pb61Sk3ukP0HxTLbxgBgVXgEYo86TO+L5yOy9/eoV0KQIx83IJqazjNk53EY+tD51r0DSRDNdzykkoF9l4/Sqlrp8sssrZZV3HA/D1q7cal5MbmIAsDn5eoqdb6GSHKcE9ec896zdnqxq5XbSnCgiQHHUsetQNAQTg5IPrVhp5ZDhMkHsD1pTpN1JEZQoCk4JB/pQmuiHtuSw2EbqjsVAxgDIzmrEenI+EAAZeoxgk1jNZXwOQ+AMj5u+Kdb3VxZzbmJLHA6/p9Ku8l0J0ZqT2UUQxtAPOcCsdZALh2QlFzwAc8VttqENxEDIPmH8QGaoyyWhJGMk8E9MUOSluNJpmbJcSvLtBBGD3pTBcFQc5BHT196WXymcGIjjvnOD9ad9ueMFT6cAnr7VmrICu1rKxJdQFHp3q3aGIxAOpHHQiolnmkTIBO7rUcyycDYxJ7ii/wDKOK8zVtrm2iYncQe23tSXN3HhShJBGOay7eNTLiRWT3JzVs2kRUjfuHXnijmb0BlqGeF4irnOBzVZrW2digKnA4AqrcweUoIckE5wG6fhUNswVt25iewI6fjT1Cy6kos5FJwSADxgkVeFmnljexB6H3qKLU3KkDGQSOlRy3mVwVI298dP/r0J62GiVbCKRcGQ/LzwevtUiQm1c7GUkAEsRwfas+O8IOMMB0ztNXVgluFBRhnvuPQU9WCTK2p6k4kUKgJbg4/nXdfAfU5LL4gwJKTGLuB4gwOAGxkf59q4K4jNqA3LlTng9K1/CGvNZeJNPufLIKyBTkYIzx/WuesrwaZ14eXLUR9YRSkuSePf1rRgfHGAMe9YNnciaJSrZTGQM9OK0bWQ9TjBHPbNeA1Zn00drmmDnJOfarMOR1B5HFZ8Ts/IyMdO1XYpMkgcH1q+hpzaFgIBxwATyatIQvCjBOMEdaqx8gKEGM8k9TVmEB8kc7eDgdDUNXKTsWosLkEKSB1PapkbcOCMdTiqisQwO4gY6EfrU8JMm4qwUnuOD+VRY2j3LSSZJTnOOKvQEqFGDgjr61n+bnB2Ecc896sRTFTjpWUo3N4S7GvGSQOo4AIq5HgLg8k88GsqCR8AkHGOtXkmBVRnjsR2rlZ0p3LsaJk/IAxxyvGae8e4AEdD1pkbjk4wc9fapo3MnB4XPHtWM9jZaooXFn5gbvx1rzv4geHU1LRbyBxgNGSemce3vXqpQHI55HWsTXdHW/icBASASM84rShLlktS+blPiewuDFPJHOMSglWX0wcVrou5c5IB68Uzx5oz+H/Gd/A6solcOoI7Ec4/EUlnIZUycHsR04r7ahJOKPvcvrRqUlYdNbgxYwOSMH1FZV3ZgMTweemOgrcCBgBwozUFxArnOTkg8gdK3tzI9KpTujDMogiORkAqxAOMgEHrxxXtNjerOI3HzBkVQcYzhQM/SvGruxLIwZfkYEGu78NahO2k2cjZMiqFkUnp6V7OW1HTlZH4/wAZ4XnjGoeiWyFFyOmc1p6UsM90qTERJ13E4wa5jTNTPyjG8Hrk5xU2r67Dp2o6ZaFd8uoO0USjqSF3Ekegr6uo/aU3GWlz8ZjBwqXSvY6O2nVtSfefvNtODnjNQ6nbiz1SeNW3DJ4Bzg1mCUoR82Cf0p7S+Zhy5OTyw7iuanhfZzU4yOmdVTi4tG9ayAhQpyQMY96dOCeSMAHrnoazLKYbmKOSQeT0wf6VfM6gFpeY1BZsnsOvNdznZM4fZ3aGeG9LGqeLNTiJHkx2MRlLAHLFmwPrgj1rttK8JxWFj9ngmLW4B2ryQnsPQV5p8LPGelala6rdLe26XU12x8uSYBxGpwBjjsAcY7122rfFDQPC9uJ7/U7VNo3LGJVYufTCnIJr+YuK8RLFZjKMFc/WcsoSpYeNyv4oubTwbpF7ql/OGht0JVW/ibHA4r4U8S65N4l8R6hrFwSzXTbhu6qAOBn2r1b4qfEfVPjVqq6XoltKunliscPI8znqc9h6mue+NXwvHw28E+ErRsnV9VYmcEfdAIAX8zz+FdGR4NYV+1r6SeyNcVVc/wB3Fnpfwo0WDTf2XoDq5lsLPV9ca6F9EhIBAATPoMjv6HrXfJ8TvEnw4mt4vFGNU0OUKlvrNsoICnGC5/H/AOtXoep/D22i/ZzbwbsUC00hZ1baABKI9+fY8n8a81+E2hSan8IdEtdbAvLTVoH8p5BnZtYqQB68du2K9jOMvjUp+0ir9x4V8ujKPxu1eTw3418H/FjSZlntUAtrqeP5hsdQgJ68bSfz4rIvSttqk6Wr+ZbF2micnIIY54P40vhnT10HXNa+E/iOUnRtZjMukSzDcI5eoXceBz+uOlcN4IGq6dfap4c1cMNR0x1QNICPMQdwD1/CscnapqMb6H0+TVVRxi8z1XS8TxZKhjjIPpWZqdsYmcoSDzlf61Y8KXiC4MMrgKeQT6+la+taR50TOmcEfw8191FKSsftULOKaOKE7RvhiOvQCtfTtWMbDDkY9D1FYmpW0tvJnGRyDk1TS6ZADkgk8g1jJcuhry3Vme0+HfiRLpukta2ITS7pSso1C14ncjOVJPQc9B1xzXsuh/H3x3oVtZh7zRvEEdwuV/fFZFGP+Wg4x0PI44618dW2pspIDcAcitG31542BMhLADAzjpXJKGtz5HH8OYTGS5pKx9hn9qvUBKiX3hO1lZsEtFICOffkVLcftQXccgWw8M2lvI3HmzSAgf8AfPNfJdt4sYOCXPHHXpWnD4pbcfnLfUitozlFWc3955UeCMsesonqfj/4h+IvH9yv9r6kfsMbEixsyUhOP72cFuneuSvWE5BBCrgKEHAAAwAPYYrB/wCEgDggsCpHIpp1MMmQRjHHOa6IzhHZH0+CybC4BL2MbGpNGnAHIA3BVNQKyRYHDDIyDzn8azXvCOQc4HBz0qOK+LvtB+YjqT0rV1ro9aUFytI+ivhTemPx+LbcWj/sb92WHTJycf5713c+qvbyIVHzKd3NeS/CLW7W58daHsMhIsTbOHwASMcjuc/Xp6V6pd2RYsC2CpOQe9fVZTJSpWZ/I/HUPZZldI5LS9V/sn4sapZAAW+rWomhDdEk64A+gJ4HcVsWniyC71yfSmzFfQp5gWQY3j1X1rnPiG72NnZa3Dk3Olzq5A+8Y8YI9hjrWr4nsYfGGj6b4h0grFqMaie3cHG8fxKcdRxXpN8krHzvsKeLpRqN2Zrz3wUBgDz19qzdTSx8R289lfQrmQYWVhyuBjj88fjU2kanbeMNLXULaMwuCyTwE8xuOCCKbLYnzQ6sODnGQAa2lCNeFmzy8PWq5bilJaNM+XdXifStRntwW8pZG8tyOqj09azZLou+DkYHBz2rvfi9oh0XxColOYp4w6g84J9PbFcAsRLkj7oOc+tfA4mi6VRxZ/ZnD+PWPwEKvkVLpnYMoJO04B9azJoJmGQx5AAyM1vzRoIjngEg5Fbvh3RrO5k8y8Hm223IiU4Yn0zXmVJ06SvJntVq3s43POJY5UYnbkY5FUJ5TvA6ADtXp+peGknQIkWw7i27P8PYVxmsaQttK67SFH8WMZ+lY08VQq6U5HHHFRnvocz9p2sCW2knaOPU4Ar0rwTPN8Kdf0rU72UCy1MiCYEjPIypPv8A/W9K83ksisgdQSQ6uPqGBx+lXvG3iefxb9kSdCkduuFUDHPrj2rSV7aI8LNcJPFJRitD37xTqNg95LqN3KuyNQd54DgdMepPFfNXiLxFL448V6rq7qy/aJBFChP3YwNoFVLyCWXTQX1nULxw+37LcOSgXA5GMZ54wa3fAHhxtT1CLCghSGC9MnPBzUOvVqLllsfKYfKYYLmryVmj0zwLoqaVo8KEAvINzHByDXaWtqWxwSAOmKh0+zbywp4TOQgGADXRWViW9RxgV5tafQ8KrP2lRyY6wtSVA28HgA/yNb9raZHCVHY2pOMDAB4z+tdBa2iqcgYJ9K8qTTZcfILK2xgED6CtuztN2MDiorayDkYG3tkVtW9v5ZQgE564PSuSdr6Fbk1tbeo4Axj2q7b2wXnGRjNLbxDIzke2avRoMgdc9wK5tWw2CGEDGB+FXre3OATxjIzToIATjB/Gr8NoxB46VtGnc5alRIgjgx2qzHFyTirCLtGCMdjipYoBgEZP1rdRSdjilUEjQKBnvU6gjPH50qISPapRGVHvTt1OOUhFk4+lJI+70/GlY+WOentVZnznJFZt66kxV9QmkwNoBJPcV8Aft56nb638QdOsg6sbOEFhnBA6gj6H+dfec9ysQJLYwCxPTFflJ+0D41Pi/wCJXiC9BZgJzBGR08sYOfxwK0w7560Vud0VyUZz8jyy902CRycBgM8jJ5qhLYxZPOCBwVFS3GoOpIMZAJyAoJx+NUmv8HmNiM9VOK+0XofHzV3ckRJLNCEcscdSaa1yx65J+lTLIJ0ygIznANIbdSSdwIbpx37/AIVXLcxu9kC3ShOgJPt0pAPNHA69hTXhAON2QKmgiXJQv06EHt9apKyshWS0K8tlv5B+bvjt7VWewdJRvDAgdPb6VqFUUEbyxPcgCo5njMRBfLdse1NW2M7XMiVAjbgNuDgkjrVmz+yTEiUFTjIPrRLa7sguGHYiqv8AZa5I3kZOQAcc09egrouutoHPzg8cLnrShYm6ckH1BqiNOjUAFznjkn0qSFkgcYbdjpntT3G+VrQfMoGQgG7s3ofaqrpegk4UgcAk8/lV4FclmCjqfc/hR9qCkH5QCcglgaLpk2ZmlLtScfd78GmlbtyflGF79M+9Xvt4ycuACSMDoTUE946kBQCB2Hf8aVo3C7Y2GKSSRROrYHXtmrs2lqFyicAZ5rPbUp0JBhOOvvipV1SeRCAjYx6fpTTS6ANn0kHbs4JHUetQtZvboCyEDuccVJDrEqSAOvBPHHpSz6q8x2sAVB9MdaXOtrAUVjJuUMa5DcgD+dbZhudiKVBQ/wAXIxWM0zQSIccs3HsK6VL7IGDgEcKecUabslXvYpCOSBhlNyk+nSr6CJ41QoM5yCPf/wDVUM0h2jJGz37Go0uDuGOD2JFVdFbbkk0KA9MDpzSKCq7ASRjGDTpGmZATEo4yME80y3kGT5pK46d803cS1HSFwSd2B6g4piQSy5ywPHA71dZYnXIwDj16VArLGSwIY9896myWozPubOSIFsg7h1I6VNbSKqAuASTgcVZml3ptyG56A1VRAuVIHB646+1NLsQtdC1OycscZHUgVnyJnJHAzgAd/erSRSyHAORjsM/jSKnlSDzFBXPBoYyFnK43EkcdqT7TuJywAHYjrV2V4WQDG4+o6EelUp3jdgcgHHAFDd9mCYhZmAIycjjA7VLHaLKjFnZSDxjHNQLKqkAHlvUdD6e1L9sAU4IOO9RdD3Ek09lclZAQORz61LDKVGzGSM+3NV1laU5Bxg5BBxip/szmPIOOeorRO4BJMAApQ57Y5qqsyRkjBGegqfaY3yQGXuTxilaRACSM57gU3d6A9NUUTMrgsQRyce9BtUdCRn356inPcIckIQBxk0hkJXuTjtzUpWFZlvTPLCsHQDaTye9WZ4LZk4BJxzwMVj2gm3nyoy/PIJ/pU7y3KJ/qiD3HWkm7iT7kkltDsyAFA5xjr70xLxYuN2fQ+1QxGV22PFhMfeJ61dhtoWBJXBHb1plaPYgkv0B+ViTjnB61XWX7XKBkg+5rS+yW7BuACR09aglgiSYuiKjZ4C8AfhSt5j1FTRpWIxIQMZHPalOklMln3egPagX5B2lxkDpmkbUIyv8ArQWAHAycfU000DegI/lvggbcenPFW1uImAYKCQMDAqmt3FKwRWG4jIJprbgpCkcH/wDXRfsRYsNOm88bSCMYHBFWo9RAIVRnuRish7eedsqWCoecds1J9hn3EiQAEe/HtR73QasaE2oA5AUAZznFUptRMmVxnA6euaik06YA/vQCQDk9B/8AXqKCNoOXAZj79RSV92NOwv2plJxGTg5zjPFMdnkUAqQPXGK0EuI8YwA+MgVVuL5eQUzzjGOtVo9wuJHZwSkE8Ec4JzUp0qLeAGIU81VS6BIyrDA7c4px1A7AcNzU3VxJLqPFgkJPzt9Sc1YiuCFIyOOnNZct8SwUggsOTjj86nisg75WQgnjJPFG+o+hqLelYzkqfUE9Kz5LkPKoJzyM042CBh8xJ6Eqev4VCbICRVDEZPrzStLYStY1Fs7byxvAB6nnNI9lbO52jKd+wNZ01uYOATjPrnNPjuWSDaUYkn06CmroWhK9nHEcqQMngA5qzbXAhxgqWHU5PFZ8IE1wA4ZVIySBj8K0TpcJAIJ9uTxRdsa12Hyapszgj2waqyag8/KHnP3Qae2lQgkE7R14OMVAtrHBLkNnJzwaFF2vctPTYUwXO4YGeOcGmNbXasMLjGTg1px3iKqjKj61WuL7erxoBnGSecikmupLXUrwPKzASgD29a14YoVQZQA9y3NY6rcMwIVSg554PtUss9xsJ2DA6EZos90hNJqzL00sSMDgY7AcZ/KqU1zA0g2gdMZHpVRJ5g4DggZ6Eds1eCQnqoKN7YzT1k9WJWtaxAt2iNwTtHv0qOfUCQVBIUcZrQMFsiEsAQcDOc4FVp1hVuEBUetFl1ZS0IrS2a6QjzSGJ4B7Cp20pogT5+VHUgdfwqqJhF8yMU7lh39vpUo1IhQCcZ5x60k4rQCRYjZkDIYgcggE4PY1YjuwVBIBI6gis3zXvZvkIyeC1S/Y5tw2kHtzxQ32D1Hz6iyMcrwemB0FVHvGJLBSxHfrU0dk5cEkEnqCad5ZtmI25xz2NFm+ol5GbeXJm2IylQ/AHStS1nf7ONykMMg4PT0qpfkPFvIGRzgDHNaWmXyvbxgAAryGxzRs7CtrqQx7pCC6t064q/BaQsgySCTyAMZHrmklmDZKDkkZ5pFmd+QrAA4+tFkmD3JGs4LcgjI4Py+/9Ki8wQgspJ56DA4prZOc7gWGD8pPFLBYxMN77j25GKqxViOa4kLDAAyOMnr7imlLlm3FFYDrk8mp2tYUI2kjHbPFPFwo5UZGec9M0l5sm9mU2E5J4GB0BFN2XDsN6KRjB2jArQN0AMrgEd6ijeW4wQpIYkBjRZPYpO+4QRrwGQKfUGnSGCIneAQf59jSG2uSQAg292Jxj/GmNaOTmRcY7evvT1RLdhfNiQIfl4Gc4wTSS6kHXA4AHSrCRLIoXZjn06n69qguIIo8sUAyeCeKEk92PboVUD3LH96yk9O9T/2W7DJlAJHB9ahV1jcsM4xjn/CpXu3KnDjPAwR0o0AiaxMZIDAke3SrVrOI1Ibk4xkjr7VHHC0w5cqSOMn0p8enuc5fkcA5xS9EPQdcXvk4IxyMHiqct8WJwmR2A5qaexlK/fBBPAPr6+1Rx2TxfK2CCOxzmizZKs2VVncucIQpHUitzQpXmYAAeYM4B4zVURhRtwM5ycjr7VasHEUwJXODgFeCB/nNS4LqO50DtcqQPLyc9z+hq9a6sYoTHJEJQT3PSqDXcRyVyy5+UE5OPc1WkuhkAcgnGfQUkoopXN1ZowS4jAJ681FLftExdcA9Dj0qvYRtJF90Fj6elJNB+/wUDDuMdaPiJW92Ol1N5kILEnPJ9apRSG5kIV2GMkKR0PrWkIYUVmMQIYg464qowRJyyJj8OlSopFqTvYWSwk8kh5QCR970/CoLTzbWU/vSATwcVbW4WZwWAGegyasSaflEZXAB5HIJ/KqtF6WJ1uXrbxDLBAEyAQOSucmqF7rD3Axy3PQKT+lOWxkEZJKnP51BB5kEgOCQDwKfJYOZDYVa8yEVgQf4gR+lQyWhMpLggk88Vo/bZI33qoz2aqb3ksxJALZ67RVJLqhNsmtbe1jUO4L4JPPGfbHpWReWMEk24ZPOQM4FXVZw5GGOe+KqXavBOhbOwjt/LFSm+waEMenGN0Kq5zztYkmtKC+uLBNoMiAf3icg+ldppEukXmmKZQFlwCWc7cY9BUsyaNCd4CMDnKqcn60LlmtWQue+xwU2sXMxBcuQOSuScCul0Twg/iC23wkM7fMFJ7/Tr+Vc9rMFs105t3YR5yOen+NW9D1i50xgY52ypyCD+XSokuX4dSry2Zqz/D6+t5ZFuHVmJOBGhAH1z0Fct4i0V4kGxkkYcHHYe9dVqPiO7ubfe0x55OD3rmg80+/5ssR3Heqjdq9vxKUV3MaDR7tv3gxIF9B3rSgLQQ7WiO8DJA5xUJn1GzOET5MkjHH41TmuL1wQEILAYBzz9T2prTaOpnr1ZrHWYSpV4VVx0CjOQOtZ51mNHOwBM9AKzGa6yQ0BwOpbj8K07ZIZotzw44xg+tDcurKslsH9rpMAwJJAwVPGD6VWuNQeTk5AI6VqQwWyoCY0PqGqpdzWgLqiYA6EjGfamore5SditBbrMwBmIYggAEZ5/oKsxaIJAR9oC5GMsTz/AEqks8UWQAoJ+YkHk1K2ok8qWJ9P61KaWmg3qI+ktAcrKGIIwpGT+dX7R/LUBpTg91HOKyTI92HG7aRyc8Zqa202aVFCzgDnKr2pb9BJeZu/aYwAHcjuAo6iq0lyjnghiOBz1zVZdElOcXTYUcFTz+tVH0maM8Tnp2PSrSnYNFsWZi7cRjJJwAahKX4JBiIHQkg1atSYU+eUE9+KufbAI8l8Z6ECpa11Ha/QyJvtqR5CbwRjGMHHv61DHJcxkb4mKD5SCO/bmtqa8jaIc8ngHNZbySSnEQDknacjIye1VokF2jTtZ4BlZYiWA6KQMen/AOqle7tos/uoyRx1A/TvWalnc5AaMnHy4PFFxo05clojkHJXGSMdfyppyWxKcS1PfwOCBFzjhvSoNK1QR3RMaZJO0rj1+lSWYQERywFjx8xGQR/jW1Z2djaSGUQFejEg8D61Du92Tu9ieCSaSTeI5GIOCcHitFybhREAAwAyAeua7vwnPoV3YSSuAZUQtuMgAA+nf8K4/Xbywe8L28mxcnBUDBoSpvrqNKfbQtHwoHtzLBMCWXIJbGaxBpE2XDOMg5xnOKYuvpbnaW3A/wAPatBdZsGgUkKXI6k8jPbFClCPxJDjCSMyZrqymjKOPlbJGePzFdLpvi2aOLbIUI/M/WuXvLiK5lCK4yxwBnk1YXRtg3h9rMRkE560csZbfmOVludXda0JLhJQ8ZYYOFHH19qqRRjUmcJI5ZieCMAnPT6Vzt/bSWKA792RnGc8U3T/ABT9lCMRkrgHIod47sS12Ni4tL62kIIYgdMDrVCXUTE5SaJuR91qt3vjs6gmNgBzkAf/AF6pPqEl4pLxEkDOAM8Ci8ZdzXY1tF1e3lAiliyuMdeMnoKk1zR4Fw8cQVRyAvasSzadWLxIG2tnDDOfwq3qV/ehFLI5yPQAAf1qU3F+Rle7IvtaQL5bRqCOrK3X8KpyXStuKhQR0xzmo7uzuZQrMh2N0YdDVddJuE3kAhMZB/pVJN7IroW2upZ414XABGccn/61RLHdLk7CEI+9jAJqJdPu4iQQwHUBqkktb2SDCfNgHqSMd+lPlbC+hOl0+zEijcepAAwafGfP3KSpBHPygVjfYr5sF3C9vrVdku4CcuAR93aTmnaSWiI5lc6nRtZgs75opY9w6gqw4445rsZL+yntCVtixIGQQACT/If4V4c9/f292JCmApwcHqK6GHxtMqgGNgAAo3An8DU3nF7hyxZ1r3Ednc74rcZ7YbAFRS6ulwSZEAOfmIJJI71z9n43iQukyA7/AJSGj/rV1NXsLwEhirHtjP8AkVHNd2bL5bI7hNBstUtxJFOULBSFJ6+uD6ZoufD6WEeEkVNoz8xyc9cVwf8AbZtQAk8m1f4UbHFOn8UiWEDzmOPUk0726XEoHp2hatMsKW5MAKc+YVJJHp15Pofeqmvia4cZCjd820EZBHsOleYS+JpvKPkSbZAS2WOcj0qSz1bV5VBa4hfjdlTz+fap5mn7oWS6nbJFesSuFAHoO1TaXM1pqKPOBsI2sCMj8aw7LxDeRhzJNnjaQD29KytT8TXKTbg4ODyCTWlpJbE2fRnrd5penXJEsQUqQCCMjJ+h7VkNYJa3O+ABBnJCjGTXn0Xjm/CrHgk9sg1K/jK/kQnB47YxQqk9rFRhHqeky3FzdRNudkGcAg4wf8aguNKnuIw6ykseDg5rymX4i6hB1BIBwArZyKnsviJdzPhpXTGCSvb8azk7P4WacqtudXqV2+lMAznC/KSSelT6P4vs7edXlO9MEMCetcVf65DesRLIz5OCPTv1qigssP5jOCfuqHwBVWT1joLlilod7e6tps9yJYUUnqCqgfU8VU1TVLC7CgxgEEBuR+Vc9pNzYwyAFQSRjqCR71fuIY7zfGkRcgdV7VcXJaXIuux5Uk80o2+UTz0A6UwWBdyTKAT1U9quWyySSEyERrnjJqZ9KBcnzgCw7Hp7GuxJX/zOdpozhYPJJteZpBjhm5wOwqRdNdXPz5ORhSQBipGkNkNgOTjGQM1Tea4mb5CSG4wRSbSdrE3d9y1LFHAAhOTnnJzikiuoFOBGGwCGArNeGZbgBmBG4ZIPXFXzLAuOMN9cZpXttoVFBPOT/q0YccbjUJS5kAcp1/vdvaleV7iUBFJ29B6/jVmKCdSEcZzz0prXoDaTKq2zO+6U4U/w56VMILYDAcE46A9Ksy2/mEEowOcdcD6YqJrKDILkgdyT3qrEp6akeY8HJOc9j0qKTUvs3CliPTGf0q3FZWqnqWP97PP0p88MAwYlYjocjOaVvMlu2hkTyTXIfIIB4wOMilXSyUBMijjuOnqKty3BiIzEeOhAp8VubxXZnWIY7nGaLJlKVwtdL2xgrIASOBnOPrUqwqjEOwdvUChLdbaNwJSz46gZzWZ9sVJDmUuuBjn86zenQpI1JZ1BGzBPfjpUQeV2yAAOoNU/7Vt4XXcck5yTU8eqQ3JXykYgnGQCMUrplO71LXkmRQXYN6EdCKcghRSCg4PcdarPdGQ8EjHH0HpT1YKu4/MDg8joaaaSCztceLkF9qAYHJGaUSTzExx4CgZIJzk+tNNxEgzsxkYNRvqsEbFEI3qdpIGcUNruNE378NjIIPXHFAiMi7iAfU5qk1+XIAJGenH9alS5MSB5CACOQOcUJpdBWvoWB5ceNwKuOo96f9vCLtB4Iziqn2q2kYEngjJ570XAhCEp2HIAP8qrTe4ndaWuNu9R89woGcDacnPNKtlNcw/M2xSeVHcelQWXlLcP5oYq2GAxjB+tWLjU4recorYGPlBOc0rxS11HYjOjSko2TxztIqdLGOMgyDAznJH9apNqswY4dkBHAB5yKhe9mmO0HjOfXNNSXRCS11NUG0UgkDHbJzTLi5tUkUwuuzB/GqdsimQeblVx1AyeKttY2kuDvGQflyKa5nuxNLexWWZ5ydg3BT2NK8V3NJnBwRyFGM+lX4vKtxiNgQBgnGPwpVvfL+dAPanyLq7g9NjGe2uEcK7N+BrSstNjnBEkoBAPzMcVDc6upfAG/pkgUwallCAOTgqQO3epfKtg95vVF68tIoUUAnp371Fb3SQMMAEAVHFFJdyMzuQpIAzzir48P77cS7hu3Y2g9vWhXkHweZSvr4TugVB8w4284x65rKu/MzgRFQBgkdCa6k2Memxq7qJSTgE8cVn3OoW1zE6JEoZuMnsfUUnbq9Qu3sjPsLo+RsBwyj5Rjk1pRv8AaFBcgdwM4qoqlIggcYA4AA/OmPcONoKZAOcgcE0tii7JbKc/PgHpzzUsaR2KIQV3NnAz3rPa5edwfmBHTHapUh3oMuSAcjJzRu9ETsWzqRwxKcHg7VqI3Duy+qjBAHSpRshUBtrHGcscY/8Ar1F9pUkkIE2npjr703bqFmtUTwXMwyATjOcj+VW/OuXAMkuQBjnvWXFcOpDBVCk9hjH4VOsssjnAJXoG9RSSi3sF2i8sLq2XBJ9TVuC5jVNpUblOMiqsazMqgjPYAnGPxpjh1YsQC3QnOM00uqQWXUsTzJI4JByOlN3jaSBg9P8AIqH7WnBaNSSCAc5qp9swTt5J4ABxk0m77g9HoW2jldQQcnB74/SormKSFUyckjqD0P1pouJpGXYMnuSen40y7F1MqjCgA9Wai6tawXexm3jAv2AHUevvUDXAVCCVCA9+cE0klm8spZnwR2Azmg6aQnEqn2x+tLoPQkL+YASAQCASR1qQXsFtMA6eYqrkqRxz2qoI3gBCkcnnJqDyi3VsnNJXEr3JLi5Ek2UjAQjORSec6xg4A7kE9KswAKgOxcdee3tSyzoY8eUAeh3EGnZdykQW8Ul2xBcYUEjJxg+lO+xShycg+o9Kat0bUkgAbRyDzQLtsEqTlsMDmkvIpXCOACYsQRirjLF5fzDBzgc1WhzIzt0GcYHc0sjybgqoSP7x7VWxLelrjpYY/LBJyepAPf6U2ORYlOOOemelN+zsjSAg5yFJB6GnragRkMcgnBJ/lSvYFsJ9qkkYqoBBwKR4p8gAcE/pU8MUUSE8k+oPT8Kjl1Dy0cA5zjDY6GjTqVqyJbaVZQ7hlT1I61O9nDncCRkZOTUct1M8IwpOePlqMvKqkMhweOO9GnQhX2JbUpEMg5Kk4Pep5N0yhhn3zUen2Rl35POOD6HsKtD7RApIXjPUrkUnFjTKLtKCPkI5yTjj86mjUuw3NtDDAHvT3uZFJR8EnnaRgflTUYhskEjtgdKpLqF+pLDYFctkkc8A96VoiDkkEdRxU0NxtYL0z1GKuCJZMSFgjA5B6YNHoTZ3K8VwAgXYSccYHApPL3NvwTjoPWpY8QyHIBHUg96kN0SjBVG3HYCjfcr0KTynaRjHPIz0pMSTHJxyP4aeJBvDYUkHI46U8yAjgAYHNRsaK9ivJblV5HPfnoKrT26+YNx8wDk4OM+1XnlWZO5B7g4qJIHnfjJA4p2Ivd7kawhYQSM5OAMio1jUMGJKEjFW2sX3DJ4HJFPlhhZQCct3JFCTBakK3RVdoPTjJ705pZZUcLkAdcdqjmiRWBDnHpipobgQtgEcjOaPVifoQR+a+EcNjPJI6iu70vSjLp6MrHCqMEd64oXj3U+wZDYwD6V6XoE8UlpFZxvhxy3t/nFaQsjOXNa1yn9kFuozyO/rmtOygSWMjBJI7dCKuHSNzO5ckIu6q2majBC+5wwGNoAGc571tZJXMrt6Ec9uVUAHcR0B7VG9jd3MLNFKQy91GcDvxUrXiyTzE52g8cdKbJqjW8MiK5Ck5ZR61m1G1y432KVjpFxPMQxL8960206NTsIyq9z61lLr7x7cFuSCGU457c1Pf6jLlCGOOp45NUpRSskZyi+rNPy42fJVlGOCowKUyrFbTDGACAPp61S3yfYmud3LMowRwParCXccumPuGMkKwYZ49KpdyeXqH25zaCISssTDO0H72P6UttZSajG4Q/MvXPAHpzWcroGJDe2PWpBfNZSHY4AIwVAPNZbM1XvK7K8ttNG5jBwD0Oa0lYLp2xxl8duayX1b97ndkk9D3qWzuXvT8sgQqM4HWp66EpuOjGmwD4ZiRkdzUyxrYOoLqCT06nH0qS2Yi6QSkFCQCcdf/rV1GoNpE2lp5M5NwHAZdoBUZ55/Or5ltsPVO6OcOvTKrATMFIII7H2qj9hlvtzo2WGcr6Vp65a2SXKCAqQACCo4PHJ+uayTqBt2KwuSSMA461LtHfU0Sb94taSkGlyF78A5BO3oT7fnVbU9T0yW3xGmZckgDuO1RXtne6rBESWbAwew/KmWfhGdYGmmA8oEZ2nI9hn+lNe1tpoieeDdnuS2WpLLCcICEAUso6H0qU6hJKyooOAeM9verdubGztGUNlmzkLjOe1Fzf2AskRFPmAc5wSfxpOUdubUq8r2toQz+G5rsCUHBYbsnJyPWo5PDjJGeQxAJHOOahbX5bdMCUjjAAPSq6azc3cbbSVDA8E1POv5bjcJbpiW9goQ+aikg5xnNRzWEIYFYi3PJwOT6VDKbuNSQclj0z2qaxuDBIvnAkZzjt71N5J7WRokmtyhjZM22IoF6HH9atpflmChSCOM+/rW011p0gPymM5GSSD+lZeqy2rsfs5UKD1x196HZ7yI5ZLoWhZyzwHJXLZ/i6ehrObw/Oo3M4AJ6j17UQ6kqg4bJHpxUcuruzFBkE/dBPX3+lTzJLY0akxgtBBLskAYjueKZ9mge4G8DaByRwSe34U2aK4mQy7hk8DHWqgtLxixB4xxt6j3q48y+FDbSVmaEsUEIJESkHuw6VB9uAUgHIHAIHAxVqzvVEYS4BJxgsOv1xVt5rHbgopPQE8Ghy5t3+AWstEY0F5JPIQCMN0XNWbnS5pgQHx7g9aLme2jcFFAIPOB1pH1JQvBJJGeT09qi8E+4/UqvpPkja5JBGDnvV21gtkgVMZIGORjH+NULnUpJblEQnaFx8o4OfX3q5bxSht0qEKR0Pp60m19lD2IJtqTBEORnP3sVJ/bDxIAScdPcVoR2FtMWYEAkjIxxUcujWxkK+aCrAkkHG32qHDm1uOxnSaxJNgIAfU+tVp5JmKhk3Ej0qaaxW2yEfnP1ppuiiru7CqirbsNNiESurA7GAPYnOKiLrJKA4IBPJI6D6Vba8MnKKCSPzqrJPvZjs8snt1x7ZpcyuO1y2LK3eLIckjOSeh9BmnRaZbnYS+OOh6is9pTsO0AngE9MUsEjyTKM4A4zQpNbC5S3MUtGAUnI7e1LHfgsQQM44pXsGkXJcAHjlsVGbBlbfgtx6dhT13YNPZIZOwcglGGOwGM+9QhS/IyAepxV6C8VUYMgYA44GcVYN1E0WAgIx1IxQmmDKSaaky5Z8EDuaj/ALMKg4fAznKmpRMI3wGwMHKgUkTvPIVUjPcDjNO9l3BFfyjbyDgvk9uhxWgZYPK+YZOMnjoav2+lNtBYErjpjrUj6VCysXAXjPufbFUlLfYL2ZlLPA8fy5weCMYzVYzhCSCVHfHNXB5Xm4YcfXGPwqGeGAF3AOMHFS9d2JSKHnAsxYgqeOTn9Kt2s8UTAkjIIAIGayPJld3CgFM9fWpbe3uFYk4KqeMDrSd0tjWLtLU+oPAutpqejW7KAWVArD0NdVDMc4yCR1XOMCvAvhTr8um3csEuDFIBtBPQ55r2+0nDgEdeMY7D0Pqa8CvC0nofSUZqUeZG7BLl8ZPtWlbnIxgbQcZ96w7aQgjOSB04xWpbzHgHk1nHY7FqjVQBCAACcZPNSxS7AQBg9Tgd6qJKQMZ9icdKlikJXIAYj+6aXN5DVywrOxO87sjAyKsRAhRzknpzVaMgEEDk85Papw+FGPvN2Hp60mrFJtFlSSACCT69KsRHOAQeDVJZiFO8DI5GDVmJzkdsmszaL7mjGQMAMCB0INWI5lQKAwIB7djWf5wT0GOoFSLcF2yRkHrgd6ylFLVnTCRtQXOUO0Ek5OD3P9BVuGYYySQc8AVi28pyOQAR3rVtGDkZ6dwD1rklG52RdzQiHmABScKOwpXhVtuCfmBI46j61JZxrjjKjHQc1eFoHIHX1BNZq0TZI+fP2gvApn01dbtYw0sAbzVAwQAMgg9//wBdfPmm3DK4HIJ9a+9tY0Zb+1ngniEkE42yKVzkd+K+NPiN4Km8F+Kp4MZtpOYSTwRwcZr6DA4hP3ZHq5divY1OR7MoRKsigkEbj1pzRkZHAz0qlp9yhYKxCketarFWTIAwBg49a+hi09T7yE1KNzMubXejAAHIwM9K0/CF0bi4ubZiegaPjB468envUTRbuRjZjnPrVGXUptAnivbeINsJLqBywPbP1rtozVGSmz5PiLAPF4VqCuz0bR5FhnIfEaA5Jc4AHc5rB0fU/wDhOvjPp93EP+JdpdlcLA3GJZAoywHp2z61xOpeK9R8UzCNLc2NkQfMQnLNn+QrtfhVp7jxWCo2wQ2MgKr3yQAceor2PrzrTjTp7H43LIqlHDzxNdWsjt2TaCBk85p8e4EZGTjgetay2KfxAEgdKv2llAbmNcZxhsgZr6tU1bVn59Ouk7JHmkXhjXbvxRrb6LebLmIRyC1uMmKQMOeB0xjqPyrcg8KeOfEQSx117LSdM+UytYEu8i9xz1zj1/Kt/wAIeLdC0vxR4jury9+zwF441d1xlFAUn6bjjJxyR3rt4fEvh7WdpttbsJJW5MSzgEfnx+ANfg3E2c47DYudHDNqJ+g5dl1OtRjUmtT588Wfsz2S3D3Hh+6ktZlO4CTqxHQlhzk/19K4vT/2dfF15qQS5SCCHP8Ax8zMWB55IJHXAr6p1S9060kIfULVXx0EoJxXPXHijEyW+m2kupTu2FWCMlc+rHgAfU18XhcTmeI+Cm5N9bfqfRfV6cY257L1LXw1+HHhz4XaSZ5JEnveN1zIQMsePlz2z04rxr4i6hJ8fvjp4R0LSreb7Hp8+2QuuMqGVnbHp79+1e2DQT4V8H6z418ZtHcy2EBa104cwxMR8mc9Tkf4Vxn7Ln9mfDj4ea/8ZfFsipd6jK8dnFtIwG5wo9zkfT6V9Xl+T1KdVYjGTvLexyzqKC5aS07ntXxqkvtG8I61HoySXct3bmxhijGSAVC5PoAO5rE0jS4NH+BOgaUAq6no0QmYdSXJ3MB37kEV84ePv2lPiHq1xBqduW8PaNPIy2ieUQZeeTnIyeP5VB4e/aT1A2d5FrbB2Zcm6VckjvxzzXu16js0qbsbUYwnZOep618ePCT+KvAtvrelsY9W0lRdQToMsVU5K98+2Pauf8btbeL/AIX+GviTZIE1KR0t72VfvZB2sc9cjk16H4T1hH0aOC4BNndWmY2PR0ZcY9+vUd68w8G7LD4B/Fbwpck+bo9959urHJRXC7SB2HGfqTXwmHpzo1pU5aWd0e5RTpzjI5+wvzBKJUYnI6k9c16BoXiJLmNIpzwR9a8ttWeGzg3gM5jXJ6c4HNXbXUWt2BBIIPY4r9DpybipH7fhJ3pR9D0nUtFiu4mMQDf7RFcdq3h6WDkKeuAOnNaemeLdmEYlwQK6CLUrXUUXzFBycYau2M4SVpo7/NHlzWcsOcqQfQ81V82WMZcHJ4xjpXrk2j2UxIG0gjqBWfL4ItJ2GHb2BA59jQ8NTlqmS590eapqOFIyQfrV0ai5UBScnnr1HevRNC/Z91XxvqLW2kTW6yKpdvOyQgH+7ySTwO1cxf8Awv1nSru5tpYVeWBijeSdwJ/z2NY1MHVjH2kdUebHMsJ7b2HtFzdjOt9TI/i5Y9z0q/HqTFCMdDjPpWVLoN/bHEtnOCvYxkY9/pUaNLGxBByDivMU2menGUZbM301Ek4JJJHr0p/2ghgQeRXPrO4lBGQR0PvVgTlMEnnpg8Amt1Mcloer/CzXTZeOfDblmBe72/M3ygbWzx6nivo241V/tcqHO4EnB7d6+OtF1VrXVNMmJCJb3SOSOMDOD/Ovq671CGa5dwykMBtK9CMDB/GvsckmpRaP5n8SMO1iIVEiXUUivEeKYB4pVKspA6GuQ+GepXWmXGreE7iQm5s5zNalj96MknGep710eoXQgsJ7sqXS3QuwBydoGTXD+LZ/Lt9C8baflwvE4HJeIHBBwcZHPr3r6GvKKs+p+aZZCc4yptaP8za0i/k8O/ErUNOQhLHVLX7VErdFkGQcepJBrpLjV/3ZIIyp53cYrkPE91Dd/EnwXPYkNBNavIoByApDHBPrk4zWhNKjs4Dkrk4z1pUZxd2jTMaMouDmtTiPjTdR6hcaTNLIBO0TYUg4GBtA/EDt615ernaijjA2kDn8a7/4yFIV0qEYaUw71ZR0O48VxWkaPPqCOURnKMFJAxyRmvj8zblXtE/oXg3ERw2UqdWWhf0rRhdukssu2BBuckcYHY/WrFxqMztbx2QEdqzgsEP3h/hUfiG5mt7K5gdBYQpGFYjPz4HXHepmVPDVpZxXYVZpbZJ42OOUPAOPrxjtX59j/a025TjfyPq6ddYn3os055Wkclnyg6E+npWNq1tBJEd0eT27445NXYphcorDaUI+8D196gnG4kMSRXxCxEo1lU2Z38l1Y87urZEkLcYPIz3FY95b5bIHyg845JrtvEdlF9keQAs/8I4wK5kxLLnJwfrgGv0zB4uOJpJrcKbbTi+hh/YzJMEAPPIGeteteAPDgsLJXYAPIc5HUd+lYfhbw2Lu4EjxnCnAJHXPevX9F0jYiqB2FaVaiimj43OsVFfuolizsjsU478DFdBZWWBnlR0+tOsbLJCngjtit+1sVXAI+nFeLOTZ8hFILKwDDDZHORx0rZtbQRkdOlJY2fTggE961YbQsMHpiuGUtC0hbaAc4ySOTgdK0bdCQMDJPSmW1qVwoPBPQVrW0AjIG0YHTnpXLzXepbdhltEVIJGTjHPatGCHJye/XHempb5OOg4q/DGFGPStIwu7o55z0JUizgj/ACKuRtgge9NhwVAP41aSMHkdR3rpSTPLnLuSNCM5xnNTRIAvQDNLs+VcEjinquCR+PNaqNnc4XLQiMRHQ4pCdnU1Ow6jHPaoJfuEnjtWU2gTuQTNvHUj1I7VTaYRj1+tSzShQPfg1kX94I0ZugHrXn1J8qO+lTctDzf9oH4ix/D34farqG/FwYjHEB3yQOlfl9q+o/bJGncAyTnexA5yecevevo39sz4tf8ACR68NAs5gLe3+Y56M3Bx+ufqK+VpYpxEGByANoHqPXNezlFKU26lh5nNUqao39SUzROT8i5HcVSnCFeQpJ9B0pskF0VBAIGTkACoJLaaSNZDghugz0r633trHx0nG9ixBImCNzDBzjHSq13eLAcbgBz3FRosiOQeuMAdPz9ae8Kv1UZ/vD1qkmZt2IP7QVhkEEY/OozqIUZLkc8Y/wAasm0i2ncATntxUBtYg2TjGeQR19qdtNyPMgOqoTgE/N3Pen290knR2BBwPUYqdIIlIwBuHI45H09Kje1RWBC4IPA9KIokl5J3Bse3rSMON2TnOAMdBUZd43O1c4PBz2qFrtEcgyDPoBT6jJZEEgK7j0xQml8g+YB6E96qyXqnoeT0IGact+rqSzsV6njn8qn3SFcn/s0xJgTbyOCxJNVZbJg4G/APtStqSoTlsbjwTxk05L9HyDycZwKfuvoVe5CNPIGTIcdevWrlowiUZIOPUZqmVeQ5TKqex9ajMEynJOCMng0m+XoI0ppk5wCARg7hkEUv22KNQAAayYjO7MpONp4JHUVaETEAMRn2qk5MStYsSyxShiQMnocc1SljRQWABAGDkmrEsXAGRuHpUPlkEAgkZ5pXb3B6lJlaS4Rc9O4P6V0lvpbrGjFwCwztzyB61isUSdRkA5BH410FrZzPHuD9uKEm+gXIJdMcA5lb2H9aSBDbPyd2akuoJ02kvkE8ZOKaolkQEY3dASKq1ugy39tkbIzgj1HaqzpvfOOCehGaaP8AW4Ljgcj3qfynKkhh7cdKYk1shkaOWKgZxzgU+OHcdpXBB6gGpoJTDkk4PTGOaklvn4yABjqDU7bhruzNmtQrMfMkAB42jrUSIImBGWx/ETzVy4d2YkqSSc5UZxUMUBkyCGUg8E96LtsBEnMRymVOOTnrTZS05wpyeuala1VSRvyTwMDvTbeMxHkk85OO3tSs+4rFVhMCwKEAdx0z6VGsJzlxjng1pyOXHUD6dqgJMmVAJ460WGk2QCJGcAjr3xS3EEIzlMg9F603DRt8yZJGAfSmsxZlJUgHuT/SnYnqNRAqgqFAzjg8083ABxuAGPXoaurbQSxYIAOOQCBz61XktoT1G4A96a8x36Mr/PcMqAgDB6nGKZ9mlUg5zx07Gni3TIIGcdATyB9anEqggMw+UdKVxJ2ZVFs3DsV29x3zVhdg52jkc44pkz7m+XGKjaGUqdpIIGfqKevQoWO9RJmCAcds1Ze8GRgHGckg8isqwtGvbhiW2bTg4rTGiybM7yTnOM0WdyWQzzJvJUdTnFRRvK+CiMF6FqmfR3wSSQTwCOlOsrZ7SXIbI7gjIBp2YXsRLFcu5ITlRnnioWhmL/MjKTzg5/rW+LnPBHIG0cVVkkODgcDsaEkxpFGK2ikQbkKN3Y8mpf7PgYjbkgDHpk/SmTT4wyjIHYCof7QeMkmMkkYz6VOqYrCyWiLjCgEd6EdYwQSM+ppkl455VC2SePSoYM3LhZFIBPPHXNF7gkWDeBMkt1OOKc2oAAgPxnnParg0S3dQQRkDjvUb6VCEKEj2PUihq/Ur1KiX3mDAYEY7Uq2885JjG7HQY6DvU0ekqrHawIHU5qzH/o4OGC+9LrYL9Ch/Z9y03zyZA6N6CrMGgz3G5kAbaM49asR3AYZ3qcHOfWrmna1/Z05fKSAkHax6H04oukTyvqZSwCGQo6AODjFSeUjc7ADmo9Wubi71Ke4iRQkj5wvGM1UZr1VwACCf7vSqTbeiFddSe4t4+QCOOhx0qhLOEkCDvzzxUgW6wVdQcDggYzVqxhjkwJ4lLYxlh0pWa1YaFNZx907g2Cary3ZEsWwnJI6ngiulaG0UAFcDHRRnmsfVLKKVg0fyuMAHGOKVk+pRdiGQC+HGB05zVl2QxHcoAI6D+eayo4boKQIydh2knt+FP8u72BSQQeCQCc/hQroSa6iySorkDBx2HOKI7wqMKGPHBxUtjiJiZEzkY5HNae6yXDPGAccbj0PrRvpIa8jEa48xmB3ZzyCelXbSxiu4wFd1bGOvX3qxNLaPJkYIPJIH9KiElssjFCpAOBtPUfSleK2Y99x7aMFyhkbjqwIzVRtMWOUktk4x161YlvwwKqxGRxg1DFpk9xlxKwBHCk1Sa6CvYto7xxr8ykDucHHpUZuASRkZI5JqtJpVyinMoIJwCOp/z71GdPuR/ESAD8rHv6VVmNNdENuhIzExhmHQkCoiJ9wATdnJ6dK0tPDwECVflByQeavvcRMDtRUOeMipXmJLqc8HlYEFDjsFGc1PaRi4+R1IAIJxxWvJIGyWAUA8kADB/pVB7pIpHBRyeoC4xmlbS4eZfj060ZTlAd3rzmqs1hbxSMoUgHsTmohqaLnhiDwdw4P4VFLqiHBCOcDAOc5pc4uW+o0W8drLlSEyc9ccmnm6jB2k5HqD1p1vbLqDfPuCHgnGcegqV/D8SMMNjsAB+dHxCbSRnTu0rbY2ZfXAqRLSZiQOQw5ya0V0mOJflckDPtTBC8Tg78gc8VTjyrUakY2qWk8EZyp2ADIB6Crmj2TTQh1bAxyBz+NW9TeSW3PCsQeWx61maDdyRymMAk5+6aT9ANtNOmQAk5A4IAx+dWoleHAAHHcjpUzh5VyAQQcAA9qgWC8JcBc4yD3warbZCTuEs45yAcg8EVWk1BQSrhs9Ax54HQU57W6BJkQD0wDn86jFp0aROc5yaOWT1Y07kTTfaGAHTHTpg0sVkrAYJU5wRV+LyI8ZCg4ySKfJcWzE/MB60k49WFmZ8enoSVEu0A87uf8AJqaKzNs5YEjv1NP+3WsZ5dR6AU19Utm4835gCMcGqvBFajnvmiQAHOOoqE3srg4XAHGQelR745pBnkEc9627Wwia3DpkkL0xkc1nzJ9SLmEt3KpxsLDPUVBcTlnLEHPTFbkix25JI5Axism4nQSklMLmrsu5RYsFimUGUYHuMYq1Jb2qHJByBg8cistNXtoFP3jnngZqQa1AxAXOQecGkpRj1Fa5cdY1I9COMjFNEgRmG8YHbNVpNTR0KCFmLdGHaqywecxJDgZBO04zilzX1QWsXZ5omjOSCccYNVQjyRko+T6elBtTIxJjbg8En9RSjfBGSEYAnGf/AK1Gr3HexELe4AGc5PAyetaGnWkyTgzIxjYEZB/pVSO/ljfBiLgDgA1cg1acYBjOM9BzzSaSV7C36nUR6BHMir5wIABBUmoZtB8p8NKoUnJYc8UafqytAS5Ebntzz7UyTUt3IPJGQSeopcytsNJXsy7bytbEAHoOpqR7l2IKZznOQelYs14xOC5HoO1T2N46Ll3A7hcdT3NNt2SRWxfeZ1U7l2gjqo6UQKr4JGAQODThqJZAQQPcY4qP7V5RzgMSMBiKSaEtS9Hp9ozF3ZlLDoBwKimhihx5crYJ4JbOaqvcllIJwSMH3qbT7ZLgFXYcHjJ45ptsm2oCSZyFQgkdM8Z/Gj7LeqB5aA7Tz26980x1XTppEUlgTuJJzyPT2plz4tlDri3+QYGVHX8OtJqMV3L1tqaMulXH2QtsGF7g55NV7SOTTyrFFLN1B6Z+lNXxc8vDISmOPlIB9vpTJvEMOCDCT7scD2pKSatYVn1ZsKIWTcIgCeSR3NZ2pAThSIFwMgMuM1Xj8TQujKI0UnoVJ4P8qpN4jQOF2ZAOOv60/aK4pJvZEq3sduSGyMDgYyT7Uj6oF+Uk4Y7ip7Y96tQ6haXTZMaDnBxzkVdnsbK4RnijCc9zkkUJqT0Y1dGFHMk0hBIQEcsela9npEc4Db1KnggnH4GsC+0u4jlbylygJ+6OlV1l1OHGDgHoxBGce1U4tLuJq56zofh7TPJxNLHtcFdu7P557VjeMtLtdFVHtnjcnOQrZxj27Vwpu9VOArnHUkHGT9B2prRajKfnkUqTxk1Kc0rcokoR1uxH8VtuZGQkBRzjrVdtceRQFjJBHBx2p008cYVHA3nr8uM0xb+OLjYu1R6UtvtMq7ewov7ifJMTMRx0zikc3SqSLZmBGcgZI9xVm28T20TqCqnOADj1retdUglXggEnJOKE11bG1I5OWe52f6hz6naT+gp2nxF7orOj4A44xk1076kkRJDY3dCOPpzVOa5R1JBIwegGKel9Lgk5Eb6XbHLhMnGcgVT82yQbACOSAD61d+1IEIDhSPUVy2rwv55eOQEZ5A6Von1RWi3Nz7FFPgxr8w5znPNJbWtxEcD7351n2WryhM7CVAAyoxkf1rRj8QgsWMWCDjtx/wDXqG11M1qySQXcKnAIJ9R1qE3T7hu2oSMYx1NSt4vUrh4gAO7DjmqsmpJdOSGAHAwAMg/WknFlWKdxcAydCADgryMGklSWKIMpOCcYJJqxKgkYYfDAg5z0qygMsZ8yQuSMZaqsnqx3ZilpFzksQeeTwK3tImsohG7OwKjkHmqLxBTtDcfyoi0xJG5mC8/dPp65pSj1QNp7nUSarZAEoQR2Bwce/wBahbV7aXKtkEnqDiqMfh+Dysidd3TjP55rDubYLMUDvuBwM5GffmlaW9ydDrY5bR5CQhAwCBnrU3+iyQsjpkEYwT/nNcpCtzbxEoHcE84JODVhr6dUyUYH+Yo5pJEpou3k7WYXyfmXqR6deKqhZbpjJhyAeFUnmsmbV2VyHDAkng+3etTTtYCKdjdRg57ipvrdo15n3IpTMkhHlO2eMCp9NuxDxPCxQHbhgSQKtR3YmIRzkseABnHvmr9ppA1Cby95RmOCSDx6CrajJmTk/tEy6lptpkhwWJAVhxgeuP8AGpE8T2obbvUY9TXTeHfhLZalbz/aL3aSQrLjrmsjX/h7Y6I4UyM5U8K3+elWqUn7za/AxU4rZGTrOupd24Ebc4wMd65u3uWhO51KgnJyc49q6jUrHTkslCFRKB1A/UVk2sEDIyFCRjnGMYH65qbLubKTa2LNrr8K5BVCTzlwDj6Vs2Wr7cNHLGfTaMEfWsEaLBNIdkbrxnkjB/Gnpp0oB2xGJSeCOQfxpWk+oWW500GuyQt8pUBjjcVGAfrTdQ8QmaAAuGAyAp5rmhpV6WOXAz056U9dKupBt3oM4+Z3A/nSamv+HGnFdSV/E9y4aBSzKedo6fXFNOuX4JyG4wMisqeC40y8WUc4ODjnNai+JQYVWSAgjnJjx+GaLWfvMtu+xCNTvpZCCrAEEgkECren6u8UgiuFO7GR1zkdqY+viWNQIm2NjB24xTLe6trlyJgM9MA/nUtRWwteXU0r+7s0VJY5CXIJZT2PsKp22oW8jEuA2PU1Vm060kf91KwHQAnOB/U0n9lWqSjMpwTyAcc9KSjK+rRCNu3vLGZAhhR8d27+1J5FupytvEQp5BP5DNZB0u2R9yFwQejEn8fWny/acfu0IT0YZrS81sytGtg1CyRjvCIg7hazF0x5GBRhGCCWAbk45xj0p8ttqDBv3ZXceSuPzqJ9PvwCwhJAzzj8zTXPJ6oHbvYn/sISxgmdWPUbj60yLQEUEGdhzn5eh/8ArVk/2lPZyETAhQMHPStGPXAeQeMZyozmp2eqHcfe6RsUNG5BAI6dRVvw7qkVvAIpUDgHqR0qm2ukoMoUIGTgfrmnaQbTUpSjIGcn5WHaneL0I8zopNWtmRgkYA6AKeB71QbWoVYq8akFeMjNa+n6JY7QDE3IzuBxjH61f/sfTCzAW4QgEkr1I+tVFW15gTclsYVv4jtCqRGKIY74zmrpvEYjYi8kAcA1Q1Dw9AZC1vbAKxyTUcGiXFwfLiYRkcjJwfrnoKdpdJFWW7J7vTop1dm8o85JGB/kVUi8O2wy/mqHz1yeR6ela8PhO7kj++nI5+bP8qztU0S9sEdw4zkLgHJH+FO0miHa97k1totpHJmS5Vjg4UHH9Kk1TSINgaA+YdoJ64B7iuZS7uYZmLKzDIJyM4x6VsRa/NHGAULBs53L09MfhUptdA0vuZkWi3ktxmBFLA9Tk1vro2pwRhyCSBkFQcVFF4lMLA+Xggc9B0ro7LxgL6EgyDGOcf4UXi90FpXunoeTSTS3RymBnuOlSR2zBAS53EnrwKbHdMZ22IcL0IHBpk8kzEJgqO30rrsnvqc603ZYwq5LBS2OoqlK8nnAJgAD+Ed6le1EcJdnPsM4qql2POCoCWAySf6VLsh6t6DzZSsxJGR609IIFIVyNx5wB27mgtLPJgfLx69aV7Fm+eV8cZGOMiktdir6EkcsETDym+oz1qOXUZVfCRkg/KxPb3H8qi3wLjYDkDkk55p0lwhwQScH1pN66sLWV0OW7nMoBBIPAOO2Kn8tJVBLE+uc1AhdsnkAdqd5UshByVGcg5xiqVrAnZWZIlrBFlxIDx05zj+tWY76K2hACnL9cd6qG3RMBn5x1HaliRASTIVx04zTXfYTZJc38cuE8vacdc/rUaQmUbt4XB5AwKbJMJWKhQcjkhMZPtSfZpAnBIGMYPcUuZ7bgorcZJYAsCJg5J5CgiqF9opnwQwUjoAatAzxk9XweOMcVZheVgxO5RjHT9ajboV53MSDw5ucPISeOASTkVtW8MUCbUA3dBkgfrUc5kkBKsRzyTSC1+XBcMCMEU7tbKxN+bqTM8USBnjTLHAPU5+npTZLmHaTnP0Gf0qG5CodhIcqOxzgmnxeTtACBeeTmpW25ettSOQxsuOQfY9KZbabFvLk7s8YJq60EbocDB7GgQrDGec8enWriid1YptEYycBsdOR6dqT7MbtgjPtXuDU08ijADZKngZ6GlhWWR8KCcnnAxTb7kqNtENTQoo+XbeSejDoKmMKMHAIUDjaB/WlAdiFyee9K1u7HAdgAeQBxmr0a0RfvIiNvlMA4Yjiq/2dVfJAJJ5A71f+xhQMuTjuacyo5OGAwehAwajXZk7szlstzjA5UZGBjBpbaxETuGbJY5Iq8HMAIX5j1zjFMeBznAwG5zS0Rditc2whbG7BOOPSqhJSQqCS3X/61aX2BM4LAN6ZxUDWwjkzuBYcEY6UumhOpXDNwDkH34FMuHaO2Zw5UZK7QMn64q7tLjgAkdDTJLJnQ7hjjPFSlfQe25i28Dbt7vuJ4zjGKvlEWI44YjtVo2wdRuHGOoFN+zRZBByB60SixrXQppLcxn5AQM5Bzx/+unrfagpBzJnAABx69aupImTls4GBx0pBebG6KfUN7Ukotag+ZfCMN5NcKUuJCQo4XnimCzRtp3kEDBBOAagnv1dyQD1+6O1JLcFkO1SMjOKFawJy6o0o4YtwJcHHXmrqyWaxEYBJH3ge1c1FHICV39RyFPerIsn2quSnqBxg+hq05bIh67mqtxaeY5G0jOMYwcnuKbJskzscLxkHtWb9nCEk4JPHJ7+tWEcQxAbh7+9DlLqCSbuTrA0g5dW7EE4xVqG3ijyGxgDg9c1jGdCcliD6Z5Ap08/mKvlscnuDSTXYaTZu+XDgvsDP0AHemF4rdQSyoM8gECsCKS4yfvYHQk9ae1lPdKN54J55zn8Kq7YJJaG9/aETkhXPPTv9OamTDruZxnuuf6VjxaQURMHHHXPWkbT5s4EoC+hNTyyHdPY0hEjtw4AJ5x3yfSpRYQcqGG4nJzjrWOkTWfmpIwZTjjOcVFLeiEli27avPJPHp70JtaEqF9TeWBIkLhgByOO/vVC/uzgOSTtG0AcVWi1NBGq7s7gDjPTNPGLoYK5HoO9Te+pXJroUP7ThYkncOSDgZxUX9oxEEEEEjcDnFXT4fWaTA4Un1zxUkOiQWz7XCuvXrkU0n1KSMZrlXIUEYPWnJC8swKvwvat2bS7ETYz0wfl/SoCtras4UhSDgknmm7LqCk+qM+UPBGQXAIPXGaZA8LcuwJPJOc5x3FaUsEU8QKOSSeCoz+NUv7GJbCnJHPpU77DvYlZ7OQADkkdAeo+lNYWxIKuuQQcDtSJo7qHd8AscKSMYp/8AYjzkYyHUYyB0q1GWxnzK9yKSYJzG/OckDHPtVmBZpYyyjecYwTjFVpNAe3dMsxJ5PPUVegia0hKBiw65POPalrF6lcylsRJb3MnCg8DduB/Sh4Lg25TbgnJ5PFXop54EyqYJHO4dBUbSXMpxsAyPXrRo+gkn1ZVtrIKMyOdp5IzSfY4skE9+lOhikmlIOQBxg1bGnpLkM5XPB5osr7FLYgiUgAIQRnjAzT2idnwFBIGfwqUWa2wwj4I6U5JGLMWfnuMCntqhK1wtvMR0Kqo4yw9TV4yBiSUBPoO1UvtcuGO4EcLyByKifV3iDZAOR2GAaTdh7iXDGSUsIyFBwFbuKdC+R80ZHOMGok1gy5AXdwCSQBx7d6kbVIxgGLnOBjtS5kK0peg8BBJvIIA4ANOkmaThAFUnt3qFSbxCu0qQOmf61AY7mIoqjhR0JzkfWqSbWwvhNAWrlBnJIAyT6014W7/UcUQyzLFvZWCggFs9/SrBvULj92cYHXmjls9ROTexTKhWwUOAecipVjjbGTk/yp97fQQ2rnB8wjggZ/CscayAyEofm5BI6+1J8qY0maBC5XAwAeT7VJv8k/I559R0p1lJFPEGYgA+p4570k0UODiUk8AEcg+xpXCzWoouCchRkkcgCqxLyORsbPbirMPliXCsScdPWp/PCycBSevH8qailrcetr2KsFoshImyhxkYPQf1NPk0hMEmTABGOMkCpXxNOrttUY5xxz7VJcwokO1ZSpIPJ5NKwkhfDlpCmsxiVx5AB3Ejk+ldtDJbQrIYnKMemTjHftXDaaEgyXkwTySxrQa7RcMJBjrwatSsg5Op18Go3Dyohk5YYwD1NJc6a9nJtJGG5OBgCuVh1OWGdXVuYzkA9jVx/Fc9wW8wbcHAbgkj1oU0tEQ4X2ZoreBHKseQSBjv70wzpJ8pOCuOc54/qayGmWcn5slsdDjJ/wAKRV2MdzgEeh6U33uFtLGo0ka5JIGPWoHvzLwCB9DWW5DOAX4J5OccevvUaSAklWBAOCQeuKrm0Ia1sb41h/K8osWQnIHXNad9k6ZA6oAWPORnHFc7aTQllLOMjv61sX2s2626Ql1JC/wnP40k+rY3d/CilHMQQCeh654FdFH9gktlZ+oADEkDJ+neuZaSAoD5gx3PrTHnt5AAZSACMYOPwobs9C1G61NDVorSKUvEEXI/hqDTrkxMWjYAN3UZxRBBBfNsEoJzjsMVbn0xLW1ZlYAqPrn2ptKSuZ/DpYY92VOQQSTjjnikklnRARuK54GCay4dRWKQBx8owOTW4viKzK4OAAOnU/lUJxW5pJO2gyyWSRfPuAyxLwTt6ZrWtoNKMv714wmCxJXpism98QQ3FkbZcKCd24cHI7Vg3E42ORJg/WnzpfCJRb+I2L7xSbWd4rdRIgOQR6Z49qZ/wlOo3kItjHiIncAvH1OK5QXCxPky7yT1IFXE8Q7UAVQWXj61i3rq2Ukl8O5fvNOu/LaUgiMHPBrZ0qTSpLRYrmQKzYJ3EZ4rBn8cvcW32VkYnGANv+fzrNtboTlssQx6qR0/GhyTfuIqKk9JHZXlvpgVxFIoOeAcDr+grC3xWmAr8jkVRdFbkyk8ZxxiqtySIyxlJBbBY9vahuT7ByqLNJtYmkJCScDIAAHIqJri4kYAEkdCBWfbMtshYkNgZGec1d/t9YgAeTjAwOnsaH5mm2xFcpOWB2Ec98/zq/pskBcJcAAryd3Y1nzeJz5JGw4I5GKzV1ffK+VYc8cVPMr6C16nVzfYBKCgCgnkg4+nNUr+Ky8/fE5DEc5bOT6isk3AZSxAwRgnHWoFjM8rM0hYk5BAqnKTBQSNU3ewEZBAPrilTU2wQnIPUE1ly2yFMhsntUdvdC2OFBbkE8dqWysO99EarQTygOOpORgfoahSG+eT/Vgc4weM1GniUwStsQ4BzsznGatw+KHmkJEYODjCjGD70rx63Kd7EzWflGMyr8zHt/npU32a1PJVs568c1C95daorEICsYLYzjA7mqceqEAoww2MqQelVeyvFGSTZYhNs+qxwPfWelRCJ2N1fBjEWAyI8Lg7m6Dtxzgc1Zt9Vae3id0MZZQxU4JQkdPTI9qy7SymeR5klCHBYfN1z/Wo545g/wAp5APPWpuyjVJcTMyuw3cDHYev1pTG0jECQgkYycVkwrcgncTgDp61cti7SfPISmMgNxj8aLX3RV0XH0dpUDifDk9PQVAujSeW7PNkg4CYxkeuauMQYlCSgnHODUUtncQhXSUcjOcHg+lG3Ql9yqn+jlhgbRwCT1NS704YxqMnpnrUQguOdxHWmqjlwDggnn2pq/Qd7rUddTxMh/djA45HT3qgZAWYpg4ODiuks9LWWMmVQQByQeh7c0s2l2ysCxAOOh71VubcL22OY+1TyKFzsJ5IBzxVtLe5miHzllAJJJwcVJfWUEcg2PsIHApYppECgMNoPPHUelZuK2L53Yr/AGSWMhjwAOT7/SnW0oQ7ZeeeSBn9KfczyyggkkDpk/pUIgnAICkHODnily2ehCbT1LXlQl+MHnqeoq6rQRxjAwQOpFY+ZRgEHI49c1NAMsoYFRnp1yf6CnqWrdjRTVCuQCAPXNV5tWcZwWGT1NSnTUkUEOfqD+lNbTsKdsmCPU5pKEmU5LsUjubLkEg9CR+mKZNMXiwVZTjOCMVZIniwuzeMbh0qtfSu8QjIEbYODknihJ7E3M+O6EAIDHJOTz1p6XzyEgbR6Y5qax0RXyXbp0Unp75qzHpKW27GOuarkluCa7D9Lubu0uBPHkOSCCPavofwdrI1jRIZw43MACuecjqcV88pM0LEZwo4Irufhr4p/s7UvsTsQjqSqgZH5/WuDFU048y3PUwtTXlZ7vazbB87E+hPrWnay4wTjB64rnbCcyAHgqo3H2rWtpdqg4BGR05rxlZHtp6G5C4aQEE4HOTx+lXAQinGMZrNikJ5OSQMVahfd1BA9GGKvSxon2L8eMAnkE1YjAyCc4qoshBQAdDxzVtCSQMbSe5o0KuPbC9eQOlSRsWQkkEE4xjmq3mNyD+GKsW2VBB4z0zUuxafcsKMgMzegxU8TBeQcjPBB6+9VEdiCCSQBnJOKkQlSM5YY5OelRy3NIy6GlDIQRkde9XbW68twMkH2FZSMOAuc45q3BOgHXPPU8dKwnHWx105s6S0uSMBcAZ5wcZrXhm3gAH69q5e3n+YLgDGCfTFbNpMwwT0Hqa4pxOynK50MK+aMMBt+tcT8U/hJbePtBdIVVL+AF4Gb1A6E12FnchiD3459a1oCCSR8wYd6xjUdKScTotc/OnV9Gu/D2r3FldxGKeFtrI3XPr9PQ1Zs7ncgUHAIwfevsD44fBG2+IOi3N7pkCQa5HESrKMeZjnBx2r4wljuNHupra7ia3uYHMUsUgwQRX1+ExarRXc+py3GqS9lPc28FiFAPWmzW4nGzaPfcOlQWV95gBPHbBPQVqoyP8AcIJHGfX3Fe3CpdH01k1sYy2QgkHHHfArs/htcoviW7tlcpI1qpjHY/M2f6ViSIsjhcZIHHHaqircabewahZjZdRcFSch1zkg12YefsqiqHyXEOAni8FKnTWp7YAxUcYPc027kuZnttK0yMT6zqLeTax54XPV29AB/nvXIeHviJqniq/h0jTtG238uQBJgKFHV89cV9EfBvwJb+D7C98Qaq/2vVmhkaW4xxCgGdiDsOvPfPNe5XzvDtexpv37H85LJq9Kr+9WiPIJPCtu2m6j4MhELXOpaitjcXZAJS2jG6eTJ7EjrxyteYfGP4qeBLGxfwn4C8MWggsCsTa4yjzZCrDcVK8nOCMkdCfau0l8QW+nJrOv38+yyt5YbK6YDLKt3IS5UHjJUADPrXzb46udIvPHXiJ9AATw/wCbtsiBjKBBlj7k5PTrXyXvO6b1Z9RCMaaTS0P0h+GPg7wp4h8BeHvEMehWWNQtVlKiMEBsYPUHHPOBXcLotjbrtt7K2t1AwFjjCj8+tcL+y/bz237N3gZbjO9oJGGew3HH+NeiXMH2q0li3lRIu0shwQD3B7GuqMpctrmbUW+ax89fG7RZ/jNLB8PfDaN9ne5STVL5TmKIA/cBHU9e/wCfOMH4nfCKLxl8Svh38L9HkH/COeH7VZ9SUDgEcHcORkjHc8uK+n/Cnh3TvDwS1sbSKCJd0rOAdzEKSST3PGK8n+DmriL4efEH4junnanJPcuC5yQkSBlTPpk/oKHyLW12DqT6bHxP+1x4jivfjJfaJY4g8P8AhmNbK0hhICKwX5zgdTk4z6AVheIvgv4j0H4Wab44voof7B1JR5bJneobgFh0AJPrXLXwl8R291eXMha6vpJJpGbkliT1NfSHxV+Nel+IP2WfC/gWxQHVTFALgbhtiEbEEY65PuAP0rnlKEX76NYOUleDSaLXwM1zVPGfw1mtTbm5tvDcK+ZqBGfLQLkoT3OMY9s1F4y0x9F1W51eFFbS9ctBb3yKQd7ADy3J79R19gMYrY/ZHuoNP+BfxYtyShDRAK3cOu0H8SK9X1vwfaXXg+ysb2JWBtEhO45yxUAEfhivic5lDD8ko7tn0uDxE5fF0PleKR/KAkABX5Rj0HAoMgOehJ9e1Yfhm9ke61eymkMosb2S2jkI++qnGf6VvPAcEjBHvX0GGk6lFSZ+3ZVW9thoyCO4MQG1s89a1LTU2XGXKFSKw1QsHOCCevFCSFOpycce1dF3HQ9xSsjubLXiuBk7QAQQe9bNhrQeSIMcGVwgBOBkn1rzO3vygAzz3yela1jqG5rdTIFAlUlj/CM8ke9Up9biqTfIz7R+EdmvhTxHdNchROthAjFHGMs5J6cZwBkduRXGafHdaF4hvZ7iDfHf3rxRmUcKmWPmD8eOcA5FUfht4oh/4nsAnFxHb+WIpgTk4HBJ69z1xn3rI8YeIZobrwiZ3BuHupWmKk4HoPy7ZP1FenjG5ZbKUT8NoVJvO5Kq7t6HoHiCW3m0G9to0ie/uSIEcqDsBPLe3Gee3asGX4ZeHNRtYobixzMFCmaNthY9M8VnzeJk8+Qu4HJ4xnvV7S/FMTXcRZ/kLDlT2r8ZjmdZSVNS0ufpXsJ0ouUWYeo/ADSr/wAbQaHYtcafBIwRbg/Nzt3MeevJxnPvU2sfsda7bPnS9Ys75VztEpKv/h+Ndx4P8fxeIPHlvajDNbeZICDkA7eMn14/SvSl8SAZJfOeSM9TRnGe1cPUjGkz4zFZnmFGdozasfGvin4WeLPBUFxFf6b8gYfvYCHAPYEjpXpuneI4ja2gEvIiQMCMYYKMg1Z/aM8Z3U3iCw0+OQJZRxebIqnAZ/ce2f5143J4pw53EE46juK/ReHs0lPDqtNas7KmSy4mwyliZ2a62Pd7XxChSdHlXZLG0ec5HK4/HrXKfDidtT8KS6POdwjmntyHPABY/wCNeV/8JikbAryQeSpIxXT+CdY/tLUYoEnW0MhMhZ/ugjqTX1jzmjf95ofPVeB54ClJ06qfqdT8LIriXVdRlvC850ZGs1B7Etwc/hXX3LhVDAgEdferngjwRdzX2rvppa5W6AknklYRo7dcrxjk9hWfqSS2N5JbXKiKWI/vI85IHXP0xXfgszwVVuFKom+1z80znD4ipiUpR0XY83+IOsKNYs0MfnrGwDKv8JIwBnt1NdDaWceh2ccSrtdlEjMxBOSAf0ziuKjeLXfHE6K5MbTBihzkKO/06f4V1V/cbtxJBycA4/THajDxdavOr0Pbx+JeEwNLBxdtLs5z4l3KX9npxeUMwkcMSc5G0YH4YP51w0mqu5DyyvM5TygZWJIA6AE9AOwHFa/xHldY7RwGMasSSO3BAz+dcJ9qLue4XB5PGa+ezanerqj9Y4RtVy9KTPQLnxbHF9n+yIxiEaiQScEsOuMdq0NO1aPWIncDyzg8Y7/jXmLX5QhQ2ARnjv7VueG9ZRFbBYEcEsMc/Svz3MsFTUHOK1Pt/Zci0O5msEu7O4VwCix7huGckda57QtH/tCWNUQ4Y7lU8kAVraXqEl8WRATuBX2INdl4W8MxaZbIqplgAASe3pTylzpU2pKx89mGYfVE1H4mXNA0RLWJBsxgckdq7K00/wCVRgYA575qOzsDsU4HyjHFb9nbBVU45xgn1rvq1HLqfns5yrT55bj7K0KHB59CBW3a2hKqSOBUNoi4BAwPX1rVt0bIJwB2APUV586lhrQnggwAcgfXmtCCIgY5GRxkcGm2kKvwMEZ6Eda1Io1AA4OOMVzN82o9hlvF82DxV6GIvlsjAOMEd6jjjJbOMDpV61UnsOKqMbmU5WVyWFOMN1HoKtohPt70yJOcj8avRQ5HYmuuOmljzqkxYouhzV2FMBRwKjhg7nNXVTCFsZweB3+tapdTzqkyRUAXHp6UxiQ/SpnwB6/WoZGG3jqfWnN2VjlWozPfvVG9k2j1/wAKmZyGOcfWs28uCM5A9etcU56XOylC8ipeXQCnnA9K8e+OfxMt/AXhWaZ3HnzHykXPQn/P6V3nijxFbaHYTXdy+yKIbia/PL48fFs+P/E8lu026xtpTsUH7xPfHsK8+EJYmqoRPoaajhqbrT6Hl/jK7F9e3F1NKZpnkZmc989q5cSts2g5XGKt+IbiCSIgSkN2wecVz8ephAOc9s1+g0IRoxSR8TiKrrVHOXU2Vm2rgkDiqjzEkgchT3qr/adsquS7Arx0AANIl7FKcKc49DiuxTT2POmrakz4YkkDBPA9qilJUcDHpmmTT7CBnI6jPamNdR7QQSxx0pp3MdytPJO7bYxkk81A8lwrH5AMDjHUmrg1SOLIKH1yRQ+tW7cEAjORgZptxG0Z5upwoymMkdBz+dWYZ2kYBwMEclvWlfWrbgDcGB4+QgZ+tJ/akDEgIRzwT3qXy3J3LLBSx+nQjGDUb2cLoSwwAfvD+VM/tGM84OAOcjGKRbxBgFWyOcZzVppIlrsSjTLfy1KAoCMgGkW0t0fLZJHBb0FSRTCUFUUjvgmpjbmUbSrAnoQpOapai0Kf2O0dg2VznoB1A9aSS1tiyhTkjrjtTx4bnb5sspzzknkfSmL4cm3AlgAvTBPIotLawKydy21lGltlCCc8EelUZ12KeMkD1rbstMlEZjZy2TnJHQUyfR3UOp6gcEc/jRyt62HdHNrbyyMSnJApHiuA5+XIAzmtOOBrZicEgnsKu4DYBCkY5BFJq4vQwVkfgkYPbjkGpzu8snOARWm9kshJBCE9B606awBiABBA/Wo5LolNs5WWRvPGPUHAH65rpLS5uo4VRVUq2DuByfpVB9K+YHOMHjtXQWMkdrEqyAHA4GO9WoLqxptlMy3MgGVXg9xjipLcMHIdAB23dx71ri4imUFuxAGahu5IFbIGe3FUlFD16lKSFDLkBQAOCPWmHHmgI4bHXPHNLNKFxsUkHqO1CqJCCVx74qbt7E6IguInVtyOMEg471Cm4vgkEHpg1PIkkbnA3D1YYzVbzXTJKMTnJ2r0p2Gma1vOAo3qGAOSKJpIyoKgD6nmqcN6r5yhQjjnvT2nhC5PU8nJ/SncNWV5/nY7Tgnrg8mlW1k2jDknsSeacb23jU98Dd8q5IPpQmpEICihxkZweopXJvbYYdPmCndkgnOPWmtFNbMcq3GDxzVg64UIOw8jp0BFN/txMZ8sAk8seaPc7D97uL5yFQzjHOOR1ptxNCVzznsqgdfr2qSCVbwZ24GOM8Zpz6WHGQ4BOcEmne+wGUJQrgkuFI5AGc1KzKykICdxyO2a1Y9JWSMliAR2U5qpPbGJgAAR04FPlutwT1IDpZcH7zEjPBPGarf2cXYndx1BNdFarO0TMQcr8qgjqO9QvbsEZmGMLnkdKlehN7uxhpbtE43fdNXZJTHGdqMSBwVFSm1dWBBII54FLJDMQCAcHr71SRSd9DAgmMd44YbQex/U1sR3RMfD8dME4qtNp+53dkOW6YPSomtXQlSCQegI6UOLFfoieSZ2iz5oIB4KiqrXcpySxJ6ZJq3bWQDAscD0zWjHYW20g4BP41mor0HcwVFxJgZPHIPrT2Wbnc/BPUV0MUFtGCBkgHJFUb3yCSN4BPbNVyxXUnmZUsrUmXMjhgSO3StmO1t9hUjORjJHX3z2rJieJCAH6H161ZW6VzgyhQvp1xRtsO3ctPYwlgSAeMZPoOgqL7FbpJzLsB6nGcCq7SSykGNtyj3600WN1OSxOCR1B5ppt7IFpqNur22t2KEkg/dGcZNQm/iJwDjI5Gc4rHv7GaG/RZckgcbhnn/GugtrCBYxlATgE+9ZXtKz0C66FWPUE3bVJIyeAMUoiF44CS4I69eK0Ra2wXCpznPWo5YREx8tQDjgD0NU/JjKY8PSyrkSEMTxg4qvLpbwsCWJ+prShuLkfujgKSSMdqp3f2p2GSSM4wT0prtYS33LtjdrBCQ2M4GDjNSJdYLBlDjOQCMViIt0MEkgA9Af1q/FMFUByA/HB70rtbFWLwPnEkJgehFUbqUWz52ktngY61aS7WPksMZ6+tR3N1BPICBlSACc54+tCn0bC13oUZNaQYEkDMcA9Dx7VVnvReYAiAOMjrwetakhtmBBAyOnHUU+AQDjA65wBRo+on2KWnau8hUFCueGBPOa3AnmRK5zkjIx3qqLaLdnhB2olidgFSQhR0CjFFmthrRCMil+gBPbHpUUttFOQGIORyrDgipoNFlnJCuRj5utTS6BKVBEhBA6jH8qpKT6CZFHpNrtY+YpOTynHHtRBoluzFCobAyCBnmqstjPC3EjMO5z+lOtzIilVLbhlvl6/pS2QkiR9EijlyCQT1wf0qtdSXlizBVynRSARSHUirKQHIwcHFXY9S89MOpAx/EM0Xi9y2rK5gvrt3GQAjFv9odPxrZ0q11HVkWSMAZGcAYzT2tEwTs5B6YrR0nVZ9ElJi27G4KsoOPp7VDilrdku/Qry+HtaMgUQb2JzjJyPwqte6Nq9i2GtmAI5LL0P1rrU8SXMwEoVFAOQQmM1YuPG5uLQwyRMQeCewrdeza2Yveva5wtvY6rcEhEDsex6/hVe40u9trhlngdcEDkEZrqbDW0tdTWUJ8mc4Jz+GP8K7XU72w8QafE7DDgbSWwfyH+elJunezuS+boeSLAAh3gAD1qv5tuvH3iT6cYrr77TbVWHKgjgnPJpW8G2N9amSJ18zB4z0H9azXLF2uO+mxz+nXUIwQQFz29qkv7hiBsOeSMZ6VC/hq6WTyY4WZVP3gpIouNLu7cY2FsHIDHAquVvoKLV7GdNHesCUcAE5AIzj1qt5GoM2CWY9AAP1xW2ttONvGPTjqKsW0dxDJv8tXOMgA9PUmo5U+hd3YxLe3vVfZJkIQevY9qtWdn9jnDOcZ5J55P9K6Bp4mj3ugD452moH1C1KlSAWx0x1rS0IrexK5mNi1ARuRhgGOcZzmtA+JIIlBERA7n1rF/tG2hyTtIznkdvSkfUYZ1xjcRjBPaovfaQ7dTRm8RRXZGxAAe2P1qG6ullh3YPI6iq0BQsGIUEcjim3qvMjBWAU9APX1oV+ruPzK6bGcEZAJwQOKn/sOCZtxkAB7Lyas2GgmRQS+GI654P59KH0aWFyBISPUnpQk90hXvuLa+FrO4kCFwBj7x5x9BUN74Zt7P+P6YAqWPTLgNjzyO5OT/AEpbjSbgqC8pc7cBg2efcVV57cqC6RBaxxQFMlS45BHf0FaMV0Yo3BJUHglT19sVkWwa3YrJjjkmtCLU0XBAU45BU1F7aMfyIpr6JpcMG5GORgEU7yILjouQw578+tQXEyXAJVQOOFJpqB1XAfPIxg4xQn2YOwxtItlDEu2Sc7cY70yPRoJCWQjIIABPXjrUgEszMhkwAe/anDT3UYEhBOcYPXFO76Bcrs6W5KlTkdwM5qxBOQowmR3yOtU7i0lSQnzQy5DBcGp4b0QkcFuOoHShuQblv7S4Yjy+vfpUVxcPIgxAUXOATyTSyaqcAgYHpjNM/thSu3b847kUr6WuxqNiGO62ufMhGBjjJGDV+3mj3qzrheo96pM6SnORz196VdrFVBPrnFC7phuzT1Ka0jVJUAXc2Co9asxXunz25Rol8w456ZHofas9ba28vDnABzxVb7NDksuGUHoecUat3uCNO7MUiggnp27CqwuFQoM5HqahijiEo5IA6HBOD9TV02UDgEMckY2ntTvfclS8hj6giHIUD0xT01gsGRNuTwSRnBqvqGno0bFdwGOi9vxrNtLKVJ8gHGcf/XrNxfQu5stcXe0ZfKDpxwCaZFe3EJGSAc8laikjuioBBwOpIxmmCKSVgrAjPIx3oUbrYV1tc02v2kIYsQcdc5IpY7lRLz82eoI4qtDp8k5AyUPYDipl0O7QA7hsHq2Mj+tUoyQ9LWZbkaJ4sggHHAzmsy5Tzhgtz3x2qCe1vYZcKy4J456/WrSI+0ZwMcHNUrkadBkGnRMw5IbPUHqKkbRomJKuWAGMngihpfKwoBAHzZFEOph8gFh2Hy45obcehTXZixad9ncsjEAYbb61fRbnY20kDtzms9tReNwpLAEVfg1CUIfnCg9CDzUadiorlW5A9zdh2RsE855xiqbahIhBcAEnHFaRczAksPqO1Nt9MS7fe7557/yq0luhJshjvBtJOACeCT3qUXqiPaSAT1zxmtNdCtViI80kk8D0/GqtxoMHllQ3XoCSeKHG63JMG8nSWTBCg549qcCsqBRGHxyQKiutG8qYgE7Qc4PNNS3eIgLuJ9QCM1XKxEU2htO4dBgE5K+lblpoVxHHEUkyp53AdqpwSXHACEr0Axj881ZgmvUyFDAg8E5GOfSs276OJVvMW8025VMkZGemcYqrFZXLkgueuCN3b+v0q5NdXvzhl3KRwQOtUUvJYZMSoyE9BnpU2/ulKz2ZZbSJdgIlJ5yRnr7VlXWlygkkgkZxitsaiNvJO0jIw1Uru4iaMDIw3BPpWsXDqiWncpaPcKT5bqXYeg61rlICciBGA9c8VySyPbXIMI3qDkjJ6VsRTXVwAyJ8pGfrUX1siN9C8lrA0gBhRlHTPOKbcacI2BRBgn7uQKqn7XEQ5iKp6jJz70HU5RMDJESGbJY4/lWmvVFIkmhlKHIH4CoUsrlgdpJQ9eelTx3iqmAc5ycVJDfqgKOByODn+lJtW1GVJ9MuQFZOOeM1Dbi7hl+dTwSCCMD8q0PtJdgASc8Yz0q7p6w/a4hIjSKT0Hek+Xcl6EdvfMqgsMDB4pJ9RtpHDghsjkY6Gu6i8ORTnENrJI+OojyPfnFZ154BSWYmSynTGSGJwD7gelNU76xZCmnujnLLW4huAVW3DkAYFWba1fVJEVIFCyHjGcY/Gpl8AKWaSKVhtP3TyBVrT4JdHcAEsynOTzRyzit7jupdLG+/wEvdQt1mSSGLcAw3MM4x0rAv/g7qGjf62eIDOPlO7j/H610T/FnVbC28lI1VU6Nkkk/Tt2rkda+Jmp3khDAhSMHd3p+2jbldO4Ki3q5l2DweLWMMLiMkY+Unmp5NYfR1yspyBySQc1zC+JHuEIYgg9Tk/wAqrtqiznDHABwKz5ubZWNbcqtudAfiXfwyZEzgA49ePSsq/wDF11qbHzXYnOCcdfaobb7H5hJAYg881flSzKjEQ9eD1H0rP2cb6yDmlaxi/wBqSEjBJHcnipITLA5ZFYhsEAHp61ekgtnUlI1zgjDVs6THbX8QgysMg4OSAMdq0aSe4ruxhNqcsYzggKOxp1lq4eQK24PnOATyB3roLnwwHQASAEjIZhn+VV7Tw9FG7JLLkZILJ3B7VfJpoyea62LcFzC6gl2yRwB0/Ons1sVBPYZIB6U5PDNsjgPOxRuSVHaob3S7e3QmJ5DgH5RyB/XNQouPVFRceqLFotpKz5QSg9M+npVgafbhWKWgI6MWUHHt61zUNnfQT74UMq5+mR/Sr2dRGAbdsk5B3Eke2BReQm43Lc9ki/KLeNFPcE8GqEPhF76Npo32HPIyAAT2J7VBfT38QINu3PBDA8VHp+uywyvFMHhI4J7j149qXNLsDV9iS58Jz2kRZJFds5+VyeK5u+S9tm2kMCD3Ocf412Ca8pz8iuuMbZWPPPXimXur2TrueJQehBHSrc4taocU1ojmLbXLmQeWxkZ14LN2x+vNaMWszxRj5GOO+M5qN9Rs2uAFCJzx7fWtTTrtFBKyIVx1UcE+vNQkpLRhsZs2v3LoVAO0ZJJ4x+FO0nxGPO2zbsZwcHBBrQv7iCfA3rknOFAAFUF0azmIc3AYE4IUEY9+aOXSybC9uhNqB0+Zt7Dk9ielV0fTHIHlAAHADNnNW30Czk2gXRckYJHYVjX3h+VXZYmLgchgOgq0nbcmWpuLb2sgBWJPLI2k56+2KzLzTDp17HLajBH8KMDgVUtre9hIQqVA6se/0FNN5Pp8yAxgxg5LenvQnNboFZHSxapdTOE8qQuw/unmpxHqTqSUZSRgsvQeg+tWbLxDGbeJsqWAycgdf6Vam8VALkNGB0wRk/nWatfW47zMK4W9s8OY2dAMkYPNVbPXitwRKHC4yQhI+g/+tW1JrYdgHf5D1GM5qvaW9sZ1MuSMnBK9j7VWj02B3Llv4lEeCSSD0GcUt1rkFxESRknrk5p0unaZJDz5mc8lR0/DvVCfS7URjCTKw6gDr+FVGMVtISa6ktve2MrEbMnPBYZx+FXdltKpBgTJ5GT09/rXHvpF4k4NsryJnjcMEe1WmttXTCGCQEnK4BGR9e9Vea2F7tzdttFj1G68s+WiFTySBginy+EY7OQlJwOM5B6iuekGq2mXdSjqcHg/iKpTa5eKcM7EA9OtZ3n1iPkW9ypbCFBncxwMnaM1XuZyHwEOfpginPBFAGRTs/ukHGKgeVQgGSfTmu28n1Oe6T2Imd52IfAAGMDvSHyIQAEVjnJPQ/nTY4C7GQtszUvmQQg7wHAPI61Ot7D06FXz3diEBXHt/WrPkzSgAttB6nOcUC5TadkffIbH+eKjmu5G+6AOOwxR7qB81rMfHpqKMyKWXqecUrxwrgAAc9M9ajh86YhS24H06YqUKisDKAcDgCqvfoJdritMVA2A7mGDk9hSobmXIyyYPBHNJNIm5THyQOBilt7mdVOASM+uCKenqPUlFiJHEkjMXA79/wAKSeCKFsFyhK5GR1qLz5lcHn6DvQlurfM8jE4PBPFQ79hRjruT20iQ7skk5BAAzn1qO7u3bcoOASACwByvekWKKMDZKVBGcDvTJpVKAEkj3papWKfoK9wcKIkLHAwCwNRs87kDBGeoFJDPEh+XgEdKlW/kZiFiBHqelJbhp0GYdo2Qlm7gHjmojbOxx5jZPHBxirJnnIAYcY4AH601hJkZG09Rmn8irW0BdOV2zKw/BqG8lPlVQ5A7n/Oab9klOSrqhzyO4/Cg23kOC7jpkkHrSV+iFtuMR5WZiE+TODjt7U9EAB3FskdOtK91jCoOvA//AF01nlLHC5z3quVNBqtRCgzwM4GSAO1WIr0IpAOSB3qqUMq/Oc+9KkahiSzZAwT2ApxdtA1JjeuCMBgMnBUZxTjct0bd9cGkWcoOBnHfGajNyzEfLx2IBqdmF2iXzHZSDkA06OLcSWbLYA55wO1FvMAp3DB5ByOoogGxss3BOBx3ppXFddSaMCNsMQTnrii4uiX2YwVHTFE7BF3ZG49KrC8AwCAT2wKL9GUhkyM5LB9o7Z71BHGcfM2eetSz3RkJGxh6cYpixNLkjjj8/amuVaEXbZLA/lyYJBBPUDoKbcXTjIA69PpUkUAt080lXGCCCOAfrWfJLJ5gIGQOQGOcfjUtt7DTuWg8jRgbSDjgn0qq8Lu45IXByRTTfSxAAjIPcnpTRevMCFAAJ4OevrSXKyk2h/2YbeSQAPrUDQpgsWy3161Y+dInYEgY5GetUxbefIHLEAHIFHkTbqOjAVSWOT646g1MtxHGCDkEDPTqB2pn2YIC2dxBxj2pyLwS3PGOaVmUlfcbLMJCHCgjjjHekZpXAAcgg5z7U3CK2RjOMj/GlFwABu4J4xmmvMpW6CpEzqZCAcA59xS/Z3bKuMj1FRNK7MBHkAdvX8alAlOCCTgcZ9aXW4mh62cTAnHPem+XFEQoyD1A69KaElwcjnqQPTvQrRl/nPJ6Yp7MXkTJcrGjAA7iTz7fSoo79nUlc4BxU8fldAMge1Pt3tolKttG453Ef4UmidtxsN1NKTsYhwMcGpxb3K4YNnAGTknNRvexW5AAAGeTjNRG+klIdeCTkEfzpK3qNBcW0wm+cYBOcg1YWGLaQR83c46fjVcRTTsCpxkfxZNSPbyrGQQMMM5B61SvuhrzFjigSU9wB0HamrcCPnBYjoBUcClWw68dvb2q2Ug2qz/Lz2OKNWS/IaL2XICKMepPFSyxXMq4RRIT2BwD/wDWpmYUxtOOc7R3pJdQWP5R26jPQVA09CNIiylZRz0JxwaUabbs5TPyk44OeKbJNLcRIyKWBJPsRS2IkV8shHvVJN7IfumxZ6akLojH5MZ/LtWmLeBnBGBngADpVDzxwXY4A449Klt5mOXBOQOK0UrbESd1ZEeqwKiKF6bhnHJotwUXDAAAcYFPk3lxgZBPOR+dPuWMcWAnJ7ZxzS63IVkiC7MQAL5OeDnn8KS2traVzsKhwOQCMZ9PrWXHeTTO+QyFWxnHp3qQxrEhPmkZ+YjpyeuKTfNoaJO1yaa6AYqGyAcZPOKjF7IseFGeeTipEt7doyd4LdDg9KkSCKOIkOCQOQT0zUpNdSkr9CskxkcnYcgYwB+tQz3LLIRg5HOMcGp3vVQkAKMHrioLi5DoRsIz0IPFDsyr6bDWIuRlHAIPK5qJraWTYFlIG7JIPUelJ9rG0AKAB1IHJqSE+YuQ30yf6UkkRZ7kclvJGDhsgDjPJq3bunkYaJSSOTigWM8gJD5/HpUQspRkDAGeRmrcXe6Qk9NSdREMEIAGO0celIxtsnep6dRUaW5Virg7eufWp5oYPJQk8E4xnt60Xkhxj1IYblA42kBcnORnP41PJceYCV6+9RlbYIQhI74J5FVomSNwASQCcZOetJu/UTVnoibzLlyCdxH3SR2Haod1wAQq9Tg5GcDP9anNwIW+Vjj2PWmG/C5HGe+KW5TehEI3nYCQHAPerb2MGwYIOO49KoNqDygkqAucgjt71It9nB5BBwPrRfsSrFk2cTxkbsqDwAcA+9Vg+1sBwdp7055GdCQpJBAIHemNZPKw2kYIGT6UXuti4pWLloiDDF8nOeeMZrWiEOCWwSDjk1hxafIrZEmCBwc4watwr5QG48/zpxb6lN8ysOv5SsuAgC9QwrNuZJ3kD4bZj61qSXcQJBQEdyaS5vUlg2KmBjINS7X1BXitjMh3zJkvjI4wak+zt08wgkZ61BLKQE28HufX2qZLR7lQVY9OcUrJC1Y+0v8AyHKMN3PU960V1KMAkoDkY55FY7ae6sJCfun8607CSEABolAAPQYz701Gy7BuNlu+CyHBJ4PpUAaWcH94QSMZB6+9WXnhQOAgbPIYGs9ZVC5Xjn6VNkx2SJGjnj5MrEehOaiWaWKTIIIAwQR271Etw0jADqT1zUxt5HXIA5HcUJX2RD11J1u23E5IPc5ps2obZCC69vuniqjxTRsCwIH0pscaTTAt0HGcdaq3RlXui8NRLNgEjI457Vbt7GS5hJWR8kZIA6fjVZ0twgAABxyQOtS2+om1GAOCPXpQrddQUuhbtLa5s8ESEnJBUngDsc+prXm1KfyjvkJJweT1Fc3Jq00wAUDjI64JoMk8sRAJwe/WhKPRAm+5dl1WMKRsJ6j0/HNVTdphQpLA9CDTIrFwpLc+3pVhYYdpDAA9ck0ctnqweuxSa8cNgEgZxn0q0bOW5tQ6TAc4wxz09qcyW+3ng1XE5t87VyOwJ601ygr2swGkTynkgAnPHH14pywfYyAcuMc7qIr+Z5cIME8Y65B7VYlsp5I9xB467ieKFrsiUrMLe6gjckpu4we1VbyZXkUxADJwcVLHamBlLLtBGTnoaZ59u2Tgkg8YHvS23Zd10HLC0qZVyCRyS2Koy2kxfO/jtkk1YmuFXgHr1waqtekkjJ4FLTsLVkyxSwY3ElScfezUu1HC5ILE8ZH51VR5rkY4OCcHFSLDLHgvtOTwQelNadAvy6M0Y0hVQCFIUcgE5qKdYmlCRRKGPZe/vUXlThQUXd3IqF3MUhZuT3NHO9hKz1LUmny+V8rAADPXGPas6W3nQFWdcdQCKtnUjtKcEY4INUrm4MsgBJJzknP6UOw1qyEzyxOA7EJn1PfrxV2O4QMBjII9aW3tFuE+YEe1WBZRJkBMnP3jziptYTutR0axOiAoMkY3e9dVptjZmyJZEDEdCeK5o2kqKPLGQBwPWmveXKJt+ZCvXbTu0tEWrbyLg+1/bXtoFTZI20c5JFZutWculzYyCcgc9qsaNqzwarbyyjkMCeOnvWp46WJ78Ou0pIu4AHgA9qas15ildO8TmoNQ2cBsE81Y+3hSGL5PtVeOCHjJGT15zUkkECMASBgd/wDGoSEm1uacGrwSKAQC+OMHOKJpRMhxnrnAOOfasdkijYCM4z/dFXoEkZcIjMfYc/WqHe60JgXVAFY47LnpT476TjLkc9zj9KhdZ1wWRsH7px0pbe3ZmO9CcdKm3kPUsXF47J1GccYPWqqGeUja4QZ5LAnPtVtbeJXIlBGemT/Sr8EFtEQ2cjAJGalpvfYakVEvL2NNqkAEc5yKhJuphyxBByQoznH9K1pHt2wCeQenpSrJAIyY3ZGI+8RjNLlgG7Ob1G2nmZNj4I5LE9PwoaZ4YwCckd88VPqkbmRWiYE45H1rPmimZctxk4zVqCWyB3fUlXUzkjJyO4Gce9TQa2+05y4z0NZ0ULKcMpyBzmrULRRq2VwT6UW11YkyZ9YJkDBcEdOakhuHud2Tg9jmqW+IyFx6dqQzqPu8c9u9HKu40zVCTRgEyZHXJpn2yW3ckS5B4K+tZguJGJwSc8Y/rU32WVwpJyD2zRa6skO/Y0G1k7WB6nGMDqf6CqlzqZkwQmQOpAxVW4sZV5JwMDNLbxleWXODjkc0WdrA9SWPVXjbADDjgY60+bU5ZOikk9c9qJJEyTgEgcHFQG5Q4wOoyOKLWVy1JpaFq2LXIBLgDPAPrVyyMlleRyJK28E8eg71lLMYsYzhvSnpO24ZOMjj/Gokk1axcW07tn0Z4O14appsREu5woByM8V2VlcgjBOMehr558Ba82m6hErSAoflwSQPavbtNujKqsp+UjIbHWvDr0+SWiPoqFRTjc7G2kTcpDZU568Zq5FclsDJbHAyTxWFbz/IFJzx0xV+CbaoAHBrBStoztg+5txzKJAN2SRxjmraylyADweOuKyLdiBuIxk4JA61dRvmHOcA8ir3RTSLkeCQWIyOuO1WNwZCMEHGNwH61TjcNjp747VMk20kYyAO9RZk2LIAVcAAAen86RWKJuJyueMnNQvLngtx1wPWkTIzk9TwMUy09dS+jhTkEk4walhmKDk49OM1mmTGVJ+Yn16UG43FSCSc44HA9a5pK50wvc6GC9DOcHG04OT+hrZsLrJAY5yOSBxXLQz8/KccCtO2vQCuBgk9zXNOJ3Q00OysrgfwDHPet+xuSMAggdq4zTrvdgdPUZ6Vv2Fw7YIUjB6HtXFKOp1RkdjZuZNpQ4POD6Yr56/ar+BTa5pEvi/QLVTqFuoa6tY15lHQke/evd9M8wIoAIG4tgjoTXRQxCaIiRRKjDayEcEe9VRqSozvErmcLSi9T8oYNYEZwHVgOwzkH0ro9L1hZeCfmPOK6z9qj4HN8OviNPe6ajDRtVxNCwGAkn8SYHHXpXjVtPe2Eg81OFPUE19hRqOUVNH12X5j7WKVU9WjuBMBgjnqBUzjeg6cEcmuK0rXjhScksa6ez1JLlMHAyec16NOtzbn0b5akfd1PQPge5l+MaqciKPR5mxjqSQDgew56/lX0x4gvF0n4Uau7SFVmj+yg5xguyqDn8a+VfhDrEWn/G3RTO2EvbWWzB4AGRwc/wCeK+kfFcou/Dvh7TS4EN94gtrecdeAcj8M8/hXy8Kjjmrv1R+RZ/R5ar0PmHxzp7+JbL4v+FLdXiulk0+/s1ZCpnjiXBYA4IHAOeOtfPfh3Qr3xPrNro9tCz3d9OtrEigkgk4P6Zr7F+J/wp8a+Ofi9r/jXwosOmNbFdOt4J22meNVKk4yMg4B9MGul/Zq/Z0bwb4uXxX4pa0n1ss5itogdkBIOSBjAOehr7X2V1zPY+F5uaVketJ4h0v4W+DvD/hjz4rnUbG1itUsomBdpCoB4ByAev0ruFkbanYlVY4HQkZI/DOK8l+EsFhqS6jrV7aK3ilL+RbuWdQzISTjYTyoxx/KvTI7r5gQ2eemOtY3s9zqVF22NiwmU3CoxCKdysWHBUjB/Q186/CXWrDQbvxx8I9cnGnfappjaNMcCRJFxweMnGDXu73CqMgkg8nPavOfiz8HdH+KsSXErtYazEMQajbsVdPTJHXHv61rF30vYynTcdWro/PDxJ4ZuvBOv6joN3A0c1nMyAnGHU8hgff+lQ22l3OpQTCCBpZI13MUQkKuQMkjoMkDmvqmH9iPW9b1uS71rxvHeEkKZSgMzgDAGT3xgcivR/2f/g7pWi/DDxHpt/ZJPqdxqMlpNOyguY12kAHqAK0cEvenJP0OSEZXtCL+ZnxfCrTvAXhHwFpGmO5ufEjwS6htYhZY1CyNkdMDIPJ9ad8ZvFkelaneosrRRaZYSarO6D5UIXESnr1OB/WuvTytX+KUOnGb/iX+E9LS1jDHpIyAE5+gx+FfLfxj8ZS6h8NvGushx9p8Va1Bo1kuTzBFgkr7EgD8K/OsxccVmMYLaJ9JhaLjDzZxfgLSmt/Cq385D3OpSNcs2Pu5OSP1rTmiCnLZIPOPWizP2DTLS2DfJHEqhSMEHAyPzqGa6D8MSecjmvrItRgkj9xybCvD4aMRjHsuMg84P6VWyeQAcZ5B7E0+SdQFC9up7moJLsIAADgms3JNn0DfmSeVuyRgHtn9a6S08MHUPDUGo2j7bhmKyZbqBjp+dcxA7yyYAyCMZ9K9B0O8ex0K3iZMQruYHHXOCa7MLQVaXLJHx2fZpUwFNSpasT4eeIJ9P1G/tTlXljUNk9dvJ/lWx4s1w3kGnO5/497ndnqRkY/rXMa0DZmPU4EBBOWCjqD16VsuYtS0/MTBvMjUqxOMHHP616k6H7mdFbNH5rUxcamNpY7vuaqa0zfMCSc8k96sW3iM206SHcSDu6+n0rjrl549MneIN56hcgn0PIqbTpft1vFMpOGUEn61+H4zBSw83J9z9qpVI1oJo6H4beJjpnxLuy8uCIJVQjjfkAg5+vFeup49dWBU7yMHgEfhXhul6QY/Edvf5w4UKcnqM9fXpxXoHhRP7YsZ3Uh3hmZCe2AeOfyr5fNqftWq0T5LMqEVPmaPM/ix4iu7vxxcmaRx+7XAJxg5OR/k1ygvSyZyGOPuk4rvPjH4Ulh1KC+iRiJIyGb0I56+mc9a86s7UkguDg87TX6LkE+fCRUXsfQ5VWg6CjHodT4Q0STxDrVrYIN8kxJIAzgDGf519F6B4cs9JiENvaJhOCdg5I6nNeZ/s8adBDe6/wCIbrKw6daNGrDoS4zgDryAfyrrYzq8tjpWozX8tqur3bRQbj+6gjHRsdyTwM4H1rws3VfE1XCM7RR8vm1eVWs4c2iPWtI1C5to8QuYosbSV9a474oo19400BI0kuJdRjMU/ljLcYAznsM5PI+ta1n4L1cxlpfFs8kIUswEOMgcn1Bqxq+iW6/DXW/EmhajNrOsW8BW3lIBaIkgEqBwDjOPy6142Wy+pYhTjO7Pip1YUpc2/wAjyex8IzeFru5+2qUnkZljZuMoCRj161JcBFTjIOP4j1rD0P4yW4t103VYbUo0S+Y+oZaUsMZ565Oc9Tn0rvNQ8PaW0EsbarFpN6Ylngt70gCVCuRhuh447ckcV+6ZdxFChBUcSrX6o+RxeAxGPm61N38jyH4mzIPDxTrLLIFB9Mc4/wA+leRvdlCOTkjnmu+8ejUNTvURIg1uh67u44rjbvw/c24RpIyA/IHXI9fpWmYYyliJpweh+scL03gMJy1XZvoURK9x8qEknnJrpvCOnPPKEO5jIcA4PFV9G0R5rVwBlmIVcD1OMV7J4M8HR6XCnmRMHOCQ3OK+Yrr2ui2Pexmaexi7bmh4Q8KJYQh5QHZskFhnBrv7K0SNF3cH1FUbWARKBwABWjAd2AX9OR2rkk4wXKj4OrWniJ88nqbVoEZgMDpgYFbFuoC9M88c1gWrhecEHPQDNa9qS5BxwDnBNcU5sSRsWycjjA6dK2LPDMFIwpPU1k2swYjIwAa1YQeMOQO3oPeuZvUqxr2lvggkAcdq0IE9CD9RVC2ZlAHXPr2rXtYhJHuHPbilB8zsjKfurUfFBtIPY+tW44sDNEELH05q4kTAjPA75rqUVE4ZzGRqd+Ome9adtFuXoAfQd6iEAyCvOfWr1tHkjIreMdTzqs7q45IiuOB9KmXj6UxFw5xzUjngelaN8qOFu4jvnn+VVpTj8anaQADPUjODVC5nIyPXvXJOWhcI3diK4mwD0A9QeawNSvVjDs7BVAJJ9MVcvrnYhJPAHWvnf9or4zReDNFeztpF+33I2KCencnj0FebUm3okfQYPDczu9jyf9q342MF/sKxnVfMbEu08hRyfxNfHF/dS3lxK6nDs2QeuO351seL9Sl1jUp7m5nMsjSMwY+/auficq3BUk+1fUZZgPYQ55bs8zNMZ7eXs6fwoRrOS4BDjIA44rPubOOJvnAzjkY61qC+aJuSoGeMjOaqXk7zkgJ8pGSa+ii1FWSPm5bFBtPtyANuD1BPr60xIo42+U5AOTjtUu2QPgxnGOGPenBImQbyQeozxiqTe7OZ97hO6SAnj5Tjr1qiVCyAAgcYwa1re2t5wpIBBIJ3dRXX3nw7tZPBz6vbyjzYiA4JGAT0IpvbchvyOEhsxMvI4HXmo5dMjRWOCATkHGcDvx609He3BCnnP8VJLduwAYceppp2WpC97cpSQxK4JU4zg037PEowAAScgE1KQ7ksFyexFIIHcAmNhk4yRVXb2G42IpAAAOozyB3qzYeV9oV5Bk56ZpWgiQKSSSBkqaSOyVpAUOGJ6+lLfcjTY6uz+yKowi9fStlobdowY8ZA6jjB9K5i0hTcAGIPoe3tnvWzE21Svcds4p3fUGl2HtCxBAIAJyeM1Wnt2QE5GD1BHFW4oHGCDg988g1WmV8lG49OaaQ3awyzkLcsQSByf5CrBeLYxOATwQDjNU0txGvG7k9zmmtbOS3yKcjBJ9O1LXoRsVLuWIsQi4/z1qikmD1BA9T/AFqe4gZCcABs4OR0FMSLGAcYz64FPV7jRE84jIy2M9QDkj8KRbpScbiCc5Gf6dqtrHA68gE9iOf1pjxwFtoIz3NJBqhsVkLhQAzEfdIGMY96ty6OwjBEvzLgDAznHvU1qsaoMEA555xmrjOirkkZJwMnFCfdjtYw/s7o4y5I7rjOaV5RgoScd+OvtWlJHEFJOAc5JU5zVKdEOSpU+/TNO63C7sVlulTA43DsR0NW/tybQFQ7gBkgGs9lVgCrAAHHPepBaNjKHn65qVe9kyb21Y+51A7gCAc+tMW7eUjKEKOnHBphsWEgLEYHIyKuwXSQLwFIU8Gq1Q4tMyrh/MOcdecKKfAgkXLknHTNW7q8R2JABB5PH9apG4jYcE4IORjIpXSHsJcW0aqCrgHn5SDz+NFpbMANo4HqM/hUclyiICSwYdVA4NNs9SKplQdhY4Dds+/rRe+4J2NaSJTEA6KDjoO1UfLgLlcADuT0psupNIQvUDqDVRWeU4RSc8DAPFMXqafmrGoKNg+oB4I9qY15gkbue3OKpNb3JIyhAU8gHrSRQbJ0MoLLnLA859qNewzRTUCMjKpz1z1pDdh3HcZHfr+NV/s8fPG0HpTGiRTlG5A4yamzGn5Ha6cR9nJJUkjPJ5HtVbUpwquG2gkevWudS/eNQN5yR1z1qK4vGdR83GOmelVzaWDS9i6dQVJixHA6g1dl8RQOB8qjCkZA61y/mtu68np3q7bWklwmSeQuVVuM/jSvfYmRqPeiRSVVQO2DWfJc73yPlAPQ0psJ4o8AYJ74qncWc6DLkZJ/zxVWmyVoPkvEBIJbOfTFIuphE43fl1qKBCQFcDdyeecj0q6giIwQpI46UraWZSK41IsHBRgB1YjA/Ooo4hcyYJI3dD0zVpp4YcbUGc5Jz19sVB9ujZ92Plz2HQ1CVtxFhdHRgRk5PB4pX0qKMcnp0J70qaxEoIJIPQ1A+pq7ZA6HGT39BV3XYpElsotpQVbIB6HgCtL7d5BwACcce49azbW0+0B33kKcZGev4VLNpyAHEhPHcn8qS3uK6W5S1a6+0SRjaCAcggc5q5aifyhhNwwcjOOKiSxjS5idnITIyoHJrolkgVSF+4RkAgZFS7J3Yr9jnzdvFw0WcnnIp4vHDAshI6Zx1rVuFhYHa6uMcgc4Pp9arsU2gDOe/wAuKVru5SdiGW4XjACdsHvVKa8BPHQHHOBRcsZGITGQeM1GNPikQFnGCMktyKpFPuOW7UMTgEZHBqxayRXEnzAEg4Jqg+nIV4cMD0wCKSK3MZyMgr6E/wAqdpJ7k7nTPY2xiAVFB4Prx65qm+lwMxAXvndmo4b1wAgViRx8wwTUstyyAgxHPbJ6ipbkmTrsVpNNby3McZbaQNw5x+NMh0y6dPlXBU9z1q1baoXYExsoPPXIFa1tfdiikEZBFSmnoGuyMUWN2rZIG0ZzzzSEXCqWwMAc5zz9K2bnUhFuARQWIO727jFQtOkq5JAUnPFW/Zjs+pTt7l1ORgn1zVmXUcDaz4HcjGfy71PapaeaC69Rng9T71Jd2tpMpIQE5z90CheTDpcyJ7yJQTvGD1GM0kTr1AAJ7nipZdPjJ+UZAIOf6VD9n2AlAQVPHt9KN+oJ3Hm2SV8YG0nPuPatC3tFKgKq5xwMDgf4+9Y7TXQIAQYznIByR6GhNQu1jIVOp5AHSk3JaWBJN6m2NBnnyUkzu5wBmsq/0y6s3y5BBOPvD+XapbDxFcxsASQV7Z/Wn6pqC3Ua/OolIztB5rPR6OI1boQWyXJzGJAFP8PJq4vhTUbzDCYMSNwCsMGq9nLEWU7iDjn5s1q/8JG9hGBCUcY9CMfjVrljujN+9szDudFvbRyHYqQeS3UVJDLcx4USMT0Ht61ZvfEEuoEF9gPcjvWcmpJbyhn++TwKc3F7RGotdRupxXwy5U8nPWnaBeX7TAJuYggEds1ry6/HdwqjRIAoySD19q6PwdqenWl2rXEcZQ5+Vh+tZyjTluU+dLTUn8PamLSbM6b34GCOvvVrWPI1e9DKgG47eB098U3xPq+nST77R0IIOMDjGK4z+3JY7gCJgFPJbPP4VakoL3JXRPLfc9FT4XyG3R/OyHAO5cf5FZ2tfD+TTFdt7YJyMjkVHpvjXUWt/s5uioIxtU4yPeo77UtQdAP7RlkHdWII/wAaqNW/2PxI5bdTkdRsBv2uSCOgBxVeHRLZ3JZjlsckVqPbm8uAJZg475wAfzq81taRRjfKoV1JJyDj2xTbvvZFNtaHJX+iQwtlCCD3B6Cs5rBmYGIMT7V0cunzyykwguo9s4FTw2E0T5ZTg9eMU1rokVdHLD7TAShjABHAIyT61NGLh5ACmAcdRxWxdoYmIHyjOMetV47jYTuPFJxTD3uhJp92wJSUhAB+n+NXp54DHkOOPfvWZuikYZLA9SCP61cfTIHhQpIxJ+bIYnI9MGsXHlfusl6bli2ubdMAsCfY1Zk1G0KfKVBwflH86xH0xIDncSMggjile0ix8o2ORg7R1q48y7DVgVoPObgMhGTkfnUqLZyEgxqxBG0nggd+lZlm8XmyxuckHGCOnqDWxaW1uMb3xxwMZp3b6g0mW4NMtZACgBJ9+1SPYwr8u0FAeQe9aWm2tsW2FwO20EY9ua1YNKs2YEn13Adx3p8/S6BJrWxxht4IySGBI9KrPcKsh5GRwea6fUtFtjIfKAOT8qk9fqf61zuoacpLIYsNnOen4U2ncd77EP2iOdMAqcdgaSOFMnCg54Kjvjvj0rOhgkMhQJnd6jtV+C3u94wpHuR0qU3cPhEkjjdyNgGD2PH4DtVWbTTI3GMnpzWk+nXCkEoScE4HSoUMsUuHjKEANz2z71o22KybuNg0SVfvOVAIyp4p9zpLIMq5QAZOKuQzgkb+QevNEoRVIyPpnOPaoukWYl3AwiJ3kOCAFz27ms+GV4pQrOQCTjjNa1x5JfBIBPT1NLBAinJAK54OeanR6i12IY5yyjcC3GBweKsi+aNgGLEKABntVyF4hjKKT2yKfLEkz4Ea5Hf0oVn1Fza2KUmpoFwWI9Vz1pbfU4XAYHIxkECpms18sgouO5IHNU3tfLTYAASOmOlXbzBuxdl1gyKUDsBkEnGaYl1sLOzkbjzgcD6f4VVj0mdlLByB3AI496cNNnGcuCc556UWfQVk9WXBeNuDHBXOMnsPpWoNTEZVHddpPALA81kWlhuVkmbOe4/lWiNNt4omDvnJ646cdKhx/mKXkSS3EbZOVGO1RxXcMrYTAOdpzTJNLg8sATPtGAWU7hj8ayPL8mcgMWXOTx0FK5V0b/lxE8ruAORg0sdrHISAoDE5HPT8azI5JTGTDG0m0Z2gn86lWSeDYSnBOTyRmpvL7JNo9SW+sGlcJsBY9waj/sueKMBCAQMnHP8A+qkTU23gPGSfY1eF6ig7gAT1U9qL3+JDduhiSR3MOSCQeo5q3YX7W4+frnJAPSp5ZIZckqpOMAE4qkfKUlgue3SnaLH0ujTbVjn5TnGOBz+FMn1j5RkkY64HI/CorOWI4TykAU54PU96mdoJCAIwQTzknijTqxRbIbXUobmQZcFs/nV5pkDK5YF1ORxnpWc+nLh2iCexB6VA9vcPkI4x0Ixn8KE3bRi66muLpd6ghcAHkAflTZ79FJKnAB5yuKxZLS8jwGIySB1xz/Srlq7quGwWznGOKepfu9C414WABJIByMDGKgljS/cuxZSTk7Vpkl1sY5GD0x61GmppHLnOD1IxTbvHcXLboTXGiJGx+cuM9exFVLjR4fKdgNwIyVPrV241cSjbsbCj7wGc+9UZL9wSSGI6dKUWmtgs1uc6kaW1wQGwAQpx1x6GunsbnyguSCMYziubuX866+UBSTxk/rmtez0qeaES7sKGCkgj8qpJ9CdEzflvUniCFwAAcEjNZVxFE4I3hix4bb1pG026YHZLt5xknpn68UXOnXVqoOQ+epJ6e4q/f2FdXsRJoQmOQxD56g9qkPh4TH5ZwjjqCORU+k3/ANilJuXUjHB6kY68DrV7UtZiRzLAg+YhsAYx71CfcPJF7QvhPc6tbyyw3xDBchdvU+x7VaXwde6IUedjtVsEtzn2PpVfQfiXN4ekEsMjxMf4lJFXr/4iT6xEVDqinLZzyTU+1j8LiHspPXmOy0vx9a6fZospmlZBgKuRz+Rx0/lWP4r+KlpqMJEUcqgLgeYckdvyriYdVkMpLlSCed3AqjfuZZm5G3oBgYH4UWn/ADOxcVGPQgHjS4gmOJHQsSAcnJWlOrPNl/PZhjJyefxqk2lC4YAOhJPJUEACpB4akVCUkBGMYLYyP5mhQFzaj5bwOvzTN7AdD61C0UMz4y2MY5OSKqtokgbaswDZzgk9aTyp7EkNIHAGdqirimiOa7salvpVpJgM7AYx8oqR9FtEBYFxx1HP6d6yzdupJwQo5Jz61N/bREQQuSAMe4H9aV3F3KtrqVLnTxDKzIzEZ6kkfpUsQuVQEBiOhI5q1E63A3buo9KuW5EQwJQFHXjofrU6T1Hu9DJd7uJgpG6ME8gHJP19OKtaNezx6gkhiYxjgk8VdZhMclycetWrGeK3mBlIkBOCrDORQ4JrUHdaG7HriKAzAH6nGaF1eMsGUBieQRVm2tbBkDiJgGGfu9foangtLZZAREAqno3FTttIlPSxmS6+E3lgASMKSBx702LXRNIQJAD6heD+FalxZW8iErao5HJJHXPr6VRfShuAiiUkjAHHH407f3irl+21PylYCXIIGcjrSyamGyDKQByqgZ7dazotBuGO84CZ4Akzj/GnT+GLg/OJwmB2cf8A66q0tkydCC51GOQkbiSOjYNY8sMM8247iQecjr71Y1XQrq1j3JcRu2c4GeB9azYry5tzsfdg9ScEVXvLRjVkjorewszBEfIfzSTvYkEY+nWmXem2ksBRYmBxjJPWs8alItrGhZmdSRjH8PY571TXW3W6TdHKV5yQMA0KTX/DC+ZWl8LyyynygVz0Y+lWLfw7fxqoZi+OCQcjHathL+IKX8xvmHO49Kik1CIAkPgdThutNuNrtDXmYd5ptzAGKnjPCg1mLe3EDlGBz6AdB/WuiGowuSD93JzzVuBrK4xugWUjggn8qm8Wuw22tjCttRueCC2O+VzkVpR6tcoAAefVSDW1CLSJWH2WMnPB3EY/Cq93cRvEFEEaAdQoHHsalKD6krm3ZQtdYS/kkilJQqcAkZp13psUsEivIc46gUyz0GKaUuZFUseCGA61p3Xh1haErcgbe/emlK+gaNnOWelXT7hGyuiYBBODj1Aq83h6/JyJ40XHQHPUZ6+tZNtcS6XfPFL8y5B3g9a6FNbjGPlBJHPzYzS93eSBX2iZ0nh+9KB2uY8qOEB6Yqzaa09jG8dyQ7dBxk49jUjaxbK24ouPQnIPvUcdzaXc+BGoJP3Seo9M1S5XsirNMjPiN484BHPpT08VBY8gkDuFzmrgsRG2UghAzk5YcfQd6laGOUY8uIN90ZAGc+9Pk03G35FGz8U+bcIrOQFbOQORXXWdxYXv+vu5QFBx+7ByfoSK4q48Mia6bEiIVx0bv/U1YGgzxncL0c8bSenvU8s1qmZ38jZ1We3QlWdmC/KAwwfyrCt7fT5ZyHBJLHAU/oTUN/o1yvW4EowMFTn9OtYjRXdpIXiZsg54qrTSLumtAntRMFYgntjNVZ0jgckBiSOFPOKkWe4SQMcEA5Kkdag85pJwQMgcEDtXSmkcmor75lGTtH8qRLZc4Zic8cnFWzIHCApsA6se9QyWnmOcTKQR/CMfzpWT2GnbVkzTQRqFKqQOhI5/OlN3bYTKAPjkkf0qu2nHvKPlHOR1H0pUnihPlYAwOg7+9WlLuU+VrQkYCViyLtB6AcVEbSRnJbkHqelSecOAigHjHHPvTHinlcMMhc8HPSk3rsJ3W+g/bbpgEgMeMjvTUkQbgvrzn+VNS3ERJfk9yanhMSZAHOT+NDv1J5b7FWQzhzsHHqaWPexJbIY9qtjacFRyP0NVZBMSQQTk8beOKWg4poZcWqph95BAwOegpsNuJmIYnAHB9al+wTXQzgjnrmnC1ngTYOAOvOaN+hcW3oxiWlshOSMg44PQ9+KlcwRElCSCOuMVF/Z+07pSMA5Ax0qdUgIBJJAGBg4x+FRqtx2S2IBfNvIAyM9cUk12W42YH50/EaHgk4GcEdKBOjSABCSBnjvSXa5Lv0RC0k+8DIAByR6+1Pa3DNud+COQainnMmfLAJzzSrKZsbwRtxwoppMd7qxOvkwgHcCfr0py3JeYqqjA/ix/Sovs8TYyAB1AI708zxx/KhAI4J960bYK7GyyuchwW54xgYoWBWBDt8rDBB7igySThsKQmcYPcetPRDKMuCNtJaK41e5PLCgQfMAw756+lV0lZCfkLjGMgf54p0iBVAzt9MH9aXzEBOTkjgnNNMnqNZycEg46jinbd+CSee5pom87HDcHnC9KELxn5yAMelTfULMcbfdkb8gjqDUSoIsnIYY9Kl2I4ByAc9c44qCaFUXeH3D27013QrMledFVeFwDznv7VW+0kEgADJ+97U2JiOSVAzwCM5qZXiZwG4HfA5qbdWykrdCO4vQVSIupUEEAetRrKjyE8DJ5yRz9PahraF5CGbAPGRUP2WIkkEA9iBRFNapidmyWS3ibOWAPXk1Wk2WyjYcjPIA6077KWckvuBPBPakNlhuWxg5+bgfjTu9xrlT3D7aQGULgHjOO3am+dncADk9OKlSMW8hKsMHjIGc0st0iDa6KT6EcfWptK1xsreXJKeSRzkgdjTvsbsBlwAc5APPtT0nODsAGe1Q7pWY4J684pILkvkBCcg4wMZPWlUxtIcgYGeD3pPs87ZII4HOe9NMDxgFhwe1N+SF1JC0QxjBwM1A07HheFAGOanKxd164yR1xSt5HlnaMDOeefpRp1GrorFrliNuBkc0otHdwCCAfUdf8BTzNsZSmCScY9qkS7lLnI2jHJ9RRoG7uNjtJCdqHBJ5BNWhAImAYA46+9QJI8kgEZzk8EH+tWZLadmQgAg9ye9F0wafVj0EG4lwM5yM/0ply0BxhFBB4NMktXiIEoJ5zhhmnosUjZdQo9qE2tgWoxLgx42jIPTFFxczSuqgcYxnOKmYQqQFGMepzTTOinIAqbjb6ELW8y5+UgkdcdadFA7HEmMcfh7VIbt+AnI9DzSgTS84JPsKrRkfCySOxQqQcg44z3pH0y3jR8k5PQk5/Cm+bLG4DhsZx0p7Mk55YgDruNU3bSwWu7kceyAAZ+UDt3qdb7Ea7QAMcbhn/APVSCzgPJlLDp8wxilNrDEpIkyc5wR0pJX6lX6WIJr2VmcCMk5wBjpU9jfShwGDBQ2OQevf+VOFyuONp96X7SNhIGWI9KbUe4lJvSxriZGBccAjkHimvfxDILABRjJ71iG8cFgUzn+Idv8Krw2hun81yRk8DPale+wuVdi3cXgUy+XGACxYEnoexqobpypG0hvp3+tO+zvGz7STgcAnOal+0FMb4wcDPAqbW3GnroMt7MsCGLBQcnPY0R2xVnIYLk+vWppL4lSgQYPBqp+9kcx71QdyR0/Gmmr2sDu2SzW3zAsQc4wc9akaRIxhlyc/Sovskh4DgE8ggf1p7WEpI56+vNOzvog0vuDXEBwTECQMEDjNQB40OQAvPA9auNaiCHLgOMj2qtLLCMALgDsB3pNdxt9iQ3zA4CgA9waEjuSSQdwJyOelVgUMm4DODVqO/YRlYmGTxuYZwKWjC/YjaO6bec5GcYA4z25pqQOWxIpCg8gDpU8txPuUiIAE4GMnPGTmkDzsCxUnnsMVWnQhczGSW8WAx34xkHBGRQLSAYIbB6gE+tRSSuPvhwgIwBk1d+yxPCGDnpnJBGD6UavWw279SsIkYjLnB9ulQX0EUMZfeW7ZIxU7WgAy8rZHQA4zWfqkpEYiU7hgkk0ndAu7NDT/KkhICAAdD60+WSKNxlFB7VmaU0ggU/MVYcFu9aCojuS+QB2NSiys96m/ITjdilF8OgJ56n0qziLDg9D1AAApojgZcEA/WkNN7IfZiWdiMjpkZ5Bq42mThCS+4HocYxVaFkgjJUjHQLmpVvpYyhjJYg4IJzmhNdrjsyKe0ePDgggHHBp6yLjDLkj26UrpcTBiiDYTuOT3qH7LOADjAz1IzTv2J6kjzRANmJTnoSKqG88vIUEeozVq3EbcSbsDj1zSzQ2qqGQnOMsGGMHPSjXqUpaFRLl7uUqAQMcnNXUs5yvUAHpu6H2quY41IaM8nk+/tV6O+cRgLgn0H8qptJBqxsdm0URLplM8kDNV5VgUHIHIxz3qWe4uSoXaWBOTgcYrNlWU8tyMjt2pW00FrsEjRxSblTnA4HarEGoSPyvGMjBApyW0UybSSDjgk9PxqWOzhjJIIBwB1zS1XUEuhVllnmDAoAoHBzmoVjKKAVBOME+taKu5kWBRnceMUl5prQyElScjGcn+VG+wNNaoLdInXaVIYDORjp9KkMEAZcHJI6k9Kht4MYBDcdcf41YtrZC+GyBnGSc4oQ1qUy8UUpIIJHWp1vAuWBwSMYzVubTYeQXGfp1qq+nW6ISHIPv2p8vmQ99REvJpSQFJXHJA6U0x3D9ASCcEHtSRFYMASAkelXUvDtAUZz3pJWdmO7fwlWNG3kOCR3qbyoWIGTgHBzxSzB5Acrx1yvWoHikKYKsAD0B6e9Vp9kVr7smZI4nBTrnhs9qRr04272UYwxB61JHaJKiCX5TjOWB4pf7Pg2syurANglT14qUr6jWhTnuHkXABIPQ561UNvMhzjAPt1q2UFueT05GaT7YVYYwSB0OaaV9yrXKskeGyc5AwcmopFQNlRg45wKssZJ2JC8npmoobRvOyd2O/HalbsLZaktq/lRHBCgdOaPOEgwSRg+nWry2tuwBOQSOcGl+ww4BDH/dJquXzDfdFc3ojiIB6cEZzUEBWdyXJC55HXHvV02EEg+/nv8vGfxqo1uIXKgnGcdOtRa27EnZ7En2SGXBTDZ4IIxiqd3ZvGwKAk9gK0LZAkwbJO3n5qnMg3ZB4HbrT33BlG3uZIAuYw5xjBHSpvtLkkhGPHI9/rVtFjAJBI7nA605G88nkkZxgjH6UNX6lX7DrC8MreW/DYyBmnzDLNzgfqKadKdpDIkhTHGQKP7PYIzmcgg888596VmhJleOwMsodi2eoIH5c1tXejLfad5pkwYgAAO/Ws+2lKoPn3/wBas6fqZjuDuBMZGCfpU3V9UN26MzotDEsoHmIDjgkVV1DS0tkyZAVzgZ6g1pT3DQ3RAOFzkNjrWPq9wZmID5x1yOtVzeQcvVlKIiKU9Tzg5ratNbitwp2MxA54zWTYqImBdgxHOCM8VebygwKgEnqB/KnrayHtsacuuC6AOzag7EHr9at2GpRGVCQBgckenr71TsUDwSAgEk4JPb0qC4gaPPlnAxxUWktbjvodHHDFqMuMBCAeSKytSsQlw8Su2xehHBNVIrm8tGRo5SpxyM9aSe8nnkDk4weg71Lbe6EknsOGmnGTPwDwWJyPamtp80QIMhB+9gHC49eaZ9teONQQepyf5VXmuXmHUjip36AhJLgrwHDHPXPWq5llk4AJwOBkmlFiHVsu2T1x2qSIiA4V8jtkVr5FXGqko5KgHGOD1FRoHeTDAbc9asyXWQcEBu2OKrFZecgjmqsmJXRoIsXAIBJGQCOwpDHbnJIxg+vFUohKy5Kjr1BNDITLhtwGQBgGld9g3LTRxKTjAx6VEtyFPynBxzk9KmSwh25bPX73WmfZYeSSQB1NHzFfoRtJNMQquuScZNR+XOvLLwO/t61KiJDJlSfrmnGVpGwACegqbW3LInEo5IBBGDkVLDCishIByOxzxSyLNyAASOwpi28pAOCCB0z/AEoW17D02LEiQpngHPUjuKj3xSYOQMZAX0qqu/JDrtBPIPar1nFbtIN5BPbNCfLuDsS2r+WRJG4+Xpg8j8K9h+Hvidb6wW3lcC5jXcCTyR6Yryt4rdcDABI25HH61Z0fVl02/SeBipVgCpPUdDXLiIKpC6OzDVfZyt0Z9JWVyOcsMqAcdc5rUhuMHOevY1xWhawl5AjodwwM49a6K2ujuUjBXPJrwWnDSx9JF3OntpxhQCTx61dDjABwCRkD1rCtZc/dIz6AYwf8/wA604HPHXOe9ODvoabaGnbybeAMHB69qehwuSCOc59KiiOR2Bxzx1qMynK+x5HrW6XcafRlnzAJHIyCDjPrT/PJJGRg8DnpVQyE44ByeecYH9ajaTPRRkcgmspaM0SLcso2ldx5HX0pBcfMe65yMd6peZjjJJ61JGc5AG09v8aysjaOmxqR3QUgjjPTd39q0bKd2cEgkY6Keh9awom8twSev8Nalk528d+QCc1k4vY2jKx1FjdBCpzwcciui0+/YkbThfWuQtXCkKTkjt6Vt211s28jgjp61x1IpnVCaZ29lqTA4ZyemB1xXSafqjuRhgFyAQRkV59ZXZZeCcnqa3La5JwQxU+gOK4pJWOqNpItfFr4f2fxR8E3GlyhTeJma1c/wSAHHPUZr4al8BW8by293E8V3AdkyMejDrmvvex1Jo1B3dR1zivIPjF8IjqeqzeItEA82YBriz5+YjqVHr/n6+1luN+ry5Kmx6OCqwoVLVPhZ8zRfDSwZi8eVY9CGqeD4fiDIjkIAP8AE2f1r0S08GalKqbytqvRllwXHc8dseta8Xh/TNOXE87XbKckEAqDXuVM3pJ8lOPMz66Lglem2eLX2g6rpt5a6rYQNPNp0wmUwAsT2IyBxwfrXrerePRrfhCyv7ZmFzp95DeeUDghgfmOOuQK1l8Sx6aFisLKEJz+7fAyDx361JLol9rbuI/C8khmB3izhJUj1/z0rh+q18XVVeMOVo+czCjCv/EkvvPT7bxZbanDHPAQYpVVgQR1IGT+eav2urRoFZHB9xxg15BY+F9Z8LaaFXTNTjijztjlgPA7D3AqaLxNd21uGuILiJMZLSRkY9s9K9zlrxXvJnyksFSg7KS+9HrNjJa2NzdTQIEkuCPNKjG/HTp1/GrM2ppHEz8lVBY4Ppz1ryP/AIWFGke8ybnXoQc59sf56Vl6n8TWu9PnggSUSyKVjJwFBPr3rhq4tU9JbmtPLnN+7se16T4kTVtOju4gwhkzt3HOQDjPHXvVyPUQp4OCPfpXmPhDWEstCsbYuN8ac89zyf1z+ddENYjbkPuJHIz0roozlKKb3OWvhlCdkdguofxE8A8j1pbS8jikJQiPkyM3AwByTx1OB3rkxqiuASxX0Gaw/Hvi5fDXgbX9TMoVorR0j5/jcbQPrya6JtqNzkVKN7GP4A1eXX9B8WaskubrW7y6KSHghQhVf1PTpXxFrPii81//AIRjRLmNooNFlZVXOA0u8lnPvkkZr618EyvofhDQ7TPlSx24eQg/xsMk/Xmvkjx5pcmk+Mry5uCAovFYhFxt5Bx+J5x718Bgearj6kpLQ9qnR5HGSR311ebnyoAUkkE/XtVGSQjdkk5xVi9jYBHkAQOqleeDkZ/yKrCEgEAZ3fpX17P2DC1FKjFrsJGwKuBy+PlBNdpo9hot9BH1ecABo2wOe9cYLYBuh39R7H61LbtLbSB0ZldTlWA6H1rooVPZS5mro83NMJiMTS/cVHFnqJ0nS9NtBPLagRoST8v6jHeqF94u0a50i4tbRpDIFxGu3AVvQmsfQ/FsqSRx3o3RMdpkUYK574711HijwIltoD6qYyHYjaAMFsjP9R+dfTwqe3pt0LKx+QVMPUoYpU8ynJ66djm/DGt2tpZy2urE7M7lZFz16jH1zXU6R/Zuol49NLOIhlgyYx71wlvowtTJc3KM8ELhWA52k8jJ9cV6noOn2FraJNYbfLuEBZwBz3xmpwEqlWXI7F8QYbC4Sn7WDd322IrjRYZbJgTsDAqwxjIP/wBeua0C3S2a9sVJJtZCi7vTAP8AI13epzCDSZJF5EfzNgdVA5/kKxjp6R6nHcwKGFygaQ+4wBn3r4jirCRpSulufX8JYyWJwvvu9tBbK1dZEYAEggj/ACK6/wCD9hJDeeKdMlRg0FwLlQewYDj+dZNrA3mKMYO7JJGOM9K7f4f3EU3jjxTahHS6jt4mY54cDAIx7ZH5V+U1IKWGme5nU7UtEQ/FHw+LrwVO4A3xOrkDk7Aw3n6YrwrWtCbTL+SIxYQKrL7AjIyfcV9X6rZR3+lXtq+QlxEYnwOSD2ry+LwjZ+IvFOq6dqMothDaxFpCOMBemPXGOpI9q7OH8wjh4Sgz5jL8c6DZm6JpEmnfDHT9KtYmS98SXyglSBmJDgnHXGSeteqeLNDh1Xw9FpkZEUdigaBlGCjoo5B7dKw9DtBrGsJqxTbpenwmzsFIGMZyX/E960Lya88Sb7LSk3lyVluGBEaDvg9z/wDrNZ4urKvV9onZHHiZuvU5kd18Mr5D8Nl8QX7Bmt4pWkLDghQR09687+C8+oeGtVddSeJdP8XLJfW0JwEVgzDZjsSCDxxgj0xXbeKL238N/BnW9Jsx8trYEE8ZY5G4/qfrXknxA8YRaX8LPAHiKylBu9KVCsOcF1cKGAA5zkV4znGbl7PVngTpudRtbGx8Wfgz4e8eXOn3ENtBpUlpIGdoF2mVd2SDwdx9M+vJrpPE9lo3iNLX7ZYRyNaxrDEx5YKOgye1cfoXxc07xiSY7e8sZdm9o7uMofwyBn8M1k+IviPbacZI4pQ1yDhUBwQ3ofSuaDxs58l3oelhsE4yXskbWrTafDrulaVY6ZbCAgvcOIRhQOB9Tz+lGpeB/DWsBzLYJCWzkQHy8k/nj8K4fQfF1vZSXF3eSCe6uRlmJxt6YA+np71u6d4qbUnMcKM4z1JGB7V7CeLnUjShJnqVaMoK99ik3gbS9Fuoo7KNo0U7gWbcB7e5966GziEYIG4s3pSWmmyFg0gcMeSSc9fSt+z0djyOvavv6MZ06SjOV2ePKpKctXcoxHkAg7TxjFWre3KIABwAMkGtu20Z4zkjcSOpq6ml4x8mCeTisqjuXF22M21UqQSMAgABea1rfPTGMn1qeLTGwSAAe/FKlo0Z+YEY6GuV7Gidy9Af3YAHI71rWkpwFPIHBxWRAGQr05PU1ft2IIJ6A5wKz8zRI6O2lQbSQQT3FbdkwAAH51zNrKdoPc1u6fMCAQc5qIv3jKrH3TdtevrmryJxxz61QtH5HOfStmBSVHT1r0YO6PBrPlY6KPjBqyg2DI60ka9+lP3fKQOh9a22R50ndiKNpPB5oZ/Y0E7eT3qvLJjPOayk7bgldhI2Rz1FZl3NgH86nmmxmuf8QavFYWU1zO4jhiBYseK4qktD0aFJykkcZ8XPiBY/D7wxdX90+HVSI16ZbHFfml8TPiBfeMNfnv712LP8qRkfcWvU/wBpL4zt8QNeewhLDTLV8hM43sCP8K8A1O/S4kLPgEk8Cu3LsJ7SXtp7HoY7E/VaX1em9XuZTSmZsFyDng56U2Wx8tgA5Q9euKJWR23DCZHQHk1GbgRqcNwRgE84H419hGy0PjHLe5Uu4n2kh+c8duams5TFjPBxg5GcVDK/mEAH8M0+K0ldsZGSOKu+uhhurliW6QryoUDuD+tUJpUk3fKTjpii4sJ4CCwPPI54qS2uIxlXHOO/pV3MWkyo05BHBHtjFadtrd79kNo08ggJ+4TwaYzwIQ5AG09c9alvLm0lgREGH+8ORzSajLcL/wApBdWCiPeHBDDoO3tVCa1wvLg8evT8KkklAwFc4zkYJqOWFpG4P3uvtR7vYXTUILoWqhR1B6ip5NRVycrlm5z0FUXsJc8HbnoR2NQyRSROAc57jGMe9aK6RnuSTyGXcyg4zgcVNpiytcAc4B7d/elhnjVArAZByeamsb+Nb4ADAY/gaTaBJovtceU+0k/59K1rJ0GN+TgAjnr+NVBLBNIG25A/vfz4rSgSPYABx2zzQuXuSW450cjacqDyDSXcYaMsCCQcE/XtVVWG44IAHUA9Peonvh3YEDgEd6aYaigFckZJ9T2pUuQqknk46GrFlcQygq2Dnv6D+tVZ4wjPhsqTkZOPwoXYaTT1Kd3Jvf7mAfQ1Rk25wVySeMjNTzI6sXJJwf8A9Qpvmbzk8N64pK63DQFicxkhcAdMDrVN3ZXLOhODgba1FuxGvQEY6A1WFwkmBgMpO4gd6q6ETWTQ4+YBQTznFaP2O3mUZG4joD0rO3RFS4Qg8dDn6c1J9sEKEsGUgEgnv7UnoD0JZLaK3l2EDGMlgMCoplt27DPY4yB71Gt0tw4ySRjPPSrL2CTKAHZSehAHFSt7iTMa7WOL7uOTkc9qihvJsgBcjsT3q3daWFYnLNgEdcVURBC5AOSDyM1bi9Lh1HzyXMgOFxnqCDUCyTcfuuvRjxVl74qAMZOSv0qISkocxEj1z0qNE7FIei4Y71ww6g0sssQBA2k46CmGQso/dklsDOOv40Kkb8uu1ehKjtRzX2BpdCGR4pI8FQDjqB1qnBYGYsyuF7Y9DWi6wIhIGDjAz6Vl20oXeFOMnrVbisP+wOsn+twQOMDvn1q/a/6OM8jHB4xmqhR25D8e5qZUnZNobA70/QS0J3viOCD8vIIFUZbsysQF49RT5rObqXwO49aSBREcnkg8Ed/ehXBO7sG52XJDE4wKgaQ7iCp3fToa1Yp4yMgDpVW5kTeCVxnvipsurKsOjtYpgOoJHOTmhrONSUJBGOMdqjWdABjgHkknp7U2WYDGSQc9uaaaWxOrGSWoB4JUdeat2l08EYAdgAehqvbweerszEgHBz29BV7+zUC5L5J689aa1Ad9uIXjOe7E9aqSzSSZ2oXJGDiluLJV534J9OafbxiJhlskmlqEr9CqsNwykhCx7ACnGO4C8IOOv49q1DdrFgdTkHp61FPelWLbAG6Giye47NIy4o7gTB5NufZcfpWs8Nu8Qdo1Ygc8dDVQvLKfuYPb3p2+4ZAPKIGMjI/rR8L90l7DUggaQrsAGeRirDWkbKMIoCng+tZ4Nz5r4RBk53H+VH268RgDGpGecAjA/lVXkiY6E7yiA7FOTkkYND3xYfxH0PWpo1EvzugL5yR2H4VO4tucxgOT1ApbvUu66Galz50oAyWI+XjpWk9reAKFUcrnGCcfWqly0UUoIABHfIOK3LbU1ktgpG04GT6ms2o33Eu5ktHe7skLz1KjHP0qHyr0qQSTk44GMCtmW6GcDGMc5NMF2ChwOfanaK2K1MJtPuVBLgbCMc9qCTCoyc444rduJRNAF27WA6e9UoLUyfK0ZO44JA4/+tVadCNtzPEwJyCADxz2qeC5ERyTyD94cZrastCgmkUEDaTgBjW1H4Ns5YWUKhBHJOBn8DUXS3YI5qPUokwSMtngk5IPrVuS+imTIRQD6VW1nTEspQqLk54J7Cs/M4G0RgADg+tHvdGWrN6mlF5RYksAufQ5rTt9NSZMo6oD0UjGfeuciN0jKQhXjgg8H2rSg1aa1hALAAjgen40723QaC3tgIzhnyxJxk1nyWTMGRZcHtuzge2R1NOu7955A/mAHHQimpeNwC+9Qc4zwD60JxfQL+Y4I8JKndjGT6VL9uxEMq5wM4PFPguRIeQrgnqP8avxyxNGQwHA5yBQldDTZkJeBgQFYg9QO9SLegZBQjnuKsLCryhQq4J4JOMH39KmbTt2CoGRySD3puNloySGa5UKNwwVHVeKzmuQxIGcg8ZFXL7SLhgSrkKT1POP/r1hXGn3EDkGRjgZ57/lQlLoPobenCBrmMzhcMQGBGc/j2ArT8QeHbTyRLBLwMDIOAa4+1nkBIO7I5+bHFaU2qOsIR5XznO3GRis/eiyUkmTRaUiMuJGBHc9qnks1jBLOWGON3Gapx3hEOASTnOR3oF8J12hipOe361d0K1mXo9NtJYiSfnI5A9KzbrT4UGUJIP3cnrTZpmjJXcTyAcU6NhMSCeMcD0pqV+gLRFaG3cTqiAZ6gk96ts1wqAhMLnjnpSlfs7B+SRx0qSa5JiGPXPA60ku4KXmVfttyTlowQDzknj3qA3T7wSmCOnatFXUAuQMdwBVeSOJmBwwJPOOc/4UWW6Kuy2motKgBKggdQMVct9T8s4LcsMZySKitNMtpAoJYL/ETzz7Cnz6bE0uC5AxxgdMVNr7hdIR77c/DYOeM/4Vdt/KuFPmhXPPUYxWPd6c45j4IOee9LHDciMjYpyOCRyD9Kvlt0FdM6LRtUWwnKBQY14AxxWpcapFMFKoqL3AHIriiLqFsBAUHJIUikfUJI85GCKm0k72BWe53MWhQalgmRVJGeTVTUfhziJp4p3CggcEHJ/Gufs9bZXBLAFehJxW3HrYuIwHmw/bB4xTVTl3SFKK3TMS68HX658rMgA5TcAfx9aht9PvdNISWKTGODgkAZ9a6/TvEI00FXQSpuDAkk/Wtqy8VWd3KqNAd7HHJB49MUOdJ6yVvQPeXU82nvDuAKMATtB2nFOtlnupQkcZbBIOe2K+gNI0TSNTgSSS3VCe75H8qwdc8L2emXW62SMnJBOcA5rSMYtXUvwHzSZ4RqlvPbagFljMQPByMZ9Ks21k0hLGViMDgk446V1vxLs5FjhnubZIlyNrx5IOOB/KuPhuGQqA+Ezkgjr7VnKK7C32NFDJERtchgeCDitnTdVljJVt2cYII6/nXMJOFmUZ3qSQ2Txj6V2OnapbvAvnBQ5HQEHn+lZ+710Lu0JJqaFTnccjoR0qotzBLuMoGc8E8c9q3HW2lgZ0SMcfNg+/ArGlhty5wEQZyPQHH481duqZKvcyp5YoZ94BwDkgD9Kv2+qRFMkAA8jjGKypbcySkAgHPAz1pn2KWFseYQG7YHFP3rlXXVG82ppLuDZPGFwM4qlKiXGSDg55wKqYeKIkuc/yqCPUBESu7JxyBT1juBsQ6daCPfITkDGMZzWXqQgDuqA5UAjAPP41GdRJJwWHuD0qm1yDnezE57jjHrS5mtBWXQrzWLO3mICD3xTYxOnUMAOxrUiuUUfKQwI6gcUpm85OTx1AI4qrLqLUzPtM0ZHyMecAAVat9QdXYPERggHnGPWpRKm/DHIA9KScxnBBwT7VLjfZjS0sPkv8OQMEjtmoftSZyQAcckHrTYoFnJyxORgf/rqUadGWwTke5ppNbBccuosqLjaO5Of0obUgzEgA9uaX+zYkJBLEZ7DgU1rGFHOSVBPRVyc0+Ww01a5ZsL5HmZDtDZ6k4Gau3OmvcLkyDBGeG61j/ZI1OVySDuDEe1aVrdlYwrHgDBz3qGvmCd9CrNZToxCyZCnoM0ibwMum4r6c1qRzpgMxAUnJBPar9oImcN5SkDoR2NJW9BeRi2+oeTgANj1AIzReazvAyDgDsK37y2jMAKxKSRnGe/oaxLqBWkyQgQcgAd/TFUopLca2KkZS5OQ7DA7jHWrtvYRZIkdm6ck8fnUMkeCNhVTjBKjGT61MLG5dARL8pGcMQPy9anVsnR/EOnsICSYySeuAc4rNljUKQCSQcgmrNxpM5BLPyTkBW7VWhhmt2ViwIIyGBq7W0sNNdCS0tJpslEAGMlicfpTJknhYjY2fbtVqDVCoG0Fz0+UZx60smpGX+EgnkNio93YLsgtbxyoEkbAHrgf4VdgkSOTkZGehqtHeRHKncpIzuX1+tSWESXE4DykLnqQTSikthNPqaIEUwIwA7nAJPAqpGyKdrAcHHXrW5baZa4IMgyRg8YzVOfRoxIdrA7ScEUvmi9H0ISltgNs4I708fZpFH7mPgDJHBNQPpspJCs20ehziqUsU1v2JB5wAaScu/wCBNk9DcSK3ZMrGAq9s1G6QKu0RICAfmIzn2xWNC1zxhCcdSTViSO5OCsQQ46Lk596tOV+o1a1jE1+1jjmDogAAO4Dv+FWtH1FYIEACkbSpDNj8ap6kbhJ0SSMsrHG7FXodEhlhMkbqeASpycHv9Ku7l0Jdi9b3sEgJcBT25606bUUkG3aNi8YBzWS+nrG4JkIA689K2I/DUE9vkzneeRgfe/GhRkuo9EjPUpO4CoCeuAe3+fStKOzha2A8vkAk5PJrDubMWNyCHLFT0UmtGHWP3Kho2BI5xyPypPmgzOyk7kVzpQDs6QsoPbOfx5qi9lJEW2qRg9h0rfGpb48GMnsCR0rJur3ysgZIz0AJoU+bWxqlYrKt4xBjC9cZwTTpVu2dQwLnoNoxz70RXqOqkkgnp1GK0ITHLEHJYjdg7T+tGgjIhuLu1lIMYBBwQw4Hr+NbNjqisw3hWAGMnjH+fWpHW2MQAODnnnOaRdMsJASHVZMcHoeP8KXLBvce24ye9tvP3owODww7e9SiW3uWGAvvz3qoba0dwCQ7AY6dRTW0sRFfKDFiegzVJvuhc2uxum0s2gOYVBAwSSOR/WsS8sIRKSkSkAYz0+nNLIl4VARM7e3NUpGu8glCDnHzHFF5dg5Vvcmh015S3lADueeKsSaRPFGMk8jhhUFtezWpQujAkj5cdf8A61X5tXSSNSRjaCOvSh76oLFWLTp5JGj3AFTwQwOcd8VX1HSLu2nG6UvuxnpnntxVu2uYDJuL4Y+hxmpLm/jLjdwM8Mx6UrR7DSktzZ0qW7gtFSRJPkGMEE49ePWrRvZ3TARwTkYI5/8ArVF4X8SRCMQMFIDEkkAnPpW3/aCNJu+UZHIAwcVEVF7NoF2MN727RwfLYADbj+tQHVpkkIeAMmMZYEY9+O9dX5tvMpYSgHGCAMfrWVe+Q6EPMBg9CDx7U2ot3K962xTi1dAM7AADwM1N/ayKpJAA9jSW2l2soOXJQ9DjOKe+lWagnLjAwdq5wPXHc0uSN9WS9SBtShliZCiMrtnknPH9Knggi8sOsFsiEfwtnPvg1k3elorgxRSAjJB9ff6VWghv8FUidueqggD/AOuavbWInytHQzxoYwiiIOcHOBkfjVR1hkhG8IG6AqBjP9OKy3S/3bWg2ZOCCen/ANeoJLbUEIwigE87jwRQpTasForYuS6SBNg3MYXOOM4PvUVxocCjcLkOxJUhfSmJfyQYDIAepwaiudZaVSodUOeMDvSv3QIpTaUUYiIlyRwF4zUC2d5bMHSJ9vcj1+lXotQZSpZd2Byc1ZXxAqsA5CAdxxTbVtg+ZVLXYRS6EHGQexqu89z5q4hYhjjLegrZk1KOQExyMB0wRjNU0kg3YYyNgHGBgk0ko2FeViIToiiQQhHU8YP6itO28Qq0RDoFwMAZJz70yG0tpMbonAyDyeKVdOtM5MRbBJ5GM+1HKgv2RlajNa6jdKTEuTwBnnJ68VsDw3bLGMNISRh1JJx9P8KydW0mIKtxBGYip6+p+lLD4hlt4kUs27GN3J/CizS01Dl5i6+gwtlQpZT1yM1XOgxJ80cbiUHBAPH5UiavcgFirke6kAimPqUzfOgcg+inn8aak7aoLW1RO1rfLlETDjs3GP8A69JDb6pvIlhwCcZBz+Y7VNHqTyqsojcqRkB+TUrXKiQPKkmGGQCSAR3HoaEk90VzXWpVewvw5csgcA44zwakbStUki8xTGQAd2JBnjvjqetXftUUikjIxyATnFdH4bvtPnieGWBC7AASE4I9s9hQuV6NfiLVbM8/h1C7tHKypuPQgDP41qW+uJbSKwjAG3khAcg/Xqa1dQjsba6ciMYB4Gcg/jVNWt7kjy4kJB+6x60NRWzKV+pyk65BwjKfRj1NVVgNqhwC55wK9DufCs7o+2HO08qBzWW/ha6VsvbkD+8MHivSdJ31PGji6bW5yIWSVcEYHapY7I9d5BA5PpXRHSyhH7rdyQcDOMU5NFeQkiJkHGM1Lp2VzVYiEjmWtGwT5pzxnnrTVtUhJZsHj7xropPDU5kGV+VuSQMZqC88NzKQFQgnr1OR/So5XF3iOOIi3a5hSTIpICjJ/iFOW8PlhAoIY4weK2YNAX7rw/N3OOasSeHHxlYmIUZBPP4Ucjk7tj9qk9TnhBK6EMQBjOARTY7YRrzkn1JrVu9HnhJKxMeM8Dp7VANPuDtGzAJGcgg+/FCi9i1UUlcqo8MSkKc4GCM9PepZZC0PyDJPAI6Cr/8AwjilScEDqe/6VDHpTrcoigsF6ZHFJRkgdWOxShtrna7EkhhgZPANS/ZrlQoyDg8Z54rZGmOpz83Hbmql/a3CkKmBuPUHOB1waTsONQyrmG4myAMKODx0qMafg4ckdwQSK042uC+0pkjjJGOlMlt5psHYwYk88cUnbsPmXVkBsVVCC+CBypHX8afYRQhm3BAQpOWJ5HpUT2VyHIJOAeKlTS5ZODkg+nNCb7FO3cga5gZ2wOCeNo4NVWJlZsAgDoB3rU/s+KFSAwJPOCelQm2jT5lAJPtzVpN9QTsUmtpMZkyoGDtHOQadHBGpLH88f0qbdKWAQsAOeBj9afHp7OQXUkk9c96FdaWDW5GJljBBG/HYjqPSnIXnyFAHOT7VZjsIo0GeDnn2pC4gzsxz1I9ajdWbHflIJbdV4JOfT1qCSBeOWGR1NXIFe7cnHJ7GrFxpmzbkhSei4zmmkrCckZ0CCEA54J9KtZ87gDGRwSK1bPwvctamcRFgAedpHHeqG+S3ICk5XoB/PNU07EKpFu1zNmiZCeoUd88n8Kry25HRigY5NakuZZDIUAQDnA/z1qrOy3Kxom9cE7sjAOfSotsWmnsymsIXkSKBnkkZzUMikPhCHBHJA71qjSvLRCHAB7Vet7aK2gO9ATnOcDim42BS6M5Se3mmkzyBjBAHf1p8Nm0YA3Ek9/St258pGIAB47VBgDBGBk4AI6e1Tyx3HqZO14WJYHG0Ee/ND7yASME9Ae1a+0OOQD2HFJJYsQuE4PXHNTa70KTtqzLjtXPzPJkk9AOgp9xZY+Yjee3tU8thKjDO4A9Ce9PFpKwIYgAe/WhK25F0VI3EaEEAMBjIOce9RyuEY7AN2cmrgsiBk7uTwMU4WkQyWXBb16imosd1ayMz7VIhO0E5OAuM1PmV1IKnGMkeme9WntACABgKOCKhfzF+cDKE4yfWptbcafkVmiZsBwQD1z3p62qCIb/XsKk8yZyDsJOcHp09aY07ShlPA6Y9aenQFdLUVYYkyQRnPGac06KMHBzwQKSGwLZJJzgED0FSQ2cW7JLMc5PFEV0HoAmiWM4wCDzg0C9fGVUkdQR3HrVqOK2DYG3J4G7GKhZ4g7oh+6eTj9Kbtfcq9ugT/apznYOSDhRkVE0Mq5ZlI47n+lTR3RRxhiD1wKc8ssxAC7h2wOaWnQnVaol+ywPbqX3AsvIHaq80UCAnJAFJ5kygAqVyM9elRqhlU5JHPWi1ht31BJI48kYxnuelWf7RKrgAtj1oXTIipDuCSMkjvT0hRCMlTngjGaaXW4t+gj3bXEYAjIyOp5Gf/wBVNV2BxsJPTJFWAwhOQSAD0I6j0pzXyKxHlg5GMjuaS82KzfQoTeZKQAdvOSMU+Kw3KAzYJPG3vSNdkMcRFVXpxnNPN4WAJBJxkZHSnpuPXoNXSTgBJ8jJzj0qREFmxwxdQflyOSKdbym4yNwBxke9JJp0sg3B8A+1Ld6IUtOpPHLGyFvKUE8ZOMmiC2E0hIOADyM4qv8AZzbfeAYqOGz1qdLkCFm2HjnOOtLVuzCLuSNaCBidwYdck0i3cUYfIUEdDjqahaRpmPPBxgf0qIae7t07ZIPaqV94oq/clNxAcgIOT+tNKx7cgDHQn0q1DpWyMSHnnkAdKSdoFi2FGVx0OBz36ijV6sE10KBkUEqrZ7delNMlw23YSPTBzinyi3lYMq7TnkE9felDrGuFY5Xpz0paMkjlluSSHXJB4wMVILRQQJQUJ5yPQ9DUYmkZjsGTnuM064WeXBIYDpwOhos7FepYNraBDkknOOB/M1XNkhYbHIweSBTIraQIxckAdRkk1NDZgHJlJzyATjFFmwJWLwkAsyEjILHt6io2upFYYO8DkE9qju7UqQUlwxHVjn9KdbxSQAu5ByeAVzxVeYXSGyagchigB/2aie7MjAYbg8HBqe4uRgMUBAHGB/nNMaZWIBQHpkGpvfqJJEsVqZlz5mD/AHfWqV3pzSuFUkluAD0NSNMxyBwM8f4VJYzkTh2BJXoDzk+lStGHQSLS5LdE2AA4+Yk/yqN0dGJKnpxz0q6b8u7lyc55U4GPaopbpHJ55x1PtV6MdmiAoHIyGAJwcHt7VajtYwo+8Mnv2qmswflA3IyM1OrTtGhZGUMMgEYyKSdtg/AuNZ22R84z0we9VnhiSXarZHvjioWEhYFiygHjI5FWrWyEw3HODyD0qdW9gVraCG9aEBACWzxnvUnmzmJmClwBzgfpiq93YRwOGUDg7gWOTirEWoLFGF6DHLAULQOpSnWXaDsI3dMDOKS2gIJLMQwH8QyT/wDqq2dS5+XqO9VkkdnJJIU8YHeml1Cz6lmLT4JQAHIAPOfXvUs9oltDvjc5IyjL0z61WV5M5AZBnripxAZ0B35JHBpX8hpdhr35SIKTkL/Fnqaq/bRKrADA6Z21Lc2m1PvqTj1xn8KqW37obSQQCTgU3d9RtpDoWPmkE4BOBzU/2Z5XJJxg4wKmtbpFV8qDg9gKJbsBgwXGDjIFC5d2LfUltLRrQPIQzlcHr0ok1dpWw27kYCgdcd66XSIbebw/cSXBUSsNoGe2ev6VgSpFDIApBB6c9fai3YlX6kEZcgNg4PXI6GmNcvESCGIOcHFXZL0WyKBGTkcH0NLY7LyRg4Cg+opaFLXYoCV53GWIHoanNmsoxvI9x2rUm0WFm+QhMD161VuLc2hwHB+nJGKqw7ooPpZRMhyxHOTTI5Ps+DvIZfuletacURnyCeG681FPpQXBBGO5zzQn2JcbbMjTUFjU5zgjGMVMl9kAlCqdScZqnNaCB0IcDPb1rRgaLy8EggDkNnmmtNWwik1oZt5dmSTfGJFGMFSDj8vWqYd2nIIIUEcnvXQCSJyRsBCjkg96qXCxAFiCAx5IGamyb3GiJbOKWAgyhCcYIP6VBdaYFKuhIwRkDJz+dDylMhTsXPAHGPf60CZ2wQSTnjNTfUfUjWcRMMAnHQ+1XPtyNEMJznkAZz71VWMvLuI5xyTVuMxK+DgEjmqTfcSsUJGd5RgMBnjAq/FaiZMFirAZ4NXJJIfM4I4AG1QMf/rqKa5QYIQjtkcc02o2vcbutAXS9r4EvJIwT0+lXde8LHTPJLucyKGAz6jNUYbwJewEkhVcEg9+RXX/ABF1GDUDbzWgAiCqoUDphcH8c0rw2sQ09Hc4J7CUuVVyBnsetPi0uXcQH4AyecZpIJmabaQM5zgnGOavC6CtgEAg9Sf0NS+VdC1chxJDGYyQQp7+tQCUR7skb+nBq8h8/cSAW6nByB706KOPGWUAdCcDmjcrqU4LpzIoJJKjknuf5VPJc5AIf5D1UDOfep2WEvyARjGPSpBBDMgSNVBAzx/KpsJ3ZWiOYiFC4PIqxHLECCy5HGCBwarSWM8ONnAHTmmS200aBiQR3wc09Quja12O0vtOgNsgMsYJcqep7f0rj5rSeVgWwCB0U5zW7ot8UmMBBZX4PtVfUgYL2SJRgg8huKe+rIaS0MyHTp3B5xgZ6ULbynAIzznNXEvCFYBsgHGD2q7pUUdxMGdznPIzTXYpPoTadG3lElcHsAc1BeOEOHADZ3A56V2lvFp0EBZhhj0CtXPalDaTzsEwFIx07VPMr2uVa2tjnpbo9OoA9ansnSZz8oJA5rQh0yJ4WJbn1A6Uy20d43d4ySANxBwP8mh3XUSbsTi2gCDeCeM5zj6Vm30cTqyKoBbkkHGPcVq/ZZmUEqQeu3HWsnUwbdwXUqScAEZoSYcyehSj0+Q/x4H1PNINNLZLSEc9AcUq3uVyHyD0Jpv20EHByc/nTvFdBy10Ee2WDI37x1BJzinLIUwF5B4yaUWzy5HBU9fWpxYy43g5YcZIzxTSFolqLHcKkIzxx1/pUU1wTnAbPT5R1ppgmt3O8ZBHGRVhbiMKoYAAdcjFK/RlJ9iu0pbJw64HHsPp0NJDtdsSEgY6Yxn8K0PtEMgBUKCBjgVVknQzEYwcDnHp0waVkuoxHsCcFHwPQ9/eozZlDuDnGfWpDcFWG1zkjHXqKZsZjgFienJzmj5BYsxFo+4JpLi8JYZHTqP5c01LKU/N5oBz90+lIbUiUliGA6nNF2O91YqyvJKwIUYI5x3qWNHRDlWUjjDDBzWmjwqvKjgZGKjlvI1XBQFc8MTSSXcdrK5RMxcLkEEHB561YtbVGOWOMjtUb3CE/cH4elILhFAOST2xxRoCfVno3gzxAdN2wSSsEYBeOdx9/avVrS9S4RWQ5UjOa+bINS44ZkIHDAV6Z4F8U4iW2uH3ED5TuwfxrzsRS05onu4XEXXKz2WwuOBk8ite3lyS2eMcgVyen3Z27QCR905FbllcMrAZJGecdx6V5Cumetds30kKJknk8n2piy4JJOQKqGYiM85LHkH0qHzMkZJGD1FbPYa1NF5DIM44Pamo5JGM9Oh7VVSfcOuQeOamiJJwBkis1FyNbKxKWBbBBDY7c1PEOQScnvn+VRxwggMSARzg1YjQ4PHGf1qlTdtQUuiJoV3kEkZBwM9hWjEWj2kLjjgYrPiTD5AOAOfetCNt6hsY/pWbXUd22adnMN+XABYcCtWCcBgOSPT1rAt5BwM9e9alsx2qMkgcgGuWUTujojobWcqwPUHjjtW9Z3RHBCkjuprmbVgSD0GBz61t2o6HAwRyfWuKpZaI7Y7G3HcFwFPQe9aVjdsQjZJI79P8isaE4UYJDZ4yuf8A9VaUUwUDPTHHvXM+5pGT7GV4q+H1l4rxI081pKASTE2N5znBx2rjbD4SpLqp08QME2hpbmaQhQvrnOOOtes2UwcE45zxVi60+31S1lglG5JV2vgkEr6ZrSjVUJczVzsWKrRg4we5w/8AaPgP4fYttE0yPxHrcX3rhsNEjdD87ZH4DNcF8Rv2gfE+l6mbKOSy05UgjmlFtH9xHcKvzk8dcngYANdjr3gP+wYC9hEWtgchIxyufWvIfGvgVfFGvreyXJiieGOC4jIzuVORt/HsT1rrec11UtU0h2RvRyahiIe05ueb7nq0P7Q+o3B/sjwnarrMMQBm1q+ztkbGCUBxx3/p3rbs/ixqsdqRq8elXUBGZImhwGHccnB/AV5ZpdrFpFpFZWSbIlwoGMZ9zXCav4tOs6/d20TN9gtyFBI5dx1GPQdPeppY/GY3EKFCfKj1KHDuFUbThds2/inoUXiDxHf3ehRR6ZaylZI1iACklcEYHGCecD8a8X1aHxv4dDy+RBMoJA2hiSO3Fe6WFwk1mBGwYgA5PpVGfUot5iuQCpOMsM19zCjDlXtvefc9uHD6p07UZWPAYvjv4h0abyrmyjBj4aNgVI/MZrqNJ/aYv7lkil0cKQNxMR5IH1xmu9vvAmga/defLbAkgKxBAyB79q63RPhX4GOmTztCbQwxGTY7Bi+BnAPGTx0qvqdB6xqNHxWa4XGYLWVLmXdHmyftCGRV32DRA5O2M5bj6nn8K5fxz8VLjxzbWenvG1tpiTpNcJt+aYKwbBH4f/XrTs/BU/jKebVLSBdO0Zbho7eMjmUA4JPoAfTmtGT4VlGxgSYPHGFJ9QSMjr3r1qWSYivT5oy08z8/xGe4ShPkmrSOe0/4rTjWrh7mAppzhViQHJQD19T06cVwvxOubHXXllhnVjywHBIYdM16HefCp5A5G6JFBJ+bAA7n9a4PWPhAsMkotLtricnJ2glRkdCR9a8SvkH1Buq5KPzPXwWfUMS1GnFtvsirp/jyLUdCsNPlVRLbjDSngkn39K0INShAyHUk+hrlpvhXrFrygO/Ocg1nzaTrWkP5cttMxU4IAyRXjurraM7n6dgs09hTUakGkeiidJlXL/ljkU8FGYDOADn615vZeJZ45XiniaN1xkN1B/pW9beJA/Q4OOvpxWqrNaSPpaGYYfEr3Wei6BZwXVwscoykhCrg4+YsADX0Brlrb39hJpsxIiRQsfqjBRz27ivl/wAG+Ixba5byyOpiBzlj0I6Gvb/+Ez09oGuJZ1VAMjLct9PU19jlMoSpvmdkfkXGarSxFP6urs2p9IsItLjs3QShl+Z9oGTjnPXP51l+HdAGjW81ssm62Dbogw5UHrj865O48bQanqKSzk29rCGVBGTyezY75x39a6/wtrf9t5iYAzogYKT1A717GHxOFlV9nFW8z4fMMDm1LC+2rap9OxvW2jx31tcRSH5XjKgH1rm/DRK6eEmTMsTtGc99px/Su2tYdhxkBSOcnGKq6N4E1G+u7kWNjM6STlizkjGeSQe4z7dP1+W4zdKGEVS6TR7PBGO9hOcazsjNhG+UAAE9BgdK7XwV4ensvFN3qAUl7qy8lyQTklgc59eK6Tw18HDCyy38ih1fcEjzyPc16VZaJbWCAIgOMDLHJ/Ov51r41OEoRd7n3Ga5vTrLko6nMWfh+eYrkbQD3pifCjRH1CXULyNp7mUjcWc44HAI6Ee1dm9wkQY5C/QVgap4mgtlILjPbBrwIVp0XeLPkV7Wb0ZwHxeFt4f1PwrAH8jQHm8u62fKCSRgH2+vFdTqeq2qRKLEqtttBTyjkEevvXm3xI1+01mwntZys0Z52tzjHcV4Fe+LNV8PM0Vpr9zbW+SPLODgdgCRkACvoaEZ5hT5L2aPocPg/a07TlZo+ivFPiKCG1nS5lVYZEKuHYAFSOnNfPuqJoGn3KNb39zqEFvzb28r7oYf90evoa4vW/GqTo5vdVn1EkdZnzz9BxXGT+N44oWSFSck8KM4/CvewmRuK31On6rRp6SldnqetfEeYbzC5WYgKJCecDjFcdJ4kZpd5cO55Lk8k/WuDudYub1MwxSZPqDy30rsvAHwu1XxbLHJdSyW9puG8AEHHpz619XQylRjqhVcXHDRtFHT+GLPU/E2oRwwLuiYbndiQAPavffCvhhNItlgVSeArMe5pvhLwhbeHrNLe2TAUYJI5I9K7XTrFUORj/gVdMKFOhrBHjzxNTEPXYkstNwAdu8gcY9u9b1nZ/ICFI4zzUdnCpIAJyD61vWdsNg5AHTJrlqTutQVPqRW8JyFxwR3rQgs84BAzjJ46VPHZDdknBHp3q5HalAAM4rk13RorbFRbAHPzNg+3SpTpZdcFQ3puFakMHBII49avRW4Ycj06GpSbepMpWOZ/sjYDgHk5weaja0aFOc8nkZz1712Ulkj5PQmq0mnK5KlQQfXilOD6BGoupz1oRtAwevetq0ztGOAPwpJNJ8o70BK+g54pYfkUKB2Fck4uG5vzKUdDe09+ck4J7V0Vs2U5FcjZzlCCRjHvXQWc2QD1rupVbKx4eKp63NdOeOBTyRznp6VXR8Y9+1OkcntxXW6l4nkOOoSSAnpjHc1SknGDup1zMEU84rHutRSMEt0FcUp3OylSctgv79IkLM2AAfavMfiqs3ij4beJY7GZlnjgLpsPII5/oau+LfEP2ndBAe3OKt+ELP7Tpd7C4BaSFgwI9Rgfzr2svwTqy9pUWh9ZSwn1aiq897o/KPV7m5uZHmlTbIWIfB6Hofx4rCYiRjuBHPJI613PjO3j0zxBq9qRjy7t2OB1J/yK4idy0hIOSTn6D0r6DkjDY+Tzak6eJkuhKlpEwy5OCMYJqF7OAMy5yMZxURuTk7txI4A9arSXYyeSTjvxj05rSO587USY+a1RHBGCRwCBQl0wyMjgYOaaoNxyGxz160stjsGQ5JzzyKvVnPJdmTXF39ohCgFiOMVnSxSqufKZWyflIxirKRLFKQGyPU5GakN2IxtPIAwCxzimo9ydzLILhhszu745p9qI2kxIoPOMVZN6pfAG0EYOBnI+lVJHAJIVuvDMMH8qewWRee2gXkLgDoSc4qRngcKF7DkA96y0uAWAJI5/iq1Dao77y23noKE2yOW/UkvSbcrhgR6+uazpRJJIQPfPP6VqyaasrEbyVGCOetUJ4fskpUNkKcBcdR9admyV7pnvE7MAY2HHY0tpG/ngOhxnHPetI3QCZwMnnIqK0uCbxD0CnPI6+1NaITu9zStlKEEKQACCOma3dPmygDxnpjmqlveKC4Kgg8njNXI8AA9QRxjvQkgTZpReUuMqPbI5FQ3FnBJvIQBjkkgY6ewqurZGQSAKnSTCcFt3qDiqQmm2YjxCKUhCQCauPHlByDgcCnOkbM6kgc8Z70yQAxbUzkdcik+wnoVZSz8AAnpjHUVRmjlQ4wcngnOathgrnJIA5OTnNMeY9RnDdCB09/rT0tZlbqxSdphlQg5FS2qEMC4Gc8jPSlmuGzgccZA7UQuJmUqOp5PrS0SErG3b3FsFAcDB67uMVohLKW1cbAxP3WB6e9YKxPCQQueep5q5GzsMMhIB7j9aV5dBWRXNskb7gAADz9ale5iijADjJHPNX4LeCRGyD14z6fWs+/sYFYsCAeee5HpVLVD9DLu2MjZWUcHoOoNVRZSyc7ycnJHWp2SNHJQDqDkn096d9swwOSGB4Iqb9wv3K6afL95iCAeMcZ/CrVv8kg3KGQA9v6d6Bdl8EYI9TSMk+A4xx0xxmi/kLUvmeDyirICRk4AyAfpWZdTIGBUjbjkEAde1RyJdH5tiqSeOcZqKMtuIkQHnr6Ua2Go9inchnJA3Y7ZqCxijk3BxyDjJ9K1XliEZGBuPfOM1m28qefIQMZ9OcnFCdtbhtoWWjiX7mTg8AH+tLHMc4bApnMpACnA+UgjtSPbJuUZ2gnpjNN3kFh812duBjBxgmovLnlBKhQe2RnNI0Co4C5Oe9T29x5RYAk4PGO1JKwl6FZo54hk5PcgDFMBleRN4wO+eM1pTXQZMjqOSSKpee0soyCVJyR6fhSdkPYtIkQUqQowASCeaVpYSuQM+5GMU0GUqcRMeOoFV2Mkj4aDKDnNWm+hKsPWaIFirgHPIB7/AEpj3T9AT061IsKOA5QYPAOOo9fepPIiUBig2A4PpS9WDKcZkmON3Qdz1rQj06RlJ8wnIAAx096qBkhfKADn161aj1AmPAPI6DNRZJ7DKtzYT5O2Qg5x0zmkjgdMB25A7+tPlvJ2YjbgDqQc0Azsgx0PTiqvdaIVy6s5hwCOo4NSNdtsBABP9Kz5YrxiAXwOOWBHHpxQIrhGGXypO0nNGvUE7DpdQfedsRPuBVae9aUZ8spnse9aSQeUMnBPcEdKfKIggyBuHII7UN36isYYvpNxAGAR1PepEvGkJGxsk8kjANXGnRFI2DBPHHSmGaKQ/LkHHGRS87lbEc0ewAn5Q3cjHNbVlZfa4w6yqpKgkYGPw+tYb3GSQSSno+ODW1aykIpJCEjsOMfQUmNDptIPJ804znGaZPpTxpuV8kDJwc1almUn/WD1z7VMt1E648wAgdM0e6KxnQxFc53E9+KuQTJEWBDADk4Gc1KZYgobIAA/I1WN3EsiAknIxwOKnmTegraaF1NSSMAlGxjO0cn8qVvEojwXRyjAdAR+tLb3kOzaFHDDlexrQTTo7xPMRQcnd9aPdf2tQ2Oa1DXYp5hhGXjgE88e9Ik6FSSDjGduQT+daWq6A4cuOO+QMA57VTGjFEOWJDfpVqMl1BEa3SZGUJ7rg9PanSiBljJAD4+YE9DmmHSWCk+YcdO1Up7OSJQTyM4HHOabUrXGrXNL7FbSISFXOMjbxmoo7OIKSAC35VUt5GhyHySCM/4VZS7CkFkc+vFRe2wJa6DmgKElE5U5yKI2nIACDPfvQ98odhsOOCe1WLO9BfjGM9elGjG9ERiG9jUsIcKR1xn/ACakiubmEgvGQPQ8Z962obhHiwNwbPVRnH4VHcCN1wQAOh4q1CMu5Kl2Mt9TeIqG24xzkZqG4aG5GAVBGSeQMinXNuPMx0I746VDJosciYyQR1Oce9SotPRjvqMtorVI2CoPm7k5rP1dUSMhACc8Y71pQW0IJ2sSBwQD6VPd6ZFJbhgTwNw75yOuKE2t2SrLoZWmwiWFWdOSOma2IreIYOwAY7j+tUrcvBDt2EjPYZp7mbGNhCtxTv2HdbXLNzbxOPlRWK8AE4qey09UAcouGHUgHP4GstpJ4iN0TDaMAEZJq9Bqdx5QQQBCRjPXg+vb8qOaz2DTuUdQtj5hETKMH0qo+nzugzNgY4BIOKnuxcq5wikAk7skE1Tee5BzhQCecilu7tEsGsZF3/vSR7jBpsKSiVQMsQMcDr6mrEU5ZRkZyehOPxqaKaBChYADPGO5NGnYNVsNF21tjO4DGOKd/aPAcA5zirF1LbyqMjLZ7dBUASKUYAAOc+n6Urx2ua3fYdHqgdgpLcDjI4q9FqQDZ4zjHSsua0wSQBknqOmKdHbSnAD8/wC0e1VZ9BN9zRuNTLfdOM8gj+dZ8xWZgXyQTzj0/rUb27q5JYZx24qpIkyuGz9MGj3oiNldOgmj6qO+QOfardnpsMTfeOfpWZp1ysWPNzjvnv7ZrSXVoUJcAxgdCx5H41EpdGHkdLp506C1Ak+dgOpGKzrzVraC5D28RJDDGB1rmrvUwzEI5UN0x/OnQ3yfIQfMY9R0waXM7WTE0l0O6X4h3qWwjhtlBU4BOQT9faqF/wCPdTuhgxqCpzkqTmsSPUgWOSScjJPqKJ9QTGScAHABOeKh0092y+Z22NLWfGj6vpn2S7jQSZGNq4x68dvwrEi06CWIbeQOMVBqJS4jQhiHBySD1+npVmxvVggQkuW6gBRx+NaRTh10Jb7kqaTEHDFcDuRjk+lRXNgY33IDjPKqM5FRz6hiV3VCSBn5gcDP9aDrSxBAVbOeScEH2qr+QoovwC9tYjmIOMYyx6enIqncXM0cjB4wh6ECtPT9XilTDMAf881UuJhcztwVAOATjn0NC5XvcauihDdE3HzgADjJPINWJ7gvIq71z1BJx+tWTYQMcyHBPQ5xSz6TB5AYHOQeMVSWotzKmn/hJA9gc06K3SbkgDnNJNpyJIgXIQkKcdverMFhIs5RCW5wpPQ5PAovYL2V2Wls4RAdsQz0LDBJ9qpT2AJ2suABwcVq3Wn6pYqpns2jVhw3UH8az7lrjYzlCcHGKabtexKalrEpnTZC4MYI9CPSrkejzPGxZmOfXHH5VXj1Ro5Nu04HBq4mrLK/LEEdVx1qG1fYroUZtHlQnDYAB5PNZglkt38p2byx6jOfaul+1LMSM4B6DNOSG0K5OOvU9qasw3MGCdUxgHFXYLlBgMccccVqmyt2wQAdw4YHIqtcaciuuI8Y6kfyNVHyZN2uhDdX6kZD5GABj09aqveCTe+GO4ZOB1q61nwRgYz1PpUatAq4EaqQevv61Ldupd/IrxXwGBkhQOFPetGyhhugHOC5BBRhnHb8/SqyRWzyABeR1Iq4IzApZAdoHYZwKnzTFvsWksrbyFTLArwQT+XNNjiNu5WMM4xwTnjFUnuHYApuy3A4qSw1g+aAWdWPAwOeOv4UebH00L8s87W4IA24znPaueu55VlDOmOe3JNddNMro2TnPXjrWBcwo7sWJGcAA9qas9dRRu0VUuEwCRwTyD3q5BeqQANoVepU9qrGyRXJJJBORntT1s4XHDkEjnJoa7Fp21ZbN+XwAM5BAJwM/jQjlk2eWqDsT3981nHT1jkyAxH3eRx78VJuxwE2j0GSKLNEppstQxrExbaMMCDg8EVPDBFcELsVMdMDofWs9YZXlyEYgDjHpQPtMbkgYPIDYqU5IFFSe5qz6GJhmMqSo4xwOe9Zo02aGcEOFIIGQcYI/lT7TUrlJijpgAckn9K0AyyjLoqkjJOetHM9mhuKWzIGjlSMEOc4PDHORTLfV5ITh+WHOMdasPLCcZAIA4OelRLBBdEYAGO4GazSi2WnJIfL4iLNgkAnjpgH8PSpBqSTDLsMkDO0dM+1UZ9DlUhghUMOc/ypn2C4TLAqDitOVxMpSRuRXEYAGBg5+aklufkPzKwzgFe+KxYHu4nJYq3OTkY/QVfl1IuqqME9MADijmsveGmjK1XUAcI4yoPB9M1JDq0S2ZTkPjhQByPr9ah1e0ku4mCIWYYOFHI/Cqul6dLMcSwMGXgqwwVP496qN3qmJu2gPfPKxzgDHXGMf/XqZNdkj+RyFBzz6Y7+1a7afBEn+pKAAAAnOKz7yxjc/LEAAcA5OcGhrS9ybkCTi7UOXBBHBz0zViBxEMHbj24yKba6K8zYhBznAyeKml0C+gJBTZgdDzz6YqopvYfMkPF4JAANgJB+XFM8tJSULhUHXjp7VUFlfLMFYD5jjcox+ldhe+D5bXRor+NSUYfNjsR3oSqJ2MpVYRfvM4t9LErlo5QEBOCB196lk0gpEALhSSc5GR0q4kixckKCeN3SpyyzSLGAozwOcZov3NGzLj01yf31yzHsT/Ko2AUbEcEjvn9DW8dPkl6KMg4xmrEXhicqZDbk46lRmlZPZDUklucYbedZg67iScjHbFbcFxIkYZixI+9kcCuhFoIUCGJcjjaT2ppsvMBBRUB6Bff2p8i3BSuzJttWSRduT7E1DeTJNgmQE5wdwzx6VfPhaVpODjIJGeKrXHhe5bDRDexHGG5IHsKfLPZMHKKepQYI6gbyR/dNPttIgnJLk9OpHf0qhLbXKSgsGBQ7fm7VvaNPJPIqbSSBtIK446fjUO63Btb3IZfD8CAMJuTwCoJ/CnSeGrS5tdhaRpQSSGPGPauhGmtLO+SyYUkAKTnFTx6Pt+cuQOoI7/hSUkzN1o7HJaHpYiu5bVDtcHJOOR7Y9a6c6HcoowyEg4IJIxXP3E7W2tCJwxQnLMB09q7W3uop4Uz8oIyBnNS7X1NIlBdMnXG2YjjlSQBVS80mZMkSgYH3j2rdaWFeCgcE8gnpUkptimTGuCOpNSvZrdIOZ9zkIYbjT3Cvcly2SAccirP2x1BBDEk9CMZrbPkyKVCLIDg465/+tVqFYFiwYsnOOmaq8L6MSqJOxy73TDP3hxz2psWpjeFaRnGOBnIBreudPWdQRGQAQuAvNQN4TlYkhGAPr29wKaSlsxSqwW7KLSpJycnplhx9K0INEN6FcowRwMuTke30rTsPAt0zB0/hBO1gQfr/AJFblvoF1ZQAeUduMsxPB/Ck218KOSpioLRM5u98EJaW5uAUcA88/wBKxXtId+RCpwcAHvXZatHqMcQhxlH+YAHOR7etc9Dot00w3wScnoyGmpz6xKhiI295mVPoxuIgUjjz1wRjH+NZ48IvKASVyO54BrvrDwvqMuf9HcDsWUge2KuDwBqjjcqNjPRwRgntWvvP7LE8TSTtzHmzeFHUnbLwBgACsu80u5tpCCDgc4717XYfDLVrkBpYHDgAHCnbj27mrh+CmpzyMTbTSbiSGYjv29cfhVRpzltAy+vUoO3MeJafBczz7C7btuQM5BwOlags51YAowZiABwMfjXpw+EOoaddo7L5Tg427Sfw61fuPhzes4It5hGOWO35fxJGeaUqNRaOIfXoSdk9Dxm8spmgb5i3RsY707R5IoozHJGTIDwVUAY75/xr15/htdSDCWVw+cEbU+U/jTovg/em4D/2c5DDBJI/LGaiNGteyQvrtO255tcvA8Q2RLnGQQAeaoshVciJkB5zgcV7Uvwcv2YFLADjkscf41r2XwW1IjY9ooDA4ZcHB9/WupUMQ9NTmljqSejPAovNwqLAWQjIZVB4x1HeobywneIJ5LhuDlhwB6cd6+mtP+Bd/wDKrRRkAdRHnPv14rWHwHnkG14owccbVOKPqdbsSswgfI8Oh3DzbFjwRkk4rT8O6PeWuqI72zDB5DA4OO+emK+qrb9n2WGQFtu0nkeXxk+tbcfwHPlgyGR8nnCAD6Z9KawdXaxUsxjbQ+W/F3hNNU2y20aFmGQAMDBxnj8etYEPgHUYXEkeRjtjoO/Hevs5PgTFIBkO2QOM7c/iOasf8KJiXZgyJjquB/XmtVg6r+IyeY3Vkcn/AMK0thFny1AOSRkfyrPk+FVvkEopzzyoNeseQHxjBI68UG2BbByQBx7e1fU3h2PllCSZ47c/CK1uZSVt4wuMAAAc96gt/hLbKfljGFyv0r2f7KCTgAZ68dakTTkAGEwCecjFLlpy0saJyieKy/CmByQsSkY54FVbj4PRPGSUBboc85r3T+z0znGOfSnLYoykFQeTyBQ6dO2sTSMqm6Z86Q/ByMTkvESucgY/zmtuL4SxNbjMIBPGMdRXtbafGoIKAZPpTjaRKBhCCDnPfNZujSl0HGtUT1Z4W3wVgGd6LtzwFXBFUbz4HQLDvWMhyOGIyf1r6BkRFwwTLHqQBx+NBtkdA2ME84NL2NFaWL9pUtoz5pv/AILyRISm/IGTuAOB+FZUHwankgEyqTyerYJr6W1e1IjEUIHmSkKFxjPc/oDVqHTYYoURI8ADP0Pen9VovpoZurV6yPmOx+D1zudpUAJ4GO1JJ8G55ZSQhIAwSBkk19Ntp0QJyoBPcYAFJFpsRZjsHXsMVm8JQ6GyxFa2h8rXfwbuF4SMuOp2pn8axbj4UaggJWIqSMhtpINfYculxIQQgXjkjrUD6PA6jK5PbIzTjhaHYz+sV4u6Z8bN8NNRj5eDcR1K/wCBpLbwXd2e8vExyCpCqT1719fv4YtpSS0YHqQBTW8IWki4MS4xjCjGal4Oi/hZo8ZXtqfG8/gUzQsUic4HJEZFYcvgqeNgPJYkZwCORX24/gGxm/5ZAHPp0rPufhtYuw/dBsf3h0rP6hHdMpZhW6o+MI/D8sWAqFwecYOD9PypRpTnP7ogjgjHQ19jN8LdMI5tlYgcDBAH4VVf4R6eT/x7Rk4yQq4/nVrAX+0dDzGppofHraFPKdoiY56lQeaJPCTrsZ02FhyCOor6zX4N2TahCxtECgnORxjHf2rePwo08oAFC4/hAx/jWLy68rtj/tOa1SPj200C4gjcrHv3ALwtLPpEsIQtETxwCOa+un+EdkuCsa5Pt0qvcfB21kI+QMMZO4VLy5raQ/7Tm07xseN6CtmPDscDwszGIoqlsc+pzz+deUXHhe5N9MFDNFvJXIzgV9bn4PwD7qRoD6Egj/PtVWb4RqnzIgJwckYP1pfUJtas4VjfZy54I+Vo9DkAx5WQcjIGDn6GqeoeGZzsyhIIJGR6cZr6auvhQzTF1jJGMEgcCk/4VVIigGIbT1yM/Tnt9Kj6jUsdSzOT6WPl4eG73AyOM8DaeBVDUdLu4zsKNjPAA/WvrK7+FdxLFiKJUk7fLnd7e1YWp/B66YoXgG4DBwpHNYSwUl0N4Zm+p81ado0txLhydh6Kwz9a3z4NeezKwMqrjPIHX2NexW/weuROSYsLjgBSM/jUw+Gd7E5AheMZ6EZz/hULB1F9k1lmqtoeDv4dntPvAMVHfqffiq254iUKA8ZHHevcNQ+G1y88haByAONua52b4aXFvh2hckHOMd6zdCcfsl08yhNWkeS6v5nmRhoyjMvQD9faqUcLsR1OeQTXsOo+AWv2LiN0bAU8dx7VBF8L3gb595IGQCMY/EVj7F9Tphjqdjy2KwmdgiZ+Y8gHOfaoXs3ScoykMpwciu51bRLnTL9IoIXwScNt9O9SR+DL2f8AemPBf1HU0+RLY1hjIT1uciFRUCkdD1Ixn2qGeKB8gAIRz6/rXat8Pb2VHDxEFQSMjqfUCr2qeCl+wW0UaZlUbWYLgk1FmW68G7nmDxIpOBkZx0pr2xYqVUcnkAdq71vAsttAxMLOxGQCc/zrDm0eW0kw8ZUjJ2nnikldalKqm7JmNHpt3fOFgiLnoAB1Pbmq2o6HqOmyIl1DsLjIAz29a7zwlrEGmyP5sRbcflBHX/AV0XigW2tWKOkQR0AYL1I9veheyWjepzyxE6c0uh4ylkVlUSA4zkg9qnazg3gEkEHt2roZtNEhLlSFHBAFLHoltNKhnDbRg4BwSD700os65YmKOUmhRW+SQjuTnrU0NyIQMIXJ4BBxj612Gq+FdPRW+y4J2jG1sgHHOfeuf/swBCM52nDH3rNxFDExnoUHv2l3Db19Rn9agXzRyEOPU10VvpCRIpwASP4eo+oqVrONTtxxjOPUUKPdmsai6I5iN2csCSCTxgdKtx6aWUEuckZAPetQ6XFv+UE55OOaX7IVQgEgnOCB29KfLoUqqk9zLksSiElyT/P2qG2zGxJwSR0x0rYsNFlvHIaVsEcFeTmqs2hzxzMSpAUlcd6LabGftYp2uQ+YkmAVCkfSo2uIUbcybx6ZxTzpE8wKnKgEHGM/Wr1vowkLB1IAwOnb2pXltcv2kWZT30OzIUKD2Pep7a6Mq4Bx6Amr9zo8aYUKcnjGK0NI8KC8iLlygBOeAcCmk2L2qirswzEcgycgnPX/ADirREf2UxbAUGeB3rS1nRDaRDyRu8vOSP4h710Fr8PPtWgRagZSWkUMUAwvt/8AqFOMJPYxeKpR1ZwnnwwuMpg5AAA6f4VXur0vI+zKgnHHarL2h/tKeJgCIm2blHXFXJ9EjglIILPtBbbxjI68+lZXlezZ0RqJrQykupWU/McDpjnNDwSzA5JwevGcir1vYIsQIOQe/XPvUbCW2JQZYEdhQlYd43Khs9i5APHXnGaTyEwcnGePWrLGaQgBGPHbsKqG2ZsjBwOP1p6dCktdWLb4ik4bjPIx1q22pGKMphuT0A49+PypttpLOgJPPvSy2Elu+SN/tjrRqgUriyX2EHyHGDk4zVZf33ADAY4OCKuqhUZdc46cdBXU+BPCj+Nb6e3iGwxAFsjPP0ppc2jZnOXJqkcKloZJM78jHQ85qc2spUncCAOCT1PpXpfif4U3Wg2s0w3SvGCzADoP89q86eQSkheSDggDoabhykUqyqfCyK1XfIQ65AHQHpV5Et8g7AQensKomynUliMKTkfSpreGWMhmBAzxjtQubsbPlYlxZKqOUX7o4HvVC1WV7cOwYAEggjGK2Ra3c9u8kMMksZO0sgzzVeRbyJDC0DhOh3L1oafVMXPGOnMU3sEkiBXIcZ5BzmoUsEGF35yOMntTpZ5YiUIZDjgjnFOtrd7kZ3kDoQR0rPY0STW4sEccJ6gjHHfNWTfbSEC7geOQDSnSgwJViAMc4xzTRafZ5AQS3AzVJA5paISZ3kAAXG05PFPW8kQ5IJGMZxnipmuljGwjIJ9KVrwFAFXGOwFDSStcaelytgXynfkegpZtLUDHnY45PpSS3ARGwCCe+OlRxu90wUyhGPygEdT/AEqU+iFuV1gEDAg5LcZOKuQ3KbCDhhngAUh0p2bcH7Y6Zp/9kypHkkHBBGP0pe8gTtoyZ7rfEDsAUjqBgZqlLJJ0QnHfHauk0y3LgReUGLfKAQBg+o9KXW7IaXJGkigeYpYYGKtQ5tSZTS0OWEbTnBOOOGzz9KieyMeSH5HUetTSzoWO1SgHtiomdsjBwT71NknoO3USHcrZOD9B0q9FOmwZAAJxz61DFZPIA4BG4YznrTfsrRvlxwOvFUk0UpdDeuLR57GII7AKM4U8gfQdarjRJYUErAkDkZ96rx6gYymxm2gYxngirsd87AqCWXOCaOZLoJx7MtP5axxbo8nGSD61HJ5bINi4Oc5WmtFLOAQBgDGfSqksc8bYHbng1d21dE6LcsSSlQQc7cdTVVpxIgLZIHPtQrPPneMDoSR+mKuxJAIwpGRjH0paNdgvYqrdBcEAA+3P40pkMoVc4Gc4z3NWPKtFQqBgnnH86qx+WjHaBkHjNJJeo7vYkuLOVkJzwOcY6VVFnO7EqQQR09KuNN5KuS2c8nJzRDJKQQEwe2TjNL3b2sUvUrQxSRkBlJ78mrkzwi3AIUqRngg/jUNz5pHQKfUjrVR43VmVgATxmi/KtEK9th+Y3ifgHnGSM4qnuU5Cop7BhVmKJRgMpGO+ccVKVghzkj5gOPUVOr3C3Uo+aqpsC457jHNSfZJeDwVIyOe9E7RBsqMkdMmpIr5RsB+8entRoUrvYkjspogjyLkHkc8Vf2RELlWJAycAdaYbt5owqAnAwM96rq0ijBQjjkHqKe2tgt3FljiMnAwVO7HevQvEGk2+n+D7SUR5MqhlDDGfX/8AXXl9pHK12wCEgHkYrvrm7udX0KGAhkECEAsTg59qab7EuKezONkii3EAHB/HFVJtPebLIhAJGCOBWilnKp2ujZORnBOPxqRong42scjjjrWb80UnfqY/kTxqRswCecVNHOckEevQYret7cM+4Ag+pPQ0kulQzkvkBvUDpTSFr1MeJgSMkZ7gipxdhJCQQmOijnira6KnOJSB6nk4qpcaUElAWUsp6Mo/SnZgnrYfNqO8qAcc9PWmPIZY2XdjPPIpf7K3gZcg9jj9akk00rHgvgjjdmnyhzWdkUraGNJx87Ak9MYGfWujufD0M+nxXhcs4JBz3/GuayYpcbyQSAPc1tW+oNDZSQF23kkAFScUk0t0N2sZ93pUWcqcHOQATxVVLaWLJiLDB5wKsPKEk2SPg5x83Ganh1FYwYyMnGen50tHuhx0VyH7TK0YDFjzxtyaWImRskMjYxyOn4VMl3GMgAAng89quxRKyZCjPr6U7JDV9xiW7GIgSbcjkdjV6xcwxAEhgfUVBDDJ5mM5GfTGasTW7bCRIB7n0qU7Ar7sfd6qsCjldwGADXOapMt5gsdwx90cVZvIwX++D+PSseZJXnxGAR0JNJXbHdDltYcYKgtjhh39qrTxqrYCYPUbhU7xSxZQKSwHNRKnzfNkY4warrqRZN6E1tPGD8wIIPHPQ1dTUY4wVOPmH51VS2hYnJJ4zkHFNEMUb7AvBOSVHekUtNyy19C5GeQTgE1NLpyOgIGT1K5zxVeS2jjBBPI7Y6UxLqSPIUkhh0I6+1JNsfncabBw2QMDqB6ipfsoiILAH1yelSebPIAQBkDucZNNY3EigMnzegPT6VW/Qm4gkgDDK9PbpUUjxgZX5QT61KbVkYb1+uKk8iFk4TYRx0HNCv1KUrqxTdnbjdjPYHORTo7ed+S4HoFGc/j2qdlgiTH8QPHOB+VMS5245Az264qdGwvcHhnjUkqoHZg3I/CoYwWcK+xznIHAqd3mkAwAQOuD1qJbadx90Z65xz9KT30QbFn9wyKQiggYOKbJLCFCFQTnI5qOSynEfK42jk1HFA0gIYYPfNW0yk0Nkni3gISCOeO9XLXVPIIZHCurDAK8kfWmC3iEQDJnB7UzbCpPy5OeKiWqs2XGTi7o9h8AeM49QRIpX2srbcE5yBXptldq2CpHJwBnrXy5Y3/2Nt0TFCDkEdjXtfw98VJrMPkFgbiNQxx39T/OvIrUbO6Pfw2J9qrPdHpBnOCd+SOi9yPakVgxwCTkZ2ntVBZ8YOSpI/X+lXbU7j1Az14ri8mepBomhRmkAwcHqDWxbRBQSQMgZqtbRAsARn1zWjEhC56DPpW6jyoJCAEyAk9B+dSAtu5IGT2pyKN2AD60FFAxnBPeqtzLUIu+hNH82QSM55watKpAOz5B6nmqKgRP94AgZ471YinLYGD9cVyzvsdEFqXoA3JABz/EP5VoWhKOCSTgjBFZlrJhyM5GemelakLbhgD8q45nbG5vWDgkbl6nr6V0dmqGNRwDjFczpseSMAnPU56V0doMEAEj361wVFdnSjSgQqMH6CrQUuBwCQOMiltk+UbsfWrCxAnIGM85rB6D3C3coAM8jkVqWt0QB3PTFZaoFJOc89fSpVlOTxxjg5pehqnY6OBo7hCCAyngg/yrjPGfw5ivEku9PTZNgkxDgE9ScDufWuht74x7B155rWgv1cdR09eal8t7SWhvTrVKE/aU2fM/iW2ubDTrlbfcl+gCovOQx9/615zbeEbqxcbYSHb52YDGWPJP519X+PvAo8R2Tz6ewt9QT5lwM+YR2PtXz9qPiCXQ9Qex1SBrS6VipSQdcdx619blc8FSjeMdT9AyzF0sYtXafYydNhvLNQPKYjPI44q7eaWdQHm5MUgGcCr1nrVpe5KyqAc7hnv2FX0Cuu5SCD6V9PGVKXwn1avFanC3Yu9HfJB2ZPIzg1esPEoZQrEEHqG/wro7y0juIWilQMrD72MlfcV5xrFjPpNyQFPldmxgf/rqZ09bw3KajUXLNXPR9M1GCO2jggRYrcMW8pAAoJOSce5rdi+zXjgIAjFdxQnBJ9v8K8f03XjGMAkDPOSetdzomr2F/ayrdAmbyiIJUYqY34IOfwxjvnHHWvQweZVcI+WWsex+U8T8D4XM4OthY8tTy6jvF2m/aPEukadMCNPu7eRhjILzAA7CfTGT71VTw/DZx7IoljQDgKMcVvvJD4t0y1069uBaarbyLPZXqHG2VcY+gOMZ96xtV1G51Od9NEJttQicR3UikFQOOVxnkjsfr0xXg8U03jYrFUZOy3XY+Z4Vw/8AZTlgcVT5ai623MNrE6ncyQWyAJGcSNt7dxV2HwrZKo3W8Upz95hkn8a6G1sorSFIo1ACfKcnk+5PrTp2jtITI4OBwoHJJPYDuTX5ZGE6k1GG5+nzdNR5p7HMH4aaVqtysQ0u2up3+7H5ZLZ9sHk9P0rznxt4M0qws70pocUE9vcC1K9CJD0HHTHcHpj8/oPwdpWr6PqNxqLXYt3lhKRIgBaFTjJ/3j+hryT4j6TPoPj8aJLO09vHbf2issmNzvIwOSf4jyeepwc561+m4bh3G0aEatR/ifn8eJ8vq454Sm162/U4LTPCdlZxxB4kZwB8xUHBr0Pw14ItPEN/YaaIszXUmwHA+QY68+lYupaRc6ba6de3KGOC9mMUIYEEkDcT9OOteh/CW+isPiHockpGG3QjPQEjr+le9SbpWjLY+qxU6FXDylQs5JGT41+DGj+EbqCC31a4u55JPLMTKAFP1HbPHPStXwz8PI9OuY7iG5lWdRkOQD+BHSjU1OpeKNTmlfe1veErubJK7sgivTLOBNqyKQwZQ3A4yQK+X4jzCphpJ4dW9Dny+hUqYXlxUua/c5vWtAlbSLl0uZpJgu4BlABwQTwvt9a978H6jBrnhHSb6IL80IDhAAA468V5hnCktyOhBqx4V8W2nhL7RZ/aB9mmbcEcACJj1xivynNcfiMdRtWk20cWPyin7K+Gglbsety3QjUkgA9jWPqXiCK1Byw6VxeseOUjjLpIChP3ga8q8X/FFLYSDz84zkg18Kueb5YrU+co5fKT95HpfiPx4sSECXHHY9a8h8XfFWK3V1MwAx/Ea8g8XfGlMtHbuZ354Bzg+5ryLVNc1jxXdOqcAngKehr67LcgrYtpyiezTw9HDr3tWek+LPjRBHvWKUykE/Kpzyf/ANdeU33iPWfGmoCG2DOWOAoyf/1Vu6L8KrvUJA94xiGOSSefzrvtE8HWXhwbYR+87uOMkV+sZfkNDCpOZ0vB4zGK1JcqOe8M/s63usIsuq6jFGWIzDESZB7dx6V6HYfAPRNIhDPbO5UY8zcck/049KdY3EkPmiM5JAAyTwT3HvXUaMlzLEBNNK6BshZGJ/H6V9nTxuGwkOX2KPkcfw5jaEvayxBmaZ8M9J89DBA22LkF2zz6gmvStF06DTrcRxIoQcg7eT7Vn2WIyUAyo43DitVbgRyBVOCOoIwRXy+LxbxE72sjlgpxtCUm/U3rRXBGFJ9RW5ajzCAVAHQYFYOmyhtoIJ9TXWadHlQwGR3OOlePOXQ74xdjQsrfaOfvEita3V8D5jnPPGeKoQXCLgZAI6nNbFnh1HI6Y+tedUktmdHK1qWbdyzY7g5rWgTfjPFUIowCcfyrSj+UDJwMdqyiraiZdghGBgcDrVxIXHQZGeCB0qlbPtXv9RWjbzDjPU10QdzmndLQmEWR2zUTw844q6i5XjnNRzQluenfitWupzKeolvb7h8ucehFRXei7l3oCGHPFXrR9mQcc8cdq14oRKgAPJ701TU9Gc868qcro4+C1YEZH1yelbFmhUAHOKvS2IWQ8YPpimeSAP6niuZ01Teg511VRYiPHb2pZXyvBqmz44B/I025mKxZFQrvQ5fZ3ZU1K9WKNmY9Oa4HWdYnvpGihVtrcFs4roNSSXUBtX7pOD9KLHQOcleO2Oa9fCYBTtOrt2Po8N7LDR556s4uDwzKJAwJ5I69q7rw7pxs45SSOYjyP51q2+iArkpj2FT3kC6dpd3MzbFSFiT9Bk19TBpJKOyIxOYPEr2dz8j/AIvwC3+IevLFxFJMXGTk7enB7npn61wTOkbLkZA65HWu++I1wNR8R3c+N6+a+Dj1PX9MVwl4qKoyCSw4IrBa6nnZ7L/aLLsVZpoWJO3AzwSMVQnjjZwVIODggVoGFZQSAQB074quIUgfOAdx+nNaR1e58hJu+xUUiEkLx3NNe7BABfGe+a0JooGBYRqFJzwCM1Smt4s4IwOxNW1fZmLIVEk74V8qp6H1qVtPlYEswPNNjjFvjaQM8krxViK5O1gSDgcgnrTXKibX1KnkG3IJ5NPDKVBIBIOST0p07DYHJBGcYByaSC1e43AD5OxJzmknqYta6sozMnLEDLH+EdaYbpkw27j6dPatL+zzGcMox24qOSOHOwAN3xjFNq+4rPoV/t7sAvmspJB5Gc0pjN2MhsMO4NPkiiHVcDsD2qCNhHhgQOcYBxSSQ0u459LlZch/y7VFbWkn2pFycjk+4q9DqLBCAAQTjk0bjFqAIORtGPbPWi66k2sX4bSYMDkDPt09qtI8qYQHj0YdakhuiPvBTgemavRWZlTeMbj0zRZS2Fa2hHbSYTk5PtTpZlBx278dKlihaI4cDHUEY4p52EkYAAGOTk49z3qloNPQx55VJIUk4PBFVzckn72fXqMVq3MSBNoRQM5JFUZFTkgDHb/PenuhFKRS5BV8gn1o+yyBNpcgdqs7TwCAB1G3nimSFgTs5OO5xS0RLTvcqNaugG52PJwQKktUeHGWySeSBU8DGWQoTy3T2q6bE8BTz2FFrlPshq6kVwCvOMAg9DVmK8dlzjOc44zVGW0ZGBJPYlR2IrTsnUbc4x34zStbS4kilJftCAXBznggVm3V6Ll8AuBj0NdDdbJFIKcnpmsKdRFL0IGfpVKPW4tSKO3RgCGfcRyG4AphsEJxvJ5Od3FWHnyB+8YMc/NntVIygMVUnIOQPX1paFJXJzbCNflfp6dql88xooIYgZywGRn6U+C1NyuS4Ug5APp3qZ9JbaSHOQeGB6GqtzD20Ka3jl8hQ+BxkVBIsrkgxFcdSex9Kuw2WzIJJIPPPQ1IoMbEE8Y6MOKVrbkXMS6tn2k+VgdyBVbS5UjldGC5YYI68etbl4+EIZN4wcHOMehrn7NHe6YgZJHYYzU/IHbc15LqJedg5HYYqnPOkisR0H92nG3k5LITzwcUyGNd5BGCD6Yq9VuNO5W4HQtz1JPf+lSW1u0hYFuvT/8AXVuS1Qg/Lgk8kGodwjYYIUDvmk0hNkq6ecZ3nj0PWmeQYiGyDz+VTRXWYymVAzuGRz71EHeWYqHQocYwO/1pPlsO2hbS8CIMD8aZLdBwCUJyMgr3/wDrU1bJieTlfapRalAAwB5zz2oSkxKy6FCS4AjBIIDcgEVSZizkZI/2c1tNZ4yWRcEcHOc1WdArABeQDnjNNLXUTHWenJLGg3k8biWGKvJoiDBySTyB61nm5FuMo7LgYJHGBVi01QKRuLYB4IBP44p7DSFmso4QwUEt6D9aZsAALNwOuO1QTuJ3ALFfmzkHrU66eXjH73IznApr3tg8hlxcH+AjPoP51XFxOcYAB7nBORV1NOj3EF2J6kY608WoDEAgknA2ipa7iKX2m4wQEUgjBOSM1WeS4LHjHHcZraFsqIx4ORnJFRts8slgAc4waXKmPW2pDZLGFDTICSMZq6iQNkFQF7AjpVPYHOACcjgCrdvYXE6B47eSQAZJA6D3prR2RD5UMuLS28s4Uc981Z063WSIFlIHTGOtVZwFzlQCOpPf8Ku6fcFoHB3MQRyT2od92NNIsSWEI4IyScbetXINCjkTKRsW9RWa18EkAKtnPAA6mtaHxFDCuCXGRgqFqOexVrkTaTGsgDeuCCantvC8V0CVAbb0Hc+vH9aqT63BO5CDPbkZz71PY68YVYoDjpuIpp9R2fUdceFTE26JAMcnjr6c1Y0tbu0YxoiYzwM4/wD1UtnrFzdSFIl81m4xnr7Vbuo7+CNZHs5053fOhH+R7ilKMZ7J/IiTjHRyGazBfyyM0kSohXOFHAI7Vxl1cXMMpjfgHpzjNdfceKTLbGIguQMgk/gB61nyR292OXILdN3OPxosmrFpuPUw4pgUy5wc9M1J54PX5hnjNW/7NhkXBK7QMg596kjs7ZHCsSQCQR0zxU28wbKsE9so2Mq5B3EEgDnvUha2njGwEZJOD6dqrXOnQSNtC565Y84pgtzbgADnjB7gVSTbvcV0Tm2jYZwCQcgEYB/z7U2LSpe21D2Oc/pUYMwGQhwT34z71Ik92MFVBHOSc5ob7oL32LiaZerEXDE84JTgVnypdrMS8rHHRc54q4L29GSFByMHK5pjebISWQhhxk0NKyVgvZEOHL7sg5HUj+tULqYw5OSD61rrbycZQMGGTn+YqpcWCSEl1BPqR+lNQQuZdTG+3j5jnJPQAYGavJqP2iIA7sZCn29BTPsUecYyO/NWbSxABynHXcRwD6UNLuNMntEnVPMRGaId+pNXWuyigeWR6VNpdybcPCEBBPIP8v8A9VaVskbPkoMKc5PeotYnXqYMt8sjYKMHByWAxj2qsNRVmIUHg4G4V3H2KzuUAYKSRxkDGPqKwtQ0fE5SJlYdVIGAT9a1Uf7xN77owbjUTPCUxxknaVwfTrVByJIyDwCf1rpm8OSyxbwSCP4SMisufw5dNIFBxk8bsCnyyDmV9ytawxbRvIyMdadNDbyTZBKjGOTnNWG8KX0BAcMAem3mkbwxPMM4ORwMHqalxmnoDqw6szri2i2gq5wORg5yKbbxvkOoBOcgN2NaE3hS7tvmYMTjIGeDRbaRcqDndj2HSnyz6olVYX+IrTPLJyyHgZAQUxnljIJTqOQe1XVE0cuwoemNw7+lMmhnYDKtnHAAJpOxrzGeHkYlnHB6Eil3g9cEc8GpDDJyCGBPTI5FX7PRxOgMqkY4wR1pJCc1fUqQXMCMA+0Z6DPpVpJ7aVmAC5Kgn/CrL+HEbAK8ngDHb61a07wWs8oGGUdBgZ6dM01zdGQ6kYoyXjjk+6AQehFI0AcbVADEdz/Wuo/4QOSJsBDj1FRTeFXgcAoVOOD3IHvT5G9xRr02cu1jMrFdwOD1Ug5pjWMrYzLwT0IPHsa6iPRiHKlMH19KtxeGRJgcZPJGc59qOS2ovbw3ucFdW8tuMhmIyRgZ/A5rT0m4WS3QyoCSOR2Irs7Lwgkt2sVzGCjEDdnAwegzVy5+G8emzgwfvIn54OeKahzbM5pYunF+8zkLjyih8pMqRjBHUVlS6eXlRVjUhhxgZxXo7+AHYK6Lgkdwelc3qOlXei3G14Sy5I3DmrcJIqGKp1HaLMqPQpYVO75D/dB6f/XpGspVBO8ccjB6GrhuLmVSFQAYGMg9f6VEsNxPIY1T51PzAkgisbxejR1c0Ur3Me5e6U4D4KnJIPU/0q3/AGtK0BVySBjJIyePSt+z8MSXQO5ASDuJY/pU8nhZ0iUiFgxySSM5+npU+zRmq8O5zFvejAyxC543c4rc0kfbZ0W3cGQEEKPWnw6EElyYWcA4wD3rS0jQpLa/SaIEbGyeOp9qdrdSKtaPK+U6O51K8vNKis5dKcPECTKpBDZ6YGfb0rlr/TLsKXe0kTucKOPwr17T9atfsKCeyMRU/eK5yD2qLUJra7RtltuOPl5wM561vFwS1kzyaeOknrE8BvLIvuD4XnnaKji01VyS7c8c9QK7q+8KSNesyoyoxLFgOntVO/8AD8gTIQOecc8k+hFPkb1O/wCvUna7OUazRGDGQkHg4z1/CmPCCwCE47jHWugOhysASHJP8JHFS22gMsoYrkDrxnHvWLizeOIhu2c/Bb3Sg7ImYA9B3HrVpLiVEw0RLk9DkYxXf6PYQWz7inmKMA7T3/Gna9YWrzo8aAKwznoFNPk7uxCxkHKyPMpNRbkCNjzgkDOKv6BpkWrTbMMs7kAE100NrbS5Z0JGeCBzXTaPY2Sy2zwhjKq78lcYbocegxTUY9zGvjfZq1jjL/wpLpcTl4WXBxuIxk1Y0LRm1QlIhuJG0g8Zr07X5k1HT44BFvnIwWYZyR0PsMVyvhywudAvWMcQckk5kGV5qZTinoZxxPPT5lucvrvhifS4yzxhRnBrIs9KZWJKqCW4wM5HYV654nvn1XTzvs4lKkpmMEHPUZH9a8+GmXu4usLZJwe36U2lJXRrTxMZK0tB50xxCjo4LkAkKOQax7vw7M8m4M2QCcYwDW/Ba6lG5DQMBjksuOPUVoWVvck5ZApLELnBHTvUJtu3KbSxVKEbXPP5/D1wZBmRlJ4+WtPS/BF7csFDMG6EnHH4etdJe6RdvKhhyrg4cAdR6gV2XhK3mgd/NT98pDEbCSfwP0qmuT7Jj9dUl7rODg+HN+NwlRiozll7fhWTdeGrmBnQxu+GwNo6V7+VluGGUERPAHQk+tIPCU16zny2Mh6Mgzj29Kj2ieiixRryveWp4Va+G7uS3dxztH3SMYNZkzPDlHUoQcdK9/bwXqVnv8qESgg/JIM5z14x+vWuKvPhjf3F2XNvIoySVUEj6+tXGPNsmX9ZUdZHmsdjNdujKoGT1xmuhtfCEswj3ISScDjoPU16FpfwyvIrfaY/nwFyFI5/HpW/D4Q1LYVSzZQABhiCSR3z2+lJxkujZk8W5Lex5PL8PDsJGZUByHA4OarnwE1shdW2HoFJ6k16+/g7WS/FqwQDjccc/hmpIfA+qs4JswgI4JOc0rVbfAT9bUV8Rzfh3wXZaj4cvIZztuIwpy3UN7eleXappctpPPGF+RZCoPqBX0Ivw11K4QbRJGc5IQ4z6DNVZvgxd3KMJoGBPUEYx+PeqhCtLRw0LhjKcNZM+cFMjSBCoIBAIx0FdRa6bYXEaFFQOoIJUY5+leoy/AidMkxAZPICcEelW4/hEbFBLLERgcqTkAVs6FRLYzlj6c2efaLFpttfATQRgSMA0h6j14rQ8SaPpUkhmsFJHGcrg9PavQ9O+Eh1CETpEMMTtIHIxxW7b/CGXjdGQMBduOD7/WpjSxD2M54qm1dHzjrGnypADFAMucKVy2M+o9e9ZdpoV7O+fJbYTkll9K+s4vg6GUAwYA6AjitK3+D8aJkwqo+mM/hWjw1SS94iONaWh8lP4dv4MNDAxU44BqQ6VqryKBEcdiRjmvro/CPLAbAQOhC8VPD8Hlzl48DOQSox/SmsJOxX159D5EHhjUJXDvA3B/hHWu2sYr1tFksp7dvJY8AKTtB68etfTCfCC3lTb5ZAxjI4/Gr0XwlgVShiGfY0/qU7ppnNUxKqO8j4jvvhvcpO7JFtiJyrAZGPrT7f4eXcciSbSSp3H5f5V9vH4UWxAAiCccnHWiP4UWmADAgGeQQf5V0rBzZP12SVrnyVbeH5FMBKR7xksrL69Bnpn2rch07yYlRoAnHRuCTX09/wqexUjEEbEH7wGalk+FlpsHyKSOvAyKPqMv5jL61Ld6nync+GxdQ48vAJLFxHk49OOtc03gm6eYskbIueCUI/TrX2X/wqu1GG8pQf1qVPhdZjBMIwehx1/GksHJ6SkNYqS1ifGs/gm+kKgqzA9SQRg+mKda+AL6eVGERAU4bAJIH0Ar7Ug+HNkrYMKEgdSOlaVr4CsIV5hz6bcD9cZqvqUP5i3jauyR8N3fwvnaUyy20mw8llUkfp3q7pvw0NmVlkiZVB4+XJx9O5r7hXwNp0uFMALEcjAqqvwysoy+2NVDcgKAeav6nB6KRk8bW2sfJMXgYM0ZXJccnCkZHuDUOsfCy9lw8AOSQSAMfpX1fpHw7s5RPA0YYxvzxwMnjP51rp4Lhij2BFKjjg5rF4OMVdsUMRLn2Phu++Bmq3sxmC5lzuBxgZ9K0LT4A6+Y1OdzDuoPyg/gBX21B4Vt0jGYVBHcevrWtaaJbIoUxKO4OOlTTw1Jy95HVPE1vss+Jrb9nXWZMCSYAk8MsZJH64rXtP2a74SbpXAPQ/uySR9M4r7TXSIYlAVAoYYOB1FNbToo2+SIAew/WvQWFwqV+U4ZV8TJ/EfJNr+zRNks5k2N1wu0Eemef0rY039m62t5FJifJGCVyMn8TgfrX1DHZRgYCqBUj22NpxwKfsqC2iJOq95HgVn+z5psMRRoCAx3MCSDurUg+AWmDP7gZPXaxH6CvZxEic4HOalRVGOox6CknTW0ERKEpbs8msPgtYWgJSIAnjLHJI9OatH4PaaSGe2jdhypIBIPqPSvVYlDEkZGR6YqOeMYyOB6d61TjvZE+z6XPKT8HtKIw1vFkc7vLA5/I0tv8ACHTo24gQ8ddor0s4B4HGehFKAR079jxS9ol0RoqTtucLD8LtOhK7YFBJIIUdKvxeBLALnyBkD0zXXbQwwRkZxkdqef8AZHA6g0e09CfZLqc3D4NsY2U+SpOOGA/rVqPw5aQHHkoQT12g5HrzW1gZHoTilICgZPA6AnP61PtH0ZSpxON8ZeC7WW0srqABJI5NzMvBXHT881Np/g60e1RigD8E89D9a6rUYBc6VMg4KjdnPTH/ANeoNCJksY2fiTaMj8OlQ5PmuwcE7GOvgqyZgHhGM/5NTJ4NsUyNiYH+znJrpkjAPPGD+dOdVQdh9a2VR9Bexic+vhe1VVxCoIHJx1qx/Yds2MxJkcEBAP5VrGIZ7gH1prL7EDHUHFP2s+5fsY9igNLgU5EYGB0x1qdbCDywQgGOcY5HtSysVB25z2PWnQuXQqSCR39fas3OXVjUIroM+xIGPA5OeABUclqiZ4ABHpVsodwIPHfHemXMZK5zz6DtUqUkXyLsZ5RVBAUEfSkWNSxIABx0FSOp+7gg9+OlIImUjA5OeR7VKbuLlPMhGQCEBUEdR39qaAOScDjualZcsD+GAelOMQJO0g47162l7M89eQyNMsCDx3BFWVVThec9x60yFNrEEYPTNWFUE5xg+uarYjUrvBsOc59qaYwpBHTHIHarIXzMkHIHWgIMH1zgkdqpakvm6FdokbBJOfamOgAwefarZXaOADj0NVLhmJGBj1welQzVWepWKYY4HPegkrngAZqVBjNQ3BEMRJ6Adqha6FS2KwjF1eCY4K2+VU47nv8Al/OrDY2kAc/Sp7WALAoJySMt9aeY84AwBn9a02VhJLdme8e8AkAn0zipEhLryAOeBmrLKI88E846U5Y8ZBznHOazRo2rFRocsCRkL09qYITgAN0YkEjOAauhA46gg9MGjyML6kcdevvVIIlBoyxxkgN1IFWoYS0YySSOMnvTlhPIxkgVbt4iEUYxg7iPTNOC1Jla15EK2uFBIwSOajmtAicjn2Oa0ymATngelV5cHjIIPStrtGOktEZYjznjJp4hB5Iq59mUAgNjI5JHUelSeTx0IBOQDSvd3HaxUjgByQp/CneQw4PQeg61f8kBOBk44zxn2o8kbcEEnPrRKVxxVzPI+YLnB/nSmHPXP1xVtosHpg9cmkVNzZIwAelZq/Qq1tys0IjwCQSegPWoWhQliR165/lWl5OSevtTXT5jlRg4xmnqieWL1Mv7GjEfIMdhUwsCQB05HTirojxgnqamhChjkZ9SaE2txuHRFI2KIgbAxnB4zRPpcMy8ooPTAFaEg3KCMDntT0jOQSByPyq+Yy5NTIbRoY0BMYyO/rUbaTDGpOF567R1rZnUMQM7gPWoSu9gpGBnA96TqSiX7KL3MOTRIJcZjCkD7y8n/wCtXP3nhezv9bMSIBHEoZiBnLHqCP1rtb6aO1tXlY4CgkgnHArn/Bm+8F/dyj/XSBlyecdB+QArL2krmcqcU7IoP4Jsg2TGrcdxjFQnwHYfMQpLZ4wMDHr712MkAD4U9akWDCnIyOn/ANajnfUfs2jzuT4VabcyZaJQc8ZXOP5U8/CewyqiNNoOfmXpXfxwkuSTgHoPSrMMe1uoIHY96tPn3QlFR2PPJPhnaJ8hQYPoBVWb4VWTADyVB7HAFenSIDngDB4AHSmtEJFHQ+tZyhB7RNE5dzyib4T20qlTGpBGDkDn61yPif4K2hiklKITtwTkknHb6V9Am3GTx+tc/wCOClloTzH/AFh+UKR0JxiodOkovmRlOpUWqZ8nWvw7DsAkA+YnAXnj3roE+G1wyAGAkngY45/pXsngrQob0ee0ICq2BgdR7n867caNCQMKAo6CuSGFpy1kaurUtc+YLr4PyeVkREEnBUjNUj8G51yyKQ5/ixnA7AduK+o5tMQkgoMHtiozpcYGPKUgeg611fV6CEqlVq97HzHB8G7h8nYxwc8gCpD8E5CQWRQ+OoXIFfTy6XF/zzH4DrSDT0UnCDrjpUrD4dPYadXufMkXwWnKPvjYg8ZUZAqKT4JkA/uyXxxvGMe9fT/9mRsSSgzgggjjPrUDaUGAbYCwGDnnFN0KHYaqVl1Pl9/goxVVMRbByMZHNTP8FvLy/l78gEbuo9sV9L/2OrgYQAZzU0WlpyAoKDsR3NH1ejJWQe0q2u2fLkXwlnidmWNsEYwVxj6Corn4V3a5H2coD94MMcf1r6tTR0CkBRnHOcDj+tEekQqSPJj5HIZQR+tT9ToGcp1d7nyJJ8Lp4/8Alg2Dx3NPg+F0zHeImyRgnBxj6V9aN4dtnJ/dKOc4CgVFJoFsOSgPIAJHSqlg6NiKdavHZnyc/wAJbudiRAAAcZyefwxnFL/wgVxp0ZiJCbhjC8Zr60tfDsDyKgRWLMABj17VwGq6NFrvj0WUWNiyFTgYBGOo/MCsJYSn0NnXrrdnhGmfDwXEsss28xsTkMTgHvWvdeDrhYhHHK+2MbVUtwo78etfStv4AgtgFAD545A4pZvAVuxIKDJ9qxeBV7XRo8VOUbNHyNcfDJInaVjgs2d3v61n3nw/Cykl85G0uT27DNfW9x8NraUlcgY/2efwrOufhZbSJGpQEDADMMnA/wA960/s6+t0R9cqw0PlJvhy5QhBhegAqE/D+RpQAAxxwcV9ZH4VxA5C5IHHP/1sVUi+FKC4aQgAkAY6gD8Kay+3Yf1+su9j5qsfh5IikmIFmUqDtzwRWe/wtnEhYBxg8N/hX1va/DeJG+4FHTOM8VLL8PIiSAgIxxQ8DpYj6/Xve58fTfDe9jwELHJ6kZ/lVSbwJfI4LJIxBBz1xX2TH8N4lAPlKBjqAKQ/DS0JGVVAPRc5rP6hY6vr1bl03PjdfBF6dy+SWYH7oGSM/wBa6jwdp+p+D5Z7i0jkSRwA0ioePQfWvqQfDC2JysS4GSeOaY3wxtC+SgB6A5xWc8vc9L6eo45hVj8R4DPrd/e2k0U0TTJKGyGBOMivMH+HNzBM8kcbBCxbDD1r7Kb4aW6sQEU++KrXnwzjKcICQOWHGacMvcVZMh4+alzHxFqltdWN2YHRgijGCMAemfc1UhhubnASM8N0Az/9avo/xl4Agh1q2gMZxOwQkDGSSAB9M12Oj/ASytbVGMEbSuMnAyR9feiOAnJ25jojmzjHa580+H7t9N082ctkZCzE8fdUk9eO596muZ0uyR9meNhwSOnsP5V9Lv8ABOxjBxEAT02r1/HtVqz+C9kqfvLaPbzwwBrV4GpGy5zD6/GpryanyRd6A88pKQlSwClWHX3rPuvCNzDl4oyHI4znFfZp+DtggO23QZ9BUD/Bi1lQoUBAI9f8mpll8pa3RrHNKsdFHQ+MbbQL52VCrYByQrdaU+HbuKUKyEc4IIzX2efgjaRR7ykSgnGSoP6VV1H4G2zYBLqQMnyxjH1H0rN5bJPSxpDOZv4onx+nhp+6McZ6kn8atRaAVi3ugYD+KvqpvgbAAQEzuHLKc5H+TVa4+CMUcZRotwPB3RgD+dL6jURazWT3ifLc+jose8xkgjoRnFZ8+hSqA8agjqO1fU1z8EkdAjQYAPHygA/nTV+BQIU+UGC9FK4waX1GpIFmzT0ifKUdneidI1RjuOMsOma60eEruOwEpYkkZK444r6Fh+BCMMFGUg5BwOK00+DFxIpA3uCMbVA4H0pLATfT8R1M1kz5OtXu7S9LqikxnARlJ5+op2qz3erTRmWLBUYCqO3WvqGb4AlXYtGVY8HcuCP0zVc/AcoxIjyBjHA5H9aX9nVbBHNYbuJ8rNpSFWBCh+/qKg/sdEO0jnP5V9OX3wNZXwhKZ7BQetZV78E5LTcSBwOAR2/xqfqNVLY6Fm9OTtY+fUheIjGcA7cevtU15o8rJ/EAQCQx6GvV7z4UztcRJDkqGz9PXitW1+FF+0PlFMnkqSDgf1rl+rVL6K5uswprW544ukWxiG5SQBnHv34rV8FaRbalreyRx5JO3J4x2FeoL8Er12yV47lQR+nOavaZ8GL62LiNcM+AxUkZHp7CtlhK/wDKYVMypNWueWfEHTDoWsQpZFZIWA+4e+OoP1zXNSPKVLMvAGcg19HD4HX2oKftEaOq8qNpxntk/wD1qJvgMSg3W6FwMD5eAfpWywFaW6OanmtOmrS1PmxIpXXlDn0Ud6lW1dANwIBHOR0r6EHwMnTjylK46d8/Q1W/4UbeSO/GcnhmXJA9PSq+o1dkjZZxT3aPAv7LkmYknjHBAzmpl0YAAksCDgsc171/woq+KArEwUdSwPHpzjFPT4FXY27ycjI+VcA/qaz+pVlpyl/2tTlrY8BuNGyAFfcCOo70+G2lijwq4PTkV9Cf8KGuEH8RB6hl6fjTJvgNdI4KZC4PykZz+NJYKt2D+1qfY+eH85XcFSMDGWUjNQ+VLM4DAgEZGQa+k7f4C3LKMqrHuzDNakP7Pim0dJYxyDhgCCCB2I5/OksFVKea010Pk912OEZSCetKmmyyyDIYrjgY5r6Dk/Z0nfWVABZMHDsOFP0Hc5610UPwAEIETI2Rgkgn8sj+lQ8HVW6N1mMJao+YJvDruMkEAngA96bPoJRQwwpHHzHGfbNfVX/CjQ0mTEAnYnAx9M80XvwNjVRsgIYcZA6/nU/VZ7WI/tKO9j5ftbWQAAKDx0Bz+FSSW0qxFipJB4AHJr6El+DBhIMcABHYD+lV2+DM753Rjd1BABx/9em8LOK2HHNabdjwvTrIxOpcY3EZ4/rXoseiCPw6b1QCAQu1jgHjPNddJ8Hp2AwhTAx0GTW3F8Or1NINmQxhOMsfXoPr+VQqNZdDT+0aLPDtrgE4HPUY71Unh34BXk9CR/WvapPg5dq7hEySckMTxx+lQTfBu/KjYY8dlOSf/rfWm8PXSu0UsxoPbQ8UksX+4hZh24/OnQ6PJc4xKy56tjOB7V7Cfg/qCsVKxkdtoIyfQ1esfg5eyKSV8vJP3eufxGKh0J9Ymix1LozxYeHpySfNKAHPPetzwZ4Oh1rUjBeyDYoBBJIyT/QV6u/wav8AjIOD3ZTyPbtTo/g5qEDF4ZJImOANhI4+nekqFR6wgTLFwS1ZwPjr4a22lWH2ux3FcYPzEg+uK8okztbJIIPQdq+ro/hzeGz8m4Z5VIxlz1OOw7CuBvPgVe+dKYrVjljhiM8E8Cq+rVpO7ic1PMacW7vQ8IihZJg5AJHI4zzWxBc23mRNMipggnB6jucV6k/wR1BQ++EZxyVOCPTg1l/8KW1GUlXiYjOMhCar6tW6I2WZ4d7s5DxppEUDQT20SCCVA3A6HHUVxRtJHmJAyAOD6GveNT+G2r3elJatbszxjCsQc4+neuZufhVqtpGWeEJnqzA5HuB/9eplhqtrtM0p5hh9rnmNvp1wWUjls5IPYVsJHPCOcEccGur/AOEJ1C2fIjJzjGFP8/6U5vB2osPnhJB9BWXspLdGn9oUekkczJcFAGyOvOT1rNvNRl3AKQQc9671PA8kimMwASjkEjH4ipj8K5rhQ4Q8fXg+tS6TM45jS6s8glmm85g25Uye+a07VgNr4J7ZFdJqvw/ubKQgIScnJHpWPDoF5FuQhtgOcBTx9R61PLY7VXpzV1IWLEnJUZJ7+lNkso3OCSTjj/PpVv8AsC9lTMR7jlhx9KtRaPdkBShXH8WM4PpTafYFWpr7RhNphRWIJJIwc0yPTwGG7hc55OM119vos7KN8RznAJH9KrXeg3QBCQMOeCehFVy6A8RTT3OfOnIMkP8A8BzQlhGmSpzgZBPOa0l8N320lkIXqCCefxoj0K6RwWRtmDn3pa32G69OS+Iz8uNwxj2xwRUZncMCQxAPYZrXl0W4XACMBjJI7e1SRafLEpJTOCMdQRSbBVYPqYcl7JIyhUJAJBA6k1AZywbKMcc+wrp4bDJ+SM7ye3XP1ok8OyyK22PBBwcDOKm1+pftFFXbOZiRLgEltpHXParkWnWx5Lkk9RmtL/hE7iXcxQ4J6HtUb+G7mKRQoJZmGc9h7UrNdCFXh3IPs0CLncOBwT61EHHJB4B4zW/ceCpZrcNlgTg5HHNZEvhy5t5Nj724OAByadpIpYim9mULq4k2/Kp446d6qxXspU74iB2PrWo2kTxvtwc+jd6mtdOaNiXiKk9cjNFm9y/aR3uYzyyty0W3nqASSKntbcM2XVmyeDnpXQRWZ8zIRv8AeHGDVj+zgYxmMqxJBGMfjmhKN9xRqRbMb7BBsOBggZ+XjpXQfBt93juCJiRHIGQnBODjijStIS6uSnLEHBB966rwh4ck8P8Ajq0uoEBiUllycZPbmnyKW56eX1ofWYxb3PSb0GKQkgAkgAdMVd0mQvIcsDkYHtVe/RWZRkkjk57k03w+GbUTABuJGQM+9edjMJb34H3mLwnso88Njr7ONmXp04yefxq7H8ue57e1SxQ+VGBwARk+9N6EADOfTtXn2sjxlqxgBGccc9PU02RflAyy7u4FSupUA8ZFV2BfJyTzjr0pX5TVWQ6ADeMjdjoT1P41bjdgeMHBPBFVEQg5JyB2J6VbtlLHJPU1zz1ZuvMtW6HdnjJNadkAcEkgmqUSEYGPerFudjqBkEnOTXM7Pqd1N3R0dkxDADn3FdRpMBdhnPIzj0rkrC4TapYDJOM+ldfpM4+XBGcY4rhqqLO2mmb0cGUA5x0z61pWthlRg59KjskV1BPB/nW5Y2wweCBXE9XYqXuq7KQ0/IIccHg8VQvbIopAyAOgHeutSAhAQMY6/wCNVriyEoJxk55yOtaKDOfn1ucYlwYFYMSDjgEdanhvvmAzgegrP8Vym0uFCnknkYxx3rMg1Qh1BPXv9KJQsdMJcyud3Z3+So3EcdenNcz8R/hbpPxJ014rpBDehSYrpeGU9uRzVvTr/eADyDznNbtpMRIB26k1UJOk7xNLtO8XZnw/qvw98TfD/wARro12rebLIfs865MUg6jnsePz+tX7fxHe6LItvqEUsDqdvzKRkjrX2Lr+j2mu4FxEHMLEwzEZKE9x3FeHfEbwZbqjpeQqeuyUccdiDX1WAr06is9GfoGQ5nOovZV5XfmcpZ+IobtM7wAexNSX1jDrFtj5SfUc14zrmonw5rjWVtcGWJV3EgknOehPbiuu8I+PBcqkcvDAdDx+NessUoy5L3PsuelN8sXqUtV0e40iXOwlAfvdjVez1aSCUHJA9BXpUog1e2CEg5HGecGuF8Q+FZdPffErGIdNpyM11umqi5kyHJx0kaOneJEuAYZT1xnnmut0KS2Q74icuRlieT2/wrxi11Ew3QifMZ55OOPavRPDrmHS3v3lVYY2GVZwMk9AB1/KuKtQVaDpPqcOJhhuXnqWT7nezMltEzylViUFmc4wB71teCfD48RNBrdwVSxRiLXzDzIw6SAHoMcAn9KZpPwi8QfELwBe6grrYWk5UQBifOlQEZOMgbCCRnrxXZSaNZ28MdubaURQRrGsQkKhQABj5ccVjk3Djo13WrdNj8P4n4kotPB4SV+7LEdxo1iC07O755Iwo9+tc34O8L6D428WeKvFt5YedaWPl6fZCRgQGCkscHPQkfme1VfHOpW3hDwxcahBbWqXMimG3UvuZ3PAwCSTyaw/h94+ur3wJb6ZFaC0jgJW7ctlpLgnc+R9D6/gK+7q6WjF6n5dQoL+Kv8AI5z4+BtR8MpqsEQB069iMcagBRHuKscDoDmuKtndgjhmVx8yujEYPrkc16T8TImsPhnPIV3Jc3tvbHzP41ZuRj0HY15qhEJKZDBeBivLxXu2ufsPBbdVTjJ6HSaFqb2WoRyHDvIdjlwCSDx1P869LtPElosDQxxmEwKFMbHJ4HrXz/qXiSOxwm8Bx0+tZdj4/mg1KV5p3EbKeGOAPQfjXwmcU/rFJxjufqtXDU1ZrQ9v13xj18uUKD1x3HpXn+t+OUtg7/aQCOcAjmvOdc+Ikt0pSDOe545rhptSvb3VMXEjeUwyV7E+lfndLLpVJfvTCrXp0Idz0rUfjDejTpbWItJh9yyMcjHp1zXn2r6zqetMDNM4J67SR1PTFaVhohunXygZGx91RknPbAr03wl8GrjUUW6vk8i12gsGwWP4eld1HB0qU+ZRPjasquIm1TVrnjvhrwVf+JtWitLOF5SW+aQAkKO5z0r3HTfhN/wilgHe3DyY3E4BzXsPhrwxp/hy1S3tLZYtq/McAk+/tTPF2sW0NjIglQSgblUHr6n8K9nDZn9XqKNtDtwuCdFqT1Z4XrGpRWB2sVDL2J6Vzs/iJJDvZwpzjGQM+1Zvi/VEuNUlCZllyzBQc55rc8J+CxfAT3y5DAYjIHH/ANevsViHVjzQeh7VfHxpU7RWpr+FrebV3EhRkth/eBBJHf6V342QKEXgkYyKl0jS0t4QsaKABgADpVHXpDZTWxXJTdhsHGPavMqVHJ73PzXG42pi6j5mbNu4RBzye+etW7ceW/zcnOTnqPasuwdp2BHOeeK1UQ7hknI5z6GsXe2p5yi76mxp903m7EHGQSa77RrtJYtpIGe5GBXmtkSZAQSSB1FdRa3DwIME9fWvMqS7HpQV0dZcKI8GPpnnmtHTrj5BjgA88YrmbbUd42nnGM+1aqagscYJPOOmK5JNstRZ1MN6FGSeMetXY9QRxgHtxzXnl7rwThH2ntuPb+tRWXiZpnCl1IPUg4BrG0rlqlzK56m14IUDEgDGQc1LZal57gAgjPFcMLmTU7Ro4XAYjqWxXW+EIJBamOcAv0J9q15XoYzjGMW2dhYzZCjrmtLyQ657DvWXaWph5x8vtWzbAxkDkg+vpXpU77M+frNJ3iUZoCpJwasWVy0DYY8e9XriHehYD8v51lyRlW5yPrVTjyO6MoyVSNmbkoS5i3KeQKyp5scHrU+nXAjYL19qo+IEa3/eKPkbnJ5xWFa843XQypQtU5GVjcEuADj6d6tLbvOg9D+tUNJX7SfMODz24rXM4T5ScfpXVg8M7KpM66vuvljuQjTlB9+nStC3tREFGPlFV1u1DZ6gdx/Op4boH3HvXvqVjkm5talkqqDgYrz744a/DoPwx8SXcriNRasoJOOSMf1ruLy+VEzkLgfnXxr+2l8VoZ9M/wCESs5ixLCa5KnPAwSpx9R/nmpnWjTXmellODliMRFvaOr9EfEt/fSyxq8p3M3J/HrWLMS5PHA6ZrZmtSY13knGcZ9Owqj9mDkEnAPzDPeuinqlc87NcRGtiZyjtcyXjKjKjBHvVeRyeApLA/lW09mA3Q89cCljs0RySCccCttEj5yUrM5wyMGIIY88jBI/Ok+aQcIeuOldG9tC7HK9ACcUxbWJGyB0PFO2m5i5WRi29kXCiRS2e54pJ7CNWDKWZTyFXjn/AAroJGiKAkEEDjNQ+TDPPEmQMjAIPX1o91aGbnZXMExxuu1h8xHBHb3FTR28kMIIJK+pr0O1+HFnfW8U6FTITjJfGPwrG8YeDJNFYIkmc/eAPTPQZ71fs7Lm0fzONYmEp8nU5KaV2wQBkcE5xVVnkZv9WfTIGcVcFpNGRuDZ9R3q3bxcqHQYU5IHf1zUWOjms7mJIryjaYyDj0606K0hwS6YOBkmuhMUSdUVgRxk9PeoJbCKVCST1z8ozTSS6jcrvQyhZw4A3HB6Y7VWSLF8FBJ6ZOOorX/slRkbwFB4I4qdPDriRJlOXUkN3wKGm9xNpEsdqBGDliQcjnpWpahgnB4AOQcnJqM2DJ8uePSrFvEcFC3A6j1p2sRGTK8zSOc5x3yKiCSk8LgH+IVof2c+0MhDA9BzxWhpEMPmgylWA+8MdB60r330KcrK6MNdOubjIjikYdehIqGewnhBzbyZ/wB0jFep2mtaHp6PGzPKRyoXAB9TVe71vTL+EgQygjHAAIIPv+VaJ0bfGciq1ebY8uWENkMuDngGozbBTkgjHTNbk+nia5ldAxQMThQScdvqcUJoBJ4RuB3NRo9U9Df2sVa7OdFtibeh46kemKm858ghgSa6OPwsZkOQQcZHaqsvheeJTw4AJ+YAnFVbQPbQ7mKwklbIUA44bOf0qeCC52IQhIIznBANbNj4dkC5KMBnBGOR9fetaCzERAcYB454/So5SXVTe5yNwLgEEoSPeqy7pTulVQCTgkdBXoQ0n7Qv+qIJzz2rLudCUMRsZSTgHHX6U1FLVMPbRb3OWNnbBB8w6HnPWqkltGVLDPY4PWu98P8AhOK+u8Tx4QMVYE8Akdc9qr618OzHKfsyOVU7QVBYY57/AIHmmrvazJeJpp2OI3rCQAwJI6A1OkxkDjeDk9CMEcVqy+CrqJifKY89ACOvarcXhC5UjfbuD0xtPNDi+wPEUrfEjn0t5WJKuM55qOWyu/OB3HYAcgdT6frXYQeF7mIEi2kYjJBKH+VWI/D98hyLRiR/CR29aah5E/Wadtzzy4sblkOdxPTB6fWs22SaxvQpzjIzkYBNerL4Vu2cloGIPXC9vrWpF8Mpby2WRIgz5446/j0qlC+yM5Yumup5dKkrqCFxnuBWc8UsZ3FCMnIbrxXsL/C3URwkRQYI2gZzTovhBfvgm2kYAY3McY98CtFSm9kYSzGjHS55AqPKMbMg9eKh/s8v/ATzwAOle+WHwVvnUA2xYn+JRjj6HvV2T4E3qrkxBT1GMg/jxirWFq72MXmlG2h4JBoxnAIUljnoOlWG0I7DtGzaBkgDmvdtO+As97uIWXIJyI2IA/KtNfgFcqFISQ4JwpIwfc9/xFaRwlV9BLNaZ89R6POiDHBAxg/ypRpFwykjkk9D2r6PtvgRdAEOQgIwcrlT/Wql78A5VTYCxGcgqMYPqOTSeFq7cof2nBq6PB7Dw3e6jC5QKCjYwy9RWZdaRc2lwY5YgpA5Ar6Y0v4VanprFkjyGBBUqGBH0IqtqHwenupi8tsyFu4XP+fxqVhKm3Kc/wDa0LnzUmlqxOY8AnnJHWpY9GQspYEBfTvX0XF+z5O7NJEjLkjO5NwHr6c1Yk+ADRsrKkgBH3VGQfeq+p1VrY0WbU+x87jQUlyAVAxkcYOfrUTaU3GHwVG0gYJH1xX0fF8CSOBCxUcEHmo5PgZPFwkQwec7cZoeEqrdB/asN7M+cTozzSBVYuQQQc4rcHgS4e1SeJ2BIJIYA5/Kverb4GmXaTCS3pgVswfBS7QFVlmRT1UNgEdh06e1SsLOXQieZpr3UfKF5od3bkg579BiqB0q5fqp5PIAJr66uvgM0pBliJJHHUcVTj+BvlO6+USDzyOlafUppbEf2uktUfMdhouyNTh8kcA5/nXp3w9tdMSPF+xiTaQTgcH2B6nNepw/BAucmIqB6HH86sxfA+RPuwsCeCQw5/A1Kw1ZO6MK2YKrHY+e/Heg2ss8j2gKnJzjj/61ZmgaIZLVVAIJOAG68d6+l7v4ANd27YBQHOcYrLj/AGf5olCLGwiXjCsQce5HWiWGrt3sjWhmEYRs7nhFz4fijkAwd5z1HGfr2qtNoqrkABiOCwOa+jYfgY8aBcPyf4iSamj+BuM742Y9ieD+lL6nXfQ6lmtNK6R80nw8RtYLhgeOKbBocrA7dxB+YHHB+lfReq/B/wDswPKyMwxk7jwB/Krvhj4Sw6igPlMJBksM5wDjHHSs3haqlZoxnmitdHz54d0ySy1WKRxnB+6eMivcZ7vRtQ0BIDzcldpi4LY9fYCu8sfgTHMwDwgA87WOM4710Vh8A7S1ckRLEx5ygzz/AE/CuqGDqxd4ux51TH+1d3E+K/EHgy7ttRneAM0TNlQo6Csv/hHr1iFfepHQKOn1r7zf4D2IBPlxuOmOuPXg1mX3wAsdhVYlxzkBQMmtXl8pato3hmlSPu8p8Q/8I/e7HB3YAwc9qS18OXLsSS5zx0OAfxr7NPwGtogStsu49CBjNNh+BkUcgcoUwOAoHX8ayeXyNf7Wnp7p8oJ4OmWNGVGBYZ4Xr70+18FT3jECMls42nIA/GvsSP4PwrCR5C57gjrRZfCSKJsvGuPoBUfVJ20H/aE5PY+RT4EntyXKsR2z6ewq1H4NnfnySuecqMV9j/8ACtLIxgNFuOOCAAP61CnwqtQ+Ugjzgk5wKydCdtDphipnyXZ+D5GjIMWScgYGAarv4Jll3MlrICoO7gD/APXX14vwuhY4Maj1FSJ8M7aEsDECCMcAHI9OKzhh6mxbxVup8dJ4SdZAHgYFhxznH41XvPBzHcREcj2I/WvsS6+FNq4JSMDjOBgVnP8ACRGbBRSpP3f/AK9dMcJN7M455hKDsj46PguRJA6RED6ZFJ/YhsNpaBn/ANrGMD6V9hH4OxM2NnJBIVRWB4h+DsfkuBFz15WtVgZtbnL/AGrOLvJaHyvFp4nl8xIyjrwOOoPWtJNJnXA8knPcHpn+te6aH8G/s91sMS4K4+Y967e3+C6GIfuwxIztBzg+o44qFgKsn7zB5vzfAj5ksdKnlKl4ihLY24AIz39KtXPg25cbkQnaew619By/DIabexu6/ugcElcYOQB/OvRbH4c2j2iEIM4Hy4/UVUcBZ2bsZrM60vhR8hWngnU32bE+TOGITLexFLe+A9T85HW1yVbI2Dqf5D/69fZcPw8s16RKPVe1WP8AhA7Lac20ZGPukD+VWsFBN+8afXq0tJHxxP4U1O4UB7IrkZwi4APf8aIfBdzEHP2TPI2qxxge5PU19jt4Cs2AJiXp0A6U1fAFqXwII1GMA46n8aX1SCfxGLrVd0fH7+Db2bMY08hAPlbIxj880Wnw5uVcD7NvHcAnI/SvsuL4dWQAHkge6irUXgCyXH7vA9z3rT6ol9oz+sVXuj4x/wCFMS3EwlMAB9QDnFX0+Cp8lAYMFTuAQGvspfBdqmDsBI68U9vCFoVGIRnuQMGhYOH8xt9aqxVkfGJ+CYZlIhAf+4y5P1qWD4NCJkzC2QPmIQnJr7GbwlbKCNg56ZFV18IQbcCMDPcClLBRfUFipLW58vW3wggkX5oi4xg4Gfwq7H8IorZd0cQUdd2O1fTH/CLwRgZAAA7Uf8I9A5I2AcccVg8FbZnTHEXR8saj4ONpEWUthehVSd3PHTnHFZN94RN9ucQy7sZxt6HvgGvrK68GW1wcGLJPFQp4DsUyPJBxwCRk/iaqOBjvzCliuiifH7fDFpJRIYnTJHLAgfh2q/D8L2QkhXBHGefyJr62/wCEHsUIIgX3yAafH4Ns152KCe4FUsFB68xl9ana1j5Fk+GU3nxOwd2XkKx7Vq23gefyVVkYDH3cdB+FfU//AAh9k64aMjJGQAKT/hC7ItgRgDsTyTVxwdNby/A551ZSWx8zw6F9klSKROTyu4cH39q5TW/BJv74ZQugbAPXmvsOf4f2EyfdAPUHHauI8WeELfTrm2ZFGzd1b0+grWWDildSOdV5xXwngVp8FhqUWRCRg9cY/KpU+BjxsoSJwAenc/j1r6q8MaDbfZ0cRqWPYjIxXRyeHoZFDFAB2OMZrGnhqb1bN/a1JxPlHTfg48SgNBgZzyM/U+ua0rn4PiSM7IiSecGvp6PQ4CoQopPToKRtHi8sJ5S9cnAAJrT6vS3uEXOPU+R/+FHtvLC2BY9WIPP4VesfgzcxSDMGAeuTyfwr6xTSIXAzEuB3IAyKfHpEIzhMBuoz1qvYUWrszbnfc+YI/g/MXJ8s54zkZyKSf4P3KOPKDL6MDyPxPFfUn9lRKeIwDjjgc1GNLiJ4QDB9KTw1Fs2jOolc+ZJPg9cTBTtyccknGf0qs/wOlxh4sZHUL1H1719VDSYkP3FA9wKP7OXdgAAYxx6VuqFFR0Mvfvc+Tx8CpM8Qr7luMf40v/CipDkgFT/sKOa+qjpSEgmNcjjpTG05M58tTg9MVHsaKd7DfPJWZ8sH4G3OchSCByMc/wCFSL8B3njG+MOSNrFh1H0r6nWxWPDbeAeMdj60/wDs+NSNiA55OR3qnCh2JUJp7nyzD+z6InyVPJ4AUcegrRT4DpDCd0TE45xkZ9sV9LrZrgsRgEcgD9KVrZG/gXnqSKOWj/KS6dS93I+bdD+FaXQaEx4KMVIIGRW2PgPbNjfEeR0zjP5V63baUljq0xAAEh3An+Vb724KA4wAM8Cp9nTjq43CKkna54dF8CrKYEGNUyMEsCcj0prfs/2KSjECFSc8ZGPf1r3CKAMxHoemMVYMHy8AYz1rSMoR+yjSVPm3Z4b/AMKC0zgm2jznqScZp/8AwomwVsmGJcc/dzXuP2YlMY69QaY1ttxjH4inzw/lQlRfc8ch+ClgCMQRjaOMDpV20+EVlC4YxDI7gkfp0r1byFxwDRHbjcSO4xk+1Q5Rf2UaRp8vU4G1+GlknOzJyPmAHFaUPg+0QgeSoK9wo4rtI4ApIwD9BVOWIxyEgAg8cnpUtRtsaxTWzOeXwhayZDRK/PQj+tVZfANhvBMYAJ5AArqYc7sdjU0sZ25wM44zSjNLRItx5upyC+B7GMALCoB6hQBn8qE8F2yEARrjnjFdbEhPYHbgZJ5qVouRx83ar5rmShrZnJ/8IdZuAPs6kdwAOfrU8XhCyUACJUbttXrXTpEe45qRYOhA5A6U4y00BwOX/wCEcghB2xgH+90ofQ4TyUBJABPtXRz25bJxx7VCYRjBP50X6iUTnT4bgxkIOvpiqOs+Ere80y5i8oZKcDHAPc12TW5xwDge1Btx5LDIAcFS1XCd9GS4I8t+HGmiO3urOdd7wSNgsOSM8fgK7lNLiZQAmCBwa5vw5GbLxteI5Kxy4YD2AwTj8a79bXcSQWABwQayb5ZNCiuhiHTYkbBAyR2HWmm0UAkqrEdAe9bM1uc4x1PFRG2AUkj5eAW9zUSbN0jMNqMjKg8ZJ24qRYQOMDH0q95Hykgc47nFOFvzkgH1NS7lJdilHEA2AoxnFWCmxgMcY61L5QWQEDPHTFSmEEBgMnvniqVkJLUqmANgkcg5BFKtvxwMj1FWhGcZwTzyaftYZ/mBTTa2F5FEQBTgg5z1FDQ4JwB+NXWUb84AHoKbNbfNuGRjoM0uaxSj2Kiw5yCO3pSG2yApyRjHWrcakE5AcHggnrSlAuOw9fSpbuUlbcorAAwLZwoxgf55qwsY2jIxnr71MU7qcgH86eoBXBUqQM/MeDTiJsriMDBHPoasxxggAAHvio3XcwAByDmrcIBUAnk8UtmS0nsY8S/ZtTuMDCykNgDA/wA8VaeE+aTym49QOoqHVQYJonA5J2keoNWGYbVcYGR2pTHGLUh9sh5QsMHnkU8RKG6DGeT3qFJMSryAe/vVlioBIYYFc8bGzbvYsBgVBzntmo5sbeAR+HWktp1bqQR6Gi4lRUJDA98V0KXu2ZNrsji55ODzke1TFCY3HGcZGTVeKREIJYYx0HbNS/a484yBgcCpQLch2nAAGSDSLndy5bJ4z2pBcxjOGzR9siPBbAHqKE9RtNFuLC4+cbj2HUU6eHeOpBI61VTUIgRg5HqBT21CNRkkfnmrUkgUNSAxHOSOSPXpSRR9Bye2ajfUE3HOCSexpv8AaQXOEHXrnpWXNFu4+S2xaEPzjIOetSeUAQccY6E9Kp/2oDljkkcDNOOpKcfLj6d6pNE2L7INhAHGaiK5GCc46+1VW1Q8kAYPTjFRnUjkEA45/H3o5r7B6mxZRBgyEbgVKgE+o4rF0OXbcTxOcurlVbGARn09PSnR6q6yAgYCnIIPeufuLy4i195YgQkvXjAyO3tSk7K9iUr7M7pHBwalBGATwPWuXTVpJAMBhx0NWPt8rADkVUZN9DTmSRvkgkjIJx3NN3rj7wA71zc9xc5BQgc9SM08SzyLhicf7Jqry7AqiNolTnkEAZPNRRSopwaxf3uQADyeMnpRGZmYDk+5OKVmSpI6Dz48nLDJH51HJcR4HPHbFY+ybcMnA9KBA7ckkHGDnjn2otLdktq5fe4i3j5gcnnHamm7iZucZHoazvsTF1BJJLcDNK9nyDkn69qlt9yk1Y8rGqODlkI3dQealg1LZICSMYOSTWcBkjkcHgc8e9KAxb7o44zXr6nnKRtjVhggDPfGetSjUkPBAAHPNYaYZicgY9O9TOu7aTgH2OfxpxG7GxHqKDgE5B61J/akMaEZwO5JrB8oggljgHp9e9NChl27mwO454qnd9SU0tNjbn1SMMSCCT1wMY/Co/tcbDO4EEfnWKVCkZYmomUrkhgCG4x3HrWMrouKjub6XCEE54B71VmdLm5ji8wDaQzDOOP/ANdZZaRlIDkhhzk1VjWSGcuWJLADr0ojd6sJNbdDrllRFOMAUiuuc7jn0rA8yVlAycEcjNIZ5ETbnHOTyTSUpbWK903N4eTJwRnqe1SvjGAQc1ziXcu5cEgDtnrUpu5uGz35AGM1XN3Q7RSubvyjBC5I4PPShWAUnpk+tYf9oSqMFc56nPSmPqcqjJ4HbNRzPsPlvrc6CL55ECOM49elXkAKg5zz1BrkrTVZDNjBXbycitSPWmJ5XI65wOK1hK25Ekn1NiUhR3wfXvVUr5jYXqD0xVGXWiQCAME8kdKbHq3zA7CWHOQRxVuaZEYW1NlY+BkcEcUqoS+Ccgdc1mNraEA7QRjkKeD71NBqyFSxPJ7D/CqU7EqLb0NXaBg4wAOoNNbBBwcEjqO1UDqSNkAg5HfvT1v125NZ8yfU2WnQsY3ZBOD655FLGuFYZ5yMD1qquoxs4AIz2NWFlRlwGAPUZqlYnlkPZAuT27Colh5yysM9Qak81TgAYJGRTxNHsGWAPQjHSrbSMUnfYaUDkEnOOKjaM7iQeMVIJY0O1Tz6E8fXNIsiMSxzkcCpZVroSNNxAJII6VKUCndjORgnNKhBxnGfpQ8wK4HJ6Y9KvZGaTRGU5JAAz7UiqEBBwRnrmnNyQOR7etPkACADHA/M1infc21sct4vc3NtDYxFt9y+0kDBA5yfyzWlo2mDSrRbfnCdgags3TUdduZTh47UeSCR0YjJx+lbYXgEHgDmkZqH2iDyx5hGDuxz6inqvAIHBGOe9Sog3ckcDtTmU47AZ6Zp8pom0ymynIAHU8kVaWMLGSM578URod2SvIGeuMVI3Cdjxg4ojoS1HcqjBcZBP1qXygiccY6U5drHlcEU6RQygA4PWtOhnZ2uV3iLck8e1cB8Qb0y39lp0ZBaXJZepOCMV6I+1ELZwOfw9TXBabbQ+I/Fkl5w8cMhjVh2IGc5+pNY1O1xNOSsjofD+hx6TpMUIGHIBPHrz/Or8sIRBg5J5IB6VdKArycnuBUcyATAYxgckU4p2NYqzsyh9nLA5GDnimiyPI4OPetKTJUkdM4HHOKSO3ywycE9ecUuo+pUFsFUDjPrSC3IPQZI5x6elXJYzu4AJXvSKcAZIBPGKXmO2uhRaBueAfTNMa12rggc9a0jEN2enf60x13cEfnTvdFc1tDMEGSM8Y7VcitQkWQOT74pRB8wOQW6478VZZCCMAgADIPrUrQXmUHhG48ZPp6GiO3+bJxkdj/Krmz5iHH3jyTUgiGCAMfjVLXUh26FSSFNoAwCRkiqhiVskcjoK0ZEYNkgAH9RTBFkkkDkdRVMmNkVbRBAHd2CBFLE49B/OuP+HWmC81u/1Z/mOwgAjPJODj6ZH5VveML7+yfDtzKBuYsFCAcnOR+QzVzwJpX9n+H7SJlG/blmHfNZq7YlJSdrGz5ag4GRjjimiPLcAnHerbR4ycduBmm7cZ44HXFbaDuykYSX3YHNJJCFHK59TV4gEgYx64pFjIYFzk9h/wDXprQV7lIRJtJPyjHHHemeUqMCBzV59gXoAAeSBk/lUCxhmBycHnJ4qGx+qIGTcR168CnNbFU+UD3461bWLLEcZzUhjYcbRj1zyfbFSnfY05bKxQjtgwGcg9itRSW+5gFGSvrWoYiBkgYHTmo41y4xyQKp6EWXUrw2wwRgk9cmkezDZOeD2zWhtAXAGCRmmGMNjp07cUMcV1M4WnBOMD0FK1qHRgTyMZ4zVsxbAcEmopZmtYJ5TwVjbleMHHB/OovbUiUbo8rvtPXxF4+trKNN3l3QYso4wASDnsM4Femi2DAEKAOwUAcVxvw8tHudZ1XUWTbJExjycjGRnH15zXfrCRGOATxjnrTpSsvUzjSViitgo5ZQSec4p32IBsADBHTFaiQBRjAyc59aaYudvYD0qnJlwppGUbIAgdfTIqS203eVz0zxx39aviEuDgcjqMVYjQJkA5A9utTqa8qW5lS2ILgEZHfAzUVxYrxkE+grWSMklzj24prW5d85yPTFDv3HFRMr+z0wAAARx0qJ9ODk8A+ox0rZZML0yAKjih8zLjjjqKV7stJJGMdISXAIBBHp1qw+nKkQGBx7dK0xGRNkgn8KdPGGXgE88j0o5mkRypGZBYpgYHPoKurpyqABg+2Klitxuz+grQEQQcc+hxSh3BpW0MO4skGQVyTx0qGTTECE7RkcDIxzW3LHntz1yBioJIgy4wSfc96rmIUEzn5NNRzkxjPrjrWdrukIdJuGCqSq5ACjOfrXWvBgAEYx2rD8XX0emaQgkOBIxX6Hpmh1GokTgrHnHhfw+l5clygZIyFBPUHvmu7ttAjiXAG1Tg4U4p/hnTVjtfNRABJ8wA5z710YtgqqWXqMgYohormcYNrYyI9FiRRhefcVIulRKQTGCR1yMZrW8orxkEY42ipo4htAOCOlPnZo4J2ujKXTIQMiMA+gFO/syLlSoI69K02RRk4AP0pyx4IBGWx17U1JrUORdjBk02Nm2CJAAcnCjP59aa2kor4VNpPccc1vpDmQvjOOORxQYRkEKDjvS55PqackbaoxINGiVM7QDnggYwfWnnS4hyUXk9a3Ett3BXO4cYHUf4UrWoYgAAYBz70uaXcagjDXTUI5TIY+npR/ZkRY4QMOO39a3Gtx04zn8qelsMZwAc5o5pdxNJdDHj0yLdtCAHr07VJJp0bDgZOOmOtavlB84wSODj1poiChiSQACfyGapOTFynC2OlLP4muGC58lACpH3c8/nx+tdGdMjQDCAE9DUfhqITtPOV2GRycHt7V0HkZQ9TjpUXYLaxjf2bEGOY156455qCfSI5MDYPyreFvypIIBAzk9KVrYLgkD8alOV73KVnoctNoUJUfIORxlcZqo2hxrwsYA7gc118kIOd2Tx2qE2+AMAH045qXN21ZUYR3RyS6GgzlARn0qxHo67cCIHHHTrXRpa4JxgZPJIqVbXgZHA5FTFt7I0asc2mjxbTiJT74zTzoqhcBBkjniukFqDgkE4H5U4WwUHjj0NWm2ifdWhx50JNwPlKQeQcVNDpKIxAQY7HFdXJbrkEKRj1PU1CbQZyQAetKzEtHoYcOkrgkoNueAal/saBiAAOOcEVtJbDkAkYPTHBpwtgDkk+wpLmKdnuYzaTAGwigkjA+XH+frTTodrIRviU5HcH+lbxtwQcqMHHIpyW3UEcj0FaJzRnywasc6fDVp/DApOPvEVWTw7ajOYQcnqR1H4V1MtsQM4P4VWitsuThge4zT55J7kKEFsjE/wCEVsmB/cqSPUda5LxT4VhkvoIYoBsckEY+7xXqCwZOB16dayEjS81a4Xbu8naw9QDWVSpzWiDp3Wh52Phbbsi5iBI6AjOKkPwptZDhkA54AAHNeppZgvkEg4x0p6WZXlgDzxgVvFqPQweHi9zyxfhJZtjMUb455Ucfn1qYfDOyQBBAoA64Uc16eIwuSRjAOM/zqL7PleTnPem5RbtygqEFseR6j8MbKYY8sA9DhRiubu/graT5IhCk87sYPFe+y2KhSSuc1ALDoNo29hWahB9DZRlFWTPn9fglEXB2DGOQFDZ/lVlfglakEGIEYyFYDj8K97TTww+6Bn0pzWi88ZBGORnp0GafLTX2SVSa+0eDL8FrbIH2ZQhOCSv9KePgtaFgDAgAHoK9wNr7ZwMY7Un2JW5U4HBPFYvkv8JfstN2eIS/BOyCgmMMQeMgHFZV58ErZ2DeUpIPXPSvoR7EHAwDn14qBtOycuBjPGK0cYNaxGlKPU+ebn4I2zoAYge2MHBqrL8D4Cu0W5AzwCcYP1Ga+j109SuQmDjnPFA0tGHAxnrx1rP2VJr4TbmklufNlv8AAqNXJAIB5KnHX+f61qR/BZFUARdeoxX0EmkqMDGSBj1qddOGRhfqDUqjSW8TPmm92fOs3wfRVIEGexO3is+5+EyROoeLLMQBhema+n20tMZ2jHYEVlT6PHLdoQPunO0jg1UqFFrRGTlUjszwqP4IxzFAEaJQOADn8yan/wCFAWzLgoXB67uc19Fx6XEi5AGeMEClW0GBlRx1461oqdKK0iLkqPWUj5hv/wBna2nck2yFuzFAeP8AOaz5/gDGCMKxx0BAIxX1S9gjNkqCeuBxUJ0lCCdufQ0Sp0pacprGVRPSTPlpfgUIQMIMZxtC4Jom+BcbDBtwDj+7jFfT7aOjEkp07YpBpKqhGACe4FZfV6P8po51L/EfL1v8CfKm3LG2R0B7flzXRaR8H5YpxIEXdGNwJ9vp/jX0Aulxn5iOe5IrF8a6mnhTQbi9Xi5x5cacckg8/hWc6NGKu4noZf8AWJV4qnLW588X1mPPmQ8NG5Qn3BxWh4X0YRTPcuNhC4Ukcn1qvaIbq6kX77u5cn1JOT+prp41ECBAQuAOfQ189jKvKuVH9B168qWGjTqPWwSyDaCDkdsc0kbAAnkt15puQHHfvn196RmIBz0PXvxXz8j5xRTGSTckngZwT2pobD5wCCOmaZOQqjGeTyAev4U5SMA4x7Vi9rI6oaKw+NdzEADJPftV2KPygAXBPcDtVWFBuyCRzV1cMNwPU8c44rCUktDeMdSzG2SBuzz27/jU6uqglj8n3Tg457VRQ7HGQCe31ps0hIxkg9jXNJ62O6MTasJi7gAkYPQ13WgEuFPBPHXtXmVhMwdRgkdM+leh+HJiyoRgjGMg9RXLVXWx2Rdz0jT4gUGeQOa6eyt90ak9T+PFYGg4kAyo4GOR1rsbWH5RgYA7GuaFPmlc5q8+VWIY4vLfBJIPABpt0DGjFeoHSrrxBRljyM4rC1jVFtoZV3AttIHOcV0u0VqcsL1HoeaeLbpby6bBwQSOnQ1xkOqPEXRxkgkfh61raveEq5wQwJBJPUjvjsK4u4vsySAj58cjpmqVJyWh6NL3XY7fSdZIJXI7ZrrNP1f5QCfpzXjNnrTIVc5XHVSea6zStaN4iYyhDAjnqPSueVOUX7x3So2V0j1mKcXEIIOeM5rmfG2gx+JdAu7IAJO0ZaJjxh+3NS6PqwkQAkDPHFX7gecrMDkDrjg1tTvTkmjljKVKalF2Pzz8R6Bqeka9fwarE0V35hYFlIyowMg966/wPptk2jwR3sYNwx3BzjIHYY/Kvb/2gPhnJ4q02DVdOQHUbIPuiA/1qnGePwr59g1FocAAh4gFYEYIPoa+lw1WLd0tT7XJsbCrW/eS949Kg0650mIzW7m4t/YfMn4Cp4NUS9hCSEFG52g8fX8a5vQPGjWiEyMTGR8wboR6VwusfEFDrs5syUj3AgE9B9K9GdZU0pH3NXEU6avVaseiy+B9M+1vcvGZUc5K54GeoPFegeCvCXh6FopzbNOAwPlSuTFwQen1H5V5n4X8bpfKPPABIGSRjk+1dpDq0umQtPbRtcRhS4iiI5+h6fWvpcszKlblqRR+U8VZDisfD6xgKr9L6fI+g5/idp3hWzS71K7WGNhthtowCXwOAq/4VwOt/GDSta1u3lOlT2tpKGWRhIQUBxklemen0559PnSLxLquq6s95rDs1xKzNFblsrAoPAA7HGMmuhmvHubMbHYkA5Ge1a43GqU7U1ax8lkfAc6tN1cXKzL3xR16y1zx2ILIbtH0uEtFPvLGWY9+ecAZHPPPSuj+CEE114WvHniZC1/LNGcZ3ggdAPTH615TqUNwLG8aEM0wiYgDqTjivp/4MWQ8T/DHQNT0q3jiga32zSu4XDjg5z3yKwo1ouXNVdjn4jyuOUYdUaS5rs479ojT7xfgnqdymIDZ3dtOUxlmww5z/CAO3vXi17cJ5p8pzgRhiW9dua+k/jINL/4VP4v06S58+6ksXdVRflDJyDn9enavkrw9qJ1LRdNnkH76W0Rzls5+UVzY6pF25YtLu+p38B1ZxqzhKxxuv6jPJqJcllBIQAjGMn+fNWJ9JmnjOCXk29eSDxwM1Jr8RS8VwMgSBiuOvtXoPhzSYrs2oiiHmSMq7Txgk9TXlUqVBKUqrsfXcRYjFU5Q9irrqef2Xh2R0T5CSQMH+Vdr4X+D8via8jEqEW4GWYttH517vcfDm08J+GTq17Gs8ikfJGOACOCfXmqfh7XheyeU6xJnLKsagLgn0Ffn9ZKbnUw7ukVg8RLGx5Vpbcf4b+G/h/wlGF061SaXaFaeVctnvgkk4+tXfGrTQ6Ai2jEOxy654Kgjv2A5Na0lwtpE7OQu0ZArz3xv8RdFjs72yneVrt4CsCxkbVY9CT1HPX644rDLm6mJ/eM9bkVGK5UYl78Q59OjAWdgCMN82Aw+vWvNvG3xMe+Bgt5Sdx2ls9PauZ8T+JGuWCIdqheWz0PpWZ4Y0s63qSq4GwEEE9CQa+oq4OjiJppbGVbHO6oUFqzrvBHhk6jdLf3St0+Xcc5FevaPZBSAFAA7YrH8N6aAiRoPlX5cgV3Ol6eIlDFeR7V21nGlHkijws0rqjD2K36kyRiCIk5HoM9a5DxldI1owB6Dr1x6/jXZ3jhYTnHGcZ/SuD1S3OpalFajlWbLgDjbXma3uj5KEW9TqPDkO6yR3RgXVSOegPPNbyQDYSPmJH8J7VV01Fgt4o1AOAM49q2olDZZgAzDnFZVKnLoawi73ZHp0AdlyGTHXithI2jBySDjgHpVeJUUAk8D5QD2NXC4wQxOccZrgcr6nam9x9rIIcHIJJJINF7qiRIT5gVcYyT0qhdXywgsc4HWuQ1XX1MzBPXAPXPtWNr6m0U5M2dQ1jcwCEEkYyOfxpdMvC04Lk59jXMRXpuWJ6nHFa9hmORSQQcjnFdMYaXsZyqSTseo6DqADIAQQcc16foF+hVTgdB0rxLR5SmMnAHfPQ132h6wIdo3+2K56iaaaBqNSNj2qztVuYtynjuO4qaRDAcHoPSud8Ma1lkw2enet7xRdi2sPtP/ACzxlj0xXZGanDmW58zVpzhWVN9SzHdo8R5zgHA9TVPzFkJOCRnqa4C08drLd7Y5FI3YPqPeur0zV4bqUHIDHHHasIYqFR8r0Z01MFOguZovkGJsrnHWtCJ0v7YwygjPGfc042izx5XnjNVYiIZCB1BxXYl7Npo4HJVFpujEMh0S7NvKMc4U+orUlKTrvXkVPrujpr+nFAcXKglHHXPpXnFv4mn8MXf2LVQY+cByeDXfTq8uj2Z6tCk8bHmp/Gt1380dbe3TwDjGB60y01IyHG7msHXdet32eTMG8wcYIP5/nVSyu3ijMjE9OldC/eStHU7Y4T91zTVjL+K/xLXwzYvb2rrNqDHYqZOAfU9xXx34n8I3HiLVLrULwSyzTsWZjyfpx2r3Xx5F9p1oSMyvKzHOTyFAPI/HHX1rZ0fwnaXOnQPKhJKgllOM+/516WHy72s+ao7HxuccR/V6bwWB2+0+/wDwD5Jm+F7ngRtg9yOo9Krr8K5mckQnYBzwRx7etfZSeBbObJEWDn2PFEvgizjI/dggdBivaWX0v5j8+lmNZ9D43b4SyZH7lsseCCf1pj/CiUsD5LEDPzYwP1r7LHhGzYHMQP1FC+D7SRxuiAB64UVf1Gkupz/Xq7Pil/hJNu4gck8AsMj9Kt/8KalEBYRgtjoR1r7KPgiyRiDAmehyvSnf8IdaR8C3Uj2GPxp/UIJ3uT9dqs+LLj4M3DADYVYDrjIqBvg7eqwBQnPIxESRX21F4Ns1jwtsm3JwrDOant/CFsycxAt3wOlUsFSe7Mni6973PjCz+D+qRNvhklB/ulSAatXPwb1W/Xbcb3GBggAAfrmvtKLwtbDB8pSR3wKePD9oCWMMfAxgirjgcPEj63WTufEUnwFuGQja2485Axioz8CLtSAQW74J6fiK+2JdEt9gxEoU84xVddBgBJEWO2AMc1p9Uw6F9br73PjiD4CXDIRsAHU5wTUi/ANiAZIHyDwRkZH4V9k/8I/A0WDEgIPXHJ/+tTE0CJSMRDOMgkY4pLCUECxdZ9T48X9n+ZuMEZGOFAH69av2/wAD7lQVKFgeC23g+1fXI0KDjCL17ClbRI1H+rHHTAo+q0Y6tE+3rSfxHyU3wJmJGIT7YBGP6mrdv8A5ZMHayNjk4HFfWMOjRvghMnGc46Cp00qJDgJxitVQw9tIkutXT+I+UYv2f5yCrSSEHkcj/CmXHwCKFzhlJG0kDqMdDjg/lX1k+mo4JEYHrwAaryaaDx1I6Zqlh6D+yYOtXv8AEfIFn8DCurDzkbYw2hCMfjzXa2/7PkARQkSbQSdsa4+vGK9vm0XbqaPjA9SK6OCxUchADjHHNKNGjC/ugqtSWjkz55T4BW/AMZDeoOKnT9nyybLm1iBP8QUbvzx/WvohbFCpynB4NS/ZVwMDHrV8tFfZJak95M+e4vgFZhT8pHbG0HP4mrUXwItIwSqDJ6jHGPp0r3ySzBX7oJ9zmkW1A6jA96q1P+VB7Nvqz5+n+BNkynMSjttVcZ/Gqn/Ci7VDhIwB/ugEV9GS2Sn+EdMEHnNVvsUe8DHvik+S/wAIKFvtHgdv8D7eIlPL2KQSABxn/wCvUv8Awo22lXaYhsPAAI5r32WwQICBzjBpsVkm/O0DH61m1G+kUWo36s8OtfgZaREfu1BB7YwcfhzW3D8JrJEG6ME4wR0NeuvbjAwAATn14+tRfZQckkAEjnpik1FO6QRpLueRS/B/TyCREnPXK/0qAfCGwBAMAf1Vuh/CvaDbZYkopAHTOPp0pgsQMEgZx29a1U01sHLbY8bPwhsUPECkDpx0qL/hVlkhAEXBPQLXszWIJBAzx6VE2nhiMjgjrUt6DjFRdjy6D4X2UR4iHsRitCH4eWkQI8oEHnpXoyWSrgADnuacLQMOAMY4NCmkEoq90eep4FtSOYFxnsKvW/gm2+6IUBz0IArs0teeg46H0pRa7mwRnPFHM7g4xSOWi8NQRAbYgMd+1Pm8OwNCVEYHt710rWu45IIHTBFKLYtgYHPGM9aalJaXC0Wro4bw7oESTXMRXZtOSSM5HatuXQojgiMDHQgVesbQR6jOcDP1xnH61rJb7xz0zjBqOa3UpLscz/YyK2dgHocUf2HFIATEAc5ziume0KMBgEHOeOlL9n6AAe9ZtuWzNF2aOZGhwgHESjI5wOoqSHQIgHYRFSOQRxXRG3AO5VGSMDNCIRwRxjHNF33IaW1jk/7FQEjZxn0p39iQDkoM+hFdH5ILMRzj2oFmCCOCfeq5nctJW1OaOixNk+UoPHIpE0KJpcbBg9iK6dbTJxjJ9qVLMKxOMntzUu4WTRzzaBBGfuDA6cdKemnr0wCo9RXQS2wZsDr6YqBbQLjIwO3FJaE7aNGJJpsfzY5B5PFMGjIxB8tcjqQOtdA1r8oyMk+gpqWmCMnNNX7hyxZjpoiEZ2AEHrjpUiaNGWOUUkD0rfitwB05zznnP+FPW3G4nHX1qlp1JsjnG0pUfhAPcUDSEwcIoI5BxXQtbjcOAccZpfs4YkdcelCfcEu5yzaRHuGEGc+nQVM2kpt4UYzmug+xr5pPr6DrTzbArnGBjPIov5lW1OA8V+H1udNlAQBmUgYHXis74ZWC287oQCSME4yDkV3et24+wyDPABYCuM+HN2tzqzRHOEONuMAc80qjvZs5Zr30egrYIuCFAx0AFWRbZUD0/SrnlBTjP3TjI705I85PofzqvU35EUfsqngYGPUUx7BCcgDJxk+1aTRgZyKYU5AA79qL22KUDNNgv90cHg4qvJZZBIAGexFbrRDZk+veoJUwORjjOMUuZsUoWMJbIAAhCB1APWmvYq5IAx9RW0IMnjseRimyQrkEgEgZ6U7jijFWxUnJXnvxThZIwIIwRz0rU8rkccH2pwhBHTHPOKhNFNS2RjNYjpkgduOKkawZhkqCSOmMVrrCM4OORg8daUQgE45BHPHSrTuZu9rMxF08nAfp/d6gGkbTx6YB6YFbhhBAPTB/OkeHOB6DinzEqOphmyA4JBJHA6E+/wDn1qlfaUksZyM57etdKYjgggHnr6VUmtweSdwByQD+lXCVncxqxVjiU0hY7rKRjg9SK6Sys8xgEAHFSG2DvjBBzkFRVu3jKsCehOOmK6Jyvqjz6UbSuYniXRDd2LbTiQAbWPbHSrumRMbKLJ4HQYxg1oaggNk546Yyece341U0LdLCSwIAYgZ9K5KjbSPUppbotR2xGMAsD1C4pxtyx4GDn7p/xq0ijJBGPQjvVgRZRQGwAMD3rHY6EUhaqgGeR3IFILUMRnBAPQirxjO0EAkexpqDPOAPYfzpbDYkUBxk5GO2KVIQHOBjJ5OKsR5VcDPJ60ADd1yatMlJPYj8kAkEcH2poiBIP5Yq0w4AOMihUUL6nOR7UXBxKkkC5IIycVD5I6Y7/lV5kB5xgjvTNpOATg46qOtF7hylKSJVxnrnt2qI22eSOueelXniUkEgE+9JsGOBilqUl0ZUW3CcEnr07VIIFUcAkCpwvHPX+dP2cEjnuM0tiVEqiDOcr06D196R4E5AUAHsO1WmU4Ix7e1BUnbnk9CT/KluUkUvsgPUcZ4qQWoIwF9+P51dMIyCenoKaUGOSAemRTT0FYreXgAHFcn46037TZl0B3gHOO/piuxI3dMHnnjpWL4lbybFnyDsG5sjt3H5VpzaWOaUG0ReD4d2mRkZICjCnt05rolRl4OcdABVHRYovsytEQuQCDnHFaqsOmck85xWCsloa0lLqQpB1JUZPvSm3GDxzngZxUysOhIx3pWxgjHHcVabexu0RwoTj1wRg0vkgYHGCM09cZznAPSnFQOeo9fSiMrD5E1sRlRjPXPemLHhsnnipwqPjOeucg1ESE53gjpkDFPqLl2H7AykH7rDBz39qV1Hp2qSN0C4Jyfrmo3lUHGfpTUhNdSLywRwCKjaEEA8Eg9M1I0iAfeyfrStPGFzkfyouNLQjEfz9ulOeIHknp0A9aVpo16nBPv0o8+LC5IA9DUjWg1YWGQQoAHVT0poiGQQMlTkUpuYieSAM8Yp4voAO2R1NSmg5WzE1ZBBfW0gJO9thz0Geen4VsCLMYIzisXxHfR7LdgVOJAfQg+ta9vqUUsK5PGBnBq3NdTLksxVix1UAjn6GpYTkEA9OcfzqL7bDxkkgnnHaq6apFHccHAII29PxrCcktjenC+rNL7ozwBimYBOM4A5Ge9VW1OPHAwM8j196jOrIM9MD1NUpaA43LwGMZHy0iptJJBwep9PSqX9ro2CMEY7HNRnVQc84HpTckSo6mwi5CsM+xB/pVe4i44HQ5zjrVBNZAGTuI7cUybVSWBAJGOAeM0c19xp9GXNoZhwCB1PpTpRgAZA7c96y/7TJyAMe9Ryam+Bx90lgMdD3NJeg36mxGBkk/dzwCas8KvUDHBzziubGrybhgAqepzT/wC1ZRnOMdgKhSbew04rqb25cAZHoMU9PkA5OcYJPeucGoS5yFwcU9dQlYgcqOuR6+lbIx5tTfmKsARg89fT3qMlDjBBH86xWvp2UgEgdhUX2uYDGcd+lOV+w1KLN/egOS2T0xmgSIAST2Iwo7VzrXEr98AcE+lNSaY5yckcYJ61KUr3SC8Vuc5rTDTPHVlcA4ilVoxk55JBH6A16MJ4Qx2sCnYqc5rzDxDB9t1S2DZMkTboyT09TXRWzzpCgLtwAM+tEnJy2M4uKkdabmIrgkZ9BVeaeM4AYZ9Kxg7suCSPoajZWyTubHpmhKRvzxextNcxDgkE9zTRfRYIJGcdOOcVi+Qx6vgZ5JpxhIIIIJ6Ej0qPeC6SNc3sX94KMcd6d/aMe3l+vY8VjmHPfBHPWhYcjdlueoPand2J5r9DXOpRKONvPvStqyCMnocdPasdYF7Acc0/yAQSfTnmnrbcTduhdl1RVUYDOc9RjimPqwK+pHvVNrdDwQDzUbW4bAAxU2fcuM+li2msBnPBAHTPpSzauMZxjkDPuaqLbhSMj8c05rcHngj0pW63Bz6JFmLUyqEckeop41MkEAZPqaqqojXBHOehFOjCDA29euB0qktNwcvIlbUnAOBjPIOM5pE1SUnGCc96h8tc5II54FSLGMYxg9+KSSb3E3KxU1W7eSPaTgZyCTyDmmjUZVjAIwD0OetPu03TBchie2M8UrWhK4xg44zUyiu4kxv2yVyADwe+asLPLjknnggmo4rZlYADjHXNWR1Axg/TPFZxRpdrQZbvOCRuPqDnpSSyShz8xIzx2rRittkKggAEls96jmtsqeM5HAzWyStqZKUm9CmkjyKAevcHnj609RIWJDHHTDHAqeO24A5U+46VIIfQjA9qi8UXeVzPdX3klsj0oEZU8sSM5HHT/GrhiD5yOCPzqSKPGOQCOhFLmS6FNSZVWAsR1zTngPUHA759a0I0HTIPqPQ0kqjAIPBPPNWmtxWdzKe3OQc8gZpwgO4dQB6GrfBPTOKTOzIOCOvSs+cpQ8yJLY4GCD9akS2BxnOB6GpN20HcCG7DHSnA7ccAnvz1oU3e4OF9iP7GMAZYjsT3pPsoGcjHPNTJIemBnvk015MHHP40/aAorqEVonJPI7UwWKNKSQCO9SGfy4W6YY8c1HbXBHLbTnjNQ5yKUIqJMtkq8AAVL5QUDIOM0xLn5jyOO3pSNcEggkY/KtFNpCVNEwERAHAOOhFOEacYwPXisyaUHufwNNOoGNefu+tS5SSKUYmi2FySQAaSMAYIwcHgkVRa9EqDkZI6E9aX7UFUDPJ7VnzXKtFaGg8oHJAwRn6/SopboLggcEEGs6S+BOTjjoc1Wlvfm5YLkcKafNpqPTsabXKkZJGfTNMN4vGOcdcGsJ73JP7zOOlQNqCbTmRR7E4zWLl5miXkecC6AIUYHvU6TAKMnP8AWsSO7R4lKsM4/MelSmUkfKdxIOBnrXvt31R40V3NUXAU4yCfpU4kTAYc5B3AevYiseKUGQgEkYyxHapxMBkh+1Ck9iXHW5p7wQBknA9KjDZOSc+3TFVVuEIBB5A55oa72g8jmqUmwtcubuMccDqO9RTALhiWwOeKgS7XgF8leoxQZSwz69QRRdha2iJUlDAgg9eDjgCmFi5JJHXPTrVY5TJPJNL5nGchQMAknHX+dSr9SnZLU0opg0YxhRnBpWYYOCSOp4zmsz7R5RwckHjHWp/PLIedoxjg0c1ilJtbE+wAk5IbHAPcU9MSoGHT6VQa6Xfk5I9c+1OS6DqckbTycUKSCz6F0nJBGDk/Xp0OaRxvxkDjqKqNd7ehyccZOKX7U0gAIwPbg0lNJWG4uSuTxKqNgDOepP8AKranCYAAGfXrWYJwSRuIbg+vFWYJt5wSAPrVxldkNWVi1KBKgBxgDjpUKRqDggDJ647U8uvAByM8k96ZKWDkkYPpnpWr2ujNKz1JJI05yeo4UjtTkA2YAOSR05qITBsAnnsKeJQJM5AJHShNMF5Mc0ezknBByD7+tORTgDOM8/Wk3hyDng8EgD8qd5hjIUgAe/XNLTsUrkSxEkYOHHcHIzVjDMQQ5GBglTTS6E4XC4/WmK+1DzlgcnjOKSaYXktLkzbxgCRu2ACeKXdKhB355yR1zTGYruPDY6baZuIYsTg9AB296dkw5nsSZkClt7b/AK8H8KkhuZNuAWwOpqESAKQTk43UpcgZOAPUH1odkC5i2LyVcHcxGOmajN/Mq56HOBUSyBuDwAPzpXXeAQxwOgHegXXVkn9pTg52kkcenNLJqszRkIQrY5OckH6VAxwAcEke9OyuOQCMdfeoUR3fQp6TdPbxOBgO0jMx55J71q/2tJsQY5xzisdQLe8Ix8sgyAfXpWhgZPqo6VBXM7aFv+1iqktxjj60f20/p264qqNjoCOAe9BjQpjOR3p203FfoWhrBA+4Tjrj3obXBuAKsoJxVNAE4Yggngg9aa0KTEH3704q/UObXY1V1hPmUgkg4+hqNtYAfd0x0z2rPKAZxzzzUQjDYLLk9uelSozezByit0W9W18Gwmdck+WxAA6nHpWB8P54rTRVlA3POTKx9WJya0Lu0V4ztU5YYGPpWN4Zi/s+MWj4Bj+UKO3+c1jNSUk2OMovod1FqMeMgkZ9hUI1NDI2SDg4ODnFZyQj+8QMcDNQ/ZcPnJAA9OprVKfcLxRtjVYsg7hntk4qaPUE6kjnoawDbZPGBjsoxThCGxzkeh54pvm6MIyRu/bUDcPkEY69KVb2IHsT6k4x71gSwspJzgnsDUflnALOwAGME1Pv3uDlG+qOlN0mMZBGevpSG8TbgEE/Sud8p95beSegbOMilZJNv3ieecVXvWC6b0N6GeMvyRjqDUjXKLk78+xNc7GJIxgEg9Rk9aV3k5+bJ7ZOKE5WtYqSj3OiE0ZXJIIPZqeLhQRjHTjnrXMK83TIMZHXufX8Ke1zMMncxGMbexoTkuhPum884ZjnqaUSrkAkbj+Fc09xIvRtpPGR2qKW7ncgB298cUueWyJ921yLxjP/AGjqun6b/CZQxCjP+c13ltFHBEEB4AC5x6V5dFPIni+K5nDMrJtDEdCOn8zXapfyspJJyDwQKqMmlsZxUejN1ssxAOD60smQuM5I/CsD+0Jfl4OepFSDU5ARzkn9Kv2jXQu0e5uBQFJbgjoDyTTSwwemPrWK+qOACSQe3HWmf2qWBDAex7mhzaGoKxsbgxOSACenSpmVQFXJJx941ix6ow4AAHTnFJLq7gg4zwRycc9qjnVyow7m15ZzkHPPPGakAyVBPXtWFBrexVDnlhx7+9TJrAcEjk96akHJbqbDIGAzzg+tKqrkbQRnOQetZB1kg4GPw/nTotXC5Un5uM0nNbDUTXKkkn07UwrzjAyBk5NZn9sBnB4Ipx1hCB79hzT51a4la5f2qVzwfTBrG8R3QgspUB+98u3B5qy+rReWenqeRXMeJdUWaeCJcBiRjrz0J/SuerOLjZFcnc1vBmnfZNFIb78sxkJPJxjAH0AroljVAAAuOx/rWdp13ElsiDAQc1bGoIGPAx7V0QlFRSMpKVy0IckDBwOeKRUKjPGc9BUQ1KME8gYHQGk/tOIgnIU56qelP2kQ5JFiPGCD/wDrpxA2EncgPQGs6bVEQKQc5IJzT5tWiQpufKvwCT0PpS547pj5ZdS8EUqR2I7dveo1Qg8/dJyM1EdQRyACAAPpQuoxDALjI9DRzK47aWSHXMZTgDPuKdEuxTwc45IqH+0YCeZeR6HmpGvYtuVYEHpUqSb3Dla6DogFBOST0GajkUMxODnHTNLHcpuGDgnoaY80SNwQD3wO9TJlcre5PaoQSO+OcVawdpIycDIHrVK0uQMYIIPHJqzJcqoIyCeo74rVNcuhLj0GkFuQOh6mopl2gZByxGfak88AH5st3HpR54YHJAHb/GpUlLYFGwBOMnnPrzXB/E1Gnu9PskYB3cAqRyCcHP4AV3ySpgsSNoHJHcetcLeSjW/iJEDho4xvLduDtA/XNTPVpHPUvsjrdPsVtLKKNAAABkjqD6VbbgAAdKXIibaGGFO0EdxSuwDDkdOa1voaRTGYC4+XnPBqRUJAOAQOtNYqcAEEHpyKkjZQv9c0k00XyyAruIyAcU94iOgweuBSxyKCSRkdOfWpS4OCBnPGaGwcHe4gjG0A5yfTvUZBVtvBJBwameQBRx06HOKjLAvycYPPvU3QaokCjYAw+73pUQFfU54yacGyuBjngc07cFUEfyqr3RLTuRyoQ3GCB1pVxg4ONvUelKxBORwOwJFOjUscjrjPB7U0u4epEATnOAP1FVdYnSz0y5lbIOzlh2FaLKpAOcgHp2Ncz41u/J0kxqTvuJFiAHuQD/Oi5EtFcm8KwsumRF1wSAceprfGMYxxVPR4Rb2UCg8AZB9DVwkZG3AJPahhEGXAGABnnr1FNck446kgjHT0qYLnOT0HemFOpBOD1561JoV5EI6YIPXNM8vLglQCOpxzVrYdwwAfqaHTY55z9KORFXtsVxAM56j/ADzUgiG3gEnHIFSL8pwODng1IUG3IAGPSkLmaIhFjjJx7Cl8rdgAVJHgdTjPanKM7sjHpTM73IfK2kAjJA6UjR9ccVPgMACefXNNZck89Pel1KTsQ+WF5PHvQVTIOQ+OmOcVLn5cA4zSLn29uKBgFUgY79qeI8NjoCCdxpVyFGD3+76e9OJJznp3p6iaIHQsDwTzyRUflqvU9OCR71OScYHODkZpR8wzj8anrqi7Fdh5QLdcKRgj2rJ0m0AuZ5G5dzkntx0rU1S4+y6fMxBAI2lj2NRaQpe1jb+IgE4+lZuzmNp2LBi5Bx9Sam8scetIwGDkZHvUgxtwDW1yGrbEbwAqD1z0BqJUIIzwP5VaLDpnOOCKYMhwCMnsccUXHHUjMe3HtSFBkAAjIyc9xUwzu55zSMCTxzjqBR6grkPlAZ469Ka0W0EDv79KsMM8gkentTFQE/MzYA4HrU37FJ2IBbgAZJBxgDGc0otl4OeR0qyoDBgcY6fSnFW6cYB4AFGm4ik8BPAGR2zR9nB4zjI5B71aZD0AxzQeME9aLiZWFqORxjHT1oW3IbJHAHFThcKTkkHnPpSgHqWIGOgxg0xrUj8tcZHU96YIzk5Iz0FWMAHGe3em88AkA5JJ74pJpsNWhiqVAccY6Y/Ss7T287UZwDuEZGMHvjOf1rWclVLZAwMisbw+geWeQj78hKkdxVbkNdDe8oLGAckewqIIWJAGQo5zVwoNoyeB6movLAORyTSTQcrXQrfZ/mJ7Y796f5fGemB0qcoOMdPalABzgA+m4HincaVit5IPQZPpSGEEdBVlhj5s4zQyfLgEEkgnApXW5afQzroxWsTPKTsBySOP1r54+KPi8azqbpE+baMEIOxPqP5V6f8AFzxaum2X9nW5xPISzsDyoBxg/r+dfPEqtfamkRIZM7gSa83EVEuuh+u8J5Uox+uVVtsa/hG1cwTXMoKFmxHnnI9fat2VyucnB9RSIiWdukQGQoGeMcnrUUkqKwAJORwD3r5KtU9pI+gxFT29Ryew5GJbn14+lDsQS3YA+9Eh8tcg4J7HtURnC4yCfauRuOxzqKvsI4J5wCT0PSnbGkwAARnBB5BHpUckp6gE8dPSnwOecnljkj0/CueUrI7YR7FqMHIY9Pf0qzHg42jOOh9RRZAknKAg4AOOlW5IVVSBjPv2rlb5joSSKzZVjyBk5yelSGPcgxjOeoFZlxcbJ9hJOecDtVyzkeUlDkKD1HenTg2XKTWhqaXaqz8hgd3JJzz2r0fwzZIpQYHHpXAabKiMMjkZ+YfpXf8Ahycs8XIJyMkDANc2IstjopR5j0rR7Xywu0fWuz0+L90N2B2wf8a53Q4fMiQ9eOoNdMn7mA5PI5rCgt5HHipa8qKeu3kdhbliwU4PevEdb8Ttd31xgkIG2/Wr3x8+JEHhexsi8oQzTeUMtjHHWvDJ/iPaSRlkuEJYnILAZNZc6qT30R7GCwso0uZrc7PXNSxGdoyD1PGa4nU9VNuxJBYEdAf1qpe+LIp7YkSg4GcZ/LmvP9a+I0dvdCJ/n9cdq7FNRRvHD+9odpba0HuMkHYDgg966zQ9RCYBbIOcA8/hXjFj4nhuiWikCgnIGa6vQ9eLuSrYxwefyqG7s9dUny7WPcdI1jJABOQeea7Gw1EGMEnHvmvG9F1oPsOeR39a66z148AHoM5zWaTvdnl1qTvsd/NsuF44PTdnH414B8d/hWbcHxHo8GZCQt3AiAb/APaGPTkkV67ba0MryCDxmtmR4L7TpFnCvC3BRuQciuijVcJXRyQ56M1OPQ+DdXma0tJGBONjY574rym01V5rslmJJPzZ7H0r6f8Ajl8MJ9IsbnULSFlspUYhVGACM5r5HtpyJt4zszycYyc8n86+i51Uimj6TMcasVQpuL9T2fwibe40q6luLn7NLEu5Sp/Ie56cUzw78S72zvJIpSSgJAByAeeP8aX4b+ErrxpoGpz2j4S0ALqB94nHT6Ais+88ETxQhWjZZUJOehOOgNaU6FWcbxPawdausMlT6Hrm6y8XxieBI4rtVBATjp/M1jLrM+hTS217HtUHAbJGfeuM8BeIj4f1FoNQBjPABJx+Ir0jxZoX/CQ6Mk8HMj/NGw7/AI13UpykvZz3PdoVeaHMvmjLXxdZxSvJC6kMOVyDkYwRW38F/i9No3h/xD4XRJp4o7wTWqROAqRsuTkt0GfT06GvD5Fktp3R3dXHy7c4rZ+F0yr4z11S8kMa2CbiF3EvuIxjscd66cPTquoktz4HiuphqmH/AHkT1/4keMpIPBuvSy3UY8uylEcUQ3biVIGXzjAznpnIrxb4eXoh0vTomJIjgjUn1IUVu/Ga4itfh5OkKkTXl1DaiVichWYZGPUjNVvht4W/tK9gF2TBYQ4Z3A5IHYDvW+YwqxSck2z5bhOpSjKdSnH7jvPAfwlv/iLrXmoh+wqctLggA+ma9tj8AeH/AA3Na2C3ytNCynII+dgcg5zwAR3rmtR+JUlhpcWnaNGum2UYwVjBBlGOpJ7muAGqxS6ulzqN1KkLN88m7cyDuQO5r4jEYHHYu/NPlifX4jBYvGzc6j5Y9j6u12zi1HwlqscoAgktmG4n5dwGevbpXy3p3jzSNOeeS9u0h8oAQMgxvcEDGT0HXBqlffErxTqUV3pGk6qx0NnMYafJLp9T614D49gn0uR4EnYsgIYBuB+Fc2W5XXwUZxlJNMzwmBll0Z1Zu6/E+kfEPxjs9SszKk6gkfcU8k454rwbWvEMt9fXFw7sTIeB1wOwrhtHjuJmEk88jleV3HNaV1clI+uTn862oYONCbk+pzYjM3VhamrDbm7eSVI0Bdm4AJzXrnw/0Bre3hBTEhAY98Z7V5v4H0k6tqZldCQjcZHXoa+i/BOhnbE7Jg9h6CvaglTjzCwj+q0ZYmo9XsdZ4e0sRxICoAIzn1ro5VjgiOF6Ac+tPsbdLS264I5y3vVe+fEbnIODz25rz5T5ne58rVqOvUc29zn9WvAmRnBIwAaxtPUWfnXcxLEqQABnj0q1eubm8CKcEncTjII9Kvx2qyRCEjKg9CKhtJXNFZaF/RpPtEYlIIB5weMVuWzgnAJDAcMO1ZFpEIVClVI9Aa1ICFIIUDjnjpXm1Gm7o6krK5cE4h4YkAHk4pj3vykkjA6YqOfHIBzg/wCTWXqEwhgJzwODzWejLj725T8Ra2IbZyrEZHIzXFRXD3IMh6Hp71V8W6uJJkiyTluQO/tT4blLeyUuwXA+6B3rWEU1c3fuq0UbGnXWxlBbA6YrqNPuvukkEjg47ivKY9eC30YDkAnBB713WnXQbYAQNwBHet6ctTnnBrVnbf2psVQpIA6cVf0vWis2C/yk561yFzMygAMMdMqOtRW2pMkuASSPUVhiGrHVhoJn0L4Q8SossY3jB9T1r2y1t4PE3h2azfDJOmK+NtG8QvbTRs4IG4AMO3pX0P8ACnxkt0ETzPlHUHg9a87D4lUqvK1ozlzbAynR9tT3ieSajbT+FtdvNMkys0MhIb1Xt9a6bw54nZGRXY5GBuzVT49TQ2vxKhdCMz25ZgPUbf8AP41zOn3G5lKtg54orKPO+U7cK3Vw0ZTW6PoPw94pIVVc7lPoe1a2o3Kkecn3SM4rx3w/rLxsqljjIHHavT9DvI72DyJmBVuhrajVcv3cmeHi8JGlL2sV6mjp2vKZApPPt2rE+MnhWLxN4OupYgfPERKMnBVhyDke9U9Wgl0TUNnJRvuMTwa6Tw9rKXK+TKA8bDDL1BrroV5Qqezmc3LLDThjMO9tT829Z8beO/AGvmKfUpbmBXOwzHjAPTpkV7T8N/jjLrnlR6gF+0EDJViQD+NfQHxh/Zs0f4g2Mz2SpZXsgyrhBgn39a+R774OeJPh1rT29/ZS+XG2Eu0H7s/4fjXp1MDKK+sYV69Ufo8czwefYV0nZStqtEz2/wAS6GL5TewurqRnI7g9RjrXU+H4lOmwkdGUEAduK8/8KancyaelrMcgAdsnPbmvTPDdvt0yKMjBGRzX1GXY1YmPvL3lufzlxDk8srxLtrF7F63gCKccA/zpk0ALkjBI4PtV5IvlI5J9RUUqBW4JIz19K91eR8jr2KSwDB4Uj0PelS3BIIGCe/p7VY3DnAAPY46UiZaQADBY9aQprzIvIG8g9MdKV4ACSFH19asEcnpxTWwSOPeqsJLsVvJ+VgQMZ4x2qa1hAyFHbB3HrSleMjBJPQ1NEm4ZJyMdKhMHFbjRFx65PUU0wn06Ht3qcgcDI6Z6UBTk5ORmtFoZOzKLxBmJPH4VH5IZsAYIHU1dlwCQTyelRbQJMg4J64HWpTsx2sQtF8oyCaYiqGAORn15q+E3Ic8fQ1GYhvHucYqtxWIGjHQAnJxwKGt17nkVbIwp9fSo5MEcDn2FLXoK2uxHDFsJH6eo9KVBucjoe4NPXAwOcntjpUqlRxwc0o3LdmQEA5GBjPBIqNoAWyRnnpVzaCBkn0wfSkIDDAPQVsmc8kYl/EqSRnJUBhgDvmtKNPkBIAIFZ2uERvDggsZAAD9a1rdQ0ak8jFF0xRixyRAKASAOhB70ojz2IHvTygPIPSnogODk4I71N9C2rkRjCkY49Kcicchh/vd6fhRyOnrSbhuxnII6VKbZaSQx0OMjBHpUYQnHGPWpJAOhwRmgNk4IIBOPrTuJR1GsowRgc/p702NArEjjnBGeop7jB+9nPPTFAHOc8E80Njt3B1GBg49RSLHnA+8RTyFwSSASMHBojwCADyPel1BLoBTbzz6dKYIiSMgkN3qZmBXrz0ozgABgDnkkVSYmuiIvLwORxTGUcDaM9j6VY9cEYHX39qjJ+Y9gRjOKHvcmzvdjVTHUc0gU9MA55PYVLleDxkjpSEAgYIOeDmhWHJPREYQAkcZxkj0pBFg8cnNSF0PfgHH1oSRSSMqAKTdhWE8rCjnJPPNN24PPXoKlJUjG75aarLwc5I6EdqSuy+ljIi+TWgoAyV2jPOCeDWtDGzEMBnHHFYjzJ/b4G8BmB6dSRzn2HWuhjdePukDnk1jrdjW5EQen/wBajax42Y989aneVFUHAIx1z0polBYYbIx3qkUo2I1QjnAHHOOaRUBJBA/Kpg6YOTg4x1pgnSNhg/l2ouO1kQtHjIwefSl8rGCRkY6U5riPPJ6+hpftKDHOPxouK1xmxV4HUnrSiL5gCMkHkkdfahrhNwwQTnuaa1yoIO4ZPWi6Eroe8PAPzE5zxTBGGU4OARggjOaa14BwXwexFOFzFkEuH78+veo5kupSTeo4p0HUAYFIEx2APrimPdp2PGe9NF7FgkEckEEen1quaJNuqJlBAAIwe49KljHtye+c1U/tGJBheSfU1H/aiIwBkABHGe9LmiNRdtS80eCPpTljPB4yBgCqP9po3Rvm7cjmlTU4xyxAGeSTVc66E8ti6Y/mxwKc/wAy5wPfnpVE6kjZYMpHbntSDVEKkbhlevFHMnqGpDrEIkspMgcKSM8815V8ObgReM7m2IGDOSSGzxwQPbqP1r0XVNYUowByO+K8f8M3rab8Rb4k/unYELwOTyf5j8qmpNciOecfeVj6MaH52wRjJzSqAqAgDIGMmss6sOc9c8ij+2QMAkZPQNwKrnTR0Ra2NNupOCPU01fmBwSQcZOKzG1UMOxAPuKb/bA64BB9OKOZNbAtGaxxjtiom255OcVkT60wBCoQQM4rIl8TTrLjy2I6HgmhzstjVJNbnXqCQNoyBxUT4GBkAg1yjeIrrYQFITJxkkfpVE6/ftMQygJ0GDkj3rH2tvssajHudrweAec4pVIJ4PIODmuDbWtRE5wBtzwACc/U1oWurXvRirgnkhcYqVVk/slOKtdM7FMMpwOQcc0owc8EY68Vz8WozbAcEnIBHT8amGouQW6nPGeMGtVNvoYWT6mz8vOCBQoCggkE1zz3024Hbj1zT21KZ+ASBnJG3+tXr2IUlc12ZVGB171DMwaPggH1FY0t7Oc7SVJHUVD9qlCksS3H50032JdtmaUcWWJJwM9uKmXYBywznp7Vji4lYYHA9RTHmmyMMTk+lXzt6JGHIr3Nm5lR4GUYOOjA9qoeFMBZ0JB2szDnqCetUZZJSjEk8rkH2rP0eeWC6ky5w5zz2qJSlobQUY6ndsycDIyDSpMgP3se1YK3EpTIdcY6g9P/AK9JulLEb2PHUVm3J7G94s6BpkwTkYzwaaJo8n5sEDlawC0oGBkZ75x+NKPN5IYkDjr0ovIaa7HQrcJxlgMds0yS7QMMOOvI9awxvGTvLeueKbtdiMHnjJH8qaUmS3E31v49uc565p0d7EVKg4PpWAqNtIJznqDThEeQeFI7etC5ieaKNt9QjHQgfjUS6khIBcD1wKyHhJY5PFQPaPuyCcDsD1qWpdyrps3DqMS8kjnpgZpo1KItjPIHHvWOINwGflP9PSnCApjOMexo96wc2uiNQ6nGvzHnHvUf9txDnGRngCs9oUAJfA7ZPeo/IjHOSo/2RnNJxk1oy4zgn7yL515ScEY54yelSDWVYg7cZ44GazUt0K4A4zkDHSnxxouQcAZ6dPxrHlqL7Rv7ak1ojTTVUySMY9V6c1FcawCR8hyDwSP1qmkQwANpQDsMA09oQ64JxgZ5roSaWrOSUuwHWZQSQAFzjriszX795tPlUAEkemeccVdESglTzk5AFUr9EVCCoyw7Cjl8xRkiv4V1ySezQupUgYII6EVtf2pIzHqBkc56Csyws1iUMoOD1PpWkoQqCAPlGBx1rOENLXLcuxPFqUrHk5weBipjqkvClck9cGq6RqQccE9TinquQAD0PGatQSJ9pJ6DhqEzZIXafrnikN5Lng8fjSog3bT1A9cUbQOQAT2BquVMHJrYcLyXB5IPsaia6kc85BXPfFOHc45IxgdvegrkjIHqfehxWxPNJoWO7nwCcqCOncUryyOT8xBP8WenvSjAIAGBjnmklwOmcHoaFGK6BzEZaVlBL4bOAc1EzOQ3zHnpk45qU4XoCMnsaVNmTzkn17Ucq6ofMRpvXq5JHvSSKzsDkE+vXFOdlJyCCB39aiEp6HAPfBoXKGrY7a2cEkj3PWneW3J3kgcfjTAwznIznBHrTiwGe3FNcqdhNMzdUjMjBWcknAAxnvyant4mjUEu2OMZqO5cF0CnB3DLE9vSrSSZHoAad9TN3va5ICr55+oFN8rdICTnuc+tV2k2tlSAM8+9SwXaYOeDWb1NV7pP5R6HkdqaY8MAOg7H1p/nHB5yP5Cm+YFwOpznOapOyF0uOaMAkYOe4IqLyw5JxwvQjvT2nDYySSTknNIs2H5wDnkDkUKQWHpGOoOD256U2UBVBzg/yp4mV+4OOmOaqyzgnAGcnBobshKOo7C8HGeO386WVRjJOfpxUYYnHOMjpnpTXYlfvDP8qiMy2nexLAEc4bnByBjp71OygcYGKpxSmMYBGSRmnSXW5gCce3SmnYSWpa43Y6ADqe9OCKW7gAZyB1qmJxu44Jp/2kqg5596FLUfL3LEnHGAOfzpo2shzwB0wcVWNwZSAcDnA5qu92AeeQDQ5p9RqnYvZ3AYxhep9aQuAjHAJ4IJPSs/7ZxwcGoJtRCQud2CBxx1o50LkZWcLc6uDj5o+QSM9eo/St8OkmAeCO9cfo94txdyOXLbju64x+NdF9pBHLYB6d8VkqmtwULsvsxiGQ46c8daie5DA44PpVIXCleTnHUHv7VCzEqG3KATwc1LqdjZQbNYSZGMg/SmLOMHOBisxNREcmx2UZBxzUi3ELHIYE57npUKepXs7Gj5itkEkcdac7gKAOgqmtwhI+cY6cmpVmixy6jHcnpVqourM+R9EPMvzZ4wTk4/wqwjj7w/nVQXMI5Dg+g/rTW1CILgFSfTNP2se5UYTWrLbOCxIGPU03JYE8DjJ9z/AEqidVgXgutI2s20bEeapOOisDj8qh1Y7XKVNt6o0NwKg45Pr2pzScAd6w38QwK33x15zRJ4mtlAJIJ+oNZOtBbM0VOXY28qVKsQcjpjrUqsFU8de2BXMjxVaq2CwHfOakj8X2Un3H5AySec/j6VCxEO5SpSe6OhLhjjAJB5z2PpUkR+UE85GRXNSeMrJYztkGSTnGMD8fWqL+O4cNh1AGcEn86PrMI63F7GUlsdUhDTtgcAfexUjkBgeTxj2FcCPHG1icqVJ+UjJyKW48eR7QHYKcY+XJz+NZPFQYQw8r2Z3iXACnkZB4XHWkE5Jzgg+h4rzZ/iJFF/GMjuD0qN/ifFEQS+7J6gg/pWUcZBPU6HhZdD1hdQ8oAEcYp4vopCoBwR2IryOT4rROhDnKkcZNZ1z8U0RspKM47mtnjaKVkQsNO+p7ikijqcDtnvT2ddoII5Gc14FD8bUjlCuSUH8S89fxq8nxhWbBSUFT05xWEsdTRosLJHtGQpIJ/XpSllwSDgDjpXjy/FhCow2T3GRSH4sn1OVPQEZpLMKYlhpns0c8a7ssRx2NRvdIeNyg140PimZnb52woAOTnHtn6VUuvii652ORnggZ5FP6/BdBrDTtc9pFygblwT2APWoxeQg48xRk85NeA33xVkjUndJ16Z5/Ss+b4r3jkASsyDpls4P0rF49dEaLC6an0b/aEIJBcA5yCDTDqsCnJcYzwc182P8UrrzAWcjIxgNgn0OfT61FJ8UrkqoEmSckYYfjS/tBtX5QWE63PpabWrccCQAkdc1G2s2xbIlAAr5nT4mXMjEmZk6HkH/wDVmq8/xGu3kwZcSEkYLZI9iPWoWPl/KUsIfSGseKra0hDCUMuQuB71nDxzbIpy4HqM9K+cZfHk1wCHudgABIY9eenpUL+Jppcr5jKS3G5uD757VP1qrJ3SL+rw+Fn0ZL8RbaHIV1cnkDPPHfiqE3xTt+MNyR1Ar53uPEPGBPyQRlwfxFZsniV2yQGcAYZTkZHqPWsniqt9y1h6aWp9IS/FaFcASBWHXnGRVST4qx45IYHOCDwfxr53PiJ1UICQgbg4zxjjnvULa/ctEzDOTzxwM56e1P21eWtxqlTifQg+K/zEjKgHGeD/ACNVp/iucg7+nzDnBrwE6xcht+MknhScVHLrFxI7EEhewB6Adveoc6z6suNOHY91m+LLuAQ+CRuAZhgj6jNVZfinKVKCbyiBgCRs5Ppwa8IbUnkJJJJJ3en4fSpLXU5GuQ5KALyFK9D61D9r1kU4Qelj2mf4lzKpIlOc89Tis2T4lSy7v3uSpwcgjBP1rzjUtSiZC4f5mByM4A9sVjLqMly7gsxAwQSevp+FJqf8wctuh2Nv8QlCkAkgHOF5Iq9H8QUwcSYI5xnBrwZdUaNcA7j1wTTV1WVXIMh9c55//VX0LqVV1PMVGLWx7+vxAg2j5wCc8Z5Pse1W4PHsbOB5gYk8HPSvnU6lOc4nAPYN0P5VNFrE8RBEnTqVyOe9P21WOw1Qg9z6Sg8XRsTiVSSecnpVyHxXFtG5lJHXnivm+PxRPwDJyBgEnANWR4yZIy6yMQARgnoe+f8AGhYqqviJ+q03sfRh8XwOxAkGepUcgZq7D4ggcAbuo5PXNfMcPjaUyAq+Bn7o7epre0/4guiElmIBxnPX3rf65JbozeER9C/2kko4IznOM9KkjvE2kbuM814TB8TAjgFyAR1zgfSrv/Cy1DY83nGQCRzTWP7oj6ndbns1xdjBIJBHTtmkg1BJEx/Fgr1z+OK8fi+JSsgBPOeOev41LD8RFSVkIKtjJDH+vStVjYvoZ/VLLc9aknBPDFQBzyealinC8AjGOBXlVt8R4pME7gMccGtKDx9AcFnOQelV9bpt6i+ryPRJHVj8uBxgjNSrKHbAYg9eDiuBTxzbsdwdccj0xTl8fWyMfnUOO5PUVp9ZovqT7GpHod2027BzhT0561NDKFAPUjuDXn58d20hyZRg8HkDNTx+OLVgAkyk9wDkj8KaxFNbMlUpyd7HoIuQcYbaCecU83Sqmc5I6E1wkXjG2YgNIAfUGrMnjG0CACQE9CCc5rT61T7kPDzfQ6k3BUAjaATk4/U496ebs9csceorko/FdsAQXUKRg5x0+tTp4otiQfMBGPXrWir02rpkOjJaNHWwXYdcqWA75GM077S7zKmAxIJBziuTj8VQIwG/GTjGc1pLq8TICCDkU/axasmSqUlqzaa9KOoAwT1Ocinm4GflOSRkmsIXyOckgA+h61Ok4IJU/NjIAOaV2Jo1xfKFG4HHqBkikS6ZgBkjPdazYnQgEuCeuc1KtyF5Lc+g4q+YTXc0hOVBDHIx0NP+8QckDOQB3rKF0EwDgsetTw3J7kAfXNUpEuNtTRYhBjvnmniUkfLzn17e9VzdiSMZxn1PpQkg2ZBHuMdBWlzOyZN9oIb5vnOTyoxn/wCtThMAMY6+9VmmDLnOT3wKb5g2gg4PSk32CKsM1JyLYuhy8eCPp3pdL1Nb2AFAA2ckk1HNIjA5IA6En19KxbEPZ6q8QPyS/Mue3PI/UVi9dRxutHsdQ0+G2tjGOKeJFydoBYdG9PWsrc5ckk5HrUiSHaCTkKeg44pc7NVa+poCbhhwSf4s54p8QG4gEk9ee1ZwuMKShIzzzU0Um5VJBznkitINpamc2tkXOSSMj2zUq7doIIIqk/DkBgR1wO9N84hkA9cnPb2qrvYzS8i6LjbuGPlA64OR+Fcxq8/9n38MyDGX5OMda3JZT25P1rK1hPtNqxPzlRnjnGKmVuUJPl1Ni2vEuYlYAE4OBnqO/FTyPwMEAAcYOa4vwxrD/wCqLjO7H0P17V0f2oHGSAPUDrWUZ6Gm2poGYHnkHHTNIJgjFSADnjFZcl4QQcn6UfbvXkEdcdPem567FfErGuZxyDyMdf6U3cCvXB7Cs8XmRjAIA4J9aFuuQMjpkkUOSQW0NJSSDkgEcZPrSFhgZ4yOAKzmvAvAII9z+tDXq4JzwBzk9an2g4xvuX9wVhwV+tSSOFwDwT61h/2iGwFTAIyMHP41PBcvIrbixwMDd2pKTBx1NAXCqcAkgHk460/fvGM4B5NUA4GecnuAOlPSfA2kAEelVGWuo5baE7xD5QckkcEc0q7QQCABn72PyqFpNqsQTtJ3YqMzgggMeOxrVysY2cnqVNdi8vZcD70TBzjjI71t6Xd/arVJARhhkEHIOazZCJ42VuVKlemevQ1n+FLxoBJZTvmaIkHjoMnA/Kpbs73JSs7I6ls7gT2PQ0owfQH0NQbwQQOfSmiUcZGD7966FJNAWiqscYGPWmhUBIxkdsCoftAVgcAYFPaUoBzn3NS2r2KXcFI5wOQenSnFQ2ASfcVAzl1yMk+9KlwckHCjoAT1pN22Gpa2ZKsCrg8DB64pzRgP05xg89qgMoZuGwRzgY5qQ3C9SevBPWlzDejsTGJeAvP40LCN2SOvcUjzrj1GM8VVN8WyFJHue1S5WWhNvMtCAIc4AX1qFiiscEAdfao2JnU5PB9ec05UAwGIIB44qk3Jaj91Kwiw5UDbtByeO+azNYsVBikKsdpyTknNbW8bM8fhVW8AnhYAkc9RxWM1Fqw723ZLY4kiRlJPbpxVxo85IPPQGue8P3WJbmAuSYjuAA6gk/1BrdEvbI5xyaqnqkD0Y6S3Y4AbPrmkWAkYJJ9OcVMk4AxgEnjJpu4ckk5z61e+6Fy21uVZ4HYDDhBnGW559KSazaTaScEHPHrVrcqMSACSMHinFwFwef6Ukk+gXKjRTKAAxAA61A9lNJgeYeO4zk1qABkJ3dO2KiVvm9vSk4xfQab7mV9gmVifObPXGP61ciWVEALYPc1YnIPAO3BGTnrioxJu5A49TUKMV0KtLe45ZJgSMkjsabK0wJwQT2J70KSeAeTShyjc8+x71TjFdB8zJIJpAw55HenSvKoyT3yCD0pkb/OM4z79qkllG8DBJxRGMWDkyFbqUjIJJz3pxu5NpBNRgFnOOF9B3oAHU9PTNTyq+glLSwNeTsmFOD/Kud0MzW2vXTSnJYDbkjoc5/z7V0y7QoIIODmuf1nNpqcV0DhCMMTx1o5UYybudJ9tm3kDJA74NKb2XGPug81Xgm8xFYEHI7GpmzgHaPwNVyxNFN9GLJdzJxnj06VJHfzeXnqcdc/0qJ2G4Zx0p6bSuew9qnkVzRTa2ZJFfyg4xx2zzUhv5UGckHPQHpUIbgAAk55Hp71KUALDIJB7d6pxVrE87eo8alL8uTx6g0g1KUcYGegzwKQKCBnAA4NIyqWAxkDqDxSUF3BSk9yePVXHAByevWnHUpMkg9ezcVAkYUYznJpzRruBGTVcvZjch8mqNtYkcdQRz+lTQas3lg4Yg/pVfYrDHCtnO09RTeMEcE56elEV5kN3dy0+sshABJX19K57xLqb3NxYJj91HKGPfnsa1BGXUZAHPIFZWt24WzcqMyKwYEnqB1FPl6pmfNf4kdD/AGwIokBAVcAdcAn/AOvT4tbLPgJ06kVkKiahZxMhIDAEE85HYirUcQiTGc8c+9Z2m2dKcOW5qLrIORnkdc0p1sMBjODyBg1R2o/AyCB2/nSFFIHOc9/WtOW27M+bTRGlHrIXkjOD0PFL/a2W6centWaiDOR0zzQ6gsQeccA+tHzFGWhof2sF5PHsR0p41QOAev1rLZFPygYGO9GE2AHg9wKVm+oK1zTGsjPAPsTwRUyaqACAAAw5P9KyUiDA85HrTgqkjAAPc0We1ylZdDROqpg56DA5pRq4DYBBGKy2QA/MRj0oKKSMDoeCaTUu4c0expNqqdc/lQurouHLAD3NZbwKx6Y9805IF4br6ihXW7Ho+hsLqaNnnnrSf2mnJwAT3BzkVkeSoJOeaf5YwQTwKFzbpho3saI1MYOOcnB5p66mnTOexNYoUAnBwenSjy85AY5+tDbXUbafQd4s1pIrS3jBLbpRuwc4XPGavWd+iQrg44FYOsWX2izBY7mVxgAYNT2qK0KZIBx94/yrFOXNuClE311ONgSCD6YpV1RMdRnvWMICrD5jmneWBg5JBPGBWiUurBSXY1xqaHPTOO55px1NMHHasZrcOwYjPf0pxizyMgE0WkmCdtbGt/aS4Pqfel+3Jjk5HTr+QrI8oDHI5z3xzTfKJbjgZweeoo95hp1RqnUo+MsAfQnGKcuooeAevfNZCWcjyHaSeemalFtkg5bJHBKkZ/HvWd5R6j919DWXUEyMnOD0Bp39ooMjOKxDblTkk5x3NKsZGckjPbNXeTRN4x0Zrm+TaSCMn3pq36Egkj2NY2zgDJAAwQD/AFpChWQEEgAdB3pe8NuPY3heoMYzg9OeKDexBjjBHfn9KwzGxUcnB64PSlWIk5JO3qOatOXcSkn0Nl75BnaefelF+nl53BQe5OKwfLfdncfoaHD4HzcZ59qLsuNnqzcutRjEEgypJXH0PrVTQLtI7cHJXB+UegrIlhd4nAJGVwDnp7/Wk0yNpIdpJAJIwTnihczI92510mooTknk0qXyDgEHBrBeF2RQTwvTPanQxkZGTnvik+dFrlNxr5BnPUelKl2mcb8D0U1gujORhiCeuDjpTvLL98nI5J6Gp5pISjFG4bxC3BBGCaoa54hh0fT5Z3I3KpKdOo9az3RlBIYkHk89K83+MOupZSJbeeRDHGGlYHAJxkAfn+lZTquMdT28qwaxmJjTtoed+LNZnu7u4u7qUAFmY7jnAPQCuU8CavH4k1q9lgG+3swVZugLZxj3PSvMviN8T31WWS2snZYuVDKQM++a734EaY+m+C5biQOkt1MWAII3jOM89uB/Svm8TiHJcsNj9xrV4YaisNRPS5J8qMjJ/nUEchec56Hpk8iq085GOcDOAc01pdiggEns2a8Pm0u0eTFMtyTBuOnaogwLg4BHQZ4/GoPP3bxgjB6nvSQzeZIB1z61yOTctTocbK5ogbyCR2wMVPbWu5ycZ5wadZw7tuM5A5xWrZWuxyeCM/lVN6BS1LFnbhAuR2qLVWES56AA8+tXN7IgIIyD8oHaub8SagIVADYJ9T3rG6eh2Rjd2MW71FX1MRb8swAHqa6jTbV1jU4I7givPbWU3eu2zEkAttwemfXNeoTTi2QqgDBRgMB2HetIR01M60bNJF22tgyZ6kjgDjJrsvDavGyAjkED615/pN+010uTwTx2HHavQdKuGUozI2SPSvOryu7Ho0YSSR7B4YbEUXIPtXQ6nc+VZzPxkKTn271y3hibbCjc8joR0qT4ga2mk+ENVuyQBDA0mfTANZU2lBq5x1ablXSZ8I/td+NhrHiuztI5iI7WRmCqchiQAc/TP514XDrl1FjZIxOeT7elHi7XZfE2rXF7K5cSzNIM9sn/AOtVeysnkcYyT2UDr7V6WGw8VBXW59HVk+aNOmzdtNT1e+2rEZXVjgkAt17cV1c3wiur/TBcyXbx3bcmNmyB+HWvQ/hd4LGi+G47q5hD3Mx3bZBnAIFdm0SOT5icew6fhX0eHwVKmuZxuz67BZNzw56zPlnUtG1vwjNmWJ5YFO3zUGRg967Dwr4iCwDc4LYxkV7Re+G7PUl2SKuG+Uh+9eBeObC20fWpF0yYkwnDAcLn2Fc+LwtFLni7MrFYL6snJu8T1nRdbG5cOOgzzXb2GqmVQd2QBwBXzNo3i94ZFEp2YON3T8f1r0/w94tjmRCH6gZG7Ofwr5uUeWWp87Nxm7Rdz2ew1IoCN+cc471tx6o7iKMklS2WGce+a830vWlbaQwJ/wBrvXQ2moPK3Xj06VnOC+JHLKi0dlrwtda0aW0uUWdWjZFRhkZIxX56/GHwBN8MvGT2DoVsrhfMtSe47jPfGRX3xZSkOjN84yOPSvIP2r/A58U+DE1FFBvNLLyJIB1U4GPfPQfhXZhKsovlezPJr03Fpo81/Z88Tpomj6hGMAzuoYAdOB9PT9a9XnOkawAWgVHbqw5z+FfL/wAL9Slt451BILYLKeMAY/M9u9eqWGvOuPmyVHP+FfSUKjgvdZ+q5VKlXwsb7mp448CWTafPdQSKJY0LKAPvY7ZrF8AePEisTaag+xYslWLYK/0pfF3ikxaLNlydyFR7V4rd3bC1lZnOQB8wOMgdqeJrSm01uebmGJjls+eOt+h7BqOi6Z4mnkubS6WI7scEZJHce1dZ4O8CWWmC5e2lMt/Ou6R3YHI46Y4FfNNh4re2UGGVkAPABIBr274O+KftmkXct5OwEcmxCxznjJ/DmvTwGZ1aE06kUz47MsNQ4jpOnCTjP8Cf4q+Gk1K38P2kjhEXUlllBOMAKT07nIFdfo2nwW1uFhIZRxuHGa8c+JXjWXUtceGOdmhgBVWB6ngZA+le1eFJIrbw/pyylTMYVZznuRzn3rsxeZLFVbxVkdvCmTrLISoz1l3M3W/MTOQSgBJwOleQeMvFLzGW2hYoQCpPrX0DdS2kquCVwRj5T1FeCfGnTbTSDHdxAIJG2kgY5Pb864KvJUho7H1mZzr0aLlSMvwx8Rp7GJrKZyYip2tno2OCB9axtZuTqE0s0pBLtuxXOaWpllEpBwOfpXR6To1x4guikIY7TuJHYfWvGjG75Yn5/wD2lXr03TlqU4XEQ4yATjn+VV7+YscYzjoM9TV++gS3keMEkpxk8c1jPGz3sYJBBOSMdOalrldjy7PnSZ7V8K9IU2kQUAGTktgZz9a+iNBsYookypGB9Oa8o+E2lGOwjllwD8uBjqPUe1ewRyosYUALnnPTNYVajatc6cfXdS1KOyNKWcLGQDkYwc1zesX28Fc4Oc5HY1PeX4G4b8AjGSetcxd3JuJEhHzbm281yadzz407I0dOQNulcAEjA9qsbicgA88A5xioVmWO3RAwBXjFHnrEuDnP1rOrtYuCbZoQFzkjBUcEEZzmtaCQKoHIGKxbBzIwBz7nFbildowQSOOK4rXOuwSSjGST74HSue1y8EcDtkAAckVrX0vlKwPGD0FeVfFjxWNE0SVlfEsoKxr3J9ayb1sdVKnzM4vVPFES6zNOzKwQ4C5qhqHjoZcI2EPRc5xXkst5cSzNK0x3nltvqay9T1GW3i3icksOBng+4r0KeFlJas6qnJSTnJbHpzeImuJwQ+GyDkH07GvaPh5q51pA2SViAyWBGe2M18aW2uXascSsGAznPBr66+B9vKng21mmyHmUHnqc8kH+hqp0JUrHlPHUsSuSK1PT3jDpkkkgcZNMhj5HJGcHI/lSCQ+Wc4yOgHOaZHIBkZIPpXJPU6KPum7ZIrlTkEZ45r1z4W6XPFemfhBxgZPPfmvHdJZ2fKgcdQRnNe7eEbxNH0OS4mO3y4/MY/zrxq1udJo9CrKTotLqeL/Gbxj/AGh8X7uIudljAsQwe5wT/X8qn0rV1eNGzggeteD674oGs+NtZ1RZSwuLptmcn5QcDn1Neg+GtRaaEANnAyeelRHmuz2FQjTw8Yo9QsdfMUgIc5Jr0PwZ4qMtyivKOcADuf8A61eGQzkMFYk7uDmuu8NXJW4i+cjBBwTwa0naK5jglQjUi4s+ndX09fEPhlpF4nhG9T3OB0rgfDfiFQyZOHBww9weRXR+AtXNzH5EhJQrjHXIx/KvKta8zSPFWowxttRJeAPQ85FbVKjrU41Fuj5vBYZqrUws9t0fRWla0l3ZAD5mGDge1cX8W/GWn6V4auvtSJJLIpREIBPIx0rN8J66CEXdzgY56e9YHxv8Aza1ax6labpVYgPGScDp0x06V6VDGVJUmqb1OLD4GjQx8Y1tFc8p8GJ9ucwxId6KCygE8Hpx+Yr1HSb0RWipkHacE9cH0rN+FXh218PXUtxcuEknXyyznt2HNac+mR2V9c20TAoGLIRyCpP619Fky9nrOXvMw40orERfsl8JoDU0UH3HHP61DJqSliM8Y/WqSQFj128Ywe1V5IQ2M4Iz3r7Kz6M/C767Gh/aKLzge5NH9qICQTg5x1rNeJSRj/Hn+lRmBQxIReeTkdalJ3Hey2Ng6kue2M8nNMk1RScA898Gs0Ku4ZGSOORSvEMggYHTFVaS6mKld6F7+1lyBk56c1NHqaoOTjJrHaIE9SCDmp0hTGTyTzQtXcHK2tjUGqAcHgjtmmnWEbGCOnUHIqgIvy9TSC3jz8mM+3GCa0Sv1M+byLL6uCc4yB04pBqqhsDP+0SOCPT86pOo39cD6frTVhiIwwyM8ZFTZoadzR/tdRGCx2jtk9aZ/aoODggH9aq+SjKORg9BSeQCcBQmD0xij5i5vItyauRjH4A1GusFsuQQSe4/pUDQqAAcA54FMMYUZUgZ45NDi5dR892XE1dgTtBA74OM+9Sf2m7H0A5OB3+tUo4kBBPXHTqPzp4AOQRxnjNCVuoOWtrFr+1CgOQ2e49KSTVsKCAQSfQ1WaMIQScn2oIHQEYNUl5mUpdClrGpF2iIGSGBye1asOqERgDcMY7dfeuf1lVRVJG4Ajj1PYVqWar9miJBLEZIbt7UNa2uEX5F/wDtV1z8vHr60o1Z8cAn2quMEYAx9TTlVADg9fUdaLeZV2iX+1XLZIx6ADtTTqbDLBSQDjkGomAznAyf1o2gL6gH6UcvmDnclk1JlUZBBI7gnH/16aNTcEYGfXNQkDBwDgdKNoAJAAOASaGra3DmbJRqcu7BXBz1z1oGqSMTnOCOD61GQuCwAJJwSP5U3cGbGBgcUnqHO9idtTcKTg/KOgGSaBqEjD5RyR/EcUwlR68dCKapJ5wAO1Foiu0TrqEnJJPHXil+3yMxK49+ahLDIPHuf6UbkQ8dCOf8atRVhOfYnW/fnBbNQvdy/e5B75FKVG0Hn60j4YEHoRggVNkNSfUDeSE5I/Onm7kznPAFROyZBwTnAGTngdBSmVeQSBgce9CQc3KN+2T5PH0NPW6lIJHDenpTQxwMdT60hc9hmlyoLjvtMzHpg9+aQXVwABgE988Ubx1JFIJsnsBjGau0bE7nPTzyJrwbLFyDlj6e1dNHNKwQgnaOoHeud1BQLreM8HitixvFlgxnJGMkf4VlpeyLStqWmmmXAVy31GKbHJMvViSPenecMZHGRnHrUfmKSCSQcE4xVNRY/e6Mk86cgljyPlJHamhpCx5J56mlRw/I49jSKxGeRjOMH+dKysL3uo1zKGwGJPrTcyDkkAnr/wDrpxlydpIznjFOBXkDBPbNHu9USrsiMcjZBc4PvRIsmUOSccc5qQSgE/Xp6U1puQCcegpWi3sVdpEfkuOQec85707aRncSQffP6UruCRzgetN3hc5BIzwQfyNPQLu2g8RyYJzwe560NEccknnpnGaPtGTknGaTz1YYyQB0Ge9TZArvcb9mYHAYkj+Id6UWu7knP1qWOUcjPIFIJuRjHXmqT8hXaRF9n2gkk49R3p8drt5ByCO9PacLg9ffNN88ZyTjn1p3XQQ8QlVAJJ+lAhAX5QoB649fWm/aQehxQbgHv0GKakmPksrooX1sgiZyRnqPevL4tPJ8WSTABtrrlW6duPxFenanN+6bDcY5ArjdNVW1UlgBl+DnJ+tRNpoynDY9Cs0We3UMB0xj/wCvVtYlXgDgDjJz+tZGn3XlMykgknoT3rUSUMNxOD65pqVtCuWw54c8jp60KoAGRznv2pjT8EjPHdQKY82eQR+NXz30C3YlZFIAIGCc81E1tHk4UAHrQLgMvXHtUbzAAgnd6A8Zp89giruzJPJjAACgio2gQcbRknOeBmmNcgcAgYpktycHOOuTUc2hfI0yUwouPlA9cjrShUHpnHpVb7YGwCQB79qaJw2TuPX0qLltNmggG0DAJx2FGMEkAZ4OAappebeAe/U9hTxcBskkcnjmnzJEcmhZPPHGcZAJo3njJ+oqoZQHVQV6nFMN3tyGI4PBHekpoOTyLBKZxuBI5IHaopWBBGQR29qrtdKCec5HJz1qGe4DIWJGR/nNUmiJKyuTpKV3Y5A4zTlmG4LnPasc3wVgc5HpmrlvcB1BPORVNpHMp3d7l25OYjg8dsVQswDkrjHqKfdzhUIyPmHQCmWQVYCwwAOxrOUjqjaRftrkE7c5PfIq6H9P/wBVYTTeUwcDBIq7HPlVOQc9eentWKnZ2OjlL+/AOefSmKSrZ3ED0xVczZ6ngVGZiTlhkDnANXz3J5GaalTyRtGODijIU5AIOePeqyTjYDkkEcAik+0HkjoOfrWidzPl1LbErg8nI6Um09c5JGagNwCMg80hnyDkgZ9e9NuwuW5MSQSCcEDjHOaGcK33hjuOuarNLntg+uai+0Dfzkj64qHoUloWpJNhyMYpofnPUYqsZ/lyOfY0xrkAHB57EfzqGyktLF1pRtJxnv8AU0pfAGMD3Has0Xaq2c4z2604XKn+IHIzxRe241G+xeeQLg45zg80jyhSSATz2qtFcpKuC6gjpk1A14iMQzc/yqVNbAodzQjkIYZOc89BUhmBxyR6471lG8j+8CMkdfSmnUEJALqAfempsbhZGqZhkHBB54PesnWb5YYmYjAFH9rQRjDvkdiDXP8AiHUYpVAZyAW4yOuKJVIpasz5ZWvY6LR5jLAMjk9MnNaKymJ89vSuU0bWYAgBkAYZOD7VqSa5ATkuD6c1hCpFdSoQb1sbkVyM9Rx15qR7gDH9BmuSPiSKFiN4wxGKk/4SeAc7wfYmn7aK3Zv7NvodTHMoySQATkHNL5oZgSeRyRXJN4shTOXA9zUf/CZ22VIY5YcYGR+NNV4W3J9jJvU7FnwCc8Ypnn7XGCOeDXHt4zttwxIhJHAJ6VWl8cwpLgEcA/nSeKprqP2Dex3QnB4HPPamm5HXpzwCa4Q+PYkBwRt64ycZqncfESJTwGcDqQcfzqFi4WuCoyT2PQ3ut3AAHrz2qAXQDEdc8H3rzeT4jIP4wOuMGq03xGjRRhWJPBbPU/XtWaxlNs0dBs9Qa5BBGeD6GmCf5wcgDuCf0ryWX4lLG3UPk4BJOM/Xt+NVZPiaW3lHLAHB2nA49zzTeLj0RCou+p7MZuSDjdkEDPamTXqICd+QfevEJPifIv8Ay1IBOMnkCoY/iZcTIxk2gBtp8ts8+uD0rBY6PY3dB2uj2SHUVa75I2gcc1pi/QgneoAPAzXg6ePJYpzKr43DAIOcio5fiPOcFW4HUk4waUsalrYzjh3I94N5Fk5dSPrUaX0KAgupOe5H4V4LN8RrwKSWB9yec59Pasr/AIWfcO7bZg+OCAec1P1+y0idH1bS59EnX4IAQ0oxn1obxFbY4lByc9elfNdz4/nvYgUnZWJ5z25qjH421BXTFyxPQ7iT+R7Vn9ek/hRX1dLc+n38QWuM7xke9N/4SW3bGHBJHPvXzUfHdwCR5zEkZ2knJ/8ArVo6d4nuL2MOszOp5JB6e3FRLHTa2GsMnqfQqeJrdSUJjye2QMfQUp8RQKSCwyeev6V4G/iC5GSGYEc8E802HxfcNEoLuGDZw5Bx649zWX1+r1RpHCK97nvUniO3GSXBA7HtVOfxlbKwUFQB1wc/hXhlz4quJARvPTrmufl8YT7yC0ikE/Nnr+HpS+vVeiK+qQvdn0a3jK2Xc3mgfqcfhVc+OIOuUOehJ6+vFfPsPiZ5pSpZnOOGLYyfUd6tf2hJKyEPjA5Oefbmo+t13oX9Wgtj3GTx/BGCN4PcgjpUA+IsB4MqkHnrXiMt5cZYCUjjjnpUQvXySZDu24LD0FS8TW72D2EE9j3A/EaFc/OCM84NRXHxHgVOJGGTkhug/GvGYvPu1cxyuSqZAXHT19z9awLzWZopWQyMGAxt3Zwfeo9tW35jZUqdrJHuE/xLUBwsvXqNp/nVSX4g+ZGAzkoy5UhSPwJrw06xNLhfNIz6VYE0jAMJGxjpk4568dKj2tV9QdGmlc9gtPHH2LzER8ZxgmrafEtupfK4wCMV47Hcyy+UGmIZOFZTg/nU8sbQooBLADIyc4z1OaTlW7hGnC1rHrR+JPIy5PplulO/4WQPLOHAYHIIPWvEru6lCHa7Ag4PPWs46jOzkb2xnJ54qf36V07lKnF6Wse5TfENpAMzEFehLHcf/rD1qpcfEKa2AIlIBIOeSBn6d68fe+nmjZC4KNgNx1x7+/pTRLMjkbzhhyAf6Un7WSuyvZwjue1x/E9lQF3GR37Uj/Ex2Gd4I4IAbpXibO8A3GZmXJJGePcYrchIWzEo+YADJPqe1Je025iZKEbWR6d/wtBwGBlAPQHOeKqD4nSmUqzknAycED6V4/PetNI/JCqxwCMGmfbJODvbIPGDxjHIIqrS7ltabHscnxAml3AuoXB4J6+1Rt4vuJlB3sCw52kjH5V5hBqbRKCQDgfxZOR6Vdj13CHpnJO0k8Dtz3NCT6sycWegv4tnSDLOcA4JJJOf51lT+OZEJkZjgAgqoyT6HNcm+ptdNhSS56E8/lVJ5ThsNkgZFV8WgKB3D+NZZl/dvuCjAYHrn1+lV08Y3I5JYITwTzn6VxD6k8anAGSODjODVWXWXU428knPoKbUV1uacnc7658bSooEsjbsZKgZ4+gpbPxmJ5sMzBA23IGc8V5w93NM6kgKAeoq1ZTFZAGOeOfrUfFoh8qPR4vFrygAElgBn0FQXXiF5VJOQOxxjIribmQg5UgjvnvQJW3FjId5Azhsgf0FUuYhw7I2rjXjDMVBKhucDoKF1F3YEsQCMg56VzxlDvkkHBwDnNWkvUQBScE9/Sm+7K97Y2JL5zjDjk/QD8KY07sDkg9j3yKy5NRRAcsAQM9Ov41G2rqqOQeAM8DNNSgUotsuXCidxySo6HFRuksMbEMrDHOTjjtVAX+58BsggYIxzmnlnIIbdz0zTvFvYOVIv2mp7HYADIAYknGR/kUDWHZ94few7g9M1izRgMRjhuoI60yFgjnecrngUrK4dDoF1mcKdpkjcEEkMME9+KvRavLKCH2ncVw2cc9656KSLaQGzk5Oe3oKEuFA5PPPfNQ+W4nCT1OjulE6FlIcgE4zg5HUc1hm42l8oP8Adbt7VTW9dYHTPLNnOfftVS6eQoQGwSPrkVcXfoVGHdm8txGYwBtGRgds1Cb1chCAAO/oTWGPtO1AxLDAwzD044pY7aQoVaUYBOHbpil7yegWVzXGqIQccpzjJ71nXWpEsCpYYPQHBqT7EY1Ukq6kHDjp9KrtGhbJYn39Kdm3uW0kriRytNghSdx5UirvmErg5IYYI6jFVhILYhxyAcfQ9qFvT0CkDkgEdeeeKWi0ZCSvew+SV9uWyvGBk9KSPUhFjcoK554qtNdGUgYKDPGamS2BjOdp5zk9qEl0C3RlmbV4lUAIo68EZxmq8eoBUK4znkAimSQrG4AABx971FDGPIKncVJHTFaR06j3VrEyXplYAoSxGTgdKV3ZgQfvE8ZGMVUNy4GFQk9RTJbiZ8BEO4c5Pf2qW1fVij5l6O3LZIjLEDnb6VNY2gZnVwowM4bv7VnLcSkgFSu7tnHNOa4nzhTjPXNVe3QencnvWjgk4wR33c1WS6QtlAMHkDNQ4dpMM2STxu5oMqQsG2hwxwcYGKLu92VZdEeYm8bBZhznAA9Kh+2uZCBkEjr0/CpwYpWbIxgjIJ71Fc2iAZU8nng9K9a19jijJbMja6ZHGXII6MDzmpEvzGM5JHvVVYdxGcknv6VKQkMYBPOeD60rDWjJ5r8zAc/JncBjvUSzBiSSRxtKk9Paq0lyuQBGN7dwf60iguVKErg5wTnilbsWkm7mmtwYuQoIA6E1KNcTysEYwOo/lVMq5UnPHuarmIKTknk8kVWqJ06mqt+8qAqxz7DpTftMgGGZSOckLjNZbBY/uE5PBG4mmLPIHwASe5qVruFrG/DqYiTYWwR8wA5+pxQNbZ8AO20AkjtmsNd8xxtY9s9KtRW6qoDHI6HJoXMJwizdh1d/kIdjt4OP5fSrk2rPHAJA+zcc5J64965Y3BgUAEZPvz+VNOoHYUfBXOTkYwe/FS7dSoxOh/4SiVmYZIHbJyM0v/CQSPgbiCe4ORXMxTxN86gFSchgetWHuU24QbT0JPODSXL0ZPKb6+JJVZyWJ2j5ee9WodelJiczsCrBsDgEdwa4+Vyc7TkD9aYrvHtdnIQDBBNAciex6EnilYJ5grF0HQMTx/jVR/GUm9i0zgr029D/AICuMhvxk7iQfUZp6XEcmc56Vdk0TGmr6nZJ41uSwKyk8cAGpV8XX0ZB3sO/LE1xouDGoAx14Oc5pEv5EDFypHXGeg9Md6dobDknsdynjS7L/M7jd3DYx/jXQWPxJuLddjyngfxHpXla3RbBMgI74BpZJBsyXI4xgdT3FFktiFSfU9ntvig7uCHJx6VpD4msYy285XnHIz7V4PbakwI34GCDkccj+VaH9oh1JJJ3dQSaalJdRKnFvY9ztfij5sTtkAJ1weR7VoD4kMAhdShYbhuOMj1HtXjfhjULWBHa43Bs5yGABPpg1T8RawTqTLFI3lKMYJ4IPTkVfPNK/Mc0oc0uVRPc2+IyqqlJCWP3hu4Pp2qeL4giRQDJgDnGa+dotWkXBMp4PA3ZB+tWl8QMqlQ5Pvn8xQqs1rcn6vfc+koPHyFAS4K+tS/8LGgQEjGQcHcehr5ri8WXEaBFfG3nk0258XzMCFYhiMg0vrFXox/VVs0fSsfxLtfMI3gnHTI4P9Ktp8QrbhS6pnkcivlyy8Qu0oeU8DoQ3JI6Vu22vNMoDyhcHJIrSNet3Inh1HofRb+NrXdgSAkncfqP5VWuvGtsGDJIUdTkEHBB+tfP954ocbVhmIYHAyc8VmXXiaV9uZWbJ+ZSOOvUUvrFVijQi9kfTI+IFuUU71JHBI60+Px5bsMF1AJ5BHP4V81t4heCwa5LBWGchmxz9Kgs/GUxYbpGPPVT1/wpfWaq2ZawsXqfTEvjm0gwXkVMnqTVm38d2jISJFz6lu1fMOq+JZLxWVWKIw4DEnj+tQw+Iri1iTEuSq5HHVvb0rR4qty6ErDQ2Z9Yp44snGflY5yCTwRTz4ttGGA4UnpzXyvD43uDkl+QMEMcZz2xV238Yy3ETl3LbcgRrzgY6H3rH63XvsX9Rg1e59MDxVbbh8659SetMvfFdn5TAuPmBBwQP8/SvmqLxxIVXdLgOBtUnOKoX3jWdmIDsW5Hynp71ccZV7ESwEOh7UfFcdlqEsUT5KkNkD5Sp7g9++a3IPHMcmOdx6AKetfNKeJbuSZgGPzHII7+xrobLU7lUJLbUA3E+nHT3rFVqvNdCdGMFys+gT4ygeLlgPXmnJ4ygAxuHoea+cJvFs6uMOc89Dn6H2qBPGV1uHzn5efmByc+natliqgRw0dz6bXxZB8o8wAk85Papf8AhI4WIHmqBngV80L4xvZBgFlOepPB9KmXxtcqUVpmBzknt78U/rlRaNB9VhLVH0kdfglf7+TjHPpSf2ihBw/1FfPtp4+nQ7iW2AZ3Z6/TFXl+Jkm0DLITydxx16c9K0jjdbWMXhnayPe01BVBBIyOSA2CKnh1dUIy4IPBFeAx/El5OCTkdCTVuD4jFsEykZ6c9a0WLSV7C+rva578b6J2BLcdQx4p4uQX4dcf7Jzn3xXg8XxIIVszKADyc4xV1PiWwUATLuPQjsPWl9dRm8PZ2R7ot8hABIGBVcXaHIL49ADXjKfEsqwJcPnkAg81MnxF24xKASeMjNbRx0WR9Xkz2KG5B6AKMZI/rWFPef2drqSH5Q5w3OM+n9K4mD4gxkAmUH1wcVW1Px1BfFB5gBz1J5GKbxcGiHhZRalc9t+1B41dSDheSO1J9qUndmvILL4hFZBEZkKgDa0ZznI9PWtN/HroASQeACWzkH0IpRxsOxTwzetz0xpwrllIBYcnPUUG5dsltuOxVv6V5hJ4/A4yWYYyVOMVBcfEbygPmzzjIP8Ak1qsZTJ9hI9VW4ySCxJIABJ6inGQtkEg+mOMV5NF8TY0iDlyDnjtg0f8LQAkGEJ54bI5/wA+9J42nsJUJrRnqjzmJcg5PcelPW5LoACPmGeT1rze08crdYcsVGcEdhWqni+BQCHGT6kACqWJg1qw9i4naxykDBHB5x6Gl+UYORmuOHjeILywIyFJHPNS/wDCYwY5PQ4prEU11H7Go9Ujt4JExgkYFJLcIcEDHauTi8VWh53gZ6nOamHia2kx8wPqCcgirWIp9WKVGb6HRG4BG0njHJFIj5YkjA7g1z7+ILV24YZAxgHGKePEEIUEPg4wF4OapVoGbpSSsyq0x0vX1AYhJSSx9a6pHJGc5A557j1Feb+J9egYRPv5AK5z1yeldLo/iWO6sYXeRQ6qFwD1wKI1oXsZ8kmtUdQk5XAPH92lM4IbIwByTWC2twIQRKpOeVzUg1mKVsBhyRznv9a0dSPUFFmyk4U8ggkcE1Ksu0kc4zk85xWD/aiFgA4AB/I09dTA4BJGetZufZmqg7G4bkhwoGARmonnKyEgkjGCCKzTqSsQdwBAwRn/AD7U2bUkUAnAz2zRz9gjFvU1HuCGBIDbuSDwKQTGNiGzn0rKOqIy5J4HFRyasik4ckehqZT0K5G2ba3OCCdoUdj+lJPdgYOAc/3e1c+2riUkkjb24qwl9G0LMSAAcZznFJSuacrjoaizs7DAG0jOe5/CriEPjnIxWFDqcYAAfHp7VZj1Fdoweh6Zqqc+VkSi+xpmTGecD371E86NGSeByOmKoT6jHyRwWHJJ6Uw6gnljG0Z/nWvOrmXLqaq3H7kLjgcgnn8c1h+JkN1pzKrFSDkH0Gf/AK1I+oIpIyRk9QeKZPexPA+TkAetZ86swcW0WtGvN1sAxwR/Ca1DcnAGR64Brz3T9fWHUSGYCInbknGD2rpk1VThiwJz1HSpjUT0uHJotDcacMcDAPsaWC7yQrjABzkelZAvUIDKcsevNP8AtiLg5PzDIyeuOKrnWwJG2k4+8vPtT/tRbIxz121ji9UZAOCB6077cFVc8k8Ag5xVe0S2BeZtLcBhjPJHT1oecgc4x3rEF+qYIOCOuKcdSDHIIwRyM1DmWlc2hcAoMUoudoOSB+NYJ1MBiCflxn6VC+qeaoAAwRkEjqKr2mgOB0El7uOF5PsaWF+csAc8j2rCguhGOTkHvmrUWopg449ATmkqiQcjsbImwpPAGahvWSa2kiZchhzzVD7eGYjqe+TjFMe938A4GODmtIzRnKOlyXQ5ysHlHHyHA56e1axO7gkEZB6+lcpZ3CwalOof5JDlRkcHvWz9tADcrkHBPrU+0u9RQjc1TKAAAcjPTPb/ADim+YGYnPHuKzftoxkke1KL1SCcgYPr1odRWNOV3NHzMr6+vNN80ZyCOO9Zkl6Nny4yRnGcVCt4AxG7Bxn1rNza6l8nMjZ+05bBIAGMGn+bhucZB5B7ViLekNy+CBkbRjNTC9yARIwA7DHHvVe0YvZ6WNlZR2579aPNGQRwM84rJS+BwASSO44p328ZOWx34qvakuFlZmpvAyT69PShnB6nGOlZjXIOCWOT0J70w3RPU4z79aPaDULdDTWXK9MgnAJOMU5ZCB1rKF0Auc/rTo7sZIyD65pc9x8ljU8wArjg56jrn+lOedQDjk+lZLXyIQBgH60xbgMxJcjHv1pc6JUGtS8ZizYAHqc1NGwUZJIJ9+9Zpm+U4PXqTQtyGABYp6kAE4/GlzqLKUbmnMcxEA9e1U7CYgbDwVJyKj+1YBye/c1l/aDBqr44DruP4H0/Gp5veuJxudQZQ+OOnv0NKrYXOTjristbsEA8Enue1TJeDaSCM+nX8K15+gvZmgZNuMH5yMn2/GmtMVwCcjqCo61RN2GXIOCe1Rm5GNpJxnPBxT5k9SVGT0NPezKB8oDc5I6e1SKFVTliTnPSsprwfLjaAOCoNIL3eeDjHBA7mplNWNFCzOo8K2B1jxLaWWcJLOiH2BNeyfGTw5aR+CZLm3gjtpbNlZWjAHHTHv1HWvIvhKftHjqxcc7ZgrEeoIOP1r2j45XAt/h7eZxh5EXn6k/0rwalRupufV0KMPYWaPn0ygsTngAZyOv+NDyAgYweeSRWXNemFAMnAAHr+NRjUs/KDk8nH9a9eFS8UfM1IWk7GkJFJI5Hf6+1KWyOvI9axzd4I+cjHPHenDUTygOWAzjPatHMxS0NgynHBB46nqKYs2wcnJJrH/tAAA7s9+D196rz6mwbtgnAwf6Uc5Sg9mb01wu/AB59T+lCsj4BAx9M1hQXm9juyMHrV1L1CeCScdcUc1kXyNmrKwCHBH1NUtPleO8YEqFwQoz1z1OKg+1qwPPI45NUEv8Ayr4ndlSPToarnjYxs1LU61mG3G4k+uaakwQk4zkc81ji9yo5IA9KQagc4CkjGQQcf5Ap8/mXyvc2mlAXIHQ80xp8HIwQeo9ayX1IKOT7cVR1DXorG0klmlEQj5OeOf8AIqHUjFXZUIOTsjR8R+ILTQdInvbmRY4o1PJOBkc4r4Y+L/xmn8W6pcJaSMkDHhieDgmtf4/fG668YXh02wlKadb5Ush/1vt74rxSG3Ef76U7igyMmvnsTifby5Y7I/RcjwksLH2jWrLOk6PLq2oW8TAkSuAVxnI719WaYE0zRdPsoQVjghVQCMc45/DNeL/DTRxOYtQmUAEgpgdAf61628jliWbf6se9eRidIn3NXDOlGM5rVlmScPMMhck9asHLHB4zzg1kQzbtStlIJHmEkAZwMGt6VT5hOACPbivOXw3OeN76DGiBG4KSQOSPQU3TIzNckg8dqkEZfABBPsT3rWsLMWsaABdxPX1pRXVlSu3ZmlYwgJkgZPoa04wFHcHHT1qhbqAoC5BA+Yn1qQykZIPJwDg/pXNUbbOunTsFzcmLJ3AD0rzzxhqwDgBsEEAe+a7DV7sbCdoTAztH868V8a65/wATBYw2CpDMPUdv1qoLudcI66nTaVOf7StZB/A27H14zXpPmNdnC4wxyTXgA8XrZC1JcbvNVTzjqRXvujuk2n28ynPmqD0/Otl2uZVItSuaOn6e4ZSCCM5PHavQPD1uxmQMSyjGMnPXtiuIs5miIBORmu58KTl5kBwRnBJrzq6szrpylY9a0JT9nQHI9xXmX7TPi+Pw/wDCjxEjybJZbcwqD3zx/WvU9B2mOM/Tk18df8FCPE02j6loujAmO1v1MrnPXDAgfkv61zRjKaVhQlFVvfPk3T4W+xwBh85UEg8YJr0j4X+HTreuQGSINBA4Zi3Q4HQ/nXlC+IQHACMgJyQTmvaPhX4ti0vRASAZ3bc+O/8Anj8q+jo+5ZSPqcmoQxOI1ex7+Lny0SNIsRqAAB2FI8mEz5fPOK4JPiLCpyQGzwRn9eKtx/ES0iR5HfKhScAjg44717KxMeW1z9LdJU1cyfH/AI4TSpnsoG23O3J2nOM14xcIbmZ5WZjJIxc5PUnvUGt+MItY1++nlfYS4QEHsBwR+dMh1SBmBD5PAOT1rxa03Kdz89zbHyxFT2UdkW4NEe+lESRlnY4AAJ59OK3L/wAGeI/BtnFfPbh7Z13ERsSyj1IxXoHwT0OC+juNUuMN5bBI1PY8ZIr2S+gttVs2t5IUMZBBB6Hj+VehRwcKkL1Fc3wuWSUVUb3PEfB2vi8t0ZzkYwSTnP8A9avS9LvkcAAknANef+KvAk/hqdrnTEzb9WiUHAOeop2h+JxvxvUMDgjuK8rFYaVCX90eIwji9T2vSJBI4XgcdAa1PEvh+LWfC99bSpnzIipPqPT8xXGeHfECFUyy5FelaVfwXtubd8EuBwT+X864o2crnzGKg+iPz7svD1z4U+Ilxp0qMsGHQHHBBAwf1/SuymtZbdiAuAD37V7t8afgOddFp4h0IMt5aSgXMZ5Lx5ycCvOtWtIjaElNjj+96+tfSYWK5dT6bh+tzUnDseQeMb5haMgOCTgZGeelcLc5eAxZG5uK6fxxMDqCQKQerNkde1cpJKv2lFXBI7VnUVp3PHzyo61fkOSlaS2meMtyhxk967/R/E76T4bEUTFPMO/APQmsLxj4Za1hsL2Dc6XC4kH9xicYI/rVC7cxpBETgKABn26Vq/eifN4eVbL5SbTNmxnbU9UiDNkOwZiPrk/nXsDeMhBCiiQgKoUc47eleJ6QTDK0p4z0A7Vpy6sxPAJKjj3rD3ouyPrsqxcqEHUm9Weh6h8QZwuFYgDkEHFebeLfFFx4nvUtXfeijcR157c/nWTq+uvApG4B8dAaq6DEWcSSclueuOvvVxi/ikzkzTOqlb9xB77nT6bbskSRIASRwDzmvZvDukjw94YuHKBZp4hIxPUAcgfy4rzLwRYLqfiGztwGCBt3J64/+vXqnjvUBYaG5AIUBVwTyOgxXVRSV5GeW0IqDqyR4xqkvmXc8q7huPXOc4rNsZPtGqQISQzuF3egz/hUl7egbiWAPPA7VV01v+JjE4xweDjoa5J63Z83UquWJuu59T+D/EEVraW8SAAqNvA6j1rtE17zAOSRj7oNfPWka6bSJHDtnAGCa6nTvFzyYBIAzxk/1rw6spxZ6UqEX7x6Vqerx+UwBJOMA56Vn6dOZnMp+YRnJGelcl/bMl7IqI2STgKa7OwtRbafGoUAjk9ySacE5q7OepHk0RYk1NopA4wSOQCM/pViPUPPYABScc561zF87xOWBJGeh96nsr8xMcg5AGW9K5qkrM6aNNNXO7srlfLAB2kDoxq/DdZHUE4z1rjbbUd2MMCTjkCtNb0wwlywwOTk1zylc39mXtd1SKytJJ5n2Iikk+lfGPxb+JcvivxJIkHFnBkR4PccZzXov7QXxW2xHQ9OlLvLH+9IPBHQ8185/ZZpiMKSc5Bwa78DhvaP2ktjzsfinh17OkveZpw+I2CgSKQe5B6/hVG/1L7W5JBAHIFPj0WeRS2CSBzj0qT+w5Q2wDPOASK+ijTjE8KpVx9WHLJOxL4Yszq2sWlmBvMsiqcDoM8/pX3P4e05dJ0u0tUAxDGFIIxjjOPwr5T+B2gBfHkMlyoMCR7gWHcHp+tfV9vcFgSQS3XBPpXnYicUdWEoTp6zWppGYIgxwMYpEcmQEAEAVRknA6sBgcE0tpd7sEAMD0rwKk3I+hgnY7bw1H5lwmcEgjH1rQ+OvxFi8EfDGVEcC5vf9HUA8gEjJ/DOfwNYmjaiLYozHaD/AHRnFfMn7T/xAk8ReKLTSUcmCzG9lBzh+w/UmuONGVWdkdqkoe9LZFbTdTRUSNH8wIAMqc7vU/jXuHgaYtYxgjJKg5x1r5e8CQyyXqsylUJHy9jX1B4QTy7eIDrtHtXXUpqnJI9V11Vo81rHcW0QlkBYZxxurrNAtSblMIAmOMeua5WzU7Qc4JyBg9K7rwyuSq49D9a5a22p50ZNM9m8AWqRPFhdoxjH4V5V4zv0bx7qsWSQjryT37j8MV7B4N/dwvKScIhz+VfMmoeI11Dxlrs6kmNrogE88DGTWDly0Ujiy6DrY6pLsj1/wrOA65bIOD+NeyaPBHq2mNby4dWUjBNfN+i6x9mRCrYOM8V6X4P8XEygM2BkDr3q8NiFSkm0ZZxgalVOdPdHnPxuGo6Ho2pyxhraO34RwcFjkAe4+teQ/Dz456hFNbW2pvJcKw2LLISW9O/avqL9pDRk1X4ctdRrlSytIB3A5/pXyDJ8OzGUMTZAIYMp6fl2r16vLGSqQk7np4GtDM8u9jUiuzPpfStag1W3EsT53dammmUDk4A64715h4EmubL9ySTGMBT/ADrtrjUFLcNxjua+wyrMJYmHLPdH4fxHkP8AZ1bmpfCzXEgb5gQAfQ0ecOORnsQOtYA1MMcBgOOmetPGqohA3Cvdcz4j2XQ295yORjNOaUkEZxisJ9UiGMyDk8YNDammdu/tnr0qvaX3JUOxtrISuCdw/OiCT5mAwRnjPFYI1RMnDDI96mTVkB2bweMEZ6UKavZE+zbNxp8HBAwaUXGCRkD1rEGqowxuGPXNDalH2ft6VrzIz5NbGuXV2PGT6monl2yHOTgVN4HiXXdUeIkbIuGBByScYwfp1+oq38TNJh8KXtoMgCdWbkcgjjj/AD3rm+sQT5Tr+q1OTmSKH2kHjqMdR2pnnjqD39cVi/2rGo5OQRnAPI+tRtqi9mUg9B0rbnTRyezadrHQi4XHUE96YZ0GCTx275rDXUkGDkF24Cg802bVFTIJAI4K+hp+0VtGJ05J7G+k4LZHAPWnLcYzjAHuM1gRasgIJYYPTNS/2vExGDgDjNJT7j5G0bPnnJ4H1zTWucHOeB71kjU48H5xn3NVZtURCAWAz0IrXnT2M+XXYu6vOJI1DAEnrg9DnrVrT70NCAeCB19a4/UdXQSgBjluCSehq9YaioA+YHI7fzrHnuUoNHYLdDjOQfXinG5VhycAjiucTVFDAbhn61YGpRgltwycVftPMnk8jZW52kkEAY6U3z97hsZx69AfWscapGc88gdSaamoqT14J65p86K9nzbG810pUc89we1R/awXAOAQKxJNSTacNz65qEaukb5BUn65xWcqiXUfsmlZnRNcA4IxnPI6Uzz13nOCc8GuffWUU4B57c0JrMZYAEZz1Jx+tT7VDVI6N7gqpIIJx6U0Xe0YIHoRWG+rx/NmUBgecEcVCurp2YHjhgetP2qE6bOjN2uDjgHrxUX20Agg5HbPesRdUQRjJBIPIJqCbVUnYJvXeQduO1KVZJM1p0OZ2aPXvA3g3/hL9PmlDGN1HylidoySOR36Vx+ppJYX93aSgie3kMbAjGSK9g+Bh/4kd0pOSGRfrhcE/nXi/wAVNZjtviHrcBcAiUsVP1xmvOp4qV7tns1cDD2d47jWu14Bx780faQp4wAT37Vy0euxsCQ4POM54P40NriMQM4HfmvRjWTPHdJrc6X7UMkgkDPOTTvtjMScgED0xk1zA1xOxGDwCT0py6wndz04B5/Gp9subUhUpHSveKOWI/CmtejgZHqK5x9RDbTuyCe5pjapgEk4BHP17CqVRNh7N9TQurndORwQRzVyxnIwAMBR0/8Ar1yMWrCS7cbtpHGDV+LVwH2k5OCQB6VHPcagdYbs8AEY/nSicYJJwRxxzXMf20AMEnp2NMGs4Jycc4PP5U3VKVKyOqF3jJyPQA9/ekW5zg57YPNcwdYBVuckD161HFrqMSpbaCvep9troUqJ0xuVDcZwOhz/AFpr6iEGeC3setco+rAEhZO3IB7U06sgTcZAASRnPf6VPtddwdHpY6z+0EK5IUnrk9qVL4PKCSMY6Z4rjTqyAf60YxzzTB4gjjc4cEE8nPH/ANaj23UXsTtnu/lwSOoxUZviWOCAAOecYrjpPEcLkfPjdyMHrjvml/tyN/lEo+U55PSoVXXRley01OubUNvQ9etN+3qvXkYrkZNbiQEFxyecn9KiPiOGMnDgc8KxH5Zoda3UqNLpY7b7fgAqQOMc0f2kF78/WuH/AOEthKgb0XHUA96jbxPCCfnU4xk7xxml7dbNi9lG53T6kT3x6VE+qHABIJx161w83i2ADPmADpjNVW8bQDjeCR0B4qfrEV1D2bZ3p1IjBz9QTTzqpAwDj3NedSeNIOu4AE5IB79qavjy33GLzQWPAXOOfpUrER7leyl0R3d9qYWMkkhCOWPb2qez0+Ca3S5jIGMZIIOSf5V5hf8AjWGUmJcFuVIGfxPNUvDHjI2GDNI+wFlYZBHPQ4rCeI5n7shxpJfGrnsjTGN8nAJ5IFXI7/GATn615p/wn8EgG5lJAx0xVq38fWQKrJIF4JDFu/YfjXSsTB2uyfZaaI9DN7k8MefUYqL7cN4GM8HNcIfH1kWYmYBlGCm4HBPrg9aoXfxCs1JAkxjsDin9bp9xKg+x6T/aI2Z4ABxnOajfVFxw2T6ivJbj4kor8Muwdct1+tVG+JCEZBVB2IOAT+tYvFQvuXGlLex65/aQ3A5yAKbJqgHAbqM8mvJ28fmVBhwhPAZjx9c9qhTxyZHIMvBwQw5FZfXItmkaLe56x/a4AJAyCKVdXXjnBx0zXlcvjQxkqSxI5IxyB6Z7n6VWl8b4kLqx+YD5BwB7gnk+4qXjYxLWEcj1t9bjXBD57Y6Uo1qNRgEY64Jrxt/GL4DI5HOTg9PeoW8cBmIE/lnB5Yf496z+v+QfVrbHtP8AbsYIJkVRj7x5xUEniWIAfvQQcgdO3+eteMTeOiWRDvVW+UbWyfqTWbP4wlVnRpAWXGVDdQatY6/Ql4ay3Pdj4hgXq65A4wRVDVPFlvbICJVJxyoNeGHxm6OR5rIABkjBOaq6l4oeRMEltxOCrdF9/Wmsa7ErDJnsKeNYHcKWCHPrmtiDxtbDkShG6jBr5nOuyxuC7kgnnA5x6Yq6viabbjzGQnIHIz7Vn9dqMyWFp3uj6D1DxzARgEcDk5wPrWtp3iaB7FXEqvH2dTwT+NfNyeJXeUfejAAVs85PvV0eNJ4IgBMQFOAGPX1IA7ULFT6l/V9dD6IHiKCYgiQEdsED9ajHiVIZCpcEjng9q+ez44uCQDIXBHALc49Kjl8YTyoACwIPG05xnvim8XLsbKhofRn/AAlts5JWQZ6DJAGaZJ4ugiIJlAOeqkHB+vSvnSPxTdk4eYggdhgH8+RTX8RXB3I85O4hkLHp6jH9an63N9B+wS0ufR//AAnVsEG6YDPqcUz/AITu2UY3qDjrkV85nWpBlxI2ccqScfXHrUH9uuXw5DlRnaRwR7+tJ4uta1ilRhex9LL47tTHuD/MOSAMgenPqfSmv49tRGcygYPQkV8zSeK5bfykJzlsEDJ+X1/KmnxdLGjjOEVsBixYnNZ/XK2wLDRbPpN/iBbiHcXUjsVOc1Tf4gRDGWJBGTg9K+c7jxvKoOdwUHaGHf3x6UjeKpvLJjXnPTPWl9arSGsNFM+j18fRSADOR6im/wDCZZXlthIywOCfYZ/pXz3H4snjUKXbAHAJGMn6c1LH4ruJHUMcgHDbTjHvWXt676nQsPBbntV145lVXKvkjoBgZ+p7CsxviLNuUbgcnBAfBGP5gV5dLrUrg/PkdiSB+tU7jWXkXBIBHI24HOc0/a1Wrtmfsop6I9Zl+JUkPyNIuc8sSefpSf8ACymV+ZgXYAqEbBAz1zXjEmotK0eSAEyQCMkE9SD9KdHeGNiRIQSoAIOSR6ZoU6m/MU4pdD1+b4iOrFEnJwSPlPHrTIvHU88ZcSg5GAGIGD68V5jpE8V/qkEEsm2JjhsHBz/ia9GuPh/BHcQtBKXSUhYzvGQGYAcjuATUOvyv3mZ+wc1eCLMvieScZ84r04Bxg+tYup+JZI5AGdhlsks2APbn+ldr8cvgNffCLwxY6/Z3cl9pc21H87DNGSOpPcHtXgF7qEt5sUnAUhgBz29a2dVuKJ+rS+2rHo8Pj0wxhopmYjgqCO3cdzRJ8RXnUq0zHb1Vs9D3HrXmJaXy+Cen5VEZXjLMJCHIGSP5VjeRSpqOiPUk8ZvcQ8yqSWIAByAPWqv/AAnkkK7XbBwTgc4ArzuHVntSSSx42lVI5z9aiutTyTtGFI7jJB+tRz6m8KX8zPQ5fHEn97gnJw1Qp44Luu45ib5QQSCD6j1rzq31RxvUx59Cxzn8O1Wba6cyoSmMttGD+taKWm5NSl1R6QviW7k2EOSFHYYx/wDXptz4gmcAOSEB3AHnB9fxrAh1SO2iXcQT0/GorrWBMjhEwxAwxPQeo96r3O5zxjUfQ1LvxXIsgQMGBOQAcVUm8QPvbbIrDJGRkc1y13J5lw0qgAnnI4OaiFymCASck5JOahz5XY19j1udFNrkhkyHIUfzo/t2QRqC5CqDnpgk9/auc85DwCcg5NNNyr5APGOntS5orY05G9GdZb6gWJUkcDdnI5+lJdXIBcl+H5JPc+lcqs7iRdhKheh96kknlO0OzEtySB1b+gpe1l2F7CKdzWa4AkI3nY3BAOAauWt8m4AOAT0HrXLzxStg5bJ9T1ohuTb7VOSQec8j3p87texLoqTO7mukmtS8WMhSxAYHkdax9PnM8oLNuB65Ocj/AArGk1RZZSEDRoRgKeMj1p0d4qq2MoQOT6/SpdW7VzeNFJWOrv5IxCWUADoAvSsO2eM3JJIAyflI6GsubUXbhySVJxk9KgS7/fMykk8DGOPrRKpfYtU1HQ6S9ijhZShUqVDZBzgnqKofalj5IG3H3ccg1X86RogQmcA5JHaqkhyCR6Z5NCbS0KcYvct3N2MAoRnHUdqtaV4hRJWSVlLxsCCvygeoIHc1ihkZCA3IOMAcUxY4xIxJAyc57Ucyl1BJI7Y+KY3wI/nK5DZbqT/LFZ13qxSVgDzu4xyK5xrhItuDncRyBjBqZpPOxgknHOBWb10bKUY9DZGpueCckngH+dUpy877w6l8feBxms4PIZOWKID2HNODSyYOSCSc5HbtQl2Qr33LcUjRNkSEZGCc9KurfyKCAc9iCc59azEs5cIzYJYYJ6ZHrUiDYuCTtUDknNFmFkmXW1ibYQTnHT2qH+1JZDtPCOpyCcEVG7hfuJx2zzVNmYyEjGAcHccY+nrzip16lm7Y6+9k+5drjaAFYHkDtms67ljup3nOMk5BXsPQ+vNUlglYsMYwcjNSrA5+UkYx+B9aSUuiITTQLIkzZD7TyeRUvnSxgne3T0zmkSyDMCAACMD61OImMR4AAIyD/MVrZNak8rKn22eLksAByOOlPi1uef7zHA/hBzUNzCcnr7A+lRQ2RIZwW3HsBS9lfUakl1NB7lSmct15JPT8KgM6AAEgjPU96pyQyJt3g4J6HtT0snZgcZBGSKr39khOVncka7KAlSDgZx6/WlF3JOMo2CPQ4z3qP7N5bHkFWHK0u8ImSFHPGRipt3Dm5tWh5llZRhyCQQcVbj1CQRbCSAAMgDrVclH+ZQAMdAKZJdpGpIPyqcMfQ+n1qbR3FYmLqh3OScnOOmaTzUUMQQCD0qu7mVSCTjqAR0qqkDMehbJIPFNXbvEpva5prcrjJHI6g96jeYqcg9T0BqNLUNGQSQQOQe49Kn8qJoskjIA69celVqt0L0Kv9pOJAA7Aqc5BIwau207MCA2FboTyfzqkzxAuRjaBuI9RTluo1KrwOMjFK19RqXQviAlSSSQO+OhqrcWwBDEnIHHGMj+tMDy8MjEqccEU6UySSEkk8bfXAp3ceg2r9Rx4jLDGfQfzqoLmTJ28E8ZqTZhznOCOpJFWUtolUkntnBNVuTa+iIPtMkwCD5CuMsTTHuLlXEQZSnONoxzT5HjizhgTUcs+1Q0ZBckEluRjvxS5U+pPNJPlSLNtFc+cfNXYOME9CPWrYtDKykgAknIznP4UsN950XIyV7k9asxPI6ngbl5HPapvBbI0UX1Gx2oKsHbIz0x0qBrdUIAIyRgEDJxUT3E5LrsKEnknFNjE7gDIGM5NX72yQ9ixA0akgAAgY5H60guxzlTjHc0kdu+4MduccgCnvEHjIOdueSBU+8xOzWhWkufNcABiM9u1NFo0jA84OQMVaaGNYy5JA6Yx0qodWEeRgkA7aGrWuxJ9EJ9j2EgFh34oNsYtpcHkd+1I2oORgLkZJz0JJqq98z7UKF8jDAHvRHlfQLtaXNBJEAw42EjIVuCR60sskTRoSOCOo7VUSLeQ7hg2NuCckD61etNPRrVgpZ3U8bjkf/WFU9LWJSv1GvqEUMJBGQBkDr+lZn28uuMjDDBJ4z7Yqb7G/mucJ5WME55z2ppMEBBUcepHejl6tlbLQQXcwj2qwYE5HOQB34rQ0y0t7+Ft7OHDcMh7Drx3qqk8QAU4znnParC3SrgAqpJzxxWbjFbMFe+pJPaeS7Rbwy54J6n14qJLNUBO9iAcgEdPx796iZ5Gux8+5COARyD9atNbFoySxDjk8dq012SK62Rk3rAuwJOAM5p1tHK4GXJVh0PGPcUgKJIVYAktjkZzWolzA0OQcuOCCBwB0570rxT94TXYxpInMpO4jBx8xzj2qxBEd212Y7cE44IHar73EWCxVQQMADnPpTPsy3qli5BIA/Cq93dCs1uRSqowSScNkHOCBViJoTGR1HctjP0qp9kCoULtuB2gf/Xp8FsqYAyR6Hmn7xF1a7GTuDPGcBuw56YqUW805IAUADJJPQeg9akttO80u6gEr8zAnkfQd6tSeVAoyFZseueKFrux6te6Yz2c6MFdlLdciovsLO5JI2jjk9D9K3JJoHAyRgnkgdTWPd3KJPgHCnqMdz0qrxeiQe8keUTMitwQDnJpBMCPUe1V7sBmBxkEE4AzmrkFsdoY8egxXq9dDna0uhV2IpOPm9+1U552MiEKcH26VLMso4A4ByfeqwcE54bB5IOAKLW3KTViaJY3ILEBhyBnpTgQrA/dGMFQM4qM3I+XC9sdKBEZckcEHOc/0qb30QW6kqu2ScsQD0PGB7U+eYBRlCcDrVGQyRy78ggAjI6H8KejOFCnoeck0rO+odNBm4yOpXjJ5yKsRuSQRgn0xilFsGwScAeneowVSTAYgAYIFWrJhe6Lj3CRQF3IwCOfSqpvHfJztAJIX+tTNIjAgk4x1XtVd4wwOBk84PSldsE1Fq463zJJ82MduKRnBJDKOCetSRyGKLBUk4xuPaoAzPMCoynQn0pGiSZMhC5CjC54IqQwqTnPtn1pGZRxhVYn6YP4UhQIdpJD9weOalXE2kh0VuGDBSXPop6U/wD1fJUnGcgj9cU2OQoc8ZA4HrTJJXfJIIweAaZmrg8sUj5Ktk9TnpUMmwMpBIB6Yo272IKAH0H86cluHAHG1eh9aDTlTFjlchgDkDqKZkO4BGSDyT2qcIYMlAGBHWq2ehzyeQQadyVoWERSAVIPbI70pYhyFxjOSSev/wBaowhUg5yPSmn7pOMD/aOfwwKdi91csyYYDgocfdBzTPP2qQCAfQ96bhQoyAxHTB6VAUJOATk+1C3syPQvW2ozISuQRk846j0/+vT5Lkvnc4645PNUVRlwCCw74OKmfCAnBQ9waVx6NXJfuKNpIOM5JpU3OvJyCOg71FHJv4z06il3uoJxkjtSTT0KUepIbkK554UURTiXaMjb1GPeqUjNgF1Ab+7SRuUwQFJ9M54p3aJtFvU0iGRhgjGM5z0oF9KqEbimTgH3rN3sjktxkY/CkW9AOCAR2BFJyXVCatsaIuJGfcCSw9CfTrT/ALeFQgkg471mi9znA+bHzAU37UWbgg465FRotgs2jQa+86NUZCApJG48io/MPBBwPX0qopViTu47ihYyvBYAE8DNUiklbUt/aHzu3EHjnNSPqEhXPG0HB471R3FM8EnIzjkH6U/7UQpGMfQVWm5m9zQhuT26kH3pi3WVISRlDHOVOOaz45woKhSMnI+tNy7NlflPv6VF7vQFd6M01uSvRie/0pGu2c5JyQeM85rOCS7wAfkPU+nrQDKDt6gD160xtW6mtaai0LAsBwc9evtW1N4zVbFoUwJADjaBkn0J6gcmuRjkPzZwMnqef0pWwT1GemVHWk/UmUITV2i7HqjuoJ4J5x05qdrp1UlSMkdxmsr7MHwQ5Uqcinl3ABx0NCbuHJGS2NpdbfyRGBhx1Yg4qtLfuXJLcE9DWb9odg3HHcelPRieWxg8YPNUncqMYxWhpwagI2IPAXpk9asC+gI3EKTjkAZ5rIxGSAeCOee1NkTdgxkYAycnFK7WwuRbs1WvY/OOPvcEYPNSRXuWbaec4YA4xWKsTIykEls5znpVmOYwK3yjJ5z6e4qrjUIs0DqmyQI4BBPCnmreoa7IZwBIoBUZ2g/Lx0+tYRui4+ePBPbGc0zzDJjgqDz+VK9yJQSeptRa3IZeZCExggHnPvU/9syMwIk6EfeHpWEEJjOcH0BFNycDDk4GOfShomUEuh00mrOrAK7YznAOKdp+rSuJd8u1w2Ac9M98muWdpWwd5x2NIpkyTuI+p60rd0CpxmjtZLtlEZ3/AOrOeDjPvkVoaTq817E4efbtzhixO7JrhotRdY2jyGJPU9vpT7e6lghIjJByOR3H1pLlvsT7DSyOl1fxFLp8/liUOOgw3XNUj4lu5kDkkDjjOcVzd3vkIcksc5yTTo7x0Qg8Y6UuVXuONLTU6EeI7kDJOAeCc81IniCcsASUBPGWPbmubhvt75xkA96JpXnLZ+UE8YY8UtHoN04bs7O18WXMcgUSZU/wBuCe3PtVp/HFxDI4Lg7Wx97OD34rgIt4YfOBj72RgH14pkhO/PBGeTjrTu1oCpQbuj0eHx7cD5wTg9CD39cUrePrgkjeyHOAWGc1wEd2YwARkepNSm/DEAjAzjNLk13H7Ox3yfEC5YLyxGcbh/P6VcTx9OZU+ck89CSfy7mvNxeFuQcdelW9Iuil9BK4BCtk5Pajl1vcj2SZ6lD4xvGYBVZMgEkg8r/WoZfiBLauYpZDkjcCxxkfSq0/iLS47eJw4QqjbyO7dsDsPavN9Yuxc6k86rgEYBJ6r6Ul5MSoy2aO81X4gvMAikKMZyD19fxNQaZ8Sr+xlHluBCSNyOO/1rhnv0EfIIbOORkGohqCAEkMUJxhRnH1ppK+5SpJPY9WX4oXbSgCQ4B5Ax+VX7f4mTq5ZnIHUBmOK8s0ueJbjMo/dbfvYzg+wqzcazbxpgZYdBkdT/hVJdeYlwUXax6unxYbcFEhDMNwwewqUfFVyQTIST0JPUV4pc6vHtBD4IPIPAHt+NQLrAmX5e3XP8qOZ9JC9knrY93X4uFRgtk/Udac/wAW2YEbwMn1/lXz/Lvm4LkqWDEZ/wA8VLufeGwAFBIAHrUqVVdWJUI9T3tfisSpAKgHknPNMT4nhnCsSeCTyce3PSvDoboRId23IHSpkv1GQZGAxzjnHuBVpz6yG6K3R7avxNEanMhPYZOAT/ninx/E/ejfvCR3Ga8STUkO4BmwB0IAB96hfUNikRkkk9QeM0ueb2YOj5HvsXxOQSDLkDGRk5x7Vdt/iahyCGIzgtjj86+cF1Kduc/P3APGf6Vs6f4ilS3aJyQeCSxxyPSphUqp7jlQja572/xMhCgl19jnjFN/4Wfb7FKSDaeQDx/OvnubVZZpw6bUQkkKBxSPdXEaBnZyhBAJGfwNae2rLqT7CDW2p9AzfE+A7QXyc9M1FL8TIpFKebtGOSO1fP66iwwcsQFKhQcc9jTWvJdoIYBgD8x/j9voKHWq9yfq8Utj2OfxtGG83zAu1txAOcge1atn8TYHwBNnHGfSvCPtjsm3eX2qMkHGT/hUltei3beWPzAKxxkj0rNVat7pj9hGK2ufRcPxNto+DKNx5yen0q2nxJtnYAyqWIycV82LeO0m8NgE89RmrNrdz/alO87SCo54B/yK09tXS3F7Gm17yPpqLx7bPjEozj1qyPG0DjiUAj3xXzzfNPp1usxly2ARuyM1kN4unAwxHXORVrF1I7nOsPCeyPpibxvagAGYD03HGab/AMJtb/dMoGSMc54r5pi8V3JYgOSOw6CgeJLl2dhJhgMAEHJ/H0prFTfQ0+qqOiPpkeLLfBPmAgkg4OTVuDxRbmIHzQD6A9a+YF8UXagAuxLcE9ce9W4PFNyjBEndGIyGBJ/+tVfW6i6aB9WimfTqeIoSAVdcY6Z6n1qT/hI4HPyuBgfxHke1fMqeM73IDSOgVsY3Ege/409fHt0/HmnI4Izjj+tSsZK9uUX1dbH08niGI4UOBn5iSetTLrERUBXGMYHPNfMUXxDukQAzsw6jJzgVesvilcwMQ7kEdGLf55rRY1reIPCqeiPeb3VRDewsCMlsFienBrbGrphAW2sQMk+lfMOofE+8e6VQ5eIHIyTwa1bT4qTSEB2O5cdyMfjU/XlvykRwbWlz6KXVFVWXIJ7bT196H1cLghxn+VeDR/E9ywUEjcOcHIwKn/4WUHhJEq4HUlsE/Qd6FjoPoP6rN6I9sl1kHOXXB4K+oqL+207nkHgg14dP8SCPlJJDdCCQRUT/ABIdF5znHIPaj64uiEqDT9492OuLyC4I7AU5NdXGNyrz1NeDN8RpCQ2Tnvz0Aq3afEV5438tSwP8fTb+B7/hUxxkeqNPYfI90Gt5OC42nsOKd/awIxv/AF7V4aPiO0T4JGVxuy2M0L8TvmwAxIPGwZGPXPpT+uR6E/V3JnuLa4FyM8DgAnPFC62r4JIGe3SvC7j4l/Lljkk8bT19Ks2nxI2Mpc5IPIbBpfXoGv1WS0R7lHqyNgZGehbPUU7+0gCMOAD0ANeL/wDCyUUgGRVYg4HHP4VJ/wALMUMByeQPlx3qljKZLwsrHsn9o7jnIP408agTgfdx0KnrXk0HxCFzna7SSBQFUEHIA688YAFVbz4oJasELqM8BSenv9a1eLpJI5o0JNs9n/tFc8OcY9ahXUiGILkivGP+FsIqEgs+AMhRnFRf8LegjYZbYc/dYc8e1T9cpDWFnfc9yXUwSvJwR3NZ+s6w1jIswclgCcHj6DNeSn4sI43kkKe4FUdS+KUF5EUZy20Eden4etEsZScdC1hZ9T2lfEcUsaMJRk44Bq1DriyAkyd89a+cW+IBjICPkgDBPU46VIPiK0eGMxHHIzms/rlhfV+lj6NXWo1OA+Qe2c4oGrxkk+Ycjpg187Q/EiaQYSXJxnDAk/jVy3+I0h25cgdBk4zV/XU90T9Xaeh7zLrgBIDHJ5IHeoofESebgsAQcEMcYNeCX3xMaLf+9JAHY5/Cn6H4jvNfLJDI5VTjBPHvWTxnM7KJ0Qw12fZXwHv4p/GdmyHO6brnr0Fer/tOazFpfw+jjkODPdIM+w4P/oQrw39myxex1rSry7f93vPzHjHQ817h+0b8N734l+Cl/s24/eWQadY158wjBGPyrz5VZ+9Za9j6J0+WmrHzBeayokcbyCCBg8Yqr/bKh2zJz0BBzXgl345u7PUL22nVhPBIUkRjjaR1BpjfEWYENvGGBwoPX1rspY20VdHhVMM27n0ANZQYLFc+oNV310Rg4dTyc44xXgknxRlcg+aQQMAg4xiqc3xMllgOyQhQ2GwQCSex9u9a/Xl2M1hb6nv7+IYypXfyTjjtQuuIQMyDAGCM188/8J/dPCWEhJGNpU4yafJ8QpQpI5U8kBjkn1xUvH9kWsJ3PoqLxAgICyAg8cnFWRryMMFgMDg5r5nHxAuPMADqAeNvJP5VfT4jTiNyzlSgJKk+nb/9VJY3W8oiWFstz6JbWwcEMcdTzVO91tIWjlDgqmeAeuf514UvxAkKqDL97H8XHNDePpZBskc5DYCs2QP8Kt4262MHhW3c+h7XXopow24AH+LOMVONVj5w+QOBXzmvxHuET5C2c8KTjirT/E+exUtcyLHjoVfIPpg0/r0UtUXDBznJJHu9/wCIILKGSaRx5SjBLHp/nFfOHxn+NA1cf2dp0xEKEiR0YgMemPf/AOtXHeOfixf65vtonYQLycEjP5da4620KVoGvrv5YNu4Ke/v79a5qmIqV1aKtE+xyzI3H95UVyl5pA86UAAZwpHU+tVbVpdV1CCIHIkYK2OcLVLUNTM07gcIpwNvpiuj+Gdgb3xGkpAZIELEHuxwR+HFc1ON2fa4GgqleNM9w8J2iW1vaxBCwAyYwMV0TfLkAHA45rL0KPdNjABVdw/KtZ88kdWIzx0rlxkveSPczf3akYLoiTSLYyXUjjOBgewPX8615EIfGM5GfxpLGNYYARgOR8xPGaS4kZOc5zxgVwN6WPnkm3dFi2hG7LOSQeeMY9q0BOrYAIAB61mRE+TyTk8kipbdAZR8xOO1ZzlaNjeCu7m1DIcAEgZPXPWrLIFi3EqvU9M5qCygUJuAyOp+vrTdTuQIjzgjqQetcsUlqztj2OY8TX4jhfHXafmHf2r5u+IWviHU8g/PzwD2r3PxLdM0MzEYAB6nrXyt45vvtPiJ+RsUY+X1zzXXRhzyudHwxvYytY8TXN2QhcqFIYfUHIr7V+FmvjWfBGj3KsTIYsMQehznH618O3EK3QjJwCo4J4r6P/Zv8TeZotxpZYvJbncuOAQeSMfnW+IhypOJw+9NuMme+yX5jbBOCCBz2Ndf4W13Y8YcgYYYANeYz3ZLfLxnnPWuj8MXIEyFnyQRnHSvHrXaueth17up9NeH9Uie1UlieBwehr5N/wCChljBqg8HXsgORIykr7EADP4173omoEW6BWJwOeeteRftS6HL4zsNGshKIjHIZEz7c/zFRhlKU0jWOFdWp7i1Pi+LQNNVycvzwcLk4+mea2rC3t7KEJBPcKgOQCuM/h+VekRfBkNh3vGU91UAHPr0rXtfg7E6qzSnPQ8Dn/Cvq/q85JJyR9RhcDjMO+anCx5WJTy6TykgdH4H5VBeXN3JE6pKHBGACT+Yr164+CqMhEN6ASD94DOfY+lZT/BPUYmwtyjgr95eMe/en9RqLZqx6FWpmduXlPnm+0e+inckBmb5sKc/XpVWK7uY5QvzAkYJIPHYCvos/BfU9xImhO0DJz0P+feoLj4H6jMSVFq3GMEdv1NdH1WVrNL7z5WeVYx1PaOLK3wv8bHR/DttbMwD4G9c4wemfxr0zTviTFkK0gzjO31x19+9eXt8IdY02QmOBSQcEByR/Kqd34a1zS8k2kxUcllBJ9+BUfV8RT1itD73DY/2VJU60D3tvHNjNpdyZmCp5JOSQAeRge/OK+dF8TLPfTzRSKFdywUcY9qzNf1zU7fTZ7aWOSPepXBBww4JyO3brXmqapPaODnC5xkHiubEKrUXLNHgZxmVGNo0kfQuieO5bVlBclc8nuK9k8IeM5rmFJkQuoIBPocdM18f6J4mVyI5uRnHAJJB7Yr66+G9pFb+CtOGA7tGGPqMgf4frXDRwkakrPQ5sDSljk30PW9F8cxwtFLMVEZO10POQe1eaftE+F7HTrYeItKP+g3EbGWNRnawxyPc8/WrdzbLIjeW23PO0kYry74r+ItTstLa2mDy2rjaWL/KgPcDpmulUsRh5e57yFVy+tgZ+2pux83+KNSS6vZZwcgHauepFZeg2El/fZOSoPU9z1ArXm0aKVhvLEjPI6e1dv8ADjwqmtGeO2KxywjcSRyT/n0rWPvPXdnl4WDxuN56r0KM9gt3aG3kXOBxnse2K8k8Qk22rvEwBCjpjvX0RqGgPpiTPKpUxKTyMZIFfPXiaN7y4luBgEsSePfpXQ4OCsd/EqhCgnFalvT2zGCCMHoPSnXMwt4TI/GeQPWsbS77y0CtgDOM1X13UmmlEYJwuQKjl1Pj6eYxp4bzKvmNe3hLcruyAewrqdN02VbUzeXiNRgkjH4Vm+FdGe/u4otrSeYwUjHUHGfwr1PxdYRaNoENrEAig4JBzkkDn9BW8Y6EYHB1MUpYibGfCqLdrU9wSQI4wB+J5/pXV+Nbgala3CNwvt2x3rnfh4vk6Y8+QplJUgd8Yq54ouvs+mzsTgbc5HepvaOh+k4GgqWCbl2PEZr1hcywA52Mfmz1NaehTPLqKIpIJIxjtXNTlkumYYIJJOBjmur8FbHvDK+N6jaO/B61lKyPzKhH22N5Fpqdg8rQgAEgZ5J4xV+w1Mu+N34ZqrexC4jyecDjH6ViN59hL5kZyfQDNctSlGouY+wxGHdNXie2eAtPN5cpcucxR+pzz/WvQ5p/kwBkA/wj9a5PwHJHD4ctVUAO43OcYyT1rWur0K2Mj6DvXm1GoLlR82+acx1wgkycrgHnccZqFLbYON2Dz06VLFco6gHOT1NTF1UHHJI6muBtS0Z207xQy2cQYckgEcgiuO+I/wAQP7G094LeTM7qdn1rV1zW1srdyGAI6Z9a8Y8R29xr1+8ol+TOACRxW9HDqrJXPSpQlNXgrs4+4jW9uZLm6kDzSMWJJ7ntS+dawqRuw4IHHPHpWg3g+fewJ5PoenvT08ETycOwzjIIHX3r6GNOySjoc7w2KTuqOvcyTqUCsMDAPTjFK2rQNGAFyc4ORitSTwLKikh1LnuRxWe/g65RwuAwJ+9npQ4S3uc81mNPeloekfCSEObi7UECNgoJHX/PNe0WV+JYkUkA9QQeteZeGbWPw3pUERI+YBs56ZFdBBr0Ue1ehB4INeBiZO+ptTpzrayWp3b3I2DgEHpk9adbTBjtzjnoK5m31qGQKTJz6E5q8mtxRKSXXAP8IGcV5j11udcaLhubuseIjpOnyvvw4UhSpxhuxr5Q8U6Bqc2qXWoT75ZZZC7MB1zXrWveOoNQ1U2x5iQ7Q2M5/wDrVdsLe01ZQFw6deRiu/CyjB3aPocNlNHG0rOVpHmPw/upJL9Ld0wwIyQenNfSfhbEUaYJxgZGTwRXK6r4O0nRtPsr21gEV5KwEmABwT7V1/h1AEQnoPXvUYhxc7o5cVhquEXs5u6O3tJ1yDnjuBxiu48GSia6ADZAxx6j615xDuVgMhge3pXoPw8UvdxdSH6+xHX+VeRiZ8sTzYxVnI9q1LVB4Y8AarqDYAit2bn/AHf618ZeEb64u2e5lBxPKZAc9j0r6a+N3im30DwFFZTKskl2CghbneTzyPSvnTRLYRpGAAmMYAHH0qbRmkr7HTkdLkp1K8l8TPQtMuB5KZJ6cYGc13XhGY+YDnOMZ78j/wCtXA6ZG5UDPQYGO1ekeCLEiRC/Xrn1rGppojfFyioSbPZtIisvFOjHT76MSQOMFT/P9a8R+Jnw5sfBPiGzjs02Wcp5iGe55+nFfQPhS3iSMkYB2ivHPjxqa3XimxthkmIL09Sf/wBdfVQtDB809WfBZPVq/wBoulSbUXuiLUvg6+m6C+tadcNJF5fmtARnjHY9a8K8Q+NZNKvBC4ZWYbhuxx7V9d6zq8ej/Cm4kkIBW1C9e5r4fv7JPF9zcrGSLmBf3YwPmGAev511OtChyOCs32HVw+IznDVlUXM4PRlk/EZlJwAMjBY55qNviTIoByxHYcce9eTak95p1+9vOSjKSu33qibuffgEAbSuCCTn1r0FWqyV7n5bVwiozcZR1PYpPic7YIYkDOOenqcUH4kPsyZMHp16fhXjBuJDIAXYEjPWnmWfG4yAHGODn8cU+astbnNKjDqj1w/EtwTmXJOSPQ4prfFGQgAPnA4wOOenPevH3RwQQ7AnHzdxT4nlUEFsHqNoxmmqlVrVmapx7Hro+KNwF5crg4PTn8+1SQ/Ft9wGcqTtG8kZPsK8y0y1iZGckA4JLFu34066kjiAETZdQWHPWi9RRvzkcsG7WPs/4C6g2pLBcueZWBPPQ5xiqv7X/imXw7q3hYIRiVZMg9CAehrM/Zxv1NlbAkAhlzg9zgn+dZH7driS/wDCjAkhnkUEHGPmA/wpyn7t+p6dOmpU2rHlX/Cz3jLBpWCryWY8D2qMfFNgSWcD0AYHH4jNeWXqPG+wOdpzwO/rVYvvQ5IGRjA4xjvSjOq18R57pQT2PW2+KDZ4ccjPHcUsXxOYjG8jjhSf8a8eO1QSeWBHzc5+lSxXRjjBLZBJAz3p81TrMh0o78p603xQkXLByT0w3OPyqRPipPtIM7MRggFuAPb3/wAK8o3h+cnHGBnOKeq9QOR0J9RTUqj+0L2Mf5T1NfijMTxLnuQQTTX+KDnOJQCBnk/49a8xhkEBcAEAgLyeo7UkW0kAgFSMYJqr1P5iHSiuh3dz8RZppg0jlgpDdMAE+1aVr8UhEfvFSQPungVwcelRXsJIUEEYIBz/AJNRPowgHAZGA6EHgVdqm6mQoxT1R6WvxVdWADkFv4cjpUx+KjdQwPH8Wa8fmVY5sDaWx1BHHtSecwcnORjHWp55pWci1TXY9fb4ssxBBDjuCeKbH8WJGDgO6IuP90/SvI4rsQe64xgnOKje7JkznAPf+VSqk1tIv2UbbHrknxVdskOVPbnmqjfE+VySHwCcgg5zXlkU4EhIUgc5Oc4q3DKjIhzxzg1XPP8AmJ9lpseij4kzn+MgNypY4qCX4k3fzkOGVMDAGCRXEmeKMYAyMenOBVGa9ieTaCDgEkA5xzSfN1kHs7dD0NPiRdTylN/AHIxkEVon4lzwRhShc5wWHb2IzwK8mW8aJg6KSWPr0p11qM9xlQuAV5wf0qU5JbsapXZ6bN8VnJA3nGDkf1rS8HfEKTWNYtoGxySVKk846H2z0rxTzJeN5wcAFh39K6rwRPNp+sQTmPajDIYc5OeB7Vm5T7s0VKKZ+n3wOQJod0AQSGTn/gP/AOuvjL9obxpLpnxn8WRIcLFLtJB5wWY9O/WvqX9nnxFv0KTzMhpNuAec7V5Ofzr4i/aKne6+MHiPUZUaOK5nYRkjggY4rKVZTikr3uer7JxpuT7GGPiVc7wqEtjk84A/+vV+L4iTNGxJbAIBLHqT2rzF7tATjIOevcVBNqJwygAg4wxJ4IPPFbqcl1PIdPqj1NviRLGNrn5y20AE5B9DngVPF8TJCoDSKHyRszyMeteStILhGLEknrnnNQNcbMYOT2Oe3rVc8+5kqdme0W/xRKkZlHuM1ZPxPVgwLqcjg5/I14f9sySGzjGTjij7aWwACoPOCc8fXvQqs1pcfsLnstr8RYg28yFyThnxgD059fapG+KUUbtvmVSDg89D2rxn7V5jgk4I4K+/0prygsWLkgc5J9OlNVai2kP2Mex7YnxMjkcr5qhs8DPUeopsnxCcueQS3AKnOfTNePw3GY/lc9fWpVutnBJyR1HGPeodWp1kNUobtHqq/EO4w6qWLKeUUgkfhUVz8QZ02AyMmc5XBJPv7V5fbaq8DMcGUdcseTSXOrPcurY8oAchTnBpc192xey10PRW+JMqEOCQhOFKnOf8Kib4kMAxDASHjIyT9M9q83luwZMg/ePJpqXASTB6Z5J7UXa6ja5eh6Nc+PLiMYLn5jw6kHj1FQv46lkjBDMMHB3HH4fX6VwxvIpFCBg3J4HGPWojKN45O0DI75pqTenMKyTWh3cfjibeEEwUkdux+nSrMHjG8dMlnIHDEnBrzmSU4LAZ9RjqKnttWe3jaNIycDOSeMntUuXLtcHBSZ3Evje5QAMxY5IGDk496p/8JtKZABIQ5PEbE5z3ri7qaW6UjJQkgkiotzBwGJyDkZHp3o89SeTWzO2/4SyXLBZCAM5JY9T6AVNb+IZrglkGATg8Hr25rio59rEHg/StfR9Vit5CJSwRl4XPehJXuyZUm17pt3Wu3SF8ysSQMA8D6gVUg1aaYn52Bzycn+dZevaoZm8uAgkEEkoRgeoPfntVG0uXRjn5sjcRjoaJKL2HCMkveOoXULlFL7yCTnAYn8qhk1ebghzjOSQefrWDJq86jCDDgjBPTHemi5didwwpPB6Ak9qWhry9UbzavNg7n4+8OcYH1pLbWJMb844CqM9AOnPc1hM0uTnHUAAgjj0qZFfaSQc57GjpohctjeTWpncAuxOcbicde1b1vDKqJJv2jJw2fzOK4QCSLOASD1JGc+1bTeI78ad9m3KMEMGIyRgYxnrTi1s1clwcnoyTUNcaKQpFLI7n7zYHHoc96zhrMrMAzliD8zE43f4VnrFNJMZHYl/ukgYwOo+tPbYh5AGeMdc0rXexcY2Laaq+QAegwGI6c9ffvTDqLvIN5LgHnI71UkuVyCSWOMEE549KUXEchPQsRk88nHT8B6UaFKBq/wBrSyRlGO5SckHuPQj0qJ9RckESkBhgnOcD2rIN+qMBhiWz0GQPrUfnmTPGB0waacBckWjeGq3BhANydqglQx61JFq0hVCJWBzkKx4B7n61zoUlwMfIByCc/SphF8vUHJBH071LQzoV1EoP9YuTgnHNRS3xyJA5wwwcnP4YrIa3KqMZG7PI4wKZu8tNpIVRwCTRyu1wly7GoLpQoDEkH+EknApslyABg9Dg5PQYrPEhdARjGODVZ7kqWBIP9TVN2BRuW57hVVdpIAJwBnBzUsN0sh2Enrye4rIlnOwZGRjOaS2eXaAQzYOev5UOXkVy62NkXIYnaBjPcelX7Io7AuB82eOnNYltcFeSDg8EAZqSS4cMu0HJbGB2HrQpKxnypPU37i1CSExHzBjOFHT86z7hvKIO7r146VTN1cSOQWC7uuDnOP5VWmM2cFiQfU4qvaStaxXJG1zR+2Rog3E477RUEupCNg4Vjg4GDg/Ws+RWxyCSRnHTNIG+Qhsg9sVPO7WvYI2ZbvvELIqkjOCSzjJOPYUq64zpkEjvyMYrOUIWAJGM/wAXemFxGQRnac5x2rFvpcd12NWTWJjtClcN14zTFu5GclmxjjAPA96pmaNgMHDYxmmxsxlKEHIOCD6VpFq2ouWNrll33EliSCeOc/8A6qYfkwMjAHrmke2bBYkgkk4pqW5lU5YqOuf6UtX0GtNhzShjg8YHQnNLFcmJskgDoAe5qGO1wSSAo7YOeP8AGnlQmATuGeBVjWqJ0vXZ2AGBgEnHf2prSy5bY5w2AxHY0yLPmYXAKnnjp7fWnmOQuSeATkDHSs29eo79ycXUjFWcgnHBxmkadvlJdiM9AKrSGUHAB6cbqWJHcbC4jU9SO3500JRSLBuzsY5IIPBFMW6KIGYkJ14HI9eKFtt2cEn61KLIFMc9OpFGr6iWhoaDcpLqEQweCGDHjHPHP4V7n4fYumn5bIFxGeB3zXhuiWYF/GQxO0Zxjr7V7f4WQBbJhkHz4855/iFcGKT9nL0O3DtXPpT9sDC/s5leoHkYB/3TivzznmEax84JUYH4V+h/7YIA/Z8HGR5kGQf908V+eWoWKuqMcjaRtOenqKeHTso+R34jl9hH1KqXspkKI5Xj5gD1pJJmGMZO44+tTQWqI5bAzxzkcilmQKykYPGM8Z/KuxrXc8brcrvbmRBg4PUEUqWZMZByQadJMQWQHsTzxmgzSCIZ4zz64NNOOyJXvEXliJiM44xVhZEUq5BcLyATjNUmZ5Q2TjopYd6WMkOo5OOv0oXN1H5HQjV4HtfLO9xkOI2HAI96zze5YgjA7AdqZEgcbsgLjPFNfaSBnkcUmnfcS93ZDHlaXPBwTgNUa2xJyASM884p7SFVzjAH6U+O6GSNufp/OkmloU23pYPsp3biOg60NEox+HtxTvtZAJAyc8DPaq7O8hdsDBHAodmxWV9S35sKcjAAzz60klzG6ExvuB5yp6//AFqoLCd5JOQQOKnWLCgYBJOeBVJS2E5K1rEq3O4YYkkHgkdKhkmiDjdkN1yMY+lTlMR8EZ7HuagaJByQMAZBqOVp6MSZGZQGAUZ+nb8auWq+YCck89KqqoRgCwIIAA9M/wBaeJSZRGmTjnrjFPkfV3LTTdy0bUO2TkDB4x3pixrG2Mcg4IAzihPN85MtkFeQDwDViOBjLy2M8jild3skHutgbsrEUKMfcHis6WZmAwuR78ZrVaD5WCEnHUsMVWaxG/cASSBgk4x+FVaXVifkUUXJLZIHYYH5VZSEt/A2CORxxR5IyCOFHHWlaU4UAHOfwxReMdxXlYctosgcAAADIBPUVGv+iMR/BnvU8V1gkAHI4+vvUErM5JAAGeaq66IpJPUlSWJ+WcMffnHtUlwYlUMoIKkHI9aqi3RXOSNvUY71YYRqBlhtJGQBnGazu09x3tuiOW9LgKGJycA0wI7goSTk5HPSnoo3Yxg84IqULsySSSBgClbXUL3BbQtGnJ6ZwRUy2qxxMHID8cE0xFc4GOc5wO5qCcTpIA+VOO45A7fWq12sO9iz5wiyCMAdT6VHLcYcgDcmBg460C3M2A3ykdh60qQIhIJ6nrk1Oq0ZKcewn2mSMsoGBgEdD1pr3x4yvfGPWplgGCduAD17EUjIoPyhSAM9RTim9Lj5rbGfcXD4+Y8kc8dR6fSpLa+WEgtlgPSm3ioQOOQcmkgs/MU7foT6GraatZh6ktzeecqsIzycnFNhvnCnCnAHXpTooCjKhOcdTVhraNwGwAR+tCUm9xPsUZpWmBByG6AY5Bq7boskGJBk44OM1XNuWAKLlgRkE44pROykLjls8H2/yKrbqTboywgRc5ABBGMmrOorb3dnHJsQOpBLDGSf8KyVeaYMVjJQsUyPX3pxtZypJR9q9TtOPzqEm3oOLS0YhmEZJAHPPSmG4Q4blcE57YqWO2Eg4PJHHH60T2+wngA45BGatJjbj0KhndlBQnDHdUttE7urENnHOf5GnDEXzNg88YFJJqIUYQDOevTNDlyrUFq9SaayTIJAJ6EgUptIYOZSOv3umD/Ss9r6UtwMgnIJ4qQ3BlTa65B9utJT7Imyb3NAXsUQIA6+lQNer82Ac5GMdveoFs2ILFQT3BNSCzLR5GCSOnpRdvqNvlFlYSqMOSc8N7UqRu3BIOR09qidvJ6cew71YhkMMALLkjPzE9aLW3HzNv3SBrXJGTgA8n2pYrFJNwIwSeDnpSNdlunY88UwTFpEyG+boB396hNbg1K1zYsrVIypzkHrWlEkAABOGxjg4rKhhYABdyhRwKPJkkcH5gQfXGRWicpbEQdy/comP4ee5FQRXSRxMAijPcjPSmvbt/Fk5H6elJFbBmwUPAzmh81tjTQgd5CwCnBPalkWaEEefgHlQBjB9frVoNHGQGwSowAeKabmLIYkEdR+Papsr6g+bsZknnPOA7sxYdzmljtUG4MQx7k9jV+WeLqFGSM8dqoSyG4OU6DuKfurUi1tbFpIIiFIY4U4wR1pFtEEueu3uPeq0cMvPJw2ASe4q1Fpr3Aco4BxkjdjIFJttXSHeMtLENzIsWcDJI6g9fb6VVF20ZLIDj261Ili91cJEHCO7BAWbAyemSen1NWn02XTLlorndE6nDBe+KEpJasLuOyKMmoSysQIzjHX39apSxSSyAMAqccsQAT257VtNFE4IUdenNdJ8IoNHu/Gf2PxBp0GpadKoCxzNgZySTn+Htz9ampONOPNJl2qVLKKOLt7LeM7cjsQeDVz7KAMMAB717l8a/hz4c8OpBe+HoI7WLy9zWtvcK8QyOwHOc46k14hdRy7ARk5xgH+dOnOnUSlT1NqmHqUUudWEW6hhbaMbh04qO4uycBScHjBOeKbDaNIx3gYzjJFTS2wiJQgOe2O9W+ZvUwStsQW9iZwXZMg/wB7vUy6UY1+VAgB4UHGQe9SW5njwpGOcAk1I7TOHKAsVHPPWjbSxKT6jTaYjOVAccZppc23JOdvcDvSiOUnJHPQ5OKebRnfJcYwCOOQe9PfSxbK/wBoL9QM4zjHNKtwV2hkJGOp7+1aENqhYgkYBxSy2yRoMEnOe1CiSk27mXDM8UwZAULdMnoKlezMjZUkbu5P6ZocYk24Jzz06e1PQTq+B9373I/So5YrUabWlhbe1jCsJM9cYxTJbCBZVO05ydxB/TFSASzMSAVJPp0NS22nyKPmwwJ7dvY+9aRutiHZrU8IJLjIwpxUiXsqxhMZUHg+ntVYN8x4OCOnv3pjM55QZHQkfzr1VrqYrTctfbA5ZT1BwQRVV0BYlFPX86bEJWblSc5OSOlTSK0IGVK845GKrUFKKRCiEYyCCSenanwM6SHLkgZyOtSQzIASc49u9BCFScZ4OMcY96jrYqzetiOaQ7k7huQB+tSoyMuOpz/EMVW2M5XgEL05xipIEJdNwyCdp5zinquorR6lshGBweF7Zqu+Sx7Dt70sjBAwTg9DVVpCSSSMnACk8UlvoJRRbTAJwM+uKmA2fxFWB4xVeJlAbJ4UZxnmkkVmcEHAzyCaet7IVtdScrLIPlGV9aWOJDH8wB6jB7+tRKCD8xY8jJye38qso6OoUDA5JJOOe1HL0Zo9Nim4XHGSOMMD0/GnQw4TIJ9snP605EGzaTgMeQDRJkR4QnA/iqVvZkq76i/MoIIAyf0pxYgD5icHnI/KoYzKgJZ9+e5GMVLIwUEnn3zTG29g3DILADPJwaaJhGcBiQen+NQvMAwIzg9OKUJk4BAPUE1OpKdtiXznwFA2jOM9/rT4ngcFSAWU5yRTSvyAucFTnpjmoZSgQlTg54x3qlobJ6XLUgRlwDjPXmod4icE88YyBVZWMgBJ578dKsRtuGxSMjqMVRDLKKjn0zSmNVORjI/WmuEEYIyPYcc1WaR1xgnr37UakpoubjgZTH0pissuccg9zzmqyzMepJycHHpVtBEiDGckelSthPyGLEEbgkAn1olVhkg7zjpjFOdSCMHkjOPaq8xZDjOQRnOc5o6lJ3QhQnHBOM54pIigY9ATzT4pgwO4sOMAg4pzBZjgDnHAHGaZNxkrjYhOCV4OOeP8ahxEwztYe+auJaDZ17c59aia1VOpxRZoFZaFdVG3OABnBxUgRBjOD71JhSmMZ4yKgPXqDkfrUalO62B0AAwwH+zQFIIABxjP1qIBwwZSeuDjBqY7liAUYPYZ7etFuoK99BFcpglcDHalSZRj5SB03Y6U0E7wWGRjjnv60jKrnAyPQZp30sF+5KhDEhSQScnjFKI3THOc8ZqJIyrDkjA45xTQH5K4xk4paE35SUyH5+SuADz3oFz25HPpTYnZmOVzkYxTgqqCM8jqCOhqXZ7ArMYxLsSDy3GKciuehzz0x0FLw7nA4A+96U/cUBA2kk8gU1awRVnowVCD1II65709d5YkkMCAvPYf41C/m/eIyPY1PHOEjAZfmwBnHWjTsaEhKbAQDjoMioyynK4znoc8GhpM5BQ8HmhIRIhYHgjIp3FcSOEylgMcdRmpVyi5XJ/GmR5yBwD39qQsyFz0JGM/0oTFqK1w23aRkhu3pUqT+YxDAYz1xUCMepXnjkelWYxH1O0EjGB1+tL5ib7kqEEnIYADqe9MfavKvz704JGFILc46A54phtyckEbACW9RVXFa2oyUO5Qg5BHX0NJ9mldc78EkZGeKcI3RgASQRnPrTWuhGxU5OOvFMad9RdjKPmPyg8+9SLhQCe/AyOgqFrkySFsZBOCOwqRJUlU5yGz1UdPwpX1DyBQhYnocdT3p0TSKzEnAB4BHIpy20RQBCcdQGOSaC3z9DtPBJ7mk7jt3EM2CcrjnjA/WmsyMCOCexxTmUbAcjrwCf0qv5JOAGCknkk8H8KlN7BqSxIm7AH09qe8IXJB5/lUCpJEeO4ySKlS4wAGBYeuO1DfdC0tcaTLvBwcY596C5U5IzuPPHSpluCqEhfpx0pokDEttGMDJzQrPqIjEo34IIwattCjqCMAnnFQSCM42su5jjb3P/1qauVIGTjqQT1/+tRdxBtWH7Nqlc5Oe9OQtEAAR06VUZpN2QMgngE9vWpFkcOA6gntg8fnR0vYce6ZY+2uqnkke56U1bzzCcjOD2pm5Gzxz0J/+tSRsEIyOvoOtKOupTch5cStnBwP4am8lfwYYIFQySDcDjHBxnsaapdjkHp1NWRzX0LjIDEA4BxwAeeKqPIqzEE5x6UkrucDcePQ1EcPMAQxLA4B4/Wkg5X3JmCSHqPY03YsZJBBJPrUjxKyrgjOOR61EITkENkjtihxuND03qwBBHc5zU8sp3AjHpgGoACpxliQeVz0qVpEwAeDyPeldILN7Eu8NySpJHIxUSgEOSSABngZzSNJGoHBHv609CZAPmJA5x6UJ3YRVxirlTkEsD1HGfagRFGHPX26VbEWyMnIwT1H+FU5LgoOgP8AWiyWrKs3r0Hyz+VjC5z2NN/tExRYIAdiMZ5x68VD55fGSOTkYNWYYYwAWIz1HtQnfqNJvUs27bkB6Htz0962Li/t5NNeDGHxgyx57dSAawEjCnG8DPQetSbTs4OQaXMzNxUtCu7MxzGT1A57ikcs6n7wIOMEUgDIMAEgEgt0FN8zaccjHFKyeoR90ntpfKjYMc8dMUjXQ5AHfB9qgBU4Oec8nFWIYVYHODxnJquZg7R6DEnlIBDt8xxtU8D3xVhbuRXQktlegx0plqqGP5xtP16UrTLtxtJIHp19aiyluVdbWNabWTdWUccuWcAgliSMfTtWc0sfAOAO2TSQp5qnBA4yQR0FO+zIqMc5yThcdK1StsKOj2Ixs3fK20HoKsDJGSACQMEcdO9Rm3aPAI2kDoe1K7OgIBGOwPapd2F7Pcc+VIIJOeeaT7RKoIz827B46elMV+Mgc96iJkDAsCSTjAHT3pabWG1bVlpr92XkAnpwMUolPAJGOpOOaSGNdpJyT6dM0OIwQDxjgVPKkCasBcM3B4x1NR79oID5J5HtQ8CvkqSV9AaYIDkjkjpimRZiKHJ3gnk5JJ71J5rRg8jHpjrTB8hxjtjntSeYEII5JOKVrGijZXuWDekAFQAw6lulINUlMRBKlwOuMc+ozVd5MHAAIwcnFEduGALHjHBNO3N1JV73RPbSh9x5DE7iQeSau/aSsSKSdwGMk5zVaGBQhAIBHqagaJzwMZByATgCk1bYJdzQW6bYuclcgE+ldF4cnRI5+MFyCcnqB0rh3DrIMAjHJHU1uaGk9wsrBiqoDkrzjA9KrVAmnoy5fSYvX/i54JAyKrm44wCc9xmsmW7keR2zgljgkYNErvKQwcr6qO9YttvYbS6mi91uOCzHGO2MVLHepzjAIHAz1NZyFmOWYlcY4qSXyVAywB/u9zTV0rFrTU011CISEng4xuP8qltb2O4vEydpYA9TkAVgvdxL1yePpTmnRVGAVOAQc4NJtsbt956S0dtY20hinDhV3BmIBOfQfjXBarqL3VwSGDxA4C4ySfXPpUDaiGABlOQDjkk/WolmT72SAQARUJt6u2hj7JRZK18eAWI4ztBxTmZpiGycemP1qrLIjZKg8/rUtqszKPKZo+cnb3X0+lWkmXym3ABDowGSS+X4OcDng1iGdDyCcEdcnp9alvJZ/KEeV2A5II6k+9UmgaYAAcDpnjmm30sHKky19uj8xAHyTwfqO1WlmikPHU9896zFtPmABwSe5xU9ragNncQB1A70Xk3Yair3L5ujDGwQ4yOSc9qjmu3yCCRkZwpPFEmRhQeBjk9c04xIVBOCPXPWpu27FcuuiKpvGL5LEkDGcV6l8IMSifcvyZHzZ6nvx+VeYtax4DkFR3yc16D8Kr4WfmQgAl2LAN1x61KfKzSmnfU+xPBGoCLwyj8ZCtwOOnSvq74czNd+BtLkkO5nhO7Pf5jXxp8L799ThttMQGSVj5caEdSa+yfD8Q8C+A4V1SVEWxgZpGzwBknr+OK51NKpKb2SPTl/DUT8jPiqqW/xI8X7HKsL0kDHU1w7XinaAApU8kEDFdB8SNRGt+O/El9buGgmvmZCp6jHX35rkDbGVjzj29ajCT9pByi7ps4KkXF2EeZnZgNuCTgD0qaEFz83p6VWa3MeQDznnvz/AEpiXBjcEnkdRjIH/wBeu26vqjFp73NORxgAnp0qKO4Tft5PPWqwm81eScdh1xQipkE5IznPQU2ncl3Zeku44yABtI6lupPcY9Kja+CkkDk85Wo5BE2CdufY9Ka1qGOAe3fsaWq6jjt7xL/aDh1ZOCox1/p602SWSY5QMHPVh1HvUEcJjxIQDsOQMf0rREX9n6Hd6jKMBCAqscE59BUKPU7aGHliJKMESHUBp0APG9hgrnP5/wA6xZV1DX5gkQlcZ4CDPFc9P4l+1Sh2HzA4CjrXtXgkWWnaRbXJiWS5dAxY9Qe4/OtqcIyknUeh+hZNkf1h8sfmzP8AB3woaORLnUEcEHIR+1cz8XtVitNSGmQMvlRggBeMnj9K9ZvfEOIGAKhSvQHofrXzJ4mvmv8AWbqeQh3MhAPTAB4rpxFSKioU9j7DM8JTyvC2huzMZsyEHoTknHrXsfwi0wQabNcuMvK20MOwHY9+a8djYgqRgnPJavf/AAYi2Ph2yZQCXiDc9D6VjRST1PI4fpe0rSqPoeg6SFhidwMqcKTjof6dK0LeMzSgIRgnqDnisDSL/wD0UjJwTyoHpW3pj7C0qAIVORivFxUuaqZZo28RI15iEBUAEg9P61TaUNIATnNV5L9mY9s9RTYcSP1+YDJB7CuVO7PMhtY21uUYAqAq4wcnv3qWyVZJ8DnnIwetZdrEd3JJTOMmtaztNzrwynOMVlNtvU7acIJam55iRw4IIOOK57Vr0cjjB/GtqVSsLZGc9Ca4XxJqa2Ucu84wcDArNN9TpppNnJ/EDxDFYabK5IQAEHJr5U1C/N5fyygk72J57c13/wAUvGL6te/2dCSyNyzA4xg1i+G/DCTgSypyTjkV6+Gp6czHWozryVGjv1MPTtLuNQZdqEpnqRwa9f8AhPp8vhjVIZ9wUSHDAEjHHWqKWtrpkS5CgY5B4xQni+GynRYVV3Vty5OK6pum4tNHqUsqoYaHPWn7x9HK4aMEDA4OCa0dJmJkAQkc8EVzHh29TU9NtZV5DKDk8ZyK9K8I+HhPhyp5OeleLKnKo7JaGFPlpvc9B8BXP2iRYG4Y8cn/ADiua/aR1C18PQ6Ne3DGNDlQ2M4Az+ZzxXa6foEuieRelGESt98DOBjBz+deZftoadNrfh/RLe1BLiVSgXn3z+hqYUpU5cq3OjD13GvGdNXfY8lX4r6XG4G+QuTjIUkfielTRfGHTQvyxyuDxkACvO7T4ZaxeID5axHOSzEnH6f1rWsvhFqcg5nhGOc7cZ/X2r2o4bFNXcj7eOZ4/pR/M7VfjLpGFH74bjjBQ/z6Vft/ivo0+0GZ1z3I6/5zXED4QamsRJkjkbPBRe3p1prfCPVAePJIx1Mn+RR7DGL4ZfkarMsb9qgeo2vj3R7oAJcxIT6nmr8XiKyuDhLuJ+cEbgP514hf/DPWbYjFtFJnj92d2R25A9qzp/D+s2RVTZXQKY2lF6fiPp3rVLHQjeyZSzdxf72i0fRK6hFglbhSBxgMPzp/2kXHDsJR2yc181G+1ezcnz7qJhyRISP0PHbtV2z+IGs6dhluXc55LAHI9OMcVH1zEU378DZZxg5Plmmn5o98vPDemanGRcWscgJ5BAxjvXD+I/gNoWvQuI40tnOSMKAB+VUfDXxmSZ47a9gEbtx5vbJ7H86719dV4VeJgVIB3Z9a7KePU1a33nRPCYPHQu0mj5n134Q3vgPUUupN1zaRyA+Yik7O+DXrfw/8fp9mhiMg2BcAA8YrZ1zWIL63kt5sMrggg9/wrwrxPC/hC/W5tGP2M8kZPX0xWVWUZ+9DRo5cPh4ZU2oL3H+B9XRXYvrfzUOVxnIrxT47eMElittEicHK+ZIR1z65+uKn8C/EtIbXdPMAhAGGPGO/FeV+Ob1Nc167vEfzFLZUr2XA4/OueVdONkTm2KhSwzcHuY/28YCEgHvnvXoHwrLRSXdyuV+ZVJ9eOP515jHmZVIxvY44GMfhXsfw10d7XSY1bPmE7iPWlSs2fL5DD2ldyZ3l1bwatp89vKBiSMrkjoTXzj4/8CnwfdLbuweKVS0TAk5H19a+jYozDnJ+Zjw2eB7V4B8avEX9r68kUZYx2cJTHXLZ5I/AV2zlyRs9T1uIMPRlh3KTtY8guF+x3JUHCk8VVMfmzbskAjknvU2qTlpUYcH7w4ptnKJWOMfXFYra5+GTS5+U9K+FNmX1gyn/AFcUeQ2O+Qf6V0HxLvAbFASAA/UCsv4Wsqi6IcHIVSPp2qx8Rstp4Y8lTkA9s4BpptxP1bB01Sy3mj2Mjwt4sTTs2758sHAYEDBNani/V4rrRyI5A24EEfWvMJpCsmASB2OevrRc6pPHAEZiY8Ywe9YqMk9NjwafEEqdF0JrQz9SkxvOTknAxWh4f1Qae5BJGcE8ViyzedKcDIIOB60KzEjA5+lb8t4nyP1p063toM9OsvEsTxgbzgjkAjmrM2oW8sO8MCQMgKeeO9eeWFhdXEipEjHuNvP6V2eleDL6dcsHQMMEk8Cso0KkvhPscPm9bFR5HC57b4N1YSaLZkHrGM84AY9q3prgEcnPHevOPDt02h2cdrLIQFAHtWyuvhuGcMqnGQO1eJXpyjLlZ0exle9jr7e7CdTn61DqOupCmAwBHUk4ya5uXX44oy6Sce4/SuP17xS93IYoQWJzgAZOPw61hGlKTskElyFjxV4lM83lo5GTyP7tZ1pqdtDGN7guB0NZMHh/VNQcv5EzFjnO3PFasfw61e6AAgUDH3mJ5/wr2qODrJe6jsw+Kr0tadO4o8TWxkwBnB7DrWhBrumY3yysjEYAx3qkfhnqIGNi7s8kHp+n9Ka/w11MIQSMg8HBNdLweIfW33HpRzDME7ul+ZcOtWTuQjjH+0cZ/CoLnV4YV8xTuORwKx5/AWpxMWMfToFGefrVRfDGqtN5QglA7lgQP0oeHrxjqRUzPEyXJKi0dNa+IhqbiFMnjHp/kVoRLMsYVTkDoBWRa/D7WbaEXMUIYA8/Ngn8MZq5a6jd6fkTQtuAwcKTjHvXi18PKL2uc9L2kHerFo17e3vARkMBgYya1oLV7u3aKSUxHHUck1yg8Z3VxKBKg2LwoGeB/jWzpvi20kYCUkHvkYrCnTpp3mj6TB/VqulSSuVZfA9xDvmik35OQSBmq8CXukSDO6PkA57iu8069iuwhjcDJwAD+ta8lvbTwu0yJhRgAqB+tdrp0qsT0Z5bGP7zDyszNtvEVz4ghtEuVQG3XaCoxkDpmuz0O4KxqCTjIwOK4fSoFgYqg+UscA9xnOD7V1VjOsS4HAI4PpXg1Y8j0Z8/iJTqS5ajuzuLRjOVK5Ar1f4S2hkvykgZSDuOfTHr+FePeG7/AHXCDAfkZUntX0B4Ru7TRvDVzq0h2iONnJY4GefyryqrU5KLPNrRlTpNJb6L5njvx18TSeJfibHaRkvYabFs4wQJOM/jg4/CqGkINoBxj068Vgwym+urm8lOWupWn3Z9Tx+lathN5b4ycdjVw91XPfpUvY0I010R22n3AQgDJGM8deK9d8B7Ut4nf5eASD29q8e8OW0t3NG4GUzyMZ49a6Hxv8RbTwDoq2ocDULkbYkGDwcAk/nnPtXHOb5r9jx8TQlXXsobs+ofDdyJLI3keDFnBOO3c/SvnnxhejxL8SZ5kO6GNhtx3wcZH517b8Gr2PVfANkLh90ksW5w3X5ucH868z+Jvha28HahcXFmf3t0fkB9cjPPp0r7T2bnhYyW27Pj8mdOhmVajL49UjI+NHi5z4EOk2JzKqq0u0jKgEde9fOHh65NtqkDrkNIw3MvGB9a+q9R+Hj3HwsvJZFE99PEZNx6+oXPpwK+WdGtirKAcOhCsD2PcVyYyhPkjVbPt8pnh3RqUaGvK3d933Mj4y6Amn6pDfQACK9QTRkHOR0HNeYSzGIhj1xng9K+kPiDoSeKfB1oEGbm0GOPTOQD+Zr51vNMlgLCaKRCpIw3B9vwruwNXnjytn5bxLgJUq7qpaMoPcGTGAyMecHHHtQl0wKqSRnk050O0cZJGCR0NRSK0Y+6Mnsp9a9JrXRnwclbcsR3mSAGJA4OR1p0kwIAB/4DmqKxkng7QevtSCB+SXIwcA+tHmyLK10XomaYeWjlTtzntgdR+NaujWD3hO3LlcZ55rn9pwQcg5HU4GT2r0H4axI13tkALEjBP6CtE72uZtaaHuXwPWfRfIikAQBiRkd85zXUftNeCL/x/BpF5pm2RbaN3aPrgntj6DNZegAQ2iGMk7Pm6d698+Hai+8PXYmAYtFyGHp2rnrwUZLXRnp4d80eXqfmdqb3NncvBKP3kTmNgeq4PP1/Gs/z97bW45yBXXfFSNE+JfiYRIqKLllOBgDBPGP1rh3QrI5DMwBxtA6VUJQex51SHJJplp3DJjdsPTPpVed9jLht2DwaAhYqcnnqGGM0s0YZiw4yeBnOBTV3uZNpqxfhnUIBkZHOD296tQzArxlsdOcVRitjhQejdOcc1ZjIhIQ8jHYVrzERiTNl/nIIBORntTDISMDseppjOzrwflBxx2pNwCYGc9s96LybCSuKkrwg7SVBJLBTgHNRPd3BlJaRjuGPvcYH604uFHpnrVGeXDnk4AwBilpcFZaFsyBZc4K8ZB9RUjXAA4ByB09aqRsJYwSeQOQB1qZUDISSSoH8QxTTsUkmI1wGwQOT/Kp9u5FcEE55APSqpi34IJHuKcj4TAJGGyMnt0NF+5DTaJGj/ebF6dTk461JGWUYC4xwQeKjkY4QBGBxyxPX3FSQuUZS/J7+1K4rO+48JKASDzjIHpVWUFCSQCxIByeauTXakgAYIH51QecSMGKHnjPH4UXQ/mSeeUQqep6N1x6Uxb8mQnbtA4AH+e9LFsYnqQOOO/vSvCG4U4AGTn/PNS9tyVoTWl2DOgILA9Fxn6nFev8Ag/T4xp0RZRI24MMjGDXj9pCXuETAU4JyDjH/ANc17N4Iv1fTUDkJKSAEYgY+p6VVOaXUaWp9BfDXxXeaLYuluxUDgE98/wAu9eY/tb2Vs3hLSr6CAR3Et2qyOvU8jH65rtPh/dQTRsEwSD0A9uT+dcz+1R5Z8CQquDNb3cbMh6lSOuPT/Guf93GTknqewpOVO1j5SuoSh5wSRzVEkK4zgg9vT3rQu5gpUkEkruGOayy/myA4KnHArbdaHkSi1qWo5wsYwQRnqDUT7cEkH5ie+T9KeIiwzwQe4HQ0nkuuWAzkdyeKaRnruwVQxJ5C544zxUciFScH6c9acxZOjcHqAKCTuAJYgc4J6GhvSzL21REAykZyc96ZKpxgHkHn2q40y54HGBkd6YxWUHGQfUCpuraE9dGFtL5anI3H0q55obJAABGDjtVOKIbhgZ9asxRAdBkseg5qkn3B3vqh7uRyoGWxgdPY8011QgkEAk9jUclvJuOTjno3aoZkMTYJBLDsc0X0KUmtbDjCXJIJI/2asJa7lJ59cVVtZTESCSxxkqT0FWxfMmCuVweo45+tReKYt2RujRYwMg5PApxfaBwMY6YpHvA2CVIGehPel85ZCcgADkkD9KrQvS3cjW7yxJGQOhFJ9pKqrBCAWxwOv1qW4CyKDtXK/dJGMVEYxkeoHr0p8za0M5PuTmdSoByMds/rSeehQ9HDHOe4x70kUBIAJBIxnNI1sWZiCoJOcNwCT/KmrtagtVYevzYwMluDT44mA5GAAQCDnj1qvgwj+EnP8IIqRbkheBgdjSdkrB13JyrlGQNksOcUtmxkaRQCQDtO4YHqcVVa7LDJB69hT7csy5XhsknccADt+NTdLSwkuZ3LssQUB1AwDjbU6BWGRg4GcYqgXlOAXJ6YwKAjhWO4554B6inKWuiGlFGjJIMAgqfX2pVu4oApJBU9SDnHtWf5cjMMAqOMhjzUT24DMCBnIyScYpc0r3QbGrcXsaj5PmJwcmolnd2yFwO/vVcQBlA3AA8detWLcG3idSY2w25c5BXjGc9Km85ML3egrXMkTEhMHuD/ACqjKzyDOTk85A61Yur7HRE3Y5JJOajtrkuoJAzngkcVTdupW61GxWhkQO3B5GBT1thEwyflz1IrWsNNutRubeKGD97MwVAc4JJwMkZNei/Ef9nLxt8NtMh1PVrFLrS5Ex9osFLrETz85J4GO+PyrJVLz5UtQUTylEhIJ4ODg1G7wCRgCSO3erP9lyoM4yhHBB6f/Xqq9oUYsQCO4J61abbFblYzzoicpuOMg57+9NMpZcKW2EHIzUptAoJGBkckGm4TgAEDOD7e9DbejZKbuOijebaxJ44HNPMDkEcEDoc0sM0Xygn5R83Azj/69Oa4EhCjIcDPXOapOCVrAmRGMg4AOO+eKcIw/Qcg8kDJzTJjJtPOT2FbHhjw7Nq0iuHYZOCuMY7Um7/CNXvYynsTDGJXiaOFicSEYTrzz9amNsIIuR2x9T/SvvL9mj4aeGtZ8AXXh3XLOG/MhLlJkBIJGCVJ6Yx29fevFv2hP2UdS+E8k2raGZdU8LuTkbcyWo64IHUDseeB9cRS560brobui1ufNqYRiQCy9QCMc/4UrynbyoAzuJ6EVcWyGC4OUIODg4+lRvGDjcoHYsTzihX+0Z8qRTW5dCQpUZPQ9/8A61O3SMcgEe1SvEikFQAVHT+tPiYJnJB9Aaq19mRqU5ndiVYAkHJbkY/pUAMuCFAI69OorSmAIBIBTkkE96oYdHJGdo4ApOKRDuMjXd8xB5H1FDQxqQSc56A1IkbbckDaDkrTYw0gXBBQHPSlotUWk3uJvihyAcgdh1ye9SW5WWXIBBAOSeefSlNn5ik5+UYx7Vagt9jK44IGRjsfr60XY3roiGYlGwxJPb6VEkcvUkjPQnvVuXDMGd+CM5Ixg05JUbIz1HBFNSVveF5FMxOcAk/NwGA6UptyBjGGU459atO6BQwBY9RzxUbkv92ovFPcqzSHQRiIBiRu7VMhUsSRk98HFVkt3lYAZAI5I5I+lWo7FtxJJUDnIHI96pvqib2V0SGGOZQHAGBk4OcU2SzEQzEQFPP19qspYmQMA5AbqQcZpzWzoVJORgdfQU7SeyDfUiGnTyxeYBgE4JoFldiHLrgnkbeTx/Kui0e9t4kiWRI2iHJz3qxc3dsx4CYYdQO31p3hb3mWk7GVoOms8qu5dWUhuGx+B9fpXrXhwHzbDB+X7QmR7Z/xxXnWnyot0gBB57c5zXp/hi2eS+06JUJMk6kYHXBziuLEyXspK51UNHdn0R+2ROLf9nyPqR5sB49Apr4AvGLhAARkbsE1+gH7Z8ar8CooScSC5gTafoc/0r4IcBMoRkLwc9QaKOlteh34lfuY+pRitSdu7I3dGx1FRz2hQYAzjoB3rSDKqBQvIOcn+VVnZmkJVAecANXX7p49upmvAWkQjAHck9qmG3OMAZ6nOKteRv3hgATwM9qrtZuhJIBGeh5os3sQu5FtjARGJJYkjnqfpULw/OApOR29a0HsycOnIxjbjp75prW3lsSTk44wetOztZg2trFSJiFKMTgnAOKYVkefBJJHIzWkIY22ljhgNoB6Cq7lDlcMCp7inpbQrYiSMuCScg/5zT/KHRSd7fwngfnTSCOFJLdcYpCrNySd44PFZxk07IEkxPLwfmBwDkkGrKNEUO5AR6gkHPb8KhWAvgOxyffrTxaEOeuOmfWq13QkkldlZ8LkAZOOvp70KWUbkB7cZ49/xq4LQEEDggZx604x8YAzjjHpT33Fe6KaykrgnaCCB3x+PrUJd2UDjP8AtVqw2wKEkAkHnPelWyQsBuKjBwQuajra4rSRmxI45O0gj06H/GrkEIjGc5OMAEA1YW3GAhPzHqQOlWFtUVccZ9apuxolcoEkH5R0rR0zTJdRuoVGR3LKMg8dPxqax003s4hjAJ7YHJHf616x4O8HiyRHkUl1zg+1b0qDqu/QzlL2YeH/AIawajaolzGHOApLDqD0BI5I7V6F8Qf2LXtfAieJfCt7cPdrAJ7jTrghg6gZO3I4xzxkcY5rpvCGh+YyDbktIqk46AkV9cLYJDoYsyPkW38o/Tbiuhxjz8ttEb0oXSbPx2uLZ4s7kYFxnawxgjgj8xUQcLtGMjtxXb+O9PEPiXVdh2Il7IAAMADd0/OubezRiXJAA55OM1wuzm+XQ1r0nCdjIaQFw6rknAY9OB3FNlkAXgZ+oq5MbYYAliAPYsAaga5gGFLpt/ulwTn6VfK2c2t7IqhGkwQGyex/lUqRFWyACcZIzVpVQDgqF92Ax+uaSOSJnKhiCf8AZPJ+uMVm6cuwJtPUjKFmRjgdjz0pYpAgAJyB1J5z+FSGNhKilHBJ4VUJJ/AZqw2mPvJ8uVCRjmJs/lj+dChK+wStuQCVMjBYk9ST0ouAJQSM5xgknrXVeGvBD62qP5Ug527WBBxkc44Ne7fDH9kay+IiX0kl/PpTwqNjIu4MT3Ibp9MetV7OSabBO+kUfL/kPtBJKkDoe9N8l3UKxxtHHtXp3xO+Cfin4Xa/Lpd/aG+iT5oby1UsJ07HGODz09jXEto+ohgRpl8zY+6tuc1o6La2La5dylHEfsu135x1A6/hVH7M68YOPX0roIPD+r3eQNIv3cD5lFu2QfcUN4U8REkDQNQZcYLeQ2AR7YoVKVtETdPqctLbhgSCevANR27zKMgDJzgjmupTwH4nuGxD4a1ORMD5xFnJ+g6VZi+GHjFpFUeErwDByFBbg9+B19RVeyk+hnJpa3OTheX+IHnJ4HSpJFnCR4OUJIK+ld1F8IPG9wp2eFLoAdyGBP5rU4+DPjyXKnwtcgAY7k/lgUvq8tw5jhoI5FYFmJOOnpVu4CSqgIIAG08frXU3HwZ8fovHhe64OcjPT06VWn+EXjvgJ4ZviO4aNgc+2B0pqlNapC93qZWlQ2wkwwGCeDnGasX99BbuYhyhIHPQ+1Xofg74/l+54cu1cfwvuAz7fLVtfgn49k2mXw9MsmeSX4/lmly1tkrAlBbHOx6TLcKWGBnG0dfw9uKi1LQLhB5gAYKMFQc5969EsPg/49g+RPDZPoPPA/pVtvg58RH4/wCEaLIeuJCce3SrjF/aQ+VHijafPJIzIOi5HOOaBpb+XmRV+oGK9hb9nz4iMpeHw8qD0eYHFSR/s2fEm6Q50e2h5GVklBJ9xyMfjT9mrB6nkEenrNlARkA8kdailtwoBA+bGDg55Fe8Wf7KXjm4jz5NvA+cgySDj8uKZN+xz48kyEnsoQSSTksRn2qORtaNDSW6X4Hg+WEAIBIYdaEll2AFQBjBPqa+h7T9jTx5Gg3T6eVxjKhj+nWr8X7D3jG5jBfUrRDnJUAg/wAqFSvvINb3SPmhrVpmBxz6DkVYNsdiqSSQcgEdvSvpuH9hjxMWIfWY7dT18qLdz681dh/YQ112YSeJSAR1ES8f4U/ZK+41GW9j5WisEMpLnKk4HGM+1WDYrauSTzkcEdAa+oV/YUuNLQyXniyaFCOHaAPn8zVSb9k3wnYqRf8AjO6lOcEbwv6En3qH7OGsppDjRqzfuwbPnUONgwRkDn2qsLwZYEBhnOQOlfRR/Z/+FWmKGn8TXc5XGQbsD8M44/Oq8nw1+C9suZbu4nYdQ91k/wBK5Z4zC7e1R2RwOJktKbPn2Sd3BGDtAzzzxRLeiNgGYRgAc5A/CvfBonwQ075vsiyjH3pXyP1/+vUi658GbAg2+gQSvg/NEDIfrjpWaxmGX/Ly5pHLsW/sHz4IhdzhkIcsCwCsOR3OPSpbayd1LEeYucEohbA/Cvc5viV4GtnLWnhi1Zh0f7OVPtkd/wA6xdS+JVtdZa20qG3HTKxKP0Iz696ccXh5bXb9Cnl9dfFZfM8rOlvsUojEDnlSaeNPdUJ8tgc5xtIAPc12Vz4rd87oIFB4yEAyD9MZqj/bE0zhFijeTOBgc89vrR9Yv8MWYywMr+9JHPWcU1wG2QSMvIGVI6dxVaWx1hZP9H0m9dCf9YluWUevTn9K9B0yy8SwHMGnzCMtlS4OBnqeld/4e/4TeGNZbaKyCD5SrTnccdiuM/pT9tO3vQYlhtbRkj54k8N629wLmLRtUnfgcWzYIznof54q9qtpq9wnnXOh6nbEAKWktTggY54zX07N8Ytb8GIH1bTrO5XhdsYJKn8ao6x+1GLqNU/sKEKPmAaPIB9RzUvFUqek6bOuGXVp6qSPl+PTryNkdrC6IPyljCQBnpkkDFa9h4V1O5uEFlpV5cyv1ESnINezD4/TyLcwwaRbtFcDDsqhSRx+OPb2rE0PxtJaXbXFntgld8jjgE849KxeKg/hgw/s6pH7a+85c/DD4jXUIjtfC2oOg6CdmCg+oBBqYfs//E24iG7www7g+Z0PpjFeqWvxv8aLGDbyWzqgAAfOcdOnQ0sv7QHxGZCBZQSAckwBunrxURxcoO0KDf3G31GU179ZHnNr+y/8U7pyTpFrBvGSWnHHp3/Stu2/ZA+JVwo8+XSlHXCkjGfxrVuP2k/HSMUd4IHbjDB8j8+Kpj9onxvkFtRwx/hLjj8q1WNrf9A7+8j+zafWujQtv2QPHaIFL6VnGOGf/GrEf7HvjdchpdLAY5OC55rM/wCGhPHbSh0ujIRjIWQgY/Ef1rZ0/wDaB+JF9gQadLcY6lA5z+PFaLHYj/oHYPLqFrPEIif9jbxmel/YqOuBG/H04psn7FfjEgEatAXAzgRdfbOMV1WlfG/4jtJ5c+m3Eb/eAeCTnHbjn9K3Y/jt8Qp2SGPw9MZc8sYX2kfiP61bxtbrh2Z/UKS0VZHmn/DGPjGVsnVbdMdQIiAfxIp837GfiVbd5G1lnC8mGOIAufTnoPpXrkXxM+KTLkeH9w65yOB+NXoPFfxLv4i7WFtAuMgPIM/p1qljKvWg1/XqCwNNf8vrny/qHwC1fT3KfY7svHkEFxkH0OTVjT/g1q00oWbTrxlboylT/I19GT6149f98/2QMjbWjSJiSPwzx+FdJ4f8V37KE1W3d0BBPlwEA/1q/bzevJYmeEivhkmfOFr8Blt5AL7TtXZSOWjlCrj0PBNWp/gnplrLuTRtZuUP3SJScD3yMH619cweItMaNUS2mkz1Xyice3PWtKzvtOmfAt3icnHKY/rV/WL9zNYXyPxGuJ4I4Qg64JwB0qrBOkTHIznse1NuLd9xDkEdyD1qHyQGJXJJGCM5zXse8tzyowvqaX2gsBhOp6kVTmYkliSOcYxRBFMVLE5J6j2qIg7sYJHqTRq9ybJOyEabYpwrH2z0p0YaWQKHABHGOKcsf8DDA5q0loBjB4IODQlcu9iF4jGATyO496kDCRWJOAQAPw7VLLFlepIHUVU2ZcIvHfB71bVjNO97jzaidiAcMvJycZAqaOxXcCR749Kfb7I0Q9SevfApJZQzgK2AO2am2lxqI2dEBOwZOOSO9QPDjBAyc8Z4q9BMkeS6Bs9B60s80DfcUgEYOaHZ6i9CqkbsBkgL7EnmmTRuQdoHJ5GeDU8UmcjOQo446H0pGSWUgkYGcj3pxVw2RB5IKhSSvHI6YppgIYsrZHcVZa2BUEnk9qrsjwqWycDtRy26CjzN2HbzHEASST1zTFcSZAGR6VWZmbsPenWzPvBKgYHr1rNamtiUoGOSMdhmkiOJCBjBOasRxoy8nnvmpBaI5LZ54Ax7VXkK/QYR5gCl+R69TUM0ClQAcg8HFWYrPDDdy3ZulMks3UjJGc44osCSa0ZX8naTyBnpViBQM45I65pTApwAck+p6moWypwRznsaEhLTqWZsNwhzgdemTUa2cknJxjnqeh7UtlH5hJLZGePatMQ4QEEFsgYzz9aa8wT5XsZYtzEoDEjHagyEBAckA56VduUPz4OCOMgfrVKVsEYx0xj1NTJXHdtiMpGGHGDzikaMyHcBuye3FKAWPIOCKm8vyiDnkdwKAk9LkS4hbBXI9qkDLsLnjPAAODTVZHf94AADglulPlt4ioBYEU99CNlcjMj5HPTrRL+8AGGyec+1BiCqACcKe3epgAUJ44Pc0kil/eKUsTggFsH64phgZSDngE5HqKsyRg4JIye3WkmhKRliTjpjPPPQ/hRYa20IFDR4VeDjk5okkMbYxk/1pgLLw6kj2OMmpFYBQWBUnpx3qRc3QacSEBgc4zTJDsPy4xn161YEgUg7TzwNw601gjqTgj2NPdD5rEQToST060vnFWJAAXIG0dT701S+4A4IYfKc96ChwAcYJziizFdS2JFlDncR0NOcCRiQQAOgB5pIMDoBluDnsKlFukgz5hDHsBgH8alolpLRlbyDuyzMMdQOMUhDKQUJOP4iKteQOQG3ehP6im+Q6KSRnPB4o5b6lJK1xVnIQ5BOeh7UJJsUHPOeKXK8Ag98gimlgBgDOadn3C+mhNsLgbsoep96ST5AoBycdM8VEpzkkkLjqO9I1s5UFW6DpnrS3B7DtsgwdxBI5YHqPSljlwCXwMHkelOgTC/MCO5OaRnXfyO/OKHZdSru1idJEORuBA64FDrExADkegBxUAGcgdCaesRj53dO3rTuZ2kT/ZPMThiM+lOETRoVB7cY5yKiZ3CD36c1EZZU6YI7A1HXVFebZK05TA6Adj3FMVxKSccj9aYMu4JUHPOT0NWQqLgE5J6kcc+lNLsLRsj8tCvzcginpGEYYGDnORSiEMpAJwDkZOaYbeVgOCRnk55FVqgaV9yeQuCNpGB+VVwWDguARnp61etLZ9jLKGAOQV65FS/Y0fJBGCOAKdk9RNvRGdlQMggHNNWVlbOOvGcZqS5tRHuQ8k8nNQiOUevPQEVFgu3rYmaYjkcjPTFNaXLgkDBPpTSWA5QAAfwipF2tCXBzg4JP8qOuo/Mes6bSVKkA8haiKB2LAFM9ic4qQRRuDjjjqB1qNbcPwGzjrg1ewOzBYQSQzH1A/rTSDGSCMgilIZHC5A9TmnOxVGYjJ5qH3sK8nohElCgHaQBx6AUpmVlO0EHPBAqLzlOMDqM5zwBU8aibAxtI9KpXtuC2ux0R3/fUg/Sh1HVeCeR9Kc0QQHa4Ix696YYS7feUkDGc1LbT1Fe+5E0LMckkL0z1IPfimCKQYPJOe3p61KYiuDvUgHOR2p0cvlAEkEHkEDORQrdSrvoNRQrZJzSyshICjnNSSSK56fNjOfUVExjK4AO7JNDdtgurCw3e1irAEZ49qebhSCcYGeccc1RjJDk479DV/ahUZ70ot9RXEBABPJyOQe3tQqKQSR04qRoM4CsQewApssLRzDL7R7cnFNoLg1uQBgnrnB/lRlkwVByRnCnpSspOTuxjkE9/wp4Qjg5z/ePaptfoUpNDGeX3xjk+lIrLkFwPfPap1w8Rw4Pb0xioZI1yCGIx6d6WluVA99xzrGxAAXA9ajZAPnByvTGaayA4CZLZ5yMUeWyjrznjjFPl01BK49ojwA3JAPBp0W9FyQTjmm55Hyggd/Q1IZiMErlMdQeho22QrWEkkABO0k54Wq7gOQDlRn/Iq27CVQSQCwwNwzkCq7uu84wB0xSTvsO66jfIKs3JyR3HSpmjdFwDk45AqrISQNpJ5Ix6VYiV/LAORx1Pepbs7NCurlrRYC0gjkIwzcsew9KtXlvHGxCDKZwGIqjDdNGpAHIPcdKV4muXM2SWPy9fStFK2iQ3rqh6O0bFY8lSMZ6fhRmUPgAEevqaAvkp2J9KRpWAO04OeaSWuwJvqWFKohAJGSMg9zQTEwchSSwGRnH6VT3O8nTI+nepxGowxIDZ6n0o5rOwlrqiUoPlAOT3wehqSTYvXg+/eq8c4CnAAwePc1G7mRsq/wBQKFNbINHuWWUY5III6Zxj2qLyw5AJBPYjvVcgkHdwQOhqeGRokAUArn06Z96Ta6oErqyDy3jIAPB96nUmNSDjPHPtTPtRKY2ggZIz61We5G3qx9R6VOm2xTTSsTPOpbPAwepqGSUSNkKB7gUkcPmYOfYmpPKCAr1BOSap81tyFroxgw685wDT952kJxnuO1RsuSMEkDoKfHJ8oAAOf7pzSW2potFoSRh1GQxJz3HWpWcKMnvSRzrFwVJz0Gcc+tTI8ckZB4IHXuKq8VqCWhWeYMgIB3Z5J5rZ8P30cazq5EYkUgEjr3xWZsDxnAJwOF75rY020tZNGnJ4dOSWGWBI6UrSetxcvWRgXd0skhPdjkA46VE0wKEjJOOO1LPbBCDxx3NIsAyVBIJHJqNRJoRbgkgDgEdCeTTgHdxkHg8g1YSzKMCCD05A61KsZVueO/ShbBfmdmQJEqYBGSecYoeEE8AnPJ9hU8hXGc4btRGwJODn3qd9GXFruMawOcnI46U6O2GwBgPXPTBqwZHlkIXByO44FaFzYrHohnPyTLkM4x0P8+aV4rQOVt3RkMkauRuBGeMCrumTRQMS4JJ4wSPl47/jWbaRl5ApJOACW9a6G9tILewByvmkcLnII7AmtY7XYvNmVe3COxKk4HUnvVdLoAoSeM8j19qVoC3CjHU4zUSWp3EuVYDtjpUcj3TBLmehLNIDyAOP0pkVy7HIBBI5B4rQhsYpYgNy7TzhTQ9qkTggKBnsaLO17miukFqEkLtI5BU8IwxnPvV2CNJFydo7gZ6iqCSK44HAJHJ5p8BihfduCjPUnr6Cs7rcFK5dmtSQFUZcnPJxitnwjfR6NMBIcDsQM896yXvCSMAnPA2jNLMjFVLKeWAwOo+tDd9tC4K0tWfTXwj+LFl4f8ZaPeShfJWVFYHjBB65/Gv0D8XJbeK/AWqwxsJobqzYptPXK5H6ivyM8PWU0tzajkZdSpHY5FfqL8ONRef4WRykFZI7Tntg7ecV40q9WjVlFu6aPoJUoVKCkt1ofkb4y0l9C8VappbApJb3DFWAxuUHGfzyKw2SUEA5JbJz7V3nxZMt78TNfvpUKBp3WMbhnbuPUelccHTzipJyR1x0rpwM1OnzLQ8WrG0rJlGQTKuASD0JX070ttaIo+c5DHucZNXbn/VlwCUA+8BnFUSxYDADqRkf416Ld9jmt3JnSBAByrc5yaZJ5RACjnPJPOfaoWi3uu/BJ6knGKd9nKpkdPShOzCLsKIirEndjoFI6Cns5XJHUjH0qPzW5DBsjGTjORSPJhiTuKY6DtU3T0Ksy3auS4yRgkA1B4z1pBGbQH5EAQqO/vToZCtrcMFAYRsVJ45x1rzS71meWYmUlypIbPXipalsj7bIa9DCqUqi1ZMbQvynGM4auy0TxjJpljFBKCTGAvXg+prik18IoPlY4+6oz+NRXGsGRThTg9CAaVpPTY+xoZjhsI/aUp2bPUv+E6intynmBM8Ak9K8t1OdHvZeeA2AQcZrKnu5i5AySxx04qsXkeQknJPB9quMGt2eXmud/Xo8htIwbeoJJPAz3z3r33RrtBpFoA4YCJVAU9AB0r5viuHgxnoTivRPDvjyK3sYIJ2IMS7QxIA9qrncHc7+HsZSoylGo7XPbvDMwkW4JJyDhR6f/XrqLW4227nrjjFcl4emQ+HLG5Hz+YCxdRktnHaugguQbQorAZPPrXk1ZKc7mOOmqtaUoFqOYON2Wznv3q/pH72WQDHZSCMkAVgyXqrhAeRWv4bmEqS4PJY7jn9KwvrocFmjp7SGI4+8TkYHvW9Z2u1QSMgDFYum4Dr1AB5rqbXb5fYAisZyu7nXDYpX7lIB1IHQYrwX4861LpWlNKjDfI20gcYz3+te937ooGOBnnivmX9qG5X+yrUKxyZwxHpzzx+FaUVzS946G+WNzxSythLdCafLOx3Fuua7CC5ljgUQQyOD0KKTj2OKyPA1imp6iqSklV6jPHtXvFh4es4YEMcQAx1PavpKNCM1q7Ht5Xhq9aHPHS54fLbalfzZMcmDwAVNa1h4Gu7hcv8ALkZCscY/GvYJ9Kt0G5kGRx5hGM+gzWdd31naEB5kTAw2TW7pUKa1PW/sWMpc9edzq/h5AIdFgt3YMIMLyOuP/wBVe9eHtQjt4oHZhgAD8q+YfCXjSyi1L7MJxhgWD9uDjFd0/iC9lYRxziKIckj71eDXmoSfKePXoxhV9nHY+ufD3ijTNW0250ySaMsyEhSw4IH6V5B8ab+C7g0+2Miu8BJL4zwO2D9f1rzvSPHlp4cBuZboPOoBIY9gc9RXlXxJ+Kd54u1mV7WVo4V+6yDG7v1rzYYipKokjowdKGErqrJ6HqcWpQIBmVQemS2MVKdcs42B8+PI6DcP8a+dE1q/uAQ9xKx6ctTXkuXyzSyHBwdx4IHv1r3PbV3sj7OWf4eLtGLZ9LR+JbGQ4NyicfxEAVYTxBZbSFuEPuHB4r5eS4nQ7svgkEHccCnedLs+Wdo9p5ZGI/z0oVfERWy/Ej/WGl1gz6rg1q2lJKTp/wB9j/GnvOkuQSrbvU5r5ag1m9tkBjuZQQMAq3UVp2XjjWbIgreSZ4BD9+n/ANeqjja0d4mtPPcHN2kmvkfRVxoGn38eJrOCQdMlf6+tczrHwk0rVEJhfyZAcg9APyrziy+LurwMnnMrxg84BP49a6fTfjRbykLcxsp7kKfzz+NbrMVa04/qbueXYvS6u/kc9r3wb1GyQyW0qTopyWUEdDxj9O1O0zxZfaJELXULaXBAUtIOgHAr1HSPiBpmpKuy6QFh/F6elXdU0DSvEtqBc20EmQSrhASM/pWlsPX1i7PyJjgJYZuWGlp2PH9evoryEy20vUA4B5Brz3xJeG7s3gmORjGGOea9D8c/D678PF7jTna4tcnMa9QPYdBXkurT792SUdeCD2Nc1SnOm9fvODE420XTqqzOBXxDeaehtBKxTJGPetfSNZ3FUcnJGAM1zPiGP/TAynOSTkdqdo7mSZFX5ienFS6akrpH5bVxVX6x7Nyurnp+gacdS1a2jQZBYMR6CvctDsFsUCjoBjg1578IdJMTG7ugASMLkYwP/wBdeqIQAAhwD7V1UIqK1P1jJcL7CjztblPxZriaD4fu7kjLCIlCTjLdq+TfEF/JeXjyucmQ7mb1Jr2748a6Y7ex0xCdpBlI+nX+lfPd+4dirAdeD0x7UVJXdl0PleKcZqqMR17pgksBcKTgHBJ4xWZaIFJXkK2MgD9K7DSLX7T4du4mIBYbgP73+ea42NtsuBkbTwCeeKlO6PzzE0VTjGaW533w/wBY+w6iY+NsnynsM9q7HxPam+s2j+VzjjB6g+35V5Npl4bS5jccbW3ZFeqWk5uoIpT8ybQCfT0rNNrQ/QMhrfWMO8PI8ov9PnspmRxjBOOCD19ay777gCk4B4zyR7V7XqOgW16hLoCx9ulea6p4dFvrMVshBR8tz25rRW7nzuaZFWoTcqeqZzdjpc98+2JWz2wK7rw/8OWkw9yQijHy9z612PhrwtBbW4YIoJGSat6jqttpY4cBl7A5Oa6Pdgrs6cv4fpQXtcS/kWNF0DTtJj/dxKXPBLDnNac2pRxx4DAAdgOM/SuLfxNPdERwQOxPcDofwq5ZeHdY1VwTG8UWPvE9fwoVSpPSCPrKeIwuHXs6EL+gus63EQ+HAIPHvWNZXupXMhW3iMhPQgkgV3Nh4CtLRRLfz7uc5fBx+VXZPEGjaDkW8KsRxvVQcj8OtY1KdPeu/uM506ld887QRmaP4H1HVQGu3aGM4zyQSa7XSfAOnacwIhDyA5MjDk/jXKzfFKRUKwxDB6EkgDP51nzfE7UpkOCqnI+6D0/zmohWo0v4UDejUy7D/HNN/eeuwaXBbMyqgH+yvanyJCMEsBj1/lXiM3j/AFeTI+2ypk84OMVWPizVCcm9ldj1LHJ/+t/9etHjZPeJ6CzrAw0j+CPdG8raSChx+lMdImXazrkdx0NeFf8ACR6mSN17Mcdt2M/ljj8KfHrup8E3cx5Hy7yR+XasnjJfyguIMJfZ/ce2NaIT1XJBxxmmR6dEmDhfmPavHovEuqBgTdykg8ZY8enTj9KtDxVqiMp88sT1ZiT+FQ8bKS+E1hnmCluvwPXjAwUbCQM9B0FU7qwhnYiWBH3Dhj3rzy28b6pGAD84B6MScevFatt48vFI823jdSe2Rj8aweKi94noRzfA1Fyt/gb0vg/TJjgxeVnn5R0NctrvgbyWY2xZk7DHWuktPGUF06efGYgfvbRnI/ya147+0v1IikDD6ipVWhLRsc8LgcXH93a/keOR3M+jT4JMTZxnJGfaut0PxfdXaC1YAg8Zye/f61seIvD0F/C2UDOCTkfyxXOeDtEkt9XmEzAJGTtGOnpXNWoRS54s8hUMXgpWUrwO2tAYkHHQYyT3rQtXkwBkvwSDjtVzTtL+1sAqkjAzmus0/wAHm5Kr5TMG4ODivDrQ5o3Eopu8it4Sglnu41XLMTgDng9q9M+KniX7B4ftfD9uwR7gB5SDnAGMj+lQaF4Zt/CVncapckeVbJv579MD39fwrgbv7X4u1Ke+kdo45Sdv+6TnGK8aNGTkdEKUKs03tEpperGoUYAAwBjFSw35kYBWxz2qSbwtLI4RHKlyNrevas3xrpGs+AtIF+NOlu8nAKDITpyT26966vq1abtSVz0ZxppXueh2nxH074eeHJdS1GdFwpEcRI+c9s+2a+e7nxne+N/F0niDUrjz2LZjiUcIoPAx2AA6V4/438Xaprt7v1B3ADHERPyofp+FZVhq9zYKJInZ414K7uMV20MqmlzVN+x4NLNcFhcR76v5n6I/CT48ywJFDLMYhx8pI6DAz9K9p1zxFpXjuzW4muAssK5UEgDjnr36V+YPh74nvbtG8hKuMYIOf89a77/hfl7HY+TbOdxGC5bGBx/n8K61Kph7x5bo7cXl2V42axmGqKEvI+/tH+Nmj3egHS3ZRLGpTk8EjI718+DQpT4m1OW1QyWrzGVfKXO3Pbj+leCaJ8TA+ws6yB2ycjOCepr6O/Zz8Uw2eoajdXRU20pHlhwMHjt7dq5Viq1ZqjW0ictLBYfL4Vq2Ci5N62Ou0PwzNrvhzWLK3jcXrW5eJtpGWHI4474FeFLpVh4ytp7eSIafrltIY5YipHI7cn24z619uaJ4q0NrtZI4liZhjK9/XPtXzh8c/CGi2HxBFxpVybW81ENI2xsKGHPQev5fnXoexo0qPNSnqj56nV/tKrPDYik0nqvJ9T5w8TeFrzQ7so8Tqg5DEda5ya2lB7jPXIr6COpzSIdK8RwK7DHl3SIDgdgSfX/Paol+Ak/ii8VtKuIyJBuUHG0/j1Gc1rQxV7Ka1/A+Dzvh6pgb1YK8T5/COWHDK23nPp9elOaYxouVznnmvojxR+x94u0nSlvbIW+pouTJFbH5gMcjHQ/hXg2o6Y9hdTwXMU0EsDGOSKRcOhHUYr1FFy95M+Bertaxni4L4PG1hjJ7HtXZ+AtQ+w3pBAQR4AzzuJHJrF0/wveauQltE7seRtU5x+HWu38LfCzV1ugZrSURtjcSMEfhTSbM7eR674Y8SQmJVb5yQBxzXvvw58UWVjoc0V1KsQkUgFyOnWvF/BPw8ECo80BQgjOOCfTNes6l4IstV8BXtnbF4LwqZBIDyDwOCeg9hWVdSkvjR6OGfLq4nwn8S2F78QfE06ElJLw7Tj7wxXH8Rb35O3so5Jr1HWPhR4pS/uD/AGVNckuSZAM7uSB1/CqI+EniZwoOjz5z/D2Pr7UUoSjHVHDXqKdRtHnfmFWyRk47jOc1F5hDggZyeh7V6hD8DPE8iEf2VcREnJPllwR6gjioh8CvFIJK6YC3bbkj8scGt+XQwTRwQkZipcAHHB9DT9hc5J3AY5HrXfN8FvFKRBTpTkg9VIGR9Tiqkvw11+2U+bpVygb+5GWAP4URjcmTu7I49c88cnuB1pSmzHOO+AK6pPAGtyEkadejHZYDk+4obwBrw+U6ZcAjjLKTge5xxWijK2iFZ9TkJIR1JJyOlVnh3fMASACDmutm8H6rCHD6fOpxwxQ4P0PeoT4T1NQf9FkZgB8oQnHvms1GXUndnMKrIoABBxyOOaN5VNuTk889q2z4fu1lKPbTIB3kjKg+3OKcfDF4vzm0lQMON2CPzHX8Kpx8h3fQ59TKS6gFTnoafEhdgcsuOcY610EPhy8nAEVpKz4Hy+WV/U1Z/wCEM1IcmzmRiBwV6/8A1qjla7hF6WuYO0AcEnHpT0dBHgDLY4ya2k8DazNJj+zrkRjPzeUeT2x61a/4V3rpAH9kXqq3LN9nJ/lml770sSnZ3ObjKSEDqTxj+dFzYccDIA457f1rp1+HXiKLBTRrpxnqIzz+eMUS/D7xE+T/AGPdKVORvjxj8aa5tuUvpc40RvGAoABxgHP9ab5bAkEgnPPOa6x/h14gmzjS7rcOoMRwfxp//CudbZif7GvV9A0RPP1GaXK30IUmtEjlYS6NkcnpkCuy8HPLKPLZxIhOfn4xntjvTI/hv4gEZ36VcA9gIzn+XFWrLwX4vs2BstDuWIbP70+Xn+fFNrrylx13Ppj4JaULbxPZK8v7plGCeAOev4cV1P7ZHwcll8DP4g0Ikm3w11EoUB145Ax6EnrXifw5ufGFlexNeac0LxsMEBiMA8AnAr2Px74+8V+JvBtxok1oqQTRbJDGpJYeg/8Ar15bqunUa9ldM9ulRjOGk7HwlOUmQuhBDjcCDnis5oyD8oVSTnIrt7z4ca5BK8SaTdlEJA2pjAz74yfpxWXN4J1hJFL2VyjLwqiIk/jxgfjXqJNxV0eJVioy01MHfIECA8E55H51MySbScEJ2rWl8K6h85NlOjEADfCTt9Tx3+vFWTptzBamJ7KUORtBKEg575AOPxpcjjshJ3WpypXhiSc9Dg0RKnABxk9u1bcnhm8aJnNrJsx9/aRz2I45+lVx4fvV+YQO2OQQuB+VP3upDaWxSWEFwMEDvgdcUySHywRyobPAHar/APZd/gkWVymMdU6/TGajbTbpsiW3uWUDcTEhBB7cEZx9Khu7tYVktbmbEWDEZqQlmyd7Kp4IU4zV2DR7hgAIpTIRwPLYZH0Iq1Do9y5Ki1uCVPIEDEAfUCr0tYS9TIW4KZUjHoG/xp/DOpJGOnNaTaO6uQYJ0OeC8Lf4VIPDdy214rOYrgl8KSM9uvtUu62D1MlpAyYIII6HHUZp3k5wx6ccZ/pV9tInVMi2mYqTkKhz+tNTSrptrNBJGD2fHHpkjj/9dJpvQLJFSeBdxAzz3xSCEnKrkYBJA5zirlzp0+ArCTcRxtUkD8RQmmSKfmWaQ4HzKpIH5Cos+qHfoUTCWVTnIx8wbk/hT1tuA4+XHHFXntfKJJVseyHP+NHkFGUFJgD0zEw/UiqWg1ro2UMtEwKMMg5BzS/aDuAC5yep7VeMQLFdjgkcDyzkj1AxTPsrkAi2nIUkfNGVz7nPak3fYElF7kPDKeOepx6VC0yycFRgnI4rTg0yWSXAtJnOD8yRnBHbk4qxHoF4xUvZuq4OWPOPTpmqu2rCVkZCIFQDbxjjvT4uEIPRSAeOnt9a2f8AhGNRYl00+7dCOXEJwPzpbfwZqxAEen3TgsWAEbN9cjHH1ppSehN47GSMA43EoDjBP9KU3cfy4cfM23B6gj+QroB8PtV8uUw2M292348ljgemQKtp8OtYl5XTnJ6heQf5U5RmNWRyisWBPKlucetOih3ElicjIPp7A11q/DDxFuLto96AwG0rEXB+mB0qX/hWXiNSXGi3zJjAAiOanklbYbtockbc4QANzycDgVIdNYoOODxtPJA967a1+FniedMrot8mOzQEg/1/Srtv8IfFaKC+i3uSORHEcH355FUo2Bu55rd6dsXLcBeox0PtWp4Rt0XUohKiEgdcbh+R7120nwa8XXII/sS4Cg85BBPuBU2j/ArxpBqEUo0qWKLdliwzkfTt+VS4tbIqKV7s77wBoVmdbtL0IrGJlbAAAyCOn61+gOmSWHjDwxGssMd1Y3cISWBwCpGMFSK+JfB/w88R6XcIZbJo0U54yQPccZJ/Cvpv4W6lc6GotLpSLaUjGRjY2Ov0Nc0JypV+eWzPUUYyhaK1Plf9pT9m+X4Z3k2raPCZ/DVwSchSTbE87Gx264PYe3A+Z76F4Z2IAIxwwPev2P1HT7PWtPltLyGO6tJl2vHIMqwr4d+OP7JNxp/ixm8JIJdOuIzKLUYHktu6E88Hnt/9b0a0IyXNFnLKN9LHyEGYuFIHPQZxgevvUklvwCFGc5yOK9rP7LvjZX4t4IVPAMilmPtxirFv+yp45fGYLXJ9VYAfj2rmUJdznt5HhSWxU5KDHck9amjtVVQUyMYGO4r3I/sk+N2YYFmoPO1ieR6Z6Gnp+yX4wDHe1uAeoWQ8H644/Gqfa6/AIxd9jw64MQYKoOcYyfWu8+HFwFeIEBe23GSSTXdxfsieJfl825jz1+Y5AB9xwfxre8N/sxa1oV2ry6nG4J6FQrD6dsVmvdd20aqDvezPQfh3qVxpWowTwzmKRQOQcV9Q+G/EVn4x0p7e5ijaRk2T20mCCCOeO4NfO2l+AdQ05EJeN3AA64BPr3xmum0qHVNFuY54ZTHPEdwUHII7g0p1qdJ+0p79TupRlUXLM574w/sS6RqkF/q/g6V9NvzmU6eeYZT1IA7HjgfrmvhzVtGuLK5ngnjeOeFjHLGeqODgiv1d0/4l6dJbRm6WWCfHzJsyAe+D6V88fE/4B+H/AIh+KtT1iGdrRb1/NdIm2EtjBPHQ/nVyxGHrLezIlhqi+yfCdxbPGMjB9B61Gto46NliOhNfY9p+x94ZK5fUroHGCCQWPtk1s2n7Ifgy2XLXMjgj5hgHP5VC9lH7SOR0az0UT4i8vZtMpCBc5LHAI9KWNI5YsoynBxhSCa+64/2Wvh4keHilmI/i3nA+tRyfsu/DiYEKkisRj5XNHtKPWRaw1e3wnwxwCFdUjOCQpYc++Pxqy8VvLYqkbxqyqMeX0B9z619wW/7Knw5WQFo5mP8AdLAY9+Of1qyP2T/h4zDMUjL2VicD9an2lPpIFhqnWJ8HJvCKBgkjOSQMinkGMKGdAT1wc19+L+yv4Aii8uLTxIMcnJ/ketOh/Zf8HQKNmlI2OzRg/wA81UXTf2iXQqp6RPz8khfjfheMnvkew7n2FSw28TOQ7qox93oeO+DzX6Cp+zd4SUkrpUW70aMH8vT8KuR/ATwqiBH0iJkXpwAc/XGatOktbsn6vV7H56LZRbgvmK6k8bSen1qzFZRCHAI3g4wQSTzX6Fj4C+DmQI+m5XIIB5/WpJP2efBsyg/2cAAenAA/AYBpKVN/aBYav1R+eEkcFqC8g2AcFjwAfrQby3ztEiHIyDkEY+tfoFJ+zP4Kk3OdOVSOgViM+/HA/WoH/Zq8JQEqNJjZSMhS2fx96tzh/MUsPUT0ifn5/acEXMc8ROORuB/IVGZpbgE5YAnrtJx+FfoXH+z74PhXP9g24fswjBz/AJ9qmh+Cnha3XKaHASBwWTkGsm6fWTK9hW7H57x2E82RG0j5BAkRTj8v8RXWeEfBE15LHPcgiEYDiUcAntnpmvua2+E2gFmEeg2pUdUWM8Y6mtmw8AaFZKEg0yCCI/MYkQAZPU46Z96n91bQcMNUvqfPUfwV8HX/AIVF7YGG01WIbtqzZLnr07Zqz8PNJitte0t7iAgRzDfvP3Bn096+i18G6IvI06DGeBtA/A1L/wAItp0Y+S1jTHogHHpXNN88XG6+4740Yq3KhfjH8NbT4t6LpdpJM4thJvIiYc5GQeeDjFfC/wAYvg1ffC3xc+nyLNdWMiebFcBdzEZxg4HPX9K+/LV/syKisyqv3VB6VFqOk2et3AmvbaK6dQFVpUBIx2z1rSlW5dJIqpR5la5+Y02lzh022F7KhGdyQEA/TPWo5NNukTJ0683dwLduD+VfpqPDGlqTixtBx90x5xUA0XTmwf7Ngz0I2Y/Sul1aS3ucH1SofmNJpmpFk8rTLtwfmJaJh+HTk5qZtG1eVVA0TUCSRgCAg5/wr9OE0vTMELplsOeRs5Bpy6PY9TptuATkERihVaL7gsJV62PzUg8HeJJcEaDqJ65/0cj9BxRP4C8StGGGgXqgkZka3bGPT69a/TeO0tIl4tLcD/rmKVfJUkJBB+EYGaca1PqmNYOr3R+YcngDxJgH/hHtRMRH3zCQPypp+H/iL5mXRL13zlYxEwJHrkiv1ACQP960gcerqKR0ssD/AEG3B/2kBpe1oroyZYOo3e6PzH/4V94kZTjw/qIfHRYCcGkh+HXiiSRgfDt9E7Z2o0Z5Hbn/AOtX6ZtDbBgUtoAc5xsAH/1qTZG+QsEKk9dqA5/Okq1Laz+8f1SfdH5t23wo8XzyADw5eA+jrgZ9jWl/wpTxtIwUeG7gkHcApzj8RX6KiLcpBWMjoAVAx+VTxhnXHQDjp0o9rBdAWDk95H5yD4GfEItz4cbaTkL5gGD9MVJH+z98RZm+XQAo77nAH51+jSGROAAQDngYodpM78KSOhxT9rH+UpYSS+0fnWv7OXxByT/YYYNwSJgP8atQ/s0fEBgcWMUQPGHJOPyxX6EmZ2Zs9G4YHp9MVC9tKWBDNj0yaPawavyi+qP+b8D4H/4Zb8ebcMlvzjLHKkfTNXbT9k7xvc4DiCIZ++H6/jj+lfdkdo5IAcjJ5wcVaNkiHcOD3OOtWqkX9lD+qtP4j5B8Kfspazosyy3FzGCp+4SeB9T1r0yx+DFxbokbXW5CAQSo3H29MV7dLJufLAMAcGoZBG2CBgdzV/WZR0irGiwcXuzkfD/gc6RNFK58zaV4ZQOhB6CvV4/EVnLCdxZTj7pU8/SuWjuEUBN3Q4GTUT6iFmMaoxK9SBwK53XmnzI6Fh4pWPFdX/Zf0PxBqNzc3s08ZmkLERkYOT1wRUdr+yb4ItmUvaSTEcFnGc+uRmva0v0diMEEdeaRLpZJcDj8OPzojVl0HKhCb948qT9mTwBEpA0hDnuVByf6VoW37PXgaGPaujQnA4JjXI/HqK9FCkscYIB5wOlPlhYICj5z1B7VXt6q6kfVqXY4i2+A/gWMAf2JA+PWJST+J5NXE+DnhKJdq6PE0ZyMMo4/DGK6cCVOCc/hQsE8z4V2UdcE8H8KPb1e4nhqN9jlk+Ffh6A/JpVsg9BGBn8sVetfh14fiUBdIt1yOdqgfjW5JDPAoLkPjqRxSC9ABBOD2zSVaoupf1ek1sZB8E6bbu3k2qKAOBtH9K0tGtG0WUtaD7OSAGwOCPSrcd4mwhic+o9ad9pAwT0PT6VnKo5/EVClGOyF1OAa1JFJfQxTMikKdgOAfrVOHw7YB23WcLBhgjaB9OlaUV0mASwNSR3UbggkE+1CnJdRypqW6M1fD1iBgWVuDngiIfhzT/7Gt4fmW2iRweCqAEVpPdxoM8Z7YPSqT6ihUlDvB6+9V7V23JVGPYamnQISfIiye4XGD68VatbaKJgRBEq/3QgHPrVVNTQ5GMkDnAqN9X8t1xnBOOnSpc2upSorojokmjRcG3jyD6ZBpWvYg2RbxjI6baxodVtpI5EaQRykZVicf/rrI1bxZb6HFvnkDAdCoJzj6dKTq26lRpJu1jsGv4iCGtkYdCAtRTXlsP8AV28aeuUwc14zq/7RWk6UT5lrPL6FUI/z+Nctc/teaZBIUj0+4cDJUPGCR+Oa5J4zlV9fuOqOCcu33o+hGMcjkmOMbuPuCopmVAMKD+Ar5vuf2v7dvuaVORnOGhzk/nUDftePNCUTQrgZwQVixk/risljub7Mn8ivqaj1j96Poa6Z5ImRERSeAAoxXL6rY6/ID9nvPIUHjjJFeTQ/tQ6zcgNF4YnlAOAfKJ/DgVeT9orxbMVaPwjcbf8Arm3P0+Wq+sOpo6Un8iPZKLtzxXzR111oPjeZHMGsxoCMZYAc/TtWVJ4N+I8kTKniGMOTwOv65qpJ8btc1G3AfwrfQTEdRCcH3zgVHpuo+ItdlEpnvrRzw0SDAA+po5YyWlF/O6Btx/5er5WZfj+HXxOIB/4SQEd/lArb074e+NECm78TsrE8rkAY9quaLp2tAANqtz5Y6q5JP5119mjpCUllYnIIYnJ/Oqjhobulb5sz9rPpUv8AJGdo2g6vozI8+syXSr2LHB/OtLU/iHYaAR9slkyR/ASM1bj2xggkuG4IbvVK60WxvARPbLICOA4BwK2VFJWh7v4k8y+3qc1qHx404qRAlznoCec/4VxOt/tEXcLFLOyvZ5cHCrGePqO9ekp8P9LbcRbLGCc4jwOf6VXn8M6ZoyOxjiKHqrAAg+vtUPCtr36r/A1jiEvgpI+fPFH7Qfiu+tDBNpc8MEhI8ySJgPrXhPibWrnxJevNcyhpyMMQxB49Aegr6u8ZeNfBFtG9tqMf28xkgRFiwB9MCvFPGvjvQNQgaDR/DzIgGPltyxPtk9qwjh8Kna7b+86XXxCWqUfwPHTp7kYO50IxhhnNRrYRIxBQAjBwSRg9v5V6VoifazkeEr65OANrwEqPyIrYj8P6tcjFr4WuIeTgSRYA9/mzya3jhYp/A/uPPliqjfvS/E8gjsmXBxknuBVuHTZpvlWORxjJVEJJ/Ku/uvh34v1OcpB4dkRSOrMEx+Aru/Anw58c6JLau2nWsDxsGWVvmIxxnpyfxq/qsr6RJliP754xpngzVdXKi0tbiQ7sA+UwGegHI4r0Kx/Zw8YtbQ3MsEHkucNEpO9Oe/v7Yr6g0hJ9JhSe7NuJyP3+Iguf6muhl8X6c9uTbX8Cy7QNmQfqK1UqdNWmjNQrVnozw/wp+y5oksMUusvPNKSCyL8gHt3/AExXqOk/CTwH4MiLxWMSFBneQpYfieav3OvWl5AYZdSiiduhDAY/wrC1LwPZ+LLF4odR83qpMcpPB9c8Uva30pWNY4aENarbG+IPH3w60wGKWaHeowQCM5/OvO7j4pfDiy1Jrq1QrcEYJWRjn6A8Grl1+ydpt0SxvZJpCeN0hwPwxWJL+xw0xcjVwyD5grxggY9MYP60fV8TU+Kqrehr7fCU9FTZyPxX+J2geMNPKaZbCCZSAzHnI9cdjXi0d5EpbzywUHAJBAP+P4V9HWX7Io80pc6vI4U4HlqIyR7HGQPqa9E8J/s8eHvDLANavey8Ye6YyEe+eh/KtFhZJWqTuY1cZGXu0oWPk3w6mmXdwCbaS4KnlBGQWHpyOR9K9p8F/C/w/wCJ3jEvh66thj5pEZoRn6Hivoex8I6RpxAg0q3jYDB+Xj8q2I7YRIojiRAOgCggCmqKWz/AwTnL4tDxmP8AZy0N2BhieIAcK0hJx/I//Xrf0P4D6VpM4l8y5kIHKmcgD8K9PQyAZKDHYdKmSZ0cfJ2wMAYrVK3QXIurOVh+FvhMgGfRoLg9/NQHPvnGc1Yk+EXgi8jw+gWfI42xDiumiJZsBBnP0qyY3VgNoA75qozn3H7KHY57Tfhh4W0tSINMhReoHlLkVsQaJpEJIW0jOOhAA/lVlkYchR07VKsW5SCvJHFPmm+olTpp3sRfYNOZci2QjHRlB/XrSjS7AfOLZAR3A6U8IV4ZcH3NWFgJHBGOhBPWkuYpxh2IxYRbAMAgcgYwKbLpNtLkiNUJ6gD+lXorMnHzAd+vWpGsRknO0d8mrSYaIyRocCA4Xk9B2qN9Dh3ZESD1wK3UhCrgsD6FacUiOMkg9zmqSsTa5zh0URkkICc9BSNpp42RgkfhiumEEXBJI7jAzmm+SmOu0EYPehxBabI/FaT4E+JJsEwRsSSSAx+X9Oagb4FeJIwCIFLY4BBAPvnmvtvYpwCgx2BFLlE3FVzjvj+vWva9rD+Q+eWGrL7Z8Rx/BrxOg2vYBmzwEJOfx64/CoZvhB4mj+/pnzLyAWxk/XtX28yoQR1DDkEZzVaSOIOAQFB4BpKrBacpaw007uR8Sv8ACvxE65fT9p7DOce3Ap6/CXxHsJFgQw6KzYz/AJ+lfbyW8JLAgJxnA7j1z/Sk+x22SdgB9QOtCqU1ryj+rVW/iPiQfCHxHJG/+g4YnpvJz9OKE+DviZnyNMYvnaSxAAH15r7hW1tSuQinksQccH1GKnkhtmH3I2zyQo6fhUvEUov4RLCVf5vwPiL/AIU14jVSE0zzSQACCR+WR+tQf8Kd8UxTESaVIgI4VgAfqDX3OLlI4SiOyL3UHAquZMq6IPKDEnCkjn1pqrTevKX9UqreR8NH4SeJ9xzpkgUdAR1qFvhV4i4DaXIDz0bP06f4V9zPAjvmUBn/ALx5J/Go5G8sYA+QD7oOKftKXWI/qtVbT/A+F/8AhVviCFTjTpc84JP+ODUS+APEe8FtKuxGON7RgA/TmvuGZfOXaUBHXgcA+3pSC0TeCiKDjG4gE8e/ajnpPoxKhV/mufFMfw71xhk6bcI3bKg5+mKW4+G2vvFsj0uVyv8Ay0PGfqP/AK1fZ72ylj0AI2lccHnr706K2iWTiJSx6nGKpTpdYk+wqr7R8SxfCXxC2SNNkdyPuEjAA75xVhPhP4jIIOjyhR0YsMEevrX20qBpQSjAjo3p9KU2ivIWVFUk5PHf19qnnp3+Er6tU6zPiQfC7XgE36dLyedgzn+VSP8ADTX4dpTTZ5AxxhF5+hz0r7ejtcZG9sN156j0NTRWKR8oCCQB8vf8aXNS/lD6vUWikfDi/DjxGCDJpc8YxwMA/wAqc/wz1ycHGnSjI6kYI/OvuT7HEq4KAgnJBHc01rWFuDErADgYxRz0/wCUX1er/MfCI+F/iCElk0m6n3cHYMkD1wcUr/DjXnUg6DfjnGfLHP5kV92R6fEgBCKB0wqgZH9etWxbWzgqUzuGM54xT9pSX2WV9Xq/zHwC/wAPPE0bApo1yAxwMAHH15GKnt/h74pZyTo9wq+jDBA+p4P4GvvyOC2GNsMRxwcqCR+JpktnaTAZVSQe/OKXPR6Jk+wrvdnwNceAPESSENpM7DJG4cj/ABqifA2soXL6Zdbs5+WFiB+JAz+FfoKbG0ZcPbox7b1zUY0ix8wMIEJ+gIH4Gn7SjvZkewr/AGZI/P1fBOtxkuul3Zyeu0gAfQ0P4U1mUkDTLgnHIRc4r9AxpdhvYG2iIB4DICPxz1/GiTSbKQt/osGDzgRKAD7en4U+ehfRMPq+I6tH5+ReEtVhTA0i/YZOAYCOfxpJ/DGqFM/2VdAnjDRnj61+gqaJZ9RDGoIyRjA/KhNB050Ymwgl39d4I4/AgUOdHsyvYV+jR+dr6JqVoCktk4BB2lUJH6VA2mSmQbophgEAFCufwPPWv0Ubwnojcvp1tknJGw9Prmom8KaFuwmnREcc+Wo/A8Z9O9RzUfMXsa77H54/ZJ1x/o1wPdoWH6kYpbiKRsbonXA2kbCMD396/QKXwPoM5JTT4RnJGwcex5zVOb4baAwG+xhDjoVH9KXLR3uyfZYlbJHwJHbspQsh55GBmtFLBHjaTqqqcr0Oe1fdS/C/w3yDp0JbJyCgwP8A69RSfCvw5N/zD0BHRQowT+Paj91/MUqVZ7xR8HS2mbfaBuIJ5AP5ZqobCQKGyMDrjpX36PhL4fkwGsomGehQEH8adJ8HPDAORpkOD22g/wBKP3L3l+BEqVf+U/P6S1aLYZHCkgYBI5FO+zqsYaQquTgEnGa++X+DHhWWIk6ciZBIUBTkeucVFH8E/CcS7hp0TsTzvjHT6g81VqP8wlTrxekfxPg1bNGdMnaWHGTjI/rzU6WOflDYIG3ORkfhX3efg94WkwH01SPQBf54qKT4NeGJAwGlRID90hRlfxwMmj9w9L/gN08R1ij4Pa1kjUZOGz0yMk/SplSRlIYcgdO9fac3wF8NSqV+ylT6RgKM/h0plt8BvDkICG0XAGcIO/ue9JwpLaRNq38p8VGMgkEEHHI9qPs4lA9D0Kn/ADxX2zP8DfDkkZH2CPIHAYA/j7VH/wAKL8NAEiAAsASPKGB/jQo039r8BqFda8qPi3+yyPk6BjgEGp5dOkiiGAeODuPSvs6L4IeHI1ISzQgnkEdf14/Cl/4Uj4aVQDYxgg8FVHy+pA6UuWjtzGihWt8J8TyRMDwpBYcnPFIloTlmXODyw4xX2mPgl4e+Ym3Yc4zgHiov+Gf/AA6zk/ZWwTncW6/h/wDXoUKS3mRau18B8ZJbkhjGQQpycHp6mntbtjqCeoB7j1r7Ml/Zq8LzgE2+eucqAD+A6/Wq8v7NfhwqCYyO4XcTj0//AFUKNL+YVq38h8dRxTnIwSQeOO1SRRA8NngEbSOmK+v7j9mzw8/JBY57KBn8eaib9mfw0+VczYB5AbIHv1GaXLDbmG/bP7B8jSxAHAXavUbuv0pptiqnOAcjvX15H+zD4aU7kkc56FgT+GDn9DUM37L+hOQftUiAHHTp7gHP60ckL/EgXtHryHynb2pLLkgYOCR39jVpbX96SACFPBxX1DJ+zFo0cQ8q4Z3J+YlQD9c4waa37NWnt9+5fBPIBHHvjAqlCKfxIr94vss+ZPIYnheTx9ajVWWQghg4JJBHYd6+lJ/2bLSFcQXTyAnIySCPxHb8aoTfszNK7Ol4ApGSoPX86bhF7SRmvaX1iz52vIWILKBknOT3qvbl2kAc5x2z1FfQl7+zNfMD5cxZmG4cE9PYHp9Kzh+zHrjMoilVgR0IAx7jJ/nWfsdbpoFOXWLPE7uJfO8sAZADfKQcZ7VCIkCkZ464A617Zd/s26/kM727E/KQi4B/HNQR/syeInYEyogJyrkDI+n+NNU536A5JKzT+48bMICZGcYziqyIYmYj6jC4r3cfst+JNoPmgRg4DOgGc+/TApo/Ze8Q78C5TkEhiuNvuD0/PNN0pS/4clTSWz+48KwxGSOc+lP3llKAAcgnjJFe7r+y3rJBVtRhJ5IOQCfxxg/kKT/hmbUEABv41dRyAmSc9+4oVJ21f4lqbS0izwxLdCrHCg9sijYi7zu464HYV7wn7L2p3A3C8VQOM7doP5mmyfsuX8YJ+2KCBk5AAI/PJ/Ch0muqFzN/ZZ4XHaZJ3ucE9cdB9KabbBOPl65717yv7MmoSxn/AE2Pjr8oHH0JyfwxQP2YtViQYvIyAOTgE9ewzn86XsnbWxN5dmeDMrQAkckcYIznNQyIxIG05PIxXu0/7N+sHBBidc8EuQevGf8A9VD/ALNOvlQUlgjCkMDvywPpjrUqi+5XPZbM8LRCWAOeBwaR4yhYAHHTIr3aL9l7XzCWEkZxkgqQPqCCSfxqvL+zZr8QHmFcEY5JGfccVaoy7r8A5/J/ceFrEWccYHvVoxHORggDpnrXsLfs567l/nhQ8AkIeP8A69W4v2Z9alQAyojEbgSwxj8cZPtU+xktbkRlrZJniiCUSLtJDqQwU0+eOS4naQgZYdQMZ9q9nH7NOspskE9ucnBJlwxI9j0H41YX9nHU15W5VXUfMsgBB/lip9l3ZrGV3t+B4cYJIpRvXgDI571YbDKBgqME5r2mX9nHXR1eGQnoGkAx+OKqz/s6+JSCFit3IPOM9vQ4/pTVJrZic1s0zxsMrBQAQT1BFJsPJUKSeCCcZr065+A/iS2ldDZgNjHykkfniltfgL4pEil7ZPLfgZUhSPqaXs5LzJU1eyPM1iAXoT3NMl3lh8h6cYr1aX4F6/b5UxhwowuByo9z3+tFn8DfEFyxbYI0BwJCD+YNL2V9TZt2PI03qWDDHQD/ABq5FECVGBjGSa9stv2bdTlIMrRIxOQVYH86vp+zBeuQWvYwcZIRhye/HT9TR7NrqPmdrcrPB3gQtgHC88VUltHYEKpZuSABnAFfQsv7MM6rhL4mQ9eQM+3OR+tVv+GZ792cC8MRBJLbxkEexBJpcmvQLO2qZ4DbZRA+049cHg1MZC/Qcd8V78v7L94GBe9j+YZxuByP+A9PrUy/svMqYF6ka4I2hiWHvkZH5im6d3o0iVJ/ys+fgoCjJ69vSnfMigIOCencD1r6Ii/ZktIkDPqLMSOAMnnvkFRj8KsRfsz2Df6y/lKA46j9OM0/Zpv4kVzSa+FnzeEk5YZYAZzjrSmMrhnyC3YjFfUMH7MuixsCdQJOdoIYgjvnpjt39akX9nXRVZwLmU45O4klvoOlL2Uf5kEoT/lPmJQir8oxz1A6GoC28ngnJx0xX1C37OWiSHfLcylRwFwAf0pH/Z48OKpzPO4AwCCRn2680nSj/Mg5KmyifLxjDDOMD34oW3YKSF+u3mvqA/s9+Hw4KF1BA+9IHz+HPP1qGf8AZ80V3bY8hJPXAGPyoUId0ChP+U+Z/IZU3Ads8jNIpOChXO4dMDBr6Qf9nrTQ523DE4yMrjH4ipX/AGddPKgLdMADzjAz+PX9Klwj/MUlPpE+a1gMgKYIzxxSmy8vGMA98ivo1/2bdPIDC7kBHIJcnH5Cmt+zFbuzP/abEfeIEgIGfYjr9KlQt9pE8tTblZ85mLYCTkkdADj8aRi0mMDnHrX0JJ+zQjYQXwcucB2IAPt0pYf2aDbyAy3ke1T90AfoRnP5imorq0OKmvss+e47fIAAzk9hTkgMfAHQZxX0Mv7N8Sylxeu5Y5IBwB+gx/KpG/Z3scnE7Pk544wafKr35hONRO/Kz52dEbBwfy5FM8ohgVJAxyPWvpJf2c9PWMgzyIc52qwOffNVn/Z0tmHyXEhjPUbuf1/oanlje3MVFTX2T53V5t6ICAgUk/Lgk/WporyWzguULHEqhWBHBxyOK9/l/ZzgVgPtcqIOoBBz/wCOn+dSn9m62lb/AJCUwz13Kq/yB/Wk6aXUq0usGfOB8xyVYgEDBPb2H/1qVUl3jAJA7dK+jLr9m+GHBTUHAxgEoNwz+n41WH7OAkb/AI+zwOAzYB/IZrNQj3M1Tl/Kzw2zZsjdgg+lWJE8yXCMCQPy9q9jm/Z4ulkOy5ViBjKrjPtg0J+zvfq+9b0nIxhlBx9CMfrmrUbaXNUna1jxhtL3ZZXyDjII6etI+nyRxgAA9ztNe2L8AtTTIEqOQScE4IH8qif4C6sGKO6YYk4jYHH40nTT6kWceh4vap5MhVx97oKtShjlC/B5Kg/0r1GX4Aa5FOZEaJ0xwjHdj0OR0/Kl/wCFD63LjaUOCWCopJ/P/wCtU+ydzRSezTPMbeKJVZmAJHU461m30xaYZPyKTg+ma9fvfgVrMlqY13CZeQMcA/XFZT/AbxFMu1IlyRydpx9c03TltczfkjyxpZPmIGSeNvrTjMwDAAAkYIxXpj/AXxCoyEDydCe5x7egpg+CutxAgwK7AdP8gU1CV7XKW2h53A8rNgMcDt0q0IWLLk/Mfeu4b4Na8gEhsTj+EEY/HNF18K9fjcZsjlRjg4z/AJ+lZ+za6AmcG1iBuPHHUVHHES3IC4HTrXeH4YeIn4FkSSfuk9v61NB8IvEMeP8AQHUnnDDAH+NDg7aoXLZ6HLaOoe9jQjgEAH1z14r0i10WwlKBtrHAJyP0xVXTPhTrNpOjvZlvmyXHXHsK3n8C6/GJXit/kBwoIPI/xp+/CPum8HC/vG5omk2X2m2EShvmUjgDBzzX3/8AAUR3HgZFbDDdsZCc8Y9PevgjwR4V1aC6T7ZEypvDKDx0Ofy4r64+EPjJvCkEltKA8UxDBAeVPtn618/WrexrqpVjdH0VKl7ag403qfNP/BQv4f6V4R8WaNf6eqw/bcbokGMfN7defXtjrXyKcyEDgEHJGa+wv2z9QvPiH41tJYrdnt7SI7FAzg4GPx6/Svlt/BOoxyMRYyoGGCSOhPcCt8HOVeUpwjaPTQ8XEU/Yvlk9TNMsf2MJtbfnBYHgj0xVDYIRuCn6EYIrrYvAGuy4ZLCchR94gAnPfk9KR/h/rnmBTYSOD145XH8/wr1lCXVHE3rY5JZZPLCgAAHnjPBprSMVI6EHnI7V21v8M9ZckfYZQ2OMqR+pqVfhHr8zkfY5QOgLYI/Ic0exk9R81jhsjYOSexyO9L5IWESSMFRcnB71veIvCMvhNg1+wRiOmcZ/A15vrGtyajOIYiUgU4LeuP6Vk+ZaHqYTDOu7vY0LnVTdTmCAfuiMEg8EVzF7pO65kUISSeTjrVs3ywlIonBkJAY5616H4RsbS/jKyRqzgZJYZ61pTtfU+1wGWrES9jHQ8sj0WeRiUgkk78Kf0NOk8P3a/K0RGR0wa95bSLdCRFGiqOhwBmsi9sFMu0JjHsBW8kkr3PsYcKR5fekeJtolxFjMTg4yARSR6LKcFYCSAegzXq02nL5mdoI6fSs+4t0jkJxgZ7VjzW1M5cLU4r4jzr/hG7ictuTaAeP8aZPo4sogXbBGck9h9K7+UAKSMAAc471x/iCUSApx06H1rP2l9EclXKMPhIcy1Z7L8LdRm1LwFZOcbY3aFTnJ4wOa69Jmj6DrjBzXBfAuZW8J3MRG4pcMApPI4ySB6V6FbR7t7Oq4B4288V5VVJSdjxZSsyCZsvkjHqQK2vCchi8/Kg88YGPxrIlY5OASOwzirmhXAjuXUsSCBj6+lZq1tDRLTQ7uwkJl4ABIBDYrp4Lg7ATgAjmuHs75zORghc4BPSt5L8rHgHPbFc0m7nXTi2izqd1lWIOOP4jmvnT492DaslpEhy7OSAB0xXtl/fmTdjgAZIzjNeMfEPVIZNTtw54Ri248YA7fnXVQspK530qMZyUZM5nwF4ZGmKHcEMcZY45/Gu41Lxfa6PbsCQ0uMBdwFee3vi0hDHbHYrHqO9Ztppd9rlyAEaQuchgOK9+M5z9ykj3XmFLBw9jh1zM0tZ8d3upORFL5SeoJ49sViO19fYG55CQT1zn8O9ej6D8Jy6LNdvtGOQOcD+td1pXgfS7JV2WyF8ZLsASa64Ze/iqs544XMMf705WR4Tp/hjVXKPbQSI4PysQVGfw5rvdK0fxpdQiMCJUAGWZmPPpnFet2+l20YAEaDABOf5VorJbWYBJVcng5xTq4TCWvJXPbwmReyV5Tuea2Pwo1O/ZW1HUZACMlIiMD8a6PT/hFpkO3zXlkIH3d2c/jXT/27ZRKc3EY46Bhz/SoT400tFBa4QHtgg5rJVcNR0gkj34ZdhkvfV/Ugh+GmiRAHyAzAdWUH6VetvAOiRsCtjEGzyQo5qm/xD0hGGZ1AA5JI/SnL8SNGTGLsOpAwcgfh1NN4+mtpnXHCYRL4V+BpSeAtEkBzYQYP8DIDmof+FcaG6AC1VMg5CADA7fWo4viNolwQReRrjqGIGMVoQeLtIu1+S8ikBHVSMCrjmEJK3Oa/UsNP7CMi8+FGjzITj5sYxsAIH1zWPcfBWwdf3Fy6dwS5P8APNd6mqWsgBW5jcHuD09uamEqMowwIPQqa1VenNdH9xk8qwk/sHkF98Fb1OYJ0K4HLYPP0GKxr74W6za8iETADogNe9CX8D6GnRzHI2846H0NZuFGWjSOKeQ4d/DdHzJPpeoaVIRLbSxMOdygjH41r6F8RNS0REQtJLGDghiSQPTJPNfQd3ZW19GRPbxNng/IBXK638L9K1hMxqYZO23A/WuaeBpT+B2ZyLL8Xg/ew87+TKmi/EDT9ehEE0gSSRdpR8DJPTr+FcL8UPhb9sWTUtMDMNuWRQAD6kAVV8T/AA21fw7N9otA8o9UAzjPX0NWvC/xEudOY2d9x/CQTk/iD0qL1cN7tXWPcyq1I4uPssVHlkfNfiewnsJXSVGXnBOO1QeDbmODUPnGcgEE19D/ABY8B2PiXSZL/TI8TkBpVUAZx1NfMd5HLpF8GYYIbABOPpzTnFON4PRn55jMPPLMZGrNXjc+jPDOtCNECEDjGBkV3djqe6MDPOMYzXhHhbXt0URBySBnnpXWT+MV0y0eTeoIHynPOfQ1yQqOGjP1rD42nPDqd0kc38Ytb/tHxPOqHKQxrGBnvjJ/XFeb2to1/cqpIO05PFaGrXh1C/nnYkszE5J65rS8Oac3kvKVwT0z1IrRO+rPy3GR/tHHtxeiEEhs0AUYQDG32Iwa4y5j+z3j8nDMSMjGc13l9ZyFXOABjkg1wepyA35A+bJxk89KuMbHFnEFCmltYtpiMKdu5s5yT0Fem+HLgSabbAH5lABBry4SbFJJyRjAAzkV0XhfxIlm/kyEYY9/WoldalZDjIYevabtc9OOGDE8KOpAyR7/AFrgfOF94lmHBEfy5IznvXTT6pEmmySq5JC5GD0NcNoN4POlunAO4ktuGM1MXfqfbZjiotR1O91LXRo+mAgZfHAHHX2rn9F0u88TXgAQ4ZuX4xyelMs4JvFeoiJQfLGMntzxXqOnrY+EdLjO1BKnVieT7V20486557I8e08dJWdoIs6N4YsPDlt5s4UuByT2P+RWbrHjyKBWS0RSMYB28A/ga53VNav/ABJdGOCKR0ZsARAnH1rb0L4Y3Fx8923kqxzgk5Gf61tarX0grI7I1uT91hIXfc5W71691FgXdmJ/u5/zio4tKvbzGyFzuAJ4Jwf5V7Hpnw/03TmyIhJJjJZhkn8K6q00yCBV2RIhA2jCgcVUcFGGsncr+xsXiXzV5ngtr4H1WVB/oxAJ9e3rVxPhrqz42KqgnJDHGf8ACvd1hIXBGAD+Y9DUqohByPyFb+xopXsdseHKaS5pniVv8JdRnTDmNc8gBsHP1qwPhDqQdAZ0jbPYZxXtBTADKBg8fhU6sFQZGB0J/kKl06P8p1x4fw1rNs8YT4QX8r4EwG0csB1qSP4PXyn5pVcg5GBjivZ4lyeQAAeOamVVzkjjPc9PapVOl/KdKyDDW6nih+D+qKzFXUoeQD2/H/61WIvhDqysv7tWHchsgfpXuFsMY5Bz6Vp2uEOAML7d65pQpN25S1w/hrXuzwe4+GmqQbWNkZQBgugJ+n1qNfC93bsolsJEJODujJGO3NfSUCs5Bzz/ADq5FZ28p/eRo5B6kf4VjPB0p6rQxllNCHU+aU8PfZR++gKk88KeR2IqePQI2UGJ2i6HjjB9cV9OroGn3y4e0gcH1jz+vUVm3nwh0u8JeAyW7noEPA9/evNq5Zza05HL9Xp0pe7Kx4DDYXEfEmXU8Agkk/UVR1XSJtMkF1Em4MRnA7Hvn2r2HW/hxqGhJI+w3UecDyFLMB61zb2AKlJEIAGCrDp+FeVU+sYX3aivE9SFWfLabuiXwdPDMiA8MwAPOK9m8B6Ul7ibbkdQM5714hpmhyWV9CLY48xwMMeASQPw619K/DjQpdNsQshBZh1Ixg8V5lquIly01ocWPjGhRdSL3PMv2g9eMMel+G7AZlnmVrgqeMZ4Brsfhj8FNT1q2Se+R7NCoIQYBAx09M034j/CW5+1f2zaq08hO5gcZXHcZr0P4O/EQ3cAsbvMcsfHuc9Pwrajh1hayeIV77djy8TiatPLfaYFqTW/dHhXjvTrvwt4wuNKuFJWMhoWYfeX/GvZfhktl458By2t/EJxsKMXGeRmk/aa8KrLa2XiOFMtENjkdwcVyXwv1Z/CfgiVy2HmkYhTxj0rqcHQxinT0TRjGtPM8shUp6TTX3nxp+0d8KYPDHia6jtEPlyE7QQOQOc9PrXiOjEW1xJBOcR/d9MnP8q+ov2idfj1fW4oy43RgueepPUfTmvm7xHYfZwJgCC3II7ivRVeU5WLzfL2lGdvetqU9f09tPcSqf3Lkcjsew/Gs6C6lgU8kEA4ya7aLTj4l8M2zKNssbnJ6kjjH8j+dYseiKHNvOPKk7e4rfmTV2fO4bD1qs+WDsQ6Z4rOnTJ5kSvHjkHOM16t4X+N6WkUSkNEoxhU5HavNW8Is2QCHBGfSnR+E5gA6jJHG0nGK46lGlU62PrsE82wDsqakj6Isv2mVsoI/KuJJXIyoUH8M/8A1q5nxD8Yb7xVqlrcsxeVJlIJPO0kZHfAry608J3MjLgDPse1d54L8IC1vYzcurYZW6A4we1efVwkHF3lc92FXHYmVlQUL9T6jtbeLWfB9hq91btLAybZXA6YOOT7V33hbXNM8Ow2t1ZSBhGwBQkE7T/9btWh8I4NH8Q+AZPDjoBFIhABxkHrn2NeT6p8Lr46ldaZZXU0V/buUMT8Kw7FQDkggdacaEvYJUpXv36HjyqU8TUqYPE+64v5Ndz6V0/4seH9Hie5h1NDvB8y1aQE5PoP6V8hfGm2i8aeJp9S0+zMD3NyWk8uMqoXj9TgHj3qnrvgHxj4XZnuLS4eMHIdvnx7Zrofh+97fXUUV8jSxYHySA8Z4Ix7deKFHG4RqVRe75Hy2K4Yws4OVOVyTwbDaaNaBPIVp2KnzCCcY64969O0jxMj7EJwAeAe1cNr2gvoHiSbTzxgCQbSF3AgHP059TW5pmmJNLEd/wAxIAPp716taXNTUr2Pz2eGWFqOm1c9Li1BUZSgLAgZIGa0hrexAmcDofesrT9IltIkCyo4K5HzDuKt2lg8hYOUIPAUc15jb6szduiL6eJDDgALgdFB4HvxUZ1dJgxEaSF+rMSTWPq+ntYlSinLNt246fhVaKFrRlEnVhuGKJOa2kRyQl0OqTUrgoAiE7RyckY9qbLq8oXZLaIo+h5z64rNjkPk/upFSRh1JAx+NMS/IlUO4Yg85OalS6tv7xezW9jS+0xNgyWnmlRj5PT8etVnnG92S3aPPAGACF9DjrTob2MyFS/BPVhwKnuLmCJtrPGccBgetJTb6h7O/QpCW3SQBrVRxuJCjBqwNRtMY+zxEqeQFzkelVpbu3mYYIPPWoma0Kk71DHsDyarnmvtB7OPWJZe/szgG1gLnjLRgk/ieabJbWsqrmzt9nXbs2j68VQW4tEPLDOatwXsRJG8EYqVWqfzEOlDpFC/2dprnAsrYPjIzGCT+eaf9hsoSSLO1BI7QqB/Liolv4i/G0EnG4U6S6Dj5V5PcnA+lX7ap/MSqFP+VEypp6Z32MEgGPvRg4/Hr+tTCLT5ZC4giVMdDGB+lZpVpSpHy+oB61YitTMuScAnnBxU+1qvXmGqFL+U17c6XEBut7d8jkbQMH0q99pso4wI4oljzxGy5B/HrWRa6WJQQCJAoz61DPBsYoXYD1A6U/aVbX5hKlSvblN8x2ckQKRR5A7oBj/GoxHYSgb4ISy9PlBrGt5QB88z7RwVHepd0h4WLKHuO/4VCr1H1L9jTfQvyw2G8k20RPQ8fpjpSRJaRsMQRD0ygJqhIssYBcYYgcdevSq8s5RgGOPTFN1qj3YlRpp7G4xtSeI4lGOyDmmhIRwIoT3BMa5H44rA+0yGQgFto7GpUmZgSGIx1FV7apbcPY010NyVw4Qny2CnByowPbHvUMzoqkBRgA8AYrNW5aVERQwJGWJqxHp888bMjsMLuI65Udf8+1ZurJvUPZxiiGWWCXBdEcDp5ig4/On28lkoAFpACOAQoU/mOv41nfZn25Qqe454IpyWrO464HcGqdWr0YvZUrXsW3GnhyTY22T/ANMh+fuasRabYXEbyrp1mQByWjHA9geP0qjPbkEEZJHtmm7whClmDk8oeMe/rQq1WOvMS6FJ/ZRI1lpUTAjSbJzj7zRAH9Kq3Gn6G7Ey6LaM3XhSAPwBq4kA+8SRn3pl7pZgySQynBJBzkVp7aq9VIn2FL+VFJdB0F0Mo0G1JXABVcc+vr+tWYtI0RCVTSLRNw+6IuQe5z1q7pqmNSMYBGCMckVM2mCWQOQVA6HNCqVX9p3G6FJ/ZRTi8N6VLuA0e2dFO4KE5P49ahOlaEPkk0K2BzjasYwffrxV6SFot4SVgx4JU4x9KW1spLsnB8xxySTziq9rU25ifYUnryorx6L4dADpoduvOCdpGPY81ZPh3w25DjQrJmAyD5QJB9aZcWkkcygMApByMZqNZGtJcO5xjoB+VS61aLvzCWHoyfwl46Z4eHJ0G2JA6eXlfxzUEmjeFLlCH0O0LdCAmPwxTbq/lmgSJEJCggHGPz71Xt7G4mJJU/hR9YrdJMf1eh1iixH4T8IKpKaDZhM4AVAME9Onf8KT/hEfCm/J0K0dR0yvb+tSxaS7EK8rRD1B6D196RLUhniLlgo4Y9/xoVfEb8xKw1H+Urv4M8JSlmPh6zTIwcR4z/8AWqsngrwgMAaBboAedgwD74rchs4lwGdsE5OTnB9RmrsulwCISxtvIO3GQMj1xVRxFaTtzieHpb8hgw+A/BW7I8PWhB6goCSf0q2PBXhFCFHh61xkY+XIHuPSrkqpHIqqNwxkn+lDXkQwHXIHHBpfWay3loP6tRa+AenhrwwEWI6NakKeAR0qymj+HoFIi0a0Azx+7HP4VV3peAsj4wMHoBVaSUxcmQNg8BaX1iqteYcaFLbkNaH+yIyQNIgGOA3lgY/Dv+NOluNNfhNJhXB53IDn8qy31KDyCXJU9Bj1qJdSRTj9c9aX1qf8xaw1NK/KjT8yzWQEadaDnoIgMVptplvNamdLaBUXqAoGfy5rnPtisQTwM9QcZqVdXVSEyQTnGO9QsTNO9w9hTf2S87wK3ywhCp6hcZ/KganboTmNXx/snj8uaypLt5GGORjBGOlJCwZiBgk+tQ8RU6MpUae1kbdvr8DyBFC7geAVAI/rWlBqkUwKiUhh1UnBFcuPkcFU2Opz8wp8948ke1V2MOCcdaI1qi1bD2UOx1XmwyZOfmJxwaFvPs42qAQemR/WuRslktww81iCSxySetXo55gMAg4GcE9ar29SQezpmtJeqxAwAVORg9D9agmvJ3YMT8i8n29KqtdooUlssTgqBmo5LrkkZIIzgjmolUk/iZajHdI0zrN15RVZypxwQ5GPwqrHqUsALbyXPViTzWbJckDOTjPPFV555HcBBuB9OxrFTb+EpNLQ2ZNTuZQcMAD13EnPtUy3Ny8eEZwcdMnGfwrEikuIgBgknsDzir8WsXNsB5cZJPUYFaRnLaVxPl3RPcTFkCSOxY9QTVYuDjLscdBmo73UmuXDlCCB0UYznuKqyDKKUDKTx82RVNtv3QtHuae0SRYDcAc0iyIBh2IQdSegNZkUt1t8vBJ5GQp4/GrcUEzq2UOfbvVLnfQm0O5pI9pMoMT5JHOeMGrItoHjDBvmxyMg/pXPRwXKgARnAHc5NSxWt27Fskpx8oGCPxqlKpHoTaPcvm1j3n5ztJ59RUb2sMYOwhOh46moktLhUI56cZJNRCxuZCoyASQCoNT7z+yUuVLckAJzhsjOQRUxdlTjOR196sR6LKVAfggVbGhu8TMDlhyADjmrVJvcl1EZIlfy2BQlsZBUfnxSxbxuLoNowNwHr2rSl0yW3iHlxM8p+8M9B6irEFhKUAfCf7OeQar2bWjI5kyhBGXkwUUY5Bq6LBZWLFQATwD2q82mvGm4ANgdBTnScKsbQnkct2rZQ0IuNgkFuwAA4HNXjqEjRhiFJHGPUVkXFtOoxGDn+lPcSrAMgq2OQaeqYWj3NWPVkkGCiqRwQO1NmvbWQFMlc9Oc1nRWhZQ5OMjqOM1C+mIzE7yD6A1V5PZhaFy+L+IAKxCkcBvWlGoonIcEdmBrPGmKuRk4I4PJpbawCj5ySQePUD6VFpdWHuGtHfIy5PbvQZTK4KnA4GB3FVYYYkB3NgA8knpV+zaxixuc/N3AyPzzVJeZDta6RbiiLqcjoOOOtCWocnK/iBT21mxiQqjBgf0qpLqgwTEGA6Yx1re8YrR3J5ZdUX1jgi5IIY8Aj+VVZLaNpCASAeR0qGPUUYgPkH09asboZHyiFTxxzSU3ITjYi+yBEOCCcd+SaZ5LqMkKwP8ACB0q40YI4OD37VGyEJuDZPpnqKqwysbNQCwGOeSBSRxlWIz+dWfOCqBgfjUS4LliFfjp6VGjFqRG0aRs9T7VFPA8D7cEsDzt7VeD4Bx8pxwc9KiCHzWdjvbHGT1q+VPSwXfUqRHa4baPcEdab84BGScZwDV2ZjK+doHTgdqSODJzuyO4xS9mPmM6SYsDuJUYwCDUNttDDDkgDHJrWew3H7nHrinRabEHDGFG9mHf1pqkTzme8yKCN23I/Oo9okYgknn0rcezTqEVT6CoEtSr/MAEJ4JP9KbpW6hzeRRjtlOBnPHepktkTJIOMdjitCa0iQAo4YEZ47VWa4VM4wc8EHnFUkoiTciNo4hypwSe5qVNvIyAeoNZlxOVkOMjJ4xUaXTsOFJHsOo9alSuy+U1jJsBZRkHg5qtIXdDgkegzWeL6WF/MCmQenUYqzFq6q2GtmkBOT8p4o5lfUWxO1w08S/JghcccZqaGfgB8nnoT+lV5btbhCFiZVJxnac0vlEgEEkjqOuarQe5oTmMDMeQOvzCpJNRimhRZYwXXucYI+lUYlkcDCNkdsUs8YiJ3AA4q02kZ2V9Scz20pOxRgjNMeKI/dAx7dqpiaNWAOcnuKlg1SC3OJASB94gYJ/xpKV9ynHsDpGgyAM55qGURclFAJ7DvU01xYsGId95GQrYAqg94iHCjI9aVxpERkHmEBCPcj9Ka08pJHlE+hwBVlbqN0IK4I6ZHX1pyXIxnYCKNBW7EEDuhJK44596mBZm9scCo2utzEcAD0HSnRB3V2QghegxyapWY9R8sTbRz3qsZmRiATgHj1xVlLh3Gxhx6kdKiaIE5J6D1o33JeiuP/tV1j8pwHGOCwGRn3qnIykt1Ge+KsBYo1ywVh71VmCbiVJwaaVgTbHYDIcNnn1qNYCxIyMY6k9qjkjc4wSOe3epYoZlQE+mSQKSVyb26ixo+4ENgHoDVv7OEIweSOo4qMWzhA4bOTzk9KcAOhbp1JoskJO4rIRkA8E9BTVhyxydvP5Ub44yQCTk9DULSIME7vYkmgq1ySaIhiwOQOuKjAyBnrSeb5pGMgdeTwaRpDkjaD05Hf8AGqv5C+ZIbfIIOPY4zUU+mR3C4kRWyOh705ZnRclSR2GOlSoHkBIJGe5NP5Bv1KjeE9LukKz2UUgI5BA/rWY/wy8LCUuNEtFkPXEK4PvyDW35rhipLEj1pWn5BJwR0A5q1UklZEezi90c/No3hzQiEHh+N8/xRQg59s4p8N/oKKCnhtlY9QIsZ/TFad1dugOyKOXPIDjNYl4dVv1CR3C2m48MQTj8v8O1TKVR6pspU6fVI0W1uONR9m8PCN+AN0YBP5dKu2eqSzqiT6ZDGSeBs7/jXHXHhHXbokHxDcEHqEBGf60Wnw3uhKPP1u9YqMhlkI4/mawar9H+P/ALtRXT8D0eG3jlBAtok3D5goxn8OlJNFYxqATBFtPIyBiuKfwfdrGEGo3bBehEmD+dT2fhPyJEleWaWRehdyf0qr4jbT7yLUjq7d7dzmGRJQvUocimExu7buADxgdKpWg8rIbIPTpStvkPBP1x1q0pdR3XyNJngVRsfJ96V72KNh5pwSOO1YcmmvKMM7An+6SP5VSvfDRuoSr3EzKf+mhGPyo5ZNjTg9zeuvEVjAh3TKgxwSQK4XxX4j8M6jEYbnX47dyOglwCM89DXM+IvgtNrplaDW7q0JHy/vCQa88uf2VNXvJ2F3r7SQnJUgAZNZTo15fDY3VbD01rf5I7+wn+FelRkTT2l4QcnzCrEk9Tk4P61oL8XPhlp6eWn2NNo2jhc49/8a8xtP2PB/y9au8+49YyFP0PFE/7HfkuPLv3ki9ZIgxA+vB/Q0o4fFpWVRL5GTq4N6yhJnrNr8avh0xBhktVfoAWG38Sa6zQ/GOi+Io1lszbyJjqi5A/oa8Gj/ZPsrWTE8sswPzAcDj8MV2vhT4PQ+FQkdpd3kCKM7RKdpP06/rV+yxcd6iZhKphnpCm0ewJNBtJEcfXghQMU9WM3G/IPUZIBrmbKxubMKDctMAej8nH1ragfygruCrEdAM4rSLqL4wtDoiPUfB9vroxOm7sfmxx+FUbv4MaNHbecInLgZ2buB+PWuhgvdp+UnOOMdTWra6gZI9rZOcZOKu6+0htS3ucKnw50eSJRLbkYGQQTn+dbunaBa6ZCRbxbcgDjv8AWuoFhHcRlsDPcVVfTniYqAxA7nmqUVvFE37mWsLBquRRDAO4nHpV6JoY0IkUE478YNRloCwIAGDjpRZIq9+hU+xh3Jxk9+KmFnhRgYPc/wBKle4WMgADHY0RXaFsE49QehFO6Qmm3cRbJpuFCnHoKjksGYkMNuDnpirUd1FGSRJk5zj0pxvUcEcZxTUkKzKH2YgYx+PWl+zkDBBYZzirCSee+xVYNjOKGlMRzgjHYii9xorGE7gQcY5q9p7psnhuec4KOB09qptPkbgcgHnAqMyHJcEA/WlezG1ctTSvG+PlIHbpmojesccED+8O1R+YWGSDTNvmNgZBo1Y7JBNeucgnIxgHNCXMjAYJBAxilWxzyeh7E1YhhRMAADjg44o5Sb32IFnnfguyf7rVYVpyQC7H3bmnhE35bj1qVp4owdvJApcsUF5XHRJNkYbGf1pW8+E8oWGeT6fhUcd+6jrgjoM1ZGoM8YyM/WqTilsL3u4sW8IEJ4A4JNOkRsAeYAfVSKoz3cjjAGRVYXEi/LsypOckUJq2wJX6nyGLuQJkqAQegHQVE9wS2OnTn/PettraLYCRk981W+xoWG3HvnoK9U8+8mZZlfPyoTyeAM8VCrzO4wBwOTitr7INhI5yOD6UqWe7DBSR0JA4B9KAszGeKQZJY47c9Kf5bKSRkqDz1Oa1zZ7eDznrStbhSCD+A707gpGZCrJkZLY7j+VSNG5GQoHPOT0rTa1GASuD2PrTWhwCDwD0IqbRLbaRl7H459uB1qWKCQAA8k5wTxj2qy8LI2VGfUk5/KnCKQkktsweAOeKaC5WNs+0qAeOc5zSfZQ2Cc9OlWMs65XBBPBzikMcwOVHGcHPFKwasjjtMkqMEAZ2mk+xk5HQkcGp18xDyM89qJC7dM8jtziiw7W6kJsIhgu2CB1x3pRYxque44Oe9TIGwDn5vTNIYGY7WPGc01LoxEa2oKkKCOOuaYUUTAYxgcn1qfIhBBbjOOaXyA+TnBI4FMLDYIkOOwBzg+9ShEHIOBnnmoBblGUEknHB9KeWwCpYBj0J7VOvQCVkiIBDgkHoD0NRrGuSSfmBztz1FMbhQQO/JxnNLGhY5JAGO9JahoTCIKB93OBnB60vlAZ54ycUxFG7knJGBxUx2g46kdhTWoeggjwuQRnPX1oWMEg4BY8kEY5p5IOMfLjr703cfUA+tMnqMeNstyCRxkGhbcgAkAHPPsacG2gjfkk/pQzAg/Ngj35qelivQQ24Ktkkrjlf60IEZsKwOex7VE06FiN4J9Aeopqug6nJ96dguPlkKs3y71BzTnm8tRsII4JCnpURlXJwc8cc1A3zEYzg96OUV+o+S6b5iBz2zxVdLh368A981MsIBJPJxxz0p6w7gcg/lS5UO4wXSI4DyBGY4GTjJ9Kd54UkOSBnjvTX08SSwzEMrRnIIGcZBB4qx9mJ2nGQR3FLksJDVkiJJLYOc8nmpUuVHJPIOBTPseR0OPfvTGtFX5TyOwBxRYfNrcnN3iTAGDjI96R7oOSpCgk9c4NQmIKxOOn4kUioMAMM59RmocR8xJv3LyT7EUkc5XIyT16j9KUIEwQMAHoMc+1KFVicrjJ6U1GyFzdiJ7wxg8njqPWhdSJUZfjPAPSpXhjAChDnvn+dRCBS2QoODz7VSiHNZ2FFzuUgHgjsetM81yMDcGGc9sVMUhU4YEg9gcUIYwSBxjqTk1VkFyqyu6jqPbFIyybQCTkYxWlvt9pwPn6jIPFIrIVJKEEkYJ6AdxikrIhO7sUEZlADDqeOKczcDPUHn3q+sPnEYxjOelH2Fi2CAcHPSp5U2WpNFDcQxJHU88dqek5JIIGPWrzWR24IA5x160f2fEiA7QCpycjoTRyphzEC3AwDnr0qXzUdQx4JPapDaQZABLHP8OAKhNsikkd+vPWs3HsPmsT5icYO4ODx9KVokAPQknqKgSJTkb8YNKGA5zg9Bip5PMrmT6CiAENyoPbJ6U2OMH72HPqecH1FKE4Ykg5OTk0qOBI4AGAcYrRQ6kXtsP8AljbPJA4zREoYHILFRnGRwKRVBYnJ5/hNOAUAgnBPYUctupS31H+UpAOQoxnJ70ohQDoAg5J60FwVByTxUbMNucnpyPSps7bg7IdiIngYIyRk9adG6YALKoPOSOtQ/Kw3BsDvTXeNQuGABOBzmhXe7BFr7Srgc5GefpTDeLnAyBnBI4zVQJD5hIclhxkMcflTiIicAgnPUCjl8ynK3QsCVSmcEH69vT61XlYDsQfX0pjOFiJzkEgimNIHQgBgScgg9qag0Q3fYlQAqFAyc80G2RG3EAnHP+FMWdQSQTgHA7083MRcZORnJGcZxS5bdSumo1VMnIGAB0qRrcKCApB9D2NKs8eMqRjPIzzSNdRjOBwx4ycn601EVtBvl+WxyvPT6VI0ZQkFHQ9cng1Xku85BIx0wO9Ma9Y5bJJIAyD6dKLXJRZaMyfNgHnJOeSPWkZRtB6n2qqL1l6E/U809bwOeo3enrTUUlYL6km4AcDPOD9Ka54AJJUc7ego3r2YgnqR2oJQkYIPpk0JaBcQEg4UkAc4B61IFIUYXJ6/Wk+QEktkA8j0qR5kDA7z0wAe1NRs7gVzalhkLkk8UwWfLjAyR3/kasG8QDls44zSS3iIcjB5/MU2l1CxEIBGp4GM+lSBGBC5JUnn39vpUTXy7csQoz0J6VGdSjYsEI5PHepRSXYti2KkumUZjkbTjFNa1DMpLEsBz9fWq41MgHqTnHHFI+pYwwJIA5PrS1YcvKTG1ABL/MQSMsc0sflM3JJGADVP7f52QcbTyCM8iozLySGPPGQelHK2K67GltiGTnkH0psjxIw+YFsZIHpWbLcHAAOcYGKiZtuNhGSeQT270Wt1Gu5sJIkmATtBB7cn8ac8SAgjBOPWso3LKWAJCEYBzzSfa2CjAJz0zkZpKOt0JvoaUhRYyS2CByB3qNjDt4cYxnHc+vFZkjMyjccnPJ7EfSmbmZvlPIIOCcZp27grGi4UnAZSP51FKQuAGA9AeKhKuSScA/XpVO6eRSSMMMcAiosVa6uWzKM7dw5ODk/1p5wFzuBJOMisZJZXHI57jFWI/NZACCDnJHpVJ23QJX3ZfmjEhAJJI6EdqFszICoLbsHgnpioQGXaxyCBgfSnQzODkZYHI57VKdw23JIbLaTgggnJpZLcxgnuaVJmUjngdPeiS4V2fLAc8knofSiXKw9BhhbKgDnryM49qsEoI1YDIPUjsR2qJJdx4kCgDsOvFQSXexFBbgHp6mo3Y9GXljEgJUggDrimIiJkDaQem09fes77Y6oQGJOScnsPSmQXLFjk4btR5WKNoiMRBiQQDnHoahlmYhdoOM857DtVD7YVB6MV6jPWqkmvPCThBgHkEVBSaNtZTt5XOe1MDKJDgEHGTWCdflbJ4Un0HWkGssgIYYOeQRzQ9rjsnsbv2kHA2Hnv6fhSpfpBgMMZPRgOP6VhDWDuBxn6VUnv3nkOAcnoMYx71ne400tzpp72M4x0PYdvempqESuRkYHT3rACSFAd5B64zildWCqS5Oe47Ve6sF4s6Y38UkYHVQeM0xriIABfvE9RXPR7wcbyx7dRirSF2JBPIH51NmUmjciudikj7x5B78d6bBfJG2CBk+n61itLI33T06ZNK1w4TO0bs4HakWuU6JrqJwCMZHB9zVgzRAYYqwxnGelcyl10LEqRxxSi8yUIJ2ng5HNQpNaBZdjoWuYC4yDx1K1C9xbJv59CN3Gc1mRTqSCQAc9j2qxvhbGRyCcH60uZvqXyq2xpJcQlCTwMHp2py+Q2DGVDdcEYzVB9hXbnJ9TxULgIcbjzwGzQ+be5naPVGlJPEvAAweuBSBEljJZt3HAbnNZqqquTliuepOTU3mKMYJyD2Pf1qLzGWyDcDbk4AwRnjFMlgRUCBAQTyCB6VVE7IjYJxk1B/aBVAxyMHqexp3khqKZrLESQAq4IyMirkVukC71YI3faa59dUlG4ndlRznuOwFOXUXdgCTtwTwOhqbyKio3sdIk7O24uM9CRxkUhuABt4POeBjBrnEvynJLcjAOf8mmG7ck4ODnt3otLc091PY6hmgDbi4Zwe4oW+VBhHKH2rkpLp8jnJHHWmfbpAM5YjPQ1LTluilJJaHQ3NhbXIJkcuSMZJJPXofaqg0SwgJxbQnvkxg8/jWaL6WNdxLAHvjNPGpyEBQ2D+X60Kc46RM/Z05+8zVOnRTqBsjAXnhQP6VHJp0AY7okC9iBjk9uKrfapWi3Z5zyAcU5ZzICXJA9c1Xtprdh7KFtS1DbwQchVyOhYA4/OuU+IvxF0/wAFaRJPdnMwG1U4zntn1+lVvHXjO08JaNLdyXGGHy7W5J+nrXyh4j1TW/ihq8szlhCHzGhY7VHTk0RdSs1CDO/CYNVpWjE5vxj4q1f4h+JJZHdnEhJSMHIUZxiuG1mT+yZXtuTKuQwB6V7i+k2HgPRp7iMiW6WPJlPY98V86aldtcXUk7tkyEuQevNel7GNJct7s9/GYJ4KknLRs0dBiNxeq5YkA85Ndr4e14ad4ghRuIpRsIBxn0rl/DqCLTpJsKrtwoIz+NSaer3Ov2qnn5gcjoOai13YnLajpVoST6n0EgDFySp25Ue/vWRdxZcFSCPXPasLWPHB0BhE0RJAC5BxnI65/GuOv/iVdTuxiCqpGANvbNOVTlfK0fqk84wuHj+8kehyQjuOPX1rI1CKNGJyAcck1wFz4x1K4BP2gheMKCeMdeKzrnxDezKMzSEduSahyb05TyqvEOEs+W7Ol1S8jt0IDjHQc8muNvpjeSlkJyTtwe/4VYt7S71eQAZIz1Y9K6TTvCsVoPNlOSccdce9TGPLqzwKtbEZk+WlG0e5tfBXUH0y+vbSYHZMuYywxg46/WvYbGQGXBIIIIx714pbTDTr62liITZIMFvfivV4blxOjbwchd2BjDdxiuDEK0rxPPxWE+qpJs1rtQWBXGQeh7iqVtObW9QZwWPGe1PuJQXBHU8c1SuCI50YkEg8EnOBXHdHLBPY7WzMjhTvAHUAVsW5JiJcnjt6VzOmXZCjA4A6+ldBZ3AkXk844rKUVzbnpUk7WuZ2sSskTFSUIBIbuPcV80+MtRuLnxLPASQoI5B9RnpX07rMIEErYHyrkgmvBLDw+viL4gXJKAxQkA7h1I7fTrXoYWHtJpGyhUqzVOA/wb4Dl1YpPOp8k4yG7V7Ho3h600mJESJV46qOadaW0GmWy7VEcSjIwa57xD8Q7XTUMcOZZ/8AZYcCvqOeGHjY+vwmCoYKHPPc624v4LOPMzqoGfbiuX1f4mWFidkLiRxwNvOfxFeVa54wvdWuGaWdkQjAjA4BrEWUu5bJJJ6kV51TE1KrtF2RhiM+hS92grnompfFfUZs/ZysKZ5GCT/OueuvF+p3uWkuZCG5OGIArnzE7NgK7jGflUnn8Kt2ejX93hUtpQD0JUgDPse9YewnV1s2eNLNcbXejsvIsyazO+QZS54xk5x71HLeF9uSGPdsYyK1oPAWsXIBEAGRjkkY/DFaMHwz1cgCRVUHpkn86pYCo/sfkZKONqvq/vOYFyVjwo5x35qRZWVQVOAOwOP89K7OH4UanKoJlizjB4NTL8GtT2DbMnzZ4AI59cUf2fNa2X3m6wmNf2X+JxD3EjADJKZxggcU4XU64+dxjoc/59K7RvhDqyAlJIp8c4ClcfU8/wAqozfDTW4DuMCuoHARicn34qHgqj6ItUcZT6SX3mLba7e2rBRezHIyMuelaVv451e2ClbyQIeArMDj/PrVK58H6tbklrCYDPJUbv8A69Z11pF7D96CRMkDlSMfh/jWH1SpHeBpDH46i/iaO6svi5rSYEgWVABkhjk+9dBpvxsePAntVcngsGI/Ht614+HeKURSrsIHGRgn3o83k4Jz2YVjyTi7RbO6Gf4ynpJpn0LY/F/TL3AdniY8crgfnXXWHiiy1FQ0FwhVsdWAz+tfJnnnzAXx6DParkGtT2kgMMrIQflKEjH4/hW0a1eHW56+H4kUtK0PuPrl2S4XDFCvUYIOf8K4fxv8OLDWkNxaxmKfbgjjkjv615V4f+J+pafKiyTGaJTyXJ3E/Udvwr1fw98RNP1kBHcJKQAF9/xOa7aeNuuSorHs+3wmZQ5YtX/E8z0rXLrwtdvpeoq3l52gEnkfjXmfxd8EpDcm+s8GBl3HaQcDqK+k/G/hG28T2TkqBcqCyyZwQQOK8QvLmSzW40nU1aQMPLQHHT1PqP8ACtWlSV4bHzOZ4TmpOjV17M8N03XbjTCY0ZV9NwzVy41ua9ZS7kgn5l6AVN418PPpN27oMw7iA3+e1YVuzuBnJAPasXTi/esfltWtiqDeGlN2RsQAyFRnJJHA5zXpmhaeUsUDAFsDOOM1w/hnR2vZA54QMCAOc45616hZYSIDAAyMYqep9zw9g5KLqzW5ka3bJBp9xI3yARswPXoK8cgQTalEjEEs4GT3r2fx/dR23huUDhnIUqByQepFePaEguNdtx0KyZA/lWrkjjz6MZYinS7s1tb0w2hyq/uj0wMVheYUyACMHg+tek6lYJf2pBA3qcD/ABrg9T0uWxmOAWB6YHSoTvoeNmmW1MOlUprQhTXbhbZoPNYREcr61NYXDJCEHKnnFYtxk9s85OO9bGgJ511CABhiCTjOR6U1Gx4NGtVqTVOTPXfA8KaLpgnlAEsi7uR19q0LLTL3xfemX5o7cEqcnAPvUOj6Y+v3cUIdorOFcM2Adw7AV6np9tb6NaoOI0UctxXfRjGavPZH6ng6HtKahshdB8NWmi2aIkA3AcsByTW+iqQBknGM57VxOufEWw0wFVkDsOAF5Ga4jU/ixdT5WH92O/PNFTFwh7sVf0Pa+s4TAxs2l+Z7c93FETudUxwdzAYP1qpceK9OgciS7hBxydwP8q+d7jxhf3LHfdyvkYClsgep/wA+tZ8+pvKoJlZiRnqcGuJ4utL4VY4anEVCPwRbPoub4gaOiYN7HkHoGHP/ANaqj/E7SUO1JgxPzYz1FfPqXLqBuIODwAP1oF0QThcHoStYutXfU5HxO7e7T/E95m+LWmxKAokYjsEOPzqFPjBYsTmKXrxuXH6CvC943khipYYOO9TLMeOfmHTJrN1Kz0cjH/WarfSCPe4/jBp2MFHBHXg//qq1B8W9Lm4EUoK4yH7/AJDn86+fftjDGFJIOAKupcEYIYkjtmsJVa0X8R0R4kq9Yr8T6Ft/ifpzOM71Ujnituy+Jekzx5E7Ag45Ax+dfMy3RVxgE8deBirtheT5wspHqW9KiVSva6kehT4kcnaUD6vsfHmlSkAXaqf9ogfWum03xDY3RxHcxS9Cdrivka11MqFAYEjnk9q6C01W5BV0kZRxgqcZ6Vz/AF7ERetmelHNMPW+KLR9hafLHgEMGB7Aiuks9soGBj39q+RNI8capYzov2l5EOMgsfyx6V6N4e+M91aSAXUfndMeWOTj6mtY5rb+JFoyqUKeJV6NRN+eh9KWFikybXG5TxtPesXxN8IrDXkeeFRBcYxuTjPsQetZ/gr4oabrCoiyrFIcZRiARnp3r1XTbiO6QOGz3FdkcVTrqyd0fIYqWLy+pd3X5Hy14h8Hah4Y1FUltygU5SQ8q2PT0rsPAPjyS0AivTkhiMk9AP1717vq/hey8RWjwXcAmUjGD1rxnxf8Hbvw/ObzT4y9mpz5YzuX3B6n8a8vEYBp+1w7s+x6uFzbD4+n9XxGjf8AWh7X4bvbXXbZvuTIy/UYNcH8S/A7+FL2DXNMiMaB8vsHb3rjvBHjCXQb2JSWe35BxzjFfSVjHZ+MPDjRtiRJFx61OHq/WYuhWXvHzeMVbIsUqq1pS0focBDqdt8SPAkunO25zH0HrjivFL21m0S1WwulVDbZXnvgcc++P1rsmln+HHi+O1b5bdpCFHPCg10Xxi8Eprvhwa9YDNzGhLqufmU9eB9P0pUrtunL4o/kezg61LLq8Yr+DVd0+zPzg8cX0mp+K9QSZ8LFMeCeTx0+nIrzrxbfecyxZOACAPYc17L8VfCktlqzX8K4huBuYgdW4Gfyrw/xDZO06ZDZPG4HABropQR7WaynJSa6nceBmW30K2YEMG7enT/GsnxZfW17rri1ITywF4Ocn/DFZCeIJdG0wouVKj92c45rkF1R0v8AzjkFjuK+pPvW3JK2h8pRxkcJNKZ6DY620DBJfXBroba8RgCGDDHYg1xcDi6jUjGCBmpGW4tl3W8jDA5GeK4pw10P0nDY+SpqTV0ekW15sUMDyfU81padfNDMHJHTgA8ZrySPxZc25AduSe+Tmrtt45uQvzBWINChLqjpjn2CTtKVn6H2R8GvHh0i7gRpCoJAOSOnOP5ivZfiJq9jql5o+s6PKv8AbMJUSqjjlO+a/PXQvHF35iMZjGMjIUkfhXuPw58ZljG/2gyfOT8zkn3615OIxFShFwitzycVHA5jiFiacnzL8fU/QXwBdx+NfDyTywI0ijbIjDOD+Ned/F3wnaaVqNheWtusErPtbYuB1Fav7L/iGTVbfUs5EasMc5H1H4Gum+K0EesatpkEag4bewx0wete3hq86+DvN6n5TCc8BnU6MfgX+Vzw340aQln4i0K/DKwurYxO/uDkH684rJ00wQXEQziUkICT6nj+deh/H3RzF4R0e7hQO9tchOQD8p4P6Vwul+HH1V47hZvKkjwQoIBJA4znNa1lOXupX6m0sBPHUFiYPbT7j0eS2sbLT1knlP2tFxtVsYrPjhLqJre5Ybl3BQxyPr71nXWpyWtoLe6j/e4wJcHn8azo72eJmdMBDySDj9K8mbkvdaPnqlCVF2noar3OoIxLeaSpONx/XNZ7apvkDTlg3PGDxj/PapI9cfOHBPsDVeSWKfLtGwOeM81CcTlasy/bX9kww7swBJG04zQ95YhiUB5+gP596594BFIX2AZ5Pr9Katy208jGc4JoUWt2ZtnRLqVuoyCd/bnj6Vm3uqKzltu0H5TWa0m1WLt9BjpUZnAyxY89jVbLcm+mhdFxPcqBGS3OcCqDPcxswUvGmSWweM1Lb3UkGSjlM9dvNRzeZOxdmJzySO9G61JbY2ORvlDzFgTggjk1OheJBHBPKQBgAndjHucn8zVYxKqDL8n86bEyRnaSVB7qeSaXKnoEfI37K0ne3MrylU75OM0kmoPG21JWcjs3Q/jWWZdsRCSMQ3XLHg/SprO2M5BaRV/2s00tLWG207mnDrr+WVcfN2waVdddZACWQE87j2qG3051mIDbh0z1zV99DuAoKICCMjihUxOpYsx6+tuBiQEsc9etPbX1mwSxzngGqCaHdCP99EobJwFOeO3WlWwli6oBjgZFTyNMPaJmoNTQqCoOcZOPWr1nqocgE7R3B7Vy7JOi7VQK3qeaSSC4LAgsDjHHAFJwZXNHqdmuoxSty6kDoc9RTrz7NdSIYpAxB/pXH+TIwAYn8TVyx06e1+ZBweuPWmoyWiE+TubnkkyoFGfUk4FXf7OVoi/ylF+9kgc+nvWXBcT8KSCSMHOeAO9QvczRsCSzAHt0os+iIevU241i2jBAIrQ0rUEsbpPNAliIIYA44PauVe9DguisEJ6t29vrUTyOeNzDI6g0krO4+VLc0TZuLy6WN8ReYSp+vNSrL9lYhnz+FZ1ulx5LhZyNozuY81AiTTRktMCQTyxPIp6yew/K5uSavmHEKIGOPmI5JHv1qi99LICJEXIO7IHJ/GqUIYrgSKD3JGatJNEqEs4JHoOtDT7ha+wxtQnQrtGdx5B7VqQ3c00YXYMdDkck/WqK3lsQMkFup2ipHv7YxA7ipPI5xU7MGpJamjbyOjlWjOQcHjBHrW9axf2ghiiT5yuRgVykOo2gjJaVgB1I5I/WpYPEUasDb3LbxwGU4x7Zpqbi7oXK2jU/s2SCZ4pzg553DGKgwbachGPBxlTVW/1OW7Id5VfIGSTyfXioo7x0BwVPGc5puUXshOHKbMaq/DsA44IJ6VIdPh3eY8gPGAxI5rANzuywPzE+v9KqvACwcuyEHPDYoTfQajHqbkgiE20MoX+8TxTlvEg2mNwwPdTwP8awgyspLMxHpUguEwM4xjBA5pXkOyWiNq41GGUBWYk55yKhEsLsQCGTHJFU0lgljU8AjkA0L5fJBAU84qbyfUI26ovPNG0YAJJI646D0p9vKUUg8g8ZNUDLGigb8qOMgdKkjvLZpPLE4HbBOc/gKVupFn0NCKRgpBBJJOKja1RVDEMDk8ZyMnvilgv7OOYAzqQPzFXPt9k7cyAgnJJAqk49WHLJ9DN+w5O8FuTjC5plwqRYLLKB1OFJzWgddtLfcH5VTjPXP0qaDxPpVwSjq2FOQ2PWhSpX1Y+Sfa5z9wYjxGrEH1FU5UYScRSFyMfKuc128F7pcxG1lTg9RyatwS2SnIaI/wC8RnHv3rROnL7RNqi6HAo0yoFMbtjswP5E1IFlKKqxOAOAcE5rtZprFnOzyj7hhjFV5dQsB9wopXqAScfhSfs19oP3j6GBDb3ciYWMg445qeCyvVch4lBHfPU/zraTUbZivzABuQQO1Oiu4GcqCxJ7AZzS5ab0uLln1M7+yb24wTKuB0z29qmXRHCgySKSOyk1oeYjHh/cEHrUqOCpwc5/Sr5IrZC16lJdOUgEE5+lWV02PGS5yR2NWF2KpJwPakDpgHjBGcDtWiWhJVTTYjnOT75pUsYgOQSOgB5q+rQCHIjUg9GzTFMEoIDBT6VPLrcrcrNZWyDO05/QVH5tnHlZIsnsSRRdEoxAffkZFZd9aC7jIJJyMEeoqJOSV0UlHqjYgu7JiA+AvqAOPw71Y3afKQFO71DAD/GuSi0SAYV5ZsY248w4xV+Kwt4FARmI/wBpif581lGVXugtBvRHTRW1o8YwqMQc5pfsVvvJEYz1zjNYUUwtwSsuR6E9KVtTLEYfOeAM1uqtlqiHTTZttCNgwoyOhAFVfs8u/IwnNVor5sBS+Qxx9KlE8u1gJQMjqcGtFOMlawuVrYlihkR85AHQk9xUyLLGTsZcZyARmqaSyEEZ3jpz3pPtUqDcAce1F4oLs0o4GYEk8E889DUcemh3yOSDwW4qidXmjx5abweoB71G2t3KkBo9gx1AocoroCUmtzZjtnQDDlD2wxoK3W0kTk9fc+1Yp1p2XAwfUk4xSf2lctxGQD2yev49qlVIvoHJLuasi3aH55WIY/xelSBZUjDlmCk4yPWsR9V1DIRjGRyecn9aia9up25l3YHOSRg+gHai6j9ljSs9zqN8pAw3PoDmrMN1Migbycde4rjvtt2uCCQO4JJofWZ4GUFiO4xnkfWp59fhHyp9Tt1uHBG4AYPULU5cs5IRQTxggGuFTWru8TMTt8pweTwavWmo3SIUaRskg5z0rSNV30Rm4K+51LxZ4aH5ccHGBUSWa4BAwDyM1z7a3exOQhLnGec5xU0Gu3bfeABxjHXir5m+hPJfqdJDbJGCRGCTyOOtWglsVGYwHXvxzXINrl4vOAn15pRrVzgtxgDntVxqW6C9ku51k1lbTqSAUbsScVQTQIZy29QeoyRjBrCGv3LE/MD6BjS/29eocI4wRzgnj/Gqda/2R+z5epsDw+iDGN6LxgkHFWBpUQUbXA4wRWBBrV2Fy7qMjkr3NSRa1IWI3rz6elJVFb4Rct9mbTaaFwcYPXmrNtH5agnnIIzis6Oa6lhLhgwBGSewqM3twDgEbQeeatSVr2It0uapti4l3uoK/MBn7w9qjMbHBG7aRwMVkfabljnIXB6YzmraahdR4VAhU9dwPFVe/QLeZdEStuBBCnghucUz7KByGIHpmoF811wrBc8ng9aJLaVhkOwHoKpeSJt5in9wwzJu4qxBcRTKCcA4zgms57NiuCzZ9zTJLJzGQGZD6qelL37lJRaNsNa7+XGPXNSCazjJBfHfk1ypt5Q4BeQjPJJHP41K8BUDA6/e4xVKcl0RPJE6k3FqRzKBz1FRlrSTP78jHUqcc+hrlJEZR8u5gO2eRT1Mq/dOARyCKPaTb2QuWK6nSu9ouCbogYxzwP1qH/Q2yvnNKp69yP1rnFLpwScZ6ZzU63jhMAcg9QO9Jyk+g+VdzdS2s1UBt5XoVJzn/CopoLNDmMNz2Jz+tYx1bywcjgdRzn8qemsREjIYA8A461KnYdrFnELnDg8egpkqRtGCoJI7g1XmvA5OxWHo1QxXJc8ZBY8Ejg0X7jsPE3l5GPlPY1Ol4hAyFytQNayyBndVB6nnp+FMi0eSTMm/KL1A7fWhLsK6W5eS/jDYcZX2PSli1NLa4dUAdMAjIHesx7N0fDE4J4Kj9KdJpE0WS4bDDIYcVetxJpms2uSEkR7Fz15rOlunnY7mBBP41Se1MJIZsemT/Wo4pkVyCfm7c84parcqNuhoJIA4OMkdeacziVOOe4PrVTerldpOcYNShAR1wSPXpSV3sxMmVFYEfK2eMetCW6o3AGOmPSqh3xscHIHTtSi4LADBBzxV+8haF9bRUi4JJJzzSRwMc/3fb0qCOcnAGTk9zV62tbi4wY1OM9SCKad9CHZCNagxnHGeuDRHaunIOOPu9/rWuNId1y4574FX7WwSMYZc+gPOK3UW1qZt9jmGtHViegPcigWjuCvIPrXXTWaNGQFzxn61WOm7+doBxwfSq9mLm7mClqQAp54yMilFmApJQE+tbDWEnGOg4xjNRzWcpiwoCv0z70KL7BzXMI2x3AlSB6EVPtUjAUjHY1oGCdDiRQSODuzUkcQbG9MA9ccHFTZ9SroxWUIpHHqOKieOKUjjPGRW3PZ2zEbsgAcZHSn2ukWk/G88jjAxRa+lwvpexzz2iscqM4554pFgOBwCOozzXVp4bsQATM5x0yxqX+wNLP32L85wz/0rRQb6oh1PI5BoC2SQuO+BUqwqNuCMAcjHeutbS9GgxlIlx6sTn9aqTweH4ychC3opJIocIreSFGTf2Wc00BQZDEH601SzIBj5gevrV25uLWGfMahoTwvfHp0phuIySVQDPY/zrFtXsbWaKbWrNJ1PI6+hpv8AZkjsAeWPGcYqzLON2cZx6mnpqJRThQccjI/rTT8hblFtNkiAACgd81E0KjIOBg9cdKtXOszyFliiAfBG4jj/AOvXJy2niWSV3hngVGOcHI6/pTbdvdQ0kviZ0SXHlONpGR0qQ3pByUwRzg96w9OtL9STeyo754KDAH+NarD5OQCO9So9ZC5l0LcWphjkIAc8g1ZEzSEsqAgD7tZYBBJAAbHOOMiplu3jUBYywHUjA/GqtYPiNOOJp2IKAjHUipo9OZCCYxt9ucVinxTb6aheeZEHfLAVy2uftDeFNA3C4vlZu6q4/wDr1hPEU6XxM1hhqlV+6j0f7IeAUIPoRVDU9Z0nR4ibyeOMgZAY14Frv7XOhPn7ClxLt6bQQD7EnA/KvOfGP7RmkeK7YxT2NyrgnDlRjPbjP0rneNT0gvwO6OAlHWoe9eJfjJ4dsGYQ30buAcqSAc/TPA+tcBqH7QZnYrY29xcAHkpGSPzHGPoa8Ci8XW01wTDal4yQApXkn15/ka9Z8O/E6+0vS4Lt/CEKWgIVZmiKjd6+xPrUqdWa95v5IwqSp03aCXzZ1Hhv4wat4l1X7Gl5b2B271N1uGR3568e9dTP4ynsHRrvxNZgnqJFJOPbB5xVHRvBOgeN5E1O8054JHG8RrlcZHqD+nNdhY/Cjw1FlvsKOc5Al+bP1PU10U6afX773OKVZvaP3GHb/EYtKILO/t7p3OAYzw2O/XIrqdPudYuwDcpG0R5BXIxWnYeEtH05cQ6dDEQcgooAH4VsJFFAihAAOpGc108iT3I5pPoZ1tYyyhSVIz2x0rTTR5nHC9B0xVu2vEQDgH39KsnUlxgHAPXnOaq66jszK/si4GMAYzzkdKt29lcKcbcemDVqPVdrHB/WrltrYzh8EE8npReL3DllbQSzEqrh0KkjGGHX3qVlXcCxAHqD/Sri67ZzR4Z13Y6A/wBazJ57aWTMcoBJzgdvx7mtHype6yUpP4kRTWqSS4GTn2pH0YvyFIHXAPSpFvXtDnYJFA61cj1vKjZGdp7bcfzqIuP2hu/QzTpEpGAC2eOe1RHRniJ+RvfCk1uf2zIvWPK+g5qzFrUL5DBkYDOCK3SpshuojmP7LlUgi3Zx1AxgVPFZOz5aF1PYlehrbk8RQRNh1dfcgVRuvHuk2gzJcRjtywFS5UY6uRSjWnokVZI54WDJBIfRgpxQI534kgbBPB21H/wtfw4rbXv0DD8akh+Kfhud9i6ghb0rJ4nCveojT2OI/kY8Wiy8FGBx90qaJdLRsABjkbuARWtB4lsblN8cu5D/ABAcVIuvWTEgTDI9xW0XRa0kYNVFpynKS3NpbXQhuJ0gUDkselA1LT+RFfQOSeecV0FxPot8d88cUjdMuvNRxafoMeSltbjPXAFQ1f4Zou7W8WU7W1M6h0IdO5ByDVhtNAC4yB6YrUhv7O3jCQgBB0CDiuf1vxfdRxOmn2TPP0VnHGf0quanBau78hRjUm7WsWn0xJVIPA6GoI9OiiyTwAcDB6+9cWvjLxpIjhtNhJHBxyVP5/zoh8S+Lrjl7OJOxJzg+3Wub2jlqqb/AA/zOh00tHNfedsRBECQpIXn/Jp67JPuJsyOMnvWPpF7ezQD7ckccoPIQYFaxZ2UFQuPT1rWLk9zJqN9BwMQGSyqc9DgZ/E1BczRxqPnjIHJG4Vl6r4ah1ViZZbhMnOFY8Vz8nwztnJIu7gj+6smP0xUy9p9mxSVNb3PnuSSXjIwe49KRbplQkqTjoMZrPXUJNwy+ABgkDqaedRkHOTkCvWtc829nY0GvCgyYwf9kkjNRG/lVyFTC4zkdKy/7TLSsjghupzUsV+GJAGR3zRdDRpi6lPVOPcfnSlztzgA9uapSX4QKFBIA5BGDmj7Yr4P5DNKyGWWYiQEPn8aGuH6bs+2apmfecAAc85NMZ8SgDpjIOe/0oKb0LwupWGOeepFTrI0gBOc/TtWejsuAx3DHI61KrlFOSSx6Z9OwoS6CT7l2NdoOeBkYBp6gE49egNZ4kkIBJIb6/rT4nK4Zn3EDGfX6UW1GlqXtm1yMZ25zzTdgCjB5J61XZw2QJFQcfM2efamFTuOGyB05pu/QVi00S5Iz26jvSLCDjLEHtk9KiUY+85QkY4oVA7ZIyR0JFJXB2ROURRyR6c802NQ2QD05yKesKyKWwSABkntSAKpJGOn5VSGPa3ACgvkkYHGP1pjWYYDAIGPmOM5p8d6GXHDEHBJ9TVmG/WIAgDIPBobsTbUhWxYYwpYEYBGMU8aTIduAevBA6Vb/thWUYAOBn5QBVi31gKMkEYHFK4+TzM46JPuGORnnI61Kui3IViwU88YOfwrRTXRn5FIf2HP1qX+0ywHy9etS5eRSjpe5jSaJeMcBMcdjzVYeHL8vkKAO5JJP0rqhrJKgHn3PP61KurKWJPPpjtSc2ug/Z3WjORPhe9Y7gTgHnBI/ClHhu53EnOTjjJruP7TiaMcAHHJqAalGwyCGz3ODUKfN0HyNdTlE8NzM2DHgg9AetRv4Zl37tvPQY612X9pRAEnAIHamPexN7HsQaOdroHs2+pyC+H5VJyPl+lINHZWIYHr1xniuoluUzkYwR06VE1yhBGBnHSn7ViVM5o2Dq+Ap5OBUThrcEfMOckYxnH9K3pXEikqRk9xWfNahzkkbuelNTuQ1Z2MiS6O4EcDvTzqI8vy8gY5OB1qy2njkYGfXHWq8mnAbiVy2OCT0qrpq1xdNiut/vcKGY5PeraSAIS2fYZzUC6fsIKgnPanfZnOAQSOu0kce1NJIm+hKACc4xxk+/vQSMA55xyMYpEt592TyBjg5qS4DvJkoEAAHHequO1yLCdSfTgd6USB1O0DP+0CMUxFVf4Fznk45PtVkhDGMkdMYPei6F6FeSQFQcEj8qZCoDgMOCckZ6ipVUH5SABjGOtOZFPf04p3FsMERmfAUjsMfpUj2QxjfnnOCcZxUsMfTByeuTT2kxycHIxnpSuO1iotsc85GevPSrMcasQCVOB2ppXehJI45xTZFC4WNywIySP0xQJaEh324O0ZphuJVJJOB02kYINNkkaTBOcY4PrTS21QCcbhkZP60rFNvoNNzIp6MST1HagxSghyxKscYPaldwBkDJpv2gMSDkZ6ZpPRAtSZIpD8xKkgdc4z+dJMRH8pYk+oNJ5isBlske1N4kYAnc3TmknYHuISu07VAJ4JGeab5blcY5FTRwjcM4weBk96tM8aRnIAOQOBk0+YCobWVVU4OCcbgKFgaHJcnGcD3qwzgRkOQSOOAQDVdpQ2PmJFCFdp6EkmC4KgcDoKqoZS7kgZJwMdhUgQMq5PCnIGanhh34J4544p2XUd7kLRvsHOPQZ7U3YyggZHbNTGECUknjPYVLKgdiCcDruFJJCM5IJEOCWOenH60r2z5GQcnkZq7kGQqhIwAQcYINSLCSQXY88daNNxq5kvAwy2CAD1qSNCqkgnnnmtUWSldpYYJyDSTW6KgDOBjuOAaegNMyWUtwWAOfSlhO2JwfmGCBjirwgiU7gSR0I6UjW6sSQCQO2KZOpls4RMgk4GDjsaiVwVck4ABxj+9Wk2mKpBIwCeR70o0uPJIPA9TjNHoHM+hm4kdCCCOOB60xRLkg8EnofStlbIfKBnBHHNRvY/MR3B5Pp+NC0HdtGalt5hcygEdge1OAEcRAHQYHtWk1koJAzgr0HQe+fWozEjKMqBkYB9KBNPoUBuz1yCPvCjBVAcgEGtHyIMhGcKMcD1PpStZwHjPyk/dzn8c0XXcaTsZInO0sCTuGTgUBstgk5A7mtZNMgVwd4BHAGePpUcumxs42kFT1xzUtrYT5jOWQqx4bGc7gTzSSSOxGASMZDe9aJgVGPAA7ACo2cJKQVBxgijmS0DoZ5JZVBQ5H04NOdnf5ccdM+9XZHWRSSFUDuBj/8AXTRajhi+c9iad+pWxnSbwwTHA4B9qcsYRXJB9Tjqfarxjg8wEkbx0yaY5Tng5B6Cj1EUgSFP3gSRgE1IFLAEkgjpUphBJYZPH3R/OpVIVSSMlemR19qYblJoNhChmOe+OvtU8cJQKf4QeRnrT2uoyvAIp8bI4wRye460tikiv5CSHltmT+VR+SI2RS27AJz61sQafBOpy4QqNxBOM/T1NRvpcOMkjH1zUq2yYnczZEiBDnlu2aYZQ2MkggcZq+9rEFwvAHHFQyWo5xkg9wcUXsJPUriUzLgDLjkDpjjpSfZGwWzhjwc9Ktonlj7mMfxUryEtkDrz1qU7sq5SyxyAxz3OcZxTDGx+Y4IB556VLcI8wYD5cnsMc0wxNGuGIPHODjNKxSlZEZjjVs54PWp1uIogoYZHoDyargSyPwuMDgHmoJrR9xyTk9cev9KfLpoHN5FueYy5ER2jI4Y5wPTNM+0tChVGzuGD2zVVbVoMbnYHHIJ4Pv70gQlmJKjsBjNZ8vcq6KUtzcJM2ZiCowpA/Wq8s81xLw5Q4wMfzq89meCpyBkk5qI6ccAn+LpVcpPNfQhV5w4JYZA25U8H3xS+ZOCRgk9uM1MLUqCeSB05xTjPKAPlDH+9UtdGilZ9SiLqeMspTAz2Oc0smoPuHB3YGRVgyvna6AjsfQ1M0ccm0AEYHcVmrFJyRSfUZVUkDjFRCR53AKABhzjsatGHY4OwgfdyRxUhhyxIBBAB4HFCTb0BO+rKpg3EcdKb5BJAbgE8E9qtxRDLkq2egyCKcRnKnkgcA1o1fQOaPQz3m+zlj94DoMZ4qyju4DJGHwc8daBp6OzSjIYjnn+lWYrbajDAYDBzkjFRylqSIReys2CgXOOowRU4uFcAkDPSleBV5yCCc5qA7QilQeDyT3qLablc3Mi0rgKOADkZPQ06RBI4KORkZIz1quHZwWKYOOTjHP0p8S7GAz1HBp2dgsmyxFAiqSZRnOeSetJKI3jOJOcdQMfjVe8RygCH5s54/lUIUQA70I4yeMk59qi2oXV7MsqYpX5cKAMbskYrSTSjvXDKU29m6+hzWRGFVQcDcex7VKmoyISNxx3qLamllbQ0/wCzSrcSrj0yOD9ajaHphwQRgjt9aypNQLY2OQv+z3pFuiwIycE84OM0t+g09NzWa3ZFBEuRj9aYCgjIMjev1Pesqe9c9GJHQD3qNrrGCBkjGfeqtZA2bCXCc/OxOcbT6etPgu4Fc5YkgHHGeT05rBjuicghgAeuOtIbpyxJGT1wO1RruGi3R0iSxFfmLANzjOM08S25UDsecVy7XkxOBwMcZpi3M7YPC47Dnmpld6IrmR1gntwy447cmntPAcMCAMc5rkkvbgSchdvcHvTVklkkIMjFOuM4xUe9a7KXKdStxHvJ2ZyRgk4xQZ42n4UcDHTrXPxl0Jw5wO7HrT4lKHej5ycg5qVLzNEopXsbr3Ea9ApBOOlMYiV8gqmTjOOBWNEGEzqzkjqCPX1FP2uhwHB4zg1XM0rkpJamqitKwPmIU6bh39/pUcoMBOCGHQEevrWM97MjhRyAOfpTJL2RhkO2Mc5Hes9XujSKT2N2a8ZShwFUgdOlZHiPxZBoel3FzPKirGvJLc1kX2ux2du7yvtxySx4r5x+KvxGfW7q5t0f/QwcKAfvkd/pU7tJHTSpOcij448Z3vjLXcGVjCZMRRA8EZxk12OiQ/2LpqW8RKOyjcVOCTjJBrz7wHpT6heLqMwUJGcRgjqf6CvTEiYopJHuSQAPfJr38LR9nC9j9WyPAxpQ9rJHnHxf1Z7bTIrTOHmPzAntwf5fzrxWO0lvpikSk5O3p2r0fx88vizxNOEOIodqLkHoBjPPsKdonhUrBJLDEuIl3tJyMYrJyvJs+XzyUsXiXGOyOddFsLFLcD7gwSD3q34MtRd+IYcHLE8j0X1/PFZ2pzCe5JQ/KSccV2HwjtIrjxE5JwwiIBPQZIqIK8rs4Mtpc2JjA6Xxj4QfWdKZogonRNwJHXHavFrmxntHkSZGR1JyuK+qpLqC2iAkIIUHgd64PxXc2V3p155VtBlkOHCAE16E1Scfeep9XmOTyrr2tN2PCITI7DZuGRyRWzpOkySyKZOBnOPam2N1ELgpKAuD8uBXZafp6yoCvzZGRjvXmNq9kePgMtpzldyuWtMtILeMBQM5z061YnQHPPGePYVZgsHUo2MDGMetMvgIBlwQBySeMUrPdn6DSpxhBJKyMK+i+UgYOOck9T2ruNA1EXumw/PiUAb8c4x2rzDX/EUNopVQHY9DjpSfDzxRK/iJLSU/upyFVSeCx7fjXJVjKcfdPkc0xFBz9lfU9w+07iCCMDqCc4qG9nMqKOAQMZ9aY0EkL7XDAD1HIqvMQ2QCTj1rzXG2+54UXZ6HVaITfWwEQJccZz0rp9LtpYplDZJHQ571j/CCD7TLcIwy6kk8+o4rvtWsVtfLlHAU4IHQ59a2hS05pHTCo72OW8RMIrOQYAyOwrzDwq0dnqGq3cpCJ5hAJ44A/Xk16J4yuo4bRmLYyO1eB6prsrrNChKqzHcAOtddKSjK8T2aNeGH997nReKfHst3I8No5WM4yema4jMtxMxAaRmJABOea0NE8O3WrzqERsHHJBwa9U8NfDu2sESS5jEsqnOGHAPevWp0KlZ3m7Ii2KzOfaJ5xovgTUdYwwjKKw4LA8j1Fd7o3wmghwbmYyEAZUAYzXfwwJCNiRqgB42ipAwRWbI3Dt05r0o06dLZan0WEyKjD3qmrMqx8I6dp4BjtwSTyW5/XsK1Y9Pt4iCEVSPSkMoYjnJPocUplXGBkEHBJNKdSVtz6ihhKNP4YotRELgLwewXjPvUysGGNuDn+IVnrdoOdwAHX3p32+NSCXGT1Gelc0pp7npKMexqRSiMjBx7rVsScA4PzfjWKt/CrENIpUDJO4VbGoRKmTICCOCCKjniuptFJGmMEEkgADJAqRXxH1AzgjPcVmC+jOMOBkYyD1NTfaEQ48xAfcg4qedPdmnLF7l/91JGS3zAdgM9faqs2kWVyCWgjJI6lRmlWQbAR1J6g8GpFuVDA8bsdKrnfRkuhSn8UUY178PtFuzzZRREj5mjUc++a568+DOkXEjvD5kRIwGLZI+meP0rvmlaT2A9TzTUkLKSGIGelUqsrWZw1MrwtX4oI8i1H4HvGGNtcBiRwJTn9RXJan8MtZ01iBAZUUkkp2PpjrX0YpBUnp/WnbFJHyjHf3rGShJ+9E8mtw7h5a020fJtxYXNixWaGSJs8AqQaLS+e0kV42KSISQRxj3r6k1Pw1p2qxMJbWIjHXGTXnfiL4NwzLJLZMyYX/VkjB/rWcsLTkvcf3nz1bJcVhH7Sk7lLwX8RzNstr195ICgtx+NYPxgs0m8rUbYKGACyMBjIrk9W0e70G6ZJVZdp4GD/OtAa+dX0aezuC251wCTnjua4Y89B8kloV9elWpOjiF7yOOzF4i09raUAkdCeea4mwtf7K1trW4XPzcZ447VpQXz2F+ylsbWK7QPfr+VP8YWx82C/hBDKQQ394D3rVP7J8pU9nVfO1rFnXWLpGihAADyAAAa0orrDgfMTkdOlctompCaBHzkEZJzird/rkVjEWJUEdietYXkj7ehjIQoqSskZnxO1YXBitlb5UHzLnoa5Pwmo/tcMxw6gkHPT/69VNV1F7+6aViTuznPPFR6Vem0uhKDyCAQT2rqinyn5lisyp18wVV7JnqnmKseCdxPcmsu/SOdSGAxVaHWkvIeCAxULycZqO8n2puzkY4IPeufqfdzxUKtK6d0cjrccYuVWLBLE5wMAVveC9He8vUVAeRzxjFYk8Ru9QB7Dk8V6x4F01LC3WZ8FiPyFdkNbI+JwuFWJxrkloj0PRUt9E08FgAAM5Pc1xXi/wAcyahNJBbMyRg7QV747GqXi7xNLOVtIDlVOHOT09KytK8NXmrSYRG2nkNyAfxqqk5VHyQPqcVjZR/cYZambJPJKSXJJJzwKEt3cFtpORwMYr0zR/hUVjD3M2e23Ga6zTvAWmQYLwKxAxnaK0jg3a8mcUMlxeKfNLS/c8PTTbl4yUgkcDP3V/zmrtv4X1GaIGOzkx2yBX0BbaFZwARpBGpHIwMfjV2O1iiIARR74FbqhSirO56tPhp2tKZ4Hb+B9VlXBtsZx3P+FXYPhvqrfNsSNOh3k5P0GMfrXuUqBzjkcZyOxFSBAByQSe5HWn7GjvY9GHDlKK96R4mPhfqvBZYieM7SR+mP60SfDPVUwVWPnkBmOf5f1r204RcE4ZuwxjBp0XzgdgBtJ9fb6UeypfynTHh3DNbs8SX4a6ngblG48YpR8N9ViyRGMdyc5Ne4KBwSMkcAgVKoDbsJgkd6h0qP8ha4cofzM8MPw/1dVBMQAzxgEk/yqE+FNXgYYti69CCMZ+n/AOuvoFVDpsY9vXNKsCFjlAfwzWUqNBq1tR/6u029JHgUWj6jb7iLKcHqSy9PwrTtGvIyBLGyrkY+QivcrayhdyrRIV6fdrbtvDmnso3W8bZ9V/wrhqYOjLZsp5FOG0zxC2ndCgJCsSB83FbdoCixljuPJyP5V63N8M9JvfmWMROR95VA/LrUU3wYKwk21wHPUA8H/P4V51XLW9YO5n9UnR6o43SJ2tHEikq/B3JwR+I5r1/wN8X77Rnjt7zfPb7gA5bJ/HP8688n+H+uaLuY2rSxHnevOPXpTbbdECCChB4B4OK8Otha2FfOtDpdqkPZ11zR/rY+z/CfjKx1y2V45l3kYIrr47dLyIhxvRhgg9xXxJ4Y1+/8PyLJZXDR5bJViSvvX0Z8MPi9bawot72VYblcDBYZY+o9q7cLmTbUKys+58Lm2RToxeIwj5o9uqIfiN8LPskc2padGVHLNEv+eDVP4MeN57K9TTrlz5chwm/qOOh+h9K93iEOpWhUgSI6ng+leC/FPwi3gzVbXV7FTHE0m5gnAGSOR+n5V3YygpWxFLdHNl+YLMaMsuxmrfwtnSftB+G/NtLTV4E+ePAOO+cVufCK+i8VeB0imw4KbWzz1H+FaOlXkHxA8FNA+GlMfA98Yz/OuZ+Ddu3hqW+0eb5THLwDxxg1m3erCvHZ6M85ym8tnhan8SlLT0PnT4n+Aom13U9FeMEKzeXx/DjP86+LfiD4fuNK1SWALkxNt5zz7/lX6G/GwnTPiNuYfLMAQRxjkZP45FfO/wAVfh8t98Qb9VjDQfZlkYkcBiOP09+1ZRk/bSi+jP0nDRePwNK795q/9fefHWvB/KjAGB1Yk9DWGCHUnHAHFd34h0sTGdEPEcjJwM8BiP6VyNxp0tvyqlkzjOetesnofCY3B1VUb3sb/h1zJZrnIbPIHOBXQW1o0mCB1A4xiue8HuFdoScnPQ16HZ2giTnCcZ55rjnZSP0jJKbq4ZXZzes+FvtVt5kSnzF5zXDTpPaykBTx0z0r2tZoIV2vJGPxArkfE2m21yQ8O12J5CEHj8KcKsVucmd5SpR9tRdmjktK1Eu+w7gw6k9jXtHw3mMVxBG0oCEhiwI4FeQN4cdcOm7jriuh8H3V9p12kXlOylsLgcjp/wDXrnxMIzjfoeLktanSrqOJ/wCAfp38AvEdpomjJFasvzDO49+/OPxrN8WfGC4/4TK9+xxhxGAiuT8nvn/63vXhXw28XzaF4aO5JopWyAHB4XAwRzn/APVWpDdTSyM8mTvO7eoyTXg18RJQVKm7HuzyrCrGVcVL3ubY9U1fxrqHirTRBqMkW04IjTsfUE9cVzV3qOrWU6x2UbEH+Je1Yek2l1f6rC8kzpbq4wg7EnAHua9T8WfDfxP4d0CTWrW2W5tok81wuQQuOoH07VODWJqTdryS31E62EwLjTlyxT2T0VznrCbWdQVVvAhXvuPI9fWuwtdGDWuS8e5RnHHFeNWnjUeJoU+y6itnM7FMSZUZHUe3QiugttO1C1jVptbllTHzLH/iDyK9DnoybjyNPzZGMy6ljEudxXomdy+nQsC6sPcDtURQxggMAD2PasrR9SsbZlS5ubiYdc56j8/cVr6nFZz23n2Mrsv8W5jx6ZzUcml1JHwWOyKVGTdK7XoZmoofnw8ZXHQdqyYbB7mTdG4BHBBPX0qRdp3ksctyRnNVmhYEFMgg9QcYpKXMfKVKbhKzC+ia2fy5XKHO3g9D6EUzYHUES729CQOnTmoJo3B/eFie5aoZYyCSNwA6YGSfeqemyMnq9C1JOUwQeo5xzirEWqCJQjqX7Z44NZZtpmBCkjPIHc1FLpFz5YcuQGGQuf1+tU3KXQl2W5vRXME8YRwCT1I7+vFU71o42/d5we+cnFZsNjcRROQS2B3zVyCwneMHHyn1p80gvHoQtcOqtskUEnpip7G/lhYFiDk5xmq/2fa5YjgHGaRlO5TjAHrULXdiudhZ+JrePeGiYFMZJziti08YwE+UGUNjO0/5964C1vjDK6rgBxtO4Z49KsB3MowckjoOBSab6lq1rtHpS+IUnUM2WAHG7vTjrdtjLLnjoOMVyumwXVxFxHkD0NFxA8aEZO/POe1UoytuT7r6G/JrdluyQikdazb7xZp1tcRLMW2NkHyxz+BrGktgCCSJRjkqOp+lTOiRlBhSSOpGaXvPS41y9jpLfxp4RsMSTTzoQAxFywGM+x6/hSXHxL0CYMLGfzdxO0YAz9B6VzWo2NjexASwRzjHKsMg1z9r4K02C6MkKi3ducrjg+3pQ+dbS/APcW8dfU7r+1jeRGVCY1J79vas+a7vVk84XMezJABGcjHp3/SmaR4ds4lAfVJMd45HPP41dk0jTo2O+4Z1B4ycY/H0+tG63FdvRIr2PiMMQJCGYHBAGPwq9Fr9su5ZXAYevHFZ8nh/THTNtchw2cgOSCf/AK9ZjRwIzwsgDrgEEYxVK61uQ/NHV2usW0isfNUqRxg5qkuvQ2kkiM4Ck4Ug5zmsDiIkpjryMcVNFdxxsJWQFs8571Ll1Lvpsa329mJKbjnnOPWiY3IQSAgoexB5/Gpv7ftpbFo4beNZeMYGMfiaoSajcfZPs4QkNwxHrVJxaJ/AmS9KsQ5AAHDA5qT5jAHALITkN7+lY62V4xDJEznvnj/69WBaX6xnZG3XoBux+App9CGy+szBSxBweDgZprRTuC6HAI6Yqay067jiHmxPtkIPAPB+lWII5QnlujKccEr0/wATS+QddGZyG56Bz+Pb3rQs5pW3BzsIHc9aIsIHDlfMB4x1FaAW2lgJJKOMZGMVKSLTZRiupEmJDk/U0+fUH6E4I9sU29tfKuQIiWBUHOOhNRNI0Uhyg24xlhn61pZR1BO7HJqZTKE8E5IxU1xcBkBQgHuPesq6l8sggDJPHHpU0N60zKH2r2BA6+1S32E2a4uC2ksAn+lq3ykdCPQ1DFNdNnK57UWmoNa3CuYlZMchhwfwq3N4hhnjwsEcRPGQCD9cc0LlejElJO5VuLm7iGxwqEjI7g56HNOjunCASffAwcDFVri7RpM8kYGOajJe5UsCAAOMnqKzejui7aXJZrzzH4+XPUY61ZtmM6j5wCo7HFZotJTywJHUHHSk8uWMFgSOf0q99iF6l+SY27kLgJyQPX3qOK6AkOeNx9aqXilVXdIH4+8p61SE4bAzkZwee9JrW7KOkgkUkLkAckEdj9am+0lBgFgOgzxzXOJcHPyEnHBUHpVtL9wAJCxUHgHtUtJ9B3NGSUhgQ5x0xknP4Vdiu9kZCg5I5NZH2sHHAAHPSrEd2zDICnscVHLHcNTTt55nIUZz7fzrZspZEkRgAJYzkYHXiuaF3MzAjAI6cenenf2xcxE4dQD1+Xkn604tdg1vY6m41CTaxCgEnBz2NVf7TmRSDuBQg5A6msU6vMVIGCrDGcc1CdQnnlCqr47nFU3cSVux1MWrSXCEE8VFNqsyMVC8dDz0rDWeeHC5YDGeO1NOoNvwSSD60kmho6CLVriNduFKE52kkYpZdYKY5x2zXMrqYE5DbgAO3GasvfWsoxgrwct6+1K/S4kvI15NYyoyxz7VHFrOAQ7ZIHPb8azY7q2YEHII4UgdaZujkITON3GCefpQtdw2WxrRaoAWDsSp5AzUc18758sgA9OelUJYAoBBAYY/Gpsl4xgbSODk9aozTsW7PZcyuktxtO3jkjNSy6OI8ML0uScLh+tZsdoBh2DEk+nSp4o1C4XOB2zwPwp2a3QPXZk8UjwSYaVnTtzVn7WwbcASD3Pas1yy8joCOMVZWUvtwAV9B3pWXQm7NuzuvMwCGIIwSvWppxKwkChvkIDA9RnpWTbyNHnIIA9KvROfLyrNyMH3FaQutGRe4W7tI2MFeMlqf5buSXI29jVcqQwBcqcdB/hUux5IRH5xAycEY6nvWy/rUVyW20613FpZvLGOCDVtU0yGP95ct1+8Mf41mRx4YKWyR3qV4gR0DjGMEdad5LZBZPc0/tWn8AlmQdCoBqu1/ZIxxG7kHkD0qko+XkEj0I/SrMcqQDCxFwRgBucfjTTl3/ALRT2HvqFqsf3QqEg5J5J7DNOXVIDGUFusmejelVBcp55i8oIByAFOOffpTwXVyfLUY6MKm7ezF7u1iWK6UBhHbBOcEBcZq1ALiS3aQRqEBwSQePpVQXBYkscZ4+tWYrtwmA529lHSrj5sm1kVZZLkMGRQQOc56+1Pje4JDlQpI5AFTLOAccbT2A6VYS4SMKGXKZ5HTH41aUdxq7MyeWTcSQR2JJqeJ3ZVLYJYZBXvU91PbSO4QEIThcnrTMgICASe3FGnQHckt9HubsjyQrE8jJx+tadt4cuIsCVR152g8VTtdSmtI1EW7I+8pOKvxeIb6MEeTH6gkkZ9uKaaWjRLi31HLop8zazbR6HpVuy8Ior7w8cg7Af/AF6pLrksjgSQqvGcjJ/DNX7a55EyyFcDpn+lVePREyi1sy+ujyQZWPK54I602XTioGIyW7kVQm8TTR/KsgBHQk/0pD4rIH76eIj+70J/Wr9rCOlhezm0W47ZPMOVIzxyKtG1gDDgHPGawbnxjFtAUggnHXPPtVY+LA6kBSMZHB5FHto9CvYy6nUfZ0GQpAzxx2qD7PMhUFgQeuB1FctD44BOPKUODjDEg1KfGrzvt8v7pwWz09qy9sm9UUqTXU6VozIoGVBA5BPUVXaIpySACe5rBbxUVlyyEEDGDSvr6XDAk49s0+cXs2dLHYFkDHHJIxjpQNM3dBkd+axG8RM0SjKgAdj1qCXxDcBU2OuM4JHBFae0S6C9m+rOil0zYQMDH8qja1RcDgknpXNjXryCQmOZQxP8QJx+tSR61PNIDcMoYnqpxn/Cn7VvoT7Ndzee1jWMNgE46e/pVSYxRuG8ojJwc9cVUfVXJyrjAGcE9Kp3OvsGzheOOcc1XO3sCpmpPDAXRkHJA3ZFPubeCPaXQANzgAYI/wAK5yXxE+Dm3XB4OCST+FOl8SCbYrjDAYyD0HpU80h8iNwJCQGBXGMFRSpdWcMbGQ7CvXGDgVh/2uAmQoBxyMVGb1plzgH0GP6005NAkuprDXrRSQJN6kcEEce9aNj4g09o2wXDnjjnP1rlFmRwd8SgjjGSaFvwMARqMjqCc0WlHW4e4+h1a3do7nJyc5wecfhVsX0EqbGLFB0AGa40ak8UqKVxuO0MR1qR9UuIJiSgBHRTnFOMpMnlidLLDBO2AAU+lVptJtvMD4XcBwcDNc/JqV5H88bsMjpjNTDVLmZQdjAkZz0zV3kuguVPqbllo9tOz4lCtHyVDckd+KtPoFvIdyzrx05Nc9bT3MDeYVbJHOO/tU6X9wSwEbDJ6NxQnJ9CbRvubf8AwjSMGw3mcZyDjBqqPDskZOVyB0PXPpzVWHV5W5+YbeCKmXxDc2wyh3AnoxxVX8hcnZmhbfZYEAezwy8ZINaEWqhRhE2KeuK52fxDPdR/cCtzkA5xVJr2Zl+8QfQmq5pdAUI31O0TVUPLMMipRqkC9ZEOe+f5156Lt9xXzGJ+vSnJIOQJSnPIGKfPNA4wZ6AdVgUbhKDz0pp1+16bwT3xXDCJWUZ5A9G5zULwywnLcAnhegpudR6xJ5YLc7w+ILY/ddcjkj/61QS61DIQQQD19M1wsgnL8nH0GPwpQ12WIjAPHBNJyqdWO1NHayauHbeAfQjHWmDUFdckBTmuWiN+CC6CPHIJGc1ow3iLkSKCDwSeMH1oTl1D3ehaur5MAsOCe4pttqoicEcgepxVObyZ3xvwMd27fSo0sCSwVmbI6E5xRa/ULrsal1q/m5UHYDzwelVop3DBhIxI5BJpkFkOjc+uTmrBtkAAPC+tCjfcXPdWIbu6EjEkAZO7A4wapNIcnJ5xjdn+taE1qiKgPJI5OOtZ81m5JCnBboP61VtSuZ2I0UOxLOVHY56UGRYyQTu/hPHWmrYzAYYluOoGKfFpwO4OpBxlTnqfSmokcyEknXIwRjHIo85DGcdRnIHceoqzHorzIrBAGA59QfSmrpzwlkKBSDxj0p8rEmiibhgAcHYT+XvTkvFfjdkZ59RVlkKKYyhJznOOvtmqnkEMMoRg9COlIBJbmIHKBjz3FQtcuQQoPB71NIvX5MCkjMe3AIAHXJofmCu9ihLNO2Cp244O31rP1fUpINMu41uVS8MZEa5yQeorWub2wtATPdRRLn72Qaz38YeFLPL3t9E6DjIIGD9SaxlWow+KRvGFVu8UfOF/oHiXxZrDW2oPqPks20sEZUH9PxrSvP2ebaK6iEbvPGMNIJgW3/Q9vpXs6/EfwgCwTUIHCn+FlH9c5q1H8RvC0wCJqdsjHjDYOffPOKwhWwid1Zl1IYyp8V0vI8m1H9nmwvreAafaQ6e6/flVMlwT0OeOPpTbH9mTSQT9uL3TZyCXI2/QrivdNP1Cz1bYdPu4puOikHJ9eK0Bo84GWO3IJBIxx616Ma0ZL3bWOCVKS0k2eW6F8G9I0dFWG2T5eAzAE/nXVHwxavp4snhDQbtxXHAPr7V0BiihDLJOFxjJXn/9dOj8syY8ztwcZzSlW6XHGikrmbp1kNNjEVvlUGMAHqOw9604jMseNuOfu1qw6b50a7QOOc+/rVtNEnGFYBCcbSDkE1ndMpXjsYy+ZIvLtkHB3dqVrScqR5mQeMg8/XFbI0OdCdzICDg4/wAKswaIHyDNtOOOg/Wmmh6nOpBJGMFyeOcnpUluqyYOdmPXvXRnRIQyt55IPBC4IPvmpDolrj7ztn+8Rx+VWkmK7OfUA4ByT60/yw4wrsOmDW6mlWydEz7GpPs8CKweIOD0yOlOwXZiCEjIJJJ4NTLaP1+YgelaDeWp+VQKjW62AgA4PWloGpJBGwCjYSccY5FXfIK5O3rwe2KqLeugHHB9OKVtQLEgNj1wapSRKjcssqryT8pPPtVOa8s4yxkuI4gBn5nApJLgMpG8Y9Kxb3QbDU5CZw2WOSEbGaTk9kaJR+0WG1/RJ42D6lAuScjcD7Vzt3p/g67mPm30BJPTdgf4VePw10ifJCYJ6MxOMfTvTP8AhVWnBR8kTsBkEcf/AK6z9nUktJr7n/mX7SktlL70Uo/CHgiVv9ZETngmQZ/+vWmPA/htEVoIYZCBkMqj+lOTwTp0K7fIA55GBwf51Y/s6GzYCLK9gD0FEYVI/FJP5EuUZbJ/eSQ2MVsoSMBABkBRipmtUZeVBHUBgKg8tsAZOcdc1YyzDIC56Yz1qr2FZ23BrdMAnn2JpyKgOMADvjipobR3BOCOxBNXY9OV1AYd+cmjmTFdlETKhG0Djp6ild4nT5ioJPQ9c1cexjgk3dc8cdqj8m338oOPUf1p6BqRCcxqNowQMZHHFJ9pMgJAUBjztGM1dzaIAUHP06fjUe223f3MnsKu/mR8jOkjaQ5LHPY55p6CVAcyZHYGrczW6qCr59cgfmKr7lOR6HrmjRBqyRZQFU7sgjmmyohUtuwOowaQbC3YHGSemagZH5BIIHYntTBHxulq8ZPPPcGniJyDnr7dMVfMCbCTg/Soy5jAGMFssFA6DvXpWOGz6meLUBjkYJ655qYIEJAUgc4z2qU7pSeCMdSxxUqQhYxkZwMetHUEUn4BOM/T1puCW+RWHoK00iDEAKOTR5ILZCg49eKY9ehm7pABhWGRzgUpDnnHPf6VqbNqEA445warrExYnjHJ4o6jXMMicsFCjkdzVgI8mASxHrioofmlIC5wcH61ohPLUAnDYwRmgXoUXtZM4JYAHGDilj+VckjknHfNWQybjnkEdKi2xq3B4B6CjcepGAX9jzwDToxyCQTzwQcg1OGjUZwCfQ09rgMBxxjrn0pIaImkC5L4GKZ9sOAQByOD0p8kiOpwBn0aoDdKuQVAGM9OlMVifdJMp2vjjg5pBA7Y3S4z3NRpMH4XABPepGQsCAcnvmqWjCzLEdhCFA87PuCamC26EAvkZyKzhG8efnYjBAPXrSKrlsEkkcggd/Wkrol6mk8kW4FExjrzUgkRIwD0Pcc/SswO6gggg9s9/ekW5Knhh05Wh3ZVkaLTlTgAAgdfWnRXkg6hR35NZok3HIye5zStdsvVSTjOVOce2KkNjSW6YnOOc8Ad6c12wY5OGHVcdPaspbpwpyevUgdKj3OgIUlfQ07Ap2Nr+0JOhzjHBJo/tJs5Bxjt71kl5GwAQCDyT3pX81MgEBs4J68CpUEh87XU1f7RlyQwGO1RjU5F6kqR1A5yKoLJKqnoWAzUZkfgg4PXmjluHPY031RgAQAATnk4xR/aw2579wTWNNcSN8m0kt1NLHLkYI5z34pciQ+c3Y74EZyc5ye+RTROTjAJHfB6Vks74C5wuOgFMjnYEhmJ4OCDgGk4roS3c12vDjaCc1F55XBfBHfNZElw+3IJHPUmq0t5IAecAds9aOXlQ+Zm9/agXJ3cAYBApv8AaSHGeeeCKwFJkx1UY+8D09qsR25ZclyQDkYGKfKHNZbGy2oR8KMgAYJ9T2pn25W4Bx61nKhOAemOTUiW20BsknJxz/SmohzabFsB5MnIGRwRSCJ2beTjnHNIs6xsARvOM9OntTvtQ3EHpnn2o0Rm2OWAqQGJz1zmn7AyZYEgCmfat4AChSD9cipPtUgztXg+/ShDBXKg/ez/ALpFNLnABOOOmM/jUjNcSgZAIBz0JqDMrsQSAowM9M00wfQccMCDuyO4OOlLG5K7tucHGDUgtpFUkuoBPGGBNKriE9QcjGDTF0uLGqShgQyFT6jn6UGJOFyuSeSRn8KiZyhLA4P86rTFzg+aORztPSpdw0RotahgCQCQOSe9MOnpyM9emD3rJa4fIAlIAPOT19qbK8kmMSNzyCCeKlKRXupbmuLRBtBIznAx/OpF09mkyXA9yaxv9IQDZIwAHPc/rUsT3IYguw3Yzg9fwq7SJvHY0hbckBs+2BQbMKud5BzzzVCacmU4JUZ45ppkPO9mz3AJpe8JWNX7KJMAMGBOSSelP/s1S2CB6gisyK4IYgSNtxyPWkS6lRiNxPPHPWpXOWuXqaptYoiA7qpIzyf0pqIkZAU8Z5ySaylvXBwzn8TSfbgjgHJyc5HanaQXXQ05gkeccE/lUTMJOhHTkGq6yGTk9ehB6il24OAD06mny9xpjklKSAHAfoSD0qbeXbarDGR196omJivAwegJPIpgjlXGGzjjjijltqLnSNSVSmMuTk8HOPamTRZhJEigjkgnn8Kpqk0bEZJ4zuz1pJd4TLE7j75zRyhzItIgKg5BIqzHIsLHLHnkc1jTTOIsAEEg9+9EUkiJg9+fm7+9G400jUupQ0alCCWJAU81ArOcMeMc4Hf2rP8AtMmXG3CgZB9aPtUmCB17U0gbuatvJLjLEYB4yam+1jdhhk45PvWMZyFGHwenWnGJ5UBLsRnIIOKLaiWhpteKAAQvPGRVIuGJG75Dx1qv9nYHIfBJ6ZqMoElwSfm5FJoZdKKzEbwSCBgDv659KhCHeR5mSOKjDBFxgKSecU/zYWwrNjPXjrU6BqxVtZFJy4GDzubuaH3RSAhwMjBx3qcxwMMtIWPGCT0xSCGJujAjr16mo90fLIrhnc8vn170wglnJ6KeprRk0+IAeWccZPHf0qtLFDtdXwSw2kHuKalFPQbTtqVhIAvGOfWkEn3QWVufuHNPKoMDGBj0/SpY0ETqw64yARmrvcnldhgkXqDkDkimfaGEnEYIPfFWyVwFAB6k+1QEqxJUHb60KS2EyJmMhKFG6c44xUksMm0ZQrkAjI6ilWQQ5zkZ/SpPP3AAZJHYjt9afMFim0IGBgnIxkdqmREAxzgdDT9+WY4+hzSIu1twwwI5UdjUWuGuwhkCMQCQAOo7UpcbcgkkEAD1pCxHGAEA/Wop7oQZMeCepGDxip0uUrvQmklC4Cgk+oHSlyXQAMM46gVVF86shaPHcjHUUfbGLZ2ADOTx/hT30QiWTIwACxPHrVcqI1Xk5FO+2SEgYA9h6UxiZWGPXHIp20sU9BpckEqDnrknrioGLkByTjgfT0q2ZANqEEEjJwKj3nLHAC5OPQjtzRutSdxsc4U46gdwMZpHkMrFVAyRzgUjOgUEDr0INKki7SRjdnqe1RJJFWuitco0ku0A8D7x705IY9pEgb5hgkHBB9avLs7kZPQ02ZUXJOCM4+hp3UluCVuhVMcKgBCHAGPl70NCm3exOSMEZqR54kGSAG7AACq0kpclQBjocdqWgW11EaSILg7ic56cVEWR2zgkZ6dM0TYiRCTk7tuOuO/NEZRj1wfale3UvlQiqmANvzD1qdVhYYHBHU460uwLj5Scng9MVZh0/wAwhGITjkk4pLfQdkkV5JYhGV2rkDCjk8+tPjkQLtx7Zx0qdbJQSAwORw2M9PemvEkLj5gxxyvpQ7rqZ9dCpLIUjYbTyeAexqEIuC2RnBJ4q4TEWBDZBPUEZqFmiGRkEk9z1FTurjS1IEKrsBUgAcAdxUjTmMYEbEEYzikmvoI8gEFvUdqF1hNwUIp9G9qm66m6TGN86AbCTjn3oW3DEAjAAz9asSXkU4GQQccFahM4wMZA7EjrVqV1YErbkxUKgBUDP608KGBQoB0IbvVZJtgweQO5phmlIYgZyeMDPFQ3qCRalRJCNhX35qo9qf3nzgg4IAGc+op8fnMOQMD9T61NH5u4biODxgUL0B92ZtzZSlSE4yOCD0qM6c7kgkDgcgmtiQMoLMBjsKhD8kEdPQVSRPNYyZtPEKj52AJAznoTTzb7MckFhzg4qxOSSccHPGaYlq06qrkhsdc4+prPrsUttBI7eJ8EkZHAJ4oEEHIY8gkjJFMFskQIDs57DOad5QQKcFmI5FS0zRNdSaNIJFwDuAPBB7VJFDZNhSGU4JO09aoRu6yHC4I/CopnlGcRliBn6n61nZlKzNKd7YgRooJYc+9R+fDEOI1JByVJ4PtWSkkwyQhB96aBOz8gEjkA1V5b2HaMWaLMZGAKqB7VILMckHkcZqnDDJ5RLnLc4qWHGRiTCjuD3rKUrlqNi2sMewhypJPTOOfWnfZgARHgKCOlUvtsSZJbJAJI7mrcOtKwCqAQOuRXPKTWyNFG+hYW1cKSR+Zp/wBlbA3LkYz1/WoJtb8wbRhUJ5x2/CqMmsmH5AS/HVjj9aVmaOMVuy7cWp8rAQBsfeB+9/8AWFZGrullZPLJKqBF5X19aSbWG2kByCT1Jrw74yePZ4ZpbG3cgFcMwPTPGP0NXrYqnD2krIwviZ8UXkkmtrNgEzgNnhq8s0uyufEuorGSeSMkHGBmoUin1a8VADIxPIFeq+FPDkOg2wecBZmHzBhz64/Cu/D0Le9I+vyvBfWKiuvdRtaRYpp9rDAqBAijjHfHNLrWoizs5MsQSpAH1Fbnh3TDrjGVsx2iOFMnHP51518Xdbjt/F02nWxCwWmYsDjeeCT+tenUk1C60PvsVjI4Wly00Y+naU+rX6xQo2+Q7Sev5mvRfH+n23gT4OTrAmL64mjQseu0kjr7Gs34TNb2Wmy6vcAPMzFIwTjGDwapfE3Xh4g0i4tWOfmDKCccg5rOMoQp92zyaOW89KVea1Z4PMxRgpOcDG737mur+HGspp2rhywxIpQgevbPtzmuLmnKsR0IJOGHSn6ZfNa3UUikqQw5z0riemqPiMLX+r4tN9z3G71WS5bbkgAZ4NZdyf3EqlSQUJxn9f61U02f7XCjkkgjtWhJta1cEH7pGT3pc19T9Yc/a0rrseN6ipjuJMHGWzwOntXT+CvF409HguyXGfl57VzeoRj7RPtORkke9Z9urm4JAGMdCcZqmuZaM/KFiKuExUnTfU9Vu/iNHECUhY9gWx0rj9d8b3d/kD5ACAQCTkf4VkPHIyAqCcd81UkhbuCPUetZqk/tM7MVnGLnHkvZFW5llmyxYnceQx6ipdK1I6XrNhcg4EdxGzADJI3DP6Uxo3kcKg5zjk5yPpUN1aPbRO8gIJ6cZra1lY+Yj7Rz9o/vPsDxC0dzMt0hDJOglUgcEEZ/xrmJJskkYxn1rznw38UhJpcFteE+ZDGFLFjzgcY/wrpdD1Ua6heDJBOBz+VeNVUm7WPpaTUoqUXdHqvwi1CK0v7sSFsMxJJOCTj+Qrs9f8TRTW7xE5A5ODivGoWuNJkEnzo3cAEYqpqvit7aEBywBGeATWCdSKsehCnGT5i/478VCWExKc8YHP8AWuX8MeEJ9aug77ljIzkDNVdKgl8W6rEjLm3BLE89jxXuGh6TFplnCkaBDjBYV9BgMM7c8z2cJg/rEry2Q3R9Ag0qNVjQEjGCP51qM4jGAcZNVr/VbfTLZnnlVQo5LEDNebeJPivHC7JYZcAY3givTrYiFNWZ9UqtDCQ9+yR6Nc6lDZ7mlkVR7tiuZ1T4gafZqQHJKnB2kHPvx/WvHNS8aXupljLM2AezGsGTUXYnewIJxxxXmTxNSp8Oh42I4jp09KMbnrdz8YYYyfIQk543g4PscVhXPxe1GVyUEaBuduCf89686E2GxyAM8A04Phs47VzSc5fFJs8WpxJjJaJpHaSfEjVJ875Qg/2CapnxvqkpDG4cZ7bjj8a5jzOuRwByMdKRZQBgggt7dR2rP2cVucn9tY2e82dN/wAJhqLvlrqdDn+/UyeLtTdgBdygLwct1rkw/mNznA54qwkwIPb696h04vQuOa4uP/L1nWReNtTUkJeyBhwNxyKvW/xI1ZCEN5I4wM7jwa4ZpQARkk9iB0oic8EkAgcmn7CKVzohnWNi9KjPTbb4vamhG+XzccbmOcVs2XxtnhIEkCsT1wAcfnXjplABCcg88d6eHKsCOCRzQoNL3ZNHo0uIsbHd3+R7zY/G6zmwJoZQBxlVH9K6TS/inot5wJmTI6kDp+dfM6Tt5hIIUk5PtTxcZlPAxn0pXqw2kenS4oqLSrBM+tbPxJYXoHlXULDrw449q0Y76NyrDDgnAr5Dg1q5tGBglZBnkK3Hbt+FdBpfxE1XTypS4fcCOCcYP4dO9axxFVfErnt0eJMLU0mmj6gEwOQvXHQURPvU7+PQV4hofxmmCql4mecFgScHjnmvRtB8eafqqriUKfQmtoYqDdpaH0FHF0MQr0pJl7xP4attdtWikQM+MA4zg189eKPDl14T1ZklAeEkqWUEAj/69fS63EcqlkYEEZGDXIeOfDcGu2LpIPn6hvQ133jVjY8HNcuhXjzwVpHyFrrlNSlZVBUtkHFWNRvxcaAqFwGX5R64NaHjPQ5bO7ljcbSpI+o/wrlbqUi0EQPQ7gRXHyu+p+O1pVcPVmplO11qayRo1PHQe1Et/Lc8u5YZ71nSY8zIyD6DvUturt8oUt2AxVJdTwnia0vcctBZmAYLjK9OOc01NqEj9M1prprvCzupClTg9PxqvpmmNdK5AJINO/RkPD1bqy3K4u3hwQSAD271OdVuJyFLNgDGCe1Jd6TLb5B5GTziixtxlWPPO0Y5pcqbvYa+sQl7O7R0vhTTBeXqbwSgPzEjNehavfLpenoifK5UqD+NYvhqy+wWxYgA8tmq15ePrWpxQqQwVh26jNF7Kx97gqf1WgtfekbPg/w22uziaTBQnOcZ3V7JpGmwafAkcUYQqMZxjmsDwrZpp1nEFG0Bei966SG5TLEtg56Z6f8A169CklCOiPrsvwapJTktTSiHyEOBzjHt70o2oQAcnFZV14js7AFpJowB2JGa5y7+J+nQn92fMbJOOx/EVM8RTg9ZH0PtqdNXlJI7pX2435Iz2pyuSGJ6DoxPSvLbn4uRqDtiIGeDziqT/F+ZgAI4th6MM5x6HsfyFc7xlN9zmlm2Dho6iPYd5wHyoI6c96UylgMFSAa8Vf4tXjnYUiCnrgkmoz8Vb1RhSox2yfzrJYqP8rM/7YwVruoe2k5JBOdvJNSLPhOGBGeorwz/AIWnesobcnzdSBmnRfFHUolBHltg5IORkVKxXXlKWd4H+c93SRiM7gSenOKk3kEgEZ6cGvCo/izfqcKIySeQQTge1XI/i3esBlYivbIPX8Kl4u3Rm8c5wT+2e3JNkgEjcTwOmatLKVwcZHdQa8Uj+LdyOXjQ+6j1q/Y/FvaQZYGYdip6/r/nFZ/W49UzrhmeEntUR7LHJggkcnHB5roNOl37fmJ578ivG9O+LFjMQGDA8EDB4FdhovxJ0q4kCCbYf7rcHFJ4yl1Z6NPEUaqtCSZ65ZOFwQQR7n/OK6fTZlLLg54zivOtJ8S2N5tEd1Gx9NwyPau40W4SXBDqwHoa3hXpz0izxsbSaV2dzpphuFVJgGU87T0/KotX+FOjeIEd44hbzsM70GMn39vrUemxhsEdPauy0aURhcg+nTNOUu+qPhMTVqUG5UpNHzt4k+HereF538yHz7ZT/rVOfxx2rItzJHNHKshidCGVlJFfXz6db6jCUkjDKeMNXmnjb4GJcpLdaUxhJySgAAY/zFeJictp1vepaPsdeDzylJqFf3Zfga/wb+KguY4NP1CU+eFADsMbj+Pb3r1/xdocHijw9JEwDAKSDjpxnIr42W0u9Ev0WRGgvLc5Cs2CMf04r6l+EnjSPxR4d2SuPOChGHfpjpXLgK06NR4at8j57iDLlh5RzLCbX1t0Z5p8LPEcnh/xOdIlf5VYpyemD/8AXFd18SEPhvV7XWIPljlIEvoT/wDqrx7xhMPDvxKuVj+QtIrK/TBJA/pXs/xGMd38N/MkO51QFSexxV05WdSl21NcdCKxWHxSWlVWa7nifxzm/tHxFpV1G52zRFCVAOAMHPpXhUmutd6/4ge4eR0jtSkTynLHAOOf6dPavovw5pQ8Y2OmJOglZDhiw7H/APXXgH7RlvZ+B/EWvQWyiJEtlIEQACkgEgjvnr+FYRp+0ftmz7nLK9PDpYJfFFP7rnydbytdPcA4UySMzA9yTnrVG6ttgKSKNrDiqb6qLS/TnG4ZPbJNabavBcR/NgH37160FzRsz5StjPZYmbeqbMa2tHsrtJYeApyOMZ9eK1bnxBfzy4AMagc7Qfb1/GsO61drC4yCZIieB6Vv6Vq1pfbACA54O4YqJx6yR6mBxEKzdOjV5G+hmEX1xu8yV2z2LE8cVJZWNyJkLligIbAPXHauqS2jABCggcnFaMcEJThF45Ax1rK6tax78cmdTWVVs6PwSLHU4BbT2BeUt8rBeR78dunWvU9D8GoqKU0+NWH3WdMVw/w3EVtqyMSCWxwR1GRX0NbTj7HE3GemQetckMPGcnzM73ldHDpSauc5B4cur0LHOFVFG3IboK7HS/CVpDbqZ5HYIBj5iMYrPe9WKXLMAM8EV578SfjTFp0Q0vTZd124IZwc7PfHrVyp4fDpzcbmrw852VP3V1Z6RaajBL4os9P0gNOI5laZ2wdnPr9M/lX2PB4otZfDMltMykm3Kup5GNuDmvkb9kzwW2vjUb+RzMxjViep3Hkn3PNd/wDE/XbrwvHNp8JInkQqeclVPFZYSdSzxC0ufB57haGb46GBpS96HX1PjTXF1HT/ABNqctlFIbb7a7xBQTx3wPTrXZeFfiLq0Biivbd5YC33WU5H/wBetxNH3sUKgknrjH4Vq2HheSR1/dDHHOK9GWW0cUlOp8XqfoccJSw9NRc9EjtfDevQ67CGi04jHGyRCMH69D1rtdHm42NZwqc4wM5/LNXPg54VlsZB5sYZGbIyOmete0+Jfhfaatp32ixX7Pdbc/Lzu9qUcDKnFqlN3PzPNs5wuGxP1eXwvrc8D1jwpKu+6Fs8atyxGPy4rmr1obeEHeFx1HXivovwLaLdaPfafqT7tnybmxlQQc8+1fM/irGn69fWif6pHIQ9Ae/WvPqwUYqaer6M+SxE4YmpNcuseq2ZG2qRK2QjSEHG0AHI/Gh9RtpLjKQSIMdCpzx79KgtrOaVlkhhYHgjIwCfXNXH8P385BCSLvJxtH51zRhJ6nivkRSbXbVmAKFcNgsxxV2G6hmiL71CDoCeR+NRP4NuSMyIQM8jaRmpj4GuZVB+ZUIPQkAj0NP2dW9zPmjclj1u0sUyUWQEEN5nOSeh+gqEatalSRMp4zweKqan4OmS2MqZ8tPvZ5wKz7bwlPchljkUMBuwe69ue5pONR6Md4rWxqXGo211akRkB+ME8U0xRyxAiUAEgZJxWBL4S1ISnyxI5HBA4AqCTQdbbCeRKEU4J2kj8T0pRp1uxnz029zqrS2t1mUOUdc4GTxWiyWisQWQFRjGcHFcQNA1MIHlJG3g7SSPrV6w0dxPB9ocBScAs39e1Vy1OxpzU7XuegWHiE2aBLa5ZIwuMA84qC5vkupciUO3c5zk/WuZea309mWMkhlxuY8iq1v5Jk3RTsjscgA9T9KztJPUNGtEdfFB5nO7Bzxg9RT49PN1diIAnK8YPXFYlu18CBgkEZBzXR6RBcCQSHIYDggcitmpPSxCkurI301xPgHaBwVx0pL3QnljBHGD2Gce/wBa1jZyS5bkkjI4/WqUjyx5RicjoMUlG+4lbuZ50Vo1yAQeoJ7/AImprfTkSRllMhVuQ3XGO1WYZJMg4ZkHGfSojFeyMxijM3fao5x3/wAapRVtEDdt5DBp8EZ3qoBHde1EuiJsM7Bnz1I5q9B5kEYMkIIccjPWhLlwfLCED6cH2qlG3QltMwo4RI5Vo2x6+lONggyCCwAzznBrfEVyxkZLZJFIyCBjPv8ASlg0y4uRkxYzxhTnH51CXkS2kY+nQqd0YTIB53DpXR6VHb2Tq08ZlTHQEA1LBo6JIQ6bTjkMOtXpNFEwDBuF464zQ49mVzR6k39s2TODFYqQB0OSamj8Vx6eG8qwVdwwWcA4H8zWW1kLKQEnHPIqysKSpIrwNKCPlkXoprPknfWRd4di0muefC7SrGSTwFXAH0FUW1WKdwMAkHpinR2SICCeCPu+tRR6NFKzOSwUdQpwSf6ClaS6kNq+wovovMGY1yeOB+tT/a4iSBGoyOSBms9NNVpAFDIxJxuBq3BpTRvsySevrx9TWii2r3KvHaw2SaBOqr7MB1/Gq4+zzknCnjv3qxLp8YfEgIRvlB6ZNU59IS2TyxIyISeVPX2+lNKXcn5Ed3ZRNbsAFJI4yQB9Ko2dqN23GSoyfwq1Bp5PWVmweA1XoLEI5wwJb14+tTeS0ZFo30M42LODgnB5HfFDaYRGRglieCRjAq6hjtSVL7jnJX8at/bowm9gAAOfSi+li+XsYUulTIMqTjHbtTLe2ufMxtJA6j0rel1uJm3qBsHBZQAAalttUjgjZCAQxzhhnn1p3i+hVpJaGVPZOyoUR0OAGyc8+tVvsdwMEgkZ6VuyaojBAqgEHJyByPSm3mpJPEQihMn7q8celV7q2RFpdTBfTmkGSGK55PXFNXS0DFgSw6YJ6VqQRrMCN5U98EdKmNokSAF+CM5znPtRuFu5mw2whyoUA59O9LcWAbBDYI7Yq9mCHC4bJPLZzUc8tvG4BO9Tg5Vqi/cN9irHZx7cSZBIOMVCEMBWMljk8ECtbfayFAGwPUVYkgtwME7x1yDjFL3WNNroUFkgRDvfY4wMHipFtBPbB0yQeRjkY+tWIUtiQZAeO3XNW2vIYFIt0CL/AHR296SaQrNnNNJdWx2LCzKB1bvVu0lm3ZdcFedtaTI7uHD78dDnpR9n3qJAeM8g03GLdxXexHLqYdgHgwcAArmoFzLIw4jBH8VWprZW2ZIBYcYNCWjOShHWqv5jMuztpLt5SVARW2gk9RU19aeUm1ACO4YZyPSt+1sljyjhQw7E1Hc2QGSGUgHoKEiXJ3MizjKoF2EZ9qswGNHUsNpB6k1Y/tOOGIRGHAU8vgc/1rPu/IugDyQw70m1sUr9S1d6ghuHCAE5+7npSrckkEKeevFQ2WnxT5YybTwpbjOB9av+ZBbxCJcsQOrH9afLreTFdJ6Inh1JhbNEBlDgn8KRrlCQAeccjGKzGuDCpCYAPQAdKYrtKRl+T19qHdaJit1NlLlE5JyPftT/ALdGACAFGcZznNYpXysgt19T1NOMe5eGO7GR9KUU11HaO7N1NUWFgxG4dceoqVtXTnahUHpWFFGHwud2D0J4rT+yiCLDNvyM5Bzj2qoxfcl8vRFqC6V/nI57ZHSnm6Mp2pgEdRnmsgtvkITaAMfdNISyuzA4Pc560czWlw02NZrggkHIJoGpNHkkZI7MfSspbr5hn+dI0xlfbhlHUnFJNhojUTWT5mSAB7Vah8Rxg7GRSCOMjt65rDSOMnhSxFX7S2jlBDwEgdCw6VUXLuJtdUX5tTtn+eJ1Yf3QckCnNd/ICDgEd+eKhbSYSN5QIcdvT6VJHZRKRuOUHUe1bWkzG6XwoW3uoLh9gb58881pC1Ma/uyDkcgGqP2SwhBaNlDdlI/rUyaisLDB6dMGhO24avoSmCZmOA2PUDpVr7DJgAkkkcAmqT618wCnccdAelJNrbleSQByOatSiwUZMvLZFCDIygep5xT4LYG1d/MyEO0KRg4/rWOddkdcDaSBjBFOXUpAoAKk+mKakr2QcrW5qLI45K4B5DY60sjSSDAdVHfNYp1GdmwdoBPVT0FQrLJvOWbdkkfMeabn2QbHRksYwHmX2GelViHjkYrclhjhQSMf41mRu2SRuLMe56U9JWIJCMWzg8Y/nQpaWsK/ZlgxmRt0jhuOnrULWobcMYB74pVadiQBzjpRHb3TKrSFVU8jbzkU0nvYOZ9WRppobA3qPqKGszCDhwSvGR0q9Db5HMig5wMnApgiUykNICM9qtJW2FZsztr8AjJHQ4xS+Y5IUYH4VpM2no3z3CKQfuluc0G9sEQDkyEEjGOcd/5VNk3qw5ZdjMe2lmGXZmIHBY9qhNg6RuEdtxOeD0qe41y3kfZEGJAzk8fjVcavIwwAeuMHH50/dYmpR6lmDzUjCkk4/WrDTsQMEE46HvWf/aTeVnYDgZwe/wCNQpeEyEFTknjHHFTothXbNe3cgqWT5TwMDpWkFikiAKBgOxFYn25YtmSAOh/xqZdSUnCnOOoJ61pFxQWvuaXybSAgwOgNLFYxTyFWQHI4BAqgNQDgqCDjqR1Bp6Xz5HX6k1fMgaXcuPZKNv7vJGQWFB0qOTOV4PUcHiohqUmCCMqe+Kd9sJ2gtgtwD0q1K+wuVPqTjS0AAAIA/SoBYFWxkAehFP8AtcqZBbdzjNQ/aWDb884wOaOZ9ieW3UkbTmBJ3Emo/sWHBYH2NSi5mkzgDpULXUwUh0Jx1b/61VzeQW8y2rRsqArkocjI4FSO0TLyh6ZJzmswXe/B4BHUZ6GnCUkqMgrg5wetJSuS0izCzOzY2hVyeR1FTieNU+8PYA1mPE0oAVz+BqOO1mWQEPt7HIByO/Bqve6BdG5/aICBQ3HcA9KRtRROwYY/OseWwfjZKTngggU1rWaIkMSD2BFO0rk+6jaXUIgDgAdzmmNf2y5DZJPQjtWIyyRsSTwRwc1CXIJJYdaS5luUuU2Dex4JXJ9yKqvqjF8AZAHPFZsd1JlkIwp7n+VKhebcVUqB1yMU9WLmSNH7QjYIJB9RTTOhchWG/GSBVJLW5yTswOxJ61EzTKTlfmxnGaq0hKcTWhvwM9iOAcVZ/tcuFRwMDpk9RWNEr7QSVyByCOfzqeGRGA3Agg9aSVhqSa2Ndb+CQDIKkDGcdavWl/bq3DAnvWVHLbhQGXIyBnpUbSIDtOAM9KdvMFrujfOrJIxwR+nXtzULKkhyTyT2rNP2ZIh95ZM5yG4I+lKtwAQFbI9c0fMdvI00tIySSe3HH6Ux5DauFXJGMZqOO8RFBPI+uavFopASmDxkA0ubuK1mQpfiLLEn1I61INSV8DPy+/FQtNJGozbZGfvbQR+dTrbeZ95eTyM0CZMsnn8Y6etSxDk71OcYz1xSQwCA4IOzAwfercBijJDEY9zWsWTqQIVcnOSo7gZxUhgG1HLoExkc5/8A1Vdj8gE5I245FSrHaxAlIlAHotHzC1zOivCWKxRbxj7w7f41DdLO8mQnPTFb6TRYyqKCOhxzTJ2iYDkg47LSsn1ErrZGLYWyTi4S8HONyMrYxjt71yniXx1peh27xTyLHeRjhQMgg+vvXazwo2SsijHcHpXMan4N0rU9QF7d2y3M4G0Ent9KzlzNWi7GsLRd5K54Xq/7Ql3Ncy29tEibThGkjIz+PSuePxT8T+InNpHZNFKwIMiIQD7jOB+Zr6Rn8FaRdxGKHTrdCPVRx7+5rFufg5DfbTc3wi2HcqwsI8e3HJrJYWLV5TbNHi5R2gkfJl3H4q1uWcu13K8Um2Ro3JIPuOw78VvaP8F/FeoWvmCKMSOAQ5ckYPOfb6V9a6F8O9F0YpNHEDcYAdzk7/xNdB5Ajz9m+QD+EHFNYWjHoZvFYip9qyPmbwt+ytBe3CT67eNICMkRIIwT6Z6n8K9B0D9nDwboU7mYS3QbBVXblT7H/wCvXqNyk4wSFI9QeTUKhwQ7RCTaeCRVOmtoxSM7OWspN/MzbTRvDnhpESyszG6/d4Ofzqhqtzc3k5CO6Qn+EEjFb8zJJgOgUseMjFNSwjmwBtBJwBTUFsaRnyrRHMwaS8gCuwIxkY4z71Ovh9Tt5YkEEcniuhfRbi1f/VZBGQFyePWrUFhK4IAUkDgEYP51oopLRGLld7lOyR4LdogxKkY+Y9PepvPuMANIzY9T0NPa1uIeDGx47D+tMHmjkDBHUEZxS9nfdFqT7g1y6qMsST/Eec0gvNhwcnjuc5pDGzvgAljzgf4Uj2LkZJAGeQaXKuiHzFqLUQODjGOlWRfKV/hxjjPas0WzFRwR7ihLGVGJDlh1yKautib33NSOZS2d2aZcT+hGR61VSzlx1P0xU0WnyuDlwSB0PenzCsCPsOSQQR93HSoVZDLJgM0bjbjHSraWbggOQTnp2xVpLeIZ3gEZ5z0NNSCzM1LQDcQxGB93JP6VC7EFsp056dRW2tvagkqAhx1A/SmuLfYQzgj37UOSiNJnPszNwEIGfTrUkUFwThYyxPVRwRWut1ZQ8gq3uBnioZtWs1kDpJtY8Y6c/wBKycyuRlaC3uncAYQ9CGrQj0+YoQZCCehA4B+tUzry53KrNjjnBpG8QyHhUGe446U1JdUPkfcuppkwPzSbwOvy9ambR4ZhiQEisj/hIbxjlIWKjjtTZdXvCgYh1B/vL1P4Vakl0J5H3Ng6VbxJz8y4xk8YpqLb2igbkbngCuZk1ScBt8hPr2x+FYV54ysrVmR7ht46jYSAfwocpPWw1CPc9AfUoFJAwCD24zVX+1kc/u5V2/WvOpvGtm44u40B68Gub1fxDphZi+q3UQzuIt1B/X86Suy04Lc9qN39oyqONwxwT1H1qrdiWPkIxPtyK+eZvFmiRSZfXdWTb1DSbfxGRjsasWvxJ0Jz5Z8S3cRH/PSQY/OspSnB6pfeXywezPeBK/dGz7CkmimZlBDHJ6gGvIofiXo7bAni9y/AC+Yp/DrWgPGFrfqIz4oYnqATgj8R+NJV1ezt95Ps7/8ADHqf2V4xkk++R09qbIY7WPfK5RB1Y9BXnUHiQzxbE8WgBcg5AOB+JGTVW926vA9vP4wkkjcYKr8n65/QVXtXL4UvvRKhFfE39zOs1b4leGtJUifVIw69QMce1cnqP7Q/heyBCzicdipzn8sVwupfAbw3qcxe58U3DsTyFkBx/OsiT4AfD6xLPd6rPc467nAz+IFP2dSe9WMSvbYeGipyf4GS674xgjDc8ntQI9vBcDHHJxj2qqgKnDMxAPAzirCyALwMnsOO9e6ePfsSEjy8AjJ5JI/SofO2khFIGcYHeiISkNwBnsT0qZrdtqYIIUYyaAHxhiAeBjqcU10Kk75Pl9D0NL5pA2nBHr61BFAHJLMxOfypjv0JpLiOJcEjp61Va+TecYVQB83X68UqWiGVi4baOgHr9KcLFCTlMsenOcf/AF6Ehp8pW+2I+TvIB6Mo9KX7cnUk7yOgPWlawcKRs2gkEA9qYumOzdQexIH6U7ApplpJi8WdpDkcKDwPf6mrKwsignADYIwc5qpHp86EYcYxjaeMfjRJY3TgEzsFByAposwck2XysSAgkFsZwe/rVKW/j3YGCM9QarHT5QpyzuG6jJyfx9KWPSGRQcEseuTTSuTzWLJugz4BGT2qVFxycE9TVdbKVSAcZxkhRjmrCJKYysgAIH500mtUNSvqKJghAxkfSnrdBRkITz602ON8AtHyf4iO1OdSSQR/3zSSuF7kyThjwhA9QalaXcuFTGB6daqNILVBlC5JxhR19/ampqJdCBCEAIJHOfxqS9iWXMikkDJPOaaYhKoyPu9wMVXkvX83IAC9x60S6rKuSqKueScf5xVWdhJK1ycHaOnHcgVGeWJGR2xVH7dKq4RSNwyc5x9DTIpLg5LKQOmRUom6vqaQ+fIPLDkA9DTXd2wWwSfQYquhlUfKyhu+RnI78etNUzu2DwM9DT9UD8iy0pzgnkd6atwAp3tyvUf1qq6ToQqkKSe/NIbW6ZTlhtxg5FU7kaX3Ln2tQevbtUYu8AkHOM4A5x71BDpczNuJGBx1qy2kjGSSRnIwcUrDvoQNes69hnpSx3YCfpk1N/ZhYEE8EYIzj8KkWxSJCMEgDp1zRa+4rp7kS3Lb8MMHpjNSMol2nnrkADOaZ9iBOSTknnJq1DYk4/eFGB4IOCKdtSRBbq8fXk9Ae1V2sg7E7TkDk1qxaeLdAC/H8RXkj1NIVjjEuW3YPGBjH196OmoX7GWtqiqAFOM4wAcH3qWNTtICsPfHUVaV/MXABGcgnHSmq8u4qB06E1O4+a3UhCFjxESQeMZNSDKLk8k/p7VOfOBBjGxl5GPWonSUHnoenHWiw79x4CPk4GCecHFRhYWIB52n72KbHbys5OOvQevtSm2dMEZBA5Ud6QnyjmRcldpUg4IY9MdqhEYEu7ecYweTTXE2SQOvrSwwuchgAOuc07dylbe5Ye48iTZvyMA5B4IqGW8RlOG+XOOB3oa2aQjAGMcZNR/YSpwABnrihRsJt9ByTGUj5mRehKjkipGSIuCXbgZ4YjP+NV2tZoyCowDnmlNpLhMvjIycGnZ2FGV9GW9yEEHg55Pr/wDWoKJtAzwOhPGarx2zsxXOQOc+lK1k2SGlJGc9uKWpDlrYWS1STaMgnOQQQMU1Y2VsKoIz3bFMSyMKsS+cnO2o5FKEEPgk4x3x3p2ZS02NGXCoN2MnqM5pqTRFgS4XHQ55BqsUDDPLADGRTAqKwAiIJP3jyKEhtrsS3E8AOMhnB6DnIqJriPPCE4OOhNWSIBg4GOAB796HEYOMAL3UnqKNnuDuloiNWRT8q4bjNOEvByq5PcnpTPKiA3o25eoOetV54nllzkkEfdx0qkZtvaxHLKZWAClfUmnJCBj7xBx1qSOAhgcnGOff2qxsAfbkggZwORSbKi2KC6NkKT0wRSteCBsOuOckmlxhQA+COvPWq8sMbk713sMEHOMVNkVzNFpdQWRfmwCOBg/lTTe7cLnk9Mmo4ra2xuKknHUEc06WCBmwcEnt1yKENtg1zIFwpHXuD0qq8ru2Mkn2PSpTtVckDqQCKikcyIQCRjocdKLWI5mnYguJlCgMSD3ANOjugQAeTkYOaRoPO3MTk5GRTBaoCMNwvBAP86dtDRPQtvIoJIOB71GoEhwGI5PBP9aqSlnZmJJycZPP0pcuoB5GemKXmGlzR8lFQZI4GRnr9ab55K8Ovtk1QMh2ck5PXNRneqkq4bnnFFtR6XNAzjaR8pPqe3vUCzDeRnA785qq0RPJZunU96hkV2UYbjsPWpae476GkLoSgbhgdCM1AzBWABJ54J7VQIkBJG4kjBqRIZZVQncCBnnimoO1yOdFiRd6lhKQoO0kHGD/AI00XJjGUmbjtgYNUZLJ/mIHDEnA75plvZSqCztkE8L3GKXI5LUv2iXU3rfV5SMEjI71YhmD4LkE+wrm3Z04LEDOeOOlPgvWjIKkkZ6E9fY1moWK529zq1aCXOGwx5OeKWRkIIUjP8jWDHcO2GYYJOM+3pVxWCFOc7s85zik9Nhml+7dAuVJHB5pI7WPcW8wcfwkjpWYru4D5wQfpSSARF3C5cng54zT5ZPqK67GoYomlHzjJPAJxgU2Ty41GxtjZrIuFkcFgwBPzYHaocygKzN245p8s+gc0Lms9wgjwTz1J9aj/tHCNhNuBngdqxJ55VwACNx7CopLuZQAqHnrU+zm9x80V1N83QmUFgRwcg9cUx5oivByDgDnGTXMtdXAfL5C9uaaL5yT8wI+nT2otLYm6budIkuyTaWBHUAnvRBcx7zuIBzjFcyt6Vb5SzDuoHT1NP8A7SycIpxnv1FLlkkU1HodRJNEMkEAkY2kDA96i85BIu2WPnqADx7Guba8OwHBPv6UC6IIyMnHUU7NheKOoaSOaRFLqD/tYFO+3xCIKACQTketc39sQAhunqaRbvGQGzkYGDTV0ibLsbkk0XIyAW6DioisUiEh8Ac7vWsXzokYjeM57Dke9SvdosWC+TnBA7VDTCKSL7KgkDCU7hggZ6e9TGEtgM4xnIAPWsWOfdufBIBwO+KWW4Iww4IGMgUb7F2XVmo6IysCcEcDtilUwxKAGGCee5+tZLXDgZLZHHbvUbMzgEsQeeB3qbu9gNkRW0xyzqDnPJpw8lMcZOCeDWGkiiDh8MCBini7jTaXYg5wcdh9O9Q3cpOPY2POiYAl9vpk4qdWTIKuST/Fng1irOJQCPu464p4mO4AHPPQHpTUb6le0VrGqLtVJUnjFMlu7bcC7kjHOOTWQzOXO5sHJ7VVkAUlmbB75quR33M+ZLWxptfW5kwCxIPQ9qgmu4HOAgB9AOtZbMm7IOD65pv2tUbgfNzljQ42Hz63Ln7lXIZOADnA5PpzUsUltCoIiORznArHfUMtgkKOxPQmpY7pgpDD5etK1yoy5jY+3W4UlFZWyMq3J/TihNTZyNsYTv0zj8awjd4kO48DGMCnpfnLDOAwx16e4rOWjK2ZsC7kdhlVwDwQOvrTptUdW2ouACTgnGfYmsYagVJK444AzSxakxIDgEZzk/yo6bFK9zbj1BolI27iexP6U9tYKpjaCSMkDisNr8FgpJBzkDHUU5r7K7A2FxnGOp701poVrsa76jPJHny87eQcZzTf7UfbsKgkDPTp/wDXrHF3lSASOOuaRbpgMq5DHjIoemxnsy9JqfJLKAVyMsKrTa0VCbSDjg5BIIqlKjPyWY55yTSRW4wQxJAH5Ur3LU0XodQEgBT5QeTtGM/nU8Mzk5y2Ooz2rOE6QbABk9akN/8ANjGB0IPas3cuLvqX3mOQ247ge4pxldo8A7iPU4rLXUcFucYPIqNtRbBGMKRgg96LXKvpobERO8uxBB5244FE7rvGSAcYBzWCdWYowORjvVOfUy/BY5XoTTcr7CWx1LTAJjqTxu61AZkyQ6E89BgVz0WqHgFunvTzqjYJJ4BOcVDdug/ma7JFkk4znrjmmCUJn61k/wBogRnAycYyeaRb4eXhztJP50nJLcpXZslwpUggDk+mDUEjKwI2qxP8R6isz+0Q3GQAeMkdaje7wpCsV+nahOyHr1LN2RDE8hAbYhYkng4r5c8TPP4g8Q3rx8vLLsRevA6fnX0hPJ9oiMbliCCpwcda8g+Httb22s6vd3MaloJyilsEYzwfrj8q1oxhUlaR7mU4aWKrqmSeHPAsXh3SJ9Uv/klEYZckceoPqfpWDNrr6xqttBGxjWRguAcH65rofi54oe68OmGFwImlUMF7KevH4V43pXiH7Nq8MrHBRsA56V11Zq6UVoj7yvOOCnDDrRPc+n476HSrKKzgIVI8KD7jqT/jXzT401Bn8T6nNKVEjysyhueD3z6mvRLzxWGG4SYUjOc9RXmHjZBdXIu0PVSCB36YqalVVbI7c4S+qfunsbvhXxesenNaCTy/LbIGcZJqLVtVedSpfPOGOeleZ/a5Ld1Zdyuvr2q3B4lZcrL84J61zOEuh89g8/5aXsa2hcvbQvI7nABzjBzWQweI7SMejCrx8QROg3DBPHIqjc3kMwGDjnj19qcfM8HGyoVX7SEtT0LwRfm7sfJyTJHwT/WuwMYmjKAliQcYryjwdqX2PVU3NtSQ4IJxg9q9YhcTYbPyMeMelCvflP0XJsSsThFF7o8j1KMRahcxgYKsV57e1anhbw5/aELzYUgNjp09qi8YWf2HXpCQQJ/nB9TwD/Suh+GN1FuurQ5BdxJhj7Y/pWqai7M+UpYWM8wlTmEnhoxAkpkA56VmzaFDIxLKyDqcjOK9QuLWCUAAg9hWHrWlpFp9xKueIyRxiux2cbo+hr5ZCC5mro5CTRrS2jLxoGOMhwOorkfEkeVIB46DHbFdB4a1M3cEtvMQXT7pPAx7Vi+JgFz2ycc15t/e1PKxUKEsK3SVjk1OHBz+Oa9R+DWupDrsFlcHMcpAGTjByOM15TIwXjHA9K0NE1dtM1G1uoh88MqsB7Z5/StZrmjofn+Fr+yrWvofZOq6ejRtnnjjcc8dua8t8WGK2RkKk4OB713lt4rt7zSYrmLDpLEvyk9DgZ/rXmHi6+E9wASMFh+XeuLmTkktz7an8Oux6H8M9MSGwRyhckdQP1rovE/jW00S3KA5mPA2nOPrXJ6D4ii0Tw4khC5kjzkHp2xXnetalNql1JI7k7iSMnoPSvRdZqPLE+iqY6ODopR1Zc17xbeavK7NIRF2Gf1xXMzSmQHOT7Gp47WW5GxFLnPGBnPtXR6R4AvdR2MytCueQy5H0rGnSc9T5ebxWYTvZv8AI44IcYPGecetSw2Mk7Hy4t+eu0dTXsmmfDCzgAkk+fkZAwQD9K6CHwrYQY2QKccZI5rrjh0l7zPYw/D1epZz0PDLfwtfzOBHaSEkZPymr8Hw81WTkQlBnPzDGPavdksYIThIwo6DA6Cp9q/dwMEelV7Kkt9T3aPDEGvfkeHRfDPVHAGwL65J/wAKtR/CjVVIBWPB6MGJ4HtXtyYKqMjpjHahSBwRgk9T2FQ1STtynox4aw212eLf8Kl1F9xQAKCMnOMUv/CqdS+6Shx3HP8AhXtkJ28FS6gYGTn6VYVwygDgkfhVWp7cpuuGsL5nhh+FOqMCUiVgvVnYj+QNMPws1b7/AJSYH90k4/Svehg5J5PGc0KwLEkggDgH1pNUusS1wzhn1Z4DJ8ONWiHMBBx0I5FUX8E6nApzbSEDuAeK+kjEpAwBmovLjcncvB4Jx1rL93fRGUuF6L1jNnzDcaFeRBS8LqwOBuBqvNazWxKMhGeCSehr6ik0y2aQOYQTjO3H+NU7nwhpd+xMtnC4IyQVGKnkpu5xVOF5x+Cdz5lcMQQnAA596eH2sQc5I4PPHvXu+o/CvSrskpF5O7tGMYHpXN6l8GmXP2W5C46KRkH8/wDGpdC/wu55NXIcZS1irnmUcpLKV5PbNXLLUZLSUMjbCDkHjj3/AErW1X4eatpxZjAXQfxR5P6Y5rnZLaS3ZkkRgR1DAgj8K5J0JfaR5bjiMK72aaPSPCfxMuLOUR3UpZMgbyM8V6outw31kk0Z8zjqPWvmISYyVJABxn0Ndh4P8Ytp1wIpnPlcZJPQ0oT9k7LY+qwGdSqfua+/cg+LNknnG5CBiSA3HQdv5141qw8slhgKBXt/j2ZL+0lZXUoykqw5/SvD73EsbgnAz3rs+Jpo+S4jjFVOePU5xnZi2eOc9elb3hyaNn2OuTxtJNYMq7eAeQcGiC5e3nDKcYxkitJJyR+f4auqNdSauejXCK1vIOACOuOtZPhwCOW5XGBuxk9verNnqa3dmGyoIABDDOaz9FuNs12AV+aTJYj9R/KuXXY/QJV6U3CpEd4kuQksUasCO/PU0ug2purhMgEBsnArH1S4L37EDAB4wK63wtbeTA8jH53I2gnqMfpWy0R4iksTjH5HR6jfLZaecEDK4A9zxUHgpVmvJZnXlSAM1zviTUWZxGDzg5GfyFa/ge5VYRh884y3GcUXs7s9+liITxKg+h68mtw6dal5uSVJG3Awe1cRrfxCuZZSsBaNR8oZSBXP69rkuoTCLfiMdgejeuaxCSWKk8k8etKc3PS+h2Y7OZ0/3dD7zQu9duJyWeR3PQknJBqjLcPtYbiST1NIqPIeFJz144NWI9KuJ0wIpGyQRtB7e9Zqn2R8tKtXrSu22Qhmboe3PNBlYAFiCc44HUdq1rXwvqFyAVtpMkZweMVeh8E6jLg+Sc9CD2/LirVGo1sXGhVkr8rObaUggkEZHWnF3wgIJJ6n0rpB4E1PJHk7eO4P9KcngLVFUAxg56lSTVfV6lvhNI4TEt/C/uOeKboQAAwwQc8ZpJGPkoN2OgA6YrpU8G38OE8ouWOMjtVZvBuo7jmE4ByMDOah0p9ilhcQnrBmLuwMA4z6VPHMMkAYx0J64rRfwdqR5W1ckc7gMDHpk0i+G9QiOXtJ8sOMJn+VS6U30KVCvF6xZVWRtoyQADxip1uDsGOcdzTm0e8iOJbaUHGQFUnP5VJ/Z0xUf6PKjHqpjI/pUeymn8J0clWPRktrdbcEt85xxnGK2bW93HLEH8O9YSafKkil4nA6AFSa1IIW6ZJIA61yVKXLq0d1CdSB1Wj63JZzo+9gwIAIJ7dq9H8OfEHUbWNTHeyMoIDK2OPbj8a8p09CqoXUFyeM10FgiRzoWBj/ABxzXj1qUb3SsfTYXMK9Oy5tPM+kPCHxmlgVFvI2c8DKn9ete1+D/iLpetJGUmCA9mYZzXxHpzSuQUlJXOOT1rqNK1Oa0CsHMcqkDzEYjB9vyFZwxVehondeZ6FWnhccn7Rcsu6/yP0E0u4ikA2yZGM8HOQfSuhtlUrz3r448FfGnUdFaFLlTcxcAsDk9ucE/WvpP4f/ABF0/wAW20TJMgY4G0EZz7jtXpUMwhVfLLRnwWbZLXwsXVj70O6Lnjn4cWniK1eeKEJchSNw44/rXkvw7urrwP40azlVohL8uw+3Gf1r6ctwkpyOVPb/AOvXkXxm8JJbXMWtWgInh+b5M9M8/wAq7MTRjWiqi3RzZPmXtebL8RrGasr9GeX/ABOYat8RoljGZJHjzj/eyfyHNdR8VPFD2HhW30iJjI8gGcenfPoOtczZSi/ml1qQb7hEwvr6dD9K0rDQDf6Re61rbLGqRM43cbcAn/IrxlTnPmezl+R9vOjRpex9ttSsrd5eRX+Hvi6Pwl4XvL65Kr5SZDHA5x2z718PfHf4kyeMdf1O5mkLC4ffIegGOFH5Z4rs/jB8ZZLKxk0y0n/dY2FcYGTg5xn0r5e8Q6vJqk5Jydw5AFLCUZztG/uo6MfVoZb7SrHWpP8ABGZf3gluGYHJBwARUNzdShQAcBulQ+TLuBK5BPX1FSz3gkhEewAjkt619LFJKx+U1605zc5Fd7xmIVyWzxk9hTobpo2RkckE8Y4IqjKGJ4yQT0PakDmMjOeR1xVOOhyQxE4y5onb6P4teAlJgWjA4Oa7HTdft7jaVKjOM5NeRxvlfU4z9DVy1ldWBVirdMg9K450U9UfdZfxLiMOlGouZH0X4O1ZEvoJEZQAQcg9q990rVEu4kxIAh6ZNfDOk6xexOpS4lVchQAM4P0r3n4f6lf3emFLieQYG4MTjPPb/CvNlGrCfuq5+j4LOqWYQ5VFpnVfGb4kDw7bx2enOJLqUn94jfKvTuO/tXgNvqUs0zSSvucncWJ5JPfPrW98XrgXGuRRl/MCxDOeSTxk1wUc2ZgARgnr0ye1dE6bkm5bnjZpmdSNWNCOiP0v/wCCe3iKGWw1a0ZsldvJ9cDj+de4fHv4PyeLtMl1fRAn9pRAO0Z/5aAckfiByK+I/wBjzxc3hW1vZXcr5pCHPHOc5/LFfbfhn4x207RRSyhgx2nnPWufB1Y0aXsqqurnw+c5fjsNj1mWCvqkz5S0C013WNQeL+yXgZSVYHHynOCOfx6eleo2/wAJvFc+lPJbosZKcDJJX34I/UGus8ZanY+DvHEN1DB5lpfN5pZR0boRx17/AIV7v4O1S01TRoLpGXy2WuyMMFObpq9/VnfmvEuMoYelXp0laXfv2Pmbwzrmu+C72KK+2zwoRvznIIxkHn+VfTVn4106LwqmqXMyw24i3MzHpjgj68V4x8fb/R9H1SMoyK00f3Fxy2T+XSvItX8VX3iTRoNMWZhYxkkxxZ+YdRnB55J7Z5615Ht5YHEShRlzL79TysZhKOe4eljJr2b6+a8kbOqePb7xBruo3NncyRaaZziOMH5xn+XWiHxLDdTMJLaNnPJ3KCayvC2hTWkUwZgBIxJGcYXsP0qR9K8u8lCMNxGSR6e1YRpylJzk9WY4+tD2MaVJe6jdTWbaM4WDBPIPHHtV+z8VCB0/dkKPmOOc+xFcQ+jXMXmyrOxDHhcnA98VXtpLqIsCWYrydpzW9qi2Pl1KD0sepa5qyXkyFVLxyJuIUgbSccenFVDfMbZ1iyucAqDgGuKtLq7jI/0llB4aMjJP1PpRdXk8cZcThXzhVBP54qOaXUn3UzTuyXW4RpmVmOGViCV9sf41mxiWzmEsJaVuAoAwT7VmSXs8m9ml3MxyW9aih8Qy21ygXIwchwfun19qr1QWXQ6m98fam8SWk9rGioNuQOcdMHNMh193j2TASowABPUfj3rmJ9TkvHEshL5yAxPJNEV1s/1jjnrUt9mzK3kjcvJI549quVHYA4rPHhiC98xpb7y3C7o4w2SxHUY7U3zo2YZwVz1zVn7VCWOwBMjaATTUh7lJ/Dw2AhwxOByTx7VPaeHp4EEpjQgcg5qGfVHt8lJSADzt6nmqr+LlhynmLjGQN1XeKWiJUXbc6GO/MLhXhIx3XnNdDZzF8Oj7D2JPU/0rzs+K3lUOAsgHAI9Kng8Ws3yYZB1JxwPb61Daeuo+U7y+mvXRhbPHvPQnJHv0rJS28RuxRYrWUEdRnGPc4NYcetNcEkO2wEFiCRg9uavrrYiAPnsoxnIPenzLsPfZnR2Gk3qFftAVXIyVU5GK1ordIQSpIJGCB39q5jTvFthKSk14sb+jNzW2+pWD2Ykt7kSFRgkEdaqMovZkum92XntQ6oDIzonQHtT10yKRlzlcjOQOtYDeMUhWGBNjOpJkLenbBq9D4gXUydk0UTAYwzAY/Op51F2uNUnI3UiWzBQSgKSAVJAH1rRsZrWJWUBncDOAOBmucsL+Cd9k0kTMGwAzD71dno81p8qMqpjGQpyPrRGor6uxnKm0tjH1GZtgaCwuZSTgkAHH8sVUt2v2z/oM6gjncAM+3WvRQ+lWowkkaMw+ZicFqqnUbbyJoztbIwrKckHtVycWrtijGouljiI9Hvb5yPskikDgEA/yzWpB4V1e2SP9wu1hyGJGPw70txe3kUgeKdkOcEAnkduaV9YvX2/v5EIPO05zXI5pbq/zN1Tv9ory+DtZju/l8gOxyquxxgf571NbeEtVsLwXDi3kQnDxuflJI9s1btNSkEwkuZXwuO+c1ebWoJXfa7bewPBrSNSm91+InTl0ZTl8I3B2ESwDPzYDAkD0681WfwrqJYmJ1IB75JxV3+2IEYAFsjsW5NXbHxfBGD5KSGYZUqQDnitva0noyHSqfZOeuNDktSksrhwDnaozjtzVeWKAR5lw2DxkdPSpL/WnmLpIWRWyQTwQfSsN5hPIQCSemc4o5or4dBKm/tFiZIDMQAAh5BPaljtrZraSUXBLKSMAknHr6UllZxzzFZHAIzyWzg/Sr50ZBEWBGBwQvWpT5nqTaxz90bSSEFAXYgfNjINVRdPHCdtsCBxgHiuot9JtlIDhQp5GDxTpNJhkRzGBgcEjpTfqO7XQ4WTWpQ5CWbICOf3ZI/rTReXLiQrBIcDK4HU12SaaAMiIFc8kDNOdVtznYm48AEA/pRpbVlXk9kcELjVnA22EhYHBBI59wc9P1oZdZdsmJYxwBhi36cfzrspLt1JDwpweMDr+WKzrq4G7JA9sDpTSilfUm8mZMcV7bTKLrahYZ+XIyO1PLTqSHuRGvVcjORUupXV1rDRJwXjARCOeO1WI/DeoajGsd2oiWP5RuUgn3qVq7JFXaWrMu+FyqpGt5GqNk8ndj8uhrOfSHuQA+oEnqNjEZ9/p9a6s/D9BIDK7Sxjrhsce2MZqvN8Nnki3C5kTk7BHIAQPQ9/zocH5EKS7soW+lvYKNl5vGBgYzj8TV+CCWGP97fwtzngHn8Oo/GsqTT5dOZYpXOxTgsxOSO5qjqkthZXrRC5MsOAwdWJ3ZAPr07YrNrl+JJG62OkeVBESJ8EHjnr7VCm53yXyByfT6VziXenMwcJyehB6/wBK2NOe2lAZhIf7pD4/Md6NH1E1Y37SUlMJIeP4RwKhne4SYhSdh647/wD1qdBHaQqHEh6c89PapjcQHBWQE55JwatJdSVfsRRPLOUVRk9c1PG06SBiTwORU8bRRgMHB9zT0uogTkghhg+4qXYlN9huXuWJ3lHUdSaVVdjgswx3z1qd2gXlHDZ7A5xURmRsN0JP8PT8qr3OgtRGsPMxz1POR0FF1pIhI8qTIYZ4xxU8c68kEAAdM1VutehsnCOVWQc4Pp9KakkZtSexEmlzZGHwPSrA0tgx3uxB6jOKZDrMU7CQMu09MVYfW4iwIK4x68U7xexpGM2UZNNdXyMkZ6dsVGbZ0KnJBzkcVr2+rxyNsIU56EnpU8lqZk8wAYweCRyO9NOL6ktSiZIV3B4GfrSRQSGTBcL7Gp7q8hX5TgYHUVUS/tMYd2JboOmKzcorQcVJ9C8lu1sMsR14ZTnNQXNzMBgsSM8D0pTr9pHH5R3FuobbkH2J7CqdxqsEhwqZ3DOBQnFlcsl0BLkhicHjsKUXpkIUISScZA6VBHcRzBiCyY4B6Gq0120TjyyAQeGx0NU1G2gK7NWASs3JwM9x0962rL7MuGmJJAxx1HuK5uO6EsWTMsRwMA9akS4ExwhJI/pWaa6A4N7nUqsRyYFyM84xxUv75B8oAyOcnFcx9pnjUHcVGMg0yTU5cD5yCOhU/wBK0cmT7OKejOl+z3N4vy3qQ4OeVJx7ZqF7O4QZkuN6nvnv+FYP9pBkBaZ0I/unqahTW2O9AxIbjcTzS512K5G9bm5a2CCYB5ZSmeB5hrTntYool8uUsCP4jz+dc/a373GAAFPA5NacCgjLyYIOCM1UXbYza7ssKgjChcnIpz20k65IPTBx2pRd28RUMc4GMZqU+I7S2j+QKx7BjWkZRvqzO0nsiMac4dAFLEdSMfnWjHpbFFPQEce4qmmvxz4IwpI7CrMF+ZiAZGKnopPAq1OGyFyS6h/ZyRtliBjqQabiC3PzsxGc8c1ckQHAJODwMDOaZ/ZqFCCQee/8q2s+hKUSgNXtgeAXA4O0Y596bJrwjYeXas4I+8BkfzzVuW0AxlF2Dp6mli08SAgMB3GRWbU9rj02SKaapcyneYiBjgBcYH9asK01wBhmBBGQTV6C0ZcZIPsOMVINPDNkPgjnrQo+Y7+RlXUcqgAbgxPY44qsn2jbwRnHRm/r3NdG2jRzLmSRgR2DEfyqRNFiYbQAzA5AzmrUE9xc0jmkspW/eFs9iPWlexOwbAAffmt2WyMWVIAAPPbFQxxCRQFBHJPPerUEtidWzFi0YlgWIJPUgYq1Jo4Qhjg4HVRWn5ZGCMHHYc0xb6JQASp9PcUrJEuLZktYg8Dge9OFgGHoR+tXp7uBQSSoPsap/wBpQE53jPXPrTUorW4ezZWu9MeUntkcEHFQwWb2ow7sxz1bv/8AWq62t26YIdSfU9vzqrca7bkEIA5Pp2oc4Ir2ch/niIphD6E47VN5jsBgYBHr0NZP9tl92EDAdTnGPapI9Zjd9rgIAcE57+hqVUW7JcJI14jKSfmLkdh2qVWbgHAJ5GTUdqwlJEREhA3MFOcL60z92xDmYMrcggg8VopJ7GauXtm4HL7iOCAarsSpKgHJ9BURligw28gNznsfeoRrkETv+9CtjgAjk+9a88bFKLbsXRJKqIMEEcEnmpll3oQd3PXNeceIfF3jqCR20aLT5bVc4MhJbPpjufpXJSeMvibqU4hufsNkucDbkEHtz2/Gp5pJ3jG/3f5lckb2lJI9wWMHgDA7ZqZLJ2UOFJz0J4yK8EaP4i3pOPEtrbN/zzEh5/P/ABqzF4I+I+oREp4kgefuoYj9cfyqfaVr2VNfehNUo/b/AAZ7oAY5MMABjGT61Ish3g7Q2B0wa4Dwr4R8SWmnBNZ8Rhb5TwUG7j8OP5VvL4VvSEdvEDh+5Hf8O1ap1LXkkn6oyTg9n+B1OIgAwXhhQHjkZgSARx9aybSJ7BUE9+84x3wPxx/9epX8QaakqxvcLE7HADHAP40Kpy/FoVyOWyLr2Ub/ACuAR2wcYqpLosWCQTkd+lOj17TWDET8ocM3p+Bo/wCEg0+aEutzHJH03Kc496pVoJbkulLsLDpKAFyM8dV71Y+xAqdo/MVlxeJ7KIANdxPg7cKx4GfSr6eJ9OcELdKB1BB5pqvT7h7GT6FkRukCoecCq7WHmMSRnI5A7VH/AMJVpqZ3y/N2AI/nVeXxzpdsC5cMg4Izn+XNP6zTXUfsZ9EWn09lGV3AH15xSJZsWACcA55FZN18SNMVDiQuV52qQdo9cdTRF8Q4GUBJVdCc5U8Gp+s0gWHmjaGjyuoIJHPIxT10V3GGHB7+tZkPxAspLlYjNGs5GQrHGa1Y/FcTIrIGlJ4KgjihYql3JdGYsnh92C7UyRwDnGfb6Uo0CWIAvEQeoHNNn8eQ2tiklxbMi79pkQ5wOxxV+HxZBdJlZwSy7l+b7y+1CxNJsXsaoyOARgqIefUjrU0KyKxJUBfSqEfj3Trq1dxGSIGCyFB8w/CmQ+OdK1Il7SQyiMfOoIOB60/rFJ9SlQq9joYLoMuMghTjHHFWY3D7iR2GOOlcreeM9Ps3jHliUMu4BSMnHUVVX4q6TbECWK4g3EgGRcj/ADyKTxNPa41QqPodxE5PVRgHgEdanMaFCpgIUnkKAOfrXH3PxI02CREkU4YBlmiOVIP1NSH4p6dY7IJJRiRdw3kEN7g0LEUV1H9XqvZHTC4SNtpQ4xyCOtSfaU4AU56kivPZPi/ok+piyW5giuCC48x+CPSo7H4mW63jnzoJYA3GHB+oOKj63Tv7rNPqlW2x6Q7AoGXI56GovtSr6njHJrz3VvilZx3brDMDERlcHGfWsy2+LAmleGKSORTwoyDk/j0pPFU3sCws1qz0qW6DKQTxUQ3ucoCc9hXkz/GewjVzLKsRUlWWTAwR2qunx60gNtMwXPQ7sZP16VKxMeqZX1abPZFhnOcIwOOmME0w2t5M2EjOSOpBBArxp/2kdLscAncScYwTz7YqyP2mRbwfa44vOtUIWRWUhkB7464qXi4r7LK+qVHs0eyQ6bfdTgjsRnj8KtxaXMDneOvIBFeWf8NFRmKOZY1lhlUMrAkZB/Oro+OMMYRmsmj8wBhuI2keuc0vr9FaWf3Mj6lW62+89MWzKkbzkHrgdKR4CqFcAAkEE8frXAP8b4liR/IGGGfkbJx/I1k3/wAedPkjKkxr05ByR7HB61osbRfRgsFV6nq8dnBK5DqHA6g1INFtYzuicrzkg/yryB/jdYRRGSG5R0ZQchgf1z1rN/4aKsYohISzJnaSo5B/3c5pPHU1pYf1Gpa9z3WUNEFLOHA4APUCkW5hU/MBu7kHFeIp+0JYXCnbIFPoQR/PpQ/x5hihDoVLA5KtgZ/P+lR/aEekX9xf1CaWp7XLqUfAWMkAjBPIqtPOXwTGqPnnjH4V4Tc/tBWkhIGInIJCFhnj9fxrKuv2jlt4mEZL8cx5/OpeOu/hf3FfUpLqj6CltjI+7IX2Wp47LYMsx6cgjivnH/howTWu8JKCeOAOPrzn9Ky7j9oG+kBeAo4HQMxGPw5pLFN7QYvqfeSPqXMMPBIIHQetRPqMSMCq7iR0Azmvjq+/aU123l2NseE90VjtPsc/0qov7QGvTuHG0wZ53Hn8cVftqz/5dsn2FOO80fZ66ujjKKOeox09qim11YR9zaV6kc4r4zf46amrBorshs8rKuVH0xjH503/AIaF1cuqtIPm4EikjYfxNP2tS3wMpUYNfEfYcuvSY3MQFPzcng//AFqqHXwzAeeDntzXxdc/HzXS7DzxhjjIB598k4qvF8bNalcA3LZByNrAYPrnFO9a1+T8RclNfbPs+XWhE7CW7VCD912wR+FQza5BkF7yLBHTzBzXxfqXxq1e5dTLOWwcZXgke57/AKVjS/E+/vFINxJCSdxAfJH0J6fQURda+sB8tP8AnPuVdTtCm/7TGUB5ZmyAaik1/SgBu1CIEcnLZ/TrXw8nxL1QRbRfSuMcMznIH4HB/Kqn/Cb3EkTt9pbzM4zkjI9zWqdVu9kQ4Uusj7lfxZo0TEHU4B6Nk4preM9IjGRfxHP8WetfBVz4suxEGS6YLk7k3ZH+fesweNb1yQLuYL/dVsCqtiG9EjN+wXVn39ceLtHuPmfUymOo8zHH1FUx4k8PtKM65IWzwouc5/DGa+CF8Z3LEpI7GbJ+V2J+nPapoPHl1byKhlLE8kego5K17OKIvR7s/QKHxzoEcgtzfRu5IA82QDP+feom8f8AhOe/lsplT7VCfmQkEjjqM/0r4Zg+IEojEq3JwRggdePc0yfx0926zvcs8qnbuZeQO3Pely4jpZFctBrW59w3/izwzaQPPFAksS8ttIIA9cVWtvH/AIRuYgYYI3J9hz9a+JY/HV7CzhbuRAevzEg+xBqufFsxLMjsoJ5QHAPucVrFYnfmsS44Xsfat54/8EzzC2u7e0BY4HmBQM+ntWZfTeApNzSaNZODyHCg4r5DbxZLPAC053rj7p6e1TReNLgW+15XcA8BmIH5VV8T/MT/ALN0R9DavpngWbcBYWgJHBgXGPzrirzwz4SW7CxPIiScecrEBD6Yz/KvJtR8ZyAKEkIOMHLH+VVJPE8wiDyhgGGAwPU+h9KtQqv4rP5BzUo7Nr5noGvaHpmlzYS9dowdoYSs2c98EnFcvdz6jASNP1iQKDkK7Ej8q5u9197mIfvCR0AJzg1kpr01vOckkYGa0VCP2or7iZVuX4JM7y21zXIUTzLsFTycuQD+B5ro7DV7bUbIxXtwyzKOHDk5Hoef1ryqfWC/R5CjAdRnnHI9hUUeptG5L4A45PrR9Wpr4YpGbxFS127n0wJIpTg5BGACMcnv9KlRI04GAc84rxK3+NkZc7I884GBkH3yatP8ZZBh5YlVQMjaCMj3JPJrs9vHaxxKmz2IyxqeDtA6nPU003KqMZzXiEvx925KQxjJzskUEZ/U1Xb48zSEOYoPlPGPlH5Cn7RdivZSfU9we+XzR8jOMduMGrEcwxgq3HJYDp+NeFJ8fJmVVZI1UkZVQBnn171tJ8XZZrC4mmPyNj5UUDJ9gOgqvaJ9BOnOPU9eXWbJ5RCkf71QC3PY/p2qZbyJcjZjPPA6188W3xdngczxjbuJ+Z0ByPbPtUy/HG53FirYHAct1/8ArUczj0ZahdaM+gjcJtOCD6A1AJHZyygBQPTGa8Gg+N00pOBhSOSB1x9acvxtmSUbTjnqRn8ql1Uug1T8z6CUlkIYDLds9fxpZFI4GAMDgjmvELb40yuSWy4HAPJ/HB6Vbh+MzyOSPn2jBBPFL2vkN0/M9mMYXy23LzkAZq3HCNq5wA2RwOtePx/GOCMAtCQMHOcHH61Zb41WEYQktGSRkMwIz+HSj20SfZN6HqBjGTnoT2qT7Pu6DLjr2ryt/jNp24jzVDgBs56/59Kls/i9YxKS867euN3UfhQq0di1SZ6otiHiBJx65/lTP7PRSMYGe+K4S0+Lmnv1cE98t29Kt/8AC0tO2gGVFHbcT1qlVSdrkypM62WxLEggdO9VjpfzFgMZAzWBH8TNMl63KFgeQCOPwqwvxC01mCicHOeM9f8AH8qv2se5k6ckbI0oHIYA+/WpV0UYySME8Z9KyovGlgCF89OnqOlaMfiPT7kfJcKGxxkgf1qvbR6h7GbQ+fTkiQEgEA8YOee30qixUFh5RypxjpWj/aEDxjEisfQMDUaOrISGQ56gsMj8KOdPYzVOT3RR89FG3yj05JAPNOju7cRhnVkDDjAzx/WpWcIxAiDEn5cDOR6ioftVui4ZGj5wQV5B+namrbgovYVLi2kkCiNth5BIxkVrx2EUkWVIK9DnoKwJL2FCQoOAOtSwauM7SWAPT3FVzWEoLoaU0MMG4nkkdB0OKcY0ZVABIIGMfyrPk1NVT7rsMdlzxVQ+JHtnCi3kkXPJAGB7daXOUoGw9uc8AnnGPSozA7DJTAzzxnNUW8QERKwQID2A/OrEevqvBwB145zUc6bHy2LggReCh3DnOOtSpCMLhAoxzx3qtB4hhkxkDOelOl12LzYkyBuOOOwqZVAUGySWMAPng9sGorS3E9srsAGPUEZ5q5HdxOCQQQT3p0c8O3CMqjGcCkpaXCzWhGtqq5OMD6U8WyBQxGT3PqKc9xHt4Ybh6mozdJ90tgexqlPoTy63ZE7BWIBwMZ6VYhsHYISy5xjGO/rUD38CEDHzetOXVVPQ5GcHHY1SfkFu5ajswOgBIODgU82RJDYwR0x2qKLUQrHkf41IL92cEnBGeAad0Z8vcb/ZeFxgdzikfTQqH5c/pUw1ONV+ZxnrtHOKY+tRFgm8AgZAIxT5hct2VWtGxhQB74pv9nO2M+npWgl9EWGWH1XjFWUnt9vzN16AcZp3QkmjDFmRkAcHvTDpxAwCPpW289sAWMigZ4HU1WF3blWIZcDsT1+lHMhu7Mr7G6k9QPY0j23BIIYAbj/9ar73kTAsSAo6tmoWuUKkAg5HIAzRo9BrQzXTdzwAD68mmSlHCknp0AAAFWftERXCgMQeecYH1qq9zGG3ZBCnkZ6/lU2LtfcciqxKqcZOB7GkYhH2/MoIHKjOakW/h3LE5jBI3DkDOfemSajZRkgzRDnls8fnQifRDmAcqEOQOoK45qN4AOAACepXimnWLA5Hnj5eu0g1TfV7LeSk4IPUE4xRfzKSdy8EQcNjP+1TjCoYYJBxwuO31qomr2JUB7hFfOdpOcjtj3p76/Zxj5WB+tO6tchxlfVFpTHn5iF9TSLhgMHkE4OeorOfxJaq242+88/6s4JP48VKdbhaNCIyjOCTkg1PNdjUXvYuyJHlQWxgdu1NdoEUAg5xye1VoNQilBLHBIzhuwpr3UG4Anj60/mOyS2LKTQEgrkqOcj/AAqTfAPnAkODgkqOarCWA7ShA45zUiXUEZILggdx3oT63Js+xOywvk7DntkdKikEKqcrjjoxxSf2vDlcFMdzxn86fJqNmwwVGT0bFDkhuHWwRR20oJwDjriiRIiAvBB7VUkv4IVPl4IxkkiqqanGV3FuDzxS5g5exqeTEqZAB/nSCNMgYUjvkf1rGGqgykbgAOoNW4tXiY4xwOuO9HtOgvZl5rJBIFJBJOMAURadHIpILDOVGDjn3qGDWEYgDGeobpipW1eJDjGcDtxzT57vYPZ2HDRhwo3EqMEml/ssnA2YAOQxHWov7eZMMqZA65HWkk8RXJA2ICvcMf5HtVOelieSV7pkv9lKI3cgDPaq8kAjdfkDIAc+gpX16VgwaAR8AAOeppguPOQgEgnqBSUuZWKdOyuxHSHaCuEA9artcWrI/UuDxzgH1ptynlAhWJ3dRnpWbJar1UkHrnNNydrDjFb2LEkyMykoBkcAc4qZBBjBQAnoQM/rVJLTPLO2SOOeuKbJbybPlJJJz15pXuN6O5oCOJxkSYwD07elPtioiPK7sdx0rKaJ4WAIKq3Jx6+9TJCwIy5Ax0z1qbajuacUvnNtwAQCSccGqkk0hl8tI2I/vZ4qxHYyIAVIxgYOc1YhtWGcsoAGTlwPy9TVrlRL5uhQa2uGkBYMvGBz2p6wuFZXIUZ6gd61BdRom0jIzzmo5HieQPgDHGMdRTvEWq2K32UBSzLkgfdX09ajYoc4QHnByM1ZS4DEnqB0HrUE2pQQbS6Ocj+FM5/z71LlYq1+hFPorX6cABQORjrVaLwq6hi3Y5AxnFaMHiCN9vlRsgz/ABHBAq6+qQhVIcnPUHtVc6J9k11OebQDEudpA3EHIx2/U1WGiOinBIAzjIzmuhkvIGYEndt5xnp705JorgELwO1JOLFaXU5hNJljUjJBz1Ipv2BopAWIAIxzXUzR4jAKYBH3vWqUoz0UE469cCh8paUjEmsw8RGFJPGMdqS3scgMAMDua1fLjWIs7YGeG7Y9Ka7oAMPnJ6A8YqNClqZ39momcZJ9aaLDGCzBh3YcDNa+yBxu3Lk8Z/pTGjhiUHcoyTg5HWgpMoLC0R2BQR1G088d6DZvL0GCe9XoVDnggHHNSPMIkU7lyeo4OPTms3poCdzNi0yWRiMZXvxT5tJMSErggdR1wTV63udzkJ1PORzRf+aGJZigbGAVxn3AqdS7aGQLNVBJRWOepHIqtNAC6/KTnnB6CtQ25XOWycZyaSK1yDk5GN2Cc4FHL1IWhlsHAKgEAdPamRo4DFTj1JNbC2KyKNrYOc59alGknHygEA5JAppDu2YYjmBALF2AySB19xUMlu7kF1PPt/WuutbeK3BaQBhnuOKZqDQPgJEqk+gp6Cs7nICzO8ggHPqOlNexO4fKBk8564rdNmQpcAgH7rMcZH1qtJAuAWbgnqDjFS11HaxmyWahQRkEDnilFoJFID8kc1feGJgu1854OadFbpEDlsAnuaEr9SkjNFiGwCCQDzg4p0mnISSoOO+4ZrWjWPZwR747VGxGcKO2cD+dJpjsomW2lhQuCACeoHNMexUMCDgd/WrU0joCQ6lc5OCCfyqjNesqhDJG2T7dPrUuLBNIm+yRD7xO4dBnNOigiJOSFB4JNUWuEfkzxxgjqWAp32iBcA3UJB5I8wCkootTi3sWm2W4OMOoOAR3qQMgQEpgA9SetZsupW8a58+NiOvzA4pp1KCRcGVSp9D0pbLcq5e/tGJCcqp6jBHSoZNSttvyLyTxtFZzzWrhiJ0IXqCcfhimm7tEAIkjYdOGH8utZN6aMte90NBr5JJMAAkAfrVedzJkgkduKrpdWhkAUqCTuOGAzmg3FuJHJYAYwBn+dZud1qylDlZKykKAQQB71GI9oyC3PTJzTVvbcuFDKcjgg1ZilizsDDIOME4wam7ZqtHsRrbAg7sdOp71VuIRuB4Iz2rQnRvLymODzk9v61CIGdyAODyOM01GXcluOyK6xJtGCA2f4h0pSis2FIIHQ9OalktTs2Mp4OaiSHbng8Z5FNxdtybxvsItplyx9MHmllsncclVAGcqwJP4UxCW3gdWOcA5z/hULqzDBdhn37VCp2NOYcbUAgl8gDqabKyJgAhh7VGsMgyCxIxxx096Z9iDoHd2PPBY4FZuPmWpvoLdzw27KxBABGcj9DXhPirUT4d8QaiYV2QXMu4ID0I617nc6c86Fd6g4zjPUeuK4nXfhymoyO84DZOQSO1b0ox7nbg8dVwtX2lNaniuu+J01K0eNzknggjocV53dSPE5A+YnkEc4r27XPhQo3+VCHPUBR2ridS8AmBij7os8FWGK7FBdGdWY5tLFNSnGzRzNp4raKFUdmPAUFqW81tLiJg7E8cAnrVm68EHJOSAR2PpWbceF2iAVSTxyD3o9lqYwzuuockldGNM2WJyAB2zVJhkHnjPHtW3JoDFsB8H0qq+hS7WGWxj0q0jy6uIjNuVjIklOeCc5pnmlcHOfU1dl0tweh9OQeKi/suQORsPFPlOX2mtyxY3uyRDnBBBBznGK9l8Ma9HdaXCTIBKvylTjGOoP1NeLJpsynAyuOelaOn313pgG0sV6lTWM4N6xPrMlzlYCdp/Cz0bx7AL2COVD88RzgHOQR0+lchoGqPpeqxzggADawB/Q0xvFkksQR0OT1A5/Gsm5u4t+4Zznk1nq9GerjsfRqV44nDy1R7ZpeuJdxq6OCrAEMD0q5qurRy6dcxZUl49oJx6V4rpfiiTTkIz8nQH0q+/jHcCWJPHIHelzTWx9FDiLDVaFqj1KMEpsLgOrYZWyVI/OszXdRlvZMnjbwR60uo6jHK5IOCxzjNY81wWJxyPfmtFG+rPzvFYuUXKMZe6yKZzuJP6URsVGRwepA71GxYseMbuOKliUJkk8/Wt7Hgp3ldnceHvHlxptqls5JiA4yeRW7dX51W189CMkcc5xXmaEKQex6+1dd4XuDloySUPI9j3rklTinzJH1OCxk7ezm9DtLO6ml02O2Y7io2/KMZ/CtfRfB13q0pLIREB15FaXgLw0dUuFlfmILwMdff3r12x01LZQFATGBtAxkV3UKEX70j7rA5c8UlOs9DmdA8DWmlRISu/ABJIzk100dp5eMBcjoR39Ktum1SDj8utRPKqkEkAdua7LK2h91hsNSoQ5aaG7CpwVyTySOBTNgG4kDOODmqlz4hsrYfvZ41OThc1gXXxI0q3YqXYnoMEVzTr04LVnf7SMNW7HSyKTjGAM5znNHzKCSMntXC3fxX06HAjidyORjBz7jniqM/xcRlLpEcEdMZP9a43iafmzN4/DR3qL7z0lSNuQMhuDTxIS5HUdQa8rX4r54MW3jgetOX4t/MCYSCDwV5zXO8SuzHHNMG9PaI9XLlgTkg9iO1ODHaOxB45rysfF1I3QtAVBPRjwfyOanb4vRsCoiOSRk46VX1qFtUzojmeEt/EX3nqkcp28gYJxgH9aRHKtwT1ry2H4uxJJh4WJwMgLwPxBqwnxehYkmEYJxkA5H4VH1pLSz+42jmOE/5+L7z1PzMgbj27UqYUZJG30NebR/FiyK8oQWxzg9atRfFewlx8sqg8YK8j3p+3pm8cbhn8NRfej0RWBQ5GAegzSsABlRgelcVB8T9LlIBdwDjBYAc/n9K1IPG+mXRAS7jOQCMEU/rFK+50KrTlrGSZvM4GAMZx3pyopUEjgdapQajFc5KSq49QRVhJAFJDZXoF9a2jKMtYmqaZMY45AFdMqeQDzWLq3gzTdXgYPAoY8hlGDW0rByoHBHABNS7x0wPpWik0c1bD0qy5akTxHxT8L57BXubV3ljH/LPA/DoM157LHLZyZcFWU8hh198V9WzASQFG5B5wOma8i+KPhCPyWu7dBGxxkD0B5qZUo1Fe1mfBZrkkaS9th+h53qWqGfTXLt/DgZPT0rzKWUedIARlic+9dLqt60UMiFcFQQAa4tpAZsnqCe/WsKcbaM/N81xLmowluivdLiRs9SOKo+YRkMB9DWnqaogVgc8ZzWPISwBPHp9K6oo+Lre6y9Z3zxBlDkDHAqeO8aBt4J3EZKjistQVIP40pYnknJHOaOS7CFecepae7MsxfPJPPPSuz8P6yskJjIweFBFcDwc88Cr+nXvkSAgkAEDg0nHSyO/BY2dGrdvc3dYnDag4JGV+U85xWjoWoeTbsmeh/Kue1KXzZ8gqQQCCverWluWXC8E8AVk46HpxxDVZyj1OiiBuZMAbsnJA5z+FdnoHgOfUQrzKEXOVIPP60nw70ETIlzPFgBhx6+9etWUAjRQoAUcYAroo009WfeZblKxC9rWMLR/h9ZW5OU3uRyDjH1ro4fDtpCoAiQbe4AH8q0YIhxnr246VZjQsACgODyDXeoabH3FDAYekvdiipFpkQiwsa5AyQRk8VZWxQuG2AkDHPT8qtJAdgyDweuentUqrnI4wvepd9kepClTWiRTFqASQozStah2wwG04xgcirpBBAPAPShTgkd88e9ZtPqa+zj2M/wDsxA3KgjPI9B2pfsCOSSoIPoKvhw2QVJ46460Bdqk9cHPTNT0NVSiuhVjsIgAdg9CMYzTX05OGMak9CR1FaKqQQVwSeRjtTXUIAB0J5HvUvyKVGm+hmJpVuXJ8pScHGBTX0W1mwGhVueQw7fWtTYhD7SA5GMj1pyR7QA3OeDx0rJ83cpYek94oof8ACM2b4BtoyPQrmlbwFYXJz9njB4OQAK27cYYMOR6nitOxQOwXOec496lydhfUqEvsI5OT4VQPmWNtjAYA9fbNRt8KLyRCYpRKW6Rv2A6kYH869a0+ISJgjGOg9q3La0QpwPxrnlTVT4kefXweGj9k8In8Jalo0GxraQjHBVSc+9MtYpfk8wSJtPRlwT+FfSFpaQ3ClJkD9Blhk/rRJ8JtM1PLRQjzGGOen1rz6uXwn8LsePNUqL1djwu1keGQccA9T6V1Og6/d6JeC50+by5wQcdm9q6LXPgvqmkI0tuVmGDhOP8A69cWtncadM32iGSB0+8JBjB/r+FfPYrAVae60NqU017rTX4H1r8I/jfba1s07UMRXa4Uk8Ak+h71674k02LV9LAGCrKRz79a+B9KvXWSOeBhDcJyrr6+tfUnwV+KZ8Q2I0y+w11EApJ9x1Ge1b4HGypyVCrt0Pgc8yRUX9fwStbVrt5o8x1pLnwrr1zpvlBYEkJXIIyhxk8dwSa89/aA+MV1B4dl0y3jaODZtZl4J6dwfQ/zr6K+Onhh4LddTiTIQbXIGcgkEmvNLT4b6N8RtMm02+iAlI+RwBnJ9+/bqK3r0G63JzWTPpsBjsPWw0MbUV3H8H3PzU1x7rV7wkszsTuBYfh/KrGj+A7/AFJwI7aVt3UgcH86+svFn7Kg8E63tnR5Y3OY3OAMdgMd/atjRPAFzpkebfTUlIHAfj+Wa6+f6v8Au4oVLL45hUeIq1Lpny7a/CTU5WIbTZx3BK4HFVNT+Ed8I2IsplI/2eDX2VBePphC3ulbB0BMbHn6jt9a63w5BoPiSVbaW1iBfg7k6Z+tVDEx5rSbj6nVi8nw8abk1deSR+XOsaFdaXeNFJEyFRgAjBrKaB3fAGdo5BNfoR+1B+zBb6X4Pu/EOkQIyxY8zy+TgkDk/nXyEPA32hY3VQySgHLDrnpxXrqV1qz8rzHAqj+8ovmgzzgbkYkA4GM8Vet7kK6ArwcYX1969R0/4RT3eVKYPUggggeoHetrQ/g7bNrMFteEJE4YmV8sFx2/GspSgle55NHETpO0V+B57pmqRRbT5GTng46e9d9o/jh9NtR8jCNvmUhPT+fevVx8DPDOnaULmC7iuJRIEEWCGIPU+hA98Gtz4b+F9Dbxxa6deWkUtgy5LFB8+OCPUcHIx6V59SVFLm5z63CZ/jMPH3KaPljxT4kk1jVGuZTtyPlBUjAxz+orFguglxy2ASMHPQ1+jUH7JfhPXtT1rSbqzVrG1YNBeRY3IGGQAcZOCTwCK/Pf48+C4vhl8Yde8LWF017ZWTLtmJ7lQcevU1pScKqspHjVc5xFat7WtE9S8O/Em20GyjghkIYBQSh78DPFd14c+Ml691FFaO8s24bQct+RzXy34RsJb64RmcqisGIJyCO4xX0T4Jjt7B0vI4kURruAGCR7/UVy18L5n3mD4rqOlyKCt5n034V8S654ngjfWrGSEW64R5ccE4INekaZNrsOkJFDfeRax44jPzDPPXPqTXzev7QEr2IgFuu4Da3GNwHTJPB/KrEP7SL2tufMtyigYIzkE/Qn+leLLD+/dps5amZOu7S5El06HsOv+CrvWNWgupp2ugq7T5z9CcdPYnnFaVv4aSK1MaRKHUDLDIz+Vea/Dz4+weL9Ze1vC1soXdtYfMR7dsdq9Z/4S+wjhJDFAx+UlTx9T2pQ5I6ctjiqYqqndtMzBY6hFC0SAsRxuA6CsKTTdRiug6u2COVPPNdC/i7TiSyXaFwMEE4z7GmQ+MbVYWScRlS27IAz9BTXstzwsTXq1H2KFuLqPiZwVwflzzV6xtreZBdBRsYDLgckHpV3UhY3tlFfwSRt5y7Wt42+aMY4JH61gR3aWVqEAYqQFCjJrdWSvF6HkaN+8tS/ElqupQSO2bQN+8AODj2FQasLJ72V0wYiSyAYyD26dPeqMvkRRQglpBKfnCp90+/pU8Xhdb5f3UjQqyllkYEDjtj1PY00pPYhuK3K9noj3dpPK+E2tlSBkEE/4U2XTNOWR4gWeVQGDq3ykH2qXRtNvHt2MAYmIHKucZHcn6VavkVHE8MCvE0YyScqTjkj60cs1uK8WrGJNZbISVABPRfQf41Ba2Dy20mwocDb83UY6n9KtSagLhAwQxlhggHt2qqbe2ZBiVo3cn7g6H1/Ss3Oz1FydENtJI40CTAsPVT1Pak1WRFVPKDKMYJ5JzVWW1a0mBMhODkhu49Kt2aG/uZBEd7N0BPTHap9otgUNLmSI5y5cEsmOB3JqKDT4ru52XC8g5GB3rr4WSxYRSRbieTkZA9qkm+ySMFa2IGOseBj860TW5DTkYkOi20cbKmACcngcfSqCGG1mcSuCFziMED8a17rSlclredwCeBIcj6VkazbR2AXz4mnRl4kBxg+h/GpbbGknuTnxBpqQPG8h245CEDn0NZNz4s07YUj8wg9T1wPbFZdxBaXLYZduf4c8GoV01E+ZAE/DrWLlK+jNlGNti/HrFo2SsDSEZwAMml/4SiW3X/VtCMY2sRz6YxUdlKdPuonSCOWIEHY65y34dq3E1gK7vLpUEpk4KBcBR7YxSv0b/ArWK0RiR63f3EhMMTOzDAA6mqs41yKYNcJNbkA4IJHXnkdM8VsR6s0N6rQ2YiIOVyM7TXdS+KdW8e2CWNybKEkbQWQAjjGQe1Jzhe0rk/vGvdZ5TZ61qLSAGeQgDIJc9fr1r0zw54tu0ggEsxCRKFyCecdcnv+NX9O+BrsyT3ep2cUQO4KD1P15H5V6RoHhfw1oEIEt/bMVA3AEZBx2HU1PJFu7aQlWqbJNmZovi+BilxdRyTwcEhVJ/lmvQLXWtK1OwE1vbeQPuglcZI+vPeltdG8NXKloryByeo4H6Vek0bSiFitpY3I6bgOvetqcIx1hUX4ClKUvigzGjuoJ2IRSOcFmGM/hS3EcFsC+AeOSK1Zra3tvlLRo4GcZxjHvXO3/i6ws3KHynyCQWbIJH0rSXKvikKMZSekRmqa1pVrFGXIyRy2Ryc9K5fUPF+m3A8iCeWOYMeVUH9DxVTxH4hj1u3PlW0UUZOcKMY9+9cxDHbW0jOSu7HQ96wbbWj09DfSGltTbfUbkMkrTsGzgkEDn1pza1dWlyJILmF93Bwp649c/WsS6ug6gK42k9KhTVvs77SoBJxzjmotqF2dFbatPe3CGVgADzkHBrftbBILZ5WlASU8kHkGuE/tePJZmEeDkYOPwrL1L4hC2l4O5AMBcjAqW+XVCUHLc9WsvDmlQXgl/wCEglWVhkxlwQfwOa0bu3tgxMWrEHHQ5wfb2rxBPirZPG7mKQyAYD5AA9jnmsuf4pRu213PI/AfjU+16tFKjrc9om0mVWeRNXhUHJEch/kaoXV/f6dbKRcxTuSRwCFH6mvG9R+JfmFN87MuBjBPQdveo3+KsLw+UHYkc4AyPr7VtGSerQnG2zPS5fFOso4DFGiLDcIsgY78Vu2FvdXQLxb5XYZCAk814d/wtwJlRkDtwOfep7P4zzQyfurtlkUZGGximmt7MlxbWrPoW20bU3GZYGyR90Dp/jVe78G6vOVaBI2PdSCPxz2/KvF4P2gtbSUAXLFMADeScn65rvrL9qdbOyEctjJJPgBnKhlA/A5Jp+2lF+9TdhfVbq8Zo6G48L6palcAZA3AKc59eAO3rU8V9qax7DcuoA4Uuev0NcDc/FufW7iS7FyYkkAaKJjwv+f8KyLr4jSW8pLSrweoOa25udXUGZKm46cyPWhrV3Aqi5YyjPX/AOt2qL+1PNZ2eUqCOBnHNeR3HxSMqhCGfuCSOfU9aryeP0m287SPes+WS1UWacndnqOoTG4BiYjAOdp61hXuhxTThyATjAbGa4qTxoTsKTE7l3DnjP1pifEGe4IU5AHG48Zo/efy3FyK1r2O0bSEhhAAAOeSOlOtkEaqoIAUkgDt61xUnjh4sAliCMYBzUVr45RpSzMzKB90HpVP2j+yLkj3PQ3uIkABJJJxkii3RN5dQSDycVwSeN45d+A0jdMA9D64q7beMjp1sRIckEny2HHvxSSm3ZoSSta53F7cCLYkB3LjJ7YOOcevNVW1R1QZDIyna2e59a4sfEYIm8hVXPOVyRVOf4mRvuUFHQnII96bg7bCSs73PQTrErbNjLhjippNX2IyicCQDIAPevOU8ZHCyR8A8Ajsf6VFP4rMNwPNKhDyMjJP1PpWapzfQ0Uk+p38ev3bMSARk8nNX4NWLsxeESuwCkuvYVyukeLbG5CKjAyN0IwQf8Ksat43ttKfYxjwflHGcGqjCURfEdVbsZgfkKnuR0FShbYHZKC+ORg1wZ8fxR5dJS5YcKwGB9MH+dZg8fTCYyo4YhsDI6e9Vy1I7ILQW7PTTJbwN8qkAc8Hr+FKIHuHIR3KE5wJCOPzrzGXxtOZT5mADyGHAP4Vat/G3+iBzPklipUHGB2NHs6jd5IXPFbM9HubJInUGcnAwVJzg/jVaS0hyMlt3YhuPyrhYfFgkbJupMY5QscGm3XjZoyUDsjLxgDqKpU6j+FEWinds7s2ADhNx3Z4GaJLCVGAOSR6dq89uvHdxB5W9ySSOc9qmn8eTTKpErfKPug9ffFP2dRaNFLktpI7mVXhwWBCnjJ6VJFh1BzkEdM9K83PxOBOxwXBOMgdDXSeG9ctNVV1aSRXVSwGcf8A66apzj0E5R6M6yK0jKZOCDzxyKnjkit8DK5A6k1y1xrLxAiIl06ErzWC/iSV7nY6GNWOAVOR/k1o6U3G6Ri5Rv7x6bJfRSoUbYQfxqCFILjU7a0DBHuTtTccAn09q4a1u5WyqSYKjkN/9esWbxdcaTd7p4I5ZI2DRswJ2ehHvVRo1LEe0hLRaHtN9of9m3Jt51AcHGOxqjrOipplsLmVQIGxiTI2gnoM+prz+7+ME+sWpgvgHcgbZwSCh/WqY+J2oQWv2Z7iO5tgwIEwBA9MVrGD2cR6K3vHc6Xq9reXTQQzfOpwwJxj8KuXt7HZqf3z+YM5DNn8q8ik8ZRPd/akRYpQcEJgAj2HoKr3/wAQHDlvMRgTgknJP+FEqDb0QRqRvZnqX9uoUJ3uXx0IxSW2uQTsEEjcjIBGK8dk+ILqwUuuOoB/xqkPHcpmDRThHB4IpRws3sOVamup9FaZe2zRf63DqOmOD+Nasesra4JPGMg5618vT/Ea9sz/AMfbgA5AGBtJwCQPWkm+JuomBni1d3RcFoJJMc98AU3haiFz0+rPq+LxhAqAFlI9yKbP42tkhIBBb09fxr5Qtfi1OkZSeYMG6Y5yPXNRP8V7mKN3tXLheDGxJz+NL2VdaBzUT6oi+ICAklUwOvOeKafiVbRqzeUzqOwIHPrzzivli3+L80iBpIlh465zzWbb/Fq5lndfLDKW2scnK/hUuhiNFqVz0lvY+qX+LlsJfLKEfQ8H8arXHxaiRwIpVBPct0/CvkzWfiFekkpEyMG5AI5FZTeOL50EgbHHQ5JNP6liJaajeIoxPsiT4tmKEF5VYHjrVGL4wSvcZjlWMjJBznP0718c3HjbVp4SguSgAyPl6Gqth4u1H7Sr/bXyDhtpA5/CrWXVftP8SfrdFan2bL8bpXudtw8W08Fgefx9fzrN1P4zMjp5c8bKfvFm6D+tfKSatcXs77rqTepyy54H4U2S5dIShlZ+cqT2P1rRYCTdnIyeNg9on03cfGw2zPvvBz90k4yOwrMuPjqkIG2U5JxhGr56lvPNtPmkYTYwXLdPoKzDcuzDeN+08E85q/7NS15iP7R6ch9AXfx/Mcu0yc9QpPJA6nHpTF+P8BTIlA3cglgPxHevBJL1HwRkEdjg5qrJch2GEDpnBFbLLqfdkPHt/ZPfLj43lwVRHnJxkxYwffk1mXHxevDNmJ2Ax91ux+teQJIUQ4cEZzkHqKSSVonVy+cjJAPStY5fR+1qzN42T2R7FD8ZtXVeHjz1BYHH0x60sfxt1POCC4B+ZVbC+5x/npXjE2urGADyCeCOQKZBrcTl1SUkYJIHGeelV9TpLQmOLqpXPfn+Nuo/ZllspZLWYArw4A9+Of1FVE+NWq3MLCe5LgjI2E8k9xXiyavuUtyYzgZz19KItU2B/mO0fd/wJ/rUrBUkNYuoe12fxz1WygkS5Yyoo+UyNyfY4HH1rN1X4z3t8JRG3lA4MbAnIHp7/Xj6V41N4ihgAE7NgnAIGcVXPiO0KbkkLJwMnjBq1hKUdxrFVF0PU1+L+qWWqRXUUshiKbZowSFPuB61tah8Yru9ETxJKEX1Iyfy6/jXikHiJHAVyGAyAwHBp48SLBIpBzCcDGehoeHpPa5KxM5atHsUvxSnuYYihkjlXO5jwreg9an0744app1rJbO0soJ+WQc4HbvnvXid14rMXmDAAz0FZdt42ZrkwlAdwzz0FL6tSt7yZXt5JX0PpKH9pHV7dogkLyui4YDjcPXOe1att+09qYkJlsWYAZwZAcfn/SvmVvEhB2YBYjG5T0Pp7U6TxOptNhXErEjA6mslg6b7gsVNdEfUn/DTZuR89jJtbkBMZBHfk5xWdrnx2g1OGELZlJVJYMBgsB14J5A9q+abbxJLIVQxnjjnjirR16CUpxtkXI9SauOCjF3uyvrb/lR7V/wvi6t5XCSDBHTk4/Kq1p8arqC9KrIUWcklV4B968YluxIgkVmR2P3QBjFUhNK11FI0gIQ5IA6e1bfUqb1MXjJM9yuPidP5jsZWXJ3A5yOe49Kdp3xXu7aRsyl4+AQTjn1B715LPqa3RRQCFAyM9RVOfUHt7lMZeFs54yRVfVKVtifrUu57RdfFS7uyVW7ZSPmByRkemRVf/hZ2prwJwTkYUkgEd+eteWR3o2hkIA6E/XtRNqG6LIcgg7T7H6VUMJS6ISxdS+56fdfEbUnlfJZVYFSvUMPw7Dmnaf8AE6/VUi3gCMZXDEZPbnsPavMINTnyo3H3OcYpszOq+YASzcEZqvqlO2xSxMr3ueqP8U71NRhvBMI5onDBs4U89K6Bvjbfwaw+oI4RZx88IJ2kkYJUZ/wrwA3v71VkdgQD8vrVhtWcyKjHhe3f6Vi8DTlqUsXJO57fd/GXXLsPElyGRiWBckHb3HvXYWn7Qsd14ZsLW5tJINZsnBS4gUFXQYJBORx1HtxxXzQmree4AYZxjOauJey7w5OSB161lPA009NGWsZPeSue/wB18bHm1mXUbCI2wuIwk0Mg+VyP4gAen+fTGJe/FrUbS+F7aFIJyPLkVCdkoPYj/PevJk1J40YNkof4sZxUc+otIM71IHByeeKuODhbUPrk+1j1G9+M2sXksTSuEliG6ORCcL7Z61qt8YzrXh17XUQGvY5QUuFG0EHqG55J7GvFxc+YUUsAWPU+lIofAG/zFJIyBjGKFhKa2IeNn1PVrj4j3cGnG2W5cgn92zMSU9vpWdJ8Q76e0EVzc7iDlJMAEeo9K8/WcglSGII4JPShJEViW4GBk+ua0WGpPdEfXKj0idhP4glumDPiUIchiTkVcg8aXVtGys5dGG05PbsD61xLakPMRFAwRtOBSSSiTIJ6g4571ToUmrWBV6i1udifElxI2Y7mRRnO1XxTJPE14syulzLFKpzlXJH61ycFySAS+xwOx5IpHncyEiTAPcjrVKhBLYTxFRrWR1l94gnvn8x3KlhgleefWsptWIOHlLjoc4IxWImq+UHVwQ4OBuNUJtRO/AGQ55xzg+9UoRWiRPtaj1bN+71UxvmIJgjG4DkfSrOn+KZ7ZSjSEbl2sM5DD6Vxlxf/AGQNnjHIOKzG8WQhlV1IY9sZ/HNElG2qFGUnqenaX4xurO2a2BBRWO1WPJHbn07Vpj4h6m0CRNK2+I4Xc3Qf59a8bj8Qz21wJECyIeACaujxP53zqoV1PIB6j8a53Rpy1aOiNaotj2ab4lXt1LE4MYUriQYIAYdwB/Kqp8azvP5gwSOGBHX+teW/2+XVPJPAPIxjNTxa5skCkkEYyD2qlQpxXwiliJ2tc9Fm8Rux3LKyIpyFBwAc1nX+syTTGYMA5HLACuYj1ITysgYBGII56A+9XfskqLuEuVIJwOSKcadNPZGDqzl1Lja86TEBsFgACoANW28T3PlEeaxBAyCT1Hp6Vyciy+cWB3c5zmlmmZYwWPzY5APH1rR0oy3Qo15t6s2JvEUmclzuIwMnORTrTVRKQxfBztA6AfSuXfecAkEAfLt7U5YnCAq5HXBz0NP2cVshOrJys2dumuywRMgyUxwSetQS+IQLb93ITJnBXsV9c9645bidXB81gpGCoPBpZZdgDBgCDk47DvUezTKVbl0WrN59bklLAkgDoTzk1BDr06z7VJUAfMSOMHt9axpb1IsM7YDYwRzz2qLzoywJJwSc471ooxSsiXJs2pdTn8v5WBx39aVtRkYAhiSTgqe1ctPqjg4TGF5JxwR2FNTxEmQjkBu2PSnypbkqTOrN6XTBB3Z5ycGoBdyxOPLYjPOPUVgS66zFAo/dgHPPOT3pttrha42liwI4LDGDQmuwe90N6fUGkYk5BPO3HT8aptqhlfggFW57Zqv/AGnbXKnfKEK8HNULx4FRXWYA55wad4y6g07bGt/aezJJwDx1pY7tpk3K2Bnsetc4uoW2/wAuWQlRkgjjP+TRb3S2PCSjaRuGT0qHbuKN27M6GbzArkOSF7kVntOwYkuWBHUmqEviJTjIwTwRUDawBnCgpg98VSaKlHzNQzB5BnORg7qf9o8x8hMMvc96wo9XJYEgBW6+1Xo9UA6AcjBYjrTUrdDG2uheV2YsVJHO0jNSRXDLvXBCjpx1H+NU4b1DDISV35GMnqO9EV0jAoSRzwTRdX1HeSNOCSSRiAeR071PhmAJcggjkHr/APWrPs7mKMhfMCgdyf8APNTLeR+bgSDJGRTulsL3upfQAudrbmwCwBIx/wDXqeB9u8N8wzgbj1qt9pgaEfOD2PPWmLqMG/YzhRjnNJTjezFCDbJblBMmAQrg5B6gj0p8c6RQiKUM0YHHoc96qvqVqgALjOTjnofWqE2tWwYrvyKv2q2uVyS7GoYk8piCQSeCPSqM5RGGDkL1PrUEWqxSZBzsI55ziopLuCVhsJyoIJY5zWfPd7kOPLuadrOGARSCQOhPNWDMJhtCHA5x1rCiuShxkZHTmrA1FfLK+3Y0R3FZM5kJLbRK2STkjGcGie9ubuERjPHqfzqCTXY5Io45HJ/iGCOfcD8qjXxFHbIRhS/QgjkVo5pe9YlN7Fe7iktnVHYgnnB5IqJIpGcIhZxjJwelU77XBezl9wwBgBe/1ptrrohZiQCD0OeK29pGwrXR0ml6NPLIHc4T+7jr+NddaypbRJBkKp6muFsvFo3hc4yOAK0V8SR4yHySD94Vj7RydkjeELK7dztdUS0nQiPaiJHncR1Pp/OuPvtNnisUkG5BOxyR1PtWfqusyQuz5YqyjbGpzz6/59KfFqWqaj5CkYSM7l5JwT3FaqUtpakNRvoV5ftduVQs23G4K3GB601LmeTbsPAOSf8ACtd9NvLol5pAecbj79q1NP0SG2jJYgydAAeBmnotWZ2lY5uK/vZMgoehGFb070+z1ieFCpLFmPBXqPQ1Bql+NP1SaExsFjYqOO/vUukzRXcoOFLnpnjFQ2luLVlx9auRnezE9snkn3qpHfTzScyHOOa12t7K3Id8kk8g9/xqo09oZmdSApwAFPT3zR7si48yKjajKDKGeQAD5cVDFqF2sh+Zlz3JPNasUVpcZ5UYOQc4z7UTQRSNMxwCpAUY6/4U/d3QrzTKI12ePEZZzg8EEkj8ami1u5kBQuwUjkFiRVKaCNOAWeUtySQAF9PerEVkZVBLYHJDEdR6UWVrl+0ki8uqSqqneccZwe3arsOvXaqSjEDOCCcEVUttHUqpkkIQHkjjNW5Y4gvlpjGOxqWoDVSUtEy/F4lvUkCiRgoXIZTgc9atJ4vv7f7s7rn+MnJrCKCVQA3GMEE/54oeIg/M/QYB9ay5YrWwe0mup1UHxKv1G0y7x056n61MnxR1OFx/pMqLjqmD/OuCmCRkuOo5x0warPe5A55znae/tU+zi+hrGrJ6o9ST4z6ovK3sqEDBOTn8+n4VMnxm1ScEPKGI4AyTkep9a8jMgLc9Ow9KsQTgEYOAOmarkt1I9tK+p61H8XdQJALoQeuRnH41Ovxi1NCCkmwA8EN098c15IbpHUhCQCcA5709UdFG47sjk0JLZAqj3sewQ/HHVxME85yuNuWkNWYvjLdwucJEWI5ZiGz+Y614tExBID4B79afJPtTggv70vZrdMftE1qj2VPi7cTEqwVEPpzn8KtL8VX+YGKJ27kjAH0xXicMsyp5gBAPBPpV/Tme5J3Pkjrk9RVOOl7hzrsexwfEoyxjO0EjPBzxTW+IzztyNjAEAg5+leWXcotIlYEYY7QM9D9Kjgv02BV3Fs4zu6fnQlbUjn8j1Z/iTdRquyXJ77qsRfFS8O0GTC4wQQK8lF4d5JbOOOBTnv3kXAwAByMdaTpple08j13/AIWTcq3zOQMcfN1+tIfijOgJDjDdg1eOzahOikyHAxkYPQelV5L4SQo3PXghj/KpVJRKdS+rPYn+KlyRkAcchXOfr9KiPxbuEjwAM4+6P8e9eRNqbi2cHIweOck1WN6wjGSwwcE1fIyPaLse3QfGW8mcIcuQOhXGPfPtTm+L1+gwSoTPBUnJ9/pXiC6q/IAII9BnNWTqsssIQg47cUWW2oue/Q9jk+Mc5UkOCTySwycVCfi1czKHMrAYyAx6CvHhdlJRkEcHBxVhdSl8px5aYK+mce9HvD5z1j/hdVzBGSWACnhiMD6cVXuvjhcbQVZgDjBz1z0ryOW5eMbgGLdeO/viqssksgOV2gDoDnNTFOT3YnNLU9XuvjjqTrtDoBnAXaTx9Qarf8Le1Ob/AFcinI+6V5H49a8oCTn5sHGfyq7AZUAYKSRz9atwtsHOmemzfFDUfKDiYs44IJ6VRb4o6ww+W6ZlIOATgEVxduFklHm/Jk5Jxjr3qKdPLDCM5PQBe/0pKPclTa2R2k3xM1Rs5uWX6DkD0yetRP4+1KZDmd3HJA8wjAH061wKO+CsiOpJ+6w5HsasrK7OURSQFznpgf1qvdWgOTaubtx8QdTfIS5kUjuDyPz4qCL4gXwkIlnlfgHdvI/lXOzIS7AsV5GMHGf/AK1U2VfNJUgjuQe/t7VeglJndr45vSoImfcRyQcZ/Cqsnjq/WU4eU44I3Hn2rmY7oMQhwSDwAOn/ANepYboK+MgHOQSOR+NJofNJ7HcaT4wnu2xLLIBjkV0uneJJDAz7yY1YKWJxhj0H415Ib4Ql9rYIHQHvSW3jDyAEYl1ByQOhPrU3stDRXPbo9dlaAAyfOScAHr+NSQ67cgYMzEjrnnB9hXlMHjpNg2SK5OMA9RW1Z+Ko5owWYhyM7h1qfaLqJKT6no6a1OuHErZA7HrQuvTxMcy4yeNtcNB4iZXdVIZQBznr60ieJC8uCgAJwWycj8K0549SWnfU9C/4SeRQWLgYHPr9KVvFBJ2GTBOPvHGM1wNxrkcEQZlIHUsOcD6dc01tcgu8SqAUOMMep96XMuhNmd8fFKhdu5uDwzH+lWYfFkEkakykkDkEY579+leWXmrLNc7I5SEUcDP61LcSRR2Du0zCUD5QDgH15qHK47dWept4jhEYAYA5AxnqKrSeLbVSwMgB7DIrx19blFs4EpO09Qc/Tn+lZs080kgJG7IydwP5iqi21YPcPeIfE1jI4IlBJPIB/malTxBAThJBxwQPWvDrS9+zWzhiylTkD1H9at2WrumZCSCwzkDkVacuoLl3Pbk1mAnfuXI49xT116NyA7gqp3AZ6V4tN4ml2jy2Oemaj/4SCZ8o8oVj0BPNCk3qV7rWh7qfE0QTKOpwOV64qlJ4sRV2bh784ryFNdeGA8sHYYOSSaiOtySEEnPHXHNJz7k8vmesjxRuGTIMfWprfxYIBy4x9a8gh1pGco8jKQM8HFWhqqF0+cgMCeD27mpUuUnc9Wk8XK5JEmCO47VEPFUbMCZgQTxivNU1mJiIg53HgFj1pReojkEjcc455+taJt9S7Ox61D4rgKgjDFeo6/jU8nje1giXCKGIyGzXkCazscAPtK89cc1DNr6TAqACAQeBzn60OfQjRHqVx49tZ/lV1JB6ZxVaXx3bq4JcbgegPX2rytNTjZ3dnZM9cYPFVH1SKSRmBJHQt6+lLmt1DRLY9ZufidAQUEvlDptz0/PqaZF8SIiVTJfJzwCc/wD1q8ttLqCU4IHPUjrTl1VLeUqig8Ecjp70c1+o7tLY9Wfx27FgqjOB0OeKSTxsTGXaQgnsBjPtivLotdbzWiTBHHIpuqatNaIBtLkYYgEHrSUlewXbPQofidJHuaIsCDgFTTE+Id65d5AN+eCxzx9e1eVf2wVxIEIJGeF7UsfifCnBBK9jzQ2t2Pc9Lk8ezCIHaEYnPXPFNT4hTuCTlQO4PAryw6zPeOSSAueNvcU6XUnkwgYAdD70k7i5rHpEnxIlSbBOS4ypU5FDfFO5tPLRZGG7tgkD615y7hEDgfPgYIPWnRyiZVZ1YNgim0lsLnaVz0Kb4n3TDPmgnGTtB/QVVk+Kl8yFfPbB4zk/yrhXZggKAHjgtVISmY4IGSeBTsiVKTdrHoa+P9QfPLFMcYYjJ+lWIvHFw2DJI8fcqeePWvPEvinmo7EbQSCfX0otNYM9sQ+A+NpPvRZM1tNnoDePJUl2h2UHOD6j8KqzfEV0bYXkbjkZPP415/d6plgQSCB61VkmLIWLkt1xnv8ASs5eRDbR6YfibKgjBeZ0J27s9KUfEOe5f91PKEwRjOM+9eVS6oBBsIIO4Ng9iO1XdM1BJlcoTkHFKKT1Hzyex6E3xBmtyUScqclsj9fxqFfiBetkPdyupwfmbJFcNF8jMSpI64POKJL9NpAHJOd2MZ9selJpXuyvaSe56J/wsG7gRQLlzGR8wJySKQ/Eu4jVTEWc5+YZ6D6f0rzW4uSxXByBVzRZRJM+RvIBPIxgf1paClJ7o9AT4qatCdgAA4IG3BI9M81Onxe1WFCVzGSMFA56/WvPtQ1OSN3IUMM/Lk9ajieS4jaWU5csCBjAxV3jYpVJeR30fxR1e4lLRSItueDyQwIPIx0PNOm+I2q3EyB7guACASOQB0AJrzyS5lWQRIQMn7hPIGeT+FaK5eBQCWk6gqOtSo63M3Nt2O9tfF2p3qgvMAD0zzxVxL+8f5zMdgHQHrXC6Ldz+bMgCuFBU7uoJHFWtQ1i5spEgR/nUBmI9COlGz2Ku97nUS396bhWE77RztB7+nt+FE+talJmWW4bhcKD0H/165yDWnljCyE78Hkn9M0mrXctvpboSCONuHyAD7+tWnFdCLtvcJvEerrcHddyuD/ECMAfjUlv4kvol33N1I44wcDj8qx4ZTIAC4IJAOe4rbubO1NtEPM2Mo5DHGT2/pVNrsaxUnuyWbXyyktcMQCRgMQDTbe6ubu1iuUEiQSP5QkH3dxOAD9awryJW8yEuGkIzlTjGTxTdF1WfSpfs07mSCJgwjk6Eg5H60XW7JdvhudF4o0rUPDNzaQTyuHlUPtPoR05rNm8qSMh3CFsDPrU2veJp/EkoluZmuJU+6ZG+6PQeg9q5K7uJLtzGXZUU7gucYPfH6Uk1LVIHBpnVajG1rHG0EgmJj5xzgehrKXUbu8tHQhxuXoeBj1HrUVjdt5W0nOBxz6VJDrou4JAwO9DgEj9KztrqaWjbcnfUdmmSxE4mYLtIOMEViwXNwt0GedkiHVcnk/zp4uUIbeAj54B7+9Ktt9tZRu2kjJ2nORT5Yt2sO8o7MvF/Ny8LvvB4LEj/wDXTIBqF0Arzy+YvUhiK0LGKOE/vQA4GAPSrjXSRhnUrtIxuYdKz5I82pspTavcxUF/DkPKwYfLz2qWG91CGRB5riPBAycgitZrmGa3kVQGkI656VmX11FBPFEG2lVyd3PWnyQtsZurPds1P7b1SOFdlwSgGGYjnHtVdPGWpTFUFwYgTyqngj1/GqN7fY0UN5ymXzCAIhwRx27ViT3DOFdCFBHU96tU4JaA6k7Xub9/4q1G2meJZyHU4LKenftWZ/wm2phm3XL8dMnOK543bZAJ5bgEn9fpUTSksHLg5A6dqThFvUhTn3N8+ONTJJN0VKjJIJzntz/SmP461VgCZyQR13EFq5+4iWdt6EpuGduc49ajjnK4yQQM8sKThEXPO+5tT+N9XiJInJ54VjgH2zSv491JFUmUoT1Xk5PpmsCaX7SmxmUAkcjj9atRW/mzxb3JZMEMSAPY0lSpvVo0VWrHW5qT+PdRjCkSElh0wf8AIqNviHq8oBe7kAHADgnGfTHAqtObSIgu3mPjBAxyPSsye/t1VwuCQeMDpQqNIfta1r3NFvGGo3akmduTg7vasbUtZuZpSHRSAc/Lz+NTRvD5R2qBnkr61UvrdnlJGFHYZ5raNOMdjOc5yV5MgN4HB3BRx69artbJcNu2AnscdKuHSHlj3AYGOcnFPgs3gYqMqehyM1rrbQnmb0MefR0DKZAVOedo61I2lWjIGUENjpnGa1ri3eUYAyR0561V+zgglhhh04pc1ieV3sYV5o0JAATJJwDWZJokau6heAcAjuPWuvkjCxgnrnHP6VX+yAsXlBGR16ZppplqNtzn4tCR1x1cjrVV9ICBgU6HAyOtdekaogI+n1pJ4o50JIwRgc0XRVrnn9xo2JCQoBOASO9U59GRVJxjPzc13s9kizISpIPGPeqF3piSSnIGemSOgosu4/hOFfSU8kMBg8nGeKzZLUhgRk5Nd5Po4WMqNvA4Ayf8mqL6SIRhgCT0OKFqClc49rF3GeuD3qN7QjGcEetdYdIcZIGCecHsKqyaWWYjA3dwPSnZ9BXOZEGRx19fWnpbkoQo5Hcit86QqsQBkfrUun6cn25A+Qu7BX1pO9jelTdSSic+9swAABzjnINdR4YikCAjggcDHWtPW9HigfCD5B0JHX0pdAxBcRh1BUsM/wCfSsG7o+pp5bOhJOTPePgtGZ9IbIIZWIDHjAr0C5uYbQO0zKijuxxXmWkeMLDwdokwixLLNghQ3IPrj0HFcJ4m+Il9rDuXnIQ8bUGBj6Vt9ZjSioRV2fpFHH0sJRSm9Uep+IfiTYabuRJBLJg4UHNec6v8T72+ykR8oEY2qentnvXBzXxmc5JcsMDnvU0EBkQFlI759K5G51HeTPDxGe1qr5aWiLtzq803zSzyEk5JJJ69sVnXFyX/AIuAeAanlRnOwgZJzz3ppsJCDiPcT0AGf5UlT7I8WpVr1XdtsqtLnaQq5HIxSC4kYMQQzDsBgE1fNhI/y+UQw7AGlbRbkDK28ik9MoQD71o6U/5SPZ1WZwkc5BOMj1pPPZWHPGMkjkj/ABq/JpU8a4eJxk4JwRxVY2+xhlChHQsCKzaaVrEqnUQw3JDcHOecelTGYj1JA9aYkBOSBgk8YHX3qUw7ScKefapT0sWufuBlYoOeOOvcd6UTgDjOe1SJalvmxuwOcDOKaLdpMCNWYk9VBNJXaNuWdgLBicE+p5qWOTdnDEEDoT2FB06dQN0TLkZwQRTjbSRrjyzuUnJ29PTmjk8ioxqbq4LcY4JLAf3jSx3hQghyDjOQcdKa9s5wDw5BwPWozFx84IPbjqKlwT6G0alWm7ps3LDxff2AAiuXUDoQxOPwNdNpfxVv4MCZ1mAIJBB6d/6150YwucKAO5FRkkHGOCfWsnSS1joerQzzGYd2UvvPfdI+K9lcKhuSYyeAcdAfrj1rsdP8RWmpqBBMr56HIBP4V8sQ3JXjA9+a0dM8QXGnsjwTvHg5yp/Smp1I9bn0+G4oUrLER+aPqfzl2/KOMdRzWJr0K3dvJHKAFK9/SvOfCnxSYlYLtQF7OzZ5/pXb3Wpx31r5kbAhhkMD/niuylVT0e59G8XRxdPmpu580eN7Y2uqXChAiZIH51wbMBKeOM5JFek/E1wmpyYwQQSD6e1eXSud+AeD/nFbJH4LnyVPEySC7m85sg8AYAqq6Erzj0qRupHTjp6UZD49MVolY+SlLmepHgkADmkVTtBIIJOcVIAeWHFIwIGeoPf0p3ZlcTYcg5xz6UCPDkjoR3NOCHIOeKXByRxnoRTWpSRMkrBORnjAHrW3okTb0XjqPrisBWK4znrXReHxvmi6nJAPNYyWh6uBfNVSZ714OiCWMSjjGDx+Fdp9shtEBeQIB1DHpXm9j4li0mwRVAdyuAO496w9S1i/1ZycyEAAhQSMe9NVGlaCuz9pp46lhqK6+R6le/ETTdPYkP5oIwNvOT6/SsKf4qyFv9HjATvvyDXlZlcEhzhgTn3rU8P6ZJrV4sEbqm44JJxj65rmlUrSdnKx5zzzEVZ+zoxOxn+K+qPuCOERuMZJzSQ/E/U4SCSpU8kAnrVgfCguA4vQT90rgAE+vrRL8K5YkyLuL5cnJOP51t9Wm/e5vxOz2+b25rW+RH/wtvUGcghcdxg/41ct/jBcxR/PArDoSByPp1/KuI1DSRY3bxF1JU4yvIz9ehqk9tJ0AzkdQK5WpLTm/E8153mNKVpP8D1C3+LyOQ0kLAnHGO30/GtKH4tWTn96pA64xivH49PuFUkRuecBlUkfnVdoZYyQwYEHkEEYNCjVSupM7qfEWKj8UUe6wfE/SGUZlKDO4EDOc/XFTf8ACxdIchvPwDwCRgH8c14CXcSAAH6GpTvhILDG7tS56y05jtXFE1vTPf4/iDo4IH2rAPIIA/xq1F480iVh/pKEk5BDCvng3LuMKSTkcVLGr7slPQDjpWbnW/mOiPFF/wDl3+J9K2XjDSpGCC7jLEdNw5rptK1C1kIIniGD0LCvlKGeeDACsEPYDFalhq13aPiJ5YQOMKxGPwNZSrVorRJnoUeI6T+OLR9n6M8VwcK4fj+E5P6V1tvYAxDb0P518Z6P4/1a0kjKXs6qCMjnnH+TXqHhb466jaYSXZPGT8oc8kcZPP41nHM3R0qw+47ZYuji9aU7Ps9D6CgtWtyG25HX8a6rw9d/MmcAk9DXjui/HfTrsCK8t5IHwMnYSv55rutA8Z6TqW2S2vYweDgsBXbHHYasvdlZ+Z52Kw1acHzRv5rU9psrCO8C7huU+vpWN4k+FGl65C4MAjlYcOnBFTeGNejmC7ZQ49RyK9D01o7orjP/ANetYyvpuj83xGIxGAqXi2j5A8XfDjUfBt2WcebabsK6qflHvTPC2tz6Hq0dzCxjMbAsVzlh3H5V9geIPCVtrFtJFNEsisMEHnivnvx78I7rw28t3YRlrMDJj5yD7E9a8XG5cqic6OjPqsrzyhjo+xraSenkz2vTtVtfiF4Oki8wO7RnHr0rxTQNWbwp4h8u4XHlSlGyDyB0qp8NfHL+GNVSJgfspwGXONnQYxWz8UYIbi+j1ezGbW4HzkcjPHP04rzJVpVqNpaTgZ4bAPA4qeFavSqbf5HtevaBpnxM8LKqmMy7cq6nkEDjmvnrxJ4T13wTdbY4LiVM43qQEIHfNTeGfHmpeGmRYdzW2cEAYVR/hXq+geO9O8Vny51jdiADv9T6ZropYmni4qNZcsl1OWlQxuQylyr2lF9Ox5l4e8RW10Fh1O1j3HAyT+HWu0k+F9hrlmbnSsWdwBuzEMg/59K1vEnwctNaWS40x/Ilxu+Qjr+PFc74R1jU/AmvRWWolxbltmXPpxnNdMva0LKp78H17FVMZHFwdbLp8s1q4v8AyJVhk1XwB4i8PaovmzpbSLhx1O04OT6HFfA0Hht7XSjcRgFElMI3DPAJUkflX3p8fPFFt4KllvYcZv7RxtH8TY/z+fSvzxTWL77O9s8mQWeTauQOSSTitIS9m/ZwV0efOmsRg5Yh6c7vbz6m3crcWsqyW07KYwCCjYycU3W57y3W3BvHmMq7yCcBfUVySatduzx+YSh7EdK3LS3N7CgknG887c5z/gK3Ub7o+VlBRejNTTbi7aaFWn3BvlUk8iu/+Aeny+J/jromnzyhITb3DNuGQMIT+Zx+Fea2dswuV2XSOik5B6g/yFe2/sw3dlafGywluI1lj+w3GWPRTt9aznGNrW0IlOSV4nWfAf4+2tj4h+ImjazfmYWsc6WszN8rMnAAzzkgjGAcmvzx+Iz3Wq+LrzVr9ybnUZTMWcchewPvjFd9beI207xvrd7ZsUt7jUZdqk5yA2Mc/T9KwPipYSTa3ZuwCGUFhgZyOufatsNQ9nK/TocNWqpLVaszvD0kcCARkADB4OM16Z4R1C6SOW3jiJjKlgOueMk15ZaWcVsw52sc4b0OK7PwtPNLEY1uQjoN24HAA9c+prolD3rm8J+5ym9Z3Ut7eGJo2Vd2Nw5ArYvdEQxhmkCFRwrdwa5G0mkTVFdXYruIPbJ7H6Cu4mkhltyQ25woyc9T7UleLsNp6WYnw/1aK11OTCMZQ2FYcdP6V7L/AMJo0sMZc4OACP8A9VeJ+H0EN3JciJV+UAckYz1OPU10c+qStGGQEgddo6UvYpvmaMKtWS0R1914lMVwzlRk8gjtTk8dAEAlioGMjt9a4GTUzIu0swORkE9KiSZGJG45PG7PUVjLCwZze2qJbno8XxC8qMSJKRH069Pet3T/AIhGS3aYXG5gMhi3X2rxefeIyBg8cZ6GpLWVvKKBwhx29aiWEitg+syejPYo/ig0e4+arlhghhnI/GtNvi9qYWEx3MQRF2rH5fy49xnn614NNO6uI3bPuDSfbZ40OHLDORk4xU/U02JYiSPddP8AijLbQSReaPNlYsSB3PXntVvSvif5ELWsoWYEfKZScDnoMV88tqcgBYscA7TgkVah1ZydzyHK8g5qngkloyvrDa1R9It4nsp4SICisy7WBA7isuK6SOFMuSUHBJ5OOM14Ynii4k8pRIyEgg4PQ/Wmp4r1G3Ux/aZJUJyHc9PbHSs5YZyVmri+sR6Ht83iCJomSUguPunpkehqrF4risiCASxP8J6V5lb6xLeQnMmSR97196iW5lIDB8qPlDe/+e9H1KLQvrVj16bxyDGGxhjnLMck/SqcvjmTaAAMDHHGa8uZ7grs813BOQc4x/8AWphvruOQr5gJ6Eg9aTwCZn9atqerHxpLHGR5YIJ64pT4zW6tJY54Sw2naBjPHevLU1W58wbuVA5q9LqBmUGOYIWHIzgg01gIIp4lpbFxPFoE5/dISGIBkGcD1xWm3i8XEATyFRsghgMZ9vSvN9ZJtrYzLKPmJBJI4rOs9YuTgPIzIB8oJ4+orR5dC1xRxjT2PWI/EJiQOVK4OdwYYHtUg8aeXIH8zPGME9q8huL27OWMx2MeAD0rNe+u8OPOk4PGSKxeWxZf1y2tj6AtvFVpe3QJZFyvPYZq1b+JkikCQ7RjksWwcV83wapeW7nE7lv9psVpL4iu0AImIJAyVPU/4VH9nXVhRxsW7rQ+l7bxlKQpNwwPQgucflmrMOvWklwTdBXiYE7jg844618xW/ijUINzNcO3bB6flW3pHiHUbm2mWS4k2uCy7hjY3tWP9lxv8Jr9ea3Z7re+IPsNrJdROTHGRuAc4GemAD7VZn+K15a28UVneSZKjJLEgN6c8ivnRvE+qxRmNp2bjaVJ6+mcVFH4k1ANtVipHBBHQ/jWn9kRa+EqOY/3j6AufiJrMp2z6nK5HzFY3wD+IwfwqCz8d3Pmq5kMrLlsPyR689q8ITxTqscwdHyQcjOePeg+I9TEmcsOcnJxkVccrpw2iTLMJS6n0gPiNHPf+X9n2WTL9/PzbsegOMf54rL1zXJ4cBF/dSjKy5P6V4ini6+8tAVUKw5BGTmmXXxA1ZY1gjcCJez5PPqPSrWBVtUZrFX2Z7La61qaQhzKrRIeQW6Z6Eepqb+25NSgnKXEcFxGAwExxv8AUD1NeJD4gal5Rj8zAbkDGcH1qsvja/JAZgx3ZyvGB9KcMGl9kHi/O56/L4kubiM8hHHykDOMjv8AjWbFrbpN+9IbpnIyK88Xx3OyFQQZsdayv+EnvXDQMcnJYfKcAdzWqwcEr2Jli1e3Me4u0QkBmQBJUyuOOvf6VzVxbLLesicoDjJ75rzr/hOtUWNIDO7RjopYgAf/AF62tI8VpPbyR3e5JivyuoJGauNBfymft+baR082nmNHwQQo5U8nFUJbYRBHBZy/JJOMD2rHn8UCOEg7hIpPAJweKzrjxZNMIgjjbjIBGa19lF6JGDreZ1wtEuISd218fLkcGsidBYz5UZZjgnpXO/8ACX3Mec5weMZ6VDda9LNEJSCSDwRWscP3QvbX3Z1P22U7SMADk5HU+1JLqz+UUDHJ9DXGS+Ibq5ChGKHHAHapLfU2hlHmZLH1FaexT6GbrNaHo3hzxY9pGFuImmiQdVOOM1c1XUJJh9otl/d4yN5zx+HWvO21p3JUcFjztHBpRrN3aWpt1cnccruOMenNJYeMXoCrtLc6W68Y7RgoFdeozkfUVXg8ZSElgmQO7Hj6Vx11BOXMh3AEk8HP4Zpo37QFB68+1N0Yt7GaxNS+h2M3jKXarKCGDZ68Af404+PH8ogklumM9a4qaScw5GM5AIAx9aznmd5ApO3HQZoVCL2QLETfU76L4glmCNkZ6+1XrTxzAGCM2BnAOBXmy2x80HJBA596WeyZmBJBB4Cmh4aL2KdaR6yPHK2BleL5myCABnP0Pas+7+IM9xHIWBG4ZIPJIrhrGZ7OIpIS4Y4G45xUsV2CSACV5zkc5rJUI82qD20lsbsvju4IKH5TjqQcVUfxpdjhSrjHPJGKoSRRzsVaM47YOKzb6zEYcod7gcoDWrow7EfWZ7HX2/xJv40ESlRz8pJIOfwqxd/ES/to4orxVKkZXavJ/HriuEgX5wCSO4Jq/eT/ANpCJSCSMKSxIwB3rL2ELlrETOttfiLcW8eIAqEncCc5/wDrUzUPiDeXK5YhueSprntTijiigRI0DEZMg5zntWVLlVKnPsB2HerWGiw+tTtbY6xPHV3F5f3dqjbjOM/U96mf4gXcakgBVbqQeK5G0tnk+QKXTBJOc44qGeJ0Tac7CeecYqlh4p7ELETO6/4WPdTwurDABBVgf6VWPju7CMN+FPBGe5rF02GN4mCjccZPsKqXMBSbAC4ySTnml7CLK9tI6VfH98WCqeF7kkAVJN481BoVHm5YHJDZIxXLQJyxBwxGCoPUUkEbyeYjMQVPPPI9KXsI9EQ8RU6nVW3jPVZi7STAheV+XkY6YNXJfFGpRupilOxgAR/e9QawYCgtyTtGAMc9asWUpWMOSSSDgjtVKjDsH1ir3NRPEuoLcMSQqLyQR0/Dua3LDxRqiXSy2dyIivOT3HpxiuVK+YAwb0Jz3qwsot2QKfvdTnpRKjHtoaRrzT3Ozt/F+rKzzJdlHYnIXIHvx2qreeJtSlIdp2GOrhuh9MVz7uio4Wba7D+I9D7VFHK0eMsTxweuayjSpp25S3iJdWddB4wv54Ele7kJA4Vjkr+dZ134q1G/vEV5y4P95u319K5v/SJC4WUoGPQDGKqG3eK6VS5AUj5ic5qlRgndIftpNHYS6q44MoxjtUA1yR96mRhtODg1lMsaKSXJYjBOensaLeeBZAsgDrnJB6GtFCJi5yZpwam4iGXkYMWwfQj1qsyyXE2/ewDc4B4P1qGLVYLO6dDErx9jknj1ArQu9XtLmALCjCX+/nHGPSkkloFnvczp8xMdznI565zVN7wlkK7V2nK8E8+v1qOe53SMSSSDjGM1E7rGgC4xzniqUb6syctdWaM1w9yGJyS/JOe9V2tJ1jj6sCMhmHUU+3uiAOADjHI/nWml3iIgLkqMAEZzVom7b0ZgSK0THIyVHQ8ZHpWrCvmW/wAv3+2ar3V4kkrggZxxwBg1FZ3LQyhHLbM8DHT2pON9SvUszIi27KU3kNk47e1UZbk2kfmqDjoccVpTDAfBIznoOvvVJ4wxCvgoeMepqdGHPHsRvJ56h+hxzmoIcxuGIBAPXPStBrRQpUDlenvVUhluAjRZjZQCccYFW1Ha4JqWgxWEUcuYlcMcAnt7jtVRtCR0EsUpQklirEce1WrpSm8KcIfWoVcxlAB945Y56ikkDsmUp7aaJfNjd0mByCp6mqdv4qe2LJeh96kAnGcVvzOgU4zyc9elUJ7KG5RiVUsepoag99DWMvdHza3A8RdPn4z0p+jatDdxgtgHBO3pgn2rKj0xbVX2E468/rxVaNUgPmxKN6kkcd6VrLczun0NHV5pQwEQAUdeOtQaFLKkdz5pJAbco7e9Mk1F7psOhDE7iwwAG9MVPHEQhZAQCACuehHU/jQtdybK9i3BqJeQlwGjJyB/Soby8ZfnXkHtnoKybC4eW/ngCYIO4AHqMZJx7VsR6eLg539QNyMOgo+F2ZppHU5+91CdnwY/kY4Of51BZ3RXBV2BJ6Nxg967IadbGNw8aycYO4Vnjw9ArMzD7wyvA4NXaLWjI55Mo2t+DCUEgKjJP1psWrXCEpjMZ5JAzipotGVXePccnqBUaWpsZniPzoy8E8gE9/rUKC6jc2tA1SzOpQGVCUJ4IB6H6Vn6FokqXjxXCMVY5U56j8a27WIfZ3Rhlc7sA9/WtbTruAqN7hiAAD7VacZLUxd5Mym8PiEhQ5KN0HIIOfamr4ecyukhcEEEKRwD2Oa6aeaAYbzQce/5Ukt5FMQ+VGABtHY1PPFaIpU5dzGufB0z2QlJV0PBJIzn6dfxrPh8KLakMQTwTuY5INdM2si3iKZyjHp1qvJqMU9vhXUHBJX09qpVFbVDcehmHRoWBYxhWPPTjNIunxiEYXBGSOKkudciERKgkg4POc02LV4JQGLKC3Ax60+dWIcLDxZhgCRgqcEYxmq/2JVdiRknngVd89Agy2Wxkkc0xL2KFwzEEYzk9qamVyPsRxW5dWXGMenarQiRIYjIAuMqT6DPB9/xpJtWg4KYw4656e9F7cw3VuqAjBXnH8qXtYrQhRbKE6vHK44CMOHU8sKrGJ8lg5cZ4yOcelWLq5FsBG6crggN3FVjqsVqS4AY4GADwDS5lbUTvfQuWvmCAowGSflycc54pzFyQGAHIzjnNVU8QxXfmZ2qx5GPX2HalGoxyJnB+XkHOP0oVWNrI1jC/U0rYmS4CKQOOcnNRi/ch7ZsB1LY7ZFZkepB0YgkPkEEHtTTqSw3BZyGMig89iOpqVPW6L5LaJiSi5meMMhYZJAB5FPlEqygOSD3P9Kr3988qb4iRt9OOe3NZjXs3mox5BBJJPT2q+d9ES4XZsw3D28p3EEdee9TLq88ZA3DB9T0rGZnuGyJBg4wnXIrPuL+QXDRYI2nkkYyKlrm+I0UVE7e38QSPbGIuQc8gHg+9Vbi+ljmGJRtPBX0Nc/BIGTd8x4x8vr6VaO9oRIWwBgNz0+gqE1sRd7GvDrZt7kByxhAO3jJz71rQeI0QoHcAsMgAjketcqzBogSQSRkEGqrOyrgAHPGAc1ErSWhagnqdheeLRG2wIGGeoP61G3imKSFT5WSRyrcjP4VyMfzBg5wcc59aRN3AyAPzrJNLS5Wlzf/AOEjkExCAlAeTnGCaRvFrrMEOEdflOOMH/GuUurs206ZzknBz0FVJ71LvUElVdrEbSRTlfuV6I9APiMmIyEnrnAPQVE/iuYuY4+uNylhxk9eP61h/aFWDITAChW5zn8KhaePMbAgkcA+1L4uoRsjox4hLo4nHzgjDentVB9auYpy8LgqeQAcYx79apPKGiJUZwOB1zVSaQmEFACSOfaqjKyFKXkaEviCTUUeJwS2SDis/wAkyOgPyE87vQe1UfMNv+9UkuvJHpTv7XM0QJTZKpwfQ/4Vot7ivc1YSYVEe/cB1JOaRLzbN94hcckY5xWcZ1uHR1cqMcqTiqOpmaCU7CVyeMjqKegc2ljuIgnmmWHIU9FY5qtql6tuVbc5BABIOCMViaLqsyoBICccjArWvYYruzJicDgMR6+tClG9mEdUMm8QtAgEWXPY56it6Lx3LcW0YwVKqFwT1FcSLYFwMhQf7p6epxSsrwFxkYx1z+uKwnT5nc2pz9m9jr4/EzyTNhthPvyDVa98SvvMXT/e/lXNJA5UPv57kDGfeldWZ8licDrWaUooqVSD6G2viCdFyuQCM4POKkXxHcsgBJZSNwI9Kyo2jMBDcMRjntTIZAylSAADgcdq0Wqu2ZJXNR9auXIIkCoewHUVVn1a4Yk54znrVJg4BXOB0qPZI6gMwJx0Hei11oCdi+uuS+SQT8x6j0pLPWpYZkDEsmMkE9fY1kStHGyoTsLcj3HeozcqzOqHlRzmqSsLXsdHf6lBKd4ABIzjHWsS1a41OcwWw8xy2AAcECiBbeVMPvPmjadrYx6ZqS1ji026EsTkNn7wODRtuyLX0sTPc3MSmNgVKnGOnSoJ9RlVuTg9RirF1fiZ3clQx5PPWsu7xMuVOSOw70WvqW/dQsuryseGII680NePNGBuKnPAqt5SSRkrgnOCM06BRtyTuIOMD0+tQ4dRxlzIVJ3Rvmc5B4Oe1JPc/dAc4JyQT1HfiiVhznJAHbvnpTUgLrwDgjgAdPehO/QTdty3FqEeVBbkjbkmp95hcgnI9T0FZItHS4BwCp6sTWi0TrGM5PYkD9a15mtkYttvQe03DEHBxk5NXIPOkhBP3V4BXjHvWU0hjcYH4HvVyPUAikBs5GOOlTzyvqi3F6DZrmTdgE5UcMPSo5r+QRDY7FiMDJqQuJSTxjHYVTERExbIxnkZrT4tSk0Nhur1m3CRgucYParsd9cgA5OAevTFEIQKwA4Jzx61DI4QkAjBOAM5qHBITuXLbUJHbPmEA5OM9asSzu8Ktuw2MEg9aowwiNt2Mnp9KmdmlcgHoPpk+lTGC3Y78pHvkMe5nJyOmc4qNJGzkEnJyOanghByCSuBwG7VDcLsyygFSOAR0NatRRHM1uWPtxgjIZsk4Awcc9qsNerFGHQnPXHTnvWOI3uX4BAA6kdDVi5UwxBM5OORXO/JBo2adteC4jMhkIYc4zj8qjk1IhgVOSM9eaxIbh0IVBtAPAHf1qaQiYDA2sTyAf1qknGxpyJanQwWFhkBipIwGPXrWBrOkq907xALuPOfbpVS01F4WJzz061HLrkiykglsH16fhXTGcr6nI4xtozHuLUwXbRnDBehX+dPEQyoPOffpUkrtcys5GCTzkdD6Usto6lHRgSeNueB9a05k2QlYltLVUclmAUAkZ71J5sbSKpAIIyRjgipIp4o4HR8sdpAGeprLaJ1dCCSTzn0NCb6MrrY7jSLKLVbiJ5pQVjAIyew7e9dMHSFmAChWOQFGMfhXnmj6hJavkZA9a6NNa3TxhlIAAyFPI96ynOVjaCT3Nm6uChJ5IxnjtWa2vJCAS4IbPGaoarqjCNkQAMw4Y5OB7VzAllkcqzADPA7g1NpSWoSlbRFzVLx9Rv5Z8sEY8DdnI9afYXTWzbgRnHQ9Ki8toEKHBPfPUU18nkAFQP8/jW11axzq61RZvNTluuMknpwappJIpAOWJOACas20ZyRjAHTPb8asW9lDKzSF8nGcnviqjtYq8m7kcd5Mq4GRn3qFtRnhY/OTzg8mpZcBzsUDJ+6D+uarFDvGQSPc0uWLbC7bFS9lDK5OS3BA9a17O8McnzNuLDkA9PwrMiiEa5UDbnp6e9TRu6knC7j6DGB/jS5lblQX5dzXk1mTaUDHB/hz198VEmpS7QSSQo4z2rL3AzMGJUAbgQQMjvj1pqyEABHByOhP65rNJAuVs2k1ORG3ngelEurvljkjIwCeQQfasUTbwWLc8jrUTXQRQQeozknNNtbFNGs147PyckjksetQh/3gyc9xznNZBv9/OcEjBye1Kt9jaEOABjiknbYlI3ftKY7EEYxUizIVQkgDOBz0Ncy+oleC+euCF7/AF7U2DUQSGPII796q/MrlW1OukICgowx948fnR5p2NucjI4C+n071zy6yYycngjjFRtrhVQeQrA846+lSpJbhyt6nWQyFowCeT7YqWOLa6tJyCCeDXHW+vuMAngHoTV/+3iYskg5AIwetS5pdSvZ9TqGvj5RhQBI2GCB3A5p1mzQ5ZAckg89Ca5eLW13A7SADnDHke1acGtROg3ggA5GDT51axNn0NS71KV2AxyG5GOnNSJqAxyhDqSOlZU+rIrZVAw7knO4eh9qR9USVTGQAR3Hp1pxnHoJc1zVF+HkBZmJx6/lVtNSVIwSFyRw3rXH32pCNwV+UKOoPX1rPPiQsWXPAOMg5pSfYpJPc76K9iljlEpDBgBg/Wop9Si8wIqr0wCBXBHX2P7oE5PQ5p0GsS+YAxJPc5zxR7R9R2s7HateIwycDaOmetTWOpRjfkAkrxkcj/6/+NcfJfl2IJb5RnOQQSah/tB0XPKDIGQetS6j2FbWx2rX8RYsNoIxkdala6RTkAAH3zxXB/b5BIQSQPrVpdTnG0hsD06/rT5+jEknudsk4nBAAYHnI9KZ5xETAADHQA9RXIHWnhOSeeOAalj19zIcNyB1zS51saOmraHTLfieHKAD+Ehhj6jFJHMrwurYBbv3HuK5pNZI3FiTnqaH1YIoJ5J6EGrUo9DJLWzNmbU/KbYCHx1OM1Gmss0oBPDHnsB9BWIt+JsnI2kcfSposOHYON4BIAPpRpbRhqWZfEbRzmLcoGcc8k1JFrWyUlnLYBAPpXJFgGdn4OSckVD9uYyZUkBTzg9aTTRSVzt21Q+cGY54zuBq5a+IYWUqAoJG045rgDqLovL8EetVotTeMgCQqQep7005SL5Y21Oy1DUDPI4V85IwCcYFZDSzR3BJJAAPQ8H6VmfbSUGHOT3NEtyzkYP3RWt7ESjbU2Yrt/MDBiWB6g4xVo329CpI35wGHauUaaUuTls9z61IHdRgORu4PNEo6BfQ6xUMkZcvkYwQDn8azbjTWZXcOCDgDnr71TgnmjXO8gj+6etTJdO4IYn2+lEdrEJt9R0dvOoBTOBxwc1f066nBbLNkHHPas+21Z7ZmwCAD1z1qSDWVlnO/BB59KOVdjTlaOn/ALaNrhIn3jHJJ5zSHxC6GNgeR178Vyl5exhw0XTtk1Rn1Bw/Lbgp596hwiNStuj0xvEiTQIHPQZA7/8A16INdUqNpBGT94A15wNa8tQD09BjJNWoNVUKNpIDD1rNxsJq70Orn1VkuQAWBLDkcAj1+lWbzVjcbVSQnGQGOf5Vy39pR/MCQHHBIycj1pq3IJBUsQp7k1pFIm0kdVFdeWhCODuHI9af/aBiZS5AXbkE9zXLT3pK5QjIOCSOgqaG8a98tjKpVV2gHjgVo7J3Jbaex0baoZ9zsRz0AFXIdRRrURkcjnNcuZgpIWQErg5B61LJLnBRsADk+lSx77I6JJkR9z5HHIY0/wA6BmLkrknIBPSueE4MRBLZJ4IOcD6VDJI7qo3NjcQT6UubSwuW26OpfUEII3DA/GoItR81sDYSpwRk/mK5pGnBAyduMYqexvCJCp6YI6VHLbcndnSzPE8QlDAEkgexFLLqEEsUagCJkG0kclu/9ayDOkUMabQDt289z61V8zGxQ2QDzkVTdxpXNySeWKaN0cEAZGD/ADrQtpZJ8u7DPHesAXR2OCckYwR2qEajOgwc4IzwaE+5Vmup0l3cbplVCAM4JbtVVpBCzEEEg8jPesd7tnIdiQR61Ct4ZHIB4zkkd6AtFO5o3FwxlchuCMH0/KohclIx1Cjjk9apjZK6jcd3bPp9at3apJYhYwDkjn1HcUKWujIb1LWn3PlEuzd+R/XFW5pQS5VgVxyUH9KwEjKSKXyEPfH6VvWsCLAXwrFuCT1FVdt6lWur2NnS7e1axjlfe0mCQV457GqOoX4dkjERVzzuI61QtLu5gUgg4BO0k9R2o1/UZJIbYEKGjGSB1+hqWuXUrRqxFd6wYZHBJXaGXOenGKxLeTzWDqQxY8sB1/8ArVT1C8M13Jk4Dcg+9Q2t28EvVtvOMHpU35gUEnudOh8tCGGMdc8fhUDTp5mVJxjvWd/aRVSGf7y8AjrzzVCTUgZCAcAcgUXZTglsdE98I0AYkqQMAcVJb6koOCACDggkAiuRl1N5sKX4xgD196oNdSQO2ZCepxnOKqzeolFWPQLjWFaMBRhckY7j/wCtU1jaC8gEgIBzxz3rzFtdeTchc7xwSD0rrvDWoTXOl3EaucxAMCD+Z96TcuhVo7I3NdtwLZD5gX5gDtyMgc/jWP8AbIxcFY8hORRrt4DaQnzSSRuAPY5rntS1eL7kZzkDJBwQaSdlqOLOkkaKRh5kgQ9Mn+VVZ7qNX4bI6HntXNyamW5B3EHgnnNQS6iQeAC1Um5LUk6K6uomABI6cY9ferWn39rbI5Bw5GRj1rmPtCXQXB2tjjA6mmLI7MybcOP7pzgdjmtIqyuidEdkdWhkyCwx1HPaobi8QpG6Hh+QB6VyckUxO8hiMAYB4wKc87xrHjLBhzg9PasWmxct9bHRNqSKu0HIY4PtVi21JLclgxzj5SDXMB2AxxjHU1PGRJtBOT3x2NPZaCTVtjqW1aIrljn0xT49ciCyA/dxx2zXMrIEkAJ4zimzygMNueOtNWasyopHSwa7HvLKQSOOavW3iVbdkdDl1IwAehrhTcFz8pxngVOqFlxnHfiiKaLVlo0d7F4kiRpJFOC5ywGKSXX4ZHMpcbmAXJPYdq4IbySofqM/Wo7lnaMZbDA4x60rSEuVne/2sjzBlchF7AcEmi519pYBC5CZbnNcFbXjIyKWbAPbnmr13fjk4ADcnmpab1HFJ6Ha2F7bPdIfNwmRnJz9a2L3VdLuroR/aN0YIG4rXl6zPJCSjkKeoPOaprcyJI4LEqSAeetK8mavljpY9bur+wtnR1JlQ5AKjniuY1LV45LolQVA61h6TqAlmEcpYgfMNxI5H9Km1y8E16DEAEZecDGG9K0UXaxLUehefVooIwRIzMCSS3cViT+JWeZsDIPQAZx71QugxJJzlcgYPWmCOIWpyP3mc4IxiqUbaXIc7PRGj/wmF1GGCsMEcn1Haqo8VXO7CP5TZ3cDOTWPMUJxjBIx07VHawB5wM4HTrUcg1U1Ogi1a9u5C7sCh6BV/rXV6Lq0tnGgaIyDAUkjP5msewtUtLQEkewzmrv9rQ21m6wY81vU549MVfLGKDnbd0XdS1VlIJcg53cdqj/4SlxEqhtoxyMZ/GuZubt5+ZE2Ejggnmq4Yu2ASSBWM32KjF7o7J/G0CkDYyKBg4B5P1+tY91rwlYu7NkHjBzWCykscEnjOKrh2EmCMdjSi3HV6jlaXxG3Lr2YgEDLgHknIPvVK41qWWNVBIC8A5xxVQqAVAxj0BqVbYkkkEgnj2+tDndmkUktCFbl3ywdlA4GT19OaVLqVhseQ+56VJHayBgMA46kD9aZJYvyQeO4PcVLQK3QDqDoShb5V6H1pDeO4bnK4yQDTPsTFwSOOmMU6SAxygHOwDJwOo9anYa97Yi+1yE48wbSOVx1qxFeukZG5jnsTms+ZCHGAAvNTJF5ScsBkcD1NaLujPVPQbPeSAgg85yPaqMly6q2HbOcjvj1pHkbcyg4A4IqqWKkjeCR61rBp7g1fcnGrz+ZgMx4BHPWrEWu3LupL5ZeAc5INZT54YAKR1x3ot4ypDg8glgc8iqFzKOh11p4kdVPmktlSDkdT25qBvEW7sTnvjrWIpLR5JwCOAP509IPMIIUbscbu4pKMrhfrY3V1kKmcEccbqrTas0YJyHJGRzz+VZZQ7QAcge/WkSHe4bByBgk1qhczaL41NpiCwGBwARjFRXF7KXByAhHHPemNGMYBA4zgj+tUbxnBTYRlTk59KbSJUrrU0Td4C4BB6lgfyFRPflXGTnnnNQQksgz+dQTnEmAc7RnmlzE37ItnU1Wcs5baTjHXFV5NfRlcRr1BXJHT3rKmYu7NuAHTbUaRiNVbkrn8qzs9yk+jL/27J3nggDgHNMmmEoG8sB0yMcVVEg+cAYPoeMGpImWQ5GBjjHvVJmigkixOd2ApIQ4+9wRiqroVY46+oFPaTBIzkjjBNRhz1YnI6AdzRzdBcttSIwsCWbIBGAPU+tRMAkqP3BBx71Y8w7ck8+lROARkjI/lRzXVjWDtJSNLUNSS9EKRjnaC2efrUkVn9mjinx8rA4A4pdC00NZXdyME4CLuOcZ7j8qfql1i0iRVwAgXJPSs2lFXPsfazqUlKozN1HU2klGScg4Heq6bpcjO4MeMdh602CFp5wDlhkADHJPrXf+Evh7NqFyjyjbGeQMYJP+FFKk5tJGdChXxc7RRi+HvDFxrFzFHFETk8HH9a9T0v4TotsDOWAYdFPQ13XhnwhbaRboVRQf7xGCD9K6OSFRGQBkAdAe3cYr14YeFNe9qz77L8kgre11OAt/hxpdsozBv6cvg81dh8G6dG24WsZHTlRXUugODgcHj3qPaBwQQQatya0R9hSy/DQStBGRF4YsUwFt40GOcKKl/wCEesVfiBXB7EZrSXIYk/dPGPWpowecrk88g1k5ytY9GOEopfCvuMS48MafNFzbxEt0IQcVlS+BtMYkGBOecFc5/OuvKc5AORxg1WclG5GT39qxcpdwlgMPLeC+445vhhpE0u9rZWPYsBx9Klb4Y6SWB8nAByM4z+ddeku/AIBYjgipVlDrg4PbBrP2krGayvC7+zRzVp8PtLtwSIFb6AdfrWnF4P01VC/Zo2GOQwzWsCARj14qZXCLknk+9Rdo6o4DDR2gjLXwrpxjIFrGBnsgpT4U01lKtaRlcYxtH8q11ZSSARnjg1KAcYOcHgUc7tubLBYf+RfcctN4A0m7GxraMD/ZUfyrIvPg9pt0hEasjAZBAAx/hXf+ZsGOnrnij7bEinc6o3saftLbnPUyvCVN4I8V1X4JywsTBMCPc8Y+g/8ArVx+sfDnVNMBc27MvZlBINfSwurebjzAVznJ/wAKbPDFcJsYAgn7o/wrNunPoeLiOG8LVV4aM+Q59Nngkw0RD+mDUDIVJHoevrX1RqXg3Tr+L54BuJ6gAY96818UfCYRuXtFLZJwCaydFPWLPj8Zw7iMP79P3keQJcOmDjAzxxjNdb4Y8Xta77edyyMOpJ46cj/Cue1jR7nTbh4pUKleBkYrESZonI6Ec4rmdNp3PnKeJr4GfVeQ7x7fC61aVwdygAA9j9K4d03nPTmt3WJC8pJbJ7d/wrHdPm4OO/FdtNaHyeaYh4is5ye5V8vkjAx607yQDgjr0welSY2k85BHNKi7cMRgYrTY8KyIjBhVByeaPKGwrnAznAqfdwTnI7D0qNs7hxzTDbVDRF8qggnuab5JUEDv0PrVhQCArc85ApJMggYwM1JSXciSE9SckdhXR6JCI9kuDkenSsm2tXuZABwSR+VdItsLEJGcncCQwHFZTa2PZy6jJy50tEd/4d0eC5iSaYeYxIILdhXQ6gYrfT5FiiVBjtyT7VjeEmMmlREZJHUdh6Gti6j3QOoVSGGCWFTGdo6H7phMNR+qKSjq0eWXcpF0wBOQxyc10PgO7EWrdtxxXOasCl644ADEAdKs+HZjBqkLjIzlSQfxrGR8Bh5+xzD5nuMepnghiB2xSarq26xmOWBK8YPWsaEsYI2zwQDnHem6g26zkB5YqcH0rdaxP1ypUbpN+R55c3/m3B+bPPJ96WC/KkbjkA445rKlBiuJAAOGOBVmA7iAOmRkiuOUUfkEpyliWn3PffhfHaf2Ikk8aSSSHkOAf89a62/8BaLrgDGyUEDlo+Dn69hXnnhlZbbR4CmfLABBH+fauv8AD/jJ9MuQsg+QjnJ4rrp15wjbofsOCweGqUFGcFex5747+FZ0IfarF1mjzjYT8wB6e5rhotGuLy82uhJHGSMAGvWfid4mYyi4sZwkbKMoCCBnrxXllrrrpctOCCxJzn1PeuWtV53dI+KzjB0MPU5YaJnReEPCdnqN40N7HKMHChOAfxr02D4a6TaxqTps7qRydgOfzry7RfE8i6hamMgYlXcfUk8c19H6b4veaxt9zb/lClScgVOHre81I93I8JhatPWKb8zif+ET8LQcy6XKjDuVwR+lc34itfD1hcwpbxMwcEgP1HuK9m/ti1myJIkYHquM1yfj7TdBu7SNvswhkz1QDAOPz9K3rNSptcx7uMy3Duk+Wmrnlj3Wjwo5EjBx91SOCfr2/Kuh8J6fo/i25+yrdC2lUYy5AyexBPHtXPah4StUV5opZCoPCtgAj3pnw/0eeTXZkgflcNx2Oa8GnFVZb3PjsHThLEKlUhZdz1W7+GurWFuTCDe7cEGEBsD8MjNZhFzYSIJoJLeRCD8ykEH/AB4rp9J1nUfD0wHmuF4BG49O4wa7mzv9H8a2P2bUIltrphjzUI3e2f0rsq4GlNbWZ9fVwE6C9pRbt/XQ4jQPiXrHh68gEd7LJGQPkeTjtXvnw9/aMjjeKLUwYwQMyAAr+ea8F8T+Ck8PXnlmQSKcmNwc9P5fjVDTjJB14AFfPzjUwsn7OZ5GIp0MZF08XC/n1+8/Rbw1480rxFbJJbXcchcD5QwyM10d1ocOr2ZDosqMO/Ir8/PC3iK70aSF7G7mhdSCULEKce3evpn4YfH1bpIbLVilvKAAuOjep5PTmvTwuba8mIVvM/OM14Zq4ZPEZfLmS6dUYnxX+EL+HXk1HS4C0OS0iqMnHtXKeHPEUU1mdNvxmFwVUsMhf8+lfW6y2XiHT8mRZYmByo7g9sV87/Fb4XTaPfHUdPiZrfkvEo6e4rsxWGU/39Hf8zsyTO1i4/UcdpJbPzF8LeF1t9RVXjju7CTAB612PiD4O28lkdS0MmzuFUsYl6HFeV+DfG0ulSxCYhrfdg55x/k19N/D7xFaa/p4aJ1bIxgY/wD11GFxFHEfuZK3kZZ7Xx+XVFiIPTr2fqtjyLwJ8SH0m4/s7VwUZW27sYGa9G8f+DrPxl4Ya6tUU3UaeYjL3wM4z9K5z4yfDAc6xp0ZUrlpEQZJ75pvwa8cPcW76VfOdyL8ob07jBoSeDq+wqawlseRiVDFUY5rl+kov3kfIH7Tnj1tQGi6YrOZ7ZHSUMCD/COM9cc8+tfOcil3G4hT0OOCRXsf7S7WI+MOuoDiC2lZFUHkEn/63615UtzZTAYDEnru5ranCEJNpnoY/ESqUqcYqyte3qUoLBdzEkBeo96SOAwsyh8EDPXFX4rq1kbbJ8sZOBz0rLlMcOq7HffAAQGHU/jW1+p8y1rqyx/aKW7ARkkcbsDPWuu+GnxBj8LeLLXUCv7yEMrITjKspUj681wrTpDMHjGTnkmr2mtFKXeFBHcqeCRx7jHv61MktNTN6IwfE+jRab8V50gGdPlP2qOMcgl+SPrk5IFXvivaWy6rpjxqQqQEMSCeTtIHsBzUesaxLF4ytGuYdiGPbluuRgVr+I5YNbtDcOBiEBOR1Hbn8K6lPTU8qUddDy3WrBkkQq+0MA2B3zzSaRdtFMYxlWIx16j/APXU3iWZ0YNhgB90gdBWHbXrpcAhwC3BbPSrlbc6qd1ZI7PT702s4M5BBBAPvWxbam6XUG590bA5XpmuXRmmiRuCcdR0PvVyEHAIJQgbh7fSuVrmdz0mrR1Z263uzOwsTkZKnA/Ktq21ER2y4bDBhjPTHeuKjlMarvPLDPB5qzHdyhCMnaB6kms+bWxwThGXU6iUC4uMoQoAyW7GlRAzBC2O4759q5ldVltxhXIGMEg4zSQ61L5+Qdwz0PatVOxzOm07I61juIQkBAOGPrUaWphkVvMBU8elc4ddkwVJJOOg4HPU0xtdKRDcG3A8AnOatu+xz8rvZnUvEsjb8jIHIPGage3fAwwPPAFYVtrDXThs8+man/tUq/3sgkKAOck1Sn0sPlvoaklmTjaQSxzz/KoWt2RiDg4HQc5FUft7I7AthwcBScc1UvdaMY3B+T1yafMtiHFpm7FZebG6MQoYDKk9RSSQGNCC+SCAAPaubh8RvIQmcZOM1fk1dGjGQAy8lgeTUc/KUqdtTorS5+zwA43nPIX0pz60JDhUxng89q5NdeR2IGYwewPQ06bVwbZ0QjORuPXP+RWkbS1Jkrbo6uXWGRV2kYHUk4yKVLozkuSSO5FcC2qSzqiFgRGcqM9P8TVy01yezVi24hxjnuKTahqQ1pZHavfGM8NkE4O70phuGPCvlRXFtrc8ykIRkEgHGKtJeSrECGOcgDJqeZN3FZo3r5RfIIyysRwFJwPxqpJZSWwRiyAdCCwOKzzeTRgu2OnGOMmsy91S4+RmztYZIznBrTmstEHI+5q3lw2WVWyF6H1+lIljuR3BJB5OTn8KwHvJXUODgZwADSnU54oCd7JkfKR2PrVuWmiM/Zd2bRhyuSwAPdhTI08sgMRk+lc8+rXMkILPkKAOnQ1F9suhCXLsT0OPSkp9LA4Rjrc9A0aFJcBtrk5OcZwO9dNFFEsCFHU4AwAc143DfXiIxSY4Jy2SeMen+FXrXxFqcIQCUFc85Gc1jKUk9EHs4vW5397ZStdbljzjgqP50tvAbd9zxjJ6kjr+dcpaeLr0tkSAOvTcKmuPG93IAJCrH1OTn8av29t0L2HZnUyyoI5D5SBuMt3H0qrdXaSgNtJK8E46/wD1q5R/EkrsrvgA9RnNTp4mRlwF3fWmqsXqy1Ra2sdVEomQYHOc9egqG701REXJUcjIz2rnU8WiMAbGBz820dBSXHiiOUfMcDB68ZpKqrmXspXtc2LK2imMiMAcHggdPerK2MC/eAxnBI68e1csfEQtIxsJyRyRSp4sMmAE5I6//XrV1ktAULqzR0NtBax3zSgArjaRir+LRuqjIPAJx+tcOniVI5iYyQR8xx1zT49Vk1EfIQoHQMKFUW5Ko21Z0E9tbTSrIgU8chuwz0qy8cdvKAAvzjIAOcf4VgxXM8CkqVz/ABDH+cVmXmvSxzyRA5DDoeaXtLlKlodbcKt0ADIEkA6Dr9aktNCTehMyAMeBnpXCRa1KQS2Qw6c5/WpofFE4TjJPuccUvacqu0L2R30mg2boVZgXYcEHvWXNEkKiBVUIOp96wNN8VyrcqHjUKxwcHH406a/uZCfLAK5JGDgU1WUkS6KRtW9hEl0MuGAJOVHWtWfT7a6wyZUnGSO3rxXKwTX1wExmPnoe/wCPpUF1rl9pcjq5IOeo4Bpe1a1RTpcy3OlGmx20jBnBLMCMY6fWpriGK8IPLEDbhjnNcFP4rlySXKk9KF8WXDKgR2cqeMGkqrbvYSo20bPRk/eW4g2ElMj7vSobKxCNIJB1ORx0zXO6b4luUTJy4b7yk4NbMviZDEhKDI5Uk5IFWqqZSp6WRotYoigkD0ORnArHfSUnudwI3EZG0YqF/ErSs4YAHHIB7VXi1dlBIYkjuRjj0qvaroZeysy9DZeUxIJ3r0qOSEtOH+XdtwCO3/16w7rxDOkxwduD2Hb0psWunyywGSOSCcc1n7Rx1sHs3c3jaOyYc5Hbmi3QQqN2MY4wckVz3/CTS4Ck4IOQwPSol1mTeXBJQ9j2pe05ivZ23O2Ee4Ls6kdT3qtNpss0qsykg4zggZrIsvE6RRxglt2eD7etbQ8VwC2JIyc5yR1pxrLZi9lJrQybzTGtbpzvYRg4GTnGKsW8Ei5bAIB4IHaqd94njnO0QnqQfQimW2vgRsCGJ7EdqarRbM3RktzScO8gLt8o6A1Tuy1xI4xwvyjA6j1quPESxbgqhgQevXJrMuNcKZ+Q4JzxVe1S2K9lK1zorSdoECMR6ZolYyBt5yG4K9ciuZTxHLu2hQ3PU9akGtzswIUKe+cn/JqfbRbD2cmb4Z41wgIHcZIp6W7u5LkknuTnNY6axMsiODhsZyDjB9KWbWp9/HG0dxn/ACaTqa3sUqcu5uW2nHeJNxzyOvQVoPFvhCg4wOOa5RNVnkVw2Svfintq9yGIDlSAMc5z7UpVOqQeyu7XOsjjCRISwyDg4q6J7dkAJAB75xg+tcNcanMIixkOMcgHrUkd60yxoQflGM55NUp3VyvZLqzr/tEWWUSqQp4Oc1QudWjthhmHXkk9fpXLKZoMkOQAScZ9arTSS7Tu5XkgeualVGnawklE7CHVYZzlX7c81bOox7OH+vPSvPYS8LnAZT0I9PatS3YvGpJIJHQnpUNu5SpxetztY9ZijQEsMA/Mc81BNrNvLIH3cA8+9YEcKeXhnxx3NUbiMI/LAHHPt7UlKbZcYJdDrZdWjlKgMq8AE5qK41OKJ8h+hxknrXFNKyuSCcDqc08XRZiN+e/Izx6VLm07BZM6aXVI2kBL8g5JYVZi1i3MhbzeMcr7VxUrl3JBwp5PFV5AyKShycY5NCnPewKMTtn121V3cygA8rjvSf8ACQ2z8jI9R2NcIo3IQHwM9c9/SpoXAIQoT3Gex9a0UpNa6Cagnax3kfii2TgEkngCoJPHJt5XwpCE87ep/CuPlBjlzsAJ+UHPU0sUiM6iUD5j/KmrrS5LfLokdCfGEEz79pD9xnnFLaeJpXlIiRioPBJ7etc/LFvlwANpPJPf6VpabZ7MkHBPJH0qpaK7Y2+nKdA/i8RBVMTEY5YDvU8HiKC5kA5GDuwR3rDeFShyQQc81mjMErAHcQecd6zinJXTIvGW6PSF1y2NoxJQMASSDyPQYqo2tRSq6nGOtcjHNvhAACyHgE9KWKaVTglSw4yDmpXNu2UoR6HSXGsWtxbyJjLA8E9CKyZNcWMgABk5x7is7YTljj3x3qOaHaoIGCOcHrT959R2j2Lr63KcFEBz0DcZ/GpoNZkdgZISMLtIUYwfWs1VDsDtJJHIJ5GKvRyrEuGGcjoe4p+pKbG32rFlAQnPqvFVotQfHzqCx5OBjJ/pUc1sWkRiTsLckDOM9KmuLdURlJAZeo6VqmRJ2ZBcXzQESEDHYjtWhputLMo34UhcnJ61zsl2kqvGDyDg59arwTCKUgnqQMDvTdPrcWiep0n22GKZ5CwBOevWrP8AaRVFYFhk9T3rNuNElnsxIv3DxvJ5B9Kl0+7C2ggkAZ4xgknNOz6j5uxPc6o6OhdmUkDJBxn0FT/2hL5R+YkYzkDp/iaybj/S5PlIOCDg9vpV20u44lEMvAzkZ7Gny9gbd9EWYJp8kk/MCBkUXwdoimMHG7cBVpWiSRTtLqRuA6Z9s+lVpLlJSASM55J4otEd2kc7dX1zbxOUy2OgB61mvqtwG3A7GB4Jrpbm1RGck70zwR3rnL3DnBAA6VLipCUpXNBdTknhAaTJxjrg/nTbbVJ1481gPc9RWIFJJAY4B4HYipYQ80xUgEk9GHX2qOSMdynOVtTq4rw3C434cdNx4poylyzNKFJHJ7ZrOgdo5AGGABhc+n9asuBLhicEcAiqVmTuLIAZSvIQ5J21nymS3Y7CSQMjBqeYy285DBT6YPUEVWNw8jlCMdO1aWT03Ieq9AtNelVDGxOc8MTjjvxUqap5iujH5s8N149MVQvbZC+8KY2OMAnr6mmRSKuARjOcZrN00tUNOTWhqNeBMlTjjgZpItTkI/1rA5GMHGDWHNcDecHgdMGnLIzKTg4HORSWoJpas37vVXmBDctjnnNVPNUrySCwwV9RVMFQo39SMg9TQ7F8YPGOlDua2+0X4toXGcMCMmny3IDlQcnHOR1H1qhE2ASxPI6g9Ka9zyTjgVi1Z7kW5dUalvcfPkHaF7k9KdcESDCgEg5BXvWeHQxKcYGeCfWnC74OCMjnHGTT13ErstNLJ5YAOAwyCTx9KQEbAjZDr3Pc1ELvfgnAB7VJHscgE8dsmqjLqjVRurkzQOiIxZfmO4MOOM9KjuFHmpITkngnHPFG7ewBOSB941GWJBBIIHTii7mJ66E0c4UEhACTy3rT3lMzlcbSKrgqgJAxx065psNwXYFh0PJGe1ZWbBWWg6SSUAA5wrcnp+FWIw7oWwQqjrkU2UrIAw4NN8xchWXqv4VbslYaUr3EYbWXBwxJ5B6URM7sAqEg5zt7HsaakXOSQXAA3Zqd1SJhJnnqcHv/AEqbpIE9dSnd2LX0ZBODn65rMt7F9OdHdy4JOS3VfwrcadQ26JipGDkHvUMpSUgldykEEAgc9q0U09C5LsMFysmAhBI/u96UZBA6VFBatbgvuBQ9ADTZL5EGCeR61Ol7Mle9uaQu/IiIBzgcgjNZsupKWdcbN3IxVd9VETlwFbcMHcM8VBHNFcSfLhFJHIPr3pxstBt6aGglzFNGVfaCDx2IpywRiIHG9WOCfSsaaZImyp3KDgHpmn22p+UxjwChPrWiTWpm+V77mpLbQgHaWRcYGTmnAJdQ7JXLkDapPX6UyOF7wApgp0Jz1qX7A9mA5KgcHpyavdXRktDRs7drAbTuQj5WByDn6VO6oHARwAevPrWabsvJvJY856dTUrMCu5Mhjyelccua5tCzVia4hS3Y7CDkZJX1qCRDLCC4BHbnkfhTEeVueGGMnnpR5oQAgZIPftVc17JlyUmtCWJRDHhm5yODUV0SrkAsAeQPrSkpIMkDIOQSOhqJpMtzzx97H6U27ijdoUE8L3PUUgBBBwAQcbSTimPIOSpwfXFCTgjLdQO3eovboLW9noTmQN8vK455HX8aj83ymBJ4JxmnCROSMgY4yc9e1QMqzAHOCp5HXJ9RTWpadh88QwQ42uCQRkcf/Xqo1uiAuoJLfe3DrVnBacljuz6j9aRsiPaN2M5xz1qot21MlKUnuVYJCFYZ46inRzHLEA7s9BVaacQyFWHbqBSRh5FLEkYJAVT+tabj1W7GzHdPx98Dk4pUd1XGMEHn3pxUsocAkggYx196ekTMcEgMc/Me3tikvMzlNvQeqJtzkqxPQUIB5m0kHJwCwyDSCIpMVB4PUjqKnUAcMCcc8jrS5kUm7W2CSxVmyDjpwPWlDlOvOeAc9ak3q5G1sY4J/pSTICygEHIySP5UloyrW1IpGYSDBB9B6U53IXmQkelIyryxGeODnFV2XJUKcDsCc/rRy63BO2thG3MAT1zjjvUqxNuAIBHXrUYkVSTuBPALE9KspvjK5OARnIPUeo9atLohNtqxJCpCAgcE5IHanOBvUAAjk5xUaSYYgYx2x3p0OXnAPA9CcUPTcz1bJY4SIyRwSeRQLbqWIOOamlULkqcEj5h6n+lMYP8AKQACOQc8ik2uhtKLViWGAIny88cg06K3RFdgeSckE/pimwsVX5ySSeDTXCq2Qc59qFIm3cewK89T0G3t9aYQCSrgjpyO9T25YkkgYzk57ikkkEgJClQR37UrpOzJtroV0QxvwCc96iu1MkbY9OB05q7G+0qCRg1UvZtqE7ce9Vtqi1o9jK2NGwPTJ5we9XBICMkAN6jiqYu43JHAU8impcqJMg8E7RiodxuzM2O4cSHCjp09KZtPmsRxx9KLWTCgk57dKnlClCRz6jFaJ2OdprXcpIrSzDGSeen86vxxTJGNwIzyMjqKpjbGOSA3btimS6lLEn3+vFVuNK5qB0gAd+SRwMdagW8jOCAeOMVjPeiVvlJJzg5NKJQAASQx74oSkLk1szqLe+tkt3dgGOMAenvVKXWMFmjADEY5549KzVjEdiZC3faADz9aqxswwecnrkU3F2HpF6GrLqks2CxJIxzmo/PZiGU5IGTk9aqQsSpDgYzkNn9KkR8YwRgHvULsWtdy2104GScnuc5xVy0m8xwgwy55J9KqeWDGAOfX3qXT2EUmS+VJ4+lUlYWqdjU1JltUQZJLKGBB6jHT8KzDdHyyASSBwSK0L66inK7MEgdCcVkyEvPnnJ9uKpK+qMloyxDeGNdxJJ+tPadmQNkIx4ypzxUJs90eQ5IJwcdjSKvlKATk44BFRJm1ydJn8skjGegHpTftMu0kEAg9+aYg3DhSWA7MeasRqd2wDBxySOorMpcxUEkkhIOc9qC7op3jIHpWisYC5I6d8dajkxwAAOOx60XJcbGcXdwFJIGeeccUXADBQWYEHsanEPmMTyOeTnpTZLQ+eAMnIyGHbFCbQNIrpEOBuLZ65pxQLHgkggnPbPpzTs5CDazEHn6CpIkE3IAx3OetU22PltsV2tw2NoJB55PSmlSjHvz2FaIUFCFIB6g9RVQxjdyQ+TyRUp9g5baoariRMdeOBVZwSxPJAPA9BVvaGlQhcAHIwOholiGSGwGPNN6C+FmcxbGQCD6+lSxySBQGwSBxirrW4AGBnP6ULbMspJUEnGSRRZNbBzJFcykqCRlenIq9HKQnGWPdsY49KT7O2QVDEjpSxBlkPQdyQKlpItLqWojhEwSQTxk5p8TmaRvTOP8A69RqzNtIBUg/nViG3bqDjB5ApKyYmtdB1zacDAB9yazZLNckgBST6V0BhIgBPPYMB3qvJajaSBgk8AmnfqLkW5zTIFnKDOcgjIOPzq5EA7ZIxk9hirz2iCMgtgscMoPXFMZYtoUD6sKfMnuKMXLoKeuAuR0J9KqyErJnHt1q8QjoBnPAxg9ahliQ4XqAeM84H19ad+hXIMyhUHK5PUsM4qYBmUEHgnkgYB/CgRqvAHuCT0qeMhlILY2jqazczTk0sU7i1aViFyMenes+aGS3YnncBkZOM109mYhIDLyD0xWjqmn2txbo8HXBByQea0jVS0sYODWqOHguXcEliBnkHjBFW0mEsRYLgKeC3Gabc6WUuAm/knIBpl0EhUIeh9O9aO28RRdyVG+Q4OGwOPakhup4CzkkL6VUjl3EEudoHQ0XNwjqEJwMc47imm3uJpbXC5lFxnYRuHPNRuEjkzGAF4PPOPWmQx4kyMlexq4LVCD8wJA3EZ6jvWyTtZk6IpPGtxkgYBP6VE9sxxg7RjqRnitW3ggRVMmBH1Bzwf8A61TwWtu3yEKSTkHsR9KaSRDbbOfO4BRvIAPbuKnguCIzv6g4O3nPvWjf6OLd1MTiUAfTB+lURYnzGBONwz0Ao5B849pVcAZBI5xS7ieRzzz7Uh08R5fnJ54q5bWUTpls4zzg54+lPZWKTutB8c4EOWPbnFMFwzAbSODzg9KiubOW3IVTvG7BGO30qEJJt4AHqCcVKgLzJZlZ+Byc85OKieN0Q7sLx2Oc1NE4X73JHBBNAxIwDHAPT6VSaQtXoiq+4LhsY4IAHT3qw+3ZnaTx60k6AsADlVBA57/WmByybD1JGKNHsHkyAugcEpnJ4J9asxTJ5ig8HPTjgetRT2hcjkYxn3qt9jcOMHn1NQ1fYIyVzcEHJkWRmjP6e1TKw4TdkdsjFZK3pt41RzjI5HX61aM7O0YTADDOM/pUnRa5JcTusigAkeo/rV62tnYFyNhGSSRUKMlu8bS4JxkLV5dbAg2hVUdcYp3Rg79yvHGySk8gHk+9XBkRklicHkEcj8Kihu1uIyOcE5GRipC4UBUySeelZSmkyo3ROHBVCCQcbTnv71X89w3BJGc9artIyuVBIxycnuaa0wPUYYd/epTNEzotP1e0Fs6XKAyNgLz0NS2s+nNJliwAzk5xj8a5bzdwGQFwSQQaeLgou0DJPIPTNHNJPRk8qludnPFY3UkYglBORtYtkE/0pr29tBEJXkw2ThR2rmob0oDlFAyACOx7/jSTXZuN5Z+VGQCaFNrQhxSdkb6X9tA4ATcDkEgD86fc6jYtHtRWdxwDjGPfNcqZmjUEvkcdBTHuHXJzgnnHqKalLuXyHUz3MEsSEAZXrk9RVWCaGQttOCO5rnheOwOD1HTHSmvcyq/ACg4+6Sc1T5nog5UdXDJA24MdpUHp3PpTre7jgtwjHKqOPWuPlvJFH3tpP40R6gx4bnnIB6VKcraisvuOqm1EyABfuk9CK0BqIgspIxIpdsYIHSuYGoLLaJhApU4Ygnk1E1+VZSCzjuOlK93qUny6s6aHWB5TqwAYchs9fY1kX2srLMWYkliATWZPe42ZKjeCyn1FV7fEzZdgATwScCrUb6h8TLFzdrvYHgZyKZ/aEIRgRgn5ufaoJo0JyCCMkD8KonyxIA20gHoaeq2GtNS+LwyLgtn0qBpySCc7COCPWhXAYkKCPTOM1HczHZkKcE9M9KaiyW03cZ5o3buVb3FNni+0KCGJwOSOOaZP84RskHOD/SnF2iTGOT1xTs0wvoVFjO7AGc859RWzpWpNpSEZ3BhuZaqWtsTuJHfrRPG4UDO09wveiTZMbpXRo32qC9hAIyAOFB6GufmheVxtUl24PPGO/FXYCUyWGQDyBUyujRiYhSMcZPP5U1YhzbKK/IoA5P8AKpNgHcgdhnrmlHzjgdelLIwLLlTtHUj2ovbY0UXuyFJ3tSCCQQOw5rRttXRCAYs5HJ7msx5QZAnc9AKtpYgICSRxkkDJpxu+o+a3QvzXwuFAT5ABwKpeblioyeeBjrVGcsMhGYgfxHiprVyyY7ZwNx6+9E1y6saki2rjHIII4GTUtszYyMA+/GfwpgG5eDg56+hq3GShAHUnk1jdbi312Kc91LETjdzzjFWbaQyx5YHGOvofSi6aMFVIwT1I5NIZI48BTgnr2zV+72EnK+pM0SkhR8oI4I9alIxg9u59KzX1D59oUnnHJzgVKbwbQpOeOOelRd9ja7LgnHKckjtioWdnzjr0YY7VUa4MTHcRyPWrEEgliBU/eGST29qOZmSXUZDIIgQvDMxztOce4qtdTuHxtOcVdhQbsE5BPOaSWMNIWAyO2e1CnF6MGuoy0ldYmU8E9OelTLjaAeuScdBmq67oshjx1BxUolKpkDkHkkVk3Y25LotIEMmSSDxkA9RTL668kqQ2B2BzwaoJMzSA4+XB6d6W4ukYBDnJ555xWkZE8ttESNdrNHzIAxPIPcUkcW8HY/ucnr7VmybFHAz2FWLa42DDnB6DBzmt4tGco3L/APY73Sgo+w4zn39Krw2ps5gJjg56d+Ku2V+UuFU8oQSSDjGO1ULm5e7kJI+Ynr16GrcktzNRNCbUdwXDAIBgZ701bj59xAwRgj1quoxFggZx3FMzyu7GQcjmuKUuaVkbRRdLFnGCASeOcYqlNcbWPJBOenNOnuEIyQBgcMCaz3kCKMn6c1KTNuhcjnYnIIAx2PWpzINgJIJ+lZMc7c45C8Y9fepredm+UL1HOR1/GqktAVupfUBJAcjBHPetCKZRCCBuOeMVnCRVAJIz9aIrfguTgseBnpWXL1NIvuaq3CEEOQue5qF7mN2IBztODiqbZwRnJ/lTYSA4BOAeOTjJ+tJXa1BuOyL0rgICe3QeoqjNIpXDEZJyCDyPaluZCTgA4x0Paqmdrrx+NaRjYjbYJtpAOckcnmomuWAwO3A4zSog3buoPbpg/SmPIUAYHBB64xzW6jcxcnfVEEgMhDZwBxgCqcyFbgHBAHcVZN35ZZs7yx71VmmDPuIwCegJNapWDmGSDcWGQVI4Bpgk8teOgHTFEgDHCknIyD6U9LdpSRn3wPSk9TPd3LFtKXRVB5HIyavRB8nbnPpWfChhkBIPHYVqxtlM/rWbbRtF2RGyDcCTjnnFW/JQplRyR1Heqz5UjcMZGR70/eyqUJ7gjB6fhSb0uapxtuDxF2AGMjoR3NULsiFi3DE8YxjmryylGHmYBI9OtNufLlVVIOT8wJ9aqMuhjJXZU3Hyw2MZ4wBms95j5xzjaR1Iq9eMY1CrkEdv6VnSyAZJ6nsa0TXUPJkMsOH4IPFCLvgJIAIOBjnIpFZc9MH2qxGvlxABQR6UXv0JvZ6GdHC3AJPB71MFMLDYBzwTU0mQST1zz/QVFITGwPBP16UWKTchChDHnAIGTSyBSvXnNISZMZ5OOWHFOGwBSOcdQTwal32KsVUiKmQ55Y00RuxOTx047CrLDng4GeOKQybQcAE+hOM0kap9C5p168KmEE7GIyo71f8A7Hn1NlQISo6HHSszTMSahChwcsMDtXssOmxadbI2ACVBzxzxTjG+rPtcmwrxi996IwvC/gmODa8iISCOTXrfh+0tdOiG9o4QgGAzAZ/OvMtQ8VRWMRWMguOMg1yWpeNbi7OBKcZ4AOMf1rT617LSCPtHiMLgVyR3Po288Y6TZA+ddoGPIAAIPtxWPN8SNI2ud8mA3ChRwPXJIr5suNeYyHJYsvIJyT9fWooLy4vZkiQYdjjDHP51k8TiJvexEOIoRlyQhqfRA+KGkMwwXcc4wMZP64HNQSfFTSkUkJIx69MY/OvPtG+Ht1dRJJcXAVGAwqtXS2Xw+0q1YCUmcdCGIYH8DVxhXesppH0FDH46srxpWXmabfF7TEf/AFcxJ4OAD9OauW/xV02VBjehOOoNea+PbS00ph9mgCpnkgc+3TiuHXUiHPI2DqMdDWVR1U7Rlc5cRn2Iwk+SpBH0pB470u6JAuAjcYyQM1dTW7S55EqscdARz718++H7mO81CCF1+RjyPb/OK9z0n4eaTe6eDFPPA5G7KNjn65yO1TTlUk7SaPocDmc8bDmjA01u0c/IQR6CrKCR0BSIkdyoqLwzolvprujyNcEcZl5//XXUJJFCmQoA9QOhruUdNWe8nJrY4TXPFA0QnzFOQOjDrXEX/wAVJmY+SAvPABNdR8XNOabTzcRAB1APA/nXhE8jMcg8k8kev0rhrRlfR6HyGb5picFLlgkj07wh8SLttfiW5cvFIQpUDO3J9+te429+l1Es20AN6HpXyFpk7Q3sMobBVgST35r6Z8K3xvdGt23ArtBC/gOaypXi7XPQyPMamNg/au7R1D3SlSCFPPUrzXlPxTuZ9HZLmCZ0BwSAeo//AF16I0pxg5z2OeteefFmDzvD7uSC2cKc9ACDXRJcyaZ7mO5lQlKDs7Hm0HjrUY3JF3IT6tnFd/8AD7x1Lqtx5F3Izt/D9T/IV4c7ssvykkH1PQDuK674d3j/ANsxshwCOR0715/IotNH59lmcYl4hUqkrpn0YZCItwIwfXmsnUdVis9qygKD/ET0/wDr0qXhMCEkDAH5VyvjuYPpcpGA2MA59e9d/NZaH6TUlFQ5mL4o0nT/ABFbsY8M+CQcAk+2a8C8SaFLpF04cHaGwAe1dBpvjC906fHmuUzyM9q0vFaxeINMWVMCbG4sO57D/PrWcKrlpNH5hmlKhmMJTo/Ejx7UwAoIIYkcFeMVjyZycEZxwR3rb1eFkOCCMHvWIyM3QYPUk10xPxnGJwm4tABxtIBzQWB45x+dORTuAPPrx0ppyBngA8CruzhuG35vbsKe/OAMk/0piuWIBHJOSfSnZ9ByTzVC93ZD9gZA2cYPSkyVPzDPHJpqscMOmP0pVbOfXvSQK2xr6KcXaEkbexrqNShEkKuDlgPuj0rjbGUwyKR93Oa7KKcXFhuDAgjB4ya4ais7n3+SyhKhKDOu8FSBtNAHY8jpjFdBPgxEr9Tg965TwRcIYXiO3CNj6GurYgRnsR3FVB6WP1XANPCpI8v8UW5j1WQr8pGNoxnj6+tQ6O2L2AkcKwzx3PetjxnahJ0cEg4weOpPaqPh23ebULdAMgtzxnHek9j8/wAVRcMxSXc9hs4TJaQgAEYUcntSXtj+6cLgjaRwOvFXLZBFbRAZHAOMdDjmlvmMcDkDcSOCDjHvXXFWjqfqig/Y28jwvWcwag/JAU8AelLp1yqyqSAQcEr/ADp/iDH9pzn1YjH41nIwjcYGNo9OtcM43Px3ET9ljX6n1L4Pgtr/AMPWygr5u3kk4B9qj1Tw+YZgyIJVJyR1z6iuF8D+ITZ6NDmQY2gHB9MZrWuPiKYQQp3kdV5Oa1hXjGNmft2Eq050Iu9tDH+Ienj7L5gjeIKAQCMY7Y/CvJ3M6MTngHgAZwK9C8VeOJdStmhcKiHkDGf/ANVcXbxCVidxYHnBHQVhKpGeqPz3iGVOdZKm7sk0S5ee9jU/eZ1wBxjBBz+FfROlTuttHls5UcZ9hXhnh/Q2n16zaJQcsB9RXusenyRBQwIwBnA/OinHnldHv8NRkqTcjUguTsLE5P8AdPQiuK8daoVEUQlOGdQRnODmumfKJxnkcH1rzXx3dE3kAJIJYg89OnNb1VaDPqcdV5KMmzr7yMTeETMoYMrBSD7g5P6VnfCqFre5muTuOWwOxIHStPTf9J8ISRp99gCNxJIwDz9av+B9KFlpEYIG4kjKnt/nFfPYVc9Ro+ey2lz1+c6m4vVmGxsBuvJ9azH1RrNg4Yx7epB6VJIAC/zZI9q5jxfqH2TT5XyMlTgV9A9I2Z9lUkqUOZl60+Jv2/UjbX0peJT5as7E4/OvRdH0U6tGv2JxLIwyqDqT/wDqr5Pj1Ro7neSS27J9jXtHwr8dXVle2J8w+YjjoccEgY/Gvk8XScJe0tdHxEMTHGVnHZ9Dv7tZNCu/s17FJayt08xSM/Qng1uadrnlEBZPlOBwSOh4P519Q2vhPw98T/C0MGp20ZmaP5ZCo3KcdQexr56+IvwR1rwHqLtbB7rTcExyKOfx/wAa6JZbGtBToyv5M5cFmdGvWeHl7s10fX0Z6P8ADn4y33hy7t4J3860kYDOMlfTknvX05pOq6d400nzI2WQSKQRx3r88tK1qXT32z70cHcdwwRj/DivWPhr8Urrw9cxtBKWtiQSpJ4HqK4qGJrZfPlqJ8p5mecOxxq9vhly1F+J33xD+Edx4f1CbULCJntnYlo16Ke5xWP4J8ZXXg7UYZBKRFnDp0GO/FfRng7xZp3jbSEJZJA6/Mp65rkfFnwXtL29MsasYXPReoOfr0r1a2Dp4xLEYaVmfL4XPI8ssvzaO2h6T4d8QWfizSxJGRIki4IPPUV4P8RNIbwB43W8tsxWswdlJPA+X+n9K3NLsNU+FurQoZTLp0p2gnov4079qa5jPwrm1JCPPhwVb2I5Fd6c6tJ0qy96P4nhYaEctx8fYS5qNTT5efmfmV8TtdfWfHuvX1xJvW4u2YYPQDqPpk1ztlqMEbAls4z17j0rP8RXbHVLuQ5KyyF1OO2ACPpkVhzXZLAKcgjPAxWFKi4xPoM2rRnXdlY2NR1VPOYRAqnYnvU8F7EqoXmZgSMbscVzMj5jZS4YsMgf0oVmGF3AqODjtXW4Nq1z5nnXVHZJfRPIMEYIyCB2p8l15DgxkBietchFcSxSAhhycjJJNatk7yyIHwM9gal05JWMZyTWhpeImnvIrOc5kdXCswHQdBz/AJ6VUu9Ra1fyi5K4wVB6mtEqHtyoLbe/pXKa1MZLoEEEBhnAz0rpgvdPLmmnzFTxFIZkQgEoDgg9veuajkWG82AgE9O/FdPq8gkjRQSTjJwOK5NwRejgk44IODT8janK1js9OkKRAcEd60LW6SQ+mD0rC0u7BULjGB0z19TWxaxeZKWPCjptOM1xtHquUXA1BcKDuGcY4yOhqeG9OANwyPTsaiVoiiLtAAOcH9akjtgzNgfKSNuTQqavc8+Uop7DypkJPJzVRt1u5IGCRzz1rpYtH+y6aZ3OznBVutY2oQBnBXBGO1bK1tzGTvqimkrM5PpyauQTCQYKZOOpGarmFvLLYyp4yPWiNWiZQhGV5GT/AFpa30MZWasRSO0cp8sFADnpjNaUM67A+SCpBH1qjMN2QCdwJI9qnhCLAwkUfMP8/hV6t6k2itGPubhpN8g5JOSB71kXm9UBJOwckgdCevFK+rC3Z0xyehqhfao80YVdpPTINUoakzdx8F0BIoU5GcZxitVGYjJyQR35rE0/LyjA4JxmtRphGxibkgc4NNxFGV1qPhIY9OR3FSGEzsg6AHJJPSqtvIYtwO7BPOR0q5FLyAMhfU96aTW5k4royVYVVgWzuJ9OlJJEGlC5GOnWpmj3KCDkk9DxinMPvAgK+AQff602gSu9CtHGY5FycA/rV0zJwVLbQBwe/vVGRlhYhipxwG602CUKCM4JGTk/lUygtjTm8i3cX53+WoyPftUJcMu0kN7GmwDzmbJAJ6ZqUAqSGAwevHWqSSJlJvRlVYfJ5J47U2SUTMUwpXHT0qK4ujH8m3AHqagMmxS6YJ/nQib2Q69kWKIbRnnkelTWskc0QBIII9e9U2AnhLnrnoSOarWbPHGQDxnnnofShx6kOxpTQpbxMVYMMZIHWmx3qiMp0OOD0wajMjHGcFe/vT1t41U5JBIJ+oqoxvux3JYJg0ZLtsIOPrSyKHjLAgjOfm4rOmPkkbDnPrUsNyJIyCQTnt3qXHqXzaaEk7BYAwHcjkY5HWi2mJQspyOBgd6ZeSH7KiHAIORntntTLGVCrAlSfr0rKUAT0uSzTMzDII46YzTJ2LsAxIIHJHpUzja24MD71C6BcPkSA9Pakoq9wlJIdI6+SBnk4BOeoqNN0JIJOwnhsdaUMd4IARgeMc5phuXR2TgtjdgDtQouQuboiDe6XIBOcnoOw9a6qwjjaBHRMDbzg5yfWuYRftYG4AEdOOtatjK1uyoXIX096tJqxN77GwCHcoCfl5OD+lcteTP9qcEDqQCa07vVTaMQrKWzgketZBuUubgswIbODkYq3ymbm0iRSSoz1xngYoZnAwMg5zxSPyM5yB3NKGBQN/Ce9TJNagk27lqxQSSYMYdOhLDvW2rLGyoPTPHaqWipG4IJwferrsVkce3HGahK690q9txRdtbSKQ5KtkAA5GfX2puqTpq1uirHicDBYgnNUyU8wBmGScgdKuJEEJYPgrgjI60+VrYfNJq1ji7+IxP5cmVZeAPSm2W8zbQeB0J5zV7U7UT3pLklz1YHip7DRnUGVH3YPQDPHrW1m1axi3fQ17eMJApJzwOlRTXQV9hIIbtTrh/JUgnITkA+/wDWsa4ZgxJJXJyMmsXHuXdI1WlMfzgAqRjJOMH+pNI1wdgOdp7iqqXatCA5GR0GaqXdxgbQ209QDTSbepondXLJlEkgBYbjwMGs+9ne2lyuVRiAecj61JHCFAckA9Rjoc0A/aJSoIBHQtyDWtu5HMpO4+3G8eoI/OrRnSEDrgjDZPQ/0qvgrESCocdRmooLhrgFHIGM4OOCKz8gbstSzHch7gAYIxwM9a0t/wAhBJ5rOsoImdSRwDnjjFaalWjxyWHGT6Vm42dylLTUiNq5j3hCEY8EnrikiVoyRgYx0zVpJ/3W1RgE5/xp4SPacHJzwCeg96qyXQlOS2M6d0iQkoA5OMCq5ZJY2BDAntV67gZ4yFQY7c1nOGifYwJOB070crtcbdyK3hJbcwyOgK8Vdkyq7iMAEYX+tQqHA46ZyefSrQc3SKSu0gcGs9W7stWIxIGkG5AM8jI7VaRg9yFJIQjg+h9Kh8kjAYE4PUUk542liM4wcHn8atRktRTNBJQs5IXER7E5IFQzna5IGSxzn3pLaX5QrgcDNObIJOCQD09RVScmtCUkMZUcAYBbO4+1XUz5QAJHA5FUUkCvkAgnoMdKsGcbcgnJHJx2HasNdmC5eg6SYuSvVc4z0z71YSLMZAGQAASf5VWwjpuPJzznip1m2gKT04I9KqM1EPiQkkMb4wNvsDV62shNCWD5Kn7uOceuag863ztCNux1Jqe2voYCVxndyMHrVOVhKJHcKFPynPTj0qjdL5jYJ6HGc9asXdzGzApw2ME/571TMyLuIAL/AN30NaJK249kQyh1BI5U9h6VGiPwxySamEmJCTghh+VOW4QAYAODnnsKlKLdzF3TsiL52kKAhSQevelttOubmJ5gjGNT973rYXUraRUHlqMdCBV7SvFQ0xbmFLaKVZcZDDO3HQj3qvhKSk/U51IAgIIOR1471XSQG4CgY5yTitG41jzJHYxhGJzgetVWwJSWxECDnI71egJeYs8pPykghT61nyCVmLkADORgdB6U6Gdw5YgYbBIwDj1rWiiilt8d2HTHSiIn/dM6JZF3ktliQQM5wOwq59qk2ZyMkdhio5gYnAOCO9Iqsz9RjGAKlpN2Ki2tWKusFbZ0cnrzk/0qlHq2+bAbKscA0+ayMkuDEMnkMOCf/rUh0bHO8Ln9KqFNbEObT2NYSCUgB8oVGSPXvVlcIAVb6n0rJtLdogV3lsDgHv8AStBQ05ESkDjkmolG2409blhAeDuBU8gg9feiS5SHKOASTxg9KqGKeAkD5gOnHWnTRPMpckLlQoAHcd6z1WglZsBeFmHy8D2qz9tBgWLDAAnB6kZ7VRiQbiA4+UAEEY5qw0QGdpI/HrQ+g0my5BMQ21jhRz9TVi5aG5UykCNyTlevFZ0cgGA3BH60D965AbGOoPetFLlYOKerMq5tojKwhyB6j1quu6C5QkAIOTkcmt3UNPhjjjkt1beuWPPGe/FZrozRfvk2HvgciupO8bo57WNCfXFktgkT4U4BFZQmkWdpUJKMNpAHeq5jRX2E5B54OM1NDcw2m9GA+YfMw7H2FTy2Q076WLUTMhMoyM84qSaRpFWYgeURt5HfvVyynthbKigED5sk9c9apQahGJZbEhhECWGR1J60KSLs0rElvqMrEFGPHIOelRnUiyyqww5O7Occj/GrVnBErlQMgjORVGa0eK7LuOCcEnjApuz3FdvU0LW6N5C6jgYww6Zqjc6SWZgOQBkc4rQspRkgggjgN3zU93GYtzvySMgDuKiGjsJps4+S3Nu5VSCQe/b1rZ03TJLqTzI0JRQCWx0J7H9fyrOupE+0jahQE5GTkj8a1bFpIASSdv8ADg8Gqn3QlF33NK4s1RWR2AdT1z6VQZhGHAIcE5BzjB7fhTy5ZiXb5yPl56UyREOQDk46Nxis1K3QEpJlNrlpAFb5gCSKrzXgV8BME9TinNL+8IK4HQEc1DcISpJAIPUU07vRlu2yJZJzJHuZOR0BPX2rNncxuMgY68HOKWdmWJNh3DGSoPSoCfMQkcnHJxT3fvEXs7kEsoEmQAcGrdpcqjHI3AnpnoKpbNzhSCxAJFRRny5Qp+Q4yAeTgUPsht81jYlw3IHTnHrVeWQsQQ3A6j0PpUaTF4yoOQD3NIql2HOPoM1nvoXolYsLMWXAPGe5qeOYwLkkcjoRmqojwcAjIHNQXCvNGV3YYDgg1KXK7AnY0p50eNCCRjqPeo1ycErkn9KyrN5cYfBIPrWiLsrGSEyB6U2nfUGrarYsLuEZBPykZLDtViWMoi4IIJxketUIpC0eCAwfhhjOf/rVfeQhApBI9MdR3qOpKXW5JFMFQkEsR2IoW4HzDAx25qpFPksQMDtUQfDDsOxx1qZb6FXRpiUBgfug8c+tWIJIWt5VOM5GD0xWa8hSFcZJx0OKhV2YkEn1wO1S290UtS3HIS7AOCq881K1wBgHAwOOapbioOAMY596iZxuzySPep31K8maLH5QS5Of7p6UpBkA55J4z6GqUM4AAxkehNXS4IGAQCeoHSr82Cix4hMYwT26VSu0dMum3IPQ+lXZiWiVlPKnOemfaqxlDxcgHvnFWt7jSZXjuGbHzZ4ziori3SQk7gGxk89aWSBx86EKezDt71KXWMYdSzY+8R0qrK90ZSk/hKMqo8eCMjsQKjjUwoVYAn1BBq80iSYVVAPc1HNp7fezs2jcCD1z2qo66EbalRbZZQYgfve/eqSK0c2zksDgEjqKssqxgFnwQeQP1pY283gKN2NwYHtW8VZE/FqbejTfYghY5VmxyevtXQXrQzJlMMmOAa8+NzcW8+9dzAHlcdvWti01gzwrt4JHeuaUZdDWK8y9du8LIUI2luh9KIb6Jy4LAEHgN1IrMlluZmPBwcDmmtYh1OSQx644z+NJxb0K0TNZ50Ugo+QepphnLoAMEDndnrWOjPGpQN8uOec59qbDeyiba20AcHBzxWTpyTDmT8ja88mMFjtzx8pBxUU84OFBIJ/Sq8cnzHIyM5GOKqT3QDkDkZ456UWsaJq2hoxsDkNnNSliY8ZIIGRx2rHj1BFYE8YPUmrYv0uFyrDDHHHNEb32HzXLkR3KQTwOcZ9aiDeXJlSQO5z1FNCbEG0kqB3NKANo5yc8c9BVPm6EXTepdUllzyM9SaSSUhTtPOOKZGRtwTyO2MConBwSmT680m33BvoyhcOC7FkCs2OR3qaCUBPl3E91YcikaAbyTlgRwQf1pEiOOcY9PWq3W5LduhYE4CAgFTjoR0pyshBIB3569qgWMqCCc+nNLvMSgnBGOSDT2FdN3sSCUNgAYYnr71K7mZN2cn0z/SkRV2K7ADntUghQg7SMk+uKqKutCuZy0IyAqZHUjoBmljJCck57A96D3JUgA4x1I9qiBcSDILDBIye30pWdxrsLIzHGAcHsahdCW3DIwMHngVLITswMA4456Uskatg8gH5fxxS1iEtNCuHVVHZehzU6TJIMkgnsahaEqAEIKgdxSbSAMOCe6iqM0+VFmUbXBVio9R6+tWB8wBXCjHcdTVVQw5OcEfnU9u5AGQOOmPao26D5o30J2dmVvYDle3rTY8y7SMkdaRpQhACgE9TQjFcspIVTzzQ2mVvqifeNmDgY7AU1WBYKGwQMkEU0uXKk4yRxnuKNqkkAZYDoO1AuayJlmKHGcqeuPSleUs5CAdePeq0JzuGOMcYqaJfmHIJI/Kk73Bd0NkV0YZBG4fexSM7Sr5bjOeMGntvEoV2OAeOaaynf1IIP45p3tuLmk9ypcaSFUOuVZem0dR7U2DTUQgsMknnHFaSsdhJByeuTTVQSMO2fXtTlrsL3XucCbkRx43kKwwQDg0+O+CqFU5wAAWPI9/c1Wubdydw4UcHPXNRJCxYEHB7V0cootbMsuwmVvnL5PUcEf/qpoUtFgjaB0yMZ96EtiQAwAIPWrEsSquCOcd+aGrEytfQoGIiRmPOTn2qXcGBxgjHWp5BGYtoGCR3PQ+tJbomwgAZx3q1Zkq6CW7UuqY+UcEYqVmRUAUKefXpVGWMLnAxmpbVQmNz5HQA0NtLcFZ7hIGLHIwMcd8f/AF6kgtX2lgSR2XOce9SN8xAHAHrUsTeUm7cARxgnpWd7Fq/RhCkpABzj24qWIl2Kdh1IPeliG8YXgZ5BqzaWoALEnrxxjFWrdUDT3K7DbIeMjj3q3FGHUnac4ztapobbdnIU4PfioLmVvMESkA52/Q0N6ArrRssRTCSMIMDAPJFV1h3MQDk5zgdvakLCOPIAznvT7RA0oJIXJyTg1ztditL2JUUKMA47CpAxKH5sDPJIoSHbknkZPvxTtryEhRlT2IrFMd5JbCBC6I4YHcSBk4z+FSSLtjAwPXFSWlo0KqHYkAnAI6VYeBZGLgA4wCc9BWnNZWKs2rlEwARYGNxHrUTuQVI4PGMdq0xbqRwTgng1BNajJOcUtyLW1Rm3Me0ZOA2eoGMk0QIAWTaMg8qc81ZkT5e2cdxn8KfAhQF2wBkEjv8ASqUtNTRalSdCnAGwYzgD1qMIH2+3PpitC5xIcgMQeo9PwqCJAWAxgnJGfaoTuHvBsJQDaOuemKDiNTkAEjHIqyDkYAwAeMHNRMcEqQCOoquZjULK5XtgSoGCR0wOcVeMRGAAASPz9qLMbZMgEAjqOxqWc/vSCTwBkgZocokpEE1sSCAMntTIbcIOQACM8HrUkcxLkE5PpTlQysTjIzWbki7XY+NF4xkH0/lzUrfu8DFO8sBD0445qBxJg5GMe+f0rNu+w7di4bhSigkkLzwM598VHJOHUkLhQcfjVbzGVPf19qZ5h8zIyAe+O1Uk7XY42Q1oRvPZiOoqGSMDkNkfzqws6eeA3XOcnnj6VHLhQwGBzkE85pq4PRXIQAG5PQ/wnrTmXIJ5AJ7cVWMxR8j16kYqTzC3zE8HjmhN9RR7okzg4GOemO9SKxZSNqgk9sjFVUIVsg81LDMA5KnIPfHSk20P0J1JALINrAHG4YBoa+miU7CM44x61M8pMePlye5FU3B3gHp1NL4ndkyUl8yOCaaeUNIoA6n2NM1C386MEAE7uAece9WWIDHBBxTgysCCQSOcdK2jaOqMXHWxjT2zLwozgdRVU28rbTngjBB710cgVhgAA45GO1ZF62ZcIQo9O4IraFVS6ClFrS5XLBFK88Dmk81wpJbBHQgYIHpSEuhJPOfUdaikmOCrocdz9K15rPUnl03NSHUITAVMW5jjDMelRm83vkkDJ4IOKy1lBL4UIhPQcVN50RkVgCQmO/fFUpX0uTpubNvchGXf8ydQW5zUd3cRTyADC54yB0rLS6RwVYZz8oPpVbzBE5+c53bs5p3HJKyOhykcCDOX9eufwqI3cSDKkrhcsGPeq0EhmUY6Yzimm1VPMcnGTzgd+wpp23MouzOhS8hks0nZgXY4UZ5GKy7mUzu5C4B54FZMd08MqgglAxIB9+9aNpfLFI0WEcPk5Pb6U09bM0eusSA27SJjrnIIIxmnLayxxgkjB4AzkjH+etafloq78gkDOM1G8T3EBniIPHzB+APan7pn719TGLuzsiKSxOBkcH8afEJYJCJRjb1Gc1saPFErfOQX7r60avGkcYXYFY9CBgmi6WhTexQW4VyCSFQDBGPyNMeRg4xgAjnmk8tJIgcgOuM4NL5aSbNrYI65rN8r1HLvYq3IO77ueM5H8qWynZZdzckYIBPSpp1VHQHnPIwM1UmvEEmAhBIx0ptXRMZtFh5284klnUnB5HFWdx2ggZAGMZ5x/WspZJGPyAk5HB/xrTQEIA3DHse1ZuKSNVqX7L5FVVOSOp9avYIByxDdaq2UJK5GCO+T3qZkZpCMHPY56VxzTZtC6VkEu7zACc45JAqtcMNpOWGCOfWrDZAwSM4yB61VkgZ8k8j0ppdhqzeqI0Yvxkn6jtThJkgEsSOMn+VIwZV6Y46gUqo7EN1HfjpVJA3Z2RZ807VXJG3nGaQyuEJXDHGCCOtN2BSTjkA85pol2DJOUboAKV79CJa9BfN2IA4A29FzTmcMm5uMjIyOtNnUSckDHbmolODgg8datbDTHRyEEAYBz39KlEhTlyD7CohgENlgAcDA60x5DJnIGc8YPaqBK2rQ2eYM4HAx/Kk+0J5nAwAeMjOapXhKNkZIFNSYHGTyRke4FVa2pN4t6GrC/DKMjJyeOtStke3Pes6O+ELqDgljnpUr3m8kggLjI5qbdzTkTWpYlBnbBAzjblhTklCqEwGx1Bqnb3jSAnAHNL5rM55brzt4z/8AWq4ojla1LkgLBgAMHp7VC8TKuSgCg8nufanLcAqRkZ7ZqGaUPgB/wq32Rncie4GCpGBjr1zRHIAMt0zjaD/SrtraJKQh++3TNRXmkCB9xJ5GQDV8ttRc6GzPGkRcEe4A6VSLGU5ALEHIAp8kWDgtkdwOajgZhcfd28c54yKTdkRe70NGOcRRgvwx6j0pJ5/NAAC8HJAGPxqNgCBtBAI780WwKoQR9w4GB1Hc571h1NFIf9lc8gjkZ9c0xAclc5HT1qzDKuAM5J9TUM8o3HbweeCKvmXUp6LQYUIYFTtYcg9x71TvN5JwOD1xUz3u1QMHJ79xUqlJEBIJ9KG9h8za90o20LeYCQcDvWokpVAAMgjBGelQOyhABndnB4xioyTETj/9VUmnsYtNPUjKmJpBkc8Z9ajVQS5xkEEKB2NPccqSecdD3qGKXHLA4PJB4x7Ve+g17pchnddvGwjBJJzk9qv2CtcT7nwUUgkE4z7Z9KzVdJFwAcEYIHetG2BjUhCSD1pNJLYu7a1Ib5xJcuR8uDjHp+NVJA5ckDOB1xU1zlpemDnJq/p+ntdzsm9FC92PX0+lZ3ITfYxpYHUAMTuPJwan8oPDgEg4+8T0qxcwiOWRQM4PAI6VmTtIWIAxk/lVpJrQFpuTCYk45OO9S28jhwQAByM5rNgtpSQGc8Hk1r21lJGhIKkZ5BHUUW0s0aKSQs90YoTtOXboT2p8V4VQA8nGAPSql0fNyFBwOCD3PrVOS6MTIoDAryTntXPyJPYcXd6moJTjBPvTWmdMKoOAfXOaq293vf5sce9XJtojyvPHUd6Vrbla9yKSaWMk42lh8obtUATeQTyTz71HLcBscnjsTmoopHL4GcEnHHWt4xXQmTutGWDnc4yQD1AHXHap7fT5XPmZOzsKkgAilAmTBU8+orVEokjAAAUcDHH60+ZR3M0mzOCoiuFwH6ZNLHHkj5eQc1KgGSDgk1LJsAI5DdsCsZTuXHQSVyoAAyT69qryOOECc55zwDU20SEDJOD3OMUx1KEMefUe9c6djVa6kLxh0wAQOpHXn2qhcWTFwTyBxyehrVbPY4JH1piwbzgfMAMDPORWimKUDMghMLAPnLcgDnFakMJCjJ5I6jjFH2ISDqBgYzTZGNtjPQcAChyurCTcdBzQLhgCAAecD86sIxIHGCBzioLfMo3HhT1B71OnyuTyQOnvScmjRMTzdpIIyW6cdartkuWIY9xUzDdtYDnOR7U7ZthVwMZPOf500xp3ZA0uU3Hkjpjis15GkmJBx6DOMGrkymMMc5HoeKyiHaXCdOpOelaJocnfYvicsvAJI4yKjlcHIPA7ZNTWbgqSQSAegFFxbBnY8gcEAjpUqVmS01qzOkCMSq9MdqgntinzlTgnP1rVgsVlGcY7hh1qWdwkIilAIJAzt5OfeuhSMXHS5iKy+Xn34q/bho4i6ll9SKX7EMuwA4HQ1Jan92UfJTPBHOKq8bExk9iKMiSXJyTnHSruwoRnoOQM8c1BBGiyEgEtkYGe3rVksDnGOO2etYN2N43I5wHRSeuTiq437iAcE9yKbdyMFJA5znFRW0rzDJzkeo61ktdC0ktS8yh48EkY6nPIpJpYlURggHGQPX3qFpSiNk9BnIqjcTNH945HY1aihaoJJwuQRznriqc8YmkDE4QDp7/1qOa9+UHPJNR+du55wD94etbw90iV2tQgwdxC4xxzV5H2xvJkbgPlz3NUUZQpAHXqfWleclMDkDsabd3YlWSFlcuvJIJOSKhdS6sShBPv37U4yhkU9CeSD6U6NlOAADjoaXUFoRhnQBeWPU4FBZW9T6EcVbEIYDgDI5xUckYjGCM8Yye9HUcU3qQ/M/ysg6ZAPf8AGldRtY42nqfenAHABYkgc0FScAjIHfNSn0N1HQ0/CVuZ9dswRkbskH0H+RXbeOPFSWMptI5cuoAyCDjArlPDIljuC8S5bBVWAJIzVLxJYyQ3rSXPzO3JBHWm4ux9bgK8sPhW4LUXSorvxJchIwVByCW7HNdxpnw2gtEJu2aZhjdyOv0xWJ8Pb2O0lLMiqQeM89q7qbVhKSxbJcfSnCUIra7PtMpy+liKSrVdWzyzxlaRWV+I4k2BewGMisrT74Q3qMQCQe/cV0nj618zE653ZwSO/wDhXCqxSbI44/yKzk+Y+czGH1LGcyVke9aPrZns0wxJxyB2rQW/YAnP+0TnrXlXhTWyqiJ2PyjqTXYC+cYIJwccjJzWKm1oz9Qy/GwxFCMkZvxBY3UPmB+c7s9frXnYcFyOmD0z1r0bW0N/bMmOSuRXmV7G9ncNu5Knv2q1K58PxDTl7X2nQ6Hw3ctHqduVOGWQMfcV9JeHNTeK0jIwRjOOn418q6dfmG4R8jBIJ9h3/SvdfDHjCL7Cikg5XAJpRkovU9/hXEpwlC53VlqLteOcgBj0BrehvgzAMcoRjB5x715ra6m0l6XQjaecDr/+quqsrltg3EEkg/WulPS6P0mE1JWNHxPYjVNJuEJBLIRnPT3r5q1a1NleSxYIAYjr1wetfTZImhdSSQRjFeBfEXTTY6xO+PkJ7Docf1rOd5I+P4joKdL2nY5FZCrgggYOQSOD7V9A/DXUzPoMKgk7QABnoOhr56QndnOADmvZ/hVITppKABTg/j/+uuZP3jwuGajVZxPTjOcAd+ua474lKk2gOCWyoLEEdMf/AKq6eNiRycDsAa5vxyvmaNOACUUbiO+eldT2P0nFa0ZLyPni4AaQjowGVGOma6P4euTrMTDknIIHqCK566XZMQSCAflIHauh8BuI9YRgBlBwCOtcbaPx/Aq2PSfc9vFwBGMH5QK5PxvegaU5POeCSR0xWxdTBUADqSRnAPQV5t8RdbWO2EWT8zDvWjlZaH6pjaypYWT8jz77QouWJJILdQOld5pU/macAQNpHUV5sJS7nBBJPQ13+jlo9MTJABHAJ71k0z8zyar7SvM4XxfbiK6YIOGzwO1cizHJGeD0GK67xLK9zfygHntgdK5WYFXIIA5xn1rupvTU+Cz6EVipOOxXdyuRjn1xQnPDD8fSpioYEnpjpUfAzg9TW6dz5PWIvAJHGO9NYHOAe2RU0QUg5OTjBzxTXiCkBBk0tLjuNjY4yAM9xRtEakkc5pTERIMEgDvjvSSYzjof50MLNlqNj5XyAYXJxmtPStQMalC2A3PPrWbp9u1wGCfe67fWprdNjEkY5waxnZnuYSU6SUkdp4Kvzb6hKGA2SngdMGvQC5Pc4PTmvHbC7a1ug6HkdD2NeoabfrdWcbhhlh0PBz34rmtZn6tkGNVSk6beqMXxeAyAMCfmweenpUHgUhtYQhThf4W5J/Gp/FP+oBBBJP3TVDwdcCDVFJI38428c5qm9DDEuP8AaMGz1/7V5agAnK9sYIPcVVvLkm2cEZJHGe1My7DcOQR364qnNvIx6j86pzdj9BvemeVeIUI1OfHQtnpWUZ9rcN0/Sui8X2jx3JkUZJODnjFcp5ZbBHGT0Peo1kfi2aR9jiXdHZ+GtRaSDyckKrZAHoe/14rehwhLycjPGRXNeBdMmubwOEOw9eP0r0+38KvOnAwOPwP41CoNu6PvMmlKvhlc8919UlwQrKQcnvu/+tVOwuI0ADMAe4PUV3XiPwU6WzuCVKgk8D8q8su2m068aM5wOSSOorSdJpas8bOaE6FVVHsz234SwQ6n4hiDAYjO7djoDj/9de33Wmwu+UO4dgO9fN/wl12O0nll37dwCnHX617jp3ipJwAWJzgZJzTw8uTQ/Q8hjT+qpov6hpICED04x2rxTxvB/wATXBJIB4B7ev8ASvczqUU8Jy2ARzj0ryTxRaRXWuFyVZcbdp5p4mqvZmubxvQNXwhldCKHL5G0MewNdlodj5en7QCBnIHoK43TnNjHEAQwYAYUYwPpX0V4d8IQa58O7K7tY/8ASjEC4x3PXj1r5vCS5q/Kjgy2rHDxUp7bHlF3FhBkdzXk/wATb91AgUkbx0HbGP8AP4V7pf6VJHI6uD8hOVI5+mK+efiSJJtblGCoUkba+jqJKNz2c3qezwsmmcRDMUYAnkdSa7PwPeONXtgpbBccjnHIOfauLEeSOMnIzjr15r0D4faS3nS3JIALZBx2GMD9DXmTgqqsz4TJ4TqYmLXQ+6fhv8SFhit4zJtIUc5/z617Xc61a+JvD8sU2HO0sCea+DvD+vSWUySbiBkA89PevYdF+JrWtmQJeNv9KcL0up72bcOrEVFXw+kr3LOoeH7e/u7mB4gSjlcgc+o+nBrN1DwZJptp59gH8wEfJu69q6H4O+ILXW9W1ae5O9XlAwR1G3nH45r1bWPCcT2omsgskXDFRyaqlOli4uE9TLFZlLBV1h6vl6HlvgbxfqnhC7jJeRUzk7uh9hX1n4B8d2nibT4mWQGXaNy968Z8PeFtO19HilRVboMDkH/Gra+FNQ+Gmox3dlvms8gk8niuaGGlgpOpQlePVHxeeQwWbN07clZbeZ774n0GHXtCntnQFiuUJHQjkGvkL9pXx+1r8INS0iX/AFyOsfXJxnGR3PH/AOuvpnw98SbTWLlLfeN8iAhc85xzXxV+2SBZeJNQslyiTHzhnuCR/LiuqvWjXhz0nqfL8P4eVDEvD4uG3vI+Q7xIJQqAjKnaQ3PA71m3WkWxkYqxAJ4yOmagvJjaXMgJJychs9ack32iLOcFcYOe3etKTlbUnHe9VcmYOo6e9rOCSeDtDYx1pZOUwMg8cg1uyTpJIiFQ6MARIT3/AM96oS7IyVQAMCQAx6n611KSbseQ3broYyF0uQQx2jk5robGQjDMcA9MVgzO3nkbQDg4GetX9In25icqpJ+Xc2MCiWnQm7aOhluCUcoAOMGuZ1BBHg5JJPzDHTntXQHfBIUXlnXcMYIIrC12NwqEDBJ4OM49aqnY4arKF5C0ex0dhuGBg+tc5KxS6JLA84CnrWzdIVZWJOQOOenvWNMzNMCMcnPTtVu7Kp2N/SMLKHYdjyP5YrpIMlVcAHHb1rnNKJdkGM4GD9a6iKAMEYdcDPHWuaTs0jvvaOjLUUyAB3DKePlxkirfnobXeDwOo5pUiTyQTt46bj1qq0hIeIBtp6Z7f40276JnO7vVlu61wy2yxGXPA+Td0FUTOz7ipLnPGD1qBrVI5Vc9zz7VJF8szbXGwdTnrmhQj0MbthGzk8jGDnBPSpuC+WGQBwQeQahmJSMdC3cgU+zUnCgAhjyfSnvsTa+hJBLHIzhySVHXODTpZUa3baCSeBmoLiNA7FeQRg7T0NRoP3ZIyCex7UR1epmlbcoSW6yyZyRjnaf5VCbFml2uAp6jbV02zIzOTuDc4z0qaBC4JeMcHg10c1tDnlqQLaNGODgEZyBUywAZ4+cjknuDTsmQsjEgKMhscGq0sxglcFic4zuODip5rEx0ZfjiUgr1OABk9DToUQcehORjvWdZzNPcPtJAHI+taiyFmEewkt82cdh1qb33NJJLqSiXAwDywGO9PZSQC2EL4GAc4qORVi2FmbkZAx0qvLfJK7IN3y+h6Gsb2KS0IrgEnjLLkdKVVQAEY4GMEdKkkk8qPORlh0PFZa36CUKThxyRW3NzGaVjVhBT5t5JJ4BHAFM1CeWMgqSwz0XjBPek88XCqVwCeSCMc1nXVyzOcHB6ZFTuw9Snqk7JggkepJ6UzTbnzHC54J6kcUyZtxPmHcfU8U+1ZBGQrdDzVyaitSdVpY0ZULbxkDnHIzmqzBkB2FRk8+9VrnUVChQCW7kdvWq4uCyBnPCnIAOaUZ6Fcti9bmZnIJ4HQe1aFsFnGXOPTBrH+3iIAgjJHfrSWurogIOGI6H3rNyfNoPl7mlfxRgBYzk9yDVSKD5gA5JBye/SlhukvGxvA4we9StbeWOM5x1J610c3MtTLWLuI53qVY8+hqI20kIyAxB5GBzipHhOwEnK46HtTorgpGA5yR60K0RJu9yW1UzYVmwffvVtEQjAycckVnidNpAJJ6g+9W4Lhi4JbAIzwOtTfsXrsO8hMgA9OaHsgCGOCc8+9Q3F0I3AJ5zTTcZJwScjGc9KmFrk2vuS+SFf5DkEjPtTSssk8gQ8jB5PH/1qRSyYYEcnpnNW7B3LPvRcngsvcDpWlrPUI6bFO7tWZgGbBA/Wq8Nr5jkF+R1Hc1uNaLdnA5cDHvVOHThHPvYlSTgkjPFDs3dGLd2QGJhDtByDx16+xqAsUYIBlTwT6GtSS3jjVijdeORism43K5PABPQd6TmtkXGLvcs2N69tMBnhh3rSEzzh2zgjG3PTNZlpbJL+9yo9MCtWJWSMhlAB5DY4IrOKsrlXdrFPUiQAXJxnOV9u9QxagWwNxKkcEGnX9wu8KASCdpB5wPp3qG7ssRhkwWI6qMDFNQ5hKXKWZYWkmQoQQTyRWusDwQsIyASMEYzmqejTRyKUkjywBwR1zip2vHVDxkEdR2p6iW90YcssoUcFtpwcnNSQzpMhyo3cjJGcU+ZTHKZEA2tyQxqB13PuTAXHOO/vWjiuW6FzO9nqVbthCrhSCSAAOuKqwTtfzmIoFOOQP5j+tWpXXksQcdOKzXlMc4kQAjOCw6ipa0uwbfyNq+hNoiKD5ilfmGehPT/9VZKl47sncdpHXHT6CrsN4bgBAM7z1J4H1qN7Uw3Qkl4A4LA5pRV0TbrcTevzAu2Djk8cVNaTKXA424IzUc0kckOVA2txTdPtS7FCdgxkECnbTQq9zZtrVmclWQbsYB7D37Vo+WqxEPjPcg9axMTwoMEsBgA9M+1aUNy00eSWBHAxzjFYtO9jRNNWLsBUZJAIApRGPmAHB/SobSSRZM4DE8c88VLLKFcgc7Tg1m5DiPlIA2gHPrWRcKXmDYO5R05FaSZbBJB9DjpS3EA8lXGN5JUfhTTbW45LQyMP2RUGAOvHvxUqOYzgAEZ55p9wxRFc4yDyBVd5FdVYNjPUZqfhRUddjZhtxdRAg4OOMH071AUjVyCM07TdREEeCoyOhqK5liJ3oPmJ5wOpoU77ilqWVVBC7oANpA246k0sE6yAIwAAGOO9RRPggNwOSec544FV2JV854Jzmqcna5ly62J7mNFYlQD7/wBKZlTGACCG64/lSy4dRtYBcDJPFReYqbBnAJxkdves+ZorlsT79g4wTgHH9KY8hZgR0x3ps23BKMfl4HaoIy5YkDJAzjNF11KtbYLiZ1nwOCowT7elWbaTdED0B5/+uKpMvmuWLkEDkdeaVJfs6HJO0c5qlC+qE720J5ZAwcBipHG4DPNMdwBxg8c96rx3iSoSGBOcFR2pzMCSQ/bgVukYXcXoNe5KMRKpCnp2pzOkal8ttPYnpSS2Rmi3mQlhxnPSqJR3YqxBUHG0jORVKFth819y3/aC8KcFM4BBpk19NFMJEJKjjd3x2pw05Ps29CSwGAO2P8aLaF5YcEglcEqR+mark6kXsAu8gE4Jb17UkmoGYYPBxjg5q3/ZQnjLrgFezHpVFNLAkK7irE9B0rPlsaKaa2LdlGXhODgk4yen0rRXJQIGC4AA5rPWFoUReCDnOD0pWYxLwcnvzQ2+w43vc0Y4gFO9t23KnH86bDKJE2MEJAwM8cZ6/Wsp9RCwuCGLc5I7+lJau8jqScLjoRS3GknubXmryAd3HBrMuJpTcHB+QDIGKdLM/GAM+oFREyu5DDjrnFWlcynpsyS3viCWwc47noas2+oGS8CxpgHHbHNV7WFec8gmrNtEtvJnPPVSe4qZWvoJSdjeZGgjCuCABjJ7e1NleN4CAQGHDcdfaq011JcNlnGBjBxj61LDbiTnJ5HSsfevsaXuVtpBJxgE9hTkVt5OSSeADTvMCqQQVwSvPtS2ssBnVXbaWIG49KtWWtiloNRSXy4wD29BVfU7gwR/6OPnz3NWinm3TYG3aSpIGePWpZNPijQsTkk557VSakxuVldblfS9QM0BikTLkYJOeKmurPEOcYGeak0+yRZHIOd+AAT0q7fMwhVDjAG0Ej/OaqK5dDF3e5y5sfNfIO0rnHHWrc2leZZIJQElzuGBjOR1qxe26BQY2xjrzjNZ/wBquFlUM++IDgkZJHb8K6b6aIyaKVpZzx3G0MSEOPapruNnkJXiVenHWpo5Hlc+SSTkc5AAPpUdxJNBMzS5G48j0PtSjq9UNPoy9bs8cSOMqSMZB5BFVbrUZFLBgWx0OKnjmEcJJIJxxx0rPS6WeWRHXnB49vWknrYfK0Sx377A5AQE4ABz+da6XJvrRiW+6QPoT2rk7kSQDgk+hHORVSO6liugwcqpBBP9aJJp3KUjZu7EmctjGDk5HIq5bhkwoOQOQSfWiBzNbrL1UqDkd/ekkv4nkRECq6jBA61k5puxSet0VJ7p4p1blRnApPtzZPPPfvxViRzICHG4Z7Hp71mz7YnB5xnsKmTUrWKfNuW1nAUknvVW4uQxYc47g1HLIo4A3ZPBHpSbESME9ccZOaSVla5m21sNDAqQRnj/APVTYQI12knGSSAOMnrREjSPkHI7g9xU3yYAIG4nqtaRdlqRq0RnaCSwwDj5jxn0qvcQlXV2QHHBJ7VpNGWGGIIOMlhzgdKjMRMZJGARyGHaqXqLXfYzwwAB5+nSrEDqELhiH+6VIqG4hKyjALDHG0561EsckUrBcMB+tHL2Ki+5dlZZFBQAEDnIqCZJkCsFABGeaSBmQ7mPXjBq9HcApsIGBwcjkVlpF2ZWz0KsUJZeeG7ADOadGCpeN1yMAbvf1xUsjl2IAA7ipEZGUlgN+OPaldX0E+yKy7o5gAWX0A71afe2CxIHb2qFQZZ13ZHP3gOlX8bunbtjrTk0tSk3YrIAuRnI7EClIUDkZIP3j39qlYhR0AfGB71XkGCu45J7KOlZNj5mnqTbiE5xgjnNRK7ckjP8OaeyEoQQSR1xzUIVwGC4I9qSTehXOLuYn17CoJXCAEOBztORmneaCArZ3ewqxCIuQQCc5BNNRtqDk72RXt5C6k8jsP8AGrUd2xQqwwQcHPH6VGfKjYcEL1JA/pTJCiMdoyM+vSk7NlXaXvFm4uXMZBckgYAzzgUumRG7Ii5JbBBA6n+lVmQTg7SAegJPStPRX+xzpOApcAg7uQRU3aWjIv0RFcW0lmxXG7qQMVVZzKgyAB71ratdfbDuRCFJ+8O3tmsSVjEp3MSAeR6VULvVFtWB4nXYQeCcDjp/hT3MquB5gIAyDjORVZ7zdFs3HnOM9qsW6IChZ/kI59q3gurMte5UltQ6EtxtJI/GmWiiGfJIKY4PWteCxnutyBQ8eRhwOnsaLvw+4icIuGAyCB3ra11oQnbcgKJ5xJbCMAMkcCo44UtXwi5A756Grmm2ckyqkqcEhW9vepb3R5dMuHUsrxYwuDyfU4qG3FajTuyhLM/8KYI6nj+VMhmfdhucDAB71LKQDn5sgc+h9s1UnEjc4IPdRwRWKvIt9y09uTGGIAONw9cVGtsMBwhYN+tV4Lh3YAkgYyFOOKn+2TCNsIDjkgY6VSck7ByxlYZJdRW8hDAqMcBj/WsqedJJ3JTaT3AzWg7C6C4Ri46gjPNNexI58sE4LFc1pFLoKcraRM140ljY/dx1yOtJa27RtuEh9TirTQyGVAAoj4zx0HpmrIh2YCjbgYPFatq1mY+8O+0SC34BwSMjuPxqKDUB5vlOCAOh5IP41JHG2dqEAHueacmnKrbsjBPOeRmsnGKRSk0XI5Q3TJHp61OJ0YBVyp44qvDF5cYBIJHcd6cgHysCMg5DVzuCRundEkgDMCDxnkg0SJlc+nehBuJA4561O0PmIQDjPUk4qY9hv+8U7cNg7xkgkjHPFWGkSWPaQAOnAqFY3IKk8ZqaG2xwo5UZyTVvS1lYyvYWMjylQDLDv61KQVIOMjuKZhiwwNpJ5q0hbaBkehGKlvuXciIDAjAAA4qt5RDqQfmxjNTzJubB5B6r6CoANmABkj3qtbaBa4hHqcEdM05XwgPPuDUTASNhhlu3H60oACYP4c0vMVtbjWkLzZ2AFhkbTnI9akEaBRngn0oRe5JJJ6052HlgA8jkZPehsdnYmU5h2FQVU8cdaiVRHgn7uT+FNjdnjKjgfXFLKC8eCf0pJaDj5lgEOGAAwOjGnW4VWIIwCOPx71DCqJGAXwTgfWpTGDkDn1HrTXmUrWukSPEyNkFWA71UeTEzYGMnrnJxT1LrknII4Pt7U02/mMGB68Gi12Q+xIkzRDA7jkU5phkEZqBiEJBGH6E4pVwcAsODwam0YoaSSJmkMpU4wfTrTpVAwQxye/pSeS+47srjqOmaUuFwDjb05qVuKK1sI7k/KGOCOoB/nTkDngggY70RlWIbOUPrV94UKhuCCOf8KU272G3rZI85dhJgFFx0BXn8ahkkEcoCAYHOPegD97tH8XOKY8fzg5wc5BPau1PoYKWpftmSZBlxj0A5/Oo7j/WALyAOmKqQ4jPcEn17mnzEgkHr3wc0W8y5NJDJiq5POSPSoTcEptBGRyCeaZeTlRyWGBkkDNRRI85LKCQRuLelVH3tEZ3toWDO0j8njHcdKmtEMmTgA44LUyLT3xvBJHOV9qcLkodmcD6U5LSxUFfUtMhZgASpAzgd6fEqljv6KO9V0ugj5yCSPxFMedpXCgkKwOcjrUa20NHLszVjkWOHK8luQfUVLHKURTkEAnPFVElDRKCDuAHQ8Co5rwBcH5R61ILXqa8N2CrAOSQM9PWqLXA8/IwQCSTjrVQzAIATyepzTY2GcDAOeaXLcm2poLcmQlSOOxFTxPhyucHbnIOcVUjjClT69ecYq7GYxtPyg+ppXWxuk9yw3K7N7BsZ4HH51ZQFHBwQMDAqsJQ654dQfWpxI0mDknPfPTFZtLuFuqLRdmJJYYI547U+PyyuQSAQR1yCO1VFbp1JBH86lkwMgH3zUcqWo7rQvJhkHJLYyQe1V51YkcYBP6UyOYFRycscY/z2p/JXDNj3PNJMLa3IGjKA8AnHAHp9KY+6MFWGeAxAP5U5nYtk5KgYGKjMmQQOcjgn60J9xre6I+XDEHJ7gjFQLw+OmOevSp97bHyD1xgdxVdly3JwWOMZxiq6g7lwH+INyO1BUMoYDJPv0qqrN5agjB6dc5qeINkqHYY4KgcCoej7ik7jw7RErwpOckfyoF15gIPXGKiI5Cscj1quVYK/zKMHIoSQSeyJkkEbEk5GetXIXHBBz64NZcOHySBz+tWYpCpIIDdwD7UWe5SUbaF+fLLuBIGOCKWKXcpHoOaZE+9SAMEnB6kClRgjHgYPrzUrQb0eo1z5aHI3Y54FRYOwbsjOSCauMrKoJxhu5qtJJj5eoHSqk72RO+xU8sLIT1wM8cVWu7tg6gEAg7t3pVmZSWJAHNZV3FJ5wcgYyOMdq0hdaEt2diecExAtznrkdqfDMHQoT9DmoHuhI3lkAtjBBPbsKY8ThgQSDngDvStd2HqtSVpBExBBwehA71LErEqemeuRUccbyzEMGAB6kYrTghEaE5I9M9ackkTrccFPlckY6DJ6epqKU/MSAGPbmphEAGP4gjtUbREnocdjnrWDepa1IizFhkAKAO2KjnZ0U4GTknIHSrggJQA9evTrTLmMqwIAIxxk9DVxZVtCGMtLCGyQSOOOtZV3bsJt5JPt0rcgiIGc/h6UlxAXIyB6jNXGTRjO5jLcFhjbhgeo4qE4lOGAHPbnFab2QSdHABxyKpTWbQsSoK4JZge/tW6s+pg23pYpzQGJEI4LHoPUd6rs5BKYOCcnArWKvchcIBjpk4/Gqz6bI5cKcE/xZ6GtE1J6g1bqUWjMcG4DAH41PaCJpFeQeuOf1qZ1b7M6tk5HJPG72+lQIu0KDwcc59a1fkT1sy9BKImO0fKQQOKspMkyhCMc5BPrVG0DspDEgA5A9faldH8xWHXp+FTHXcrbpoXLu1QRgBefUiqiWTqiShGAcZUitC1vHSB0ZVOTkllBxj61La3YKAbRlcnI7elHPZBbQqx20t3D1YBTnHTNaNpbCOIgMNmMYJrMF5MWbBKqTgBe4z1q3aqBIfMJyDn6VPN1BLualnpkNufMchyTnntVvxVb21/ZwS2y7So2uc9TWPLc5bAOOBxmrllcCXZHISFbPvUuo97hypnNP5cDnK4J4P1p8E0UzsiqwwOAwxk+1dlNo+nTxuxOMDIwP61zc9rbQzOsWAEPBJ6itOdNfEZu6dmip5TtMA4G3H5U670E26l2A6hsk5wPTFWf9cCoAKqDhqYsxlTazZ7jPtTU+w+Vy0M8WhjYFTsUc7R3NXbaEOQSAfQ+lWYrcSZJODipra3ECsGGQTkg1lOemhvFW0Zasrfy0IGCvXpTpAEBbaCSMEYzkVCsgQnggY65/pThOGAweT3BrkalubN6isSEztAH9f6VFuRhljtI6YNPaQMuMghjwwqvcxiTBHQ8Ag9PwqY6sLpLYcy7xnqB05/pUQAU8ZzShNhyDwRwPan5HfrjjtzVu5CbuLKo29Vyf1qoGxIVxjFWTlkyHBB6YqJIyWJwA2eT61Ksle42hTENowQP8agMLs+RyQMnqK0GQZVQM55wKrysQSQCD+laKVwsrWEjA4OMgHpjrQqBZCwAH4YpYJDnacEnByKnePLDHAPtUt2WgLVaFK6tkuIyRnB6ECsh7aVH5+6D9K35AVJXOF4xzUU0QaFhgbwOK1pzsrMjla1ZjlMjJOQM8d80rfKABwcVB8wbIPBPB9quLGCCSeCB0Ga2ehnzK+hGj7cYzzyB7U37YEcAEBT1JPU0+QpHCwJ+YdAePwqjIW2gqRuA9M//AKqqKsNykmasqFoxIpIDcggdKbahhLlgcA9+M5qPTbhpIkB4HoT1q/uxnB+YjkD+VJytuTLctxAh/lOCBwanmxIQWDH8ePyqkkrEAY+YjircDmQAP1PGD2qectRi17pnzxIhJx3xnNV87WAIwADn61evwISVxkk8AjvVKV+VwAB3yOtS5NiirMlgkOCCDz2Bq35QIG0AHHJ9fwrM+0LFgjqD19D2qxDdNkMT8vKkZqY3T0KTSdyZrcqMjr9KgmibaCOSxwBnp/hT5L3Z0wcjjJqm1yUk3E5B6YHatLNakuL7kZjy+TjIPr+lSPI4IRc8DkE55/pRIwwWPBY554qrcSbXB+YEDaafNd2BaLUsgkD5ycj15qdJQy4yCCfSstbljJjdxnrjrWjFGHKgHBJzz2rTl0uK99RGZTKSRn5cYHr2qt5JfgjB9u9aSWjMSSduOuRnPtT0iQyEnBx0zUudgcb2sZ9tbP5ijBEYPPPatuCN2QhQRkYOO4qjHcot35eAFQcjHf0zV631DymOAMdhis3O4WKVxbFZgQxGOCOv61Mrm3AKnJPvinXVyJGclOvIx3NVpLgFGBByBySM1CfMXrbQndlhj3y4dm6qaprLBKW6DnGR2FU7rUHnPQkY2jjFQ28W7IY4xkFcfoau9yOWJquqKg2EHnqala73B0BChQACDjPvVMqZExkqeMc1GxMQycZzzWqTaJKySmO4CNu2En8D3NXpbeFk3FgSe2azDIZZwc5YH0/pWjFEFUI5GW6FqzlHXmuNWaM/zhbtjbkk9M1YWaWVwAThj7cUt1bK/KjGT1xUaxbCSST6c1XKmOM5LYVFDkjYAwyCR1NXZoEs7FZAC7kgYzyB6+5qpbQu0+SDgDJI457H/wCtV6ctKix4zt4z0rTZEtXIoH84jOc5z8x6+1asBAjAByCc4A6VktEsGMnIIzxxQbp1wFyAT1rGavojSn7r1Nb5WlLkDf0yBjIpsjgYOAeegFVVkdwJFxjHPGcip1BkYMMge1YSg1obtRHMp2DhcZOST+lMbMi5IC46+4q5HER+8PIx91h0NPaNGDZzyORistL2JS6ooo6sgAIzyBipYYj0PBqp9nMUmUX5SeQR781qiLaFZTxnjNElfYqM7kZUQqeMkjPHaq8sRI3EAnHHNWJW2k8Z9Tmq4nJ6DIPTHTFCTY93qhEQEAg5GeVpOWb5QcD0pWk2xsOMe1RxXAXGASCO5qkuqGyYBgM8EgelQyzFlwSFA469Ke8u7AB57nPSq05SQckHIPHrQkRvsQXDmfagYZBwcDOVqWC02MRjjgjJ6io4YF3g4IB6YPFXVUgAAk5HNaN2WgfDuhEVVbCjODkjHeorhiVwcMDwcVMIjt2Akc5J/pVa6LxKi/KfUjiiKT3GnfoXLKEiINxjoBUM0RZwDyc8CmrclIgVJIx1HNOSR2bcSC3+1T1E7WsMmQ4wMgntjGPeqbsVDIBhicVbmlJJzkgdAD0qnMRtJwQ3Y5qk11FytrYS1uQm5cnOcfSnNcASdCB9eQP61QAHmbg3JweO/wD9aluJMtxgn1FOxSbsaMjeauDgDPNQoEjY4wVHQ+tV4WIQkgg9KWX50LDrnqalb2K6D5HJiJU8kEjHNYt3Mz5BJzxn3q6paJTzx0596qy7CxJOSOCB29qaWpi3bYqGNJY8Fd+DzjtRLGE4B5x61NFgKzJgAHp3qG8lO1QQpLHbwMcVsnbQT1VxgmG0EZPHWhDuBHJLDBB9KYq9UAIAH0qRVCt0wQAM5prcXN0Y4A4A2gfQ5qxbW7bwQD165quAdzIpwR0PvWtG/wC6UA/d6ZGPrTuUve1Q5lWM8YUtwfU1FcqgOAecZHNOZjuILE+lROxJOMZ7bjWKdja2litzuyRxnk1csrQ3k6xAYLcA+tUo382YrjHOK07WcWM8bcFgQQTxj3FNaa2O/BUo1KsYzeh6joWj2+h2ScKXAAO7vXnnxAkL6sCSfLYHAPbFdfBqou7RGDknA4B9K53xZp39o2jMMl87siqdXnVj9bxWBpxwPJRXQ5LRdUNjdockJ905r0i0uFuolfPGBgk9K8dy0TMknJB7djXa+FNZE0Qgc5OMc85rna5HdHj5DjXTm8PM6XULUahbtGwHOeTXmOq2L2V2ysCB1Br1ZEDqBngnuK5rxboSy2wnXO/BU+1XHXU9nOsEsRS9olqji7G5e0uFkU5wRnntXp2g3y6jAj5DEjGSemPavJwWDBB15zxXZ+A7oiZojkbmBAzwBUSWtzwMgxjpVvYyeh3ptVlOAAeM5FcJ4z0tI5A+0E4yDjp716dBbnywQMZ6GuL8dhViKYAfr+HetLOKufcZxQhPDNs4G2tRIygHBAwSa9f8BeGWuLBWDDAA4z615LAvmvsAIHv6V7N4QjuxpQMAyCoOQcA8VnfXa58tw3Si6zlsSanHJol8i5CRnCjjHOeRXQ6beTy7SASD3JrhPEupXTalbRXb5jB6MSQCMYFdzpF/AlrEFcE45HvVq3XQ/UMPU99xTOssZXKAE4PevPfixYiRRMi4C/ePqeK7G31JQT834Cub8e3UVxpZOQWAOBnqPWiUo20ZpmNKNXDST7Hi7QkOATn128V7X8IYll0oBSDxgYPXpXiF5N5ZYoMjPHFeifCDxUunakLeXhJCDj0Pf6dq5+blaZ+eZFWhQxjhLqe7LYMgAxjHBxWR4i04XGnSqcnj0rsbYwzwK6kMGAwfrVa9jSSI78AjgmvQ0aP1apDmhofIes2htNQukcnO48H09PpVjwfJjVInI57Y7Vr/ABIs0s/EVxtBAbke9YnhZwmpKWBUhsBgeo6/zrhqRs7H5G6X1fMrPueuXEiG3U5xgc47nvXjfxAvPNudo528jng16nNdYj3Y+VRuC56V4v4nnaXUnUBmJJ4UdOetVo7H0vENa2E5Y9TO0tWubpAoOOg4r1C2tRDpwTA3FcD3P1rlPC+l+RmaXlzg8jp7V2HmAxhcjHoaiUtdDxchwfsKbnPdnm1/buurSgqxXGN3qa5zVYRFctjgE8ECuz15kTUCPX5jj1FcZqk3nXLEHgckV0Qeuh8fn1GlDmfUorISoGAMnAOajKjJHPHSpFKqwJBPv6UNg5GMj3rfU/OG3fUaijJHXAB59alEnlgEZBznn+VMHykZPXgZFOKjv1x1FXcQu072YkgHkioZAGck9McCpJPlQE5wTx35puRux3I54qRx31Njw2m6TcRyPlHHrWlqOnCFGlAxk9KzdAbZKwzgnGOe1dnNZLc2RGCTjIwMj61yzfvH6NleGjiMHZLU4vhCARgnjjtXa+DdW3Rm2b+HoAD+ea4q6QwSmNgcjjBPWrWi6i1nfxSIRszhue3rUy1Rz5fiHg8SkzsPFcqlEfAIHAz3rE0mZba8hlUYKsMY9DWh4juFe0SUKTxke4rEgYgBwc7uV/oamXwns47EL63GZ7npzrNawMSCdvQHFSy2ocjGcD04qj4RuVudHgPB2LtB7n1/Wt4R8EAjnoMetbUo3R+sYecalGMl2PO/HNgps8lfmz2xzXnkVphiXIIPA45Fek/EZilrEBkYYkgH2rzySQIuOvbJ7VnL3XY/MuIfZvErTVHoXwxlijZkIBJG4epBNeoQSIjdAUH8OcZrwnwhq32K/U7+pAOTggf4V6xD4hgSFHLjHv2NEavLoz7Ph+tTqYdRW6NrUbpTA6shclSemK8P8a2dt9uBhGSTkkjpXq1z4ttSm0KZHI4CnFeVeN5R/aOVUID8zIewNJ1VL4WHEMITw+vQwtOuJdLlJikYMBzt4B59K7fw745u02rKp69VOeK4eDDHgcV2/g7w4dYk2hMYGc9MY561hKPM/M+LybFYqnV5KMtOx6NpfjKOdFIl+7yVz09a4vVvEhGtPIpG1mwO+Kp6xpFzpUrGIMi54Arkby+lilbzCxYnhjjmonTnblkfXZnj6ipqMlZnsGneIoLyWNQ+7AGenBr7F/Zm8QWs/h5bWRs+WSmG6Yzwfyr859K1rycuDl8c8/pX0p+z78QH0lHjLkAkEMx6DjA/DmvJVB0aynEywDWZ4ephvtW0Psn4g/DCx1SMXVqqrJjJ2jGTXxd8VfhdMmp3rxxvvU4AP8Qx1r7T8HfEey1ixEM8oclccHn61yHxV8KWup2wvbRld0zuXGQQeoP8/wAK9qVSU6TS3McJUxME8vxl7dGz87LjQZ4L0QsjRuTjkdOa9c0HRlsdPgRQMBQRzntXR+M/BkU7QXcCAy7huKjgjNTrYiGKIFeQANv4VwYap7ZtPdH1OS4T6u5X3MZFKAYBAB6ZqrrPiB9JsJSHwxXpuNat1GqIQMKAM5FeS+PdaaW8+zowwoH44613VeWMT6HGV1h6Tkz2v4B+N0i1iO2lcKt0RyePm96+stL8XHTwUkkxEwxk9MV+c/gnXhpuqQT5wYyOQfQ5FfYEfiJ9V+G7auDl403ORxjHbPXrXz9BezrSi15o+Mq06eZwjOp3s/0PQvAPxQspPGV3Z+aqEPkA8DrnP69q+mtHubTxJZ+XIBJG6kDPPFfktoHxAn0zxRHdCQhrlsBjycE9c191/s6fFSTWHlspCfNiCt1zuBGcj8qdDG1aOIVOotGfL8UZJCdJ4rCPWG/+Zs+J/Dlz4D8fWt5ASLEuTzwB0/Ic18p/ti+Notf8fqkcgYQ2eCydznpkdelfob4u0+DxBpBmliEgSNjyM4OCRX5J/FWf7b4v1ZpGJ2TuoZzzyQcfrXqVsPaXNTdk3c8PLMdHE4eVaqr1IR5fxPMLy4S4uT52QCfvDnFV4ZPsz/K7OjfKN3pUk9u6zOHUFR933qHTLJr2WdSdoUFlBPYDmu6MdEmfM16jcrkl27EhUZyAvCgDgetZZvjA4BGTnqRWg8TNtIGT355x2qBrMOZQV+Zjle2K2snoeZKepn31w07qY8ZUg5I/OrcMiT2/Ay46+9UpraSFiCMc8Uujxv5s0hGARjPrWnKramfP0RuadfksEdiAOMnnFS6+8UFuhLEkcgjvntWai7pCqnHHXP51X1Fi0aq5ZipBGO/41klyvQym77lTVpNtuMYJYc4/lXNmUlhnggdOv61taqSbKIqc4JJHof8A9WKwRkzck7SRyO1bq9rGUZ2Ou8PzeWoOMkjFdfaElFwRnHDYritAaNTIRISw+UgjtXXQK3kq6NjGMDnketcsl7x6CneJoSS+UgDMCD1yKrmdcErjBOc1EY3MbnOCWBBJ/PinbQYmXIJI4x0NHqZt9EVzfpMGgJGVOT9O1RgOJkGCQeuf5UxLMeaSclge/ate3tVcbQcknAIq20lYx5nexXkwRghvl6jFSx/us7OmM4HWku45babYMMvRSO/+fWnWcZkHXB7j3oWxN79RWjJOQpYHqR2pYoDGONxBHJNPllNuhQZJz0x61GZ3AGTtcHnPGD6VDly7GfLqEuXUIgAIP5+tOjzGrKxwPTFJvZCjLjGOcjJ/OoLicygYIPHG2pu5aIWi6loshXaCA2e9Ury2EqE7QH7nHNMig3SAFmHcHNW5MhkBOcnBZj0raL5dyHZ7GdZZsyxIDE9Mk8Vq2heQISQeSQTxis+4QkgKehFDX6QqQSFf0zjHtispy5vhKi1tY0ryQEBTyRx1qjFB5LF8DI6nvVaO/d5QSMqRinzSmVhsJIPQg1UVpqJi3dwjR4wSfQVnpAPNIGSSep7VdksXdgQCD35p0URicEjBUjknpVq0TJu+xJbo7bonRVYAcqc5qlfWxgjdlOT/ACralkBui4RUJOSuODnrWffZkDcgZHOO9QpJPQdrROVu5X3EZ69cUQuYxlnKjv2qeVQkpOF5yeO9J9n8yIAEkD+HHWujRrYyU2kMtoBPMFPLZ3DB7VPdbI1AyPy71Gmnyxr5kYIUYBwMDmmPZTztl1JBxx14qeSV/InmT1KkkjSMFBOOh9qcLZxwoyR2NLLBJbNkqFwccf4U9Ll41BAJJOCPX61pypBzX2ZY01Wikctw2eBjGa03uHkj2Dn8azzdRgEjHqO9NivGU5X5h9alQuyr2L826aNhvIJXqDjFPhzMoUEPjjPrUQ/foBk8nJOelXLe0S3Ter5kAGSD1NHL3Icuhn3ELCdcEgjsPSrr208UQIIAbkEipYY/3u8gE54OetWLq6+QIBjA5BH6VUkkLXvoZEiOz5J/HrT4WMYAIJOOOP1pJ7gqpY8D+6KkgljESlgQT97nNYzdloVHsSJL50gUjsQcVrWsQWEqGw3GSR2rIiAMylCAC2Oe9bUcghjDOwGO+MZqOYr3n7rIIpzbyglue5HepJ74OcYwV6HGKp3r7lLIAfQVWFyWYAk7e5x0pXlLYpqKLlxOTCynoRznvWbGwmlAYrlTwpq07CSIqOM85FUrSNvtJJAxzyDS5eVXuFk1c1Y1WNeR8rcEDnNafmZtwo5I6kDPH0rLZlNwhPTA4zWh9oSFFO0KO2D1Hemr9SGr6FLUbM/I/qRjBpGguBDnZlAOg5/GpdSvo3w0edgGCOuT6irllfL9jeJxyQcN6V0RlfWxErrRGXY3McILMGJBPy9M4q4JDLGWQZJ5NV4fLnQ8Ac5Bx+maso8EOY1lO9hyGAwPxqnvoTq1YzZLjfMYSpwoyaqXD7TtwcE9jT0kLX0gdSGZdo2nr6VWklcSFGXo3PHSlawaFe4idwcEkMcYp32QvYsGVQ6Hpzk++auRCOL74B3EHOPTtmri2onjBQAgg5q423M763exgRzSQRYAAOMHJ7VLJdtdxBCeCOe3Sr+paWzW5ZBgjABxxVAQmGMFwAO3PIqWk3cqMr6BDAI7QBQc5OQD09sfWrVnehwUClHA7jGar2Eu4OQSQD0NWHhMk5nAbDc7RwARUSv0KTa2NCMyybCTgHqAM1pWkcXkEDhgchs44z+tZ9nO4G0rnaeuOorSgeMSKpxuJ7jqKxfobL3rXRYjB8wBwM9iKCVRmVlySMHPGPepGczJuTaQvBOcYHpUSkSEtnOOM1m1LdFOW1ghQRKoYkKDgelPcjcwbJGeDihsMoBGR/I047Xh5+8tZb76AttTM1OElCyKAScZXGfxrKDMgBIz6+1dE5Eh2AdRjk9T/hWJeL8zRqCD2qr6DSt5kUWoBGIPBPbNWLF2nkz0TPBFZN7GY0V9hK5AO0Z61f013jIPBH161q4pR5hKor6mmd2dgBIzzz0okJORjqMc1AJdknAYjOc5706W7UqTnJIz9KyTaKunsN8hnQbyCQeMDGKbMAgwp4A61UW/IfBPJ71XlupRdOONgyB3B9615JT6EcyRcWdlyMk7hz7imm6CjHQd8VQaR42Yndj3GOvami6RlwQAw6n0rRUbdDJz1sWmv/IfBbk9MCommkn4HIA4561BIyGTEhyp5BUEke9WLaWGMkR5Y5AAY8mrUUmS5O/ujdKkBuGEqDCnjIrV+zxO4ZPlyPm5zk1VkVLeTOCM9cDqamjYLGWjUZPPTGRQ730Em3ui5BCjyMucIwycZ5NOGnRSEsMEgZIz09qSEuFG0r0H3u1XcqQNjgseoz29qnmktgUb7ldYVjjG3kexpYtiscAKTwQalfAJQAjI4BprxBMlSxB55A/Kp5m92W0trDBIdrAdAeKozStNOWfPXBOevpT7otHyoAHUgdqgRi2AcMTyT6e1bJaApRNBXBQEYBHTPNUvLlEjkEhCP4ex9RU4tyQDkgewzVqDAjZWAyOh9ai6WjBttWRkpBudA4Cq2SSR0NSqqwseScHGQKsySCNNj8ANkMQKGZFClSAw7g9faqbSM7ND7ZVfAwc45+tWZFDMEJLDOM5qGP7oUHBHIU/rSfbDE4A4IGc+9ZN66DUU9WQTLFaxknjb1DN1qfTZxOmQinHAJGcfSs/UY/tgfYCDkfMe/qR7Vc0UG3wG4BOCKp6q9xJK+pqQ58nBBJHJ4qQTtEw2Mfb2ps8gjJCAKD/tZ/CoIrjD/wB7A4HpWfM+hsl3Jp98oBCnk/MQf0plvpcz8hCFADdK6C2sRNYQzgYEihsEdPrU4R/srxooz93r1FF00ZvU5rzPLYqchgexqQXzlXGDnIUgj9ahuoHDEsMHOMn1quyyxlXx04IIzxUpvsNS6GjDLsYPnkDBqve6qQgGCe5waYpbPRhzkDrxTpFjdRuwQ3XIqovXUtrlsWLcxz2pJ43DjtgnvUV6wu4XGdkqKFBGOVApihGiKHpnIHpUFxbN5m9OuOQK0jN3smQ4rqiho4YXLjeevzD1NdBPareRFX6KOCaxbWEWkhdzjJycVr296kqEJIQSNpz3FU5a6ERim7oxIYX81oWJJB4Zj2qKaIx3I4IPQnHWtgWmTuzhwO3NUNRlljmOFJAAXg9RRz32KcH1ZK0S3ESofkKnO8H8hWRfW2FIZAoyBuA6+1aCy78KOpIJFWL0CWICQbiDkY4/GmqltDLkS1KliRbwKhJ2dsHOKJSquSCMHGSPWlRXWLDbQR7dRUTKgweRnoQah7lLXYJ7ooSmQCAM571A7bgDjGeuKln2NEAygsOQSORVQsSmADnP5VKs+pcv7wy5/dsMISBkH2NRCVuCGwR1BFWo4i6EEjdnuar3MZQfdA5ySPStVFGadugkMhLcOSSMHOOKnjO1zkZI6c0wwKYg8WCMZ570lswjJLMMEgDPvUNC5m2XEdpFBI5B4zUgDOcEEAjr2qJcbTtP4UqElCN2Ce3rS5rKw3DuSGJYo1AACLnDA5OT1qOWwBO9CeehA5xUYZoiQQfXNSw3O5ACTgE596XtGtgUe5Sks3fGM4B4p8cRjch0YdwfSrqgDJUcE560ksrSKoPHOcgcmhy5tx27lcqFkBGcHse9K0hiOFBIAyCB39KnZR5eAMnrSbQ+PXjFSklqh9NirHnJJBBJyc+tTiZkI5yDwKbKphIYnIz2pJBxkHIBzkinJ8yM4uSLLb2hyQEBGd3XNV5iZCArkMOuMVJ9rHkhM5J9qr5HmZ/MetQi2yyjeUFzgg9RnpTPMCgjH3uB7UnLnIICsMfSo87WK54Axup3HdrYay7gdo545zTxCQpYnkcke1PjwCeCxPOaQkscHBGfrxTbbepUddyKbJ2KOQfukdqkitxsyQCfU9qjuHEjDaenYGmyXJ8lgPlIHXGaajfYLNiNL5TEDkeuKs28qyqSXK4HG31rLmEsaAjDrjnnpTI5RbozbzgnJHpWns+ZDutmbyXQJGCDkdQetUr1vMJQoGQjnPFY8eoOsoIySCSB7VYN8JX3AEEcDcc0ow1sK6uSXEDDDbSQBjgVZhhFzGoDGMqcNkc/lVeHUD5mB8pHUHmtzTUhu5A427h94qOvsaty5dDJprYn0pngkEUmAhHDHjntUD399DMy7mMecEYPSultktriAo4UFOCTjg1XuDBFC6MAd3AbHWqvFrUfvLoUm1WL7C4KJHNkHcM/yqvcXD3KB3YswwDjuKqapZ3aBNiEqO5GAVz696kjcEKo5wuCrAcVjJNehUZRWiGTRnZk8hh6dKxLoTB8rnGec1v7evGMDpQ0EUqEMAPfP9KcJLZjv5HNJkYBLKc8bRV2JS+AvUgnH06mrFxYgEbBj1PenRwpGoIzuA4b+YrWT0FduxSbfEytuwvcDvU4ugT3546fpV0wRzLh0xnqRRDpkY3MoJHUg81N497E3bMqSTI+QMMZzkdaWC5eZwjAb8EAnvV6WOMOEABBycj+VNRIo3AYMDnnHOP/AK9TddSpXasVjG+wAgqQcEfypVaSHIYE47dxV9WL8nPqM1G4JG4DJxyR/OnzJoSi7BEcqQRgEU9Yyy4xx0FRqT68kZH071OxYxrtwSeTz0FZPyLikmEeACqnBA70+Njk7uSDyfQ1X3kS46Z9KmXO7aTnPP1qE7mjaJtmegGR6HrScsAMYI64psYxnJAToM9vbNCTBXOBnPehaOxLjbYsiQEZAGAOc1CsgJUZOfr3qIzlHbgEHjGcVahiQYAAB65BzjvTbsO3M7DZm/dA4Ocdu9QJKA7MVUE9T0/CnXUo5ABBxgFRWc9xtIGCT64ojLoPRaI0HaNSWIyAf4f0qvM6yvuHB6FcYqC3u8SAHJB7kVO8RJEgPyk8Cq1RNmtSaPqCDj8KTALjjPGRg9akghMrtk4yM4HFOjAMhyDx05xSvZlCIgRiSDkjtT96sm3jAOQcVOYGkUMoDFeoJxxVLAVg7cAgnAOQQaV2ZyjzdR4ZV5GOvTNPjD+azd25NRqybSUQnjHPep4bk4UbcHoCafN7uppGMrDZHbaWIwT97HPH0qGG4IR+CNpxj196kuXaNS/Unt0qkrmZ8HkE5OKi3MDdtywzhuDlSPWpkkQpuJAPYetZ9xG3l7sED1xTopCV5OB7Cr5EuolK5oSys5yXLZIGM5P+RSMS5AbAPTNZrXfl4IIBqeC787qRwO5rN6FpabmpDAoUZ+YA9KkD7AyjG0dNxzmqaXDjknKjptHShCd5JJJJ6k9KN2JJHnn2ks+SSO5GKGmSTDZJJPBJ6VUVjtJILZPOad5TMASOOox2rrt2OaxZRuAFkIHcjv7VbgQtGADwBznjJrLVyHwUAAPQVZF0VwN2cnAz6+ntVJdxpRepaECYYuMkjgClgYISMheDgetMUGQDIAA6EGoXz5hIIYD07VSIWjuyRrqQHGeKrbTMzH5tvbjvUzFXB6lu3HSkj3ABzknp1qCmwIECnJJOMcn0qKKRcEgkd+TT2j84leR6ZquLZodoZsnPJXv/AICpWoOxcjmL7skYI4yM59qSXfKMkDgd+PpSQAbwMEkjjinzSbSF+YkYwTyKvbZFXd7EJjeSJN25cckg4yamikChcHJz370k3zDAxjOeR3pkYRcFsEA8sO+fajQpJ3Nq3XfGWJA44Gc5q1CqhMjBAOR7GseOUkbcqD0we1T+e4BCE4HX61zvR3RrzaGucRgkuAvcD+dWYdpB2lTnBxmucUyztgsdg64rYsyEwByM81DXccfJGki45OD1xjvTFbc2GwPYUxpNpJBJ4xg0qPuxkgn1Has0rFbuyLEborjII4zwMmkaTG7nIIwO1QvIC5AGAMc5prPkHB5zRdXsVr0FkY7CCCPf1qFZCwx3z2FMnuUDYzg98ioGn2gEHJ9R3/8ArVSV2Tdl5XIGCQCOMVVmBXJHOeeBTHuSQDk5DZwB1Hrmnby+0cYPqcUbO5mt7hCx24fqDwcVYjdt5II56571DtywJ4xT3dYjkEHAzn0NJcr3BJuzJi4bIOM46VBhjISAMnGMcnFVy/JfJyeODTVnZCGyCfUdRVpdSm+jLYQLkgjk5I9KcxC4YEnJwT6VWWbAIwOueBT42RvmOATgc8ZqNyk0kSRzZJAJAzwBU8cxDBQCST1HaokxwcDJOT/hU8LrDKM5bPqeg9afLbqDuaE74hQkAgdRWZ5ymUrkYI/KrU06mIgk5B7Csi5nGSEALDknGKOW7Hoiy53xgHlTwOc8VA6B2wOmO3am27yBCCOSc5pdrrgEEdx7im01oZdSp9lWKYMASTx16VfQI4wAAeuajZDuLevf1qQIgQk8nOcD270730Gl5j4FDyKQTxnnpUqyHpzgHhTUCMRznaCeo6//AFqVjkjnjGffNQveKvd2LcbhsqMDPvUjuBHhQAe1VFkTAGM8dxUySBjgkKAOeOlCVmKz6grjIYkkAcYNNMoZ8MATgHOOlLvjYkAZxjJNRSAgHBAJPHtS5tQLKSCLkEE4zkikncMy7ckEZ4H51BGx3EMgHGODmhjhBzjt16VaXUpLqx7sBKTwUIA+lQT4IKrwfX0pGbBwPx4qN9ypuU9+oPI96FG2pI6FRH2zkc5pWY7yMfKwx06e9VmuCMYGR9akWYMSSeMcVpZ7k8je5C6EgKRjA5bHWsyf/SLgYURkDaQBwcd8e9a0l4nlkKARnGT1PtVJIw75OM9j3x6VtCVtzGUZE6abcC0e4XmNMbm9PSkhjklXBBDZHTnFXLa8lS2a1JJRuTgdcVLHEFUjAx1yDyabn5CjzbGeUKSMCML71A0pSVmQ5AHT1rSaFZXIP057VVezSIgjIJ6kDpUxlfRku7KglkQAErxzgjk0Q3kjnJJyeu45P0q6EDKFIHSontQyh024OCMnH41Xu7IcU73YovASAVIbHJPcVIuoCJgQCPTnkVlSM/mk54OMYqaOTzC+8EkcDkEEUnC5fOr3NiPUj5gySQevNVL12aUngDrhe9V1DtyM4zyf6VYa1JUnduGMgk96z5XF6ibUtRLYO0gIBYY5wf6VqwWqYJIxmqsH7sKARwOeKka6AIDKML39aTkaRj1JwmXYYwAeO+RUoQuBk5GKoPeFThWyT3NXo5g0IIHzgdj1rOTS1NOokh7DpTFhKuSQMk4zS7zsRnIJPGcYBNTKQyjkg9MCs7aDepXJCt04Y8bRTWXHHJx6nmpGVUkCqAARnOMc1EH5IHOPpxTXkIjfLcZ+XOce9DZVyCOVHIz+lKWBTIH5+tIsYDhgCOeMDrTv3QkGTkEcIDg54zUgkG/BOO4wO9IVMhztGM/eJpDh8YGCvfGM07J6DbutCxbyFMBlBJ9KLoAc4zg8jOKrqxJBPUHINTKnnZI5zUcruCS6jraBSu/AAz2HSpmULyFBAGMrzxUYiMS7SxAXke9CyDsckDBAPX3os+g9ErRI3i5zjjHcVHtQA5K7j0xUsznYQcgZHzf0pv8AAcHH+y1WnZ3ZLXMZV5Bu3cKB14GKhDFUX07Y4rYntRJCSAGyODjoazGVVUkjJHUjpn+ldcLSRhJWeiM+c7gDkEg4I96iDYQ459SKstD5ittyN3vRBYKN6gkgjjI6+vFbJaWRk30F05gASCMH3q/CyyAlSD7HP86rW1mIDyCFP6H1q7CkUEZUhtucjB71m+xrF30GmYQHAGeat298m5QcbiOuentVC8t1eLPVSQKVYgIkJVcgcEDGDWXKtzTn5dC3OhuJi+ScDI9veqM0JJx1OenpU8V+LfesiB9wwCSePemNqMMnCEeZ3x2pImL1uVZbXKjBJJHNSWdoXc4yCi5Jz6095li4c7T0IpyuEUOCCCOAD0pqVtymk9hHiAQZ4B5AqvPArAFABjA2gnn3q1LdI0ZwoJA4I7H1qCJ0aMEgnJA44qoyuS46DJQCgBOVxxkUnloFcHliMgZ/OprgIWYIcqB1xnmqxiO3B4JHp0rRS6Ge+jKr25V1IPLAkDOeP/rVc0+Uh1x8wPXJyDUK4jPOSQDg8YHt+NWCcYKLnkDgdKG0twgtS28pBJQ4BPAzyKg3MwK5Oc0I6BwGPIGcVPGy8kDLDtWDl0N7XehVWBhISx47HOakSULIEyuT82QcE4qy+ZjgkYI7DvVeCELeBnBKrwTjofxqotEtW0NprJFsTcEjGQo78mqUtuvIABJ7+ntUnmhYtmSinqAe/rTlUPuwT68d6zbuxuJmyRCEAMo4ORjvQJklXKg7uhBFS30TyfOBlR1ANVsEkFAR25NVF3erJuk7McJ+MEkkc4I/Sq0itIzZOBik3gnGQXJznHalmfYvUZPbNdCZk3royK3tVR+SFPY56VpRxB/KRRnvgHv61lxP84JNa9rHsYFjkNyuD0FKUrqxcP7xakgR7cqFIcDuP0rNt7YxOQy56jjkc961FUEFckAHOOtQPGrE87ccnA6mueMktCmuwy2dIwUPBz1Pb2pJgquTkE4JDCoxIquTkEdPrUd2BgYOCeDVqTkws0iBC7kA45PIJ7VopBEqKSoc9gwyKp2oEi7VIBPoeRVh8wPsHIPJP4Vo3yhZy0ZemKRL5aDPA57D2otWKEZII7HOc1RG/IUZ571ZWEgAEjBHYVhOVy4rUuK78kEEgUzzXJycYP6imqypghw+RxjPFVZ5tpJUgLnBHpXNyvdHQrJalwyZJByT79hUT3TYEYJA6gDt71VWY+YGbp0xTQ26QuOg6H1p6pmVvMnkuGI5GTmoFuQ28nnHRcYp8wKOu44OOFJqpIjjJz+Q6Vajfcm7i9BTcKR79ec05bhTgHAUjn/Cqcm5WDcnOR06+9RM4LKXHXgfWtEraIrmvoX5LgyKBnGBwfaqHmEzn7wPTPNPSU7cAcdOtKCrsFJOc8EdqqMUrkP+6SmY7kB4GOhqwLkouQc88EVXeIq+SR8oySOeKcsqHOSDjqBSemgRu/iZca5baSCDkcA9qqzynAJIxn9TSrgqcDg9D6VE6FzyRgjoRU8qWxrzX0LkOxVG/wCYg8Zp82COGwcZArJa7WByGySOQAM1ZiuBICTwCOvv2paoFHW7EuLgQKWY5HXk5xWa1yZHK5wMcEUt5OGOwjJ+lVIyYwCRkg9BWsYt6kNpMsRRFHyTx7U+NRKCQc84IpIZjOCDjk9xRGvlswyRz1AptNsFvqWYo2KnPf26e1PEJ2FQST1IHelU7SoHU9MnApt1cIqtjBOMEE0NWLepVdCgcH1GAT0qlJAWPHOO1W4D5gwSBgZzmnkrvbaCXx6dqFoQ431Mi4k8gEnhcZqDiQghhtI6ZzWlfW6lCTySOuelZQO1sEHGcAitYu+5D7Mtx8oob73OMnkj/AU8JvIIOMjGAOnvUMZ3gjOSBgEnvU6E4OT+HpVvyJ23I3i8uTI+Zs8GrdsHfGcg56GqygySZQggdT6n69qsRSlCDwc9Ae3vWcn3RUG7looAAc5PUCoHQZJJOCOnpTvPIfDEDdyPcVBO/ORzu7jvUI3dki9oVi15fRx4GC3Len4UnjKA2Gq+WBhAOo457VN4UmEWpITyGIBPvWr8RdNkmZLggFwMk889v6Vdro+rwOEU8K6i3MzwtrRDGBzuBOQDwP8A9VdYyCaIgYII4968os7n7PMjjIKkZA/lXrfh0m9sEfGSow2B3rFRsz7bJMXLEU/ZT3R534x0c2FyHQZUjjPcmszSrt7K5jZSQdwxg16P4408S6YWwML8wBGea8xiUb1Y8HIxntVtXR89meH+p4yM6Z7JpoWe2QjuAST60zVrIT2ki4HTgDvUfha4E2nwlhzt4rVmIEbZIGRjJ7U4K+jP0iDVbDJvqjxa6sjbXToCMFiDj1rtfh7oMrXZndSFOMHGAT3P0rJvtLafWmIjLqWGeOPTIr1TQbM2GkgxwkBepYEZ4rWMLnx+XZevrjm9ka86RW9iTkAjv9K8U8W6k76s6HOBzye/pXW+IPGogkeHfk9MAGvOdRvI7u5eXIBbkj0NZTnzO1tj0c/xtN0vY05XYQzFiFB+ckAKO9e0eAtem0vRxFLC5QgKTgnj0+leUeH9Pee4R0QMByM+tdvc+ILvTLXYAqIR0HcVhKRzZDB4ZOvUdkaPi+6t9cZfssDC4HJAXGT2qXQvCmuvEoPYZG4kVn+A7qbUtVaeQhwG6E8jj/HFewJKyxqAckDk1rBRkrzVz7nBw+tz9vGVkcvZeGtYRdryxA5yckjFY3jbQp7HTi81yvII4Oc12d/q/wBnVsdvfpXkHxH8XvcyeSDkZ6fXiom6S0ijtzOUKOHk5z6HIyRROxQvkH361f0AmDUYig4ZgpPqM/yrnPtLO5PUj14xXU+ENOluLoTEkpnof8Kxa0sz8lwKdXFJw3ufR+ia839nRKW5A6+2KsT62GjILdBjOa8+tb54IUQEkKMADj/PNOu9YMFq0jkjaPc8VanpY/b411GmubscB8R7v7VrhIIIUHnPr2/Ssnweu7UwXOAMkEc/j+tUNa1H7XfzNnIyTn1Na3g+NnnDkAEHPHasm7n5c5rF5pzLudrfyiK0IxjI6j+deXx2n9qaw7g4VWKnPeu/1q48qzkDHGenHbFcp4dgBDOVwCTVJ26H0eYQVapCnYv+X5IAABCjoagvdTW2hZieAOB3pdXvBaW7uSMgcc9/SvPNR1mS7dw5IXPAyePapSb2PIzLMKeXw5VuSavqT3F3JJnIYYHtWG77y3Rj16cGrsCichQCCeB7Vdi8PySgkjywASSe9dcFyn5ZiPrGOk56swVG4AnmlYbXzjIAqWaLyHZSCMEjJ71FnLgdsflXRF3PnKlNwfLLcevPOAQOKU4Gc9fQUkZ9gQfUdaReHORwP0p3uZaBKPlyDg+lQxn5gTyewqZiDHgDGe2elQKcDHfpmm7C0RraISbpSrYIYYOK9Ht3KICx3ZGOD1rzSwbyCjjkjkY713Ok6gl1CpBycdM9K8+q7PQ/TeG68YwcHuZ3iPSjxOkZJbIO0D865mNSkhBO3se1ehTIJ4zv59PpXIatp5hnyAQrc8inCV1Y1zXAe97enuaE96Z9MhLnLLhSSccdqoRMdwAOADn6Vqw2TyaIAQc4zgdqxBhCRyO2RVHmYiFSPJKZ7J8PZlTSIQSSMFhzjrXUNfogBJAIOACeteW+BtZEai2LDCgYP0rsJL3HOfcfWiFayaP1nKsRGpho+RQ8Z251C0cg5ZQSK8qu52VihGM9Ce1ek6lqJkjYcAk9SM1xupaULhnflXbnI7gdB9KhTuz5nPcKsRLnpPUyLe+cSKsI3Ox2j3NdjZ2Gr3MamfeEwoGM/hz+FZXgvSQurxmVQwY5x6V7XDDFbRY2rgDuMVShTk/eM8iy2tUi5uVjzi00+e2ckAhsemcVzuu75dQbzck4ABznivXb2WB1P7gsTxkCvLfGCk3h8oYI70OEI/CepneHdHD3cjHhiCMxDZAH417P8G122cjScMzEA+3T8zXhttekMqsGDA7RkYr274cXsdnpUIJy/UkDge1Z2tJNnj8MRhLEcx6FrHheHUkbCKCR2HSvHvHfw6e2ieVE24BwcdRXtdjrKNtBYEEdqk1q1ttT0qZXUElDz/8AWrtUotWZ+k4/L6WKpNNHx2ry2T4frkgtnkCvVfhz4mSxjYlyD1zntXJa/oKi7uMAbg5XOOgB4FO8NWTxDJAIznHcYrz6ii9V0PzbKnVwGOcOiPp/wl8RnsSgWVRnBG1v6ivTtL+KxurZobh9+9SBubIHH1r5AsNSntFIUsBnGB/KuktfGkkNs25yHC4yCODXOpNH6pKpQrx5qsU2e52niazvJ5IJBGSJCAeenYY6Vd1TRo3tlntiGB6jOcD+tfLll42ns71pPNyS+SGOe/8AOvXPBvxOSeNBO/cZDHtXhP2uFq+0Wx59DMKTrNQZc8QsbOzmZgAFGD+dfO+rXLXd9PMzAgsSR6CvtfWvg/N8RPBT6j4fnjlMiFvKYEE/Q+uQe3/1vj/xT4T1LwxqE1pqljJZXSEjy5Bgv/tD1FfR2lVpqaWhx5xjFiIclJ3s9V2MrT7gsSgIBJHOe2a+5P2aZbTxL8Pr3SLxtyTv8ue4Kr/Wvijw5ocl7fbF+VgQScZxzjFfSvwr1yTwjLbRq+yFcKwA/WvOacKimuhll+X1cTg520e69VqeYfF/wJefD3xpPp867bc5e2lIPzDPbtkf56V7p+yl4jnj157maQFUjEZyMYOen869R+Kfw20742eBPNgC/wBp2yCSKXPIIwf1wK+evh2tx4GuJbedXinExEoORhgef5VWKw6qctWJpgqazGnVpPSVrNeZ+jj+Lo4/BmoXQBLLbsQB64P9a/Ijxxqj6rruq3L5Aa6dgB9cZ/Sv0a+GPjGDxBpL2czB0mTyyOoII5/Ovgb9ojwa3gn4oahbRAi2ldnj29FAAI/nXRF+0jFtn5zDLXgfrNK1pb/I8vnmKOGySnfucVEt2dxCsOPQYphuFdiCMgHvVeXCMWHIFdsUkfG1Nyx5jlw4++DjpTnmkeQPkZAxwKiicNGPLfaccgdqeNkStnOT1q0k9TgqPXUezR3KHfgNnBbFRS2SxR4TlSckDpUcUy7yQMDGPrWhAEa0bB7ZwT69qtSs9TNpPVEFjbi6lEYQ7ye2BVDWYjbzBCCxJxj0rVtY5oGaWMEgjIx2NZF7OLsMTyQT1PemtXczm0ldMhaON7Nw4AJXjPY1zN3F5C8HkEfj7VrXryLACpGw9sZzWbqUgUqSM8DPPSrWhnHlaLelSHz1KtgnqpNd5bSkQpuyQPQdBXC6AUe8AcKeBgn+VdtHvmQlFIGPwzXPJXdzrTUY2LoZJRiMO2epNK1mAuckHPSorecRRIrHBUYP1qyt4kjYDZwM1DaXQh3tdFSbKklEOQMVYtZMCMAEgHk561ZjZJVBHB/vdOaro4MhCjkdx2pOSZz3e5ZaVZ1BzyDgZ6invcQxQLITtYfMexHtVOKIKXYEZB5yM/hSiFZcmTkZ5FPVIu6ky/JJDOm+IE4XcxPr7VXSaOUkEc9Rnv707akUQijAQdOvT2qpcW8kHQcgA5Bzwfes+mjKd0rllohMqlQBjqvrVZLM85zjpgU+0uAYyGJGe45q1FcRlsgEeoYY6UlNrQztd7ka2vkbHIJPcYp1xaGVAynBPY0+S/SQE4Ix6mqk14wTIJxnnildmiirXbK9zCYjtOW4yT61QkhWTBI+U9PatF5TKwByDxkgUk8S7T5aKDnucVtGRzzjbYqWsKS8EhucDJxn/wCtWgAkUe1AAcdSOn0rNaMrLlgQMccVahmHkEgDJ4x6/Wqc+woqxeW4UIMKSQOSB0NQzMu0EbQzckelV0JYkKcknkZphTlRySCSQO9Y3aZbaW6G6h50UYwc5HBA/WspmuJeGODjnHGa6YKbgDIBwOM+npRcaSEjMgXnGQCOlbU1F77mMnLY52DTGwGYbifU1fl08pbr5YUMOxOAakSQQsBkgA8+/tVycCaDK54HII61tzmKg766nPNcSW7bQw5HORkUy11RUuUR1GCecHk06/jG5ioPA4XHes8wB5FyAMHOCKqOq1Icmnax0D6XBqBeQP1OdpA4HpWPeaVJbSOikYBI+Uda2xBFDYRvG4aX+IAHiomcXMRJITaMknvVKdtCHT6o5eaA4AzhjxknFPthvVFyAVGATV+/topEBCKCBgkDOfes2JNspBJC9yDmtOgR8zVgbySpByQeADVyJ8rnJBJ4ANZsUi7h8wI/KrKMHzg7cEck9a5ZSd7G6V9i3HcN5iKqtlTkdDipny/J2nBORnpVAyeXICCBirHnjcNwBB6j1pJu9ynGLIXhJUjbknkH2qNYH527gAOg7+x9q01voFO0ZyeSGqVXiljZxwPukeope0TdiFF3K9lZksMkkqc1fubctlCeM9/WqD3wtVwh4yBk1p2EovF2ng9mqZdzRR0uUZoBAhXPIxz61WKp5J2qQe4zwfwroLiyG0mRCMdCOBWX5sUSlTgDHUilfXUT12MqSV1Q4xuAyBnFXtOiEluHZhk4NUb2EK29GBVhyMVY0ltseMnpkZ7VbemiG9NLklzcL5+2I7iDwTx9avrm5iaPGCBzmqNhAkt06E4BO7LDv6V1EenRrAozz3PTJ9Krmsc7cpOxgHTZPLJUEgdV9abYxyuJYWBDH7hx1rorR1gJJClWOCCPTtUVxaI1wJICORkjGMetaRlFkNSTMKOMWqCIrsJPBAxzT4bOOaTfgEjqRW+dPiu4yzhQ68Zz/OoHigtkwBnIxnP6VpeOyLSszEvY4lcMoG8dzUKW0dyGPRwMjPerTWxeYs4wAe46imsCLkYOCQOap+6S7PRFODTHlQqwYAMTkDqK0ILc28SqM7c5Az0zViJvLcnGcgAk8U2W6TfsIPPvWLkyuV2HrqIt0eIgHIweOhrAv7XfucjC44wa15WRVyyE4GQ2M5qrfSB4FAXG7B4FXHcn3jCsZ4oZmhflXHDHpWxpw8xjlSUX+EjsPeqX2NJDkhcdjmtqBYYUTBB45yOntWU9GCTdhttMlu52gkAnCnmql3fOb4MD5Ybkj37Yp7BFuHeMthj3GPwrPuLqJ7kknMinncPy5pct1c6HKy0R0MU5ZUBOBjPHerDoxjOw4B5wDWbbyIYRkFuPStG04Xb8w478kVzSLV5KxJCyjIIBHHA5pwibdk42ngHPWonuFikB3YOOccYNV2v9sQUEFgOo71m9GNqysXGhCqAWBA4HPSqM0MQYuCOp79aqy6nO2D8yjtzVOSeV7cuF4yQCAcitFCT1SIbSV2P1C3875kGAvcHoaoieWJwCCB35605Lu4GT0Ugk7gearM0nmMXJKE8e1dcVpZow5tbpmnHqMbsqk7DjnH86b9pRnxgFc9cd6zhEwfcBktjtV+3ifjzcn6j8uaJQSD2tmPewco06soReuSBVdo2zvQZxzg1dlDTLtBITPII6ioreOWGTbjePTHWrTstTNy1uyotzJJOyPFjaMEjB/wAmh49jn5cEc+mBV0wlnOFwR3ApRp32hiZGYHbjAGOaErrQm6epmKGZwAMgng4qdbR5X81SqSDByw/StW20xYrTBUlyv3gemP5mo0tpEkJGQR0JI4NJvS4JXJViWVQGALAZyR3qWG1RWBJwSeR/So0zHKQB09eMnvWnEiskbhgBnaQcfhWDk+puoJu7IniCKQAcYPPpSrgwqxAIC46VccxfKpIJPb0qK6KRxgAEhuOBU7sL9EVBcI6bmYEcAH1Bpd6lCpYYIOCDULoqHAwB3GKQsqIAOQTkgdaHHXQq72sTuBIhwQ2OeBTFiBhDhVy3QentTopRkjBRgeQexp4UDng88gU02S4XaIW8wZ5C7QOPb0prXCrGAeCeuBTvOCSdCRUcmHk3BMrjlcZpXUtymrdQMJnwOWBG0gHk0ohAPRgBwQw6HsKmgIiCsDyBnHvS+b5jM2QMnkE9/pU8zWjItLe42GCWaJTj5lyWI70y5iEaKW5JPGe1SGT7OWCnj0B61Xkuxs5wQO+eaq9loNxuiNIuQ2T8x6ehrTtUQBGwNxPOT+VUo9jIQNpB6A+lW4GEakep9OlJyTQlGTe5KYzuJByD605bVUIcMMg4IJpYUJcEnBxwM1py28Vv5RPLEBgfUVmrdTSysadr5qBEBzERkZHX6VuWsC+QWYYGcA4rL02ETIjgYwQRntWyUPkLgjDHkA1rFK90Y35dLnLa3CY3J2ggdSOc1Q8lQpwhAJBIbnHtmuqubEyREOFAI4HFYN3YmHLZxjrz1qmuppFpmVMSp+VQMcDNV3JJJYEAjIYjirF7LHLkZKkY5HP6VSu7sCNipYnuoHX8KylZGjXNYQyld5HU/pTUuiVwCASehOKrhw+ADgsMD3pGheJTuAIzS3RD1dgvVN0gwSMHk9Kz4557O5CEFlz83HT2q8kj7wCG5AxntinStwN5IBOdo9a0jJbMmaa1iXLS7ZyvBz3PpSTTeYCSM5GBgVVWdFUFSMHqfSpN/JAGRjAqLJsEuZXKEbvHI5HIBOAR+lWVmeYAEjngD0psiqucHJJ556U1pFUDBByOCK0bTBJofJK4yC4A7/0FVpJCeAeakMgOOOvXNVpVJk46ZwcmoerHz9EJKxZsE8Y6g1A8pjwfywOlSEAEhST1+8c1G52/ITyTVKy0B+ZIk2SCDyRnmnKruDkg7ux5zVbkA4IHOBUqfIhJbOD0A5HtirWmxDS7koTYOvAPSmSt8pITnORxSNICQAxAb25FEk5BAHXsfSjXqTZDo5sgg8HtU0R3xk5wQcfX/wCtVUYDAkkjqQasSMXAAGFHOQetJ6l3aQhHUbieOOaijBjO0ZwT94mp4sSDbgA9c+lO8oRnBGc96zvbQlybHszbeuBjrSbzkE5IBz9KfsLL0I4496SRBgbRnjoeM0le2xatJCpJ5rHAHBwaSQeVtKbTnrz0psUTiQhcAEccdKZKhWQjGR3FEW9iG9CQAynnpjgUhKRoegI9BVeQumMcEcgdM0yfdMpw2G9D3q0gST3JYWTrkZPUjvTSoEhwM57k45qukZ2Y3EHHBPGKa8knK4B7Aeo7mizbBKyuWS2IySeMcjGePpTSVkI/i54oWXPIAB9MUhAwTkj6UkrAlZ3RLHMsYwcEZOO9MWYHJUEdzk84qqLkK5GMjPGaRnO8FSBnjijc0u+peZ0Ck4AJHrVZWHBB2scsPY1AWfOCOM5we9SxSBmAZck8DtirSa1uJbXQCdiTkZGKgMTStzg/QYp9zKIQQASOcMR1zUVtdBsKM8cDNbIyavqxDaFuQMEcEniiK2PmYIyCOee9XYVjQMSDuJzmrUflXOUUkFvlDADI96uLRD0M3yXSQK6bcjIJHUDjNXLC9ewdnBI3DBx3FTyWH7lnL5bO3BPI96YkQC7JR8pHBpyinuWpaXNGz1hJJwAAA3DHuK1HnjVGV+cn06CuPurZLfIikZgRnIPSprW6lCgAsyYGQST/ADrFw5VdFKV9zq7/AF9PsJt8KCMEewHX86xYnDEkHHHSmTIJVjkQkOAVfJ+8OwpFAjBZCMnqD3rN7WuNNX2LMDb8knAzxkVPCgOcjI9jVIOdoycE9CBVuCUOAQR+PrWStEvfcdJAJCCACw5wCRmoEszISQAMHBXHWrTv9njZiCQTgt7+lZ76mY5M7WHPT1rZTbRnyq9y8lk4JA59B6Cnsht0bnkj1ptne+bITk7CckZ6CobqcGU/xEHg4qE2aKz0Rlz5EhI65yOelEXTK/MOxJzmpmVQSD8w9aYsfBwQB6Z60NpjabLEEh5UgcnHTrSuFjBwvA9aaiDAO7kYwSc1JIdy7sYNSr7kpXREAHABAwOQR2p6sGTYfoDSIqrkDJcjIAPSjZzk9z2qt0O1xt0mzIJ+YHBxUZWQgFDkjrj0qWYYcA5PHP8AjT7eNZFLKFBPORxmpuCVmMW4YIQ67hnk+hquzlmBU9+lTSAlsE4OeCafGi7hnAz+FHUHzDEXcFLbtxOMDnn61owDaAAMn0xUKRogJOAPQ96eLpoZgc8jgH+VFxqOlxLy3BIJGOPSqwgzw4BGeo9KuPcLPklSQepxiojHuctnI6j2qo3WtiOR9SuYV3lkABHJUDrUzwgoAM9KbIpRXY9TjGO1PhuRtYMMnHBqeZt6jUbMQF0HBHPbpilZwrA89OTTN4bgjn3pp4zkFgeg6UaJlp20ZaDKxJzzjA5pjMGOAMgHnjFQHJQHGBjHI60+zzI5WVgTkAY6gYoVr3CdraEioCpKdMdKR3ZNuwAjbyDyc0+5gEcpXeQOxFQOTlgCBxwSe9LYErIrT3DuwJ6EH8PanROUIIwQTyKYVZM4J9z0waWOMAgdATzzjGetaRstSWrvUsvKHTDYBPQfSqboMZGQMdM9aJpgrbc8AdDyTVZZ3hyQAVbnB9f6ULXUGuhFNkEs3JAyVApsMhJUgfSrg2TqNwAJHTNIkAV3zgnoD9KvTczu0y3ZzPsOSAQeBT3ul8zAbB9DwarQK5znGT60jRAFt3BzjNSl0L5jlIrUDgkgY4OKlaEDAAHTjmhixjJBPzHoO4qaGBtmMgjHrW65u5i3pYo+ThxnAzxjPU1IlkCwxnOPm4q4thl0LYwp3KB2PrUoQAjaQM9+xpN9w5dLlURlCAcYUdetG1WUnHzN7CpmheQuScngAgcCoo4PnIJ5zgZpdLhoRgBJQCSEA5U4zmp4/LJ6Ak88VXuW/ebMHgdRSwv5fJGTjrRbS6HG0dx9zsZgUyBjt/OqjxjnI5Y5yTirSESHITIHqetQzYbKk8g4I9aLtF7aoSOQFgEGQOhz+dPkUl8k4IOeKrq4TjHOalVyM5zx2PY0XYm01exI6hlLEAYPA9feodroNxxjHYdaejgk7hnuA3NK0gK4BAz/AAmlZroStRqMxwSRlhnj1qdXPIOQcZNVlfbEIwuAORSbi4+9gZ+maOhqp2RoRucqoJB7+9aFvIBjJGR6etYqzFpASwGFwAvpVqOZDGMHOD69azce47ysazXOAMHJyBgj86cbkJ935vUis7zGTG05IPHOKkGQcDODzx2qJRbRUWTreh2IyRz+dOaXuG5xg5NVWT95jPJHal8sheBnnNQog5X1GtKxbeTnnBFRS3RAJAPJ4zTpOpHBHbrxTY9rOFIAKgnPqatuzMnd9CSO4Lrkkg/Tp74qxuIUEn0wTUDSxKCTjC96j83eODx25oHzPqi95m7GW5Haqcl0wYjkjPQCmBznAwB355pFy7HI4HpTVkXGXQsRy5AB7HPNDzBhk4Hp7CnLb7lz0wOvrVeSLLkYyO4NVoPmW5IsuW6YGOD61ZV/OjABBAPJqsv93jI6D0qzEoVRnGfy4qWG60JY2IUAHnsTViAMZV3kkg84pixeZgg4FWuIVOcknk57enNJ6Di3axDM/LhRn3z0qmiF1LnB54pZpiWcd+etQCcMo5IB6E55ppPdD36lqMhmIViB2FKVAOck84JJ6ZqLO0emeKVpTEoPX2pKLfoSkrWEaJlJwRj61JGxjTaSSelQyTDywehznC1Gbg7c8EnjPTFDVlohpWLAyBywz6Uiu5PGDnnIHFQsQ6jryOOcfrVq3weOQBjGKW2rEk9yRCUzxgZ4U9vapFcGU5GCeMAdaJFCsMAEAAg4qNJNpJz1ziplqh26En3HGAc45ahwSdzEEY5pi3a+WN4Un0Y9TTfO3xyAYBPQk9PwqS1puTxkRvnAbPOCeD7U04JJIBJ6Y5xUMU+/KISNxGcn9KRpfLzk4OeKpO7E7X3HTFwxI644PpVN3d1cgE5wMVdL70yoJHcDuKixkkbQAD69fwojrqQ720MyUsh54HtTRM7ZVHwO+RUuooQCyhiQedo6DvxVNZyzAoMAda6I+Rnza2LEaM0pDsEByRinswUBAfn7kVUIaR87iCexGMVOiEYJ4cdec5ofmT5GpZglffAyQetTuSMbePX2qtbzjgcggdcdae8+5gucjrkd6zv2LjGwSMVXJ9e1V7hXcHaWIHUA4zVssrKUBOQOhqqxEceCck9aEy3F9EMLsvLnkDB57VFJcFgEHQ0yRtzkkYP8qkhWNfQkdM960u+pneVrEMq/IAV5A6g8VXDNGcsgIY45H9K0J2AQHbkA889KpznzAMkKO2K3XvIz5VEvpcxLGBxk8HJpEmPzLjj86r21oHXOTk8gHtTjGUYBRwKy5W2Xe/QsIxzg52joc1O0QYLnGR3HeoPNURiMAhs5OT19qWO53opzk1m07jSbV0CIGkIPODxkYq9DNtQkAkHjPoap53SksCcDjHepIiAwzwQPXj8qTaehcLosecSFzgFfTuacJSoAGOffGKh43k9cdQD2psY5LkZODjdzgGs+VWHdlpZMsm4EkdjTJ/lzjHtx2pLfMancANvGSc4okkU5wTgjniqT1sPXciMoGCMjJ4GOR7VJFIS2SDweMdqriMjkkkE8ZNTgqinBBNTtoEU73J5nJQAjG4nC+tMwCwHTI9etOLI4ODwOR7e1CkbOwHpS0Q7O4xj5YODkkYAwKljY+XkK3HocVDjDYxzninlmcZPp93FU1pdEt9xxYt97j1qMLucsDxjg47VJCGxlsHnAzzU0ihFHGMjpRvuLlv8AEU5JSQARjA4Oc81A1yTIVAOR296upAjKGJ3HsQetNjiAlJHTPGePxq1y3Ks0tCxbq7R4zkkZAPFUdY01o1DxjBbG7itOPG85Iz9MVp6zeWdxodlaQwBLiJi0kv8AfB7dfWrjKKehnJNrQ5LS7ZXUq4yT0IHStlLOCOMg4/wNZomNqc9T69M1ZiuDIm4kE84GaqTvqmRGHVj5IQxIKgpj161UncRlFROmVLetSTSMVJB57iq8szKm9wTgce9JX3RS/uooSStHMYmAKAbh35NTRXYIG7HtVGSYyuSCMH0qvKhDDDZPfHStLX0Dm76l+TdKW3EDd2z1FVeIpRjscj3qo9+Y2ZCc+uT0qJ7vdzkHHY96TTtYbltZGhcN9pcFMkg4b2pLicwxhQc461Vsb0RNtx97gsO9PupQzgYBU8EnjHvUdeWw9Xqi7CodASSCeo9KsQoTKVBG0HGSODWQbny8IDnAwMnrU8GoFWA6gnByelNqxO5qufnIC5AOMeoqC5R/LOTwRj3ApguyJAfXIAx1p7XpndFJBwMYxUJ2eoK2xQiDBSIxkgYAJJzir9lEwUh8bmzn2q/aRQxyb2C7sdSM/hUMy+Y+9cpkdPT8KHJNitJalVrciUg5AI+8p6fhUtujDkndkYqWbCRZ3EsR1AHHvVGGUebnJHIBwarRrYtNdjZiiXbkAb8dT2qm4bzSN2B1yR6UpuTk5I/A1Ue6KygHOD3PepsU3oaIDfIQRg9anYmPlcYIwc1ThlM4OSM46dKlEoKAAnPUiskr9SN3qG7eRk8DsKntFWOVmCrk8gE5BqtEgVgB19quRfKhyAFzkYpqTiy2kkUbywjVjLgAsDnbxzWLcRkSEBuQcbgOCB3+ldRexwtbDJCnnoOlZMVgLqQAkbfTHOPrXTDXVnK1bYzLa3aaclRkoBn2rYtXz8pxkeozVqPSRD+9VVGAAMd8VH8sMxzyW+UkjriqqNWKhd7llVGQQAAB+VQTZZiegx2qxy68dMdSaZtaVfm645C9OK4Op0pabmZIgWUFscnOQO9NvITkEHIzmp9St28sFOT1U9jWVJeSKArjOcAZGMVsndozvfRl62litVLHqTgnpUy3KzdWwT0weRWFeM6PsOQ5HANMjll3IBksOgHGauUJN3NFKO1jrIgVORjr9eKgnldskZHfjtTbeRxCC2T2OKmaJmABx79uaxTbeo07PQWJsoCD94ZznOac2BGTxuxwcfrQsYCqDjg0k0DSx/L8qk4PtSm9dBtrdkQAOMngnqBTo4guAcnkk49O1MjjZBxjGOM9/ekGeQx6jHXqKQKy1LUiiTBJHHc1TchmIAwc8VNvzGQcMh5461HJhYxIvHHXHX3ojuKS6xK0sYRACSpJ4IPSobmB5EBGABwMcfjVlTmVQzg7uoA6e31onX5SDjb6Vq9Hcm2hlohA2bjwPzqeMrGAT19aV0wuV6gdMdRVO6kkiIRyCSNwwOlWlcSXLuXZbpY0POQR3qpZueCCDnnJ71m+Y8mQdwA46VdsCRLk5wO3rV8vKLm5noawm2r833gO3OaQsDGOwH61UlmKjcVG7B49qhe6ZwvXpyMdKx95uyL5ugl0Yw5IJL47+9NhugsQGQoxzuPSoZVLNvIye2RVZ5BFx36c8gZrfl5oiWpouAE5ABxnihFGCMgDPA96SBw6BiSTjBpWcGQAA88ZxWalqD5d7kawNG5bIzmplypyckdQTzkVNFEWAZ8/KMZApZ8oASCVPHHamVFX1uNZyY229D1qtCAWIIBY5IzzTcuJCMDg8c/rRHId+UBJzgj0qrvZj0uK+6Mtj7rc4HeoWulVlDkBh1ycfhVidyoBI49KxfNLXLlwBzwfahLmVhXSZoXlwDCcjJx0/pWZGQZCpHQZ5/xq8V+0QMSpDD5Qfb1qg6sGA+7z0xWkY8uxnKWpIrqrYA+Y9SaepbYSCMg45GaYse4Eg4PfHOfap4kA4xwc85qrdzO/cmtlE8bkEjBxg1IsZBwR+NTW0PlxE5IJ6DGc0jMUcgYPHH+BrK9zeK0uiGXIwAMDHT0p5ty0WDxkcGhN8rEZAHXGf1pRPuLJ1AwQcYx/9egqOurNDw5a+VqltGAoDtuPI4Ndv4itBeae6ZydmMj6VwWnymC4R0GGByCBXcwagbiJEfgthQPeqU3flSP0jh+dKdGVNvU8huYjBdyRsGGDghRXqPgG4CaYqM/AznI5JFS3Xwre7dr2SZYExuPqR9O9Ytqw029NtAxILbSx+uKucHC0mdeChPAYlykvdZ1+s2Umr2MsMCFi3Qjt71xMnwu1O2g+0XJSOIEndnBP4V6vo16tnaIyYzgEtnnpWL4z1WSfTJgrHJzx9Qea0Xs+W+7Po8fl0MZD2s+h57YauNFj+zFt2zjcOldl4QvBrkwEpGzPQng15HPcsjybiTkc5OcEf1rq/AmtpalkBKksScjHJrgejueBleYS+sfV5y91Hslppel2ku8W8Rk6bigJqHxHqKW+luUwAPl2gdOOtc6NdJH3j2waqa9qgutPliBzuUjGeldEsRzLlP0Co6VOk3BanmmosLu6nYn5y3LH+lUYtPLTAggqw70y8k8qRt5IbIGfpT4NS3NtAJweQO/vWV7I/HsRKNSu3LR3PW/BPhsf2OkigFyOO/asLxzBLbxqhUqrHBOMZ+ntWt4U8QXGl6UqJE+zaV4UnOcc1ieL9ca+BSRSDjIJGMVPPbRxP0jlpQwKSdtDb+Ftu2HZQTk9ufTj9K9VQyFSNpB6EYrzf4J3cUd00D4AJ4B7A8dfWveksrWVUI284wacFzJ6n0+TQthYtHmms6fO9rPt3EspA4xj3/Svn/xIXlv5C4I2ngHv719g3ukxzwuBgE5A+lfNfxC8Pf2Zqs6leM56dqJR5fePH4mo1Z0PdOD0+2e7kCKCCWx06ivXPDemixt1wMNgZrm/AmiRXF2pYfxcHFepf2aqqMdscdKy+J6M4+HMu5KftpbspRRAjJ4BxgE1y/jnVRY2pjDDLHBBNdRfkWsLuTgY45rx7xfqrX986qSQCOp/Opb15T2c5xawmHfczU/eMWBIJOSa9C8EWoa3LYAOea84gzJMqKSwJwT04r1zwnZNDpkeBgY4JPrS2ex8bw9D22IdRlLxegS1KICN3AJHtWPpsawWiADkdeMZPetPxQSMKeSegzisOe8+zQljgADgA0Suz6/ENRrOT6IxfGlwBGUTPPVc4riIrWWXrkckjPcVu3l02ragxY7kUYwT2HQVHduLZVfbjt07VpF8q2PzfMoRx9Z1G7RQulacsADPnJHB7EfSreq6k1nFsRvvDB47VkLrSpxnOPyNRTedqDfIhZQMVUVKT1OKeKoYei6VB6mdLcm4dyTgnvTQNpII5xTZIGgkKMhDZ7jGKlRkdTkgYHJJxiurRI/P6zlKbc9xqMeAB+AqbYHQsc8evFQxrkgggg88VajTccZxkY56VdzK3UhjXcScdqiZQzEgDrxVofKAmMjvzUeAJeOQR0PajzHBXaJFhMMYPOCM5FW9NvzaXSvvIH8Qz1q+LLzrBV4DgcYNYkytbykEAAdSe1czalofUqlPCctWB6LZ3KX9qpRhnsQOtUtVgV87iQucggdMdqwvDerfZpkRz8hPXsRW9qTgxFlOQPeuVpxZ97hsZHFYe7NWziD2O1eQR1FcXqlo1pcsp6EkjBrqNEug9oAQM4/I+tVNbsxfLIUIBHcCtIt2FjaCxWHTjujntO1CSzuA67hjr9K7ax8RRXcaBmG4jpnr2zXnkpMb7MEAcc96ltJZA+5CSy+nanKnfVHzWAzKrgZ8jWh6FI24nJHTOM9aqXDERuSByO4/SqWm3k5jQSocY5Y1LdXqshGcgjHNRqlZn1tTGU6lPmuavgmKObWrQkjZk7gR9P8A69e9f2NC0KEgZIByO+a+cPD16bfUoJQcBWwRjGeK9oTxxDFbRkyhm2jKg9D/APqpwqqm25H0PD1SE6bu9bmpqmkxW1u7qPmUcYrw3xU6R6kXIwC21s9q9H1T4gs8LhFYjHBIrx/xDeNe3byZOGOcD1q3iFV0QcRVqEKFpO7JPsUV8uYyA4PBrsfDgurG2QElQpHQ5zXCaZdeUhUDGCAB35r6B+HHhm31fw4rzjFySQARkY7fjWLg6jsz5rh2PPVc6SMzTdXePAYkY71uzeJzBYykvwV5wAcZ4/rVXV/CU2mMwZGxnqM/hXDeLLt9PtHXcVyMDnr7VbpOkj9KxFf2VFykYTXC3Rc5VizFmI5ySa0PD0KNeFDtBfgE8ZPbmuPtL5mdsjZnp9a6jw5IZNTgzgOzAA+lccrxdz8ywuIdXFqUerOnvtGktGJIIz1yOlc3rsv2O0c78bhx65r3+40GDUNPRSAXMYBPrxXjvxO8H3MFmRChwG3AgdBnkV6CpqSVj7zGqdLDuSXQ8tGoM0pYkgA5weorpdB1R4XjdTwp3AZ6muOljeOQ5U4BrR0YyPOY1JJY4HtXJUpq1rH5hhsTUeISW9z7T+A3xem0PRYIXkyuerHA7dB+favfLlfBHxdsFttas7eWUjiTjcD6+or4R8OakbCCNATtCgEEdTXo3hvx7c6VKrJKxA98D6Vz0pToaQfyP12rllLHU1UvyVLbr9T0nxd+zTbfD9Jb3Rbg3di5BWNgCyA+46/jXCtZPZTFXyGB7HpXft8a0m8Pvb3Em2QjAPJHT15/WsOz1Gw8Q2qFSgkwACDjP41hicXCMkmrXPSy2pWwUPZYpp9mjqPhv8UD4aR4Lmf91j+L6cc9BWN4pt7bxDNc6ra4zK+Tsxz0PSvM/iJJPoaGOFfvHG4EnjIq/wCA/GC28a2s8u2NyAwP+FcNeu4WcHoFSWEo4n29L4pbnpnw38YN4evQJZCiLjv2H864r9o2AeNbeXW7dCzxjy9/scZNVfiSJtB0s39kpaKU53RngDuf1Fd9+zxZ2njbwvcaJqg85JkMnz87ueSPwNJ1nKUVHZnk5zHDzpzrxXvNWZ8UZOHDffB2gg8cUkD7iyOAN3GT2967X4l/D+bwh4s1LSAh/wBEnZVYjG5TyD9MGuGLAzFehXg8V9NFe7c/Asbh50arjJDS3kyFRkn29KtpcAEHjIGMDriqcqGQb87yOQR2qaCQCMggZHTPc/0FUeY1pqSsEjYkY2HBXPc+9Pa7jgAZSShO05GMHvVe6ZQhxu3Y4HoaYrwSQbRzkAgAcZqvQw1TskdX4d8Q2GmTTPPEbgNEVVR0DYOD+tca90NzDGHZiW2jAyfSjyTb27knGTwScY9qns9ON3EGBAYDJJYDPtVqPW5y1GnokZ15C424AK55Hp71k6uMBVAwepI7DvW7qtqzQlkJJUjgGsG8GZkBJcYzk9jVJ2QRvYXQcm5QDIJ6EjoK9L0i7jihMbEccHPrivNtDJa8AI29cFvbqK66ymRUI3YHYjnNYSaOiOsbGjqcqQu+CJCfmOAcE/Ss62u3a6VWjIjA5IOMegqdzHOoO7LjgkGnLagKWPB9jmhNGfNJaFy2aSLfltyMeDnBFPt5yNxHTOBk8j6mq0KvJxkkY4ycVbWNREVLAlhkY71Ls3YOZ9iZpiUZBwc4OPWoi5DbCG355zxiorZnMYDADHXPNTjc8jF8Fjjk+gFCStuU9tBUyjgkdevvV4EzIeMg9M1neZvfBJB6flV60cEMHc4xgKD0PrU2uKK01KtwTZncBjnHpg01ZMInPJHc9aNQkLEA9Bz9aqRO8hx0U84xipkm7E9S06fOoyME9c9KkjjDAt07kGq0j+XGSWGR0Xrn3qWI7lAcrz0BPas2+glaKLBUKFYDBPfFLtDHGcZ61FJM0SYwSp5znoRU8DeYwJwPUgUO6e40layKc9uUU7SSPQnNUyXVQEHB7EY4rcnUYJAxg8tj9KjgsvPY5B9Oe9XGaM+Vt3M2xJtZFdgFI6ccVOJw9y56Z6jGKg1a4S3wnyg4JAI64rPjvyWG0ZPX5qbUpF8y2Z2VhGiIGbr1FapCSQYIGSOTn9RXNadfySTAEDYQAATnFdUUiVAxZSD05rO7i+xOjOau9NVg+0/N2GOCf6VSctb5RwenQ84rpruECJmjxkf3h/SsPUxvibGA6jII70XvuKMUtzLa3jlOSACAcFvWqU9qmdxVsg8YPersGHByS2Dz7VBO24kAEnpmuiNTlVkYypqTugiWQRsHxgHBAOcVUeUxvsB3D3qz80cYBBJIOT6Vn5CSEk5weff3rTdXMF6l6e1ie1Dk/MDjAPSsC6iMauQGIBwB0z/9aty3BeMknIPSqN1C2HBAYHp7VtBuSsZP3TOt8ykYHzDt3q5FKRIAwAA4znFUVLRykBct3OcYqeKXzGYEgkDGc1k07mqdjR+zNIFYqHBPB9MVLPhAh2Ar0wehqm92WiIB5UgDFWUUvEOA2DzuJ/Kpady79WOleLygOGYYIYDimpcBoyoOM9F6VWuVO4kAlSBxnpSR5PIJBx90mqlHuOO10WljeVsjkdTz1ra0eQRuoIyR05xWdpEW5nBAGT69fetYxJCwAINY8qkPyL2rai00RUAqQOcd8VzFwzkjA4PcHrXQzRJLaBicMOCO/wBaw7lhGmTjHbnFCsi03bYr43Da4yCOmat2FiqLhCc+hNZgmaSQEYx3ycfpWvpjO8hweoAyT6e9Nya2F6lieza3/eBzkkHgZxUn9oSkHLMBjAJq4qJPGA5JfPQ/41XuoVSE5OADyQM/hWimpLVEq6YsE4mQDdjJ6njJ7VpW1m8SrkkAHPH61hae2dysSwB74/Kt5L4NCFJ5yMc9qxvyOxLTbLzIrJsPAbgfWs6WEAtGCCAcjFPe6DMAOvXrVC6uWilz1JHQ0vaNuxcoJg8AjJBbJzkE1VnieOQPkBxyMcYpFuXlJwoBAzkHPAqF7s3GVYksDwc5rp511MXBJ8yEg1ImUIwJPOCRVyRknn3lQWIHyqOOnNZYi2TBycDPP0qz56BwGcL3zmjzIWrvYutsa3KEdjisyQSS2+wjb5Z4weoHSpbqQb1ZXB6ZZSOnofemPNhwflxz19aFOwKNiu0MqYEmdpweB2p/lGONySXcYxg8YptxeOIwGKkdMrTrW6GMNyCMHNJVPIuMbK1xsxAtDJwJRg4POfWsy9SKWRXVgmCCSw4B9K0rm5UTFBgoR2PWsyXYGB+Yrkhh0xWsfeM3GzLcF4Uxj5sntWrBfMIvunPY56VztjcLI5XIDqfXtW5GNyHI6Dr6Vz1Gk9S4y6FS8e5Ylxg9ScHtVMLOzoXzgHJwSOK2YVAchhkZyPekmj2kcbQe1JSha1htva5XEoYKQDjHWnRzFWJ2kjB4FOEZbBBIwMY9PapEtxDGXVSQBz3qVIXKV2kL4Q4AHQHtn3qjcv8Au8KASpz16+1WLz5HJQAA8gE5qGOFnLM4479q6YarVkcupa03bO4JGFx930NXWYBhu4CnoRWZFcpA3HyjoKuRuHcYbIJ5JrKTb0TK5OXY0BIkgATjIznFECASkHg+mKhGFwvIyeasRY3gE8AYJFc8rx1NOTRExjiLEkYyOp9aYjwLkEkZIxmoJn4ZQCpzjBOc0kMIdu5IGSW459quNTXQFCK6F24wUTBIKEnHofWqTShnHl8kHkY71YGJfkYEnvzVecojYA5HUitN1dk8q3I3mIA3jdyeRSxTiNgVGADngY59aeoDjGDjHWnbAFAaNlKnqxByKz5l1BKy0HLcKzbiCT7mpWl35G8BfQ1UdQGYjnI+76UwPld2M9hjtVa9CeVt3YXxbIZPT6ZohxwSTwOc+tMjQzcszEjse1LJsjGcnK9a0TurFczfu9C2QkiggYde4NCXDLleM/w9qqxXaAhABgnGc093YkEZC45AqY9hfDsxp3s43Eg55C85qcAAc5AHTPamxMWPJwSPypbuIqB8xPHIAIwazd7jT6tiGUKenXrzwahEwiznAJBOaPs5kQZOCOuKYkMm/ByQenFPlb3NOZJXZE90WXAJIPdTUaxSylgXbAGRnpVjyRE4DnBPQAdTU4kJfaABjofWiXu6WM25W0IYEDKAeCRg5q9G4EYUHHGeOopi2uw5xkHv6GnspO0h1BHqOTWTdhRi7E0Xz85JIwPTNascjyuigFiMKR6CsAXnkuNw4JHTmtiyvxHKCOeOQB0NDWl2WlZanb6dbm3jjbnaozkdQapJq+L9/NBGDgqDxjsa0vD8qPpkqzMWYKSpHqP6Vx+sXo+0lgSVJwcdq1grx0RnGPMzd1fXA0KMuEZeAc1zs+pSTMWDk4OeRmqdzdEoUwCAQfr+NUFuHUkjgA5OKVma2sy7fTI90JVQLuHKjoD61WkVT84Ayw6is2/u5JSdqkHGeuKhW+EIQS9CeRnrTcXYNEXSoViQRjqGxnipPMZlGQTkcE8VVacyLlCCO30pBK2AQWGOOazSvuC0RagByT94nJy3b2odd5DHlcZPHQ1Gk7Mw2knjkkYqV5NyBQCSByR3qnZ6IWtiDYBluASOo7e+KVLxAShbDAc5FRTyMpBA5PQZqrdweeysDjbwcH9KIruZXcR80ztuIPJNU4rmVX5OVHtVlFKkZO/jGG4zUTRFWAJ2HqD6+1bxsx3uWl3hM5BBGT7UwuPNHHy46j1p+4gAHk9M5pkuVOCMAjI46/jWUrpitykUr7H3e1MaQyAkDB9T3/Ckd1dsZHHX2qvNcCI4BAAHOaa1C3Ym8wEgkjrzxjmrCuFUkcBjkjPWsqNTKAeQD0GelaiQ5iAJyTxkmtbaEOKH+UGAccEDmmpEHbO7IHINNtpHjBjYZGMBm7e9Sqo6ggHI+Xvipd+o4imH5ODnnIGKIYyOGPHfJqSGfYwLKCM4ANOc9hjnkAjpWWuw9BijGGBGB+YqUsRt29CMklcZP1pEgTDDpnkk9qQzmNdo+Yc1S1KWkSRrl1Yc4H060NJuXcMA56U5MOoBIAIyMinGMbWA5+lTs9ClexGoLEc4GaHXZcnceMdD2p8G1YymODznripJ13tkgAgAcdxVaMmz3KtwASnIBzzxnIqpJhXJAGTxx3p90paQNjABAHbH41XZwJSGAyCAc/ypJdgbtuTEgYOGBbgnNKwKk5GQe9DqJW9OeKVmJITOTjJxxijrYatJEaJkYJyCOmaew2K4OCBURJTJwMHqTRvMyZGCOxFF7bgn0RVYjAGQdxyOMYpnKPuAAycZqeRRjJ2kHvnvUMSk7sKxGematJPVjaJlmTaQQ2exxUZmWJQSMHjGakt7YyylVbIbpnijUdKmjUhioK9FB54qopN2RKtEYJBMnOfbdzWbcNJDMRgDB44walhLxkq3yhhjHqKnaLzdvGQB3PWuhLoZuWuhJbtJKm4E44yfT2qzDMISDn584BFLCiADBx2AH86fNahoyyuCAOSKmyvZMltvoW47hbjaH4YHhmOBVS6lRnKB8c569xUUc6xxgty6nBBHGKqLGZbpgSdm75SOAKTVtirtam3Y6W91C7oAwUhiAOxq6minjy+Bg53dqdpAexyCC8RGTg54963onS6BKAKOCFqFO24KPMtzCuLJ0iIAwR6VQMboSSvXpnjNdBcRs7gDKYPUnpWfd5QgFiSP0rOWvQpRezM9kCqOcEdQOx9Ks2ysYhkEnJI9xmmb3kUpnjPAI6U+JjCpx1AJIHf1/wAisoyS3NHGyJppWkhxgjgcYrLuJUckYwQOP8K1FlDsSnAxjOcc1z+qiWGVig+8Rn6VrHyJ1tZlq0uGjUg42k+tTmZXcDAweh9DWPb3Ax8x5zz2q/GwaPJYdeF9ahrWzKi1YkupjGuQCc8ce1R2zl8jOCeRk4zVeS6Lcbdy9M5qW12nBJwM9h0FSkrF8tle5eijDscEnvjpUu8r97p6YqAuFICkg+pxzQJt+D1AGDimr9R8rJQ+GAQggc5p5jBcE5I7gmq6OTIADinTSMq5J46HHX6e9VotTJP3rMfOScjqDx9abFmLkHpxio/O8wAEFXzgjPQ/TtT4GC7sjJ7EnrU3ubuyFBLMcplfc4FSRsHIAAOOOOeabAxkGCmR0we1WVURoNuA/QY96mzMb3erG5YOAQBnt9KDGN3JIfPB9u/FTNhQUZfn6EN2FRqGyf4myFC+oq9x6dCWf94oYAkjgnNMiJABJAX+7irzoPJIODxznqDWfKAqDAIGcDI6f59aqNgUbq9iSVBsIxjIyCBnIqoU8kkZPPINWFDkEqSc9s9qiuWIbBHB4BFRJWHbm0G4G0Pjmh5cKBxu7HNRujhSFIIB5IFRA75cEYAHJB/SlZW0FdRdi/ICyJlQA3IwMDPrVUYWc9QVxg+9KHcRkpiQ/wB0/wCeKZIWHPfHI9PaktUXfXUmlcyBSx5Iqv5nltkAHio0nIViRgjjb61UkviuQOMegqowsgu5dS/5wbLE8HqM9arS3W1mBBAzxgdqoxXy7ugPJ49Pf61NPL50WRgEDgEU0nezB2eo6R0kAcknB7HFK6Bxt68g8HNQQCKQHf0YYGOMe9WNqRZHBz39K2Vk7XM2xHZ1UBeCvQ9z7UxLg7Qc7T3GavygzwLgbCpzuXv/AJxVC7iVE37ARj5h6VSSZknItRzgxg578Gp9plRWyAM9MVn2Dl0BOSO307VPJKQDglcHtUJuL0L5nazOfZiUBGRzgD+tXLaUbMMuTVV4wAhRssecHvUsZI56HHUdjVSemhOzuXHZduMAE4AJPQd6ph/NfkscHAB4qRXVk5IJ7c012QHaM5UZ/wDrUktASvqSSEgKFOSOvNPADcngj1qovzFWAzgdcVZimXaAcZYfexkUloVG1hpjjXeXB3nqc/0qvMoBJVMEjA96nlkwCM8YyMjrUSzHIJ5LDrQm73bJ5URKTHkZxx27e9V7iZAcqcn19atXEQkBIOAeeKyZbd1lDDJGcYBrRak30syX75AIyx46VIqFFAyCO+ar+Yyg8EFTwzd6FnyQRknOW9Pyq9mJstoAy57g9PWpWjAIIGO/I61RafyySMbgeg4pUuy69wQc8jFTuxxaZOy4OWcgDk5A6VGxUqfm78c0xnEiEswBzVQyHfgAdeef1pWdzRvXQ0osqCcjPvxT4ZCWJOQoPTHUmoITvj2kcEdT/hU8YIGACSO4NTfug12ZegcYI/Op/MYEKAQe+R0FUoOEyRz1q0r4wc4yKjU0WxI5JJ+bn09KBcBFbuWGMVAXyox6ZJ96YZV2HIyQeQKhLW5NmLNJtyck5HT0qlJeFJPl4BG08ZNPlYY4POMVAhHVznA5xVKxHNcIrj+FyQD265q/HjYEwR3A9KzSFe5VwSFUHjOQc1a84KoIIA/h9x/+umynr1LLgq/BwCepqVHAAB69CRVAXucAk9QRx0qYzDBweT71Fu5SVtjQEoVTyc54B6VHI/mAAHnO4ge3NVknO7cTk4wD6UkkxZhgdjkk8CoSW4mtLlqOUbcEgk84HXFSLMC7MSemBWaJgmRkAZxleBmpllOAepJxhetaXuiYtLY0kunJwMYHep5LkOUAGFHJBPUVnJk98YPAqSNguMnJHOaVrFxk+rJpUzMWOAvZc5wKaCATxU0qb4gwwCoySB1qtu+YDqT2PQ+1JbgmiyjoOPXqTSXEqvkEYA4NQbHXJBBbv2xSCEkZJxkjBz1qloxNkqIMDgBQKkm2KUIUEYOR6moQ3ynBwQeM96VZQchiGIPFO7BPS1xzLzjjkVKiiMDLnjkDFVTMCxJwCe9PMxCDv7Z6VF9dStErl65lKqcHjA/+vVFJ1y2fTgA1G0m4bCTn1NMiIyeOR0p2uhXi3clkLlSeBg9aSNmOOTyOSO1NdwxPOB6ZpqnY4wTg9xRYtbFhPvjDYzzkirHlBm5IYEZBx1qtFtZmBYhxxjFWxMigDrxjIGagnZ2GlvL4PA7YpoUElicYHYUspaTJIIxUQkyBkEZPT0q0uoPuMu2GCQSAy8c81mrCA5IAG4ckHrV3UGDxAjg5xkd8f0qnDIQ439B1wMmtoO2hi9WNaOVXDFiW6E/0qRZuNpUg+npU00qEYGOBzVKSYAlsgAHAqXq7Di31LizFWUgYx0INKkuCWyT269KpxSpOD0yOoqdgPLGDgA9x1zU26MtNMs/aFUggkZ445zTJ2WYAnIA4AzVFpNgOCMZOOelRJMSpIBIzwQeBTSadwbvoXW++QASQOeaaI3yCDz71UWdt+WA55ANWoph8oPBPQelatNq4tH1JiWPUcDqMU0ShMqQOeOacbptpzzjkZ7VCS0qlvvHk7s5rKHMxTta5as7tVZlRgQeMelW02Fcnk55z3rIt4fL+ZjhycEt79qv7zwMlTjgGnZp6hCzVht1uaZUXBIw3Tt9aSONk5OBz0x3p6HDDOTngj0960mZNqZOCBgbRnP8An1o20Hy21RFCBPGA+QSc5HX6UjW43EqSxPGD3pVYIwEQYrk0jTZC4G1gc5HWo5rbFJ33FMZVgQQCRtIx1FSHEeCepOMAVDHOiMSSA3UAjrVcOWc4ORgk1N7lW1uW3uAcgjIIxkGowC7dSQOgxVQmT+6D9DV2ABhgnjtntUpNBo9hxXdHhj09BioyhPGSAe1PJcgggZyeB6D3pxJKgrwMYIxRazuPm6EaxFQADg+hOcUoZ1wCSQx71HGQpYgYA9TTixcg54I6GmrtXAmDb+ARx1OcVJu+XcRgk/WqAU9VJIB5JqaCQtgHHXqoxVpaAmnsXFwpKDPrupSxGFbn0Y471Gj4Yknk980omWYkEg96WpNm9xVcbQByST2o5V8DOQeT0xTEYI5wBgd808Nuk4APcn+lRrcE2WkZVBGefUVGwDMxBJZsE5qMN85KjB549h1pUuEcZ7g9QacXqVYQ26uMMAB6mhYkg3FckDsBmlVTvJYEqxyG4wPakWQqxA4IPUVe+4NJspXsrqxGNprPnu38sIeSOua1rwiRQSpBB64rCuMMSRng9a0hGLMfhe5VkuFUkKoAxwMYyaV5zIqDbjnOVqBoCZDkkbc5BHf6VOkeFAyQMYwK1jHQyvdkc0JnIC43Y4I71UkhZQAVOe/bFasaAuBk4I7mlu7dSCdrZHUj/CtIp7MWzMWRSNmDgg5JBoPmswxyCec9MVduLEsEIc4zkgD+dKsZ8vDEnaOP6Cny3G5diHZhj37A03IZ04HXnPP5VKQPlyQpB5B7UkhRlPAyOjZ6fhScUClfQlWVi2ckDOOTjNDsqyhwwzjlv6VXLgxA785/lSKwAwByeuaySLTsy9Deu05+csAeOeta1uGZTuYAnp71gRRtuDLjr6fnWrbXLYJZAewwc1Mo9jRSutRblZgxAxsxyDzn8ar2tu7uAQ3HQA81pxr55AIIB6DHar32EW207SDjOD396E+XRmTU29zFlV0fBBYgk8VFIyuxZgQF5BGCR/8AXrWuYwy5UZY9R6Vi34aJjGAFOM5qo8sthpuOkmT2l4C5TDLzkH1FbMXleWzgcsck56VyduspYFuMDIIq+s8inG8gOPlyM1Dp6lKUXZs14mSUsFY57YFWIXdkAOTzjB9RWTZO0M5yAeBg1sIQwOSOvUd6yacXqjW99UEpGxvlyGGCBWfEximHGBnkCtUxq6jGMio7ezj+Ynkkk89qcZqO5nNO2hG1+VhXpyc5z1HamhxIWcqAGGMk9KlktEwhJH0PanyW6xrkg4xwMZz705OLEm27NCIcJtHfgc0rSEMV27T0wB+dRmNTgkkY7CkRgFIBxk8jHUelcqizeGnQeR5ikEDA9B0rNlsBP5hYDg8DNXfPdAwIz6VXkUgb8kc5IraLcdxSV3cyLi3bcWK5PTrSWdsrSgA8ryff3FXbhjI28ZI9CaLWMeaGGBxWvM7amXJqa9jArKc4z6+op4JD4I+X2qnbTiPIPGRnHWr0Uglxwcmubd3OlRsIBgkjJ+tQ3GVxjIPsc5q1t2YxgLjGAc1XmQM3GRjsO9T1JdloVpJDtAGc4wcioRl+D1B5p0sgjkyDnPqaWFA7ZJwPatUl1DoPWLLkEk8ZBB/SnTyL5ewA49B2p6MqEheuORjFQThlIIHBovdi5dCONwFP3Rzzmq87OQxHIB4z3p24LuBJGQSWxn8qiluNsWAcgdSe9aLcSIrWU+SQP4T3PINVZsyyYwOmPWkN2GYnJAPBAFJGCJAwfA6561p1BtWJUtguQRz70iIRICfujrgUPJuwASckZ2nvV2NSQudoOcggY5obe9yHH+UqovnSkFyAP4V4H1p0tqoUMCGwD05x/wDXq00aR4AGMnOarTuAxwWIOcioWruhcncpThtqgcdsAVVkhLRtnJz1GMVqRLHIjEZOPfGKSGISylTgjPArfmsiWpEemWrlTlCAfWtKKyBcZAAPcnAq3CqRx8nJHpTgwMe/GASV6dxXLe70RSjoVZLf5cg4ANQEEcEDHYZqy0hlODkc9qjuIwycZyB271a8zVR01MqVjuYAHk4OO9VgfszuzIDu/iHX6VpmIlCQDknHPFRyQboPmADD3zmq9TJXi9yC4kBgDEEZ6cdaxifmAKjOeSea0RJmYK5BQDIyOPpVd4lA3IcA9SB0q4+Q5O+pct4i0Y3DqOcHOKoXMYaY7SMDg846VfikVYQAQD3HpTZTFgEDn35rRSE9FdEFjYNK5PGc5B6Yq2lqxVQwIAOSMYqS0OAOSBjOKuNLlQQCV9SOntU8ze5MYdSnG4Q4GcqOAR27/WmTMHySRz2/+tViUBiCCeD0yOKgaMM2TjOOBmo2dzdbEShWGCgYAcA96TaN5IPHpTwxjXpgZ6AD9ajaTaDgYJ6kDpRcFoaGlRebdoBjBIJ4zx/nFdfoUPn+IYVJ3opBYfj1+tcZpV6sDiRTk9iO1d74BkWe8ebABPQt1GO1aQetj9A4ehTnbXU6rxPdNY6JOoJ3MpUgnB9sV4c2pEakGJIG4Ekn36V6946uDLpUig4zkc84GP514axJmIOSisc57EVVbXQ97Oazp1KaR7Lpl0ZrJTngHj8qivrcXMLo2cY5yM1W8ID7RpqMSShHHGc10rWmQc4xgYIrGMW1sfaUf3+HT7o8F16waxvZBggFieTxzVGyvZLWcuhbg8ntXa/EOyWO4DFeSO1cRHEUXGQRmiUe5+S5lTeExb5D0rQLsahaoWYgd81qNZZXpjr0rJ+H9qZbXf6k8e1dqbExn5gQQO4rKNO5+n5dzV8NGUux5V4y0qKEBlG1hycdfpXPWFoFuI952cjr3rsfHQ3zhVJBI4HXPv7VzNlEGkjB6kjPFX8CsfA5nTgscopdT1/RtStLXSxCQCTtIxz8oHJ/WuL8dX1tPJmBdhzyPUV2em6ZZPpALsA4AICnHX/IrzrxbGkd5sV8gEnPt6VF20tT7TGylDA6Q6Gt8N9UNnfMyvjDZGD34r3bS/E7+UAXIYdCO1fPfgG3MmsR5IMSj7oHU56173a6ThAwO8Ec5HWlGMtdT0eG61T6t7x0ltrhn4J4715d8XYEZ0lwCxJyPUj+ld3DaOuDgZA6VwXxTV1tE43MuSM9icfl3FaOOlme5mjU8NL0OO8L35sr+LGFBOMDtXsFuyXNsGHHy88dTXgltORKjAY2sDk+3Neu+CdYGpWghJBccnHXBrjh7sjwuHMbGcXQlutjM+IF6+n6Y4AwXAwx7D1rxK6k82aRxwWO7cO/tXvHxG0O4v8ATiUViFGPb2FeFT2ctrKFcYZew7V0uD3PD4slU9pGKWhf0G38++iG3O0jLevtXrunuYbZIxwMcn0rgPBGlu85lK5ywxxjI9K9BihKAjB4HSskm2etw7hZUqHPLqc54pfdJHkg4YEe9cF4q1cxxeUMDBIwPSux12cy6h5KYJGOuTXB+LtOcXZlAJBHT1PenFXkcWe1pxpzdMqaGnmMSRjJ5B/lWz4g0pZNNMg4K4wPWqmiRLBbgkDDEdu1aes3yNp7RAnJH5+1WpWZ81RhTWCbqPVnnqLubDDgHANdZpd/HaWgUAE9CTisH7A8q71GeMkCq9zLJbJgDB6En+Vau8tmfIYes8JNycbmhrk0crZAGT7VkAKDyTjHX1qDzDIOSTj1NTxIZVBPHGAa1grKzPKxtf6zU5+Ww5WCgHqDwMHpUoG7IGGGMEMaiKYAHGR1py8AsR0657iraPL2LG0mM5AAA7GokBGCDyDk5HUelP3blAB+tKDtHJPNS30LhKzVzo9LZZbZgpGduCeOtU9SsA6swBAA/HHrWbZ3ptZt+SWBzkV08c6XtvuBGSM9K47OLufouCxFHGUPZS3Rx5BiYjOCCMAeldBpt8bm1kifJZeN3qMdKo6np5YM67g2AT6j2qXRNNnnmwisSRnGK2a5jhpQq4Wvyx2ZLYat9im2OSUJ49q3I7jzuhOD6VXvfCZtQ08rKBj7oGDT9C2NqFtBghMlSSOSB0rOUbM9vD1MTSqKlNaPY0LLwO+tylyNnPGOw9a7LRfh7pumIDPGJyOocA8+tdDaRi1gREXBA5NQXc0hGAMAdPrW3PGK90+6w2TYZJVKkU2cX4+mjt44o4UWKMcbUXgAVwMt5h+G2k8AZ5xXY+O1kMQzkjrkDqT3/SuGWFmAJHTgnNc6bqO7PhM9UaOI5YxsjV0GR7i7VDwueCO9d8dPeSHqxB6A84rnfAGj/wBoaoAE3BcEMTwT6V7RZ+GxsGUBwMdKcaPMz6fh6hOdDmZ5leWUq2boqEnA5I6Vwt0vkTmNwRyRyK+gNV0QpbOUQDj72K8U8UWZi1AqRlcnkevem6fIZ8QYSUafO2UdOtluLlApBJYDIHWvoTwVfHTbOCMEgAYI96+d9PkezukZQzgdM969I0HxmFCJIChBx1xWbkosy4YxFGhJqUrNn0RFPa63aeXKAWIwDkda8d+Mvw71G1CzwKJLQZJKnOR61r6R4oGUKSEdDjmt7xD8QYLnRzaXRV0YAFWPerdfljdq6P0PHwhicPJXtdHzBFBIsjqykFSQSRgZ+ldx4D0wzaoruCQMNnPTv/StbW/B8GolLvSpA4cjcAvQ46Ef1rp/CnhV9JtNzph2wx468etcXtI1X7p8FkmWv6372yO9sNVXaqZG5lB25xVq7tINXtzBOFI7kjjNc7HEVUcYIHU9qdNqxsoRIW4UAjmuuE3E/VqlOPJaS0PE/HPhlNP1iZIuADwB2FZ/hXRwt8AAcAk5I6c102uSnVry4uCeMgH1PFV/C6mLVol5KysI8k9Ae/0+tc863NI/J/q9GOY80Vpc6aOyaNQcdPwxU6K6AEEZAwTnqa6W40orCML8rjAI7+9Y1/bG2idu2Dnj0rodO6ufptP3YcxzPiXxG9pD5SyNukG0qDT/AAr4xnsYVTzWwhGCx6+30rgdc1E3N+5B4U8Enp/jTNPvikqsCSM8A15tbDKotUfA43NpSxLjB6I+0/gYdE+KF+2jazCJ0njPlODjGDyaw/jV+zTrPwn1D+0NJSS90LeHExYmSP2x3HauL/Zr1l9P8YW94GKhEK7emM4P86/Rrwr4gtvFuitbXiLNBIhVlfBGCMdK5sLGEE6VRaX0JzLE4jBOljKa5qbWq/yPl/4MaNp/xP8AAGoaLqkO9n+UBsg8AcjpzkenSsX4M+G9Q+G/xSXQb5WEUW9IZAMB1OMfX/61epfED4dP8JNdTV9Ccrp8z7nhAOFzjp7fWuv0iXRfGi2GsSopv4f4uOPWtnSpxSpPo9GdVTGRlSeJp+9RqK3nGVrHyH+2BHFafEeVYQFlnjEucdfkAxn86+YrqErOSvHPI9a+jf2xb6K4+KipG2PLt8Kw9MjP+fevnW6uAZScZ5PzV10HduzPhs+p8qpNb8q/IhV2Uso49Mioo2LOTj64OKQuQegwTzk9KIwYZCyBiSc4B6ev0ruXZnw8r3uLO4JAJG4+hxTbctFJIWO5WGATg1JJOsh+4cD86q+YGkdEIGBnaeoFVbocs5NMlmHkRDc25GBxVuyKBlQnKccn9axNUmcQQRKMtu+bA6j/AAq/pgLzKi/McZH4e9WtEcsndkGoXjWV6UBDK4JGc9Kzb/Pl7woBIxirWsMX1LdjjGCQKhvJQIFyCwz27H1o22NE9BPCzBNSUSZUhTg4zjPWuqkhiYl4hhcnAPXrXM6HCJrlnUAFep7mugjlePcOoBPUVk7X3Lik46jo5OOCCc5PFSwzOJAGfGTwGOMe1QIpUnA685Peo5FLMCGOV9RnNO6tZmfzNQ3RgYgYPYkGnySHejMxJxkD271nKd7fd2t7cVdiki4Dn5gMADnNRy3KUrr3S20iLETkjcc4z0osrje3zHJ56d6zp0M0jBMIMYwM9vrU1vIYXUEEg8ZrP2dtbhzN9C87CGQEgkZznHSrgZFCkE8+oquMy4AAIHODTZXKsAFIGfzq+ZW0H6j7li2CRgevrTEA5yucdj3p7hnjIJGcZA71XJZSAOeOcmsnfdhddR1y/wC7GOCTgjHakgfeGJIDKQM+tRuN52lyCBnd1p0amQgkdDyT+lR0K1LTDcNmevOanii2RgggkntVbJbqMAep6VJDOEyF2sO+6pvKwfEaUiFYsMCD79qdG4gRT3HpWalw8hAwCM9M5zVlmZwGHAIqVfmBRKt5ZC7ZmIA7jIrLNmkDBAckngitd5CsZwuSB0NZs0ZIBJOQc8HNdEZyWhlKCRtaOseUBTYB1BHX8q2mgPVOUA4Jrn7G5E2ApGF4YjsK3oJQEw2Rx1J61jLmbuy4qy0K1/LIiBSQVXjGORVIbZYZcgYI4PuabeTP5jAk46gnsfSs2QzZxkjJ7dK05W1oTKVnqU/mtS2Wzk5BxyKijlySScMT+lWbmPJQE5Y8MQMYNUvIfzCF6D2oikloTzdi4x3qxYkkDjjrWZt3yE54J4GOlWzeuRskQfKNu4DGfSsua48t8KAdpwSTjH/162gpWM3FPU1bRQcqcYPvT2jEMhUjIPFZ9ndB2yeCO5FaMhE65z83qaqL5TGUb7GbfWgWUOgHzDGMfrUEumOq+YSfXCkc1ovjgP34xSBWRcYG3HQjOK0576mbXcxolkV+MkZx0rYtciIAng+owar5ENwWdCQwwBnp71s6PALy3diAfLBB4qlKLd2ik9LGVLKqoRjnOCQKrxAEnLZweh7VZ1CNo7kgcDONpHSqURMaEEhiSckmlJN6oqLSRtaaNrjABJ4rZ8nzEPmA57nGKxdGj+0HfuwU5AzgHNdEJ3C4dhz8uQeuK5btMpe8V03RxFMggjHzc5FYWrHgogHT8q6gQL5JO5SrZ4HUVzOroFlwhyRzyc/XiqSV7oa5jBAMZIb7zHBIP610mnR+VDvO4j07VlT2hchyOQOPcelbMF4n2cIQQVAGSOtVJX1FqzStXEkRkwSBwBVbULg+VhPnB6gdqbb3BjjODwPSs+81ZY32kYJPJHSkloVeyuyC3vwLggnBGM1txS7o9+cqB2rDWaG4AZQM9zirVvcAAxkkAjgVnJa6FxkjSgvFEnADAdM9qlu5EubWQFdsisMNkdO9Zlvw5PvxmoJb4rJIgAb0yO3fipd76B0J4AVcgnIHSoboFX3jIbGM+ootrkshz1BxTJpAI8tgE5wB1obuzKMUhQ5lYHPHpmrJhQxkAkkjOCOlYtpeCOYM2Sp5wa1Zb9GEbAYB4yKtza0RKhFu7KDwBJAylvlOcD/CpLl1SVQxwMZ64/CprieJI9xwTjsayLqZLiPcDz15PetFLmepajyi3GoIk21xx2wePzqpe3EjSjyjlWOCQSPxqt53nISQcDIHHNS28jxpg/OR0FbckUZOWuhcgWV5FLfmDwfetSWzWQKSMccj1qHS7pTEC6gFVzgjOParb3QePpyDU81nZIXJzLczk0toZPMQgA+/WtKFiVw+VyM4pltOHfaeB2HrUsrIMkcg9vSs5zuh04NbjgxABJ6ngZxUpuAyEFQ2SPwrMMxYAEAY7g9ab9qaOQkORxggGsUnI25Y2saLzKrAjjAwBjrUc05IGwljjpnrWOdQBOMt15zTpL4IAQNwxyAcVThJbExdtCxNcbmKgcn17U4zbo9uCO2R3rPhuBO5OMAc+tWlPmMABgkZAPat4aaEt3ehGYWKOM5A9au2Ebw4GC3HrnFVlDqSM8A4I9DU1pMBvDHpxwauZinZ7l64dhtYPtCnJyM59qt29yu0bgB6kCqMdwoU5YcjHPNSwMjJkNyDjDcHNcruuh0pkkt4j3IQE4J5OO1W40AcEkYxgc9c/pWOYR9pJPU84NWnvhCUVlPTqOgpuC6A59LFyaYwtjBBJxk1CVEpJzk9CMY/GqjX27IORjpmlXUkUgFsk9Kq0kJWehqRxDC5JGemO9DqCQoJG4cE1UGpIVGGBOcnnoaqT37yTbQeTxwKncblyqzL4UCIjkt90j2qvMrDIU4HbFNjd2LYPI6jHWngCW3EmSGPVc9KqEZR6mcXFbDLYNgZJJ6nGan2CQnAGAOOajtnwmDjOSAAKmBCuASR/u81L7stSutCqtvH5vHBzwB/Oru4IASu85wSO9QvGEkILBVPQ+9OyxfB6DjIqW+xNlfYt28KNIAchCc5HarE8KR3anIljxyR0OOhHfmqanOzbkYxketWZJSIljyOowe4pJoFBXuRyWgLO6OSp5AI6e1RG3cFCCACMnipvMOTk5J6Y4qRXDKGOPQ8dK0TRDVnZA8aOgLKCQeuKgwgcAYznggdKeWADhSOOgNZ+HZjnOM5B6Um29hpLqaLPhyB0xxVe5bCcAgnrupwIcKWA6ck81FefvYyqkAgYPbFEd9Sr9DL88pK5YkjOQAegq1Y6qn2kEgj2z+tZbRlZGIJZRxjrUUpaGZGRQcde3FauCmjJd2ekWuum1tj5Q3BgVOT69TWbLdJMAh4J6HPXHWsqyuibTJAB4+pp6GSZsAYHasuWSVkbKSasSvIFiYE4K9ADkmo3IWMEZz71HNvViQAxz09PU0LKQRuAIPqetRZoNCTy0nQtxkDB7VlXtsHcDGW+vataBxtIyMEZHHb696zdQuBHNwoIxjr3p05O4nFNEFsxilIGQMfdzmrP2kjK7evQ1nQu/2gnnaQCRnPze3oMVfi3OcgcnvWk0VFpaEsQJJJOFIOM96tr88SE8YxkZ6e1VQCvyAHOcChGdAOCfbn8qx1uKyQt5EXGVPPqO1V5FkjiDAjePUcGrGSHbPygc4J6UkjBwQcYxnPrVczQ3FpXKbyHzGJUj5RzjrSeazRhjzk42kZoMx34wMevWpFZcEY5IJAFa390zT01ZErEtjJC44Hp71MybByMvnAB7GocEBmBGTwARzTlYKpBGCDkkE/lip5dCXpqMmgKx54Bbrmqi6cZiSckg5IPf8A+tV6aQvGijkBec1AsrbSc4HcVcHZXM5a7IekSxqqAZOecjAx2xUphYKGDZOc7ars7Ngg5xU6yP5aZwSvQ+lEp3V2CWlmKZFGCRnI/OrCFVjBAyOPfiq8qjAbsaYXkAABYAdgetDu1YSWtkTGQSg4ByOBkU1d6EBgSScg56iojuG1l4HfHrUqu+xSDxnoaXlYa0di1HJ1TJx/dJ6VGFCz4f7xPHTkVGsZ84M5CAjIHSp4mDOA4zx1oTtoW3zWRaAKZBOVHQjnNRtMU5yCOmBSSyAKQAQB0BNQb3IwQOTUPR6FtqGhNv8AMUkA4B4x61Kkp2lWBJ6D3NSQjcpHGF6j0qOdV2ggkEc+mKai3qUmpK5BNGPn3IpA6AnJ+tQG3DjgDPUCp0lMvyELnsTxTNxD8FR2yDWkU1uZS30ZDAXZnBXYQcAHuPWpEO6YgptB9TnHtQ7EEg5J7CnbHbBII4pOJSjoFxD+8KnGSOOO1QTKsMQGMZ69s1ZJMmC24kc5B6e1U71TOo25BxyCKcWnuh8yiinKWQgryhPfmms23JDEEggr7VM8HlxEnkdQDVaUoxGTg9/et7qxmmyW0lLMHBAAXpVy6v3u43LjBXgcfeGKzQ32cFGGSMYBHUGm3E8koLqCADyKlRSZaqNK1zRstPN2MsQGHTNXV0828Z3gEZ4xVWyvUiZC7A5GemB+VXpr9LhQAwYe3UUOpy6WIUE9WZ92xhP7oHJHYA4pv2omIliAc4Ix1rVsmgVx5iAjOTtHWn362crYiDEEgqCuMetSqkX8RXK2rxWhz8uMkMOxwT3NU7eZoL5A2SrHGB2rdu7B24QAnsTxTba03QCR0ClT0PYihyuY9dDcsALhGUDBK9AeoFXNPMlsmCcgHnPesuBHZlKEqCM8VpwSMwKnqBkjuaxsaxsh1zeJM7gDBzjGOtVJ4BLGScE/WkkTEhKkLg5570wsEyQcjHPGMGou0zV8rIEgIf7xwBjk5xSXEotiGY45xUQvxHIQAOOoNWJALyFwR1Xr6VXNYzs+bchllXaCjDkc+xrPlbzJQGG4k+tSPbzRnZ95exxjj+tQvuEeTlG6DFUuZ6mjd1ZjLi0jcKy8Mpxx055pjOVUKoxgc5I5P+FKrhidx3EDB5qC5vI4lKAAnOMHgH8a01luZpWeiIHuh5hyMg8EVd3BwCXOcA88VlLcJNKu4AKDkKPUd66Kzto7iEMCAe4JpNRQnvYqLcBcgdMcU9bgDhyCe+OKdc22wFtmCAQM+prGmUgkBmBAqYw1GpOO5pec4lDq48s9BmtTiaJCpBwQx9/xrl1nKlWHBxyDWrZ3zMAq9+9DhYpSRfKtI5AGB2GOvvThl2HyDI6EjkU+LesZO3IyCWA6VNCwZm6LkcHGahdgaurojiyr5xknnrUxBWVGDZxyc9/bHtUSkrxjHpT1m8sktjIPBxnA/wAad+hSWlyWcluhw/r6VEW5RgOoyD/WkMvnghsAZyM04RnK4bjoMdqErj5rKyLfmMqK5yA2CQRnI6VUnuXkduFB7Cp3yi7CR9cVE0YyCAOKGmhKTWjHxt8gyFBIxknFQTk4Gep96lWQtgDbkZycdqq3TGNSS/BPIFC0KWo6JwOc4PoB1qJnDOV6ZOM1myXbqxwQUPUGmR3oUhTlieBnnP8A9ahJ7oFyxLjXCwuVYEAnAIPpUMt5hsqMDHJzUF5IXRdo+cHDfSmQltwBBPGRkVoo3V2S5dy+kqSxliTk8ZxngVRmIDeuT1pomeKTCkgDuDSG4XcRnJPOfSjZ2M1aew2SFEZZBtdgOg7VD5zSYUAjbwR6+9N84buACwPJz3pjycsTwQAua0QrcjHyM9tICCCGHUnpVuCQTYOcDHes5ZHJ4HA7Y61LazEPgqwyc4NS4W1KvfS+hvxzeUm084HHtVeaUTnaBnNRxSs2QejDFWY5RnYVAK+mB1qYRSepErJFWJmtmBIbBO0EdCfSrzq08QAHA9KsRW8Zh25yCdwHYGja8JIUDaOnGKu8b3Ii2c0qh234GcYBFK69M8evtUDMec5XHB284o3HuOh475rC5a8x7MqglQD600sTk5A9OaYxwDkgk9FxikJaP5jgZ5xmrW2qL+RKk23g8juQetEzkIdhBOOBVZ2JbIIPseOajaYgEk+o4FNRbFe6sTCcuCG6jpkdDSpcCPb0JJ4yelUmmypY8gCozPgFyenBNHITp0Ndpt3JYEk/w8D8qQJvOCRwPXrWN/aOMH+EjOamjvgwyPvHuKLNBdF+7tlIyOfUYrLmxFJnn5c9DVv7TI68nAz61UvFBkbghQBjPc963i3szN2RBLcFUBJwCRjt1pySYzjJLdyeKqkthgV3gdABn606BipUMMnPBP6Ck7IhM0QcpjaMY65pA+cqBjsRjqKYJV4HTA7VLHsLgjpUOTNR6z7UUEBiOMn+VaK5EW8DA6CsuWIsTt/SryTARovXA596mTKV76k/m+VgjBPGac9wHIwBz6VVaQKD/dpUIBBBwPfoKhalqVgllKsFzgduKReDgkHHUn+VOdeM9/51C05KjAAwecDqKdtBq/UezqoJJ57ADNVWYupPSpGbaTtIIHrVdpNzbWXg85o2JloORwCFHBxzTwpOQTgDGBUCSx5yrAjJGMY5/wAKcs7N/D3qrk6WJWJCgEHA9PWlid3cbsKD04piSiTAJO0HJFTINpcHt0zzUvcF5FhW9QSB3peFck8k8fSoRKQDg4xyaerhskEc9BnOKOU0i79R+CF/vc8H1py7s4GMfWogu1up4HbvSo3ocEHkGos4sTjZ6GghwucZOetTxMCxB24XqfU1TSUYz3xggipDKBGMnkjsc0txN3aLrSkRHGTzjFVi7BgOvNM3MyZ3hSeRx1FIofqeue3SqUbFN9i3/CAflJ5HvTjImME9DwaqSybl2jrkEcf1qNpXGFyAGOckcg1LQMts45yOCahclIyxGGPemgnAJPPc+tPLbhyCeOeKaVnclKxnTXTrtPUjnAFPsdQW6IGSCCc8cZ9M1JJGOCcAeufyqC3gWBx8oQMeewNW3FoFJ3saLbeDg/iOtDsMAAjOMEZprusigE5AGMA0wqFwducdzk4qLFkkZfOSVAPAyR/KgOWIIBAHbPSo5ZQDjIDY4JGcURsvc+2PWi9tBpablpRllIIHPJ9PxoWUl87gSDxTY5kycHAz0PQ+1MT5WOMEk5oaQ25W0LL3BKMCTk9MHpUMs2UGDtJ7e9MZd2SRyByR61CxCkkjr+lCSZm9dWW/K3xfOcE9c0xgCxAHOMZHamCd2QDHA4P9KeQEPB5I5Bp301JSvsUJ921gAEAPBxyc1TIPCgkjuPWrl2xAGOC3QEVU84AA4AOelbRaZLTWgQEROchhkg5I6VYa7IXBxtPTjmocK5DHJI6gGplCsvIx70OzYRutbFeQ71cYJLHdgH0pkJlaIYACkdMVM0aoM85J47mnROB1JA9hWmy1En3JRKv2YgqPMzwxGcVAyHZvJwT8p20+RTJggErjrTkiJXBAODnB4BoSTRLcrbFWKR1kCsQwHA45rVtTiJCHLnOG3LjH5VUdRuyRjnHAzmtGzgBjyzHOeFA61LSWqKgubcjvHQYI4U44HqKjinD9OQBnGetST2j3D7cEKORnvVUwC1kALkYODuH6UmuZXGpOLsWUf/SMg5XA4xVuWclRtJJqlGB5+QSfcnt9KsA44549TWRrFMkgunQMDkg8HBxSi5PmKMY+nY1BGobgjBznNTGER4Y4DHvWd7blJPoKzIzkscH16Uo2ElRkcZOD1FOOMgnaT0JNTLGrAsSU9SvJNPYNX0IVDcYxgjHIxUm4J8vB9qCwDkEgYx8oqN2BJIHGO9Mq6RNDcAZHbPPNIWwwIbAx1HaoEUHLkYwehPX3xTgSSM5wBycVklqK/N0LLBZsgHCkc47+1NkIA5IwBTAQvCHJ78U2QZyCQCBwM9a0UbltWAuBEQOPYd6mjk8yHGefU9qZ5Q8pS2AccAVJCU8sZGCB601p1FZ9BqErkE5PrSugH3WB9hTHw75GRuOTmoghRyN55PJB6ii2twSt8RZw6oEGOOtPhQnjOeec1EXAQDqc/e70+OTYuCTjNZy1Y7WLUo8wEAehyKh+RDgcjuKa82EyAwyfvCovO3EAkkk9TU2YbGgkwCDgDPQ4qF/mB55Jxj+tQiQ7SCcgHpj9KFlOQCcjPrWitezHuiYxq4Kk7QB96mSaamzkrt+9kf405pQ4xkce1RickbTgDuO4q4ydzBwi9Sm9pBK7hHXIGcdzVGaMqDgY6496u/ZyZS6ADnr61BHC8jkAZyejGulO5g7fZRRRSjDJzjkDGcVaOXwBgjtnsamvrIWixuCSSCGAHSqqSLkDIA/nV+Yoq5HPEYXAJwGHJBzmle3RIlK4DjrjvmortQ7ED9KreedxXBPHrUXFZbDnaJI9pwrEnIJ61Ve3eRcpuO4/d+lTbGcY4Ykc+1WooirKjEDjAINVdLUpLXQzorSQkgkjt7EVI8eM53DA4H9a0ktQrk5IGehpJ4E5Yk57ACp51shWZDZOHYdFA4LE9KvqAxwMgZ/Os8OsfBBODkYHerMKNKVIcgc/LWT3saJ9y1ATBIgGdpPXPT3xWxcSnKkkZAwT1zWT9kOcs2exxU01yBtG7JxgZ44qbXZortEj3qK4AAz796gnhjuj8vLMMjJ7VVnkwXIGQPQ1WSaUYIGcHiqS/lJbTVpEk0ISMh8Z6EA5yKkUosaYGTnAJ4x7YpMK6nnjuCKVMIwzypPHtW6l3MVEntWG/LgZJwDirybgxIOMDAX1rKkuBGQBnk5rQsZhMofDbskEMMYrCavqjeGuhbSRtoIHTufSojqAViD19Ksu48spwOAeD0qo1spXPBI9TXMveNZKX2UWRMZYw2M849cVLuDMAScDg5qtbp5UZAI55Bz3qNWIkAJ5zz9KjrYHJJK5ZkO0EE4GfTrUfDKSCMUju6EFj14x2NJuRSRnHOKQm76IaMjIYAAnOM5pJIzIOuDnmnyRoSMZBHGTzRtAPJBPYirbVh2ZRmjZMkg47CkjhIQAZHGBVt+WJIOB39ajJw6YHfk+tPn6DSG28DZJIJxnAHNadvAyyAAEHuD1FQxMFIbPAOcGraThmBQZzUtloQxFJCAeAclcetN8sIBjBJPIJ7UrXHBJBzz0HWmNIjcZzn1HSluG2xFdwcZQAnPPpjvUZjHHOwD1qx5qOmTkYOAM9ajkiM2MEArzQmwadrioydHPODzjHIpPLEwBByB6foc1C6EMR268ik+1eRuQggMRgg9B7+tWrImL6EcsIGSQAPU1iTxMJn6Ek5IA/wA4rdM8UBJyGBHOeetZzDzncp3H51rHmIkrmRP8jYzgZpjFiQAR9BV2aJlQ5jySemM1BHbHdyBvxkkHiulLQx22HRTFUAYZGSBwM060vn+0lDkr2PWmhAvUgEGp7KE/aAQvU5yRioajrcpTdrM1VGR2zjpjOM1TYRwhy+FOcDd0NX1G5OFwO9Z+pIJBsGd+QQfSsVvY2voVEBXeOckZye2am08Dz2ZhkZ496ZLCVUEDBAycVo2kCrCpIxgZ9K0exm0+5MVG8e3rx/8ArqT5YoyAASSSOenvUGRtHOc9DnpTlAODnJ9AaxvZ7FJpldyfM55GCCoOOexzU24Mi85wOfr61Xv5BGARgAH9abFMSh454P4UNuXQ2jbqSMeQuQD1AxTpArRE4GRx061VkwXJBO5Rn1qSaY+SF+6xGB7079iJWMy5jQsQAMjpntVPaRxyAMAEDuaveTmXLZ98Uk6FVGwEnPPGK2Xu7HP5opsnlSHLkevsaYjCaTOQB0AHenzQvNMRgFcZJJ71dh09IyCcEkU1puNEtuPKjAYYJ6YHAqcRDggYOeOcYNOOAoGAfbFI5AiDZxk8r3qL2ehrykExAJA4yOo7+9RQE7toA57kU5nLBjkAEYPuPSo41OSwHAHTuKpahyj2IOSBnHAOM8VTmQng5BB5rQ4jGSQoz19M1XkV2kBJzzkjPahSKa00JbWyZ4i4HC9RjFdX4DvQJJgRgD+dYGm3qQ2c8LnlgcHrjis/Q9Y/si7clgVd87s9u1JtRPtcldPDzhNvc9P8Sn7Rp0oHUL0JrxmWNvtbKTk5Oee9enDWY7yAgHII7nNeeaxB9mvmcjCsc5PY0+ZSPpc9hGpGNWB6f8PMtpiDBypPTrXZvEFjJGcYzz3rhvhvequmRgkbgTyBjPTmu1a7QIclihBB2jOAepArWne2h9nlkr4WNux5R8RJ1e8VAVBUknIzXIWFi17OkYOSzZxjtW740YvqjsR14IpnhSWKHUYi5GRyOxP4+lYOVndn51j4rE5hyyZ6n4L8OppthEXXBIBI+tX/ABHOllYNIhyVBPByR+FVH11UtlQEYx0HeuW8ReJ0eN0d+SNuBz+BrZ4iEVyxP0mFKGGw3Kn0OG1fWPt127yMTnOCew7VQtZ1im3lsgEdRVK8JluWZQQM44GOKdbxkKHxkelc9tPU/I8VWm8S5y11PU9Kje7sd8EhZduQGIHH1rz/AMRTN/abh12HhQvUA1r6NrsyQfZ4xxgc9K53WzJLdO8nJPY9qiCs7H02Nx8K2DSTdzT8J6wNNvkLEYJ617loXjFHiQM+BwTzXzlpEP2m5iiGQxIGDXr+leGpbWyjKbtrDOMDihqXNeJ6vDGNq8rp8vuo9Xs9et5hy4yeQBziuK+KDJdaeShDAjnPes23S6s8AMxHXJNYvizVJpLF0Y9MgDORziodSotGj7PMKsZYeSfY4lZQvIJwTyR3rs/h5rBstWiQ5COPyP8An+VedpdgSbS2QPbv7Vs6Fdlb+Db08wAn0HepcdLo/LcuxPsMYpRfU+pkt47yAAKCpGCSAQc1wnjb4b2t3C89uiiXB6D+tdXoGoo2mwHOCQMVYmvA4PABznHb/JrshPSx+x18LSxlJKaueIaNexaLIbZ/ldTsNdVFqMV0uYT85GAScc/571xHxBUW+uTOAQWOTj2AFZGla5LaTRnOQpGfpXLPmjLTY+MjmrwNV4SS06Ees3ksGtSSFGJLcAnHH9aki1aC5VEuIgQCT8w6Z616VZeHdO12yS5kiiaQ99oJ+vNZPiPwFbQW0j267T147/4VtGnGS5lIxxGEx2taDTi9bGJYW2mXKAJt5x8pFVdZ8IW8kRaECI4z8gAH5VzP2iXT7gqCVkU9Aa7Ky1U3lkD1yMfjUqpNO0tTlwtTC42MqNanaSPNt5sbiVH+XBIGO+Kyb66FwHCH5fQ1ueJrJ57+XYp+U8gVXTw6TbeaCCCMtWitufD4vDVVUlQpr3Uc9DaPKOh2qcEmpmjMRIzgdq1ECw7h1IGCKzrht83PIA7VtF3Z4GIwyo07vcjUmTkgjFS43qQPTrTA2VAByKXIPAOMHg+tM8K1xwQjHIz3HWpGVTkkHOOSKaAB7kd6eORxxSWgktStIPKVsnI9hWlpFxKk6oASjGqbRvO+D2P3s5rR0Vo4rvLAAf7XfFRN6H0OXRftI2drmzeWZhgyT949MdK6bwnYJBZCUghmAwcdRWLdTLcxhQ3LYAIHT3rrdMjWO0iQAfKBgdMGueMrn6rg8LB1efeyOb8WXh3CIZxnnmsnS7jyb+JxktnGPbIzU3ipmk1KROM4LcnH5VnWrEMrkYYY+UdqGmfM43Ev69fsz3ezAmtYnB3ZXnnuetPktSQSACOnWsjwbfm601VwSQACfQ46V0DrgYPSrgtNT9dwk1UoRl5HAeOLYxWZbYO2MfWuBEKqjg4IYdPQ16v4ztBNpzDOSP0/zivJWky8inOOQVx6USVtj834jhy1lJnYfD6+XTtZi3EIGbsc5A717jZ6irIMEEdetfMmnXht7qKVM7u+R0FewaLratpkUpc5ABOD29amNT2b1Z7vDWNi6TpPod1qF1G9o4L7QRyM9a8H8etGt8xhYctywNdXrPixJIyEcknjg1534kvWvJwccnqB296zdXnlodufYim8O1fUooxVhk4wOGzjH/167LwFHFfatbQyqrI5+YMM8VwquWcbs5HfFdf4D3jUlI3KMHBxnp05pyXVH59ktp4qN9T1K+8HhUD2EzIR/AoGP/r1wHimPVLVikqMwU4yATXp9jqD9OQOuM5q5cWtvqMflSqGBGSSBkV0KMJq0kfruIwXtqPLTlY8g8NeMp9Hvovnyp4KNxX0l8NJLD4gOtkJ44roxlj7eg+pP86+afiDoK6TqQa0Bx3C/wCfrWz8KPGU2hah9pVzBP8AcGevGDXj18PyVFUp9Nz5vLKs8Pi3hars+jPpHxT8O9S8OOfMjDxf89AOAPwyP1rxf4ham+nWksAbDSKVKj0r6R8H/GePWoBZ6mq3MDIAzORznr1rI+I/7O2j/EVH1Lw/fLa3RX/Us2UPtt6du3616ClCvG0dGfYYnEYilRcKys2tGtn/AJfM+UtKkElod7/MR3PT3q9o9obrV4Y0J4dSSOCO9XNa+Hmr+CtWayvI+cFlfaQCO/HatbwdpjPei5IBRCCMc5I7/lkfjXmT92fLufF4HCVK+JSktVueri0R7CBeWYIMn0x0rlvEmnOunyyJ8rqpIYcZzW3a3xQgMT6AVJrE6SabOSygFeeOeOgr1KclbU/RqtDlptHypqNo0N5J3AYgE8YGabaKWcAcOGrT15A11MnQZzjHP503w3ppvL5FIyCRz7VhKV7n4vUoyljHTS3Z658J0fSFFwDtdsHn1r7B+DHjsSQCJ2IYHDA8c9fyr5J0yI2MEUajBC46cV3vgrxVJpF7G4JIBw4H4dfpXNOCtdI/V3l8a+B+rS7aH2T8V9bhl8IrO589FwCvXPI/z+FeG2+uXegoW0/c0UpHyFuF4A9sD6VueKvFgvfh7IwYEup4HI+uPXvXIfDDxAmt+IbTTp41eCTO4HqAOxPp2rxsbOXtYxTPAy7CPA4ScJRuk3p6Hzn8e9ZbVfGLPcAGaKPaG55zt9evT1rymYB+Twc5xjpX2n+03+z1qniDUk1nQtMeaNIwkiwrnAHt9K+Rda8PT6XJIk0bI6na6NnK+mQa93DUnCCSPz/OpTxUvbJXj5dDnZGTIVdu7+761Bch1CFSQCMA1M6kEkjB6A+1VbgPtJ3H/dPau+Nj4Kq7LQmgJwcMQ2BlR3FR5MTsQAS3QHt71XgnZTxySOKvQ7RA4KgkncDjnP17Cr2OJvS6Kes3ZMSFVIYEA7QOPepbRvKthKrkSZ5I/SqmqOXdF2HGeeKsafZyzRlQ+2M85bmtU3Y5pPUz55izktlmznr0qKZ2u1CE4IHGD0qTUlMExGM471W80xMkmQY2HXPelew47aGjoUpSRyQOxHGM1r/ai+8HCntjvWRZKR5j4GWXhj3qw0hRA+8cDpWLV3odDk1E1o7gNCpYhSODTJHKE8jHXIPSsN7pzKCr45y2B/IVYa4kRQG+bPGcUuRvQi6ZrJOGYEhgQOhp75UblIGTgE9qzLeYGEEfOSSME+laMU56HGTweM4oSsRdXLNvIS5D5yRke4q2iAEE8cdPSqsLiORA69eM1bQnGMZIOe54qfQpK6uWbSYAjnGTg+wq6qK2cDcM8N61mbFaQELg54Gavwy7BgnGB0NRondlR2syd9m3gDOOlZ+MyEZIA61LJc8MoDDI+8QORVCO6PnkckZqbt6lNJakuGAbI59PWi3uDkhxgD+L1/CrbtGURsYBHPNUftMKyFCcZ9qi6ISe5PdTZR0XksMZpseFhBOd3Soi6o6ngk8jGeKJbkhwMABugB5o6WEmWbe4XLgHkAHB4qw9yeCM4PbFZXmMzAAYJ75qwlwQgBOO2T61LXkaXZp4WRM8buwPY1Qu4yFIV8ei5/WpTdrGg28kjmsueWW4zgNgHqK0pwuFlLdmhp7BGO3gtgHB610CuxQDHbB4rn9MiDfMTz3zW9b3OwAe3WpmnzWHDbchuYwpJJ5xj2qo67oC2MMB0zV55VfLZ3K3Qt6VUmhZyCDkd1HSlFu9jJvUyJXY4JYHJxgnpT41GMlsEHp61Yuo1jQgEEj2xVGBtzrhQT6ntWjaErPqaL6eJwjKMBhnOK57UbEJKQVGAew611tnNsAVwMDpnvWbrEAMxb1Brop1LqxjKFjBWALtCAAAcgDp7Va3iMA5bkYOfWmSxMjArgD7ucd+1MkYq5DE5BwcdqUtQWiHvLhQepz6VYiJdNw5OMlR2rPuZti5/h7EVBbX4zgE+uM1GuyBwvuaEdwjzsuwEjg47Vq2Mz2BIUArIOmetYqfPJnG0nkk1t2CCWQDAwMZPWqc9LMzULFDU1JmIwGbH8NZMkRVuc4xnntWrq7qlwQjgkHBArHaZhJgnHPYVaaJs29TZ0cxwx4BOcg9eMHrWvujdQEYrjoM9fxrntPJkYEcnvW3B0BC9PSoNL2tYsJc7MITz1GD2rG1F83W7PAPI96vXk6MnAIJ5yP0Nc5dXBUjeec+v60+Wyuh3ujZT5wSSCMdcU+K081cjqOcVVsnWWM4Jz7VoRuYI8/kTUJtMSVrAyiABSQBwBmqWoaUrAuUAyckKcD/AOvT5rxTgH5jnOTxUVzqoaFkBBJ6AnpWqlqtByTktTPijW3BYHvipIpiZwTjjvVELKZhgnDE5Aq/HGUYBhj1OOlEodTKLcTaslE5IUgEcZNRajYJauXLglhkYOc0y2bbjBxnqR3pJo9wAPUcZJJ4NZxfK7M00fUht3EaAttUAZIHrTL+WKRFIOMnG2mzQndtxkdh61XkgMcYIDDniq5U5A520sZ0iEThsEgHqabPfsqNGSwU4G4VpYRlIOM9gfSqT2H2p356HAHArbkWxm5W1RnTX0rHBYjFMimOzccnkjGammstkrqW5Bx9aihtvs5xnI/lVRppGfO7ioBKQckZ44q60Lw7CnKEdTTbO0V5g4zkdhWybWO4tSM9Dx34p6J2ZOrKFquHUgcj9Qa0VyAA3AHAqtYp5TMGIBBwOMZrQNsWdNpIUnGAM8+tYyVpblxIU2RmWQcEdOPzqD+0BKOTgHoRVySPH3QSOhBFVZUiYnGBg85qLKT1L5rLQgMxIfZww65GM1WWcFzx1HSrLwl4+CBk4FUYreUyyDgFTtyRXQoWV0ZuZP5LTrvC5AHDA1nusoZlGdhPB7CtO3R7RCTlwT0qtLMPOyM4YjGRQlpqSpND7C32KxLDKnJDfyqwbxWkAUKCBniqeHhkLDgNyeTyaXcJcFTj8MZoULsaepba5LZBIyRyTVi1txKScgj+VZKTqSQxJIPFadneIkew53k8MTiolGzshWbZea2CIDuUgHgscfpTlmis0ZmIY5AxnrRbzJdMFOOM/pUN/YqihwwKHkYNJSctGXquo6ecTOGUAEjHFSTQo0IIclxgY7DPeqEMDl02jIzzW59nVYgvBOMnik7RepF7lGKBZEAYjI6Ed6a9v5bBlQkg1cWKNACuTg5IxTvutzyDzzRzBZ3uVba3E8SkKOSenr64qKfT5Y5csrADuM5zV1HK4JATJwMirMYebBYjHrnqPpTul0H7zKllJ5IcnGSMHI7VKqbj8pAB7U6az5Djg5PU4/SoFYpLsPcdRWcr2KSdtS95CpbrKCC5BBB7H1qsWCtk55wufrUzRk8gnHrTSmSDwR3HpWL7F2aVxdgUE9cDikkO0AdcjrQcZUkEEjk+ntR95euOcEUr2NIq4+B13YyM9eTVoBDn94CVGSOuD2FVEjUAZ65xjPapdqIRgEZ6g96l73QWXUdGCRhwd2M8CnCPdCRznGRj0polMbZQkBuDU8EvO4jnpSvfQSjd6leNMHLHIH60spBYA4BJ7CpJowRxwSc5B7VF5e0856dBxT1WomldWGyAApsyOcN6H0qCZHG7BBLHn3NTvk8gE5PXFPDZUDIKZHIHU1SkmVazMkRFVAdRn0FMeDy0Vjgk8HPYVtTQq2CBxngn1posklGW69cj1rfnsrrQzcLvUZa25a3A29Ofm/WrMYWOUcjAHOPWpEUpEozgduKZKxAwCM5zxWDndmkafUr3hCOSSQPWs64nd0/dsUYHHH8qv6vdIlvvcA89qyYzwJAfwzVx11Ro42iXEn/djI+YdMnpVWeKN5QxPOexqCa8LHCbhg4Kj1qpJNJFICQQT1z2quVp3Ri0mjWS3QMN6bSMjJ7mnRv5bHoAKhtrgTwhxnI6knIzUmckkDcehFZ7vUIRSV0iw2SAxAA9BUTyFYzxgg8+1LvDAAnAqF/mk4JCkYyayVm7FXsriee7xZK85xj1pr/OgJyPb09qYEMYPU456UglWQcZz2I7VrfWxlzXepACUbkkjHGO1IswVN+dpI6mpN2dwxwahRAjjB4HUVSs2JofvJAJJPcD+lKzbhuJwB1pEARyCMDqD60k21RkDKnrxnI+lO1ncXNfRjc5BJJJPTA6U7bxhcAHqc8mkZNyhlPP0pVJ5B4Jp9Lj0CF8MynLYGfoKmhI3Z3H0wO1QQrsbd6HkVKrocjOwE9e9JNXM0rMsy4DqQVII+7mmSKcA4Occ+1CSYXBGW9T2qeJsrglST2PpVp2KvpsQoQFwSASOCe9OSL5WDAEZwQRxUkiBwQoA9Mdqgd1zsJy598Zq+ZWHHQlKhV55x2xxinI5AGQQQc/Q02PBXGSSetLjnA4H1rBtvVAmm7oeHJJDAEdiKHUBShwc8YxTlQ8gsDjuB1pjQFSQd2wjHBoXvIuWqLMUrxSElsk/L9cdBRKxkyCOG4OKq/aPL25IY9zmpkuFm+bcvA6A9PQfWrVkiYx0sPEQSM9Rg8jFVUg3Ojgkbjzk8D8KuGYP1OMDoO9VEkPnMADsJ6Z6GqTLskrIsRxZnlDKVHRTnOakmUmMADaQOeac1ygj4O0gdTWXe3LMxGSSeSQajcaXSZZaVImJIGMdD2NZ1xcIWLbimOpUZ6VCshY4YdM5AOeKpiUSzglSqnpzmtoxshPlWxoR3STIyscYwQx71VuLdfvKcnqcU5Y8ZJzxxgCnbSoymW45yOlVFamL1InWS4CAKXJAAUn9Kk86OIEkkHAypGCcdcUQSNFKrZAA5Ix37VaSKO+3l+GXpgVTtfUlFd9rkFSCD0U9vap0QJKDk56EY60i2wjcbSenAwPzp1xG8gBAPHOAaG76Gmy2NK3eNIcYB2+/eov3kkpljYxiM5yDVO1uTlkIyWGK0rKJ/LIIwW6gjtWGqdh20smXrEmdirkFgASxHU1O1tG8LhhyTxg4HvSQxJFHkjIA9ec9qdEyBiDkhsZxzis3Zsrk0uiOEuvBOUH+eKjklZWBQ4dW547elX/AN3sxkYIyAOKozsAOD1NHurUUUupDO7PGJBhjj5gD0NUxJ5shBOAejZxmtJNg5Y4XuO+KwdQgls7tnjJZG6AHP41cVz6o1UkkTOAmQQCR1/CntPIdu0DYB1z/nNZDLPIS4yAexPWpYrvycqzAnuM0ODWrM4uN7o1BdMcZJwDx6CmTSK5AJBOOwxVOG7TdksCM+lRyu2/5XKgnhl5wamMWxyS3LEuWG1EJAHUCq62ZueHAwc4yO9accphjD4Dk9wBzSCWKeMiMYcdOa6ISUdzFppXRzlxpxglA5IyBjpiuisVUQjBAccZ681XmtGZQTkkdSfT1FFpcCB9pJB96dSXMtCoqTV2W7yI+UQyhnHzY+lY88al+BwfStOW4LoRjI7c1lSW7tJvTIAOcsc49RWUBz5UrlS6tjKuUO3HIOP0q7oo3smQQF6jHU0EuDgDA5yCM060mWF8sxRCeeOa3bXLqjJWNkkqwBztx1p0cik/KxA6grn+lVDL5vl7MlD3zVu3wVJAwM4zjvXJa71OlNtWFMoYkEkBT34zSkDgg8n2ojQZO4kFhikZjHyc4B6Yo5Ugfa45kUqQDweTioncofLXgnoR61LkOpAIw3p2pHgZlUnBwfTnjvTUetxXV9Cu16S6jGQo54ORUiXi7iGOVPBB6fSorhUhPmHkseeetVXdGBBJAzkc1SVxq99UXZJgjFlfC5457VRvJDKDglsjkHioDIynYBlSMEn1qnMZY1G0l/p/OhJphzIjctHMQeARwT2pI5CJSMABR9ATTCXmAYgjngg9RTJJEBIIBx145rVeZjdt6GpCGc4YgjqPrV1dmOSCynGcdDWXaXIlACkDjip3kyDg4YHg1Lu37ocnUkkU+cQy4UjAAFVmsxuJQ4cjPNOUyucMcgjg+vrUjEhyoyMHhsdaErbjUU/hM/EkMmCg5OCRzz60/wAosSGIzjIY8/hWqLAXCDDBWU88H+VR3enOEV0BODyO9axS3uZWd7GI2+FuASD3zUkGWlUjg5446Vb8kZIIBBGCSOlVghglBH3Bxn/69U11G2zYt/kXBGQecnqDVtoklYOoAJGAPcDk1BEAbcjjlcZ7/UUkY29MnpjFc3MUknuW4nYDB6A9KuD5hk8DuKqI6BweOnNWGuM5CgdcFaE7j+RxJugkmFJAxkHoc1JG4Jz2PYVQE2MA8k8dKtJKAu4kkAdQM1LXYpeRJLIN5yOR6elRliVO0kjsDzQZVl54BwOPSmqoDEEHHbB61SFe+7IJWIOQcHoarPOV6cn2qzONowByTxj0qlNAwyMknqCDitFYhySegCUsoOCAOTmlESlD0BbkkVHGD9zOVBweO9W9gbOQCMY6cGr1sG+rZD9gMg25GG9s4qaK2wACMYPQd6swuRGe3JAHoKRWHHzYB7DvWUpPYlIUqAckfJzjnn2pjAPtBA5OM07dkYJOMcHGakg3NECQQxwSMdPahOyKsthj2KkMQCDj0rNuLVo8FeO3PNbwBIAA6nr6VWlj3naQDjv0qot31Jtd6GAY3iVgGIyc561PbzDezOcDjHOKvtaCQYwTuPNVWsvlOBjqvStdGCbT1LSXIwR03Dt3oiJcDJxkdCaX7FEtuc8uCMHcRzQIzGoAGSByMYzWUlqaX5tLFgKQMEE8/TFLhoyBkHPY1EJTnA4PbNOyGfIOfT2rNlWVibcpBQnrzxUThcDbnI7nilJIyDgDPU5qN8MMYxnnIpJCenUYVHJPBxwPU1E5LHgjPvxirO0iPJXJx37e1VWjYA4Bye1aLVEc3QPu5OMnHGeM0b+Nx4IGTz2pAmAM856cZpk6eUCSQRnnNC8iovSxLbOPMGRw3epmIyQBt9/Ws+OfbJtGSCe/pVot6jBPSh7lNrZAz+WS3PBrQjYPGoOOnIXH8xWdtL4yQB371MimPAQ8e/pUshS6FtWAQA4ODkH60iNyAMZHU+tQswZF2And1J4GPUU5CdpXlR1470rOxdyeRyRwcZ9O9Ni3b/unimrIBjOD6gdqtwSfMRtBUjr6VF1sLchYv5wySU+lTi5AQc8dOtMklG9xjOT27cVWYJKoJT7p4IOCf/rUBFWRbEuSOAeOCDnIpDOFYBwSCfmAHaqpcqAMAA9aYZmYZJHIwfpRYrboXo5gxwRuAOQD6VIZmKkA59vX0rMEhYYJyPQVIkhTJyOOnOeKdhdC35u4Dvkcj0NM8zqNuO/IzVX7SWJAIbb6DFOMxADAkHPPFAbFmOZSC4OQwFTbhkEM2QeMGqjSfKxG5+/T86IJgrFj0PTnp71Go02tCeQnO4gEk9DxTgwXAJZj15A49hUcjgkE4YflUby7iCvOByKpajLYYOQQMjOeT0p4PIIJI7A9PrVAy7V4OCT3qSK6CKSevQn0ptPoC1LJK5DAg47ZqOU4wR0PQ1CsgwSoPsM1FJOBnnJHYUkrCa7F6KQBGzwSeOePrinOxJyACSPWs2O4VpCMEEdTUxdmwRk8ZzRrsC7liWPzFAwTuqA6cSxyM4BIC8ZNEUrq+eSTxyen4VcjuwqjOGccHd/LirjK2hMkpO5kNFLGoONpIyR1pIJXAAPB7554rQupEYOM9R96st5RkggD3J5rTm5kR7y3NCIoSdwwMctgk0824YBlzz61UtpSVOHbr0HpVuOYKBktg9O/61nzeZoopk8MJKEMAPXHpUy2sYXAyABk4HSo4phu4HU9afPMfLJGMk4wD29aHUaVgUNCFYxFgZyQMZ6VP9oEUfJ5x1z0qq0obIwD6g96gWcdgBk8DH58VnzX1aJinEvSTh8ENk8Eqpx+FQySBgSBk9cHmqcrMxBUsgz9PwpouckgEZprmC12WY5wmccknuauDEuc8HGQc1i7gz44L5zgdqvw3JMQA+9nhhVyTSuaJpFwy7WTfxnpxU3nI2COmOeKqbw6jcTkU4N8uc7gDzz0rG1zbdE/mRyD5TgZx1pyShW2ZOBz/k1U2CXBU4HUY5zUkZwwBHGeTVRSRDu9Sx5pDcnPuakIjkY5IwBkgHuajWNWUsG+fsSOSB2+gqNMqx3EYA4GKFoK4pk2EjPepA+FyCf/AK1MIV8k9xwKQEAZyd1JJtlJ33JRKqEMRkg8/wD6qGmDtnpVdmJIAGR2wKiIZpMZwB196pIHbc0jMJGG75fQAdaVtpxzwRyD/Ks6SYxkbCCeh9MGpYJTICCp+Xjj6VHK0y0raolmkKnIJ6Yyw6UgumdEBAIAwD60FzyOfpUbAhTnIHv2q7Etc2pMZV2c8DsQab5geMYPUg1mS3G0A5bB7EYxViE7kGOnselPle7BF1JducHr3JpY2bJbBAz161BGAGA6qRUkkmCoAJ54x/npUoSbvqXI8MMc4xwTUKDMhViQSPSiKcSZ3cknINNacxuAQWx0zSe2gNa6kj7IwVyc4HQ1UknYMQCCc8Y9KdJKGkyQCWwCAMfhTFQzSMVB5buCMVUP7xDdti5p0jsSGGQc8Gre6EnGMH1zUcShNmBhgMHH86rSOIJSQQMnHJ4FS99Cn7y2HahOhhYEZPr6Vz7XCyEkD/Z5GK2HZZiA7cY4HpVO40xsiSIZB9ulawfS5ly21IFi/cAKSSBnk5yKqxKFl3A5DDBBoaeWxZgx+8cEgZ//AFVQuLzbKr8jaePrW2trGdle6Ne4kQ4RcA57Cqsfmi53HnPGSeMVVtXMzEluT04q5dFvlI5APDL61nszT0NEP+7TJxu4yarvKI5Xyd4IGSx6GoYHbyBG4LEnkkU2aFgARlgx5J9KnqU+5biMdzHg5yOB71MmIMdT6DNZwc28RbOCOMGmLeOw5yQKTTuEeXdGuZmK5LEE9R6VCJUYg7gRjJIqC2uftYKgEEdQRU0myFME4GPTOfwpJa2Jldg6xpIxBIDc4Pc0wukWAMsemME4qFnEs6qGIAHU9qtQwSvghCD0JAzxW6TbIi4rVgpHl5x7jJ60qEtjjI9qli0+SQHg4GTyO/0rStdPEODIoPHHOacrQE3zuyKlvY72LugAPPX0rTS0EYDKAFIzx6VIiAcYAA6VMZEeNQSNvbFc06nNoaU4W1KkgYgNjkDGfWmEfL1yMelWdqlXOcAcADsapyszAhSBgcis3obWaGQgMCM55pVVSxIGSR1HaolTIRh6dzU0EWCcNx796jrdC5tdRWBIKtkgcgY79qZht53ZyDwP6U+RGL7jyB1yaY8bM24HGB37mjTqXdX2HGXttzg4Az1p0i7o8AZ46ZpIQUJJUZxzipGUshKsAc9KLX6laWM1S+cnIwcnFXI18xeikHJBJpjjDZ5AOM+gqGS9iidAQoJOM1Vn0JWpdjTEY6HPU+lJscOAp474PSpLSVLtMAgEE5HpU9vCSG5PHfjpWbkU4XKbTGMsSDjOCeuahMzSbcggE8A9qs3e9TlQGGOQaWC3EsSuvBJycir0aDqNRwPlyc+uKXIjlIPXocii4tiHB3ANgdOcj0pFgAJz1Hdc80vhBD2AZgADyMAg9PeqmoW0jsNoGzHIHapyzKQCOM4yKhMjGU8nAPGQRmmrq2om1sjPkhATJfDdxmhCY1JUgnGMZ6U27l/ekEEAngiqjv5bZU9Tz711wTtoZ7MsbnckN94dOe39aWBRyQQWHUZzVVt7EnnINOtpjGSCclulFn1Mou7uyyqi5C4AyOvHWpIk/wBIUAsAo5yM5HpVBZXimJB3MvQqMAmr9pchnDE4f8qSi1vsaqz2L0gzCO2eRisyaOVXLHaX6lgMAjPYVpPKuAM5OMgH1NVDL5rYYEYGMsMfrUJ63Kd+xApM8gI4HfIrQbKjIA6Y6dqrpGBjABA4p+CcgckjBGe1EpXdiVZkZXzBgEgZx1pyjZkA8AZyTUZJViTgYPQVDNeBgUxx0IpbgoklxEZ4gVYYPIz3qvcTiDaoBBHHBxU8VyOASSB0B9KgvEDEMSAccEd6tXe6G7R1Jg25R0HtTw6AbeG5yc9qzxeiONsA4Bxkd6BOCivgfN15xU8rRXMnYlupFU4JGMHHbmq6yGQMoHBHWoJCbmViR0PQCp4oPLbAJ9z6Vdrasz5ktEhyRFQpBBYk8e1XjgYBBPucce1QEKgHGWz27/8A1qVZCQzE5OeAB2pXBLS5IzAnpkdMmq8kpXKk/TAqRmDISRjvhTUDMjg5zwOtBopX2IJpNxBGSTxk1ICVAIJz6Co0xKQAM7ec+lSZGW7YP507u9iXK7Dhm5JJHHB/WmNIQc5zjrmmysVPHIxyKqyTExkgY5xn1p27D5rMtKQWPGS3GOlaSeCZLuzeVkbBBIHr/wDWrOsFkuEDhMjGQcYzXpWn6lBLpOwHDBcAe9apJaSR9jkuCjiIt1Dy3S7+TSr5raVmdR0LdvSuj1DThqVmroMuR0Jx9Ko6l4U1C7vZLhIDsJ+8wIGB2zVzTrzyNlu/L52YHPNQ6bi+ZI+gw8rOWGq6roN8G6m2n3r2zHaM7QCOma76TUGSMg85Hb1qlpXgSCWWO7kfDH5hg9Pw9a0vEMVtpWmt5akkcbieprX2UormbPq8DGrhaDUloeWeNI5DdmXByeCMdfao/DPhzU9cugbdCGHQkE4A6/yqC/1Jr2VgeVJ+UE9K9F+H8irZbwQGrFWv7x8pSoQzDHXTsaVp4JuHgjE90yFRkhSOT+OcVneJPDGmaXYyOHa4lxkue34DFdcbs4wD16Z7VyPjy4kOmPkbSoxj1H+NbzcIx92KPusXhadPDvmd7I8ueVCWOAAT0J6VJFA9xcLENuM8FR1qt5WDkZJI5z1Na+h27z3UexSCuM4HYmuJy6n5TRpvEV+RLqdBa+B9TtIBciDMbD7w7j0rj/EcTzXhBHllflIPqa9pOtXy6eISpeIKBgk+mK8k8S3EdxqjvjYVPK4xg0r7Ox9nmWXwwmDtF6mX4eItdWgeXna3B6Cvf/D+u215bRoGU4UYywHNeBiOK4XngjofWu38C6HLq0wihvWjcEKFYkfr07d/Wqbd/dMOHMb9Wl7Llvc9eNjFLHuUA54wDXE/EPT1tdMYhQB3B4IzXV2vhDX7MYE0UyYwQcjIrI8X+E9b1SzEK2vmY4IXmt/Z1JK1j9Exso1sO7R1sfPxjKSEKSQGPJrb8PEtfRADI3BuKn1/wrf6O4NxAyEn7zIR/OpPCUBfVog/QHkYrKcHHSSPxnDUprGqE1bU+hNCkKaZEmOq5FW5JioBPTHJBqlpEqi2jAIIAxmprpwI2A4IBo0sfvtJKNJJdjxj4l3BbVC56k8n6gGuOtpTJPGcghiAQO9dB48ujLrEvIA4Uj3wBms3w7ZNdXQcNwpHLDr6DNc97n4/mCdbMuVdz1vwvfi20mKMgDA4z74qzqWoLLaygkA7Tgk457VzEUklvGiZzgY6Vh+JvERsbbZuAc9D1pRbjsfoMsXDDYb3+iON1iZZdUmIGCWzgHpXRaDuWyAJ68c8VxhkNzdBjyWPVa7LT2NvaICCcDkmtW9D88y+p7fFzrdDNurlYdWKE7g5/Crqt5NpJDgAEZwRnArk9QuzJqe8E5J6k9K0jqWDGhJy4GTntQ01YccbD2s0c/qd0IrqQICAxwAef1qgQxw+QMjk1b1ja1wWBzk4wDn8arKnHbPQnviumNrH5zmk5VKzV9BEB2kYyPXFSH5XUHB7ZB6GhQV6EY9+abtDSEDGBzzVtM8e1lYsAZHB/DFPVemTgelQg7QckEDowqRZRs5wfpQtQVlqixBIkecjg8VTmkEMwZWOR6mliP70c/L1+ntTruAO4Kcd8jvWbSuezh60pU+VdDb0C7e5mRGyxyDn1r0uBQkYBBzgY9q8q0N/s91DkgfMOvGK9Pgl8yIMCMMAcCsX7j0P07h2s6lJ8zuzkvF0AS9DjuOuKxoiQeSpI7etdX4osvPtt2ckY5/pXGoWR2U84PGD1pJu2p4mcU3SxPNbc9R+G99mNoicnPQdyP6Yrud25iWORjgV5D4Ivza6kQSB0HX9a9UWXgEE5wOBVQlbQ/Qshr+1wqXVDNTtftFs4YDODjjGe2RXjGtWJsdQlTpGOfSvZppc7uc9wfb1rzvxvYqcSgcE4bHp2/WhyTZzZ/hPbUOddDjFfCgk4A5Ge9bGn63cXEYtosjGOAetc1cSlpAibjzgg84r0fwP4XWKKOaQbnbnOKh0+Z3Z8Nk9OtUxHJS+ZYsPCM93EXclM/MRjiub1+xNneAAgrkKK9eluZbS0MK/c5bjtx3ryvxFL9p1MnaoAOc9s03GMVofY5vhYUcNe+pjCDggrtYjGTXoXw309JXMjjAAyBnpXHR24uXXBBY8detep+CtGlstNQhCmRtxioj7zPK4dwvNiOZrY6F4AuGTIxxn1P09KQO8e5uAcd6srbyRAscjA+6B1rO1a4FpaysD/D1Hv2rr5bbo/VppRg5I818a6gb7VmHZQAQT0z/n9ayLe0ZcSxOEIPPv7VFqd39pvpTgld/Udh/WrViTLgAZOcD8K4Kj3PyTF4h1MW5J6nQaL4ou9KkTzHYp9Ca9e8IfGGTToA0F20bquMFzxgeh74rnfCHgS21nQ5GuUHmnHlkjBGf/ANVedeNvC2p+FJm+ziSWHJy4PQf1qFhnUhzQZ95Qx2JwuG5q0eaNvU9eufiXaeItaeTUdkm7Chj79ST1PPXmumsNGsZ7MPp0quhJJCjHPfjrXyVa6/NHKvmt0OT7mu/8LfEi/wBLYCGdkCjgN3/zzXjVKFehLngcmAzyjUr3as2e0XdtJattlBRsZBxiuR8YeJ10+zeDdiRuB9fSvo34a+IPDPj/AMKWlvrEURuXTmT7r5P5Guc+In7IMmvu974a1YyAAkQTEEHjpn1r16P7+CcWrs+kxmaRhGVKceWXRvZ/M+NL5hcMXJY5zkgda7H4ZaSLzUi5UnaACR37ipPG3we8UeA7h01fSntocgLcBy6H6kDiuo+EtlFZxTTMBiU5U+vbNNwdNqLPistwtSpjeaa8zqJNLKKRt+6cDFVNrW4Y4K8da6uQxuvscVieJFS1sJXyOF4rtsnE/SnenG7Ok8KazLr+lXtkXO2OMqAWOARjoPWoPA+tN4Q1RJDkup2FunGR3/CuV/Z51KSXxNcwSnebn5cdjngf0rufH/ww8YaXqJltdDubqCQ7kaFCwA7civk/ZOrWkrXscVCvhZTaryST7n178N/HaatFazB1nhl4Zeox9K4z9rD9m7SPGXhK68S6DaQ2+rW8ZlkCJjzQBk5xXjfwc1vxB4RJTVrK8ijTOyLyiD79cce4r0LUv2nUht7jSL+CeFLhTGnmpw2RjnPTrXoUq9XDq1SLsfneYcN4lYz2uAd4dezX/APzr1CyeEKzqUJOGUjkN3H51h6l+5C4yS3SvUfih4f+ya/K6ZEUq78A4GT14ryrUmw+ABkDBzXr0Kiqxuj83znC/VMQ4R2uSwwotmpTIZWLDvipo4w9is4k24bBAHX3qOyf92V+6SOAeg96fayIqtETkA5+tbc3U+fktLoS4jMjjIU4GAQc5q3a7nQAklV6c1nOSLkMBgA4JJ7Vs2jqqbUIcdRtHc1opaHFy+9cxtXt0TLtyT1AFZdrZG7zCoyCTgfzNamqNjez5wTmsvTi7zjY7Iy9MHGKFd6GlkjZxFFpwQYMq9Mj0rPdvMQkjIPYjpWpBYiUAbtxIyc96jlijVmU4yO1EdGZSjpcxJoXWMsnUDt39Ks294XVRKM4Ug8ZzVxoVgjLABiew7ioWQbeUwe9aSV1cSelhh3IFlRyEPA759a0bW+XK5bmseZCgwGIQgYFPtAFDBicg5JI/SsXBsrnXY6uG8jnHYkcVcgODkMCCOOa5SG4MLgZI3c9eorQ+3tF8+MgDrWMkzVSjLQ2BIY7jBJwe4BOK0GKlN2BkgAkd/esi0uRNtPAJxwa0yCgyDwRzxUtX1EvdIL1hsCqCBj8Kq2uxpA5OMDvVq5jMYU4BJIyD6VUQKzMpGMnHpinoib9izdT+Uu0k5I4IFZPzmZARz3J71pz7QuXAwPu4HWqscyNOgBznJIqeVWvYpt72LySCLaBwcbumelM3I8pfAJbnp0qwqqVPT6VA5BJG3ByOewFTpYfUnjhBwc4PfNWhbh0Ix+fNV1heKIOSCoIHB6Z6VaSQ5OzkY4zxz3rMp2ZCsC5BJAUngntVC6vlhYkAYzz71pyTxeWBtw+cHjtWVewRbCRyDzmtqdpdbGDajrYlstTUk78qR/Cexp39rSCVguTyCAewrHRfkZAxABwD6+9TWyMswAzg9jzkVfs076h7Vq2h1McwkBfOeOgqzDJuJHf0rKgAaI5GFx64zViG4AHykhupPpXO4crua30vYr6hHJ9q2EnGDlmPT0FNSIQ4bGGIwTRcSGaUu7HJwCT3xTl5XkbgDxz1HrTtfYi1ndk0MuepAJHHvTrlfMAycjHQioXBWQIQGIGcE9KsS4XKMdxxjcD29K0Xu6obaaM0jg4BwT9KoXNsWnLkjJPIJ61qKVLAE8fXNJq9sbOGKUEESDII/KkpvYwvc5jUJDHERkHBPt+FQW6kQ7snc3p2zS6rCygOeVIyRjmqkV4QoAGMdQa2962gXV7GyswJVDnPqvOfcV0OnXiWNuznIJXOSOp9a4iCdlkLOcA/d9jWo92TGqqcA8HJxU2d9R3iyS9mJkcg5zz0x1qrCTJIQe3UY61BeTiNhuLFs9B3FSWD759w4GOOetaWuiVua2m53kDgfStGRyB8vPaqERIIIGD0x0zVkSkxkFAe245yPxoSswa00YyV2j+V8hwOhHWubuGaSZnIyuTwTnitW5kcMQCSucdapSSr/qymBjJI45rfpqjM0dInRVCk9fWteaUGIAHJPArlYcpNkAYPf0rXQOyg56Hk88Vhy/aL5n1HSW24EsD8wyAazbqwntriMgf7QH9a6JEDjJHPvVPU5RFFkc4IXOOmeMVopLZmTTerZFYpHvJHBb5jk9KeWUzOM5H8qzmnMYAzgg9M1asmWZSSQSScgVnNNMqKi1ZGhFJHCgL4A6jnvUP2xS53HJ7ZNRywvJhATg9yKx9UgntXQgk7RgHuf8AGs1Tcloac6jozfj2ySgBvmAzg0l6o8sjGCOnvWRYyPGokLkN3GetbEDG9tzvAzzgg54qVCUXcJctrlBVj2gvjjjpWa1w1tcHHKHGB7d63v7MJlABBB6k+9RXuhg3JTKlAAVLZ6kc11xXNuzn5uTVIw7spctlFwxwDzmons2RAwJwDzWlc2QjdSSVYHgY4x60XAVkBYgHHY1rH3epl8TIbSMugYEZPy5Na1shxggFSOuaz7PbuA568ZrqrK1iliBIya5pv3rNG6g2tjEa1KPggZOG3E44q8k0cAIJIPUYp2p2hhAcAgIR15xUCW7XWCBkDtSlG/UatHckuSiQs8bAkep5rFLCSU55bqOcVoX1iUC8le5wOlVYYB5jMCoUDOMZP5VUEo63DSSKiIUAUkgDk9/1qx9mCREoThhnNTxbJXBbGQc8jrUt7KbliEAQYwQi4xWilG5LVlqYDPOzNtGFBxu96SOPex3BgO/atNbZirAKwI65qtOmGG8NlR8zZ61o9tDP1F8xJowB1xgEnJx9aqOhhnRcgI3Vieh9KVgYmJTlCOGYZNOkm88KHGCOpx1x3qU5JalJEUq7Zcgc+lTx27XGMD7vvU8MEUgDM4yRkD1qVbqKA/K2HA6Adfak3bUVpX0GRQSxNuIJKj5eP61pTCeSyRpEKq4BGe4qCG98zORnv61LLfh4im8sFOB71nLXZGqXcfbYMYByCehUVfhPzDdnB44FYtlKJJAQxxnvxWz5ilcgnIHrXNOeti4xuEnyvxTny0e4YB6CoYXWSAbj8/XJpI7gKCTnjtilzW2HsTRWzyqS4wB0IOcfX3pCsiKSC3JGCQMY9qWKQswHPPJwKm3GVCCckdzxVN31Fy6Cp+9UIxHJqtJC6XmRwAeQP05q1FhWTAzjqD3qaUqwDHHB6f1pe0UdxqKepCsbeXycDPWoggPHXHv1qScbY+BkkHB9agg3KhyQcjBrJu7uNaPUcynORyCe5pUbJG3JzyRSsdq9DwOeKfCoZSQMH3qb6WBXbGOm1Q2CWJPA5/WgyByD2PX2qbl2AIJ+lOCAZJBA7cdKpJdWTuNUgde3PXr71MhIUYHJGcGkhiVpMnke4pssb27kLnGcYBzmk43NFpuGx3O4sSQeQABTpXDKTgAjjrToMAEtwCOw9KSSItkjoaL2VmLfYjD5ACnOe47U9F8xCOBgkjjHJpkIERdT8xxnJ/lU0aHaRnqRz6U1dPQdiNZcdecEAgcZqwRsjAA+hPPH1qIIJck9utSxvjAc/TJ/KlJ3ZUdSKSQAHIOMdBUIcyJu6A9s8/Wp7iZCjjKh16/WsOS5doiBnAOCDQoe01a2FJqO6JdSi8yB8PlyOMDpVKzJMBQ8uo6+tXYYHuI1JztJBP1FPEIS4QYAwd23HUVukkrGTbfwmHLG7SnjB96mEHmJ5ZY5I4Poa157dZHwAACeOetRLaiF+mCDxgVqpxSJcWUbSylsRIgyVJ5HoasLuDY6g9OKvtslTJ6rx9arthcBckEYJ/pWV76lQTW4giD46YxzmmOAxK9uhyMVaLI2AARgZyT1qCUBWAJ5I4/Gsb63G0yN3GSMnOMHnpUHmRbsnGBxhRnH40lwCj8dCOo9arF3fAPyDHQd/Y1or21JuSzMqldhByecnpSMqKc8t7A4wfSq7E8Y7jikkYNkcsvQg9/UUbK5O+rJ+ZpcDAAGSGPT0qCbPmAEnoBkdPrTUcbyAecdaHJEYAOSBgZq4q4rRSDzNh6kHOcVIrluTyR0xxVWRPmBB5A5IFXIUJUk8Ej16VTTRK956EwAYDIIJHTHShYyhA4Yc84/SokyrZLEfQ9KtbMgDd264qEw5ZLoP+VUTPII5zxk01imMj6dOlOZQEAY7gDn6DFRz4jQ7QAT0FO47OxKrbVD5BOOlQ+Z1DIMepFQxmQ4J4B6Ac1aYh1G8DHck96Yumo+CVVzgMCvPB4Jo+1K8pD8DoABT4EigcKcFSOcdqjuEDB3QB1T1P6U1ysIXS1Q6SQxyLuPBGQRzn05pv24+cUPIIznHSoWZSqsAScchh09RSRyRNghCFPTnpWjSB67FuNRvJIDA9j3pk0DQyZXoecE5x7VFcOsS9SpXjFAd5kGDjA+Un+dZ2L06Fi3JCEs2DntTZoyCCHAXPfsaqyFlQsSMjuP509JjMoUEZI5B700mtUO9xZpvJXaSSR3A4IqGLF05KDI/iBPerkcDTIyYDHjHNRWaNGXZVxg7TkVcY6kOb6lC9QQuM4zng5/SqckivldvOcg+lXdTXcwJySpzkjpmskMFkZsE8cYrbYnRmjDcuE2gnJ4BFaEIGwPswcfN71kxycAg4AOQQMVuWM63EYAOBjk561m3FasVyCWEjlRheuKWJWclR8pBwe3+TV6ezMluUj3HA5Oc5FYv2yW2lAIBxxgnn86rRq5SRfFrKgJIAHt/OqrTyx5Kk5zzu9PStGC/jkhyTg45BPes+ZvMkJAOB6VEXdh70XqRW14q3CO+E55BGcnsM9q6SO7SXBXGD1wK5i5xcxYA2FT1A6H/GrNhK4jEYJyDgk8UVINK6KjJbs3ZpiCFDDB6HrTRKYRgkMR1YCqJuWGVbB4zwOaRbgsCDwegzXLaSNPQ1BOHUkYQAgYz+tRyyqwypPoB6VmeadpJOX6BlqVncooDYPepj3Fe25NLcFowgzuHQmm28Ujx7HJbHRjUUecHcCCD09asS3Ajj3BuB2PatVK2iJbb9AEsQV4yAGUc5Fc/qNoWy0YI46AdfeteWMSOJgSTnJGetQTOZCWTPIwVArRPa7FZdDEtLWZZMkEgDOVFXDIRznpwQRVyxWfnaigDqOpqeXTjcgSgYOATWr5TJt9RbcnyBg8envSI/lvvYAPjICjv/SjzFt1CAc4wWxz9KilnDnKjP1NYvTcqMXLoPubkrGSgxuOay7i6Z9uSA3XgYzRLfGNgrAkA8d+KbIwZDIoyfY4qlbqUpOLsXrC/SYlDgMBnGMmrySBmKFQEPOQORWJpkO+SWRHOQeeOh9q1I5UchSecYPHWk1y6jUubSxaW0AYk4ORgHHSqt3ZkrgAEjnd6VckY7AQc46Y60PEygOMEkgnJ7VMZsHBWv1Ira1KqylicDggd60I7Z0QEDJ7g1NA8bRbzgc/nUsF1zsHAIOD1zSbuiop23KiqS2SCB6Y6UmzKsQMjOBVmYkAkAc9TUDuZsARgEDadrEZ96h6B73qJGgcHOOOopCwweRtzyCaHxAMg4B6AnpWVf3JR1C52n7xA75qk+bQcU1uOvAJSAHDJ1AJzVOcFIM5wQM8HOKk+yOwLozHPJHrUDQuDgkjnnNbx03HNpsjWVy3IwMdfWmq55yTjHANSW8ZkJUtjGeG70s8LqjAEdOKPRGV+iExFIANwUjkAHrVqTTUmhDbQSBgZGCKz7SQLKBkfVu1aq3eVIU5OcAg9qnmcXcOW5jtamN9gzkHJyO2adOxG0Dkjj0zVp3ZXxgEep/QVUeKSR8g9+B6VTlzK4K8WJb3TCUo4Ix0yOOfepRdkyEYJJPpVJ1KAgDuc+1TQAvg5DHjGD2qLWNIzdr2NiC628FsuRnHrTHvn+dCeccAjNVGm8rHPPaoGlLkhfqamLk3cTWlwlcHeysc98npS2rBwDwSODk9afbQ7ywZi24YwQMEelSvZ+Q2QRgGulu0Tne5YhnVAQeMdGHb3FWS6AkqSCRgj1qjtymSQT3xTonK5BBz3NcvU0i7OzLiSjjIAJJFSpcFAQTuBPf/ABqiChcHGCeAaczEDOc1SWtyZPWxyflOCAQMZyMDFTBXK7RkA96sCDYAQS3HJ+tPSLjbxt7HuD9avmUtRxTIEjKIRuxnAPHWpAoULk4wOg7mnm3fgEYAOcnnNRsPLYqck4yQOcZqHqN9iK4G7vgZzmkKbj83Ug43e1SFQ7GPGDjrRIhRBkHgEnHOPaiysOysV44gSCCB7U7KAgkZycenNPaEjgkLkDqc/SgW5B5GfrVRJQ3ceQSMntUePnwRgjtirJjUNgqHyD17e1KtuSwOMDHXrVXtqPdkSnGACD7CphNsIAPbOc0nlBRgHleBxUb/ALzA4PYkjtU6PUFZlpZAcdcHqBQU3ZwOMelMBJQDqcdTThJxgDJGM4OKSRSS2GLwjA9RyDUUy8YQknPUirEgz8wUEY4PrURi+YAAgkeh5q1drQkYIy+M84557VMkWccjHUZoiVhgMCCTjp0qz9nAByBkjgjtUO99QS5noVJbbcQAecU6KDjA4PqO9WUh2tx1x0qaGMLGQo5B/nUNovl1uVDDgHjqelRtag5cE59CavxwhiepPfvTmg2r1OSetUmK1jNZDkcdOmR0qPYcgjgdznoavSp1BPI6Gq0mIgAckN3prRAkV5nWPjHPT6VXkhLoSTxmp2iDMSQCMZ69KibhipAwDkf/AKq0WmqIkrq5V+ygYOSSOcCrKjcxJHGOhpwIDcA4I6kVIiBweOBxSk11JgiEH5+OBjgU8Nh8k49qURHdwAD3NOaMjnAx6VF1Yrl7BuLMe2fQVIFII7Hrn096rsC3JGAD2q1E5ZdzHABxk0ntcaV1Yb91iBjr0qZZNgwD06ZPUelMMX7xmIySOo705IS0ueSAMnNRpIFF9Rb0hjuQYDYwAelVQzJjdnjqAOtWZI9+OTj09ahKHJJYj6VorIVtbiBt4weuOBmldSVxj6n0pseNw9ccH0qZgShBIJ4ouN66lcZBG0A+pJ6j604tuJBOD6DtSPLEgJY8L265pmQ/bIJ70tUC20JSyAEgZOCMGkQfKACCQM49aTZ8uCQcU0fKwGeOM0k7FEpkGxQTgnoBzTXbHekZyuQ3QZIpq4ZjnJHYnvVKWhKlyj4ZCHAycnnn0qcscjbwO9ROqhgSSAB1BpBuC5AyTnABqUCbsJdMdqHIwCSfeq0is4AUnnuDVmRgXwSCccjHSmgBDxnHt296vmSQO/RiQpKoxu4AGD71P5IHJJcnkYHSgSLkZ5B6Y6GklkXBA4BHBHFJO+qGlbW5WaQq52qQR6HpUkF0SMORkDoD1qBCUOzknHJNGzuDzjg1o7MV2ne5eW6RW3EEDvzQ1yjkMDxjuay5Ucxkl2AB4OMYNRqXwACQCOeKXJ1NParZlyW5DnarEAepzTSQ6ggjg4GD1qrHA0krrjB4Oc1M6iMEZx6VajymLkmToSvIOBj73v6VcguGMIDLzjlSapRMMDrk9R61Ok2AVIIB44A6fjWckmVF2LyuSuMZHfNPCny+Tg84JqqspwemwnpUTzlmOCSRzisWrlX6Fkkljk/MOoFGc7SMgZyciokkGckZOMc1Jv3DsR6Gny+Y0wLL0B75/OoJYN+CWxzgACpThhnvjvSOQRxjPrTTsJruQLHk54zjvVy3XYoIAHrjiqy8FecY6hTVkN8oGCCR1xWl2+oK25YAz8xwSe4GKm2A4zwMc471XQnlWwFxng81KGwu0ggA1la7NFZ6ih1jycH+dPjfd8x4+tQ8uQAOM9acZSoClSuTwT396a02DyuTmUBAcjPuKQyFhhiDz3qMYYjHUGnDCsTgEnnI/nTVwStuPEu07cAADAOKiZyCTjP44qRiDksBhjnI/wAKSOMZIPPHU0tBJtvcjUsxHZc564zipFGSSSMEelS+UGxtwB34piRkOx4wBgc80XtsXoNIGcjgHg8VIi4Jwcc/lTTGXXkkE8ggdafGBGoB3Ejjr1qVfYW246cGPBP51XZt0mAOQPzqd5OpPKgevT8O9M8s78gcU1oNNPYrNbCV+eB3z6VbVF8sbSSB0FMYnAJBHOMN39xUvmJsAOQSPrmqctLArWshFQquTwAe/rUckuByOfapUw7ONwAI4qCRRGQCCST1A6Vmrt6ivYdbshYnBHuRg1O3zEHGVzg+o9KjRAijHA9zmmvJ5bqM4BGePX0qk9ROStZsl8shwcg46EdqlW42MRkE44Yd6iMoK/KQRjmoNodyAQD707Jgoq1y8l0ZJFIOGx1HGKoSkXE7AgHJwcnimohE2M4AJBU06T5HwAQQepxVWsLdEjQCPB3Agj7oq9pqgZ4JGMkk1liZtz9QucDcMZ9qt294sUYBBVfenrYcdVZMbq8SOWC8BhzjvXOSaUZHCAE56DOTXRystzICOmPWqkhCnIBBHHJziuiDstTCcbMxIbQ28pHIPoe1XWgdQH6L1Azn9KuXFpmNWHBI9RSSSlY0BAJA5470tEEb3syvHOjfe4bGfTAqA3XzYByBxgnOKJFDvuAAJ60piAKFRwR1zXOldlttleZi8oU8Y9R+lPEQKBcYAJJOf0pZEO7OWI9OoNCKWjIPTPStUk0Z37k1mhjk3LggcHPcVoSMrxgABWOcHuaq2sJKAggDsDVpYjITxnAzkUk1fUd7K1iqtliVJHBBzyp9D/Ouw0uKIBOAR/OuUlmljYDIUZ42jnNaelagVcqwIcHGPSpnNpWQ6cVLQ6l7WITOEHHVQRj8KrTRpvCADPORj86QXi4UgEHu2c1Tu7orKxR8rjIboc9xiueUm0aqPLoFyVQ4BBJIwM45/wAKqS3JAJ2kAHt0PqMVRu9RZpOPpx3qFZmdypJAIyCO9EU3qWmmbKnzrcMDjIB9CKhDBmI4FV4pXAKg/Uk9PbFNMhUjOVJ/UetRazsgsWUQtgEDAPJx1qUIIyMcj+tQrOPMyPugdD64p4n81QoXhRjOMUnewW6kg+b5WIIPTHeo3VkIGO+MU9MZ3nGB15pzOrDCZH1NNLuUpdSNFLEPkEk9F7U6dhHsAGeOT05qOQOMbenTNV53eVCu3Jz3NCVnYE01crX118o2nBJwc+naqTQmVc7ssD0/pVt7OVg2AcHBJBzgVMtiHbcCBwCRn9a6UkjFqTemxSt5ZbVgQeCM464rorO6BiUkHBFUGt4XdASoKjAAHStONEMeAMkEcVlKxpG9rMmQKwJPJI4z39qUYjiDAbRjkelII0bK5IOMEUsiKUGAB7561z2uyk0itJIi4YmoWctICRkHg0s0fy5xkZxiox8iD5hgfrTSsXe+hIAHGQCOTwRiqk14q3GwnLEHGBTp5mVDh+OgOelZc0pjmAJG7sSOvqK0gm2Q3Zkl5sYAoSxPUHgCqZx5mflYfzqdcTbhsKZ4JI61ImnhYie4HGDXWpcq3MmVpGWOQ7TyR09Ko7mWQHOCTg5PSrIXDYPXPIqNrUyyZGVP86uytczk/IkjVjGzrjIIB5qL7QVdSBkjtjrWtHCotJI1GCepI6H1rNMATgZDAcsO5qVruPWKBb15MEDBGcgHrU6TEcknB5xjp7ZqC3syWcjGOoUjmpGUMuwkcdxSsr2KU3ItrcGNXzjGARxTjdhHUd2GRj071mowRMNjGcgDvUUiEyDkbCp4zWXKr3Nk0jYkdXQFSGJB4NZzgF8kELnr602N2xxkp2FLLg4OD1yAR0/GrSa2Jbux5ZUYYJwfbFF2u6IKDgkZ4H6VE7g45wR3FQyzO2FUj2JFN3YeRG/yxkHsfWkwWUDOD6ZqR4wxBOCfpSpDuGFwD1yT1rWMbIxfuvQms0VM9N+OOetWN2JAQoJz0qKCHYmSuHyfmPcUCbMhjJJxzgD9azclfY1jsMuYjnJJGTnrTYWyTg4Hcmm3M4dwuSSBkHHSo0cuVI49ajViSsXH+ZS2SB7Dr7VATtRiRzjpinGRUXByc+nY1VllGw7jn6UIdrEtsgiQLgkerd/emyTgsQeO/TrUcUh2jBG09B60yVAuXwQc8ZOaq2l2NuysPwMkg56dai2AsMkY5yFGMmkZiVIyR7jjFNLkdDxn8qqOhnFa3Ou8ItBskWTnAJwf5Uun6hF/bbxthIyfuHvWR4fEj3ahBlDncR1FZmsvLpequ5DAgjaQRx7g03dao+/y/EqlQjKUdEev6hqyDTXWIgELwAMV5jYyH+2U3DIMmQR3zWz4f1f+17cJnEuOhPbFZciG31yIjli35c0nNy3PpcVUp1/Z1Ke1z1uymP2WLJyCoGK5/wAbMX06TGP72DW3p5LWsQ6kKAcVjeNQsemucnAXnAzkZ5+provJxPra7thH6Hjfz+ZnJII4yelel/D0lrUc8Dg4rzggGUoeAG457fWvUPhzaN5BOCoB4GcYJ/yK5eW8j4DIVJ41nYeUSuTgg9PauM8dXSR2xhLAZr0F7bZEcjHBIOeteN+PJy2pkFiT90ewFbVIOMT7vOa/sMKznvLLP8vTHFel/DzQRewCbYTkc8d815jA5B5OwdiRnNeyfCS7SW22McMMDPTPvXItWrnx/DnJUxN5LU2rzSZ4EJQAgDJGK8d8Yad5WoOCuGIJIIr6YmNoICHOMjk5xXiXxO0qLznngkUnGOCCP88V0TUEtz7jPML7XDM86t0jABAHToK7f4f3psdZhfIwTtK/j1rzvMsTAAjYpweK3dBv3gvYGBI+cYrCTsj8vyyt9XxUWu59cadIZbRHJOCP4e9TtOFI4BAPOT1Fcn4e8RqdIhDED5eBnv0pLnxKgOCwIHAwa0jVSV2fv1KpGcE2Yfxahju7AyEqZjwCecYrw63vxa3AdAVIGDx1zXpfxJ8QiaxCBgXC8AHvXjn2pncAEIw655H0+tZSaqH5hxJUhSxEXT0Z6n4O8ZPJfQW8u7EhIzg8V6zcaUbuxZ4nDs68AH8zXzj4XZ5NXiddxYMAB6V7/pushbdRkghQMYqKVou3Q+nyDGTxdC1Vnm/iX4UalcXL3KBWLHjBrndOs28PkwzgLKpIIPrmvdpNVVlJyDjrivFPiRMiay5jbKgdR6n+tazlBrRHFmeApYOTxkHqX4b4TqfLG49gOTiuD8UadfXd4zpA7IDnCjr+Fa/hG/MWoxqxDAfKR1zXqU1vDJGQqgg9O+Peop2vqc0KTzrDtc1j5+0y3e3uh5qFCD/EMfzra1bUnW3IgjYhjjIHStfx/pq2kyyxgAtySKytAvEmhYOoIxjLDvVS5U7s+YjhamCqPCKW/U4xt/nMWU5BBwasagWe3WRScgVoeI0i+2gxADPJAHFUL98WgC9CMEnsa0TTWh8tWpyw05wk7mSjl8Fs59u1Pj5Y/XIx3oSPKE9D25pyHA5HQ9q2Ssj5Cp70iVVA5IJNPij5JBBOeOO1OVdygjGTwB61PFAFIBIIHXHep23M7XI2TfkEYB447VFIjADHB9uKvrsJ4AA6dagugApKjA/lRdhbUqAnAJ656itfSLYXv3iMgEmshAFIwSTnpWtpUwinAY/KcA471M5W1PayyKnWSewyUeRchgeR0PtXeeF7v7VYLnkg4rktWtAjl1GM9h2rc8EOWuWhyCOCQT0rlk3JXR93lqnhsZyp6M6O9g86N0OBwcZFed31u9rdlSMdx9K9YESlueeK4fxlp5ilWVFJVjgZ6/n6VpHQ97PcI6tHnXQx9NvDZXUUpOFzyPavW9MvlurSORWGMV4wvykdwOnGa6/wx4gEREMhIX696zm2ndHk5Bj44aXspvRneXV0gByTjAHXoa5bWnM6lQTz79K2pZlmjyCAo6+9Yt8qxh8cgnJNZvXU+3xc3Vg9dDgJ7TyNQDEZw2cZ616loGswiwQjGVABGeh7c15pqc++Zj1A6E1a0K9me7igTcxY9B2rV8zSsfDYHFrA4txhsz0TU9eeSMquc46gdRXnOpyyJcMSTnJJPXOTmvWItDitdJE0wJlIyS2BjjivMdVQSXDkAFDyDnpVKnZXkz189qTnRUm7EWhXaSX8Mbnbls5PSvpnwnrNhLYxRFUJwASD6Cvlp7Ji6tESMEAFR2Nd54c1e60/ywdxGectjio5nB+6XwvjVByp1Y/M+jJ9GhukDwkEEZAzmvPfiBbyabpsmRtLHaD0+lXvDfjZhGMuQQOee3pWT8TvFMGq2kdmCCSQW6HB61u8TFw98/QMdUjHDykn0PESxWQAZC5xz2rrPBelvqGr28EamQlhgr3J7VnzacElXABDEc+gr1X4OeHw3iezkRCTEQSeoOSMj8s15dateKSPyzL8L9axiT2uer2Hha40PTIFeBhlASNuBj/PaqmraDFqUJjnhEikYKkcGvfJEs9ThjgmXHlrtx+AB/lXP6j4Ys0JEYBXrj0r1qcHCKSZ+pUMVS5PYzjY+G/it8N/7GuTc2aDaxyQBx9K5XRdMkkQM/OQQB0xX138QPDVlNqEME6B4pAy7WHsD+Vebax8I57WJrmy2ywg9IwRjPT8a83EYqDn7NvU+Vr5bRp4xVErJlDwd4kk0qKONXKFccg49PyHFe0+DvjVe6XJGj3EjJxxnIr5/l0u4sn2yxvE+BgsOuKhl8Qf2Wp3uQF4PPPtXK4u10feqpQnR5a8U4+Z9VfEL4t6V4u8Oizu1DSsQNzw5xgjOM555Pb054rzuPTdGlTFozWxHpgZx7etfO2oeNZr1wgYooORg4PbnH5Vr6L45u7YAGVpADwCc/rXHiFiJapnzP1vB0Jqnh9Ej6EtPA+u3sDT6ZaNqEKDLCI8j04rhfH8N/FpstrNbTQyAnKOhBB7nH0r0v8AZ3+LZ0y9upLibbbvtGxhySOOn4/pX01cW/g34oWbQ6hZWxMi4Mu0buexP6104TERnDlqtpmuPzPEYVe/T5qbWkl0Pzv+Ft9LoviWMglXAAHbBBBBr9SvgL4xg8XeFIXlCOyDac8jj618SfGn9mST4e6uutaBdteafIceWfnKA9OR2GK9s/ZR8Rf2RoBsbv8Ad3JYtsbhh68f561xyg8NjFOErpnyWa4ZZjlTqU9XF3T/ADPUPjD9jsfFul3FvFE0u/DR8dOM5rhP2ofCekX3gKDV0s4be9tCswnQAFhxwcDnk15x8T/H19/wt+9be7W9rt2jcMDI/wA/lXq3iB7f4y/Ce506CXy7nywMr/eGMfyr1Y15TlOD67Ef2dWwGHwdeTbitG/XufBPxt1CJ1tpYVIk8sZweucc/lXhsxW6kGeoOeea9T+L7SyaxJaTJ5MtkCjgjGTivKLdgkgP3FIPAGa6sPBwhqfGcQ2+suNix80KkZBU8EUsUpI4BKg554x+FLtDAbTke9NwYTuPIPGOtdkdj4qTcXa5bLKwAAO3PcdKvxRiCIKpBBGcjt+NUbci8g2qGyTzx0FazWywxxjBBxzk96rfYy1TOZ1W4DSFM5brtrMhk8idGxgdDk1pa0gMzsoClRw1ZsC+fOhbAQkZz3o9RJ6nQwSuiBxkBhgYqHygW35w2eQP1q9cqIdiIDjbkZ9KpHcrZJ4I7DrQl1E30LEkalBk53dB6VFJEjJgcn1FSRLHtGflGfpShFU5GAO9NNkXd7GdNauVJJLE9PaoEhdAFVMY7evvW6YROQ24ADgD0z/Wqt5C9rIGJwMYJ9aroDj3KajIBYAnqDnpVq02eW6NyrAggn1qWCFJCSOo6H0qd4Y1ydpGBz9anl0BLsFnuGEBBHuOMVtm9aOIKwySOCB/WsiICM56BcHjmtNblCuCo929faueSvqVFsjM75JJyAOnTFJDcL98YIPYVHcz5GAucdh3qCFxwcYzz0qOXS6GrXLtyjzxFsYIHHGKzIlYXGQduOprYkuPOiAAwAvODWbqMBVg0aAk9xxjHrVxbkrMUtOppQ3a+XgFc9/epVZZFJABOPmP9K52yujvZGBLA8+1atrNtIAB45ArOUbGkJJmijPJlCcbh9asQw+UCSc85yaq2QLzCQ9SMYJ9a1JQIYiNoLdD3x75rJb8oOXvaFMum45AyxyBUUsQZcAYHUj+dVLyV4phICRjoVomnZmjBJCggkg9R6VfK4u4XT3My5RkcuhOM5GO9S6e7yzZYgY9PSpp4CCXVjgnIx2qO2uQrYAwQcE45roduW6Mdb6GyLqMQmN1O0njt+FRQzEv8r7VJ5FN8yOcYBY46Ail2IkZJUhs/wAIrnSVjS72CSYE4PUg8imrd7GwAOCAOevvVZmCvkE+2eKfHMmckrn1AoSFzXLyhpX3kEBhzx1qwUIjzgFAear22ooF8okEA8HNSy3YCkAZB6EChO2hOvcqSK24gHA7VRu7p0twjliQOcnPP07VYe4IPuTis6+aQtxypOOnSqUUxN23ZQe4+0OwZgTnuDx/SsuVQlwQMYJ7/wAq1JY0j3Zw4/nWf5Q87OSz44UHp711ReljCT5tC0sReFVIBCjg4qeAobmNJAQqn5lPpS5ACjOD6VZiWKViJW2HBO4j0H9aykXGDLfjTSLXT7ixNpIZoriIyHJHHt+FZ9lCoCHB5/DFNd0kEYyzhScEnpWnar5wABA4xyKbvZXK5UtixCobBBBOei84FaMdsGQgjqO9UEQxEqCCQe3FWIw7n92SQeQCcis9Yu5SQ6604FCBggd1PWs86ZGdxAAOOT610tvZTvASVBwcH2NZFyHhnIxwOtaqc7XF7NN3uY8tkkCElhz2z1rQ09VmTYzDIGCuOo/rSmMMQCMnrU1oFjb5VJB6BT+tTzq1xOKWjNL7IhjUMCBkdDioWsQrM2zeg5JAzVhA0nBbAz0NXraEBBFIcknqB0FYe0sx8t9UYF9o/mxL5CgO+chhyPwrF+zy6e4BUtg5OOldzPbLGVZSCwOQazdQW3uItwUqw4Of511KfMveMnTad0Z9nco8ayPjapwQPepdQS2vlUkAKD0Pp6GqcCIonTjaBjjuatWjxLFsIyOxotbVDWqtYyTpplby0IKhgVI5JrRS2ksY2BPUc7RnNWrfyo5mfGCBwadAkssp2nK5yQewP9aXNrbchJ9BmlwvPKpPIyeAOa25NIQvnJbHQk9KbZ2qkbkwCDgjHX1qe5ufsgZs9ByMdR6VDk1sbqk5fEzK1PSIRywAZhwT3H+FcxdwqiMAdwDdxXV6he/2hZGWEMAy7lBGTXOfZnEYU4z065OfQ1pGUpGfLGLsip5QhQSj7qncW9K0Bqht/K2HKnBBU5FRTQuIwmBhhyMdqSG1xAUI7cEdqvl5kJSadjWur3fAZFGQV5yM9eKzdO1VYFzvxz8vPT8aqyXUkK+WC2SvQ8cVXW0DA7RtDNgtjOPaslTYr6mtqeoJc2xI27xwAKx5bgIMBjkjkVpyab/ozOrEgL3rmxFL9pIIIAHWnGD6Mrmitia2SQSl1LEnPQ5/St3T22pmRdpPr1FYcWoJZSbWyAOc9ck1o3d4iRhsgggck5yKt2Wge89y+Iwjli3DEnPoPSsu6ZSzjjOcZ9KItUSVQH4PYetVpJkubjKE4HGMd6SlyoiSRZtokOMgOAeh7+xqO8szA4TOQRuyT69qu24jjxkDJ9TjH41DrN4gjGMHjbgHtVKd9ybXV7FQWjbAycj0PSqdxE8UqMRnJ6A9KuWUoeIMpOAdpBPQ0ar0LqCo4wegJH/16acb2Qr2RLBEVQOCDxzjtU0BSfIJw44HOKzLbUNpPZQMbcdaV5iLgOo2jocHqKye5ou7LMkn2GfGcgjJAPSrdlqKySkdSBzntWVcx+YEZssTx9KsWNuwuAT0wMZPelyqW5an0ib0b7sEDI9qe0akhjwM849aZG21QAwAA546+1PyGUleDnnFc7TTNUupKjhHx0wKmSZXU4IyDjHr71TdgRkA8DAPelhHJI4I7HvUSV1cLXLUsnJUu7k54PQfSnjmLAHGOGqIEnI6EdeOtTI4IC9zxz70LUm0luxjuMkA5C8EelQsMScMQRg8fyqyIlY4IAGDuJ7+1RzAK3YKOBk4zTvEV2G8K4IcgnsKlyYuQMj09KruTsBJxj+EGgyEKOTk9eehqVqNJLVkjXB8tWUYIxgg9KWOVzGCOmeQe1IqBk27cZ6571BI/kZUBj6j29c1aXRIHqaSyLBCXdlyf4Rx+NO3xzITngEYPvWX5byQjnIPUGrqOBGqZGBjOOaJKyEmnoSzbcIQG44P/wCqmMyxkENjPXJpzIFIYN26A1XkiLAk8EZx71DOiO1h0bsJs5BHtUsUh84bQSvUjPBqFSFUHGB3OOlTKwQZBznOB0qG3Jg0kTLESHKkdcgA9u/FRzo7IpBwPc1LGofChskZyDVe9uPLt2Ixwemf6U46PYlW6EDwm4DKRk45461GsEdsmHwvPenWF6GQnfgOOrdqdJGtwxyQfcHrWvNrykSSvqiRJEaMlAFAHpWfcXKfaABu3gZJ7Yq/a2giV15wxz1zVW7sVXLg4I4qktdyW9NCvJeAqmWwQeeetSrOJGHJwRuBz0+lZ88O6MmMkYPOBmm2zLCSXDE44welN0/MfPHRM0jkr1I5zmoNuzgEnnPXGaqi6YZAORjrjvUF5csEBUknPapjF3skJu3UvXMzRKGyDxyBVQ3TykHrTYbnzIwCcjHOec00jYw6gEduatRSIUtdCSWUqh6knkAmqYlcybSWIH8R4/CrksO5Rgn/AOtVAxlZCAcOvIBPNOKVjPmkmWFdsEZAPULnofrTBIxfPXnoe9SRKwwWGT3GMio1JVypJCk5PsKVtdTToPILNnoQMZxUJz2wSDwCc4HqPepDIATk/J65qMgEFhzg447VS3MZNIVpApK5wRnAbqDU0cpZSR1xgAVCyMY8HgnoauW80cVuyOoZ8Y3Ecireuwo+RAmVkAAAB6ZOM1aMhXaByDzwOlU2lCuCATg+mcVNu81QUAPsxxis5J72N0pJasvSXISAg4PGc4/Sq8AMqlDkkHIC+lQEu+ARgDk7uKnikETE4IBGMk9KqKtuQ7InR9gXKkgdxxT3KNggAE9aYkuUJGCD0OadbHe7LgfXFGt7glcCm9QA3NPgQxxeUXAHJX396esajBJwSMYouCgUA5B747U79GPlZBCY8Nhhhs980vkIxO0dO+MdaidEHzqSAcdKrG6cMVB+UHIIql3RnpfRks6lGIGWAHJI/Pim2ylR1yGB4J9aSKZ2cnO71Jp0jnn5cHHUdKuKuropLUV4WkACEgAcgj9agKtG4GenUiiS6ZVJyxOQDgE/pUcZaQsSSSeOTQtxt2ZoafcncQpIIPOa6CytlngdCBye1c7psIaNuAzDuR3rTsppYVIY5AGBWbfLLQTTkR6jZfZY5yTvH3RtOMj/AOtXOtHFcIWXAPQcda17m/di6SjIycEVnxxK0gwQmTyDXTHVGdkhkCFbdo8hm6nHGau6ZIEkAOOaS3tC4dyBtA2gdMnNLBaqHyQCQOB059aiTjawRSuddFKotMk5JAyMDpXP6lYw3blhgHHAA/WmXM0scGIyflHIPNRQTyvGpcggDAHSs4px2NeWL2M6OA28zAsSMcDPSrMEoUAEZ3DGR69qZdt57kICrEHAA6e9U4JlZdjMUdTjkdcd60dr6Il3SNSxiTzXLDg8hTwAfWrCW684AznOaSytA0ZfOdpAB/CrcWduByB0xWbl2ZEY3dyFYyRjHP8AOoSmJSjnAwSCfX0rRjiOCcAketNksw+WBIbtg5IrFO5vZoy3cRKDjGOSKmjlRkXBHzDcO+RUF7buPlAJPQ59aq2h2sAT3xg8Yp8ulhXSdmaiuDjJGCPWm3dv5qAo429/emIyzAE4z/dqWGKTcQBhR/Dikkynyopw288MuC+5TnjFaEVsUBIHJHIqwtqqkMCQuMkk9G9KUahFC+0sCTyM+lDlYizk9NSERuMuE2MTkr0oF2sA2kDkHg0261T92QuD+GMfjXOT3MvmMxBII4ArVLm2LWm5p3W2RXbOOOKyJZimAhztOcdMnvT47pmUqxYjPB/pUpjiKg4AccZ9aNdmYylroVQxuM5QAZ5INOEJRflOc9vSnPJGGIQEE8sB2+gpiyK6g5I7dap6Mdm0Rw+bArMjkNnJxxn3p4uXmUMrYcHP1qwJECEYOetUHJj3OuNvfHar916is11NmxvSZEVz2ySOxrXKGXaQRwcnjNcxp7me4jlHAI2hQO/v6V1EG/rtBGOQT1rCd0UrvQtq6xxBQcsCSD6+30pSwbDMQcc49Kzbhn3HHTvQjSqSCPfOOtTZs10SszURQ2AHyCdw9h3pojIZx07gjvUNu+QAwI9MVIbsK4UggryDj+tZ2d9R8t0rMjuV5xg/LWJcrJJJsDHBGcds/wCNbMsyFzgEZ56VmXLCOcuCSAeRjrVwVnZClcYizQgAE/Q9jUoimnUgoATzu6An0p6XMcmHCgkHOCaticSQAFdmOgPWrVk7sy5XszDaLbKQcqev09qPO+YqwBHqT1rSuIBJ820E+pHeqlxZhVLjggc1cpXJUbGa0A3lhjJPWrUMZQZIyuDwe9VhN85U4A6Z9avW8oaHBKgj27VGj0K5U9hkxTyyQ2xuwxUUTZIOGVuvXoail3SXDAAFR6nr61PGqqhy5HPAFTYFfYpzfvGIIwM/eHU1AJzbsQCCMcmtJ0RwcnAxwao3VuvmjywSDgYPIzWq1VmS3YElL85+8MYz1qfygSOevpVfyZAxJQYHVlHFWYMEnIJPQn/61VGKjqTzuSsKAYpAwBHGARV1CWTLkkH9Kbt3jbk5A6CkOUjLBst2BPWs5PmegRix4ADkADDDBPrTyMIchsA4JI6e1IAOSR9M0yVj1zk45A5xUpX1NOSw0sC2VJJ68jFOLZY8EdyRVfzsNgffIzg9qZJcnGMkjpil5oPiIQjdjkY5ogXBGAAVOCMcH3qOGfghgQvr61IsuDgHnjJNNaD9GTeZtJBIJ7lRgVWKKWOSQe1PLjbkFSOvy03eGOW4z70ndPcXUQhAQw4PfJ6e1SHayEAgn070x1CrhcZJzg/zpchAQT+OK03LSfQiiJcsBggcEEZx61Iy7VJbkn2pySB1zwfUgYxUfnbuOgPfuKnYT0G7R9/PPQAGl88DBOBk8c0w53EkDGQAajkQKXYHPPHH6U9yNht1cKoJyQcYHOKp2lx51yDnoMjPY1FdHKMHDYHYDOaZZqYiCAQccA9q2Uboi+upskAHhhnPWpLeMsxyS44y3rVa2tHuCCxwuc4FaUSLb4PLADjB/Ws5KzNEtRHieSQkkgdcAYpm1lQHBGevNWDcghEX+EcUx2VsnOADUq/Q2SsKq7ShwCenJxwalZQ5GBn2IqENGygFgDnuKtBsITnBIxkdqW4kn0I2UkHJJ4x9RSxq0aYJOPapYyJDu4II4I/nThEX5wQAeopWS3C9hFgCISo7dB3pxjIU5A3DGMjpVpHQIdnUjk4xQAGIzwD1o63JcbmNcKVJJHPrVNpBKSR3HH4Vr3sYaPAAB9DWMYmBJHy8cc1S7md+ViQxK5IByfWp108Hbkc45pbK3MS52llJBOBnNXw6SO4AYlcA+1F2JR5nczZrXEZUDkdcdqjRBGCSM459avzruYkHjoSeM1TaPLcEAY7Um9bFcuo0HcCcDGPzFNmXC5wMdzUjSJgDad3qcUNDuXAByRyCaElcqzRS3puBBwp7f1qYShYyFwD/AHu+KoT20gmyDhQCCBU6RkoB146561o4kKVi7HKswIyPfNWFfCkdDVCzgKAAckcEeoq80YPODnHXOMVnLR2HbQgMhViSRntxULsWIxwD6CpnRAuMbmIyc9jVZT5ckgO0gdBVLyEtB2zY3JwV49f0p2SeDuxnkgUgVS6sCQVHQ/zqwFXbgjGBj60NpFJ30MqUNk5OSTwoHT2NTREhOcCpGgBcFTx055oaADHJHqDVXuZ2s9Ryx7QCTg55zzTXcYBHXODkU50Cx5PAHrVR2cgEdO5Pep5b6jskWRIZPm2gEHBI7VIigEkHGRkBuaqRy9+npipBMCcZ+bHANCSQKxO+GQgkFQOh55NVzO20A/exg8dKRrnB2k46ngZzVZpgMEnJbgA07LoGltCyXOCScConlJAU5HcEcZAqCWZh8wPA4IqTd5gDdiOvoKLPci9tC0twCmRgkHpilEoPzngA46daqoRj5OQRg9xR80a4HIHHJ60JaWLj5lmZlYHCkH1zVeOQhSQcjJGc9KalwApIBznmo/tC7dpAGTz6E01poJ6u5bLiZCpJyvIIHX2qrIfLzwQCRg80kNyVYZG09cjt6U9pTKSDggEVaQmuokLeXJkDcSc5zjFJcTsGGVGCM5B6+1NlA4BBIwc5pu8SEZGCOoPahxuZolS4KyZIwQOpGQasCbcOCfXFUXcxngEjBNTW5MhBxznoazatoaqXQuxyjCgnHPJAzUiNwc8kHggdqrOfmIAwM5AHYelClwpA5U8+uBSUeoLRloOCRjhCeDU3Eadc56k02KMFOcYHelBO0jOR0+tQ3rYpagVBGATjg596R+CcjJ9jxTYnCMVAbupJPSpjEDgAkAj7wGcU3HQbQ1TsUgDJYYBUZyKW3BODkkd80pQqwTPyrzx3qWMEHHAHXGKSQWsh7IOATkAfnR5gZ8kgkDBGOeO1PVNyHJ7/AJUixIhLAbznPNJ26D5Va5MpDEbRzjoaTyyVYtknqMmkRQ+CARz0zmnbi4IIJIOBk4oWhatYdH8v3hjPQU+PaXIOBnkfSiNC2N4IA4OR19xSi3O7cDyO1RdgmthJVAOAACe4FNERUjBBAPc0Shi4wMBTzxU0ajAzgEE55q00ldlXshUUt6gHpzTChVjk84p6k7sk5UHgDtSk+Y+TEHweCcip0eqKUrDUlyn3sZOOO9PC8Ajkdjimqoj5AA9gM1Zjt2wT2IwPak9xXk+mhTbJJOBgd6a7DGCcgj1q3LGViP6jHJqmQCPer1ErpD2n2AEKCegqGaUADBJGDkf0qVACVBG4e/pT5olC8c8ZwO1Ca6g/IgimAHBxx69am3sVyNpOOcjpWVN/rRgYB4I9a0LVxMuMnI645xVtWVyI2fUcQWUFSCPT0NRSQlX5IK/19KtHKEbeR3JGMUeWxbkgjstZtdiJq5VQDcAxyD6GpFjwckjJ6/Spxb7hg/e7HFI1m+BjjnjBpXa3HH3UQYzJtJ5J6gYpk0Z+2rs5UjnnuKuLZMyE8bsVHJau7jgEDpit4uLQpOz0LsNqhQseWxkDHSq93YEjCEEdQQKvR5jjAPXvUJV5GBDAAHvWcZ2Zo1dXRhx+bHw529gB2FX4ojjIydwyQaZeYDkOQX+nWnWkoAUuDwRwT/WtH7xKV1YlMB3AFQB3wOlMu7ALkJ0PfHWtWFFlwQMj0z2qSaHjAHOOMUoza0M7SZyL25iYbiSTwMiocmNiAdgHUVrXtq6yHCnjkDNZk1s5kLPlQMggDNatXJ2Iy4II6ZO73FTREYIYbj1zjGKqyoUkBAPIyMjp71btVL5JGcD1pPTcV7grOxVBwB1wc5rYt7cRgOQOMY9veqiWzByQAcgAqe9XLm4MMQBXawHIx0/Cs3K+iLTaepUvrYtIJAMhecGm27ZkVgwB78VNa34kCxsSO2cU77MIyX6A56cVLditnoaCsSpIYEdeOKilcTZywB7ZP6VUW4LoFGc5xgGlkOMMeAOo9KwtbUttEclmGlDDgjmmJGRK5wCBxj61PuZsHgADI5pqyAseDnsAOtPmbHGKjsSRjC9Cq5IBJyaVlJUkHPIBx2qPLFck/ge1OKlAOhB/izVXurstu5MVMcBI9cE02IMTyOp5GallXEac9skLTbd8ZHCgH0z19feo33DlViVkKrtznnnPaovLZGAB4B496nLBQ2RwOM+9RRsGOCee/BFCFLbQlZMRZOTj0pgYEdOKcXDEjcMgcimxZZG4AKnA4pqINW2GbAygMcZGRinJEyo5HQY701onkIw6kjoACKjYTJKMn5OhqtwvZak0edxBAHbHqKuRDzASCVPcjnj6VmwlxMcuAAcggZ4qwsxjmJIBBGOv9KmSdiU29TRKDk5w3Y5qNQMFGyApyBjqaY8oaIEEF+4HOP8A69Vo5SJQevPJNZpNlJq5ZcKVbPBxwKznO9ioBwOeavT3O5cFApxg1TJAcAdeo96pdmDbumiIwsyEHgZzUAhG8hxwecj1+tW95x3Hr3pZYxkHIPuBThoU1fVaEXleUhIGcEAL3pvmgFgenYHtSyOYgcDgHgjtVd5fOcjJQcjBHStLLqSU7xR5quMEN1x2pI3Iy+cgDOc56U67jVYxhiTiq+NkZxkkjkDmtErrcy66ln7cQhJYFRyMc0q4Ay2Du5JqmylYzgHcB2p8O8xjJJz3NC0HzX0LwcA8ZznnntUM5QsSpz657H0qv9o2OQwGCPT+lMwJnOQSfcdhSs7hdJaIfHH5uSSEAOBk9x7VFcxEEDJIHXPpU7sDgDgjHNFxlnwuSMdh+tUmx30uRRPtiyePfPSlWTzQeQcdxTEUHjOAOi46mnPjHy9R0AGKT8xbIiaMuCQcjPAFRIpVGDHB6+uKtPKFyQAPXAqJogwBBBJ74IzQn0J529EQIx3E8kDGM981dG2OXJGMdm7GmBAyqOwHApHAkkTJ4zzir57LQd2uhJ9rD5wMGqryNwSSOe9TmIHodoAOT6+1VniPQDn1qPUbk0MYk9DgjqMdaATg4Jx7HFRIrAnrkHvTt+VwQSSeMDP+RVJ2FuOM7cD+I8AH/GmCXbuz3HTNOcAjHt1qGNdzbueTjHfFMvdWJY3LAFSpGMkikdnCY64Pr0qUKqZAOB3HpUbj0GAeQfUUJhawwZZMMxIAxz3FOCFxyQQOxoCgkDpnmplUYPcmpukNKzNHSZTZYmA5BGcGqviG4i1ZnIYeZ1BU962vCVhHqDyRzNtjUcknHQf5FJN4Xtr/AFgRWRO0nBA6e9XGDfU/QMEpywqjFXTMzwdayx3Lk52qMsV4zxU+43WuKBkZO3J7Cux1axh8M6KRgq5HJxwR/M1xOh/6Vq0RAG4tngfjTlHldj0VS9i6dJ9Wev6ZEBZxnGFGAdvJz9K5/wCIEuNMcAkMoJA6dK6y0QRQKCeQoOR34rhviddqtkQvJyM/U4raXuxPuMb7mDfoeYxIr3EYI6sO3Q5r3HwVAlrp0ZPUDkH1rw60nHmoxUMuQSPpXs3h6/QaeuCMYzgHrXOpWZ8rw0oyqzkzrriZBC7HqB09a8L8bYGqyl856ggV6bc6sEJG/gjOM15n40U3V0ZY/QqM96JVFLS59Dn0VUwzUdTnoXL7QBuIHJx1rvfBV/daLlkglYkcfKcAf481z3gDSv7Q1M+eMKvHTNe6aZpFtbwIAoJA5yOpqFGL3Z4nD2WVG/bp2OA1fxNqs8LYSSJAOSVIrhNa1W5uHCOxc9lPGfrXtfiWGNbcgRAjvj0xXi3iZViv2KDgDnHWpcIXPbz5YiFBvnujn3klY42AAdgc5NdZ4Q0M6iwlzhlIwAOPyrERlkZDhQCo4Hf3r0P4X83wQqCoOQcdR6fqazm9LHxWR0Y18Uo1NTq7LT50tlG4gDByCRiotQtnt4i5JPcc/wA69AOmAplQuCNx9qxPEdhjS7ghfm4OOmQP8imqKSP2qVL2VLQ+f/FGqSzXMigs4U8jHSsCB8NyDjvt7VpazGUv59wIYnDYOMn6VBbWxcFVHLDj/wDXRGPKj8MzCc6+Mabvqd18PdFlkuBcbQNpDKSTzivTYraTaIySDnPAqn4D0pIdIhIAUFQQWOSRXUfZQpJPOBxgdauMX1P1zKsJ9Xw8bdTFu3NlbSHIB2968Q8U3xu9Rc7gdrEDIr2fxnObPTTKPkJ4BHGCOleA3L75WYAjq3zetTLeyPn+JsVKnTVNdTU8OljfRBRk55yM17BbMzQJk44Gccc15R4MhFxfRl8FxhiB3r1yKM+Uo24PaoitbI6eG4NYdvucD8SUBtlCAA/dPbvnNefi9SxgIBBYnpXf/EoeWUGd2Rj9K8mvInlmbJwAM4B6+la8l9z5XiGtKhiXOK1CS7N3MCT0PBPepLtvMjCAkKBnr+lZy20vAxxmrskTwogYHGOM1qkfAvETcZSmtX1IdnAUHoM4FNjGSQeDmnjl8kHHsaUR5k+XIA65rZep4EpJyJI12nlseuBUjS+pwDxUbA4U4xjjI70x1LspHAxjrUiLNtKMbCuR/nmi7JKLjoe2Ooqup2DBBDHoQe1OaVtuCd2MAHPakldglfchQYkwBn1zWhDbSmLzQhUKetV7YB3JBUMOu6um0hV/s+VSFJ5AxUzdnY9nLKXtKmjsQWV4t1CUYjdjDAHqfSrnhhns9YJJHTaB7f5NcsJzaXhKngHk5rZ068Au4plzuyFIz2zXO1bY+xw2LU6kVN6xZ6qrKyqQwII5/wAKyvE1p9ptCRjIHIP8qv2fzwxsASCOAKmnhFyrKcYx0PPNSpO5+lVIrEUHHujyKTMbEMMDqc0JJsYFW2kcj3xW54m0Z7OYsqnYw7dq5sOw4HQj0qrJn5JiqcsHVcX0Ot0HxEZEMMr5yQASfSty4Q3URCkcj8680tTJ9pQRn5hzkHrXrGg2rR2cTPyxXPIzjip5EmfZZPiqmOpOlLp1PM9TheC4dScnccg/yrqPAWmeZc/aWBKqQACO9N8Z6QQxnRcMB0B61r+AbtFtUgc7XGck45Jq78uxwYXA+zzG1XZHS67eE2jIScbcY7V50ATI6MuFB4OetehX9gbhWGQQexOa47WLE2FwkgXcjA8jjHpUNOWp7me0p1YJxWiK9pbkzIijIJAAxXZTaQbe1RiACRnB9KoeBtM/tbVolKnCEMxx278V6V4k0cC0CAbQowOOoqYR5jfIcC/ZuozzmO4ltQdh2jnjpz3rldU1aW4viRICc49eldRrRNpayOQAcdzjBrzOW9LTs5ACknIU+9RyXeqMM7rujDkbsdbb6kWdFYglTnnnNe5fBHVks9VErgbdvBx0PFfOWnXPnTMVGOM4BzXuHw7d7CxQk/OQCc9QetYyo80kkZ8Nv2mI5raH1Xba7FLB5qt8x5yKZZ66d7bySueO4/KvKdM114YBHksOnLGteDX/ACbdnd8YH1z/AJ/pXoKU4rU/UHhaVmxnj3Uo7vX0HVYlLYB6k8AGsrT/ABKIZvIc4DHADcg1g3epfbL6a5JyWBBBPbFczdaswuHZG3FSMAc89K+Kxjdao2fOV6ydZRW2x9X/AAy+FOg/E/wdMLyJY7wkgTISNp68dj2ByDXzf+0F+zD4p8B3UtzBDJqOkHLCeOMkqPQ4/nX0n8B9cGg+FIImYK7fMc+nXNe7aL470/VIDZ3wSaFgAVfkYNe9g6ihRjCqj5vMq2NwtapGMeam+nVeh+MVxbPDc7e6naR3HrkV0PhrRpdQlGcgcEg5559a+y/2v/2ddEM0eueFoo7aeZv31tCgAboc4A/OvDfDngm40uECeLZIfX1FdNWUObliy8nwcK9SNZ35X3IdDjOlQjYShPQjqOBzXd+HvibqOgsmJ5DtwBlicgY5/wD11z02lukfK49cdDXM+JNRXSLUucjb0wMkmsZUL6n6lKVOnS5WvdXc+h7349pr9nb2EzbZOOWHfI47+ldj4L1C1bURc2wSOcg7ioHpkD/PrXwRaeI7ltQSUuwIP3j2HXpX0z8C/FMus6taws4LB13EA8g9q+fxFKrCtGd9D5L22FrKVLDqy12K3jbWp7jxlq0k4xM8gDgZxjtj2xXf/Af4lx+HNX+zXcwEUrYBfAUccZzx1P6da8x+NU6eH/GN40vyMyq/J4zzwfyrym3+IM9xfqkC7QrZDHOOO1ek3OEU1uj6PEfVK2B9jX0jJHV/titaR/E97yyiX7PeQne0eNu7C9xx3NfOMjFZi3IBGenavon9oVEk8E+GrxwHmYEOQOSCf6YH4V863F0ZXwNoweuK9TB1JVYXkfz/AMTcka6VPZK3qTwSmMEDkHpVgSfKdxGCOeOlZ0Erb3iXG4E49xVjfiIhsk9M16KvufDSlfc2tIZIwrqeMjBz61r6lcjBIUkngsK5/Sk2WyuwJycenSr2p3m1UUZOQM8dPWhK5zXSMXU5Vdj94ZHHHWsqJ/3uckKOSBU+qsrSbUBGckYJ/OqVu8YBWRmDH1HT8aroCOttJkk8sH5wBgknPFasttCYOhLAcHjiuQ024eIgIWVR1BHWtYam/mYABXupPWknLuDjFoux2iE7hyDircmnR+QW/i7VXhlCLlTtQjhcg8/WmpdnKGQgKDyueTirv1M+Rp3KUBlik+dCAD0NSXuLlQPbGDT57pXuQVAIIwcHpT3AIyBg9aaQXb0M9Xax++Mjv3q0ZxINxOOMnim3MYntSSMkdCD0rMivVjiKMV64BY1D1KWi1Lq3RWQBRkZ5q/LcnBRCMcZJH51iQOkiuCTuJJB9KtLJKIoiQSSMkelJq60JUlEvpdjJAGCOxqPzxM/IwAeDVeJDJkqOSecHNNFuyMdhJJOcdaOVlp3expRErnn6YHWrP2jfGFK5I4JrEN3JFKAykDoSRgVb/tNEjKtuG4jO3tWbuh2VyV40Exfpj2qxauAwxg5/Ssq6uo2ZcMSG5B6c+lRWuotFOc/dPrTk5OOw1ypnUJeRQueeCAMHsat/bfNB5GCMZzXLLcmW4QZBVjWrOjC2OwbiBzgc1moeYvaJ6WNAMj5Xqc9KacBxkDIHCnjBrN08P5mHwPofyqzPKYyCoH+NTqtGGktiecADqCAOgFYk8gSfcDgk4POKtm/wzKQRng5PasnUFMrhw2VzggfzrohdKzMpWTuzVgvUJ65bByc0r3pORnnODWHGjxMCQQAOuc1q2Nv5+HxkHgms5R1GpX2JTlsMCSCMgGkQEvhuh6ECrj2Z8gYB4P5CoNgJ2gEj0qLMHd6jGhCtkE9Ku2GGDI7EcZAB6+lV5cRnBORjkgVbt7UrLAyFDGQGwpzmqaukCqKOhAUImC8gk9aivbUx5AO7HGR3rftbDzJh5hUADJyQOaS9sEjt5CGBJHOOufUelbRjpoZtN7HJPbEYdhweOR1qtLalWDjHTkelbLBC5Q9+5FIqRk7MEkc8c8VEZWeomnHU5643YBb6YxQZDsABxgc571qXkMUzkoAx55qlJp+TgNxjkgfpW0lG10Lma1YsCfaUBU8jqc9av20csYONx6VRs4hGNgHCnBJGcVvW6DaCD0Ga55Ss7m0VfUjt4pPNLdTtI9/rVpJJrdgxYggfwjrTItqTISAQScjpyanKvLGwPB9M1HNzFbMtW3iacKYmIIbgPnkVQupjIW8xyxbjcD1rPaCRJBgEAnpUlxCVjJ2/MvXAxg1aXQrn0JVuY0bDPvB4Aq9H5K4ZPY1iQ25aQkjgjIJrStYg3yA8DnH1rKScXboFubWxtq6vtfeNvGRnrVmK6SSTaZMnPCnqBWXDbfZ3YHIIOCCMY9q0Ut0OxxwwqHa1wV09i0GVWJIOTzknr6Vg6oJFlBiYnPBA9PSt9o45EBYkkDg1VgsVLnd656VdOSQpqSWhg2tizFy+Q+dv1q5b6IzykksRkHBPT6VqMsCXBUjJXqAfWr+1NqMuM55UDpWvMkZ8r3KqeHUmQSFiNuAF9auwaPFbQEqACSOFH6037aFyp4B6Y71OLwIAoPDcHPvWbqMqMOokMYibJ559Kz9bkWM70XO7qB/hVwzHcycjk8MP0qSeBZIAGVck5BzyCPaoT10K5ZLUw7OFdhJRo0bBAY54rO1aDyJ4zEDjJJI45rcuYJCpCqSB/EO1NktkkRVfIJGAQK6VOxnKPVHNlycZxgEAmrDZhuIcAGNgTn0pur6eFnIQiNG4KnsP8apGSdGSF3LADAyOgp300Mlr8TJ9XEG1JQASSBxUZhUwjywAepJPWqN+oJwOnXpWzZRK9pGSwVkHAJ65q78q1F10RXRZfsboHOWBz7Vm29q029SDvQ4BIwD+NX5pSUdApUAnBHGadYzNHxIowwyCRj9e/NJSitUNx5tbnOX2nGWVUYEtnqB09jU9rpJztdyfcnNaN9MjTNIq7Wzk4GM1Utr7N6CCGQAZU8ZNKT5loOMUl7z1I9R09YYRgc44PTNZem7vMIJIYHvXSagnnuuFAjYcCsuWwMRLrwF61EXoSpNdCHUXZQGL8Z5AHBqpOryhSCCBxnripLktc4CAsUGCM84+lJA02kuw8oEldwyc5z0OKpK60HObdkTQyG0iIzkE/eAxzU890k9g4Jx06dals72HV/8ARpkjjIHDAAc+hqBPDkpuJI0dWPVFU5z9atR1umF7LVFO0gRsZfGTxmn34NtJkNxnpiomt57aYo4ZSD0x0pXsri5GADJg4x1NVbUV0iW11AAAOB9OuK0ba5WeQFCP58VzU0Etn5kciMhyCCRjP4Umn30lrdAqzYJwR0yPSocZIcXdndJOZNgIyBxnGKlwFXAyO+QKybe6LAEHnHStCO7DKBuOV+Un1/8ArVxyutDe13oTxE7QCdwI5BGOaVWG8Y4weaiY4QEEFsZyBQjsMDaMAdalNDS7lqR8Hg4qaNwFAAHWqZkLjAUE9t3FPUncDkdKq6QWVy07bTgnPHbtUUmTgHoCcEnJqFipIboe5pzASIR1yOAKzdhta3HhPNUnAJx0NTbA6AkFTwDntUcO1k6HPfHFS7mCkAAA9PpTi+glFPcmjBYgnkU6SBJCSV6cZNQpIOCQxYdQRxTpb1QBtcMPQdqnWLBRuPKbANmDxjk4GaGIVADgADGcDmoJrkOgIGT0Axnn3pfMLRkHqeoAo1RaVugyO5LylN2VBPJGKmZGQEE8E9u1Z0sLqdwbnPf2qaGc7SWJPHQDpVz2uhKXQsNkKqkYwODnORSJgr1UKB19ajQmTaACMj7x5H1pwBBIPJzx2yKyV2Um1oK7lEBHDA4IPpVKWYtnIO0jOc/pU892IcqBlRncSKy5NQRcAHJbOFJ6e1axirEzbSskWopUUFCwBznOO5p8DuJstJ8o6MP5fSsadmLB+U2nOF5xWvbAJGpI3EgYx3q3GyJvfQ1o5iikggjuPWs2S5lihcOAQSSCRjj0q4qOckjBHG08VJOIntUGMuBg8ZGP8ahNR3HdvYwbNpRJleVbggd6uSICCCgUEY4zz9alVRGmQABgY28/jUNxcKEIB7HOK0bW6CzW5nSuIUIAPIPJqkH38EZB7jircrGQliOcdTUI2q20rzjOc1tGz3OacrOyEiJCZIH0HpSK4K5OcelPXJ4OcE8YHanNGHTGOh60SsyovyHwziVSBwB1p01uECkYJIyDmmwxARrxggZ49anIO08k8ZArL4VcL3K65wSSVIOMetNABOGxyeakLDqRkU0neSQvBOT2xTvcOZWsQT7FkXAO5jjp0qfygF4J570nyspDEA52gnjntUpxtCjj39KeiEoqRX8kDL4YnPOB0P8ASqs7OJCCn7rruz+laM+wgAEYAxVKdgwC9TmrjbqJxtsNhIckFhnOSB0qxG6K20HJPrVS2hIkByRx3qzEgVxkYPOOOlW2ouxK8y5dSpLgkMWGP0phJl56Aenf8KM7iBwAauxxqEQk5J7gVHPbRjtZ3RTQrCDkqAOSD1NT28rFh5WFDdB2I9abPbiR2IORgAY70RI0cWAMuDRdPYWqeo5XZMHGCDgmkkk81CCRk+tMlLnBxgU0/P1GQBQ4pammpPaSp5Yjc5I4zjFVdQ2xITGASDyOx9qQqXdCc5PGR2FWVUMxQAknoDV6p6EON9iGFBsBJAbHGTmpRbNNazurqpQZ2kgZ+lUyzKwxjbzwOMU2S6cxlQWTIOCMc+9aLUEVLSQtK289+ADxitIIAoGMj1rOtoCXyD15B9a6CCy3wBmxgDnkA57UNK+pGrYmmRSi6x/ARknGMYrS+ys0mQQVPVQKgtUCZJYAds96uK+wMA2SehFYuWtzTlb6GZcWSqxBHzkHJI7elZjrslGBkqeD1rVmluWkl2xhogOSDyBWS7guoGELHjJroUouN0Z76FxA0v8AEFyOMDGaYsEiTEFs5HYcZ9famxXCJGc53dvepYnSRgSepwCDn9Kxv1sD01CWGdV3EgAjBAPUehqOJywI4yOcCtW4RXgHbPXsM1jiyl+1MqPmPPB9f8BTT5jS7Q2TzVO5RkA524zVWVFklLmPEpOc1q20oVWRx8yjgkdaWKBJJgXAKkdDVfZ1M2mtifTJUW32HIYH065/oKtLjeATgH9KbbRRvMY8hRjgHrVa4uJYpzGgHHJJGSR6fQVl00ZvDa7LqyHJCnB6EkdKR5gTxwcYx0qGJjKgZyQT29qcQU+YYOeKzcb9TRTQm9ScHB9c1UudLErkocdeMdqtKqtIXCZJGCcc0FQkisM5HQ5rSOi0M2k3dmTBaiOcA5wehLdB9O9bVu5jQALuHqKBCJFDMgO05G0YIpzzrbKQBgEcU5ST2JUOZkc880iFCQMH5cDGPqa567iljcMCeSQSeea6AgS/MoI7EZpnlJIrAqMLySByRUKy+Id2tEzEiZ2DBwSR2XuKmaAGIkqQ+fwx/jWlJYhFLIehB3A9M9qrMSYsDl1BAA4rZST+El3aKQtPIOeMMckA5qK4gDMCpwcc47mnz35UkeUwx1IGcU0SeaR37EYqne9xJKPUoNbyM5xnoASB0p0EJhlUPwTxkDNaLxtDIXRid2MD0NLJCLkAhcOOCR39Kq62I5ujGC1DIVDZOc8VAbRo1dHU4JPbsan8l7MruBjGMjeM8GrRuFuYyOAQOo7UXa3QKzMiPNpMVPQcj6YrWjvZGhVk5OORWTeTBHGCRkcEfzq1YXC5AU8njisJ6yuNO7sjYsrkXAAOMjqTWikW9iFOQAcD6Vn2sIzzgNnmr82QqhfvYIB6ZpNJamqsxsbDe2RkYyMU6REcZweOCOtVBv3YHHrk0PM8EZyuRk5xWKvfQrR7BNGcg4KDHBI61nSHcwD/ADPjGR7VeWUyqckgkYFUJAQSCCxxg8VpG1yGopbjQEiwQefStG0mSVQSSSRyAaypUDkOMlsYPPYUllOvmDcCmTjqe1aNX1ErG6XCZOMA9M1QuLgkEKMk9BirlyqKgYMSnrmsu4uSDlUOcfp65rNK7uUroz7iEyNkHHPJxkj14qIb0kIPKn361djYMzEJgc5FNG0sMjnp0rayaM5IjBUspAUEcH1NPnlIXIGee1NaJVDMoIB/ixSFiVPQAepqOVXFF3IDcnBwMk8YxUkCncGPTPc4xTo4iQcYxnp1rRjs0eHL4PGK0ULkyd9CJlR4hjgg5yOcj0pEi2sNowCe/aowxjnCjOM8YHWtDyk8oADvnilK8dGJO3QoCMqxJPGeKb9447gVcKDyyCBz6ioZE2xjAbOOpHWo0exr00Id2AM5ODxk55qGScjLAHjgkdqm80ISCAT0xUFxMqA8gE9c0tydhnmAEHPLc5x60hclyc5HqRULMGO4Ag9AD3qaNgseDn2zWiithNjIwVHI/DFBcZ4ABJquGdQQSAOCBk5OaRTls9Mc4PHNZ8tnoWvItAGTIBAJwMMKAFBAAyx4qtHdFgR93mrcLBeTyAaVrIFaTJSp2AMuDnAzUcy7Rgg4XqGGOalLhl3E4JPTP5U1shDz34GelCLd76FQqxPJP4d6esQEhBYce9PTG3a4ABOaURIu0gZA5GaYrNq7CZREgPUE4PtVeRgjFdwZP7wHWpLqYbRgfdGAOtVMlipyVGecc5FUlbUL6aEot1ck4P4inxWqmQ5zg9DUsI81gQCgB5yck1c2KMcYPcVSkTa+pAF2khOB0AHQ+9Bzhc5yOCDxilXaH6nf1HNK2CTk571m2bX0Kr4UlwSOcYA70ka5G3OVz064qd4hnhiOcEEU5kB4TBIGcZxTTTJSV9wRVz1J5ziryRp9nODhgRhTVCNSCSwzkdM09y+UIJTB5yeaT12LvFInjvEifaxwPbmrDXI2FCrZPccVnxqI2ySTzzxmrauJAMjBHAzSsiU20TwAqpYnIPvVkYKgjBz3HeqoQbQC4B9uakZdicfXGaW4032ILpGYEYyBxWbeE8cYJGCa1TIwxkZTGQAevtWdqAAzgnAGSMZqoIzlqrkNveeUoRVJx1NXDMVBZACD39aq2sQaE8ZJ5wBzj1q5GVWPGBjsPWm0tgi9EV5LgtGCw6jqwqntLMDyAOQQetXZQjqQvBXrz0qoTsbIBweg61LRUtWIYQXyAM5zmpy6xgZIJHbqapTyPgYbacjv1HpQJSxxj35H9aaTYlpoWJimQ2Ac9/So/lByCACOBmqgcnGc46kHt7Urby2ABsHfOP0qttAd30NSGaMgBsHHXAxzUzMjgnrzjBrFlLRsm3GD945q1BNuBLYBPQ+lS4NjUk1ZliQhXIILAdc9qrSFHGDx7ipWAZGYNwQB1zVBkZGIXqRwcdBQkkZ2V7Ml8ooGwTx3J609pCFUA5GapvdNkZBAx371JGxkXG4YNGrepJLGcPk9cU6XJOc46cgYqMERNkHPGMdaBlhjPA/GhpDSuOmwyKXJAPAOOtVXbaRg8E8HFTyZmjHXKnGcZ61EyFQB1B6jFUlfYiVluyMqEBweSOlNRyZASTjOCfSpAeWAHQd6gkfCOQM49O1X5WJ6k0xTcGTuMH2qqqhGIZTwcg1KjEEgjoMnNNXMYywyCdxPepTsy7i4DMeeB2okJKjBPXtxikUgEg4JPOcYOPSpGwRtPBI4IPOad2Qot6ohicxNtBGOuB2qSZy+Bnk9x2pqxgkHpz0NSG2IYMCRtPeqj3Ld7alZI9p/iIBwMdqe8PPoD3NSFgpAyc9cntQYtynaRkHkE009TMgaApyuTx3qSJiDgjBPU9akO6FAFII75qDflQcEgHkCmwT7kxTYAGBIJ7U6OENnAbPPysMY9acZTKikYGBgAd6cjuVztBPpmpv0Fsyo6lF7kg9qng2IVIOQRyB2pHYtMdyYUjg4xTlh/eKei55I9KbfQpXLTDzEyMAf0qBrgwOADkE4APQGplBjXYpymcZxjNOeNAASPzqUu5d9LoI7lnyBgDvzmrAYSEnO4Y7VAsIxlTxn06U9I3jBIfANTyr7JopXQ7OFJIBxToZd4ABBVh0I61ESy4YnnPGBVhIwSCFIOMnkcVLfcV9dGS8FQSTnvUsKhwCBzj86jKsCMDJIydvaljfY+CxxnGCcUrXNE7llYED9CeRx25qdoyjsFAwDx7VEjEA5GBznFKspJG4ZGetYvSVkWmluSxmJEIIyQeBUZKFs4yOoHSnAqykHqTUe0Yzke+KpLuJxvqWVbeB0yeKb5mB8oIIOCp71XLbOmeemKdHuBJIJGepotqBKmZCTgjnPJ/SnLGWOCTnPJpoBzkHHp71LF8rMCOuMn1NCVtR30sRGHJxnHPQ8/jViKMAoCeB0IOMVLs3nIHJHTFJsDAE4FS9XcaUVuNOzeCVY45zjg+9Sm5CAhGyD19DVRgWJUE4HQmmxwuXGMYHYVNnLYa7lkyNsJIBH0zUSxiTLOBgdQKkYOqFehIGaiPyocnGOlVykydx0sOQhB3k9SOB9RShWCnI5HHPemwynaPmJXGRjoac8p4z3HA9KOXyHFFSa3OOAAOQTjv6VLbQ+TGABzjGSaltgJPk6gdvWpJSI0Y9AB3HWqcnawnDXQaWKKTjoRz6DFKrIccFiwLAgdqeMCMFgAO5pquhDYGCBgEUrhZxerHrOv3cc+vSlDjJBwD1zVVgTIMZOfWplhyckNnsAcVnY0VpEzZwpQkg9qQszEkbQM454qRBlQASOfWnGDJzk7R8xoU0tCXEjViH6kdxj0qKQlJQih3B5JIxUzIUmC47dSelTvb5249OCKpOwmlaxnSWwmclhkA4HeovIMZKEbVzwSK0GBhcEAEk9M0su18krwRgGtFIx5bajNKnXPPODxx1HrWpcsjF5CRgqOo5GKzrCzKouByOuTUd5KYJo4gcgnGSelGty9GtSWcxzI3IIPfFZs0cW8jOBjjjrWjJtYKFGCf51Ue03sCTkgdu9awm9mZSjbdGDdW/ltzkADjvgUtnIMkEg7hgj1Fb0tii9TyQSRWRNpxRy6cEA7hitZPmXKTG8XqX7SdQQSAQACGzS3B80nbgkg8EZxWZZXBVsEDA7f0q8GUMOSM9xXI48pq1d2KYtXj5BxjjOOlWobkSgqxHB71O6HYATk+/asuZdkgZc9cfQ027qw17mljUjiCuhH3T0waS5xg54x1BqrExyp5yPSpZlErFhwB6HvWdtdWP4iP7UWLqccHAYDANVZJBEw3vuyeVUkH6Vdt2SMqj845BPJ/8Ar1WvyguFYspA6lRgH3rSKJ1RbWPzIMDdgj1/Sr1vB5oAII5HU4qpZsJVGOAORgdRV9JAsRLcHtUNtPY2ULK7ILhMkgZx0xnFSwQlB0IPTntUMsTKC65y3OGPSnLcbEx1C9/WofMTq35CynIIIIwaiaRjIFAAz1P9alSQSvgHnHHNOUrKpxgrnkkUo9ytugrADYM4z19xTkZVBz/CcMAOlP3DHOCPU1DMwGeOP607pvXQb1Q/arvuU4Pqf8KfKrFQSeG5z6VDBJsAOBjsfUVOzmXGBla1TRCVncpzHYWcDJ9AKkt5SwO/7pxjIqXyFf7mCSOQT0qP7MI2HUcYINHmEnbZF2JVKcjGBxjnimjY45A9eB1pIXHA4z2BFBQoSc7ecj2qLa3Ho9xt0gcAcAEgnHb8aqsmxc++Bgc1O8hBJ+8KjHzjAGAf1p8q3BK7uROGcDAHOMYNMZyoAPBB7+tTRgRZAXAzkD0qK8jHkEjJPXH/ANehPoh2K93KWQt1IrLt78sSDwM4Hue9WVZnQqeCD+dUhFuY4GCpzW0YmK1d0LJcmRiGwfTHFJHkcnjPGcdqXywFYkAsD0z1qMszHA5GOVHeqS6ILXHszIqnH3jgHpUqEqwB6Y6U3Jbl/wCHqpHSiRi6b0IwBxnvSUX1EtBZY/MJAH3TkZ71HKjKoJPParCusUYYggkDg96SRQynDbT2BHWm9rC5W3cjjlDEAjIxnOOaHOGGMgg8c8/Wo4SfMPILY9OlTXLs20jBI/l6VOzsV72hWkzHIN3Q9SKYZCsoAOPXnNW8K0Yycnp9KhazAcMDx0xT9Ru/UawGMkZY4wMdaSQlTkHnpii4YAKi8OD+lORPk3H7/v71N7dBK3QWJSUJYdR0NKY8YIO89xinB+qjoO57GlYYQsADjpk0r2Ks09BvmFV6YGeKNoyc4bB6HvSEAKSCQMdAaf5RAB9RnIOc09A33KVym0Ek45zwKhi5QFSpz3zV50BbOc+oxUL2+0k5Chjkt6VakkDsitICWzghewB5BqMI5cknjsAKsdGO/oB0B609AHG7BGB/FQnYdys7FRnoffvTnDZAAxkVIwDMBgnuMdqepJYEjAPTNG6BPQiVAZBhuRnIAp4AGBkAk9KsxxK/Axk85FNltvRxj3qdidmiaw1F9OMpBK7wVIJ7H2rqPADoLt5XP7xSCOM1ydyoWCLIOR1PqKk0bV30a9QHCo3JJ9e1UpW1R93lNRUZR9o9DsviXfi4sAoJ7HOOmDXF+E7hYtUQkjGeD61vazexaxZuRIpwM7W5z7VwK3L2N5uXIdDlcHHOeOaJTc3dHsZhVVLFQrfZPeW1dFhQqSOADzwK47xtIdQtSQcjqM88CsXTfE5vYxEzgNjkH1q++ZUKvgqRjjnNZqpJ6M+qqYmGOw/LDVM89adhIVBwQeMjH4V1ej+NFgiEch2EDGRWZrPhx3LPEMEEsMVy0sU8MpTYePzFNw5z899ricoqtpaM9J/t8XafI3X8c1UuADES/wAwznk1zGg2N48odUY8cg+ldDqT+UoQ8PjJX6Vn7NxZ9LTzP6zQc5qxu+ACn9osysAWOAO+OlerP58C+YCSMfeGeRXinhLUPsesxSZIBO0ge/8AhX0LaSwXdijZBO0HAPGe5pw+K0j6zh+sq1F8vc4bW9ZlERQgkjq2Mc15Hrs32m5Yk4YMeM9favc/E1vZJC5O0ZHftXiGvJGl5KEYNk9Qc8/04qpKK+FnFxI6jo+RkxqQVIODxgdxXp/wnQyakJAcBGOPrxzXmscALnPDYzmvXPhVZCON2AIGQcgY61D1sfLcOwcsUpdj2GOXchUngryBxzVPWEW5tGCfKcH7wz0qOOYxkhh3xkdxVe+vAtnIdwDYOB/WtlsftkrOmfO3im1RNanwQVLZwPbg1nWKlrpVzufcCFHoTWj4luMavcZHBYkNjoKr6QPN1C2wMkMDj1ArnlfU/E8TGH9oNJdT6E8MQCDTIRwflGNo68VrOg+XBGSeAO31qj4fUx6ZHuHSMHCnOeOlXWlBGSMYHfvW0ZWirn7Rh7RpRS7HnfxTneLTyoOMAkdv89TXij/MNo6H0r1D4wX2+TYRvJIbaDx2ry4Ek4BBHYUm03dH5TxLV5sSoJna/Dy0D324rgA4PuK9WEYVsZyM8HFeffDy32W5lbIyCQcdD0rumu0jQEE5PB78/wCFZxlbU+wyOn7HCo4X4q7UERBLMFU4z16D8hj9K4tdDh1SAOgAfHzY7Gtv4kagJpUXO9hzyeg9KxvCdw4mdAMJ94ZOOfQmhTe58xmM6NbHOjNXTOd1LTZNKlIIJXg7j3qG6uEnt0Y/eHBBrrPGhieEMFBIwuAMYz3rhsFlGOgJGDXTB8x8Jm9D6jNwp/CxAx3kEcfSl346dM0n3RkAkqcYBpm4EgnIx0yelanxT1Y+STp3H5UAs3GRgjqBUbFWwpPI5A9akjcgjPQelDWgiRVBB3dRxnFQLGQxB4BPrVkurHAxnHU03btA6EjtntSTshKw6JVB3A4OOa6TTZF+ySkHO3qR2z/WuZQlmwAQB0Hanx6jJAjRjOCemelTJX1PayyvHD1OZkF1l70gDABPHvV22DwEAkhsgjmotPtjNPvYgjuMVduiDIAVwBxiolqrHswpuTdc9N8MXH2zT0OQSgAyT1rcCbQOCuD0Irz3wTrK284iYgq3IOevtXoanMe7JI7EmuWL5dD9ZynExxOHT6oz9Y0+O9tZEcDLV5brFi1hcsm3C9iB0r2DaSDkBjjjHeuQ8XaWJ7Zn2/MCCD36VovM8/O8uWIpOpHdHKeEbAXeqpkYA53HvXrEMflQhR0xjGK8p8OXP9maguSBGeD2xXrFmBc2yup+U89ehqL+8c/DkacaTj9ozNRthcRsrgbcde9cFcXD6ffExPtA5/8Ar16fdwmOEuo5AyD0wa8p1xydRnLLjBwARVpc2gs+TpJVY6NHYaP4xiaNIrluTxknj86frlxDeKNrqVBwCvNeeq5DAq5Vuu04qe2uZywJcvtO4A9Dis2mtjxKOeSnD2NZX8z3L4aWiWNqJn4lkbcPYcf4V319Gl3buC2SfX+VeXeDNZMlugz2HX1r0OxuvtAC+/AFVTmrH6xlUqTw8eQ81+IdgbeylYfIvJH1/wAmvF2iKFuDknOK92+LNxGLdIM8kdOvPH9BXi8sJkYbRgk/e74q3LXQ/OeKoqVdcpLoqM95EF5G4FhjqPSvZ/DeoC3iRDwAozzXDeENBOPPZD05yOldWsJhIwMe9Yyeuh6/DuGqYelzvqejadqW7BJ34GB71JrepGKzIViCw2gZ7npXGafqhh4diTxjFR6x4nRryC3ckqcEEdjxzWNaq1Bn21bF8lPU7KXTXXw69zGT57Lgr6Ejg1w2m2F2L1GfIiDAsGGScev417L4HsoNU0hopDvMmMYPQj/9dUvEfg+XQpCGi2BhuOBjNfP4T99NxkeJhsM69ZSkyHw/48vNIO0OdpXaA2eBnPQEA/jXV6L8VprO9EpnKqxG4f5OK8lvgbcEkkIOc1yOs+MhbKYIXBIOM56cV68qagrI+ur1aFCm3VSsfT+sfGeDxPcJEJA8UfBUkYyCMZ962tFk0XXru286JI1mYKVjP3cjr+eM818XWHih4JlcSMCxycdzXsHgTxsZ0gQPljIm3JGQcivncTSrwqe1iz5ijiqGIl7KgrdrH1H4n/Zcu5tPN7oUyXUbDd5T9fw5r5K+Nvw71zw5clLzT57dV4JZCVPvkV+kHw2+I1kuk2lu00ZYIN3INdN4y0Hw78QtBurS+tbedJEJG4DI4619dh8RSqQUai1Pi6nEOYYWcsJjYc0b2vsz8TEjYOMEg85JHSvoH9mYTW2vSXsuRaxlXc47dP0Jri/iT8OZPCHxA1XTkTNr558kjJyM9AfSvf8A9njw5bWfg3XoLoIs3Vc8Ert4P0zmvKxXJUmoQex72X4adFyrSvy/56GH+2r4P+yQ6T4n05jcWdwAk7DkIOOf1zn6183+DvD93r3iC0tbVC5lk24UZwD3r9HoPAun/FT9ni701itzKsDBTwTuXkde/avln4L+HbTwJdapq1/tQ2WUHmAZ3Ke1bS9+mpJ7mtFPGuVFyfNSbWvlt+Bwv7SRfSfsHh55Ee4tYVYqGJBGBznp2wa+el2/aOuFxjkd/Wuz+Jfiybxj4t1DVJnIaaQ7FPUL2rjZQBhuCT8ucdK9HCw5Y2SPyriOvD626cdbDYs+cx4JB4PrV1mOMEYzwR6VBYRGRjk7sHBJGKvxRJK7I+FA7kZrv5j42Tuy7YMm0IuRnnB707Ups8bAOPu+lMtZI7fAOOBxmqd/ISwcdM5OKSaRGyvYx9WUBEcEgg9PWs8ukscZUcgfdzj860tdYLFGwHPUnsRWRGcJkAAZyT3NaLYhHQ2vyRxONxI4PPpVogTSKVOwg4A9azdKkae3kAOVzwAegrdsbVDbEuxQgd+5rPbUt3GkSKi4cnB4GeeKguJGaQAnHckCrflAchhnOR7VVnIVy/U9BxQmmT7yVxqKkgLAqCOxHWtC2mJyNwK44BHQ1lBcOMAEMPWp49wIySNvGBTV2Qn0kaLQxtGFJI5OMdDn2qncaZDIQCMkEEHGfxqVH3DBzkc4NAkJzgEkegzimrrQbSe7IRozrMSr4HUAU5bd7eQsZGzjkDnIHtUsc7884IPXNV7gln3gjOeSP5UNa7GbtEsxuEjO0jpnnjFMjaZWL8hQeCelV1ZSFYMM+nSp0uHKgcAE9x/So1Ki9NC0CJ1/fsrpjgDoKhuLWAkKoOPXmoS+DkHFSCY4BzyOa0s7Ck7aCx20Iypcbh0DcYrJuxsbPGFJAA7/AP161J/nAIIYY5HY1mSqEOMYBJIHuaL6EproXIyscCSt8pI6A8ir1vekYIYleODWUkoMDREAxsOQec06MbSANw9s9RUNLcE2tmdBDeIZztGCetSzsplLjjB/EVjxDy3yGPPY1aS4zIATxjt3qbWNk7IsXIRnMmwBsYFZ6bSxQgAE8Z71buiVUAncPUdqisnjZwHGCO4oUrIV79BHTfGEHJJ9emKls557RdgAKjg8Z/X6Vq7UdN2wEjsO9MuIipGFz329M004yWplaUWXtH1BJmRJ3ARyVJ9BU8WjRXc7vDIGCHLAGuZDMgyAVwdpHUitfRNRktGcOcqy9SelZNcuxp8TsbBsoigTyySDgkU0iC2YEjG3oPSpYtTEbbDhsgMSB61BdiKS4L7lCgEYx19KpSbVkaKCHeal0/7s4PcgdqhvmG0chiRg1XuJhAqPbKsbdx1578VWV2ljO4ncSSRU81hJcvUhnCeYQn3gMnioFnAXJ3LuzkcZFJO3lMXBO0ds1QnnWTAGQAcj3oTbBpImEYWYsXAB4GasbMrhTuOcjFUreRN+COcfr25qWMGRysfbnA4ppp9DPl69COBC106EsBjOAOM1tJZTW8cZADhhkHcCQP8APrWdp0TNcEOMEHJz/Kuut4RHangbepBGKcrdUWtdUzF8l2KkJnA5J7VZ2lYsgNkDqe5qzc3BSMIg4JzkAZFO8yMwDcQQwHBOM+1Ztx+FF2fXUxpJMIGOMg/lTPOSaHg845I5/Crk1solAJXDetVvIjRiowB044pq3cztJlbz8fd+7jjPPHrVmxYPJuLnAOAAOlQCxGQEfKmkFq0ROw5IPY4zVPXYqMknZm8cu6sSSccknPSntdqDhDjPTHesmFJUADE4zk89DU0Vq8sxAJIByox0rHkVy+bsjYs5wZChyRnv2z3FbN1bRWsEbg8McbWOeK5za0OMD58c5qaa/kaIggnAyAT0pKydwu/tCX9wPMVlBGODnjNXLDVI1VWdVII79x6VmMwuIwo5IHUGnQRlVZSAeODnoabSeqYcyRqXU8Mq7xwc5FQRXwJ6D3waqwoiMQz5U8EHHHpzUiWgM5AfK4ByKai7XuJNXui6cXEIbJjIP3hzwDT1RpcupYjPKscY/Liog5T90QQg6Y9aeiBY8xHrxyetTZLdF3fRkkEoXIcg88ZNJcyKSQCAMcVDLbmNQ4PzdSuc1UdgTzkZHWswsrE11b/akyDzjg9a5+/s3hJZgSe3Nb6yGOMBWGR0APb61XkiF2NjgAADPatoVNjCUeqMW1083ihm+QgcqRmrU0b29uQAAQcYHatAxfZXGx8D0FU9TuDGhAHJHQ+9U6kWwjGzujFkmJmyhOe4p6Xhlj2NgMCeB0rPkMoYAEbQccjvTZHlgmPHzZyCOMGq5SU9dUX1KhyGGfcd6oXrLG+9ByOM454p0FwZJAMAEdQvrVmeJGXAGT6EVrF9DOW+gs2qJLBCQApA+b3HrWXPdySMVDbl7VYW0cNhzuB6Kev+RThaorEN8tPlvuF30K+lqFuSZEUZ6nPUema0buyimAYORxwDg5rPMY+0EA8DvmtBLeR7MEkhgOgFDtF6MVl1MK6jFk29RgAnp296daapNZzpOrEjIxk1NcRifMTg5xgg8ZFRQWp8wRSZ8rGVJ5FJ7e8CdnZGtceIFviHuIFUg7t2MZNaeieJLD7XveHOBgBABz2Ncvq1swgwAMgcEc1jWkr6dPukGQedp9KSbtoxPl6o9K8Qx6Zrlt54KxXI6oTgn0NcVFo7u0jbcOg3FQe3sagF211IDvOwe/WuisoRcWhKMRLGpxz1HpVqcnowaV9DIhvEhwC+Me/WpUupCXdHBXsBXN3hla6YkFSGPHIxzWzpCuYCZM5Y9D2HpWUoWeoKb2Rbs9YkWQiQY54BPb3rbhuTKwwdydjmudu7ZQpKEgj0q7pUvlRgMST3JqJQtrE1i3fU2dxWTcSSBzigsS4OTjpxURmWQ5zzTYpOSDkDtWFmzVeZcTYAAeQBgAipFJLADBPQZP8AP2qmxLgccrxkmpI2BPONw5BA6VOxon0NCGApJwchhwO4qbaeArHPfmqsV6YsY69sU4T7gMcYOfoT1qdRJ9CyEO0kEFs84prQiVWD43A5OB+mKiMpKkcnPPXFPD/KMnJx0z0oSB6K5GqCP5ScH09RTZWOFJBUg8c9RRIzlSCSoPcY4qHzSWxwfxqrpgnZFlZd6/NjBGMntULr5Uwwcg+vNRStxtyykHnng1BJPu4GMj1pa7CtfU01kAUgA8HGPSmiTv396zkYrj5mIPXnpTzNIkJJwTznPpVRgxLcZeXqjIAzng4Hf61kSkAlxzzjA7Uk14iyMDyp68ZOKnsxG/JIIPU4xW8VyNXJk7uw6zmEpIKk54PGa0NMgeOQK4B28gk9qjtYvKcum0n19KvwbZjggBwcH+dFSVzJKbLcQMcRYElWO4Me/wBPalM0RgOOSfXj61WluhGXQnIH61R/tEPIAM4I6VzK6exstFYlkuSMgIwBqpI7t0OD06DNW3cStjABA7HrVWXcACBke3etI6bg7p2ISCAwYHHbA61DKFdgeeOhBxTL66ZRgjGTxiiGQyKnADFd3POPar5W9US9dCyknX34xShUJIDbfWowMjgYyeQBRFCMsTwc8j1oVupknbQkVSj4HI7VORtA7c44FRqwjwSCSPSnNdGQ5PAPUDiiz3LUXbQZJsXPPIOc461BLidSQ2RjkZ6+1NvsSFWjIB6EE81WVnUHjjPWtFHrYnZWsTJLhyGOCemRUkYLklW4Xse/bFUmkaQnJ+bPBJ6VbtM4OACOpYmlJ9yVukPuELIc8HHasxZRHKASSD0Oc1quBggk4J61A+nxsdwYKw5571pBjknfQUTI7KQMEDoO9WkjJQMT8vYn0qm9rhgwGMnnBzWnasoTYTnHalPfUhauxRZyXKAYOOCByKsxO5IUkkdhmprlEAEgXJzyfpTVuMoBtAYdD3NL3XuaRfKRvI8RADNg9uOanS6BKqcZPJOOlMLtKQCAWBwKVgGRgANyj86qyS0DfYWaQnafbqBVSSdgVATAXqTx+PvViW4Tywu0CRRkD1plvIlzw4yMdGHFJLqxttDnzGA+egzis+61SMO4OEdRtBzjBq5LL5TlSAyYxyc4rL1G3VgWGMnmtIkXsh0c7OcqScjg+lWiiuwHIIIB9zWfbg221skOBkEjqKuWxD8jJyeQT+tUtNTLfYvwWiiTYOgbnb6VrTW6R/KCCoAIyen/ANes+wV25HXtnjitcRSpGHwM/wC0M8VnN32NIabkaMBhQcjHcdKfJjzQ4wSepx2ozg52Dd1JAxUbyM5IHHrWXNyuzNtbCTgRSb0IKsuGGcY/Gs2e2hmfcTgjgEjoa0JQJLdwwAUjaR1zVFYNqjOVxxya0i76nPK1ysluUfGAeeuOlT29v+93FgQDyB3/AApiytuIjYZHUE4zSiV4zyMHHPfNa6tAo36mg6+YQgPXjnvVW8Y23mRhxnbgk9j6VNbSFiDkcEd8c0Xdu02Sg3DbzxnFZKSbszRmG9yfmDEhiMEnmrdi7lBv+cAknI6+2KT+zsyneBz3ziry2i20SgfMAMkk5JrWSutDPmu7CJKTIHztIHHualY72ySSex9aY0AADAAcZGe1JFcANhsHnBH1rJx7GqjzKxZKBgCvGD1AoLOGGDk5zjFN85EUBNwJ5JxkU6OQlsAcgVhJu5XLqI87KoOO/IAod8plM5J9c0x0AcnONx4AP609Zwq9AcdDnmpT1LtpoSB3RSpBcYyVA5z259KbIh6Enf3XNSDMmCSowO3OacDs6gN9eabnroLlIgAoBxkjnHpUMs+z5vunoSKueaIxuA6dsdRWPqF0HjxkD0wc4pxk5bjtZDm1LzFKhcepqW1ZChbPJ6Z4/HNYVxKzpuBwxHQdqiSZ1xgnI5JIrXW90Y3XyOhhiSckNjdyDgYyfWni0gOUYjI44GCKp2M/AJ45596e4JkYnPPr61abXUT5bla/yjHYc+2ajguGiYZQFGHJz09jSXG/dhwCc9cUG3ZVBBJHXOatRuZta3uW2cXgyxJI459KrAi3J2ktzjHt60ttGyykuh2HkE9xVr7IskWCQecnJ9e1O/K+V7ElHVgk1spGMg8kDH4YrA8uWFgVbBDbht7VsXNuyEgHI7cdKoSQtGQMncemK0UdA6nVaLP9rtg7sokBxgDGfetcpnGccVj6RGLaBA/APPPfNXp7vyw3OVxz7e1cb+KxpDUZcOwlJI4JqOZjLtABBJxnPBqrFK5lYsSVboM9KlVthwQxH0xipSNLrYla2aNMuQN3QiqDXSoZEdQSD94dfarctw/l/Lzgc1nS20szFlC5IHDHGR9auFw9Sxa3KPAAR35NK2mxXYYI4yxz6ZqlbRSRhlIxuOcDoKs2o+ysMsAp4GearVbMzvFraw429yi7D84HAB7ioGiCY3MIv9ntWwJXZmcEEY+6o7Vm3saSZZyxDHoBWsVoFna7KxU7SBj0yKiyEnDMR14I9afLZMPnSTOPXNU3BZAScHpn1q7W2Mm/5TY8pZ8BeOMGj7IsSkH7xHSqcBEaIS5DZ6ZJq28+7q2eM8ms1dPYcbtWRVjiKSqAMYrSmi2RK45DDIx3qrChYnJA5yOelQzSzqrJuGM8EDp+FXdMpWTu2WdiMqyLgkc5PFPSYFMYVV9D61mC4ePIcgg9hVmCdZCBwc+tYyunc1Vnrcm2ZJIDHJ55z/8AqpHAAwxwSPypWDLgBsDvmoZJSSAWJHYZ/pUNpbjbS3RWmhD4zn8+tRTRARBwd2OlWGYs20EDHTPrUIkCuQ/Qj0xWkZJE2sr2KwJk4BAYHjcOKmQrllDA7T2pjOM/cK56U5ZAOMYzwW9a15l0Mdb6kRUDAA7dqZIdgPBPHUVPEpdAxGBjB579qjaMtywBHfArBO5q9Ci7BX9/elaYiRRjkjIIqWSAv0BwP0qHy33HCkjpn0rXcyvZlu3bzCFJA5zz3qeT5B8rcemeprPVHQggN04anjzZMYyOecjt61LhpobOSaLSElhlcfWnTTbAQTgDovrVTe6Egg4qHZ57kJnGOpPSs+XuLn0JGn3kkArg8c9KWFSwBBJGOlPitiVIxgngnripYIgrA4IPQ8/0pJdmSie3TZkAMBjOSO9SCQk9c4OOnSo5GKkAHgdc0eYQeMY9c0tHsUtdEPKZznkHqMVA29ZAGIGB9OakWVRkgj2yeKjlfIDEEAnAOOtOLKa5RWcvGARyDnrTPPCsQOTjBpDyuBkHtxTNvIAKgg5ywJqtBLTVE0dwXbAPXt0pS5TcCAwJ6ZqKFvvEDAHrT94dW3Dac4BPf8KLWNOaw4Sh+QCBnoTTo5CCCT34GcVAjCMEHqeoI/rSSMu7OOT1PtQlFE3T3Lj3SoSQQCDkAVYiufNAJ5BGQfUVjSXPlx4J3HPU+lXbe5VlzkfQ+lJqyuVF20NBZlk3qmMpgn29qpzzeY+wDBxnJ7U+KVXBAAG7pnv9aRihGCOTxilHQbaGA7VOOgHIpVk+Xk4z1HtSSFdwByB35qNmTbxjOcHmmtRNK1ydfKCsQOTgE5qvIATjlAAQFPNNLrHxk4YdqY0yMhHXnJ5zS3JtfUZIigE96hVgTkdKklI2j3qtwqjPCkjvTirkp20HSLnoOTyKRELYwcc9xU8YJGcD86btJfB5AORk9avoDunuOkUOpVjnoc0wApuwMnt7mjOG+cfh61ZhwSSBxnpnoahSZGpGHIUZ5B/T2qKfawyvbnp1qWdAz4JOBzxxmoZGK5xgBuAAenvQ9HcNbalQoJChIGQeD6VIFKqCBwDj3pJPlAI6jqKYHZ1yOADjmrUg2J0Bc8nJJzgcUwcMQDg+5qPbvYNkkA9AatkqyAgY4p2EtdRinCE5bBPABpXYE5xyB3pgjEmDz6jB7UkOPMIyTwSSRU7dQ3dhjRlweAR3GM5qEhtpAAA6Y9PerCgSOMNwSRge1OmjKMFA4wOcZouLYgU5wCCSBg570TgYAPAyBnHQ1LHGpwB0HrTgEBOcnA7U3ZalJdSr5DAu/JIGBSsoIBPBH61bT5AQOvvz+FQeVvYjnJoi1cltpkfl7jtyORnn2p0YO0oCQcdaTGwjsOgI5qc42pjqx546VbasLVlR4X6dvSnAANuJJc4UkDqB2+lWZrcB0dGJ7HtUbDAYgjJGB70gT7jQvmbieAeMYp0VmrHJOD0BpsMh2EHBOMZ96tWxIUlMEj9afM10LaT2FW08rAAwPSpkiLFiEGQOecUwTsxBJyQeQOxqRLkJJHGV46Ag4rNuT3LUEnqD2gwQeCehznFJ5KoqqRnPf1qd3weAS2MAelOZGbBxjI9alz0JUUQNBvT5ML0ps1qWCjJzjmp9gAxk47imeaQ3PJBHfA+lF+w2luMhjNuUVicEZGO9OOfMIBBBNRvI6kZIwTxzRHINhyCR60dLlxWhaYBtnG7PQDr9ae0YVgVAx71W889DkAdOeDT3uPl4yccdarzHyokPXp9SaIgJWDqM7e+agacuMjGRxUsEmcgkAt1wMZNNK2wJX2LpcbCMnjoBTHlCj73PbIphU5ABzgcHPWmHuSTgHr1qA95MlB80Eg5bHIHGRTk52gA8dD0psJVR8oBYc1Y3hwAAFwPSnfqWn3EdlGASSM9atSCHylZEBwMHPc+9VXTIyCDx0PeonkzhSSBkcilfsJ2krploSF1DAgjOM9M1J5oGQcA4xx61CFKLluhO7gY5ph/eqGBIPcGs3GzCMe5dM+wYBOcYz7Uw3AYAkkc8g9qz5H2EgE5/h6U2M7h3z60lHqOTVy290OSBgdxUsU20kjJBPeqBXaw757GpSxEYwMYPGateQufUtteAlhgHBwTUEsmIioJQseoxxVZGdC5OCD070y4YlfmJxj86pKwlLWxowHeoA6jgj0oCFgxIzk/yqC2YomSegz+FOaZxIoJyM8jpmpd29CkuZlmE7MZznPJFSzuAQCcAkbcnrVbz8Dnqx4b0pzZZlJOT25/SpV+onLlLKDceTw3BA/lTzGA3BAA647VTjmIYYOMHqO9Tfadxxx+ApNMtJSVyWKPDl+Me4pzxjG8Z/P8ApUBuxH2JH0qZbsNkA4OM8ispF20H+bxkcE9T6U5pNkYJySx4wf1qu0oCAA5I9Tk0R3SYGeQBwO9CRHM7bFgEMyEnjHJqbmIYAAXn8aqLMoAVScsCR7f/AKqnSdWjUFwBkAt6mmmirP0IblxIpQg8jqTU0UhdQpAJA4AqKR1kJ3AqT0BqE3Sw8nBA7iq16E7PU2bR0iZzkZUHIPTn2rM1Jo5CrqQSpyB6HFRLdkgyD/d61QkLAqwY4HXPeqTezM3q9i/bThoyQ+QTuAz+dXoJUkkBALYUkj3rm5tQWIYHAJ5Kjp71b066CAkuSey9vr9auV0gWpo3ALklQePaqc33GBBXPBANO+0BmB3dQQRnrUPnMGPIYkcc0oya1REo30KcloUy2DweMfzqOO4Cg72xg4q/PIHjKFiCeRg46VkXSgRnBBP171blzbiS5UWze4lYICQDg57VFJMGHAIJbByc4FZ8Vzk4B+YngjvUmRkkA5zg5qbdSlIttMI4htBXHByetSRXSYCuRntk/rVCV84AOMdcc03acZBPXBBHJ96lxs7hqndlu4uNm6VWwRwdvUVDIHlALHORnNV0iAJyMgevNWIwEK5Ax257/wBKrYTfMzS06YwoCDyBjp1q8Zg43MMEHis2KZVAHT6VYVgQSPy9DWLXU0i7Ie98iEqDjAyRVm22yKMYwxJGKwrmMGXIPJPXPStS2YLEpGTjj8atpWDmUi06LExCsASeQO1PCB4u/Hocc1l3KsZDhjkHhulXUc+XwecZ+tJLQXMh0s+zGcZ/nQk4kHIOAO/eo5CGAL4HbrUXnBGwMgYzkjr7VSVylqrlmEMDnGV7A+lTpMAm0kg571XjkLgckZzgdaeYC8oORtIxjPQ+tFib+ZNHIEYgnGe4NWAfMwWGcc4FQC2CgbSSAcDPFTNGUQEEHHXJxUeVzXdJjtsasMYBPH0zUUhLORjO04NPKDGVUso4JIxikUENkYGTzz0FF+pnr2DbiTjAXHI9TSCELnOSB7U2RsckEknr2qRblPsxDElgRg9sf40mupqthjRKuSC2eoGM/wD6qY0PnAjGcjPSnxEuu0nOe5FWIEAAJOBjkr3ocuUUlqYF3A0MbFQc56VQikI378A447V0WpShIwQA5JxWKll+8ck4ycnI6VvBxerMm+V2sVGz5bEg8889qbb277gwGBnPFaqWpmQAYIJBGBirotltoWAAOOuBTc1uiLTOfn37DkYNP0tVCOkijHG3np7026nMk20AA/7Rxim26lkfawHG45qt1cS0HXsiswVBjB5Y880yN2JBBwc9fSi1MQjIJBGcgGgrtQkMSc8EDpmlZFpa6ECBo7lmGQOhPrUruSQQPlxz/jTgDICBgE0rwlAoAz6t6UXQmRFivOAKa07KpIPUdDTQZCSSOc4yOQaYysEAzyOc9zQtRLQEkBcdMY9atBwRjJPoKpFTsJGc44wKltpVwdxwpODk8j8KbSYRkr2kWl+YDA49cdaeqfl0phcCNdo2kHsc1DFOVYDsDx3696l+RpeNycoGJAJ4PORjBpkr7QVyQnTC+tSyfKocHOTzUDyKQvBBPYipVyYt3IyW5OeAcY70/wAvchzkg+tIB82GB+lSrnds6Ad+lDG7dyGSHKkAAD19KYE4J9BwPWrDqQpGTx71GoIYc4OeKroO+mhCQc47D05p6oFxkfn2p0vAIIxk4HNMQDYCWzk+tJO6IW9iZdkeAFGAcg4OcVNMQQoBGc8gjmoGkGwYzg8cjHSkWUIoB478/wA6q+hWqaZ2HhbTrfU7fbIgI5GTxyBx+tYXjPRo43XyeNvynAwQe1LpetHS7SVEGSTxt60sWj6n4lLMruwYZGTnNb025e5FH6JhMRh6mFUOW8jkJBcaahdXIRuoBp1vZtqkTzqMlRnaB1rU1fwlqNplZWBUcEd61/B+keVAxYsCSOFOfypyoyi9VYxpYeeIq+zaaXmcRHJJZTByCCD6V6Dok63Vojk5JAyP51V8R+EJZnD28RG7qT0rGsrmTSCYXPzA9RWM4Na2O7CznldVxqfCddOEdkiUbmY9P6Ve0r4cQX7+fcKMk5APUYrN8Dk6jqLSS5xHgj616Y96gj2gAAcDAx+NaUeVe9I+xw2Gp5lH2k9jndR0Cx0LTHMESrhccAdfWvIdVuzNcyE884BFew+IJmvbF0U9iAR6V4rrELW906EMpOcEjgGprVPaOyPC4goxwsFGktCS0vBBMj45BGOcd69V0rxTdrYIkYHA6knnpXiFvIyzITkgH09/Su4s9fuDCFjGwAdSMdK5KkbK5xZBj3h7q9jqNcu7i5tWaeUhsHkHA59q801C6L3bksSAdoya2NSu7mdDuZic5IbuK5u4UBhjGWO4A9vWlSVwz7MHWtFGzYyi4EY5BB/OvcvhbAP7MzgHBCkg5wO36V4NpKPJKqKCeenrXung2+SwsUQkKSMkeuOlDkou56nCitNzaO9miUHggk81heJZ/smmSsMAlSAasJrCyqDu+Y9s9K5Lx/qwj045fuQQDnjj/GtHNNH6biqsadFyPINUmFxd3MgyMttz6471a8MxNNqMA7EjkeuelY0spMhAzz3IrqfAFr5+po4BABycj9ayd7H43h/9ox/N5nuukyslqgzxt5A7elTT3BMbEkcDmqUd0EiUcAbcDHpVS/1NLSzdiQMKT15zWqlZan7TGahSR5F8TNQNzq2OqqdxyenYCuRsrY3N6EIGT3I6Vf8AEt/9r1J35cBiufY1o+CNN+03iOQdpfA3dvqalPQ/HcUvr2Zcq2ud5o6CwtECA9ORjGfpU2oaj9lgdyMBRV2G0CAHJJXGG9PSuS8f3yWlsYw3zFckDntUO7R+iVZPC4W/RI898Ramb6+eQsSpOBn07Vd8Mxsm92yQQcZ/SsKIefcHKswJB4HWu60vTvIsh8oyRkZPSqtyqzPzHCe0xuKlWOf1WT7ZdFGJI7jPQ+lYN9ELaZ0HIXnI9Kv3cxt9Scg4ycge/es/UJWeYkDHrjtW1PQ8bOakJppvUqbwR0AyKbyfvAAY4xSONv1J6k03cQcHj3rpvofEN6iiIqRnB+howRkc9eR6UrE4yACO/FSogkXrg9hjpS5vISYixkKHBAOcHjtTzEE6AcnqO9KAFI3HaAeM85pZyC3BzgcgUErcIRuYgggjoSOtNnhJuBxkk9fWnRKScEnNWQjiZCAT3Oe1RJ2O/D251ctqBZWwAHJHrimhC1sZGwS36VHqkmUiQjGCcn1BrVFsG0xWAAAHbv71jc+6SVWPItkjItZzayCQHBXkV6h4U1r+0bVUZiCBzk15XgAnPbv6e1bHhrVm027Vw5IyAQOcVjOF9UXlGPeErqLejPXp9qYAGQRzjrWHrUYNvJngAZrWtbtLq1jcADIzkHNZmtr5lpLs5OMj64prVH6rWkqlFtdUeWzbUuW4yAeBXofgTWTJA1tKQ8gxt5xznj6V53d7vNIIwe49Par2hai1lqELMdozgsD0o6XPzDA4uWFxtujZ63esGjIBPpj1rhPEPh1pH80ck5Ye/vXWLei5hSQHIx61WuJ1K9R19elN1EfomMo0sbStPY8yexmiflMAnnPar9paKuCBjHPNbGoyCaYgYyT1HemwW23BHTv71zzqpo/La+Hp0KvLF3L2gXr6fOCCSD3UdvWvRbHXEjtRMzYCqWznHOK85gtvlyMknoCKfqD3CWRRWZQBngnmsYzaeh9Hl2cSwUHFq6Dxlrx129LZzt4FYVnZh5UAGcsMcfpUMchYkt9/PU1veE7I3eqIuBsA3ZHrmt3daswjXlmeLUpdWd3pOnpb6ciJwABlRxyaleEqTjkVqC18tAM4GBUF1EVUEYwD16D86uB+tU6KpU0jB1GYWcLy7lGOmfSuE/tf7RqBlY8AY5Par3jDW/Nke2jc7f4thxg1ycWU5Y5Pf6VEoqd7H59nOPXtVTh0Pon4beNItPaONpwAACBnP419u2fw2tfiv8Pba4gEaTtCGRiudpIB9s9PWvzJ8IXDG+iBJ5wMew5x/Kv0L/Z9+LiaV4f0/TpZABHEgO7jtjHNeHCn9WxDmtmenGeKxOAVbB/HB3+R8yfG/wAG6l4GuJ7C5hIkGQGVSAw9R+FfPV5HL5xDDJJ5BHNfsF458A+FvjNoDrfRq0pUlXX7wOOor4D+JH7P83hzxJPHZuZ4YX+64ySO3PHv+Ve1OpTcee5yyxs84UYyvGUdJI8Q0vRZZgSwwMZUkV0+hiPRZkdpPnU7gcYwa68eD5ba1DtEUQHGWyOeneuS8TeG7lbaQorAYyDjrXNy860PrsNhaOBp+1irtHqfhj403emSAJd55AGTwOnoa9e0f9p2ODS2WW5Xz2XAKnOSfx4618Jomo28pALZA6Zrq/BmnXGq30UcvmAFgN3IIOa4a9BxjzJ2OdZrg8wn7KtR94+ptCv9A8dTTT6wn7+Ri5lAORnnj29K2Pir8C7zwZ4Nk8SaD4gvPspC+bAX5KEjjI6jB6Vm+G/2avGOn2keo2sYvLVwCwiO5yBz7c/hXXT+KNV8XQyeC7q3NnFGAhimysrYxgnrgfWuSjCph03WjzRexvOtKdWMsHWjaL99XTsiT9lPxg+ns2gzybreVQYyT1yDnr+FeHftf6fe+AvHdxaWmY9O1HMyKvABwuR+Nd7bwTfCX4g2tvc4QMFfP8OMYx+Hesr9tS+i8W6ToGowbJxbybWdCDx8p6jPFelQlCmuSpouiODMqEqeIli8O/cqQ1a7rqfFeoyHkEAnp6YrP1JWS3TGQGHBxjPvW3rFqhn+XBGefeqF7ERGEYEDoCex9K+hjZpWP55xUnUqyb3uU7KQCNjETvzyM9TV4hyQw6nrVaCDaQDwPTPX3rWgClSMHIGBxU7M42tBv2N5INxyD6iqSQTKjiUAhTlevSuqadJIYlEYUqoBwOp9axr98RvwAatWuZq63Of1474YkA5FYYYgjjHrWjqlwzlScg4xkn8qy1zvGTk55FbIk3tEYoTyDuHYV0FpcFAoKkxscZI/OucsGaBAxA2kY4rQS48oD5iB2BPSueSbN42tqaQBZsjIxnpzVGZiZCASCOCPWnrdfvg+4gAYqO5aOWXKHA4OR3NEU0ZyWgrRrEcqyn3U1PHyoYjIPYHmq6MZQARg9s1MDgEE4BPbirtYws9yZgAcopAxgBjkj8acpAyRxn5STxmmI6EbSG3knOfSpV2hME5HQfUU1foUl3IpYCijBJ5yeajNwCQuScdsVb3B0JXkL3Yf0qrJDkLIoxk8e9VfQHtZEZw7cAgZ7GnlSqh8nI6EdaVGExKlQMdaQoVbAdjg9+lC8zPyFDuyg4ABHGKAxbk8ADml4UBWJIPt1NJJGYztY8e3NFh36McMKpwTwOMmq1wAUVgw3sMEDnBq1GglIO7AHYGqV0u2YshGMdPShJCSSHMrRjhQGxjk+lWAv2hQQAuBgjOM/nUQYtECOCeCfanBDJxglT1Boaja40kiw0ObfJbO0YGOeKIlZnUkZwemev4VDDETn5jjHG2rHmKABwWB6jsazUbl2bLrlniwuB6g1CkAEiOCCR79famxuSdwHHcE5wasRwlIycnDHdg9jSaSVhxXM7luKd/KYEAcHjPSp47wywFiuCBn6VSVScEYJzgD+ZqVUKtgOMHqP8aycUKWhagIdckDnsBSHbFIQyFQegpkEqqcjJUnke/erMym5AcSFvXJ6AdKV13KSvsPF3llznKjaM+lVrqeRpck8AYx61ZhCeWpYDcOelVbtvNlLIowOuOoqt9zS1ivPqnlFSAWPQcY5q1b3aTJuDFT/dxUE8UUluXKkPjpmqBmUROANrD+7zmnyx3uZqb2aH6hIGlwOR7GqkkYOwgtz1yMD6UxWO4L8wOeoOcVO5Dx7OMkgdfz4qLW6l3UtCL7PI7qUX5e5z0q/aqbecM2SOmMcfWnwKGQBOwxin5Ji2kEj0I6etEW72sTJRSJY5YpLnIIODk59a6E3cJswDy45Un1rkHQBi6KEJ4+U9xWja3W4KhwQBnOaqd7aEwtfY0WnR4SSTwMnnGapW90JJyACQDwKmQRlSGwST19KbaW8aOWQDPQkjJP41jyxSvc1U+iQ64DsxyCcDsahRBI3Kng1qswGQAAoAGRWbeTbHZlGATzjjNKLT0BX6j44ACcAYPOM06eyJUOCSSPujtVczEYIUlc8sOmalgvd/GGGPlJboa116oPdRKITDgjJB7nNTtK8KZCFsDgqcZpIpXlbHU4yCasBnkxkDP+eaV0tgvJK6HWzvdxqWXYeDtPNWXgEcYBAz6ioQXIwDg4wDRHM5jKS4JweR3rJaD1fxELyi3y2MH1x1qKO63SNxjjqfWnTAPGDk5xyMZxTPKCxZ4zj86a9RadBhlAy2SHHt1P0q3a3ZUHPOOpxgVSlcFAQCHHv096dHcuYwNmFAwT6+9CQm53NcXq3QAz84GNzDp7e5pqkwjgjOOAR6Vmx3BUqW6Z4AFXbd1mBY5U89OSKiz2LX4jorlycN8xIyQBwD7elV7nc5UpgYJzk9qmXEd0QCOVFI5VnCk5J7Cly2dilzGabl4eXGeelWPty8EAAEZ5FVddiZYgyjocE+lZJvWdMpuBU7T2Bp+zb1RLkjpJrhUIYkEAdKx7u5FzcAc7DyT6Y7UsM8dzZOsrsswPGDwRWakwjmw53f4VcabTuzNztshdQYxuTCAoP6VRYSySAOAwPGcdKv3KFx8oJz09PrVuwtPNjDSdAOtdabS1Mbu9jFktfs8gZDtcDH+RV+0ulmYpLgEjg1bv9Nw4YDJHqagW2fywNhDk8HHQ1BL0JriHEJIPQ8cc4rGneV9+D82MYx0rcjt5mA35AHUiqk+nNvLofujPSnfTUp2srGbZRv5wdxyRjGOldBbS7VVMHB7HtUNrAjRgk4ORxS3ZeCQMhHHGPSsm03ZFxhbVlTVLR2BMS4IOTgZ49Kj0yKKdsEED/aGK0RcE4whI7kVVv0GUKnAJGCOxrRee5nbW5Zn09EBygEbDgY6Ed65bWbQYk2jgcDArdS8kAxIQQTx7VRviWDAk4I4yehopt31C2lzn9Ojbe6k7SOhz29a3rG5fTpi55jI6eh71n2lsous4BZhjOa0J4R5HzbgQMAgVctDNNWsWLyytta8+WBNjpjCDqePWsvT1eCeSB+VU4Bzzn61JZSzQMxQgL93GeT/9amG9Ej84GD1A60r86sOK090sKpkn8vB+b5ck9aiug9lIEJKnoBj9a19Lso55knaRQqkcdwfUe9dR4u8MWt/ZW90jxISOCT91h6/X+tEYtOzYN2ZwtveFJl3NkHgA+tahcFBgDB5yDyaran4Ynt7EXisGQEYIWqEF6Fjw2B7Z6+9RODN4yutDUW5ZnAxx3Iq1Ehjzw2CRgjgVlW90Oo59hWrGxkjVs4xxycZrH4VYfNrsShiTjAxnP1qZdygcZHbBFQqy9yeO1PVjkYBPpk9fesnfuUlfWRZ3kxYPAHOe9RGfYVOOT70qMGyoByMc9efp2odC64BwoPOB0oWhpzK2gTsHVSBkY43cc0ggC4YHIx93PSlRNq4JJB9amgiZ0dsE4Hao0TJtcz7mQEHPBNRlfMj3gZ/rVe9ZzKRgkZ6dMVPayoqYcjcDxz0rp5W1chNOVhGmMTLgZGQSM9qkmjICgng8n/CnTTrEAPlwRntVW41FdgJOdpxgU1fcpxb0GXunIYQQPmY8HPSsyAPFOE/hJ6k9MVsxajDcqAFxkHGTmktlRQQAQmc4IrTn921jmUHF6Fy1QhARwcccVLBKI9wdhkDOQKga9CA4PTpVOK7dpSxOUIzkDGKzUebU6btLULi4f7UzYLAgL6Y/zmqiE/aCScgHBUDGO9XpCrgtuGW561Rhm33kgXjJ5PrWiatZGUubdGssykKzDrxgCkMoyQTgEYAx0qOPrg9cY5OM0xn2ZJAIFc6Vpbml7rUbdokoCg4AORz0PrVKJTCScFjknGatvIDjjIqMfNgeg6+tbJnO4pak0DDacZJznJ7GmMxDsQOeOtQrchUIJGM4JI7+lI/IBzjilyq5SlpZInmmG4jB2gctnpUMs52ZHOenPUUisdoUE8d26n6054iQDkHIzjpQnbQqTtsVgwDkA5OM0m8so4P505owGIAI4HPrTVKqOgK5wTnpWkU2Z3bdmIsJckggnPc4qzExtyASApGSAf0qvtzkhivOAVqTfjlsFiMEetU42DXYWa4VwQDzn1pFnNz8o/hPPOKjNrHOeCODkVcsoEiOTjBGAaVvdvcTm4io/lqFIJweQetRvclWbJIGOMDn61JfQ7ctEWGRnNZ3mSiXLgkdRWnLeIczLqXj5+Y544BPerlpPvySvA4weprKWR3bIADAYPHX3xV62d05cDd14rJwsWpSLk5MZVwQQeoNIJgoVyMleAfrSSEyocAn2FRRqJW2DPAySKa22C7T0HXUacSK+Wbgrjpim2cYRiS2Q3Oe1K1sEkZieD1WnMwWMAfdHTjpVJPcjRO7GXEASXcXBDdADmklRDgMB7cVHGwUEkkgH7zdqkGJ3+UlkPRm6jHaqad7ifL0Ibmy84YC8g+uM02C0eBjkcgd604UMbqxIIAwferxEbqHGCccggGk520JUbvQrWzZjUg4HGK0I7towByc9zVHeAgCYIzk49aqzXssascdDwPWsbXehslbc1ftALAjjH8R5zTN+HBIyrHAK8596yra7fcgCgBuCD2rTt5xICCdvXrQ07al3T+EfJ8rAlcjrnPeo5PKkGeuRg9qngcT/IWAVj1JxiqrwGOYgDCk5zTjZK5EnboUI7YfaDGdwAXOQePpTrxfIGQckDvV3ywXBBAJOAfSo54xKoRzyQcEe1ac92Rytu5Qtr0OMck9BgVsWcLKAS3GMAZrOhso42AwPY1pRhghUEAgjHPf61DfVDV2VtQTbMCMlh0oVncAHJA7HsakuN5lUnkEZOOefrSxq7OMAqV5x60XfUNnoyvcFShBDHGcrjrTYolwvJLMM89sVeZQxwSD71VUbZMoOQevpTUlaxTk2NY7OA4HXORmmyXgJRF2sQMlgTmi7iRCHGc4xwOtRRWUsy+YmAgGTzjIqWrh7RxRIb0vFsORtPBI5z7VUidkcnJx79vWnXSbAQSd+OAP8aqCV1fDg+X2P9aOWNrWNIzvua/2owqCTk9uaSxvvtjOScMpxWVPdAqcEkY60umyGNyCMDrn1qeVJA5WZ0JZCCuQPesK5gEr7Q+M9MitXfvJOQCcZNZ91G6ybwQyYOMc/wCRTpCd7FV7EW6oSM5yeO1V3iAkBPBPAJ7VbikllK+YCEz3HUetMupYkYBiMdVbPSt0rbmCjfqW7IiJsEZHar96AbUsiDODnms62dWAYtu9DnpV6NzvAONhGCR6Vm1bU0T5ehWhjeZw7kHgAnrwKsSpbmHcGO/oQeg/+vTpJk8ogEKccHt9Kym3LKA2djN+VOD10J5erRflh8gjI5IB654o+ylckPhW5Jz0qtfybFBTJBOPT8aonU2yAMnHy9atvWzJXZFi5IJJ3HrWanmyXQUn5QcjBqxA4mkwRjJ5FWIrdY5lwOd3XNXzaEtuWxrQAqgHOSAcYzxVggGNlducYA6UtqmQVznjg/0p/wBkXcAysR25xXI7MuK5UUBEVwADhTwQakibcxyTk9AasSRgJ02jHQ023iUthTkeppbltNLQIbEyMTyfUdf0ovbJ44ioJHHBFattiAnYc8dV/Wob+6jI2sQpJxk1onbzKjG+5zf2sxShGAAPU9ORTroCZd65yByFNR3wG4jG8A5BHFJACRncQT0XtVNLdGL5U2WrO5Mak7+Mfd9KSQ+buBHBG7k0iqPKPmAKfUe9M81QuzPzYPy+3rmqtZXuKNlsQmVkBA5BPOKasKXBIAPPc9j608sGwQCV7gcU8TxI3AIIq1ZK5Grew3+zyEJJHXHB/Km+V5b4LAgAc+tSJeDcQGwGxkZ7VRupn8w9NnYjnNS3c1ShFF9ZckARkYPB9fepGZACxHJAzxn8KxFvJA+08YGOtXIbhpUKgkEj7pOc1CjJO5KsRXCo7ZOAB0GOlRQkxscZJzxilmt2RhySPfgH8abE5V9oGSQTjHXHU1eor8z7F03JaMDGT3qIXBLMCOR3z1qu0rbjxwRxioyxOCCBjsRnNY8uprzFoyZ3lRgEc1EXEoLEgelMDFc9cHnpUTH52wRluhB60WsRbqKrHdkk7c4yO1XfkZQQASOPmqpHGmw5ODnPNWIlbnBLAdAO1ClbYndjoZMKCQeDwMYpMkyEAADPb1qS2XzEzk+4PenuojOQPxHb3o2Zs1y6jJIhGVGASevtTIQFBBGOc/WmSyB2DDJIyPpTWLuADkAd/WhX6GbsyWVUPUYUcAZ6+9MOOSMADgc5z71WmlJGFIOOGyKjSUDoMk9eOtUk1uK9iaTMnAIJ7nFPjg8vJC4zwc96YhJCAADByTVqNiW2kZwcg5oehS1GqcYUDjqKsMUUZON2OwqJ5ApJ4GOhqs0u4E5yT0FSrdC4tIfKwkyecg5AqF2bZyBg+9AYgkE5J/zioZ5OCB/+qrS01E0rXJYB1ycFSMD1qQjg4OCOhFQxggckEZGSP0qVg5PABHfmhq2zFa6InuHLMWfJbrxnNOMmY2YA7c5AxzildFAHPPcCkUkEAbsZ4PpUsEtLEStjjOD6ZqykgVM5ySOd3aofKBcMRgdaiOWcds9KFqHNZWJmBfGCTn1pUBTIAB44B96asjJnIwOnNG4tlgRyMdad7DvoJ5SMoYkj1KjOPwqRWGMLyM/eqtI/AABznnnpSxbyQMfXmruUmuheDDGeM9T7/hUsUodCxGcetVi7KCM5HYY6UiOXbuoHQk8Gseug1ZvVl4gSKSBjPXPeqsjJAOVAAHpT5mKoCMnB5HrVVyJEIJwSR3zj8KF5hJ2FfGeDuBGQRUQbJyMYxnOabKpwR0AOcioHLZIAxwOR1qvJGd7snkbEZIGQRgEdarbXLkOMDtk9afErbSC5IP6VNsRHDIDgjHPPWmg8xm9lUDIwD1zyDSC4LMOCAKlYKcjGQD37VF5RyTwQPTmi+tkJuwEsXyeAanj+dicd+xquVI4xk9eD2qe0X5uuMUX7i1Cd8kZxxx9DVbeCx4/Grc6jaQOc1Ue2P3s5xwMdKsm7WxHLIY1yRkAjjOcimwEHPHvzSSAuQAC3XK4/XNMjiIZckjB44oj2BO+pbh2xgrgkk96naMkAYAGetRiIkg5zxkEGnJOT8ozjoO9O19QtfcZIpjJGMKOeDmomwV4wTxkeoq08QyQ3BxkEdKr7jEnJLn0I6ZpbhuRRAxvuBDYPGe1WDKCuCOfYVCqjqCCM+nUUwZJIxweTnsKqw1tYsxgEAgDpwalaBZMhSc46qOlVA21SeeOwp7EAKGdiOwzjBrP0C2hIB0I6Hg57UGHblgcnucdajDFlIBA9KkE/lqBgk9cY/Wi2oWVtSFiUb5gRTJGyFIOMHJ5q25+0IODkDGKq4RiEwMkYANaJWREXYsK5lUE9MZz2yajlUODtJB9u9NjmABBOSBT0wQTuJJOeB3qXOxTV9SssDFQCCHB+961fWNk4UDpyRTBJl1A6dzmp4VIlRCOGOCfSk5XEtCJom4OOSedtSSLgA7cEDqO9X9Ssn0vUHtnYP8gYMpGDkZqjLJkHAOf51C94tWfUSJyWAPIHX39qtbuSSeD6VmiViR1AHfNWgxMQ6E549qOU006sfOSx3BuAOgHWq5LcgZH0p5B253c5xio+QxJYEChMzbWw51BUEkbR05yaRI1I64BHaoy56Z+tPE3B5B44zVehUe5IqYGCCT2PoPSgsCCSMc5BB6io1n3HIOc9CO1NabcxyMZGMf1oSW7F1uO8wAkYU+pOeDSpKTIAOueRUBZQo5AOMZpI9qXCLnBIzk96FZu4077GrsI2ncDu6Ed6RuXJzgfWmhixyTkDiltrSW+kYRKWCjJI7VKtfQtJrYmUquSAQe9OW4Gwk8E1UkmMT7GBB6EelSQsCO2D0OOD70SVh9bkhlfjkY7e1SQqZCASRnkYHamvCmRtIJIzhjimI5BOcGM+v+elCtbQht31L00ilFXpxggjrULXJ24C5xjJPGBTfPyFIIbjBNMdwACTkDgZo0LV+jGTyYUkck9KhR33nDYBODkdPpUmFkPqBkY5GKrStsb/ABo9BSfUfdXLK4AyOealS5MmMnPHUHiqE4M3DnCY4x3NIhAIIbnHOBjmqSGn1ZpTXA2gDCkHJIPWmvPuUAnII4JOeKoyXAWQkEjjGSOOacZiSMg47+1C1RDeporcFoBjhh1PWnxz7dxcqpOAD/TNVLS5XGCSBnsKlcDAAyQ3IAqdi07IsLKd4yeB696nNwQxAxj2FZ4Z+oH3RnipDLulAyNx5+lRa4XTLbylenf0HSlDkYIZdxHPNVWlwMdwetOhkGSSeO596SL0ZZMhUAHAz61EZAgJZsEHHXpUfnI2eeQagUhwcZOPWmkLnsXPtO/knjGQc1NCwiywPOcgiqETgMMjI6kGknldZOBuJHGDxipejsCd92X2ugWPGMdaI74AggZPTms0y714JJJ60ikknYcjPI6fWjlvoTzWdmX7q8fIIJwffoKq3Ifys8MMgkdeKDJmPOcY5x6+lPRxsDccjmmvdJk9R0EjRoxJwgHINQzzkggHA75NVbm8aJmQc/UZyKrGdtpZuo6/StF7xFySVsgnIGe1TQXBUAA9ByRVeGRFcOf4gQD6VG2QzYBAPY1pa6sSpmj9rZeQMsBgd8g0+C9RVIctuxgEjvWdBLxg8kcHmpjsf5cjIwTnkVNraG0W7F6ScuuM1XnQSLgHJHJwaahAyOCD046UuAj5BBHUAdPrWVraE76MpurKchQCAcAVLz145/iNSsN8nqOpGMUTRANtB7Z4qzNp9CA5xnP3epHenqTgAHJxyM5p0eVyTwevFQjEcmdvJycile402txfMfzBnOc5yOKkWQ7hyCD0OOtISj4IBBB55xUiIsgJA+Ye/bvxSBEgcbd+MbgAccinJO8aEgggDcRnrTY3G7bkE4x1p7RLKAA4DE4xnHShJFJST0Hbt5IIGevBzirUN8I1AcjIGFwMZH9aiSAq3zNuz39KmEQKjnPIwaPI06aA8nJZScnqCO1SIwDKoBKnp7CmyRGI+hxzT0iJ2nIGOCD1NTJJ7CsrWHS4VcgZz0yKqmXHOB0yB1q077NuRwOOKWOISEBsEseTipTYlfYiilKYJB654rRSdX2bSM9M1Ta33sACcdcA0yKMByMEHPIp/EaRfc11beBnGQevvQ8mwjPTtmoYnBVcYYcEk88VPMQ+OePr0qLW3YcyY4kSKQDx1INIjhcB1LAjIz3FDARYXnBOM/hUQRRkg9D0z3p6t2YJXHz4KlwCQOM46VDEcg8g5OSKncjaB2btTJI02jAyQOOKtaFR30Hw4GcDBHUVK7BgEUAA9we1U97bgBgdySelPUhkYkHJbgjggelZONzRMdc25idSArYGcMeCaqThooyxAJPQAf1rRLJnJYM2AMdcVAQsgdMDJBOKtGb0d2UDmKZHRsLjawHPPar+WMYJUEEYyfU1ix70c5b5Qxwc9qvykyRqQTkDPBq7PdEpq9zNvLYRO5AyeSQT0H9TWbGcBnHCnIBq/eOXUYOSehFQS27QR7MjkEk9etbK7XvGUtHczt4UgKSAOMetXEOISw4X09KSGwMnOM++KllhMahMAZJz9KJSW1hR11ZBDIwlTbkBjg+9T3UhjTBznOMCo9mQSOCpz1pCRLIMk4xj2pW0NOlh1uykkErjuT2PpTprcMTuyF7YqnK/kSYyQGPX1FWnuAYchic8c9aROvYgwREwIIGeB6iq2CGUkYyeR61ZLBgMEde/eqzkySZGQAdpGO9VFELcng+dnUHgdAfen+Qd+DyM9abB8knGDnggirEvAyCQQQDx0Pak9NQdmKoK4BBPHHNJhRwcH5uCRQhIwMDKjk+9OBD8nBweMdqzuaqzGsD5p5zU0MYKnBGRzjNQso35BJJ+birMbnaGUfpQtNUPdkVxEAQw5xyB61WYliM9CMHHrV9Zckb+4PHpUbRBuRxnoB/OmmJqzK235DyePxoRFzjA5HJqeSAKASPmHbPFQ+URkgkHPTtinoO/dDHI2kZyOpzzUUr9MjOcd6mZcYIOSR6cVAsZBbjIz1p2FZj0dfOCZBPt0NeteE5YLbSVO0IFQE8YI46V5HGipNvLE4PrXe6PMXsQVYkEAY/rWsXKLvE+94aqKE5K3QyvF+vG5vjFExwASCO5rqfB+kwx2ayygbyASM9DXmniQPaavvcZz3x1rstD8Ro9ghVjvAwRnpS9o4PmZ9RgasK2Mn7XS2x0/iq/jttOnWMYO3bx3yK8PubovOSzEszHJz09q9G1W/N5EULEhu2a5EeHV+0sxUHvnH6VnOvz7lZzQni5RjQWxoeCNSWCVy5IBPJ9hXZ3HiKCKPc0oUD171yFvpy26qF+XpnAqDUNMe9Vk3srDjIP9K5HJydkzvwbr4HD8jV2b134xsQGPmA44wCOa8+8Ua1BqExMKgHPYY+tVNR0a5s5DkMyZxnFZUtu4JyOSa3pwsr3Pjc1zavWTpTp2HRXJifeVDDOfrW3p2tPkKUUk8c96yLazklkCKCSeeOtdr4f8JkgO64JAOKKkoxXvHz2Fq14SvBhFaS3kGSgHHY1iX2nPDcbSDjI6CvToNIWGMAKSRgkEcfnVa80KGZt7ICM9K8+NZRdz0pxnWknNlXwZ4VHlCdgA+eD7dq7cacYCCgJHcA4wKztHuVs1Eagheh7A1vQXKXK5J46cHmuhTjLY/Wspw9GGHXs3qVfOeNGyQoB4J4yK878aa6LiXyB07g967XxPqIsdPk4AdhwB7d68cvbx7u4llxuBORz2p8up5ufY54el7JPVjT88gDcAnnaM9favTfh9phhtvPIyzDgH/PpXAaDaG+vIkK7iGHA7e9e4aLYi2s0GADir62seTw5g/aTdaXQmWQ44A/OuT8b6t9jtGByNwOO2a7CcJFHkgAE5LA4P/6q8c+IWqi6uyikkcggHpjvRbY+zzTErDYaTTOWmcSS5J4zkgHoTXpngCyAsS5BBHIyMH0P8680sEE91tCkhsKAB39a9h0ACzsEUg5UdfWm9GfEcPU/a13WkbkxCJkHqOo7DFeRePNRE1+IskqF7etehavrAs7aRy5AIIx7V4zq14dQ1CZ87txyAKq/Nsj3OI8ZGOH9lF6ssaDbme+TAyAc/Su+nlSC2dgQu1RjjuOtctodoLOESMCMjninapqLzDykJwwxmplLXQ+fy6aweHbktWczqswmvnckgA9uKriUsxwBkDOR3qTVFChVGQWJ6c8iqZk2kk8n+VdEb7n5tmlSU68n3HSI0p5wTnntUXlgjk89Kc0u456ZpEbdw2P51t0PEFSM4A4OOuBUyOqAgHGB+dSC3BY4yBjkA96ZNaso3jkAcEd6lvSw0OU714HI6U10bOX3EgHOP8KtwBMBCCCBnI9almtBIpO4lyAMnpRF2NEtLmdbyAS/MMDPO0frV4XCvkA554I71nzJtcqDyB19aW3OCTjkdcd6VubUpSsWLmQFx7HBFb2j3SXNoUHUDaBisKeJnQMDwe3oajsbp7OUHdxnPH8qxlF20PpMvxvs5rnd0X76xa3kckMU5Y4H9arjKkFTjB5FdGbo32mBECk4yT1P0Nc9JC8LEuoBJwMcZ96iMrqx3YmjyT9rFaM9I8G6j9osDGSCQADn0rUuMyRug6fyrz/wrqosrsK5O1yFOK7qSUOgwQM/rWfwOyP0rKcYsRhlHqjz/wAQac9rcuwH7sgsGz3rISYpg9D3J5r0PUrWK8jKH5uOcdq4690OWJsBSUzwVHQVSnfRnyGaZfUp1XVhsaOkeJTBGYpSxTsc4rXbUhex/uwffNc7p2jOZA0o5AyB7V09pYqkSjGM8DHauOo0nozKlmOJ5PZX0IYbbLZPJNX4bIlsjJHQjFW7eyJyRj04OcVoWtkyEZBPOTmuRz6nE1eV2VYbMY24J75HpS3GngwlcHGM8nPNbsVooUjg5GTj+VP+ycgMOW5UY61HO73H6nluq6U9reEAZRhxjua9A+HejCNBPKpyBkKeuTU0+mRzcSRjk45GcVf0y7FmxQLiMDIxXbGsnZM+n4epUViOab1OkkiwwIICkdT2rl/Fl+1hYOTkdcAHp710kd0JlBBGcZGD0rzn4m3vmhIAwwrZIU118ytc/S8fXVDDubfQ86u53uZTKerdcjvRbIXcA8jofaoxJvYjkBTwAOp9K1/D+mnULxERSORuyOD7U5WSPxBOWKxFlq2zp/B+lvgTSjnPHHSvUNF8QXGmv+7kZQBgEHmsbTdL+z2ioAMjuBTpV8skg5AHTFc8ocy1R+yZXReCpJLc+m/hv8bHtLdI5pNzAAfMSe1Jrfi601fW5LnCuzjaRnOQPb8a+Wb3xO2jrhZNpYjlTWv4b8ePJIjPIWPfceleFjKM2rQ2NKtbBU6rmo2m9z7H+Eq6B4oebQ9SsYJXByrOgLEHuPftx6CvQtV/ZQ8FavESY3iz2Bzj+dfJvw38drF4wtrpJCm0BTtPUdufrX2j4a+IsF7bpmYdB1Na5fiKtOHLNbHyedwx1GSxGCqNRlultc+bfip+yXpHhG283T7TdAWy7rwVB78e/WvHbPwhFpNzNDEATjAJAz7Gvu/4h+J7Wbw1eNKRJGIznd6Yr4ySf7TMjpghDtBB6jtn8MUszq3imuprlPtMRR9vXjaSe/c+wP2YfF8ureFja3TmSe1Gwhufp/hXjvjrXba//aC8mIJbSxkRsyqAGJxwT3Jyf0q58APEy6Bqd6Z5Vht3UE7iOvavPvGN1Fq3xlbU7KQSQpdB3kUjB+6eCODzkVx0qrlhYwvrc2wOWSjmterGOko38tTT/bn0ObTNE0bX7E4kgwkrAfwkqP6n8q8I+J/jC11T4W6XarIpnEe/Cnpll4+vHTAr6S/aW1CPxV8JLmCZ8HaoB79QM18DeKL4+XBbIxMSgHGO3pXsOjGrNN7mGIrVcLlCVV7XRnztFISrEEj0rFvm8txgbw3b6dqtTqyAOTgEdRzioPLMyFmI4Gdx/nivahtY/Eqs+ebaFjjLqpbA9cc4/GtCJBtBUhzjgg1lJC9vOAG3o/cHitGxAWeMsSVJxjH9K023OZ2LKTOk+0qAuOMHrVPVGEscgUcdfqfrWxewEjeRtz0yMVzWqTGMEKAcjnH862SW6MJtnP3z+cwABOB94cZqkqfOBwCSBycVNcsY35OCRzjsagRy0gcdQelVYxNi13iEq3JJ4K9qvbR5W1gc9iarxSExpIejHHTp71diUvEC+CDnArPVbFPRXuVQSCUJ5IP5U4PsbOM8fpTp4hv3E5YjaPaq7gxjdnoMn2pxXcnnuXo5MkkAg+uKlWVhg4xk4GPSs2GQkZzgjk1ciuMKVc5LcKQf1pb6DUrlnguM/lUwysYAx1OAR096YmXQuABjAzjoafKrFcqACOxPJprsgTWwIWwcEZPQA5pz4IAOSQec8Y+lOjcq4yBjAJ75qO7jdlDhTgHcKEhbEMeUJxnPYnmpsF+DwfSlhnGMHg42k4pZEIJKnnvz0FJq4PbQUIQ2DyccHNI0eTgnJHWmA7SASTgdjmrKqEQg9+tKNtiUuYrJwDgEjPcVWmQM4J6Z5PtWkgBJGSAQO1VZYGjfgkgGrjZA72IocKrDO4E8EdKQKq9Cd2c5p6MGBzxntU0dkJQd2CcZGe1K2tgTGwuBgjoR+dPcL5XPynPHFVnUwzAZwD071NLny853EdwMUtb2Rd0y7ZlyCpGARyPatEJ+5IOMd/ese0fegJJAODkVde5KgBTlfcd6lt3HFoVUAYZJ3KeCOOtSShjkAkHHUGq5di6AqQB0PTmpikockjHHU1DVhXS6EkbiNAOAeuKlN3s2oMYPX61V8kzJwcMOeDT4I3ABcZIPPfik0upXM7aFszMnDEAEcdKYpbaWQYB4INR+YGyDyQCRxVq2iEgJHQdQBUPug3KoYtgueQNu0VnSBlkYkZBNbk6B0JRgh5ByOtY1wTFISSNvYYzVRejuSkk9Ssx+cn7qA88dfTmneesrkryTTbjEygceufSmQFY3x09yOtKxol0RrWjBZUwDjGCAa0FjVgCU475rItGCyAkA/wCyTnNdJFAWRCBkEcn0qE9dBtGe1oIRmNVIJ5x/Oq7IquZAAD0wK2hbgIQ/Xtg4rKvFEUmCcnPUCr6XM3ZMkZkFuMtmUNkYz071e0vb94gkYPSqcCDCkjI96v26KgIB4PG2pk7IuL1LEy5XAGGzzjoR61k3KCQkYwRxgV0MGmXF5ayXESl4ogWY+g6Zrk72dluSAQeM/X8azjB3ujS99C5Zs0MIibBVScHHXPWp3aMgBRtwOcDrms37Q78cgAcjOaU3Zj4zxjIxzmqab0FZLc0QDE2Q/APFWPP6HcSPXpzWOLt2A6YJ7jrVgTCUAg8jgihKz1Dc1lcSDlgAPWlSaE794BBGBnsagiO6LjjGAQKOXhIA+UEA561HNqGy1LUShoOhyBnA7+1QNEkvIyp7gnNIu5QCOB0KnkGomDiTghQeSSKvR9QTRbngQkEkH5R0waouSMqnTHbpmm3ExFtIMZwOijGfWm2N156JtDYIyDj9aXL1Q9GtSdV3soIwQOg7VbUCNhgDI79qqkAHO7J71Ln90HJUIDyrA80Xb0CKWxejtfNl5K5IBOD2NJeWPkgsPYEjiqMN8EYlXzjjcOBircmqCVeDuyeD6VnezHFJEdxGJLPyyflyTg+tczc6eY2ZlY4B5FdGZ1WMgAbR3z0zWTdSoG5Iwe4Nb03oZ1IpmI8T8OoywPYnpTwSrISu4Y5+tbNpBEYyG5OcZPGaz7yEjcyc4Iz7V0Llkc+uljRQRSwfKy57+o9qnt2RSF6kdx3rFgmE1ucnaQcEe9XtOXcRhuB2rJqxqtGXZOevBA4BPWpYYlZDjk55X1pZQGCbcEEcj3+tCQsoQgDBHOD1/wDrVzSbT0NFFMJ3wChxn8sVTiIyxIzxySKdfZQkMRyPWsuW9lRSnOwd/WnG9rjt0uXkwsxRRx1zTlgVy/TB4OKoWckrYckbgc4PpWktz8y8gK393FF+rQNdjP1GGW3ZXTnnp6D1qtIDKoKsFb+IkZzW7Mkc6AH73pmsW+jNvO2M4I4z0roi7pHO00yvOpeHIOCDkY71DKY5VUMQr9ACetSW5DZQkDPJFQTwrtKnaW7N71qmjOS7GhY6WspJH3h2AqW8twICm4KCOTUmkAFAAwDnjIPTHWp72HZGQCMgEEEc5rBu8gUbHMxbBvSTOM4OOCRWZKgSbByRnIINbsCxGU7wQc8E8VcOlQXLFjjeTnKjH6Vuko9Rap6IyNLuHjcI/wB1umen1rWu7+7eIxhiYsDGM06fTVWNRHwU54qG3nfeYmBOB0x1rPdle89WzT3vdaK7ly8kXBBPVa4i7vE804IA7hTXX2VwizPGQylhtOPQ/wA6wr7wk02plInwzHIB6VrFaDbUY3epWspxwUPJ6it23+aLAOcjkZrAvfDGpaBKJJ42WLIJJB79/pW5pjt5eSOcdCMVhUg47lU5RkX0mAXBAzTQ7BjkHAPGPSmlPMwScjPVTUN3diHAHGDxXOom17vQvtdbVJ3ZIGCR3qVZw0WQoAPUjvXN/wBphrkxyMBnlccVs27mCBcNwTTnFpXK30LU3mnaWICgDJ6kelWLe5KRlXUEHIzkjFVHuAi5yNvByBnOazrnUjBkjr6CoSurJE7Oxevrbep27exy3UVz8sjxSZTkqcYHer8etCZCd2OehxkfjWY1ykd4Tg7WB4z3rqhdKzM5q3vIkuLzzDGSW2HnB7E9aqXMxMhCkkdguKtSqssGAC7ckfX+lVDZkzDjJIz09K6Y2a0MJVHsOsyskmS2GXjb9a37aToAA2AOQc1nW1kHi5BB9c4q1An2cAEgJ78ZrOUew6bZa1BYooQxBBH3uM4/CqqmJI1IJPpnmo72VpMqCScZwRwPxqsodYCwGw9OOOKI3saSkosmupDuyjDpxVOFZFmD456HFSW7BjvPzEDkdf0q5GEAyOQR6UaLRi53Jk4nHljI59cUw3AxjAJ7+1N3BlwAQM5yaZI5Q5JG09CO9crWpom0x/RsHOPQ1LEy7WBGOeDycD0zVVJVZhkggHPJxmpIX2oeOv41pG66Cld7EcxUkHBGOuTUbN5gTn2OaSbDMQhI46duKrjeCBkBe3HI+pq17xje2jLfzjsAOgyetPkdvkZSOOCM9KSyk8xikoyAcA5q1JbRJ8uxi2MjH86EkUnZaFQydDjIB5Ap3MikcDPQgVKkCICRk5Iwv1qfyStsxVA5B5A7VSTC99GUsbH+bOc447Ypk6h8HIDjgYNJMd7YJAOOAOppvklnDEZOOe+atJkPQuaYYoGJlHmAdUPQ+tOZkEuEYAH1qFYyoY7Vw3IbOcU2Q4woJyeKOWUtbjjylpZinBBZfQU2IxSyHIwPQ9qWOPeoBDZxjcDg+1QSoBNgMQD1I4qlGy3JlLoxwjKSnaMipGOG4DFsHBU9PXiqqvLC6n5jg4OSOKvtd+XhpBkHjJ9e1Dj5gpdEWoMImH4bHr+lEi4TKkg884HSqqSeYACNpY4GO9KzyIoTBIz9c+tYNu9kVJIMnGHJPrxSoQOMEg9DTBID1GM9vapoz93AzyAOOMVUW4g49WAsdz5JKg9T1q/aacFXOR5mOmKliUAEgA59RmlXeXOW5AzkDAPtirc7omMGP+ypIAAMMeOTgZoW0zCQCRg4A6dKMZQj5+e47e1TFyEwQD257Vle+6LULPUoizkjjdiMrkcj1NQi0LsAyY28ZPetWH96+AScHp60y4kCAgckHp61ScdymykuljawxnA5HtTWsQMEEgYxVwZ2FskfjiqN1dSDpwSRjPcUubXQhKXciVTE4UZAPU1a84yoE4JB5pTcp5RcEkgZ24zmqbajA0hTOxj26Gh2epok2WZI1QkrnnkZOcVHOriPcQHHUc/ocdKpzXiOwBfZzjGetXbNleEqTlR0oTsDjy7lJbjc4BBxnjJ6Vatw4IOFwT1zzSXEQU5QAkdRmpbWYELkjk8ZFN2toTBvoXANmU64Ocgdqrzy5z1UjpipPNKsCTn2NMe4hY8AE4J6dqzUjSz6FbeHYuxLDgFamdjjaCCB3B61QedftOFI6dDVppN53Hk9MAU9iWyaRDLGuccDGD3qMs0CFMZB5OfanNKfLbkAseM9vaonuVVCCQw6cHr+FF2yuW9rlK/nQwgZIbcDkenpVVl85chhnpnpV2S3SdN5HOeB6VFBbJDLgjODkg9/Tmrg29zOo+jM9omj3B84PSrmlr5sWSMn9DUd2iYJZ2JJwBik0uVo5AD0A9KqVnqiN7XNIKVQAsc5yPakaYzOM4yM5GMA0skuSXwQO4rOmn2uwHUnn2rJHQnoaUojeDbHknHGeMGsJlLs6HkjjOOoq7arIEEqHMJPVR90/wCNMubHzJBKj4GOg9a2V+pm11iLYL5SgDnHQnmtQsTGShXA9TWNGrKdgyuTjPp71OonjYBgMEZyvesXeTBNJBdXDrIoAyM4I9K0LZLecIJRkKQSDUcVslyN6kgkZ5qZfKiG04LEc96q6Q43l6BdwCYDBUgdMHpWHdRCJwTxnpzjNdDGFjR8gbSeMdxWNqUYLdMDOQzc1rCxMoqxlpP5U+eBkgc9a3I0acBgdrD9KxWhIU5BZgc5qaC6ljwEJ45JqpLTQmC11Ohju/sxXOSAOtaK3G4I/Xjkk9q5pZ/tK7JB1GDnofatKDUBFGImBOBg9/pXI43Nr20NG4b93kAYz/Cen/16rwjLZBzg8YPSoDdkRg8lDzwM021nLSH5iEzkJ2Hv9TRrazQKzNe3l3Mwzj6Cql/ANoPJ5yKBKEBwBg88GoJrnzMIQ3Hrx+FVFlPRWSKLI6khQHyec8YpLa5WBgzICVzkN61ZlGQMMBzwx/lVa5sGdZMAMT1GcfhmtZJNWZhfui7JNBPCSMBu4ArEu5XjmIGeDjOcZ96vxac6WwcHORkd6y7kvGyqcuD3HSqjFpag+XoXLa5CkhsYx19abO0asAhAJOQCartG8il1TaBjAAxio1DFPmByOMinawLla1F88xNyDnqc9KnMgmXoBxxUCkjAdcjOODTnhKHK5KnpWdk2SP8AsYkP7s7iTwB605VNumADuB5Hf3q3o9sktx8+VwcjJNT63YJG5CfKT0IPSmpLYnl1KG9ZRlieuK0bDRnvhvTaEzww7VWsLNCwDOpGO3eugsVWxx5Z2Kfm4/nVOXKirN/CSReGLSWMpMdkg43Hsf8AGsnWvCc2nKJYgDHjBz1/KtC91B1bhiBnlh2pI9fVrUxSDJ7ZOay532L9m77nLrbF5NhGCBk5FSS6X5SoegI61PPc7p2eM++MU66vS1sd5GeMbRip5uyCMbPVmeluCWAwCDgk9q9B0LSLK7sgXiAdRwzDqfavOJLzAAHrXUaZ4jeKxRPMACjoRnmok5LWwTp3aOYtr0AHBAyORU73olQ5IyOD2rkUvwGILEDHHvTpL4MBlsIeRnqK05S7pq1zpoJ4u5GR2NTvPGyjkZzg5OAfY1y/28uuVIz2IFK16TkAcjnmnysXu20NppI2yeA3b396gEipz1BPIrL+29QOAO+OtNN78oOc4JyKEmugkkbjXIXbgkE9DUtvdBQWcjnoAa5xboMAQeAckHjPtUn2zCAgbXbqAcjFDRakjWvLzg7cEntVZbsvjaRleDk9Kz5rjgAMM452jpTYZAOeuM/jQlYV9bmx9pHAJIPrSMyYGSzE9cjpWKb3axGTuXHOf0pP7Q34BYgEcY70t2Q5cxtLcCE84CjqSanS9RxnJ+prAaYyZ5yOAeaY9z8oyTnIHX0ppWGtFY6IToy7ic9etIZAhAByW71hxXZPAJ5PIq0bgRkkHI9zV2uN22RpfalJwTkEYI6ZNIZyRjOTjgk1kLchwcHAIznHf+lKLoBSSfnxwAetQoglZam6rK8ZUsN4HQDgmo2TaMAgeuOKyVvGcAhsgj1qZborGQSSaaTQ21axoKEZQw69/XinQ4DAj8d3FZkd15LFWJyRnOKd9r3LjIJYcMT1q7jSVtTVUgBwRtJOCCelOVRnrx9axEvsvtJb5eT6Vb+3qQACSRzWbj2JsjUZQVUjGCT0NNI2BRwcn06Vni73HJIAzjP1qZrlVXlhx+tHKrXYJdWOfCsxPOBxgZzUMyYOSMg8YpYrgMwbIGfWiW43MxAyPektXYXWyAKFAB4HuKaTiTIGOO/Q0klwSgwBtxyajDjaWJwBx9apIlq2paSMj5gTjrSsAqEfyH61XW6ARTyfSka5Oc988jHaos3sV8SJUwoxg8CnxbEYELliepHSo0lRlBBHJ5pzMC/yFSARyeKLWHaxYkXfgE4A6Z/Woi4UEHkY5HY0Tz4jI7gcYPWqPmZyS3U9zVbrUzt1ZIp+Vuxz1PNOjIfB4UYyARgmmGQbeQAe2DSiTC4ByKa7AouxZSPIABGR3qKWMc4Yocj7v61Cs5XJ5JPqaBIWxkjH1qou4mWN6k4bAJ6571KLNZMBck57jpVYOgY44ZumasJc+Wexx/EKOa2w0tNS1J4feCyW5aQGNiVwvBBrNa3Fvu4JBOBxnJ/oK0XvzJEsWfkHzbc5wT3qpLIFJyQQexoUr6MXLylfysc5ZcYOQOB6c+tBtGlx2wMmmyS7epwPY96liuBsGPTnFS1Z3Q7X0RGtoCCDyM8VOICqgHoPSiCT94AeeM1aP7w4GBxmlzPawKF1cjSLMJAwPXNM+yluSBxxnOKngA3E8EE9qvBI2yRgD39KabWxShfYwJLcK31ORjvRFFyQAQMnp61pXCgs3HAPTFIiKMDoCf1pN33JUbaGe0bpyxAPYD0qW3Y7gwBz6nNXHtwyhiVPOAO+PWm7AGIGAMce9K9inBpbEbzmWXfK5YjjjmiRQCQMkHrSFGDliec8GpAoGRgljz14FARWl0VxGuTjPPrQcxjBGPcmpHTIB53Z/hNVyzFjkjp09abi2CTuDSBe/PeqskhkIJAXueOo9KJjgEgkHHAqs0hZTyQT6UaIV9S4sm8EZAA4HPX60A5HQjHTJHNQQgpzzjoAakyN4JOADzjvTQySJiuOm72qSVFMg6dMk5zVcMpYlcjByV6ZpQ5zngE9MCi1xbD3wcEDII6HtRaoHO7jIPpTShkJbHPtU8CAHqCQeOOlW42QtW9SVMl+STnvXQ+GdYi0h5yU3mQADJxt9x78Vz65V8uABnjmp+ApPTd0I9PWsndeRrB8pFql09xqDuE2K7fdHahLk5Cn8jSpGrOR3J/OlmiWFxkgY6mjyHzO5KkisBkguO471IXDKMdxzjvUKgliQRipGQ8IATgZwo6e9S9Cb30Ywz4JxgD0ApDKxAU4xjnimmNtr5AHPHvTJQQvHTFWN8yRMq7Y88EjnmqzMxJBJyeelLGzdSeP5UnJckEZPHfmmtWJS01K7EEknjFMQnI9D1wKmkt+eOh6iogQd3UHoWA9O9V00Jv0ZKihsEBj7n/Cn7QAM8EjJBNETBR1yR7UhYs5z1J45/zis1owurEsERfIyQBzxVlCUIXAI7Gq0EgGQOOefer8TBwwyMYx04ps0hHqixFGChHCsTxtqtcRiOTkbmx2/nVp5RwykFsAEYwAfamNiXB6H0PekinZ/DuVZNzEk+tPUGIFgMgjvxUgZQWUgEDoR3p8aCVMckYxgilYlPvuUZccsOOc0QSAsWXJA6nFTvbKDtBGcZxTo0CZIAOcc0k7OxnyvcjWTkkgA+gqKdznjrnvVpwoycY9feq0gG0gAZ7ZNDa6Fu+xHG5PUAAc9aaz5BJPfnFSNaEYJ64yM0ySAKueQe4GKGtCHdD0lBwQNwHUelSZLEgd+mKrRgoR1GT371biQliQwBHoMVNri3KU8RSTOQSfaosISQRhT1wKvXaZBIGDng1QRPmJB6HGK1jqiFdPYaMeYMA49SelPYDeCByBSlOSAR+NJbAsTk4IODkVQeQ1CMkDAPXB71PGxdTj5SRzkdKaISZAe3pj9at/Y3VC2RjHAByaTdhp2dhkYZeFOeMH3qQ2u3kjOevNT21uGjB3Esp5FWmiCDDAEdeaz9TRx1M9IG5wKR0ZDk8Y9KvRMhB4+6CBg1VJDPtY5OOe3NJak27lbbg88gntSeSd3KkDvg1OR5YJIHBAGDUqIZCHAU4PB9BRexbjcqmIvkquAo5yM5zRDCUUqOT0NX1OGfjCkcmkERKDBB7kn0+lLcXL2ZRW3JdcBjtPJxirDRZC4JwBkcdatxDGe471LJCHi3AnpyoovfQtLQpea4j9MDjB60yO6IIIHPQ5OeKsKi5wGCDHHvQlou7CgHnJ46ihWYJNImgxOUBkWMZGWbJq0wHGAMCoFgEBwBg5wDmkIdezc881N76I1W12WGjDJgjJJ4z3qaKIBQSMHHUd6ri4JTBHTinNK6sAeQe4NN2tcmybH79rAAjce554oXbvGRk+tLujwpwMngk0SLGuGAAGfzpK3QlwcXckVQeAOnepFA5DZCtwe9VZZvLAPJGfXHFSG+THGT647UNaWBIsSAuxIPI5wO1CqHjIIG4DPWqRuwQSnX0zimwXLysSAQw420ku6LSsi2X6KQTz1qOUiFNyt8x6qc5qFpSMMOTnpmmuGmUlmJ9j2q1ZCVxy3IOQwwR3qSO5XgE5I5A61R8nCsMbc+h6VNGBEBk8Y4qdGNaF0tjLAjDdeOoqGYMn7xfm/pUcLM5BJIB7HtTftRVioJCHrzVR0RTWlyMDkk8EdCOn1pJrnyioIBJ6/T1qaSUFCuM5BzkcGs1ojNIU5zjg+lCXmZOVid5ouNvOffNIsi3SAYA9QaVbVVQl87sVXClWODitNF1HzKxftdilgMEgdKr3hiaJgVy5Ixg9sc1AjFZdi5Bb5jSXUZ2g8g9/rUrzIvFoqIgGQCQDz170xQNxV92R1welWI4gSXwTjOQp9KbKhL7wBg8E5zmrElYrXWJV3Kc7RxuPNVftJCbc8EY59asNb7yeehyMdqrGNRgYYZ7kVcUZybvZDPOkztXBIwelTrJ1BXjPSohHsYEdO+Ov51NDGXY/JuAPRh0qk0CdizEqggLnHfNSjCqQRt571Ba25EhU8DPrVl1JUhgMA+uazfmCavcjVw5I6HPOBzT2IA5JI6gA0x4wgBGOQMikUE4A6ds1Nr7GiV0SxOGGTwPTGaswyKcDOM9DjGKzy4iIJJJzjAFThg3KEEAHkjHSk0aJdy48Adg2QMdDTdw3HG72FUxOWGTknOdxPAH0p/njgk57n2pPzGrJ6E8+0qNx+Ufz+tQ+aAoUs2QcgE5x7UskgYEBcFgMsevsKquT5nBwCO3Y+tCYOWuxLJIMYJCg9Caha5EQyRxjHHekaUybhjGCMH1Heq1wV24PU9zTW4ldakc90ZSCjbcdSK6Tw9qRhsgAwIU7cnjNcqlozxnIJXPUcYrRtroWSnJOCuCcelOT00PdyjGfVsQpS0TNDxdPBe2qSAgOCQQetczb3NzbR74slBz1NRavqiMSsfIznr29am0DWYEOyXlT1I6VKemp7uKxEK2JvTnbzJF8Q3O5WJwMchT1rX0fxUHkiSUAljgk5AH41I+j2l7GXiwCRwAa53U9Ml09yuMYPpUckJbHRLE47AtTm+aJ6RC8VzGChBJJyAelO8sBgMAc/eHrXnmm61PZkAMWHQqT0rqbDxGlz+7cEEdwD1rncXDc+owedYbExvN8r8zWa1jlyHQH2PesqfwxbSvvCc5wQBW1aZuOQCcnncMYre0zRwwBf5z1zj+VYSruKtEyx+JwtSNlFNnM6N4ISOcOQTn1Ga7m10YRptCADHetK2sBCu4qAAAAMda1YLMjBxxjnNcE60pPU+TVOK1joYX2DIwRkDjiqMunkEEnOK6z7IEUKoI6nH86rzaevO1TknJ75P8ASoNLHEy2bREksM9QOefaok1F7VSW4AyTiul1G1C5GO2BXP3Nn5mSMntgitYzaPRw+MrYbWDOB8Xa/JesIzkLgng4z6c1zSOSQCMZGRXf6p4bjuTkphh3AyRXKyaFNFcBdjMM9fQV6dGpFo83F1a2KqqczqfhvpQmnWUjgN1x7163FbhFGSvTPymuM8FRR6baoHIDsMHBH4V2UVyjZCspzx1reEon63kdGFDCpdTK8S3H2CwkckZxkD/69eDatci7uWcchmJFevfELUQtgQp6qVIzn9PyrxggyOMkZzine7PleKMRzSVKJv8AgzThdXoYgkA4ORx9a9MYpEBnIQdeK5fwRpxhtDKwwXOSSK29ZvVtrKV8gFVyM9z6Vm9z0Mnw/wBWwvOzjfHGslf9HRuD1weorl9GsDd3BfBCqe/el1Iy6lfF1ywJAJHOB2/Ktq3iOk6a7lSGwSD71SfKt9T4vFYqGJxbnUfuobrF/Hp1uIgzEE8DOKw/7SiCEDJkbqf6VkalqT6g5eUkjHGB0AqGCIs2c8EcVtGF9WeRjM4XNaktCaaV5pi4JBycVEFL7iep6ECpVQ5POMHmnmMoSc5B6D0roUraWPjqtR1JczKxUNnHB9aRFKEAAk981bKqV4GAThsHqf6UoRU5Jzj+E/yqmzn6lu2YNGo4GeewonmyCOMjg1RLFOVJC9celQ7iXBJ4HA5rNLsbcyatYsebnJVuvSrC3pAIB5IrObAK4HABzRDIQWB6E5HFNJbkptE7QljkH73U1JFERyR7DFLF8zA5wMZ4qzkAECrTGTLHvRcjABzipk0+KfeEwrDnGMZqsLgfKDxknJ9BQt0EK4IIJycdxWLTb0O7DVIwl7xZ0+4OnXYhlISJu5OOfStu5sor2MFVGSPlx61jTsLyEHADrz17U7S9Y8ljFIcKpxknrXLK97o++wlelGPs6msWRXWmPp771yAByR/MVo6X4kMWIXLEgY3NV77TDPGQWHPYVQbTImn3KgJx0qJTvuXVX1CXtMNLTsbA1ZJY8jJOOGBH51YTdcIMdO+TVfTNIOAMDHHQV0lpp3OQOO1cVSZFXM6+JjyvYzbazPmIAoI7HOCPetq1ssqTkADnAFW4bIxZAGRkcEVoxW21QMY71yTndnBF2ZTtbBYwCABk88Zz61ox2wG3AIA6dsVPb2pABxnAxg96txW7AglcDPQ1m5dUW7srLagL0+UdeO1TG3zjeNyAcAHrWjFFvYgAAehHapTEI8A8nvuGKL3J3MSWzCpgcjOM+1UpLTZkkZDdMCula1DL3YEkjjtUb6eHXAGTgE8Yp3extTnKnJOOhxWo6y+kwkgkJ0BPI5rzzW9Tk1O6LyHIU8D0r2LVNEjuFCFc5GCcdPauM1jwJvDGLAbuK66NWK0kd+JzPE16apSeh54qlpUCg4r0fwJpYQefIpB6gk1z9l4Snhuf3g4B9Otd7p8UNrCEztGMHFdjqRbtc9XIcKvae0qG+0w2bVAGBjPrWZqNysEBLnAX0pTerGvByMce1cZ4x8QAxGFJASRkYOciq5lsff4vFQw1HmkzndY1N728LMflycDPUdjS2OqtbglXOc4wDisJySxfoWGMda2ND0yW6mRyCEGOe1TKKsflv1ipi8TePVnrvgTUmtAJt+DgEk9/b9a9x8F/FCS2aOJ5QemSARx9O9fO+mzraxLEpwAMErWrbasYGGxyD65zxWSpwW25+s4OdOnQVKtqj6Q8a/FnOkyw71ZJVKk+2McDv1rkfhxbWGp3sMF1cJZ25LNJM7hQBjPU8EnP868oh14vKftMo8pUOFJ6tjgfnXG6tqeqanfFI5mhh7KjEZFeXWpSr1NFexx169KNqVKNo+R6t8cPGp0fxbJpXhu9kNmsS4ngf77Ywfm9+c1v/AXTZr7wje6pe3BRoXZvn4z2yM9+MV4/o2i+UoefDPgDcev516zqF5/wi3wJv5om2vN8sajjOeOR3/LitI4OMHzOKuevh3UjS5k2lsHxd+LMOo6LJpsEnyKnl+vYfrXy3fzmeVzg7A+0D61buNTeQAliWcbmDHpkVQltlmAOdpJ5YV6eGptXlPdn45xPnKxMvq9NWhEsTxsLAYAAHr1rM+0YDAk5IwFNXp7tYk8s5YdNwrKnIZzg4GcivQSufm8nbZlgSEx5AwcYGe1a+nZmjgcn50wCfUVz0Ep3MGOATxxmt6zmNqqDg7iF/Oq5ddTmvbU6TUrc3FruQZABbBGcetcJqiZ3ZI3HGPceldobxVs5ULkOOQM/nXE6tPmRCAowOcDPNbwFJaXOa1Bsyqh4+tV4oyXBzjBqxqriSViFHI6g4qGPhUcnpxjNVcw6nR2rhoAhAOBycd6sxPnAPYdu9Z9jJuAHY9c1fgcR3APUA5Az1qS9xtxHyHJwKiSIyM42khhwB+pp95PvkJUAJnO2lt5NpByTntRczvZlPPlkAjJBPI7ipomCherZyRntnqR71NcxI/zFcDB602zxtZGx04+tFuxUdVYsRXA2BFQgKMke9WGkZtpIyO+KomAkgg4HeprSdFYgHOOMe1JRaZSL6BXQgA56/wD1s1YLr5CAHBI5B7H0qK3uYlQogIOejfzzSTkBGwMkdxS3H6hsXfnocc89KVGUAng57561XZSqK4BweCCTxUkXzFhgcjgZpXW5DshxBaTI4AwQff0qVQH4Izj1q7DprzQKzbV75IqE2ZBILccjj/GnbqVFETsIlGeTnAIHFPX5zICoYkcZHT6U9LYKwBYFSeCTmr8NpCwyHOQcHjAp2trcTa2aMKS0MaFyBt6D60Wk+wKVJBJ4YnFbl3aJ5RCAsScEHtTLPTFAJK5U/LgjpTbUSNjn2BLktwScgk8GrEc8W7ZIV+YcZPWte88PvcMgj4jUliuevbp/hWDf2UtsQpGRuwPY0ul0SnZ+8i8sqKrQtEuCchjnPHaojJwB1AHGKpfaXUEOCCOMt1BqD7fgsxOQOmOKzfNfU2i4t3NmCRpXGRjjgGtDyZSyngZPOOwrCgvN+CTjGMGt+C6WRVYMScDJz6VDTbKs2WE04xIXGASc8VMtvFJwCA6jp6Zp9vJlBnoe2ajkkwSUGPQ9ai6TKirLUo3K+Q+HGAeM+tWrKUQkYGQajmj3ruJ3E8EVnma5iGxMEhs9MYHpWnLzInY6C4ijRiyHKk9D2rC1qHChtuVIyCT+FXftjJAVlbJAzis5rgyvID8ykDAIziqj7u4NaXuYytKTjGfSo5hKcDDAk9R2rSS0UyllOMnOM9KlaEP8hGMdyKbsjO8rXE0pTM678jHXJ6120Mvk2aKADg55HQfWuBila3uQBypxj6966iz1BhbbWOT6sM/hUL3Wi7toludQO8llKgnAwBVGaSO4A4BIHAPeh5TNuUZBByD/ADqKOLDk4wcc/Sk463FzaWZfhkBIAAGBVlZIwigkFyQKziRGQ+e3SluLZ1iS4VxhjjHcY7/rU8jZpeyNiXxBc6BbSW+T5dwPmGeoPbFc/fRtP+92456YzV+4VNRijErFyvILHJFOnEa2Q2A5Tk85zTikloKTlIwAziQhiRg5JxgVdhKBBgkj1FRSobpG4J3DKk9KoRO8Py4IwOD9O1VZN6bkKTW5qN8uMYwKt2xDxAYUMOpXnPtWGNQAUhg2TgncMYNX9Nu1nVyDjnH41i4vqbR1N2H5YyAcnqOKjsZpS8iEHZnqTVeG6VGBOWJHarEV2IgxABJ7Vi1Yd5Fia7jQBMDcOcetLxKgdMHPUEVTuLX7SN64D5xgGpLTfaqYyS20kHPODWiWlx6EdyjKrBiBxkYHeoNEBYneVyCSMelVrm/d7mVXBRlGQD0Oa0dBliFyAVwhHOeOaq/LG7IVm7F+O0MrqpJUZyDirN1aCOLy8kg+vH1qzbhSWPAODtJ4zTZHHzFgCoHB96hTSKt2MK6t0treQk846Z61kWcpSTBckZ781tXEsNwjAEkjKnJ6Gudu2e0nXABUjoB+taQ95WFLmgbUqCW2PlsAT6HrWTseS4VJTuJ6lRgflTIL6cORgEdcD0pP7TQzjYgXnIzyfpRZpPQzXvam0Y/lRACvGSc/pUMg+yAo4DBxjOM49qSHU0mALhQ49D3p9zcxyp5YxnPGRzms4zd9TRwUkYsu+BmAGFzwDU9ndmIgkbTzjnrU1xbE4Lv8o4xjoazr8FR8pIOOGHGa3+JHP8L1NJ9V8rgkZJq/bahtUEjOO2K5a2gO8FiSMcE9624Yd6Eg4b2rF00jaMmxNRvGuCdoIB6+1Vbu7jS3G/GQAc+tSTLNCTlAfcnAzWbKvnKVCjg5x0rWMEloTJ3LlrqkcQJ25GOh4qtPqbEq8Rz83Ck4z7VWmtyTlPlxyc96pINs4D8jOQM5xWiprcz57KyR01pqPmmM5w45PPU0zV7kspVWViPwqnZhUIYnjOB9aS7USSfKcn2NRGyY3OTWqKyM7Z2kjHb1rS0tBO0bOmWUglWFV4rdmwchGH8JHBq/ZzfZZwGAwe4HQ96t73M1d7mmlgLQFlwCR9MVHLdrIhJX5xwcnr71Jc3gKEZIU8ZB6VRvYUWFdhwwPUnPFQtXctvl0M/ULFmRpEzkHdkc4p+kakpcJIBk9TSo0kRB34iPBz3z2qvdaW8cgniOSRjj0rVx51bqZptPyN+OWPIAOfY96q3SrGwcDnPTFZA1KRCvIDE4GTjNXIL0XAKuOemSK5kpRdmbPlaJ1aKaQHOCx9e/9KhvJnG0ofnU5XHBquZ1hbBDNnjOOmKuNElw8PJGTycVrFvZ7EpaaHWaLrdrrfh+XRtajDh1xFOeqN6fT2rlJ7NrGaSEnJQkHPGcdK1lt4oFyDnbyc1U1b/SoTIhyccj1NJz+yaRire8irG8cUZBIBPQ1n3sH2hQ4fLDPA/Q1jajc3MZwSeOw5xU+kXskxKEfXIpRi46kucV7sSCe1b5X3bWA5HUiug02fzdPUMc4wQSM5rO1G28ohip+Y8E/SrGmzFItrDBx0xRU95cyFBNuzJby+YRlQOgxxxisM3DmQkHdkYIzWndROHDghlY547U3T7cSPKHTHPUjrTghVG0+UyZpCmdjYIOSFFXYlSa2EmAH6gkVe1LQ8mJ0IIbPQ9D7+lMi01xlc4A5xnGfaulxa1RjzRWg6ygIXO84PUGnzWTqhfJwDkcdarOZLB0LggE8HHetKwuROnMhDAjHHNTeUdynGMloOj2gBiSMDkYqXygeT0I5BNZ15IckKMYPJY8+tVrXUZTIwYEDHAzmsSlbZmqY0SULhRknpxVkWsWCGAYZ5UiqkBRlDPgNkdae2oqjkL06Ek5OafM+hpy3exG2nJvLjIwTwKTaFGCeR+GKW7vVWIMnUnJOc8Vm3F95jHaRgDIOe9O7nqPlS0LplAYkc4HT3qGUrLGy7gexBHNVLe4Mgw2M9wP51JLICCUxkdj2NCgDfuiqDwCc4PH1qWK2cEsjkjPINRJcqrDqQBySMY/xq+l9CChI3D06ZoUktGZ2b1sVZIHVg4GQeuKZJsdCqKeTyOnNarTw3G4gHk54OAD/hWXdSeU4ClcA5OTirUoWujKSdyaJWVcgZPsKljlMiA4yQOh4xUUN+qr1DH6dqZc3m7DRkA46VDcbm8YSSLatnqNpHYimmQujLnGeOTiqD3ZLbt2Gxzz1qKS8cqOQQOcGhPW5NtdS5HE7TYAzjg8ZrQktjDEXJXBHODnHsazI7/OMlVwO1JLeCQEK4GTztHWn7Qz5LrcupNh8AAjGTkUEwnBDbcjII7GqKOqycnt0JqwhiiU+/40e0stClSvsXzKAgCEZ7EVRurZ5OSSM8kNSmSMdCAcd/5VLDNEYQDw2efmx+tQqjZbpXKiwSqMEhuex6VM8LyLg4dT29KakhQt02HsOMVNHIgAyRnnGD/ShysilCysNRDHGEV9qKdw3fyqT7STgnIx0JqM3iKTtbO45PcVFdXkTsMHGOM561PPcn2TWrNFpI3hBJG7jkDv/SnW0qyOADhAecc5+lYn2tGXDOynPAzwKW3u134DEc880XaRoorodhG6MpTIBzxk4pYxh85GPT+lc49+8eSTkgcEHrUo1oHAyQMc545qeZ2uVGKR0XmhDnI68c1WeYK+BkjnGTWQNRLnBOMEYyRzT5NUixnK5A4GaOcPZyvdGzBcgDoM9f8AJpLi8jIY8EjsTWMNWXKnIwB/kVBc38bA5PJ64FK9yvZpLU3BeIEGACD1BGajVo58kN8wORxWCl6p+XOD356elSJqPltgMACPWiLaehLs1ojXjVCxRTt3DkVlXGnsLg5yvOQQKZ9t3PvD7R0461ONSSUAOR9a1VSztJGMqcmtGD6GJYyWY5HBbHQ1c09TBbgffbpnPUVAdVAjGSAfrUUeqDkhg3PQntUubtaxVOm11NXEZO7OAQQR71UlbbkjG3qAB0qm2qqM8gD27VC+qIwxkNn9PeseaVzblURXvHEjIRknsT1qYTMnzlsjGOB2qj9oiL5Y8g1JNNGQApzk881p7t9RJt7jnuImk4ceYeoHWrNtcKoBL7iTkEnpWDexssgKHBOMkenepLMFGfeSRkbWB61py6XMbq+xu3M8gQEZwDxz0qs9szg5kCDGRkdab9qBRlLn05HQ0wb1YDd8p6kmiOhcpdLktrI8O0MQATjJPelupHi3EZJJ9elRSoseDkMcjnOc0w3Hmkh8FCMdMc0c1yVG+pEGe7IzkYP51eiH2ZELgAMMg1Fb3EcY8skgdj71FLcs0ihTlM96rm0shKLvzSHajqQtgADnPXjoKrtKZBFLGCFYjOec/WrN1o73FuXOcdTgZ4zRLGtnbqhGAMYqoxstWDkm7RJmkEFrhum7gdvfio/tiQqANxHUf14rOmvT5YVgeDgE9qmiVLmHHIfuc9azd1uNaaFtb2Kdt+8bvQ8cVNJdhIvkOWHb1rJfTDGxy20HvUawMs5w5JBxyTg0km+oJrZI1kvRIBtBVz1Gen4VNlgoDYL445xmsoSCJssuGB7cUy7vWLB0LdM4FFrbDXmaT3pjyEJJAxiofMe4kIdcd/TmqqqJ3R0YgkZK/wBasCQxHGQcDkU0u5Lk3oWI7cc7uSB9Me1O+zhCDtwPXHWqEV4RIxJOG55qR9UDAq3pxk9KqU2lYSgm7k8yrGVYDJzwAaVb1CcEgHvWPcX5wCSMAYHH61TkuBMUY4yDyR39qlXauX8KOme5Cp8pyPalhvSJckgLgZzXPw6oNxQnIxxkU4XWQAwDBclecc1PKxp6HRm+818A4UDnHemG6AJGRx0x3rnxfZOAcZP5VZivhgkYGPapsWnc2YroJySSGOABzip4pxkkk9eAD2rn5L4kfeAIH4H2p0OoFyAWIz6URbRNkrHXW9/AFZWAGQRkVUnSKTJwNw7gd/X2rGF6ikkk5HHNPTUwFwMjI6GqjUlEn2aWpoQFMbGzgdz/ACpjxhoyI1BznFUJb3D54weopItX8p9pPHQc9Kr2jeyBQTdh8ybVKgbeOdvaoobrySdwDAdPei4vxPkgjJ7YquGOGIG4Dqf6Ut0DVlZGlb6giOGVSCeoPGK0X1KC4UiQnJHBAziudEgeMjBHfpS7GxknAzyR2pOPULaGhJdeWwKkBSODnpTjrLRbHDDA4PH9Kw5i8ZAGSCeT7YqmZ2D4OQB0zT5boatE3pdXaZnycgjIz2rMn1bYcEj0Ge9VGkPQHGOeDVcoZpRhQcdSR0pxXKRKXY04dSGE2nJJJI9Pan3eoMEIAAJ6CslImikJGQMfdPSnlpJ5NoJJHf09quy3JUrask81y2W575qzDfhV69OKatpL5Z3Abc8YFRR221+oxmi6YnLXQ51Y2Q55J7j0p6q7MCBkA87j0rpV0WOV3K/KCcYP86uxeHoUwSSWI9KXMr7kqLZyUaswOCep7Yp4V9wDbgD1IGa63+xoYjkcE859aDpKMucAHpmhVEupXJI5EscgkEccDINIXZlIZwDjgY7/AFrpm8PBjwQRjt3qvLo4wUB7beOlCmupNmtznPMdEUEF8cEA/rQ0hMRIbjPQDmt46Aw5AyQMYAqGbQZFIOCMc49aafMCTMcMwJIyCeCR6UokMfXGB3AxV6XTZFJBAGcc1ALCQuBjO3oT3qgasU5AckjOSODUYVmUkE59SOlab2MqEEgZI6qMYpsdlLK7c7e5ZgeaaskK5UhcqoB5PQ5/nSTNvwO2akkgPmMoySDzkdqasJJyBk9Axp9bjIY5HjUnJwepHepjcFyMnGR0yetSi1KgkqSuAQf5ipl08uFITk/xelD1QtexXVizZB5xyRxmmbtrAnnnuegq19hfIAUkjuB61G+nyRZ+QkEd6i19hSdgjmO4AEkdvalF6I8jJyB25xTI7KRxwD6mnJpsrKxIJGMjjpQ00EWE935hGAcZx9aga5YADByDn6VK1s6sQFPTByKabWQg8duP/wBdVFpFX7hHcgMSSckAAenqanEoUBgcknBHpVb7DKxBCkHHIpTBKJAAGO4dAKdtCb21RfiudqgE8npTnuC+Mc/U1SNrcMwyjByMAHgilZZYiilCBnJ9qSiyua5oCTYM5wCOD61KJguNzjPYVS8x9oO0nAP50x5XJXdkgDn3qbWK5y6LkCQLnIzgkUpuTtP9Kz1LLzj3waRy+3Kk4PAwf1pKNtSFMn+0jIcnaF5HsfWlN4WY4JwevHSqKkqCMcE8im7irKx4Gdo96dluFzSguGOdpyByd3GRViO4+UkDJ4Oc9azIWyCcfMDwTVtJBhjkk55wMUPTYpNrUsvcs5z2Ix1qFcE4OeuSSOtQuQr4BxnrjtT2WSOPJJGRkZ6g0uW4pPmEecBCM+xI7UwyuWGCRzxUDhtrEZyozg96VXbB4BwO/elaxCZZM54JJ45x60n2ncTzjA3cdqgVjOwGSM9P60GIKWiOCe2Oaa0KTvoWo7ltwfgc8Z7Cp/tIUnnPqM/pVb7MTHgjPGTg5GKptujTIHGcgjtT3KUuV2NlNQ5IXkgcE1HLcblJGccZJ5GfSsvzGCZU5wehNSRSEBgxxnoR2/CnYbknuXWvEIC4BJHemR3PlMHBIHsaqPAdodWyCcZPFMMUkLgHOQeh/lU6t2IbVzRjvvLkGScEZAFWPtZZiu47RjgdDmsRmfcCSPQAf4VYicgAkYI7/wBadrasvn0NYXZ3bckgDGasxaio4yeuB7VkyTYjXkAZ6eue9MeY9BxjGcdx6VmNTSOia5RgSCCO4HeoPtAPC4AzgZrISYtnBIA6A8ZppuXVgQCQB0otcObqa9xesgCg9f8APWo0uQFLMQAOMk1lm4ZpBuBPbjtU0wOwbSUJIBwQc/nVJaibs9zR+2qTycDHPvVqOQEIwIII5X0rC5ZsEcHjGaBeGGTZkgKOB60uXqO/MbkowCwOAcZrNublWLYPzA9uBn0xSfbDIuACffNQ3CKvzE5YHJI7VSt1B+7YgkdmQMQSR2qIMWBwMDPGaslRtyvBJ6VC0ZJIQHjg4ourkPVjjchkCg9OCfehZSE7E554/WlkgCKCTlx1GODVZpFUYPqQcHtVNdhXsWHuMMQCF54yM5oScnB5znnJ/SqkkgEeRgc9zzn6UiS7SB2I4BPJpId7O5pRXZD9Mgnn2qc3Y4IwSTz7Cs2JyAWwDzkA8fhStPzgHpxjGMUNeZV+xqvcea55BGB3qVbkBUXBODuBz0rFEu1CAcNnpnrUhmYJgdegzScS27xNKS72ygoQOMhj29qPtRmfexzkflWa43NGSckdSPWrkKhEBOTxggjoafLoQ721L0d4kQO7uMAmpEvw6EZ5x+VYly5+bAIwMkmo1nMaAEkY5JX/AAqOW5UanSxuySkxFh/COlQtcjGARuYcE9ves+G9B3gsMdgeeP8AGjzi5BXAA6ZGafKN26lsXPlrnqOhakN4WITBx1HFVmlGxgRyOq+tQElimGOAOp/lRYTaWhqJPvADHHvmnSxbF3jgd+etZW8Dgk/Meg5/A1pxXKSoqk84Gfen0Jeq0IUlw5AORxmrEir5aEcMTyPb1qOWABwUOB3ANVpJmDkAng9qhagl3LMkwQDaeuckVJBcBVI3AbuOtUShdMgEEnJz0BNJHC2SVIAz+VV0sik30R0MV2pjzjp2qO4u8oQuQexBxj3rPgcglcnGMHHvTXlDkjOQO/SpSHddie3uSoIc9+RWit6iIrKeQeRisIMW+UkFc547GnKSNoJJJJyAOnvTcU9QUzRuL8SksAwPXp2pkd2Dg5ww6mqisIySRg4GCDzQ4IkUoMgjJx2paDbaZce/OwjGffNV1utzA9WBJ5NU5pX3kAHaemKhLHdgnB9jxRp0J5rPRG2L0yqB0II4PP41VluSWwSTzwcVRFyYQAOQQenaoZp/OHBI2jvVJXDc1VnAHqRzVw3SnBGFPYjnHvXOpO6gknPAwAK0PMGwZOAw5ANS4WC9tUi+bgOSWOQRSW9uiqTuABP86oCTzB8wyBxmrCTIq4I4XG3vg0+hPxF2a1WRCxA/u4z/AEqJLfDnKnJPOOfxxVc3Tq2RkjGMdaFvG3DJJyOad2kKyXUu7PKIBGDnkEVbSZGVQByBjpWa10ZVHTpjkf1qISyx8dPespa7lJpbm0XRUIJ5AOKa92ZVOcAgBQc1lmYvk5yT1xSO7IoJOOelLl00NlZo04iFAG3ANJIkSuXOCTwAelUmuHcgA4IHNRF3YYLk47nvQkxO1rWLjonAyB6VNE6R/IAAQeR6e1ZynnABIA4JOcVIr7QC2TgYJHWqtoK9loXxKMkAkZOMYwKXzsBQMdep9KzWuNykltw9OnFCXAJIBz2yT+lJphfU0ZpSVUIQpzkn1HpSxs+CS+5Rnis83KFFXo4PXPX/AApFun8kkPmiK0C7uXZpVfdwQ+OPrUsVwfODn0x061gy3rRMDyxPUAdqn+3HClQABjINFuxaklsdHJIrxjAG4ckkZyPSmtdJjBble1Yo1F0IDY69Qc0SXhc4BGazUXcpSXUv/aUZ2JzyfwNTC5R2BIUgdietYkzMIw24A56A1FHdZ3HIABA4PetOXSxF10R0AuVZWQYHbGenpzUF3eOFYRgllIUg9z61miRywOSoI7VOJwc5PDDGDRZIq5cCyGyYknJyQRyaSziaRQSx5xznrVWO92sSu7b2yO1SpebQTjjtVEPU0JLQRfNgcnsetTRlYsEMc465rOiuw4AYkEcnA4pZ7sYGw8Z5x3qClyrqaSOqFQQCeccZxUYjKpgEHJJz6VVinbYCMcdjSzXhWPOQT0+WknbSwO+7ZYfax45GOcetNlZQmQeQcYqgl2+0k/nikWYzORkAAA/XNPcpO+xf3hsAHJPXFMhi3SEHGCc461WDCHjJx0ye3tTlvNrAqSCD0NS2iWrmjJEdmAACO9QJHsY5Gd3WopNTZcA4IOMipUvhkkHaQMg9DmqTS0BRsrD7tBtTBxuIHNQ3FjwcnAAGEPXPehphNESoJORwfTPNJJMqMDuwMc+lUidRYYSgBI+Y8ZouYiWB5IxkjrmmNdneMEYHTFNkvQQcHn0A60nIrlXLsV5IGORzgmkeAbQqgKMYCj1okvMNjGB1Bzyc9qI3E0vXDDvVJWIaVtCrIv2cnby3qKjZd6hiAe2OlWZwTMcKPcZpRCGQ5I49ByK10SujN66GdNEAMhRg9h3qxZStGfnAKHsPWo55TkjOMe1SJtwhfgEZye9NPTQlRszRjRSxIOARnae1I8IClBgA9s9az2u2JIyAQe3PFWVvF2gjqB3FZPm2N0kxZ08uPnAOMD3qnHJ+8OTke1SPeCXIIG4DIx3qpJcIMlQBg9BQTLfQluVJBIOT0GKrRzlEOSc5wV7/AJUomLZHBx29KUSo+04GMdhVJdwUftEsTmRcHjA61KkYjAIIIP6VX3opGTznIFRm55wTgAfnU36A9GXZJeOBz61DuO0kEn0I/nVYXe45LliR168VMs2FySCOwoaHa+ojOMZIwfWqT3QZsEl9vYirE86Mh556YFZqR7VLAkjPU015kXaNOC6RlOCeOORjmortyCN4yAeMDFR2owxJ6DrxUt26fZ1SMZGMAEGrsilqYF7BvYugI5596posgfABz14710aKsYJcB0PRcetW7HTreSMMiBs5IU8ZqeZRPUwlB4mahzFLw9c3Ud5FvJCE8knp6CvSX0eLULeIsi5B3dOuRXC+WscsRBAHmAFR39q9X0aNpbWAlD8yhQxHoK4Ksne8T6OrSqYeKpuV0cwng2J5MBMHucVq2XhGOPBCLwccDr7111vYx5PqRgc9KvWtoAQSQynkADpXFOpJ6NnMoRWy1Mex0URKoAx3FbVnaKgBHVTwAenvVyK15GAQi9sd6vwwkbUIHpkiuFy7s7IbEUUQYcjJx6d6uW6DawJIK9Riligy2Tgj7pA4qysYPAJz37Vk3d2T1NkvMiEIlQ4HPc+lRrbFskHaBxyOo71fjjcMem3pViOAsTg4GOmOtCun7xSRzN3pxkJ4Bye9Y91pIUHCEfQV3U9oTjA6cjnv61RuLHOQRgYyTip5tbXGl1PP7rTWKngisSfTNkjEgAAYyBzXpN3pwKkBe2STxmseXSOhA+QHoT+oraMuXcuJxUaPb8AkjOR2qxFqU8AyOfTmt+40cdAgHOQB3qqdGPACA/U4xWiqW1uejSxtfD/BKxwniuS61UbADtYAnAxzXN2mgTy3CiRCEzz3r2H+wgSQUAwec1Yj0BFjGUBwRnA/WumOKcVax5eJnUxNVVJyuzltNt5LS0RAeVGAMf0pNQ0ufUBgghCeQB7dK7iDRUQ5ABI7461YOmjGAowBk+1Y/WJN2PQnmNd0vZJ6HnNr4Uito8gAnGSCOnpz61k+JbTZbyI24IB1BxXpV7BtjKjGBxjFedeMpSkLZJGTjPoK6Kc5SkrngSio6yR52bKBVBHORxkcVCY1jyBgFTzmnSXIcHrgEg5GM+9QmRNxB+vWvcgtNT53GVoznamrCEksc4OeTSPGxKkgkE8Y44pfNDHgYHYGlMmMA8g9SOoFa6PY8t+ZIEIxyAG6c0JAfN5IZQcn/CpYpl3Dd1x0/lVkIg+bqTkkdKXqNK6KTwB84ySeeKqGABs546jnrWwgTdjqCeD6Uk9iGiwhGT1OBxSTSYrPdIwmQgkHk96Nh3EjJFXnsSp5OMnHNMW1JYYBwTtya0RF3cSBhgHk8c1Ksm1yME5IB9qlFsEUjGTk5xTvsZZc9D9f1rN76ml20RiMFGOT7ZPSoRKOAeeOoq2EG1gMZHXHc1AsW4lmOOelPl8xNtbC73dcAgZHrisp3lWZ8k5BrWXEYBB7ccZqLyFeTc4G0nk5/pU2TOqnUn8NxNAu2kvo0JwpOOTwK9D061MoGEzzyT2ri9Oto4LhSoBA6816FokW4BgcEjGPUV52IaR9JQjKMFzSua2m2mxlJXIzz/8ArrZt7XdtIAUZ59vwqOyjypB6gc45rVggCqOM8/dPf2rx5O7PQSVgjiIjBKYAIGcZ5qxFAMlmBx2HvU8EYUZ6E9iMVYjjOSAobvzUfCzRaDY4y7FicMevH5VZEIPGBkHuO9PRACSB1681Z2YUY6gY5pXDzIokHA7/AJVZFucncMnNCJtYnGTjgEdau2ib5cc5xnBpa9wSK0NmC+SCBzgYxUwsRu4GSea0hGTgYAPtViO2yQQwHHOOopFKxhf2arfTv7mqk2hEDIAAY/3c5/GusS2ViCSSAfTBp0lguclTknJ+tHMUk+h59deHOp298HHT2rNfwzKGwqgnqAeK9SGnIzE7eR60r6Sjrygz1zipv1N41alL4WeOXeg3EiFCWye61zF34ElmkJcs5J7gV782hhmZlABBCnHY1Um8PLuJCAlR+dXCvKOxVXEVq+k2eEQ+AGRwz7mHUZwa1U0YWkQCrtAHKgV6tNoXy8oAG7CsrUdISOJ8LnPar+szk9xUakqDvA8i1jVJNNy6g5BxzXNDx9L9pWLBDMcZyRmuq8c2YijlwMYUsQe9eM3lwYbwFTkg9SK9WhBVI3Yq2cYik03I9nsr2S7VXcnLdO+D6VtWQBYNkEjnmuI8L67FLbIC4JAAJJxiuhOvW9uWZnXIGQc9ahx5WfpGBxlGpSVSUkdlbzg4DOQSPTp710HxL122uvBdppcEnCFZHG7gkc15C/ix7iZUgDDBwTVLXdec2jxkkuwznNNKUpG2Kz/D0aMoxdzHmmSa4YIeAcemKsLGyRkuASDwp71lWcpXLctn73OMn/CrgvNqkHByOjGvSS0PwLF1va1ZT7jLqYGQMeM8BQOlUrpM4OAW67gcYqSSRJ5cBsDuc8VXaRWRkLEDBGD1IrSOh5bdwhbChwC2D271rRTJKwBIQgZ+Y1h/aGEZABGCMd8j1qaC9+Y+meDindbsz5rdDpYFlZSxO8DsB1rB1vLk/KVcevatKxuyqkEk7sZOc5pdWgzbkhQMjr61cWnsZyu9jg7wHliCMkZJ702Ft0e0DJzUmpAjKE4weAD1qtbB9ygtgjnmtGZLsdFY4jiXIPPU+lSvMFckAjauS39Km06OKeHaSAexJxmo7yA25AyHGeOanTc1XurYfHbi6iJjZeOSc0q2UiiN1BIBwR6VXtJzG5ViQGPAIzn8a2rW4jWIqwJBIOcdKFJLRhy31SFubaRoFZwAMcAEHNYjQkOcHBBBz6+1dS8JvrBjCuWUEjA6/wD1qyDai8Xaco/Q5OMGrVkjNq2nUqQmViVIyKbKv2V1YjBJAI6ZqfyZ4HZCMlThSO/vVTUvNlk3udo9MVJN7m/PGgEUkQ4ZeQO5A61CzFF3ZI459jUENyyxxE5YgDOD2p+ozE7TFjpyTyM0r9yktBFuwFAOG6jgYH1rQ09VuCpUZOODWHMAuHBBYdRnGa1NF1NLSUMACoAyG/WplLl2LiuZaGhcXktr+6YDHQHNVra6Z3O4gE9QO9O1e4W6ZXiYZzk7TkY7VhW9+Y7xkbgZ5OevtRe6uVs7HWWqKACxUAnliM/L6Y9auLDCHJUnyyc8npXMLqZMjKCAVIyDxWtFcnyQ4YYIHftnoaw5mmaci76nQlYpAMEEFemOtRsBCgIOfXisqG8DqCrdDj61JLqBCbdwHHSjmb0Q+Wxbt75EkIV/mBzyc1U1aJZIzIgQvkEg8ZrLhUSTEo+zJ5wc5rdtIUZSjkcjjNVGLT5rmcveWxy11GDC2BkEYPGcGs6KDbDmQDPTI711er6QUi3RHjOCMVkppLsuXHOPu10pc2hzqVnZmXFHgDB4PQGtGC+SBFB4IPU1PHpbxR48osM9WBGAKq3VuvLOQCuVHGM1Djfc1jOxr2eo+cmD1rTSISW4I5K9xXOWESNECp+fGQa1rVJVwULDvyaydOzujTmT3C6l2xYGSwPWslbp0uQMjawwfUVr3ZAVx1Ix7detZH2cicsCTjt6e9UloQXL9t0QJOCBjH9az4ZZQw5IBGPl71oFUnTBxkY79KmGmlVDY+U98VCs0FpLUgsYwAdwAJJzj1p8yENkYAI5xQYBFLlSuCOx5NUdSu3jcKFOMjoTUcrb0Zpe2skOktd7b1CoBxwf1+taenAlArklM9z3rPRgYEck4PPBrU0rY/CMGB6BqTbjoVKPMrmhLpgAE6EErgE56VnX8Z8slQQejEdq1ZnfhVOAR09cVHaRs0MisoIIwe569aak2TZWMWNXlIY7gARkdcUr3UzxeWQMEEZrVkt1tSS2BkjH0olshdRB4mLBR93HQ1onEx95O5z1vcS28mHZimc8nmtm0milUgE4bGQTxVOaGOSN0kBBHHPGan02zQQlSASCCCeoo0WqLj5kd8wgdBEQTjgA1BMRdRYA2kc/N61LMrtcAmMiMH7+OB+NJdW22Muh+hzVR8xSSvoZZtx5wD5B6EgVrWemiNMRjhucCqI2Eo7nDA4IHtW2t5GkWAeMeuKUnqFNJGbdF7aYBWK5ABwOoz0rRs0a4UuCAD1U1WAW6nQ55JAyD0rqYtOitbIkHBxjFZvQt80pbGdHiF0UsBkc1duIwIt4wWHPPFZRuw8YOAJQSORT1nLWzea2CBnA5zWXvX90vTYs3enR38SyKAso5JHp9KqRQrbS4IYkD+Gnabq4hkCyYIJHXj8KsXc0cVw0mMxnkY7e1XzacshcivdF+0uopVX52APoAcfhWfqOrLDdmIHcjZ7YqjBep57pGQMnn2NQT2ZmvY3kG5c5xmsYxTkVzuGjGX0Tj97GeByBnr71mSag7yKJFJ5xmugNgCxEbZQ9FJziqB0uOaYoQAQfWupRSMJSaehU1BhsSVMDoMCqn2KSOVJQvQ5wOau3OnSsQgJZVz261a0icxt9mcAoOPmXP4gmhXSE3fYzLgOjecB0Izxj8KkV2cLKCee1bF7ZxFWAIIIyCTWJAXt5ijhRGQAuT1PpTaTVylJxauixNdgx4diCw2gg9PeqrQttBJLADrnPSpL6GJlIYFZAeMDp/himwXIWIAnIzg1KVipSuNtX+bAwSOhrRt7hkkyx6+g4qrJaIVYxvgHqCajt5MgI5zjqM5/WlKPUUG1ozaeXzpCWC4IrM1CIJuKDBBySKnSceUE5JUcEVl31+VZ0UEkjOAOoqINpaFyjcsW+JFDMAR1O09akn0y2lAKgKe5FZ2mTl3YHgE8ZHSrM17tYKCCfTPWteaS0Rj7NPcsR6G8qDYzDHYGq91Yz2rjJyuOT6Vft9TNqAD0IGKJ7+K6JUkD2HenGf8yKlGy0ZmYl3EYKNjIOc5pxE0gV8YIOQR3rUiaF2CkAkDANMuWhhPl5I4zVcib3M3zJW6FeG5LJscEYznJ6/wD1qSYkx4yQpHr3qFI903BAOe3PFXRHFboA5PzHkqM0nHS4R97QbAQ0KIRhgOXbvUrymPgEsG5GOaz55zBKCh3KTj6VoW88TqgZcADOeOajZjasrIzrqHyLpDIqqGO4cVp3FkuxXToSMGotSmjnjHl/PtxkDBxijTdVWEAyIHCn7pPBFaLdakKKvZjZLRZUYnhs8A8fjTrTESYbgqKqXupI0hMQ4GSBnofanWN6bkAFQDn73f6VUuXoPbU1rW8ALLIwcE4H0rd0uwjvZdpCpCWwwUYwTXMS2qW7I+cY4I9feuh0LVbe3mUSsyxEH5lIJB+hrn0WzLi3NpFnx54GtLNbZ7QB2YAsByBx1rz59PfS7g5Qx9cqR1r1e51e2uIQTKHGMAnnP0rkfFEIe0DqAMA9Dkn+tCxCvyNHa8E4rnTOIvNaEzBMYAOMnsfSiG92yDLYOeKoXVuUYMh2HJJyOtToImiBJ2uOue/+FaWRx88rm2bsBVUgewFWbW5QT4KAD1POKwDNtAIOCOx5pG1QhgcE5HNSnYXNzbnU/bERtuAVHrVY36O5UtgkZAPpXPHWQg5ywxzU9rqCTOucZP6VopN7sTit0at5AZ4SCA24YHPQ+tRWqi3AD8HOPoaJrxIUADZGMc1mXGokNgHINQ9dCYqz2NeQwnJfg44I5qg00EeSBjB4OQay5ruVkAJxxzVZpeQc5P8AT6UJWRr7prNqSlyFJAAGOOtRzarlQOgHtVBVGS/duSM5qKcby4I4HIbPUUWTJ9o2ti6+sHygCM46kVDJqaSEcMORuZRng+1Z0cDyEAAgdSCehqVLNnBbGQR2GKIqzM1K71LKakEfI2hunJx9KmbUC4JUY7VBFpPmqN5wBgjI71PNZC3wVcOuM9OtVq3ZjUmuhXe+lZjkEcdPSnxXjjPJHPHsfWrKRRpETtUFh65qPakzgYUDHrjmhpFe9ccNVljICkgjqc1BLqDSsAQSc5BNXFs4nBBYA+lVLiCOCYYJIJwKSSsCcluiE3csRUZIB/I+1SC4uFA3DAOe9STMDIdpXsen6VYkmjFqATuOOoHSi62C8+hnG7kwN7gt054xSG7ZsYPYgn1p1zbpHF04bn14/rVdYQOnzDGScU+tiOaV7SLKXLSMBu/GprdZWyckgHHA6VTiCrhwCVJ4rctrtI7HGFJOc5GM/wD1qnZl/MoyXEiygEkYPzZ6ilN3KGzvOAeMUyR/tUgJGSehHcCtG30dFQyu5yRgDOMGhK4czi9DOE7tJxuPPXOaumWZEHysD/P2qxbxW1oT5v8ArM5HPUCpm1u1wECBiBxUXSexcbvUoTXkqoCfu5wfaoDqDPIFzz3J9O1atxfpcQhUiVhjkgDisN2EVxkcc8nGfoKpJNaIb5osl+1P9/JOT0z0pftodPlGe/zHvTpZkXIKKSfmJUevtUE4jJwo28c9s1aSFeXUlkuXY4AyD1UUyKXbIeSoFW4VhFshIXcoyGJySDVPUVVVEiHAIzwOfyqVvYlavQsG9O1RnjnvmkfUD3wWPXAxWV5mHBJAX0Pc1OmPvliSeenH0qmgbs7Jl1L8+WAQcjmmfbpXI2j5ScHI7VCkwLglfkboCM4qyLpdqqQRjOABk/Wostw5n0LSo4QFnYnH3ScYqpM8sbn584PI9qntLoqxQoXBP3h2p92kLlTGQB3yOtLTYUU2Z7ag4cEjAI71PFcb25YEdsjpSvGroI9vfIOKu2sFmGSQlg6cFSODVWSBcxXDySk7ASR0XHUVLF58qg7G3A8tnofTFdFDqlkrJ5YCkcAkAGtXTpLRN5Masrc8djWLnG+ppyz3OHnimgQsQxAOTxVF7yVTnJB9DxXd3mo20MjpJAGQ/h9K4zU0ie4JRcrzg+lXFqQNTjqQp51xHvXcUz94dDS2sU80jIBgg8gnpVrTZRbQCMrlfSphOkbs6A5P6VSVjL3nqUmjeElSScdfemtLNGwAHb1q0YZLiQSqhw3BP0qwzQJEEMfzdCzDH4U7rsNOVrRIrO3lvXVMnnnGOoqzPbG0lCtkAjj2pscohBx8hB/KoJrozYJ5wOOetJ326F2vuWrjTJJoPNiYlAQSB1BqjvnVthJYduacmrPGoQA4I49qgF9iUMRnGRmi9lqiUmnoXbbTru9yEJAXkj096TULe4sIgXQnkfdHrVhdZ8lQ0eA4GMVZuPEA1C1CyqpZRjIGAKz5tdi7N9TCWZpkBOc5rZ0pHmjyEDlTgbT+vNZMhGTsBGBx3q9puqT26AhcEjnFW9tCWu7N6+llt0AkiKqR0AxWTcTAtvByM8q3b6VZl1R7hQkpBXGQAOPrUG1JCwfkEce1Qpd0U1ZW3Kc91GRgKuexIBqul5tUZ24U8HFT31hFtGz+EgZJzVQWjquckgH8q0un1Jdl0Lc180iDeRkDiqc16+9nJOfbFLJbs+Dzk8AinQ2iKQWB68kfzoSSDdWKs2ollw2QSOM02O9I9eTwQaszWfmqQB0Hp0psNgEQbh05HtSv5kasQakY13AEHJzgUSasXhBBLdye+Kjlg5YbjnJ4xiqyWpMgcENHjjjoe9G4lJrQsLeNcEEDqeCDj/8AUKWRWlYEEMB/d4qaz8pACgwc4Oe1WpWEaknO7v70+ZLcpczMcwncFaQk8kg0PbeXIQzZUE4C8DFXxDFLKScj8OtRXFmFbeGIAHr2+lNTtsDTM7A8wAMCwHbtVyB1Y7jwcDrThbxqcg5OOT6+9PS2QwqRjJFU5Jqw1dbiTGMxkrkOOh9aqCZySQCQeQF6VdEKqR32nJB7+30q/YW0TN8/Cg4JH8qzcktB26IwRJNyhJyRnJ/lWnYwEtyeO3tWpJa2nngEDaeo7imBI4XO08Z4z2pc6toVyPqMXTi8wJYZPByelK1mY2GTgE4APc1dt1V3Hz5BP51cktI423FwQex7CoU77lcuu5hyQlSASSPUjgU0WRIyDu9MdPrWrcwxMVMZwCPmDHPPpSwqEIJGBn9KOcah0ZmwWh3YPOB0NPNmI8bWJJOcEYxWuqI7ZQBvp0NSpcW1qxEiq5ByAT1pOpdhyNmELaRCcc9wQOtTNbyyIAqnjuBjP41ujVrQkbEQDPIx1ps2oxKhKDGRwMYoU09ilCRzTWVyxICZxweelNTR58gyISuOw/Wtb+19820qSeB+Faf25I4RuAJA60/aSXQhwvomcyukSv8A8sjj1NOTSHTPGMdeOta7awFforcjqaY+rqEIwOe4FJ1GwVNR3ZkXNmCmWBByOfSojGsDc7R9O9M1S+PBQkn0ArMkuXcE5yRgD3rSN2tSZKPQ0pb8EBM5AOM1Hw/IPftWYzEyAAjZjgHrmtTTI0aJsht/OVNPltqTza2SNaOzlTnk/hUyxyAqBkn1NaxaJmUEjGdpx/OnrApOTghR0H+NRzJ6FNyitDDlEoHJxzxmmi4aMbWH5mtm4hDrggYB/KsPVo2YHacAHPTr7U1BE+0aJllldAUIAznIPSmrbOiBsZDfN8vA570unyYCq4APetMssYBAAA6c4paIpO+pUjLIowhA9+cUm/eMHB5IAYcmrcd9AGKkDHbNQzXkCjbGcsfQ9vestGUotO62KUtqWwQp6nAxUItRt5jBINXZdSQrwQ2BxiqH9okMWAyOvFaRbsTZLcEtN7EFc47Ypz2m1PuYqS11FOCRyecipm1JWBQjKnknrT5/IagjPGhiU5wATz9atWmgxREHZ908DFXY9QjjQYHA4xUq6jGWORkYzjpj3pqTsJU0mZ13pybCFj5B9OlVI4WjBBGVPoK3VvImXORgjPXqKhe4iLgIBtz6dBUKbegcjXQzordYWDkAA8kEdKkLRTEKIxjPUirE11CsZBwQOAPSpY44WjBBAGRketXdpXKsuxCbKAJwgCk5OBVW7jEA2ogw3XitiNocFgwA7D0qtdz28bqCQSelJSUuonZdDBMDTtkR4HTpQLIKvzLnFbL3cCtgBcjpxSpDHcIDkEnPIHUdsVpez0E4PdGInlBs8BAelNEkHnYK5J9BmrGpaY6yfISMDPTg+1T6ZoLygPIFJOBjoaNjOMo7NE1rDbSx4CDAPIAxS3GkwuSURSfc9a0hpRjwQM46561LHAgIByW7E1Dclqma2h2MGbSIIlIAGSOvuaozaau4EJk/Suwm05WAJHOOQe5/wpq2CEAEGlz6akuKb0Rya6Su3kEDuVGSBUD6YrkoDuJ+Yj0rtm09CMBccdcdagl05EBIAB6c96SqXG4I49NGUjDkgDgnFE+mRR4CkHB4OP8AOK6eWyTAz6VlS2pjnKnPGOfanGV+pk4WMS2sEeTGWwDgHHWrMWjLETn5wezH1rZisI2lVsggHOfQ1aayVuVJ6ZGOavm5RqBzraakLKDwT0Bomt+QCfkUEAH1roE05Dw5y+eDUc1nF0JAAHIPenzXWpTilsjDi02ORRjOT0qOXSADkZ6EYrUkQRfMvAHpTEmPOQenWhMSjG1jG/sxkGVODmofsj/fzggkEgfqK3GLsvIAPtVmHTjJBk4PORgYpSlYrkWxkpEfLIyfbFI1mjKOuQMfWtddMIkHIyDjBOBTRagkkYYjoT2qFPuTyJGDLpThSyjk8/Wq6WbqcH5u2VHWuuSzaaHkDOMimw6SS2GAwoyCB+lV7R9h+zfQ5fynACEZOQc1K+nzTDdwDnOfSuik04BlAGHByDUqWBERCqMk8j/69DnpoSoO5yj6dKWPBI7kjrTEs3jwApxg5z611UmmuFznB7471C9oVAOMA96am3uHJqcuY3XOM4Y9xmlEZVjgHGcc9jW6bDcpI5B6jGMVH/Z3mKCM4xgcf1p8w3AxH3IiY+ck4Oewp28rnIxjg1tRaE7R5KsQDnrUsugGOI4GQeQetHMiUrao59nOAcHI9O1OWYysMjgDABrZXSlbAKYOOSRjmnLohjOSnHU89D6Uk0Ryu9zGW8MOOM88k9/pUVzKWkWQKcfTnNbMtj8wwmPXikGnBkUFDjqBjp71d1HUpxbdjJtpyTwMA5+Wp5JwyHIyQMVeXRT8xChAe+ORTBpGSDgjPVT60nJDV0rFaOZcKQeBxU4McwVcNgHO0k9qnGiOXB5z6EcVdttNWMksMnpipulqNK5j3UYbcQSMjHFZwhzIQDyw712E2nQpggDJ46Ui6JAyg4+hHerU/MORvY40REkAg5HBHoafGTG0eRkZx07V2P8AYsG0gLkk5yR3FM/4R6OeXJCgfeAA4B9alyTdyXGUdzmmxghCCR+lNlRVIYHH945zXTnwyrKQCQc8DvTG8KMoOABnkjNPnt1JtJ7I5cIBnB3ADgjvTwjIuXBLEcg9q3n8Lu3KNjB5yP61Bd6JPCoyuAegJpqVxO+1jGiG7PzHJPTPStS2xtAJBIHJBpi6JLhd45xz71OujzFSVB3Kc8ChtboLFe8QuuUUnP8ACB2rOdRuQkkHsAa6A6ZOQNyMBjuMVUn0iVwQAEIGehNKL1HonoY6oNrYJAJznNXbfgBCThQG3YwSD/OphpEwG5kIBPPFSpp8uMAZIHBarv0BERUHkgZ6A47VAV2AgDBJ7GrgtpQyIUyTwG96ry2dwr7XUAkkY61N2ySIENtzj296eishABHOcg/yqb+zZggBAx2wacbN4gvy5xwSRTW9wV073Es7jzVKknOT17U503NyBjtjvT4/kAwv41GZJOTsOD2P86FJXtY0i092SmbZGQwHttOapibbLtUnDDJ9qmZJJF5Q5B496rCzl80sVOSOBjrSu92Juz0ZZ80K+4ZGRgjPFHmBATk4PSmC2lBBIx7GpXsZJc8ckAqT6+lTcOawGYCEDgYOTj3pgmEaEg5PqafLprhMEFQRkEfzpF0h2jEhPy5wOatK4KXWw1bwbSCMn0PFPN4oBK5HGMVG2jyMcqx/GoG0icNhjyTkHPYe9OyGp23JmvAmQOSTwT2qnNNhzs45/P3qZtLlVy4fKcA/WpU0dzg7gSSeOgFSvd1BNt6FEMZQMkr9aUxtuIYnr0BrTGl4OS+CBwc9Kb/ZLkEgkjHFF9SnqUx+7Jz2HWpg/UjgEZHPanLpko4JBOTk+gqYaVI5VvMAA42gdfxqXJdWZpdyrHKVb5QSDjAzUn2gqxyNozjp1rT06xSBiZucnP8A+qpby1gnB2pwTjgdKFJdC9XpEyvPIUnOCP1qSAgkZOTjI9qk/sBMDBYKTnGT1rV02xtrR90oDEjoR1ob0Eot9DP3IoJHUjOc8/lStJwMscE9DV/ULaKUAxHBHOM1gz+bGQOpB5PSpWuw2uX4kXkK78dM+9SMQV+bkjp71mh3fJIOcfwjOPxq3IuIRj77djVWsVFq10TbhHjBzx3NQy3KrIASCxHSmOrtjAJHQ5HSoZLSVmJVGJPQ4oRpzaE8d2SxAOeePenyTSyoSVJYDAz6Va0fStp8yZdpGCAOnua3/s9uiYKgjsCBUpxTM3zN2SODe4lVjgMcckZ6GpY/PfIWJzxnJGAc11Ys7Ay58oBsk5Hc1owPb267REpBHBI6c1TnFK5ChU7HESW9ySSEJBAOfb096iM065JVgD2Ir0F7qCRseWADyRgYqKSOylOdgHHIAxS54W1HyVEcFO0hySjcdDg0guPlAI3FevrXdl7B4ihjUH1zXMeIrJH2SWwBOclQMc+nFNSix+/HWRUFwXwTnpgKe1WBwCzgggdfaqFraXAdCVJ2kHArrbWeObYGgCFQMlRSlZFfErxOcN7tBBJ46DAqP7UrRkKBwc5x1rc1zTIZondABJ1yOv4CuYOnXXlnKEnuFPWrWupKlyvVGimoZizg46DjOQP6Uj3nzqQARnBHpVNLa42lSpww6EEYpY9OuGYEIykHHIwDSa1G5X0NBDLK/wAiMwPXHarISVFG9G59FJrW0iBLOA+ZglhnntV06nFEBvRfmHODgf8A6qhuMVYq0lqjmhOYiCVYg+o6ULchi/mbmwflwAMVs3NzbDBZBjGelZEl3bMrgJ/Fk9yPSkrPYa5rWJY72PDEHGOm49PaoJtSQjOeehrNvAWkAg3BCOSRjmqkltPuwIyQBnnoaFEhTtuakl6IxgnIJwMUiahiQFTgY6+1ZU0M7AKEbA4xiq8drcgchgueMdM1Sgtx+2tojqI7xZud/HXJ78U2S9QDbkg9jmsREmRghU85IAHSmEyg5IJ5OdoJx6U+S7Bu/U1pb136EjntThenbkZwT61kCZ48bgcEY+lSwzE8HhTyD0o5bDT8zbi1DCknIJGMClLmRMDknqDWOtwMnnI7e9WorwHJU4B9+hpMHqy6ZGjAZskqMAD0/rUIuX8z74I6kAHIqMXgZGyOSON3OKrK5Xtk5ycU3bsJyaRcZi7DByDyMnPFOEpiJwSMnbnHSs/7QAMjgKxI44B71MLkSKjbslehFVHRitfW5d+0tkk5PHQVJDd+YSSAoIx161n+cuCSee9RC6XoTjvjNQaJs1WjRy2STnsR0qvMhViCeAMA1VF6ApbJB9zU6XsckYQ+pOT3pxbWhNw8rdGXwc9Nw/z9apGQwSkk8E4q8k0Xlsdx6cAH+lZl0yuwIP3TVpj21JklMxHPPr05pgkMTMCuSTnPoKpi8EbnnAHIz3pj6h5jEkgADv2oIT7M0GkDE4HGahLjzCxbjH5VRkuwFypPTjnrVc34YAHIOB19Kady22jZeYqR6kZx7U3zSeQQf6VknUMuRuIJABAPUUsd8Y2UZJBPah3uQmluae8KuOhY9u1DSkDk4A6msr7aTxkggn8act6NpBPI6Ciw1Zl4PmQAEADnINSl8rxgcYGBWYswYA4J/pUizGQHHGBQlbYixd+0Y+VsDnHXqKWaYtjHORjA71SE5UAEAehPNNWclgD0znI7UrGl/dLr5kymcEDPtUkE7QyBwQBnO3HT6VRW5OSDg96csvBHU53AelO3c0p1JUpKUHqad3fqFBDkHOeg49q9X8HXBu9NgIO4Y6+leMR7JFIJyGP5e9eq/DecSacIwcjIwP8AZH/6q4a8VY92njqmIsqh6DbIFwDjpncB2rRghG0kDqe1ULddqgD8c+npWnAOSAcj6Yrx5+R2pvoWYAGLAnAxjj+dXYEDOOcfWqqpgAkYycjircfGHAVjn5sDGDXO0kdMW7EoiCsQgwSeD71aijxyeT/L3qsv7zjGCAcsc1ZgBJGeMjIx2qbLc3iu5aWIeWBjA3cnvUuzZwBkeuKWAAckn05qZuchCDz1Hes5M2SsQsAVIIJIGQSOlV2gGeQCcVoiI7eThunSgwE46Ed/eovYtIxpbctgn5jjHzelUZ7EMRwenXFdHJbYBIOe2KqvE2MFSR0HtT5raMOXrc5trEYBBJLenIxTTpoIBwCM/lW8sCMSMqSOoHakFtxjHU+nFPnbHy3WpiJpqqxB5AGSAM8VMtkpBBHHXgVqCIIT7jHNIEDYGBkHPPap529xctjMa32ZO0YPGQahkiIUjoR1DCteaJHUg9AOeKzrofuzyrY7f0NXG1zJqyuc5qiZRgBkYz6V5N8QSBbnbyc8Edq9a1HhTxweCR2ryHx+2FPPU9q9HCO80cGJlamzzfa28kAnPXFR7SuRjJ7DParhdYwWHB6j3NQM43KSRz196+mTsfEve9wRAwPAGPWk2FWyp5A5IFKCGlDDHTk+lSDAOQcH1HFRcSV90NBIGTkk9c1N5rISBhjjjNQbmGRxgnrTzIANoOcHPTNPUpaD45XbYCMAHknuKvJKGB5Jxxg1l7j3zgcnFP8APfgr8yDkc1NtS4tWNIuJOQQOOMmqoudrDsOwI6e1VjcO0LYBwQQfemckgdMjmhD3LhvACwwNxPJ9KQ6gTnIJ6AVSkJRuxGO9MjYMSWOT0p2QruJbN1hgRye9KZ3kLNk5AySBgVEi5J6e1IxYBQASMngGqtoSpNsWTcgOMknHGaPNIyAOTxz2pM5YMe4xyacIwDjBGO1S2NabEttK6zAggBSAeK9N8OSrJChBODycnNeYJHwHJwqnBHqe1egeEJf3Ea5yMfnXFiUnG57GAqS5uU76yJySADgc4rZsckkkc56E1j2TZABBBHrxW3ajaVByT14rwn5H0V0lYurwwGKmyqgDJHPOBmmZywc4Bxz7jsKkT5yGwc9QB61k009SltdFiIbgOAPep1HQYOM5561XjBLjOAM8g8Yq0JeQBgt04OBSLjexKExJkNwACMGrtqhUnB5PX2qoudoIAJz3OBV6BTuBHIxwc4IpNXsU4yLiKA3PIP8AKrkMZL8k4I4qtAATwCCOpxWhFwVI5xweM1W70LSsiZYw+AMYHAqyLYMpXJyec4pkK984GMmrkRDpnoaztY0W2hELXapBAJ9BTzbHGAMe2KtRw7hnI+UZIz19qnhh5wB16GsfQdrozvsgC5IA55z3pj2IIztyT6dq6Wz0Sa7U7IXYE5xt7irsvha7jhJMDISOQw6f0qL3YnoeeXGnhDuCgHjAxXO6tZgb8cZ5xXoF/ZGNiGBBB+7xxXLavbj512g8ZrRaj5dLng3xDssRS5Gcg5Ga+fNSU/bTgEgnH4Cvpn4l2+yznYdlJGfpXzbeIGm3EMSRyAa+kwLXLoeLj6blFC6czxcAkDPQVrJO7thizqOgY/lzVvQdKjurRS4+fPJP0rcs/DsUIaVn4UEcjv6V2TlG514bLcQ6SnF+6ZkN6LGPc4GSec8VRvNTWZnzyQeCD1FM1qUXFyyLkAce3FZnk5cjJOTjntTjZ6ng4rESjJ077Gil6pQFSQT1pkkjSDhiQTknHT2qvFDtJ5IAwVOKsBiWOT34FaI8pu5Fh4xjJwPfmlMjNjknjrRK2WUDrn8xSbcDcGON2APWmRcjWV1ygJI5xgcfWneY6ngZHbAqZlb5ec+oFOWBl56MBkr6Gq+RD7XJtO1Ao2D1JyRXQiaK9QqBliMgA55xXOW9kzSM4yCBnPtTDM9vORHuBzng1FtbhZ8uxS1KBWuW2fPzg57YqKO2QziMnk8bhxmtFLGQv5jq2CSc44qGZFNxnBUE4HFaKfYz5dLodFG0TEAknqCTxxWq0QuoFLbS4IY4GM/QVnQRuQeMjPHHtV+1lCKBgkDOQTyam76Gi2syxNbR52LwAAQffuajOY0wCQPQd6kVimNwJ6d6dPcxRQEr98dj/jUXZfKl8JLomoS2zSoScE4BJ7U64kBlLKQpJycVn2sySHcMsx5Ix2/wqR5vJJGchvb+tCbiTe7uzVW8jaIZILnoT3xUklla3WGYpuAzz1BrnjPkEbsAMSo9B3q1HKCgIOMjOCaqM2NxjLoXPsyW8kZDBkJ59qluraOOESBwcnAAP64rLLO4UblAz2Oc1Zh2jAdgwB6+1FzNJJ2K8oVgB1GMZ9aiQKsoCA59D6VbvBFHKQjAg9O9RRFBICScY4odmU0W4DEIyMbSRxxgCsXULNvNDA4AO4EHpWo8ick456HuKa8sM0BGG3EcYPQ1MXrYh+8zJheQsAQd/U5P60ovrpCAH+TPQ1MyBMkd/wBaZHg9c9OhHSq0b2Lu1oWI7258oopOAcgA4pPtdw5O4kHt14q5p4TYSWwT1GetSsyb8FQAQST/AEqLK+woylfUz47yW3mBDhwDyRmteDXWLICSCOhqksathjgIQeMdqqzfKRggLnt3qmrobm1sdhZ6rNJkMomB/hwTTDeyW4ztyScFT/KsPTLw2rBs4b2Oas3upyXc5cBV5/h7VO2gL3t0dJH4hjaMCWHgDn29elUr1rC7jBVdnbHX8a5VruYykEkI3B+tPYlUGTgYxj1q4yktmTyx6o1ZbKOJC8UmNo5Gev0FXdP1qONBFKMEcnA/rXLm9KOiBsc8D0NX1ktpYCHI354b+lS5vqXFL7KOke6tbiMski5A6Eiqj6hYcFjsfhSQMA1gJGmSFIIHOGHSmpJEkjbwCc4FClLZMfJHew+e/SDUMgsFPUg8Cr41+MrsDZ7c1zF9C085KZIPAGf6U63t2gALDJHTIolG7IjPl903W1dPMySATwAaS8nS6jHILqOPesaSLfmTZznIBHeqUtzLHkjIKnkU4rl2G5L7RrpceXEyEkE8gVb0DXDbzMhAKk8Enoa5u3vMsRIC+emetTRHbMSpIBPXH6USimTzJHpsOp20jpvcKD39Kv74IssrjJGeDXnNndhsqehGdxNaiagTGAGOQO5rK01obLllqdLqN9DcWpjGQ+eWB5BFQabdGGPIbIznbnpWBHet5ZLKc9xjP61binIgDBTk/hxQ9tQsr6F3VES9YsOQ3XIxTI43gIwW24wSOcD1rPj1El2RwRjpT4r9yxIPyqfzo5/stA4LdM3YrVZbZ8upJGCpYDOaqtbiO2KM4I9BWWHlDkI2wMcnJpzTOv8AGM56HvT5mnbchQS6j7nR5IoDOBlAQQahtIkniZjIY8evf8KZJqU5tmh5zkn5v5VixXkqSOhGAei5q+dyBRjE1bW4DXDRBwhHdjjI+tdFaaj51u0Xn5dflAycn8a4KX/WbwQD0HtTY5Z1bcHYAdgeaJK6Gp20OovmkZgUJBJwcnpVe/1eW3cZGcALgVhvqVwgADswzwCenvUF1cyzurkkgZGVpq3Yjm5ep2FtqUDIGLBRxy2OPwrfBtmsOJQ5fkKT+XNeWRTkFUL7nPIrSgvZQFHmEFeQuelQ1JO5Ss9zo47aWz1FXOQjAEEnA+tdDPNA8Q2MN2OVx1Hc1wt3rtzKirkNtGFIPOB2qGLWJUGfMYHrgnP6UOT3RSiup1JvlgvC2/AIwST1HpUOp6lCf3sD4lzk4xz7Vy8momflzkHqD2qP7QGGM/QGmtdRaLQ69dTRhFIGwCMsMg49j/OpTLHPmUEKTzheK4uO7YuUL7cdMGtCK6VFwGbkdM0c1nsLlua+pXnlW+UfJHb1qtp11HcshlXJUbieuMVmzTo4+8D9TUK3CBtvTJ5IODSi3a4+tjqtX06G9jBQ7AyjOOMk1mQ6OGbaH4B4571RTUmRTHvJPTjvU0dyIuQ+AeuTQqr2sT7JXvcuyW/kI6Fsg8gg9DUE8QRC247gMlRUS3kcpIYknPQ02aSJuGckngrjNT7X+ZFcnUq/bX5wxOO1JFM0rBiOehNXBb25PBBBOMg81Zh04fcXpzhutHOr6IrklYzIGxNIApC5xgHFSKjyMeAcDj3rSfTn3A4JIHcc09NOmVyShxjsalzb1Q0nazM2WKWUDdjOO1V3spBkh2BzlcelbElpI5ICnI7AcmoWhkdiFAO0YIz0NJSkx8kWtWZmy5hO5Gb5e45Iq4l8ZIQrje/QNj+dSLAzZyMED7wGT+VN+yskgZl/IY/Skp2dyeSK0GwX4tZRyM+4zmrr6glzHkEEkdMYrMudLa5mLoDgHOM8ipIdNdMRgEFjxitnUv1M+Wz2GNcOj5AUqeoYZx9KSS+dSNpGFGAD/jVoaROx6HA98UN4dkYEglD3BqZSvoD0+EzYpyHYE8Mckqcc00uWbGTkirNxppik2E4APHqaf9hWNN5YYxkcVSdthKN9WUMOzEHI61LaEpyHb2ANJK0SguTyByM9Kha5RUJAye+O1U31Eo2ZspNLMNm/P1qaKN2BBb5OoOawDeupG0c9OKU6u+0ryK57N9DZNHZaZJwUeUAY/wA4qe7tUnypkJGMZzjNcD/a8y4wTjGRzmnf8JFLz1J470vZyb0Rp7VKNrnQX+jRJuIlLjHAYd/SsK4s9uQpG3sDzUT63KQRuJB6Bu9VHvnLdcE9BniuiF1pI5ZKL1TLBR9pLEA4xkdqiRWw2M5BoWcyKQx4IxgetJFOzSg9Mj86fyDluSjR7ljhULqx6AHpTbixnsWUOhBzg5OMV6JoGo2z6eVCAuQCMdQRXN+LrjehCxDIOM/1qI1E3ZoHTla9znHmzhSTyPWm7gsgZh34bPUVXKkqCRzjBo2nALEBuoya1WoF/wA+IAggA4yKqzhA3UAEd+1J5gIIIyO2RVZlcE8HrxnvQr3sS2iyHCAjPBGAfU9qfHIvCMc56jHX2qmjOxCjI/DpikZXbDjJBPVaZKcUag2kFemBk4p9vchVKZyoOOayY97HuADxyeafI74G0EDHIHWla5onE2klEisoZQB1z/KqjyhJMFsg9s1no7DIGflPFOa2dvmIyTztzgipSZKaZciSS6JCnHGcHn8KQx7GIdsHIA9hRYzvbEDBOBzj+Ypl0DM4ZXI6ZBFN3Q79SWIIMZlJPQsPSnXMMTsGDksvQD0/xqjjDKG5BPGehFOJEK8twcnjtT1FzJ7jxDkZUjJ96s/YisW4seR0PaqSFQpIJHOSOtai3cSwKHG/PGTS6grdyhuXYQxJx0FOtBErkMWy35VHLMrTjHCkcE/pT403EEEEZwR6027bA3YuuLYo2AF45KjrVJnWIBcjHU5OcD0p6wuzsQQB1Oe/tRcW5KAEBjnt2qdRu1r2JrRoIzwDkHOavPqMbYUH6YrJjsnUnGSSeTUggIcgA4HTt+tJqwovsizcXEcq9+vaq6JGnzqpJJHB/lSxxGJwXXI7ntmtizaB1wYlAUYxjv61V1bUpNPoZaS4ygBJPXP8qRoA25ycngcHoBV6+nh8wlFAKjbVB5hHGcqApGScdD6fjTRUulyNXVmyTkAdOmfSnhEYnIx61VZupGeoIFd94Z8NWWvaY5cAy4yc9j7Um+Xclu+ljjHRFA2tkkZ9cVDIpkQDJ3HqPSu4n8D/AGLeWQlFHylhXK6pbGObanBwRn0oRG+2hkvCEwAR15py7ECjGAeSOTg04oyTEEAkYyc5BprIAc9jzzTeq1ElfVk++EOMDPGSoq0t3F1CHA6gjBFZ4UAgDGMcEVIijJXkcAgg5qbGkZJF5tQiRSVTBODjGDUX9oJJ85XC454yR+FQNCj43cAHjnrUAjVJGKgj1GetHLpcTlZ3saUeooMZUAZwM1O08boSCMdOvQ1lbBlCSQCc8DrV0QEHcDlWHseKSVxqaaHoyA5BySemM1p2F2C4O8jjGCazY7beqlAcDjA4xUskThQAPXOKUotlxlyo1p5opSC7dfXtVe5s4cEoQT15rFMkqtjLYXnPrVl7hxCXwSB+f5VEYyWw+dS3L9tpxmwqgFzjB9Ktv4Xu+QqbuuSvIFYunau8E3y5DdcEdK6qy8QToFcMRgghW7GhuUOgRinsZ0Vld2iMjRkIM46kfWoTpU90QwQkk9QCK6xHluyH2ZzzwKhuy9rknAHbtzSUupXs76XOeOhzJEckYyMjrVf+xztPOD2PpV671CeQlA5AHIAGKy0vp0iILsWzyemaq8n0JlCK6kMulXJkxGmQD3Gc+tWl0S525MIzngDnipLbWprZApyxPXA6j3q6PEcwUg7SvYEdfYmm3LaxPs0+piS2TRAh1I9iKihmjhOHQOMdCKvXOoPdOC+PQ1VWNGmTHTPOfSrCStsPWQyfKke4HoFHapRY3XB8oqD2IrsNDs4QsRaAkAdl611t1PpsFuC8SjaAdrEccVipJSsTGMp7WPLYtLuZkzsOB0Aq3Z+H766JIiJ7DbzkV0t5rNlJNugjWMk8he9b+jX1soAZCAQDkjHXpz3olOL0K5JpnAXHhS/UALEWGfu45qTSvC8s1y0EuEJPOOtd34o1KK2slMRG70rzebxFdQXAkHY8gHmi/wDKinSaV5Mtap4em02VFEUkg3YJA6fWpJNJWOKKR0wX54HWuw8GeIbTV3EN6oMhHys2MH8a6bxD4atLnTlng25DYIBBzTU1LRuxLjLR7o8rmsIPsx2jDAc+9Yc8JZSFB4P3q7m50V0ic7OBzx2rBvLBooifL3L6gdaqMHfcFJbHISQsjtwdo6H1qOMYXA4BPGRW09uhGSMZ6VElkkgwuS2eOOlXdCfkZauu4gDLDqMVajTzFAyc4q22mFRkEEnp71GITk5JyvILcfhU2V7EXa3IDCFXIOR796qly5PIA75FaLxlyB0HoBRFpwkk6AZ6+4qrq9ik30MlxhuFJBOBtHaliDpkKM4OCcVvRaWEc8ZGe/ap47KNSAR27DrSukC3uc3JBLKQQ2wDsR1qON545CBn6Z611/2BXJGxQOxHeq8umpGwJQHHPTNClGRVnujBUTythmxt5Pb8KfsmIAywPfNbsdmhBIX65FJJFGWHIPqp70k09kOLfUz7NZFJJJBxge3vVqUSSYyc46jFXFgU4CDBIyABUwtwsZIBJ6kYqdL3sNNrqZkcLKeScVZltnljOxsHHX1q19nITpgn8aI5NnDjHc4FFtbopu6K2mk20WGGCRjPf6VS1GRnlUDuCenWtKRQzAAZOcjHaoXjDEgkMQBgf0oSV9RWa6mXFC8fzE4GccmtIPE9ud5HToe4pJ5RFEBgADkAjoayRKVDvhk6qWPI57e1Uo3ehF+V6seZxHMHHccHrirF7eFbbIOQRuworNQgcgZXOeD0q5fKslmD04wSOMVooLqSpWZl/ai0gGSQfSr0OJMDPOOazEB3sCAAp4ANa1uo2fKMnPpj61bgiblK+hOflP0z3qt5IaPPQnmtS7UgcYAHXPr6VSJZmIAOQe3GKViG7vUrmMPxkEEdRU8JZCACc+uaTyXHAGDnoe1SGM7QrEjHf3o06i2N6N2d8ZPB4rT06dIcqSAev41moABkHPPI6U1pDGARy2OR6muWWuxtdxWpsX88ZQhCCSORWLNKGUjB4549KJGbO4nB71VeWMuFJwSME4P86uN76k2UtSCW6aFw4JA6kY/Kgam93krnnsTUk0JeLaOVNR29kVAIRVGTyDirsmrh5EqF8Ek8gcKehNOk45YZyeual8sKD6Cqk1wGYqM5HQYqdEVeysTCFJWA459e1VLkiFwgIwfTtSG5KEI3BI456ioZyJZASPmPT2prQzTJ4iMYPI7EdqlI7Z4PGM1CLdwvAGRwcnpUMzGIDORk84PpTS5guXUYgjJAGOMmpkcleCMcjINZUN2W+6CeOf8ACpFvDCjsc8HB46H0otYtNosT3w5UlTg9+1RpeShRg8nknPSqE8omUkjJJ5UjtSK7gbxnAPSqt1DndrFgSzSkqSSAcDNXrSZ44irk4Pt1qpaXAkY4AOD0xirk4/c8MUPbipunoSnbW4hv2kkwGARTwB3qrdJLcMHBxt5Az3qmm9ZAASQSSSe/tVxLoRAI4y5OOnSq5Uh8yeg9IXKgueQf4vWtSxme2bqOmApPeqUbgnewwOnWrVrLvOFIIxzmlLVGkVYu3M/nKASAcjBHYVo299HGMjBUAAEHP41iIp3k4wM+tTJF8/AIOM9axae1y1Z62NKTVAZSASMnnml87dgk4Ax0rOMAYh8ZPBJAq9DbEgnGdw7UlHl6kX7lhdSWWMjblugb0qzFcIVyxyevFZotxEN5U47ioU1CNVOSBjIx71TjdXLjPTQ2/tUSnBIOefp6Gs65vw87BcMMDLA9aoQPNeznBOw8Yzxir66aIwWGAc9QOlZctht9UMaZGQNkDPqazNRuYlOUPHQ85qzcw7lKAgn1x0rEms380q+SG6mtFGxlKVtLFqDUEMignvxx0rRe9CYJYAAcZ9awYotsuACD396W8uCHCDJX61TgmNTsrs13vSyE4IOMZB6VjXl+yEqScjnGeavrIgtwWPJHUVlX9nv/AHiZbPB5rSMUKUpLUWHUS+OTtx3qU3sQGcgDvmqUNlIiAkZ57npUM9jJGxfB8s8Yx+tPlS0MvaX6GxZXa3LAgZHoa1kyASuSOgya5TT5yHDDcPbHWujtbzIAAySO9ZTh2Nk+ZXRBqF28ThdjNnqR0FOsbsklSuQR97tTXuA0x3kAehGfrUuUWRBgAfeBHpTS01FeWzNWJgYz/sjpjtUT3At3ypHXqO9Z8rt5RK5z169KzoLkmRtxIOccnioUebqXzW2N43auwBHI/iqylwgAJ6YrHMR+8NxB9TinIrElVJJ+nSocPMIy6M1bi7UIQOTjjBrE1HVBEpQgjPGetWJ4m2BnLBT1xWDfW5eRssQp75/SqjDuZufSxprfuYQAR9WFPtLpxkMCQTwPSsfzDGMEkgDgDvV22kKqAx6njPb2rVRstgjOR0EeoIseSflxg47Gm/2yh3gAkKMEnBrIuLwRbFcAg9s1FDKJvvDHPRT+VZOmnuaczS1NdbsMxONwb5gSMVKbgRxkEAknBPvWNeXxgVQqkA9Din21+JCA/B243HoabjpZCjNN2Zuo9uwAO0GnokWQAFANc693tfYvRu/p6ip7e6kVzkAjJwWySKhxmU5R3RuXMMUEW4gcetOg+zTqoAUcH5h61g3eou0WWbkDBzVaz1Rgp2HGDxkURhK2hF0mdh9micADGBTZLdPlAIA5yRXMQa7OkkoJLZPBJx+FM/tuRZeWwM5xmmoSRcXTTOgkgxIAxG3GTnFPzFgEkYUcY71zl34gJ564OOKtWN+J0BJPHYUpKQXjeyNbzUDkgEnqOOlNe8jG4YJbHUHGKp7gckE8njIxUS4Zs5xg9RUpMHK9jSe9yBgHj071KLhXQMTg4wc9zWVuK+gHt3qVXLDoM96leY0y8lyVQgHqeR0pk1ynUgYPfqaq+cVQAk5Jx64qOWAsMg4/3uc0JWd0Jy02JnuEdAQOOoIGanhuUVRuJ9MY6VjStLC6ouSmMkAYx7VLbkkFiCT3xxz9K1abVhKUXozoYmjdSvADcHmnJaxOoIUcdaw4yygksxJ7E4wanS6kgTK8k9icA1m1I0fIzTmjg8ojGBnkHtVGUxoB0561E9yZhhsEkEgDsagc7gpJxjqDVRf8xnNIsqkMhyMcetPe3hdd3Bf37+2azXby92CQTzTFYhQ2T0yBTad7pkrl6I0pYkJjC4wQSTmh4opMIcfnjNZH2sj5cgEHgmmteMgDDJzyDiqVynytGmdOjUnCgjPIJzTJbRGJwAAMDCjt9aijvWbgHAxyM0kVy7YJJAz3o5mtGSoxWtiRLPnCgYBxk077GU5IDE+hqeOdPKZsjAOOT1zUD3q5IByOhx2och20uhjWuSdw25OOD1oW2CqBkcdCaGnUoAOOe3emM7HAB79PQUc2lyLEyxRtvJkBLYGMEZoe3CAp0AGDTBIWwCTgdDTsls5Jx0OcYpRk3ua2TGRW5cKCQvqc1ZaxiKEk5x0B5zUW0xyZIJJGQDwDUm/cnB5757VTlYVkUmswyMpbjO7A9ulVLm3eNSFwBnkZxWttRgWIByMkDoaiaHfgBRgDHTtS5+jJsYhZ1I3EkZwD1qeOaRiABjgDIPUdh9KutZFjhkAA7042OxclRg4xmrTSFdrYpeYVPOTk84oViAQAck5wTVp7fa2Mfn3qMxlZDheD/Kn7r1E30YyNHmJIOBnJz2q1BFsOc5JIPXgUkSZHJKnsKHULwCAQcYx1qW1sXHlWpblKIAUC7eQSD3qJzE5LEYwPWmBCxBI4HqacIlPO3I755qb2G3fYgMH77KklMdD2NLd6c7oACM+uKsIpKnYNvp/jUrM3ygjIzg0cxMttWZ0dibdtpAP0qwtujlc5DIM8DrT2DE4wACeMHOKAh5BB2k85NFxxSS0IniAORncVOGx3piqyMCMZI5UdqtiMqxJbII6HtTGXJDEgEdR0zSRaa7CxynG0HB7k9qY80jZ25Iz0FLt3nkAAHsc0jjoMk85FRYHKxEUdGOCVGMk5qylw8a43cgcbqhBILbiDt6gc1JFyzEkAY4yM5qugKd3YFkflw5PoPaiOSXyyS2c+o6ikmjMa/KeT0Apsb7lw2R6ZNVbQFJXsNlmV2xjGTg0zzRCu0px1pxj2EnBGByCKYymYgAjJ7mqS8wbXQSO8fzMBFCZzx2q7Hduh3oeevTpVBYnY5AOfShpHQAEYI4JzSavoSmXHvDh2YZLHOc5waat0XyoTJPeqyyAoVfnPY0gkBkGDwBTSsGhcjmaEYeIAjjnPFSi7wOTg47Vmy3RJBUg5OOveo3mYnOQSP4amzvuDa7Gm+qBAhI478ZwKp3OoJN2yFGapkbjyMjGdxJ49sVFJGw9QB2FUoa3bDmVtUXpLtJ4QpPJ6EGq0ksURXcTycdM1DApdVJOQDxxTbm3EmAc5bkYNabdSXtoX4Hjl2ncp547fgavKYdjAj5l6Y7n/AArnocpMV7EcEdBVr5lUMGyPQHrUyJWuhrgLs3uQx7nFSPJB9lCbQFB3Yx0NY6s7LgscHoM0/wCdwQCcCpivM0Vl0Lkk0GcALn6VJHBASNwGScFcjiseWNt64yCPSnvHIzgqxyvpVWfRg1Fu7RLcrEZCAg69hUU8UCYIVdueCTk01rOTkk4yfyqvNbSHgHOTgZoTvpczdk9ia4WFY/kGARk7RxVXckQPAAPp61OLRgh3HOO2KgktTGoIJJxjn0FWHu7ka3eXwRhRxkCpIrrMmCBgjn3pn2UEEcnPOe1ItuIyTgcEcY601YV7bFkSqMgYAzx+NEQjVzk8d6rTWx3BwOScU6JnR3+U4AxkjilfWyEnqTTgDfggsRwM46VB5ZIQqeQOcU8qXbIHOOhNOMYAIBAwMkU0upV0yuWGcA49aa8pJz0Uj+E0rxHzSAc8flTXt2yDtLOpyGAwKLsS06A7AkYxnPH1oL8HPQe1O+zSblIAwDn6Z61KsJyOBkjBGOKNh2fUoygkYAJyc1GluJN2QSCPT9K0WgJLAZzjnvUQtmDHgYzwfWmmZuKvcrtaIUBBwcYABqL7CWPIwD0JFaCoUXDDLAcgUAupDKSSeoPFF33D0Mo6ewckg8jgmliseRkEqRkEjg1oyI0hycgNk5p0I+XAPQZ69/anzPqHJczGtic4XIBAwKctpkN8vIHUHmr3lvuO0Y3A5Pp70zPlOAAST1HrRe4JJblc2uEPX5ecZx1qeGIRqWYYJHOBVqGX1TDEdGxgUv31xt2uTkc9BUtl7bMoPFyCRjmn+SmSpUnPcHGKulQVK4wTg896ljjQqCRk5yCBQpCScncoxQruPA6Y5702SJQVIGCevsKt+QN3BAPUZ7igqrE4AIz65ovdamiS7FRACMICTnHFd/8ADqYxymEEBeo/nXBuBExwSozyy9a6vwNeG31aMKCuQQCQOQe9Z1dIaG+HlapY9tt2Eiq2OcDAHH1q/bcuCCQvv6Vk2TEgAHAA65zgVpW7A4G7B9AecV4FR+R9NT1VjRRhgZGfUVbgwCCc/wC6e1UomGCAuRxkscVehI2gdxwM9Kxlrqzsi+hcjQsAxJAPXHarMCDHBJwcDgZxVeAln2khcY+7zn2q4se0jBIxzwetYSkraGq8iwoIA46e1TAeYCQAHxuJ6DP+e1Mi5AJ5YnJGcYqxsGSQMewrHWSOiEbbjlyy7uuBzUi5KKT35pIYhjHQZzjNSELwACfQegqm3ayNNCF14JAAP1qu8W/OR9eetXJMdCMj0qBh9cVPQrl7FVrcYIwBjv0qKRNqDJPTgCrJ+fuMNwQe49KTYQ4IGAOpxUqyWpLiU2QEZA4zmmNHwxGe2M1cdFOeD16ConRDkYyD19qqNmrIl6FSZSyAHjPbHWsy8XAIGAQeD61rXABB2kDmsu6IyQcdDz/StFF7Mi+hzGsM5RzkEnggDGK8h8b2huHCdQBzz15r2HVTtyDznseleQ+L74W104wDz0zXoYaykrHkY13ptPQ4WbS3Ugj5gBjAOeKg/sp40BOcEcgitN9QJJGAQx61XuL6SRQpIBHAzX0Ck2j5NpLqUGsGU4yTnpx0p8lg8SgHPPIwM5FWBcHJMgzj3xUb3W9yBlQOhJ61alpYz07iR6c+CDk/UdKmh0SXazqM8jv+tNS5I+Yk5HXJzkVaOtSrDtBxg5HPbvUtyKUU+pDLojhT82OeoqobU27bSeoyQp/Wr39otcROd52npgYqgZHdySc8c8c1SbCySIWQRkkHgnoaUIOSM8iiR+DgjcOgPH40qtjnpkcUepKSBojIoIHOOQewpqQorA4AB6AVYMiqu3GCTzx1/Gq07HkgZA7+1U32FaK1ZYUKrEHj09qmtoElYAkAN1B4xVKOTeOQPXk81ajQD5gSFIBwe/0pNtlpplm4tokYEYIx09qIYUfYw6sMYqBsknBIGKdExVlJBG2pGuXoatvogk+VCAe7HgE/0rofDkYtW2nBKng+9cymoyKAg4BHYZ5rW8NTu92S+QAcgk9TXLVvJNM9HCWjUTPTtNO0DI+Yep6GugtyQAQSOgOK5qwY4UgjJ6ZGc10VsxyucEnjgYrwZqzsfSra5pRAYyBk9+Ohq0pIAPYc49/WoIACN+WwDjrjJqdMnkgAg455zWLTT1LTbRNEu58nkAU8RjeDggHgADPP9KiUBlBAK89Cc1aTI24ySRxSRrF2JYFywA6H17itKFCCATk+lVYVbdjjPqRV1ANwwc/hjFLUfUtxr0GSD34q7H9w4OMjjNVoVOBnIxwPUVcixuAyAMZOBQo2NEieI42jqf61djjCYJPHbHeq0SA8gdOmT/SrkURxwOahtLQ0V0Sx5JAUDJPXPUVs6dCN43ZIxzisy2HkuBjI9CO9acF00WMEADnpWEnpZG0dj0zw9eW2nxBgFyBk5ANVPEvi+KSLy4F2MM5Ze5ril1aVgCGJA4IBwOfaq0xecE8gk85rljGd9y1CG7Rn6lmZj0IPIxXN6rbkoeOg9K6a4Q5AGCRjJrNvbfcg3KSCTkkY4rrRnPY8H+J9vjTpzjPynAz3r5fuEy7MRlCCAPb1r64+LMAi0a4YjBAYgn+VfMt3p8YiGeWzjj3/AKV7+DdkeZXjzxvsL4Y1BYFEcpBIAwTW5q+tL9j8pHA5GeM4z/WuVhtRBJgcAHKnPWn3EZlkJGAGPQCvScIuV7nG84q0qH1dWJPLilfJIyexqUxW6kgkA464qpFERnJIbGRx0xUchLPklug49a22Plp2erNmxs4LtQyglR3Fa66DaC3yHw2Od3U1g6TqItN4OR3HH6VcbVvOkAJ2gdRWL576FJRsSXGgRR/6p8uCSNpx170628OBFwze55zVyB1mmRw2Aq44PU1djmijyZAcHgc0c7W5Hs09UUovDolUngpnkHHFMm0VopXVHG3GOMZrSmvRDGRESTjisGTU5mY5PepjNt2sVyxW49tMMEeGkI45HoazFtoEmRw4d1+97e1LcXk0yk5IwcdcVnKzl3fOQw4/CtknYztFdTqLmWGW3UKBjGDjjFc/q0SmVDEcZABwf1pLaVypTJKk7gxOaY0fmOMkk54Ge1VFcvUnmvsJG4jt02k+aW5GeK0kt5PK37TjHPFSaPpaXbYdc8nqOld5o/h5XhCSkkYx0zUuaj1KjFtHBWtvPdwl0BAHIXFZl4JUdsq2B1OK9y07wla2ttKkcXzMdynJJHrWFqHgpI45ZAmWwcjFQpq+o5QaR5Cl20SAqCM9cjGKka9cruxnB4PT9K09V0k2sxBRgDnt0NZ0ASVnjHBB7/rW10yU2iDzzITgYA79zVq2lYOc/dA6n1qZLQKScZGMHjtTPsyxgoOA2T9KTa6CvK44SFQxA4600XDFAMMT6Z71NaxjaSxIGMAE5A/+vVn+zwFLqcZIJ70XWw7diizFASQSWPSkLtG4Kn5hyADirxsTNkhSCT1qSLSHfIZSCDjBGKGxuXQzULyH5gDtPB7ip4LaWVnAUkgZBx0963rDRAZOUIJAGcZNdtZaBBY2Cu8ZOByxHWlzqJPLKXwnkZEonKlGwepIwB9KvQxFxsC7iR25OK9ZsvDlnfwCVLbfkZBBHA/z6Ul3oVlpqmRohGp5AI/rWbn1RSp1PtHlwsZUchIyRjripktJ3mEew5PQHIrtoL+2FwEKKckAgiuzGgW93LBMsKA+WBkDGaj2qWhUoSSPKD4fnitQ7qQfeohoUHl7pQydMlAOT+NeseI9OSy0qRymCRg5HUV5re6qnkMAoyR92mptjjS0vIx7u1trf7hI9QPStzQdGs9QtS7jaVAAJGCc965P52meRyxUnJAOfwru7YCDTFMJADKAwx6VUlK14j93ZIIfCNnI7jeRg5BJxn2zVeXwtaeYyGU4GemOKfc3cgti6vj/AGga5iHWblLtnILEHucA1CdSwLktcvah4St1TekpLZxgjGcVHHpUEKD5gJM81at7mW+kyRgE5Az/ACpJ7J5GYjcTjsafNKWjE1DoYt3ss3YAkgfjmqxZWk5HHtU8kKzTlDuLAYINIdP8ts5x7VonZGa7ItwR2zbCVAwO3c+tacOnxXWfKXJHAUjJ+tZKW7BMdQBjFdx4CtgUYykEDgAAHFZTk1sy4x8jBudEYwKEhYN3yOtZ0/hppAQYQT6ntXr2qWaGx80ADIJJUdfwridX1M+XsKxkqOnqPwqIzZp7NSOMk8OPEglaEhGO0ZFKLBIlwVz6GtG8v3dcA5FZiySOxIUtnjgfrW/NJq5n7OMPMT7IJSAFPHtVq300sNx+UDuxxmm2s21ixDbVGOeKklvCwAGVPfn9KnmfUdvIls0DONwITsTjmtDyIShCuVJOAGOayVlJXOOMcg96q3kpZ/M7gAfgKSbvYfw6mncWSRg7pRkdTnrUcOy2ypIYE56jpWQ94ZIySSc++c0kYfZuJ5J45/Srs2rE80TRMiJvIdhkZBY549PeqstyzOoLYJOBz1qFt6nnOM4xU0caSAgj5x0otYEyu920aknkkZGR1AqOSZ55FOBgjk4yR+NWVtyzMj8AdB61LFbIoO47ewz3qlYlyZjz+ZgAdAcg5p0Suoycgng4H61qNCgbAG7noRSoqNjIAI7U0+gld6mTJGyksVIHqec1JbEMxBUAjpWo6I+VxxioBZFWyAPY0XE0yK6A8tmC5Jx0GPpVBRIzFiMAnAxWs1uAp3Zz6ZqJoiWAUDg9PehNBbzM6XeuSFwMYz71X3urEn5XxwK2pFwCHTnGM46VDLAXi6YJ6ECq6kO9/dMzzWJKkEFRjHoalWU/xABzzjpinfZQWO44YnkCpktlcEjqvUkVVrC5pJlR3YsNpGe5xnA/xqWSd0VcEgZAOTnNTrEQBvwSTywGKjEZcjBynQnrmluV6kQnKjAJBBwAO1OX53UvjaBwRwc+tP8AseHAPDZ/MUQIY50I6AkcjvTC5cumiW2jKHLjn5T1FQRTBwDk5J4GalnKs6gAZPQ1JBajIAGTwcioaSGm0MSEtMjAZUnn1rpTocbWIlDfOBnaDyBWVBy2CNpHc1dGpOjBN3yDuDWTvfQrcgg00NIHJBycZ9q27Ro7WHDkE4zkmsqK7TJGRuBOW9ailuzIxVhx25olFvYuNkb8GoRvJwRjrk96iv8AVijgxnBA7VmxyAIApxx37VQMzfaX3ZIbgk1Eabe5pKaRcbV3E2RwpJJAPc1ch1JJCNw479BXMXVxslAXLDPQVahuAASQUZuSM1fs10M/aKWh2NhYJdyB0fHI4U4INdMPCEN3CrADcBnFcb4avSJ4jnK52nPc+uK9Nu9QFnZKVx93OQa5JXUrI0ppSdmc1J4VVQMvgg4yO1ULmwg0sFsKzEnJFTan4kZgyhuP7oPWud1C/e5iJyQw/hz3rSMZNFOEYdQm1JVuCQBtPI96bNqeVBIwfbmsSSR+TjlTVknMI2AHnnnpWih3MY1UrqxIzCZ8k8D9Ko38jSSAA4wMfKOtIbgxEDOPYjvVSWZxNuI3L39q1jGxm58zGyR7wVIz9O1VZE2PgZZWAzn+VWReZJwOMd+/41Xa4UyZyRnOARitLEOViUBF2EnkggVHPH+7OQQAM0yRjcKCMpg8bh+tTJ8yYbnAzmmtCuaxXEYjt8sQTgYGOlQvAEBdPmPvxzS3bukg+UhW5GT2qS1mKLnBIPPA5FP1M21LQrK+9lyAOxz3q00KxRbiMgY2kjH4Grj2ccsYcKAQeg7VH9lZ0cZJRTkbuwpE7FKJNzk5UIe2Ksi1DFcDgGrEVtlAQBlhjJHSrtpZ+WjZxgDJ7UXugV29SxocTowIcg9vatW60+KdCz4Ix97HeqNkRhmGTjC8dBVm4mk8l03BlyMkVHLbWxrs9zAudPSOZ8AAA81XmsQyFQBzyCO1X5HaYkEBiOSAKjGXyR2GMVabHbsyslh5aFskkc4A6moHgRSQFB74z+dXdshzk5WoFiLux3EnsAMYpoi3kVI7XazMCQxHBBpixshKggkHOV/nVuZfLBwCPWmlBtyDyCM4Gadh8qRBGBJngA5OOMc1C6ANnBBHGc1aRMzAEDBBIGDUjRAuMkAYqSL2KOQzEgjIIyMVK0gXLdAe5p+ArENlR03AZwafNab1wvAxkZ701qCb6FVpxtUgEAdqHkZkBXGSc5xwamMKquTyOhwKmt4FkbPVOopMLSZnz2zZBPIJBJPahrffnIOMfmK1hs80hskk85ps0CSAlCOTyM/5xVX6hyyMuGDbhQSSpwW64H+NPni+VCATx2q1FCVAbnDcY7VKUBQjbhgOp4zSeuoktDMERwWAG/H5+1WYTs5cfSpsKEBIXB6etV5UYncBlSMfU07XG1ZqyLscihgCR9KctynQKNvv61m7WdCT07cU+OOTIyQSw4GP1qOUfPfQ0sjgjp2qN5s5Y46dRUTsVUqQC2MEf/WqHBhiGQWPUZ9+1O3Yfu9C15iMu1zuPc9OKRbjyYiB16Ak9arRxvI+TuCH5ScfrU8luGhCnseDQlbcSqEZbeCQSCen1qKR28sqxyMc460+OEgkMCcdB6ClaEb0bnhu3aqsmTzOTuVVRimSM+2e3rXbeAr42EhR37ABj3FcntJYoBx1P+FaWnSPDMCASSRUzheI46O56fretrNpu0HzJMEZz19vYV5hqMWZHwSQxzhj09q3nmfysZxknPPWse6jZ5BkZHaphHlRs5XM0QBVKAbFJyQB1pHsyFxgkfyq80JXAIJYHtU6pvTkY7Yocu5mtTDktHBGwZGOTnrUlvavJhjkHG0nuBWwsSFTkHAPQcYp4RAhKrwfbFK+gNc2xj3FsUYYXPPNC2uU3kgqDt69K2cDcAwABHGDnmmwopdgEAx04600xShpoZkmmuyAA4A6e1aFvZkxgEgkDBAFWypVQMD8RWro2gTaqruhAAUsR06c1DlpoPlS3MhYxEwUjGTjIqa6st4JTk7RyRjn0q1cKg4I+YHBzxg9Kha5EZwSoHYknn1qNU73OiNkihHZnkEYJHfsac9oqrgDk8Zq3IwaQODgdxT3+ZcYwMZzihyJjG+xlf2aA+dmSBViJTGFBOMHH0qymQCAenY96kjgDOmcbScH3zTTf2iOWz0Oy8NKJ7I72G5QAC3pWN4hkIkdN5wBjg113h7TYl05i+AAvHrXHa7EZL1xkADpULuOL01Rz/llwOSCDypPI9jVadcOMoVOQRt5z+dX/LKhtoU4Pc96gmcNjJ5xx7VqrId7lQbixUqeeOD1qQR5PzDrwRnpjvU0ZXcAeGxnnvUqxl8Anb7iq2Jum9DPkiLcdh04pI7YrsC+vB+tabxKpAIyMZLYzSmNUGSMYIJyO2fSk5dgkrqyPbPCGi20/h+1LL5hZMg5AIPfj8uap+O7GGDRDtQBwccDHGfXvWx4OBXSosElABkgdTVX4hLE+jpk5LE/Liine5nTSueLaeHkvyCAUB2kEV6bpzxw2w3KDtHBx1rzy1HkXRI4DHJA7118V0P7ObnkDGD2o+0aXfPqYviTUEupioAKqcEGuYmhSTDYGf8AZHFW9RuVM0gOSCeQe9U94aMnp64q0aSfMSW0ktsQ8YwQexxW5beML23QZlJXpt9q50lyRgEYOTjvUrgphiQSedpFZzjGTIjUlHSJ6t4aUeILRnABCjafYkVW1nQntLZxICYwMKDxj396u/Cgm205nIx5hyBjtjmuh8aqjaVI8aKRxn2HrThZEK827ngGpJKLhioLDdg8Yx6kCo4/NjB+UnPtWzOoEjjOfmPfNN+TIDDHpTk1Yv0M+2uXOQ4wRwDimXMwAJwcY4AGcmtAxhXyMUjQJMWJUZPccYP0qV3FzMyYpyIwcFiuQf8APrV2O6jUDK5IHI/pVlbIDgYx3xUEtkgfcODjmnoKJIl7G7LjIyeoGKsRypvIfBPYrVFIYg4DD5h8pz3P0qWS1BX5c5xjjio5bu5Sb6IvHaoJDAnAOKUbAATg56ADpVG3t/3eSTjHPHQ1KsLFAVbL55xwM0rNFc1y3BCPMBP3D/Knx2Kq+fuDJOQKz5PtMaEbgfck8Vbhu5ggU5GOhI607SWwXi1ZEkkSr86kk4wCR+lRsxicA4IIHeplctkE4LDvxioPIIOWJAz1PemnfcWxZKjPHOO1ZtzIBLtAKk85A6/jWkJlUYJGenrVG6IyWDbSO47UJCT5SBSsRO45wOxpjtuBI4Pf2qvMN5yhBHpUckjhQDwB0wKrlbC4l0BKBk5GOmM1AwCxlcDJ4OeMU55cnGM4GSQMVXky425OPVq0i+hno90ViByMktngjipWkJj2E8EZIx3pHj2MCTnPUA96a53EH0GBWttLmexAIiHBznvxWlZg7skkDHJ65qoq/NyRV60+4ACTyTjtioabWpDCcgcEZ/CqzxbW+bqOmDV6aPBDFSSRxg1EV3RkkYI45P60r20NYbFV8sAQMH1B6e9V5VdmK5yPQjGDVvdwQCM9RgYFBVh8+09eSBTugmXJ7sQ/Lxkjt/jQGWZQQBg98VTYBnIJBC8Yx0pReBZlQdMEc9/eosDl0LYK4IzgHqSM1nXEbC5BVvlHr3q7ICUJ4AHTis55f3pydxFKOupDk9rmlCrYBAZcepzVuOEbCTjI/U1kR3rDBACAEcYzn1p0mphicPt56UnFs3ha17mg8Q55Jz2Hb3qs9kSS/AX1zg5+lWLSdDGu88nnntUssi4B+8KS00Iau7oyZbZdwIwMHkkVWcBJg4xx3q9cyCQYQ8DpWZdkqMnIAHPGa0sGsSd70KhGcnPWs95TO/OTjjFMERYHnHPA9amjjwVyQOMEf1pqKRHxdAhTyiSCcE9M96lkjLLkc5HSpI4lUBSMD1PpUsmyOIAcHrk07pOw0uhlNC+cnIIx1HarEqt5YxndjtzSu5dlYjKsSBU65VskHbjpTUvISbvYr2kTq7kEkgDIz0q0PNkBBPfHNWmQRDJPBAPAotLlGkOQMdOnWob62NEtOUW3tCiAOoB9aetiN2SoHPpWhGUlVCB25OaJdkeQWAz2rNSsJRd7WKkkA8tdm0HJBAFQ2kJgmzyEYZIAzn2qeSQMuFPvwP61JbgxqfMH3jkY7Yq1sWo8vUWZyCuAF5wfpVqKXfghtx9AO1ZF5dgxHjJGfbNQWmo+UAADgdSTS5G9RRd9Dp92VByAQOhqW3vdxaI/KW549KpW8wljVuMZ5xVu3KPLkA4Bx061kapvZiTrI4Kgkg9wcYqlJaiNEVzySBwMZNad1J5T7wMIB19apXOLzZKGAGN2R2rRbCW5e020WGMAAcAgE1eUrjALA4wef6ViteukKCI7jkZI9KZPqBhAI4OOuax5ZNl80UrFmcJGpYnnoMf561RnCzk7D0A4pkd2jIA4JJ9/6U6OWJnbaeM43YxmtdkS43K8ce5mBGAOpI/SqRgjN5hRzjua153WMlCMFhnisVgRMWYEleSR3q43RlpHRks1qXwEGDnk46Vbt7IrGMjjk4/rT4QTGCBkHuaf9vA4HBHAHTBpXvoxxUdrgkCenykZxSCxEqsNuQetNjMhfkZGckg5FaSIHtsqDk9fes3dMnkSVzBl00QuSBznniiE7XwqcZ4znj8a2ljDIQ4yeTxTUgRR8uGJOceoq+bS4JcuxmTQ+ZMhAG7uDT5AOABg9BVqW0E8ikqQRz+NNKBGwQAnbtzQ5C3YltEJICASB0LYyapS2a/aAwABA25wBnnNbVrAgdRnAY/lU1zZxNICACR0J/nSVuhMtGjn7idreMDkknGAOlW7aRnh+7g44NLqdrEhjkV97Y5GM456fliliIhgbL9sgYqreRpF9bEbS+aGUkYxkgmqrwo6hMhuOmB19aCiSRkh8c7QSetNit5EkU4yD0zQotsTtLcqz6YYl38nsD6CrNtZM6kjGAMge9Le33lIVYAEdMjrVa21YxSAcbcZyTVCiordjpdOkupAGB+U7hx09TU4tfspTGMdzmtGOfzlyg27ug9abfRMVXGAxPPGai4WW7dys1ol5BvIDL7mqMll++UL9xeqkda27O2CRgNxjvRPbooL8E57mhe6Np9DGezSFhK2AGOAAangO5WwckcA4qjJOJmdCcoDxz0p8bkoShYY6ADriq1JZn6i00dy6MCFPQ56568VNp0LsrOCRtHYdau3KRTouGBfPIx0qSwhVZSN7KTwfei90Sr3MuVmEuSSeecUSZeIkcPjGCK0JbZEkI28k/WmmFGYAJnHXjrQmmGpkRQSSYQglRwCcnmteytniYDcMHqasx2yJhcEE8jjginbDg7Tgg8A96TethxVmTvGXjIBwQDj61RhgltZXzKCn3gDnIJ6irDXTmMqVG8jAB7Y71gm8kllLsSOSoB7Uoq7LbSd7nSbi8eM8/WpIJAjAk8DrmueF+5cHOApGParEV27E54T3qXBmjlzbM17mcu37ojBHPPSlivQ4Kk4ZRkkjGawo9Ql+0SDbtjzkEnp7UGOaS43BjhjgDOMUKndEqa2Ol3RMgPUnoAOtNlkSJAwG8Acbaw7ieZI9gOcDpnFTafdO5CSZBB7d6nkcdSrxvdGvFIJAGYbCRnBqrJeRJKVOSCOQT/SppVLuGQYU/KcVSuLIYMp+VwSCRzkUJEuVtbFpJVYDBBx1Pr7U9xuBAGT35rGhgMUxIkyCN2AOh71YF3LFk5JBPb+dTyMXMm7PQ0JIgIl4Jx1pCo8sZwFHQH/AApkV0G4J4IHQ1Bqkr+WSmAwHBNHK72GpcpFOhU5UDcTg4pr4Ktk4I446VRivn2DecsR1x1pIFaaSTLMgJ7c5rVRaJ5lfc1IhujBIGR/Ee1TQoWI5BAPINQ2sbqpydykdMdalmJyoHB70avY0TTGzR8HHJ6gelRoccYUnPeiF3eRwwOQOcntQQFdgQCcdMdKXkyU7MkUiPGQGXqCO1SoM8gHJOSAf1qvE7O2fw5q1uVcD+VQ9DS/MSpszggk4zzUhhBUYGM/qKYGBAJHIHepPNBQbRkduOKlsWr0BbfbgAZHbJJp/ljaFJIwM4FSLInyOTw2ce1NMowSoJ+bbgnvRa+rF5CrEAMgEHtSxoFUkg7T196kR8sdq4AAwCetPVllJAxkGhuxSTQ5bdJUBBxnrn0pWgxgAADHYDmp4YvLwCACRxg9anSESOOBx61Ld2C0Ml7cAFscdcVH9nEi4VB+XWtqeBBuADEkAEk5HFQwW+zIBBHp61a20C13sZn2PyQBjPYZFNNpukOQenQGtxYwxAOCCMgY6exoSBSCSgBPHNTfUdjEFqScY474p/2PHyqM89RWjIqZAGevUCnIisSwBUDqMVcZaaitYzhalAAASB09KiaEDgjknvWtxJHgDjPNAhTaMjLHjFZqVnYLaGR9nKAErgnr6j2qQQHzCSBjoAa1PLV4gT/CRwRyf/rU1ohMCASCPQVV0T6mY9oWxjJH8veoprcDJIwcccdK1ihVuB8ueRVS4hJ2gggnIIxTWpV7GdHCWJIGOM4qwlp8mSMnGTVm3tnL5IJAGMEYzVhkKHkbM9Bkc+9JO2hCeuxjvblWIwME54FKIiY9+3BBwcfoavvEN+SMv646+1OFsZFAOAO/GeKHK+xpoZ8sBdR0B7c0skCtEUUAkdTVs2+7gEgL/kUqxhWBOcdsCi0rk8q3MeS4xkDJKnBAHIqQRsuHAIPr3rSmsxnIxyOcCmpGsqlDwMgj8PerZNmU0RiCxAPPGBzVe4jJIJAHvnpWw0KbBkAg/wAJqHyg2QwyQOMDFTs9R2bWplfZxg4OTjkkU0WeR3y3f1rVZBtJKEDoDjpTSgJwigE9T0rRaBypmYdPGcYIPU96fPaAIPlwQASw71fEITBBJ7c1YWPzE45HpSbt1JtoYLwMmOMkd+uBSG3IJfYMkcjPFbjWigYA+UHrnrUbwpsxyM8Dip5xxi7amQsOBhQCB/OnnT/MTGMnuOlW4oCHYEYwePf3q2VKkFQM9apMpRMn+yiCSBjHrT1sw5AA5A4yOvvWoBuzwAxHPt/9enNFhQVIzg4PpS5ug1BLYzVszsBUcZ6HtjvUi26YIVcHvx1rQ8sdduffFK0Y8vcD82Rwe4pcyaLWiuZwswSGI4zkYFOawCk7V4PQjvV0AtnA7dDQ7gAckZO3J9fSkn2EkmjPFsSBvIDZxyetI+n5OQMjH5VpNFnbk5JHINMIJOFJD9MgZxRe2oOCZUa12gEjPAGAKhksASTt6ckVpOWDY7d6aWLqQpAY/jkUJ3ZHIluZcunFI9yrhc447Go108bASO/PHetZIX4UZJPU+lSizYkgjGDgZ7irvcXKmY81iI0yR2z0qFLYE8g4HfFb/wBkIQg5JJ9aozwbMk8bugA61UXfQTWtiiliWIK4wTxk9aq3ViY2HOcnqB+la8EQiJBPBO7Hf25p7Q+Y2cdeTmq5ug5RujFitVcjgHjkEdKvfZU2gBQxUVbMAUlSMPnnjFRC32EYIwepFTfUErbkJtwSAFGPUcUNYLggAE+tSmF8E4Jx0OaZbgvwGbcOuR1oSW5pZPRlV7DBOBnPUE1G1sQpGOnb1qzdF4WIBI9jVb7a7RgMmOe1CuZOy0KbRlQflI/WpEtSV75A6j0qRJ1LnpkevGakW6WUFQc9vcVTEknuVRbZBBIHORnmqwheLdnhQevtWusG/DA459KsGOLcMqMdKewJWehiiNuSwAyMjFOWBSQSOcValXMpAX5OtJt2Z6nnvRcpruQLGpj5BzjkqcZqOVkMQIByDwPT1OKuLt28gEHtUPkIXBHTPTNFwtbVIYiKQAcA46/yp4icjAwSevFSugKg4APYA5qSEZ74OKFKz2BFZoCPm5JxwMVHdIEB4BOASR0PtWiy5AUADA65rPuodjhg2ADjb2OafNrqF1FlRI/OYnHQ9D6VraDI0N7FIDgBsYx2qgiojJg7T0PPXnitC3UQzIVPU4x71MtUXTlaVz2vSpd0KMeMjgg1t24z2we5rmPDUofT4SeTjBPvXTQMWGC2B1IBrwaiaZ9HTehoxZDAjI9MVfRgAAvXPUDrVGzYAHByScEnnFXI3IJwwwTnIrkkehFXLsbkAEjBzjge9XYwUIAIJb34qhGGXDZ3ZHrmrkb5xwDjrWTV9Doikti2mQSpGSoBOKuIRsUqevXnrVKB13LgHJ65P+cVZhZQeBgkYrNxt1NkluWVHYAZ70kO7c4CkqASTnoPSpI1A54JNPKYOcZz1xU6djZK5G7+ZjcDgdPpUQy3IH4mrGCrHk8Dv2qLPykBiwJ3AEYqW+o9tiDbhVUjJ6kgY5oZRtwTk+xp7gnnBBz1NRk7TkA/hRe+o1rr1GElQARn8etQOoyckgkce3vU0pCk8574qCVS3OT34FC1ehEtWVJMAgDGe5zWZexhww6gdT0zV+bkEZ5XsKoXhOwjODVxXcyn5HK6yx2MDzkYJJrxrxnHuuieh5yDXsuucxtjHHOMZrxbxXIDqMhZupyATXr4X49Dw8c7QscwYxsIHVfmye1MGWGT29amlUEjA+bOMimycE4xtXIKkZr3D5d3RUk+YggcdeahlAyfUDOBVuZQy8DJHH4VUkjIcAnBHJq+gO1rjVYEgKCSeKsNCTgAfJjBNLCqkZGCQQMYqUoFzg4/qKQJJrUZHGQhA4ApCMEcY77qeZCcqflGeO/FTABieOAOQeaV7gl0uUpoRkbuQw5yakS2CjPXGBmp9oYDPA7Kai80RuBkn2p67E8ttWNaMvKFK4H94DqKlWzV1ZWIOeMZqSGRGPXpwMVYaFCowQq+3qaT7Fct3cpixCOO5IxTlADdOF4ANXFRVYgvkAdOeKicgMDgHvg9zQpaWBRsQvGQu5eh5wBT0icgd8Dr6VZJBGASCRjp0qvuaLOBtBP5+9Bail7yFiXJxzgDk/4Vr6GzLOoySM8VhS3BVgyEEgfeBrS0G6DXcQyCGP61E17ptQvzrU9Y01iY0z1XkH1HpXQ2BZgrY5I6VzOj5IQgjBHHPSupsQOMngenWvnqiXMfXRemppQZCgAnIGRnvVndhxhSR79qghfd8pByp25x0PpVpY8cHqeoIrG+prHyHb9i5xwOTgZ/SrUJDABVJB5zjpVLh+ASNo29MVPBKWwMnkkH3FRLyH1NSF88ZzkZHHGKuxRnClQOfWqFsCQCD2rQtRtIySAO3rWadty00lcv2wYckcdx6VeALAbQM44zVS3bcBzyKuwEHhsZ6YoTZsrFi2RsAfiMVdibb1B3HoR0/LtVZQCpIIAHQVMhC4Ixyc8VErmhfjkUHBHJ7jtU6rkYOetU16ZPr0zmrUR75+oqL3NEy1Cm3PQjHfuKlOVUEevPHWocEZyvynnB5qdMyZAwcjucVGq1DXcgaMMAR1znpVK7jBV88lhjnt7itB42BBBJGe/YVUuUDA4OB3JFJSTBq+p5D8YYAnh65OMjafm7gHvXyhJMJGOcEA43Doa+rvjnL5HhacHo4Kg57Hj+tfJrRmJ9pBwG4OOtfRYDSJ8vmXuuxMsasRkHjnJqRLUMCQeM4I9KVFznAxgYAPerEH3BkY5r1bux8/dMqywCFuQNg7iq8yI3G0OCOmK1LghkAPBBIyP0qk8YXoMj6U0rasltBYwxhDlVIY5J9amktYmbhPqaijAAACAn1qyzYTjnj8qa11JutkFjKIJ2AOV446Y/Cum05YZgxO0lQTyPbmuRVR5meCT39RW1Dbzou5MlGHYdqTXUrmSQ2/uEYkRgcVjyKXkyP/11blVhKykDAOM+tOFmTkg8gEgetOKsTOWlyhJG2woen16H6U2OBVQAAFcEj2q2ts0+d2FP86rvE8CHC4x2Bq0iE1uVlg+Y4IUnsDQEAmQEgHuT2FKkJZwT8qdSSOhoQncAU5PANG4/dOo0OWC2bcUAJPXPWu30aWUlXUEq2BjHT3rgvD1tFdzbS7KVOMe9eu6XbxQWaNAC46Y7giuWcb7HTG62Ru6RAFUK+3JGRgckVPdaMZg4cBgemRVSxU3FykqFg0eCWHGBXUiSKTbgfKcc/wD16xUHvct33POdS+HdtqfmF1wcZBxXA6j8KnilkNvnd3KjrivfLu5igJDAKM4IJrjtQv4FuZQpzk4OD0P9K2jUsuVnPOCk7o8efwffQyGPYxI4JxSL4LumJ3gjnPNepyatBbtvkAA9xnNbQtIbiGOfCEsOCBkD3xVqotiOSaWrPFV8NNBjcwAxzmp7eztjujYgY/iHetvxZp7WNxwSASTj0zXNBX5JPJOOKt9y4pL4i1Obe1ICAMQeuKYLgSMpIGQeeKgNruRiMnB+9UUW4yhSO+OlQ1JrRle7c9G8G6amqyBwgEY4JI71ueLYxFpZtgg3E8svp/hU/wAJbH7X4cuZXXDrIFOOcDnFa3iXTAYGcjgDjNZqDe7GrRZx/g+WS302NABvwRg+g6GofHtwY9MQs3zZAznPU9KzU1VdLu2jD53dOM8d6xfGmsS6jarErhhkMABjpTjH3rGu+plRXJSXeeCDkivbvA2pRalpEIJ3vxgD+deBWjsQA4IJ4wTg5r3b4W2y2ukrtTKscjI5H09qznC7RHNoVviw0lhpQCDPnEL07eteHyIUYJzjt3xXtfxhvW+y4ORvbjIzx7V5IYRgkkDHPJ7VvFNbicrqxlXDIqkADJ79K1dOu5DCIyTwM5zUMtokmQAMZycdx3oAMSgAEKemO49ab95GS0NLzVkiKEA56H1qmbFMsAOGOcHtTIm2ZOASe2ecf1q7lZEAIwc96izaBS1JtBtVku9hBUHI59R7fhW2bUREllUjOee4rHsSIbhJD1XkEnoa6oTJcETgAKRg47VC31NHY4rU9MS3vjKmAW5246GqEqOrgkYBPTGa6fxHIWcMigJgDGOhx1rCiJmcDGT0JrZ6q6FtohEg+XAUJgDIHevR/h5oKalpkpVyCG2gEEEj/CuIiUQgAjJxxx0r1P4VXKHTjFkhw3zjP5VzySvqJ3expapoJt9Auw44VRhvQ56V4re27wuyNkADAyMn6Zr6M11op7GSBTkEcr614H4ljey1WSLg8k+2K0jCNrILvdHPPEckbcAjr71mSBomyeoPPvWzPc54Xj1A6VmXWGkA7kZ6da0jpoyJNvW41JC4J3EqTkjPSnhUbgsSfYZ5qAxCEEqOp6Gn/OBkcHqAf5Vpa+xKnpclkTYVAUYzyc9Peo5trRHBBOPvY60FnkOSQMnJHtUTykFgDz2I4x71KTQ7toqRqBkYyRk9euaeWOOBjjB4qQRKQSBwT0x61N5aeWAOT34xj0qjNPXTcZb4ZQDgqBgZp5IjZQFznoTzj8ahI8thkY9McVYjK4Quflxzipcdbs1TvuPxkdApB71YkjB2sF38ZIrNSQyMVRuAecn9DV9HcoAcHjAwelTbW4+boZ16HEhKZxjGBzioImaQgEnOODjFXWGZQSMkjnnFKlsTkAglT1ArVLS7Mtb3ix8EZ2hQCSPTmrAU4Ixg44z60xSYiRkkkAE+tKzgD0GfWpsWr2uyCckbgBh/T3pqJlQTkZ9O1OkO5iffqaRIizkgkYHQelMFLW4jSBpPL4PrjuPWmMRyoxwetPlVFIbAz6+tNVGZieOB2qrWFfoVJGXeAQeDnGaJJEC/dGPUZzU8tsszAkMGHPGRVfycZJORnjFVa6J0vqKmGGAcEHIBpvCIzjpnkYxzQICrhyWIHUCnyIplQAkjqRxUpO4JoqfPMeDjnr0qYKysAcAnoatBEKkAYcdCBTtqyKowN4GOB198UGTvcpm3dCNxDeuB61ftIgIyAeSOSO1MWMucAHI7jpVrHlLz+Yo6FxdlqV5GIJwenAOelMFyxJDdF6NjrUjSgqQTg5+8BTDEGySeccE01qU3bqLA5ckrz/nrVmNMck7iBkn1qnb7gzgsOBk47+1WA5IweVAz9KWzDm6E5lBABAPuxH6VXmlCYOQwPGc0TIXQMHwM7sVDPIHGBwO/amlqDkRFVyXUAnvinqTg5BIx1FRQgMNykgHgg1PG21iVPTocYNNK2jIXmX9KnMUiEMVIPbv7V3EmpSS6cobpyM571wFqwLZJwc5GK6uzk82zHUHGAT6d6wnBXuaxk0tDF1CQoxIPfmo94aInOSepqS/t9m4gEoAec5x/jVVm2ptJwAMZHatlG6uiObuQTSiIlcZbHbmnxTbI2buOCOe9UbmVYpQ2c5JB4IyasxFZ4iFJyepJp8qJ3V0VZXDYbOT15NSQqXzlcD1J7VDcW4Vjknj9KFc7DgkADtStbYSeu5OYFWM7jkA8ZNRMYYwVIywHAAqu8s0gZckr6EcVWmWRU5PPQbTnFWkDUb3Lm5JMgEKeynrT1i2pjgHHUVl2wIHJPHc1pW8vZuPQ561LumSmkxstgdoOGcAk4PPWn2tmYowRwR0q8JhIm3sOoA5x60qgN1GMdCKXNoa2W5WEBaIgkgE5ODjmrMUZZNpGBjt3qMvyAVOQccfzq7DKFQjOSfXipeg7c2xXEZVWGDkjgjtSpI0Aww4x3NOcsjh8ZGajupUkj3EZIHPbFCTvqKziPt5iGIUhSeuRkEVNLctsKkDI75xn0qpYxjAbJJ7c1bkVGwCcHHPHertfVgpa3K33sl8AAcEDpSoxRQMdOSSeDTg0auwIOMeuce2KmwhUYGAvIJ5NLlGtSqGKkgnKHOSO/pURZ0fI656Yzip5484yOvIJH8qjaFNuARyeV6Zo30J5u5DJGZMnHPcelRrHkDofarDDYCc4AHA65pQdq7gMnPWhEp36kKxFTuBwB2NNCFn5BJHIqUOHQg8k84PelBAcHJAxjAoEvMjSAZJfkcgCnRwfMADwBjPrS7l3kNkqewGaHuliGwEZzzx0/wAKNVsXFJIabYIWyAV68d6aEKK20DJ6jNOa8EWCQDng+1Rz3AVsAgkDBHehX6jStqJ5QIJJDHoTQkZBIJ4Jqq8+zjJwe4oS5fkY5B4B709zOT8y+iDOCoQgfdNMljJY4BOffpT4m87BwAccipDGCcg4P93PUetDd1YL6FKSAOFwOnBFSPGFQYwCByKkdCOSRyeB7UyRt5wige2e/vU+VyeYrPGR2+YjNWIYSiAuDwM5qaOENkZGQRjvkVMyBY8DJwMciq0tZlp3RSjtzuLDkk8VI8SOUBAzjnFSxqWUt90gY5oZG2qQMkHOBQt9BKzHmJFUFVwAOd3c+tQXUbsUIweeQPSrEkjyRZJGcY+aovMO0RkAkdSRU21K9SNoygJXOSME/wBKasR2l2HzDoAc5qReMnOcginopZscgelUTuIIihDAAgjngE1YtmRJM5GPp1NNKYbA2k4zg1ECyEnIJxzg0rc2glds1pLkLDwASOB+PU1TMwySSSenNRtIwjGTnPfGKbGwc8g5HFFrGlybeCoIXlu/pQgZMgnI9DSHEeMDnPc059pYEjL5zgdDUNabFWutR6LlflXnoecZ/CpQmQATk/yqME4wODU0LO/IHT1qeWxKdtildqY2UYGc5qWPDAEZ46065YO4LA5FMtlCOSevqO1Fyd3uTMTnBGQPftV221aSwRBC7IDwCDVYIjbccnpk024h2sQOQTkDPSlyxlozVXRJcyGT5jznOfcmqzqenUYO7IzkHtUju2wA+nQChSSrcgjGRkYpqPKLfcTmNCSQQOimpBcExgHPPf8ApTCA2RgkYzk96byuMkHsAKXKmJSJg4cgAYx6d6ltZCtwBjvxzmq54KkDkjnP8qktfmukBADZBHNN7DctD0Sz85NPOwg5XdkHp9a4rU5S1w7MckE8etdUJZYtPJBByOc1w95M7SyBhnnIIPIojFbjTtHUQFZTnqD19KjntwXIGC2MnB6UkMgXCngnqelSmQMQOCTyBmrZD11EsoSxAccEY5FW57UgYXGAex6VCH24Gc46H1qVLrIBHPHSoQJWRW2Mq4I5A5JPWnRs8ZG4A4Gc56043O47SOp61IuGxwpH86dlbYLvueu+BnL6ejKSwA7npVb4kXW3T02t0J+971D4KvGh05E7nGfc+n0qL4ikGKII+4MmDkcAk8inAdN6nnNoXll3MpUA8961rqSSK1GCRnqB6VVt4QrDJJGRk1PrE+LYKRjjGRVWW4Nvmuc3ctkuSQCTnGKjjkBwSAO9NlLFQFO5geoFMhU/MDwM9/1ppPoR71y4Lg7Bg0w7mBPDDHSoWbbgYycYBprOqjJONo7E0uRMal0PQPh/q9zHaMoOUjbvzkemK6bW9VeaxcHK8HORjisP4QCOXzyyB25ZWZc49MVreOF+zQsdgC+qjqaUYImlJqVmeazXI+0SAjBB4x3FIX3OOMkdT0quzR+YQMqx9KmJ2nqeR1x1pctzo5rlrcZBtxyB2HWoll8qTBH4DmkEnlqFHUkYOaYZkZs8AnrU7aCSJ5JSSSAAM8Y7VG3zjI5H1qMuHYAEAdTUTuA5UjAznihIUtCRkG7I44PB705mBUA5ODjg4qPcxHXkH1pyOx3Arg9gR0qtkNStoTGcRxbSTj0z0NJbXSIQueCe/OahZA6EHP5U2NdqkZHXIyaVtNSt1Y1LibO1lGQBjApqzpuyTz05quJETABDEnkjPNMl2Bm2kgZOOKjl0Jb7Gk8oeIkADBGSO3pVaW44OTkqOh7/AOFVoLkEthgFHGcdT34qOaTzB2weuO9Ci2wvZXJvP3AlAxBGcDGaSeRXUqSMsM5HaqynLjJwcY3HtTbrLMCCucYypNapWWpEmV0XbMGDYAPP0p17Ki4KEkE9GNVC7pnkk54IPSonfkgnt1NNLsShXn7YOO1RhztORg0SIeCOATiowTz2PpWiVkQ5JMXJJwT9Aacqg5xxk8YFMXHQ9RVuOM71IABPHPPBp3ViXuIIBgHBPqKvWUO5hk4B5AxTSBGCO3GAOalhlA6EgZAOO9Zat3C3cluYSuBgbQOSD3qhJGMkNgg8VpTuGjAzz3rOlIXOSMD/ADik73NFsRIi7wduBn1qx5K9AT1piKSpIwSOnahQ+4gnAzkH+lCuhasqvbNPGSCeM4IyP0NNSweM5IPTgmt63gQHLDLY6mrE8ClOEGc/e/pimpJaMGmjBmZliAPGBkg1m2+ZpCx4JPP07VuT6a/IAJBOcemaq/2c0OPlLkehx+P0qr6EKSv7xUlRFUnPBxjmoBCZGwDn6irOoWjlQACSD2p1tE6g5GAOSTQ3pcrRk8NsREQetVbh5FlEeCUxnOcc1fFwAoUnAboKie2EkpboccVGm42mtUUljaPcXYnPQccVDMSFzkgeg/xqe4jKSqOgz1qA7yxDdPTFNb6kK7drkCLtJB6k5z6U8oEyCcdDuzU4t98YCD5umDxTo9MdwN/Q9B601Zuw+thscJCBgd2RkkVFPksFIBQdT6+1aTQGOMhsqQOgweaqfZd6n5xnp8xxmny2Y0rMppjYMHIHPX9KnMrCMYGeMnBzioJE8p9gwCvQ4oAZ0PJ5GDx1p6W1C5KbzzIsklR39RSwSAuvZiOAe1QPb4TJBwRgc/rTlVgAxIGBj5TSSRcX5Gpa3R8wpuJGOv8ASp7td8Q3Z2njArMjkMbpwDkZ47VoyObmNFDAFhwKlxsy73Vya0QLEBgEgYNW5CHUAdVBHFQ28YhjKk5HY+tNeUDIzg9ueai1mWm7ambeR5cqAQO+BTLWzEK4cAk8gnvV+WEzAtyM9QeKURI6oTyVHTNWpaWMbJO9i7DECqhRzjPA9Kt248rnGRnOKy2meBldTkY5ApZNTdYM4OemKjcuLiyzrN3I9vtXlh12jFZlqbiSEIRtA60Wl2ZnLSng8bfer6Srv2hcADn60LtYp3voSW4EMIUnk9T1rN1B3dwcEDPHvTpHZrkYOQDwc1o+SCuSBngZxR8OoW0MJ2MSAtnd2zVqzBli38gjnjilvtOd5mYYAXpknn1pIIXjUgElcZywxTtdXuc/Nd2Y2eR3kABJJ4Jq6LdSBwuAMZUVVslDuQeMd6vSTBW2AhR05HejbY0jd6kkQEcWM5XOAD0BquIkbPAL9aSMmTzImbB6gEVK0PkoCGBLHdxx+FIq6Y61hbynBwFPbHIyau/LbocEkEcDtUVtIZIwQBin3DrFHk9W4wBmoerKbdtzPumN0GBJTHIHTn6im2kht+WO8jjNSXuWTMQBOPSq1uJNjL0JPOO9Vo+hjdxZca+BQSDgqcjHH41n3F39qdQpBOeR3/KpLgt5WBwFHPHU+tZ0UUsMhY855BJ/SnFIOfozXineIhWPA4yDVt7pm2kDCY65zmsK4lZP3gJBAIJxnFWIZ32hCemMnPWml5DvzF4kXE4ByB3/AP1U1rUAOHIK46MOoqSwhAkZmYDdnGTjpU88sUi7UYEjkjvSaKS0uYtxbEyeUOARkY7VqW0R8oZAOPU1FGhkm4HK+lWo22Hg5BHSm7WFHyM25slu7kZ5x1FVTpqrKiuAMkgEjiult4kOXJ5HFUNUKLGzAlnUcY/zzUqXREOOtymw+zMMcYHan/axIVDEHB5wenpUSN9oQFsA8cHimT2xhBDHOe/9Kt67lp2NM3KlcA4XHOT3qjcsXBCHDMvTPBFRqD5OOSBlqz4LxmujuPHb6UrdUEmnsQtYlJM8jJ556VOIWGGyU5OCD3rQnnSWDapGc53YGfpVFlfaSVByeD7VUWn6madtGUJQ8D5OSDwcc5rW0qUPKjMuCpyDnIP1pkcQkhUEZzwWPerKxCIAAYB6AdqbkraDi31Jp4kMjcZYnIOOtRxxbWzgjaOSB0FW1UpBuA3EdSOxqBJTKeUAPQnOM1mXa5CkgjY8gjkAj0NIJVAyCMgcZqK8DK7bDkdAPSoUy4Cn8xTcepNrD5LpGwf4qikssgsBxjPTNWYbCNZS5cA7eARn9a0DCBDgcY9RihNCTvq0cu8IBAAA9QKmRdjKHJwepx2qzdW5LEqBkdKfDEp2mXAwMACtLdQXkVBbqHcoSRnIyc5qwskhYELyOflHp3p8cMf2glcYzgVfaBYUBP3yQAVFJvuUldaFF4XkGVH1GKaAyyIcnbjIxWlHCQhIwSajMJU5wDg/Ss73VkPVIlgumEYz1B59xViQJcocjIPXms23YvKcAEA9Acge1aFsDtK4wMkkEfnUNcrKT0sQLpiAqVPQdKJbQSggEAA4IB6Vfjj2gvkYB9etEUiF2DAEfzpq4WW9jKTTDCcBzgdPcfWo7kEMQSAvXaea0b6YIuVPI6YrIZ2lYEkknru6j2q466k26FWWxMp8xRkAcgin2kRDg54q+cxREHGCMEe1RJEIvnX5geeOlU32ItyvQuJdJHADgZXvmq7y+eCR2OfxocRyxsowCR19Ka4MMZ2Lkn3pJW1NL2ImuyPNwOSc8npUCTPMwJ6Z9OlMkcs2D97POB3qe0jC/K5bPU8dado2M+Zt2LysEjJHHHI9aak8bkAEZJ6VG2N/l5+QjPFTQ2yKdz42nqcZ4qeWyNVdFnG2MA9f6U+SVY144x2x0HpUGpQOqgg4HtVYLKBknHrkdajl0uVeMS40ofJKgU1L2EhQWBGduD3qNLpEX5zgY+lVJfIZxJEcA8MR69qEkS5Jm7E2SGBPt7VaRS20khU6k571l20jKFAYEEdOuKvw3KgAHp0qZK2xpfTQvZyF2YBUfnTomIbceD6etNjxGMZDn/Z7UjzAYPAHSs4x1uR72xYe4CEMxAAHf1qKK6G7AYbc56d/rWPrW9kBj3Egjp61lw3kkBGSQScYJ61Sp3eg1JN2O1hYAtjBDYOcdDT2JcEY7cEd65211U9CQAOma07S+EqEBssOQWqORovoWWiOBj5WzzmhRh8BmOOQSMYPtTjcBsHPIHNVGu0V8uePUdhQ4uwra2ZM8igkZIbNKjFeSQfaoy8cykhicnpiojdpagq5yCemetHLYLcsrFiZhjg4UHk+9NtiZM8YOeo71FbSpOHwxPXgY4qaGUxsoABHfd2qtLaDtJO3QtKhYbcKSe9Ry2ZljUjlT157VKZxgkEEH0PBFNaXkANgEdBU+92FvuRKhjBwQcDrnmm3CKsW9sAn17VKqCTqMAcgj19KjvY3kiwCCMg4NKzbBEKQC5j3AHOOo6gUOdke0EcDgGhA8S8DB9qpyF95PQk8gjofSrt5holctYWUcEZ2847e1RODnAByOmBT7aXaSpHPSnykfN0Jx0zimkmF9BkMTTfJliSP4R0FLJbeSOOCPUVCt2IhICCQxyp3HINWomEzEZycd6aSQmQSRk/eIzgHin28I2liSfYfzpdv7zG3Jz3PSpIhhXHJBHBxnFRsL/ENuLdHjUjHHtVYWuHPBYHpz0q+jqoKnBHrUT4yCpPuPWlzNK5T5UUbiEoRg8dxSxxmMcHGB1z1q4uHcbgBgd6juIy2OcEjgE8impXDVapkKvtGCoI7CmSKpjOSAccepokHlqc9RUGDyfm246UJFb7iJGSQQFUj+IcZ9qfsbdxgjHGKUISvOcYzyOop0TDcMEZ7DOKqzeoJc2gIgLgAMpA5I5zUkqN5YyOQRipMZckg8n0qZIgQoALIec9cUlfqHK+rIoU3KScA9lqK4Jjck846nGAfpU8iCJzggDHJqGdiyYIB6YB/xotZ+QXurCJIGgPADYqAkyBRuBC9OBzQCUBAA96FOSCTtPYCnZW0HzeQ+NT93qScjPb8acEfzMgkY6kCkQndzgZ6E1ZVflOc9uaZN+5XZwXBOcgAkHtUgjRskYBLYGMc8c5p5hQ4xk88kmopAIiB3I+8KWiDRkyAKw/Dtilm4OVOeO9RPOZdoxux6dh3NJcSoDtJycdAardXJukMuZtpAXJJGQM81TVgSFbg98dKkkYEqQMEjvTDs5JJ568U0kJrS4kzqABkdeoFIkygcZJA/SkVo9mCc9lPtTYkIJCkDPrzmq0BbaEj4Zhkk4645yKhmwCME8HkjjI9KnWIk5yQMd+9RLaO8jZ6gHHvSSuTvsWLHbIpXBHsTmnC0RGJA6dvWqkCvFKTgooGBuHX3q55gijUtk5PABoWhb1K14g5YkDsfpWNdth8JnJB5A/Sta+nXYMAjPJHXFZDoFYuCTjjB6GrjEzdpMz2hO4E4HHApIWMUgycjPPvUhYyMznJAGQPehVV1BwQc5rTbQWxpQzjIAJOenOMVK7lwBggA5zVGJ+Mjg56j1q4wO7GOwyBUMpSuIZAp2knkc4Gc1GVB6jjvz1psrGNiSOMYHNUlcyKVH0GT1oQNkk86onBHHPNRRXOz5jjDYIwc1DICiEknjvUZy2ABjIye1NK5PMi7LfY3DGTnoO1EWobMKQSCeT6VQWEmQjBAIyAf51NCuMDBAzySc807KxSmzTS43bsKdueATVW+z5iHOeORkHFTQwhCSByevNVpfvkDAOeT0qRuXcdBEJNjnggduhz3q3EpUjHJzUUYKKq8njt6VZVCuCfwzRLVWBdz0jwTP5lgnJJVcDPGTmu5tWLFQQDk4HavNfA1wWR0J6HjNehWkgwARgEfrXi1laTR9Lh3zRTNe3b95ggkcjg4q7FMVAXIJyM4FZkTlVAfHbkfpV9EAKuBg4rz5u2h6MH0bNEnLDDcHrjt71YhYx8g5Pc461VTgDAGDzn1q4oLRjaeeM/Ssm9TriyyjBm5IzjvV6EbGGfTFUlxjBVSFGBx1q9Ad5JPT1rJvU0W9i1CM8A46Y4qwudg+cHJ/u9KhhAKjHp1zVhFPHGR6mndvY2uDKHUDOTjOartEOSDVnBBOBz9aiIznORxx70rW1KSI5VBiIycY6daqZ6An5sfnU8zkEg9KhOGAJAznoR0pXBEbqcbgBngdKrklcqACp6j/69WpGAQgE5xgY7VVYkH5gCD3FRsTsVrrbng/UelY91gAsMk9CAa2bn7hAOeOBmsa8cA4YgEDJ5zWsFd3Mp7HLa6yojnJGVI4GeSK8Q8Rn/AImEnzAknjdXtPiBz5Tj1Hr1rwzxFM7ahMDjIbAIHQV7WDi27nzmPdomfK2VBHUd6iWQMxDjgdR1zUbsz8gkHGKLdCDn7xx7fnXtJXPnXJXsShdwyOp7nriq/kjJyDnPbmrTkAKACSDjNRZDOxzgk8gCnoDsxixqr4xyOcU9kGWAweeopmdzcnYCeoGc1PGRggg5HUelKzQXvoNWPgHOGPenH5ULgcKBkZpHyqg9846dBSc4bONpyPx7UJCRWaUsSVBK/TvSJGWYMwxuHGal8vAGDk4AJApjuWkBUYGOAOxqmrCb7ly3hQIQRnPWmK3BUngHAGKWEkJjqcdQOlRlwpLDGAcdOtTuC0tYn84bht5GOR6Gh2yADwTzgGoywY8Ag09VIwRyQejHr7UehVxxcxtyDn1xVOaZmGecg1emy65JIIHUc1WEfmMmcYA6jvQlrdjvpYrISegIB7EfpW3oNsDPyACAO/SqWwxk7QQTjBFaGjkx3ABAPtmlUtbQuCtJM9M0RwYUOeQRxXV2cgJxkEDpkVyGiyfIoxjPJrqLMAICRjPGRXztXSR9bSleKujYtycE4AIPQfzq8jZyeFIwMDv71QtwwjG0DGcnJq4rtnJCqAc8DkmsOZvRHUtNkSAFjjGOetOt3YEEDIzjNNEgKkDA9zT4lBPoVII46VFiuhq20g3YwT2OePwq/CAXAHQDPv71m2v+sAA5zyR1IrTjIX7zknHAqZKxS7FyE8nsO64zx2q7DIXkxjA64zVGBvkHGQPU4/CrUaDcMnjuBUNNI1i0tDTRtykgEDpn1qxbrlSSu30z1qrDhVJAJGcgHtVyEZbPY9s1BtEnicEjOffnvVpCigYGCecVVWMAEAd+cetTRJu2jqMYqHHXUqy7l6M7lOQWHXrUkLbd2QcsOOaZEhAxk4IxwOlTkKRjOOOB0/GpbsaX0sOXARedxA65zj2NVLs7FIxg45BHerUe4LjGRjkjvVO7BUMSOMZHvWXWyM7WPDv2g5tnhsIRkvIe/wBMfyr5kkVy3JIB4wK+g/2k7owx20QwuQGKsOp6H9Ca8FK8HPGOmO9fS4FPkufJ5lrUVivGxDjIOPXj8qsEEbQCQO4wOKhZsMMjA9qlV8DHBz2r1XdHjN2HgFhhs4I703yxv2sBgfrT12MAQW54II6f41OIgeSBSuRdyK/k9wcADPNL1Toc5wRjpVlYt7jIHXrVh7IxgkYw3QEVKbegnHsYbxsWYdFPAxXe+E4N+is7AECPAYnOPTn1rjrmLy/qTXYeC3SWwmtXJUMCVAPpVt2JikctcoftMhHILZqSFgrAgE468dKuanbRw3LhRkg8j3piW4UEk5H8j6U0rFOCZBOQqHAPPTtiqbyBkCEAtnripby3Z2IyQBjBBqtaI5zxkk8HPahMze9hPLYjAxnPHFQy22GGSCSenStmKPYpYjJB5JqtPH50gBUEE8EDp9apStoHS5jQam+lXDuQVAxgDvXonhXx8bi2VCORwOcGvMvEKeWMDnJxkVNoJeJwQSBngZxUyp3VzSFRrQ+iPC2qNNcCLqJTuHsO9el22mAxcL8uMn2NeA+AdbZNZt425LDAJr6asDHLpqMB8xXoTjBrli1zcrNW2ePfE6drSaIRFlGQM54J6GuF+0SlmLOGJOCwPWvQvinEuYUI5duO2fU89ga8znnMJIBA5wAB1/GrcVzDTuitqDyyrguQwbjBxgg8V6voccZ8NQTO/wA7Dn0GByK8euJJWmJJOAeR65rstK1eZdFFuWOASVOfWnF8rF6lLxywu5kVMkk8svbFcr5Bj4BwCOh/nXavYxy2rtOfmxj1yfeuSvJokQ4yAOCD2rTV6kfE9CARZjyDg9yDUIZBkggE9/T3quurRTOUzyBj5eOajgiHmuxY7SOOaTu1YuyR738CriK60q7sQ4V1+ckdSM8HH1zW141he102cHBIBA7YFeV/BzVptJ8XpHGpxPGFIPfByB+te1eOoPtmmzuQAWUsAOwNTTXRkuUT5ku1e4mLOSCOcg9ef1qOaLzlILEDP1q/PGBK4IOdxwcYB9xUXkkbgRkHuKpSvsS9TPW3RpkJDDyyGJPrmve/B6C30lPLwQy/MSQMV4oluRKpBwfp3r1vwLfhtNaB8cDIBHOfXNK9ndkpaGF8UEluIUw3CEMT7A8/zrzyS2LqQvUV3/jq5W4kMSneobkE9q4icbWDgcHqMVo5ItIzFjZJPmPBH6U11G4AZ2Z44rQlAwMJnJwDimPANp3HB7cUokL1KkbNE2CgwemR/k1eEkbgY3AgcggcenPc/hUZPlqe5xjNVoZljkJyWB6YPT3pNX1GtPiRaaYgKcnI7k9q0ItTUW5HTB4rAnn3FsMCOgqtLM6xqisARz1yTU+z5+pfPGGhuy3bzqckYI4yc1HAgRlY4AHTFYy3htsFj1ABGc1pw3CSwh++eQD0FUoOJLkr3NMCOQZDENjkCuu+G+rJo+ps8uDE4+YfyFcYtyFiAUZJPOBV/RJSbgoMZzkfjWUolKSPbNChWeW5uRJvjdiVBPCnsPzryH4mQ+T4pcADHlgnnIzk5rqvCniR9Ov/ALNKx8pjtK9zz6VQ+MGmx2l5bzAFXlByGHOD2NaU5fZe5L1dzy66woIA6nrmqhjPBzkg5GaluXcO53LtP8Jzke9QJIZJNoYAAZya2sZt3+LYekZfOOe5FOeN9q4IIPQAYp8e1SxyMAdfWpZFPl5GDketUtHcjzRnrEWcnJBwf/1VA0ZUk9c9AauZLIFJCk5wx7+1N+zNgAgsBzz1zQyW7qxVTOQM5B7HtWha24liILAMD0x1qkYiuSBz1AqOK4lDkDIGOT6UuXS44WW5LNkuVB6Egk1UuNwQ4c8dc1eGQX3ZPHfrms2eRi5GPl6EGrikwltoQ20zRsTngnPArSWfIDjqfvD09qopAZGB5AHBFTw27Q8MSw5zkdadk9iVK2g4zOHGG4z949/atiFBtyBjIz9aoKgdMjBAIwKtWzhSRjGTwPT8azemxstCK4c+aEH3cfSoZ0c4wW+tWW5fcwwAe1NlYtjB4x0xQtSb3GRINgBJ3Zq1EgClhg+v4VTZipAAwfU0hneI8EDsR601G63BNIuACUAlcZ5+lQbhFKUHGDnJpiTOYySOfQjP4U3YXySTz+lOwcyRYg+eYpvG4DdgjtUdyAWIOeOeBUlqAXL44A54ou7iPzCFAGRgj1ApWuRdtaEEg+UEdT1C96rOoUg8g9PWp3kVsEdDxg9qadrDk8U0rbg1pqRISATnnvSCQg8EHJ9OlSfeBKjk+pphiPoPcVaSauRF2WpKk4VsjjnpT5p2lwM9T1qMJ2K5A6UpwpAIAyeKVkClbVDfJBjZsDf1BNKqB1wDg9OafGNxw2cDp2zU8YGMgnB6cZo9AT5tiBLRkYknBU4OT0qeIK/A4PGfenqCwY9ARxkZz+FOgiwTzhjjnHSk9WNodLablIHYVkyx7HO7oeOvWt+b5cdMdyaxr8lmIIGD14xVx0FzWehUDhWCqMEngE9aspnnIxgZwDmq8SbiefunjNXocEAjPpkihsLy3ZJAoLgnium0357coCNyjj3rn9i+WQcEt3zW34dx5hUHKjsT0FYtFKWtxL23GzGCCR0xwayp4SuQACPSupvbZmPKkDPHNZd/YeXGThgO2e9EWTfXQ428TdlTkgHjBxzUmnIE5ywB4Ix0/CrFzb7piM8Z6CrVla7Rnnng81pdMmz6lSaNmlbIJUHGR2+opiYAIIHX0q9cgKxAHuDVaONW3EkgCj1CJWKZ3KGII56VBeRnZH5gAOeMd/etEQqgGCG9ec06aBXQgL/9em7IdrmKMKpAGRnHHcVNFGS2Rx3FO+ztC5JIAPTjpVhSSPu/U9qHawku5NE3ybgMdicUokIJB4BPXNMhicOOWYHtxirghD84IJ6hhUaLRFpO2gyKEOxbIIJ4K9D71KYwuMDnPJqzHCUwAAAeyipDEx2BuAARgdqXqUl1KXDEofl54LfyqO4tQ8ZGe3P+FXBhJDkDrxkUj4fPcD0pc1hydyC1iPlqgOARgn1psilJiGLHjG481MI9gyHIBOcDvUcrZRSeSRnI71d7rUzXmR+QN4OeQakRSoIHIzxngVCjsmcjPOOalikJVs8nPAHelLRIaWl2N+c4UgbTweO/+FMyAQAN2e5FSyMUHTHHbtUaEKGI5cDAH1pDHgh05wDjBAqux2Ag8Mf1FSiPaOcjnJ9qUwBwCMce3WlHuxaFVUOM5xSsMKW2nAqRomB4xjHGDzTWQqegOecZ/pWgo32uNgyoL5x3zmmyQZ+c4YZ4qXAUA7SeearzyuAAARn+LNSvMfkR3Mo8skAKRgHiqxG7nJJPrTwA6kk7himqgVFxwB61ppYT2sNMRxg5p3lZzkDGevvVgqwZSqglsZOegqSOEMT8oBPJ571LXdErRkEBaJgBnFW1ucPkjao7n1qFgS+BkD0pzxArgliM5J9KOVbME9bllnDgAY+pqvsCyHnknJpG+UcEAilXDjOM5/Sly2LbJVIUhs4PYipsgZGAQeevSoIwBgEAY6Ed6lATdxx7k1PK2yEx/B68Z5256VFKq5AB9wVP61OgVVIByAMg+tQSj5eRk5yDjpVK2xd2tRS5VskAk+lM2h26fTtmpUAZcEdB1pUQxjBGR2NTZg27EMkZAGz1BJI/SpZWH3tgHqM9KVjvBBHGKQgSRsCMj7vB6VfQethpG4AHk4yKg2FmyDjPFTONuOxFIMkkkZBHGKleZn6kTPJhUJyozjaKltsgEA/eBwM9RRtOPm4NNChMEdvQ099Cki4MuACMEc9etRAknk4OcnA61KjAqCQCDRt2oEAyAemc1Ddir3BAflO7PfI71ai5Q4OT3HpUMRCr15+lODE8gZJ6gcVF2hq6FkjMgBGRxnb6UxlPGACeOp6/jUwA4B+UAYCk5/WhtuwjLEk889KTdyraaixx7Rg9T1welNmbYSOnHGKbK42jAyeoOKqzSOecnPaqSQJpEsAZh85BHZvX/wCtVhIwpORxjrVWEkqQc56g561bQck8EkdPQ1bXmKyXUblFXYcEg5GTyPepcjgc9MhgaiMYQkdSRjPenElVVeAB0AFRclavUcuxsJjvkZ96sWFoPtaY6k4wT1qqpC5III9MVe02XfcIxHIPaqvdDasjtbi1jFgEU8hcE1wl5D5LnLZwORjP1rtr67AtDkDDLtOePpXEXjmaZjgkE8DOKpWsGrRRQhnyAM9yRjIoWNTKSXII6Y7+1KxJkBGQ2P4T6d6hXgkgEF+QxHWo+ISa6luQiNNxP61EHKEEY47ZpshYp1YeuOM1CygYbGDnHpQkkO6LQY8cdeatxkqVwRz2NUEkIIAOSOoxyan3gElh04IPY+lFwueo+DXS4gj8wYYdQKqfEmWSBUiBA3AgbuR/nFP8C5eEDGW4Ix3FN+IuZLlNwwMYAA6+tVF30ZMN9DibW5yBgk8cjNP1SQGEgAkYz1zUVpCI8MuCOwz1FQXcx3EnLHoAB0p2Q7q+qM5yxB2AA4PUUioSCMkkjJGO1SFgAXyc9AKaDnHOBzn6UtVsLUVVOzOOQOGpJiqxn5DyOVzwaaJGUgHBB689KGcMpAOO2TxTTLvY9f8Ag3axf2KxOfMaXcD1IXHArQ+J8Yi015EGADweuCen41j/AAuuDFoeVKpKjBQoJJx/kfrTPiTqzrbNASAWHGe49auKSIpaPc8rYASAnJIJ79+9W43JZdzYx0AqmQHbepx6Z70+F8kgg881Morc05rvcnlcu/BOf9k9qiAKgvgY9SOtKyYYMCRj0psjEg8Hp1HGKiwroSOUl93OT69qkMjGTYcEkdR61FGAg6dR1PpSO6jJ/XNVayuZ2T6k6lggAIBHBJ5yRTvOI3HOSxySareaVxjgnjBqOWV1JYjAxmpXoVfsX47gODyMjpzTkYBSSOMcgis9W3bSAD0PNSkndgt8nrSYXHtcFn5OTnj2FOeUhcgnnoc0xUGecY9aJYsAkDJB5HTIpdATl0BQy8qSFPqafGS3QgAcA+tRxyDbhux+6e3vT3+VgQRjtjiqvYm7RPd2jRKCDkEdB29TVF2ZI85BPv3qzJdF0CMNynjnniq00gYFSMHsMdKNHuVpbcj3jBPQdh1qMgNgHpjqeakaEBSRjjqKCi5HHPsO1Xymbv8AZIeSCpGSOh9aaijI7k9RUjplyQWzkYxSIpBOcgjpgdK1WhNnuxjKAxbAznt3qe3ZicAlc9RinBA6k5JOcdMYqWOLDDOcDnIrOViru9xzNkAgfWnQJtAJHfOP60yTcTnGAcdKni3BSTyB0FYp2d0D94nJXys7CD2yetU2UNuC8kVbf97H8o6VVGFY8EE59sVUlc0SsrMVBtUDvnpT1VVPHBznnvTFJDZI3cccdKkKnGSevY8Vldg/7o4zLFgHIx1wKvRXXnoc8Z9Ris0SLckjgg8cCp2idUyGyoGCSatpPY2ehfd4oAokK+uAahmmhByh565zWPc75GHOAOoquzSIBySMYIxwaSi1qjO8dzcmhDqDsOG5BI61XljQRkBsEdQB0p9rfs1uA3AHJqndM7AlTgZ44pe9sxtLdlZ41UkuQSD19KelwoAOcj161DdKXiBPXPPFQWycEM2MAglecfhVJaamaSTHS3IeQkcAHG3rQioW65yeQe1QNCdwUdR68fjUphEJxkZJ6rVW0KTSL0MaKcqOB0Gc8VeWMbQRkD72D2rKiuCoOBnsakNyWwCeT0wazSY7x3Q69JkJxxz1qmoMYx2J6NUxmJfaeT/KqtzMQTyBgdevFaLbUldxfsgklAOCMdT2q8LJCgIwcehqlFdAAFWBOB94Zp7akmdhI5OPSk0VFJElzbhV4GQegqFbcrwRwOQR0qU3SuuWbA4AAqY3CMoJJJAxk8cUldA12KsVqdikjBPHPfFW4U2kcgAc59KgmuQWUA5HtVi1kywZXBHPI7mqbkSrrZEd1cFWA5xnvUQkkdgc8A561LcWxkZuCO5NQxRmI4OCB096EOMrosm6GNh6kVJbLmQHGR2Hp7/WqM6rKckkbTkbT1rR08o0QLEK+OQD0qpRsW7zLq2iMh4HJyAKhn01WJGRg9gelSTXig7UIyDyKzL3U9pK4PzHG7NZq/QlpbCizELcHA9PSr1qgVSTyT0GO1ZK3xZACM+hNTw3JVdxJAHTB60Nu9gjZOwskeb3g4C9hx1rTgIBC9WGO9V7eeK6Ifpx3HWpvMRJMAgEjIyOoovdGiUl1Ibl3WQ56Z5Hp7VEJtrcr1NSXU++NgAv1B61nyyOMEg4FEVzO5mm+pqCK3TLgICOpHGaaoilkyp5HasxrolO2OtT2CYDsOCDk571UlbUOZPZFy5hAIkj5zwc1Jbx70yxzn15qCKSQ/LgMOxqUyPCuMZJ4z6VnrYE7alg4RdoGQfQ4plwd0YGNrHHPpWQbuUTcuWB6kdqn895+M7VHQd6m1nccppo0rFfNbYSCQM88cf1p4t0VmbAHcisiGWRLncTgD5R2xVye7KrkHJJwQO1VuKNnuZt5dOGKkEdeR2ptvcKY0RzuIyckdTTp03MWIJB75xzVK6RkwwPQdAOtXbTQxe5cMis20nK+mOlJI67QYycgg8d/as+KRpGIOeevarFtE0nUAAHNCu1c0i0zTgndyADt3cH2qzbW4yCGyTxiq0K4JIBIPbNSwlk38gE+9S7bIp7WY+6cxSKyHBB+8O1MZiSMFs54AHf1p1oCzOGxjtz378VpR2Q2hwfm9xS20JimtSrD5u8LncCOSTgj2qGWII4JJIOccZq26lJDglSDg5HSo2gLNy64bqCeaaXKXqylO6WoTAJJHIxnmn+QZ7YOemeAexFSXERkwoyccE+tIu7z1RQcKc47GqvcjVEK48sqeoPUVU/ssbwwBAIwABxV263WjKDycnJx1p8d4HYZ4AH50+bl6lKKk9zOFm8LkOMhSOMda0JYUlhAUAHAytCOtzI4IJPdjVhbZlIJU4I+WpUr6ofL0Kv2cJFzgLnJp2xWUHoMY57VDqe4BMEAggkHn+VTIWycYHAGD696FfcIxvuRT3nkQjkE+mKotdbnIBJB5Iz3rWlskljAIzx61jXVg0BYg8DqMZq4qLIk3HVknnM8mXwVI446GpIiMhcYHYkU60t2MYyAfQj/CrYsv3eQvznoTUvQHN2EUKsRwRjqc9qqT3T7CcZHSp5rNlAG4rzggAmn/YRGBk8Y5BqdA5rrQpIwliDgZYjApwjjlAwADjkA960EsFcEIc445GOaqyWjwTjjGRnaRTWqHy6bC2dgTzgYY8H1FWNQiwFVMgAEEE5/Grcdu6ANuXPHHXimbi8rluRjild3sCWliggZSHOQMckDqBSXDNu4BIPTAp0kpEmwDgHjmrqxhkyMbiOhOM0mS7mdYr5G4n5ST9M1oM4MbOikkdcDODWZO7iYAAjB5x6VctgElY5yp6D196dnYtbXGEPI2STg9MjGKGjKjd1I96unE7FEzgDOWGMn0pvknYwOAehIFO4X7GScMWJJO49D2oWyEmCCByPapbyJo1BUHk4NQIrkkZwCcjFWl2YkubcnlVCvAGBxnP6U0KMY/MH+VSSROYsMOGIbPuKrpCWBJznPU1FrbitYjVTE5A6sc8880+YuYyQQcdeKsmPaoyue+RzxUkSI8JAAJz1xTTJ3MqCAzYYgkE9QKV1G07tyEdQD1rWt4lixnGM9DT7zSzMoKYB6kcDNPToHK1qzOhUMOSRzkHOa0Uj3RmIn5W6gd/xqqtoUQDJB9AOhpyb426k49Kl66GkWnoaXlq8W1snAxwaqzwksAv3T3FM+3KpI5LAU1L4sRnIB5GRU8rsNwV9GNawMsLiQck549KoLpzxSEJnaTkVt29yNuGINE0ibSMDJ6GnFi5X0MmNpbcbT6nkmp0lLR7geQQc+lXBaLKqkDce9D2oh5UZJHSqBXuTJK+xXHI9ScVHNciYbTwRzxSyuvlbQOcAVXMe2VDztxyPWoskU5NllJty8MCMcHOf1qi0kbOQw6Hj3NSPbuGLRZ2senXH+FVXtnjbLnJI4IGKFcze+o7yWL7wcDHAAzVm3kMRJJOO4PGKitpHLMMEBeme9XFZXQghSO49aclc0jpqPjvRGjHJO4YIPOfwqe3miu41V1AYDBx0z/Ss6QD5QDgE4HNPiRlUbTg5/OptaxN7y1LNy32e2d4jkjOB0rKF416uJRg9OKuSSsysmOO5qKG3G1jj6Zqlbdo05r9dCxbp5SAxsQ2ckDoRVq2vm3/OQADjpmqCxEbnB28EEdjVgABwQQRjmlyiTuaKXyqzjCkE8Z7GmjU4imWyhzjJPWqcjE4wAR3x3qGbZcRgE4IGM9KEtRX0NWO+BXCP39c1cFypUA4J9QK5f7PJEwwzFcZ2g459c1owzhNuTzjmiSuUpX0NATI/ByvYZNQyLvY44I96i3CRT0yDkKPTvTCSJDsGB7jNTGPUcrFqNF6kj8KUxlTnGcnPHcVUhn3MQeQPSrhlDKRnk4xzSd0CaepBKhbBAwPpV23i5AYj61VlnEKgk8fzqe3lE6koM44OKUrtDtqTSwANjFNiTZ8p446DninTXIXAAJOPSlZg0YPAbHUVF5PQXKrkbxhWGckeoqPy1BIz+nWkd3zwSQRzjrmqcdy0MrhjgdOf5VaT6jskrMvKmCcL0HFIw4y4wSevb/61JBP5jZyCMcj1qQy8gtg4PYYqbdSeVIhZDg5AGe2aqtlSMAZHUgnj3FW5p0O0A/MT+RqCbO5ieoHrVKWhSSepCQQMn15IqH5lbdwSeCfWnyswyQMKOoFJCx4BHAGQa03J5nexYSUYBILEcVft2XIxzWUkpjJBCkdQKuWxEYyfmx1DVno9EPmuTyAE5B4J9KjuMOjnv0DAVXnnKKSTwOgJrOvNa2oQvOB0HNNX6E8yLEihvmVsc8gVEzhFyeCDwKyVvXZiScZ7etTfaDIAHxz71pYaa7mpHKJGAPQds4NW1mCAgDgjk+/pWVaBPMJJwTz61orGVYEkdMAfWoauUm10JBKzxgAHcKcsQnUg8Eepp8RywUIobHJpcBQXHUcnHapWjDm02KhxDKEbt6d/aq8gBm3clcduxqa5nQsM84OQQKrNIvmE85POAcVak72BKPUlYKEDjqKrPKGyeASeeKkkYvGVA47iqrAzYAydp6j0ppXFsxisXmIOAMdBxVxHQAYKjHcDrVEAlm6gdMCpkU7QAMnGDmnpaxHPYvrIe5BPYD0pGYLkjJPoKiGV4BJVfbrTDvGHIIB5GaENy0JCXbK5ADDIOKFiIiAY5JPOahlnzFnGzHXIpyyMSSSCcdRRfsUtStexHGckgY/GsyaUIxGeQcEY6VqyzYTnIzWZcRoxIYEg9fxq46sxej0Kxwzc8Y7etKqDYwxk44APQ0KpzweFPPuKkZDvDjKgnheuK1eglfcLeJFYYJLdD3rR2hACQVPQjrUFvbxoAxyXI5BOP5VKf3nJPOeo6Vk3d3NItkc9sJI3OBjHXPWqAtTGMqMZ7GtUnYMEZ4/nUJITBJ4PGetR1uTJX1MhuSR94A9fWo0jOwgjc3Y9Pwq5MyRk4GOeeKhjxk46E9MVrdIElHcWMDjI6e/SrKoibcbhu7AZxU0dqCu4A49uabKNhOOo702+o72HogfoBkg9KoOhWQE8kngVcV/KUMcdKru4eUFccHv2qXqJLmd2WhhYgcAnPT0prSk/I/GBnBpfLLxjPJPTJxmqU5KAnnDdTnpU7lt20R13gi9Lai6A7RnBOeuBXq1o4Kg5DAAda8H8NXRg1aBgSBu6dc5r3Oxk3KGwp3YYkDGPpXnYmKTPcwk042NqElgAOR61oRnhTwOwx61m2zHG3k56mriddxHA6YryZKLeh68N7o0bd/lAI5xyD2q7ESqBQMnrxVKBsjBPB7+tXYkG0Bn7c471jJHZYuxsC2cYOelXIeMY4yaoQkAgcHA7VbiJOWPc8YrJ6m0exoROCMZwf5iraZ2+lZ6gYJ6fWr0ZLADOfpUJNM10Q8MWDZGCOenUVFLyQBwcVN80rHBANNkTaGJOSB2oae5pcpSpkjdjK9OKgTLscjgdTV+Tb3AJHTNVH+/kEDPYVKfmK5XmBGSCegAx296rSSe+cDqO9XJCN2OnHUCqLgZOSDzwQKNyXsV5hwwOMDp71jXo2FgAAQckYrYuTxjGMc9axb2Q4JAKtgqCTWsbLQxvpqch4gceSxGAPpXimrxGa/mOARuOR617Nr2EtpRznB6nvXjupMDdyAHADY+te1g7vqfOZk7xsjFmiVWA2nI+bJNIhUuTkkY/I1ZuV+YHOcDpVYx856DuPr0r2U2tj5p6PVD0KgHdz0JqJyGl4AwOhHrQc8DgDPU0vCgk8EHrQtXqUn3GbTgcFSeCCOlSgbGOMEZ4OetRPncCCR+NDE565PTrVWBu5KxaTGB0zk0qOA2CAPY0yNwuAWPTkinMxCk459qVrbE7ajwpOQAACOvrTI4F80A8AggVKqEHng9elDbtwAGSTSd0w6kbht3DABRjJGMe1VpNxCliSPcc1akjMT7CQSBk85zmonjEgDf3T0prUpIbGvzgKTt68nvUiuUUkdMZ5ojTAzgjnqD2p3lHJOOG4IPb3pa2ugEDtv8AmPQfmKjiJRwe+SD17VMRlhtG4Ad6cUR1yTg9Px9aFIFqh8ZDyEjILdRmrVigN0hznHBx/I1VgKM5AHIGDVuz+SdcH5uv0qGtDWL15j0PQpPkHqR0rrbJxsBJ4PGPeuI0KcEgnjoDgV2FgQOuSvJxnHPavErRXMz6zDPngmbsQbAAIz14OanLkAck564rPt5QBkEknGSR09q0YEDEqOQODnqD71wuN9zqV7kiJvBxn88EVdgwQCBg4/hquODjrgdRxk1NC78DaCQOSKjoarVF+Ikg4HJwQc9ce/atK2IkTpzjqTWdCA5BOSo5AB4q7bnJ2gZx156CktQb5TQhIJPVexGOpq/Ew4yMHGM+3aqMTbyQcccnHartuVBOBg981LXmbQ1Vy/Cx7Zx3HrV2LKkH07DvVKOUIoCnrzx0NXI5CR7DpUP3dC1e9i0jfeOPlAGfY0+LqMdz16VCrEgAZxjtVjYSMDgDrUP3jVWLUdwydEBOCACfWpFBZRuB46Z7VWjO7BBOenPtVkMAuDkMOCp7Vm/d3Lt1JWK7dpbBPWql44CYByMdSc4q0swZSMnOAMDvWfesduQMAHBIGSMd6UNXczktbnzN+0PdGXWrUnaUUHPBJDAAA+3ANePO6rGB1J7j+VekfHy6Mni3ywMbY92FPUdB/WvKDd/vNpGAT1zX1ODu4aHx2Pf71oiaVzNjOQD3PSrHmkc5IweT70x13TDowPJ96kWDByEBB45HSvSR49pXHRXRkwAMHGeelXI7gnGUxngjqM1W+zGNgT354q1bEOwyMgdAR1qWgbZYgO3O8knt9Kswylo9rEN6EcVQuC4kAzwT1FWbWAsSeTgetZKNncrm0sMvVSUEE89QfQ9qs6LE+8mI4PRipwaqXsBTgHHHBre8F2bO5DAE4IIb0xWlr7kXtsYN95rXu4Fj82CCO31rTiiCxDdyB71JqtsItQkAOCDzgdx2pZsrCMAAY79zSemhok0r3KFyhfgEf41FBC0SMWHHTGOtWIkLtg4GTke9WHjBAHB9altXsQ431ZnNK8obYMY4xjrSaWJFuArjeDxzwM1qrZpsLYOMdu9UpGNvJ2AB6Yqoy11E1dI5bxQv7xhg8HnPenaEWd2GMjAGTSeJJPMcEAgsO3ap/DybBgqGGMZ9/WuiT0MtOY6rwxIbXXLeUttEbDn6+lfWOlXZk0mF2UAlRwBjIx1r5Lspdt3bhcZMgGDzkZ5H5V9V+GM3ekWxwc+WFG76cVxJe+dSslqzy34uTB76EAt8g/dhjn6g15hJctI+TgjPQ16d8XrQpfWxUHOGB/SvH7yaS3kK4GO3qfWtZR1GpGhMwlI2twDmuo8MrFcWcqTgFwcoR2rioZWFtk5IA3ZIxXS+E7gOpBcgk+o4qFDW5KZr6oxhtMgkkDGAetcXffvQ64wTnNdlqmPs7YPfjArkr23C4Afk85HWtkrCu9jnFsfKcEHHP+TV4SIpK7gWHHBzTbiNmIAP5HrWe4aB8v8AKM8n1qmrq5lrHqeh/DGYR+MLItlSoOCe/SvpXxTYfa9HkYgFypYkDHB6DAr5R8CThPFmmZJAeTbkHvjj6V9g3LbPDyOwL7VVSMZxgdPrWUG4ysaOzPkrWlaG+lTByrHOR+lZ73OyPBHJ5yK3/GUP2fXbzK/JJIXGB0PeuekVXQk9CeTmtGrjVi1bEOmWGc4BBr0Twdc+Taghdz8jqMEEV5hJP5AGwE84wPT1r0jwDGlyqIWGCMc+9Zpe8Jpb3MvxW6NfrnjIyc9q5ydRgkY59K6bx3Gun3ZQgFkOzIP6VyAvIyBu4wPTNKfxF7qwk8io8S/3jjIFMnK7lBznGR7+1TI0d2yBCQQCTxyKjnjMnDkOB3PWs1o9xcqXQp3UDywjaSPU/wBKopbyopz17YFbUqB48AZP17UCJChHUgc1tzdGQ029Gc1Kdo64ZeMZqKBWeTcckA859K0Lm0xcFcct1JHWrtrZIpC8DI61qmjF9ij5CSoMnI+mK1LOy8yLYDzj0602WyCkjdhT7dqt2SNCAFOfQnnFRJsvpqiUaebeAE8gDn3rS8I6fJf6zEkSNI5OQo4yBVW6nYJyAWHGN2Oe/Fdx8J7TzL6S6KcBSofHTPBFZtu+xVkldETaEV1SGRgVZZl+bHAOfWj43ahHcXNpE0pM4UMxIGRgYx+Veg+IGtNHjSVkj8tjzx6d/wA6+e/G+rHWdYllLHg4yT0HpW9rNNCgna7MG47OxyD1HpUapgFl+gI706UBkBIOAeCD+QpoUgAAgYHIz1/CqsZc2pPBLkgEdf1qfhCwGTkcjmmW2xlHRio6dasOoLcEkHjHSmkNu6sVorczOOAFByCasTBIzgAHPc/rSyEQjaAegIIqlcTA465zyOmaXLfUcbRRLJHGFLAjHseRVRx5jZYZOODmhplCEEsDng4pbNd6kAggd6Vncz63I/KzxnB71UeyEkuCSADjr1rVeEgkgYwM1CFIcHvnJNNaBdS6DEsfLwuc8cKTnimzKythjx0APar8c6MGJGOeQRjmoZ1DrkjkdKXUdrEIAEQIPHekjchgMjGep4qJCd5Qcd8VIQQQcDaR1NGt7Du9yw6sEORgDrz0PpVfdycjntxUjPlAMEkHgkmomdjnGM/lV2S3HdLYTHmOQBz7UjwYGCo9wxp0cjJu2jk9QTSSyHO05JB5VueO4pNdELRoQfu22ZIGOT1q0zIoCheoHJqgzgMCARjp7UsUgkuVAbgnGc9KHoQ3YtwFT5gBKuB1zgY9KqFdzZIJzz1q1fxG1cL0J/Wqnzehz6CqjZbhoOK7cE9cdKYyNjOeR6mmyAHPIIX17U7fiPkBgT/Dz9Koh26jkyDnA9TzSO435GRSIXORjlfTtTSzFum5uwpWKvoTbvu8HJ6jNSKgkJyxx/d9PejyywDhWAb7w7D6UICXPzYHHJGOaSV9iRzjJyOSBxngGiJvlIOcnkbegqWVC6DJUj1xUSxSbgMcAc4NG44vXQX7RsYcDBPAq3aEO5BB5GO1V8KuMnAP93n9KsW4ET5BwCe5oWm5oi5JErqOc4Hp1rC1KLGcAkD9a6FgCoO7JI6/0rFvMvwSQOwIxTWoS7mVBuIA9+RnFaMKFiAckHpxVVYwrgkEAdSBnNX7QkspJyM8jGM/4U9jG+pdNuEVSQWJ6ZrT0KYmcJgKf88ZqjMw8oDJyB6UaLKq3IycEH0wcVEk7Gsb9Dq5XJAB57j/AArH1qR/KYjoB0JxV57ry5kBGc4wSOD+NRa0nmxEZGcdT6VMFYG2cTLOQcEAnGOOK0bGTbEMBuOMnrn8aovZ+WAWBJHOT0NTRz7EyAM9hVtWdybX3J7xi4ZvlOewFVIFwxGMhhyabLO7LnOT3AGKtabECuSpIPQjgAVDSepVraAsQDKSCTnGMf5xUki4XKDcM9quCIDB7HjFNMOxyASAOgB4NLfQtQ0KD2m/G4DnnBppsMMOQRjoOKvhN5AXBGPWpTEoUBjg9MDufWlqg5UyiIgmCR3xnFSxooYEgHjjParDQnPC8DjPpT1gDYJBBHXnrSTC2uxE/wC7YMWPpgVKx8tCD8xwc5PNNnhbysKCT2Cj9ahgklRhkAjPORk02tLoW7sipMwkOTlSOozSeaVyoAx35q3eWZJVhkc8+9QfZigbLEjp0prVibcCuJzNtIJB67SKk2kLlgRx3pkcBchwO3ODT2kcZAGRnBNW1bYjnutRrQqyAEYJ6n1HpVmFI1hOeQarXAd8ADHpk1HASr859KmzsXF7E0rAsFwRkcd81CiDJwTn37VO424IyMjn2qIxEjcMH3oS7ilbmBBvkAJwR0ANTAgkAA1WhJWQk8HPWrcSFiSCDk5Ax2pSXQVyI7A+SPmY84HSo5R+8HcY5AFTSREPySMcgjtTo4wgIOPTr1pRstAT7FJXBA3Agk8e9VrqMSMAp4B9OvtVqUBHwR04HFIpXoenc4qtENXsVEiwpQjrzj+VMMJ3EEjb3GOc1e3BJM8jJ4GAc/WiQK7cDnOatSsZ2aKW4DCjk9xVuBAVBYgHuDTPJBJOcGpYwAMZ46k0m77FJvYjniKTZXOD2przbUwOeeSKlfryeMduag8kbhzg+4NCb2Ia1K+Xct9eB6ikDNH078kVNIpDAofmPIB7UwqWkztwMdc9avR9Bx03J1lIwcbj2p0b/Nyck9QB0qO3JYhMBe+3+dbdjBb+U4cAkj5ef1qFaIXM9IWxlTkEZpN2fkOQfXFTK5tztUAjOPmFMmwOTxnvRbsabLQk3CEbep9RSCTeVIyVBycc1WYEEY5z05qWMYXJOSefWl6i1btYXJfdjANKjkEADnvQVBxwAQM5NRqSrHBye3elcG7DpDhiSCM9/Wm7QDntnjHrU0uWjBUAsp5NVWY5HPOex7etW27EN3RYbEhUhckHuMUjw5yfujPQjpT4ZAi9Rzwc800yDcQ6lx2x296iO4JNArjcV4I9QOtTttxkdR2I7f41TVQxJBzt65FSxMR3yO4I603Z6mkJW6E2CMMOPoKeGC8nPqPaoPtCk4yevepFZZOQcnGAayepe+qDzBvY549z0pTMANxI49qgbKc9x365pI3BJ3gEk84pJJ6gr72LC4k+8QOeB60CPoTyV4FORCuQPm464zxTlUDucCr0GNEe49iAeo7VOj7ONwz257UySXaDntggj0rPuXL4IymTwQcc1PIRyrds1DgsGUFieoHalXDg5AyOpNUoL0p1OCBig3WVYD5Rn/8AXRy2eqKlZ7Es2NpA59MVpaLh51AZT7VmI4WL1IGcVo6K2673ADCjkDAx71RMnpqdTqkDfYvnI2j5cdcHHcdv/rVxDszOTkDHHHau1vTG1k+Cd4GOf5GuKl/1hCkkDnA71pe6BLQidyCQMjnOaYJi2M8Z7epp0gJYAngds1G6gOCMLgc8dalMFexOpBQjnoMk1GQACxwc9qU7njXB4HNNWI7jySBzzip3eguwpYEADcBnkjvSq29wD1z2HWkchRgg5zToseapGcAjPGaVgeh6t4CjZbFGIweMEdiP5VJ47snuUSQghgc8VN4K1CAQRxbAowFLLxk56mo/HmpC3DwbgSD1BxnFXCS6k048x57uFtuBwTjHNZly4ZiUOD6064lM0pPIGT7VUkfB4LNnoB0obuW3ZiuCRvY57kmo5CEZc5J9qjmudp3DgDjBHWnpKr4yc+vHSldrSRm3qRkFvXn1poBLLkgAHJBHB9s1cMIKkgZPqB3qFAXkiQgAlgfqO9P4htntfw7ht7fQYJC65ZeR1x6c1ynxQnS4u08o8DuTnHtXReELcvpYiCspUDDjpjsD6/8A1q47x5YSWN85klLr1zWsea2hNNxZxwQooI+8epNTRoSAcYIPIx29aYis6k9B/smrMOFXnOQOcis5b6jTIZ0YuOSD2IPIp3LjHf1qWbPmADAAAOTUMhZCQcEeo704t3BytoV55AuASSF64GaiDlzzyCOpqaQnGQMjggD+dNCo2OMkfpWmjLGq4JAwAcZAHf3qRpCcZXPcA9zULKdx5GPTNSqCW6ZOAeOn51nJNML66CI2ACRg9MD+dPVCxwTlfU0oA2Zw2Qec1KvzHPGSOcDAFSvISuthUOGAJ56A4qaSP5RkfNyDVVpyj5I246FexFPa4JTgZHfFNvuUkraiwRjhSOg5Y96mltRtBHJ65YdKZFcoIwCmT2bPSn+cGGBnjj61OrYkrq5AyMwPOCTngdKgaLkkg5HerxkIUkgEewqJyHQhgM46N2qrW1JaRUQeY3bOCcd6lKARgIMDOSSc0Ih3HJBGBgAYwKdj5gBwAeDnpRzMkgYboxn5SDgjNRop37Tng8c9avrb7s4P40xrZiMADIGfaiM2y9GtSJsoAFLDI59KmtiGJycEDimMhOARlcZB61JaQfIAowOSCec5rJvmdguSFyGJBI+lTxwgRjBJzTUjYNg5xj06VdghAjJOSew9KpWRSdkVhGQmBgg9QO1VZ4SzHPy4OCOn6VrRqwjKgDJJI7VWNuA/zDkc8kEim9RRTZVjtiq5GdueST3qYBV5JAA4Oex9Kl3eWcjkfp9aiki82PeuD6kDrWLVnc1domdYgxTMpJJXPTnityOESx4xgA9CfzNYKxst5kfKGPIHH410Fu48scgZHHPWm1YSj7u5TniSFydoAJ6n0piLHMFIPOeDU15amYZIZQRgAc1RSCWEgDjHQ+1U9I3RC5fhZM9v5YJOcD0OKYE+0gcknvk0+4uGaLBYMe5U9qrQT+UjEbWGckMf0rNX7Dstiea2UJlh24FY8v7qZhnjjIx61e+1vcjGAADkjGKg2iRskE9+ma2S6ENWI/Jw4JBznGBnj61akst4ViRn0AwD/hTgBEoYHk9O9QXV25XALBQc4FTZ3DkshFiEbDJJyOV9KjmwgBBAOcDjvRBIZRyMMPSn3Fq67Se3IzWqT2RLdlYjlQFQSNzt7mqk6EqMHG7jB5xU7ZYrgZx1+tDjbjYMY7Y61PkCKhi57EgbcgdfaozanfuOMZzz1zV04I54HfiobyU7AAPmOAM8frTV76DI2fYpCkZPQkdKe8wwBnBIxkdc1AnVQSMCnIFZiSCeck+tN6dCoyuiWNiFwVJIHX1qaC7EJC52E5yOmantlEqAHjGSBjrUF5CFKuV78e1Je8tBptao0UvEMQHAHWoJGVlPPXnIrK3tkYPbpS2zNLkLwM80WsDncusQRgDmrUWFUZOCOSAc1mvuRwO3ck1Ik7ZxkHI4B70KLZKV9y07GRyc4XP0qpLD5sgBycHOKsjJwDzxTNxjbOQxxyPSqUbbBK3Rki2wZRjoB0x3pwjEaAOM7eh6A0sIGQAT15BPSrUlsDHkEZIzU8zuJJpGdbyESEjgA8ds0skrzEADv1z0p5tzG24gcDkHvVm0jRySQOSMEUSQ/eew2GL5Dnk1A0gORgOAee9X54SsoCNhSOee9Vngy+TjIBHAAqbWVyrO12UXCs5x0IzgVZ0+fYxVxweMHtUcjNECXAJHA4qqpLy784wcgDtVWuhJ23OjikiiiJIxnkDOMVDdXQGMDrWe8jyABumMY9ac0nB3EsQOMj9Kz5PM0vFqxIsasSQuCR2qNn8mUg55PFSRSgLkngjjj9KrXSmVg4JAHX39qS7Gb5SwoE3JDD05FI8hZwpJUjkiqwd1QgdQeAO3/wBer8MYaME5JAGSe1Xa2rKT00Im+YBccDt/Wo5LcNg4KkDOasSyorhQMDoSBTScAqxHXg+1TdIXLcqLbAocAcHkgVYSIRjAHDDr/SpVkEa9fpTAzNgggrnpjtUqTkEYlqNRHGMgEAcUx3XzkBOMml2F4Tg85xn0qD7O7ygEFSKLDb1tIuyKkK70OAOuRiprS781QmeRz1xmoljZU+cZBwMHvT4V8sMykZIwOOlDSe5akh8zZkJAIGMcnNOiikYgjAXPJIzmnWymUnepIHU+tTTO8Nu+xeegBHT3pLsZ3cdthHVEjYnkqec+tUskzhlOAcde1ZhvJsMpO8g5IxjB+laekoZeGBOTnJ7Vpy2WpSZoXNqHX5wTx3FZUmnNkhQVA7EenWukcCKLLjOOmB2rLN/DOHA+8vYfyrJN9Sbc0jIjjdJC6Z4+UgnpVqHUQA4I4QDknrVqPYsTMAdpGTkcj14qjJagM5xgE8DHUUXQ720RFM6PMCMhe64p6Qs7bx94AkKT7VFwzAEYI456irSoUjUsS5I6njNWmmhpt7ETCSPJJIyAdp7U3CurEnJI6HtTdSkdrcrs5BBzntWfaXhDgcE5wapJblLtI1baYoGUrgDgD196sx3Akzzz71VjAcoMYDfpVu4g8mMOnVeiiobuwfuiSRnJJGQOfpSMBdRhwuCMjB71YtpDcDDDBxmoYpgskhYYUHq1D2Fy9h1kHG4vnA6AjrRekTcKfn9M1Mt4kgEYGR1z9Ka9qMpKGz68Z4NStdh6pDyxFvhQSVpiW5RCz5JY9PSrsSo8ZIxyOBmhnBgwRgg4prUS5jFktzJJ5gGG6c9hVkQb0UcEj0NWY4tylwDt6ZowsRiKEls/OfX6UtWrEWZQnslWUMRggYNKbMuysFOBycc/pWrLaK4V87Q3GT35q9bW8SR4U5CjOT3qk7IcYytoYtxGINmwEEjOSOarhmlBJHI961rq3N1CTnHOM+lZk4e1OGGRgdB/WmrPctLzKkylAS4JOcCmQAM5BB9z6VYaQOuGHHfIqFQA7SnAPC47kDp+ApIizix5IeQJnYg7k5x68VA0hDYPc4BHNT+SsgJGCf505LYhhg+xUdxVKSLS1uRSRedDghgR/dOKjhiMURGT6HvWtsQHC5BI5H9Krtbt5gUjBwWwD0FCd2To3sRxjd1UEjp71Ym3vGAOuRxUMSlCcjBzx71ZtlMkhJ4yOBRswvqUbi6IlwAQ3fAqyIFbLE4B6Ci4t04LKSQcDBqXaAMD9abSWpXKramfcWYXJPYjkf40R6eok3HJQ85z0/CmaghYOAWHGCPSltLwrB82cgcen4mi4kovqSvD5bDjAHO70pjMGQEcjsR3ogvRdB1xgL096RYWLkdveoW2oOw60eWJwQMrjA5qeeRgyYPBGCD3Pr7U6NGtVyRkNxn/ABqvNdozYGMYznFUku47Nqw2YCTrwCMjB607cUIIxjpnFZs8jI2VKr/s+taNlIJoQMhfqKLNIFYstIViGw4HcGk3rcABkG4cHjtUSERnaOVzwe1TIQoLlABnAIPX3otpqGm5We2MEhIGA3rQQY2IAwTzz29q1fNQxgEAhu+KqXSAH5MZxwTzkUla2hN9LmTNqCpNsAByMHI6GrMN0uBzkmq76aTISwGScnA6/wCFOngNvFgEn6U7dQjPuasASZSTjJ6ZppQo5GQCOvGayILt0wFJ47GrKX5JyQc+tJqSKavqizcMFUqSAc+nFUElkjLDcDnkHpgVIHa6c5wvsKZKeCCOmc9v0q49iZSsiezuSykMSQDn1qxBsyw4YdqzbYEKRxgngD9asxMseBg7j1FDWpCdyZJwl3tOMdsHrTtTlRAZEIA6DHamlQMOMZ96rTkXKbcAEcjPes0rMu8tiW2viqjODjuBVxb0L6c+orFji8uQLuAJBIJPpU2ACSSGOO5p2W5SduhfW53OAcgDvxUyTKGwCTjvmsyNyxIBzUu4LgKCCe3rSfkJO2pdaYTEoQGVhyc1Pa+ZE20NhSOAO9V7dCVXIBJ4x0xV+OXaF28gA5HqfWp8i29dxl3eeXGD1YE5B9PWhLk3EYKHBIznPWho45zzyT0waimtPs4yhGV7evvUqyeoK4lrJL5myUEHrnFXJWVRhlBYkc1mtfFCCQCfXFTR3gY5IGCPyptLoD1LaQkuCOBnntT/AJFyOSSPXrVCXUjCp2YO7qBzRb3wcrwRkUNOyuHw63J2jKnIOaHywGOD0Gajkul3EA5HrUYmyCVOSfXtStcHdWsSh9mc4yRjBGaYpDNgABe3OajDKxAbIYDHpml478YOemMVSY+UlZU2nccZ44pySAISGyOnJqldTBXAXpxxSpN5uQBg4wQRVWuQlYrXs5dmAzjODx/Ss94W3kjp1ya02tjh2cDIOODxntVZ8rg4yAMHIq4xaM7uT2MwtiUjoPSlUkygEHGcAY61aFmJpQ6jr1Iq0lp5ZBK5x3qpaEx5ky3axeWARjf9OlXI3DKSwIAHUnrVKDeJiMZXtVonYpAPKjBFYu/Y6k49wklIcFRnIwfr/SkluGEOCQCR0A6GoiWYMRnHcHikVTIpwMY689aERzWdkV1lZSSTknrkZxTJ23LuHJHSppkEYxnH0qB0Jj3Agr6g9aSV3cG7IRbkqyjGffNOa4WFtxwDnIPvWd5g83I4A7N/KmTHzyME5U8iujkuZqfcuxzjfwPvHkVdXAQHGFPGcVjAOjjBxjuO1aAlLQjJBOeRUclhqSRaMykAKRnuPSncnKkEr3P9KzkD7s5AI9DV6JwSjMecdB29amzD4tegtwge3dTkg9RjtVcNtQKBgLwO+avvhlJAHqAD+tU5IyhZiATjpSTKQycqVIIycZPFZhO4lTzVq7kYxkrxnriqKMVAHUgck960joTK1xQQ0hAGSCM1KygNjuOo9KemHPI5xyadLt44NXexKT3IirhDgnJPBzVwfJEAOtQrGx5yPWmvcMQABjjt1FZPYrl8xzkngnPOapzO4PBAH61OFyoYn5iOc1VkhYSk8OAeMfzrSMdBPzKjxuSQ3zgNkA/zqWBN78DkEfjUskbAocnPfirFu0ZAY8E9OKfyJSuycSYQYBAHBNRSRiRSQSeMjng1KrhgRgYPI96c0BIAHDZJ5NR1Kd2ZMpwNhGSvTPao4hiQHkHOTitb7CoRsqCzc7sc1UWEpJknJHHIzWifYV2ibOVIBLEjqaoXMLcA5IJ6GreGViUJBB6rUN4zk4A3EdRU2u72C9/Uj0+U2t1EcjIbcAK908PXKy2yEE52jPHSvC7WLEqExkHqWbqa9e8E3RNlED82BgfSuPFR909bBS1sdvGd4UKT68mr0LH1DAjggcEVmwYXkccc1pxDCDjjHUdq8Ooj6GPQuQuSRwScc571filLZ554HTORWfES+1GJB7Vdh+VmPfuRWLO2FjTjQYPGMircIxxjtwD3qjEwBBOc44GetX4cMAcnOO9c8n2N01sWo1yw69OOatxrtIxwcg1TBJIAGTjkDmrMR5z785HWmmuxpuWhgA4yCR1pHOEztYk9QKajfKBkjHJHWnMxwQBxUPXUqz2KbEEvwQDg5J7/ANBUL4GSBz6j0qyc7jjBHr0qo+RnB57A+tTtoLqMJBGM4FULhsNhRwOxq2746gY9PeqEx3EkHB7ChNEsq3DnBIIyR0NYl7k7hyOMj2Na8pKqdxBzyCBjFY16d5fBIPb3q0m2Yz2sch4lYJbyAZ6EkmvGr27DXEpHAJznHSvWvFrMlrJk5AU+3NeOTKBO5Az1Jz3r6DBpWPm8xeisLISVBCgjrz3qu7hlBA5+lShw6bB1HUZ6UyRDt689Ca9M+elYrOwcEggOAOPWg4zhxjjoORQzBDgH6DH61G5yxBJJzk44q7WEmrWHux34IOccD2oxlgByTwKehDLjHCjA70zAAOCQQcZHam9CXdaD0UEDA5Bwc9xUqLgEgHA9ajY7Rn8fl5zTomJGc4FK5SaTJgu4cEAqRwT1qRCUyGUZzwahjlUSLzwehxmnbXZ2yc5PTHGKTKv3ElRWfJIzTRBx0wQeR6ipwPlJK4bOQT396kXBPoR3qVoSrdytbQvtIYZPXFOMbBiScA889qmDlTu6HvzTZMtyOp60jQjjO9CemSRweRUcUDksHHBPGD0qRnVTgckH8s04OGIOR0zx3qraXQrLqCW43YyBjoasRqUYsc56FfpS+SVCtggN0wOtQLP+825IKnBBGcj60rFRkkdl4VZmXDktuPHGMD0ru7IDywMgc5yDnr29K4Lw1IFdCMkD+L0rvLCbLAAKDyTgV4tdWloj6rCPngmjbtU3HGAc9Ca0YUCkkjknrWdbNyCAMEc1eicKeucnOPSuGTudpY+8eRjng1MAQw4xk4AJqABOqsHGcgrkip1BDCQ8ipsnuaIuQFioJ+Xd29PatKA8kFcZ7jvWZbkjBH1Gea0bU5GMDkfnU2SKXmaaZYEE4BGMVcg2qMHkniqECl8DGeBkHmtCEBcnBznqanle5svIuxKMHaACMc/0qyh/4Ccd+1QQ4Yg9sdan4dCCNwIxgGsknuy4u2hJbzbmIJJHUVejfGSAc9MA1ThjChcDt0q7EQQMnPbBHSsnvY2TV9ia2UbASdp65z3qRgFPzOCT1yaiVfoB7GpcBUwODjrnNSy76jVXBOOAevNVb8hImPIABOR2xVsYVQDk8dT3rN1mUR2kpJwApJb04pwV5GUu58hfF65Nz4uuwTkgdT164x+n615g0ZMpCg4Jya734hXKSeKb+Q/NukKkn0AA/wAa5qO3RwHHbjrX12HXJBHw+LcpVWU7Uneu8dB61ox4YKMDAHaoZ4sMAB0HOait3kdyxPB9e1dNjg1vqWp2CFlY/OeAfSrVmgIAABY/xYrGmV3uc5IQeh6mtjTSeQT05NS7jv0LflKw5AGORSxvsC8ALjJYd/b6VVvboRygAjGMEfWmrdF0wBx6VDbe4ehDfXRaYgHAz09a6bwTOsN0VKAgjgZxz61yFwpkkU44P6e1b/heXbqEZByCNuMZ5rRrRWI33L+vSGfWZWfJDAYyOntUV3Mqxj+LoOB0pdfcw3fmjgjAK461U84XsLE5weg6UNdSrtaDYcljlixx0FO24yd7HsM9jVFrhYzhcgnvg/lVwTB4gAcnvg9D6VLKReglyhGcH2rOu4wQT2B55zUkcmwqxGSOtV7+43EFUwCc4P8AXFEE76mcn0ZzOuAecMHAJxz71Z0cFCADknr7Gs7VJN9z94ZBBJPT6Vo6EQ04wOM8A10yeljHqb9hZmbWbNlABEi8t2r6/wDDSmPRrL5TzGAQfY9K+TbU/Z7qCcsCEcMRjGMHp/8Aqr6p8F6xFf6Xb7gD8oxz1rj5veOnlurnmXxgkmk1dZQhETZwD/D/APXrxq6j8yVzIuCDx3r6D+NmDpqFAofOQemDnpXgrkSyHdgZHOe1ay6O5K10ZBEga3deMEbSD0xV3QG+yz7icEHHpVC7f7NF5YwCc5UjqPWo9LuX3KckDoMjFTZ3HGy1Z1erXT3EmYzxjIOeDmsx7QcFyTnt71HcX5iAIxk9sVXTUGuZwrEgL1GMChpvUejFmtoonz5Qz/eNQXdtGyAjgda0rwAwccbRkVmq2WAIz6c1UG7mTSWyLfhOBLbW7Z85xIrcHof/ANVfX/h4jUtFhQkHAIPqOM9K+SvD9q02qWxUZ2yAtt44FfT/AIBuv3BQgqNh4HY4pvWdxRdmeH/FSwe08W3EbIEjMasAOmTn9cYrjYkUDIGMHjmvSfjRIsniWNAVZFBbcP5Y9683YfviB2HbtTm23oXZoZJbLIxy5BAz0rrfBO6C8jywVFwWDDrXJ3MRDgq7c4xmum8I3DI4BAZ8E+v41km76i5eYs/EICaN5DyiEEYHftjvXnyx7wSeMkEj09q9J8TRmW2Yrgkjlh3HpXnEqNCCAMc9q3diItrQSLdG5xkc4GKuGNxGHIBboe3H9aq2Bcq5YAnB4zV5Z1+zg8pjqe4NYO99EbLvchLMsRAIwR0x/WoftLKwJABXuexqQyKA/lljkdWrJvL3GVVckHGTQo3dgv1LnnecSdoznjnpUy43LhSOeOazbFnkiMhAIBxwRn8q27C1EpDNgEngZrS1jPmu7j5VwoIjw4OCT1NJHIq44GAeRmp75REuOvHJrnGu3WZt/IJ47Ua9DTpqaWoXi/dADf73avXvhNLJdeG2KjChsliMEHkV4VgzTorHgmvVPCnicaLpb2yYAdQMjjBFCjZ6kNNuyOl+IWrpFpFzDndKoO0g9Rj/ABr5/dnlQbgWfPP9T9K9C8W6q9+lyXUBWVQrZ+bd3/CvPpEeRgSAT37V0K1jOb2SJIyAmCM5P5VJ5QKkgZdTzkcg+lRNGy8kgZ/unpTo5SARyAeAcVCu9UZrzJ7YAvjIz3HpVuRCgBByetVIJAsozjnHQVeEq5Awc54I7U12Hypq6ZFFC7wlwpZF6nPQ+lZ10W37cHBNbqXMVsmDggg8D+dUJmS5JYgYzjAGKqMSUmZjK7sAASe5PpVyzQx4IGcjO4Dgj609dkBUockYOc1dfVGmWPKghM/L2/KjS+o7c2xTnZnOAMnHIqIROVJAB9OamaXzp2IBA9uKRWySAPlJ5DDpRewe9YgZSQDjn0Pao3U7c5IwOR1zU0pKnGCdx4OcYNRH/axg8gAZ/WhJDVu4KpBAIBJpGXGRkY6jmmZOMHpnIpfLLEHpgcH1zVJaahswZsocL0HNQNKCTgggnjnpTpVK8AkH2NIECHBG0Y6Y70eoncFX5TxwPxqOVTEuTmpRhV6Nn+8DUD/PhSckHrTQnzEKkyE54HrTo4wk2QBnPIxTQChwCeKsW8e+VW7rkHA4yaNerDQu3U4kjUsMleAc/rVRhtHPPvn+lT3QPkhQgUnBJJ5qnG+HJPP1pJE8yBSSpBA57VIsRKkgYwOnY+1AIb0xSyTkjA7dadxrXcdsUbcnGfwxTdqh+OcdKiQZJLgEep5xSrHuzggAHtSbF1LEtyCpAycDHFQxSOy9BjOeuajkikiYAhhxnGOtELleCcHPQ+tAKVy4JSYiQvzY6GnQEghTz681XErcgkbs84HT0pEnKN83BPfpR5DXKmXHOfnOFwe3OPQ0iLt44PswwPzqW3t/OhYuQy4wVVsE+h+lISYsIBgDnnml5C5tdB0MjqSMfKemD1/+tUV02/IznB6VPawGfa2cZPatd9DRYvMGMgZPPWmveEc0IsqBjAHT1NXrK2YyIQcAnkEZxUc0LRynuO4rb0i0VoSXyWzxih66FblGW3lxgnJ6gHtTLK0eK4Dk9e2OnsavXcnly8dAcDjpVnToTdzAAgAckntVNK2oPRXLsMPmINwGQc0t/bjbyD04yOop+5rdyo5HvUM8/wC775A/L2rL4XYpWkjnriyDMQOD155qpNYEHI59K12cM7d9x4PpRJGvl8nJJBND1FyWMRbcjgjk1chxbxAAH0zT7hFVCcZ3YBwOSP8ACoo3Z2AxwDmp5dbD+HUtwnzeMZzzUzW5YbhweRUVuwAyePQ9MVY88xHAIIpLRjUo9WQJH5ZAxg56gVKq7CCcbgc8HoKeHEoBPA601PncKMfiKVr6s0vdAEBDEHIPINCEPxkA9MegpJx5RBPQjp61EJggBOFBHc9aV0IuEL5ZBALZ4INVHiKNvOM/TtTkcEZJ5PQg4pLgh1Qg4B7ZzVLRasV9NBI5BIxBGQfX0q2IkIBIyFHQ96z4G8t9rEHnrmrf2kBsDkAc98VS7mbTYssKYxtIJBIAFRrZRtuBB5GQQe9SLcBcEEsD3qcuikEYznOPerU7qxPLbYyn00NLtIO3qCeaVNLXceckDIyauvKQCCVyT1PSqzShYmbJPPJz0qtEU4tLcosFJKng5x60CDduCkg5GCP14pkrb23g4AHTHWprTJkyDweuD0qJRu7kLTciNuFYlgQo6E96dGHUDAJOent61bnCsAAM5NIAEIyNuOCD3qbFt3Kzow5zn2xUbIHwSMcdPer7lDznjPAx0qrI29v9nkinpayKTUSB4d7ZIwKheLHXt7VaLkgADIzzn2pA67QpGSewFJX2BzsZk4KYI4JpEcnGMA46k1duIDuyEBJHXv8ASoxANq54Kjj1rXlsiU76oRWJbGMnGCMdqYzeUQRyueR7U5V2tsGSMHIJzUUzAjHBGc8VnaxN+o6ZvMXeAAMheTjk9qiSMq7ZyD6H+VPQHoxGDyD1oYgEAZB6HNaR0RO5DtOSxODjgelOS1Z2J5GRzzkU5htJDHOe4qWGQgYyM54ApPcLskjttkYy3J7ECrELrGcMB16mnOcYDrtPb296aoEj7wSADwalpMForsZcE5yAFJ4B7/lVe4UsPUnpkdKuGEkfOMDsRUDITkZAJ6ZGaWiKi76FaPJIB6gdCKlYYKtnaAOlKFQEDAOKR0GQMAg8kk5zTs3sNJ9xWfe2CSD6gUzeA+TgHPPYGpFB2EYAA6cUipkEBS+BnHWmrRFuO3hWIOdxGOtQty2ASc9cdqkuAI2BUEDjvnFQngn5RzyeOtProJu2gkmVbK59cUiMWXcck55pSpOSM5zke1CIJF4LDHfpzR1DcWKcRMcgncfzqZpeQdpwemKjjhVtpzkEcg1OUCnrke1OVluNSa2GtGGHUdOmOhqFtyHuRnqKuCMEAjJx1J7U1owy9MgeveoVuo+Z+hCj+agxxj2pJFyDksNo4KipViC4YZGfUUfUjPtSejLvcmtHfaFzn61bDKRgj5vaqkQByMYz196mkPAwRk8EVCepLdiOYkNgBcH05xSm1BUE9Oo4pVjD8H1596sgAA5xxxwc0nK2hCXMZs9vjBUYBPJz/IU0xNjBAAz36n8K0ZF6HgbjgcUNCMjIOemcdKaloXZ2KIhJAck+hwfStXSFIuAVyTxyev0qkYSB8pAJGMinaVI8WoIeSfulj1pk7HUX5ItzjIPuOlcyVIckAbsfeHU111wwlteSCAMgVylwqlm4IJP41baSKTZCVGBxj3J6+9I8IJywAJxlsYBpAjSsI2GR6CpwoXO4k8cCpCxXCqw2K5P8LH0/D1qTygoJP5jnFJsKEFjk9iMVKgViTyM9h0+v1rO9hJa6lR8OXXJPHGRirOmW32i6ijJG5jwCcUhiAU4ySemauaKrC8iyOQeO9PcuS7nrfh3RjptpJFIA24ZJBByOuM15p4w1N5dSIYZOTg9cY4r0l717TQw4OGC9z3rybWnM9zJI5O4nk1tFx2sRT91NplGRi6YPDjv61UlBjIZiQBT3diSBkZGRz+tRTSBgMnHHO6npfQTbauRSYYjGeR1HapoITtAJOT3A70ttCWPXJ9D0q2IsABSMj7w9KTdmTq3clhzJGA5JPQljyfSlaIRbTjBB64601Y2VwehxippF3L8wzjrk1nezui+Wx6n8OrxJbbaRuYAHJ5zjtWR4/ijlvnVgMEbuaj+HPmx3IKHaM5Gf5VJ49cTzbxhX+6QT3NXCTCnazRxLxIz4GMgcgYGRQLUYyAOtRyfI2AQSec4pYrg7upI9Kzk3LYXKugyVAmQMEjpz39KruofJJ69F96tTICAVwQTnp0qnPL+9BAwD1NK7tYfLdXIhEJGKlWGODjtTSnkDByAOwHWlaUxEknIPc+tMEhfqSCDkH+lPWw0rB5SlsqOT6ipliBGUzkDJx0pAwZlODgcY9ak80hTs4GauKb1YktRD0OQT7VXV3SYAA4Pc9qmQ7mJyDmmNGdwJIGPX/Gi9gb7CSBsDoRyRuqGIFsEgoT2PSp/NJUnkgdj/ACqBpMNkDqeR1xTjZib1uPkGVyDznjPSnQSMpCkcZqGJsyEkZOcgVLGoDE5bJ5qnFBcurCZMHOfYdqSe3Iw6gnHHPrSo+zPTB7L3qQyHYQMgZyA3apbT+Eat0Ku0kjBXHfIqbyjtBJAGeB601M5yQCcckdqslAVJA7ZrNu2o7dxoAIyFye9SqAxCkAk9MimQqOTu6diav2tukh3AYzzkUrtaotpJXKP2UrkkBewq1FbqI8gDPt3qebAc4POecioi7K/J4OMe1Q5X6kJX3G7QmQSAQetWYlVlwB1GaYy7xgj5u/HBqaLpjGccZoWu5VnawotyRkgVBtDSAMAAOABVkuduACRnByOgqtJceWpIAJzTd7aCs2xZoQgA6Cqc0uBtUcZpZL0FyCckn0qtPKUYkADJ6jvTSNFysomQGXnjB/yKlbU1tyBn2FUppzGZMgjIOSRWRPMZXznAz0pqF9zNTS1Oug1FJwAMnjoaJlJjJAyew9vWucsLo7gOuODz0roLdDNjGduKm1mJ+9qQxwh1OSQO4HNRy24Q4AwcEFh1rQMYjYDoSMHuPrUklssmxsZA6j1q/INepnx2ReNTk4IyT61Zg04BTyeTzzirlioeUIAeMduK0pbQAEDgZ5BGam9nYehzdxAkKllwVzwx6/SqLIkzgAjPpmtnU7cKrEZUDsBn9KxYUMRwByT+dVuKLWzLUUAgBLAZ7YOBmlvdnlAkAAj1p6x71CnJIOTk96g1eMmMICdhAP1poTbRQaVATwOODjvTXnVgcHnsBTfs5C5GCB1HWoDkMSc8etO3kO7sTCUCPBwSPWq07+coDAdcACpJEEvAIBHXBqmybHYAk7jjkYxjtTUbCvYaqmWTLEgZ5PT8KsqmzIHTOQB2pIhsUEjIPWnqpZyBkDODkdqpu6EiZJvlyMgg9z2qO4n34XkAHOKc8ZCEgZbPGTR5A2gOcN1Jx+lSkac3QhSEliSPl6jmnxEIGAAB6ZFSPGdmAcAnrjGajEfloMEZzzk5quUnRPUeE80gsTwBkAVas7dXYlgOv5VDDGQvJODyFJqzGpiywAK4yTmknZblpaFtogpAABLDoTjiqtxEN+CoyOM1owAMAeBgfWorpVYZAPTqR1qbvcjlitTOdTEBgANjtVebU5Y5CpBPoc9Ks3EpLZ2EoBjHrVFowJo2YNt6jOeQfeh+ZLk76bEz3xwA5Yk+2asWkyjBzgetU3hDqMDIznNX7SECMEYPFDdjaMnfYnkmAOMgjGQafFKsaksMsRwOvHfikEKSMAdjnHPHIqS4tgEL57Yye/pSeqsgk2zOunM2QDwO2KghCKwHU55GcYHrUc9wYZiOo9D3NQC6yCep7ADpRHmRj1NcOvAAJA7dKDAZQRnk8g+gqCxnAUkj7/B71cW4UAk9c9qNbmqVlsNjhVU278nsBVa5fyMhScd8GryyBhggAjk81XkKs5GARSV76octUQQXCg8kZB7VZW5yhwASeATVC4wrZQ5x1xzj2qBnddoGQc8jNDXYlSSWhdWfLkHAI65olusgg4JB4qARs+COCe2elJMpTG0ZJ7AUuXqCkyRwX24OOOuelXbZiqjjIxg5qhGhZQTwRwRmrdrLsXLDIHvih6BezNW1QsvTYc9PUVKIN5B/iBwPeqCagG+ZCNg4/GrtndRuTlgCOnNQ7mi1Ls0R2AEYPQ8dKp+WYyCBkjJAU1YknwhIcMoGQOcfWrFrslQkAMxOMmlHsDg27leyk3TEbSCTycYzVi4YIpJCkdCD3FSC2G0yA5A7A9Kp3MxZCTz2waWvNYb2sxhso5pHZQATjaQOlW7C3WByOSc9SRgGobS4iYKQ20g8HnNSzwyJ88ZBBzkt3rS7asSopPYt3TlomDNlD/Ksf7CE3GNSSTkgVaScoNsgzxwD0J9KkgYryRjjnArLZjcbFURybQh4JIOe4ou4yFG5cDoWzV7yyzhgMDtTZgSp3beCAM01o7id7HLXkbxY2cBSRlhg1YsrksoRzlgME+lW75Ad4bk54BHSspZpVYBUK89CMA1rdPoZq+zNBt+8/KT/AEqK30wSTghOOWOexrTtFWVAWGD6VZgRTKwAVRjt3NSnbS5bi29SBLPABUAEDgYq6qJsG88njBGKlggy5Ocr3/wp11asVUpgk8kelZSbRa8yhPEkcp2A5HPWqMpEwdMcnv6VpJbGUOCSCoB5qKS1EC7sDcerGrTuTdsz7e0NqFBJPp71uW9vvtwMfMTzk4qvbqZwgJPy8jnpV5mHROo65pNvZFWvoxn2ZIVwpAYcELTGh+9znPXPNODNNIA2GAG4H6USBpJiVJyeSMYFTbm0ZdlFaEIQCEoo4rOnEkLghC2CCce9ayvglSCCTz7UknlR5wQefunqB61SfLoyd9UJbzGePDgAD1pYLiNCFzuBPBPOKp3NyI8FM46EAetQpMpySSMnrnvTtcd9TTlHlsuPmBPaqeqKpiBK5K5B+h6VJb3I5ByTx1qG8zNkBcjPIApRJla1zMR1uGCkDf8AdKnnNRSpICUC4UenGK04LQeYGfjHIPJxUd78gLYPr9a2RmpFG1zCcOCecHnBrRtg0hJAAweDnrWbGu9iSSP8+lbNoBHAMcMOSB3qGkWtUOeMAhjgHqBnrUc1yCxGAeOQRVl7lJUCvxt6DFYs0+52ChhgnLZ6/ShLQq9tydHeVipTGDgg9quCApHuB4JGVziqtqTt4wxPQ5/rUxmZASScd+OlLXa5Lit0Ub3URDIFcEjOCpp6XQuVwpIwRkAdRWZqUJupi4GQDxk9KbpxkgkPXJ7GqtdXIUr6SOgNqk0eW6Hoaoyaf5HB5BPAq/FdER4Iw3Y0+WMXABJCkHkk1EXbdF8quZMNpskIUcE9DVxUkRgeMYwQRnNTwwgSEHrjINNkmVQQQMnnIp3iOLsSz7ZoCpIBIwQR1rKkhiGQoA2jGQOtSlw0hDMcY4HrTHUJlwTnqckmrinuKTXYqvBuOACMduuaI0eFkA5ycE9MjtVyBC3UZJ7VM1uANxOCvUHjinLVEpPdBFAJcr0Hf/CpWsyVGOT6A9PwpLdmDjGQPUVJPOVc5BXnbyOazVy7abFc74AOenrzUAlZ2Ibt046VbuI2cupfJA6A9KrKuxQGGSBx71Sta5CdtBq3pSURkZAHJpLh0lyxx0IHHf1p0+2RFyNhXoc8moBGzBsAEAntxTSHzJLVGa0/luB69adkkAjPB5yMY/8Ar1MdNEuSOCOhJ/rQsIDpuxn1zVX6mWregRtnIOfqDjFSoqsCDxx3NS/Zl2DGOaidNrjPJU9B2oumaKPQWNEjY4Lc9h60/wAoZzkg1CBk5JOQeBmrMcnAPQ+tFyLMZyQQCTTrdf3xB6EdPSpFw5yD+lESkyEAkHNLrYpNLcoXsRS4wOB2I71GzeWASec8HPer91GJOcHd1HPSsuQiU9cDPXHWkJq5ZtJ9wZ+mBk96HvhJKUPOeRgdKijgCdAcelL9nKsCoAJ4AIxRYaTNe3cIgBPPfParIkBXJJI7YNZqnco5wRwRQkxAAJwBUOJemzL+8AhkPIPPPU+9K5YYLFjz1PeqyzqWwDkDJPHWmyk7eg256A5osuxV0lqTzyIIfnxg4B96qc4dRkZ6EmkjcysQQegxj1qR5UOBgHHBBGKexm7PYgeYr8pxgnr/APXqRLlASDwAfpgiq86jn5SAepFNSMBskEnsCelO1yFLoXpZRKcqRhuQf6imB2hUneelQs4RcA546AVXa4KEEkHJ6Ucttilorl2G8aRQZMZU42+vvUy3Bckc4xwMVkTXKxyJgYZuD/8ArqaBCgJDEgcnnNK1tiufoi5NceUQSAQepIpyTgrnAb1yahuFJTDD58cDrVOPcznG0lRzk/pQDfRmpcuyxKACSQGA9fxqu+5kxjIHtUiltpDEEHpg9acrKAwAyODVt3sQ1KOqGwRBIUI5IJyOlTB2OARkZwCelQCcKCc8EZpRdI6jaSeMgUpdyk30LLPx1xg8GnRyllycEg9R6VTWUdCoAJyMdM1NHOArBjwf0qEjS5I8uORwPc1HFcoshJwOx4qvIM5JPXOMdqi3EjHTHc09hXtqT3EpkDEHIH4VUeVxEfmHPbFSqMgKTkk8YqtKw3EHgg4x6VSsiZO+rKskhDk5BJ657VGHOVUnIXvS3Do2F25B71FyM5GB2PrWvTQzukWPtBRSp25brjmrFpMJAckAZxyehrNKFhkc4FWrGHe64OADyKLMcXdmoFPPcAYwKmihIBGOCO9OVljkAbALHr61YcEZAB4J4x09azbbK9SPeyDAy3HT0pk07OhBXJxwAeakcMuDn5fTHWql1MWU4xkDpmpSsVurGTd3JM+zOCBytRJkPycgjrTpIjLKZHBBzj0qdFTBAQkg+lXbqYt66DoA6uChz2wxxVoqANzDdzj6VAJV7HjHAAq0rZAUjqehpNaGitLQgDBCflx6YPT3qOZ2V8EHAxyOalmgKgkA7ffvUTudvUjHAHpSXmTLdJiRv5jYHAqZIwQcDgHB571FFt749AfWrOWUHAC+oxmquUloV7kBAODuPXiqS4UEA7iRyP6Vfmw6c5z3z0qhsIlBOAMYPNEbsl2TJILplYAgYxxmtK3lE4AIKjrtFUVtRKdwPertvCY8kHAPtUSKUvIuBR0AzgVnXiGCbKqcOMgeg9K0bTaWPIJB7GpZIFkOSOKmMmmW7yWxz+8RznGctjJp0twN5GBjGAfWrd5p5RiwBKnsO1ZjwktkbvYZrdy7EJSW5dgjWRjgEEdTniu88DtsUoWxtJxzntxXmwke3Iw20+1dX8PdR/02VHP3mwe+OnP1rCteUNDrwrtNI9dt5AVBIwTxg+lasJAQEZGR0BBrDtHDLknJ7VpwMOCOnr7187OLT2PqYK5qIMpk8Ec9auWz/IDnjrms2JmycbRn1POfpV+BC/O8ADGRjr7VzvXc6oNLQ0YlLqWUEnHQelXYWKhcZPIGPb1qnbMBngj27/Sr0WFXg85Bzms/didUXfY0YSM579BU0e5+4x2PWqkLAEHnJ5GKuxMdvTJJ5rNe8aW1JguBySWx3pACBjjOeaVs4wDxj0pNxbOc/TFFvMvXuQSpliQRnHNUpFO/ggDvxWiVJTHA9qp3EXyjBxkY4qHoC0KjAsMg5zwc+v8ASqMqkEkjnNX3/dsADwDk8Z/CqkzeYCQcDPAqVq7kMzbhd6g9mHPvWLfAoSw5B4zmty5zjhc+2eg9awtQYBSG5557VtHcwa7nB+Lz/oE5ySecZ9e9ePvlpCdxJB5zxivV/GYP2CbBJQAkjPY15FKdznksAcZJ619Hgl7up8vmNr6jknCzHIyW4GBU0mCmQCpA6nvVRM78E9OCPT2pzFih+bPHAA/WvTskeCktyu5HmFmUnjqOf0pSQRkDORyAORSKwMQDcN6ZpsmQwxwMdQaNx2fYI1IxgEnHHr9DUwO2PJ25POGHWo4XO/Kg5C9Cc092bIPHXuelVa49LWY7lSMYHr71IuPKJ46dzionChAxBAJ6A96ZLL8vykZJ5UdqSQtI7odNkkAcdOc1ajcbFIycckDvWYHZx84IwfXFTQS/KzBhhex7n0p6pCTSNOPYylgSCefX/wDVQzbsnGMVBA45J3LkZAAyKJiQoABO71qEWpWegTXIwCTyO4/wpFdXDZYlc4HvVB423nJJAGBirVuCsShwM5IIHaq5Q57se+wuSByRjPTIpkLFpdpJIx0xxj0qGWUJKBhiCCSQeh7U2OVlbryD+dFrLcWxuDESHJyCPX9KoS5WTeSSQakgmLpyDwelSHYx5AGfQ8mpSCzaN3wzM7zKCMbRgg+teg2U3lBAck5xn19jXCeHliGHPJBzjriu7sCHAOO1eZiVZ3PpcDUtTszoLW4+UYHPbNX7dwzcENz0A6VmwINoctxgYNaMEYDZU5GM5PrXkuzZ60WmXRLliD8pPoMYqzEN2AcFTzkHpVWBABljkn9KuRHGMA8d8Vnaxort2Rah2j5SRnHHNadrF0wxye1UIEDEk4B4wMf1rTteFGeD6elLW9y/Jl1MxA5PHtzkVahfzFzjkdDnrVSMjGSCTnjbVuNRzyADyRQ3Z2LVki/AwbggdOuePpU0SsjYOQBkdKqwnb1PU9B3q7ESWJUAHqBisZKzLRLHkHI6jgc5zVhEIOcYBqOMgZyMHrx2qxHg9yCepHcVnozeL7kyODkDqOgzTn5YHkY6n1pisN+0KeT970qV0OBgYPt/Osr9DTQb5gDnIzx+dYHiS6EWnTnIyY2UjH+zxWu+VYnOSRxg5/Guc8aXRttEu3BCkxlVJ5z61pTs5Ixqu0dT4t8W3Rn1i9lDbizcn1P+FY9lMY1Kk9OoPer2ugm7uSg48wgDHUZrOSI7CAMnHQnrX2VFfu0fAYiTlVkyaKWV3YE5HpU1ij+a4IYDORkf1qC0kYt8+M9M1pxThduAGyedtbbI5FJsd5K8ErwT90j9akgKwbmXJ7delDTiM4yGB6EU6Aq3HOcelZ36Mqz3RRuv3xJxkKcjvzTrTccksBjgirYgSKdio4PU5zVa6XymBQdec1bVxNlgRpKhHQAdferfh53ttQU5ACkZB7YPFZ0Fz5YIyQe5FS2dyWuBgAnOQScUrO1kR5nU68VnnbIHWsedhbQqVOBnAx0rSuo8RIxY/MO9UbkCWIjqB3HY07Bd3vYyjOJ2wQeOA3b8qv2ax5CEk56c4z/9aqKoBvLjIHPynFXLeCNgpU8465/pUtWQ03JksxCsQD0NZuoyBeCQOOcZ/nVmWMifl/l75NUNWUyKSnXHOB196IFyva5z1/IN2QQFyMk85FaeiSiKfqCTisu7iBhLEgkn1qXTnKOrdDkAYPftW+8TCO+56DHEZ4wAQS3Ar6Q+HSRLolopXLKgwSeelfNukXLs8IBO1WViv5Z4r6X8NRLDoEUsaHaADjHPHYn0rksnI6G0tzmvi9NHJbhFIIDdj0FeEXziOY4wM8bgK7j4ma1cf2jLBIe5YDpnPavObiUsC2SxA4rSyasx+70ZJOhfbyMY7mmQAg4I78Y7UyEsQCwIyO/arEa4JbJwemR0pJvYzauKT83zHv3qWF0DY6DHBqKSJZFRs8d/akkzFGWAYjOBkdaW+g1dM2HP7rdkYx3rNmI3YQrnuMVVj1VjmI5GRyT0PtUAuC8gJ49R0oSY33PRfhpp6X+sInUAYIz1NfRej2aWNq4C4crx+FfLnw511LDxLCzvsQ4UsO2K+o7W/h1CxDQSBjt3EZ606ejs9zO3U8H+LskieKGuQdyMgU57Y6fzNcRBcefIxAz2JA613fxjKG9hgdSNxJYAZ3Af06V53FKluQcHjke9aTiWtTQ5CkkEHtV/QLkQ3iMRkA8+4H9KzGnBTIII9zVnQJkNwFkJAB5OO1YRiynJ22Og8QXypEdpIQnjHNcTeyh8vn5c4rpvF6FbNBGwkU4IAP61xqNIQQ+05OT2x+FbtNkqWlmhLe8EblRjr2HepTOzIwJ+XsDWcihZnOSDgEYGc1aeQBSD3OSAegpNCTuSK6CM4cnPXHOKobTLI2QM9sVOhQ7gDuXPBXuPWo9ogcOGyCDj3/CqjoJt7IsRjy8AoAB3xjIrUtrwRQH0BOAetZG8zKBjHOatxucYGDwQc8fSpaUyW7LQZPrPmuUYEY4z61A+HG8pg9M4qLygJfn55PJHWpHclSMZFVyqOiKUm1qQoQJVcnGDnGOvtXT212ptkJABHGQOSK5YnOMnGecjmtawmAtcAdTnHpStqJaK6LupXYngIVucd6wgQAwOCDwc5Fad1a/u1dSCHHrn9Kxnfc5BIJU4yvf3q7NK9yNOqEbJJ44HoKmiQgDjgmo0fcxGPx6ZpzTFARjvjPrTuWpKxIo8t8YAXHAx+tW7YKXJB4AwSPX6VRMwVQMgnpgjpVmwyJCCfvDOfXFF1axmnpYJ0DTkr0Jzg88VWd+hBGwcHHNTTOVY4HUeuarlC+/IAZmzkDFLUrToPG2TAOafEyxhTgMDyAe9VFDAHqCeDg9B609JDkEnd2OaXkhXsTM5zn1GAOlEBJDDqSehpynIAYYJ6CmlwjEAEEckGiyGknqPcbwTnGO1MeISKScEqOO1IGDI/wAw3AZI9aVX+U5yMjnHOKSTDSTskQnCLlcHjPJoJLY5wKQAkjIBA7HvUhYgAAAL3q0Z21sQyAspOM45zTFhaVcgkH0NX18pkIPU9OaghSNWJJYHsA3vVJBa2yKLF4sqQQc9D2qCRCzgjqRziteWAPyBkkZB9arPDtHyjB6ZIq7ahdozm8xAQPmJ6ZqxZy4kIYgEgZGatLbkKGbnPUVEAPMICggnnHv2qbiS5ia4k+TBAYdjmqrAsTwoOOADmpr0jPlY4XDYOOKrM/y4HB68U0hCqrDOQNueTinYOQQRzng0RMShO4MD2zSqxTp19RTa7k2QFDgc478GrEShgB05yMdvfFQRcscjA9hU0cmxWYDceoGKzSdx20LLIFOCCSR2OaqzWiMwwSDnnnGKsxbpe2D9asrAAmT3HJx3qvUDA2tHOQW2KR19B6GpSA7kbsccYHWrtxZhsk8+uKrmAkZzgDpil1sK7uKl0YeACp6c9RVgXBmUAgnjkrzUBsHbGeR61p6Tp6Qgsfm46E8cVVmPmsrDrKFlKtkkf3QK2RvcYBIwOCO1UpSIh8v1yasW1w7wFwMLgjNQviGvMyb9hHMST3xwOtbnh51lAJGNuG7fp71zt9LuuSGIAzwc9a6Lw+gzvByB1yOlU97kehX1hVikLldozwM1Ho+piOUYAHOGzxkelaeu263abRgbu3euc2G3mIx0GfrVb6lrtY6OS4Esgbrx1qC9fCEEDPXOevtVXTpPMfYDnPQE9akvyFXnGR2JxUN3NOa+jMqBz57Ek8np6Cr20SoAMHJ5xWWpP2hjjI960IIzJgAY+nFLcz5m3YdIwjA2nnrkdjUSRqrEAAFuox+dOuw8DEseSfwBqsX3Ng8ZHbvWbbNEifG3qCPTNNiHykkjOSBxjPrxUbu24DOcj1pcNkckE9xzina+otLExlOQoPIA6ino6jOducfwnnNRBBvAJOfu/Q0r7lOOvtih2Q15g83mkgg/L3PekKblACjA4Gakj2soJVcrzknoajlYquc4BpRkCeowvsyuCD3BHH50yKTJAJGAemOlDElPmJ2k8Co1yGJYYUDHHpVXuRd3sTNIGbb29u1P3h1VCcHPBA5xVfA2lgTuU5x6+1Ojfdz8wz0BGMfjTbVthu9i8gAXAOCBwaRZgGw5OTxzUKyb0xngjBFVbiUmVQSTtGAKcQtboS3Tgvt3EAdMVSeQlCo5I6ds1eEIeLIJ6c5qkxYEgjnOM561SSepLXYa8gUYboeMClSUjABBJ6sKaMsCGGSOflHanw2+0EjkHnOc0SWhNiRJyrcEkVKyGZSSSVB6Hpmq6AsSAO2SasQEkEHk9SBUbbFNETllxtB6ce3vUW45+8SfQirz7SowM59e1UZECMSBnHv0qfQEr7DwSWGehPOB1pzwrnrn0NRK4KDDZPHUVYILRgnjmtItDtfYYsasoBOMHoDTHj6cjrQkuD7evrTnwoBPyjoBnNDdyXoVpoiCCOnUn19qqyR4BbKnnoK2I18zPAbI7nFUbmAwSEsuAeRnvUlfEioQUXjB9qYrkNl8gcdalLDAOPwzTmUbQWPAParT1J2HEK0ZLDHHAAqIyZ+6M4PJx0pw/fuFJIGOMfzqQ2ZhkXcAQRwaGhdBDMWGARn0BqW1BjQnJLehodETJGBx245qqXYMMk/getZ7vco1kczEAEDA4JPFV5iACSQeeMcYNVY5iWKnAPQg1KVLKrE8EkYHb0prXQpOxFJIWGBgMOuPSkDqnBAJA5OaSVjHkkEjPPFIDFKwK9famrbBysnR89DkH9KcrFJFXqT0FIgxgcce3WiaReMckHjileIldDZ3I4zweo9qgYFmABOD1PTFLOWYk8HP4U1ZshTg/nmqbHuyb7PnIY8qeOcf/rp0SFWBwWJ5IHf1IHanIxY5/IHvT0JA9ST3NQ2VyRGqF8wkBgg6fSpngUgFfXnFP8st0Xqew4pfLKgHDHn8qL2I5bajcqAAOMnA96aT95c5wfu56U7cIyDjJB9OtH3nOMkk9+1Zt3Lv3Q1sbySewGfSmtGoGM4Yk5I9PSnbPnKkEDPJA5+tK0QUjBIAB6/41UWQ073EWPpgnB7+lPZyzYBxjofpTATHjryMg4pcb2Ujp9aUir6k8Z4IBy3p6VZYI0WRgOBgYHWq7ISAwPzYC5z2/rTyh2gLgDHUHvWdupa3uOZwQuRxnA4pJCApYnbjjk9aZkBdp3cnAqRoiEJGT68U7ITb3RCctkZ4HQ4p8HyypuAbkZYjv6+1OWJwMsMDPTvViKEFwuCD0wRVJoTXMrmpNd+ZbYzjK4GB0rDkjEjkkYC9cnGa3Bas0IHQds8Vkyv5UxxkEHr/AFpt9iVa1iGMGNg4BODyuOtMmYyFjgI+OucVMHVmzzgdsZo+TgAcdcHt70lPoWtEQFQQARnOccdDSbCpwOoHFWGCdcfMO2eKrSSHdkEYxR5oS3vIHlOe5PQYrc8MWwWdGIyuRwBzmucjcySCMcljx716z4L0FZoUdmwcZBx3A4pwVzOculyfxHcJFpkaDAJXBANeXaswM5OTg4HsD616J48tWs7QsEZHUlSCevfNeW3cxkHzAEZ5Pv6V0pNF3tEgmxHkg5PbHenRIJG+cEjGRnjBpsAMxIc8sOnTP/1qtwLtYZABxjJHWs27GVu4+KPc5JAJpVlVHUOuPcfzpyscDcMEHAIPWoJkDuT93nJ4P51ju9TRe6W3kEi9cmnQ27lSWOVxwfUVQ3NGMjBGeoParNvefKFAPzcYz3pPyL5rnpPgRQETbgsDggnFZ3jK4QXcxwAScM3+frVzwRG/2JnyxfkBM9Pf8qw/FTFrl0JAJORirV7XYqavsc9KyMxIYH270wZQ8rwe9NfKAgc461C8p4HI981nezDW9kWCQxcDgAjOSOuOlVpMKSCc5HcdKGI5OcsMdsVGF3sT1J4+lUkU1oRMSjEdeOtRqpLg8kYyT6U5o2ywJx3XntSpGyruA78nNaW0uZabEqqSgAwe/wBaQ8EqcDPrQuUUc9emaGXcQSAWFCbaHZoauA3zEg9iBnJqy0YK5xkZ6+ue9VWkywOQAD09atR5kUIoAXPf1osF7aEJjxkY4NVyAWIGMjgkf41daBtpGMHrg1WeJgcliAOoxwa0XkZO3QSCLe2N3Qck9xU4iYHoMA4wO1FvFg8jP41c8shAQMj0NDkVHQihjbcO4I/Kp/LyTk9BginGMZBQEDHQmnMCVHIBIzwetS9FoX6FYQASZBHPtUr5zjHBHUcYqNUJJJbHPCn0oYuSFBzkYP0+lRZoG0tSW1RA+Gx9a3YIYBACjbBjoO1c6vyOCeucdentWxYENgO5wegx39KiWiBau4sirvOTuIPBNNlj3MpHA6fWprkhcAgDGKhycEZz6AfzqL2NrDQ4KDAIA4yB3ohHl8l1OTwCCPwpqEAEAcg8kDvUkbbgQSS3UcdqafQXN3ZKMODlmJJwDj9Kq3dttUkLkAdM9asQq24gnI7VFfysEOMDAwMmi2pDbloZMkXJfAz3pdglTpn0NJKwLAHcxHAKkAAHufWpVwDgHgdwcVtGPczd0Zl9EzhyQBg8HFYM0DjcRkjnNdjLtmQ7cAdAMdfeqraejHOMkjOPSiMujFKLic3pyu8voMc5FdZp5KxhSSTjdtqCzsER3YoBk/lWnBAuCQRx2qZtGkU0tSs1s8svULn8ak+ZWK7iAelW2jIXIOT7ntVUqZCGByvoBUbji7q1ixYsEcZBxnn1AFaMs6+VlcgMfvE1Xt1CRkkcjuewqvdl94KHK4ycn+lQ1cFa1mF0iuuCcnGQKzDboqptHbjPU0kl06sck88Ae1KsyhBgEsGJJI7elEU4oS02EVDHkNg8ck8Zqhd3YUBMZxwMnOKtXM+VJYDPscZ9axp5STx64BatBbbkouR5bKCp3DnHaqlywQjALE+hqGWWQsecYPTGMVGokO8EjHXgVokyGiaMt5xI4wM56c0yUZwQRkn86lhjLEcgDGfrUqW5ZyTgjHC4rW1lqNK3QhhIyATk9OlXUQAEjBA6kdTUE0QiyQpwBkA1EtwyZI4BPIPas0iuYvSfuc5B981X80PkN0PABPUVVe/eXcoJAA49zUTAtyeuOOaTTuErNmlIwb5SFGOwOarNgyZyCD19/aqiK4JBfA6Yp2cKCSQQcj3Pp9KpLUFbdFlZZN2BgEcjBzkf0q1by4jIJPHIBNV7WIBC20Z9h609oZIyD268d6Qabs2InxEQACMZBNVZXbeAMt7AVJA5MfB98VHKFDA5wB6GkkVoxjJnIIOcc96jKNK4JCgYxwev4U+OU5JwCe/WkWQ5Py7TjjI6+9C3sLRuxJNCkMIJIHGeahW5CkBRxjiob2VwoJ4Hfmq9tMbkncCDng+3akl0Y1JRNuKTdHnoQeKrXF26BlJ75wOamhYRqAQOnXNVL35wCDgZ5yO1JavUHK+pnSqrZywJXldx6n0qGOMhuRzjpU0tvg5TkHkkmkKFCD1LHGB2NbR1VjNWvqW7cCJACcjHSpCp2g5OevHpVHJ2kDOO2Oa0rViiBTySOnpUvRGiaa0IUk2rgk5Hem/aRv5BODytSzYbnH0xULQZA7Ejk+lQn5kXd7EoIc5Chc+nao58KucdB6U9YyqHv9KjK5xkkheMkdTTT7lOyVx0ClmGACMcd8irEsG1VY9zgVHCyIxwcY7jimzTtJIQSOgyBzj3pdRJu1yNwROVD7CcEgGrUa7Yznk9qr4KyAMMkjOAM8U97kKCCMEjIx3qmhpt7ilvLICgj0yelSQyBGJDE88ms1rhWlywbcOhB/pTmdyTh8knj2FCiNSSZ0AusLtIJBHBNPa8byI1Q8qMnHGT6Gsq3mDQHHJHv1psM7JKVYnHXnvUcuuhp7RtnV2Fw0wCkgHAzj9atS2AODkkH9ayrS7EYTHB9x1rQXUiDsOM9hnnFY2sxuLnqVriyeNiyAE4wccVHDfOjEMWIHY9qsx6ihkKHOCeeO9MuIkJd1IPfFVfmRDUo9SRNl22ScHrkGriIsSsrEHIArF08SuhUrtwcAk9atyRSMwG4g45wetS01oVdOxfupx5YCEAqNuRVIzMyhDzgdx1qOMk4BycdyaS4uBIVC44HWiz2HezsRG1LZJDAE4APNPXT4woyATkc4qcyB41AbAHB9/ep4+ASMHA496bdlYVlLYovDJGWCAAZ7DGKnsbR3JPJOOuKZHK0s5ByQTj6Vs2ibCCBk4xjFERJNbsi8uW2hUhc5HQ9s02O5dVVSuAevtWpGfOPlMRycZJqk8IZyCcBR1xUWuUua5HGQjhzjaRkcdafehJogwAyOvvU21JlGMjA4zVe78uKMnkADBHSs9bjbK6MEGCBzwKkjCsGyfpis64OVRlYkAcDNMhlZDubJJOcnpWiiyE+horww2duCR2p6vs5PXPrmls5kYEsApB6e3rUMzgzOFIKnOAasp36Fh5YgpbAYkjr6elVJGVsqeOMcCpfKVlGCTjrmlESHnPI680mZ2kZwARHBAPvSTKhtk2nJKhs4xVuQLyMAc5PbNJJbII8ZyeuelO1hWsrmSPNLoRwuORirkNyGYjafl46dDU6xxopCnLjqMZxUYAQbsBQeox19aqNikugsl0E4AwPU1UklNyrAYOP4hU1xCJ+AcDsalhtBHBnAXI43CqSB2WhiyAwSkKCSOgHp61aW/VIyCcHGCBTbuJBMCScnpg1iXzt5rqueDyRRy33Ji7am3HeR3AGCeDmpxDHIm4Dt3HSues8qysAeDxmtyOY7SCcE9OarYvmUuhIhWBMZBweCB0qRp1kjOSAMdPWqR3yHYgycZJwTQYGXOdx9cZqUnuLnSViWyaKaRk+UY4znv6U4whWJxgnsR6VS2GynUn5Q/IrQVy6jI4HSi9iY2+JBbuJQ4JwQQR71ZBKLvOOe1Z7xMLhGQHnrjoB71YmkZsAk8njipfK2Un1EeVhKCpyCcgjnioZWCknBPGcVIibnwBkd6l4jyMDOOQRmixPP8AymS+8yKy84GCeuDUkzGULk4wRnB6UIEecggqewxT3B3bQcH1HYUws3uWIWbcBnIHA4p00h3lST06EcCi3QIeTTLiUIcueM4wegz0qdDRrYeJykeCPn7kVMjCRQTkDGc1SmuUUEg5OOcCnWs5fGcD0oSRUXZ8pZuCUIwCc9SKjbOB94g9jjn3p5kJPByB29KrGUq+T8yk4wB0qkTza6IQAqxBGVzjjtTyCkfXPNSIwKgAHk4IPp706TiI88jrTTDoVPMCZY4wPWs6e4aS4CqMqvTHarFwZCWQYA4P/wBamRRAbgQQ69RjpS0RmnbYmhBBGWJPvUhi355AJ4xmqZuRD8oznPXHWrMU/mAkEZIzTb7GiasIYiiYAyQfvH+VJG7NkFScd6kilEmAQQ3YCllj3xEoQpycH3FCC9tbklsvmccAHuDV5IQg6AkjkmspbkR4PAJ7Ui6g+45OB6UNNE2W7Ll5EMcHAHcVkOoDYbkjkYq29+SCNpOO5PBqFF+0KXzgk8qRSim2J23I4JCwIJBI7gVaRhuCMRk8imm2Eahl+UAgYJ6e1SmEBAQOQDjFaSQXtuh0qBUyAAcdQf1qu0R289McEcZNWCwEYGME9j2po2syAHIxgnpk1N0kTdtkcYO4cYHQ1bhIZSjDPOMikWL5cHGcZNSW4C8J0PJIGc1LZcW1uhwRYlcADjoR6d6rsUkJJGGI6nv6CrOzKYAPuPWqk6gkFMjnHIzSTsVJJ7IiZwUIAA44zUJkZSSBkkYq39mZiAykeh6/nTJbRkIXrxyenNPVmNmtEVSQHHGSfeo5owSSQGOOijpU5hDKGydw5BBqKImNnyQCfUZq09DVaLUiMYlmznBwFNTKvlEkcjvg06ODBORyDg/WpFHJG0BQOopXuRHe5E8zjgAEdjTIMmRieucYFTqBxyevUjOfamS5Vi3O09MChILuW5L9oKKDnPbNNDh0LZHzDBXOfxqDcDhcFBnq3NWlQPGBk5qrditWtCtIj8BcAZ646U6JSM5YE56CpWUD5cZoiCsxB496N1chcxE2d3BPPbPSiUumcH8fWrAVQCeueBmonKqgUnJHTPeo6ju7EUdxwd+CQcZNH2slyuM8Ht+tCWu8E9MnNI0AY4Abg4JxTSSRPORrIWcENhgcgjtUhgIkw3XHJNAtwpJwCCeQR1pxJdckj2xSeob7lS5gBcZyvcZPUetKIA44BxUkjDJGTz685pYZAoA7Yya0TsilyjBamJSSOD0OetTWoEeCwGfrilZt52849+1Io2Njsx4HWm2FuU0CVZQxYBh0J7Gp4w0isC3I7/1rK3ujnPHHrVtZygDAnPoDWdilvoXGbzMqcEjjI7VSuoxEMFi/HORjBpftJMgJJGeBiq1xcb5cE44x9alWuXddRwhLqTkAdhjrVXyGAfByc/pVlJMjBOOOMd6WNTypJ96p3IlrsVnizHyMIBzn+VWYsbQSQ4BHJqK5gJPUg+voajgZkYZ5GeOM0dASsrl+Qoyk4wM9jyfSq00Sls9Bjp60jS7Djk56cU3zSckgDj9KVmXa7uJChUEEAKejZ5q0F38jOAMY96rwy8ANlgOPb2qwqLJjG7I54PH5Ut9SWnEDGdoBGBjkHvUTRgggHBHqKmdnHYgA4ORUIJP3wcE/WqWhN+u5JHD8vLDA5OKlzg8gEDpmq6lo5FH8JzjHP0qfG5AQCCe3pUN6lp3RJC+xgQAOecVO8oGQCcdTuHaqikA46Z6mp4j5ykEE7fyoSRS20Fdt6kEDBNZ+qIFRXUAFT0A6irU7AjHQ9j7fSqF6+9gCGxjvzWi3M5NmZI5kfAGTzj6VseFJDbanE5VsEjpxzWeIUEq8nk4DCtW2PlTKfujKjr0IpS+FmtN8sos9gsJlIXHAJ3AHpzWxaSBCEIyCeP61zGkziWCFwM46kn9a6K0BbBJyPUV4M46n1VNuxqwgZzjmtKBsLkgbj+lZkWAuRk4HPfFXYDuQZJH14rjaaO2mjRhbJG4D1xmtSFtyblAyOgrKtycEZBGABxitC3AUgZxnpg1zz8zqWhpRptGMcjrkVaUsoBGSPTFVI+QQOenJOOlWojuHOATx1rK19TVSJkLSY+nYUvBOSC2BxikXhCuDk9CD1qRUOfQEdj1p6LcrfYYcAYJGarTNvUAjlTke1SzKQQc8Ad6ru5XABGScnnpRFJlKzK0mGJHOAPXvWbLkOcAc8Ak9KtzSEs5B+6cdOvvVJx8ozgjPHNSiWmUrwZjYnkY6Vg6nIGU44JHc1s3bdRwCDge+awr/AAqkAEnHPtW8EtzCbbVjz3xxJ5VhKOeQRjp/nmvKNoVecAkcj3r1Lx8w+wPk4CngY65715KzbIh1yB3NfR4Re4fI5jrMYZQnU4LdvWldwyqCwGRnrVZmDgEnk8g0BCG4OQR2r0LHislBKAEjOTwSaeWBYnOTnnHaoCSwUk4A4xSli2CBx64osC00JVbadwxn+lKCCMnOQMA56GoCxXJzkE8H3HXipEZXyRgnHWj0Fd9BJHOzrnB5AqW2TzOFPIOT71Ft2k5yQehP8qns4wjlwASSOT2q7Anzblqe1Hl5AwR1rPVWLhCBnJ4FbFw+RGo4LHGDjpVJkBuG3DouQQelO1kCV2S26A4DkkL3HFTIGGQSOMkeuO1QpJgnC4A/WgTBRnOSeo9Kx2ZolqK0GRjkEHNJKoMZAAI/u+vrStId+Bzx196N24YPBA4prUtNFGUB3Zhjptzn9KZaxk5DHB6bjyKsyRjoMDIqOCQrnOACeucdKalZGaRbRGAUA8qPmHvURZmJ4Yc+vWnrdh5Gcc5AGSKUsdgcDIJximU9NjV0N3E0fIGDyOxr1DS5BhSOwAGe9eUaVKRMDjG016Zosu+GMEY4HOa8rFqx7mA1TudbbASYB5BGdrDgVowgeuR1B9RWVaEkAKcgjhh2xWhBIG2sHLHgbj2PYV46V2e8lY0YAvTHI659avwJgjJwcZxVGAluCxJI6+lX4TscHB54JqWu5UbsswHCLwcHqCQTj0q9FyWwMqpHfGfcVWVADnsauw7Ng6A91APNSrrZmqXQtIuVBHQ+oqxCjNkMMrjHPaoBlYyRkYPIq3BuKhTyM81PUtJluMYIOQcDjjrV9FJ9AT71WjAIA6nsKvwAdBnH0xWUt9TVbCqhAwcMO+O/tVlRsUAYye57VGEGOoFPU5GT0/nUS0d0axdxFYo3UCrInITjoOue9V1QFgc85yPaphgqSBis+VPUv5ET4UAjjnjFcF8VroQ+F7nDlSytyOSDjrXc3DZBCls9uPzryj43XZg8PTDJIkIRhngjI/xrWglzpHJXsoNs+Vb2bceuCTnj1pbaEbd7nr2x0qnqBMdxjgEdMdKtwT7oueD7V9lFcsUfBVnebZE8QjkaQH2IPQVZt2DNvyACM5HSoZlEoPc4wRninwROkIyOnXaMVe5hfpYJ5VJTBHLckDrU8N22WXsPfrWfLGybiBkMeB6e9OtJAAVJySe/FKyWhK7IufaC0wGTnrg96szBXQEnIxg45xVUohIdugGOtOaYKGIz05HtRoN3WgxLYoGwS2RweuKlsSyXGeDtByPSnQXKGLIJyeTiktkPnEkcelaoiz2NqTUTNEqnLFRgA9qiW5URHcCvHUc1V2lSHIwvbPerkEaTAuesgycDA/8ArVLtsyolVFDxOcDnp9KZb6gFlEeOo4wP61PdYgQIuB9Kz0t28zf05wOKnp7xUmlpY1dgmzkkkjoO1Zt4xjVwDnPBBFbOm2xmhcnORweayNTiMbPxnHUmpjuRKVkcxdvlCMDk5GBjFJYts7ZGcii75UZ9eOe1QIpjY8EDsQa6LOxlF6noHhm+iM0AcfKDyfbvX2F4UjtT4YgyAEMfygEE4x3r4d0q5KCEq5yWAA9a+tPAdzNaeHLYOTsC8A9wa5/ejLRHUmn8R5D8Z42i8SOwBSIfKCe/41wQtj5fXg8/WvTfjhexXVzA4QIclQAPbP8ASvKLO9fDq5IBJHXqBVtpK4WtpYuJhkKDqBSM/lkAnPGD34pq4ckg7SBn6+1MTMiFmwDnGDxmoSuTfowNzk4GcdMA0rznvyMdqYYgrnJxjv6UGP5XQgkEdQaNn3HZtFCVyj7xkNjgZ71A1wVckkkk/WtCS3Xyzz06Gq8VmjybQCCef8TitrKxhdrQs6bMFnidnwqHccnr7V9S/Cp5NQ0m2eCTerKNwYjIBHb1NfKEcEtrPsDFh23DNevfBvx5caDOkMjERxtwQBySaxlo07G8WpK17M3vjHo73F0jkESxEjNeSc7mVhgE4Ne0/EXxCuqB7mIBgSWJAzyevFeJS3nmyuQCMN3HJrWTT1RD9x6k7yGJQRlvYenrW1ottHcoJOE7gg+tYk0nIOMEjgVsaHPGtsSMKPQjB/KoKunZlrXMeTguGwMDB6Vx9zdCNihIyeldBrF8kqEIRkDoOK5qZBMRgZI71Sd3YJaajI7pRyTgnrSyyGRhswAeuP51QuIzCevHY+tXYABGrZGT2qvhZDlfRCooi/iyM8+9OkOWzkZxziozA7PzwD0B7+9OIz8nIOOw60aS1sLmuTWkqCQFwCOxP861GiXoTjjIB4NYQjwTnBA6DHSrkbBIgoOCOntSWgldD5Chj9DnABOTUI+4QvzcYOetI2MDJ574NRsSgJB4A6CrbT0EnZWGbnGMqMAdCKu6XO5yh+br04qk+/qcADrVzQgftWGAJPes79iuZbmtd4+wRnowHzHGOa55xgMc8ZP411+s2/l6UF2kAncCRwR3FcgAGkIYnJ6D2rTW2oN6XIY3O7I5/wAKHc/fBJyehpkiLECDkrkfdPSlEg4JboMDNPRkRa2LGd4BBB6cmrdmShySOO5PSqKkMHBBGeOvUVZtZmXIIGcHAIzj2qbLoU4hcttJfJHIAAHWofMIAJJAB5x3ps5DfKeR6Z61C8hQH5e3pnNFgSS6k4fdnjjPJ9R6UzdhhnIGOD2z6VVMrHGCcfSlV3YEMeM8Y71KsD5XqXIp+fm4YjjPpUhlx0OQRk8/pVM4I6/MRyacHwwwcD09aa8gvdWRatXR2YsME9RjFSeaoL7VHXAJOKqK2CRkk+5zT1w6EEdDxk0+Zi5X0LRfeSD6cH1qq820shII/lUbSeW3QAHjA7U1sSbieg6DNJdw02LCkRxgkfiBTrZ/Nb5SQM4wRgmqozIQBux2GK2tP05TFlxgg8c45pq7exMnoVrjdCoyOCOM1SkuSygDBI75rqZ9NjurYE/KR74rm7u2SKQomSB+Na2CN7e8QyXPmkDBCgcEnqaiibDkgAHPI6VM0AdTjggcioQpTOfTrU9Lgh06EuCeSe/pUIU4OQOuOvWpJGdgCRwfbFOVA4wMkgY+lEX0YPa5GyfKcd+yjpTVQhWz9M1MsBxnOAOoY9KbOojIK5YZ65ofvEodCdjgHkdDVkDIHoKpyP8ALuBI/DpUqT7sKP8AvodaSWugW1sWlnRcgHBqRZmkYADIPAJPSqaxr0I/PvT1Yr06d89qaC2haucpDkHgdeKhhjLsNwxkHGDTDOcAE5FKmGOc8A5HtRe+hPzLUhCgKBkgZwO9XrZl8kM2cHtjqKzSAcHJ6Y47VbODCCnDDAIbnNO3cpWZdjjE5OQcjjkU6ci2j2ryD19qitphHgZ5PrV2ZBIuQQAR09KLWY05JWOXvUD/ADMMHPI68VraNM9uwJ6dx6VSvYC85C4PYirEYkt4icHjqaGu5KbvqaWp6sisASRwMlRnFUY5kvWJAOccccms6+ZpME5OCB6dasabKbeZnIyM4A61ndrVFtlq3tnS4wOMHHJov0lVtpBII+tC3iiTLnIJp9zeB1BONnQD3pOzZOrM+N8MOAeM/hWhby7TnpyB9DUEgQsAvGBwM9qtW6kAbsHJ70X6BG2zIr5HmYEruC9CO1Uvung5yMgCr98jRoSpJ9sjFZZDyAN0fjI9aOTqjSyvqTqwIDEMD2HXFTMcgY5PUGmIoyBk8HIB7GrDJ0IJPH3ahOwehAG+YkggAg5HGf8AGnGTepOCSBzQ5JUklgB0U0yMZQY4zn5fSm7sfW41VOSSQQRxxinDLIQBnA4zSyR4jC4ycdTTA7DIHOSOBQloLZisCF4APQHnpSIx3HgEgce9OZQVJzyDjgd6AuEOGI561OzBWZHI4AHHBPPFNbCqFT7uOD1/CnshVMkEjPFVpSRtCkYzzmqXvMz2ehPb4K4JweuM9aeIlEgIJY98jqahRiwGDg+/YVJGu2VBkkHuT0/GtL9LBZXLLohUAEBiMEZ7VCdPYocHGTwQPSpCQzZQZYc/Kfy5pYrsopOTk8HHaqUrA076GdJAYmOcgg9SadExRW+77YNOuXM7YJ4BwOKiZAoJ8zkZGB6Um76k9SZCHOB06g9M+9TRpgnkDHBrPDlAMYI9cZ/WrMN2dhxkA9dwB/Ko5u5aTfUsNgZ5xn1quw78fnSySFhj8sVAVXjnHOScdafNYWzuOb5/QH/ZqVFZkAOCfU9hUMAPBORnpxViHIJBOcmnvqF+bUgePLE5A/CmPk4BwQT0qe5jK/N2x600FSvoT+opuy6hr2FRXBABIGecmriWsc+Fcndng56GoChZRjpjBI61JBbmRwVcDB6nvSiluHu2sylqOkG2YOACD1284NU/IK4J5/rXZR2IlQbznJGTiqkuhySsRtVQx4fB/lVOOqaJVtjmrO3IuPkUkg8gDvWxhJVClVQk7SccjFatroqWM6ZLZBBOB096ZLaoJGYABiSeB1qknfUnVGFNaEZYYJaqMgCSEEDjGK3pEGWzg44GDWPdxl5CV+U57jtUtLY0inuyD7OQwYFmzwRjpTyxVgoHI6UiAqwOeRyQDmpdpd1IHOeKhspIjI8wEFT8vfFMVAG49Mg1rrBtUFlBJxyOlQXVqCgKoqFR0U96a95AncoEvuBAz/SkZwuSQCfaplUhTuQKCMEA5prwBgSMk+561N3Fj0SuMjkWbKHsOB6Z71J/ZbiJSj7jjJyMEmoFiaJ1IwBnnit2EB4QQMuR+VXe7MnJ7oyhCyxgMdrA84qwluGzkgEjhgORSzgiU5XGTjrU2zZGO59RzWV7M1jaSuOVgq7AOQOGPOfanbzuxkEYqlMzbyyjYCeh5xV2FVmUHGDjHSk9NQTIHtxIxxnAGQQec061tpCwAGQTyTxVuJPKlIIyMdhmtGONCoZeTjOOlLmdh9DHubN0cEZwOmKiMeFJb5se2a3pohNGQB8w9+9ZslvKikhCUB+8PX0o57IGla7IFAZCCOnANMii4IwCOmAalzsIA5yBj2pQxViOD+FSpCViNIgAQDwPfmnBCuWPAJzUgdTgAMQehxjNNI8xDk4DHg9M0N9gWugzB3A9RnmrqvhMctxnFV+Au0Aggd+cGpY2XYNxBGDzST6GttAFwGznOOat2TpLKoxk57etZsoK4KnA7Y706JmBBGQeDkd6auzM6eYfIUfMZXrkdfasG+tDuJU5DdRVhrrcBuJOR9aqtMQ2e2c8VTZcYleGF0GDxgfmKeAzE4UAgc/4VI04KkjlzTBcEkgAEnuBWe+w27aNjCvyAkdehqG7iJBJZQMenWn3E2BknODiqtxcll2gA46D2rSK6mMtRdKhJvoCCXBbkmvZtKnNpZwOjgELyAMYNeLabeiK8R+QQcD2zXpSapIthEWGxNuATxn3q1bYhJXQ3x5rUc9nsGS+CDz1JrzVUR3wMgE8rW7r1ybiRiGyay4IgGOcDAz9a1ldIubbdkNjt1RG2A7AMcnJx9e9SHgZIyCOBUjhWwEHbkA1EgDNkc5rmbKUbKzF3k7cjJI5APSmSnAyQC+OMcYPrUqrtkxjAYfeH+FI8OUHBJPOCOKS1KUSH5CcEEgjkgU0W68KMKCQfSntGQQQR16UjDDAEgnjAPrSVyZJPoek+FLp49PEblRhQAT1x3rn/E7brtipHXueoq94Zuz9gIPJBC7cZ7cn9KyPEEwNyMjBJNbQd1YimrXMSd2yQPzqqX2HhjxwQw6f4mrLucHK4IPIHNQyQtI+RwCcZHJFRpsyvhdw4cZDA88VMYjtyAc45PvTLazZTnkgHHIxVuSH5QSTjPatYwvqQ5FN1z0BYnqSuMY7U6MKFIJBOOAO1WBs2kEMcdCDgD8KrSIEfdzt45XrV7CWofZd6/KSc85pywbCcKM9sdx3pbO4+cbiQOgGenpVqZQqEgEN9054we5xRdLcW5nNblpADggngelWIE2tgqOD1p/lglMckHqxyfzqZHGwg5PPQGjnQW6oSbAwwwCOoPcVTliG0kA5U4ySSRT5pS7BAuCQSAM8gdTUAuTHxnoMfMamMn0LVrXbJI4WDBc/d75q6OIwAD6cnNVInABJIAx3NTJMGGDkZrNvW4W8yVW2vnJ2g88U5Z22HpjJwMc+3NQliD6ripFYYBHJOMjPb/ChO71RcUkR7gOik0oY5ABAAAwQKCCpJ6joMc01lAJI/SotrYOUUKWOSOp4Gakjdo5AAevqajDBSABwTyKcSNxJ+bnjA6U/ILXVkaZV5Og3YHOTULEhd4zjHJA6U6OfzoeMgjrRGSxIPIIrNO+g0mkNib931yfWgMdw4IBwcirEVngMf4SMEetI6qc84x0Lc5HbmhJIUkwSQxgnAIbktzkYqlfTsWCng4zjGc56c9K1Y4S0YYjI449aoalCFZieoPQmupWtuTGT6mK/mbhzgDqCOaTLK4JOQcd6fu3E4GcdOKiYlFzjnP3aE76g7FyzhdZWUk4ByCO9XUgDyDIBUZJ57+lZQ1MNLgfLz1q/Dc5GSwBI71je+qKvdalv7GW5UDA5ByBinRQlQQOmOtS2zhgQT05yBgUn29BIQTnBwBWT8wUW1qTtEHjY4wO5AqIW5iY5AK5zx71bhlDoQeAf0qV1TbgDoOaUXb4iXBrYzZpdjDg+WTyByQKj2CVQRwc8Crs0AK+gzwKrJAdztk7cdM5GKp21sw5nszOvbYYDLg9enes9kliUMxzjsorpTbhhkgAY446VnXkaqSAMdsirjLQE2tUc/eMVBOAcjjJ6VlmRSAATgHpnNa+peWiHJAJGBzjmsTBdjwQOgJHetoxJbfUUSLJIMnIPBJ9KCicFRz0znpSNAVQHGHA4z601QYlwhVsHk9qNiVqyxDkLsJ+YjAOavIggjLnknsayI5V88uMlsbcmpJp3cAEkAjjJ603K+ho5Le5LJcGWYgEBf5U7y/MUqQNwPOTjNUI32xl8HfnHTGTV23Kshcjn7pz7UbbCS5iFIlWQqwwQOAKZNIUcYGQBkmpSpaYHI2jmpvs6OBnkZ5NVF3CxSCl235OOmB3qdU3g5FPljKE7RjjGKYJCVIxz1Ax1obsTuyypCoATgjp7VbikDYUgMAO9ZYYiQscnIHGetSiVlJHQjrg0txq2zNghGiOTgY5FU5QHIKnr271WN4fLPJxjikS6OwE5Qj1OMelRZtjt2LUIdGOcegB/nSyIIowdxyCBzzURm2jJP5dqY8iyqfUHHHahq5T0Q26lD5OM1HYkOxUrgEdfWonBycA9aWzJVgDggHr0wKq7sK95GyIRj5R0HHvVO7lAABGeelaEOXGB93qfpWZe2xJyAQOe1RF3eoSduhFFIrNtwQR0qUW5Yk4GAOBnk+tV7di4+QHk8E+3tUq3DRZUknjrjrV+hLfMiCU4lRQCD1yOxFaELnb0yaqBA7k9DUn2sW2UySO+PSl1HFOKuTEjzBkAHr1pZEDDryOuKoTXDs6si4AzkEdTTlmbcSWPTkKP1o9BrVWJhICwHGAc5NNkXe4549AOn1qn5zGRsEkE9xUpkZUJwc44IOKSV2J8vUuJAGjJzwecjnIpkMJ3sQc8YzRaf6oA8MOlWxEUQsBgHrihuw2r2aDAI+YYYDkjv7VSuBl8bcY5AFXoVMkZJyCTjBqK5gKAuDkjmqVnuDijFuIJd/GV3HOTzinQyMjAMSDjmr4IdgD1PPSo7u2zISpHIwPY+tU7NGd7MIMqSY1JVRwAcZ96tJGHkU4wCOgqOJvmAwcDk4FWdgddy5AxxgVCTKT6ki3RjlyAOw4PT3q2tx5hDgk4OARzmqMNtjLEE5NaVrGGQJxk9RjrUystjRTexEJB9pLAkPgHcKs7iylQCN3BwcUqQeVKecEHB4q8kIddw+961Ooa7kFvAIIwd2GI6Z60jXhjZtxyMcY6irNxAVQbeqg8+1c/PO4lIJJbsOlTqxR1Nn7YDGCWGWAA+XGP/r+9RwkGMkjAyfxqt5iMgBBJx1HNC3SLyMjJwAaVrqzNdi2kQJLFQM8DHeri7ghXGMHlRVK3u0dsDA2gYzzWnGC4bAGMcEDkmleysTdkUcQA3EYAHX61chlcxgqPxI6VUlcooDdMcgfzppvnhK7Bkt8pycVDi27lKy1HTanJbzryFyeQRyanj1ATuQCMHqKjttOS9Uzuu1snk+3anixCqdmQ2O1PlBTs9TRt4y6pIM5GeAO3rUNxCCXBUumDnFQ27PGQjkjB556VPcTBIyFO8sCahKz3JbT1uYEuYCRjIzgAc8VYWLfgjgdg3NLGQzuxbnqR6UGcM+AQfUYrdXbuTbzGshViRn5Qcj3+lUvOdpCDwc8EHqKvyYUEdFJwSBVb7IWkTAyQc9O1T9oqMnHQv2IkEeSM5XOMdKrLchZiMgljkE9/p7VeGViAIOcYxVZrAMd4yDn8qjRMqUluR3bAlT1HrilWc3C4JUEDgDPNTJH/AAEA4GDnvRINidCOeRVdLC1WiInyhGcMc4OPc02eNZHfBKoeOBjn2qIws0o2+vWta0s/MyXJyBnJHX2o21E7JGeqiMEluPQ0x7okAAkEeh/WrtxbKxJQAEdR61mbSpJzycjHpWiae5KTloyCePeDk4GckkVWa0jdiTtYH171ZjB3MDyoHGSc5+tQSKiAbkGTx+NG2wpWWiK3lbcKFJwAeOcCppFbaCqYI7AZq5Z24kySp29M9qtPbpGAAMgjvRzdyNbFfT5Av31I4znHf0q0yqXL8AHqBVcjyzhQcjpmr1qscmA6HGOCB/F6H0780c+hfZsoXFqJlHQAHIPofpU8Fn8vzDkdT0xWh9iLAqq8+vpUDQNCSC+cDkGpU+ZjWuysVvLD9DkdOKicmOU5B46e1W4YyQMjqSd2ccUlzbrgYOSTnNPZGnJZECtnJCnJ64qB7heSxUHHRjjmrCnBIwAFGCM1mahCZFIGRk54pJXIukPjjVpCyHLHml8phJlwCSeQOlSW0WxAQMHHIzU7zCUFdpBxwQM8VSlZWZaskZ8pcHAzg9adg3GCw4B6f1qaaPYpAYE44IpqsCMEAHtgd6NGTo+pGLQbmAOMnjJpWUWynGCCfXpTyvl8kg9jVVZCc+mfy9qlMaXLuTJPnI3Dr1PekEgjwAc89+1RGIvhkIB7kjNIv3iHx6DjqaaRKfclWQmQkjKjjr3q0LhWQ9BntVHyimXweTz6CkWQyZzwex/pRZ7l89kRSTYkKkHBOAc1JAAoyX3MBgkcUC2V2yWOQcgCopTI0mwbsMcA+lUtSb3WhBKyTT8LjB5Y9/pU5jdDgKQpH3s9KfBbrEWJBOeuB0Iqw75UKB09sZoV7kpvqZwLI/XJB4NXrVgkbljknGAe1I9uoDMx+Y8j2qk0j7+MYJ9OlU2Tr1JyhdmBBz2PpViC3JByOv6VBCCE+Y5A96v2jK6kkY55B9KblfQceyFS0gVCOuRgYPeqkqCFjjOMY3D0q5NMCcYzjpjFV5lZ2OTg9sc0aWE1ZkUQ6kc5OeasxAqDu4A5GKZCAki/KxB75HFTylZFZQcOD29azcjZS0sQyMFKng7uceoqIEliCD1zkfyqZiMAEZOO9RSIBIHG48dMnii9yWyUb89+PbtUiyeVjDEA9gOnvUW/cuRnPfPepIo8qGyMgdDTSBNvYsR4K4Bz34qpeDa4OSTnJxx0pzrtYkAqcY4HWq9wjvHgkn0GanqXKV1Yk/tNHJDDBAAwTyabcXayrk8ZPQ1k8ls8jkggg9qlU54OAQe1Plb1ZHPpqWVmXGc4wMCmJKC3I4J64qu8mBgDk0RKWwSWGemBmmlIlPXU0jgoo647jvUUibW4JxjtUiRHaBnBHqetKxDZAJyDjJFLVPU0ut7EGWxtxgdRk4pgkQbgCM/WpGk8hixXcmMYz0OOtUmnGSAucAY46/jWyRm3Z3RL8r4BGDngn+dTpuQYHBPXnrVFMuSQSo9SOlXJHAA55xnA7mp0e4Jp7kiE5xkZBwSDUUkwDOMcjjcepqNZU3BwuSOzcYNSQxLMCSAAO2aLA+9iKO4O3knI9aPMdjuGCSeQalkVAWAAA7YOahkYqAmdvOcjnNTZXEtN2Wo3BAA4PYE/1ollAzjk+9Voc4JGTnoBS+YN2MHOMnJpW7D0Y5ZyVAIIGaiklVRgEcmns42nJAz0GaqzRBhknGRyRVxVtxPTQXzEJBI3YPFSrGGPUfhzWaUOQFyQB9asxllGBnPQYq7dhXvoXlfbKOdwAHJ6/Spoj1KEZPUetUPMd1KZIAOOeSalDtEdoPI6+x9Kh32KvcddkluO45AqeJHeFd3BAzjvVZnLuC2CMYJHGfSraTKoUZPXHWk0C30GsUCsSWJX0HWs66fcGHIB6kfyq7e8yk9QDjg8VUljByRkdxjvU2Bt7Dba6dZEBxwMnPpWkXyQ4zweOOlUUZQBwocDHHH61Osh2gY+bHPYVTKSaJZyzqfm5A/OmW6iRugAJyeOBTgSGwwyOB06e9AXy3PA64GeMCpsTa7JfJyuAOOxxUEyKeAOg7VcWaNYyQwJPGM1lyTBJSSwyxwBTT6jlZaIfGQQQeBmrlvKEVuckHiqa2rFS4JyeoNShSihgcHpxSbuNa6D57tXKkHJzyM4oVyck9M8iqphKvkDIJ4IFWXPlrhflIHcZppBHcsooZdykcnqDSlyRtBxxWUuotGwBQrk8EjofWr9vMrISAMk9hjHrSsU2l0Jo1HXPGPTHPpQoIJ6ktzweMfSo4GIeRWyB1BHrUytgE47n34ptAndWITG+9iDjI7nOKpXMbpMgDkrggk8ZPatPeDzx9D0JqpeYaRT0Zew/nUxetrEFUhmlTZgEHnIzVt8KASQdp5FVOfMDdOeua0JUEkS8c+uelDZcW0eg+FbgSWaA8sO9dfbEFfvZGOa898EzjZtbgLgD3967+3wADjArx6ukj6fDtSgnc1LRwOxAPTJq9AeMnG8DBz3rOjBO1gMkjqO3tVqPeGAxgcHJHJrhk/etc9OD6mnCxXJJHBAIHIrStiBKDjBx0rKizgDIGeeO1aMBxgk8g4GBXPKx0RvfU14WOB6+tWQ3y9fw9Kz43wDkgAcjFXLZgSDgE+h6Vjs9DVeZajYnB5B6YqzuGMZ5qgGJkJGQBxg1bRsjOQDiptfc1tccygjBGR69qqTRggkFSR1was53ckAkDoDioJjgEgcelUkrj9DMmhLjjnHbFVHxtA4xjBBFaLhsk55PY/yqncKF27ed3XPrUydtiZO5jXQEZ64LHOKwNSkBY5A5HJ96370Z3cZYDgZxXOX7AKFYgEkgY6nH9K3pu5zTdkeY/EmXbZbAMjjP515XM27OT8o6AV6d8T5PMtQMEAEDj+teW7SQeCAT0JzxX0uEVonyWYO0xvmKBtHUDgmkdsEADIwPwNQMhV2J4Hb61MMqoz16jPeu1R6nht6jGlZTypB64x0qxE6zKVJKnGVIqEHqTycY57U8wumdmD0x2q+WwtRwGwcDGDkGlKEKpIGCMlh3/Coy7hsE5GMVLkKiKeQvQHtQUkiSNcKATg9RnvUkb7HAyAD3qv5pLgKAFHc9zSNN8xBI6/l7VKTvdBflNeRxgFcHHQ5qrKnmHPQgflREN9sQCN2ep/wp7odhB4JwOeMH0qn5lLYmgjymOuB2OKhEJicgnknJHqKkhkZMb1x6Zqf/Wrg5AJ6+lRc0SsjLnybhcZAySSO3vVgSAODg8jBqZIcscnJIx04NRSKVfbnj29fWhBG6ByQNq42+nfP1qhLGxYkHGeDWjE+1sEZHqaZJFsLOASD260J2CV7FaJDvCE4HDE5zk1dRgAB6ZwcVVQbs9QPerCoqkYPX5qbeoldaluxISQFcgZA5r0nQ5Mwxc4Poe9eXxTlHBxkAgAA16R4ckDRJ6964MTtqezgXq7nbWPzoMgZOeCOlaSB+OMgDpWTZNwF5zj1rWhk3xjJwDwK8J6M+gjsXbYgAADGDnNalsxJBIyM8k8VkRnGDnI45rZs8OpBGeOnrU7s0SReRSDyAfoKsxZOFBIBPUioIP3zknIGBjnOauwAjcCBj0oem5auy3CAWHP0P9avQoAh/h5ycDvVGBfnyDkelaNuPlyTgngAmsrm8bolQ8dCDVmGYqRg59qiQZVSTyeMDt71OpH90DHf1rKXL0GnqWI8uMHjHOKnQMQQQAOuTVWMFSdx46jI7+lWTIMFuSFHIK5/Sos7WR0R8iSJNwORwDwaJWzGQAfQj1pVb5CQdpYdRTXYZOCTxjCnoajWw3dsgny2STg4zgDivDP2hNSMOkRQ5JIkzj0JxzXttxKVjI7/AF6182ftD6iJb2CI8Dd0HGDjrXVhI3qK5wYt8tNnhd/KJJwQOnUe1Isyi3zg/Kec9qR05YkDJzn6VCDwCDkEdfUV9ktIqx8C37zLn2r9wcDL4/MVZtLg+WAwDjHrWYM4ABwD7VLaExnbnIzSvdCbszVCgwknk+tZohb5/LGGJ4J5ArQMgEYUYAGfeqsN0TIAANhGRS2M3vcSOR1URMc49D0qHzX8xVVspjBLGrl6qywkAgE8/Sq0aLIpGATnGSelVbS4Ms2zoWIXBwQAp7VpCQRpgDLEcE1iQW0hmJBO3dkg9q2jJ0DAkgfeJz0p2sjNPmY53MsYAAVgcfStC0byoCGcEZ4rKEpJOCMA4p3nmOFgcc9AOKla6Gq5dDRKC4zkAZ9OaiaPy8jIyPeqVvfgL1PPAoknVG3HJYjipv3NHZmql8sVl8pBcnoODWReXXnqxzyeT2zRBMZCQMAHqDVS5i8kvkHBPU5JH0qlbdETemhiXbAI0YJyTkc1Xgy7ZzjAyfqKmvVUbjgDIwD3qCKTacqD0Oc9q1Ubo51vqbOjMHuIUYZ3SDoOnNfU2g3ryaHDtcgRx9O30r5Q0qXybpHIyQw2r15r6Q8Faj/xK3BcZWE/eOe2BWclrodEVpc82+KmrPeauqBseWSSuc8kVx0AY8nKjOQfWtvxWTcancu4ySxBGO2cZrDtXBZ0wSF4DetUk2gctdy4swyB1BGDRLdGAAhcFhxnvVfYS5wSB2yOhqUJ54xyPfHQ0rJIOZMezu8YyCCeSKcjngE4AORVuSFTFlVHQDBPX1qoVCs4I288AipWjsF0nqSGM8YHGeM/zqGNPLn3DJycml81wQSD7cdaliJdgQM5znNaXVrMzkk/hFkIM4JPA6A9q9g+CXh2011pxcxqQmSAOck9M/pXikxLEqwIB6ZHWvTfgf4kk0jW5Ig/yyptKg4B9PwrKUpQsxxjGWh7L4k8Awxxk7RvZAN3+z2H4V85eIbNbLXbmFWA8tsED1r6i8SarPeaSRCymRONw7jvivljxbBc/wBvzyPkFic5/PB/xrocnOOiHyKPUi8zewLgEHqR+la9ggntgIsBsckVzRkZYVUffwM54rb0K8MQJxlieg7Vls7spxVtTMvrKaC5+fjnJxzmqgfynOcEAHoehre1y5E0qAYBxk/SubnUecMAtg9snFXeJk+Zb7DHbzFIJyCePan2pMIxxk1JJEnlqwBGTzkf0qILmUHIC45J7VL11Hd2uiykw/iGSOlMeQO424xjOR2qKN+XGOexFLMoUjHqO3WkrWuCk9h2cbgT1PHNRrL5bEOBnHUGnMCeMA56e3vUMkZVmHJA6H196L3DpceZWfkMQM8mnKQSMHOeuahCgYGQOwBGac8W2Qk9CMbe1JRuF0+pM8m0YyOnSnWs7RXCFMAg5yOxqtuWRGC8kDAoQ42Nk9M01qXbTQ7HV9QF5paREsAecAdPU1yLyBHAzyO/pWsLsXFqg6kDv3rBu8rMcg7eMYz1q1dIizWw6WUyMEyOOAVHWolbBwGHXniowpDDAx6Gkf5C2ADkcjr9alK7HbqywhIBycHNWbZ2c4HPuagt0DqSxIGM4Ixn2q9busIHByOhPPNUlYi4NZSMA52jn+E5xVS6jcHOOMVekclcpgE8gZxzVSa4JLKw+ccEe/pWuxN2upmNvDE5IJ44PSn20m44AYEnpnp61ZaPzM8AHHb1psVv5LEgcE8kH1qbIV+oroU4zgdRx+tRbiTyeR0GetTyyFgxJzjAH+NQq2cKAQM54/WiyZd00ORnLDtjuD0qdW+RsknJBznpUO0rISBkE5INTrsCEfxEZVRUFJWVxnLkjGe+RSRxSSSBEGfatTRYBLMScEjg4PStG70vyn82JMEH7wHWhRTVzPmexk2rG2GHABB6da17qXdakRgEEZxnOaoPZySAMUIJPGRUsMZgnRWAAYjd9Pam247D5kXdNae92QKzKSdo3AHrUd5pcthJIJApwcHAzg/Wto6hp9rlExvBBUrx06c0ya+gvoiAfwbmrTi1ZsT57XZxrs7y7EUkEnJ9KmitMja5xx3rVt0gS5wVGe4xwar6yiRXCGMj5jyoNDUUGttirPb/ALvjGccVUWBwgOAD3wc0+4meMcsck9P6VHHOSeSAD+FQu5NiRgEyScA9M1A5cA4OUOOD2q1GguBswu/PBB4xStZmPIzn39KcU5ag9yptyoOAQTxToP3YxjAJzjpinJECSCOAehNSMhfoOD3FCUmympbjlVJXz0wcZ+tJeoFiAThu5Peljj2E5GSDycU6Y7lJ2kE9CDmq16kJalMKxiGePTjpTogYxwSQOpIpsJYvjqnarzW+9cH055pcprolcrrOSwzhhnnmrcEwfaCMAHqKbFaAOoOOT3NWJrAKykEqe4yRinFPqZ36k0kPmYIIHGeDnP8AhRJfSQIP4uMYNS2ajfgnAzyB3pL2wIJOcowzmjlZaT3M2O5EjEjknvWhIxZVOcD0FY7J5QI6Y6EVajuyqA5JdeRnuf6VOzuGstDSe0TygwQDPJHr71my5Rsocc4xjrU/9ovJx0AHTNUpXBfLcKTxz3qbu9rC6WQrEhwAepzippCGQDIwDkZ7VB8rSgkHI4yDVuWJETfgHI4pWK8itAA02SWxjqDjmtVGBwobqRx6GshpAAM8c5JqzHMCE5IDfofesrWegWL9zMNm08H+YqkiB1OBkg8UPs3Z4BI5NJCxDkjoBjn/AArT3hX1sSs204AAz1wOtS5GBkncOlQFlZuSMjnpR5+U+YZycZx/nFZ2saarqTyBDC4wQ+Rhge1RqwHbr+lIjeYCMfJ9ab8sa8qCeg56GhPoPm8h+4qMEDHTk9P8ahJ53KcjFODlgwzlx0HTmoZgRzyD7VVhJXJwWkXGM9+tKqllAIBAPK0yGbJAJIz6Dg09mIyBgNnk46+1SikkSu+YiNoJ9azWBBGQOM54q402E5AB75qqZBIwU85PJFVdJicSSOPgEYx3xxzT3AYbQSCOQfSlJ8oegxj8aFmjIw+AfT1p6XMnp0LFjILe6WZgGKgAjHBFV9SuRPdHZjacE4459ParESoVYoP9kk8Y/Cm3NrEwDKACOmP50KwJ6bEapG8eCADVKVeSAxAHYcZqcgoGOcAdiRxUMmVwcZJ6jHSr5raIST3Q1FAxkZyOtCKCMg59BSbcnIyAOcU+JdgyCSRyDmpYaoPK2qSCSeh4qAncARuI7k96lE5DEE9expjE4BGMZxycGne5d3YdECoIBOSO3apY3GS4GOcZB4qpI+xgScjPH0q1EyOoGeD07c0a20Er20LMsieTycn0xVFH+bIHI6dquS48vJGcHtVcYYgjAz1quW61FqtSYZjIcc56gVZglJBYcEcbSOvvVbfjoDjHJxVi1kEgKKCWI6AdahdrjVtzXjupJrT5FzgYDY/WiK8eJSXBwOQe30qgszWUY3hhk/dPUfhVj7fHLGEYgEg8ntTVnuw6aEF1qrvnHr16cVVbUmYgkZ/wq6dOSZCdwG3kH1NZk0Qj5IyQcADvmqSYl7w5pTMN3Q44989qrXMLIxLqQCOCB1qxG43BRhT3UVLeqPs27IIBAIHX3pNJivbYyVG3IwVHbA61b09A0hLDHpz1qp5gz3GDzmprOYtJgcAcCs+pdm1uasgCOASMMRjNOmiVBkcr1A9DUEn7xwDkkdOOlTbNsfzkEfWru76ENaWuVLhcwEKAMHmqMYZcgjOOlaxjDKxwpBzjPasuXckpyO4xjsKl3b1KjEcSMkEDnvWtpqKbf5xkg8HOKynVQFxkkgkjGePWrlndGFgeGAOPWha7hpsWdXtkFqkgGecnFZyzhcZwOoAAqbVrx5XAyTGcEADGKzpt4TKEHB7GhlW0si1KCMooyCSSQcYqa1UoAAM4GRk5xUNqD5YB69+9TLIIZ3JwVx6Y5qXK6sPkLdtMfNDbQD2Kk4PvWqikocgDjjHeqVg8ewnAP9KvCRGjC8g1lHQSsiIsFyNpAB5OO9NkmRY9pwPbNErAZHIIHBB4qo6Foyc4IH1rSL1sx819GZ84EchIOVJyfalRwcHqcdj0qR4AYWMnKgHtnNUrVChUKcgDGenFVJJbCu77FoS4XIBGRycZxTlcZOCDxnNKcspGMHtnvUT8YCggkYPFY2KWjJVkDAbTmnxsCTk9ewqmmY5AS2AenNT7gD8p5HQg0JIvVjhlyMhiT1XH6cU8swbIGCDgqeoFQbgATknB7Co3umjB2jJ7ZNO7sQ247s2YdphJIwc96rsoZyScEHgntTLW5LxKCMMOcdTSNIDkk8jqaaMlLXVjwhxlACc8k9jUDKAe+c9c9KkEny+p9OgPtUcrjYQevWptZm1k3dIqXE4TOecfpVLzcyEnjPenTP8AMcnII496jyqHD+nBHNbx0JlckgciZHYbghJHGcGvTtHuYtT0SNHANwvbtj0rzKGI4IQ5J6Z4rsvh/I39pLDIAUZcAsemO496uTtsYaXuQavpZjfKHaOTgCskgwFhlTkcgjNd/wCKLEJIwQHaecEYNcfcxr8wJIA6nrWU5bM2skrmXDgnoQPQmlWMI+RkDOT3qW5h+zx5XnPPWmggx8Z49e9Z7lLbUaxfgnJ9sdKkVjwSTwPXvSK4TvkkY+bmnR4kznjB6dKNmRHyZAxJbAAABySTVZ5Ak5IGS3fPatT7C2zOeScg47VXm00swZgAOg2nrTTBs2/CdyJJXUuYwFJPPft+tJ4jRheFyMFhgBu1Z+mIbK4Hy4Qjk5rS8QX8c4hJUDChSw4yfWtI6ERu3c5sgknIIAOeO9XRaMHUEYLLuHuO5qWytkuH3EYC9AQea1LqZJIkVgMgY/D0rO9mNt30Kif6gITgdBj+dRzxBgQGwOnA61KIht45x0PpTxbjC57dOapS1BR1uZUkZUEYwc8jPWqjA5AwcZ6+la92hRhkDBOCc9PeqrxKG/vE55B5rbn0sOUVvcqqAjkgckcEirQdmTLkEcH60w2/QjofepYlGR1A59xUc19yVFsI4wCCAAB0yM01yp5Qkg9aDnJ25BAxgnrSmItjJwDwQB0ou3oa3SWovkKQMklgOgOPpzVOa2Xkd2PIIx9auwRkMMAnHGe1Puoy3GATnkjtVxktjK3MZkUZ+YNnAqRQu085GO3UVYeAspPUY9e9RkImDwQOjDpUSd2KKs7CbCQSMmlyVjI6lj69BTlmDZxn0PFRu4JwRnvjOOalLuacrXUkiJjzkk+g9f8AJpskmWyQOfT1/wAKInDICQAQe46VOqCQEjkdgeKGLl8yv5hB+nUYo3EDcCTjngZpJ4vKOe9JFcEHaVP1pPa5S16l6xkJcAnHpWkgDE4ABH92sZHKoXA5HUZq5BcFOmP5VCfYcW1obMEgEZQ5CDouO9VbpEZgQSAD3qul7guNwA69aie5Yvg8qe9VFpSCT6IsC8dAUznjjbxWfe3Jbg8nsPWrhljYHgkDsKz7vCtnHB59a3smK7SKlqN8xyCM/jn8K0HsUeIFsZFV9oQBwMAml+2hgVyCe596FpqZ263OeLgzHHXODnuK0oSWBOM4ORt7CqDQnzSQMqDj3z/hUhvvJ4xgAc57moab2KjJG0t7tj6n5hx7UyPEk24nGB0HesYXjSxhsd+npWhbuRgsRjvxU2sjRSvub9tdAZCkjAxk96tGUycg8HFYKTkYOcGki1BxOqgEqCdxzWfKmLdnRHEyEZPHf1qCRgABnkHqarLeF3CAfN6A9qsgHI3rgAc55pcqGo6bkSXJBPp0I9aq3jLtznAPoanuWCKxU8k5GefwrEvLnAcZywODjtVJdiVorsqahMG44IHas5lCnOdoxwR1FRTTOWIznHPHb2piyFwRwSBxkY5rZaIyvdk0bl2BwGGOCe9VpwVcjrnkDHWrBcxxAkgHGDzVdJS4y4+U9AeD+dUK9yvsYBSAV3DOM5x7U5Ml8evXNSAhskEjseaXAAwASc8+3vTaSVx25hoQkg5yPTFKzMVwCVHqParCbeFHOOM+tLLBhQQFAPoO1GjCziV0cEjtk81bj/dOGzn2zVRYt7OCPlXk5P8AnNX4Y9y4I5AzSvYV2txGYSkjuagaEAsuSOQdxP6VbaLYOCAR39KTICOQMH1POatPS4W0M+RMDAyAe+elSRqcYB59T3qQKd5YDrxg9qI1YFmOCc+vAFTu7lRSHbggUE9elCoHOMA+tJOobBx2wMdqltIzECSOByOOaH2Q7pA1uepbj0qMsUBGegyac1xsk2hshulVpMs5wfqfWps2O6EOfnAJ5qexQSOMnIzVfle2TirtmFO0gcAYOT1pp9yF5GzCiRxg5BIHWs2+AbkEDnvziphLkFeF9MVFNGGU9sdc96hXLfvbkEGxUyGJz05pjRbpMHGD1JNRfNGx+YE542jGBUgmDqAQAe/vWikC2GyAxAknIqSGIXEakgAnuar3J+TkcAdB39KjjnZAg5yR0B6UgTXUs3ECoAAeBVdsKMYqzE4wwkIJbpVadFMhwecevXFF76E7PUdHbBWyQAD0B9KnlCQ7ScEHsR1qtvllYYBAAwae6lypOSQe/apeg76E8c2xRs6dMgcg0G8kdhFg7cHJ6ZqRTth2gZz34pUgLLnGSOetLQOawsczsduAc9N3Q067VjEVB5xVaaRwegB6kjio/tkmz5hxnpmhOwJ3VmPEe2IMwwewB6UF9yjJBI7jvUikPD2ORwPSqyWvzAgnHoe1Fr6oVkmWYk3MCeDUoODt4zn+H070sUYJALAEDjnrQIwX7Eg0rs0tJFq1G8kEjHZhWrFarGgJYZxwayYsbxgdOuK2LeYBCCAduAT0wTUPUdrolS13ZYHnrjNCKVyCc4ORTBLtzliM8jjP4VXeZ3kwhPPqOlNNDi+hqqpliyMjjkE5rGuLFZbrftGVOM4rct1ZIASeg54qhPIg3sOueo71KvuZuJntGVZgDtXHWqbvsYZX5ie3etf900BZiMEHH9KxHDuQT1B5x2NCd9BJ6lmGUpJuGQTxjHWtexLhsHJIPA5GPWqdnGJAmRnB7jFaUEyq+CMc0m/I1WpO0PmZJOTjpmojAGAB4JIAyK1baNHTOBhh1POahnhLXG9ckAYAPt05oi39kTv0LljZnyQmSRxkipbyzELoY2U7eGBOMisuPU5baTLYBHQdKluNQFyFcHLqcj/9VF31Q+VNbjRbyyuwJJJ747elPtrN45SHByRxkU+zuHGSQCTWpbMxQEgdcEGjTcSXZnPywCOY4AI74rLltZElJTgHtiuuu7EMSRjHXHrVBIAWywycY57UKXcHG5kCFzByCSBkmtGwtwGw/GR1x1qVY1DYI4NWzGSFKAAdyaTs+o4xdtSKa13KArcVTv8AMCKgOFJ5x6+taHKyA5GDxVa8i3AYyQD1xmsno7BLTQzIzlgS3Gc9aku1L8gY4pWtxvLADjgDNNuSSoBYhOhAHUVskxpWWoWKhycgkg8D29a1lBMQG8HI7DAPvWdaRhUyD+vStCGVWjCkgFR0xUXGt7EMybEy2MEcFa52dC0r7Sce44ravpsrheQBn6VkFTJITgjHU1pTaYp7blZmMQz1/DFQKDczKMttz0Azj3q/cNuYooXnueTRZQCGUfMd3XGK0v0sc61ehdtbYKpQjAbvVo2iFCM5YVPDAWYHbgAdqnltCgxgAn0Oazexryq1jn3tiJgEzjPIIzkVr2VmQpAIGSM4qu1o6TZcDGOver0TrHgEEjtmnFq2o4Kw9VaCYgEkZ6j+dV7iJTKcDJ7mpLnUTFE2MkqM59vSsyw1db0Yxh89x1rN+67l7skkXHKk9eRj+lQzvsABwSP196tt+7c4GSRjkdKzNSJWMHBBHBPp6UIWq3ZKJkxggdsn39Kp3BBY5weCMHmqllencyHIYnjAzmqV/eP545BXPatErCbi1c14mOF2nrwQR0qCe58h2J4BGMnjPtTLaf5flCk98np71W1AmYAEmi2oSaS0BtSDNtycd+aBIZEzkEE9Ac1kMrxsS3TPHHatG2O1DgjOMlR1GKpxSRN01e5MbnGAckngg/pU6pGcHBOeemKzZlIfIycjIz6VJb3fykHOc9c9KaQ4vm0uabOqIpP3emQMfgarOQmWzgZ4psTMRkg7PXNNl/eEMMHHHJ6VKE/MS5uFMeASAflJpgdinygk9iD0qI2w3qCd3GQVP61cSAeWDgEVTVrEptvRDfMA2nABAwfemNdjzSByQeAR2ol2BwuMnGcAYAqpcnneUAweCKpJdC07lzzShGSATyOfWnb3wCBxWeZh5agckjOB2FT2lyXLAjAHc96OUSVty0x3qyEkHPPFRtGGO3IPP3h3oecjORg+lEZBIJOD7dDTV3qCsy9bW6soOAxB4J7Va+zI4znBqpHOp4Tg9jUwkxkk5OOOKjdjXKlYZDH5crHOcnj2qO6HOSAD6g4zUDXXlPgc1FNciQkncG/2TTer1HHUmaUu+QdrY7VbtImyS/JrPilywzx3zVkX5DhSQeeO1ZctmPR7ksi4ckqceueKR0wARwepxTxKJGBcAg/wnoaZJcBcgAAY5Jp2fclpdyqJQHCg8k9DVyGIkEk++MVnsgDKwIJzztOavxyjHb5R90nrRcE47FhlwpXIODwR3rNuZCj7RnHfFajL5kIzx/u96pzICw+Ul8dAO1NaMqyfQy7jYmDuBJPCiiOE3AG04I4yK1jZI6DaMbuabHGLdSQBnJxnjNa8ysZb6WKy6eoiIbIPTcaTBXO0Y28A4qeSYYILc9D9aiaUKhB59ajmfQShbVDI7kxkN0Oec9qshAxDZyD3Hes+UhBuyMdue9W4ZNyDaRjHr3oVrXNFruEqqcgjA9KpvGi8qCpzkYOKt3L8HkHnG4c4qosbFjgnBPfvVKWhEo3Imz83UY6N61A82V4JOeQfStBoi5wTgioJLFSckgYPGT1p76k7Mpwkxk8Eg/U1etWeJSo5BxwfSo9gi4B4H40s2/G5SVHpS5UjWOhak+bJxjtVfJY5yMjocZ5pkLs8fJyc84FWFQHggA4zxUNWFLV3K7SEMAcgHjPpUVzKVQHGT04qWeMljg9OKjKpxvAzmr0IcvIZDIXHPUDmp3UlQcA4HODUG1VmXHAJwe+PXirBUsuFGMcZHNA4sasQVCwABPHXNN+0JEcEgHHGe9SvJti2rjjr71UQAKARnHQ9TVJ2E1d6FmGRSCzAAnrx1pzBBlupJyQT09xUMZGSCcDtUcyNuxggDkHPWhO6Hq1qSFyQSvb3p6FmK8kc8VWhYRZycg/jU4uUYEAjr1NF9BrVDnkKk7iTgZIx1/CmPJkA9Rjp6UssikgckE8kc8VDsPOQBx/CahK6uVqtxMGQgrj8e1PkvCADjPrz6U6JSrDgFSOcjrTWiBkJ6jG3GKrQb2HrdecPlYAkjj1FWxucZOckYAFV7eBYZBx8vcVbuGCKD0HJ46nFS9CY3KUs8m4hQDggMDTUjMjqWHOD07VPn5TgkAjnjrTY5tjjYSCOc9DTuik9bSJGmZMKOn16U0yEgDpkUyR1aTd0z2qOSYRkDAY/ypJDTLSBhjPfoc06OLey5OVByc1V+1hlHI+lSwzFuCQD2z6UugyeaBAQ/AAGOf50+OPyTk4J4PB4NQPcbRypI75ps14EjBIxnj6UE2LkGC5yxIB5471ZeQLjI5PQjqDWVBepICDwehHr6VKsgd8gnOBxmlr1KSsie5YiEk4J6getZ/2veVLjBAwQOcZrR2lkwwIx0HrVK6hDygDCjHQU1uTd9CAyMJeBkE5HHStMXAkiK46Dg+lZ6W5DgEsRngg9auvB5UHyY5POPSiavuJSaeqN3wncrFfBDyp657GvUbFkljA3kYGCQM4/+vXiej3Bg1CIgnaCBtIzn8a9f0q6LRLjnI6nivMxEUj3sHK8bI34c7QOeRyauRqQAASSecE56VnxzlEBPB6Ek/lVu1kI3FjkZyDivIkrPQ9mFzQt5AWGcgYrUhYcDI69TxWKmSeFxg5LA1dtmB5yWHp0rCTs9DvhZo3IHUqRnJHPrVmIkZAxknI96y4JsEYIJJ57YNX0k7nt6d6wck3Y0jc0Yju6k5HcirHAx1yQOM5qhHkkEkEjuauxkEkHGc9q0WqL3BgowQOe2RUcvGCSME9CKldD1IwenJ6VE6k4BGeOtS1YpJdylPkjOfy9Kzrgg5wce/r71qTqFXOc4POePpWbd4YngDHXFRvsQ9TIvWKEkcgDvXM37AyNjGAeRnpXR35OGIwOOtczfsdpP3SeMH1rppPpY5qljyr4oODEgIYhjyR2Ga87WRdoYHoe3avQfiQwMQDcjcSQB+deb5CDggc8AelfS4XSmfHY3WoNlVRkke496fEcKCOe9Rv84IOOOhHamqcMOcADmuxankvclkAXJBBPp6mkSfbjJyScYz0pjDgkHvnPrScLkd8jBPpWlrAnbQtREbxkAkHAz70TxrsIBGc5qKJ1Ukk8MR371NKwUKTjd7dhUa31FoQpjcwBJAHX0NMYA9MZ649fenlgWAAIHXk9fxpCoGTnAPTFa30B6lqybLgFQCR1rRbZIoUgjg81Qtl3sMMAMZORnNaQ4VQQQccism7MtRutCs6BThiwwcZNWoSWiwCcZwDgZpk0O/5gMgdSfWliGzAycdqi5cXbQilLxHIA9yaiV/tDEgHIHA9KtyqJiMEqAfzppQR5IXkH86dy1dEIhyoOMHPPNR+ad5BGFUc57VMLgKGyoBHJA5zUEtwsoIAB4xxQxXI3kCyA7sA9doqcsMBwQDxwD0rOIKnOMYBHJ7U6KYbxvJC47DNFhXvoWoh+8IOQGJxgdK9G8KuVtEJyQB9a87RlVgp3bsnnGMeld34Sci3RSenpXHiY3jc9LBu0j0OwHyFiT2xg9K1YiSqgA5ycAj9ax7KQIoJ6EVrwuXVwSQHwpA4x9K8NqzsfSryLcPDfIQARk59e4rYs92cHAGM5FYKRMGRSxO3jmt20yIwQVPsAaW26OiOxr2w3DGCmeAc1dh2lMZG4HBz39qq2xLADGCfQ8Vb2nbuIYkng44FZNtuyKjqyzDk85wD1xVyNVyoHbkA9jVK3YJtJHAOee9XUYyH5jxjG7v8A5FYu66myRbXJOAcVNHuHRgvPII61V3MQMDPGDzUyP2I57mhG0Y9S8jZYAE7R1BH+c1Y2jOAcjvz0qnExVgcVajkAXJAJPrUt2NLDw2RnIJHUDtUTOQeSACeAO9SMVz1OOpIFRSnnJA9uO9ZN3KbsUr19qEAg5PJI6CvlX48XwufEzIHBEbFfqTjFfT+pzeVGxI5AzkdxXx58S7trnxXdkk/eJU+oGAf1r08DC8loeHmU+Wla5x00WMjORn/IpI7VXQjg5prTFsEHvxmlhOZcHA3cD3r6dKyPidLEc8Z454UY4HWkgTcCM4BORk9TSyO2HGCSTxnsKZaEiQDHqcD1ot2JRogEKFJwcY44xTUtwsYJOSBggd6SPEsoyeg4FDq6MSOh7UJhq3qFwxSNMkgdWx/KqyXQDHGMHtmpDMZnKkAkEKc0y9tjHh0GR15HT2ppjbtoixa3H7wEHGegzV8kvuz39BXPxzN54whGBzjrW4kjBRwDkA8Gq3IT6j4QSSnIHUmpbm22IG3EqB07Ci3IHJOT3qQznLkgsoGADQtHYncoQbUOSMDPI9aSe6UAAnIBOMCrJjWVsAqoPTBx/Oqk9sIycgsM5+U1KTbLu7ak1vMG243DJHIHSrdxiXJPK9qoophA2AkH36VLHIXiYY+ue1WF7mHqkG2UEgbccZqlGm0EDgH3q7qDbSSTz2z2FVY8Rrknj1PvVq9jJqxbsxuuRjgqRhuteqaTrs9lpqtFnCrycV5dZAG4BQggHr6ivW/DOnpeaWgdGaNRgle2ay+J2ZrCVtjir26a+vHcjr39ar+UYiTjv9K0dYshpt6xXGM8YOcVCyCeLIJHGRjtUPR2RaV9Sn5odyWOCTyc9avW0fmAkkDHI75rDui1vI7YGB1Aq1ZXuFJMn0HtTadrBbsa4cBipfqcfSq9wQGBOcHuaRJlkw59SCc02XbK21sMe2e9CiDV1YfI6yKoJyAO3p6U3eFYYJA7YNVwgDYAUYHQdqdKrthlAODzjv7U2mZNcqFuBuyUyQea0vCc1xYaiJYSd+MdPxrHDncuSTz3rt/hrDDe6/FFOm9ehXHTvmqktLMabWx61p3jdptB2z4WUAYYDqceteKeMdSa81eRgDkjBwfevY/GP2VNK2RIEdByBxk/hXhV4fNnfIGQ2TzjjP60JWW5bcraqxFC3mIcjkcZPWtPTl224YMASMkVQ3AqQCB6e1T2jkIACBjgZanzaGK11YzU2fz03EgkcYHGKrRunmEEEkDqB29amvnG9VY5JBANVklIbLYwOPxpWNUiXzA2B1B6VUmUBsKcYyf8TUkwPUDAAzxVd334VskZ+9np6VN7O5VrKxJGQGVgScjk9MijdnBYYB4wxpoBQgEgjtTG3AjBxg9RVX6oha7DxIFcjITBpzyo8eMDIPXNV3bMhBIJI6tShQVzngdMUloX01J4cnOcEHiidPMkOCMgcZ/mKijd0J2PgEdMGpOrAnOT1OO1O/YxtbYiYeWowOD0z2pFGOwwew7UTFlwDjk1XWfDkDqODkULVBsalvcBEKZzgYqldu3mKe565PbtRH8wyMcj6U2VeMAZJ4/GqjfsJJkaMXyAcjvx3pYYh5hY43Z4NKgKKRtIJ61JEd7AABgeuTir5bK4uZ2LsLKcggcdOMU2ViRgEgsecCoxKoBJGfQLTPOLMCR1/Ci9g1sWbIkkjcSAcc9q000VruJ5IsBwMkDvWYkqbQcLgdMcZH9a1tN1M2nzkEoQVK5xkEdKHIh3ZkLZMJSmQzgZzmoxask4U8BjxkdTV+SRYpxIhOD15ya0bLTpr6VZyBsA5J6n0pO/2UV8JRk0mO2h/eqPMI6g9B6ehrLW3AnyT8p6e1bviSaNnGGyVABJ4578VhsFxhjgDnjtSk7aAlZ6lwW8JViTkkfKQcY+tRParEVAdZBwRg1XZiD8h4xwfWkDnCgt8yjAGO1HM0h69zX0+Ty5TgnLfpWrJr6RWyxGPJz1I/rXNRXBQ5zzjkCpjcG6cBgmOxzyPfFG6uNR0uzXt9cOSHBcdcGo7y6ivFDgKjgYAWsyS3+zZDMcdQcdR9ag8wA5BOD2zU+8lqy0r+80SP5gI53HuatWrlIy+RjOM1HC8ZJEmcEcBexqIlhnZyD0HqKUNdTN9yxFcr9tUOfkyORySfrV3WEhhu0eJt4ByCecZFY2GXBIz149KkMm4qOhAx9KpSfYF6iXMXmEuQCGPSoBiMnOSccVYdSejAAdfp/Wq0gG8pnJAzk9KvSWoW8xRIYmPUZGTnvR9saRsZJPTcaRgQhLkcnGc85+lJGAuO+Bgk0Ky3Ku9rkizMFbIzwM8U+C8MZPBGeODTN4Zh2NIypgYIzk9KbfYluxo+dE8agfK47Z600gcK2D2zVJASMqxHrjmrNpayzZKAZUbiM/0parVh00LX2GFIlYOwc9VI4A7c06OAM4CkuM4+vtSGFlB39CO5qW0IhyQ2CCGBA6EUlfcm3UAHLEY2kDPHb8KSbMqEOCxHBBHBqyZTIxdiCxON2OSKkSQKwGAFI5Jqt9S+lmZkW4ZYAgZwOKmnuy8W3PXr3p13OI0OAMZyMCs8uXPHHB60Lcm7S3I5I85I5qH7rYOQenPapixbkDtnkVFCxQOWAAzkUNq+qFqKz7GTPXPfvT/NX7xAOeenGaSeUTLjAyOnH9ah52YPQHtWblbYpLqywWwM7eDyKsmXMIBGc+lVlj+TKAsfSpmOxFBGDjtUu7e49yJYhPIAMYxzuOBT/JdHIwoHTg5qKOUq5KnBxzgZq7G4kAJ7A5wevpS92+ovdRVClsnJBHQelWYdiA54b6d6jkYRjjJ55BqvLM2/jk4BwR27kU3ZAlfVFuTEYBXBB4HFMGSXAI+Xo3emhi8ZTIKdSMURDcxJ+UYxWbVzos7IfnYDg4B70EjcGByDVgbNgII4/Wq/ll84IwDxgVOhOrHEgN6Hvx1qFpAAemR2NLuKfewQD19aayAvyPoaSaBq6JY5RvAxxjOakLAgsOee9VucEgDAODtOT+VSuNmOuc9M1S10JjdaleZzu453dCDTFhk4Kk5xng457U+ReQMEAHOPerUGVySST3FLS9gVnoVRvb5Wz65qB2wwGc46+1ajgSjgbTx14qlLHhiCOMcMDVegMsLJ+7XYSTySMVIZSIt2Dj6VBbnCnBIUjGB396fLKcbSCAB94UJWBrm9Rk2HAJ5P8AOoy21Gz0xgjNERJQhsZzxk9RSeUc5yMZ4qlJPoSkPTEmQOM9PWopiUGAdpzzjuKemVbjkY4NRzKRJlRk55J7iq3HewtvH5m49TnkGorhlEiggEg/jVpcrsIHBHPbHtUM8bNk7RknjHb8apXWhktRJYx5QYDgnkGn28ZlC49ODin27bodhxlRgE+tSxFonYggjHGBjNL3erLWrsKA68HABHGKfHaiQgkY9VPan+d5i9s8df8AGnxuGyB8pPXtUt22HbWwG1XIUHPGKqANb3aAnAJ5OOtaEeGYYHOeD/WnXbKkqNjGARkCnBxkGu2xK1uLlVJwMdOaoywukgwWU5yMAn8akguiJRgjBOORWkl0hBDHBAAPuPSpctbBa1rGa7uo4ZgRzmoLchwVcncp4I61p3UccsRKHAPTnkVjjMD45OOev61qo2V0TNva1i1HbhWJJ57k9vakuLZ5rcxgZIYkH61Es5lYEHJz09fetC0kBYkgBl67fWpukCjpc577M+wrjLKSMmnWMYglJcEEcfWt29iViHTKdjjvWU8REm8dKz9ANBpEaBduNxOCuOg7HPvUAQjBJOM5wB6VXiVw5JGAferCkjleD7HpW6jdalIlTBIyMHFVLm0LneG5yBtA7ZoHmoVBHTJ69frVgsQgJOQDyRS5Huhc3RFY27K3Bxg9RxQiGN9pIIzwenFXBl+ig59eKYbU4baGMjHJPXAqEtdgK2qERwoBjAHIHcf1qkJhIo3EYJBAxyD9ataud6x4BBACnjv25rNaLyc5PPbHIBq2kloVF6F1W4JXj/ZxSktKcEEgDqKzo52Rhk+vFXbebP7wDBzzWNmndlpp9S5BJLb8ZJU9F9KvR3W1QSSSR37VTjuxINpHJ4yKhlby5cjJKg4BPrVqMXqK9t9TTN6spDA8YwcCmC5QEjPB4ANUkADqdwyRz2x7VI21ySGOVPTFS4pMWnQnkkTa4IYgZGAcYNZLu8T8EbMcAVZZnhUgHII784qqbYyDPKgjoPWrUehKlZlmGXcd3OT2qfk5BYAE9AOg9DVa2JhkCkZCjnirLSHdnIAHT3rFx5WUm5DCowAMkduKbIpyCOmOCOoPrTvNBJHU9ucVHI5OccD1qbXKimmVvNKHhmJ78Y5q7YwfaVLOOAQM5qg/cg446nnBqe2umt1OACGHFWtNiX2NXyBEQFIbnlajnwpByVGOlZ6X0hlKj5cnPNTzMzRgtknt7Vo02NSilZDWugoIzwOhPeq8kru2Qcdhk1ULsxO5uQeOKeI2kGcgjHODU8ltxc9upFOThiPXFRIzbuQT6nsKtBNisChOMnrUW0FBg5BGfmGCDW6Whi3ctWTgyLyDgZGRXS6PIYblJMjOc5Axj2rl7KJvtA6kAciuhs8DJAGQOCR0rCo7Ipa6Ha+ILwT2Ns6g4ZOvqAcZrmY/LCkkgH0NaFrM15Y+RgEqOKo3dj5TAnJ9MHpXKnzFtx6lZ4lmYA5J6ZI/Sq93bCBBgd6uxxGPbk5B5zmqmqTkKcZLDoDitEK19UZzEbiCMnqDS7gCMEhh1x29qhdyMHGTjimbd5z0PeqtcpWaN2Nf3AIbPPQVKIMPuOCTztNV7AuQoPStURLs2HBwc5xUO99CdLFM2xZcqBz046UXunyeQpdGC464PWtuzhR3QFRjpW/rUES6cmAEDAdBW0ZJdTNLqcLaR+XsUDIzyKlmt/LU555PU8j8KufZfL+decGklKjepCsc9qzehroUYuVIJOMcE/yokjG0MSRj07/hS5Cd8ADkYqOeYdFwTg5JPT2pRHsileSnIBznr68VU3hWyckHoM9KmZw4IIAB4OT0pvlqSQVOD3HrWqh1YtUiH7TkdcEdQakSbzGAAwc88Y4qB4TkEglccjrmpEj+YjBIx0NJxirCUvIuCIkAEbmIyCO1NCybs56HH0qzBGF4zhgMjHY0MuGXIGwHnHcUXSDdahFDlcnA557c1Js54GMHqO3vUbFsEgkIPU5+nNQi6cPjIORzjnAqOexKTQrqm05ABB5xVOaI7SykAZ4GRVnl0Y4+YnJx6+v5VSl3DdnjPcVcJX1L0vqMEjIw3kY7AGnEK2SCBx1NRPtOE6bTuAA60svKAjkr0FUpXYtb3IG8xZcEk5GDgdMVaiuykfzEA+oqm0vAyckDjtkVFLcAjvjoAaTiUnbW5otqAkdRwVPU56UgnTOAOTzWULoLwRkdKsxuNpcEgDAJHbNJQSdkyk0yw0pkJ+bI9B/OrXmhbfJYA5wBnk1nxlAuMYBPNTrIAQGAAzxnvSasSm+5atWJfJ5xzz2q5I6lBgk49qorINhAHfPWnRyBjknAFWmmhK7dxySmNiuMjqM0lxIAuRyfSopJV3AhQT05Jps6liCSCAOoprfcj4bogkunRWGc+lRpNk5cgEntTJFB5H5g8moRygPII7GrWugJIthdg3MMHPI9aq3cG4BgM88DrVi6kC8DI2+1QC5EgwAuOhHTNRruXuhIEI4IwehBqZAUIxkZOOTnApqEKwxwMd/5VPFLuYDGR34zTck9wHoznAJyD3FW47Xy0JwTzkE9aUQhQCBwRkd8ipkY4JwN2OeetZi5vMZFLsk3DI4x0xxV9r/zYwoODjGfWs2VixGWwScYHaogWAOWxg8DNSlbYOZPQuTMQgywx2BrMeMzM/BBPc1K8+1SDyB1HXNRWjHDnk46Cmhyj0RG9hGFJUYBHfnNY72ZExIIJByB/Ste8udoKAHB9RVWBlbJYgDPU1om+pmoW6mbcRswHylGIBOf5UzCvGVJwG6fStGdkGSTx9M5rNnU+YCMkDsB0rRW2ElZ3HRrGuRjn+9604sODnB6ZpIlLZ5AyOM0yWNgvBxgjPHWh3uIVHO9QOOSTz146U6e6LsAvYdaTy8lc8dOaka2dgQBk+uKSWtirtIjgmDsCeR7jFbViqsrHGSTgdORWN9kwuCDkcdKmtLhoCADypGATjNOStqOE+hurpxdcsMnJIFU722EIIP489K0LXUA8eWIGOnOeahuykoDErjGcH1qL33KcTElbZCcKCccHOaWFyUIAIOBn+tWLpDyCMeoxjHtUKqVTA44z1q76bkpO+hZVIwmSQR1BHeq8lyHIRTwOnvVeJmDA54JqZ48LnABx6UJA/IkVDjIAOOgPAPtSNGc8qVI7elVvtRXOewxk1Gb0tlQ2CcjI6j3pJdGUiyQVkDe3GKcpMbBsnBHTFQQPvYEnIxwfWrbEDPGeOtTpewk0mL5pDBuueOKkaQyRng8Dg1BFGDgYIxz1zV0xEbVzjAz9RU7DvfQzWiBJI49SaRkO3AJIJ49quyx7HyRgHmocbTzzn2xWsdiG7OwyEqOJOBimfZAZ8jkEccdqe6Kw5GSD1HGKc0piKA5DN0x6U29Bx1GPZFmyucj3pGt2UbmGCB61o2pVwrZ+7waWX94QcBs9+nFQmkOSfUz4SV3DOSRkH0//VS43so6nPJAqaeJYkbA+lUYbkq+MjOeB3+tTe4K+xeVDuIyOnTFW47Z40JKnB4wKowygsr5BB9BWza3aSwlSRkDHB6U3Y0s2rIzWjVyTg49xjFVZohnbnjOcj+VacsihOoAPtyT6VlTElyRyD6U1rEytbcQOFmwBxnirMcQIJJOc8r2xVaC2fgkZ5646VfWIFQScA9xUalK7GxkPIOMYGDVj5M/KA3NV2zHkgkk+tOjBYhiee+OwpW0NEtNyZX/AHoUjjruFSzztbruyNueDmqjXCh1CklxzjFF0WlQkZI7gnpRo9A+Zbsbz7W+NwIGcgHoamadIrgEqST8oINYtrK1s524Bxg/Sta0K3W0E4JHX0otYvdaFi51icKUjDZPUdKq2107uUcYJ7561eaICToSR0I7VUngIcuowTycCpaRF31RY2l0weQKrtCF4d+M8cYpoumhJGPn7kmnNvuNiAYLHgntSTZLSauTxsFUbTnkDIP9at25EiglTnPQnpVGOAhtoYtk9OK2tPtokQSMiE4JGSSP09aNkaRemwi6klvlc7AcAe+amS4flipYE4GO4qgsJkyxwO4BGce1W7dC0ZYkYzwD6VFrE8zWyH38IkRcZJZcnHbnp9az0cxygDOBxk1qTOfLG3B4qrEiSklwRxwMdDVJvYFfoaOn3HmZyAMDtWvuEkKjkH1B/KsSCAIECkggdVq0krtJgnhRxz0pO/Qpa6IsyzASpGSTkcH0+tVFYGcoAXB9R2p2BvyTk9BSyMqKQV3EjnnGDU8i6mkbW1ZNJbqGGcAEZGDn6UiXAEeCQxBy3+FVnkIiOGBHpjB/OqjuBuIJBI5qbdEQpW22LzktghsDsCKljYFVBAAYfNislrx41AZiOOR6UW9yzkAZKZ5GMn86pLqWrbl26hVU3ZwARiqUzmZGHGc9QMZqzIyFwJMqD+OKcYo2jO0AntxTdyHZGSqyQJkHI7561JHO+w4YnPQZ71ZuLYrGAnPrk1VSERISMnJ9MYq9yGr6jZZTGod2wDwQDnPtVZbgiRhkgY5A64qUqWJyBt7HGMVVKqHBQZI4Ygcn0FVFLczbC3+aZsjOD1Per8MQaYODnFR2kIkcNk4xzgVf8gK5Ck4ABDY/OjYtIuxSlcAdTxxU8LAnO7IIxg84xVB5BGykAAjknOKhgvgswKlSQxOScc+ntUmiXma9zEGAyMFeeO4qjOQFCgt8nB3cYH17mpHlLgkk5Pp2FIqBpPbA6mi99CHpqZs+ZCwP3ARye9ZlnYvZ3hdCQC24DHSuqW3TnKc464xio0tIw5ZlBHoe9FiFf4mRFg+5iSSTyPSs29hDKcDPpmtie28s4UjOAQACf1rMu3EOAc4PI4zmp5bD3OaeAw3JYsBzyOuagvIfPIYZJAz6YrRmZWDkMGIOQPSq9upcMCR06A9q2uuwJO1iOzk2gK55+lWjAPNYhiUABJHU+2KxtT3iXCZGDg1ctLp2jB24IPXNLzE7NWHTwgt8wH4elLFECQAcZ6VM8QmIL9RzgipI4xHnpn+7in0E15FS+hAxnDkc/SsuKMtuTeOD+vpWncMrqQCCD1rMeIod6Hg8885qo6hpGxp2xHl7SSW6c09QVGMZwOoqnbs6RmUYPIyM1ZhuTJI3AQE5HfHt7027MrmvsMmycevfHNS2rlUIbk4wO1OwAAxByD1zikLK8gIAA747VLatcq6SKkkTrMSTwfTmo5YS4GR24rS2gqc4H09agkG08EEsMZ9B6UlIxMWZPJPJwcgZqxBKACCCCPTrWgbMSD50PqDj9arSaeFIZGKnOTg9a03C7ROAWwCQRgcnFKYi5xkjuDUWxl2jBOD0qdZMMDnGeo9Khu2w1sSW6mMgEE+5qa4lCKMMAfTOKY8mVVcAEcjPrURBlT52AIPbtRa4+ZWsQyIz5J4HXIqq6Sk5XL5PQdQKuzkRkADjAxntVMybGyMnnnB7VbSS3Dm7DoWMTkfMT1JYVpQ4lA+Xn+VZYYuNwO4N+OK1rIhYQSAT1BPp6VLC92T+QEU5yGI4FVWJVirqM9iKsmfBDNkE9QDVO7UyNuXOM8D/AOvS0te5butB0YBcAkgDpip9gYkg4PY1UiXO3JI65xRJKYWBBGPSoSu7CjY0vtXlrgL82OADwaZGGEplZvl9CapSSvIdwwOPz96Rrg7FBIwOuec+9FuhaeprSSBVx6jpVWVwy56lhnGaom+DqcHBPT2oW6MmcAggc8datpITfmK7BW6E56c1TlnCEA5yTintLtlA5weme1BgErhiCSDmmnYL6aEXzykDBIHT3q3bIUU4yeeT6U3cqKDkEHk47U1pmQEA5Gc4HalpsLZ3uT7Q2N5APrjqaJMxkcknOBUMd2cgEAdskU8v83UfUDqaSbG1poOCeZIS5IPfBqRow6jkMD6c1FJI2NoBBHUkdfaiBypyRgHgHPWnZ7ozshkkBRyQCy8gHHSonZMFCSSCAQa0J2UAEZJY4wTWbIgkcgHB69KFd7lKyFiKrkZojkYncMEE5BAxSpakryxI+uKekflBVIxg55o5bA2ugk2UUELuJ5I9KrSpuwwHPv2FXLgiTnOMYHHeqpUxde5+6aaV9QdtxCAMEgHng08SBTgd+pHaiIdcHB6EEVBKxWTHGB1o0YrE3mgvjIxg9B1pj4CAYx6YFIrgEEjGakLq2OcY7H/GmJeRSMhRcnJI4564qUl3UFTz24zSXCAuMHg9eODUsQ+YBTwOelXZdQimyEI7I6bMk4OMVGbR45SpyADxj9a1U5IIHI7g1JchGjO8ZIH501ZBdpmWgbzNoJIHoatMxReFGQOd3SmhSACByOmRTmUynDKcHvms9zRPmWo9XYoCQCD0xURYbsYwcdxU8WYNwyMEYwKhb5gcA896QayEEjbcLgEnnBouJC0YXORjBOaiOIMEEgE8kHOKqtK86tk4IOMD+dLdk9dNCcXjSEqoyqjr6mmtIwckkknpmmxKQvC8Enn6U0sQ2ScgHoO1Vy6k3LcZ3qQRgj9feoLgHcOM5GDUsEwBzgc8cipy6HJIB49KdgZnJ8rjII3DhsdRVpMjBXB57+lTeQMZbO3uBzSSYUA4+n0qX5lJWHFwWzg57ZPaoLxgwXHJI4HrTTmQjHBpGiIBzwAeKEhNoZCAhOec+v8AKpo5DuBJ4PQE9ajQ4KZOSRkAirLWyvg5xgce9FwuX4rgOAAd3GBVe5ceZwOSODnpUVspgyDyAcjb2qK8B2Eg4wMAmhKw7pomhuS8oBOSDzWo84WIqwIyOa56zYmVc5AIJBPetcfvIiGPUcVDVmOO2gkE6wzhskAegxXqPhW9F1ZxMSCpA5rx8ylZCGxjsDXf+A7w+SYs7ip3DtgelcuJXunp4Gpq4s9JVwqYxkVbjY+ZkHIwBjNZ8ZygycE9MVbiA5HJPbHpXhvTU+kps0I3HRiTnkke1XYJBjaSBz2HWsyFjnHPy8jIxV2D5uCMdzispW3OqLNOJCAGA/DNaFvJgDAByQcknmsy3YkDBx0GOtaMWdoOQeeeOlc7XLqjoTsrXNKJzgA+nHHWrUT5XgkEcDIzmqMLhVGcADng9atoTvznJOACOKi3U0TRZQlQAc5HTPNIw3ZJJ9RxQThhyCCOtMclVyOpNDZTK85YY43ZOBzj8azbwAAnGCBnHr71pTsJVIBzjgnFZtxkZB2kY6j1p6p2RL8zCvtzHBOVx61zl9gIw65JHArfv8rIxA4PHArn9R+8COSDwCcVtByuc1TyPHfimSFQAgAsDu6cYzXnsA3FyTkAcf4V6R8SV8+SNGOAGJycHj0rz17YoWAJww/L2r6nDx/do+JxrvUBlQLkjBznP9Kqs+7IByCc5p5V+g4AGC3qe1R+U0YbzBnBBHtXTbueY7LYfC2ZcnJA6HPSh13HBAUE5IpqoxOASpJzn0xU0angt1PIOOtGvUFqQKGDADqB1HenyuSoOTkHke1TmJi2UAIPUntTZoWVMqwz3OOtU12AiXO4ZORkkAjoKsQhGQ8Ek9qhSMjBYnIAOQMVYt0J+bOOO9F7KxUXqaFnAEXdgcDBGcip1KHay4XHPA5FFvt2ADAHXiiYhcFe/Y1m31NL8uqFeXyzsBBwOCehNRSXIBABBGMHjnNQXAZwF6qe/pUb5jJbjPpnrSW1wvpexY87a/uVyAT1xUiTCdsDPI5Pv6VRK5IyR8o3ZJ71NbzBACSOemKLalR2HeXHG25hzjbmoJCgcMDkcgkgDmrEjLcRtnkY4I7GqEsRLHAOc9M4rWOhO2yCcpLxz04yOvtUXlgbQCAe/sKnjiLEAjHbNStGJHycsQMH3ApCe5GrbXRSRg8DnnPriu68ISbxnIyDjHWuEMRZs5wDgjHeu18F7kyQ2DnOPSuWtFOJ34Nr2lkj0mzI2g8kk9Pf+grXtZ8DnHX0zisWwlO37wBGMDBGa1oFIdSg5J5GM14TWtrn1EXc3LePcQVOcYBJrTt0OcA455461mWaFsAjBU8j0rXhZQgAycnvycVl6nUpXVkXoQ3HY54rQiY4APHcg9qzrduQMZYnHWrqHLLknd3BHT8aykVFdS4hPY8Y4z2qxHJlsAYAHeq0LL5gHUY6Y/WrKABzt5B7GsXrqzpS0LkL78Acc9zUse5skpxnjpyKiiQYHO0+3rVtTtUA8t/Kpba0ZSuiRRtQ5LHjjHBBqUS5GACc9BnoarBsDIJOefWnxAF+QQBznFZfI0SV7tlqRmCHJyccc5qtJNnK8ZHenOzbD0OD0FVZmCKfUjNCauGxheLr8WmlTynAIU8/zr418STrPq14zEMTJjKk8j3r6a+LusGz8OzhDhmG0c9M8fp1r5evkNy5fG0v8xI9a+hy6F/ePmM1npyozVHYHIHT6UqRO+CASCTz6VOYVjUEnBA+9TckjIOeOGz+te3ax8q1Z6jJINnOM5NQnMLZAIwQcg960WIRVy4J7gCom2tkgD6E1N3cVmxbOVcnI4Jzj2q8+CvHX1A5qhtVSShyAMjbUsEjg5z2yAe9O9tAutmCWGJQw4JOaZelnHkhQDjP+NWluAh9sdT6024lEpVsEnpn0przE1yoy1tSsy8EnOcDuK3XjSK0QBcHHODVWKPdKC3HfNSM5acAElMc5qtyHGw6zlVxzyT19qZcSmNtijcjHBz6VZlijgh3ocnHPrWYsiM2cgg989alalR0JJpCo4Hfj296hmn3SEEMQMA47Vc82NkBAHAwcc5qGNQJicdQM5HSqVu5d23sW4HGAGGfqKmnCKh2AHI6g/0qEoFUEgHPIYdcUJIC+MnGD+NPVEqXRnNamw85yDuAHXPQ+lQwr5qDOc5yM9BVnXVEbYUH0I9feq1m4UKD3HX0q1axHKX9PXNwSQSVI59jXsvh9H0zSDcoRsIIOTnt0xXkmloTcxAAEE85NeqQ6bdz6WsUEgdWUZB6jHesm9dCo2XU5TUZ0umdxyCSefrVGHCRsqkc9Sf5VLqmm3mnyyGXO0HBZu/pis+NnDkE8H1FS4vqXzLoypOkk0jKeueOOg/xp8Ni8YYKfmPPNW1QCRfQ85xVk7mQsOSOoAobS0RFn3K1uxjQBxnI5xRDxOxGABjtVlVWQZwDkcGmOPKyQBjNK19h3urNiSgZBCjcfU4py5JAUHPfHNRHdIOQCM8cVYtk2Y7AdSeanbQE+lhZYA0YBAGT0rW8Gag+nah5qgkhsjr1/wAMVk+Yd5GAcfrVrS5hBe7MkBhyd3X2ovrqW3ya7npmpa3/AG+kxRWQ8nGc5HWvLr6MfbJTwCCeldu9qLfS1nhkO8ttYA9B61weoZF5KQfmbqKvdXuOTUtxUcPwCQT14qWRRAAyDJY7cZ6GqyMyugxwOlW7ziONs5AH5U79EZPR6EF0h++3Uccc0wSBlwRwO+KJrtWUA/exUETMSSQcE4JHQ1N7s0SJpD8ucnk9uagdTuG0c8flVsABRnBJ6AGq7ISQTngdemau9lqJ73Y4RgICdoz3B601HwSAACDwaJWG9SBzyRkVAxwRjK9yPWlutBJO2hL5SSA9MqO9NjKKWHpwBilW4VQS5ySNucdfSmtIpdHTgeo9aUVpYmKbdiUIBG3JOTnFBRmUc5A5CntUKTlskAE+mKnhl3KAQAcHg+lUrdSna9mV3HfvnrUcsJVgAnLcjirvlEc4AHY0xThgB0HatEmZSaWhFHCWY8HGcfT2qbyAB2A6c8c0/eI5AeAKS6k3LnkgHoelVt1IZCYzJGwBAC8ZzUCKEYrjn2p5lY5AOTUcrnPAye9LcrYldxkAkADuOtNjnUEAj5ehJ7VGzELkgEEdF6/lUQZgyFSODjBGajcd9DQOMjHT1FSy3Pl2+0DgDioU4Uh+vYUO4VlVgQCOD71VuwboZFcGQoQTgjOfWu78IXCS2sqSOEGOMnrXAh1ViMHp+R7Vfsr+SHlXI9SOf0qb2dgTvoT+JEMeoToTkA/p6VjsxcZJyemDU93cNNOxly/OQT2qBgDjHOfxp/FsCdmNWUk4ByM8ZFTbhz3IHHHeoCQh4GDnqO1PDjAJHI4x2PvUO+xTvYkVnOCVOCOpGKsw4Vw5wOKoiUYJOVPXBpEuioIPJHPBzxQnpoCl7pqXE4njbqWxgH0qqMFMEdRUUEhlGQc55NPPy8Hk9vrS1YRa6ksI25LPx2x2qzGocnJAwOPeqNvIXXLEKRkZIqZJP3RXILZPI7iq9SpbaDWYPIQDgHg8f1p3yxEYJxjnIoJVChxknqcfrTjIuBxnFDkraE2bICxzkbj1yAaayllAP4HOae74XDAMoOD+PQVXHYqc0o9xbaSH+YF6Y3MO/pTEdtw5we4BqXaJIz85B9hUJ+VwcdK1WpPkPf5QQQ3PSiIHGMcdzUm/oGH4Hsan8jzYvvYUddoyaz3ZaRDbz7OOME9avWl+beUsBwRyOxqh5YjbBySeASKcHKgjHBqwTtozSmvWnU85A70yKZwgOe3OT0qpGS6AEgKCeB1q3aunAHIzjJHWhbEyXYtRS4jAXJPqeaWWYooyMk9MdqluYliiQoVUg5OT19qrSN9oC8cA8VSj1IUiXeJoDkDd0FZbSFZCoPIPBB/WrSuwJjBAPX8KabPaNzEHPfGMGjyK32Ikk3L0wV4/Go0YNLyRu9uP0pdo3BeQCcDg9aHtfLDNkBsj5SalXT0EmmJMNgAXOB6VXMpLYJAPTIGKsIxlUklWGPlYVAYiZAMdOQR3qNW9QUrFqCUlBgYHvU8oLKCTgeoFQQBcklsHOBUkrkoVI4PpSTtozRSVrFVJAMhWIB5GD1H1qRJygJzlM84qKVCqhgfwH9aS3jPJPTtzQ1d2Qb7lqWTzGGDnjrSqMkDPB71WkBQqVAAYHPFWIcbRzk44GaHGworUm8sgBVG0AYye9IM5KsucH/JpxbABBI96lj/fHIGM9Cec1nojVXtYhAbYQAefamLI3KAE+qkcVbkcqQoBBPdecUyNfLwGJIGevOM0boduSyZAQQykgY7hu3pT4xljn5snoB0FPdkdBggHjBIpsRCvz744IpadBN30ZIUGMDAHvSOo6nIA/WplIKkgcnjmmlCDzxz3qCrJAITtOSWAORkdKjchc4P6VaZMxAYwD6Gq7KFYEjOO1C0LdhiHj1HfnpUhCTKOnTr0yKGUsgwAOck+lRhCAQDk5znNNaGHXUj+SOUgcDHTNQzbicnnByCDjipmJR2LAgAZ5peJsEHvkD/61Xe6CWuxVcEgvgA49elTRsrRgsgOOST39qtRxRspDHkD9fSoktiGYAnGBkY6+1HQlJ7IimkEiAp1U/wmmwuSfnHToCOtXTboeD0xmqbw/MFLZ+Y49qE9Cdb+8OcgxgjoTwc1E7s6EDAxyKAjbyhOfTFDwlcEgYz1JxVxfN1NPdXQZDk5YZIPJBOeauBCyHGBwSCT39KrBgjZBxjpjtSyylACJMNnIHTNK13qTp1JQCBnoR61HFOVdueB0zUkZMkZyQSwyfb2qD7NKZ/lUkE44PX8Kcfe0Dm5S7BNnnGRnpTJrgsxXIOTxUdrujYhhg5wVI5FSS2rtIWAPPI4pbOyHzN7kiRhudwHvVgQjYSCOnI7mqsEjKu05BBwCfarMVxtkwcEd+M4pRlqJXexFI7xqBjAB4xVWWZJHAfI7ZFXpC90CVAGfU1nz2skeQ4XPQgV0LUTfcu2sKjAjBPGc1c80bTjAPqOaybOR7dSDwMZ5FXFxKhJLEn0OMY9/Ssnd6C8zVtLiNlkUDtwSc5PeonhikUgDDfSqNoCXwCB9asmRoskgHnrUpuLCyaKqKFlKMSQDzgYqyYU5AIDEcA96iYeY4cMCM9Ae9Wl2KqliMsOmOhrTnsxWsymyBF5GfrxQkwYFTwMY6YpLiTkKR97oSM5pq4BC4Gcd6zc3tc0cY2sTiYhQMBgCeo61JAwcgMMjPIHWqQVg2cgD2qN5jBIGGSM8rnGaXPIFFFi8si8b7UOFGQp7+9c/IrxOVI+T2rfe88zbnBB96qSqr4YY6fdJrWMk/iIacXpsZqRQuCRw46HHUelTW0Y+cZOO9RPasWDLnI6+lMjeWNjxyTnkelU1poNcty5HGRJgNgDseae8bO2AQeeg7VXhnKOCckk8nFXfMWRQyEN3BB6/wD1qiO+oOLb0I412scjOO2O9Jv8uUHOSeq1LG+449T9KrzjyxnJyDyD29qtehPw6GnEsbxHcMZHOaqPENx2nvxmlS6Cw4/DFULm6Jzgkc89/wAKzd72NWuZFwMCc4BJ457VDI4Aw3AzwT61BDchgT396SVty8Gs7cwJXEeb94MYUjqB396lSYygqTg4NZ6cnBOXxyelKHZHBXHoQT+tUodhX1si0ImZMqDn+7nJApieaisrYwD8pHpSpORzk5xjgcVKbk4AIBGOhrRWi9iW2NsMedk+pOCev/1q2bq2XyiwyUGRkZwazYCgIwAM961bm5D20aE4VQevY1opISbZz9yoyQp5brj+VRWtx5MxDHg+tas8UafMpBOOtZdzabmBQbQvUA9T60WWxDkzQMaTuNhBBGOOlVJYWSTaTk9ifSn2UUoY5wAemBVySEvgZOffvUOajox2UiO2JXGQQCeo4zWvbfKAQxGT27e9UFVwR6dxjtViHJfdnIA4XpisZS5jWKtob2jzGC4MauAXIIJOMH60y/uDHPsZRgk/MR0rNViJ12jB6cVe1i5UW6ZIJxnjsaiKew+tkMS7XaQCD7d/rWVeTl5GUZGTjBx+tQW1yGYsxwfQ8YqS5kUkEDHI+b+n1p6IbXIVWYHIB5poDKygkYYjkHOKSaJhkjPHzNjvUC5SQYBz254PvV9LkuzR1ti6CPkjOBirUcwEoJ3EHtjsKxLWfFuOxqyt2GAyTke9c7vJ7kJ3OhhnG9QnGTzV7VtQ32yLnjGCAM5rk4tR8o/Mec8YqTUNUd4EQDaByMnpmqUXsaJ62NL7UI1yQCPTOKzbrUVHBwTnr0+lZD6s+SjDPpjvVdrktnJ4J70KPRluyNOTU8RYOcduKoS3OckEgnk7jVQSEuAD75qTYWGT0x2NbculkJN22H+YhBJYbh6dak8yQQkDPQ4BPU1RaIg5GMc8YpYp3j+UrgY71Ki0ZreyNNZvMiAK8nHBPSphtjYFenpVNXGwscjAp8chdDgjkcAVDKWmpfR1Lb2cLxgt/TFSxyeWAOAM8EnNZySlQCwBHcE0rSKWKEHPBBB/ShR0uw5b6otyzj5goUKOmT29R61QOd5YHHse9RzEIxyBhTkHHf1qsLpvMJDFgehI6U7LdDVtzYguFERyM5HY4qC6kXaSf0FZ0l6+cHgew61RmmZ4wQWxnPWmlroQrXuXJwGUGN8DOc9aqvKVIG4lsE4zUIuQQACQR6VG0vm55wR3raKRTlbYlaQucjpjmn+Vu6MQCOQKhWQMigBeMc4xnPvViJTggHbjv70/dWxDIjZEqTyQ3OadBlTgkbSSBg9cVp22XX5hj1HofSq80SrwoAAJPSplJPQSbZEFGSAWPPcYxSMWLYf16e9SbwOAabMvy784IHIHNKLvoUiZJTgBQcjkjNKJG6gnGelVxjBO4gjptpUd2VARn1I70ra2Kb01JxIWBHQg4xR54AwTyB1qHa2c5yD14qGZSpxuOT3HOKHBma1JS+7OPzqMPtUZJx0ApofKjsPpTXI2YHJ7/WnFWRV1Ykvc4wCQM9fc1Xhg2zsdu4twQelWUnEnIbb7HBzT7VszrgEknBxRdCe92WIrcYAPDgc47GrdtZquXAAJOc+tW0t0dQACGA9KjciMFcjjtU6NiVhfOURlQOR3z0pfMEMZJUAn171QlkwSQODwRjrVa8vHKoPvBTgbuKnlK5Ve5enZQhcZx1IpI8tggDkZIzWZ9qLqMHJHGOlWrW6AC5ByeCPSndpajRZmX5cdCarr+7UjP1wehqQv5u4BiADkYqjdy+SWyAAOvNJLmE3bUiuWRmLFyeMYxgH3qq8oERA65A4qFJGuHI5APORU5jEcQPoa15WtyFde8RJkgkqQc4OauxWwKYPTociqUUnl5YnOe4FaFvM204AHrxmhvsNPuRTxCAZAB7jJxWdPcEyDgtk9BitOVhLlWIx65rPnVA4KnkEgY9quNraitbYIJgGy3Az0POK2LMBgfVvWsJcq4JwQD2GK0bK7CYbPHbJqJJlLVakl1GVYjpzx71Xx5ZVSAAfUVJfX3zDAySMYJ71QlmLMm4tkDqc9PSnG9ibGn52wHacDHXPWnxzGRiCQB+eazre4Ei9emRzU+/pgj3peZdl3LUsYCkk5BbGD3/8ArVTdW3FcAZ71Mt0WIDDPueKsxQ+Y4IwQRkmq1FyuOxTitCqjPVRznvUzHMY4469KuxxF0IwOT1x+tR3EYjXBGRSuJaMzTApOcH1xVV4f3jKRgY4bHf0rTzntjPIPqKhmjDEdj3qk9BWKlsNjkDkepNaHyNgjqBzVYApISoHTBzzxUDzksQcnIxmlvqNal1pQhBHIHpViWTMasDg9cA5xVGPbIowaV8pgEf4ms3e+hWm1i8rCZRk8EdT1FRykNIEGQFPTpTEPyAZwT/DmgRjeMNkjknPSqi+5Nl2FlHloduOfWsy5lJByCSO69q0LtwiDnJzgjH61nrAZpSDkcA/WqtcVrFizlKxkBicdBVyKf5iWOD0OTn6VmmF4mIBV/bp+NLGXRiQSR/d68etDRadjVmIdCDgg8cVThswN7EjLcgHtTC8m8Ankj0pzO/IXGccE9zUpNCum7lm2snuM4HAGD26U4QTWqk9QemavaRKIoSrAEnsxqS+mAUADJx2FJtdi3F/EmY0kvUFjknOKgkYspGcDGDip7iIpIhwCcZJB6H0oWAuMDjnuKd0Tqx1tIE+724IJJqV5fLYEkBfQnAB9Pxp0NqIjgjJ706W3DYGNuPWovrYpN9WRrOWG1hg5yMc4p8O8/KoGCSDxRHGNwBxkd6v2WPMOSMdue9Fh6ER04IUYnDEZH09akeFYlBbkk4+lOkJ83BJAPVs0SzhEHGTn9KW4cuhUmsAQTgkkZwDirOnxeSpJGRjAz3qSK8RiQRkH1qZ/9WCoOT2GOBVJ30YJW1THwkgksAxxwM1TnnYzcHA6UrXHlgKeD/MVRkYytkOAc8AjrUuNxX7suRYlYlyDg4yRjNWSFUKE5xjvVJpTHENnJAz061Nb3AYAngile2pSVkW1iAO8DJ6EVOLloFBJHA6Y6fhUSTBHyOQ3XNVL52dwF6HsDU3b3KTsr2NIXSsuWIBY9uBn6VeihBTG8Hj+HtXOLBKQCDhcZJPGDWpZ3TIVJBAH86dnuCakaAUw7kIDqQcMR0pnl7VaUcEDgYpnmhyCWyeTn0NSRzbo/LKjB5JyRg0PSxEk76EtvcAosmAQRyMdKstKkmccMRjAPaqgtSqluuR0zVbzDC2SueOM0+awuZPRmihVgMnABzx2NTK6PhQQc9ST09qoWb+a3XkikYPDN6A5Oc0JaEp2ZYvFKDCZ9s1nzyOsbDGDjqoxn3q3I3mkNkn2PHNVp2do8Y+vHSs3vqaXtqigJJHcAn5QOMitnT1SNNxIJxjgY5rJ2Epgckk5OMVas4mjiyThhkgZ6+1X0sJNtl6cboy5ww3YJ9PwpIpPKPTn60kVz5YKuQATyfUelKzIS5/Lb2rK+ti0h7Ornp+NVplCDD4znORQpO7J6dTzRcOChJIB7VoDKV2+44Q49fes1rloZSoYc8HnrVmRiHc5wexFc/fO/nK2QMknHc+9Wo9Dmv3OssbyNGySGGMfSrqSbySCCM8CuMtr2RMYwD25xW/Z3Q4kU4fG325otY6Iyi0a1xD5kJIwCT0rGVJLeQseOc8itH7YdoGOATzjrVO/nDrlW4I5IrOOhCj1uTxXjTkhlAGeQa0FkCx8gE981z9vKEcFiQGOMg9qsNM+0kkjklSxzwPpV7lXWzNKbUmMhGeMAZHWlTUAigE/QE1ipcB15PzE1Be+YWQqST37VKXQFJHVPeq0K4+8OuO9ZV8GnDEZI7AHtVNJHWEFiQpHFJBqQVyhOT2A9KfkJu+kTJvpBbowjByAc5BBz9Kr6bdyuhJwQRk1tz2IuQSSc5yB61Qmsja/dOCD19Kd9LIzUpLSxVucyNkkfj2qeziBAAA9iRVG7JGXySCM5pthesuCScEZ5q7aAnqb0xSBQxwfpUQkMrZA4PHXpWVcXjSykZJUnIGelaNgQkOTk+pY55otpqzTmTdkQTx+WDjoOAMfrVPmZyDgDHBrTmlSQY6E9utU5oTksBzjHWnHRGck76ldCXOxenTGamhjIPPX2FR2ihHwRx6mrEZbzMjCgHKkdqb1Glcc0pYlc9OKRWARAMhwfmPXP+FP8oCQsRgnkk8U13OXx9zOcEZrNWBNIilZoyBzycH2pZEYxkj5x346UscisBkFiDxz+fFTPGZV5G044x3q0uo90Q287g4IOzHU/wAqfIxYg8DnIGKVEGDkfMD64oYDOASSBmncad1YcwIjYgDJ4z6VXT97IRjAB6U9g/lnJ+qkjg02EGNlOOvJ5qrt6Cbd7FqPDHJGD0PfFNMWHyARk9D3p7SAkEDHrkVFLKHY8npU/DoQ7pkVzkcEAD696qlRnGMjPap5CdoU/Nk+nP50x0OzZnDA4B9qcVYGug2EBFKYGOwFXTKoARSMYqkIwrZJOBxigKQRk5HSiTGnbQvwqFXGckknGO1OY7SCRkdqiV9wTBORwasE78AistUafMjkYtlgACefSoGOTlhyPWrEuIycZyTjp3rFublvMIGc9cGiKuLltq2W5JywAGPSqlxK47nHrTTvdBjjjj3qZFVUUOM54B961tYl+RDDJuJGDjPetNfkQEHHcD+tZqwhcHAwpyc9qt7jswOO/IzmnuKPchuJuSeDkcDGPxpY7ghgOASOMGkeNpnywO7v7e1QuuAQRjHQ+tK1iuZLoTmYEkg4B6+xpiSBnHfIOaov5j4AAA65HpUltHK+QAQSO/cfhU2ZLlrY0ZvLhQEHBPf3pIC87jAyQcHPGKcli0oG/Bx1ycVbtVVcDOR6mnKyQ4kgzkkAYHUHtUMrEsMDCnv6VZcYBAGB61WYncVyMe1YplKNmBYyDnBA6HsRTJogFGP0NKYvlJyQccLQEPAB5x0NWr7lW7ojjn5AwSVGcY6VIswlBBHOe9QSF1cZyATjC9BSJM0RG0Yx3xmm2yWraj5MqBj5fSmCQcAnpwSeafM3yAjBHU81lXMx3gA/Ke2KIh6l84ZiFYE54yaiK4yWIHqR39qrW+93JY5DAEHFaCwllIHQDOTTWjJ9CASDaQEyO2aj84sCBtxnr6VOYg0YGMEDA5/nVKRXReQBngY9atNFrRD5X3H+Yp8UgCA9u+KjVCVBJBAHI96mRQFBwRnk4FNpMhJvYdHc4JHJIHSrMchmBGMnsMdKps8aMARtHXPbNSQOEyc8Mckk1NraArrct8bsNhSBjjvQ4XbuIzjuDiq7tgg5zmmMxwQM4JHeknbY0WiLKTb0JC4I9TUTfNngA4FQOTHkKcgc4qJ74htoxuPAPpVa7jUr6D5x+8Cggd8Y4qEKIs8ADPrQuZdzZIJ5Gfalb97ESBnB7+tEFpqZ211JQSYhg8Kc/TNRNGcZQ5IHpSxRMwI4BAzz3q3Gp2cgAnviqs+pDSWxQi3OMk5Oeo9asRMyKScBwMkA9adLsQMEGOeq1A5Hyknn0PepaQRv1LQn+XnoeQc1DK7AEgDHoDnioYyxkJ6DqTUwKoDk4A59aDTmbQiSlHwBwBkHNWN29QSCOe9VXAdOCdx+YdsCrEEbPzkEY5A459adiWwji2uH+8BzU7OFIxnB/GmrAVH3m296CPl4OD2OM4FZPew1vqAkIbnkZ49aJ1VkBJwM8jrn2pij5+ckA5zTpACoAz1zx3o+EcVqJFAqTZwQOxxnir4jO0kA7fWqEch3gkA89PSrsc4JwcnI4APQ07scUytNGq5YFT6c1ueDLwQ3ixk43cDmsa4hDpyDgnJpNOcw6hGQxUA5J9vSs6keaLRrQl7Oome22E7MNpxnPFbFu4OM/KQOeetcrpE3mxRuDk45Oa6GOThf1xXgShZn1lN81jWjJ+XByP5VcgGSCT0HKkd6zYXyARwOnP8AhWjBcYGcZ5wSef1rjktTuhfoX4MjnAIz0Bq+GG/gFT2HWsyOUp0BweOec1aglO0gHkDjNc0m7nQtWasRVcEg5xnntV1HJAIwMdcmsq3lJAyOc8bevvx6VaEo4A69cGnozpS7GkJUAwfmPtUbOCx6k4HAqnvO4bSwI65qRXC4ww56j1qW0kMkkIXgd+RzWfeAEKcY3DI561dMm8EcDnHIqpcYw+RwvTP8qrsRJ6GDe7jgbSvrntXL6iSr8ngHB966i/BCkg454FcvfrknJz9PWt4KzOOb5Vc8q+I4yykjJB6nn6V56UOSp4I6/WvQfiHnKse5ye1cL5BkQspyAepP9a+nwrbgfGY1/vGQldoIwN3XBHFVHckkAgjvipzlpSCec8k/ypjW4UkAnJ7mutKx5t4vYYi5YnoT6DrVnCEAkYKnp6+9RwoRnjJHJz0pJpNjKGxgnjnkGntoCepPvCh8DPHAHrTWQmQEAbsY5OKYjbuM98kdMVcEQcZI+lHqLYqGJiuCMEipoCTgDhenNWGj3IMAY6E1Xz5AOTyTxkU7XGtNSyj7CcHPbGKbJuOGJJHY1XEhDkj72cBf8amjn3DYU3Annms32KXvaIimmdI2BGPQ+9QQsXk5GBnJOauygMGUjBB6GqxQRMCpBOMFT3qlZE6p2JjGpbqMEVE0W0jpjtntSAEckkknp6VLGAxAf17cUFKTFV/LwTynfaKlXDkMRkEfpUnlB8EYwevFOa0D5TJBHpxipuNNp6ldyiPkEY7imNOgPHAA7CpJLQqxyflxgZOariL5iAOBxnFPcfNzdBzShnUheDxwM11nhMncc8c469a5QRHCkA46Gum8K4MoPTnBB71hWS5Drw0l7RHpFgCVJB47Z7Gt+zAZRnBzjvXP6bnKjPAOQM4rpbMBznjj0FeBO97n1EJGvafdBAPTsa1ImGQDyuOwrOt3EiICCCDwB2rVgUoAMYHaueVnsdMbMnjIZgccVftgRgAADPp1qnDGuM/NgnODzip43KuB3x1Xv/hWbOmOpcHyHGMk9cdqv2+MADkZ6iqCESqcEH1wanhyTgHAzWLfK7m8Vbc1ImUv0z7+lWSNwOeQDwcYrMt8ryW4BwauiYtgdB60Npq5s1HoWVHBI4qRWzwAMnjNV0cFQMnkjtT2JIGCMAY471je4aLQHcK3H0IFU7pwFLHkdvapmOzJIJIGciqN5MIkP9wAniiKuzKUrI8W+N2phYBEOcnkdsV4NMm1kVeqjpnt9a9I+LmqG81tk3AgZBHXBrzd5FLfMRnpx3r6zBQ5IXPisxqKVQqyswU5IJ6AYxSW0pwC64JGRx39KsMBsJwBjoKzw7BgAcn1I6V6TueM3bYszxtMpIyT2AqIROUdyuWXsO31qxDJtC5IIPXmnnEgwOA3J5xms7dydbleM7nIzgkYqcybUOSC4GMKKbIUX5xzng1DHhpckkEHHBp2W4/dHmNpyDyB3GOvtiraYwR2HSoJFZAAMk4yPeiMtyNxye5p2uG+pdhBdsdfTFNZSrjOQD3NSWrgTDGcdcg9Kl1EoxVgRv7jHQVpFJksjnkHkAKBnHJ9axriFgQVODn8x6VphDIp5wBVS4QxgdwTgnriq5bE7DbeN9wBP1JrZtoFeMFiOByB2NZkBMZXdjOeR6CrD3uQdpxzzgVnfsON3qbEFvG0ZGQOpAPGKyruPy5SQQeOSDxUcepTRyAAY68mg3P2l+QofqTj/Ipp6FaLqYervksWwcDAwMfjVS1JyMjAB7dxVvWsZIAySeTjpVG3lIwACTnnFU+5JvWkpW4h5AyRg+le8+HrQNpsUsbKGKYIzj65rwDKqUOCqqRkDk17X4Av5bzSEjULIM7Wz/jWOqehrGz3MPxzOqZhlChwwGRz9K5BoAVBHQnOPSu48faLLMTIgOVPzEjOQB0rgIbgxyFGB+UlST61cnJ7mas3qW4bYsOv19AKuRQqnBxjOQD3PrVFrxAwQcEjJC+1W0mEqLjk4zk1g2zVR0GiJoycgdeMCqMyl3A4A68+ta2Q0ZBGPUGoUhErsOoPcHpTTJcehTgQSAHGADjjj8ammjEWApAXPGT1JpSDBKpGMZ5J5pQ3mZDMCAORS5rlqPYpGYiRgRgnp2qSFZBMjgEtnPB6U24UM4GMYP51ZtFOQAQSvUgVWlg16m7HfzC3KliSOgJ4rnNQmCXBlwoc9c+lbUETnJIIz3NY2ohZbhgMHB60+hMnpa4kLCQKTgc8EelWLltqAAkgdqgjUFQAefQCpiC6YxgDq3eiKJd3Yz3QyOM9OwPap2G1QBgA96cyrGQAoPHPFI/GCT8vp61VlYH5DGy2W5BJxjpxSRkliCTkDJpu7HBJI6gnvTshWPzbCRg981JSfYRwRhiePpTWQswJIA7UhkA+U9AO5pkkoAABIx1HSmlrcdtBcAEArg/nUTvtyACBnjPaomnCuMnAPI5xTDIZXBXODyCfSqS1H8Oo9HLNkjBPPFWd4UoeACDnIzj2qNIsRKVJY5xg8YofPViM9Aen0rS2hjfmZbVwy4JOCPypzKqJwcHPANVUyTye3QU51YgAnA68URemhVktRTKCQCADn6U9l3IR6+h6VBIg5JQsccqDUm7bCB0x2NSm2zPd3ZBsKSBhxjgj1p7rliSST6mmuQADnOfambyR6H0qndK5WhIu1VBwDnrkcj8ajCLvJB4zxjnFC5bHTIHHNOGA+ATkdO1KMrrQnctRSFyVY5OM9qJQfIJOMg8D2qupMWQQcE5AHB/Opd/ynP5f/WqrvqC0K3njknlQdp4/Kp0YphgDjPUHGKjEYJIPGTwcnmlIKnrgLRexLRNIfP65wDyD61HLnAOAeeoGMVHtcEtnJ4J4pWIIySeOgAqU22EfIjdAxwDgZPSmncrhSSR6+tWltWIyuPpUOD5p+U5OMcU2m9bFXsNdCvfr0Jp6KQhBOSTjIxQ8Y3ZPUjnJ6UhyRgdAc5HehbBFJiAkO+Mk+gOMUoZ2c4JwQBn0pywgg4G3joKkRhFjI5PfrWbVtwehJGwLAHg+lKo/efXnjt700dCQR789KQo7MMDJHII5prVaFqWlmScNz1I4JPUUuNgIJHXg9agd36YwfWopZJQAM5HTp0qfkVzX3HOxdjjGM8nPWnopBBPOBVQA8gEkkcc1ZiJ2AMSD796cW2JvmZJJKFACgknjioRIz4GGOO5FObknALADnB6UkSHng46irTFytbMeDleQcjkCpo52xwWQZwRmoOVJJGcUgc8EZ5xyaN2Tsy3IynBPOOvtUMsqjjgnsaa4IU5ODUTqcrsAweoH86LCkixCWUBscH3q7bKGAYEDnPNUk3MBkDjngdRVpYHXDZ49Af6ULTYXNpYvoSR94hiMc9AKZJEEhOxsnGCfT3qJn2oMktzySf0qHzTvC/3u1aJ3ViU3fY1IRG0KuwyRxnvUrwGQbFAI/nVSMnbhTj681cjyVznac9fWldl3XQzrpVtXPyEcYIzk1V3+ZhiRjGDg9T9K0tSs3MRfJcNwcdqxoEdJHDYA6AHvQ27ErQlOVOAhAYZAHekiUqDkbT3WrAYKhxnd7nP4VW3F3AOQB196mMtSmrj9rEcAEdyB0q1LD+7DEdRTLaIMN2TjocHippfljIyOvGRml1EkyhIxMWf4enNMjIOSDg+4qXBLZAyCCM44GakjgPynGfr2qXfuWkMwGQEjH1pVPlYABIPoatNakpkHnHP41CICSUJIIHI7ipkn3J2ZKsYLgHkdanj2o+1QMA8ewqrtAIxyQep7UokKSncxP17Gsm0jWNupbdPLGVGR1J9KiOXww5yf0/8A1UC4KjLHIPTaOlRxSEyZBxkHjGRSs2gbuPKBJA/Ydc8illXzUAxlCMjHQ0soIHBGMcgc81WBxhR9QB3FLYcY8quWlT5QMkEfyqQMMgE4GM81Gn3c5A78DOaIm4Kg/wD1qL9y21oiRp12lQQfQjtUBk85vukDHPsfSny4GBkAkcZ71FEyZIHPvnvTVupLdtCRnIUc4JOM5zwKX7pyo5qOQhtpJGCOxpkTkyEZOB2bt70NdUF0TvEXDAgHcMYI6VXCmJgQuB3xV1RuUsDgk4PFVJZGdthU4OenI/yaIeZm9XccuCcg5559qsI4YKQSRyPWqG5o5AGII9h0qxHP5KlgCQPQU9tjWLSRYaQDAJLMDwCegqpOADkHPPbvTpXOSckcVWYu5UAHjqMdaEtSG0nce6gfOBjA4wKccsACCTjripY4y646cg5qyqAEgcnHp1q4vUd7rsUDBgdeQeOOtNe2DOfU9vSp3LYOcAimWspykbkB2GQSKtyaM7EKZtn78nnNTpMqyoSSVJ5Ipl1E0pBJxjgAnn61Vdni2llIOMgf1qE29ULROzNJyA5IHJORmp4JdrZYcY6VRiuRNEGIIweDnNTicSQkkbsEcr2qdb6gt7IszRIVOEAbqQvY1FbIHU5PtU1qwlU5OM/rSyWzBgygZByM8YFClbcqziQokscxAHyAcZ9ajuPnc7gCQc1cG48FckZ71UlgYk4PzHkc960UpDs7airDvgOEJIHbmmCGRFJCHA7Vest8OBjlhz2xU7xsQckAcnaQRmqjK/umdm3oY8V28T4IOQM4FXFuI5tvAz3PpUz2cciEttPGM5xg1Vt7UsxHAI45HBpS0dxtJbkrp5cRYc8/dApI5jOhVl2+hNNO+Ftj556iqzKUmJBOSOlG61CNrC3H7vGDkk4BPfFQvORICBkAfrUlxL50QKDcSOo7VnybzjBxngDHQ0lHmG2WpJZBwxwO2KYoL7t2Dnmp7JVkUiTk9/amCMRSEMcL0AJzxT5Q5rjYwCwBXcCOAavW9qSkoAOVGenSqot1wShJIHNWrW6aCJ0LkBhjBNFrai1W5ShwxYk9OCD7VMtmkuSp57+1NjZWcjKnntT4pBFKTuZl/u4xj/GmpWROtytLZtb8Lkrj64ojAijBAPTnnPNXhOm4ZUMR696Y6IwwOSTyR2oUk9CuSS1RRhcHlcFTz0602RyVbAOfcVZK+VIQBkE8/wCNLLCHU8hj2x3ql2IWruykACh4I28AZ6+9VHJYkEfe/SrLHa5yNpHLZ9KjOGz26YPtT30ZT1K0wMQLAbuPu+tSbwByCPUHtThC5AA556H0qK4gZAAcjA9adtBK6Gm2JfPpyCakKl1YHIOCcgU61mCgB8EDrV4RxSKdud5PU8YHpQuwm7GbbTiJwGxz03DOatiRCSTjB6ADpTJNOjOX3AHoSePoKqrmGQgtjHGDUuMrDTtuX7QjzlCgEE5zUl5dsXGDgg4wDxTLNwGXpxxjGP8A9dXLuHz13sM44GO1CfQTfYihAkUlxk44oFtuJyQoHY9/anRKI12kjGOSR1p7ZUnGDis5TtoilFMb5YUspPQdj0pYnI9Wb1IoJJJLsDjjAGMVA1wAWAY5Xr/hWNrmsVykkl3tGT/Ec59RUtjdoY3BJBHI4z+tZ7EOQSe/c1JBGCcj9KqMbaik2aUV6sUoJPTitO5tE1C13oSNgJJ9z3rnltnLHOWJOflHQV0+hQGW3dXcIm08Lxk9v1rVKzvYjmVzm2Q255OD3zUmA0eQo4ORipLyNlldDgnJwwNV42aMZbA5wKme5pzdwkbj5jkenpSCEEZHBNMlHJx9R9adBchMb8MSeSOBUNWB2sXI02Rjuc9z0qtJMUfGCMDoTU4mCx4Ock8HGarSjcck5OccCqiluZxQ6Obe5BOPrUlzMGiRF4IHHPUetUHhYuAcgAjP1ps020gk4PSulRsriT1sNbKEE7c5yc96QlmPQYHIqvJcEnG44+lME5QHkEgcDPU9qytcfmi2kgR8kZGcAKf1q4JgYiw5YDOMVQKnYCSN2MlQMYPpTDMVOA3H90cc+tJouOhqxSq8Y3AY7nHepPKiADELt7+3pWZE3Q5YgHjB4z34q7GxUZBAyDnP8vrU2dtxWTJ9hIPHyE5xjoaRcI3AyPcU6M70AGQB+NOfKAknkjtUvQd7Csd6EqQCRkAjr/8AWqoZGV85B7g9MU43BTAOCcdKcmJkIYBSTgUo2e4c3cpy3BcEcg1FGQoBxye3pVlYYjuB5Ofmbvj0qIL8xB7EYx6Vsoq1iXJdhXjLryKr3NvIiDGCOvFX4MYJ3bT2I7U2Vx9zGe+apWi7XM022YyqCQSoJHUjjmp0tfMJKjg9f8KlaIhwD0znAqwgCMABkdOTVaJ6hrezKjR+U2AOvY9qfFg4GRgngmrk0QkQsvOODn1qpDw4JBABwc9qltAr9TTiQkEAY6ZOajmh54Bx9afE58sbSOPX0oZ+Tn5sc1i7PVlK99CjLCQc87uuBwD+HpT0jKoeNzZySePwpxmBckZyecE9KR5CrAD14qlYG2mRhGTLYb6Y4/OrVnN5AyVUg9cnFTA+YuNxGRyo6GoHtmjzuPynoAK6El0J5nclnkV8lQBnqAc4rOlHmOQCMY9asAnBGfYVCM5CkkHuB3rP3rg2m9CPDgcABR3pRECCRnB61cEO+PIAA9c0xowhO1tx7c9aqzZSdzEQOpABJJ7GtSwYJJy2BnoaroARkEZHWlS6RJmJIJxgnPSs2ioJo6mGUMg+bBx06VQvp0XeRjdjAGeapW+oBkKqQWJ5z+nNVJZi7kk474rNIJrVNEkcjtgHrSzqSpJOD3wM1FFLnnkKT35qdpC/3cEYxzRsweqM4SBGIByM8g96tWZJPGec+9RPbsZCeCvcn+VPtwBOpAJwASBkfhmr1exKbWiL3nGIFSAAcZ+tVZojKDv5U9iO1EgLMScgnmrESF4wCRn0PNStNR6XsVliWKPgAAd6qXLHGQeewrRnti6E5AwOdtZhQo5yOMdGq9bXJ0vYIzvIY/wnp6mphM6u2Bwec5qOMKocnBCjIHvSJITJ1wD0Ap+RVrEBMokZjwCAdo9e9CxmTB5BGce+avYBBBUZHUn/ADzT48eUQVOMccU7pMh3RlzE44GSDgknFSwu8cZwec8Y9+9SyRhTg4+bse1AIhVmzkHgrQ5IqLsrkUqEkZycdyaYiF0w3BzxjnFSy5lIB4IPTpSJhkBGQw4J9aXqJK5XKm3chQcHkZp8MpGCVIOcZBzUpYMAHBPOAT/OoWYJICMhc5POadrhqnYtguxAyMZ7jt3rTt5ABt685BJ6VjQzBiOSeeoNXYiHGQx6celTqX6GyJFRTwMkZJFVLlxgAgHjOAOntUL3BUY7jg89Kry3YHGcnNTFPdj6DlkDncARgc5pfNUKdwGMYPFVZrgsoUEJ2yB2prZII7g8gmizZA+ZlJG3GMcg1WZSg3E554yM9akSJmb5hg9hTvLwuCSMdO+aauiQtgFBYnH41Fel5HBB4UU+YPsIUA4/vdqhQ/LyxJIwQatD22EjkZTvJYDPORV+G4DNnPIGRiqBQOmCMc80yORo2fcM4OGK+lDj2GnfQ0DKJGIA6dT6GkiQBjgH61FHIGXAwOexqwk3yZUZOOlS3YbXUfKgGS55wOtUhcDJIGR27VZmLuqrknjPPTNRLaeUCpIyTyQQaI3sSpdBDOHOD1xyop8TJvJLDPpVYoIw2MbvUdxUIXAIO0nOQSM5osNLqa8dxiQAnt0z1qZJzO5OCUA+8OOayVEhkA5GOuBgVetCCTgZB4HPWhxNFLQumMSH5hx34zmrPlgL0yAehFVopGDEMWPu3arD3W2EgDn1NYt62DzGuBknkEdMD9aY7iTaQSSBn2IpA+QRnJPQ560irtbIABxxxxTt3DoN8o7iwx75OKs2ysGU9B6UyPDnBOTjJq2cQoABknkc8UXQR22IbxiuccADpVYSkx5IOCM81LfksMg9uh4qnHPuIRhkHjJHSklfVEvyFjlGcrn25q3FflcI4yO3HUD1qkmy3IIORngn+VXWiFyo+UD1IPWtNFuK9lZi3OGCnOcdM+lVPKJUnPQ96v8AkbQwJ3AdCO/vVCeYrkKV64yecU3qhplu2G6MEjPpQYgzEjIAycZqolwUjwDjnA5pWmfBwfvdeKlIp2auzShcShBk5HB56+1PK+WASSMdBisyzleFw5OD2INXEuTMrAgqQe9Q20xXtomSi4IYIRwfSrPnjG1AG45PTHtWfczCMgoc471atJ90QDjLEHAJ4FC1dw1YqyP5+wnKk8Edq17aMkhuMAc81gXrvEY3U/dOTtGM1owaiTbLgqCR+XtTbsVF30ZsPcrtJBAxwapuwOSCCOuM1mvPuUgnBzxtOc1DJcldoOAB/E1Jb3DlXc17cFJAwwef8irrp9oBGcMCAcdvas2yuxgEnJ4AJPStBJBE+SGBbHSjlfQhxsxZAiKFOcjtmolzgtjgZA3DINWJVMu0kYB6HHaoFIUleg9h1qXroXZsrYVGOQc46/8A1qsKoYbuPYZpHhByR8xJ4GKniSNEBJJJHIxwKHtYd7aWKNxCwYFCMY5GO9NsIm819/HOQAOg71cuZV2kgABeearCU8jAAxkkUtEr2CKtrYnMibjnBXPSobpQyttOe3XpVZpynOMj1qvJclMDrk5AU00tbidmtivcgoQgGXTqQapT2RaMvglsZAFaiYkz2yfvVMiqOMZwOhHHvWzlsYs5iMFG2OpB7jNbtlCREDk4x+dQz2IWQEDg+3Sp0kEKkA59M1L1KS7lg3JBKnk4+8T6dKrz3DYKggBu20YB/pUIkMyFsHPvTwCEz+dKyvYfoVoWZWTnKkce9aSwllyoycYJI/rUKwjeDznoDV5CeVYHPY1Ul2Ks92ZP2Uwyk7iD1OeR9Ktovm43EHHp2qrfO6TYAIQd6fBNiEljj0NTbQSfmWXCFgAcEdQKhNsFkJxgngGo7aQSShixyM9BwaleciZgfuDoeaaYaEq70TnJBHHPFVLvMsZzyFHJH+eauBAy53hiegB6VUmBQgsdoPX3oVugm79CjHCJmAOOmB9Ka2noHIXBI6e1XGgby9yEAEdc1RiklE2TklTjJGKNbkqI2SwkRhnBwcE561Nc5WNSoIBGSQOAas7/ADFUEAnOKztRuPLbYOR6+tPcaVtxkU4klyeSOmK0ZEJjVl5BGaxbeZVct2z1HNa6MZFI3gAD/Iqi1G6uiB492MYxjkmozN5bAEEqepB6U6UhSAAeRzUAILMGAI7E0t9CL20LqMHkXIyMcE9jUjIkmehGMEHvWZJOYwSMYz3P6Usd38qlSAnfI609DR2sXEthGcg80GZ04JP49qiF0G5APpjHSl8wOhJHPc+tTYS2LKyIEySAD0J71SScCQ8Z6jOe1MEpYkE5U8U/7KV+YCnZoj0I/OPm4OcHvRcTFWXD7ST09fb2pjjByAQR39aiIDuMnnHIFWh81ywt20nBJHHCmpI9zE8jr09aqhHJBxkjuBV2JNo53K3vVWKumPhGZhk/MetRXYxITkjnsOtToQWIGSTjtUUse48BSM8Y6EetF29yfUIV3rkgGnrCQSSMA9D6ipLZVj3Zx04FOLNgnaCM4IJ6VDdwS7kacEKOfc1ctgjZ3HkDAJqlgMxIOAemR2+tRpIY2OMgjgH1qG29h7b7F69YooKHORgFSCc/0rLNoZsEjkA/hVwkyqM8knqKfGAsZABJ6YNVEloppandyQFA4pJIt6EDHH6052cSNkAL1GDTZJRGBgEEfewQQa2uJLTQIoGWMgng8EetDEoCOvpn1pouSNpLNjOBx0PrSsyuO5JPOT1qJajvZWIvPCDB5JJ6VFtZhzySOWHarS2qFSwIJA4oZSgCADkeueKm3UfQqIoHPBxViBtjgkDjpSx2pRm7nOQSKY+I8YGSDzTbM4l4zg43YAxwC3X8KjSYhueT1xUKSCVASMAdjT2IYZUEDHJ9qzZurPdl1LgN1HOfXtSFAeQASOgJxVNJBuwTkEdf6Vet8yJyMHAxntSSKTu7EEshifJ59QajkuTt3AZLYNSMoeQhuR6YqC7j+Q4JPGPpTVgv1THJ+9XcSM89D2psowCBgsOcZqnAZHGQec9Cegq7CG3bZMMOoAGD+dPzZF09SFuAFJJOOoFM+ypJCARk4wSOOanmYoDtUEg8nrxVcXAaUKcg+4prRXF7rQ5YxGFUAjAxntUvUnByO+KrSXLqhUdCcGpLRWLcng9vSny31BJDpsKMKcjqTVaRizjAJGcj3rSli2KUAyCe46VWCbOB2OKlFdCDhSAA2M4x1qdcnPJyByMcD/GlaBWjJBGVOCoHP1qqJHVgoJK9c1V2L1LE0EdypJAUrzkHHIqEIAp4yD61Io5LE5KjFGDKeCR2wBRzXM7a7jx8yjK8nvTNyglDkHGcmhVKZXJODwMdKZJEWwSOgwR/Wl5miCVhFt6knJPFVFYM4wuc5OatKm1CXIYDoDTIIRIDgg8nocEVaYm7bEW3ygSSM4+8KhE+WJToBk9+KvyxA/IRxmopLZEUEAAk9AP1oXdmbepJFLlQSSRx8x60rSN2IwM/e4zURkCsB39Aae2T0GAeoNLUu91cp5ckAZBJwAaHgclt4ywGeBUyqVdHK/Pz3zj3qfePLyQc46etPZWuTe6KqoExuJ5GMYzmrJjUqAeBjtxVV5AWyCfyqXz2GApBU9SRQnZDtcmULs2gjA9RSK4i3MMsScHH+FMLDg/yqMjcwAxk+pwD+NTzXY7WLZmLEZycenaopiwOQDt780kYwxwR1xycYp5gWVcncQOMg4otrYq9kMjnZ8Y4B61PztBI/wD1VXSNwShUDA6g1OrhRzkkdaem4K8gUBsYPOeuM1JJvGNpAIPJNMyzNlcAAZ5OKjnlk3MAOCMgjtSfdFPRWLnnlogQBweSe1VI8NMdwOG5IojmbJQ4Bxzz39KaMkZJwc9M1LbYo6O56h4Uui1ooIwRxgGuugkOB2BOPWvMfBl9+9dc5HGCT0r0e3lyVySM9B614uIjyvY+pw0uaCZsxPhRgAtwDkfrmr1vMoBJPXjgZ4rLiJC5PIPIqzby7iOMBhyfSvNlaR6cNjatpN7DJBA7scZq2nJIGCRzgVm25LlRtBUd/Srsb4bAIBPU9MVlodcLbF5JlCkYG7GatQuWIzj6VjO5XAB3Hv781dguxgg9AQAcdawdzdbWNRWKnJOc9PaneYuQCnzg9agSYuARyM4OKkcZUHGSDn3pxjpcu9iUnJA5zwc1XuMkEkjK8YHFSkt/Cc+oBxiqs5KscsCvrii/mKW1zH1DLKSDkH17Vy9+h3OCSWz2FdXqRPJJHHHA6iubvApyM9K6oK+py1djyj4lrmFACAVJY8e1edpJtTDEgk8gV6V8SEaS1YhAwJA69ga8xCZuCwxkAkYPf+lfRYb4D4rHq1UXeshXA4PfNJKxJzyT2XPWmNFjoOpzj1pScJknleOPWu255QnmkOSAcdgT/Wq6sWbewwcngkdan424ORkfeApY4ACSPxJqloLrcICSxO3IB5z0+lasezByMkeo6VnZVNxHc9cdfanpO8gzkAgZ54zSv0BbammgDRgAYAHrzVaRAzAcMQM8+vpQswk5BALHGR60/DBSScD0qL2GxLaCNJFcgc4BxTtSSG0uR5SjbjOQO9Z9zKysGzkk5OOn5USXBlXJbJXnpmqTbQ1a2hYM6E78ZIHb+VRSr8pcYHGeeKgRg2QSB6E1LISQBzgcn3pl3utRILgEgEZAHUVMjKCc/gMVT3EMScZJyAOlSiQxnBB6ZyOfwo03JuXhdhEHU/4U03yiTAPIx07iqTKGBPzDJycGofK5BLcA8MvcVPoVdroak1yJDwM4HY01BlFYHjOBjsfpVJFKktyEPfrmrCY4PQ/zqkOylqWowx+U8gnlq3fDcQW4J7E4x6Vz0MvTO4HOCK6Dw5IGuAN3Oe3auep8LOjDK1RaHoul5PI4I6Edq6bTju9gRkGua09V8tCRkE8g966mwUIB8hJPAwcYrwpLyPrIPQ2bfCFAMksOo7VqwngAH6Vk2+MZOT2z61qQYZFBOACCK5m1Y6k9NS5Ew6E4Jqf5eRjjoSDVdAd/JycZAqeEbmzgkAnisZNHTFJq5eiBBAIGQOvrVlACOeG9KqxtjGME4zVmJiGBIPPWsFc6I6aE2V4BAIPUGpw+GGDjnI9qgWBWxkk9xinBNxIUEc5GewpM00excVhxyc5p6lmJHQdqgQMcDuOc1KSVAJPUgDP+NQ30FpuDs6nOQRjA9qwddvGtLSeRSAVUnPpkc1s3LkAgc+uK4b4iamljoN243KSpA56VpSXNI5quibPmrxbdPe63dypuKGTAb8K54wsiE4DPn7xFXZ70tM5IBUkkDuKTeHVcjA6gGvsKMbRSPz7FS56rZmTSNhcNkk4I6giqYkJJBwCPQ9a3ZrJJ4twxuArCuYjG20AblOTjiupo5X/eRG1wyEYOOfzqzHPIVAyDk9u1VjCWj3ZBbspFTQjaAD0JxwKEnuCbtZFiUM5BQYA5Oe9NjICb2yCeeBV4IPKJA6d89ahJUqQRzng4qfIVuVEUrEEc8EcD1pbeQ4JfOR0HrTnt2YA4yFGPrUKqSpzkd+ab2sPRmna/NMCMAY6E9asyoJpcDnjA55qtYjH3iMgEgkZz7VZinIYhgVz+P4U46Ihsljh8tCCOOgJ61UCKWYAAd8YrUG0gEcrjJB71RuR5cmcYDdMHINPdDgmMS0MgfjGBwTVOK3eC6KSBgpO7IrRicquAcgnNP2+YA+CMdKi+ppZ9CnPAsbkKenTnPFRRwjecDJ71YdQZT2x04o2qrcE5IrVWavYh2Ria7jaCOvfnrWPGCqkgEgDoO9a2usFkAyMn9ax4ZCzFQc4444/Cr8iLmoJy5DZAIUZGevpzXo3wx8QtYuISQATnA9+vFeYPvXGMA9/atbQbx7O9tiCR82Cc9j2rnmtBxlc+jtdEN5oRdMGVgSCPT0rxGe2LXRDDDZyQBivavCxi1bTY4iSWAySpz8teZ+KLAaf4iuUQnaWyD64/pTuuUrlV9DAezTfksNwHJ9KSGYxseM4PpV24TzAcDoDgVFDAysdxyCc88Vk5Jod9R6TmR8HgE8qT1q9AVz1UYHes+RN0hCgZzxz0pAjxfeDZAyM+lZyTZsn3RNcANIcEHI7jIqvGhVWIG0dOnWmpOJGzu3MT0B49jUm93QgjjvgZp62C6ZC0IY+pI5HY1atgAwY/e9uM1CyAgE4Bp9lue4CDBCn7w70tSXvqdgkMbaWzgAOq/ma4mQCSVzgdecHOa7N7jydNcbGJA4YdB9a4YsUnlAPBPH9au94mdlck3CI4FS2R3PgnketV3RipAHfg0kDNG4wwGD0xihO6KTuiw0WZCM4J/lUTHkAgn/CrdxhQHDZz2PaqV6wjhJJxnpgVaJ5StcSDBKHnqB/Q1XNyCCQeBwTjv257VSubllLAZBHUd6giilkJBGAw4OeSPpWijdahzWLkt6UUEkEdfp61CZ3mwRuIHT0IPerNqhBIkUEEZ/yKfLAFJKpk9gBQkluLmbGQ2omQB/nB5I9cf0qxHEqrhQAB0P8ASq8buhAcAEdDU33weQAeeuKtS00E11LfG0k8YA5HP6VBt/vjJznjmhCoQ5OD600ucjBDA85BrN3EkSjepBA47U5ZC7kDkjHJOKaSTHknGDzUaSDkE57ZNLcdifIDEgc9aiO7JBGRT8nG442egIzSNIGPAORV9BKKYowikAZHfHOai7nA575qRctkEkYORioZAY8OvU5LAnOfpSTDlS3DJDnGMjoPWpc9zjPvUaxbtpzgnqMU9lII7jt9KtWsS9x8QR3BIyPr1NPlAUE8DHpzkVXikPOQCAecVMylgCOc9Bmou1sNK5EmXBJOPcDr+FTRqCpLZPGBnoTUQUo2ecelS8pg4644z0palcvcjlZcgHjsVpgUbyf4T0xTZAAxIOcnjjigSHgbSB2PWpuKxcWUJGTgkdxUPLD0HHIpDJgDjPsaZuLHAxnHAz1rRSBpWFJDKxIzgZPtSxoFAA4B7ZqB0BkJBIJ64/lThKGwWIPOASefpQmFkTvMASRwcY4FQmUuOUXOeMnn607jdkHGD2NIyqHBUdR1A/rQ9dGNaKw5JMEAjPvVhJxE4IABPBPc1TeVVcjqFPNODhznIAA+9mlZIh6WLk7BgCOB3I5qrM/GFzjHcYzSq4f5gQARnI7/AI0HDcgYIPr1qHpqaJEcODxjgdzxVnygeg7ZqKIASqBwMZz6VflAWEEEn04oTKcrboqDKA4XJ9KWFt4O44PYU4jOCOCepx1FRAgytkD25NWmuhClpoOZQ5AzwB+dDoqZByMj06012IA25HqCKbJIZSBjaB6c072K21B2JwAfzqe2UNgHgnrntTFhBAzjOetSRKUkHYmp3M9bl2OAc5IGe/p7UEFQMg4+vI9KSPCYB/nUhcSHBORnpT2QbkbRGRM5yfTHQ1HHAfMA3E+3pVttxjOwE47gdqdajzJAANo6kEf1qovqyGhxkCqFwQwHpS8yx4zjHIBNWDCgBLZOegqNAmSTgdxV/EUo2ELyxQAOCcjjHes67OzLgE+ua1Lk7owQuQD1xWdI43Fc4PcHsKu3QV+hBy4HOCAMg9qlihB5AIJ9RTdi7QQzNx2H6+9AYNgA9e2etRoPS5YjjD5Ckg9wRwalkj2xgEfdzwKrpIY3IyefXtVqVWaIYxkjcMHt61mtytOpQGQxxwDUivtJUHJUdM0LGd6g84OQfepxEB0Byec1k73NI9h0F15X8IJ6DcScUzeGBIznvSuAgOMZznP9c1HsBBwSRj7w6UbAr31JHIIycZzSC3ZgGGSQcnHeoJGy4z1/2qtR3ZiXAGQ2OPSp0buNu6sO2K0XGAc9COg+tVWHksxUk4HbvUjylgSOBnBzUJYrkEjk9PSne6sRGLvcSSZmAPbHOabA5L4bGOuc9acxypU8k8Y9qgACcEEtnBOeDStfcuV7Gk0qKNwBAxwuc4/GkhnRzgYDHnIqgs7RsVABUjp0xSJKBKQpJOMik0uwJvQ0pGKoSXOB3PNQAjBwcD2pDMZYgCMZqsFIYn15zjFPlVrFNJFptvGCGAz8v9aI/nfcMY6EVnvKUc+/61atJThRyc0bE+70NBQZOCcAe1Dod5AHT9abHIz5UAqQOtShznLAjH61ja7K5UipNakkMTyOaesQ28jJHbPBq4rKzYYYPemCFGcgAcjpmtOZLRAlZ6EOwvgEAjPGR0HpTRERIOcEnnjoKutGygE4B6VGyM3OBxwSKSkJxu7sr5CNgk4NTKyk5B6UG3DYHfPOT1qSK1A/2ScknHAq473E/dRWkBf159Kquu1vcVYaJkchTnsF96jChgVIA55BFaNpmcbNCZaZgzAAEY4NRXEZMgAOT6AZrSjhTYD145I9Kz7yB4T5qHCg/dPXPrVK1ibpbjkjEiAHKOOox19jTApic5IAPUD9OabGzSupO4cc+9SOVkjYE4PZT3oT7lL3dS/bJ5eNxI9OOorXwrxhwASoxkGuesrnzTszgg4yx/rWvbSbUJByAdpH1rmk2noW3fqJIpjJOcjtigKFAIUKAcjHr3NEh3MOMgdgetMlcrD8oAOehp7K5SilrIt2zKWBIBZRnJHei6zMXRG+XHfjJ/wpkKZjDEck9FP60xnZGJ5APP1oUr7CtfXoUkhnVxGxBI75Iz/SlXMcmM4I/Srcb+ZuJAJHHWl2CVCASTnHB6e9a3VrMlX2I5UEiBwDnHU96oTqFbfzkjAA9K1GyV2Dnb0z0FRNCGwSABjnI6VClYVmmVYCjxAYxznI7g1TvIgrZQcZwO2KvSRmMsQQCOPTNReSZEIcZB64FaxuxW08itAhDA5wOh4puoxGdVxjOMEY4NTGEQnb8xB5DN1IpQjxkEjI7U1LogUesRllIYztlBHqAAatSwxyqWAwfpVSSN8nBAzjHNKkjDBJOM8A8Yqkne5F3uwaER4YkegxVZ9zEkZ4PXJp8shVyoyRjIB7UPJhQY03nPOTjHqazas9Uap3Q0l0GMFT60tpclnZWAweOe9KtykgI6D0PrVeRkQKyhd4bOfSjlT2BJrqXH3Ryc9T1IPb0p29ACScA1VS+SUFSRuIxz3prxSREfxAnqDSUGJqIsqLuyOc8YpkoGQygcjGT2pswJGVxnvTQrSJ5hBx6j2reC6GdkPKFE3dccHHemljI6kr17DvTreQYIbgn171Lc24RA6/OCOV9DVcug3oQyQIpJBAJxnPeoo2dMjdjB4KjoKngAmD7vkOeAeKbHaFmYMdoHTBqXZqxCZUeaZh0ZiOuRiqnluWJIyc5PPSugtIxARvXIHQnvVZ7VeTjHJOAKErbjvcgtC8igEEYGR7VrRxiOEMckZAIP6VShXDAgEEccVZeQiMZCggYJ/lWc+VbDXmLKMA8c9jUbumAMgHHTGc+9MeUhQCSeOTSBgzgknbjBXpWOr2NVrsxXT5Tg9Dke9Qld4I5GeM9KmODznvwKN4/XAwOlJbifYqsoAYEZU5B4zmn2s37wZ+lNMnzEEgKehJpsaok5Jq78wrHQIAsIJUZHTNXtNuxECDgKAe3fHFZHmYiALggDHXNMRzxk4PGQDTT0Bok1GT97vxkk9fQVlzuzsMjHoQK0r0hAGJzxkZ9KoF84LcAnp6+1VHlbFKfQrOzjdk8dOnX1pIizvtIwOvPSpJIXLnZz+OMVAjlZMHHt7GtnAzcrmqhyoJJGOhz1pzDcmAO+eBUMbDABOcDHB4NWUQgEgHBPU9qzUbMrWxnvE65ODgZxz0qjOSQQxyR6V0CwLIxHUY6VBPpKSEkFRj+8SK1S8xb7nNHLMUAHqQPQ1ILR+COgORWmdNSEkHbnuV70hhMYJHTPf0qkv5ib9DMQuoIY5IPY9KsBXY9O/arvkiRDhRT4IVRRvAGTgHGaiUVYteZWiYqhBOcHIIHarUD7yCAcqCSB3FPCRsSCQTnHyioZIxG+QDjHbNZu1h6p2LsLgcdcmh3BPUH2qlJcbEByAcZNRJcHJUHPTbgZz61z6s1k1omWmjLEkADJ6Z6VMtudoLZxnPXvUMcglABIznPNW42JUkdSMdelXF20Zm9HoVzE3mkcAHrTPJLHAGGxuBHOKtOCMHPPfNIrAdOtac5LbKWGRTjG49Qe/+FLLFuI+bYB6DNWZAhIOecelQ7htYA4Ixj3pp33AREEkQJGCOmeKjAIHcnrUvluIsqckjnPamDf8AKTgg9CKetg9RiszOFJ5I6UjY3n5sjHRhjk1KyJuOMZxyaawQ8njnBOKnoMcu5WOD+KnNDSFhwMDPIPemKOAASBnrT3GckMOfTrmsdilLlWpG2OQCAR0BBz701SSwA5AGRjvUs0jFRn5uMfhUEcgZhjgDrjqKuPch66lyAeWyjAz3z0q1OQ+Oc+vtVGQgrt9ec5pyyFkyDnsd3UVUZNMVkRzRtGwxuKg5JA7VXDBnJzg/WtDcJIiuck8ZBrMkxHIckdOg4zWt9LgtHcnhlKIQp4z607zQpIyQDwQQD+Iqpjbkrzk0pb5kySBnnvmlvqit9zOiucxnDgYHfufSq/mGRhkkHBJHWnqnykjj/Zp8YL5GAARg4FOyQlduw60U7jkYHbng1dY/KCO45NNhiVFU9ARyM07YpbOTwe1ZN3Ka6MIwQBjDjHIarEZ2oWODjsO9Qu4iQjHX3oiJ29Mg0vQSunYmAwcsAM9MHOKn2BVznBIqtGpxuJPX8BTmmy2MDbnjnk0arYLWJYgW759KsKwwAByT2NVkmHQcH3pWmVFBzzmoGloTzzY4zz3J9KzrkCViFIyPSnXF1uyCcY6EHk+2Ko+Z+9djjLHOBWsXbcRL5K4OSQ3sOtMjZYs4455z2qXJ2E4wuDyD1/CqrJsjyMHPI96NARZZyyjDbivXjHPtTlfHUdO3rUMTguAMFs5Ip7MOcAcntU2uJXuNMiMwAIAHzf8A16ZtEjFSMHPH09aSPCyNwGLYzkY47c05xggjgDrk1T7IelrEbALyMYHvU0KqwBHGcn6VAzb1yAPm5z6fWp4pERA3QEYIAxRzaXYttCOSEK5KknJ5BOajZUOVxxnmrDzh48nnccgD09ai2EAYBzjsKq+lxW6IaFAcEDI+mM1ZFyFTKjIzjFVI43EgJYkehP6VYFuZDgk57AGpbKV0OM3mFjuA/wB7PNEEaNICTgZySRkH2qMw5wcnGc4FJFOIgQSOCcCnG+1wuXJLZWBAHI68VD5IIwTkVWF6ZXIAJB6mrNu5fhsg/wAqXwjsmSDO4DAIxwfWpVjIBJBYe1JHgMQTxjGR2NSFhgAfrU30sybFRjuGBwSOTVZwy4woODtDVdZQJPb1zxT0tt4yfzFWmCb6FHy2UEE5HrioADKzJgKOta8tqI4QDyCDgD+dU2tgBgAAAfnWke4td2VoIhECTyT1q1bqUUADG7kZ7jvUIRklBIJHUEHpV2Niql2+YjoD/hWUotsdm9iNpPlUYOc8ZokUFQFGPccc1KNvUjJJ9OlEgG3Oc/WiKSFa25RkgZSSc5Iz07VD5Rx9/BHT6VpPbgqSB8uOGJql5e9iMEgdzVbBcVGIwB1x0PP61YQmLJ6AdqgjJi5CkMOBzTbyVyBjgE9uc1Ddy1pqbNlMJUIbGCDyaf5Zxj7x7VlWEp2HggZwK0vtKlBgkEjjPeodkW7bj2GBnA6/XFKp6EDmlkVdoIPPUgCq5YheuBnIwKEtAsTBirAg8gc5HSkMzGQFznGegqDJ8sqDySWB6Z9aiQnzBj8qpwW5OiLN1LlQMnJFRQxFkV8EbiQdxzn3qw8W9eOSBzViKy2RHOSSMjB6U1otCXYo3FrtwQc5GPpVi0doyMnJHOAPzqxNAIwQAWIGcdarRBlY5GQDz7Chu6Bepd+WaIgE7m5zjqKzZ7QmdR/CT/kVfjkG7IwRjpUghEjKRwOtF+UtvmKhtCgBAAGe4qIx7eQMk9V9M1rGJvMAA+T+Ld2p72ylHdowSoyDSbuLlXcy7eBGJwAMHpVgrgY4psxCsAvBYYGfX61AsrNncPpUscVcnkt94AUEscAKKmgURIN/TPI61DA6OSSWBzjJGKS/JSI7GIJGRzmhaj63HXMyt0AA9ajCFRuDcZGcnpWdHKWcBmJHTJq8isFIGCSMHIzkUST6h7qdy35sTxAZAOOgGPzNMEYdWI4x/d5qGRUtmUksQQOgHXvV1XwAME5GcgcUWtoTuyGBmhbBOQeM1o/ahIqruz68/pVeSHy0PBIPINRIhRlJBxn7wNUmy0m1sb9tOGiMZJ+brzTZ7cwYOCwzkYPWsyK4KkA5KjnOa2be6WeIBiRgd6i+pWttCCKfjjipfPDIQFDYHQnHNZ00ojuCFydvJBp7XyZIIwDzwazd0PfcbM+GxnBJwM1Wa4KAgnPHBBqSSbzO+CPeqF1IzkqOCTjnsacbIl3j1FkLHDA57YNRRtulDEdAQOTxSOSYxuOB2pIuAcjJ+tbJGe5fgwzFSCM8j2qfaEYHJIPT+tUY2O0EE5UY571K0zMMbunUCod2OPmOvJcKxXkhcnPGapbllBBIAp08hORn2zUMEYZSxJUDnPTFNXTDYuACKEheQOpAqCUsvAO7jGe1Trt2AoSUOCTULgBhuOQ3AxQ9dybSJraUAAsckdVFaMcqXEQCHB9RzWUI2GSqMF9f5Vbsh5ZxgYI6dMVL1LUkl7xFd2xM7EgEEYPt70Kg3bcfLtwABVmZQMOzYBxyT+VWYAjjfxx7U9idLXRQgtDuzjAHpUk8RVhgE/7OcVcllEQJUAevFc7rGrvE6En5ScYA5z/hTt2JSXckZjFMc8EjoO4qC8uGuo2CDnB4PbHU1LBJ9pQsASehIPSmpYOJMkEA84I4oRb91aEmlTl0MZGTt6kUSopIxgHn/wDXUxg2R5UYPpmqdzIFOe44zRqNJWuMZvJkJBBwcZxVK7RpgQRkckYoLvJJyNwA4JonuljQDaQQcEAVS1BLQqRRMrk4wccjFXI7gKoDE9CelNH7xd3IOMjjrTZFCZ7nGCD2z1o3IUraEcl2SSeTjrjtTBJtbJ4XuwGaQgRkE8qT0ok2cZ6EY4oW42yNpCyEEZJ4BpqLlAOQgO0gfzpyFUlGD8wGCTzxUq7JCMZ5ODiqJ9SeFxsPHbg+opXYhc4ycYzUcX7t1GAQc5Bq2ESTAOCO+ad2mNPsQIhVgeq53c+tWbi4CqArc57DA+tSKqnIIBUDksOntVO5VQTk4welU2mrhzNakcbh5MdCc8HvTvseCGzkHg+hptuRGSRywPy+1WEkIJUd+3vS66CSv7xMsYOeRnAAOcc1C0jBipAIxgHPNMlkZCADx3OaWMKwBcHcCcAD8qnW4ehPHKIwpJ5U5z/9ajzjI+ewPJ6ZpDEVIJ6Ecf0pCVjxk9OKNd2CvFk+wbsgEAjkkUgGTjqo5ApIpt5YZzxjOelM8zDHJ4Izj1qfU3STQodSuFGDjIyMA/jTZF45HQgk1EcbCvOSeST1+lMuN8xBBOOBn1HpSTs7kWS0LAuVQEKcgmnJPvOV/OqnlCNCQDyehOalicIcE9u1VbqVHUfcNuyFUsw6gCojBuUHIHcjFTlxgnIGOmDg0wsGHBIIOSf601pqTy2KxhOGJGPlyT7VBBIw68EHHPf0q1NmZGVepGBxStAFtSDgMByxPcDpiqVmtiFZMTz2RQcA+9LC4JJPGDnmktyuwEjkjgZqRkVVJIPvgdTUOOt0O93cS4u8ggcAd6rfaVmcZ4xwAR3p1xbGYAqCD0AJpI7MhuQoIPBznOKajbVC5rbE6KDwemcjiph8qKCMbuw5xQsiFGBBD54OKVlZYycg/QVOzuzVRSQyONd+cbR396uIQQABnv8AlVdSMgEZHc1MzqEBwAVpMa1FIAXcckZ6iobhQew3Hsaej+d0PX0qVlABVsYx1peQ3G6KRVVQKCM5B4HJp8jJCuZOCoycipfLBU4OSB1IqlLC1wx6Z7jOadjK6gSbvMY4xjrmoBaFiXAycdR3qxbxGFQrDGOBj9eK0YFE7AMQqjqAKuN0S3zK6MaOyMjZyCg/WrsEQOQo5B4DcVdu7QQRl0IKsemcH8qpRzhWKkck9MUN3WhMdWPbdtwV47ZHWoWjXBJwT0OO1SeaAQSCSTwc9KaxABIy3BqTfR6XKcjFSAhwVOc1AzHf7Z6YxirM6jJI/Sq0o2hApPXgk5z+NUl5md3cCNpBBzk8n1qYNlAyHLHgDOKhVPMYHI+UZIOefanGVIkDAnAycHsaVncpb3LixMsZOMlRk7jjP09ahcgkgKNxHI9h1qt9sM2GB6HqDnFOLb8EHHbOapLTUoZLktjOeO1PigAAxkY96CRER3H1p4YFAQpAJ5qXoRZFjbhcgVFIyFGAPzDgj0przBTkA5xz7VTuJiSQpCgjqTjmpUmxadQdlBC4xgdamhcMNrDKkcEnrVdYg7sQTwOOO/ek81wQmOh5IPTNWtNxqy3NAbFIUY56VFdsFXAAIHf1NVlZ4yXIwoOBg5J+tSXB8xOg3A4waq4aPUrI4kY5BXJxk1K0giGDyfaoSCzKAcZPr0pxtyXG7OAcHH86PULpak8eH5QdR39KlW3BUnGGzkY7mm28ZjYAgEAHBPOCe9XA4ReoIxULQmyZBGSBkJxnkt2qcbTwDjPOKRXjcHaMMOhPanJyvOAD1NNS7lcozYemP161JJEHQYxwMEDvVWa48pgfTj6ipUmPkbiME+/Sp66DSSHqoXimyBSRg4285HrVQXQ3nPLDILHjHtUyyrJF94ZU7Tz+VO7Y9/hGTJiRnG3Ldz3PvTOoAPB7imlTlsk/KeRTiPlAUAc8gGheYram14enW2nQgfOT0zgEZr03TbnO1ieeCPQfjXkNuzo6uowAeCTXpugXAms0DNnkc+nr+NcGLimexgqltGdfBPlcDAJ7CrsL/IcnvyPSsa1mBVTkEjkAda0YJfzPp3rw5pXPoIyTVzUt5yEUAgjJJIPINXEJ29MkHBUnrWVHKQOnXrjvV4TEKMD5ieh4xXO1rrsd0ZX1RbErKwwTtHbNWIcMykpkr2Peq0aqzKS3GOatIBsUjnBwDjHNTLTY6IysaUZCLkD8AatRygKOoyKzlYdCD78cGp0cqcenao3NFrqXcjIw4XPduarzkLwASR3znNODq3BUA56jvTLhQUA6KDkFTjBPerj7uwmY18wYkEYzyD61z94ME4wD0IrpL1QzHHBzya569UHJxkg96um+5x1Geb/EKLzLFgAM5Dcexz1rzExoQSDg55+teueObIyac5wM4wcDP415FIu0yAgYwcD2r6HCK8T5HMdZ3K52hVBGcZI3dqYyhfmI+Uj7oH604r5mCRg9Of5U516dQBwCepr0VroeRp1IlgCggHJI/iP6U4AkjbkdiB3FOEOMgnJ9CaSMFiOcEccVcYtmd7bELgsnHGRxz+tSIg4BII7VM0IO04AIHJHenPAFxgAAnJyaOUXmLCoyB14q2FCJukwCeBUEKiJflwCe2KLqZnjKcgEcMT1o5UhrzGTQeZk5AwDz7VTlURkY/h5Bzip45DtKk4A4BJqOcDIGMrg5yalBbsJCw3ELgg85IqUgyYABYk5LA4xVZf3bADIBFSpNs5A3DnOTiqadxptIYQI2J61KhVx2yevOPwqEtmP5lyR14qVjk5PVscY6VO5UdRZgVYnAAHGAelQKPMAAw3Ocjv7VM5DKc9Tx+FJGoXaUPbIC9RRohslWLMIzgHso7UmViUk8ntUhZlXBO4j1OKrTKVyCc84x6GjcptJFmOQOwA4469810fhxc3QIBAU9D3rl7ePBDkAHpk966zwtlpxxgg9+c1jW0jc3w7/eJnomm5QKCMjGea6vTR8ikEn39RXM6fGdoJ5zjPNdTpo3KoPB4OPSvBqS7n1cHdamxFEIxgkgMOavWxMeMAA9jVeKEZyADjnaTgGp0X5SccA1yXudkVpZlwYCg4574qeHPA7dvrVVNxYAgoAfzqwDwTnp0IrKSOmKZfQ/OowMZwfpVqMEnHfPf0qkhBAJGDj61cjYgLwSM8jpmudtnSti3Ew+YDgA4qZc5yRkjsDVVGK7gOpORmp43LDPXPcHpQ9C1a1yYMAMgcd8VHISAB296kbC4JODjoB196ryMGIAPI68VnexG2oyTOwHNeS/G2/MGmpETzKcEA5yCMj+VerzMEAJBPrivnn476uWvordCQQ2foAOf516GFjzTV0edjajUGeTNMGkwQevIpJZSrEAADNV1uCkpb+IHANRvMPMyMknk+1fWqyVj4KejuWxcPEQOzDke9ULtwzlyMMR931HrU6ybhzyc84qO8RViyOT/KqWple6K0LCdMjP16VCWdWwMEKeMHORUts6qQzZAU9hmmzOBjC4BPIPamloTv1NG1mJiADnOOSO1PVQXIxz2HXIqDTiFcDGQOuTVu4kUHchHy8EilEtaqxKMIhB5J5+lMt7IMjgnO7J9cUobegwcGpbZwkZJGSeuaWrY+Uhs18sncwyCcH0qRidwYEHPvToXDSZIyBwQB0pEJkdiVUAdOf6VcdEQ7mjagyIFJ4J+8MHH4VV1JREuC2cdafCzZxjjtVa/JkOC3y9Dj/CnLyBR7EXnhVJOAB1Y9vSpkuiE2g5XGM1RMAGTGRtP3jjPNOgUocHkDuDWVu5SfRl+NsgtngHkmoZCqyAngE4GKcEO3I5JHIPFV/KcsSxwM+lWm9kD2MfWAROcquG7iseIFJQvIHetjWWBlQgnBHIPOayVP78E8YPQit07amVkjZaRDbopGGIyD3qOGcK0ZPDA5z7im+WXi4HUdQf88VNbWwmiBYBsHBA9ayY+uiPc/g3qEWox+VJkyEFQfQ1F8SNJWw1RnfBO77w9T05rG+B5d/EEUA+UM2BnjOT/IV33xZsBEzgocKeS2eeO1Yr4XE02dzyW4mCxcYUjqaQSBos9TjqKdPbbsgngjnmmiMKnQYz0/lWCVja6epHGcMCE+oNLIpdtxznGM05XO7BGOSMUr5VjySD644ppdbhcoGMK7PgjA5IHWrEbiPDHnIwKrZZJRx8jcHnpSuSeT06ZFNPuyVo+YlaRJGycg+mOlSaauZQSckHniqW5t2D93tzzV+0UCYY9OmKNUwTb2OknnMVk4I4I6noeK5JIw5Lepz610OoSt9kEZb5sA8+lc+ZME5GSDzgVo9ibq/cGZAuAQSOoz0qs8gDgEhT6VLOVbgn5QCRxWZcuzYA6HqO9KEblNrqakuooQqnGQMYHeqt7cJMCnUEc1ntE8qhySMHoe9CKyYLHgkDOO9bKLWpi5LoJ9lBbJyQBgCmySGOQDAAGAPoKvSK2wEDgjr057VUMLMoyRv45rRvQROMFBID1GRinJP0IIBB4NQQ/u3Kg89QM08W6KDg7QTyMZIJqNBX11JLjaxBOMnpQq4UnjGBnjNRupGQR0OeD1FAVixC7QO2eaXQqTRLwGznIHYCnMR94HgHpTMkIT3I5AFSIpZA2Mg9CKLXQXE3mQEAEZ7HvUMyuo5GDV+1VNwzgDHQVNcQqHIYDBHpxRuCu9GZdtvwASMjg5qRwVyQQTnjjpUk6AAFFCg+gqHAz1zjk+9CVkSKCykEAkY5A/nRKAwUg4buKXeRgYJBOcUssYIJBwT2xQnfQV5OwRtyASCQee9SPg4yAAD0FRohXggZPepgodSCcH1pp9xWbZGFVWOBwepBp6fKVOAU+lN2bJAMZGeTmrJtiRheAegz0JpXVikUjIdzEgDJ4XPSpVKuMg4PoOaj2YkJYdDgjpTkX5OAMg5wOM+lRdFxd9yOYktxlemcnrUhtjGQ7YOegB6U2SUYyACcjFSOzyAnkY6jGMHvxTvqRfUjKhzzwO2KYuEkAJ5B4x0x70xkfcpJJwOSD0p77VjBBy4PfvVGj5UEjhCCADQu0g5AxgkEjoaR8EAnnJ79qRTnIYDPYmpvYTfYbuXYWHG49uMH0pVYhSCSCBSMpYZJwBxyetM27UO05JzzV3uNNIQkbuQcn3qSNg4yuSCOCKYiiRQCOSOooVljOAOAKSE731LDqWTIwSOcZxQpwDkHOOnrRDcgN2BpzkOwIGAexNG+4JND1jHHJPfrVhsrEuX4zkL71XLjaBnnI5Ap65dsZBH8qjS+5TV2IJzzjgehquruxyRg5yOOtTmPqcgnoQB09qd9kcruGMdOvINUooyY1AGJ3NgY4B7mmSFY3xjrxinokm4g9B3pJ8sSccgc5FHkVe5NEwxwQTSqSCNx4Xtmq8IZQDxntg9KewIU9OvVu+am2th69Sxy0megI4xUkYKv14xwKrW8ocAEkEccVOrBQMnp1J7023ELO9y0yl8ZPOBnaat2eQ2QMkfrVS2lEiHAIIPf071ZgY5JUY/3e9aJX1ZD1LrhQpJODjOM1QjKiYlSMHqD7d6WV3ZQSDnPOTiolwQM8ZOOnT2ql7pN9S/Bi43RBWIY8Vk3kYSYnoRwD6Vp2wEeSxIGOSOcVl3jhrhwCSM9c9apO5a5mQmXOccEDGR2qWC3YguNpPGATgiqlzv8xTkbTgcDFBmeJyQQwx1A6VnZ390i2pPMTHMAfrwetXluQIQqjB6kmsp5VkGTzuHPParAdHi6ZGBgk5rO1jXYebgDBA4NWo5BIgAPzZx0/rWQXJbHYcZJzmpUmKdc5PoccVOqNLuxbmkYEAED0qKMkNjOBnr6VG0u5wCTjNSlRsBDEEdh3+tSncy1uTFlYkEdRzxUbNuwByfXFMEmJCDxxyMdaepAyQMg/wAJptF6rVCLuKkEknGQRVcRNkDcSanj55KkMCRjOeKJoth3AgexpPew15kZDMQASeOTjoaHiOeD2pCrnOQeB0FWE3HJK446daepL12K3kbFZiC+7oc9CPSofM4yBjj17VpHDx4HBHUEcjHvVIqVyCuR7jNK6loFmtB8OWB+fmiQkcEgY9ajjYKcKAMe3arc0amNSQTn0I4oUe5SVtykCPMA9fWrscgRgBgE4zVfyuc45BqaKNXYgZ6ZGeOfSqVitOhowumBkYBPOasMM5Bxgjg1SOwooLAFecHqavQ3CSRDGNwGR71i99BtPqRJGHYZ7DnB6miFTFMwIOM9TTt6xknGSepzSBwMOSCc8jP9aST2JvctbNxwTnvzUTJsUg8EdDipyBPGvOMEMCfX0qOZGlQhQCc55OMVMSrJa7lVEeRSAcBeAQOpqIzyQygvuIxjBFTorxAgnBJyAKgZSz5zn29q3W2ot2TPH5oDE7T3GKpSL5c6c5QjJx2qzICYyQSQKjWElSSM4PFCuZdSUPliTkA4xxTmQOCCQR2FQl8JtJwRwKkjy7YzkY49qOYeljOa0DcA4wemcVOsRV14JXnvSXsbRSl8cHgbfT3qeyYMNzAkfyra6Isr3TFgs493GCD1FXgAoC4xj0qrIu1yw44/Kn285Z9rgn2NZSXUuKS3LAUjLEZHsajl+ZiMdRwPSrmB/CBiqsqDDcjJwQT29qy2ZoloSwEhAnfHHPSmyOUO0jrye9Lbqcgg5OOferNxF5qDAAOKSV2Q32KUTfMSCcYwR0/GryMGHQAjngYqrFbkKScYHWnqZFlYnG0jgj1pt2RonoPlT5iQcAdfamLKNp3cr2BFLKW2gAEE9xVWTBJ56ehoi7mfNzMZcuHkIAGGGOewp6tthKgDJ6k1VfG8kZ4Az7Ukud2RkD2rfQbdyGVnfAGASepoR3VdrnHH3hzk/wBKVYAzFgScjAUnp71MIegGR6Ad6XOrk+90K8TNwSCMcHI61ZjAznAHHBIz+lIZ0VdgB3gcgjFQzzmNM45xhQO5/pVp32IUG3djbzDAgDJHXHFU4bp4MhwBzwSKtvIAgOMuewNMmiDgAjOeoParVpbju46EbKHQuMg4z0qAZckOAGPc9quYEQwOeOQKqshYHjp69qSsvdJ3IJIlVgRwSc5A61PFLuXBPzDvUTq7rwQcniotrqxJHfgGmlIWl7Fl+XOOSecVp2V3biyeFlBLDv2rIlYpyFCk8HBzQJAqkrywHQnFUl5i2LLYBOMbT1BAqdrgbcHn+lQC1S55xk54OOlS/wBmuFOQxOOKr3mrBdECqQ5Ycgn8qvKFaMcZJHUdqqC3MOckjb1H/wBap4JQOCQPXFZv3Nxx7D5o8xjBwSOeKoyq69yMitCRNi5BJGOc1Bcxbo89R9axcn0HaxTRzxyc46E1IZTnlgR0xVaeNwcEEEeooOAc9x2xSs92VZE5O/BHJ6EEUu8bCABmozPtTBGSemBnNPhO9SW5IPHala7uO3YjeVtuR1+lVftTliOgPX3q07ANjkAnoe1RSRggkADtnHWmkkxOPVEZm+XPU4/WiMhlychh1HT61TlWRXAIbB6EdKWNzHhSSfRvWqt2E30NDzyAQDgA54qUSOJFYFTyNyj09c/0qmsoI5BI6YBxUkSnOwEgg+uaqKE5djUvpT9l3jlQMc84HpVJpkIQk4OMj6VYuyVgUZJyAMeh71Sa3PUYYDvnrTtrsSndbFlJ1JAZgf8AZHFTvFHIR0B9BVWJCMFgN2OSKsopbBK4weMc0czWiCxC+YehAxnBI61Ojb8bmPGMZ9aXyyZCxHAxz700kb8EYBPBA6H1obvuFrIuiQpFkYB65I601bgSIS2DzkH2pWPmQDd+PNUbhimQMZA4JqYy1KSLMiib5kwCO5/lVOUFMkjlR0pI5HVic9evNS7xKSrdhwMd6rmuDTuVhPgcYGRzTfPIGQQf61JNDEXwg2HGcZ/WojakAYYPnj0xVNXKvcV7jhSce4Pao57jc2ATgdATTzat0GMgcinC0LDGO351SjpqxJ66FPeW5PBzzT8IxGTgd9tSvalcjjK9RmoGXjpjb6mp8hc1yWNsDOcf0qeO9ERwG49KofM/KkYI5prwluQcEdanlvsWnFI2TeJKnJGRyKY8oCgggk8ZU1ibZIWAB+TGRzTmmZWBUHrj6Vm4tFXRoPO4BHtkH3oicSFf73bNUVvDu2MCQR1A4q7CoLA5x61ah3Je5pREonYjGDnmlUruYBAB2IPX8KqySBANpJPQc5pgmBIOCMdh60rNaktXLMiBHIGDnp71XmYpwDg460pZwATyfeopOQcnJJ6ms+uorMfuBTGMYHGO5oTI5ODUQxjGeR0zT1yeSTk9jTY1ZhMSwJHBx0FQqy5IBAf3qWQnjnI78VC8HLS45znFWldWJtZjizf3gB6jvTw4JBHA781AwDMofoR0PapvLGwGM8ehGc1pGOuhLLSMkqjtxj5RWdeIEdc8jOQfSrMTGNiOmRg5GKiuHBlUYBJHGR6Vom+whbeAuwOM8ZwaseQikEqBx0HFMjmAXHOQOTTskN8/IIwOannsFu5hpGFA2jI9R+tKMLjOdwPTHaliuVB2KAOpxUTygyEE4B561Ld9ilpsWTJiElRg9BxUazMhB6DPOKiEhQEHgY4pEfKnPY8ZqbWGpWZN9oaVh8p5JzzitCDBAGcDvxWUigEMSR3GauCYiNSMc8g+1DLT5tbmgGA4TacnADHOBVPaUJGQCPWl85j3B4qKZixUDg+x61KvYjbchubnyemSD1wajW9LjqT6Y/nUN9CzEEgggcH1qpCx3ENkEcEVpy3WoKd9EaQcswGSSRncD0NDBydw7VBEwIBUckdKuogCknO49MGptbUF5ld5MuMfKOh9/epyAMc/N3HpSFAxyRn0xRcENjaMAdQTTuhttjU2ozE9SeCozUoc5IyCSOAaiRwAVB4PJPofSkyFbJxjuaOlyNmPlBUcHBzmqxdmKgk+5Jq6HVgRgY6fWmPFGBkqM5yCacQKrv5eBjPcrRHJvBDYBzyKlaPbJyBgjPH+FPMa9SACegz196T1GlbUVVJxkYxwR6U4gbyA5AyMZGPwpSrcEFWCjk1Wmcggkde1TYehOUAPU4B7GlD4981VgmAPLZJ6g9varRx68noKd2txp9hjuGBC5A9qoPG+0hiQSfvVeRApJOSPc1HcKzhWB4z0xWkEQ29yrAdpfHGAAMn86uQ3WM56DoRVYoY2JIAHoeOajLsWC4BTGADxn8aTV3YcV1uaEVyZmJzjHbGKsRzAMQeT2zWPvKKMEsBxnParMMnmHIzge9RylKSe5eZw0hBGOM59TV63ZVX5hkYrNi2tw3IOetXIMHJJAAOOTjFKWqLXcssFcqOAvcmoDCGYgAjnr61Y2gtwMEADrRgquMfQg/rUKVnoyXqVjEARkHg8Zp2wFRkjcOw7+9LdsXiBHAzjOKrJLsPJBPY46Vpe6Eo2J1KIhYgZI4xUUM0ZXnB45JNMkfeCoPB684qrgxvkA4IwcDrzUrqDV2aEkweMckgHPFU5ZPMfavyk88CiZ3CEDv3B6U2NyQC2CV5B65HrQNisNnBGeMjPejYJFORge1PYF3RTkEjcMdx0p4hHXB6844q0Lb0IQhgUY5xTxcjIDdRTpSFI5wM9xVaROynB5Jo5R3LUd2zyYA+QDHPXNSyPuVcEZzyTWcGKgHAfAzz0NWEZpFAJwcZz1GPSos1uNO6J3OSAM5HvUtii+cxfaCRjJ5xUMaFSSQSzY5Pap7Ub5ueq+3XNF7oUXdmgicgKeME4HOavRkFcdWA61UyAScYx+tPhLbCeuTwB2FZWKirsnNuZOWLAZGdoz9agntgMjBAz1z2q/C4VCCcD1qG4kBPXIJ4xVq1xONmY4H2dic9T2q5BcZZc4xjmq2obumAAOuKqw3KxsoBIBBx3z6c1bV1oVFtaHTW8ykMSAT2omG9GIwAegFZFvfeUu1+uati7V48g9+MdqxasaWi46mddIYpSeSD6jpTI8twDg9+atXQ80Ejkg9DVeGIpjIDE+gq0royT6ItWwAZg2MjjkYzTJwpYoAcE5yDjFSWsZUlicjufSkuodxBUZBPJHNPQLJlMQJ5owMAjgt3qRnKgc8Dr70OREODwO3aomfLAAFORwtHM2CjZkjnzWUsSCOgx2q1bzoFIByfftVaVMBMAFweSDj8ajjGOckE4yCP60bITkrmx5qvhc96bMgj5JyCRxWct0dwweQakaV5WXkBOxJ6f40dLldC0HypAHXAB/wAacs724JycHqc1XZiFJHGB+dRzXOE6/UYpLUq6sWJbkiYnAORw2c5/GoPPJ3ZwCR1z0qmZjjnCgEdBjNRiQynCjkdTRa5k2Xxdu0KAAg9AB1oZ2EmSCOeh7VTtt8bjJJHQk1ZmZHUY4OeSe9VZotNsWWTcfYjHWnIBnALYxgj0qnHGz5IOOvB71YtWbzCc8554pbGblcuKgTqcDuDRIVSMk8Fjx704kMxJAyRjiqkyGSMZJ3A+/Wls9Bp2IZJhuII47DNWIiAAQQD3yM1n38ZjdCRyoOT3OaIJg+3A2FSMn196rlvqUrMvOzRPkKCT3yRj8OlJMMSAgtg/wk5xSzvmIEde/P61CGIwC2WqCL30saKSokXzEk4x0py3gUnuazmY4xk+mRUXm+U4JBIBHeoUW9TS3Q0Jrj7RGUJO3jg1Z06UsgBY5zgnqQKpK0byqCcHoTmpFmFuCQw61pHsOyNiYoEYE5yMc1zV3As8pwASpIYelX5b4vtxz+GOKrCRIncADk5OB3q02iXGxNpdr5bgLgjPU9q23iSOIEnJxggCsnTpR54HtyRz1rTkfcDg5AqZb3CysZ+oSrDEeGzjgqOM+9cpPfNLJhiAc846YzxXS6kfMXGCw6YHauYu7ZEkcgjOcAkdVpCbexahlBkwcAelMkgO9m5Jz1PORTbfgDIycY454pxuBKuF+YA469KpFXVhYX2cHJIOSAc4pZEMu8EHk+uKgSY8kDJzgnGMirSzApnOCOCPWqt1Zm3cpOSvBAODx/jTNmBnIAI4wamuJFc5UAHvz2qNWDEnHHQmhAV3iIOSSBkE9zxUiF0YZA5ORg1IVB6/lS7VHOMHORxVbonbcmWVflJJBI4AHWo2nw5IPHqeOar5yQ4JVVODx+opplJcjoMZJHekolWVrmhBdEkFuncVHPL5smONvcHuagjywI5AHT/GnxJlQScuOvGKd7aFNdhdzBMgDIOfSpkYSHrhwM/SoWlIYKQMMOp70sTGOQPgcckdfwo8x+RaigcYdwCCOxHFSeWA6sAT647UjS5AIGCRk8VJExwN2T9am99yfhY/zBnAJH171BPErAFWDAnGD2NTYBckjA9fSmuxZgAR1zwKE9Q1buMt+MfkcetSyRNnIAODyAetNUEsBxweMVJJKBkA8Y/WpkzXUrTfIxXIOOp9KSOUKcADA71LMRICR2ABPvVGaL5XaMggdcjHNEVzEPTclmmGPl647iqrEbi2TyMdacjFWwRyBwRTzFuJJGOmQD096at1FfsVzNIykgEgEA81YgnOSMZTPBPrUhwqbQASvarFvaxqCAAB1yST+tO6sCbTEt4juLA59BUksZkfaSMY5AqdF8olQBnHBzURyTnIDeopRuW4lPyjFIT2+nWpTIwwMZX1zTp0LKBgq46kE8H/ABqFphG21scik97oiOhaUARgjHHY9aaoLluAMnjntUKTZODkA8Ee1WkREYDORjrnqKdy0kRMBCASwAzgZ9aiuZHG4DhupOc4qy4DkqOBjioWIiwWAx35paXsJtpkdvct5f3e/fvVhkFypIBCdCD696qsUiwC/JJYVat5RJGAvIJ9adlHUQ6JREMDOOpxUhkBjKsu0Kec9jTmXY20AYBxn1pkigsVzkKOual92aRva5LDEGjJBzxxUSxL5mWyD7HANNjufLbbzg96eZAF3Hk0le+hCVwlViRgAfjUYm8g/e/D3p6M0hOQMEYyBSPGvJPANXzX0Yr22Bbt5/lcgY68UOgRgQQT16+vvTQoKghCDnjB6VGWIJA6Z5BFTddBXfVEqyAvllxkEAHv700kKoJOCKYFJcbidgHy7RUcjh2B6YGPrRfoVe+7FZgTgKB6471DPHthymCeuDUm4hh1yOfrQ5G3jn601oHLbYz1ZkSRiMjIwB1IpjA7lDZIYfX8KtC3dsEkZByMDFSpBujOQGYdT049a1jbqZttlURFCWTAX0B7/SnRttYDI9aVoyAQMnjoTSCMkDoOxPoal7giTaJWGMDnkHuKfIRGhz0wSe/FBiKx9AQOoPNRvKe5JBGAMcGpWm5ovQkZdrEEAgqCCDkEEVVW3D7nyfmPQ9hU0U5UAMMAcEAUF1ZwVIUDjHvTv2Jav0IfIcMdql89hTUyCqshUHvjgn+lXYrwIwjHB5AYiqt1O2AQpIx/D6VSsyOupKnloSGAyR0I60xyqpknBPQGq6MSckZ9qswhXUBz0zjipsykrkduN5UEck46VZeFAGJ49cUm8ABgDkdc9qGmLEBnYnsOwouU1YRGOdoAx1yaDIoQZHtTRhXJ5J6VUupwmOThjg4GePpSXYaSauWlnUgFWBB4wBUz3A28DJ9DWWk+OgJAz1GMVJbsJQMkkZ69j702mVfTQldBJJnJAPQGl5RcBic8Y7AUgcOxHZePoaXGQMHgUWJt1KzYikPGe5BqSNwzggEKRwCKUQh3LE49j3FPaMRgEkY6AZ6VbtbUzjpqTKFLEdD0Iz0NOeAFcKRkdKjVlRR0A75704uylVVQSw/h7VD8jWylqidXEYCE544AHAPrXaeE7nNsEBPHUHnNcIyyMhLcAjBFdL4LujG7xnkZ4rlqq8TuwclGpY9JtSFAGeSckA+9aETgEbskisezlypB4OOCT09sVpxOWwfXtXjzjfQ+ljJdTRjmTaF5B5/EVbSTKgAcD1NZ8GS4+UbQPXqa0I0LKDgDnB//AFVxOOtmdUZF+3IOAQMjqR2J96vo6YA4GD61nQr1Xqe596uRQZA5OQc8HrUSVjqjLuX/ADAQBkA9asRr5gDA9vzqrBagEEsxIGMGr0IVQNv4e9Zcvvam8dVclijOQSMn37D1pJgFByQAeg9asRMGXBGBjk02bG3g5UcgdetJrUTv1MW6h64wc8nNYV7HggkD3B7GulugDEe5zisC8jO09Ca0jYxl7xx/ii1E+myryCRyBXhV8CsrJgooJUZ5/GvoTWYv9GcEjJBG3oR714V4ktPs+oSx9mYscjr7V72Dlc+ZzON1eKMgERuAOePWmmQsck8Y4B7UkqBsDB3A/lTkiErEcZA4B7e/1r1rrY+bvdWAMSMn8Md6fkgAgfeH3sdKToQgAbA5AGcUpOME4AwcDP8ASjYXKnohyzjJAwTjnP8AKnox2qC3IPJpkcShGlbGABx0/GmrIGZivIJqr3FFFqZsAN0z0qrKTLsBAPPUevrUyrGF+cZCjP0qOdREcA5IosN3Y0qFOGGR0+nvUbqUJBwwHv1pFJl+bOQOOe9R5Ibng44FZpsVtAJLBAOSD1FGCqZI4I4ohdncYwpU54PUUrv5bgkggEZJPb2FO7EhwXdHv+6MYOO9QtIAVCkkg4OeeK7fVNM0Y+HEubeUtd4O6PGMH1rhpMA4P3mODRv1G3JfETKRIxyTjsMVOilGII+6QOOxqogOOM8HmrkWVXew4OB9aLWLWrJJcBBgA8jBIpzIJEBwBjkgjr70kUo2lcEhTnLDt25p6MGBDD64oXkNoZFHhuTtA6Gut8JIDcZ5IHBBrmnUcDAI6812Xg1EMQbbz6+tc1Z2idmFjzTR3mmqNwABxjrXUWAYIOAFPUiuc03iMEcjPIxya6eyIUoCwHH3fWvAk7s+pgrI0bcEA9SB+lXY8KigsBn1HX05pLdEABzkH1FXIrfdkkDaexFYNx6ndFjIYgADk7fcVZQFcFDx7VMsEbIMYPqM9KjMTI52k7CeBjpWM3/KjeMSeFdx5HPTNXolIAAxjGASeahhxgAjnuamRQckDBB71jd7HVEsRqdoJwTjBpyoVAAOAOQBTYgRkHHJyD/SpHBiYkgHjIwc1F29GDWoMzFQAQceoqEufQAg+lWRtZARjLc59arXGY8sDg9qNhXsrFa7nCwyEcAjJx3FfMnxWuEuvE8owSAOAeTX0jqD7bd2zjC8AdzXyt8QLvPie7DnkHacdvSvYwK95HiZi2qZy9zbhMsAMEZIPNUQpJBOR3PtVt5fMkIJJ7kDvVSdSiEkZzyMcV9Mn5HxLtuNRyuMDDEnilY5zknB6ioQSzAkcYwRRMpcdTgAkEnGKLGegBACMHJ6Fc8Uvk7wDjBz93OcGojKwAGdoHcCp492wZOQRx6img0JbdHVzx0Hr1qzIeNvXI4qBWKZOOfT0oEjO4yOMdKnZgrJ6Fq3yke3IJzkDPepXlTyyhOCeDg1Hb5KlemD19ahuoSjZxx14oTZTdtCRAI7jaCAMYIBOc+9XEXABODjuBWaoLKCF5B4wetai25hRHORuA+6cgGnqwb6FtSFi7jvyaxdRlcEEFQScAHmtUNlTnpWdLa7pTznJPBHH1qrNq7DpdkNq37sknnoRnvS20pa6OCdpGPoaqyRyW92EIBGMjnrVlIHFwCPlwMEVPwkp31NhEYZIA6flVWfl8AnJGCM8VdgkwAWAJxzg1TnkXzDySfTFOL6h03Oc1IMk4XGQM1myjM4I4XFaerOPNHJz3z1Pp+FZoxkEjBAPBrW5ncvREmJME9OQex9K0tMUtgA5wcHisuBRIoYdO3NaGmzGOUAnjuD61El1HHU9O+FyPF4otthOSMnjpXsXxWs31HTRO3zTBRjn8v0rxnwBIw160aJgBuwzd/avbfHJf8AsghuGYfLxwRjr9K54v3mdFrI8FmiKkg9OmKqSzeW2COema0JsgkNySTyoNZUvzSkMWBGRjFRYb2uSwyoHwB7n3qx5O4kEg5GQPQVBHAFUsMBjwCalWVAmC5BAwTjvSunoFrq9itLbjsRweRiq0kZU7D07e1WHuASTyADiqc0wEm5Rk9OtXYm/KgnhVACOw7dxU+nuTOATzjge1VZJQwxnHoKksnSCUPnOB65oSuFuxq3U7AlGbA6HA7VjSSAuQDjnJNal/MlxDnp67ev1rmp7oqxGCOdoHXFVy+ZKVjScqV5IOPUZqnMojlOMAE1DFcuZAMFxg/MvGD9Ksl/tSAtkso6k96cVYTSERgwAA68880jpjOcFR0FRMShHQ+uakB8xQOMgZHPatm31JStqJGW5DAnPTPGKjnQldgI47g8ipZZAWAJI9QR1ppjaRR86gg+g5FDfcCqpKEZ5ycE1YBLEHPHvUTQFJCcggn16U4ZQZ6npj1o1Ql5g5fdkKRkckdRTY5ZFcbhvJ6knt2qbliedpHUUxpFVwCOvHSlZbB6Eok4yCD6rmkSdVGCduOgFQuoEoIOVJwMGmSoQ4IOBjnNK1kF7blyC68qUYOc9QO9TzXW4gcEDk1nnAwQc4pyTZGDjfjtRbS5pbTQsCQyK4645BFRKu4HPXNIzEJuGQcYI9RQg+faW5Bx8vamo2V2TZ31HuQNvJB7jFPjYY5OQB1pk0QkBxk47etRQzFBGrR445Y9R7UJEbMcQzEZIKZOeefyq3EPMTC5456VC/7vcM4OM4x1qSEDnkA4607XG3poTKgkIBzn696mjkKgkgjqBkelQAMsmPzB4INWDukTBwR6elK3RjWqKTR5PrnLHHNNiJGTnI/nT2yJSMcAUm0KCMHPoR1FRe2hUV2YwxgMTwpznINLCQTgZz05702QMg5GSD0PTFLDlSOp9T6VC31Fp0J2i3jKkbs9B2qHaoJDjJPQ4qyjMuQy4Jx1qrPIFbqMdM5q2tS2tLhHb7ycHg9Qwp81sqqMrj1HY1EJDnI5PZgcZqWaZ5FAYAbRjrnP409UZW1uVtgY4BwSePT/AOtSMoDk+p7UssZ2thcqeeDQsf7vOcgEAD2plNLoQOhjbPIPQg0yZCylsnqBkHGMdBVmRRIMAA/j3qNF3qQAQQcEGq8kPUjJUgNggg/rUivlcE5C+vvS+VkAcHHIFIUALAgAkcAH9anVDWmpMpMfIOT2watRsAoY9OvAqtG5UYP+RUu4gbRyD2rPqF0mWlG9Scjnmmh2UH5iCO+ajU4YAdB074pzxOxyQSG5GBirsS9x0cigZyMntioJJSJM45JzipYoyjbSe33qr3C4YN04yCT1FLVbjTJHJiVScYzkY7GkMgkRgQeRxUcgLDJOQfSlEZG0nDBematd0LW+gyBXyCc7sY54qy25AQe9OhYPwMA96c4BJByAP4gKT1dkJ3aJrGYbc+3PFX7YjcoHBxxzwfSsqADaVGfarUMphZW4JAIJIqlpoiLWL0znOCuQepAxg+lNiRmmCA5Jxjio/tKyKV6jsaijnIl+XOQcA5zkVYNaFy+8y0iLE8YzxWKH87J4LY54q1qmoux2MDxwc9jWY0uCGU7SDyD3pNpFJ6WuXG/1QZmxzkY9fWqhIO47tp/vVYb97GnTB688ilgtkmBPGM8c9fepcrshLW9inGyTMoOGPfI6GtNoxHa5zkjvUMlipxtBGDkHNXIMvabTGSQME8YFTdX0L5uYyVTJJPGTnk1ZgiEikOD/ALJ9/wDOaY5WPdkAjPA9qbHdgPgHAzgn2pPU2itdS1t8pscEfWp0w4JyMfUZqjuLEElQCMYB/Wpo4ixIB2jsRWXMD5UyacIygqSCDgcYpUAAKk8EYJBxUoi+ZQcgBe/rUdygVQB98nn6UbjS1uToqICyBTk4yRUMwQ4IOWHcUQ7kGGGB6k1MyDaQME54PtQn0HZFZWXaSRn1x7VNEQyEDHqMDrSeSIQcrznnHFIM+YMKcE844x6VW25n5iCJxyMnPJz29qfE0UnB2k5ycGtDT7dPPAlkAB744NLf2EMRMkQAJPO3vUrlv5g097aGDdW/zblJx2FOhdmXDHH17VamgfIPQ4+70qvcL5Kq5QZxywqnqQrt6liSEOgwMv2wOTUsNuUtmLgrjk96hhmDqFdcnGRj+dXiuIgB9wAdKpWS2Luk1YzLtiVDoygkA88ZpbW5IPPTGDipb22yiuhJyeVGOlJYxB3KMmcA8Z9utTa5U53VkPEx8piQAc55OSKiEzMpyRnrUgt2iyoGSOMmqzRkFiQST0GelHLoRB2Nayv0aIhyPl6ZqR7s/eQbj1IJxmudeF1bggEnkAVes2dIyXwT2OazcUjXnV9DRMu5S5TBzxz1qss+yU5UYJ+uadbljIxkOVxxk/54p8hjbkAZXqBx+NWopoi99gjnAZgWGTg4qaCQuCQB15DHHFZZlBlDKpJHfNWorpyckZOOBmlZ9C1GO4t0oQ8HBPQ+9V4bnB2EDJHPHH0rQlRLiMYAVgMlV/U1VEW4glRkHbkd6pRuriuh5DPECQGGeQRjFQwyGJyoBxnp6VopIoQI3IHXAzkVTkVHYhPlz0HcVdlYm9tRJ7pkXjljgjjOPei3lMkmcYwelJzsPOAvG4daS0wjEZ3EnPTpWUrcpadzTaYkcDBPJFOWQEEEMCp7iq6MOwJz0INWYVJJzwR2I61mDk0S2oCtkjbk96nu2Kvx0I4K06HMjFVGMdWx2qK4J3FeRgcmqjIXUgEu3gH5T1pvmBH6845FRzL5R4IJOevek+6mTjdnqKLdSrksjlgT0A7ZqhKCWODjI6ip96lTgnd3zTCwC7iOQOKcb9RO7KrSsjfMMA0yVxKpIIHv3FSzyrIhTAAbrkc5/pVCQsG5IwO3XIp2TYubQlM+w47DnPrTo9QLEAgjHp2prxlGDEZDDI54PpULRqrHjLE5z6VXLfcj2ktiWaQFwQxDE9xUjzpsBXGScfl3qpIhDgHGB0OasRwxsuHPUY3dMe9XytbEuSfQqS3IXJBJINLDdbiFByRRcW4iclTgf3vWq0abGGMAfTr+NNx0vcG+hf8ANyuMEHPXPWpDs8rcpOScEY6VX8oScxkliOQeOartO6HDDAHpzSV0hpLqWGjOwuPl2nO3196jZ2fBZCoAyQeal83zEyDlscd6midWBBG4g9DVxdyG9LFVFypJBGTwKikgd2AXn1NaMaMVYADPbjpUiRAHBXBHUkVtpbUzfkV7YGJAxzlehq3BfbsgHJ7jPSobh/McqrALghhjP4VUbKOCpIHQgGudyX2TVK2rRdmUsxIyc+nas9pGjkViSOfStAAmFpRkhRVG4mSU45QgZKmlzXVhqWpoQzLMoGecc5qXA3YK7iOnOM+1Y1rd7CcnP+zWhFcB8BTjI/I1nsP1HTyLtKkKB2B7fjWRNjzCQcrjgj1rVli3jBwcjr1qlcQIMgjnjGDWkXd2uTouhSWcqCDx6Gpo5N2CScdSAcc1BcRGM5yMfTpUUUnyt15OeRUstSRbaQdexPPtTHuABgdKawJUYODjrmo2G0EdfpSW9hc3QljcSpv6gnHSmsqtkEZI64qNXYsQDsK+lCkspBGCTnHWqemxA9FDZAHAHJx1PtVmKMquQpIz3HWooUJVQec/nWxAMW5BIUgdDVK24PUgjk3LyeV5yT+lK0isOxyefalt7ZZW7jJPU9adcWvk8DqDWlnYL9AgjVgc5OelWxFlcjHAyag0+MuSRxxyf6Vdj2xKT1OPSsU2ha9ikQed3B7ADNROh2kkjOe1S3EsiyHZjJOCQ3SqpkywQ5OTwfWi2ly1y2LkbKtqT0PXAqjJmY7iATnggjgetW9ox1PI5FQsoGflB5AyPSmlcOZbIqmQx8YyPX1pyuAMscc5OKWcKuTkcj1qAnIAGCfU0OCGyRmE7EAlSOhFKqyxqQQdxGQ2OPpUcBw5JAJz61f+0BkCkcA560042syeaSK8d2Wco4K4HJI6Gns6Agg8HknPSnTBDknBLHJPeqbykbSwwCMAE0egmSXJKsOnI6g5qHAkbkkjoaT7QvK4/wDrUyKXnBIzk8e1GhT1FmhKggcA96Y0LIgO4mrJlVlIAyKGcOAeAB/CT19jVJmdpdTNkbd1OfVae3K+hqaWEbieCo44NVX+6CPmXHGKRVriZAzkHPXIP9KQzlDkHJx37U18I4UqN6gbvxqtLndgAFMkHnrR7zDbqXxd70AJYZ6EEirMDZYZJI96yCxR1JGQRgY7VZtrkZy3ABwRios0HMalxcC2fcwYjvg96VJQ+Scknp7UgjEyDAyDxzSNauoJGAO49vWhq61G5LZirEc5ByfrTlUrg88HH1qBZhCQHIAz9KsRzCTPABI6ioaQcsWPKggHcQV4xnr701HG0oxBwcimSuFXjk9KizkAgfNjuapJk2S3FlUFxjgDrViHCAgkEDOMfSqnmMcggU8SFUOeeK0uQ7bllAHUZySBy2KY6CQEDgk/if8A61LCz85AGeCM1M0YPPBccjParuUtSn5D8DPzduadGzIwDkEqOlK5dSxIBOeQpzj3qNJEaQgjacdBxj3qX6FJPYxxHlgRnGefpTfKSSUkOSO5IHHoKejBUYdB3x60xT87ElVBHBpOVmRoLMp2qCCxxzjvTRnHAyalKBQMkE4xgnNOU7IgSMAninzaaAyqZGCkDJ4xgjNPRmUgZOWIxk8ClI9ScHpipYohlsnIJ6UdCk+UsRtuyMc44b0qYRbuc5/GmYIjGByOgzQhJkOHKrjPHc+lZO4tG7k0sQk4POffNZ8tgvmSvEgRWwQAc4P196vZxz7dPSo5puAB972qouz3FZS2M1AY5ASCTwTk9KvrIHAOMHpxVW5cNEVC5ckU+3YtkgkkAgnGPwq3ZgpWViRflZmOck4BNMCkAnJJJ6ntT1bOQcDoeeOadKuQABgk59M1OiYyuAFAyee4FBkOxgBg4zk9j6UsiDbjHLA5z61E7EkdCp7HqPpTTTQaEsblB8wyrcEnpT2uEYgnkLwRjOarAiRTgEEZJDHrTVKg7gfx6UcpSL1w6SMrDg7cHBx9BUixgKMqSVGAAOnrVKJzuPUjORk1IZy+EYnnnPTFCfQESGQcqAVHXioJCHkwQBxnPpUhIaMEDOeKozzbGK5I4/OhJ3sRe5M2FbjqPWoluTvAyRkZ/wDrVWV3JIZmzkdferSRDgA4yTkda0t3GrIv2jozZbJPQ1ckiQwkHAzyT9Kx4maJywOFx0Iq7Dcl1AYjDDpU6piumxZoBIoIUkjmqklvtOSSCxz9K0lJV8deOh61BcgnHHIqmxbMq+UpBA5brjrx3pIyF4AI9D1qOUOjvgkbhgbe3rUhDEryM4HA7+9Zpsq1ifBVDhWPclasQsVReOT2PaoFJWIhj2496HmIQYOSO+eDSktSr2tY2oDnjPGP1qVgODnAPU4rOgnwwHUYq6JTIuCePbis2tS3rqRudo2HgZJx2NZk8LCXcnPcj2rSmHIUdCODUMkAGDglsZI55qk7OxnJspQgSEknvkA1JNIowQABikVDFOSUx6EUy6ifhh9PrVWFdNajVkBBBCgZ7UQt8zEr1PGaamB1ABzjBHWnBQwIBJOeQTSKVug8EpICDgk4BJ6CrEvmBVyOvOT6etNSJSozjPcU9mEWCxOAeuafmhasRlGwHIPuo4NRhQGAA6jqKdNOuCSSAOcKcU2OUZycD3oUpbCsOaxxGQTyByMdRUcKlcIRwO/rVuGdDkHp70yXapGOoIxg9qHfqNKxKsRKcLg9uc0y3ba5UhixOMjtUv2lRGQMllGfrUGP3gyQSRuIBz+FZ76DfQ0d4JwSSOPfFTxTrwMYHbjtVCNscAbc9QBU7vkAg8Ac4qeUuK6otm7RmIyeevapOZUxnIPOfT2rLKEMCF5Pf1rRgcAAdVIx0oSsJK7Kl6hVSD/+usfaVnJABA7Z6n0rZ1FizHrsAySxB+nSqKQjqVXI6Y9K0V+pne7sOiQyAAjgjPFTxZRWHJA5ORUcZJJAXLZHXgYqZpg4Iyd3qazk9S3ew+CbduDDnsfWp0gZn5AKdvY1QBEOw4OOgyfWtmC4EkADA5B4BAFHQuKaVyMRpGCCCB1IUZqGd9pCgDGPvDpn0q7IwWIgtjJzgHtWbcTfI4XnB4qUtQ5WtSK4+YZx2zxzVOBTnLkggk8Dr6VYVtx5BJU/lRLFtAOcjqeK0UraEN63RIswckFDnsTSyIBGc5OOSAeajtIyWJJPHIHWr2xZGO0kA9QR0FUkPdlJVCAEDoc49ac0wjwSM84yTUk6iNyo5HY9KhG0rk9e1JLmDrZFqQl1UAE5HOO1VntmJzuIB9Bnip45guD1A6gelSCQIAOSoJYbe1UtB2MySBxwd2TzkVZjtQiA45OOanlYSzAnGSPSn+coAB498d6V0Qo3ZQukMeOxJyeaqBmkkAJIHYdjVu7bziMEEjpgUi2pAwpDEjkHn8KpJvcnVEJutgC4x6kDpV61uA8QOQp75PUdqr3NsqQggDfjqR3qg6tA6gAHggA80rIuPma8U585iTkZ4+n0qy8qFgexPTpVLTwXUgjOMcg9KdJbtI52O3fjGCMd8VCu3ZCfKOvthBIIIxjNZ0ed+AQBmpJCw+QjB7k96rJ8rZxyTxVJWVmDt0L6T4ADAYxjJps8PmYKAjkHGc1FxMpGeav2xG0AnsetJ2tcpu6sMjX5ACckCqtxKFkxjnPGO1XYyCzdMdck4z7Vm3abCSWwwPB9KI2YaocHIkySAOo7n8qkadH6gMB3YYNZ8MzlwGPGCPxqfq2Ccd8YrRvqHM7D/tByQGBA6juKeEztIOfXk1XmUZyCeeTjimwTkZGckDgUtQTvoaUUwjOVbByAcHFWzqIBAAznqaymGUyOCRkVXEjKyB88n06UW5iudLSxsXLedFnJGPfFZkqlicY6d6fLOyR8En6npVQXW8hmAyT+VTZk8yehIqbUwDhh0NVPLMUhGcLnn3zVx2woAIzn6VDK2/oAAO2c1aXMFkNWIiUkHtwKZICjyAg4UdAO9KJCpCnIXqOM5FLdPtCsCBnrx1p2ISKyfeIIGCMnJ609CfNIJI/lUyQgxgjOMjrzRJbskQLgAsSD9O1TfyBDEI3kE8HkZ70x3+bCgjJ7nrTVOHYEkAevancyEAcAjggdapXbHdIasgZCO2elM3h3yAdp4J6fpUzWwVQScAcYx1NQuu1AAfYn1quWxN+6JVkCg9MY609GPHzcAfpVREO48556kYq2gO0YGV9+9Q1YtNNCvHmThgyk/lUkMe5vmyADxUKOWznJUnj6VKshU46g9SPSk9dSUXjETyDx39xRFlSCQCCcEE9qSFtoBAOCe9OumVlA6H1FLoWT3CI8YYYGOlUDMUc8jb0HtUsW+aMqTjjB4NRyx8AEA8YzSSKbVtCS1nModSME9GH86SZTEnJySevTNOtQMADkDHQip7geYDyAPYdKOoNtooQy4jC5DYzjFXFVPKKnkMOR6VBbQHALhS3PIHGPWrAUqpIwccc+tJaMlRutSrN+5cl1BAGAQO3pTw6yR8jGeQDxViUF1GUD+x71BLAAQ+ccYA7c1dyVfYRIlyAPxPpSJLsnAyMc5HrUiABsA4J96ZLCVlDqQCD19aG7miuWJJt642rgjGDUSDahBPzcY56UF9hyCDx6cUw4ODwBnPTrU3sJt3HkfKSSc9PxqI24lYEgMe2fWnCZS3TAbjGanGQQUIAHcU9tSrJoqbQnTIPqO1MW4PnYyD6VPK5bI6nscYqgx2McDkck49aE7malqascu0565PcdKLlRKckAAg5zWfHM+CWJJxjmmz3LnAB/Ck0rl6dWWvs6OquThgcAf1qa3gWKUshOBwRnHJ9qqRq8YQE4Lcj3qZm2gHJBHUgdvWi5LS6F2N/N4JyQeTWfqckscmExg4AwO1Ja3LAgfwZJxj171ckhE44wMdPeklqVa8bJmbHcbiM5ODzg1filD5AIxjnIzUUliVBbYpHpnp70xPkUgFgcdfUelVKPYlPSxoxk4CfxEYAxyKsG3ZQC+BjrVS2c7QctnPX0qWZpdq5OOec+lZ6mi1DaIl2qDtz0Jz+FQspc8AjryT19qsI42nO0gc5PGaa0oPQ/himNqyKsjlSACRjgiq07Lt3Hk9DgVPdyGTHOGH8Q7VFa25fIJJJJJHY1aV9TLRiLIPlBGT7HFSlDwSB6jac8U02wBIAyM96nSHKgAADsM4otYtLsNMZ2kHAA6c9aYZBH8rHB7ipJG2d+nUHvUIiMrcg5GT9KB7ajGIGQRnJ4wKbGjoxyc5HFTtARxgnHJJqKRzuxgH3PanoQnZjiSyEMQR1AFVpxtDYIz2GaVcqrbjnJ6njFR7GySxBGeM0k7DvYYk5GQeMcEGleUkEIu4k45pvk73LYIBOM4/WpVjCEYJ56Z7imQ5NjZQUj3kZIHPNQCcuMEcEdu9SSgu+wknHT3pyWJGGJwOqj0qoakt36C28YL8gMMZwTV0WaSoDnYAOAaohfLlUdD0yRmphdFMr29MUOVtwS7jWwp2qQcn1zxSiMIxJOQo5BqIz71Ygbm6+n+RUS3AK8kEnis277F6bIlbLcl8ZOcCo9qkkDknqaYVPQE5J79qTYXkAI5xkAirV2K6SI5gYs4GQT2qFC+7IPGfToK0fKZiQwIIOMZpvlrGSDgkn7tWvMlNvYjhO4bgQQelSgFlPbngVGyCJQMYA54qVOVzkkEdQOlQ9S/MawIA7AHmnGTfk4xSkttORjOATmhEweeDk8ZzWbDfRDN52kZ6noRViNN6jcOQMUxIdoJJIxznrUgYDgsATTdyopxY93G0gHBXHFbnhT57g7eDnAPTFc1tMgw5AyMHHeuz8FabnBHIHUnmsarXKdFFy9ojsbUhUUnIJGB9a1reVnUEEjb7dKgsdLluXRUQu5GAACeO1dzofwvvNQZXl3KM7sLnGPpXhVKsab95nuLEQha7OVjmZSTyBjPFX4bgMo3kg4r1K0+HNpaQossavxn5gDkVxvi1NHs53tbYrFcRqD8ijnPSuB4qnJm9PESlLSJnW0hG0g5yOfStSH5gDg4zXF2mrDzipBAUkZPciugtNSUoru4C9QucfXiujkuro9iN7LU6C3kZQoIGQc565FaMLAuXYKVJyRjiuYfxBbooPmpwOnpVaTx3bQrgOp28cHvWUqcnsdCdtztWlGFwMZ/SnBg2cZJPY9K8/X4i2p4B3N654BpyfEGAoRuLDNEaUlshucWrXR2V2Rg8DB9RWRdIgGc5Bz8tYq+N4HbJIGTzg0kniezuM4cA9ue1NxkuhhKS7kWpIj8cZwQeM4rxL4i2LQX28cAfewfX/CvaJ9Qin6Op3DrmvN/iRbCa3YgcgYORg134W8ZHj46CdNnlSgrkZPHIJ/nU0KnkkYxwCf508IRxgZAwM80gixJyc46EGvoD5FeY2fGQckHocHrTAyjcQQD1Ax0H9ae4Z8ZPTNMjUHgEqfUdqPIl6bErSDZj+LsahjVlYgeuSPepSg3biOcYGDilUHrjnHSqtoJJvcVrjAGSAc8gHoaSUl+vUjqKiYhSBsyx74pEc529+59KS8h+RMls+1Wz0GMgdRUEsZBDHoeOR0rQtLlYSQ7MwIyAegqvczBnJBU5GSAOKpWKa0sVkUhiQOQKHznOMqTyAOfrTkbdKMEA980qL5jFlbI5wKl7kdAaRwUGWG08gHpVdly2DgZPbtVhVPmKDg8c984pjE7icZGeKB6sMlCqkAjualViikkkHPc9KaIgzA9QByB3FTSwZTg5BpPUI7jk2yHOcEdMnjFXLa2EkilMZI5PqKz41IZj16DPY1oW0uwZIwfT0qdinfsOnUs4VcA47jrXe+D7fbbp2BxXDIPNnRx16gdj/9avUPDMBjtEcngYBAHH1rlxLVj1cCveOnsoNyggd88jFblsmXDEHOMc1nWiA4I4JAya2LNdxUHlic49q8SVj6SDsaloAYxkZweTnmtWFARsPDAbjg5GD7+tZkHygADGTxxWnbgsgOOD1Ncza3OqOpajUYwDgYqykCuCSegzUESDr0J71aSI7Txkn0OM1hz21R0pabk0UaY4IGBk8ZzUi7MHIA9R1yKIowikY4x2pPKYBeAUA2jJ5rLmlI2gWFKM5wvHYtU+EKgkA47eoqkInDYUj5euT1/CgZJ5JJxWfMzVxvqWJFAGAMA1QuQxIHOG6CrG47gCT6daQpz1APUVW+5m9NjMnj+Q5AIz0PQ18pfEKyQeKr1RkEkYZjyR2+vWvrDUBsU4PNfNvxk077J4h+0KMeaOWxjGBXq5fJqpboeHmMXKmeZsAryAdegPSkYhosEcjIweMGmSSeZk5GGHB9DTEwGAbBx0Oa+oR8T8MrFZwY2PdsdSP0pkjh1IzkkcDpU043A9R2HFQNEVIJwNpwBnrmmn0Yr62sMYEYAAOB1JqaJyhBJzjsKilILZU49felWMjJ5GR91u1UJvWxZ3jII6AZOfWprcq0m8jIwMA9qgjzgknJIA6U+FycBnBB4yRjms7Dt3NAKoOe1EuZUPbsB6Co4lZFOc7WORk9DVlCOBjJPUijYbj2K8KZlUEjHcY61qyYEQAPTg+xqosSxynHY4I9KtyxOCpYEBxkEjr/AJxVwkyXdCIu+E4wccEjtUa8sAeCO1aEFsBGcHIPGPSqUkKrKR0weCD196mV77BG73IdSsDMUlHXjgdqZFARs4DHOD7GtfZviAzzj0qMWoTPGQOTSv7tjTl6FdIXGcg4HJB/lVKdSJDjOBzWy0RZeBxjOayJ3DbuOBxwevvSjvYzastTn9Vy0rHqOOo6VmyIeMHnsavamj7sjk/zFUkiYoTnOD0rpRm2XLRSVAGc+9aFvEQAxHXqMVUs2yFxgHpnNa0eQoAwQefp61mwXc9A+E9uLzXoQzYwQVBPDYr2r4lTiHRDMp5UbWH6AivB/hldG01+3YEEBwSO+O/Nep/EjXAdDeAMd87bSp7Aciso+63c6qcU9TyueZW2bTjAAANQuiuCOckZA78VFwygAMWznPYimPvyBnHGcnnFc9nJsqT6E4cFQCCR9KryuoLgDGOh9aWWX5PvZ7c8VTmnXBycDHJHOKUYtMbYk020HnAz69ay7u9WOQYGQBkkHpTry6BVkXnjqetVhYKxD7mIYAncOprshHQwk0AvzIuR36EelWrDe8QZRkdiar/Y1DKwK4xnA7e1aVhOpVkGUxxwM5q0ktyU29h0U4O/cxBAIANZToHd3AG3dkfSrN1lJThwATzx3/pUUOHyBgnvz1qtNgs2ELlFBHTPBFWRIFILbjnqSahlXK7XZhg9O4qMXGDhs47cVkwS6suypHKQU25xkEVWOUYYJxT4pgZgD068U6cxySbSOOoIq7qxptqIv71fmGc+2aiO85A4PsOKnCyLwgGwenH40m5tvA7csOKV3sR6FVvMJbIG3pnHUU8HgFeeec81KWBHTkDpUGBHk7epxgH9aLCUbD3wSMcYPakJwhJGcH601HycYqQLjII+hpLQFbqOZBsDJkgDrTCC3DAAetOXO3GRgdMVEXPIJqtyUK0BjAKEEd8+lOSFJF3ElXBBGD0Heo9xAIPGRy2afHtdQFLA9zj/ADmpsFrEhi3KckNngE9vSmPbmIgg5YDGSamjyEwDyOnvShSSAwHqeauz6i1GJOASCMZ6091HGScDvTJYFADDluwPf2p0b9QVz6DNSkkF7aDnlB24GMelOGODjJ74NMIQ5Kgj2NOt8kgORnOBj0pxVwvcsAkkKSBkcHHWkjdskZwM8e9K0iI2DknHT0oBDEZ7/ofpSlZbAlcVoMHOVJ9+9S71+UZJJIA3cfWkkYLgEjJ5BqPIZQpxg8g1jr0NktCO5G5cYyCcHjIqPAUAggGrLRDZt6LjgD19aobhAdp24Hp3qk+5K3syzKGIVs9P1qCXMhGQPUDHSmLdDeRkD2znFSTSZQYIHoSKasxaMrLA4JJ5A6Z7VKu5hgnJ6EinNMQoIIz2qOKVSx3HB6jtmjRIqzGkyxvgkhQeM04xsyHBA9BmkkcO2AcnvTlypz1A4BpktD7ZE3ZkGDjG3OOR3qUFNxJ6gZwKiR8nkcjjJqVFUPncenQirQWaGSbd+5UAY45B4IqJ2DznCZI6np1qaZDgMAwU9+wqEuNwAwSOvtS2KTRIkfzE8571NsI5OME8EVFGCVJB4p28GMDIP04zWSViLaXFnBAVgTtzg8457c1NATMoViemBznioogH3RkcnqPenRKYXBIOB15xT1Yk2iaYKjAHggVC6iRQBg89u1LeXKuAA4BJ4GP60kZKA4GPf60rW2KWm4uzYMcehPrSuNyAAkcZJ96Yqk53nPoTU1sMDDnjHUCi1tQa7EEUflsSOncVOxPBJyPT1pZAgOAcEjGQM8VWAZTsJ+UH61WzuEdNSzCxGQR15yKlDE4Q7QWOQxPUVGki7CuMHscUDb5fzlSQep9a1j3M3qyV4gh+/gk8HNOjTy1LMcd+BUe8E4Y/N2wOKrSXBMhUnBwRgmtObyJFuWLqBhS3vVPZggEnb2+tLuJY9iCRSk7eCMA8Vn1sVuBkMYyOPUDtVm3nUgjOTwc45B9KoSQ7yDuYA9iatLab1BDkEc4JqeW5SZckkZINyjP+FOsLmTawA4YYPHWltG2feAIBA2nv71f8sAb1TAB5I6D2pK3UTbvdGLcWrtMd44PI9qjWyCx7VA68VuTxpOox970xVEZUEYAAJ7dDQ5roaLmS1IRb7SGOCehIFTQuI+pPHXmhlOxvmI3LgH0pUYKwGckdSKyLV7E/ltKQUIwByCKrPKYrkBsYHfpxV6NSkmVPBHOeKr3rg5wMOOQQOKjTsaX5UTysFQbSG9xzkVEsuSA2SPQUkd5G6gE5GefrSHY8mUPvzxVJdwcU1ckuJBKMZyCMD1Ap8akKAAQRjk1BEwadCBk5wP8A9daMiYYEAEZ5H9al+7oStNgj6gse3ANP3FpCQRjjr3FRlwRjoR3xQjcHBB9h/hWN2D23EuVJ4HJHU46iq7RF2wFIyOvvVlJgWCY6mrGwIRtAIPUntWsfMzbjbQis9LDths5xkFeKlhiWKeSJzvKnHByKel+IX5+9j1pk2y5O9AsRPJ4ya26bmSi27kjwxAFiMjGCG5qG3eEMzIoLgEcdvalxkkHGcYJFRxlLaZQSQCemM5qW2a2W9i1JBDMcgkDoec4oOnpFtbJzgZLUJIqZK4IPQUPfbkCMD7cU4ytuDVyOa0hZPlAfvgjistrSQMSAAAecLWnCxaY8jGMcGjzSJcEFhnn2q733IV90UooXIyVYqDyQOlWmslEeSSCeSRzirYClQFUgdeD0pHuYo0wW46HcMYqrJaivrqZjR7FIwMH9ao+cVc4GW9uwq/dKHcj7wPABPBqi8e1iCcHpjFDuXe0S39oCqrAZOPrioDcgk4YA+lRTQnAZW46g56VXWHJLZJOc7s1EotkJ6aF/zXdSQwBB4weR70x5SpBILDPXrxVTywBnOQT0Papkd0OGbIHQ1NnsWtrMsrMduHGAOhFCOqyDp9Vqt5hkcK+FGM8iprdUZ3+7sPA9qVrD5rOxpROGVCBgDqF7ntWgI0ABGQccg9qxUXy5MFsg8gZ6VpwMWiBLkKeqnpWTVndsta7l+FxygJBYdRziqt6jo5OSR6+vvT4TtckAAnvnmrE7RzRlX69j1zQmNbGWzhsHGSOBn3pYgvIJ5PHNPaPDHgcHGRxQAASCCCPanfTUi7vZledRGBwRzyOlVmJ3Eg9B0q3ONykg/hnrVZ8AE4OByGI6mjaxPXQryE5BJxxzgVXfYHLA89gaWdyCSTxnvUKEBS45Cnr1rVPlKkupKk78BuijAyajdjIynGMZ5FE0qlwAATjnkGkB4BA47EGncW44IpXaxOT3qGRzGpIckAggg9KGbLEZI/2qryJI33sdTnHcdqtK+xkyZLwTr844Hen5jK4wCM1T8soMKPY1PChO0Dr35zzQr7DvbRFqOVUIAwfQE9abMiklgcEkcZxirUFqFOCTknvSva+XvAAAYYJ7nHTmtIxt1JepHaWas5BO4MMDHarP2IxSEntxg1WEhicAE4xnpTprp2Ujecjn3xUyqcrskSo63RbKrBgqck9cUjkuAx4zVVrsGPIK59QKct4JIsEkYHU96zUjbl5Vcoz7gxIPB5yO4qi92+eR344q/cEIwAOOOlVptkkYBHOfvUJIHKRattTEce1ieR1xmqt42/dKOASAeKqRvtyCc+9L1LYJIPbP61cY21IfQapJkwSpIGQG7VctpMfLnBzwAOv41nvktycNjj6VLC2MOeo96pxv0C9jSe4kyATxnqOoqvcTMD15PPBzmmLPv4BPB71Hc7dvOQc9Kysr2K5gE3mEqckZ6nvQ4z05I4HNVopyoHIPoT3qT7QIycjk84xQ0UlfqKAWcbxgA4zntT1IZccZ6BWPT3pvniRQRknHGaVTnOBg4zSJasJkbtp45pyqRnB59+aUxlgDkZ9TTl+STALEevSqtfqPTqSQfIcnnBz0q9HJlwQOCPWooEVkOQM9qnjZFBAwD3qboGrbAm550xjAbgZxntzV+V1kAU8H61nswU4wV5yOKsCQFRwNwGR3p81lYlq7LNpEPMJDEcjIA60+5YKWAGAarwzmN8kgD61LNN5pGR09Bii12Vy26jLbTnuI3kBAAPIJA/z0qmSqkgjOO9SS3TQuVHAIzVN5CrHcRyematPlM7WLBuEHGfmI4GaaZCUzxx1GOtUiwTJxgg9OtO3EDIcoTyCpqVK5UVZ3FkUBSeSWGDnuPSq7kDqSPxpTM2ecqBwCe9M8wNkgc560nqVe6sPWVUYkZPOeucVNDPnIPHHGTiqbEbQe5PQd6liJJBJ6DFZrQE7I0UkJTBxnuQKVoRIuGA471FCSIwRgEdwO9SIzA4GSp601KxNtSI2SSL8mM54PXNVpNPljJYAE+h5NaKSGOQAjjOc+lXkIycqMng5FbKaatJENNOxy0shVc7WB9CMUz7QScEHiuoktUuH5UccdBUU2iRSLkDBJ446U7QeiY+fozBW6BxnoMjFRs25ySc8HpWpL4fCPlCcn14qm2jzRkAEsOgoUJDvErJGpj2vyQMAk5zSSWLKAynIB6Y7VdXTniK7ww9+mfepg207Tz2PtWq0VmZmIVdSARggYqW3iYkngFRgDrmtSS1RySDk479jUQUxKMjBPqAcUmlYpal2FAIRgZyOQRxSiXkjIBx3FNt97Qqp4Oc5HH4U8QfNyu4jruNc7TZdluVbq1U5YgEEZGB2qGKQohByB2FaTxZQCMAAdqoS255IPGaW6BW6EDsTIQeB1wTn9amSPIyRkelVnYLIEwW4JJI4FSxy7UOc89s1SVhNthGAWCk4GetarWSNDuUYyPSswJuwyEZ/OtqxctEUY8gDmqTtZkO5lSyNEMAHjvTIb0hMEYGavahCqLwQDnnNZ8sQb1UqecHFXJJlR00LAmDHhTkjGcdqiEYZnAAI7H3ohcBiGOBgbcn86ka5AAAIHt1rFNoswGk2MGAIOeQO5qBpSCSeSeDxxUjtvbDHIzx7/AP1qb5BfJXPXGSePyrWKujN6EqOTznByDjrUpclCAAXzx71XWMoCM555xUqo2/cM8cjJxj1qWrMrQlEYYrk//XqzFboWJAOTwc9BUUAUnAAyc5JPQ1Oo2sCeGHPJrN3b0E/JD5AEGOOBiq8UmWwMHB54qSbOMHnOCOMYqLysNnBBPU5xTWwInMZPtnso61FLE24gckDgA5PSpgzInORUCSM5ckqrdAcdRSi+jBIZ5IkwSc45470ix7WUHsck0+KcM5J4J5OBSswM2M8YySP5VpzaWCwjoVkIxgdc96kVTjHJNK7jqBl8ckn8qQkGMHOHPvUtWIt5jGxJIA2Bt+XI6ioGjVQATnBxzUjOynJ5/D9arbW3E5OC2c5qorS4720EaPe+AOPfvUJR3wFABB5I5q0zbSvU89hTowFkdiBjGABVpvqVqQpgjbnB9cdKcYdrcjdkcZ7GrsMKbmc447US7JCSCM1Ggbq5FGvmKCeHXAzipDpyzfMDl+TgDAz6iooXK7wwyGOOOhq9BJhgMgAiknYVrmPdWhRwzZwT0HNRBvLI6Hnkj+Vbl/bK0BOTuHIGOtYjwgAg8L1xW695XF8iwkqk4GRkdKnFvkEgdsYqvApKkgDOeKvDcoAHp3rL0K6EO91cELkDghu9TbC/Pb60rIfLBJGM9KVJgvBAAx+dGvUlFaVAHJHBxSKV2nJIPBJ9PaiWXcSVAAqPgyONpAOD9aSZp5D5ZT0JyOuQOlQ7gw+bgEdAM0MxIZAcNjjIzkVVmnZWwBwB1p3BXW5pRTbCQckY4OelWLe7DEDdgZANZSXHmKo5AYdV7VY2hVBUFgCCcHFTa7GpXNxcEghsHPIIpzMoZQzdBxg5NZtteBxnOAODmpnY7SVGTjoO9Rya3G9dQuJEOAvHoepojbeDnkdqoT5UAZI54BPSi3ui745ypwaZOj0Lc4WFyChHQbiPWos7UIxuBOdx5pL0lwmw8jk8dar+YVKgjA6E1e4JW0JY7r58MTnoOM1Jd4MYILZOOP61XSNSwJXnOCc5qzIh2glgcDkZzip0uJaDCqmHGASeCDTfLdFIOMAdfWj5dwPcHr6VI02Y9gwR16U1vYaWtxLSQfNvyAePWrbuOw5xwfWs8OCowMfQZqzGMuCTkn16fShlXT0JUAUDAxnpipRCSRxnjn/CmdDkkccUecxOc4A64FTe4XLwAJGRg8A4NK6qFbC/MeBj09arQuHY56euOtWWOxSRjI6DOKhagtdgjYgkfe5qzCF2EksTnOCMfhiqMTlnPZR1NXWd2iA7kYJHUCiwW7kF7ICuRkeg9arJKCm0g4PXHrUrhnJyOnQVCygLgdOeSK0Ttoyba6ofBKAzEEHtyMYqeSINEWA54OarQEZB6eoNXtpEZz9zp9KTQ2iAAOpySSMjr1qeHaiHkqSKhSE7sAgoRkYPWiVHUnklcZAB6GpWpSXmWXkZowRnOOM1Vjwi4YkYPQ96g+0tGCBz7+lMeUuRkZJ4xQt9Rc2pK0fljcDleTn0pROJVUYOM0JEzqRswSMbjUnlpEmCFBUY74ND0Fez0JI3PKjAB756ihLzYxA4PpVWFgoGTjA5FOeTDoegJ9M0O43Jomkc5yQDjg57Gq8jknbnaRzgDrVx8KpQjqATn6VRZRyQSfTFOPczu2yaNh3OMnJz1FWFuEXgdfas1VZpMkgHBxnmnKHjkU5IwecU9DVNPQuLIxkcDgD8Mj+tRTO+CSCOxGeRV1AHj5AJPBUjNRShUUlgSSODnoKEugndaFSLeWOOqjrjOKmtw3mA8Ad80lpGZCWDEZ4IB5qW3Qo5yAD0yPSqtZEN67EkgyCSQRn0rPkhE0uFBIz2q+xBYqTjjIwM1HCpaVu56Af1qE7MbtfQs2ttsiJGQDwTjp70/wAlEwTkkH1qRJQqBWbg8EgdKpyXDCUpkEA4BB60733LS7hcW4dw/HtnvVKa2O5xkhj0xjir9yfLjAI+RRxz0NVJCDGctjHTvU3uTZX0KkMghlIx+PvVvduUkHBxwM9azCvmOckgA5x9KvRSfuwMjBHTHOe3NK2txJ3KbvJbS5JJLHqcce1OmmEsZJPJ5pLlXkxnaGHQmobSMM0hJIGccjqf6VaVxKXRjrWNn7Hp65rQ8orFk4JA6VDGSucHt361J9oBUg56cEGr2FqVpWCqCBg9xVaHLyHAwM5AxUrSF8oexyDirEFqdoI5HqR3pp9w9BFUmPAzx2pWRmcO2DjABxip5IvKXK5JPU0sZV48EkA9e5qdnoUlcquhfgHr1qGaDy2C5Hy/eIGAfwrWWNAhIwPTA61Qu0BJGTk9PahSuFiGROjDkDGAOMVEVTcNvXHSkQsshGc8dCePzoycjoTnBGc4FUmkFtdCFlbJJ4AOOuak8syYBGBnNPZyilUPI6Z7UJITJzgHHT1ouriXZF2ygzJsIzkbsHpWhd2YkJHDgDkVWtZ03Aj72Ofr/SrBuvKLE8Z6g1LdnoXa/UyZ7ZEZlK4AGfqDVWM7MADGK1LgCYHBXpznk59KoCIv94YPbv8AhV3utCBrgOuD35PNVnUtnZkehq35flgndjjODUG5SQByCMk1CbWhdlLUYoKqAccdakjXOOSeeRSFS+OAQOg9RToshjgBVzwB2qnroJJXLHlqgJwSDTCgHbIzkVox2JmiAwCT/D7VUngClgCQQcAj070k0wbVtCa2TfEDg8YBxzT7m32KCRkcdDTtOhIXCkjGDzWlNCjW5BHcEfhTuloxJ9DNto2CHLfQZ/So54SFYEAH0NWgVVsFguSOD60+eAsjHaT3FLmSNLJblCziKklgAR3q60SlQfb1qrbsHIB65wRWg1uxjBBxg5+YVk3re4apWKzxMw+RSSvOQPzpIE8zDHJ56A/rVy2lEEnPRgQRjqKjAWE9SOpHFTccVckEAKkgk46bhisi4lMTkZ4J79q1mJCDGCCOPf8AGsm4ty7sWwQecY6VUdxPR6FTc0ZyoJ3dielWUy3OM/0pxiRlGSc9qroCjsoJJHzcd/etGu4epaMI25zlsZxntWdJNIhcMOD0IP6VoEtIozkknr3FN8hZ1I+9jqAKEiW7aopxyFhgg4z1qwJvJTAbIAyQxzVmKBFUZGT396rvCsshwAFBwAO1LcScuqFModR93B9B/WovsgfknH8v/wBdTtCF5HJoZQq4UgY6gHOaUdx6vRqwxLUPtVSflHGR1H9ajW0EchIHGc/jU0TBCCNxI9utEzFhsKnk/eB/Sn1Fa2qFjwxPyZ9yelW1gSRCCAc8dKjtowIOOSB1HepkIiwSBkjqe1Jo0SutTPmjezmJA4GOh6VYtZd2SMZI5zUN5L5jkoueemeoqa2XEQbpnihIa0dizJh0wBluOo6VCqhHyRkn5fpipTlQCQCKamyQk4xjqSKNehLjdkkLlMELgHgkVfhRZ1XODkdDVLZgALgDt7U9AwGCcNjnA4BovoaLQdIqDG0YGcEgVUYgZboBke+exq7MwVDtz2znvVNsTdAcknIxxURfMS2mUVkDuU5yB1PersOVXI5IBAB6U+GyRh1246bhjmkA2jkd+ea0tZEIa67UAB59etRyZiQNuyOp/wAKllIbOAARxk1SumMaEk4HqaTRT0FHLkAAgdCTTwxVhz9SD0qpDIfMyh+YDnnFWETzI2ygBzznuKWr2Jk7rQnXDcjgkcn19qjZcbgVOe3tQJzggE5Hp2prygZIJIxySKlaMSd1YgcDPIGM8Amo5CVYAjHOfrVjchOSeO1VdquxyeAedpxzWqSBaKxcidRkkDB4xUMpyCR1zx9KhlnCkYBAHXnNKmZHycgEYx6+9K7YNIdFEtwmeQc1OYCAM5KjuT3/AMKIIDCrZI455/lVjzRJbkfxDn6e1WrJak25SjJD+8BHfjGeB7002rXSggj5T9KV5skg8YznNNhZ8fexk8VOlxpdyNrNxvGNp9BSmzESBgOeoz61NLcmNcEcnv60wHpycY6E0N9kKxGEBc5yDnJ9qsgKudhAfHUioxDnPJPbnvTgMshAOOmaL9WFu5IsSu27J3YxkHg0slqgUEMAfUdx6UzcyAYAwOtDOXUAHjFPnJsNaNQp43L9KWJPLY5BCkEY6ZzUY8xHIxlCMmpWmOwg8kD0pXLSQzbtXkZCkDJ9aWJQ6kkDIOSPSk3iWNUJyAckgdDU8ULNhEVnJ9Bmpuu5aaQjDylJ7Ad+apmJ5JEAyC3au98P/DLWPEzosNsUVsYLg4I+te7eAP2W12JPqYMpJ5DEbSfTHYV59XGUqK95kOp0jqz5u8N+C9V8RSlLG3ZizfxZGO2a+iPhr8A72O133xMLZwVX0PfmvoHwx8M9L0GECG2UFcANtAziusW3YKATkKMAHgYr5LGZ1f3aZ00qFZ6t2PPdD+G1ho20BA/GAQP8a6OS0igVViJiCjBAA5Hoa2J4dgzzgcHHesu7y0gAJyCMgDr+NfNTxkqru2elToQjq1cwdSyYLlymfKQsB6n0r4k8ReI7+Px7qiu+9VYqCV6r6fhnivunVbZZbOYABSUxkd+K+HPihpb6X8QNTRkC+awkRj3XAHH417+UctWraWprOo6fwlWPW2VyUfqOec1Y/tu4wPn+U+/SsBWxyev0p4l+UKckHsBX3SpQtaxLxVRq1zcbU2ZGzJJuPbJqBLpi3znPfntVNZMgkk47+1SgAqCOvY561cYRS0MnUnPRsmEvz5wcd/anNdEgAHBHpVYAqSAefc0YZmwcZJ6j1o5F1CMmla5Ya8bySRnI4OO9MaeXABkK9PunFRkHscgdRTXDMAe/U471Pso9TONWUXuWv7TlhUEOehyPWqmpaq13ZvHMhcsMDcc4FIyjgg5x7YqtcKDwDkg9PSl7KK1N3WqSVm7o5a4t3jkAAIHbNCwP5ZOAOM8962LpNx57Dp6VmG5KArgZB24Pp610q1jyJwUWUHJLkgZA4PakAJ4xg56VJOCVIBGe3PU1WjdmAbBz1we1O1zO8UycEqp3Hkd6aJSQVGMkctTJGMifNwTwRQjiMDPPYijYOhIwBIB7+hpGjAX5SfcU8ASAEZAzSeWyocnJzzRp2BbCYKqDxgHHXJ/KiTB4xgk5wDTWXYwAJA6EetAzIABwVGCfWrWmwW0I5UIJIHGMZp0RCoeQD3qQYX5WIAU8c9feo3IORjjOAR2p3I0HtuDHBBGPvLTOS5BJx05HX3qS3xsYnkAcDOM01yTtAJJHXBqWyrIkCgKNoyccH+tTgFQCMdM49apqGVTnIwc5arMchBXjIxyfSoGrXHug3KcAHGadG58wEH5SOTQzDaTyQRyAOtLHECCRkU02O1ndGpp9v5k0YJ7+nb0r1Xw4CLZQCAuM49a8u0ZCLhSScEdCa9U0Ft0SKR0PHtXn4uT7Hv4GNk2zpICRtAIDDqPU1r2MhBJGMd896yIDuOMEEeladl8zAgEqemRxXjS0ep68Gb0KYG4Zwx6CtK3jHGSffBrNtnUlVJwD2BxmtCAtkgoB2BJ5HvXLNJq52xNGCIFcDIwe461o28Ryc4I7c45qG1QZwR0GMdKuwLnGQSBziskjS4jxiLjByD1z+lQAFi54C9hnFXpkDDOCB3xURgG055z04pSR1Qs1qViDknAOe4pxQ7cEYGOxqdIAAScnPHTOae0Z2gEcH2rHVaM1djNZgjLngA9jS5GQOOvXOeKkmjJ3ccDpgZqrNxHkAE5xgHFKzZk3d2GXYDKAACO4NeFftA2gBt5Y0BGAD7HFe3vLtYemOe9eV/Hi0STw5G2AZC3zEHPHBFejhLqojzMYk6bTPnZY0LHAGOw6AUv2dc5UZA9KWQFQFAOe5xwBSrIY0AALY64OCRX1Z8E9JaFeWMq+cZGeTVeYblyTgA1akkI7kHuCOv41HxjBHJ7GrJk3uyq0YwAufyqRf3iAKQeOMn+tPcgnYePU/wBKQRbnKIQccHHai91cLdQAwnzbgeucdRTTgyA+g4GauT25aNSCRt52jvVTayqGOAQenpQgfu9C8k5ZRnnoOOvFWY1L9Og56VkqzKq88g5yO3vWla3RC9+uDkdajbcOZW1LEYJkAwSW+bNX2YlVUsSOwPb2quXMqIVGGB5xzxV0xCSNOcMAckE8+hrWOuwpvYYpdScABQMjmq4mXzCuVJx071K58mPAyR6Mc1TVi7glAMHjIqWtS4q5o5IwQcEjpmprchie/GOapM4AQjAJOMHtVu3BVzgHBHGazTsbEksmyNgQBj171hXRG58jA6nnrW3LKGymFBweveueuBudiQAAeMmqguxnL1MvUwGjc4I78DoayoHwMEkk8D3rb1Ff3BbOSentWDC211B5JOcj1rpWxjuaFiwOc5BB6elawjOwNnJA9axrMguxI475rX6qFBzjoaiVwStodf4BB/tISqMheCMdDXWfEW/FxNC0RJjZQcY6HpXD+Frma1utgIjLdWOcEf1Nb2uz+fsRyeDnrWD03NoJLqZMQOTkn6HilmIUEFgOxprN5OSCSe4Paql7dqygg4wOQtZNPoXuNu38sDZz6g1kT3Bc7EyMHBAHSroEly4RB8vUkmop7U2zkHIHvW0dtRSdkZ3luJQWGUPr608Fwo6kA8Yq4u2RMA80iIJMoWxjue9a6dznTsV0G8kElyOARxWnZwgBgAckZz1xVKFhFJkkAg5+lXLS7X7SGC7xuGVJ/wAKpNId2iO6ty5LZDADlW/lWcNyEHBGfQVq3rgStsAAJzge9UIo/wB6QT8oAwP50pD1RFPOXZSQFIGAAevvSxgSE46r696lu7VRh1yCDzz/AEqGPJlGwkEHketT5ktltoULhgMHGDnvTLmIqySKTkEKR7eoqdCHiPBJ4AH9aV4vlHPFVzRWlhqREJCU252kjFWVZckEAYHGB7VRdicng4OMseSKVnKLknjIHJqdUhvXcUgIzAf/AK6jK/MckEY4560/ztkiEKHOcc9DTpVUsDg9OCO2aSfMCSKEheKVDkn1B4qyspZie2MDPap3iRxlgue5xjPtTEjIPAAAHrV8qsCk7iLgKFAw3161DMpD5Ycg1PcqQFKttPHJGfrUNwXfPAIot3G23qS20hcbMAPjnIpqI8EpJwQemO1QwlgwK9VBBJ75qyreagIJ9MntRcl67EssYiIccluM0wSkkA8eppUBWJ0yOBxxUYT58MuQOtJy00M0tdy0QXQkEAAZzjrULcgYySOo9KeH6AjBI6A9ahaMuSVJGeMD0pJXRqlEdvwAOtOK4XfnA9AKI4xsA4HPpTmJAAzj3Hb3q1orEtNq44MWUPgL2780pkLMeo4696iclUGATg8HPWk84E8ZX0zUSsyloXmcMuQB6VEGbPb86hEy7CR1zyOtIX5Vh2GCPWsuUsmkZxyAdpPUdqq3VtuG8YGTzirTTJsUAktzkEdKid1cENxnnI61UVYTKRt0KZLEAHkqMn6U5AxUdSBwFAzViIgAkqAM9qRyJFKocAnIAPT8a0VpE26lYh24DZVR3/xqFoCcnqCMEVfEALAHlvU1FNEYmII9uO1LlsFtCMLtBOc8VMsmzOcEY4wagCsGAwNpHI9ak2DrknHWp2DYc0m5QQCAOgPb2p6HzDnnI6c1ESJouPlA7ZpsbENtwME88Uahe5cYFlwcj0HpVTBEhwc59asBtpxyT3qKXIbKgZJ5zRvuU4ocxOBgjYByBToSGjIXIPv61CyuFByOeoHOKdbnbknBJOSBS2JsieN3WQADI9ferXzzjOMgd8VWJVxkZBHcGrdrfeVk4AAHPGf0ovqGtrXIZoQ5BwDz27GrHAjwfT61XnuPNkPGBjORTfNDDHI/CnsEV0ZIcZAJz35/lTfP4IBHpgDkUjHBHSoXOWJAIyeme1GjFckd9pzgH1BNMEhYYbByOtMeMgjB6nPrTBlSRgYHpVqyWiBSSdi9Gf3YJOSe1DZBGMAD171WDHA4IGOo7VYVt4GQeRzn+daRXUXM79i0VDAEnBI7cVnSIxlJAOc88da0ELJGGIHynGMZpqzDaAVJ684pAtSiisHAHU+oq5cwAW4fGGPAGaHhGVfPX0rVlRLnTgSqhuPlqdEFpPY5tVJZFbG7oMipooZVY/KduOOOhqzDDm5AIIweOO1bDSxwRkGMtuHU44qRO5m2NuZpApOHOB0xz/IVoLCUBVeMHp61SVzJJlCQ3QLxxV1pAvkuW24OGB6E9hRe5a7srciVgdysDjBPSo5FznOOv5+9LqbH7Szr8mTg4H6VEZR5J3nMhJycdKzktblpcy1I3lYvtwSAPXj61KEIQkDkYwB3qlFvklLHB5wAR0rTiA4zkfWpt1KQ9S5wDjPY+lEtuSrA4JPQ+1TIc5UjGDwQKWVSqc5JHTHasklzBbQx4LPFw4dhwemelXVtELBUJI64FSJFESGYEN656mrkREb7gck85FdF1YztK+hUuLQW5D54A57YzSrdBsKCw/3fWk1GbzhjDDPXAzmstW8kjOQAeM1nbmehonys6BESXIJUep7iiaJYVDgYOMYHSs6DVFJwCCcc4PWrbTiVAo6D0qOWzsaXV7lfzjIw2lkJ9s1eSQkAE4OeuaoY3yHaRxx9KtwRkLtJB54xWm3UySu7kksTMgIAyRjJGadbgxocnBB4461YjztOcYxxVWRS3qPqazb0Hawv8ZJyADyKHgMykhsHtx1pYtsituPIHQinLnqvIHYdqnbW413IVRopsOAPT/GrMDpKOVwPQjkUkkRmAJJzn86WFCkgz07+1axlciTvoTxIjKSAF9hTEKLONwyB2zVy1s1ScsTxnJBOQaZe2Sux2ElxzkHqBWyWlyLrYZPcRRygIcxnq2MEn/Cs27YSuT0GeOaSeOQZPUjueOKrz79uCR0+tO77BpuNn/dglSGzwDVfcZCgOcjkn1pZUchQSTzke3vTJCyYI7deOtF+4XvsWXiXysg5I61BbNtYoeAPakjkD8cjPoKR4jE5IORSVgtdkzbVm3DjHt09xQ6AgjpnocZqIPnaSNyk9cVNGUHBJAJ65zVNa3B9kRNbHaSM5B7elSBSoBBwQMdKmyGwMnjJBp5QqMYznpk9qXKTyvqQQlS5OSSBkZrStZg64BABGM9j6VnCJw24LjPXH8qlCFcDBznIx2rNp9DZSTNuPDE8jIp7HaoJzjtWdbyMSDjnHPvVhrg7CMYIORWKvezCye4TuAQ3JJxn/PpTBOD/ABdeRntVea5UsAwyT6iq7MQTzgZ4HXirtctq6LkzLtLA5wOOay7i5KEgHjrgc9afMDgckEnAArOlyhIyXGc9M1aTRHOo+6OnlLrtYHHeq8DmOXaSWQfNnr+FSo4lDsDyTzjtUbRpFJwOM8qDjNNW6mbV9SSUqpLKCATnB7UCYNETgkk8gnpTBlxs9T3ODiomAjBAJyTwD2/Gkt7grJh5gTGTjHbOanMm7oMjPeqZQmXJGB7d6liYhyOTk9uK1Xdik/Ic0ZccZUnrg1NBiJunXBG2nxsuwnABPB96CCnqAe/QZpyd1oSlrctwzkYY9c5Ge1SyyHYCTxn9azZWKRZByR1INRJe/KQwJJGDzXPrsbJdbF6VjgAAYHXAqtNIignocd+1V5rzaR8xBzx603Kzg55Zjgnpj0ogu4Xi+hHHMGdhnhu5PSnJP5chA5qlcWwgOFYkg8EE81CXlEQYKTu4I71o0ZXs7mvcy7o+DgjjHeswXUiyMGBGDklh1HtViP5gAdxAAJJ4qVrUFWYj8RVQSWgX0JLa3Eq7wQpHUZpChQ5JycnPFQCRrclRx3+tPS5E6jdww5FaW7ma12LuyOZBkDIHPGOaqpAEZlPK571EZ23AAk/WpG5QMNwYjkHkD3oTe249nYQxBCTkfSopTvxjkjrUocSdQA3TOMZp62rPHuQD7xBB9h1qU1IEVFCEbSAMHpU3lxyEDOCB1qGS1ZG3hiuR2HWiPC53ntx7GhJxVx3T0HrAI3IGcd6TAj3yc4zyTx+lL5yA4I3A9z0NShDKxJJKnoB2NS9SrNIQudvUE44z3pIyS2WI4JwQM1YCBcFhkd8DnH0pJApG3GM9xSiujKvdCRz4POOvGKtBhIhycADk4rPMZTPoKu2iswILAYPHHUUnBIjmTexKq5A4JBGc5qYIeRnGBxU1taFsEkZHepbqBXQjjAHORjP5U4JvUGyikhLEdOfT9KsEkAFiWJ4yDUUSFGXGJFxke9LMzArgY7n2rX7N0L1GygseQcAEYPeqtzGSuQMY5yBV6OUE/MOo6EUEqrYAHvx19qmLJu7mNvIGWDEE44NT7d54yPxqzcRxySHHynIIA+vSpjAgABIUKPTrRy3KUuhlSK27BwQOmB3pY4N5JyRxwAOhq8tukkhGeR1BBBpXsjC5demOOTRZoadym1vsBBPUcHHWl+z5QFTggdRTppTIpQ9c4O3t+FMjc7dueQemazbbKVmTwsVAAIIPb3qVg6ggHtgVViuArEkrjnPNWEnUfdIYHnOazbVy+hNHnYSR7HIpjTv24xxwetO+1BvlUgg9TULuHkGRwQcmqurEpOxct52ABJOOvNaCXAdSSCOwyaxPnbJQHAxzVhZ2wFxg9ODSWhFtdS40wLOMkkY49KI502kgA4654rNVy+Tk8HBycZp6ThSQwyw7EUXluynFN6IvylZ1JIGfYVlTxFQWIJH5/Sr/ANpB4HGecYqOQPjdwBitYy0tcTjbQzVdo2II6dj60kqjeSVII564Bp8lymSH59O9TBUnUAfNxxg96tWW4cumoy2mAjA5yOuasicYHGPXiqwsioAweKk+YoAB0PWoatqSokr3AV9vByOD2qhLKFcoBjgcj9abOfKYEg/l60wfveRkccmkk0UuXoMfKyAjHJ7jNWobX7UhIIBA5BqlvAbBOSKs28hjyVBAx0xWq7sTTRGsckT45GPQdK1tPy2NwJyepqGLay/NuO7kHNakDIqDAUHHFK6exDv0IZYUJKy9gehrLniEbEDJBGDjnI+la90A0RJOBjqeM1hXLHoDk/0p62GtNGRXEYnUFgMjpVYRmM7h8wHIwOhpzuFJYk5A6CmhlzkliT7/ANKnfc1srEMdqZZCQnA647CrEUaRnaQBxxUluCEI5A6ZzkmkuCepB2g8NSt1JjFIrTINwAO3J9M/jTjCXwTk4GaQEy8BQcHPJqyPlUAg/wAqXXULX2ZUgT94CxOAcbsYB9K040UjcBk9Cc/0qosYaQEcY71ZZmVRjLHGOAOlZvyBLyEmQDJzkA4JFBfaMA4B64PWobnPlg5BDZwVP9KqfaSFyAXPbHpVRVhpK2pp7Q8ZJIIPHXjFUpAojIHP+1TjOHiYEjG3qe/tiqckj4IHGTgGqSd7idth3lBXDZ6+lOADcjIHTd60iZIVQCSeOKmgth5R4IfOCPf1pt6C0iNZsEc854OKdA5JwcHnvTvLK5BII7cVXhBWUnLHJ6H+YqNxFueMuuQAOOpqp5RLEls452gEVoR4KYbkZzTZD1woOOAcdKIvSwWKbLtXJGSelQxn5wCWODzu71eG3+I4OP1qGaI455x3ra+lgdhrsFUEDnHOOaFJKgrjJ/LFPjjU4HXJ6VY+zbI8khR0qWr9A2KsjCNRnk45A4qS3uSshwMqB1x3pLhAo5yWHTios7VABwvXmo5WtBbal6a4MmSWPTAUdM1UMJbgjDAdPSmjJ+b8zmnGItGTuy3fJrSOiE3crxqUlyQT3HbFWopW3ZzznJqq7sGAAzx1JxipoTzwBz2PFO12ONi1K+U/pVadmVMjBBHHPP5U9zgEgk47U7yRIoOT05OMUPQq+mhSjLEknGccccmnhs5JwMcZxVk24IILBccbcHNVJYxHgHoDn6+1S0nqiUxyAsxBxwOAD29aia3Ls2T0PI649qkEu0gnAzweKkSYFiQQRnBUDkVN7MasxtnZKxB24HXk9D6Vca1IYDoG4ziltmEbZxx97APWr2VlTIOCecGhvqNKy3MGWN7OUg8g/hmrlvcGXHHIHOe9Xri1S4A7kDHTHas9Y/sspb5iTwR7U9GriWmjJZ7cBNxxkgMCPSspWaKQk5OB2PUdq0jdK4IfgY6Coxao+4lsccVcbNBez0FgnRkAP5mpZEXaDkEH8azZI2ikYZKlTk04XjFQrjPPUcAj0qGrMTdyb5kkBB4Jxmrkj7YwpxnHFVrRQF243hc4DHqfrVqSMlSCMN34o8x9CjGQ0mzg8Z571bhQNj0zg1EIBGMgDPGSR2+tPhlCyEEnBPB9R9Kba3Ddak/2ZFfGe2RTxE+BgDB4571FPchpHA4jB4J7j1qWOfdEMHPHWs3rsJKzuRSRtEhOCeOf/wBVRRO7DAJUk8HPSrEgPXd1HNRCNWA559M9alIfMTwnC8kn1zUzygIDkehGM5FVD8nGe/HpUbSPgggg549xTUS4yVrF2GUDKkgDHBA6VML0JGQMEHHOOlZGTtJGcn9aIwwIBJyece3eqSe4rmn5+DuJJBHpQh+cjgA+pzVMkvEwzg+lLbszEE5BU8Z9fWk0Gj0NHYqA9AQMHvU6yKyAYyOmaz23kEBiOamt1JUksODjk1G+40ovREskvkYI4APUjpSCfzMgjpxk9fpTVDSMRnjntSCEKcg4pD20sRXUewAjHqRmiEcBiee5odDIQN2SxoCFWIIxx1zmrSurC6l4Tr8pAB2nucYqveSDeTxg9c+9O2hQQBjjOahkUMmSSfwzUpa6lPUqmQ7vlGAeRipPN8wAfhyaZtCqByPQgU5IBIhyBzwcjPFXYhvXQmSQysTnAAxzzmnFTGARzmi3AjUDGQD8v0qbcMHI4A4NCdnYIorjHm54OTkj0qYqDk7ccetNMXzKegPerawDAJAIx1NVzW3DcpRzOkoV/TIarUjq6HJyRnPqKbLCSSTwO3FQNEc5HByMe470l3QdNSdZNiBidoIyNoxVmJleEkfeJxVEurAAnIJ5Bq4WUIgBIA/Ch+YLQRzuJGMHGMCp4INv8Iye/emQouQSD17nrV+2hxt9vxoVhXRnXaENhcBsHAqvGpJYkAc9Se9bdxGo6BTjvWVISshAAPOMkUkaK7IbibACMMc8/Wqd1MroBgZAxwMZp90pLMSSDnmqT4GQSSWHGeKFF7sbaGxsS59M4I61oRxgEIQCAMA5qjCoUEgZJ6kVZSbZgse3FJmeiJrqINwCBnjg8VUKbEwHBIPK461PHIZlbsc8Hg8VZghxtJOC3Qihe6GltCgrnHTGexIFJHGZe5HYCrF3aCNuOATwfSp7CInGRnA/yavS9yY3bK6WO2QswJ6Dbnge9XWVYYwQAeOOKc4+Y8gHPJAxmmTxs0RJJxU3uyrdytcODGcA5+tVEdkbk8U8q+4jHHoad5RLDAB4xzVXSE3tYmjkATcSPTB/nVaTBYkkbiPXt2qbbsXk5OcAelNlADAdc47dKla7F7lSRAiliMjqcdqXaMDjHuatG3WSM55GeOcVBKBwM4PYU1roxctiO42IpIwSBnI9KbGM4JA4HOBUc6fIcHg9ef1piTmLgHoODircSr3XYv7ghXHrzg1HPMGBU5IPfPpVZXJYEHGR1pXIkbk/MOpHcVnZ3sxWLdrKpDbjgHoRzTZ3CoMEZHv1qmi8gDIGeBnFSSRjB+lWkkStXYc04ZeelQbQNhJwSeoPWoplKKozypAzTdxcYI6HNG2xS7FqN8Ent2GKtW7pkgHA7iqcA25+Yntj0py/I4xuOTzjik3Z2LvY10vimEA5/velO2CY+p9qzIwHkzzkHoR/WtC2lC4OQADjnNK1ilGLNbT7QFs4yTxVqaJPKyx2kjoB1/Cs+G+CEZ4x0xTbq+Bj4JAzxz0JqWxSio9SFWJk6YIOB3z71JevthKZBI7g9aopdjeQSTT5ZSwBHHGRzRa+rEknsUbZ2EpYncM49K6BbkSRpgk4GPwrAAIBwPmZuAPStCyuM/IcD0zTaQK7LflLnPYcjFJLAXywbA9KiMuOdwAHTHWlWVjGcAH0yaztctRQOAsGNwOR2qjHJ1OOBxn61YnDSRAHg55AGMVH9mxAVHHGARWkIOxnLXYiliJAIIwevenRoWyQOR3NPgQlGAPfBqaJdoOMZI6H1qrslXe5FKCowAMHv6VF5oiyB3PrV26jBQgcnjoKy5UO05OSahajdlqPtJi8hBXaoPIJxx/WnSsYySBkdiKhtEYEEoWYcbqvvCWIBABaizTBd0UrQOzE9Bzx7U6cFRkHnuM9amX92SNuPxppjEpyehPAPpQkPZalSNyo3EYxTnkCFSTk5qaaLbkphsHoeMVFbozjJQbs5Gex+tO1yOhLaXBVsNwD2NP1CX5s5IOBnHeo/JKAscqCcZAzzUhh80sSeTxyaVjRS0I48EcjBYYPvSG5EGORjsuc5qcxDYUyckYGKqf2XLwSTgcetUrslysiYXZYEc4AyT6+2KsRIQpYHC+hqrHEIRukyXHB47dqWcvKuYjjjr1parQFJLWTL0M4YMjnjHHH6U4ZjcEdM8E1m2YlZNzgE9mXuK0kYKACOSODiod0VzWV0JPKxB2gMR1HTFOtCpG5jyT371EwL7gAqAqRkjNWIbVGUEAjAzgcUJPoJS5iORXSUlCDuPIPOKawI78nsRU02yMkgkZ55Peq1xPmMbHBI64HWguwwKMFWGcdM05Lbz+CcRkYI9RUIcyNuBIJAGD2/wDr1axsHy4JHBz2q1otSfi2IhpqxMWG3J71DK5gUoMkDoTViSV1HcA/xZ6VWnmEpwwGfYY5qtSFCyKv2kxsSRznkelVhdO8mC465A9quvpks2SmMgZxnGf8aghs/IZt45HTI6UculxJ20sRPI0ZwPmGKNxYAgcEdxTng8x9+0lfQcVKY8bVbcAegA/rUpXYnoRwx7sZHB7irJQxcY5HtVr7OixjYMEDOAc9KheRjjJzgU32HEbCxZyCDj1zQx2MQoOCMk1C06btvOTwCDUySKkYzyvQUktS0lcrTsFYZOCDwcGmohQcEH3FJdTISABwDn5qgju+pySvYj1psNCyY/MIJIyvJJpOBnIBBPAPeoSzKSRgqe1I8hC5A3+gPFFmS1bUteaChDenA9PemeZlAAw/HvWeZJMsSTyOgqeCIFFB4AHAoa7lJ3VrFpZiEAbGPUHp7UKm45D444AqM4UkDJHbdSox6dvQUrdETZX0Hyz7VPOOOBUQdjL0IAA69qsmz81SwIKHjBFTRWxKYAIHqeabVgcr6IqRNucAAjB/Ovpj4FfB+DVrGK/v4dxY5G4ZxXz9aaYWuUYbclgpyOoJ/wDr1+hHwm0ZNP8ACenRJGAnljJx1NfO5ti3h4qMd2dEKTqo2/D3g+z0y3EUMMaYx1UDOO4rrbfTz5WFGUQdMdM/zptpbIjDHb61rIBtwCOR0xX5viMXOo9Xc9CnQjFaIzVtTnByB2NPlst4XABI5GfX+lXxGMYGB60x3VAQCSD6VwOdzpSMWS1DtjGMdRVWTTyHyFwOua25OoIAwemaoXU7IMAZ+lEWWrmDf6eDGSMnGCQB1r46/aR0c2PjEXZTbFIAu4DoeMAfXPSvtSVGljIACknqe1fO/wC1J4W+1+HEvNo3RShvlOSNuOvfof0r6LKq0YVlYwrJ2ufLoiO4E4x0yasLbHGRnj9KpHUIkjQ4G4jg+tD62EyFwQR93PWv1FSujjt1ZejiLyAqCWwelPYMoQkkkdRjFZaa2EkUrxnnIOKl/tkF0LBcdwaV2UrdGXypxyM59aEbJJyePTsar/2zHOQCACRgMMdKsRXMUkeAwLDg54qlboDTRIqk5wOAR3pCMAkjkAgfnTo9zISAAQenXIprMNxHdR0qbWGlGw1sKANmGI696ryklQM4A6mrL4YKBye+fQ1WZgcgjAUc8VUbmd31M2c5zg57g1iagQJAR3ODx0rZly+T0APIrK1BBgHHPpVpGU9rsolmDA4+UDpUigOSQueMcdqQcnBHBpYkKLgcAVe2hxOz2EW2+Y4PAGOaU2u1WGBgngntUyuuSTnAHUd6Vpt0D4GWI529RVbCGWqqQyMQpHPNRPnfycDng9/ekEm3DDKt0y3cHtTXkJcZwTnntip1K3EbDYBJOKfE4yV/MYpjuCvCjIOckdaSMAksWYEDinZrcd0PkjyCVIGSAT1pAgxnAwDyo7+9OjTaOT8ucgUSMTHnAIzg4GMioWrJ8xdisFxgYJBXrn3onQblIweMHPc1ErEMBnA7VM6GXp19enFW0ir6bEYIwAxyTwQamjBXAAH4moPL2cMM88YOatwD51J5DdsVFuoLVXHFCyZBKgckrUkeVAGQAeTz19qnBQZHUEdKiOFTfkcDpihauw1eRe065WG7jBBBJ4B7GvStGvQkSHI3EflXlVvOhkQ4wSetb9lr5tCBtbjqc1yV6fPsexhqqpqzPX7O7E23nC8ZOACP8a2bSU5BxkY49DXj9t42CNjkADknjNb1n8QEUKc8YzxzmvMlQnsepCrF7M9ctVG5c8tnoT0rft1AXnjJHOa8gtPifFEeVIUjGSByf6Vu2PxYskxvLEH8cfgK5ZUpR6HdTb7nq1spBzjjPX3rWtgFAyc9j/iK82sviZp0oBeQKAcHkV0mn+ONJuGCrexqeylsnHriudp9TsUZS3OukG7IUKRnggkVIthKYw3llgTwQM1xviT4gWmgWMVysqzRsyrhTnqQB/OvaPhisXiDSlkKb8jcCT29K8vEV/YP3kZ1KzpbI4hLbYpBGeccH9DUbptyMg464P5V7ZdfDy0v4t2zDA9jg5rmdW+E1yQTavjHQMK4Y4+jN7kRxsG/ePJLuQLISeSRnArKuZh1xjcema6/X/BWr6SWae23Jngxgk1xV25iJDKyuCVKspGD+NehGpz/AAs6VXhPZkZkySC2Djg15n8aLlTo2wAZYYIHfnrXoM0nl4JB56NXk/xcuTNbqijIJxjGcGvVoX5kcWK/htniFwpDlHXgcH/A01o+AQQCOQPUVcvEBG8qW56iq+3aQQOQD19DX1S2R8LN2ZTkDNHkjnng/wAqijAYDAI4Ocn/ADxV2YB+5HbHpVeVGQggDHQf/rpkczuMMePmZeDwPcUKrJKHXrjAB4BNS+VvQKTxnjBxipniCRgdx+tNPUvUchKoTnjHQfnVGTLEknBIyQOcVdSQujKAM4xz2NVUjPmuoBJ78VQpdCPaTjAAOOR6mtC2jBXlsAYGDUKQBSR1PfnpUyuIlOMZJ4AHWpbuNK+5o2mI2BJ4B9a15I1eBCMn1GcY9xXPJKMr35zit2zYzQhsAe2c8UotocoqwyWPeAVAIqsUHHAOTgse1WmG1igLEcklhiohGGPTgdMmqeupEeVMR4AFBK4xzRHKxOOh9cVc2CRVIPA4we1RSWwVgQTg9cVKjbU2lZa2I3AViMgjHOe+ax75AsmWAIJ5GenvXRQ24kYsVJAAB3c5HpWHrKIruNu1CcAA54rSDbIkrq7MfUGJt8IQRjOCMfrXP4IcAjGD09K37sbrcDjIJ2hQePrWCDicA8g8EmtvUxdi5ZEJLhiMY/Otu3JTZkZUd/5VjRY80EcgngitaJX+bOASABx0qJJhFvodRokn71GABxyARVvVJWmn7HByfas/RFEaLkAY5I9u9S3E488lQevY1g9jdS8hXYDII3Ajk56VmX10YTgFcehH6ZouZjHnaWB5HPP86oXCswLEA5PJJpRi2D7o2NHuY9jgjLZ4X0pdbdJAhQKGUY+tYkUvlEHd8wORtzkVa3vN/ECPp0quTXQ0VRctmis0gRgMYyOuaduAJODnFNkREAyAAOpqeNUePJJzgAD19608jmvzMrHYxBIBH+0OtXLFxlgGCkjjIziqUseeVGOT2x+lWrHZ5qhvwzS0K0tYfeEGQ9CB6jrVaKYg4446+1XZ0CyMDkjOARVbylVhux83OM8H2pt3J63ZKXBXK4zgg8ZqskYRzjGTwBTyCnQDHYCmtj5XIIwR0qXaxT5ehYh645BB/OkkyGOSSnp70hLCRSpBCnjjrUiMpyHAyTUqwLXYpSRFMkHKHJIPNNYGRQW4HoavPGMHgY9BVdlZ1YZyF7elX1C38xXTKnBIIzVpZNyYwOOg9Kg25AXBDDuRUiQeWCRwTjLLQo3FzIDKSwHVvSgOSAH/AJU6OACRmyef7xpxU59h7U0l0FdJaAMSIBwcfpTMfMVxxT0A3EgE5GCPWgo6NnbwTxjtRy2Vibp7EX2fyyWzkHt6VKgAGOKV2CgBj81VXYhmHLAHg+oqdUaJJLUsOpRhk4z0pw+YNnBJGOBUe1zgvkYHIzQ869hn6c04rqQ46lkSgwDjDDsRVYyMSQgFPQhl3HPJ6VIFAGQOM8j1qXKzC9iOMs2RjJ9KfEh5HIz60yPdFuYHjPTip4W8xt/QnsOMirjqHNzDbjIwQBjH+TVbzASQQvpirV0QzYA5HVgMkiqjQ7WB980MLvYVEMWSGBJJzx+lHEQGTwOx9aepB9SPWopo2LAggjtzjNJ2DYWYjjHPoc1CJs8nnHFC/OCCM464p0bxKNpQP/sk/wA6nQpjMuZd657AjHapFkId2GAGPOB0pUuAHOAMZ6elKSrHGcE9wKfL5iV2WIyS2RkjFFwpYA4GfrQnCjHAJokjzjGCe3OP1pR0Lt3ITEChGcHJJAPX2p/lhkwD0HNRiNnJGAADwe/50+BfLUkkggnIJ6+1UtXZBougxYwykLkEHPPc0nlsSCrjIOenb0pysTL8uc+goJJOSwCgdMdTVX6MnR9RwBZQoPPcinOnAIH/AAL1qKGEuSDkknIGcVI49sAdj3rPl6sFYRCHyO/0oiT+HOPQ9jSlQiBgMknn2FOCYIIGR2AqU+gJ22RH8+OQEOecHtTw2zlgQKtOisiYJLdwRShAUKkHnvRvqPfUp+cJMEcZGaVcLgM3J4DGontzGzsDkZxipyMqGJwRwf8A9VDQnZksWGkAPXGRx2pZYt7EpgewJ/nUAkOSDkEHtVmGQSyEYG7g002Jx1ICpiPJP4CmKPnzyuex71YuQHdcZBU8gd6rxttmIwBnrmtebSxLRO0bJ17cbaPMO7AHJNSJMijk5PuKni8llJAGQOAe5qk09GDViaQAW4wQG789azhmPJyeTyM1aYrhSTsI7HJyaglt5JDlTg8jrjIp2voCdtxYbkyZXkkcCtW1BAweNwxye9ZMAKOAQAfQ1r2oBYOQG28ndxx6VndJjvcsQWBMglA6HAHSprqwN1GdoIYc4HFXrW+RoxxgLkAHpUNzdJKyvGSMcEEEDH/16It30KtbqYclo9qfmGcnoBT3jLqhH3hxyKvXM63LA46dBUboRGTggn0FGzJs09yhNEJGwxx+OKp7zgnG4jseMn1+lWfkEpQ9etJJbbiSDx71m092UkVYFIkHHB/StNFOcDnA5FV0tkYcHcOoZeM/SryjJ4UjI+8O4rGXc1SYsWQ+cjGeaQkljngjpntTWkCnGcE0jTbuCQQDxioXc0UX0GOcMSQcA9xSpllIB6n1xSTTLjBGarLJukGORnoTV3JenUllbyiMcnOTuqGSJbhQeDgnJqeRVlbGOvU0iRRwoc5PPJXk1rHcw+0UksgjgB8gnk+taETLEhznC+neqskhMnykAdBz3qaP5lwTyD0I4NOpuaK9iZfKdiVBB96sxSBSCBk45A/lVCOJRISvBPUjirds5DAbSpz1x1FZNaFKSNASHhSACw6E9KjAXJJGQOgJwDQyFyDkDA4wMfrSIQzEEcY5JGaxSsN6K4ip++AKkDHfvVmSJcBOMnqPalKqqE/rnJ/KmxS4YllGDnoeTVbK9wtclEWHA7dualm09lUlQCxGCCcc1EsjBieDj0P5VZiveGB5471HNYThHcr2Y2T85J9ST/KtcLGzDIUk/ePSsUTBJ+DkHkNirn2piMgAEdyK6YyW5EuV7lu/tYnhIGCWPBPUY7fSuVurOeF5RxweBjGK1Zrtj1Yk+lVBKJWJJxnqCa0U7maj/KZpibYQwCkkEn6ds1WuQ6YBxkjsc1s4QghhgjkH1H0qhqEJ2gHO0HIP1/8A1VquVqyEk0UNg2jknPOc4I9uKsHayAj+GoliKEZJyepB6U8Rjge33s9ai1gv2Ix90BcYB556Ux5fLBPGPz+lSLAFkPcZ4GOlEsW7JAAx1HShqxSaGF2Zsgg4HUcYqzBN5ihSxyKqLgfdyrdwx/zzVZLoRXBOApU85OKlrQe+50qzJHEeBk8k1EkuSSc8jGD3qit7HP8ALjDHuaRXKEqScZ6k0ldDUeU0/tIXHHOMY7UG7LIAeSDzzmqDMdoA6VCkxVijAE9ye1Q4t63BWvctXORhiSSRmqv2h1zn6ippJw8eByQO/eoYsFyOhx3qug2+xIZiwGRyATz2PrVfzChBTAY9/X6mnNNt5wcdKqyAO4Ck5Oc4qkmydh7uU3AcsTk57Gon8sfOSQR19zUTttxxkd+KRZMOASSMc5oYcxL54B+Xr71GZCWGRnn1oePcuQcY5/8ArU1YyWBx8x96aiKVi0GDKcsAR0HrQVydoIGf1oMWQMAE45JGakUBgCRxn1xTb5UTe4qkrwcYx1zUck4Ykdh0A/nU23epCjII5OelVZLUbi+cDuKzheTLi0lqQteIq7CQCOopisHyRgEjFStZiQ5AGAOnrSLZB1Ge2a05A50MlQSqACc98HHNRSW1xChcZI9Qc8VO9uYQDuyMDGPWnKWdgCCRVKNtxabxZUG8jkZ7YNXINkkRGMkdsdvWkmtiHYkjIHUd/aoUASYcnOMkAdRVcvVEvXckJKnKkEZxjGT9abcZAyMEnsKkWDPQE56ZpLi3dMEZc9wO1CXchXtYgjuyilGUE4xnFDJmMFQAR0561ZjjAGWQNkYOR0oe3UAsg5J7d6fKw6lQAuAdvIHNToX52kBgOM80rELgEc+wphBhbIBOT2qdtAAowkDE49vWriTbFHGR6gVXaZHUgj5+xPanQvuAXuBx7iobXQuLsTvLG6YOd3YAdf8ACs6cgZCgknue1WGDLnJzkc470yWH5QwIx1OTj8KcW3oF9dSlkggAd8AmtG3IUgM3I7r3qhiRJQeoHGKvJEkhR8AOOCAcAj6U3EnmuyWeQgrg8dajMm9j0z78VOsJK5+XByOe9VJYiCdp+vtR5Di2WrdgxAYcEEHA79qtRQGNRg5Hr05qpC43ICMY9O/vWlcyIkIdCAMgGpXmDv0LaErAQcbxyQBRI4cAEDcBnkfrVC1vwGYHJOeO2KuySB0JGASOSBRdXBOW9hm1FTIPTmhliljKk/MRgUiwk4YZB789KSN0iLAEH0JoV+gtdwe3AxgjJGRz1AqSC1MkQDjaQM/Smrdqmc/hxmpBdDyixbgj1rbnVrkNMRdOQsNo6HJ4xT5bDaucEDHH1p1vdiPknr2rUTZPBkEc1mp3HyNHPRK6tk9j1JzkVZuYWZFYZwRg8cU6VUhlfcpOeABxVkXkU0KoVAbHGDSc43JaZgvbAuSRye+KiksXQM6BjjuB0NamoJ5Q3Ag9OnHes2eYABgCMnBBbP6VL5U7mivaxQRtspyCAOxGDmphGHX5cAnnjiklKlgQQf6UxmIU85/wpe70NOWysydXKggDHb6mpA29cJ2POeMVRjmGzkDGeSxqeKYKQAQAejetZWsOziXkLQsd4G3GOtSxr52SSoJPy57VVWPcQvUEeuc0hkMT8ggY6k1evQHZi3OYMgdD7VlT3zxyZORg4B9a0JZDIMgZweaFsBcAnGc44I4+tNe9uzNu2xVg1IBSX4PUknNT/wBoFschl9M02XQGKkryQeADVZNNnD4ZMgjGa25LrQaqJkxAncFcc96mS3ntnR1dSB1Cjn2pkdk8Xz4wvpTzO0YBxkEZAPehR5VqifiNaKUIoV1+YDkMMdaesKklxjaOoHOPasu3uRIo3bj9e1XUuwAV9RwaxcrbFKzIbtBIxUjA7ZHSqYRVBXp6jFT3Jfggkkjksc1WM+QQeTjBPSqjJhZrVMqvGC5Ack5yCQB+FXhE8ShlywwMYHT3qnvDSAZB7jitm2lRI+TkkYxjOM1qnzMy1ZSjmO0E8kc5q/FcCWHYeuQQf6VQuYdr70BGeDyadaAbwV4Ofm3d/cVFry0LWhbmL902DBPzelZc5LucEg1rSzrKApGT09KzJYmP3TgA8n2rRxW4KXcpyA5IHXpmogD5qk8kHkY61M5IJyM5OTxSqhyCAuT7/wBKWqGETbWzk4HAX196ZIAHyckEkgZqd4Bk4PIPNIUCgZ5cdD6VFtB6NEEAUSLkE9SDnp7VJOchmZgBTTIIF5AznGcdKbJMHByBgcnmp2egW0uSwkRgHqTyMc1bRAQXH32GOR0rMWbjAOT2PpUkM5H3jk4ySKTRSZYuVByeAcdQKpLGmPnGOeDUjzmRXGSOeo6ioZJgGAO7ceVGM5poiyZZESKBghm5JAHX3qvLBlyAxwORihWVXBP3jzgnvVlCJAhA56cd6E2CXYqBSjYHfjPvV2A7U5GD2BHX1oa3O7nr1ABp5iJAGCB6k0lqyuXQgmLOnGeehB6VHAjA4bkAnAzkCrQiCsSST7CpI1ySFwCBVXsrWIsxqMBnnnHrTSyowyfvc+2ahkBEm0EEE44PemySltvbB5BpJXZW25I/LnAAHfAqN1Mq4HyjHT1pqsGUgHA7AUiuUJGfbGatoN2EQZXJBzjoTxg1caUvHgntzjjNU0lDueDgHGDxx609DsIIJx1yTVJW3BStoyZo1ccEkDofWmyQqqjpnqKaX28hcgnPB6UqN5mSANvc+pqL2ZOjIShUDB4B7UxpSHABwAcEVI67XwDwT09Ka8RGSQMnkU0+4O3QjOXLHGRT4zhgCe/FSm0JjLBTk+/Q+tVZMrjI4zyOv4VfmTexbZeeMe5BqW0kHAIIJ7DnFJbIGUEDAFMlyjAjpnORU302KjFbsnmKZwDzjPBqpJGJHAAPqT6U6SYNxkZ7inxMAoLcHv71nsyuVMqm3wAGBBBOD1z6UsMW3guTzngCrjYbnAPvVfcBID2zgkVd7oLEgz1AJA6EClhmLAkkj1BFPkmSOPAPIqqJTuB6k9+1Rcdu5uQABMEh8j7wGKq3cSgj0z25oS6/dgDgY5OaZLJ5uT98ng8enGPpSjoTbWyKT22wZAyQD0GOailZgehyDyfStdoyygEgnHGDnFUzbbQ4/rVxfcb93coyOHAQEEj+8c5H1qBUKvk4Azx71LMpjbng+w4zUbgyBOABnJx/OnYm1y/acHOOnGa1I4/MwSDgDg1Q00ZAJHXGcVpmYheADnuO1Q/dK3Rk6gWztUEgHpUNvICpU8BT0q/dx+aSSBnqcHFZskRjLEcZ7f41ejVyU7dB9yQRnknpj0H9afaynIAyR1yagiUuA+c/Q/0q2kRQbhgE9fek9ECepZchsZ64xye1V3CxhznBxz2zTZFcggHBPBPpT5V3KCTzjG3Hp3rJA7NkIuyQF3cAn5T6+tCzmQcgEZ/Oqzwl5d6ghRweKcwMYQAcE5Az09TVJJDTsThyAACCcnP+FTRgc4HHXOKpepBwAOBVuCQ4AbgH0ouF20WvJHB6ipIlBXpn6VDJcBEKqASRkc060kCPjJIp9AW+haKBFI2gFuD70i4iBxghex4ouZAAGyBj0qrJK0m5hxuABx6VCKtYs+cAMhuGGfr/APWpsc5KkEE+hNVULu4ySSP5VYEbqrMeRjpQib63YscwEhYjnGPYU+RxgsuMY69qoh9jbe556Zp8riTGCcg8c9qLmikmXkYT4CnJHXj+VStGAm49P51m25bIILcDn2NXJJmC4IOAOSvSi3UFy2uQsw2lVHr8x/lTVDEjsQP0piSASkE5q0FCgMCAAOh70JXWokrkZBGHHOTgU6ItznpnjvmmF2ZSAevA9qdAXUEDJUdSe1LYLrYfKRHHz/COKnjmLKMHgjkVXkjErDjHPAPOB/jUyRiLgjjoT05o6E9dCV8yAHdx9elVp3VDlTyep7ipbyVGTAxgKAOPzrHeZ0wgxs6cjJq4K+oOy0uTSSsOTjBPGanNxIXB4J77f51W2gRgA9PWkinPmdwgGCD1zWjV0TdmzA7uVyowDgn0rWjkCx4B/Guft7nKgjgeoNXRdBhhXBB4AB5rBpo1Ubq1yzd3I5AIJx0zVC4lXyyTyQeAvepGgPUnPrk1m3RODtJA6GjlvsDXKE0wABIwPrVJFMrEjJGM9qtxxBkJ2hj0BPalgjETjjkCtNiHdsSCDyowSCAOme1RTqRv5JB6D0q8X3/KOAe4qGe3MuDjK5wT/wDWqFvdh0K1ncLEmMbcZz7VcW7VVAU5ye5qhLDsZSDyTzTraDucknnjvWnLdasIvTU0JpA8YBPOOD60sU4iTg4Y8g9hjsap3cjQqAFBB689Ko+e5AwCSD6VPLqCaTOnt5EmUOeOM4xUu+KbKA5UDpnpXP2dxIHCEkA9xVuJ2SZgAdoHDDqRQ42Kk0+hKygybAAOcDBokg2kYPJHQ9qUDfuUjYSQdw4IpG+ViTu6jgnODWaeo1Yi3hXAYgHoWxRs3A4zxk1UulzOzABxnj296njcGEgkqOufWtNW7hfmYslykYIGDxxz3qh9pLlicDsCOPwpl0xD5UdM47UxV3AEjBAyD6VSG5JaWGyOTIQx5POPamSrhwSeCeAe1PNueGyQBwCTnNNeMOCwORnGCela3M7jogSxLNkcAAVK0WNxBBOc5NRxLt4JGcZxmpEzIrAckc89hWT3EnfcdEORnAGOSKbcEqQgHBOenam7jFHhQSSeeffrSyuNuQepxyelP0Ha6Kjkhyecng89fSlACgkHPAz25qZ05BBG7uSKQjK9wfp1qumgJEduSrYPQHnnrVsKARlsAdTioQnQkY57etD5iBIIBPQ+9S7tlIuow43HB789KGl3SHG4YwMf1quDnIP0Jq4sIwDnIwBkUuWw02thHkcgEEACo5ZXBGCCMc+1SyRHYQvB9fSq5Ry/zD2xVJd2Q5O9gRlbBBI59KtDDAlSfckf0qGKIFWCggng+1SRBouTzz35qX7oJ33JPs4CFgAc85zTIItsyk7TtOQTVyV0cYOM9wR3qEZYNgZAPPGKLXLaUeo91DHcrqTnoOpqVYwOckDnBAqFcAAnO3uBzU0krIASD1289vaosWmmrjlYb1yCQTjHv/SnXGApwOnaqwnZDnnAPOTTHuGkYZIJJ9aepSdlqWIh8wBzkDkAcfnVn7OCMkYPUYPWqltLkEAEH1Y/pipw52EE5PGSOKHYl2sMZ8ZBHJ7VEln5jDIGScke1PYhWJbvwMGp7dtuMEEt0BHSiPYz+LQatqI24xgnkUpQ9MAnPBJolJ34J5HTFMKkk5YilL3iklHzICgMpOOabMUDhAQGxkk85/CrWP3QycbeAx6iqd04UAjoT1FC10G5XVyKZkBHOCfU4pYpCoOAM/zpkRZoyWAyDg5HOadEpfIIww6r6GjW5HNcsCTdCBnBB4FVlmZ5CoGB0znFW12mMliAewqt5Gxy5BCY4ND7F3JlXkEHAHHXNWFlIXaepHIz1qsFztC4AzzUzjjnkeo5/SlfoPTawfZjPOCdoRlJweOaclsqryNuT65pscuwAvwB1zVqFgzdMIego9CeW/Qh8tYiSMEL6U+KRZFAXBGDg+tEqhpM4yKaw2OUQ4GM7h29qT2sVy2RLFACd6AZHpU8sZWM4JUg5x3HtVWJ/LOeQepBqwbkPGAB8/Qe3vQnZWCyaMmaVy4DfXce1MKlCTwRnJFXpbcszO2CfpgVl3jNMxCEAdDg9qvRk89txguVRwFyOeoqz9oTJDkBT6nNUIwYOD25B9amePIyME4zzQ3rqSpW2LYmMoIxwBjgZqH7Od5yTgDtzUlqTtBPBx2OKJXERLE5APele2xSv1L9vKIoFIyCCOO9VJrd5ySo4YZxiqwvQZQNxUHjHY1bFyEQAEZ6Eg4z7UX1Jsnqiibd4nwQcZOAKlYjygGz8pyK0HiSW2EhOD796ypAz5AOcjgetVuJK+jFSY7TyMZ4BNU7m7ZSSCM9MY7VMkZViTwTwQKjurUMyknP1pKw9FsUo3MhyDwDwKtTzlWGAQMAdaYibCAME5x1x1q88KtEoYDzF4PHWqXKRG7MwxNIckkqp4PrmpFtvkAGADnn3qYYQ4B5BxzxQW2ttxx2x60r9GXfuQIjRvgnjHIpruUY7sYqyFMkgHUmrcdvGUBYB8HjNNaleaM+KEvyeAe2afJEY22jAIBJB4q00YD5UYABGDTGZTGhLDdjnJqnYhczK64OM8DgCplwpwMdetQzDCjgjHf096S2JeQq4IIHcVOxfMXzKdoIOR6AVMH3EYIPHPNVxGqLlSOR0Bp0ZdSDkBe/HP51O5aSZs28hWNXXcGQhhkZ6Hniv0M+Ed39t8D6dKqgEopLfhx+ma/OyElmQLyQwILdDz0r9CPgvLE/gbS2iB+WEKQegzzj3NfD8RXUYs9PCxVj0e1xjcSWz6mrm1hypAAqvbkEDjj2q0AQeASO2O9fnDqXO7QYzuiFgCSBTWWQsM5Uk8jAH4VOzFcgHCkdB696ZFIVYgpg5wc+tSpdBtWVyN4CTjGc1HcWZCjeQQemK0MPIQCBn61JPag2kjEEgDg+39a6aVGpN3exg6ltzmLy3EaEg4AGQa8t+LWmprPhm7i2BzsIOR0zxivV9atpfsTDGMnA59elchrkMQ8NX4uF3ShRzjGMHr/T8a93DwjRaaQm3UVj83H0S8hvjZbGPlsVyB0wa3rH4eahfAMQwB42qM5r0a1sbG41+7lwGBlbkgDnPP4Zrv8ASraz+QAKeO5Ar76hiW4JhDBzlufPlx8MtSiJGzgjPJPH/wBesW88K39mGJQ8Dgc9a+s30y3mQnap3DjArC1PwlbXe/EYUk5BHBBrb62rm7wbij5RkjuYHw6MpXjHrSrqBt3J3bDjJ5r3PxB8OY33lI2HB5Azj/69ec674Glt9xERBx6V0wrxmccqEoq6Miw8QNEQpYOCM7hyK1rPUIrkkZBf0B6GuOu9OnspDwybTyMU231V1wM7GBI49uldO60MG3bU7iVgBgc8Y69MVTkkIcEBwexJ6VU03VvMwrnLkckdKtOCzF1OR2UjgijV6WC2mpFcKCA2OSOfesu6iMi4zyPatZwHBAwOO1UZIyBgHPbOetXFmU1dGGNwOD3PBp+SzYOfoKlmg8rI28AcgmnR2pIBxkgVojgejIGbaNq/xUqucAAAk9e3NSi3LsQoI4xkDtRLCYwMAAKMYzyTTb6C3ImG/wC8AD6CoWzwCMEHP1FSZwRkHJwQT2pgcOzr1IPIJppu2oIQrhuSCex9KdEuzIIzxk570uGbIOAAQAAOlSoRkkgdMVDbQCRKCuD3Ock5/CnSA7QBxQZAWxjBPQ460HcSAOecYJ6Uo7jVk9SqFKg/LwD+tWo0DsMnBI6AZ/Gk5jLZUOoG4/XvU0MYAA5APPFXewis6EnB5OcHHH41PYL1GSfTPapJ4GVgNvJGetQIwSQgHBB5OP0qWOLvuXuOh9fSo50AGFUjI60sMgkOD37VJdvmcZABwF69KcTWKTJLaHAQgAEHJYjP4VbEa9QACepFQWxBUA5yOBx1q1nCgdSKGdCjdaD4bNcjPJzwD3qylvEDyQpBxg96jjkKquVwDwDnNTL8zA5Uj0boah+Q4pX1JooUAZQqnPUAU8KEUlyUwOgGaI2VQTgKM49MUu9WHzc9xUPXc2StsxIwY+QeR39DTlv7iEg+aSARgmoyeMjn3PaqzOcOCTgcjArNwjLdGkatROyk0aMutXN60FpK5KGRQFB4ByMHH1r9Ev2d7F/+EZtCQMiJSPcYH+fxr85dBga91m0jQrkzLhSPvc5xX6c/BjT0s/DdkhyvlxAKDx0r884lcYxUY6HZSqTqP3nc9LjiBAJUqT29KvQ2oOCSDxwajtyxIIIIIxjHercZ+Q5HzqMjA61+WyqtM7eTQrXWkw3YIaIMp6nAOK5HxD8LNF1tCZ7NHcd9oruBOqoCWwp657VGzszYUqcc9c5FdVLHTp/CzJ0U/I+evE37OcE297CeWDIOFzkD86+c/ih+z34xsrgmGy/tG1yT5kZAKj0x3Jr9EGjEmeOD3rOvdOhnVkdAwA5Ujr/jX0eFz2rTs5anPVp1muWMz8fvEvhLUdFmdLuwubUqcESRnj8RkVzFzB5L7OQSPSv1v8W/Cvw/4ntpY7/TYLhWUqCVGQcdf8ivzj/aR+FZ+FfxFNlbIx0+5TfDuOdh6lT78gcelfo2V51TxtobM8SpSq05e+jyYxBXySWP8qWaAkAgZB6n0rWttElulyoIOOhFRXdmYTsK4I6Zr6bVGNrbGSluys5JyCBgDtUjRBiBnBAwBmrSxjdjO3jimSoYnBwORzRzB0uyE25Ugj8R6mk8sNnBKk9x2qweY84xmoTlAzY3D0Bq1qUlGxDjnAAyOtMkXoTyRyMdqki+8SeMmiRMZBxyQcg5xTtcTatoQW7tkFTyPb9K6zQ8SxkEA5PNc1BF1wBjNdFoimNsqxIPalexGti9PZlJDxgjoSKpSqVkIPH0HWtiQvISVUZwOe2azLlSJMsOfUc1LkWojUdjGSRx/dxT0O4EDOQO9NtlKuclSg6Ek81MqK4yCVIPrSuVsiKa7W3tzkkNmuS1C9N1KpyACcEGun1m3JgcJkkjAJ/nXMeSkSBCNz44HrirgmZvXQbOgEBBOHPTdwB/9esCXIuAMYJ611l5ZSNYCcIRkY5Ga5GcFZwDwM4wTXRYy0LUB8uQc5I7+orWt5C0oz0bkYPesaPPnHJAyAMjtW/oEK3NyATwo5yamS1BSsjVEjW0ICgDPJI9aYt0Qd2QOv51d1hYLbMSOXHB3EAYPpWPFlgcev1rPl1Not7BdymQoCc5OQQKaclcEDrwRyaHXaQWOR3K9vwpIWCuCThyMj1wKpA79CBTiQggqRjcevNWIZiowBjHH1pSqs4Yg5J4yMk1IsQAcbfmHQgdTSbVtAjexE0fnk8kEnoOB+dKsZixg5Udcmn4KfIw5A/lSElojxwOoI6VCYaCzFVAIGTjmmW5DyBl4x0yO9Rru24J5x0NPgUxHOc8dOtPfcajcsTyHdjsfSoSwG0E4GecCiXcScDA7jFV5kIxn1yKVriJJboHCgHHbAqPzGJ/iKDtjvTljJwe56Cpicrj7pIwDiqtpdiu+w3c7DIGQBwBSRyGcKyEHpjmpVLocMuR6CmupRg/YnjAx+lCs9hc11YtxsCMHhhzz39qibIyyqAfSjO5c/dJP05+lRbiikHkknB9KLBF2e4wnc3IJz19qkSREwhJ+ppxdduSBntUSuGYA4BPf0qloPW/csI8ZYg8iplUPHwRtJwDn+lVmhi27uSO6gZzRERkDoQOoq1ZCe2qLn2TEWSQSD19ahlhkUAg5HQrnrT5LgeWNuAFI6j/ADzSSXm+MYyX96V1clIb5B8sh/vDkD0qhIjQvgsXDf5xVsSNuz2FEqrLlh7Y96JWepTtErKxU8qxGPWlkbPAUDkUssDxHcoyO+TUsKowHIyeg9felGSIbbI4pNrknoTkjHSphjgg5B7U9rFCwdmKEA4+XOfakeDGMZ4PcVMl1JT7Bg7WXAB9+1NSIRuDnfkdBT3BB5OPwpYwWOBjA6gGhMtO6uOlxsBGR3xmq5G9DhTkYOTVmVE8vB5qJ1CdOQeNtJsfnYhViGxjAbrTp4cgY6461HKT5gPQZ6Z6VYjUgZIyCOfrT5Whx1IbaHzF2nahHOfWoZLULI3TI9O9aRRSqlUCPjsOSB3qpPCSxKEg9cAUPRWQ0mUJEJkGTj1xUwIZdvQjpSPHjGe/qf6U7krgdOuBUhqTrnyuckjqaikkZWUAEgjOR2qONnkbBORngk/pS+USnTGPeixSlpoRGWQkgfKM4x6U8kheCQeM9zUpQLDu7Y6gdaaj4YEHHrzVoNVvqPgVlYF8En1FTpy4CgMeuBT22TopAKkHJORzTWmjDgkjPTgVF9bkWbEYmKTOCp7AinTfOoIOCOelNmuI5QOhzwKhM5QgA/hS8wUbaE8L+YACuAB0NPcFW7YYYP4VAlyomwCMEfmaskGVeByD0xST6FJjfKZFyoJ709DhMkHn1qTy5Htywx8g2hSwBI+lQLIXVxkAj07UPQExVXJwTznncOlK9qVJIIw3IGKTeEAyDkDrmkjuTkkjJHrQmurD4nZkE0PmKCQQM5xTGzFhlOAB0HY+tW5pQVLYAyOgFZ0su7eoY5Iz9BVXuJq2xNAxZmIbJx1b19KCxckkYYHnNQWp2KBkk+tSTOynBGR1G2hJCbSHbt2QCCOxHepYsqAw7Go1YSMDjHHpSpJjKKDgep61pa2pD1dy1vJAI5xwQD+tWgp8sPkc9BmqCzhMAqSDwasW7BRgZI7Bu1C93YjciEhEpBJPPPtV+OR0iIGQW5GP51SuImZyQQD16cYp+51KDJOT19KiWpaNq1lAhGe524xTygJDDIZhySc1RS6O0ZGFI6jvV22lIfcAWH8qnmsVct2lgwzIeoIIHr706VFh+Uggnr6Vet74JKVbBBHHSp5rL7crFCFIGQD3/GmmnsJaanLyWZYmRQTzyAKcsWEJHJAx9K2GlSGIxkEODyKzZIg05wCARxRJaaFwWpDChVQMBR1BBqUKzMBkAEdSOlPW2VOSC+ByMVG4JLAAhfTNZKDe5sMlsCfmDjIOcDjNZssrxTAHGe/0rc/s95IAyk9M8nrWBdQuLkK/XOBWvKraozbcXa5ZRBKFB5APfkUT27wqXAzjkjHapLcRQAZPPuf6VHdX6yIQAMZ456e9LYS11THQyKFbKg8cFqqvMZlBAKnBwDx+dReYUI+bqfSn5EjZKrgdz1P4VO6KW1yCO5lXarKTzyemPetCKZWjGDnBwe+KrI37wE8g8cc1MsW1yVIx3FKSugTutEWocnIwQPUVMrkYXPOM1GpA+ZRnIzxUbzfPuIwPQ1klfQqC7mjFMfKYcZxinwHDEHnPesxJtxIBAHQc1bgmCuCDnb/MUW5epRauJCrBQOp7VEdwzz0HUjGKbJN5soK4wOuaGkO7AViWHUUtOoJsmj4G4evJpd5dyAQcjBqnLMeAeD71ZggK4blTnoP1osraINth52g8HOPatC2QPECThelHkxogIILketSgJAhCkAEfka0jYiVypd2qRgHftGcDkHNU2t8LgAMp6hq0HwxJJJ44JOaozM+Tjj0rW9jJRtqmU1DK2Twc4GKjuLolTGw4wcH0qVpZDklcY9qpON7EsCDnj2pxba2JbJgyKgcHDAcjrTOJW4HJGQc9RUDReVjAOD1AFIf3QySOemB0qtb3DRIeScupYZzwO5HrUGSS2Of6U8NkjvkHknpSFniBJUlM4470Oz3JVyvJII2ywAB4GDUDhFXcACScHI7VfniWRABVOSBsBcZwSRinFaF2GwQjcSCT3ANWFjlzyeD0UmmW+VY5HI6g9quI52jJUjsAOf8A9VJtdUHTQElHGflI7USokvIAQnklT1NVZJSHzwoJ64qVZAjA8ZHqM5/Cs+o/isKmQvzYHoc0mMPkDAznOf6VK7hzvwMjPGP6VVuZ8YI4P0qlYVm92PmdEQE8hhkY71TM64HBBB43HGat2y/bMKcg5/OmTaMVnIxwea0jF9AbikVDNvZhgHHrUe4S4HcdxWhHpZORkg9iR0PrSz6SIpOASMcFTjmtHBsnnTRThkZY9pG5geCR2qzDGJHDElWB4xxj8aEtxG4wCSo7ircEbI2cYA6D1qW+XRE3T3Q82hijDgHGTn2qs3zcNwB74q1JcknyzgZ5GTWdOGiYEknIyAe/vWC942SVhzuyLgHA4/GmrEZWw5Oe4BpGnVtpIAJOBTvOyCQBkDj3pxSjuS4sl/1Cg4OCMqcZBHrmliJkckDG09PWmoDIuSckD8qkUlMHB4OTtxzV6PVaCsNdCMkgY+n9KrbikgwPpkVrIqzAEEDPY9qp3EYDlSSD6iquujFqtxvMnOBggg4HNV2hwV2kjntUgjO4hAM9uaY0rIACOp69KpSe4mPXMb/MPk9SetST4K5TGKi+0IYsHBbpn0/CnLicABsAdvQ0XVxPQWPYyhWIGTxn1NRsPLOPbjnrUVxbSwKTg4HTHU1PbgtGC2QAMYanqTa5AY+4BAHU5zzUvkkxjgY9Pf1qX7OMBsdO2aViEIxuJxkH19qSXUtmWTiUoTyw4BGOM/rVqDcuMEA+o7VNKkTtnGD3yelCSIvAXJ9CetRJq4k2SuhdOgyD/Cc1HNyoGMY44Ap5JQAkAA9gelMNx1BGBnHTtWcW76D5erZWkiO0kJ2ziiEPkAcjPQ1bASQYTJIzwKZbxlGbf0A4x2PvW176kpWHkCLBYkKR1A6H0p8Nuk7Eg4J70MwKk8UWbkuAPmByeB0prTcG77En9nnhgM4PXPapUtA6FHIPoPWrUDOrkFcgcH2FR8pMCXGB2APFWmmLYxprWW2lGcrk8DFaMWfLU5x7VevVV7csoG/Gc4ycfSsqF2cY5AX+8MfpWM1Z3KTZKb8R5UgAHjOckUruroCg3HPSozAJQASMngGpIbVo8BhkY+9mhR7GkpXQ7ygUBAwTyVznFVpyyEYUHHvVtIhEcKMKOoAwMmmTqsrYIwccNjqKtLTUhaFaKYs+CCa1IdTEEe05B+tc/LP5LMPmBU8AU2W63YJyfTFYOLNU3uzdN0L11AILHsO4FJdRtARjgHk5rFtCwmDoSR356Vpz3LXAABwccAe1TZonR7CXL/KELnA64GayrohhwQTjIBq3LICu0gBx1A/nVSRQMsR83rjHFUrPcOZIp+a6sMghcckdak847uuQT0qybNQpYEEnk802OzWYbQcED1quQnmbKzlZGwM8ck0oSRGLDmMck5ons5oGDkjAPIB6+9Pjn5+ZAAByvUVLi+o9GtC3bXgQZxg/SpMtcMAckEcEVVQpMmFJz3AGAPepIoyqkjJAG7r2rNaDTLkcJXgc/hVy3XPO3aMAc+vc1WhchgQT06itC3ZXIBxz3B5+laK17smw+KYQsAQN2cHJ6Usvlvwpxz69KfMgiUEDJPPSqDNgkHIf1Paqc+V3TBJJ2JJoVJUHkDkEHpSeRE+EdAEJyD6HuaVCGAH3gDzk9PemyNhgSSo9zikqkmwaM25s2tnYjlc8Zpi3jKApGMd/WtibbLBk9cYOKzBGjEAkYzjkc0/dauCkyKa4Hl5J4YZx7VWAKtkAHPPJqzNZZyQcjrjNVN5iIGCccYHap5baoeliUxB1Dltj8gAelWIl4bJPA4IPQ+tUWmK4GOg6561btrpccq3I4IHFU33BK2pIkzvsVkKgjqe9WoowpIIHI6iqU0mWyvXPP0qwtxujB6j1zQrdCGm0TXVuVOQQQRngVRMgXO5gPQmtGKdplA7EfdBqpe2jYJCZJPOa0fvDimtDPcRvnduPptOKYmVbCdO1MkSVXGBx3xzT49wI3AGou9im7aFrbtJJIOePrVUvk7jnjg4PIp7SlmwckYPJGKidOhPIBzx3rXUhWY1wCSPmBxgjOcf/AF6jeEhiQOgx1zUjkYB6c8g/40gYldwOFA5qNb6j2K33FIIzuOcinxMAoxjJ6gmo9jeW6EYH3gc5oGEwCMnGRn+dNxuNPXcsKACxAI47mosMr55LZ6DpTt/yZBz6g0+Mkru4OelRexbfYHiJZDznPTFW4T5eCcMe+apszGQEE4PHHrUjSMFAA+909qW4QSZbkLMQwOOMEetNkkdQrMMBRnaAeT6inQyBojxyB3/xqCSRpW25zxzjmi/kD0ZYjkJTJwM4ycc+wp6IQTkZUjoDVdSY0wecdCaFudigDjPUgVDvuJtXLHkg5IAxjGPSqpjCkkkHtirCXDMDjHPcHnNJIqspIGTjkjnNNO7sDS6MpbgAcDAUdTTCApJPPc4NPkBXcCQTjjj9KjLb1KAYOMk+laJ9iNiQhCTs4PGTRtJyCCVJwB7UyBcYIOQRkHNSbzhQcDPIBHWnqFk0SrDsQHPI6EClRwox3PapF3CFQSBkc4quEAdnyAeufSpGloKNrsCevpUkkQfbk/TNImC4yOB1z3qaGInIbkk5BIzgUPawmPt3CgIfXkjtUN/bBYsqCpDZJxk+4qcQtgMARzyKdJGGQ9/ap5raBZla2YAEHAJIxz2pZUB3JnIz1HINV5IGRhswTnrjrU8RcLgg5A6mr2dzZSuloU5FOQwxnPHfIpVy2Rn5QeKtFFHJP5VUuZdi9evJNHxaWM7xvqI8m1hgkcgHFL5ahxkEjqPrUCS72BHJA6EcGneaVXnk5o5R3Viw1mXRnJBAOeeM+g4qBIyyFCMD6U4XQZGBbp19qEuAuGycDuOaTTWwrXJkRkQDOQfwqeNcDI5IHIqOJg2CSSPf1qdH2DOOvX3qPIlJp6j0I4A9elLJEckgYOMEk02NgzglSPcHH0q4+DERwc9Se30oV1oN3ZhXkLxvyfof51WjXdIVznPTPOK2L+PzELbSB0ye1YUe4T4IyQcE5xmtlsSma0CsFyCCOoI4zVsMViZVOHJ5OenvVKGQgkHOMZ69KnQgknHB4JqVbqNWTHNyTlgeOcd6qyRFsnJweh9KtuoZevHpUZAVOec9B6UWXQL8pFbIgYgDkHnAwDU0jDBXHB9R0pqBhyBwOcYpHk3EoeuOQO1DKTQsWMkHnB4OKWZcc4oRgpJI4ps0u5MjHPWoug0Y0IQDnAB9ulNeIMR0bjAz2qNrnKkEcjv61OjjBxgEDg+tFwsynIgRxnt+NOW7BjJXAwcUszEEep6iolUYbjAHt3qtHuD02JkYyOSAABjJz1qbzVWQE5BB4IOM1DGDJGHXgYGckAj8KjeN3IOSxHHPejltqTzWZpIwdgrHgnrUoAQkEDJGMA1SizsBdjuXjnnFWVffg5GOlZbGl7q5LC4UdMD1YY/Sp5HDR5GSSMZ9D2FVn3sBgkkDGTzxSNIVUjjkUNsPdIZVCvkHHHPHWnKpPJ3A4yDjrUYAYgnB9yatoqlcksSB70J6md0Ja7izBhgH25496lfHQg4J45qWNQoIJyeuAM0siq6gnBHqTVaspK+pQNuPNDDHPQ1PIpUIN2cjPHr6GoZboBgCcgcc84pElEkhxgHH40XsPYViVwRgDvipVZZBjcAPrj86iz5bKG5J5AxTJMqcAA555OKV+pK0WhcEmSWzgYHOevtVea8yuAcHnGKimfKYORjoAarxZ3kHn2A7VejGrdCV7h3QgHr78iq3m5lBGSe4ParKhVyQASc9ajW3G9CAAvrVJW2IsToo3cgY9amiiByEK5PJBHWhkI2AjnHBHSrVlEAx468g+lPpYtajUt2UZ4CY4X096eq7GByCMZyBV4DeTjaRjggVVuCuDgZJ61F+5orLYbPdgjAO3P8AKqXnK+VPJzxg0XILrnkADoKrrEVYMAT6kCouRJ3di3ASrAgYx05qUrntj0x3P9KrxThyOOPWrO7KEAnAPTNTfWzGl1Kc1x5MwDEAE4PtVlcOoIGMdCDUEqhmT+uKt7AqAEZIAIFW2NMoXMYlYDjJ9Ks22x9qdPf1p/2YM27gA8FcdDU8NsY+qYUHkkdKaeglqyO6tRs5LH2BGKoCHDfd79q6K0g+0g8ZAPOR6VBqNgqoShYEnjJGAKuOq0MpaPYopDEDuCgA9h6026wIvmGG5ww4yKAwCbA2SO2f1qv5eARkkHqQSahp3NEmhLe4ww3EHnBxV+YAAEEqT1A/lWd5JicZJCnnIHNSGYtjGSO4qHuO9hLhx5nyHKnp7j1pksqqgJOAx4FK8BY5JxnnIIOKryxbDgDJHf1q1Z6A9ERMoaUZOCQcDNOk+TBxkqMYB6ioXbbMpAwSMEZzg+tSiUSOcj7pAIqkT03GrubAIIGc80mzGc4xncRjoauAqUB4HHQio2CkjK/mKtWexnt1IAm9QQ+cjggfrUsH7lgTy3Q47090IOQMEnsKYckjBIYAEE0PQpPoLchd24A5PGDUW0+YRxwOV7g1IAQOhB6/jQqMOeg6Hjk1nuaJq9hDGTnkgdgf51HIjFQAD/vCrEoKAjOD3yKapOeQAOvXrQrvcEtdyHafnGBkNgH1okjL7ARgnoasqm/pyD6VOIMRggcgYGew9Ka0FLTQoomSV9TtIz/OrSOQMEEAdQeKGj5GOg70pBm2kEEeuetGok2tUTSPlSQA3P8ACaYdp7Hgd+KjwyMFDNkHoanWI7sPkEHkf/WqddyxkDiLIIzyetTRutxxgikkgykmOCR1plpGEYj+E8n60abij5oke2CgkFsehPWrKW4ZMk54xgmoi5dQDkY6e3vU1rlgecgDimmS1fQj8sI2wDBHXiomTDZycE/XFTeZl2xgAHBz39acU+TJ4B71Ldy4ohEBkBGcEjsKikg8sgA4PpVqI4Y84qR7bfyCT2IpJmiV3YpqAvc8dhSG92SrjggHBq21uOVC8gYGRVZLAmQF8Ywc+x9KajcV+V2JlIlZCBgg55qckLICOcd8dKqD910ySPU1N5uGwMfN1OKlaaILpkkkm8gYz9Kic45OeuCPT8KA+DkghscGkR85Ug5PWnbTUduoSMWBVSSfQYqvs81Tkn0/+vUzw7cEc49+tQowViNvIPPHHtzVaJaENqxL5CxryQBjrTCwALA4J56dadMCcHJIxTHyiggZHTimpaakKNtRy/vATngjowxmmFtmV4xjsc0sauzl3OSDgZOaV4AD1yc44GBWaa3Zom97CRjGSDn29KeSF55HYn1pq/MQAMYOCO4NQ3G4PhQTz0J61OjKu97EzMCpjbBDDnBzT4CHjAB5Q4HPQf41TWXjB4PrnpQtyIScFWB6gZqnoiLsv7yr8jjPBFTEeYMHj0I6mqFvO0pBBHJ49qts2yPIIz1yam5ol0YMoZSSdp6Z/lSwKI8liGKjnioI5iA+8YIGB3zUEt2FBIOc8ccYqkuhdoouXF0C+zkgjkCs26i2MCOM9ec5pvmb9xJyQcjHcUyS4dmAAOMc8VaVjnk9bEfn7mAwASOPap2mxgE8Y5NQCB5WBUfU1KLTBA6Ennn+lVboSpaFhSPLAB6+9Up2ZsAnAB5FXFhI6Efh2qo8bmckgAevXNLlsrArJDY9rjnHynIwamhYEEk5B6UhQb8cjI9KeINuDzg9vSny6alQ02Vy1DIWiOCDzgAnFPZFjGRgEc571DsWPBAwSeMU6RyoO8/MR2Of/wBVR8I277kDTEn7vHc1TlZpGBJJBzn2qw7ZJBHQ9QKjYck9FpXuTuhgVAwIGcjpipWmAbIzgDPFRBzEzE8YG4YPI/8Ar1JJEsiBgMFRwAauxV7EF0QcFeAcnIFRx3Q2kORuGMUrLsTHLAckHmkkswFDEjORnFCRnfUUExuGBJBNW1d2jBG7IPQd6aIyQCBxjBH9atxxYU4AzjipvdlX7EEspCEcE9etU1bDA4DAHpng1PewPIAEAweuP50yC2KuA/Ixx9aLX1C6uSQRNMwYYfrkMccVPKsYPyKQwGDxTt4jwVwrdwRnio4mLSAykFSDnb+lO+gJJjkBliwVHB3AEenvUkSF8HG0dQp7CneYNwUDIxwRSyEIpIBB6YJqWa2aJ7cAvs4DMQoz3r7x/Zw1Aaj4FsWDEDBQxsehHQ/0/Cvg2wl3SB8DIGct2r7Y/ZDjll8LC2ZMKDgMe5GDnPvk18hxBSlVpLlPRwzjax9E28KqFIHbnNSurDGTkDoB2o8ox4DHAxxSCU7sDJUe1fnEMHUk/e0R2SnGIsSKxJIycYx0qdEXoq9O5pqEKMYJHrip4IcBiATnnDHpXqU6UKS0Rz3lMdCoL8jjp061orEr27JzgjkZ61UUBRk5x3wM1cts7gRjaO//ANas5Sd9Bcuhkzad9tsZ0IwQcAHuK4rWtFM9jcWxG3eCnPOBXqRtNjGVcY7jP9Kz9R0WK9BeMAS9CCOh9K66Tas0ZttdT85/Hng7UPBevXSSBkheUtG23AKk9M+uaxbfW7mAgJKw5wQR2r7/APE3wysvEsJhv7dCem5RnFfPfxE/Zhm0+SW40iYuBnbHztP6Zr67CY6k4qFVWZnDFVqL8jyTTPG93AAd5kwBjnGa6/R/G9telUnKqw5wRgZrgdW8KatoMzRXto8W0kb9p2k/4Vji4KSAgkYPTHWvUdGlUXNA9ajmPN8Wp7qscV6pKEEMOGBBrA1bwrFcq2Vz+FcZ4f8AF0thJiWU7M9G/lXp+kapBqkSlCCSK43GdJnqKEKy5oM8X8XfD35XMSEnHA7147r/AIflsZSQpGCeo619n6ho6XSkMBnHp1ryD4geCAscjrGcknkCu+hXl1PIxGHufO9vdtHLsZjg45PWup0/Ulu4yrnJ6Aetc94g0uSyuSQNgBzwKZpN9ghjnOcE4xmvUtzK55N3B8rOuP7rBBzk4AFVpyVy+cAnt/OkSbzyOcDGOKdLjPc7RknFC8ypabGdefK4JxgjvUgcBeSQBgHaMkU67gEkZPYjHBqrGhVCCOB0qzjlH3rk0cxRiAwJyQfYH+tPlUSJgYJ681UdipGehHIx3p8cpKkdD6You0ZWIbpElAQDDA7s+hqsCVAJwQRgt0zV4gnk8juahMOxckk5yRzVRsxK5EkpkzzgA4570BjuIwc9aEjBctyAf4cd6tRhAgzgDt9KVrO1yrkQJBB6kdyelPZGDgg9exHSldVkBzzx0zUab2PJ+Ydc88UbhfQuFUVByQSecjtT/kOFBJI7jpVSSRmC71BUdvWiNvmGwgjHPtRcrmTVi6zYUHIJAxiqnkg5zzk5Bp5mAfkAY7+tO3EkkA4zzRd3sFtCW0jQOC4D464OMVC5zIcgEA8U5MLIWBwDxk80LhpDgEAHAJHX3q79ioxLsEZUBgSDjoP5VMkpUkn9abGQIxg5AHIP+NMBAJznn24qTZK2pbM5c84PTgdAfWrELMB7+1UYlwOOM9easoCyjJz6gCs3fY2Vi/G4PUjIHQjrS5yTwSW7gdKgSVkwSocY/iPb8KnWQbRkdB09KNLalWRE+VypBAXuahdyFPPNWGw/HUfyqBoTnCng8YPb3FZttbC5YpXR2nwT0Y6346slwp8tg5XHTn+fFfpn4L09bDS7UFMjaAQD0xXw5+yT4XW58RG/mjxGHVWOOdoPX9TX33pdsbWMQAh8AYI9O1fjvE+I9pWcU9j0cJHS5qwqgBj3kEAMMe/vU5lKosgOcHHX9aqxyPKodlCsPlO2pECPKY2JCuOh6V+ctnqepZ3sHKFMKVyGxTN4VBwQy9cd/emICseEYsU6A89KcWP3hgg4xxTg0g0YscnJAPB6Z7GmkFyTwSDyKiVdrFCpJJ3A4/rTxMqlGDdeCa1jPzEyG5iG0kggEc47GviP9t20Eev6NcSRK52kHA5LEjBz9K+3LhSQyZ3FgdpX1r4p/bSvmfxBotuy4lUMCSOoA/xr6vIqkliFY56keZWPm+OWyiUqqbD3wOhrldeIeXIzknII7V1JgjlkYdSB1FcrrKNFMw6juB6V+3U231PGqqMVsYoZlzkg88cYqFrstJscYwcZFWrqIKpIHI5zWZh3kBIxj1711JHnS1di4z7FOCSMfWmkhxwPpk1Iir5O4nnPTHSljgO8g4IHQVqttAukrJFeKNslSScc5AqYocYYEA+tWwgIwBxnih4c5IBwO9JysrIWoy2t1wOPwrf0mARuqqRuA3cDpmse2bawOcgdx3ra0y5UsQTj3xUX5i4xuT3EhhdgpwM4OKo3Jw3zEDI496uSDzpDn5cnJbPeqt+uASSAMdfShrsVZLUiicMQCR0ps5I3bGwRyMdzVYOdxxhT0PNNN0AcYwV659KSGncvytuUhCdpXBB7/wCTXJagc3IVTyG2muhlvVZSAQcgYPTmuenJ+1uHwTjIxW0GYzdjVjkD6aUOen3iTXF3OWuDjBO7k/Suv07EkEqN1K8AkDBrkLoFLk4/vY57V0dDH1FxtmIIOSeSO4rp/DEix3IJPDDBx+lc0AWuEB4IHBrUt90dwjrxt9D3qNtxLc6vWYQ+XB4YHIPb/wCvWChMRbGQBxnGef6VrXNybjTwSdrDGc96y4QA5OePTNDaWxrtsSlGkg3AdT65qozYIIzkH0rTZEAypABqncxjcDgcdhWKd2Vqxkd1vII+U46Yq0l0JBg8FSM98ev41URYiSWOzI4IGfwp6qgOQQfUelDGubaw+aYZyoOPbtTTcgoeMf7JNBiGM8YznHSohByWAJJIzzQ0J3WgkjEgEYIxnBFSQtxk5A6nvShAvBzikRf3OQSQo7DGaabSC7sTSyCNO3TqDmqzTBkPUnGfrSsxKjCj3APT3pIQH3A4pXY05DYjKH3DGwdM9qkaRy2QDgDtzU0I+78u7nkE1YXG/IwD14HSqSuRLmI4bgMgOD+IxSnBwVJznI56GnthmBdsDPJY9agK7GJzlSSRjt7UeSBWa1FLkEgjBB5pnmAnH6ChFVskHkds5oZMAOcj0PWpTYbdB4iGw8KW7EnpVeZAWyG2HH8XT/8AXVksAmQMjHQetQy8ocjgnI21avbUm9tBcMACGIA6DNPilU5L+vfvTYpvLGxhnPqKJJVJIHDAcEdqFYfyHyHc25QOeo7VG5K73UEDOQpPOKS1uCAFxlepyKsSyKwBQDOMYxQrXEghkBA4IB5x6VOrLKoJBz7cVUQn7wGATjP0qeOYDOctgdBU69BpaEzDeo+YDB+6amFqFUEYOaqwRvI5IJAPWrXmHhSDleTkipvfUnckljwOD05IqFlU4zxV0kPCOBkdOKokldykk4OcelK+hajZEc1uWAwQQKbBkfKQQcc//rqYSFeMjB6CnlSACMkdPpWkXpbqLlImiKgYXOeuR0/GoShyMZJ9anIYyAdMDnIoI25+uBQ276glZWKroZXAIAPcHvVlIjFGAwytAbBwT1HAwDSsS+ASAR61LatuEUyNmbdwSRjpjPaoxGXUEblHbPoKm3bcqeeOAadwwAHpUeRez0M6aLdNvzxjGKVEAOT3HrViKIlzngZ4GKJbcb8qMn1qvIdtCEYyRjA6ZPenMo6g4GMcHoaY0bOQpOAOpxyamFuJIxnIweoNO13YVrETKWQIDkH5iPQ1B9lO3APXrgdqui3CHBGM9DjrUV0riIkDJPocUXtoF11K9rlCV3ZBJ6+lOliVjyCQfQUqJnPcY6kUIT0ySRyMigaWhGbcxnIOTjpQItxJIIPp6VKl3+8Ksgx1zjJA9KVw2/KDA74obsS9NBpiICEZ46nGKvQKShYnC49aomZzkYAAFOtZ5QcMMDPA9alvQSdtCeSZ1yFUEEfeBqg88qyBRjB5yR29K1MebwBjPPSq8kAyc84PftSi7mu2qKovyPlkOWJ4IHA9qdHKHJwTwcdKcsKFvmHOMYHek2hVAGBjgZqmkZvUeGLHaTn29KbPbDO/blsdcdqERkzxgd8VJlmjx0A68daCYp31KkPDkYOccZ71ZkCjac5IHINMJCZIBPoR2ozmLOAD9aasxoYdzsTnk+h6U6NSGxjHckc1GFIYEcH2q2FwgJ4B7007mbd3YUR7sE8H2qaEHkkkc9BxUSIWjyMgVahQcHJJ9CKtah7qLEhCx89R096pvJkgjjHX3qzNt75JIHWokjQkMUwc9/yyKVu5S02HW0bSsCASPTOc10P2b7HEN6NlgCDmsKKUWsiMT8uecZBznj8K3brU2urdAyfdGM/0rJqzFu7sjhBaTeFKH61pRXDIoAY9M4xmqFnhwM5BArQtYgSSTwPbrU27FqzWhm3TNLMxIIwfzq7bQjaCwwuOtWIrWOW45GQRypq5faWdgKMVHB+Xv7Ve/UE1fUzpdixrg8E84HNZssRjfOD9QKtzjyXPOecGmi5UqDtIxxn0qVdOzK5eqIry8eKMMjAAgAqB0NY97KlxKJCQXzkL0rVluopUKEAHHcZP1qqtvBICGHORjFX7rE+9jFExMxVzlc/lUpAdT7dsVo3tjb7h5Wc4Gc9DVKa3a35B3DHYGizWzJU1syCVAyAKCQ3AIIOPerlhYLcRsXfyRgkMRnBHtVRtryCQcEjtxWnaToUAOAWA+bPGalFrXTcyvOMcpQ9QSMg9aspIMbn4HONvNN1CzEUrFCCCO471Sbcp6EAmhoa00NRZwMEnnvUUr7nyOp64OapcKDyBnuO/tTRMEIycDIqeWQ72L/mMW7fKMEAdasQE5BJBQjniqvmA8quCe+Rj8qmgkGFBHJGRxU2KXcsAvGoAGB1AzTobgEjJzj07VNDGHjyw4xwMVBKojckYI4osmReSdxfODt0AAPBP8qsQ3XlqNucg9TzVUrgnOQ3f2NOjIYDIKnuBzWdtbFp31ZpLdAgZLE9gDQ12MYJwMdTVQyNtxjIzzimN7g59zQkP3bbF2K/QMMk+1Lcyg4cHAPUk1kmUZ74Bx0qV2bBA5x69K6E9DLmNCWVZRkAcjB5qjNbncSFCj0FVzKQCWGe+BUq3nmABycdMYJpqX8xHLzbEYMkankBSOVxn8arsFnUEkAHkA98d6mmuSqYIyvc4qrKAwjK7goGMEYzWiatZCaS3F8jY4w2c08KWdsg4AGCD/SmRYyckHjp6elKiuM4DZHI9alO2wk7aCygrgrk59qgdpFk3E7QPQVbEuBjrxycdaZMy5wVz6EHGPekPchOx/nAKnHI9T60xCVXJTB/2u9TxoGYjdkAc5FRSxhS5wOec4pq7Vh2aQTIJkBxg46etQCXy+HPXocUxblkUqD8vfv8ArSMPNbeORjp1ppD/ALxZiBkBAOTVpbIvGNxwc5PFQWic46DtXRRWqPAHBGe6gYxTjp0Mm22ZFtBErA7Qh6EsOtaakbMEYB6GmSIsYAOBjvnr7VF5jDjkD1NKU3cuMUxwyrkEkBSfl7VFckkA54PSmyEkjghR37GmSuSpBzn0z0rNSbK5EnYi2mReCAQeSO9WVI2gsMnGOKrRTAPsxjcfvEVaKP5RKEHjOQaL3erBIpXxAkAAJOMH2rKnc5xkcHoe1X5rhgwV0VSeOD+tVLnY2O+T1WqWu4dNEV1ywJIzg9qmgzIdo65wM8Z96c6o6ZAIPeqksrwupwMAckVXuoHqX5N1ugIAznk5pYZS6HceCc//AFqbbyCePH3ieBkZpiDypShI9yaiw07C+cySFQTjPepJGKKCWyW4AznFSTwoE3HsM5qGMJLyxwQOD3q0rgmnqyNZDGxxwc54NSswuYgMAuBkt049Klkt4mTIIU9gT1JqsgGWyMDP51VuXUiVug5LVZNwY4J7etVwTbzsmSRgEE9qso53gscg9mp9xAsigng9BgZzTTurMnVElvcCQEZ9wxHQ9sUoycgkAg5/CoreAwqCcY7A9vrUyjD85w3UjtULtcLdiW3HmKB+ee1TSWqMvBGenJxTLbeoOADgZJY4pblnXkH8O1CkFrGXLGiscErjpk0kbDgjJz0alvF3MGx1GCagRmYccEH0qZO+xRadnYDoAckHOcimeZvAAGD3HSmRyYUAnJz1FOOCwIIBI4ANRH0Jl2LKW/8AEOPYfzqYRgA7jg4PHrRbNhRz9RipvKDgEkEEZ3da6YaIhFM2xZiCDg+/arNnZmNkBJTnkqOg9amMZAGOvuauwKjlQ5AzwTn9KpqI1uWbeKJkPHJPJ6VXvYFRyyKXQcAj196eXMDhFGUzjitCNUliIOAccVmppMHG7MqLEsyqQQSOVFUbyykhmJwACQ3T0rdt40t7gOACQCo/HrTb2Pz1yQAeox6etVdN2BGGsi4APyEHtVh1BABJIPTNM+ytvIwTmoJVmt8Ak47cUlzJ2QJpizFyc8EA4zmpVUmInJGadaukyEEbyoxnPX3pxj24xwCM5zVbjvrYpT20cp+Y5J6gVAbBQd2OD0z2q46lWJVRz3zyT6VI7hY8N9KSdtGNeRmeQkPC4ye/rTUVomUKQADS3AWQko2MHkE9TVM3TgkOMAHHT+lZyjd6FLV3J2n8zgAA5z0700upUbxgjru7e1LwV3Ejp2H61XlY7SCOAOeOtCXKGj+InklWPGCCe2RSw4Zy+7nqc8VAkJmYEk9OnpSPbSwk4JYE9+MVrZtXI3dkXZJUl5J6jqOMVVntwxJAB46CmROXYowKjsT3qd1K4YDIA55pXa0BK+hCLQwnKFsnnDcge9XYJCsg3LknqccVFHISTk5A9qmWeMgjGT29a53vYu1la5ZRC7lgd+eNw5wKeUZGyckg5GRSWciqSSCPTFXWkExye45qo7ArIQ3gkG3JIx3GKqylWIPBzyCDSytsYjGcde2aZ5nmEZBcgdDScbFXTV0ROSuSCfTg0w3BcYZualk2qMDPTpWZMxjYkDIz3qUC2LwlMYxuO3uOtVnuA2MEYB7ii3kM4AIAGM8Hg1Xu4zbNlSMMMcdzVpdEK5eWUHjJwwplxEiFXByM568fSs+3uJAwLfka0N4mUDOCB0oTcWZtXK9wiEAgZNEDmNACQOeT6+1OeMxYyd2T2HahkDEYzjPQitb3QJtaE/l+ahIG0Z4A5pyRFhgdM4+lSQSK0ZBznHAqVLJogGPQnkk9DWa1Zb13LNtgIARgjuBU85EsZ4z6mqkZMMhPOWHU8095cptJ2k547nFacyTM1qZ8yLncFyBng8VVuIQFUjcQ3Jz/AI1dwWc9/QA9RTZYl+YDDKR0xx70+a+gdSlJGdoAzkcg+tU5N68nO3GSTV5sKwZXI9QD/Wq0yCSTAOB6ZoTvuMjkw6gEEnHWgDYo4zwAVzUrRgYGcnrnFMYhsEcY4ND2GNlQbOBg1WEW5iMZz171YZ+OOnehCF5B6cEmpRSj5ldB5YIAzjknuKlAO0KABk8dqRVy+8+hAxxSlxsx045I6ii1+pKaTLFuqkgMRg9QaklgAzjA/GqiTFWbIBBGR6H8alMuY1Y8ADFT6A9UWLQBQcfMSMnPFTnaozgA+oqpbEnJIU88Z71JcqzocADI+uKT7IqL0GXB3r1wQeAKhUFkwPoCTTY5OoYnKnk+tP5GWBBORjI6VUfMq1ySEmNMAfMDirMpRlJOBgcNVFZSzgjHByc1M7kpliQccjPQ0r2G5XVrFSQPkhVJGepOc01EYOGdjtPJAGMe1WYVLEMCcL8pzTDGQxOS4Jxk+ma0i7mNu5LEqtjoSe1BiBk4ADdPpTo08oEj6fWnRN8+SAQOoI60XHo9gYkkKRjHpUT4jOOMk+tSvKS+AMA8k+lQn94xJBypwCO9TbqV0uOT5ScdBwc1egkwOeQDg1RiIIIIJx6jHNTK7BD6noKhq6BWepdeQNHuAyfakCk4OSVByAD1/wDrVBGm/GWIx6Gpg+3K88DjHelZlJa6ojmAQg9wckAcfWoDMChGMnnmpJt7jjoeBkdKpsjKrDnPvxVWbG3d2IZrvblSec/dPaoQpkz1I689qJYgVHUkDOSc80kTOxweAOSc4xVJcpnvuV8fvCAcBTjg1NgOoAPAGd2eajlX97xwc8mpWuEWFwM8jBUd6abGkm7C+UvkkZz9aZFHlSeo7HpUSzsSM9MYOO/v9K0tLiScshIHBYdgaaZJWhkGMc9emO/erkTgKSQSe3NUVK+YwBDjJHNXIUK5wwyOoNQ+5Sd0WYHKgE9cfexWjGDJAc854BNUI4TkBhk55U1ZhbyQATnqQfrUbFJ6WJJIRIQCcAjHWuevbcwSk5GOx9K6IsWQhxzjp1xWNqMYdjwCR0BHT3rSDMZKzIovkQdefWrMTjb8pJGccjHNUYZWCgZXbnBGMnjtVzH7wYJHoAKGrl3uixAhbgjAzzTpICfmB7+v5VJES2FABx61IgcKwHOTzntSasTy3KTnaCDluOgOOfrUMUgTLMcMeDg5zT79iqgAfN2xxVAyEADPHf2pa2DY0/NQBSMZxVWdyQQgB+lVzubGAcDnNOjgeRkIyQxwSOxp2urjuESgZIOTjnNW4yNmMAcdR3pwtioBYAnnBI7GiFEBVDwignHXmlZ7hexXmXDkn0zio3QyD045IPar7wh2wOmf0qOS1AyQBnpWsV1C5BGm5QCQNwyB1zVq3ZcnkZAwfbNVljkjJJGCOAfWp1DKSCAHAxyKlkrcdcRBSSuSexpkbEqCMYPII71OsTzIQBkgc4I5HpSPCYvLHQEZIx0NRa+qKb11LVu4EfQ5HBplypKcAD0IoVm4yBjH8IqKWUMMEkY7AVjZ3ug0Io1A5Oc9zUscpBGCR9KpStgkqSSBwPUmpUB4HJA64q7aXKTNASAZIyN3vTJ2KKQXKnAwPX6VGgbyuRjHI5zxUUmX7kY9qadnYG2QtGCGYAE5596LfPmZ71KQDGMK2T1z2pbaMb8kcjqaJPQjcnmbcEJ3ZHQmmxwk5JwQckYPf6U6TBPAJPrmpIVGEJ6qeCOKSZb2sVJ4mYnI61DBEzcOBkdDitaUBsFBwfamm3O8DAA7mtE01dEJNFMxDYVPXG4EdxS26jzsEHA/WtDyECZ4B5AzUMEJEpZR046dacWkVsiWSMccYPcdaV7hLcAEgn0PaopZXZnL5HPHuO1V3iaXkkEHoDUyavoCTsX7O683ATg44zViW0GMg7yeeexrOsd0MgDkMM847VsrgxHBAHfIrI0SbVzFkAU43DPQjNMiClcEeoOas3BAkxjIHTHeqkgKKTgg989qpaD1SHMo6A5PpinLGwUgkAHpjtVaOVpDz+eelWkO3BBB7gH1pNdiUr7EToAwzk8deuK0IQFYBj279wKzJJ9jtkjOeDnODU/nkjCEg45APWhK4JFqa6VX2k5P9KHkAT5CxOec5x+dZLK9xLyTszyfU1cjwkYDkg55OapJhdbJGtp96oTAJB9Kbqd6SFxnIPpnn+lZ0Eg5Azz3HGTT/LkeTDHIJ4H/ANeqsJ2voV0JZuRyRkjFMZyXUBQMeh61bkiBHAyfyqC5iKgtkAgcjFLmJsRvkuCBn8ajM3lg78fUCkFwEXJ4JHAI6VCJxKu0rk8YOeh9aLXL5r7E6zFgQDgfTpTJckgA9etR+WyRHB+Y55pqxOoJzkkZJ96aSvYn/EJ9nLMCTsOOh7UpiEZIB5J9etOYk4YABgAPY0wyBmGMkjvijW+wvdFBO1iSCCdoB4p8gIjDEkcD8D2p+SUORxjnvmnBwBtJJwOlabILajlYbOcAgdDUnkrtBLAEjjJqo0m5wFJ4ODkVeyBAAp5HOCM81nre5okrlZ0KEYIAzySaaSNhPPoQabNMOhGT7VXeYg7ckg8YI/WnbsL3UTopZfXHOaliX5+QPfNQLMBGAFGM44NKLoxgA4BxzxUPcW7uXo4w7IRx3I6Yq26AcAZz3rKtbsmQhiCwOQfatPzQcOQAWP3gOooe5oysVxJ8wIX6UqKvJHY445qa4Y+WSMDsTnNZ1pKyNIMDAY5OetVcTfQsyKAMkgZORkUhk24JOTjAz6UhuGMh7nGSCKrSMzyfMeCcEAVO+wJ9Ey4t0NoB54p25QCVPJHSoFjRhwckdNwxUgBAAG3API6Z/Gr5dAeo5H6nBJzzWha2+22Mgzk9Rms4FlbPYHp6Vet5wYCCcc8UmrEPl6lcu3mkHkdto70sqOMJ2I5x296kLAkDOcnGTVopGygdjwTjHNReyLWmxThVkiGcDHc96nimAkKkjJHXFSOgjcjIwB6VUKlnOAAQKV2Um7l/eu7OcgDpTJ8HDgHpUMfygEjnv71JLN8wGQAaSYpK5QZTvJIwOtBkxgAnOecU6YAI3qenOcH1ohjDAHOeDnHrVruNbbCxyhjjke/pUwRd2T1PTFZszi3kyAWweoNSw3gkj4O4E9RxSafQSJp2fJxjkYz6fhREC7YIXJ6kc0x8nPOaQIVwUZj65GMU1YTNpYIkwDgZGeKoTBRLwcZJ4xUaXbjhyCQeCKCS5Qk854PpUyb6FWT2HFCASOQRjjrVaeQqVUcZPTrj8asMrghgMkDB9cUhjDKScA46EVHQGm9EVNxRORj05pguQVw/GOhHY09kDk/OCCeMcYqLyQxJbG0c/MetUh3YyVQyk8dPXmore3aR0fPyt6jGammnSPAOME/nTEuCcgYwBnj09qpEJWLscYCDIIfOMdsVMz5XZnIJHTtVTe8hGAQPap4mGAOpB5wM59qaV9i0+w26AGCDw3fFRw2yyINwPJ5xVxEAkOVyV7HtT0wXOwbSDkipTt0Jvrqik1kV4TBPoBzTltmjJ3qBjrmtfCKM4G8joe9UZpNpBPJJ/AVfNYy6lfAiJKAg4x16Uixb2XHJxzjmkaJyytkgZPAPrVhXaJcEkA46d6FLsUlZFV1AyACPemELuVSAc+pqSaTO459SAKpyFwVAI9cn+VLUG+hfKoUyBgjoag5bgk/WkQv1OMYzxTSCrAEg5GQR29qpa6MpeRDPO0O7Jz6A022umkbJwQRwAMVHJCZZBnIXOefWrEcSREAck0WuD10HhiyEEEgknOBxUTgSgYyT6jjFTSx5bA6HrQFCqMnI7saUW3oZpX2IowckEA88ZqRgFwcjAqujiOQk5IY4qaRlUL0Wn12LjF3JURRGX4GAcDHU00Y4wOoz0qNZBsJVvlPeo0dx8uT06k/pSuN+hZwNzHkJjkCnCcHgEAY4B9KrhCsYIxnHWmMT5YPRx14pdBRiXFXaSQMk8nNVZpUDMxJ+Uc4FTAiTGRt59KV4wCd2CKSfQTjbUqYdwSCeD8uPT3p0QPmDHI75HBq7aRiSUAYAPAGKstbqvTjjnFVy6Bd2K1vHhiHAHUjHaoLibaSDwTwKtTo+3OTkcZ9Kp3Ss2OCR2OKhKxV+Uu6LbvqV3HbITiZljDKOQSQD+HNfpD8BfCY8NeD4kKbSSjEjj5QOR75OD+FfnR4FK2/i3Si2UUzgkdQQOSMf1r9SPCJDeEtPdMAsgJK9uBj/ABr5LOZy5lFHZSjzLmbNK4nDsFJOCKWAEMBjII61VnDCUF35JGCeKtxOASDkA9M9RXysnbc11uXolEYOeVI4+lWIyCMjGDzVSNCFAByOh5qwilNpwNnfFYt3LRb2gcjoP0qRW6FORjnHrVZRnDKSSexJ4qzGrPnAOPbvXLUnbYtIswzEYBGfUVPgsQQOahtoiCWY/UVf8vI+UdO1c/tZ9C+W5TeMyscYJHB471n6hpQuUwQCQOeK3UBzyPyp7WwlBIBX+Z/Gj28+poqZ434y+H1trNrNFLbq5cYyRXx98SPhhe+DdTuP3Re0ZyyMoJ2j0/rX6LXdkoBDAAAdcV57458B2XibTLmOSIZKHHuele1gM1nhpJT2MamHfxwWp+esUIUYI6kciuj0HVp9JukIb92DlhntV74heC7nwTr8lpOhWHO6OQ8ZHYH3rnVY8nIIHQgYr9Bp1IYmCkjShXlGVz2/RtUh1O0WRCCCASRzVPxHpiX9qw4wRwP61wPgfxINP1BLNyVRwepxzXotzKWjwCpUjoPSuB3pTsj2m41Y8yPmP4l+HTbTSBUYg9gB2715LETBMQemeK+ofiXpSXdrIwAHB5A6V8zaxAbe8cEY2uVAr2cPLmR4GKp8vvG5pdyCpUhTnsO1aE0uzGAeB1ArB01wCjMec44reILDJOT2wMYrr2OKOquQBskqBwDnnpnrURQo5YkAHqAO9SFtmSwwOvHNDgsAQQAfUU92TLRXKsiq6kDgk5p1vGpBAwTj1p7QjJOAAAepxmoEd45CQDgCps1qc2+pNINhUH5RjoKrytyAAeOpPGKluWDhSckkdAf1qFYySAMEZ5z2q4rmDm5hjAnOCSO+KeLQ7QwJwB0/+tTSdmQgxz29atRuWUA8YHOTjFO1ncnlVyGKJmUkgAk+uM1HyGIUNwed1WScKRkE5yCD1FRwurRuCDvHb1o0HazGudnfIz2qNTlSQcMDwM1aMYA46g549KgCo+QMA54NNOxTROsRKA4LDqSB0oiKkHg4Y5we9LGSsZBB6YBB/nRFEdx+UD0Oazae9ybW1RM8QWPOPWkjCkgZ5POM0sjMIwpPJ4+lJAFYg9MdvWtY+8jSm31LqphDjAXtTQQNoJAUHIB9TUbXAVcbsDHPFVpL4RgAkZ7e9RezsbWu7mk6hSCTk/XtTmkQYwSOnfqKwJtSOcBgCQeF9aZFNLOw+8QPWodmaK3Q6Zb5CpcOMZICk8invqcRGARnvjsawYbC5kcbQ2M5x0q/FoN3LISARgcD1NZN8uxolfoaY1GLywBgZwDg0sdyHOxSQcgA+9Z48O3SMeW2kc8dfatnwj4elvfENlbSAiN2G4D69a5MRW9nSbJUdT7e/Zb8Kix8MxSPEBIVBYAYJOBk/wCfWvpi0ISOGVWIz8pyeh7c1ynwe8Ipa+ELAxALcRwhSh7nHX+hrpfOe3e5tp4iHjO4ELww9q/AM4qTqVnJ7HvYflUbGvbjYSmQVJJxTy7NGMpl0PAPGfesmO8R0R1YjBySD2q4smZRtfcjc8nqf6V82ppnVy9S4Z0RlYjIbgkjGDUbSAq0ZkI3HcmKZGWOYh1A6+n/ANekf5wGYHAPOK206hZIsK7jY+QcEZ96kzlyGRSsnTI6fhUaKhlPO0PzkngH6UAERbC4Pl5IbnNUpE2uyteuq27EAh48sMHrjtXwR+1bqw8QePoAhyLdCzDPRs8D8q+8ru7aFt5AZCCCAOcY61+cXxyJb4mayFcsivtHPTgGvteHKfPiEyJy5Y6nBROytgYByDyOlcvr8mL91DBgBnI4yT1roTJ1Y7icdh1xXMaq26Y/Lyeox0r9ppto8KunbcyJpnbcgGRjk+lVVXYRnJJP8PNXHjxkmnQ2wCg/KM8/SuvmVjzWTW8ahQSoBx3HWp1jCAttyD1IpsRBABO8Z6HoPpT1m2llOTzgY7Vk+YqLW5EuSxwPwNNLFE5IJPWpQuWGckDkCmuoJywAOeMU07oem40kbMjA461c05xHKuckDBAJ61UEgX5QPpnmrSxKGR0JAHUVpF9yeXzLryDzG4wPXFVbxyAAAdo9T1pJSyAkkAsOuKo3d7lTvYDGMEDFXoylJbMiupdy4wCenSq0IbPIz7ZpyyCU8nkdDS+YVbkHFCE9fQr3D4kyhwM4xT5oCY1lxuGOD1ppUOwYgEZ5BrTs2SOHnkA5Ax0q1ZMyerOeE7RqZEJyex4rDuJD5u4nnPNb+pAK7gYAYk1z12MvnOOeMV0RehneysXGQvscEAj2rStD+9QE8eprKhkLbASMDritOAlnRidgU9QM59qzlboCNa4crEAAAMdRVKJ97EE9Oc1rNCJ7QkIMkZB9u9Y+0sgcFlPUAdxUtWNE7aEzysWAIwBz17VHczBl5OM8ECnQxh0BzkEcHrTZLYKByTg/WsuoOTtZESIWDZJIIxn0qxE22Ndw6dADzj39agIC5APJPemsXbAyCAeh71V7ii2i2J1VujEHuO1OkOw7gMgjIB71BHGoGMqOeCRUbkq/J3J04PtxSXkU9dybzwSB+eT0pfMBUFTlTwCKrl/lJIG4ngU+1CNgDBXGKLJq5MXqXbcgFgefYjr61HCgVzgjrx3yKkjQxgMGx2OOfwqZZEkR8EEgY69DVN6WRV9dBhiYqzoVAXgDPU0kbAON3UjkL60plVQVGRjufWqy3A8wgIcjrkUWVrk26lu6PmKQOmOnrUCiQqQFPHXcKSWWVgWCYUGnQu2BIu5TjPWhvW5LS6Mjjh+cksF45FX3TFsAdp28/KQcg1QncxoTtxnqc8ilhvfNIQ5IAwcdzVJ9WCfmTRIWIUHntuPalu4yCdqjaexPT2qV2RUBC8+uKbICVD5z25NUnpqGlrGbHL85+U/KcBjVlVWaIkrg9CQaaISCTkHnpVyOJfL3Hqf4aUe4k2ZudhIUgnPT2qwmUkGCCO5X1qpcuyTgA4U9Bj+tTwOxAwMdz7VMkx3voWi6cjGCeBSmIZUliCCOB/jUbZOAMAnrnvUyjevz8kcAeoqLlLYv28ZKAqeQcUsiBZQSBkcnHeo7WZY1CsRuB4HpTuXlOTkGs3oFvMkWQtGcDj6UxV8xhnI9zUqxnbsGSQSenFCxlJBwWPXnjNUk7CbaQy7spI0DgZU9fp/WmRTAnBOSBW2UD2gOBnGRntWWbdQ+Rjk/SmtRJkLlQTxx3JHSoWXJBAGCPSp5IiDxkEHjPemuoVAQScnn2ptWVilruVwAecEHB5FAIOGz84GMEdTUrkeWOgA54qrk5yD1PB9Kmxd7MkILEFhg9OBSuoaIjJ68EcU9VbaUYknocjGKjaBlzgk85J9KEmw5dbjGUhwTnHt2qyIt0e4HOO+c1BEQ+1SCSPXvVxTsTA5BoC+mhmzqyOSpBGeT/wDWpkTshA64q5PBtAJ5BHbvUP2ciPcDkjnGavtYi9luKzNxkkj0NI0XXnK9u1GwuuSST1wR0pUJZcEc+nrRo9StGrkSREtj06YPWpltCAcDPtmm2/ycEHPoT0/Gp42d5Bj179xUXs7WJT1syoLcI75HU8U4EQMQTkEcgHqKv39qwAboPcdKomHezAHkcEntVD3d0QABjkdM8VJgFw3AHXApXiIyCvI9TVYF1bAPB4OTUhey1RfaQqobABHI2nNZzXx8xlPB7YpfKcPneSpGMU64gTHTB9aErbhzMbHcZYlwAo6cf1qUEAggA568ZBqP5SgBwTT4SWyCCFHTnrT22Gm73JQWbODjHXHFD5JwMcjOR0oVDnI596kW2dwQF3c5wPektStOpFBGJRn7p7jFRzwhAVzkZ6nvVhLC5BDhCVJxu64/DtXUWnhj+0bJGUMHIyAB1Aq0pbGMpK90cbChz2wO3tU+Cxx+IBrXfQzZzkSOCeSARj8KrG1IkODgjuKHF7E7kUMTImRkc5B9KuxIruAVIPcnvTYlKjDcj371etkJkBOcAcGnpEpq6Ks9rhdwHJ5FQxMM4GN2McVtTwARjHII61lTQbCWCg4OeeKN9RdNCC5TAIPTsPWuh0COK6sdsgG/HAJ/zzWTbot+PKIyQOOOhqzb28lnKVDYweMcZFJq+obmkYUjYoQCoHX1qzDudCVJJx0z2qhHukBVixHYjtVuGVoI2A4yPSs1vqVGyRGly9pcZOSexzVq81Y4UgsAQKoSSiUFwQSRgnuQPao5IfPiDGQ5XtjrUtXZalr3G3t8hB55BznFU43dyQo69MVPNADHnqMdhVKNsM4GSRzTspFN30Lh09nO5yoHcA8mmf2dLFlgWdPRh1FMjumkLBhjjjn9adHcMQVyQM85NaQts0RG/chmIYjPUDGBTZWLKMngjA4p0Sq7sDnI6kdBmmTBA5AYgDsKzd0y/i3RVkAUEkZAPTGasWiBjyQQe/pTXYEMCcH2pi7kZQh2kDqP8aadwS7G3/YglgDiUMARgE1VutGjjTggnuaii1F4AYiwAx0J6077Y7dcbQMZ9av2mlrCcU+pS/s+HawcZYElSOlUry3CgMuRjHA9K05GBAfOSR0A4HvVdwHzgjGOlUqmtiUktzP3FQME4yMYq6iuzAYbpznv7VHEojc5HI5APetG1uRuHCqSc8DgCsmtRKTuKl0qna3DkcgGhZA7gZye56ZrPvnK3ZdARjuBUtvIxAOMfSsnFp6GyldmhsHUEgrTohhgO56jsahV8pjgkHJycfhUh4IAPOamz6iaXUnaJhgkjHYCo5YiBnP5VYSXKgMgIA5Ock+1RzNiQYBIYc+1Un0Qm+nQrC3Ltnqcdh1pZbR1AkAJBGOSRgetS5dXQj+HnPSr6GKSHL8Bh161pEzl/dMKSQpyAMEdcVIjq8eSVB7MDWlOsLoAQAw7+oqs9qigkEAH09fWrjo9AjK25m3CEsArgj1NV1jIycng+vWre0xsHyCBkDA4/wA+9OQJKvoSK002ZF76laNtshJGBjAGO9MeRkbnJGDz609xhz6djTFJfOQMgZ49Km0UBKg8zlTzjrUcwYMBg47nv+VNZmhwUwc8HI7VMriRRjIPcmlYaaaK0zHyxsGDnnI6+1CBpQQrfLxknrmrJjX5geABkk80xVWIEKAATx7GtIrqF7FOa1K/MVOR2NNkidVOBkEZ64rWjAZQHVWGCOR1+tJIqrGEwAAOwrWytcybexWtmZVG7rWxBPIkKhW4GSRnIFZGAJN2TjGCPSrKXBjKgABe+K45OzNoxutS8JCynOMk/SomIGcgY65x3qPzVkBI4B9qcuXHJPXr7VGrNY22I+ZCCDkcgkGnLAuzJYEN056+9PJGw4zzwGxUb7hwMDHcHNC00M5LsyEx+X8zHvwalM5gIXBYnqM4xUqxFowSc1XaDYOTuBOcgYwa25bakKTTuV787+QAAe/eqEcJ3fMee30rWuIFltldc7gDkVRa3OQwJwfQVqm2huV3qMELOSBwB1JqGW2DhkIyeh5rQ8wJ+XpSytGbcMPvjqRUcyb1HqzKgD28gKMV2nqB3p8zkkMw5zjHc+/0pYwXc46E859auQWIncBgXDDotCWpDbsVEnkaLBPA465pbWMvkt26YrUXSNse0EAgfxHrVZY2gIDDG4fdPpVqIcyuSwIHhIYA7R0x19agZQHIIJzwcVdtoFAyBznqf5VLcQLuBGOeoHFQ5dB3M0oAwJ4H8jTyCFz19wakuVAB3HJJGAB0FVROASjM2SOFxwKE7miSZYGHVkLEEEYI70mwqchuAPUc1BE5Moxg+1XWRS/3QPXAod0S1y6Etum75+ASMDj+lOuIixwADxyKsWSiRgowDnHIzWjLCiJjjPQmko9SLtnI3MbR5ODtzjkHgmo1IXg9xW7OBhkJ+XOSR3x0FZktnvLBNx5zkDoRVWW6C7iVhHvPHA+lXoLcBcKOvGMfrVJo3ikLA44xj0q3FcFsMTgrx060kxWu9R5R7R0BycjHHp71ZtmOwhyMk/KAQeKas3mqAeeeN3rViG1DEcEHvTUrsPIVNrEDLFuhGBgVKwHBQYAGOvf6UG2KSAnoen1p4iwcZ4PTnrRZt6DUbmdNeNETkE46nFWbHVEdwpIY5wd1RSx7m6AgDnPaqp08JyjEEkn3odO5bajodNAgmfaG7cAd6sS2gKMASSe/THtWHpTGCUFi2T6kmuqiAZMHBJH5VCbiyWjIS02twMUslkk6kOBn0arl04gIyQCfQdPaqUWZZ89RR7R3uCh3RQlshbuc4IByAByKRkBiPGcD9K35LAS23mHbnJyvqOxBrNttNe/eVUABUZAY4yK25tLkcqW5kIjSydMr3IqO6gKOBk7CfrirRV7Wdo5FKEHAyMZNOnYMpIGSwxyM0X11BPsc27mCRiCOvYZpptWumLAgHrjNazW6F9jYGT36mqxtDbOGTATkkCq5bajTvoZ80M1rxsJyMkHtSAZQNnIPOBW3JPDcwgFf3qjaD61l3SqgJAIGegFTaL1DXqPhKR4+btk8VO8qsMHkN3x0rMCMckNzjIGcA1aiKsNpOD/Om7pXGtiOVAhBBYDGcgZP5VE8ysu1mPAIwfSnys3mcjIz2qFmQtlQGyO5rOTuroaSHJMuCM5zTLmU/KUAAPWogAOV6E5xVgxrPBnAJ9DwDU8ug7q2qLOnXZCsDjgZXjqa1ILknO9VJx1AxiuciJDg4JxwcVrW2XUKMgk/XNJocXd6lmdS7bwhII4I7iqzy7gCMgZ4I71Ze3K8NkjtzjmoJgyKFwMHpz0oWujBuxCWZiAcnPfFV7iGRWB6r3461OFMPsT1GatxjzQATt9lPSiysTe5TsXQqSOAMjkYpl1gkYAKgdT2rQl0wqCUJ65HtVdYwFdWHQZziqUb7Bzdikqo4AHXGD2pUj6BSfxNLH8znByOh3DkU9so2STxwMd/eq2Q009wZ9owVAPqDTlxIMKSQOST9KYfnbPQ4606NTxk8Y6VDbRLundFmJQq5B4xwD61fsrk5RCBgDByevvWXkr1PHYVLbTgOckAt0XHSpSa2HZNWNa72csOT6Ke1Uw6hMck571DczlgcDPHc4zVV7liAQ4BB4FXqxpK9ia4ndMAYBJxnrx6U1JgAwAwuMYPNU3lLKGbrngDtSxSjPJBB6GhLuLRbDwoZATxnqcd6rvb5YnBJ7Yq4i/KCcgfTOKTgjAJGeuKadtwijLdipAxhgATg9ailkDANgg8E47+1aEkSyEjGGPJJqlLFuZeCAMjBP5GrTT1JIgx3E5yfQVZ2fuyAPfIqssRDtwSOxHrVtFIGQcj0pPcuLWzFSPaD3JHc0ix4JLAZPQGpOc9MHHamSnackkkmhEsiEOXQ4wfTPSpHizhcgHOSOuRUbXBKthQcHHPFCSFgCCRg4OaTuVFJl+L91xjHHBpZ5FMRIBDZwB61CWeVCScDpkDpTkhbBGcgD72Km1tR3SdmRrbhm3FsEDIyM0skRZic4PQBRT5GPBAwPQU+3DHJcHB6/4UvMa12K0dsS5UDgc/WpfJIwADnPc54q/hEUEADimIAXDHvVqROpAtsWPAJHbFK1qY4mJA64JPv2rTt4ieBwPpUd0oD44ODzUptgloZvkk45OM4pvOCCMnuAOtTuSQR09KckQKDBznqTTVmR1uQlFGAO46kdDUThY1DAEHONv1qV0MbY6kdjSEfLz1qW+g0N2B8AHLdxjpUpGFx7Z+lEa4QYfcQBnHY0ruF6nkfrRsGtx8bBQvAzjn3NKCZGJwACfXoah80+YgHRjgsO1R/adkoUZO05NEUi7l7AikGeRjoKilUyOQADk4z6H3oScM4AAbHU55H4VJ5ygcAD1OMUr2YWMuSIHcAAAp4xxn1NEdsNxwMjGfars7JjJI5OBk9aiTAXgYJOSSelUpDRnyW5eUkdAdpHp71GdOyRtBIxgmthIwwwx5J4NOaJYcggl8/litOZIhoxf7NZCWABx1JPUU6GJ49wHAxgAcc1ovcCI4GCD2Izx0p6IGAOQD70nJNakJSMY2zoCxBzuzwOtW7eTbMN/BA5461pbQy5JBGciqk9sCAQMEnr0p+70Ku1uXY3RjwcnI4zUsoVBxnpwAKzIsxfKhwSeuactwz7SSSM8H19/pWTKdmaDDIBzgEZGKr3RAjIyOhIB5zTBdeZgA5AJ4HFIw8zvkds0LQUrbmY42yA45BGCB+hrTtyXyQM+jGmSQgKF5IJzVe3lMUjJzhT9M1t0IjroaG820ZY8DvigXICklsHsM4qve3itEBtAIG3dnOapK+CGPzDI49Kzepo1YmvJHfJIIIOQfWqyj5dwADEA8HNXGZZIwAQT1qKKMlxkDOTj29qHtZGY8MuB8hBPfApyBEUAHgEYI4qKV9rgAEkDtTbeXCnceB05zmhXRpc1CuYCd3boe1UGcbvvDg9MYxRFcmVQpJ6Z256e9JJH5hADZGcNk5yKfkxFu3Bl7YHbBz9Ku/Y969Of5GqVoDEw2HgHkela8EyrySckdxwKhNR3F0MuW3MbkMcZ6c0wqc54PHOPStK5KNk5H+9iqUqAKHQkc44rW9yNXsJayBJNucE+taM0aGND/ABHrx1rITBcE7gy9iP61oQyl12gkjrisnoWtdyF8Q4CAjJ59/aq8sJbLE8DuT+lSPudiCDgetKNoGGz04PWoDlRUaHeu3gDv2Oe1PVhGQCecdOmallIYADqSOfaq0kJYZPIzVLsC0epO12EBBB47URM7sAcAEZIpiWocbiRwecGr9vEsagnnimablaRGbIAOQMADtSGIxnoxA7nvVzyhxg5z3qaOL9yVY/LnOMd6m3RiStuUQCuMjB71IcmMYwT3HrSSOIiVxwOxOcU9GDAEnAHap23JvrYkiOFwR26USSlx6NnjntS8A4BGT71C0iKxOfnIyAe9WrM0t3FdigBwSvHPUirsTiBQwCkHrVA5lJAzzx9B61K7EoFHUDB9jV7Im13cRyZJQcEhjkelSraB5I8c8dBTLCHzJgCM5Hr0rUjUQghQCD0PXFTq1clc3UqpaAM5HDetVbtpITgHgkZGa0mYh2K85PXpVa/gBx6How71G+xrHa6M8yF3zjjgAU549wAYkjPPHFKIRgYwCOoFSICCQTjnJNTqiXqENgF64Ixkmo2/dCTGCMZUAdDVsTIkZCkY9R61RL+ZKRjI6HFVrIm1tmVfJM78jHsB3p5tGjY5JB9zirMqiJAQBk8BQe/9KryFi2OgxwSaEO1tx0S7GAz27d6sOhZQE5J6iq8abl4PJrXsbcCJWccnkVUbFIhgtwsQBGCTxipggKgkhjkjAPT61aSFMElgCDkH0NUTIEY4OATjB71MtzN76kNwwiLDGCo5rNmuN7HPHuOc1oXKiTPY9Tz1NUWhBP8ACMDk1SQ9XsZspLAEJ17ikgjdZWIyMnnP86tybQVwCR3H9aUSJk8Djua0VrCtYlOGUDO044BOeakEf7kkkZxT4rcfKWC5PI560s7BDtHTPQ0R0L6Gc8R3c5A9aGG3nH3uOmBmp/tAZjkY46UTqrZAPOMgetF+pCiRRTFMc4OcZpZh5kYYA5ycAfzqk2A3ytkdRznNX43Ux5yCR2xQ7MvRqyK0bMhU5wR1q356xICQRk9+c5qv8zsSAQCccinPG7KecjPUHrT5SURyqJWDLgHpk0JATIMnOB69Kl8vgKMk96co24Xp3JqdUPlbZB5RRuAM9Kf9l888ZOKsMu7HHB6GnkCMZxnGAaatuUl0M8IYZD3HX0x6VbS6KoRwM+1OuSCRgdRzxVQgKMZyMc8dabS3IV0WTcHGD+YFEeNqsCCG54piruiOcEjoAe3bmpVkPlqMZHcelJ2sOPvPUsRIEiJGGI6A96qnJlJwRngZ709G+Ugjn0xSbWTeQMgHkntSWmomuw1EdpQd7YPFXRbknBBA7Y71WhYCTdjPHFaPnGaPGzOB0WnzdkEbsjbaFCgEHHGeSKZA4XOAOf196co5LAjgc89KZFwSAFPfB7UJq12U/eLABCgAHHUqeeamG1CRkkMMnH8qhiYIg3E5J6EU8Bt4IfAzyB3rJ2Y1ZbkkhBGCBtIxyapF9h9sVckf92MbiQec8cVUmIYHFF+homxslyDyegGeKaJw+SMkgZ45wKg2nZkc45wKUNjDEEduKEktSE0K7l8kZz6U63YjIJIB7jrTcqJCAeSOoPQ1MjKWwpBOPWmn2KSa2FmhbKtnJxj8KgS3KnIyo6jirpIWMZ49c85prEMc4wM9BSZLjZ3I0iOBnJFTeVhyR0xxUnlsvPG360LlgT8wCj7opX0BxViNYRIckZ9hTiPLIJwe20irltatsZjkHHIBpTb5YtjJHQetTfoVayIIyACSjZPGMYz781FOhwwUc1eZSMBlIIPfqKjcE9Od3UVC0dxruYhjdCCRzjkCo58lh1BPTjg+/sK1mtdoJ9CTjNVZITJ0BAHHNaxZLctkY0sTrOwc5BwQB2/GrtrbnBPIq0toGIDbSR12/wCetXFtlSP5c8j06UNoySbIoITtIA47k09LciQkEflVi3GwMOoHAJPX3pxBZGwMDoeetLU0jpsyo0fO4ZJz/FUsQAfpyOntSo4kBLEngDBHTFM8zYxIPA/WpTu9Rp66l1FVkI3AjOeRgj/61Zd5jdkMQPbvU6XfzYwOetVb1v3hx34xjIq1G7G1Fu5Xa+AJwMHOMDt71ZWZJ0GWwM4OBVJLUbSepx3I5pFAXgEgDpjmnZLYlSjsPJEjcAZBI+tNZcHJGcdqngA2E9Ac8471DK2CoPJJ5IFDfYm1xyuFAPYj8vamq+WYYyDjGe1N3HByBjAGaaCUcfNg9R7UK5VtNyZnDrtAwR61HsQfNk5AxincbkJPB5x60xo8qQWxnpzyKrn6EslUhlyM+2e9RSNkkKpz396VXVOBknuSKaTtbBBO48VIW1IRll5wMjBHpTJCGK55GenpVhsdCMZGelQ7Q6kHqp5P9Ku9tyrXGhgnCkdckE4p5YEjOAM96jdTIuMDg5zTlUqm7gNjAyM4pPXYlaFgI2AAODz+FSx2ZfqMA8j3qpFdMjgOCRnBKjOKvQ36tgjJJPAFSrvRFtcyGXFu8BUc4HJJ71AweTA3DBPYVfuX8wAgAHtg1RkYh1JGeD+FLYUloSRzC3OMZGOalaVnA2r8veq7DzFBHQVftkUxAAjcR3NStNSXtuN3sUAIJAB4B/WqxYOMgEjucVaeQBgvYcYpqRLjIwR2xVblWbJ9HTyry2lU7XEilTnp71+nHw+u2v8AwPazI4BVQoUfxYAx9MA1+YSziMgAjI5Ck9favtb9mb4sC48I21jcsCUQBt/UEcfyr5vOKLlaZ6VBNxaR9AzqJ4FLc7WyPb3p8EpJCnpVODXbBkBjnVlYZK56H0qO68QaZaqS8gRx0IOBXx8qd1ZM2hTm3sdJAxjwWxsIwMHJ9+Kt71cZHT0rzl/iJbx4EI80A9c8f/qpLb4nMrkC2zngMozj3qPqlVxO2GCqy15T1CBUGGBJ7Yxmr8W0c5B/GvLD49uXUlFEYxgEKSD7dQRU0HxCmG0Pye4Ixj8P/r1wzozhumJ4WUXZnrESoR1HNWhgYIJ/wrz3S/HiTECUgZPBUf0rqNP1qK5UHePzrluk7MHQknsbJAAP59MU0SBQBnIzjPWmhw2Tg5PXJqMkEnHH4VhK19GVGNguZUkyCM56Ais6WNPLxgYz0PFWnJPBBznioJYyRgDJ9a5+bWzN1FdTxj44fDG38ZaLO8aYu0UkNjqAOOfSviW7jn0fUZdPvFMdxAfnU9x2P0r9Mr22WWF1dA24FTxwR6Yr49/az+GUmmXMPiPToApK4lVRxjA9PfNfX5NmHs5+yl1OGpT5Jc0Twi4d4po5oj8ykEfzxXqPhTXhq+mIGdi4A5J6n0ryO3vkurVMucAdTW/4I1D7FqwhZgsTnOT3I6j2r7mrHmXMjrw1Wz5GdZ4qgNxbyoy9jXzH49sTa6hIwAUFuGHf2Ir6r1tP3JcDIZdwIOeK+cvibbL9okbgNjrjrzVYaT5rGWNjzQ0OK06cqgAAyDXTRSFkG4EIwAwO/wBfauT0lmCk5J5zwcfhXT27h4xjoOvavWeh4UX0Y+TAOBjpxTNxzz19hQxZdxIGB29aawJAPGSMDt+tO4WY2SQEEOcgjB96btDMMg5xwM9ac0C4BJyR2prElxkkEcYxS5u5g9SNY/m2MM5B6Uu0RP8AKMEjII6jFSEEMSAd2OCf5VCxDoGGCevPaqbuQopD4LYuWLAHIyTUMyvE3BBC88jmrUcxVQOQMYOKVIhdyAbgGHapsiFoyGOQSFTgBhzk9hSugMxK4JHPyk4NLcWwgckcbTzxyQKQMTyDyeOKdkjW9x4UoSNvJPUdqhZFEioQQc8+xq1uCSbc9e4FV3z9oAHBA546Glcd9NSe5ia324IYH5hjnIpYuCM8c5+lQrl2wcZA7nrT3jZQwHJ6DJo3FuSO4dTx3pglAI4HI4NI7ELjGD3zWdfzlBgHABzVp2NFsF5qJwQCTjjNZqyPcyZXnPT3qpcXRdiB3OTXS+HNMNyBwCDg5NRN2Kj7zsP03w/JdFWYE88V3OheDRJtDpx3OM8Vq6BoahF4wT0OOK7vSNNEOAM9OQB1rgq1GtEelSoK+xi6X4NRVA2Dp3Fbtr4QhRRhFGDzgda3rKFCwGOa04441PXg8Y6ZH9a4ednZ7JM4+bwzGgOEUjpg07wR4ZN7460yKGNgUYl+OoyBj+v4V0l7JEmScfQnpXdfs/aVbaz4lNyAHeMsu0jkHI/SvOx9X2dBkOn2R9ifDyJLfRbdMAOsYyT3Nb4jjCTvOhK88hQSKz9OgS0gQBfKDqMY4wa00kYQLG4Uyg/Nnutfj1Ruc3c6OVWRQfTbC/tS6Fkckbgq4/HHasybQZrYAI++Nj8pIPGO2a6u3hTHC5GOuBTGtAqFMkA9+uK45YeNTWSQ1K2xyEgeGRHdHjZTtJPQ/lU8UoMpG8FGOVGegrpLiEOq7k3kHBwOoqrPolvKeigkZB7iuOWFX2GbKp3MoMxiAKglDuGCR096LiaPck4GN3ytjoDTptCubVmeGVnH8Su2eD6VWlE1upSVMxnJQkdR6VhKnOGko/qaqUWVtSKLa3bb8FIXdQTjPy1+anxEvBqXjfW7lmBZrg5IPAwAB+JFfod8RdR+zeDb28/1bwxtuKn/AGemfTGa/NXVJpJtVv7ofNFNOZFb1GAP6V+hcK0/3vPY568rRM6VSM4xj6965TUXLzvn5SOoPOa6iSdWQnIAAxnFcpdsDO5BzzjFfr0bvU8Krd7FYjkADJI5A7U5MPxj/wCvUuFY4I574NPSII4zjI6e1aJqxzJPqIkOzoMHFOAaLkrkHvjGamZhkEgD2NMzyDkcHv2PahO+g1GxHyVJLAY5OO9V7t2D5A4xyAelWnjVUGM7ckkgd6hMQYknOe2aaJaKUsp2hsEtjAOatQXG63AwxI4xnofWm+SdoGMjGSOuKgEbv9zABFbRjchtrc05ZUaPDPzgcCsy8XLIygAscYPp9KLexcvl3Jyc4zwK0TblYwOCOxxW7ioq7M+ZSeiMiOL7PNv5GeevQ0yaVmyQAcnqTyK0ZbdZCRnJHb1qGW2xgMQnPeskrjtoVLcliQ4BPtWtZxYgkABIIHJFZ/k+WwOGIx1AzWrBkW+Sh5XncOoNK1tyF6nKaoPLeXJyAcAnvWBLmQggZIPNdLqy72cEAEg8elcyxaJwByc4x14rqWwtOpbtnKMDgcDofStKCTaRjk8kCs5Ix5iccEdT2NaEKEHAIJA5B9fSs2+wLQ3LS8IUKWJBHcdKq3DlZieNhHUcc02MgbQCAQee+eOlExO8FhkdOB+tZX1sUtVsS2wXJJGQDyCeKdLHtAIycnOTUEa7GOGyCc4z1q0Ii4wSSCeOcUAijKgBOB3yRiokBYEg9Cev8q1EtgTjJIxUX2JExkZ56Bq1916CSb3KKuVIVxjoT7UbzjHBGc4Hars9oXBbjGOw/KqskHkHJJywxgUuVrYq7WiI8CRMDg5AJPan264IUOMdiKYy7lPO001G8phkggdSKXkxaM01cLHjIGTxu4pUTIJzgd9oziqpYuNw6joQelSWkrxYOQ3HWpQWSehYOyIgscHHU1VmnG4EEM/Tk+lTRsJnO4kLnjvmnTwxAAgc9TVIUrNCJqIZSHGFIz9DUUc6ByE5DdQe1IYElXKjp2I601YtpDgZbIBHtQ43W4R1WhZljBiGSGHcA9aqCJWYZBQg8c/kM1ZZtuCvIJxg8VFJKHYgg4zjBHTFVF9xbO5OHkjUYJx047irMMZlU5BBHQVBBKvAIBHvVxZNoG35eeDmmmrjbvuVZ7aQ5wORTArCMLtAkxyT1NWpJysykkkgY6Y/SpS6HLcdODTejuyLNbGbsSbG/lxwMjGKhYtHIVB47e1WrkAPuHpziq74dAU4OOvqPWm3poVewquxOcnOeOKtBlTDAHBGQc9KrRAHBwQSOBnpUu0uBk5zyDWDNPMsQMXKlRlT8w4/Wrg7dh2IqjEcIADlh17Vbt3yDu657VlK47vY1rWJSgA49+tQO4LnqMe1NWYJwrEZ65NVpJgZMkcnjOeCK0i9BPXc0FuNsZQk5IwCB1NVTJ5IORuzznNEUjTcKMnHFJNGXABBznqKcbMjZaFeW6DEgEKfQUzc7x8rtyNvsPQ051RABIm7aO2OaN20Erj5uPqKVuzKSciLYAMHIweOaZgJIc5AqVkOOO/JyefpVeSTYwLgkDnAqLMdkiwXOAQcgD6c+lBVjGSMgDueafDLG0eQNoI4zQuDuwAEBwAKdym31IVAOSMg9sUsUp+4TkY64qQwg4Cn34qA53EKAR2PrR0ITtuSXOSmACQBwBTYc7cYIGOQe1TpISnIwR171CSd5PJHTp0p3aSE7sYrFWwTjmkWMK5JOc5wfSpgokByMHvj0qJsFMAkkHvVWTLWujGMoDs4BAPYHNWbRgjEkZ3DAyelViQYzjr/ACqWNzwCB9T3qWHkXrm8BhKkHqMEdhWeSFRxnOT37VPIynkdPbtTFCzcHgYzkckj6UN6WEmlsN3qyfdzgdcVUiiWSYAqDkgnjpV63jB3bgAAM89/amGE28oIOM9iM8UJxBu4y4jiQ5GAM8Z4qCQLzwACeuP1qe5LN6EEYPFVmUhhkcngZp3vYlJ9g8lDgnBI703aiMME9e5zSyRlVIIAJwc1YstM+2YPJIIOegH/ANemncL22RHG4jALYJIzgdq3tEmUqRjAIGcj+tZV3pJiZCqtwcgitHT4hbYL9P7ueKGmhr3kafmRLnkY64Pf3qZNcNsgMDBNv60FbcjDBZAw5wOKpaokLwAqCCDwe1UveW5mtHexXubh7uXzHOM9ABU5shdQbo+o6qBmspZX2HjIHBYVYsdTNsrZJAPQ+lS7ou6vdj4YmikG9MqD0PGat3N2CgCjZxgLjkCqo1Hc2Wx1yOKWSUdeOeR71G+pXKmSG4doNuM8g8DsKoyO5PIODzx6VfsWDna2BxxnnFVb65AYjAG0+nWrV2iG2noQ2FybecsCSM56VvRzR3iHs/aufV/OAKgEHkEdqtpcqqgYwemMUrNalRZqW8pBKEEkcDJ7/wBBTldmyew7VQhnKkkk9uMVoQsCMsc5FRfUSM+VjG7kZUnGcUxbpxyTgdwRTrhwJyDkAngdaqy4JbJ+Xvmi3U2W1zStp9ytkZB6AnPBqrNsjdjhcsOKYkpiAKemCAKqzzGX5ckD1AGRQtCXZlmNwxPqBkkdqHiLAEE5x0HFVrZjuPBBHXI61YFwUcE9P6VV7Bey0KgJSQgk5Hcmm3TqpyOuckDtU0yhnB6A85FVZyAhwGOeTxSTRKTbG5w24A8jqTU6vgAYGcVXZS67gSOOmadbh8AMeRwOaVi7ItrICBuAP07GnI+ASAM45NV43CSEnP0qVdrMcE4Hb0PpU2fQStvcnV96EHAP86qBOc5IJ7+lOfchIB2gnJ9KdHiUYJyP0q07FW01GFNwBzirEUY4z27io1BYkDoOuKcmVPP55qLvdijG+rFu0V0BPAB6etFmFI4ADeoFRXDu6kAEnrUlm2UAHQjqtO4NdmSlfn2hSS3XAzn8anVdrDgAjgk9v/r0PEUwQS3PB6YpVUA5OSQeRUNa3GlfqNdjgBScd/elVXdGPI5xgnrTiofHAznrmpA52kkYIOBz196pKIn3bE5YgsCTgY56Yp0ilohtXgjg00nOeTwR1NP3BlAHJYYIzwR159qa0IenUhdCqAnIJ65/So0ckEE5OehHQdualnn8wjBBqlHMBcZYKCTgAHrTTtsSlfREkgL8HtxgColRYnOV4xng1PPdqZDlQAPSqrzjBAyAa1vzIHGw6RInBGQD2zUHlI6nByB7UJGWywOVPXmnDeoBQ5IOTgYrSG1mQ3YZGmQcjcAcjHFSxsquBtIOPTpUCb8tzg9ARUhQuSAoX/aUnn3q+VBzFh8YJ6k8H3HpUEihm3DIz2xUkCEocjIJxgnGR/WnPbFGUbyeKTatoTdvSxB5mFwDjt9aaJAy98D9aV4Du+Y8DkZpmQMjBAI4weh9a5ZNvRGsVYk8wSKBwfXHrTI/lODgg9j2qFco3A3D1HFTmRVXngkZBIzipS7mqdhykAEDJJ96kyVABOD2xVZbgFwwB9D7Ghp1EuQSpB5wetUmkS0yTdLg4ZsfwgnpSxzkN89Ot7qJwQTuznkmiRIpRnABH3TVPlepF3sTxzIflIHJ6+lSko0R38DOCc1npw3XcR3ximecQxy2B6etLmsxOO1i6XjiXagAyc8c1VuGTbkHkjp/UU2SVWYsOWx0PHNUpneQccE9s1cZNi5LfEx0smxgM5z2qXBZcKM9/wD61Z5d4wAwJAP3jWtZyCSPqoPbPelr1GtVoVwjoCwTk9+uKsRyEsMHBHBIOM+1PJZeCOM/nQY1YZIx64NV00ZD00LzSgp078gHNUp5zMygDB6AD0qaNCsJwMjBI71VU/vOR061ldtiUb7FmOQxYIxwRnJ5NRXF1wCMggHmnSyAjAwPxrOumbzAC5II4PpTtdmyjZFnzVfGWAJqrPbmViQe/DZqPnIOc+hFW0PnJ1xgYwO9XG8CXcqwW8ySMd/A6VoWbhnYE4YcEE0QxnBJ5J6H0qrKxSdjnknn3q2rmab2Zu2j+W4A6nnOelXZP3iE56e/esGynBIyMtnjNa8d2ACu0gkZBzWfNZWL6aMqu287CSOOeKhjlMTccA/pUtwvGeTnk/4VSLFzgDA67qdpWKTuJeRhySD97p9abA2wFCPmI6DvQzNkEDJH6VCXKyADqO9RcltMuxhY8ZQh85IzmtSzYFhnJPQdqyLZ8MATk9eKvW8xViQMHPAFLzDXobVxAvkF857E9qzxIApCtk56YzUtzKjx4+9GR0Y1XChUJBwfrRGTe44we5BMxyQQASTgZx+tRo21gjDkg/Nmi5BDAk5Azznk024O5R1znritXqJqyNzTrON2Vwu49uelbJnSBSDjHTBHSud0a8KkccEdM9KuXzkkFcnrmstb2CMYsh1S5ErYQkg/KD1x+NW9Jg2kFweBgg96zYV2spYfKT0robRQ8SlSCiDox5p27lX5tEW5EAhwBkkcZOcCsf7W2nzlwOQQOnbNaNzd7YSE4P0rEa4SSTZIdpJ71S7yFquhvXd3p+rW7tIiCXAw68c49PWuTuh9lmAIZlIAz6471LPZPv3IWAPfOM1TmD7sPnIOBWyTv3Jbh0WpFPcDdv4JX8Kie9VohwCe+Ohq9bWInZQASMduw7n3qxLoaEMcirUWxJo5ZWQSHDHIOce3pTnh83cUA3N1JNX7nR1imJBAz1wetFrYtGH3OBuXjnoQf61Lj3J5uhSggLAo5IA7elSNpgVQOoPTBqwuWkKYKnsT/OrDExLg4OOpBzTSsG5m+SroQBg9OKgbTW85QMnjAz0qeWQM5K55647+9Xrd98AJAG0YyO9K6QWvsZx0xoiT8rgdWANV3DIpUpmInrjoa3kIfJJPXAFVr628wA8E5yAOBQpRGpNaGLtcZJHHoO1aFuCApyQc881EEKjnoegqdELKmOOOc/yrCSHd7lkzblwfmPp1/GoiQ6k5yo74p2zbgjk96aTvyoGB0NZmlyJjv6jHPcUwAjnOAR0FPIKEkDnPXNMJwMgYB55/lVLUmyfU0YZ3EQySx6dfyqCVuSMADv60yG7IUKMEnoQKryS9CNx7YIxVK3QqyIpkKMCFIXPBIp/mbsHAGOoPNWEcSjDAY64qldwGF1JIAbOB61Wj0FHQGVlAOSQw3A9jSCXafvHJPFAfjHHT1qPCqvXk/pUOImtC3Gu5uTgkZHb8anQAjIGCDzmqME5AOeQOAO1aVk6SOPfsaSWpNyCXJLjHyk8E9fpWXcK2/AcgnoMdPxrfvVCDsD2rKnAAyrdB2711ctkJNsp8KoGME8CiNm3kEkDHQelAnw4B5B6k9qckXmjK857j0rO2o99TWVgY3K/KQcdaYFwMsMk4BUcgA+/rURdfMAAyM5HvU8UZKgAgnOQazba1LTuMeJQMgHIHc/qKqNbh2z19q0X3EYIHsMdKg5VjhcZ44/nSUrC8iu9qAASARngdKQxhXCqMkjPFWjwpGw56DJ6GohEQ2RyfUU07kWs9CKMjB788E/yqKbgAkgEnGMVLNGRhucdBUGSBlhyT27Vqh37kflFMjGSxJJHANS26gLgDHHeo5JFbABzz0IoDFCCVOPr0qdWJO+pcgcDIPTPWre8A8jGfSsmOQImAADnvUrXeCBnJHYVLT3Nd1sWI0DkkjbzkA81MFVUzkA/TrVeN2kyCmPZT1q5bwFsLzgDgUubuSivK5PGMA8Z9KckbRMhCBARjA5H1q6bLkEY69MVOIgCVGSAQMnvST6DtrcRHXyuAM9z6+1Up58Y4YnPPOKvyRBYyEBBB6VTZFLHIwQOh6inYb03KUKvK5J6HpxVmO3aPJL7l/hAHenxrtYBSC+Og7j1q5gMoOD0+lXzJaEW0ujMuIN2H7g4JA61VGUOCv1yK1iy5wB3qpKQrEEAA8nNRzLoS/MqyswZguCAAeuBUXm/KQVOQM59assqygrkMByCvOfamLbBeBgED1zTRauiup2ggAZ7jpUiRb14PJ/Sn7cEDHJ65GaehCDGMD2GM000PVlVS0eeCMnnvS+e2BvBHqFqxKEfBz65AHSq5Pz8AHBxzQ4p6hYRUchieo5GacGIIGCCPaplAcAMeefpUjKirgMGJGDg9h2pX0B3II5jzknPsOlPndpECgDK8g1FHGHkJyRjjH9a0I7cNjHXHTFK10Tdy0MtgY0GQSfU1JGHcgHGfarNwhEijOQB0znFSpCqtyPmx1z1pX0BXIWyqgYyKYjGUFSrZBx83erUig9s546UhKqOcAnjJ6/n6VV7opbWuVZoMoVBzk9PSkSAgAEBgB2/wqUAu/ORjsMHNTJC/3+h44PaqexFkiv8AZxHK4PIOG6dzQ2CyKBgKNuemavPbjALEgn9arOgUc9O2B0pK9irW6kDFhHjqM8dqrTRkZdRk45xzWgsQZSMZI5OPeoXQAn0HU4/SqiS4v4kZZDupyM8Yx6VDvKsFPTHp0rZiiBwBkA8nI61Wv7EDPljJIyTj9K0ik9iW9dSnFOd2CQOamM2ZMIcnGeD1A61TSE7sgkkHgGpQGizyD7Y7HrUctmVGSfQkdwq5K479euaTaCy4yc9AO1I4EgHpjqKkiTcQQQFx68ihqzDckgGOOhJwD6e1XrW0LnLqAAcEA/rVa3KecMr07etasSgoSRjBxjpS9RWsII0iwSMHHA/rTJJsnHQAc1I2AjAYJzwTVB3G8gtk9CKmzvYrRIsu4IG3pxnJzSzbPs7EEgA8A+n171WJ2kDHJ7HtUckgMbDJHfrQotbCuNFwvygcgDhutTRXYbJUg4PJBxisqAkOVz8o5yanCnGR68c0+UaehdafcpIwBnqDmoTdHIHAB7mqolZc7TtBOCPX2pPMyBkYPTFKwJmhak3GSScj9aseVwAOCeSKq2R28n7v1q2zkFdp4J5AqXor3Ho9kG0jAxhR6VH9o2Nhuef8irEkgVAMYNUJXDyAgneppLYEi7BcCWT0B6nFWhISgzxgkcGsi0JSQgjdz37+9aKkMoAABU5JHf8AOk0UlYZLHnB5HNNVTs2gfiT1FSSsFAx68rTWfC4JxmpvoStBsRcSEZ3DBzSSKHJBBzjqDiqzTujcDgH71Bm3suSeeuO1WroVzQt2CkZA64yaeU53HG4nse1RQspB7kcgY6VJFln5OQDyMVpKWlhK5atkxIQTgDnA7/jV9iAgwQRjIJNZ5baQANnrgdasluBkl8jqetZ3sWkNZjuyRzjniqd5clsoCcZ4qeTOSAT8vBqu0SuM9DnHzdqhJFp2K4dmAwffFK8wKg59z2xUhtzyQTgdBWbco+4jk56iqsmS2W47joCQeeoHWpUOH3Bdo6j1BqjASgHB6Y+lXVJCBgAxB43HHNPm5dEDdtUQ3TEPkDnODik6Ic9cdB/hTmAZyGBPGSemKSRjtBHzHOKS01HdtXC2QqxOcc5rVM7+ThRxjkVil2Tk5x1IBq/YXYkBAGeOcnFVd3u0S32FiuXQ/vDgk8DNVDcNIxPDPk5qa7BfJxwOOBTLe3UKCMknngdKr1Eu45pTgH5c981Wnxg4GAeeKnuYlOCCRjrzUbRb4cgAj34zStrZFJlNnDYJznoO3NV3RlIzkHPAx196tumxl4BIOdpFMl3bicgZ6jtT0W5N7sljnZFUdx3602SYsRngd6FKKpzjcRzilZV8o5wc0JNsq7ehBIobgD5emSf1qQHauB+ZOaRfUA8DoRTWfzMDgL60N9CLDGhzkjBPUinKdvBAAA6CmmXylOTyeB70ufMyM7MjqvNMexctcOCCAGwce+KnSEOCSuBjOOlVbUlEIPTsc1dTO0AHBPOT2pNtk7kMi7QDwQRyQOv0FVAdpweRnIJIPWtOXaUyACSOSBiqTQJEG2AYYc1K1K1vqMjkCZ4BGOPapVYEHPOemKrqCpOB8nXPXNTDAA4z3FVqUnd6isiyrknbjpmoltOOpIJzkdqmClWA6g89c07d/Dj8z1px0+IHpsV0g8ssQDhjnJPep4l3BwRgjHXvUxiU5UjIBwVYdKCvlpkcjsabcb6CS7ld0KkggjI4OeDTEJAZO9Ss4dck4yetRTqQ4KYzx+NK1yNb2JLVSX2PyAOatRhAxB4XoQvaq8eSgJBBP6EVFJOdw6L2qXobKyWpMGOSMdOhpyE9RwT+tTKsJtlcFt+TkYzx/nNO8uNVDAcjjjvUpiS6D48OFIByeoJ6VI21VABJcdOP60xZo9vOB+FRu7ZJUgDpyOv400rFcumpZkXMZByCQMGqUqlnKnBBHSpZJC6YBOc9RUOSV3HIPTJxQrIhtLYb5YQ4AzgdhTGZWyOgHY0+OYKxBABPAJOc0yQDcxIDf7Oaq6BSIivzD0PU5pY5jGCDjHTIFPQj7oHHYelPEeD60W0HvpcXcJFIwTnpmrlv86/MMkDjtUKx4we2Ogq5bZwBjGe/SsW1sUtNBwUldoGPU4pYYgGY9iANtTbQhHTJGDx1FLsCgcHnn0zilfSxdtdiRUEa4B5I55qMSBXK9fUZ5x601pDjYdw3HODTXbdJkAA4xkcZ9qmKZW5YCISF659TmoZcxOSTwTwKi8wxuA+QDgAjsTVl1DD5jt+tW13JjfUryIXGSAeOg7VXeMqc54PYDOavHCHCdR1NRFjyMEHHOKS1FJpKxWER5J4FSklVA5J96Cyx4BI5OcGop71QrIB+8x1Pf2p6bCjsODFQM4P0qRJg0ZB4K84B61WjuVeEAgb89CaU4Y4I7UwvYe5Vm4PJBOAapzscdMepBodCCSp6npmoRGScsGz3GT/Kmkmx3i9iPJVTjOc9z1pUlLqqnJYHksevpU0yhRjGAADn19qbEoUjoQeQa0krIy5tbD1AIBIBxxyKqzoQwCAj6DpVhSSSuCOcgg0jqc46ms0N6alNXZSRjHPHPUetSupOG4z6VE+4SAA55zzTmkOw85JHJIpta3JTXUnLLsGQAAMEY61B5m49ASOOvSmCQ4weRjrSggqTgkg4JxTTua8ytYczZI9SePanvkEE4zjof502IjoSOex709nDHAGQPTtSFZCMg+9k8jkAVXckykFiMZIYjr7VOVOwHaQCeSDwPSodojJBIGSSD7UXE3bSw4ZYD1xz702RecAcUgyuSDknpUckh3Acg4HI/nRcm/ccAY+M/e9aV22D5jx2wOlV2vRtKE4J4Bqx5SOpBBGAByc09i21bQictIAV4HcetMhjePDZJBOQCaspGAxA4H1pzqpXBGQPSktWTHck85nQcEknHGOKYzKTzwMdW71GJRC6KBuDDjnGR/hQiB+uWGTk46UkrMeo6K46jG0E9u4q0khiJKk9O9QRQqGYHPPPBzSzo6AL27EVTZOz1Q2S5yw+bODyRVszKkG8nORkECs1YySSc4Hr3pS5llEakkDk4HGPSmk2WpMmgD3EoYj6ZrvvAnjS58J3e6JjsyMp/OuMhgCRDOAMjn2q1FgYYjGDxz1FRWoxqxcJLQ6aM+R3R9SeF/jOmqxiFVKPjkAkn9K6g67Ne4YsQuO5614P8LbWN/3hAJxxjjHfOa9ZiuBhQc4HQZ618x9Ro0ZNo+zwNPmSk0dNb3C4JI49v51r6fcglcgAE4zmuQjvABnOAOwNa9lfojDB9wc54qZTS0PqqNFNao9C07bLtyQMnmrE2k/aVODs5yCvHHpXN6VqwLAZ4Fdjp1+joAD19eaz5l1Jr4OElsUIbJ4SAdyjPUHFdBpl/PZMuSxT3Pb60hCNkDAyPvKM4qZVCoQcHHcCuHE4OlWjqjwq2EcFeJ2Oga/5+1SchsEZP9a6iNiyA4AJHX1ryCzvzY36ANgZ9eor0XR9YF3EoBycYr4fE0XRlys82VPTY22hHBzz71E6hfY46irIfcoIHBwc1WmcljwFyemK86UmjHlKsh8wEAHkVw3xN8JW/irwpqNjOm8NEwU4zg+o/X867+QMvVV+gOaz76bdGQUwGUjJHUHiuijLlkpdSZxutEflbrFm2geJ7/TpVMTRSHCgcEZ6ir+nyGC4SUHgEDiu6/at8Hf8I14/j1SNTGl0djemOMH61wGksDGHzkZBr9by6t9Ywy11PMhaMrWseqXU5l0xGXABjHfrXgHxQXBfJAB5BPc17PZXiPoyLuwyjj2FeJfFSfdM6jk56dq7KCanqejW96m2cDppJYc4xycjHNdND/qwcqD1PvXOWKjYQeQx6kfpW3CcICBg46Zr2GfMxVmSySfMckADgn3p3mA8YwB396hkccDv1z6UNKNx4GDjpQlcBk8vlSjBPI5UHqKliYOpIIwDwB3qrcKXYbSDkc5GcgU22uSmARjJ6HjIpGfNZ2LvMhOACMYINSm32KMjb2G7AzTIpPnBAIGfyp90wlhJOSPX2qSJWbuMEYQg5UluwOaIGVblyWJIwuMdPas0SEy53Epngr39xVk7kYEA5JwSe1aLXQItFu92SIecAj0zms8yFcZyDjA49PU0+Yl8KScj0okA8tQTgnuKlqwnq7oSJXmc+oA+bsasqChBIx68U0KYlwuealwWChjhQDkA5p7gwe6jOAAPfHWpMl1B5AwDg9qqFVRyAAMHt/OrOfkGS3A5NZ67Di9SO6ddpzkHGeK529lODjOCMEeldDflUgIIzxnI7Vyt8x5PU9BWsC3PsUraUNcgE5GcYr0zwfAQ67uhIwQOgrzG1BWYkDLZ4BFer+CWGyMkbiOxGKzrPQ6cMnJ6nqmh2xZFyR17jFb8d1HaIC7jA5Ge9ckNYSxi6gEqCADmsK88QTXbkoxCHgZ/wrzeSdR6HsJxg9T0C58YQ2hKoVyOcAdKyr3xxLIm5AzAHpXIRB5WDFz045qw8agAAkD1Iqnh4rVsyni+X4Uad14purjChiDgnKnp/wDXr61/Y38HXUWlPqdyhaSVvO2jtz/UYP4V8v8Aw18CXHjPxLZWwRjAzbmZT/COv9K/SP4d+Fk8H+H4LeFPLeJFBGMZGBzXw+e4iMY+xgZxqTqPV6HZ7UZoowD5QOQT2qViGkVM5K9x0PtUKMIYDKeUYZIPaktiSQzH5G5VsdPavz6aujtvpoaMZPykgAHqPWpSxOQSWx0LHt6VDG2QQT845zzginKysCASD39q5n2uCv1H4DA54Hr6UyWASAkjBXnj+lPXIJBALe3cUp64JAHas7tis90Z+oB7eNLmMscDLc9RUMhS9tskBkcdR2J71o3KbrZxzggrx2NZ9tGUtSduMDDqB0961jHW6NE7rU8X/aUmbR/gvrl5GDHKkZVip65BGcfjX5m6J4sWS2hSQ4DLk5PIzX6X/tYDf8DtfRMFvKLKc8MDxj3OcV+SGmrOI4gMksNxI7elfpfDNBSpydtdDmr1eWKT1PUp/KuYjJbvk7ckHjNc9KvznIAOc9ag0+5nt87j1HQU6WVZJCSTk9Qw4r7tK2h5spRa90fAOSSR0zQfmIIJx39qhDmM9CABgCnRyFmXscZI60+UxutiXPRSeSM5I/WjB24I59qQnPPU9xmq8txtPAOR0q0KzXUsqxbjjHWmlij5OcH171Ut7jzGIZ8Dpk1MXDRHBB5zgnkVSTuQr3FmlGwlTgn0qC0kZ5c44B5yOtNaQNhQM5yRVyG38lVfHPb2raN0ZTbeiJ4oGedcA4B61ZvSkdq8YUgkHB/rSWk4CBmxkDOM1UvZxO5P4Vpe+5CjbcwvtMqjYxBZRkkGptPvS4IlVRkEDJz+P1pJowsmSBkjBI9KrqqQkhcn27fnSatsXeTNS3KsxQElQQBmtRoCLUsdpwvTOPxrH0qAyLyTnJ561uGMrp7q4yQchvb0qddCWji78l9wbkg4B9a5+7XEmQcE11OoW5OSBk55Arnr+EGQ5AHpgHOPrW6ujJjkJ8tXBGSRwKuwkkgg5OeR6/WqduAYCwIDDoB1PvV61iLEDOR1wR09ahsauiZiYnycg+nUVYWUD5GJIHc96QlSQGUnBwFBxUrRjAAGSOD3wKzS6lRYqYzkEj0FWIHJJBxx0wKpeUHYlCeTzzjBp8kkkBBAwMjJXmhLQvmsy+jbSWK4zx71DK+Hxtx6g1ClwZuRk59MVKybcE8Cmh3urjDOSQG4OeM1FJmTknJHrU+wMpYnBpNoYg4PPXirTI5myEWvmRF1YHB5OetVpYGGOPlPX61qW4MMmFQY6nNSSRBlJOD9BUhq0VrePdGBgHPWpWh2DoD64pbXYpKAjKjoaszoBFlckVKsw33M2OJvNYDAB6ZPU1dVNwAYcnv61UbehBwcZ6gVat238Hk+xxWiuN2WxE0IjJ5wfQmmpGHIyTwe1WJ48kDAyewPao1RomGM46cVVjPqNe1yxIKg9waYiAhw5AwOTn8qmk5BLLnJ5yKgj6kKQUxjaTU6LVBERoGHKYY/3ScZqaPfj5hg/TOKkRCvPBGM5HPFOZzsHGQe9DtY0TI3+6ZAwJB6DkmrG55owdgJx1qtIDAxYcAnjmp7W9WNPcjnIxUqXcEr7Ec0GVAyQRzkdqha3LdOvarTXKSscjjPAHcVHGUVmIJKnoD2ptqwNFeMAZBAJ6DNSkHqeMjoD0pJEXzd6E4IHGc8+tOUFwQR9MiotbUpJND44sDJPP061o2VsHhUEck4BHP41lqNhySQPc1s6fc+YGUEZUfwnGKgdupTlcoxVhtAOMZqLyzkHPyjoPSp7qVVkPQ4qBWBPJwPSqfYi7ZbtZSk6AEDrx7+tWWlWJyhDAqcE1nowwSMg56j0od/mUAk/wC0f5Uttik3YknKNICCD3680wgJjHHOcE06aERqHJIXHJAyarNLuUFT15HPSqt1FpcmZipBIzkc5NQOVfIzuJOeBjHtUbXRYjOAScDsDUWXyT2z15z+VCXLqPRk65XBOQw6qBxj1qzCCY9ykEE8Cq8A+UZGGPc9fpU5IWPg9+B0zUPe5SjZD9uG9ABwaifKOeRggkYHSmSHccAnGOQalhXzFAbIPfPaoeuxLd9SNHDcbQpxyR3qyIhKmT2HQVWKFGwBuycgirtthEJOSB261qtrCTlIr8RgqeDiqgl8uRgSCDgZq/PEshDgcg+veqslijYbdjHOPWk7bInVEMkxMo6gZwMDg+9WtgUBiAM8YqJ4MqAhyAc+lTmMxgDjB5GTmqbSE3chlQxMSCOeRT/JVlDYwV6EHpUVy4CgkFuOcdqljkyQoI6ZNJy0LiiWFwJABkAc8jj86fKNzZf5scZHekVsAEk7B2qTcJDwcDHIzWbZV9LNFOdgIySRle4NVHkHUAYzxV6RAWIGcAZNUpIj5hIHGeD6Va2HqhHVjGCc4zyQK09GcQKSSSCc9etZ7EhQuSccYHOK2NIsPtMRAIyPQZBojuZvTUW5YbS469cs2PpVeG72Rcg5yTWiseJijAEgkEY7fSoJbAlyQFI7g+npWsve0JUne6IVvGdghyF9alvrZzbBgxI6jmqWwxXIJRgeCSTwfpV+6ug8OegIwQOn1qFpuCdzKtwWDnOMdqkRSA+cEduentVKVypZVOCOg9fbNNiuXikIbgE4Ix3rTWwWTL8ZUtyQfoeae8mV9CKZHJ+7YkA5HbjBpoO8kEEYzjnGOKx6WKvYnjkbcCDjA7d6bdRvJKGPzAjGc56VHHnjJHAxwKkSVnVlwSVPBBA4qNnYEubYYp8nARRkDjJxT8hmDjPJqM5YHHXPGeM1JFvZASBn0z0q9y0rFkOXPXGParay+WACSR2x396zQ5TIxyD0J6VaEx2BcHPcjvSUddRW7kdxcESn09qgZyzn5gQeqmicEktk8ckY6imxw5AJxnqCPSk7piUmlYWWR1fAPXk5p8EQYkkYI6+9RuPmGWxj8c/jUyvsiLg8AZFUn2HzWEGC2ewOCKlmYMRgDAABA7iqstwcgDBIIPA60km6QN3J5HOKlb3HdPdErj5c9x2zVdySCRz654p7ORgE5Ge1CK24gEAY5JGc/hR1FZsi3AdAQAMmnhfMBGMtjIHamzJuBPIHfjtTCTG/BIAA5qtBppCyk7gc5PfA61KrOpPzlARgil8repbAJA6gUioeUG4Y7mpfcbfkShdw5OTjO0dxQBsznaEPBBNSQQbQeckjB96WWMkYzggfWpTuJ6kZQnPOADzSlijkYGO+KXJBHOaCCCR26HIov3HutBsowTg4HbBp1uixNk9z34qNosAYHJ4xn+tSCdFTIPI9iKGm9gSuaaFWOxiPl64P6UXJiJAR+D1HpWYl4CAB1PUDp9aZJeDaCc5zkVKvsarlRobgqADHAwc9/rTd5Axxgnsaofat6sM4AHOOpqVbpQhJycnncelFiZWbuXUYr05B70eTuJY8ZOcA4qnHOS+DjaR61YM/GMgegFWrdSJJiPFyc9PXHWlFqjk4+U46k01psgAngdvWjzw6llBH9acXYSjfyK0gZXAfAGcAmnrAsgLD8xSi4Pm5dBjPINWUmjjwSMjPK5raHKiZJ9CKOARAAAAHJ/OmSKIDgcnH1p13cDOExk9yM5FUnmkKHJPHcCqdTsZ8uuo6eJwwdACD19qsW0y4xIOB6D/Oait5yeDjB6U8xAMcHms3NisSsgRsjqfxqAs5L7gQAeCwqSSUpGRgggcE96W2/fDDt83XJ75qXJvU2ikkVJC654yDjpzUO7exBzwcjI/OtmS24BI49arS20aneAQw7A5BFPRkydncqRN+7aMgjAyCO9SPZt5SsUOCOCRj8atwwJKjtgh1xgY7VYMm+DY56fKoPb2paE81+hz5tmyqs3fgilWLZIAxBBPJxVqeA7toVSDkgE4qW30/7QuCQhHc+ma1sSmZrwpGxZHYnPPGPpS/aH2Hg57Z7Vf/ALPCORkke9E1koHUcdzUuN9w5r7GessrNkAEH3pSj+YdwIX0x0q3GFjOAf8A69PdwXG4BcnAosl1KcmygkbgkFAQDwWq2bEOw2kAHue1LcOscpUjj+9ng0yO+jUnDHP1zR1uHK2rsrXNnIMxMuMdcnOadEBGuCASO57Vce5WVDzg9Af61SaJGBwSQTyDV3UlYaTS1JZJgEUAnJzgZzg/0pY2bgckH0HT3qg0TRvgH5TyPar9vkKGbkew6VlZocVfoXYd7JyCQPzOKbeLGkYKoAeuB1pguAFOG5PTNNlkBUFhnjtUJ9LDtYpTXawjngk9TWfNKJcgHgnqPT1q9cbJcjYeOgxnNQtZIwznn19vStVG+om2iFDIMIflyA3BzV6IlIlIyc0yGHaSMdOhNXbaASkdCR1A64qktbkt6XJrWQBwHBCEcYHeqepRASccFvmDDp9K0JtqJgDaQCMA8VmS75QflJ25P0x3rS4rXV2NhZWCgkg8Ekdq1YSBjBIB9KyYI8gOBkHv0qx5rKRtPGccmsWtbjitDdWDMYwQxJ5XuPU1RuLYhiOAvPI7061ujtxk9O1QSXJJAIyGOM+lCbSHy+ZVZvIbJOQehxnioXlBYEjABqxMjsv0HWqkcRYkcAg9x1//AF0rWd7DTsW43D4IwD3xVxO2M5Pf0qmpIAXG32I6VbhbjBPHrispO+hL1JTIGHzDPbA71TkvmjYqAQoOOT196shVJzyOcgjuKYtsGdQwyD+tVFajUmkQ/ahdKyAESevT6c1EGaPhievpmrUliIHBBznk+1RyRqwDAEkHOSen0rbla3YlLyNDTjJkFApB7EitGZwmDnBHJIGazbEcAE5YngEVfkiYqygZcHselZNa6BFpDXkR2yAAMdzUy6gIAEACADnH86xZUdSckk54GelR3LNk8kkcFetDHzI2JtUJGVckdwKqzuJHDnJ46E1jreOMqwwM1bjuC4Azg9xV6oLpo0orh1QIMAEZAHas6e9ZZNrjg9waGuDCS5wSTxninNGl5EHxg5/yapLozO6TuWIbwYAB5x09asDUCE+bsOcVn29vtwCecnJAqxdqU/jD+5HWm3ZWGnzMS8nE0ockAEBcVA0pBCqRgdSfSnMQy/Lgnuc9D6VRlmEbEAgknrRF36lcsY6kk0vlyhuMYIxUbzl1K5APp1qrM5YEnJyOCKrpKyNtOCx5APHFU5voSrCXAVJAQSNp5PrWrp4eeFyil0QfNjnArFnO8jJ5FXNH1JtOkIbDIwK4qb9wSfQ03lIjyo59qgecsQMnGOO3Xrn/ABqObUFlY4AXuFHerNjDFeEghiMDocYrN2buinzWKkab2BJAJqcIynI5HcVbnsDCSVBKg/ePaqYlUb8HkcdcYpSTWolqTM2FPYdDgdarFwCQM89M04XO0EEkgmqst15jbSNvXjOahrQvpqT/AH+o6dqcsHmREA5z6VWLdCTwKtWkpyCCBzyfari7E3voiIQGJSRyO3eq80zDqBsFazYZSCABnOaoXEYfICDHXpVe6JXRVSfewwMY5yaklPmr8+Tt5FQLC5lOMY7g1MyleuTTS6hdPYrhSjk9cnI56VGGL5wQGB4IHSrL7WJGecc+1VmX5AEOccg4xRuPzZLFiNSCc5OQfSr1k/lkMOgPQVhrMe5Ptx3rRs7npgAA9McVSTTuJ2NS/lMgPJwOhx1rFeUcgnGD1NaUwdl5wODkDisqWEgEkjHp61qSrEc3OTgH6HrUSu6Srwcrkgg9/wClTOh2AA85B6dQO1AiVxh+Rnp6moG+yHRMeuTyeprZhcspA9OgFZUCDcQTnA54q9AT1BP0qZJIqLSRMZSuRjp696gDFyTkDH61HczPkdCAOM01ZCSOWJHGOMVDV1cdo9y0rmQ4xxjmpvJMajk/MOB6iqiuEPOPU5NWUnJHUEYxnOfwqVpuUnfQa8ecqDyBnaTgD1NVGTIIAJOcg49e1WWzv5xgjo3Y1Ew2ZJ4AHXtTTsY63M6QMmSWbbk/KQOKrGfcwAOAemTjNX5ShJzzn260RxDzFJQcdD1rTmXYLtDIICW5HJ6fSrEFiFbJyCSMsBjmrsSgHoMn8KlEgDc8Z4Hv+H9anm6FW1uxsMQ3Fick9SKvIQAOwXn61TBWPBxkdKWWXDBsnAPAAzmszWLszU8ktznpUqW6yHkck1Rt7jfgk5IHer0dwUHrUstq5DOu1iMHIPJqqwBIIB255PpViaTJLBhx6GqUzFuAMc5Iz696cdDFqwqxgkuVGQeOO3rStMSCMEgegzTPNJG3IxnHWo3baRgE+uP8achRdtiR2Crk5JzwSelZss2XIJAPPHWrMz+a5UE5POO1QTRiPDHAJ6mmkhWbdhY2GBkAYPUdql5wNqA5PIx29aqFxgAYyOxNWEk3IBnOOgpvTUvRaBMMEFOB2zVWTdtPGMjjPep3JbIB6elV3ALgEcfXvVJ30Ie4yLJLEcp1Izk0wOTIVI6DJIFWGYYAA5z6VHkZznB9c07abju29B0ak8kkkHPHarY2yIR0449/rVZF+foB7+tTrGSwycDHXGazeg9tGKUVCAQDk9akZ9mBjOO4NRswBAAyPX0qRxvjIIyM8Ht9KXUaemhGGDS5II9ac82HABB7elN2hQc4GOc+vtUbqTgggD6ZqnbYXNfQVpSxOTwBmms5OMHg+nam7QpOTnIxwcVKEOxARx2zU+pPWw6IBTknkmrsbc5BBB7EdKosWXjAwPenwvj1Pfk9KEr7C8i86bwSMEA/SqRR94UYYc+3FW1lAQt0zgEimnAPAGeuBxmmg8iIRrwcEZHbiqlzhMDkHPQDOPetAqSnqfUVVlhLMclQAMgmmvUexWjc5AJyfTqasSyAoyDnB7HNRCF1ywBK98jPFWGgJYPnHTAHIxVJ2ZNu5kSL5MgOMgnp6H1qLAkAPAJJHNaNxbEAAAAk8ZNUntmDZQ8g81qwT7lRySu1D+I7+9SwMIj3Jbg/T1pDEVLAEZHPXpUaZOMDHPQdjUtDVkXQArA5Bb+VSJdtG4UnIJyP8KpFGPZsjnNTLGcsMAkjg9cVNh38i694UOOBnsKhIMjB+Mn2zT9m/qBkDqe9WLaENkA4HcEYp8yFe5GcsoxuBFUXV1O3qAcE+lbqQpGx4OO2ajktQsmQAR1AIzVXXURipCRgkcEntQrMmRjk9T61rSWQdzgjIHXHX2qKWz+UbFAGcdc8fWhq+wr2MzG/cchVbg5FPjhAT5SWwOlS/YnzhDsGeT1IqKIeQzDB4JwKhxa2Ki+hZgjYgkkBemPWp2cDaSMZ7E1VFwEAyMA804zBmIJIBHYZqFqUTSzblYgAYHHNUkcCQAqBkcc9fepw67TyPfNQuBtyBgDjpTSsrIm76kkbqCQdrnsGq+gPlA5wMYIPQ1kxZGWHJJ6VoQuenUA8ZPQenvSatqWtUSx5lcZPfOQO1SSEKDnGM8d8UrOFB42knkA/pVSRy2QMHnBGandjHSIskWAA2euf51CkIU5xj+tPMoiUADqR0FWRGGVQR1HIraLWxEkr6BBkMAWG0notattAr8kDpVC1twHGRg54rShwo3EnHoKiem41EkaAAD7pOc8dqhlBDKVHy9OtKZwrFmxgH7vrTkkBBJ6Ed+9RdW1G1YJI8oMnPqR3qIKhHIBOM5pZrkIGQleOME9DVV5OCwO7tuBo2RaXUnQgkjPA/WoJYEDZ9ufen2583kMcYxgYx+dRznHJJBHHFQtAsQfZypJHryOtSPEzjGQVxnBHemrckr8zDJPIP6VJ9pLAEAAflmrv2BJFdICzMpBBBwM96ljjJxnpk9qdKzsQd+BjpiovPEQ2twM8H61WvQq3S4Ptzz8pA79qbDAA+Rzk5zmmzyBiAMOPXnmnKSgBGSM45HSqSM2lctnDfKSARzjpmoGKxnCnA7c5pWyx3nAHSq8oDMM46ZqbGd0K5MrZGAMDvgVMpCrsA5JpsWNoHVgadNkLkDnGTikuxduxA6Avg8kGo57b92cgYPPPelZwG5BBHoaYJnnBQAsB0JrS9hPUpxoGyeQT1GKflmBUDpzj1qwI2jJyD75pu4RtnA/CndMaY3BVcZYDuwGSKiKYGSdxJwc1eiKSgYGST97PFBg2kE420KzBuxSERIUsOFByB69qUwHykKjLHnHTNabKixE5H86hVFdSAATjOR2oXYiwyOPK/Nwf5VZgkAbJPGOOKrDIYDoB3pSRwQDg0no7GidizcyZBx36mq7yDIZARjjB5p4UPgEjp0NRPtQEClbW6DXcY7bOCoAPQE1HDvIYsM4PB9RUdwCwBI3EenrUlqhwSOHI5qX3AuIpzkjg8gMMZ+ntQ6hE3HAPanMu6IdQV4I61HcAsn+0PWi+2g9hfPKc4GeOacWBQjbgZyTVeGIZPQH+dTyRDllOVwBgdquxLfkV1Cs+CQSCeM8inbQHwOB6iiGMiUluSDwMdKcX3chTjJ4xRa62BS7lgxl0yjAgdRmqUkBmlG7gqCMVds7nA2jBJJGcU2f5SCO/OAOlSvMq2m5EheLAGcAVIHLZwc8cCo3kVTkEkeuMU1ZOTgjGeDik2mxqwoJWTBOSD3qVnxlMHIG4H0qFh/EeoPINHm+YwPoeKeq1He17lkyYXqTUbEFevXtTlQk8AkfWnfZzgkg9OD60ubuQ13IAcgAHGOhBp+8bMZyPbvUXl/PhSMDk5PX2qYqMYAwD70agk9yAcvuVtw9K0ETfFnbgkcZ/nVNYcDJJHPerUbFVAB4ob6DWruTqE2qo7DPSrUWIwPT69TRbQ+ZsyASR+VPu7UQ8gZHUkdOal7aF6iAneAeFzwT2P+Jp8zkEAHIx1/pUYkAj65AHTrUTTGQADOD3rO19WD0W4isVwCcnOQM5xUy4OSTk44qEpnbtJA6EDvTmBjYYGSRzVIm7fxFp2VgmAAcDI6ioZSXcLvKdTgYOai+0FTyMjPSo5JCMuBgdQDQ9rlKVi4gBIBJPqKfJ5eQR1xzg9KrQShgHf5T6+lXJYllgL44I49CPWiJVzOvckZU4I4IIzWekBe4YsxIPTPar/kbgQDu+ppFtS5IJ2EdcetPzMr3KqxlBycL6gZwKVstjBI9CtTSwsRtxkjgYqsuYlPBwMnPpRa7uJuzsOjysgzgFhxUkgG0noRQgDLuON2ORT5AV2kOR6kDoKtMtNFYpgAkE7hximgOq5yOOeBSzhpUIVivOMilz0BDZwB+VLUOS+qGSHcUwCMEnr0/Gms44UgknkH2p/lbhnBBHOM0m3LAkYx1FLUlJleWMtyGA46GmRqSoyKtOg3+gJ6Zxmo5GWLAxkk9u9CVtxpWK9wUABAAIPJHcUyKUsoQnANPmhBzkZ9qg5AB9D0PajyE09rliOSOKMjJwDjpnn0pqseSBnB5FQ7TjOcDsDSRPtJzgDHPNNKwrKJYZ2XB3YB6ikfPUnKk9CelPbDAHOSB0qJcFsbeM88daQXvuLszgIeO/PSoH3M5GAF6DFTyBm74GKji3k/MD+PeiyC0V1K0tjuJKE7sg/jTo2likYOAScEc1dIG/oRjpUMsBJLgDJGAw7jsKt7A13Jgv7skZyR93FQpK6kggAj1FSqzKjAgkY4GMZ9qiQbmOQcE4xmotbUV+wyX94xPU4p0LnGMYNWDZqfmA+bGODUaJyrqCVPof1qulyuaxdijO0MDkgdaikfjAIDjrk/lVtcGPI4OOBUMwKoSByBwaLXYb7FORsALkEtxjHSrFjZgYOc88cdKrW8AnuATnAOCPWtQ4jTBJGO+cGqvZGkUOOFH0qvJKWHXjsKaYpbtxHAhYk845rpfDvge4u7mNpwQg+8pzzWblbU3grtKO52Pwtke3tgpBVQMhj3zXpC3uSDkcHg+lc5YWEemWaJEhBB5JGMVY+1Yzzkg9c4rw69+Y/Qctd4JSWqN5NSIOBwM1eg1PDqF9OxrjXvipAB4HQipItQyQQeM44ryZ36H1tOSR6VYa0IwAWJNdNpPiKUOPnwFA615JZamY2DE49MVv2OtCPaQeep5rG7sdF00e56ZrXmqMsASM59a2Yr7IADj6GvFtL8UEKDv2n3NdHaeLAyglwffPeqUnbU4KtLmOg8YakbGETqzIyEEtnsMcV0nw/wDFaXwjcOBkjIJzXj/xA8WRf2HcKWy5Ugfl/jXMfAv4gG5uXtnkzJGQCxPrXi5lQ54c8T57EUlG59zW12kyA7sIeTT5oonGSx/OuS8M6qtxZoGJbI4PrXTfad2DgHOBnHQDpXxdVo8Nx1IJCiggsQO56ZrKu5EQkbyB3JOa0buTKltv5d6wLtxKxDIwOfWs6cwPl39tXTDLolrfbC6hi4IGBgcZPtkV816JMPsiZOSAMkdzivsD9qexiu/h5Orgg7Sihj3yGz9BXxZo9xm1GD2x0r9P4eqc9NxPJrxtPmR11jqi21rOGfPBwD374rxvxxqZvtQcAgjOAM9810+v68bGNxnBweRXm80zXd20pIxu+8DX2dOnaV2YYiuvZ8vUu2qYRQDyCPxrRjlMTkHr3B7VRgO0Ek4I4xnrUxzsG3g/3ga63rqeZHYmM28DBwR0I5/Go1kJyAWyO+KhLFXAxknoAOp/pU8SkScjIPPI6Utgb7EqOWChhgg8k0bAZAcAEnmnRqe2Dx0qcKFAYg59DSu0tDHZ3HJKhAxkEcYPrTgp2E9fY1TmUeaSh64yM9KmWV9mD0HcDtS1Q1d7kBQNJjHXoMdKljiYgYIJUdT60iPtbJJIHUZ61YJUAFSSCOcc0+axmo3ehWLBW+YZx3Ip7kbVJAweTipJ4gYwcDkdfWqiqXABztxjHc07mmysSK42nnt3NLHKzIAOSOhB6n6UxFKtgDJFWYUUSBsnp0AqSVcYIwzZcnJ/hJ5qdkJRQp4U9x+dNXa8vBIwMYHephhhgkcHFTfQuNloyner+7Yg4yOea5XUSMEnrjAIFdhdxAI3JIxggjGDXJX6Eb8kk55wOlaQ1E3poUbEkzKOuSBivUPDFwLS3UkHpXlkD7ZgfU9K9I0AGW0QDII70qiudGHlynRfa5L2QDJK9hnitW2tRlSQCBgjPXPf8KoWEC7iTkjPHtWlE+SQM56HFZfAtDW7m9WS/ZwuQOvJGKv6B4dudc1CGCNC7OQOnStTwz4I1HxDJH5cTFSwwSa+ufgt8FbTShFPdxKJGGQSBwfTNeBmGYxw8HbcF7z5YG1+z78HYPDOlRS3UQFw4DK23GPbP519AW0eQBgDaApJ7jtWZpFmbW3S324EZwpxxWwW2gKCM9yO9fk+KxEq83OTPTpwVONrkd0xYqIyGBO1lz0H0qa1iEEYz80WD1JyDTQgY5yAe46Zqyg3EhcZA+ZQeleZNpmidySMHIGckDIYE9O1PC4cMMc8MD3FRBgCApOwkDOOhqYNjIPUdD6isEjVEyqHI5zzkUGMYJAwCfyNRISBx0J59jU4PHPXvSSD5kUyF4HBGDjBIPSqLh4bZyOSo5A7jvVy5kLIAozzg+4qjqzMtsgUgtnn6eldVNJhex45+0lBBefBbXoZJAEkiMkLA8qVBOPxOK/KDTrB444mkAD7QGPqB7V+k/7YXiA6V4C+yRO0f2omBkPO0ng8fSvz6exltLdUlXDDqQOtfpXDalGMuzOLEwXLzFItlB0yOuBUOCx4II9h1qeRCykKQMdyaiThvmwePyP+NfbJ3drHlDUG8EHJGO4pgURnI6HjpUu05JyfYVFJnkZx60472Fa3QjknRCexNQT/ALwZ7/WoL2UI2cYUdye9RLdBXGRkEdK3SsiH6g1oHVieCASMCljleNRk59QasLJuUMAAAaiaDfMOcgggn+hrRJWujO/K7jra5YSnYMEHqBmt17gGJNyjpjPvVHSrMKQcDGfxrRuIgzElcgDoKvl0vcHO5SaUx7igJBHIHpTDOsaEuMnOcE8Yp86BFGDz2GelZvmmcOGU4U7SSRSt2J3dxXBZ92SQenIwKquf3pCgd+elWI1ATKuMY4x2qZLZbhy/U4xj0qk20FzT8OwmQAEYJPIFdNNEhsXjIAJ5GeK5rScxS5JyF5PbFb91cBLcuCMY6VjdxdjS11ocdJZmQzYYAhjzjr9K5nUlMUhBJweg9K6meUkylANh5JzzXK6qx3kkcEmuiNrXMbWF0lQ9u5JOewxVyy+UjjBPUGqelyhUdMHJ6AHpV22OyYHqOn0pSVxrR3L8kKeXkJlicHnpUlqUCsCRn2FOKjZnBwRkHHUVWVvLlzxj0qGrItMmjI3EYHHbpUkaE5CnDk8c4xUYVpWIUZzzwKnRHUjAJOMZHahEsoBGiYgYOTkZOKt7zNsAIPGRgZ49aHUNNhlySeBipBEqMCob6L6UMFogfHlEYBJqS2QCMgHAPJPrTZYssCDkZ/OomdwSm0gL3yDmp3RS8ycYUjoQOxoaZRkcc8YqDJktzgDg44GCPwqMQl4zkc9iD0pJXC9loPVipJBPI/A1O75gABAcHg+tV7OBg43/AHQfvZrTubVPs4dMjIxxVKC3ZmtDPe42Rg4yehApbaYMwOMemaQWrMuSeKSKPynAxk55yarpoU9Fc05QJIvkGXznA701YS4HHtn1py7I2LgEA9uT+lSopfJBYY5GKm7JumVpLc4JOcE9DUEcBDgce4x0rWZAUGR1BBBGazLhXVsnr659KfNdXQ1HS4rw7ScAHnsSKiiKhgO4PAPSrSbnxkl+OpqC4UptIAGDk4FZ3vuawWmrHSoQpJG4A9cdKri3GCQpGfWtK0mDRlDuKsQSCOKW5iEfAxg9MntTuhNXepl7CpKqRj1x+tM3bSCACAc4znNW2hK5JAIPTmmCNevbtT5rKwrEf+0cZPXA6UscgwCOecHFRzCQEYGVJ5zxT41woIBB7g/rSb0uWlpoLhncbW4HQnoc1esrkopBAwOAcVRdjtICnj0pYZVxgK24ngE549ai7voK+mpYumU5wMc5z1z71RbMjEDOw8jvVydkCEDcFXox5I9KprIMnPA+vWtL3M2S27vjOBwMEg1aiiBjBO7IGcdefWq0IG0gj5CMCpFkOGBOCOgo31sNJ2LSXAe1wSM4xn1qjEpAx2BPXkn8amjQvGeOSOR6UxomBxggdc0r9wu9gl24B27eMgHvUIbOBjnHI9KnMOV655zioZVaE52j2p62KT0JU4OD69alYgk5AKqcA5xn3qmzOvQHJH5UolbHJ5IxgDg1n5lKUR0rguSpJA5ye1W7aTocA4HQ+9U1AKhcAADrU6AlCAQAOu4dadws2TTOGOAQB6EURTmIAKAAOBx0/GmKEkXJy3bk9KnS2HAAVc8DnAojqw12CS43x4OcnoQRUDMxiBDgc8gg1P8AYNzEb2VvTA4qMw+XlSdxHU0PQlOxGAc/KQTjuPz4qWQbo+ckDnrUauiN1/OmC5zIV4z6n0pJ3ZV2I0ZYZAwQfWoCTDIRgDPJbFXXcgHGCaaYhIASOG4NN9hNkMdwwO1jwTxxwKsx7iwxkj6U1oNsQIGSOduelWYjmLAYkAZxnofWpt1He+hFIAhxkgnOMVXkPBUDGerA4q1KrSLjGOeMc/WqrJuXYRjB6+tWrMpSdhVT5CQMdulbWiT/AGEFgAdwIwTjB9RWYsbJgZx6+1WY2KqMltvpnvSsTy3Lsl8HuCW4/CmXEreaCgIA4KgdapMQxIYdR1zjNX1AKDGM/wB70q91oK9tkVbuFXAkQAEjnnt6VG8LSRFQPoTViWVApBwT6URyoYyAQHPv0oS0IS7mJJbSK3TJHBx3qvIm5iCpGDwa6a3tvNLMVDgg5DDrWXeQBA+AuR0XNUhLcrQnyypO32NTSkN/DjjJGKrwkDAI5/IVPvDDGehxzStZ6GjiMXIkAIGCMnvirJCAgDGevA6VU3HcSCMjp/hVu3Ds4GAfbH9amVuxKstCqTmQk5BJxV6BAYyc4I55PWm3sAiIAA7ckVCZGVQCe3Jz0o2RV9SZj5ch5GSOMjNSQXAjlUMN3T5cVUEm45IJ96mDcBhwR0NK3UfN22H3Ck7zt+U8jHPFFqyeWMsAScAen+FOeddmPujHIBqsjDdhSvOTn09qGyU7EkqI+NhB5yaftLxgHG30xUPlsWVgFDg4BqcqV+U9fTOc0LfUm/MVywVsHnHPWpDtILgck54PWo5QEY8ZJ7L6U5RvyBkAHgelJ6DQ5oypBUAHrxSqcOOuWPI9KcgwxyMfhS+WeCCCOuPWsuaxSYxhlwSARjkDioJQj4wCCD196fOSsmSrEE7QAf1NKoBUuSenORjFXe+5USW3X5eCcAYPtUiw7mOCM9z1psajZkEDPUZp6jCZBLHt2o06g07E8cKOPlJ3fzpVtmTI2gZPQc5zUME2xhkfNnjHY1oPKGXPUdmB701bsFpOOhmtamKQbhhs8AjkU64TABAIHsKdNIZHOCQRTlO5AjkkKMYqrkJu9iFGD5GeQPpVO5B2kgkEDj2qeYBG+QkD2HeoLh8xnJwQalNRZpaKWpnoGGVzkkckHoakEQYkEsfqafEBKmQVUdto60yIOjEHjB6k9RV6MzvfQaQUIAPHrmpYmLEkEYHaqt25XHB69BxT4FeQDbz7HtSa6EuVny3LBlKOCDjPqasGXeBnJyOxplvpz3bZc456gZxV2LSjAqksGGPShU23dC9o0Z8ztH9wkjsDzirUEpCqOue5p08CwkbMEEYJI64PrTYUBYkAcDgYotGxcZORPtEzt83Pf61RlgnjYLlioPBJ61ZWBw24E4B6Gr8QEqYJxVxTe4+Zx0tcyY4WV8AjnngdM1dWHemNwIx1xinz2+yRcc84FL5LAB8EgcHA6f5xRZJ6EKVyGG2O4A8H61JJEYsZGeuPenRTiNgCMnOORV+NEmYFwM449qyctSowe9zDaUu5BVgCOtPhXccjAx3rYksELMRjH86pNCVYgDA7Y9qrl0Je5Oj70+Yc46etR3LpgEjHHSnxfLt+nepdiTdgAvb1pKy0L+Faoz1mOQI2G/0IxmpirFecA9yKZc2+1iVGFPG0+lIlyyxkHBOPWi12SnfYikLHjkkD86hSdrc4yQMdSamEvYAEk+tQT5baSmCScZHUetWtdEPZXJPthlY5YEDrUUrNKCm88ckDjJpHBikztKgjgkDketMD4cNxjGMAVL03DS3MiIRkEkgjvTGcl+DgdfWrjJvwAAAOgx0pq24ySxGc8ChO4rtIzZ4nmyAzAHoR61Wa2dJAST789a1vKYsAOlU5QwYk8Y/WqsybuWtx1uQMBxkNxz/Kpyq5ypGc96piYOoOSBnGPSnm4CY7j0qb2Y7XJHUAnoG6HnrUcF6oUxE4PPXnNV7mR5fnjbqfTpis1pJI3bjJOeR3Peq1auVdR6m55xXBVs+gpPNPlkgk1UtJDLhcMeOSf5VeREYYyMjjFRbzIu+g6FuAWOCfU4qbyBIo24x6g8VElm02dpHTvT9LnaObbOARn+IcD04rWKaIbexoQadI4D+X8jHBJHB46U82TWbAoAR3J9K6uC9tl04RhUYAZyoIwe9ZUskc28bF5OAT2raNthRUurOenlMcpLAhQe4qrcXK4LA8EcgCte/spJ4iV5Hf+lczdWM8MpGxmA7Ak0Wa1RSdmXbVi0ZCKCoHBB7VVkuNzMpGCOwpLO5AlKlcsRzjtTrmIKUdQSe9Y6tlW6lm2uSiovTPU1NJIEYEHr0H86yUuPLGCMjPG7vTku2fgjn1qdSrpbmqsjqBkE5BwWPaoA7ZzjLdziqQv/3hQ5Xb3OeanguklwF5HcZ/SkxONyyZvMJBIByOM9BWjCi+WCW59M5rPNsG5PAY9KuQo8KqrYLY+8B1FZtdhponDBQDjJzzmoZZ/LkVgSpB6ip3w4yQBnr2qrJBuO4HIIqkupOo6SdpV+UkH1qOJsyJluOhJOc0jZhG7BOBycZxUCOWl3Y49K0itLieh0EEAWQNwDnORV+UxxICWwG7njms6wYtGMnBxgGm3QkMmCeAKhIqOpO8CzEgcEDn3qjPbhOOB35OKu2W9UJY8kZ5HFVNQuDvGVyp5z61ottRbIpT2qH5sbTjBINJbQ4AAzkev+NSPJ5gwQfQEUDCd+emfX3AqpN20J30GzKQ3IJPUcdaS3lOQAMAHkU9lBJLEkk8EGlaDbyDz9azS5hXs7GgXjYAqADjmqs0u5SRzgce9V2uGjU88dxio4bjedrdhzijlkzZaoWKRt+Dg9yvrUF5GSQAoHOTjj8KmmVkcFVOMlcEY5pDcmRPLYKCeQWHI+hq0mtWZt3ZlZeOUgk4Pp2p8kCsCwJ4Hr19qsXChCQQD6GqiXAUNnBweATQ7XK5SJoW25IPzDqD29ahYdCOAPWrykOeAB9KQ26M+4nnGOvarvpYSbRRikKjDnBOcHPWtXTJdrkvg8cHNUHt4lwFAA68VZT92AQCAOlZTSSDU6aO5RoCXwSw7Hv9Kxb2MIxdT82d3HtVSS8eMgqCT0PHap4rh5owWArJXRWiViNTk8nGfXvTmtlYhguWAwTT5UK5bOR6Ac02JucEcntTv1Rn1sgEakDIGfQmpkXCHAw2M+tNaMEggAep9aFycjoDwDSRpy6akjPlQc5CjIqF5SCp6qT+VPYFVAzjI5460xtoGCAD1z61Vu5nZvYk2q/zAggD+EdKglCLgbjgHNOBCxsVyRjketV2c5IIIJ9e1aJ33Go21IZmG4YJGTUW4BcAZBzkZ4PvS3ORggAnqNuKqMskbArkHPTNUl2HzW3EfDOSScnoR39xVu0UkAZHHSkkj80AkDIp8SCMFuSc4BxVLYjS5sRMUTBUMSOM9qpXaRu5BGSR68VYScCI54Pr61l3F0Q/HGTgZp3a0FYk+zg4B6EY64xTzABlhwCOAT+tV45S4wXJ9/WpjIehUkDoaOZlLQdGAo35AbkEEdqeLgbQAMA+/SoiSXOSeBwf6VEkZVyDlmGOfWod2EdNicyhhliMZx1qPO0juO2DTXQ7DhT6njpUIY8jBBBGMdx61OvQC4swySSMDqSelTRsOPzBHPFVYYwMEgZPUDkVOGIPyY4HQmp9Rp9yYuAQCdpOeVGc0rMMcj2HFQ4GSOpxwCaYzlWwScdcY6Ur9hydthHyOgGaADuywAIHPtSd8DkgdzUQHT5gSRk+1NIFqi4H3AgYOB3OKerngk5I4A9Kpx5PXoal24YEDkelAaLUuCXeeeewOev/ANapAO+MZ6AdhVWLBOTyc44HWraruJOAOnJ7VLt0BuxLbgjkDp1FWXd2wccY5x2qpCTCxI6ZyDnpVhWAIJJAx2OOaN0bL3la4SIBg+nOKbjIJJJA4Ge1RvOWyBkDOD7Ux7nKkADOPWkZtdhzKWHJBXHBAx9KjcFTjORjt3qZChGSOcY69DTZeQDwQOCfervpdEtFV2AYkHkdRiqt05fB5BBq28POVBPHQVG8a7QfujHB9aaGtSgQZNpyQM5xjmp41DkEkttGRgU4YTGBnJxx/OnJH5bkDOANuQc5oJ2dhWcYIGAD3qtMhUhgD7ED9akkUgZAzgjgntUrIRGSQSSeQR0/wprV2KerKW8lyBzgZJppBJwcDjnPpUkqYySAB1LdxTN3mcjBA4+tVsK9yxHyucgLj8vam+aytgEkk8AUBgUC9D2HrSGM5JycfyrNtNkjpGcrwSPxp9vKRgdSPWo3IjjJAyO560Qqd2Qu4+1IpWWpNMdzgHkn07VNGhAIBPPPHaotpVgQOvUVZViijaRnHQ96TVtjRWtcc1qi4cAnPrUTIcg4HXj3qdpS2EBwex9KQwHYNxJA6tjP6U79zK6uQFDIQMUpTDYHU9OaeylW6EY7dKaAWYAgk+w9Kd7bBfQkQOEGSCMcc0nmANyecU2RiACCc56iqyyZYkHJzyMVNru6Et7l5ZGAPBI4wAaWVAIyR6cVHC2SoIIJOR6GpXcMpGMex7UK7H6lJCxBBJCg9B3p804iUYYlQOQexqOZgjnGMexpmN2Dg8jNUl3GrFpGEykvgZ6VDLiPJAyOgFAYKhyO/cZIFRNllJ6ADOKvntoTuV3gVicDkjvUIQByCMHPBzyMUolIBIPU55NV5ZmwcjcccClzN6BsaKpk5OQD6CpbeAEncCWHVhVO0mYgY4OenpWrDDmQHoCPrmj1KcVo0NMYUAAewB/z+tKScgYz2xVuZQmCOT6HvUYjSQ5OMj1pKzZNrD44GkxyAQO5olUqykHJByM96txnEYJIwDyAOcUy4G/kAbvX2o0SK6FLnlmIJJ6EdKemzbjoSMZp5t2ILHGR6Go4oyzMeQ2OD6U1JvQiw4AHICn5RySf1qrNYJMQTwQc1oLCA2MEHGPrQ8W0ZOCfatL23C19jCurFllBXBH8jVOVHikwB1Gc+/pW7KpB5GTz1/SmhQyjKj0IAqOZMPetcxIzuzkjjqKeHDKygAH/AGhmtCTTULF1JGBwuaoy28kTADkY5x2otoEWktURR9uQOf0q1DKGchCRjjJqjhyxBUjPU+lEUpXII4HHPek0x83Y0jKFYkEkkbcUhGwDOV54yaigkRnAJ+foefWr0doNow5Ydsf/AF6zWg1cgQBgRzgHOKtwZYHJIHYU0xKSOhBHUU/IBC4bP8q0vYrUsKQuOoxVuE+YMHg+tUVJaPkYOatWgYDnkNzk96hu6uxWfQZcIIznB64zTo5dsQzwTwAanljBVjwSOMCqrR7mLEkAdQBmkmmVe3xFOU+axIOMHHNRnJ+XkAHgjnNWHiJ3DB9ckdPamwAMQCQeeRntVbIG+gsKFI22cEnJp80ZlhxkjI4araqirgDJIzS+VkA57dCcYqU7oI3uZ5gIjIGM+tIAVUkDgcmrcyg425GBgYPWoVjwWyBg9SDU7BzWZWeRiwBHJAPXpT1QMuCefWpDGNuc9+vpSBAACRyOveqTvqUmV44mEmT0PNWpR+7yDjd19RSMhIO3IPrUkduxiBfoOCapX6GZUMpZcHg9sc1J5eYwSDk9R6invCQAQMAjjionlEaHsOnJqtWroLLYY7iP5xj+6MjOPwqaOQNgnpj7v9aoSSKRkknjscH65qS0lZ9o2/KB0yeanl0uy/hLUsCujEnBI4qqiiNieozyRUkzOXAA4Geh4qGVi6DYMnPIB7etVeysZvcvKYpYwMZ9Dk8VWu7cFBjgZqnbuzOUYkAE4q3cyhYyh57571CuUovoQQyGOQg4IPODxVrzvNCrkLk9xVHaX2tgjA71LG5L4BwAO9U/d1EWidkfIHHFJEUUN8xBIAA7fXNRohfI49TxTxHsbBG0454oTbBNdSMuQ5UH3GO9IrvjBwT6gUSIPNHr1zUgcdwc9BgUxLsRM5jG8kgZC5qJpypckcDgCrboGQ5/LFMSBWGNueMEGnoUmVnlV1BBIOMHI6GmQs6ZwSOecVOIFiJUnPGMHnIpvlLncBg47U+lmDvIeLxowQQMd+e1QfanlkGAcY64/KpFtyZSSQRjGMVaitEClgCSB29am2tmJzdrDFbaAc4HqR0pwl5AB69PeoHDAkKCT9KIHKOAxyc8DvihoFZouNuwg2hQepXuKcYQ6jYMADpTUwxxjrzirtvGERwQGB9e3vWl9Nw2M0RmFiQcY6gGjzN7dMngZp9021zxkMeMjpSJBlASuQSBwaxe9xpkMiDdg5wexFOERUEDjA4J71clAkCtwSvHTFQjAzkZ+ppbCu0Vlfe4BySBjpUy2425GD6HNMKcZA9/lPWnq7Lxng5wDVKXQ090mjcgDkg989qto6NAQSDn17VmNIUYcDB7VaRx5WTkHv6VPoJPoVWUeYTnHOMqOn4VK6+YQASakFuJGBQAepq4tmRHgYBz1z1qgfYpxwO42kZGOAT/ADqykQ+U5356Y71LHlWAODVgQ/Oh+8B1GKTaYK1tWSpGETIyCR2HSrMhEqCMg4PpStCWQbScnoKilzbvsYAHG7jnP41ikJO+hVe3zJtByM89sVHND5RAChs4yDVvKs2RwcDqabMjjAOQD0x3qrNrRDScmVvmDnIyfc9hUjSI3cAY6GomkLEDdjHWmqMMWwSuO3r60amnKokrwiVgQQuM9ahwADkAqT+YqVydoCnAPrTZSMAEE45+lStXqQ0r2QsKjhGA2g9M9KviVSmAMjvWasnzDLEjAP09s1YSbrgceoqm7bDei2FcAMdpBycnmkaRFQgg4PXFRhiclWBU9+tOUAgknIUZp3chR2uVWk25G7IJ4APb61BK+5yFIYEc8VPcqjcoQccEDtUGMoeDuB546CmtdCbtvYTlFAAIA4AJzxUclxjknnGMe1P3HcecA9QRUQVH3ZAYnjBzxSWj1G2Mt5m3unyBT8xBHXHpVjhSWPYc+9VMGFwCQB/M0+WV9pxjdjvVMIp31LJOAQCcHoSMYqISlSufvDv6+9VxdsVBIY8cgdqhluNzDgoBkDLZpWNG+XqWg2WGSSBwR0xmoMg5wMjPH+NRZbBIfv0oVuo71S03I1buDMWIySMHoD19KhkhILfMGJ4GKmZ8FAMZJ5z6UFQRwOe9F0S9XdkMgd9pzwBz71EW5PGG7cdRUxcqhJPy5wCKaUywIQkkA4X0+tGwmtBYAXccDg5yanfIBJ4PtUSpycA7gc8DtSyncwAOGPQnpU2Gl3HRjgEnJJ5zUxGW5IBx1x1qosnOTkA/5NWEIbBAOe+aasNWuCsFyX4GcEjn26Ur/ITtPHQZHNRYVsEsxVcnkc1IWGAT0x0ptsp3FD+YACRxTFCI7bjyRnFCjJJxgEYGRzmoZVIQ4GCOhFCElZXZZD7ohxnPWpbcgYwenTFU7NHkLAnkDk1dK7RgAfQd/ei3mDa3RMcEgFsHqPeo3Uy4Iwwz19acmcAEZqVlEa7hx+NEV3KjrsRKq2wz0bp1qfTNMm1u5ESKcMRkj0rEvr7dLtzliQOvWvZvhbokcFstxIoLvyeODU1JqJ2UaMp6I1vC/wAPoLC2WWZA8hUEEnBrXcLDLtRAozwMYwPr3rpJFK2xwuABzmubYCW+5AUAZwDwK8+dSUj1qNGNLpqPeN5IyS3APANZtxJ5b4zjPHI61vrGdhwVHYZOc1zutW8pdnG49sYzjHeuSUeY9rDScJJgXDBiACMcAHHNRtNsIIJAPXFc0+sNaybHJB7jHWlXXUcnHIHf0rmdOR9HGrZXTOpGoYAB4IpBrpjfO4DnBxXJya9EPl3DHXNZtz4gQkgykDOc5rP6uH1v2esj0aDxWUwWJAGRhWFXR45MSjL4PbJrxl/EDbiEYkZznOc1E+tTzADzGBA4A5yKawjZzVM0gd/4t8dNc28kZlJDDHXrWF8H/Fr6b4vMYcBZPmLAkdDx+hri7qSa8O3liRy2OtWPD+nXFrqltdICDGfpkeldFXAqdGUH1R85iMwdSr5H6VfDjxH59nGpIIxkYHTOK9NtHml2EExhuVGOSPUetfE3gv4pzaJZx4dg4UA4yce1dtH8ddRSIGJ0BPQkH+nSvzetkuIcmkmbqMJq/MkfUt1HMpAZwnB+Ujn61h3xmXJDxH34OfwzXzVN8atdnGPMjTntk/z5/WqTfFzxACP9LYjOQQSMfhWUcixb6fiFqSWtRHd/tF3CXvga7hu0wY4zh89fTj8q+GbBDa2vlEhygxuHcetfSPiXxhqHijTZbW8kEkTg7lwfzryi98Mw2+SkeUGFGOwr7vJcHWwkWqnU8LFKLl7up4X4xvC9+UycDjkd6x7RQFBALEnnjpXr2t+DbO/cuI9j45Nc2/gYQSDYSEB4H/16+yhNWsjwqinzao5eNCASM47mpCWYYQZ5wQOxrql8ORRRZO4kdPeopLKKFgVA47Vd1awRUmrGHa2jscODntx096uG2OwEYweCavMo4woHHamoruTgZ5x+dJb3KiuXdlFdsTMBkEe1KpDqcgjGcZGK3IPCOo6kYxDZyMexxjPvXS6X8GdXvU3vmBSCQGGcd6rSxE5rY84lCFiBkLwBk96nhtC2T8wwedwrR1vw7Lo2qNaTAhgCcEdcUy0QxgglssMHI4rNvuTFX1KclvlSRkYqm7PCABjaT0Fa4QbyMg4BIyOuKz7xhyRyMZwRST7D1TvEjSQyxnPqelOiRmIGcAdaiQOpYg/KQCcD9KsIG64HPbPSnYE1uwCDzPUkenap/KIXg9MEfT61HAVZyADkcZq6MoCCAfUUm9bIrl5tSlKpQZUkHt/jUC3DpIVwApGc/wCetW7slVJGM+gqpIu9BkAsOc9xVJEsddXgWMngkjpnGa528cTFyO59egq3qBKvtJDLms5CAzDIwwq0rBfTUrQwBrlBnPPavTNAthHAnHyEZBriNLtRLeKMDrmvS7KJYIBxg4BGaOlxwjbU0oQEhBJ6nOOuK9E+Hfw7fxKyXBz5RbBBGcj1rkPCunNr2pRWqjOCCWxj8K+s/APhVPDunQoqgAqGwozjP9a+czHGKjFpM7oQdTQ674d+BrLw3BE6RRnI5yAf0r2jRRDEseFUDHQV51pge3KMh3RHAbPUfh3rs7KYvGrKCAMHGea/NcZiJVNWz0oUadNaI7BbgMAAcjtz2qWI52k5OfmDDtWPaygAbc8HlQOua1bZwSDjKngjNfO1aupaReQHaSWyc8E1LGfmODg/zqGM4THVD0Oam8snGCAf4WPNYW6loeEKgsCducFfT3p2PmAyMZ+U560kZO3BwXHBGKfjAB6Keh9DTG3YfkY9jwR6e9PU7Vz0x69xTEXPzEZJGGHqPpUUkmDsUc46VUEnuSPGWckjIXnAHUVnXuJphHvwpPDcYGavyXAgiXAwWJwQc4P9K5/X9STS9MuLktgKCwBHAOMmvQp0hatnx1+2d4iW81iw04sCVcsyg8HGMfma+Xr+FZyVC5VQOMcV2nx+8X3GufEK9uSTNbxKoXjpkn+VcPaX8d3HuByegCiv0/J6bp0U2ZVo3duxgahZNHyp4zkY7VmOu7JOBt6gV1F1FtcgoWRjnr0rGvrMxAuBwecV9OnfU8urTS+EzonHU55PGaJI2YvnICnGc0m7yuSOnPXGKBcqE2/eB5HP9atI5vIybhOSM5U9jSW+n7wctyedvpVqaEckcCoOYDwSeOcmuhO5ne+jLVmgZQhIAHpUskIhmwORjJIFU7adkkOByR1q75hckHOOwJziouTyp9TcsI4xFggcimTRbAMnhuR9Kr2LGMc4ORwe4qX7WuG8zkAHv0qo+ZLXKZeoARscAg4z+dZjrkHPQ9xWrdjeNw+b0IqolsZ24PIzjHQn+lXdISlpYqQh9+wdCec1u28CWyqQMng7gPzot9OWKQFlAOcE4q/JaE4CEFieBjtWd9dC0urGW8UcinIzx24zSXcjRowJyoPTHarlvZPACXHOPyqlfqJEYE4BHOTWV3zD0Wxz8soJkwSR2yOlc7qpBG0npnpW/KhDSnIHPGKwL3Dqc5LKST712R1RDdhukbVGSR0x9a0YmzICB1IUgnpWVphEcpwckDGO1aCOAck8jk+9D0QkzbiUyAgDqcfNTLiyZec4yewotJS8YIzkY4q037wkZJJPOe1Y3tqact1e5Wsg0T8nGeCfar/mAsMjBHIwetMeIDAIIxznFWIkQpkDkd6EyUhJbfztsqYDLk5HGagEAikBBAyc8jNXlOUAPTocCpBErEkAgjoSMZAocug3o7IzzEd5yOntUDIWlIXgE8AitNgC5BBwB1Aqo8BZ+p9gT0oUlsPXYLW3R8qSAcdSKbLaPGMAbgD2IqVITvIGd2eSKk8tlJVxkYxknH4VSegONhsVsOAylSR0NTiLZCUTOAMEZp1sod03AhR129qddAIOCScY57U1KN7MncyrcFGKnJ5OKI4cTYGc5yc9qtJjcCAAT0LDtUgQLKXxkdM5/pWUpdLD1GbShBIwM1ftQqoz7gfT6VBMC6DGeBnGKdE4VSDnp1xSE4tizNtwUII7e9NaBZl344A4J71PFCGTcRkjnmnu/QADGeR7U07OwK70KKARgAjk9PaoL6MKoIHBPPrU0itGrdCSScmqUrNsw7A/4VL7mloxVyaMFUB3YGeQKsPIJIQCM4HPvVOORWUZG49OlTwhiCDyVAB470r2FfqiuHO7AwMHJBFSyxgqCAKdMqjBBAPuKrzzeWgyM+xo10sXFrqMYKchgCQOnWo1IEZ27gc8Eg9utJCwlYEnORj2qaQMWOOeOOela7KzDTchyZCCVO0HkgAZprZRwyZxnj2qWIlyc444INNkQxseME8HPaoRCVxjuSRkk5HU/wCFMCZ7d+fpUm4MgJGBnAOMc1IISVd1bAUbio7+1WnYJRsCfeABAHpQ6lWO4ZHUe9NT5cb85A7dqlkfzABjk8DFF+liU7jIZskbegPHPWr4mSSIK6/N2YVmyRlFyuVIPYVctQJEIIBI6AmhXGnYjZyHABwO+O9SSfOh4zjpioriN0JAAzjPTAqS2lMagNgkgg59fWk9ATTGNblEz1OPWool+UZ4OMGrfKAAncp9ac9oZ1JU4UcnilzX0FsVjEVAIGAOuDTUYqCQT+Iq0sZ8vJ6ZqIqUcAjg+9PlsVH3gjbaQCRnqABirD3HyAMAR3yM0wDPAAAz3GainBBOEIGcDHNSnroWrIkE5BJz1PB9KFcM2Tgc88dazmnKZRgSQc5/pT4rtWBHQ9Mmi2oXvoWZk4yrEgdQcVBLESfcdRjpRE5U/N0b1pzssL5Bzn2pJNENDI1bIJyfRj2qyXO0ADIzj0/Sq4mIHPAzgc5P5U+OY8nIAHei7BS6Gmlv520ngEZGRTJEMSEEgNuwcc8etOtJwcjBBUdTUU8nmMcjgU29AjC/UevzRYyRg9ajZd2ATURcqowMg9c9qVZSzgHoB1pIPJksjCNRnGPcdakbJQYVuBk+1OjgBYBj97oc5NXGtwiMo6DkgnpTTew7WMuU/IMnNOiuXI2bskHoKl8tHBwQ/PX0pjQiIfdGAc5Ax+NJqz1Ju0V51aPkMSWJODmooHeWRSDhs5BA6Gt1raO4sGKDDgcEc/X+lY0MGHBYAAHJAOD9K2STRnza3ZuaNIIYG8wDlsA+gJ547k+tS6vpImUyINhAxt6UQeWsKLtGTjk/yqzeXgNuQoA/HNNaPUpe8cbcWrx5BO1s9PaoxlThiSRxmtO5kSZTuAJHt+lZyoVY55Oe1Da3sDV2M2mN8jP+NbuhLG0484BkzyuO1ZLRnIGPkHOAec+taFn8gBBxngk1m3fVCSLfiCJElBRRs7EdqxshgCMDjByMYrY1UhoRt5HAI6kHvWRFGTxjntUtuxvZtE0EYJ56HqRVhYArKVztA7nNNiT93gA59fSlkcphS3OOq96tSsibaXFuVX5So+Y/eP8AhVTeQ52pnnof8alYl8AEkY4PpSNHtjBzlsc9hmpk7kkm4Km/B6evFNhPmAtntwM9ai3lVA6nvT4WUOSB0GCc/pUXFypuyGyPlsFAffPNS26BiecHHX1qIDfKRllQ8gjFWUIUgAjIPApPe5olaWg9UJAUscdT70gUZOeDjgmnqSZGB49c84pGtxgEnOTxzUNXdy7JkUqjgY6nrULIeckvk96fP0CkcZx+FSJCH65PGBg9KtCXYIMI2DwV4IIqSQlSDnG48cULEuOOMDnj0rVTTvNslk6kjv6VSV3YV7OxivmMhxgjOcfzqZXEhQbgMnpntUt1BtXcoACjnNUW3bkbJBByR/WqtYGk99DoG08CFDg8Dkn/AArGvWMR4JYZ5PU1pvdyC0AXrjv3rCe4aZjk7QM5B/lQvMle67laSQNkjjn6VXlk4cliR1NSPsfcGIyTxz096qGI5OMnnmtFG4nLyEtr1UmIb7pOAvSrSyC4YkbWI4qktj58vAyScitGx0p7dgR1HU5zVez7GXOMa3Mgx1GefWtGK2W2iDDa2BwMd/SpUh2ZyOPcYoZeRgAqDnIq0orViu5blrTXEc24rkEcVpSzRsoQjbzjGKyrV1DkZGRyAKsi4DS5ccg44rKUupST6k8+lpIhbIyRxms37Kiy4yAQPWtBrlkUALhScAk9Ky3mdsuACQCTjjpUJuxryq1jTSCMqoI3darzKIz7DjIqra6g0jAkAEjOB2qeQFwzeo570lNvRii0ieHEwJIBxwM9qs5VEBYZ5wTWfb7k47gc+9Ww4wM9SOlLzFoxt7Ar4fGOOcDFJbyIQgBO4HHJqaVxJCCBnPc9Kz4GMc5yBtHH/wBelJ9RrRWRqy53DkYHt1qpcHyGUMclskZHapFnLDI5xwMVDNukyc8j9amLCwzerDnA55I7inNIEJII249aozXGCAeGA7VXNw2Qc4Xrz2qdblystDTlUOi4xg9RjNR/ZFCkg5PpmoY7njIJIIxxxmpkY4GCAc+uM+laRdjOz6FNozC5IAPHYUshLqABg56/zq2kqRSktzu+XkZ5ptwwXoAfcGmpXFbuU2ti4bJyFHAPeq5hZCdwXIOevWtOKUsPlAJHrUV2gVwwHUf/AK60VmK/YrAnbtzg46etRZxyeBngU+SU4xjOeuB1puzecuQq4457+lQ9yloKtwBgAAAfxdxUEyJMHIIAzgE/ypwhKk46e5pGDLkDgjnNEfdehD8jKmhkjDADcRwQPWoFn25BywHoK1nXcDhSD1ye9TQ6bGU3MnJ7gd6rRsXvGDJdmDgHIJOAe1SwXEcwwQCQPTr+NJqOktuYDAIJznPX0rPgRoJtp4IGa3UbK6YJq+qNmKLYw2nB7YHStLTtOk1CcRoQAeDnjmsyzuAxCM3Hqe9b+mXot8MmGOeDWOl9Sml9kvjQJdNjJf516E9M+471m31qrrvGA+MfSuim1s3cCxOAMDAPrWTcWwmY4OOBnpWkZp6IiScbEWmXDLlMl8f3uKLuQxyh14BJzz0pYrdbcDAyQOT/ADpskYlIJOQei+39aXLroF7bmro2q27p5Uhyueemc0tw9sJiWUFSDxWYtuioAg2MTzg9/WiRXaNgBux13dDWi5k9BJrsZ2p2sQnMkQwpPAHasu4R024JK9CCP1rQu/NQjcjEY4AHUCq8u57Z2CFmAzjvU6t6lJpbFWS1LxMwcbs4Kk1QE0lrOBgMD2PNXLSY7DGQcg5JI/rT3shPnb3OKqxN2UmmEozzwckYqWCYLISCQvUDr+tLFbZJBUnHQHioJbOWLJH3evTOankYXdrGzDdsSDnIPbmtq2cyxjPYcmufsFYYPzAEcrjpW9aDCZzgnrmudxs7ouN7jtm44HI54zTwpiBBAKnjkUDhiSCvrjmnyYaPAHtknNSro197sRkKQM8nHfmqVwiqSRwTwD3FWSBGQevPc9qmtbIX1wsaHHPf0rZPS1znfcksnYRpgdBjk093JYhwQTxj0rS/sr7GMOQXBOR6e1QyQA8gZIHIzSXZmnM0thbchYyoIyR6/rVJ1AJUksMY5FNa4MRwMg45HpRvEu4hsFRnjvSTaYaOO5WaIRE4BI7AiqzyMGORnA5GavNKCpGOQMg1RaMzSEjBql72hPNyoWOQEjnp0BFTxTBzh+ATjJ7k1GbYbQSfmzUoI3AAAkD8qF7rEtQuLYhWXGccj39qpfZzHKGc47Z9avrdBGCHkY4Oagu5dr8YGBnJ5/yatTT0aG0y55YljOSxz2NZd7beVLvUEgngZzirKXPmICp4B5z6Ul1ILhNiAk9QMZpOelkCiZdyWlXIxk8EHj61Ue24JwDk8+lWnZ1cqRyBkD1piyHewPII5JoS01KtrZkaghRng/WmfNzgEADADEc+/rU4cbSMc54oitg7ZHBPXJ61SQpaOxTkd4zyC2TwcAYHerVpJ5+QTj6etXDYxyAZGe4571H9i8nBAGTxx6USp9SU7uwv2dRkHkinLIEwMcnp2qCZnUjIIBH50yRnKgkYK9+pI9Kwt2NbItSyELgjHGOT0qIDc2R+JzVdZXmBxnIPQ1PAAuTx16DipsxWTJyWUDJOPbvUisMgZJPpiofNA3Z4wMgDvS+Y2QMAnoMcUrlqzWpamKsACMEd6qeYTnJFOkcHJJBIGeD/AEqvIpEZYEH+tNauwtEKspz1wO9MuJgwAGCTx9KjTc+MDOB0qVQFbOCT/I1vF9CG1cgWIIDgYzyacIhtBPPfOameH5fudRzx1qBd6gDJI9MdKu1iGr9RdoyQeRnsKuW0AlQZyD39qpg7lORjr90flWxpsQAHIIHXHWqRDILi2CIWGBx1rKlUYLkjC9a6W5twI2JGQRj2/Kueuo1EjDqCO9N26gk0U0IVwoPP1qxHkjOcgnOfWoooSCQBkAcHHT8asqN20A4GOwqbDu+owuFjB6Z9D3pgyXxyDjkUsT7kwwxx09KVnAQEDp0PtWd1axSdxXGV2Ek8dM1ApMjkqOQ2DT1clunTpUiIOmOaEDfQbkxoeSCT61E05ByDkDgfWpJiH4zyDzVMYUD5SCCc+9Ro9x7al+O53qc54HJJpwlBJ3AgDGPeqkcgZQpwQRyvcVPn5Rz+YoHruAwcgjAByMcVL8rDkAbucAYxUK7ihJBUHlcjNOZtgAJJOOOKAv3JApAAHI9fSnrIdmcZye9MhIIyTTZZMttAHPSnpewi5G5IwdoyMgE9asbyFAJXgce/tWZDcAsAM5zj0xVvzBKNoHOeuelTy33LSuWI2LAYH1X+lWQMgnBIPbriqscbAjOAevIq4so2AAYOec9qVrBpexVdmUjgjJxVbBeTHY1ogA5ByQOg9Kj8oIw9QeSRQnrYlX2EjQ4IJ5A/MVBcSHdjhh6Y6inzXBjBAPX9KzTMSxKnGTkHr+NNFt2NVCGiBxjjoO9RzQ5AJAC46DnNVoLzEYxjGeDnr71LcXgKAHqO/pQ01qF+o10CYGSAT0AHBpEIVsjJXHPNQtJvwQQQRwary3BgwN3196FqS2mix5gLEEgFTzjmk+0YQ9xjgetUN0hfC4255A/nmpvLYEgDcB1JPWn1EtCRpAQcjKng89qhOEXHBHqO9TJF8wfnoRjFNnULjPeqsF23dEZmL4IwCOgzjNWYG80A4PzDsaoKpBHOQckcdKuRMwIBxnHTpScbalrVWLIUBuRwO1WLeMDoMDPY1T8w7iMMCT94HpUyy7IweeKz63FezsW2deg6kfLkcH8aiERds9OecVAlzuBJGc1ZhcYGQR6EjrV7lqKasSoRgA4AHcipVmB4OcdMioFxK2AcD0zTtvlHoQAOCTmotbUhtL3Rr9Sc5A6ZPWmghiCpBB9PSo5iXBAPIPFQl3WMAnGTyR14qt0Xpaw+5lIXK884OPeoSCGJxgHkD0piE+aTuzngLnj60tw5Iw3PpRfSxm1pqWYJOOpJPqMVIPuEjOPSqkbBcBjwQATmrhKopGefrU9dBrYhW2eYgkEZP51I9sYlBJxngE1agcGMdTj0ps024bTnnjgdK1i7bicGZ8hLRkY5z3OM1VZn2FSOMVq+UDG2SQBzkCs93XOAcexppq2gtmU4+HGFyPQ+lOMKhjwCSCBk4zTo15JHIyRjpim3BO0Zz14z6UtNxWuPsowJAGI2A9B3rbLGOPK8ehHUCucjJUkgn8TWhb3OYghB3ED5s55qR6IumcyMMEEetWggOfU1n7CpBzjucelXEckZ6HHeoDfUdK7QsAGJHoO9H2g4BJxnjBPSmSOMgDk479zRDCZW4yMkdTnFFi0aFpB5iAEZPr3pJ4RbuAORg8VYjHkxjJA55zUN25bnqR09qNmS2rkJlPf1xgHHFEjAAMCykHoDVZJMsNx+6DjaO9GTIcnnFO9ylqRz9ScE84znpTfmVOB0PNPbrkhiCcDJwKUoAOATk9zjFZ7uyHYrySHaeoyOKrFsAZOeehrQe1JUAgEY6etU3tsZwcEHoa3WhDlYbBGJDk4x3NPn0sSthVB3cjt+tPtkOSTwADye1XI5PLAOcjHB9apSsZ3ujKj0oxy7gCFIycjBz/hU0wMSAx5wCMk1oSXAkU4FQiMuoByQOvHSpcospJrUgWRnkweMjgYqaKHcxJzkdBimFNjHB3AelTWwLyABs56Y5zQ2kh3uSbSqkEAkjjA60xZ/JBJBBz9ce1aJhBJBGD/Ko5LZHO0KB/tAcmp0Ym5Fa3vkeQgbiMcc45qyGXJzg49O9UbnTzC+5NwPXg00eZBkjB3eoxUuFhqSejLMpLOCmCR/kVSlTypmIBGRVmFi4BPBxSyRjPIyQTk4/SltoNd0RrNtKjOSeCPSr0UXmKfMz9G7ist1AlyCCO+M8VZjvAqKFAznrmnsbRkl1LbhQSc8AcYFUJZxv27gQRkY7VY80OvQc8kZ4rO1FipDgHcBgbaFqT0uPQlQeCVHTHapImC8tkjPO3rVSCQ7SDyD14xVokEL0Bx0FD0JvcGO1gARk9s1bWQhcHOM8Z71SaIbgcjqAMirBTYM4zg8g8D6Ur9iObsKpMqhgQSemR0qjdxHdsHOc5GOvrxVncQcqwKj0GAahYMzHBzj3q7PuK91YzY4iJdnUYwM960EQxYJHJGOOadFGZGywAH90nkfhVhY+cDAAHFJ3RSfcpHOSD+IzQJVaQk8jA7VJNGWY4BwQc8frVaKHK8Hjk5px1B67iTECfcoABHanM6tIPlB4wSD0olhaReBwODTE3quWUk4xxT3BLsTSQhlIAwfTNV1QRHALEjghqsRSEDqDx1NRyAsykH5s55OM0kU11JEfYu5U2E9Qnf86erCRySTtOBj0pC6mPGTkKSFI6n0pA29QBwcd6p2ZN11JHUBhjpTZnHKnk44NRmfoOpHUCpiitgjrj8qLcuwRvuQB9pwckdyadkIoIODnpnrTmjL5Hb1FQmPJKHI9KW+waMGJbA9sCnkYQAkD1I7UirtwScKKZcMWZSoyCecelJ2BIkjwVcAAccf405ZQrYPOOhzio4uCQTgtyBjoKQQsrEk55yKqzeo7JInD/OeQcj8qYY3zkZIzyD2qxAm8joRjrmrZjDrsGARRdJWZKiVoYhkA849uhq4B5XJBK9iO3FVdjLOxXAAHIqUv8jDnJOTz0rK+pVnYqXASVvmYDOcAHqKkhlxGQQQGHUUyRCqZUZHbIqOBdvQEcnPNO2go32Jg2cqpBx1NKYg2A2QPUDNSLGEcOABnnHXj696kddykHHXIwKFvqW/MoldjbQc8ZI9qjAZmBwCp6mrYjyDnBHuaVlAIHbp9DTUrC1ZV+z88pkgemanSI7ACOemBzipcDA4xjtUnnBV7Djr60r6hbqNtk8s4G4AnJGe9XVuAcZ4IPAPNVIX4IxSSsTgEYwOue9Tc0S6ssM0ctwuMZHUelXoMIQpwSelZMGQNzjnvVtJMIdh4HcnNFrE2RpyXWcgYGOhqk7u4yT3wSKrpcGRiD09KmaXcjAAEHp2/CjcpJLYI35HI64qzcMRGCOgPU1TRMZydwByOKnklHA744ANJ6DTfUqNGQCc856URj+8cjPGD0qc42kep9P1qvhgxIzjnvxTWpDaY9jg9SeOPao5GDYOcgAgqe9P4KADIPUf41GIyxyScHtimwlpsRQQmRiGJAGSM1YWIpwD7c0xVCsQBndwealKHy2KkkjnFNSQ+iIslWGBkLnOD1pC4csQTgDJz3NTuwEeDw4HHpUABbOACAf8mjcTY1ssOCCAfWo1Ijbkgk849qseVk9QoA5zTJ4toDDByOR3FTcm73RVkOCSMZPSlaIqMgEjHIHrStE7kYGCP4hV4bUj+ZME4GKrfcT11MeZWDgkcjkZqF8lcYyp5I962Lq3EiFhkAjqOcVmrwpBJDA4HFNDvIiWElTkbQeMimNCi464B5I7VckAeM4ABxz2xVMgsuc5XsauwK17FdmUvgfWngMrZ3KCTgbu3tUMq+Ww2kknkn2oIOUYscKOfei/cSdmT+QWbqNwp2NiDOcseABUsWCM57ZzSOQwAzznPPGKkrpdleYAIxIyqjJ96cjD5Bg88ClUHacDPJJ5/Wp4Ywyf/WouShGw2CR7A5qHacjIGParDxFSTjHaol+RyOCeoB70rlt3K7oytkY2js3b6VJERyeo+lOPzfMMH3pgjJAZBwAeP1p6sbVh6IFQZUZByCeeKkKKwzj6VXjdgVJbjOcHv7VcRAy7gTj0I6VGwrPqR7CEyc5A+XHOahkQgBs9s8dxU0jFAAckjIHFNCjZjoPp0przAbbykSgjOzGfcVoLGGUsQST0yOlUbcFJNx6A4NaiyBj8hbGOWJ6j0pdLBFX9BjBVGRkHHcVlapqAjQgEE9gKm1G8FvG20/ePUnNYFnE+s6ikavkk/dPb1rVaI2jLoaXh3Rp9Uv4pSGKqwYE8givpXwdpv2a1jUggL29a4nwj4ZFnbRuVwcA8V6r4fsJHjUKvHr6D0rhrPndkezhafLG7Ld05NvtAJGMnHYVyUe5r2XacAnaAD2ruNRtVigKk8kYH/wCuuc0PTUm1IllOA2BznIFY8rtys9WMUlctWWlysN2OFxgsM5pmo6QJIcEZPtxiu4/cqhQKAR8u1gOPY1RubRAgwASOpNZyiobM9HDxct0eKa/4fLs52kAHBx2rzDWLK6065dQ5IByCB2+lfR+uWcQJJI55POM15R4zs4nbcjLnOCB3qoS1sxYxypxujzSW+uCMZYtwOuOKbslmxkEEjHB4rY+zRZ+YAnPGetPXCg/Jn2HGK7FBWukfOTxNX7TuZsNq+7OcDsK1bSzG7nkgdM9RUscRd8hMHGSK6fw/4L1PXpE+y2zOG7lTg/pUNROJ4iS3Zk21oCAAMA9ADWtY2RlZUjbLEEhV65r2Pwn+zlf3apNeuIgT0Azj+o/KvZ/DXwb0Xw8kTSRRSOOpODkfhzWFSsqa952Of2spu0Fc+ZvDvg3W9UcfZbCeWPHLBcfoa9N0T4K+JLsK8kRt0PVSCfwJ/wAK+mtKvtL0uEJHEkIUY2ocAUl54309VI+0RIVPTof0rx62ZYdbO7OynQxc+tjxaw/Z3vZsGe9cccx4B/lz+tbEf7OcIIS4vJCuOinGc+44/CuuvPito1hKUe7Ut2XIBPr/AJzWNP8AH/RYi6s5JHBUnOPwFcP9qX0hA61ldaSu5MiT9l+ymQNBqcmTxhsjP+A/GsrVP2UvMBCao6O3IUKCB78nmt6z/aJ0xAAFMox952OPwA6VpR/tA6M7r5qS4OMYGM/iegrSOZyW9MX9k1f5/wATxzVf2TdViyUv+GJ2sQo/T+tcP4n/AGbfE+jWpkCreAZOFGGP4DIr6qT4xaFfI371go67SDj+VZ9z8TdBv0liGogBhtIlGM47cE11QzWF7Sgc0ssxUdpXPg+48Fa7Hduh0q7GxtpJTGCPQHrWvpvwP17VVEksKwRE9Cw3Y9cV9fPPpNwGdBBJnkM7A5H4/wCFY1/r+n2EDIkkYK5zwB1/nXpLMaDW7OB4bEt8stDxTRP2brSJy19JMylc4xkE9vQ49RXUp8JfDmlRAC1gaQA5ZcjcPUg56e1W9V+J1hY5KXALDJxkV5h4l+M+53SBwSBnOCRis1jZzfLSiaRy62tRnoaWumaRIPLEaBejYxiszxD4zsrGJ8TKpZckKRyK8L1H4kX16/MvBP3ABj/GuY1LXLi4yS5xnse1bwpV6vxOxv7KhSXc6DxxrVtrF+s0AQOMqzKckjtz/nrXKm88sNgZKjkeorMkuicSB+D0ye9RCZ3Bx1Jxg13wouCV3c4JON7xNC8mLD5PlGe5rNV3MmW6ZwAT+orRa1862ySA5HUDr71SlQA4OAB0zXUlZaGXNrsWoGyCcYXOM0/cFBycH1FQwAsAVzg4yT0qSZf3mDwTyOetZO4l72o6MEspAwMZNXDkgMBkDjIqCNSSMEY7ipxGUxjkfypWsW0kV5GOOeM9MnrTCm6B2HJA4wOtWXXauFA/EVq+GdKGoxTsFDqsZYEn/PSnsZJX6HDahHlQRyR1rHflyOoPFdNqEAWSSMjOCcevWsJ4MtnGME1stBWaZq+GIw90pkHyj5gSK68XclzciJASzNwBz+FchoW6Lf3wcYPY17J8E/CD6/rBmlTMasNrkd//AK1efjK3sabkzpg3a1j2P4RfDwWNjBPMmZCNyuwx+te+6VbvHEmQCuBzmuY0LTTZwJEOCo654Nd1pCbo1V1GCBgelfmeLryqyep6tKPLFWNvTEaNQ+1mUkAjHSuo09tuChyDjIIrEtlWIAoPkzzn1rYtePnU5LHlcf1r5quubqdK21N+NgV3IV65IAq9bzkYdQMd1J5/Osa3c8EYBPUVo2znIIPI6ivNnDqVG1jbiOCpALRMcEHnHvVqLgYJ+XPB9KzbeYrk4G04yB/OryShUzkFD6jOKyV1oBcHORk7h0461JhQCSeM8jHQ1WSQMME4ZRwfWiS4wu4E4HBHTFUotjtcn8w9M5+tRBhGrMQd+flOelVZL9IBkNnHvWZe6/EmWLjbjBweldcLRW4+SXQuz3YUO56HJIz1r5+/aD+KcWiaLJaQS/vJCQpzjk8AE10vxA+KkGiWspikG9eRtPNfE3xV8Yv4y1B5WkZo1OACeA2a+hy7CSxM1Y3UVSjzSOQ12QX11O7neXJbPt/XFcfcwzacfNhJKbuVrSi1ErMY7kYBOAQcYqzcxrNGMAMuOOc1+pUKXsoKB5FXmcueLKVhqiXsYGfmB5BqQ2oO/HIbnaecVi3to9lObiEEHPKg9RWvpGpRXCqCwLqACCK3trcztz7sxNQsTbSkjJQ8jJ6VkzsB905Oefauz1i1ElpJyRkZU46muEkJV8ksCTgqe1bw1PPqUuWRYUF1wR9KrurBiDjIPp0pyPnocHvmpjh1+b73Ygda0MmrFYb1I+UgHngdKuRMWxkHngkDpTIFL5UgkY7VofZVWMdQe3NTcV0SxohXCce386UrvUkdxjnvUXKKmCTtHr+lTDfwSCBjP/1qavuToRxwEgAgE1rQ6dB5G9chsn7wxmqVuhmkAHIz1z0rpYbB1iBKEADgds+tJSdxpJLUwHGGAA5z0qYHy5YgckkgA4q1dQ7CSFwc9SKpm6HmocAAcEGocuhpr1OhuowtgpAycYIx+RrlL3AH94twCOma073UXktxgcKMDFYdzITGWJ5HIBPQ0KTeiQkkZmp2LwRiQcgk7vauXvQAd6jgkk47V1t45vLTygRxydpxiuV1BChYHIHpXXDYmSV1Yq2EoE4wM4ODV8rtkUgEqxwWHIHoKzbfjcVByOme9aVsd7bmOSD0zSa1uZpO5qwYWL5TnI6g1Zh4YcnI54qnC4MfHAyR0x3q7bkgrjj2zisnoaJW0L4JKDPJxxmliX5eO3aovN4J4A6UsTHb8pNRqtiy3ENrZJOOlTggmMAgquc46n8fSoIRuQ8/eOcE1YSHCkMCF9QOg/rU3GlpcRnXO/G4HrnuKiceY2R0NPdgQeegzimujBgc446DvR6CsrDoYypJ4PrilkwQACcDjJHcVGilRk54HPOal4dSd4zjOPT2o5+hC93cYjDfnJB7EGkdhMSB1XrTUP7wblznqDwDU7KFYc9RycdPale5pG7IJItig4BIP3iM/hTo4mIDEcdMZ6UodSuAOAcjnrSgtjIOCadx2jfUVsqxAY4PbPakVFIHJB7DNQO7KAMHB5A6frVy1iSYEkkH6UmiWktiN7sxsFAODwc0M3lqGOSwPc9KS4j8tyACAOQeKY7ELgk4qkFluV7mcSEFuAOmDjmoNqOhJPOMkZ60+5jWQH6ZHNQxhlAGBmr6DdpCwsAhyACfUdqnW5Vc92Jxye1QsuMZGDmqrDM/Q4Bx9RQrPcz8jQuFLYKY6cn1NUriN1jxIQDjqO1TxOVIGSQOcU6ZfNPTHue//wBaqSiGxUjxsAAAA569asKwMfB7jio/KCsSQpJH3gMU+CPgknr/AA0b7AndD3IZyxGCODjvULgs3Jyfr0oeMmQjcSM9KUxFFOQMemaaV9WToiNoyFHUgk456GhTs4B56YNSo3IJ/DNMfbuJJAOO9Flcr0GMSr4yMd2FBJCqQMknk5yPanBtxXOB6g1YEWFLA/Wm1poxJ3K0ruyhM4buRSwsyuQQCBzT5gzKNwBKjsKYHG3PIYHuajl7AjRm3SRgkZAA5P8AKqbxOuSXBUdFHarOC9uASCM5GKqyEpgYOc8e9DTQJofFcALhz24FSrcfPgEjPXHcVWEYZcEYbPC+lNgyXAJ3YP5GpW9xN9DREbzpwjKDzUDghyH59/Wr0EqiIkjkDgk9DUE48zBBIJ9B2rS2gKysJARnnkdM0y44xggA9RmmsxjOcYPoT1qH7ZsYgEAnnBGcVldmjuxjQYIJGQe1RzWhXGOD6ip3uCducFwcAmrtpA9+SApyD2H+Fa3urEtNGQsLg4aMtgdc0XEEuwkR4BXIGDwfrXQwRJFcgSgEZwVzyRW8thaTQ45AP8OM/rS5bPUlSlc4FJBLgEAHGOB3p5VV5A57kCtPUtEFrOTGdyEnoec1ltG65DffJ4+lNrsUlcnhvQpxj6cdqfJcJIw43A9QwxioBAQucggnoewoKAyDAwAR09Kzs3oO7SJmy5AGcdxUscOU3AbjngCiBS8hBHPoBitVbdY40JxyMjFCXKrEc13oQW/MqkjAA5zV+dzIuZDk4x+FUmXoRj2pJJD1HTAHJ71FtTVajXQbsgnAPTpSzKfKDFhkj7uKiDjgk5AJ6/yqVQzSKCeD046CrV+hLV+patIpFtJHH3SMEZ7Vn70Dk8D1Oauz3BhjEa4+YY5NUZRuQnIDA544rdPlRnytsnBDlCTuVTwQTx71b1GUNbDaAMDJAGPxrJS5xgY5J6CpJrjfGw5HGBWXOaRhZ6oIraOSLJOT6GqrwBXJzgY/KpPPCIADjHFMkwxIJwSM/SiMmTZIQKMdfqc1aimUDC5IH6VnybD1yR2IOKs220ZII6cEd6enQSepNK5kjJIIGeCe9VELI3y4wT1P8qu5DLtUAEjkVRdSHwScEcY4xU6mkZM0E37TkDJHY1A5LNzgDHQ0kFwY+Ccjtmo3mAOSeSeQR0px03B+pIpXJI3AnjB5waaGC544z371CZecgDB6Y7+9ME3zcLnJ55pbhFksgAII4OeRnNNjJDkjjd3AzSCUbiMgkjg5xT4s7gSRlfQ5xWdrbBbUl2ZQksAQOAOKVcKAQAWIyT6H2q55SSREkjdjiqTBYyATgjtQ1dFW7k4YrliMnGOT1pgmKnJAHpznFROSFyOvQE8UxjgYzk9ye3tU8pSuh01xvBPTA6jtU1pz82R83AA7VS2ndgAEHgjpU8LiEE9s5qlqRKV9zTUKMAgkg56V1VpYJJpYmEqgsSoQjk471yCSiTByCeo9q29OvDFGEJGSMjtmnFcruybPuYerSEO8ZOMdcH0qhJOV+6SCcZxWtqtuJpyygYzx7etVk0NpBvDDHUc1pZSZV4x3HWl19pRYwRkH1pkmmyu+QCoJ6kdBVvTtLRZW3hd0bYJHY1sDyYV5IAAOSefwq4wS3MpS5tjlf7HVWdXOXBxyOhqP+yJIQTkhW7etaGqXYacMgCjGMCmrfHZhxkYxXRouhPKynFaCPoACOpArX0+JHjJOSCMHjtWfFKHk68enrWhbzoi7ARnJJUHp6c1LklqRy62JLq3BUkDORg/Ss7HzlSMjtVu8uGIABHzDOO1ZjXIEnU5AwMDrWMpczszWKS0LbsIgAhJJHPYiq1xdqDgHAHJNTQXiNlHTB7Ej9Kju4Y2XcAPpio0tY0tZalqwvRKqhgSeoJPQ06XygxPQd+KyIZWi5TkZxirn2kFRuJz159aSfKFk1cVwoYkDHPQVPA5IPXHv3qi06Fgc9RznuamhYsnH8JyFP86zu2JLSxMxPDHKnpj0pUnLAgchfbpUluu7O7pnr1qRlSI8DgnkCq3Qo6DoXUjDPhcYAJqlPlXBQKq45x3qV1IyUGE9PSsy8mIkVSrYJ4IoSuhWine5pRSHaQynn26VLJLgEEZ/rWfZySIwIyuOm44rTCq8W7K8jIx3pJDcrlGSMTk8AH1zUZsAqHuf50sjBZATkZ9BVkMSFOQQRnBNbaWsyW5Pcz4E2SBCTgHJyMVdYrnI4zxTiBgngcc1Dsd2AB4HYc8Vk0uhUW9gkttwJBYNjOc8VBnClXJzjjjNX1chQh4FRyQ5+baBzjJppW3KtbcrxvjK5ySO/erbf6RAcHleTWVdK8LcA4B4IqxZTlsdzjk0rtaheNrEM0bRngkAnn3pqLkg5OPbvVy5XfhwckkqQBUUO0HCknHXcMUXu7iSshpHIyDgDk0otfMQnjp1I61KXC5wOvAyKiecxYAOBU9QS7lZrfaCCBjHHHSrcUoQAYY57CqZvPMYA8e1SLzkAkDsRVp3ZKSYXkIlkYgk5Peqo8Ofa98uRlRnGeozjFaclp5aLg+YQAcjsT3zVKS7ktXAAJGckg11rYz5W3dMyZ7A2svAy2ecDtVuGQtGSpwQcHtzTp7tbiRieHxzkYwaSBirgAjg5HFZz5X0Gr3Hw3Rjb5gVIPetWC5DjIyBkdTWfPYiTLg8D5Sexz7UWoaBPLJ5A496za5VeIXv0NcSJgIMbsHmmhDgfKQG7EVUjyVByc9zVqKU7MHk9z6UlJlO1rMtwQoVTjBz9KsrHEI2JJyOwFUYSQSd2Sfwqd3KxMCSecin7SzMkVrxIpd2RgY4GayZUVWJxgYAx2IrQmhLkOMll7Y/rQ8IkByMnPIHauiLcitOiMpLUSyELnpnp2pBp8qMecc+meK0YbXy5SxAAHAqeRSpB4YjqG7j0rTRCMxLUMAWBUg5IHenvYhlzkgg8EU8u+7g7WB7c4FWkhLYDNjuKHKyEUWjEQXjBxzjtVq0fAIBGAOeKZd2xVgAcg8k5p9shbgDaD2PNclTdMvm5Syh3KCTjvxTGIj5IPJ61dhhESAnkH2ziq11CJFCjDcHoMVktyk7qxRvpVVeCCMYOD296XTr029zGwyeeuelZuo2RdSUyGyRgAniorS5eMkEcL3rZxdiL9Dvbu/EoRgS7kcmmoVZck4OOcVhWc25QQxyORzVwzkZOeQeT61glbQ1bb0Ir1S05IzuH8Q71mXEs0YJTHB71pNMMktkLntzUIUPK5HIYYIIq1a9he9Yz4NRMmc5yTjmnmYxOR14yMdu9PvNPBQyRAjHJ4IyacLNnTDDBHXnHNbqD6Gcpc1kyI352cjnNWLBxcRSZAIJ6fzqu9juygBzjkgdKdaA2pIPT0pyjJIOZbGnJpvmbHwDgYyo4I9aqzWo+4QRVuC8JjPzcAZ+tStKLmE5AznrmojOK3Fyu5jLC0DDBJB/KpjA0iZQ7XBGC361eigSQKrHGDyMd6jns/s5KgZTqAOad7u6Bcz0My4iYnLgbx1xVZrUsckADvV67cB1bOP8aqSz7Sc4A7Z7n0qlJIepCsBSQZ+6Tgd8/wCFaAjGwbAMjsapBwSAxAAHAPc/4VfhQyEu7AnuQMZP+FDnYm92NR9pIxjAzhRml+WQgOOp4GcVKYN3zcg4xgfzqEoAAW4I4PvWHO2Wtx6xRDhwH7DmqzxLgjGO2DVkt6dhzUMqh2Uk4XPNLnZXLoVpoURcjjPoKo7m808ghT+dXbhkwcZJzgAnjFQNHuXgcA9elOPvMm3KRSs5IYfe7fWlinfgk8kYOKsIgZgCckDA44NRSxiJxwCTyAK0cVYabLIG7GDk4OCR271GWAwMgjt3o2uu3Iwp5IB7UyVgFBRSD3DHOazjoylZkiLjkH6kVOsanGcDnIqgjFSCCRjse1WRITgk9uTWm25m9WXxGfIHOTkgjPQdjVd7LaXwSQecEU+3uSOQQF9u5qy90piIGCCc4POPxqlMnYzorcZGWIPcVrWduQMD8TWRIfmDoRyccHrWxp9wUiG5M5PfrVX6gx9yQsTJnJxnJ71zl+CDhQB3weeK6C++VVIIIPzYH8qwbh3RhlSQ3PzDtVXLsVlzImUyGPIB/lQoIckErxg47ilEi43DhScjNKj985IHTFJEtXGjI7dqYpPlEY4J6CpZZBtVBklSWyfft+FRnjpzWaatoVqhYkyQeRg1cX7uB+dUxvAUYOASQAe9TrIRGSME46Y71F23cpO+xXmIUuDwe5P6VTkkbBA5zwKt3DmRfmznGMGqTIAMnOc5zQrEu/QfC4JPr2FWcGSTHJBAzjtVWKP5uwB6E1fhQYALc9eKOtmCuiyFCx5AzxwPWoZhuGc8+9SmUIoBOc8YANQysrjGQCSDyOlLS4N3RXSQFWIyMHBP0qYr8pBJHGdwNMwFyueOcjHrSNnKDJJxg+lFhWsTRqBLnGRjt/OtC3jEZBCk5HGTVSMHaMgkDnAq6HCAAdCPyNVa6LV31LQG7OSD2piNtJGcY7VXWUqWOQMjoB1qMs3mcjAPpU2aVxbF6SUKoGCARyD3qHzj0LE4PDH+VNCEkk5Jp0sZ2jIwfrSQ3YrSqxZiQxJ6e9Ma3wpBGWPTParUhXaAcZI46/nSGURIGzggeucVSlcS1M8QKMk4+U/dBwc1XkIDHk7QQM+n+JqeSYsSACc9TUGwljkg5HHtTe4bO6GfaGZNozleAPWopVzgkEtjOeuD2qWG3ZZQCSCScL6e9TToY2AA7enWm0lsF7k1okZQ5HbkY71IQUPA3AnAx2qC2YM65bAJwSR096tbSMgEHB6+tTd9Cr2HEqgGRxnjHNU5AZHIA59+1WbgtuJJIXOOvakiwzHHHbOM8U2yNyhKm1uCcnr7GlViG2E+5PpU+zax5zxzUSqQ/TAzjkdfxoVrWK9B88hCBQSGJ4OOlTG6LgKBgY6HnPrVaXaM4696aoIjGOT1HtStcnbUlWYCZwOgxx6VOtwoYZJ57DmoFhDICCwbqeP61GYmMobnjjrTtYvmaNRZtikqMHrzzUn25WQArwed2cYNUQwChefQ4FIZNmSByRxWfLcm3QsSXSLwRnJ44qtJL5pZRkjFVTMSzEnv+VOjuQnBHX0rRLQE+hPHIYsEgEDqD3pxcSDJ4Dc49KqST+dDgHAPJGOeKiSXBAJPI5+lKwk7blkykSABSU7tnrViGUlCGyzYwGJxUKMjHk846AVbhjVlGBge4oSQXdi3pke4PkgnBwMdMdTTDIh3YA4OD70iqyghCcY5xnms+SZoyy8j3FNK6HdMvy3A2gZwp4qFbcOGJ5AGQDWcZjJIAC2OxxmpkumCkE4wcZoukFrkkcYR3OMknkHtUdwoOCMk9MfWniQ8EgsCeoPSmSrjcd3J6Ub6g7bFWHGcFsnOCMfrV2EpEQc5AFZzjaeMnA5NOaR3UDPUcY9KBbm6ssbAHPWnZdVbIwfQ9axBMUAXGfSrtrcg4BPPuc1Nr6Ba2xqIm4L0yT0zWjY2wWUDOCRn3IqvpiiZhxjJ4VsD8c1peQI5CSAGHBNHwoL8rFu8DAGOe+azJmHIGQccc9KuSyeauB07E1Rkj5BLgHHJ9aSS3C/YqBvLwCCCOMmnmVlwOUI7Y5H/ANenOoeI5JyO4HWqglCtlucnHPb3pO19EaRbRalIIyM7jjnrTRuxyehpF3OxGNmDg+9SSgJk5Ge3PWpehTJFmxyR8wGA2eoqu7B5QcHGcE4/UU5R2AAUcnBqN1KLgEnJxkmmn3JstwT5QeM88mnmTzOCpA7DPNVQ+5+OB0wDUuR6c/zp7aiT6ilgDwBgdweh9KkDGSMgEqSMEg9KiLE8c4HcY49qUOFbpjPUdKnYVupMCzZBAOB1FSQny2yMZBGM0xWKpyRuPQetDSAAZ5yO3aqQ7NF0XBkUEDBLY54/GlBIYZHQ8VTjJbA4bIB69quRsJCAcAjsDSv3G1e19ywxV8DBLew4FRTQII+QCewFW7cKsZOCTnkk0siB1OBg9zSTaJcTF8kqWKkgHqM9faonuSnXJ9QBWlPGUXHBJ9eKzPKds5yQOMehrS6aEm4iiYSYP8IPG6qzwnfuB4B6VIscsQBbBAPCsM5qFp2iySCV9KVmti+ZW0FEvynBOR/CPSo3m81gD06VFOxJLKMKB+dQl8R5GSc9PrT1YczkaMTIUIAAP86aZPKOR17HFRW8m0ANjr3NTMwbBBJOMY9u1T1J21HwyEsTkAseeK0FJCAEgjHTrWbFgyAA4OauOgjjJJwT3Uf0oaZV7le6ATkAY6kCoYZlY4PY8E1K+0w4JOVGCwGefpWeAd2GYYzwBT6Et2NPeoySMEnuKljZQTnIJ7etZPn8gqx4PQU9LrKh85wRgf1osC8y9cOMkKCfb0qAcMe+ODg037QE5JAJPHvTTdh3wSOTn5RTdkUPYhQQMn2pqKdpwcD0JzTgN7DB46EdKcY8gmMjIOT3pJXBJ3K7ZDDjK45HvTxCX5IBHQ0FSsRwCc9MU6CUtx6cc0kSkm9RJgMbeMgdCcZpqJj5eeDyCc1YK+YSMYPQ+9LsCOSQTgdRW3M7WFqiL7N0PI59aYS6kjqB0JPWrvmDYDjAPBJprxh+oXkdPSpvclqxEjADJ5B6ADpUcxxyemPSmswUEA7ecZHahJA5Cng9vel1shxt0KtzJlTtBA6AY9asW0BCgscg9qa8IeTjkjpUpDoqqQenPPT/AOvR0sMlhiG4kjH0ps4IyQMnsDViJQyL+dPaDzuOoJ4PrWaZa2sZ8UzICQTnPFKmplJMAZJByfTFW5bUx9EyfUCqos33jIBBGRg5yKqxN+UmS5L5LDqOcVKvGScbTUUMIjfD4bnG09qssQGwcAdBmhO2pV29xgiK7iy5U9BnpTxGGQgJ8zcbsdKkjAMTkD5m5ApYQ4BBGARzzSu7jsM2gcFRHgYB9f8A9dRtMeADjIwfr6VcMRddw3BTxk8/rVJ+uM5IPJ/pTbJ1uIy7kIJGRyAfWnxxeYvzEE5HGcc1GcZO0YBOTzUkQ2MRnnHX3qN1c0TWwwnacAjr3PU04JncANpBwfr6UuCzgnGR3NOllBKnGCBwR/OgV7DVUhSS7BuwxkYpsbkdc89MmpIzk7cY7njrSOFMgxjPWgbloWIiGUp2PX3p7QgRAiMhTwRnOT61FbxHgngg5wDV8OG2oMBs55Hb0oRGrVynEuHYlcjjBqWJQrkKOD/PuatNbCTJ+7kcZ7imlSkgGGIzySe3tTTdw1lsV2VvNIOACOmeaWRERlJY5bGMd6lkYBc45B5xUJkDAk8HHU9qLlJit1AA5zzxiopmCqDjOTgihFypPJPUDNLLGJEJchVGOScc+lTawXskKJF24OM4zUOWZ2GQq44yOtMwVYE8/wAPTOamADAKSeRg+9K4PuNKgnbw3GCQMintvRAeh9KYFVFXBwQfX9KJZNzgHPA6+lUmUmrdhGYuuSAD3AqaGPegd2APQE/pVdkJyc8Hv6U+N2SMpn5WOQPf1oTIbFkOwEYH5dahWcOxQjJ4ySKdKGXPQ5Heq6AbuBzmi/dDUrqxp7VTJA4PZaguHR0JHygdR1qZFPkHnr+lUWj2KAHPX1zSF8iWOZEhKHPtVSNw0+NgIPrTJJCshGAxzgj0pYZAjHpz71rrawuVrYZcZUkcgEYPNVyp9SFxkkjrV64iLDAIBxwCetVGYAFTnIHNSn2JtdlYYY4xyf0ppTZxkYJ456051yRjt0NNjUZBPylehH86d7IfKOBIfAz65xUpwQAR1HemrKmcZzxkU1iNuQ2PcGlctaK5MiYDjAGQOntTraQrFyASTgEH9ahWTIODnjHI6UwkIM4JZj+VPyJvYteau85PTvjpUTFWbAIJB5qBmDRkgsxI6Y4pyEBeRz3qb2Fdoc8h+6FxgZz3pgZwM9wMDFSDpk5x6jnH4UjDHfJHORxmrTTVx6vVsgZQASWJJOMk9KsRuFh6nA/Gq2Pm6Dk5OOamMY2HAwB2z196Vkyl7wkl0FAyeegz3pIpt4YEjIHGe5rLd3aTAIIU9QentVhC8THjJHerSEpW0NCLdHOM4IPI9jV5cxkng56isqCUzuGxyOSOlXpn8uI7mzkZHaojuNNX0Of12+wTGD1469K6T4R6UNQ1Mkjdhh26e1cLq1wZZzjgZxXrfwEjENyzEZyQR6irqO0TpoXnV0PahoslvZhgMBcEjHSur8PTwQwLgBc84z0J71k6pfItsUUgJnB5rmH8Ui0JywDjoQf1rgnKEdUz6nD0HL4ju/EOpRLbkYBPr61yFnrEdq5IYjJ5wc1yuueN0mjKGUbscDPWuPm8TyqzgP8AMentWVnN3PQnKhQjaTPWn8ZfZmYmUFc9Ac8e9Z+ofE/yl2h8scDrmvIZtYnn53/e6lfWpLK0muCCUZ8nHcnHrQsNreTOGeb06WlNHT6x47u70koCFzjv1+lc/NPd6gzGUnk8YJzXVaH4GuNQKsY2IPQkV3ukfC+0gVHvCCR1VRgH6ntW8Y06eqPBr5lWryt0PF7bQri4+7C0mTyQDzXXeG/hRf6s4Eg8iPOTuU8f1r2G2tNE0oBUgQsB8pfBxTZvFccCgLiNBwMCsZ4uC0Rzxo1arvsM8LfCPRtKMctyVlZcEg8HPqM5Fep6Rf6HoUai3ij+XkEqAQfr/hXimoeNgpOJevQGud1Dx7LJkIWBHBLHr715061atpTVjspYWjB3qan0pffFCCBWCMgAGAK4fW/jOIHcI+8qRkqw4Pp7V4Ld+KLucgGZj3ODn8DWVLfvKpJJBJ6A4rlWWzqv99K53xr0oaU4ns2o/GS9uk+WYxNnjnNc5qHj27umJedjnng15x9qwQC2M/nTGvmQkZYg9Ca6o5fRpPSJEsZUT912OruvEDuDySCc4zx+VUn1cIoUHORXPyXjFe2cZqj9rk3fMCB713QoQWqSOeVeTd+Y6dvEz2x3Ak+pBxgVLD44beMMWBGQc8GuMvbrcgKkkgc4qCG8BwDnOOp4H0qlSi3qio4juem2/jiIKpcjOeMDODSyeK0faUcxk9Sp6/hXl0l40UuVPAIHpzV231NJRg9R1Gan2EW7sPrLfws9AuvGGrWcPmW96yxAAH5epPv+dcfqXjjUrl5PMupCOnDEg/nUtl4gQxvC5HllQMEDr/jWPqdsqMzKPkPOaqOFot3cTOpiq1tyjc6tPdcvIWI9GIxWZNOWZiTzj1qVkKMSQQemTUDwjdkYOOvqK9GEYxVkjzJ1ZSd5Mr7TuyGBY8kAdqQguTgZx096kMRAOTj36UmMAEjGa2SIun1M+UFXYEH1HHaltxlycEe56VauGU4A+YnkDpg1CgOcgDjrz/Sk0Yu6JzI+doPyAdaYAGk5xx0/rVmMq6kA4IHNV3Rg+QAF7knqfpUbK5F+5PCMHPUDjrUrRbs4YD2I/rVaI53ZGMnk+tSA78AE+vFZ310LTshyoSwOOnerokARcnjPHtVdT5i4HTuaeqqARnJ7UnqIjum28jBGcA9K6T4azl7yW3bGGG0DHUEdDXKXI+93OOoH6Va8E6o+neJIHJ+ViQ2B0PapafLc1prUPGemtpetzROCMN+ea5WUASk9ABgEV6/8YNEEsNtqsJyrAbi3r0rym7iJy+Mc8/Wt6clymT3aL+gWzXl9BAifNIQpGOpr7H+E2gxaFpkCeUEcrljjGSe9fOfwW8LrrOqrcyAgW7AjPfNfXOjRRokUY4AAHTFfKZvXu+S+x2YeCbTZ2GmEhRkgoTzxyT9fSuksswleAVB49veucsI/KQEHIyOpretZMkFMEA9K+GqXeh6q3Ols2Z2OGwcdfWt+wXdjBAIycVy1k4JxzuPStyyuhjBOHxnIHWvPqQfY0SOlhALAkkH2PWrcR24Ixnp161z51IIqrkK4PXHWraaoHUAnDetcvsZSQ+Vm+02FDKeccip4L0iMqCCCMEVzbaxEiJlirEcgkcH0qhd+MYLWMkyBcD1/WseWEdzeMJSdkdkNREEfJ4HGSazb3xTFArEyDpzk1454m+MFpZs4WYHjIweteK+N/wBoeO1jkRJwrE4G5sc9hVQw9Su7QR6EMK1709D6Z1v4hwwhyZgAOwxzXj/jj43paNMkU24AYG1cc/SvmbU/jhd3VyzJKxRuCCP6g1gS+LW1Wbc8hJbg85/nX1OByGrJqVdaE1atKivdd2dt4z8cXviO5EvmsUGcLzg59a5ZFhmU5wpPJ4qLzQEGGPI596iYkJuA4yM8ZNfeYfB08NFRpniVK0qr12KGp6eJkJGMgfeAwcf1rGt72SwkCSEunQMa6SSUSRGPPCjkkdKzH09Z42QltjdQf5GvQ30ZxO8XoK4iulGMEEcAVh3ED6bM1zECQcZUDPA9qm82XSbgKSWgPf0rRKpPAWTBzyWB6iqjo7Majf3kzU0xotWsXXaTIVyM8Y9eK891W1+zX0qNwcnArqNIlfTL5eSYpGwMHgVS+IGnrBrQlABDKGHpgjrVRvF2MKyvqc3DEABkkhj6etW0jBbBOO2Kqo4DAEZ54watoTww6EZq720OW0UTxOFA4JIyAGOKtNHvAJzz1xWeoxPkHgAYyc81K9w4IUAkHrk0kx+7a5ayEwD0HHNPlUna/JKjH0FQmQtswCc1ppCGtxgZz1B7iqe2hi4u9x+jQFrlHJC89TxXayXUCxxIQCCM5x29q5nRZFgmDS8AHnnNXdW1FGyyHqOQvasldPVlptb7BrSxYzHwMcj3rk2wk+SAR0yO1WpdQaRyHcAelVmILk9Se9Wkuo2rMvPJEYgARnP4AVm6kR5XQADuD1pwcl1zgA4BJqtqchMbcZxwPQ009RWS1Mm3kY7wpBTPrzWLqSHceoyc5HOB61rxoYYvlKgL1B61l6kcqTnAJ9a647GVjJt1IcEYKEkZzitG3yr8gnIJ/wAis+127gWJK55HTNaMWNwUkDJOMmpe2o0aEZBCAg4IySKuxgllINVIW2oobOQOBjpU8MhVwc856kfpWF2il5mnsBUZAz/SmgGOQjnbgHIo3FwT1Hbn+lKqO4xgAc/eOPpU3uU0ki3asHwNwz0Har23AUE5AGPrWRBGVcHBz14PQ1rW8ikYOQ2enpUO8RxXW4hiI5C4B7MajmQqcYBJ5wTWv5KGEsW+bB4xnNZLLtO4Y6/MSe/tTe10Oz3GKMZyCDjj60j5G7CnHscUnmfPgHGDTwxkXDtg4ycVF2tCkmyHIUg5J29afsduhAJ559Ka2Y/mA74oS5DnBwSvQ4o9UCukSpGeeMNjqKjdSgIJJOcjFTK4cAg4PtSbQ5zwBjtyatITtLcZEiv7nHQ1asWSLcDyegI4FUlkKSHA/GhXOcHPQAEdDmk3fQSstmWbg5YYyQTzkVVkfaMYOCOlSvuZcg8gcg1RY4BLEA5xj1zTBeQ2UAEk5GAOB/nrSeWWXIJA7+1I7jZwPm54+nWo47krgcEVdnbQlJt7k+w7ME7vQ561UlUpKSTxnBHvVtCJEcgnHU45pu1VweSfUinHuN6D4VEinON4647GpAAcgDkcf5NRoVAY7/mJ54qLzjvXBGCcbc9KdrdAs1qWDHuXIAAzx/WodvluMDcOxBzUvnpnYSQc5yD+lI5O4MDjHUetIb7oryuQckYPYjjmpMrKm0gFh1DHkUkq7yCR06kHrSxhUXsMn86ab7mciNyPu4Ge5B6UjgPbgZ6HAJGTmmzAeYRjAyc5OKRMSELgsCMgqe/1qtQWpLBENhzyAKl+dDjPyHsO1V0cqRzkdDSrd5cqTkkYBxR5MaTS0Jw4XgjIz3qLjc3OefyqyQnl9BuB5FRrAZAWB4HYDp7UWfQlvlI0djlR245PSi6icKGZuAf4jVqCIoykjk/MeOlR3riRTjAPuO3YUWtuJO+pDGhdcg5A6EHrSkLHkkY29Milsoy4IX5cdcYFOkUqSH7jBz3qbeQFiJfNgOAQPSmgFSA4yD3B60yCfbGQDgDp3/Wo3mYZBw2OeBiqjZItq2qLLIjRkFTjqM81VOn+dgp1zxU0BaVcA5A9alQvCSzHAzjAFTrcPiI7bTGcEyEYBwD7j2rr/C1kk5MZQhwOo4z/AI81zhnbfxkg9x2rq/Dd15EQcRMSc4JPU4/lVRetiJp2M3UtGVbw9Sy9xUb3IB8v7rjoOlaFwJHuix6HrWfq1nLHtdcE5zkHORWr16DjJJGXeTSI25gSAcDn9az5080713EnrxjFXpJX27HB69QKrWjqs2xkPJz9Kz1WoWe9yoQwbbg/SkTEM+GOQOc1e1FApLR8AHgkdqyXSTdkggdBkcGlytl3vudHb3EG0MjLknvzVuKVJYyXAPBArlVZhyScDoBU0V7IqjkkHkZ6UtRxUTVZtrMB90DHI71m3Ujq45IGeRzUgumlAGOe+KhnlJck4Bbk85z+FRcqVtixBvkTC5yemR1q/bxvaKGlGD3Y9PyqTw/MkCh3TJBJX1B7HNWby8i2neuQeAfQ1UbNanOjNuJg0oKYAHPvmo3YOoIGRnBxzz/Sq0837xsD6U6AmJydzEEdKG30KTXoRtCyMcE4Y81K9uTDkEZz0qxJtYA/oKWWJmIYZx35xQmh+hRSLLZI4Heg/wCsIP8A+qrOCpyc8ngnvT5LVjGHBG3NTuwUtChsKklgDk9R/hU3KR5JGB0IGM1Hct5ajABxxyaUMZEG44OOM9xV2toStRwlAYEZwRgYP60yc/vCzDPGM96Y5BBAIHbGeRSSSl1GBnAwam2upS0GwOhbBHKjhsnNKwEilhz+NMRNpI5BJyM9x61GQVJ9zVpiegsk3loSQSB0wKbDcBzjue5GKa8qqAG9dv40jRhSSpAIPOancabRZYFwVxye/pSCRA6gY+hOOlV1l8wbTyM884pCRuIyCpPOB09qPJGiemiNmFlaMgk4I4qtIUfPJyOCcU62yVAyMds96mms8RBsHp1x1pJ9CYytoVNxxntng560NIASCec4PHSoZZGTGCTzjHp70tnbyXTFs4BPHGKL9B8z2JSQcYGRjBp7Pu+UYz6YzWpY6FFcRsGlO8DIAOB/+ummBtPkICHAI+bHT8aag9zKUrOxTtQ6kh42BHQjtVsSPFKUIz9TXQ6JPazhjOoJAIyeo9/es3UxF9qYIw46EHmtlTi1dMnnkuhUhaSWcDA2g4yRXW6ZbQrJ86kgrgen1rDsY1XJJyTzgn9a1baYLxn9etQrLZg+aZNqWjpGjsjfOT2PSsGWB0yrk57YrovN/cgg7/QnnFZ100crbiQCRxxWimtmhJcvU5e+s23bgCpHfFNEQMXIyR0ranTzV5OCDxzWVJH5TEA5GaHUS2DcrMqgEkAHPIA4xVhSCBtwB/KmkKSVcEdgAM01bc7mIPHTisJNyKhoyVh54YADIyCMVTktZIGJYEEDOcc1o2cWJATgn19hW1PFFJAEz1HQURstym30ONYt5mdoAJHBOeK0lic26kjk9VParLaenO3GO2KdGCickEZxV6Ep3M37Gwy46dhSeSCAW4Pb2q7Mpyefwpjg4OSDjjgVDaZoor0KE2mG4U4J3D0qAGaA5cEAHGTWqjHkDgfXHNV7yEzjb0bOePSj3WrAr9C5pt5HJEWPIP3sgjFOmOWIX5h2561n28TxqeMqRgjHWr0bBWO44OOCfft9am2gm7is5jAAUnPJFPl06O4haQFQ4BwT3PpVecnrjvkY7ULdlUO4EDPYURbjqLlu7BFEYwQcEAd6sQnCc/gagQmXI9OaeMjDZGP7oFKTUg5bEcxIYnAGR1HpSIcEnAHIxikOWJU8k8DNOOFwQQCOpPNK+lhWdx2MnLDFPUIBnbgnuO9KoDKC2PX6UwsAcdvekmXtoSxKGJJGOaW5ZdoCDAzzxTXITjkA9MVXZwAMZ5GfmPIpq8hpNu4l0qtGAOeOQfWqEKGIZCEjk8c1NNOVUA8EHjFNivkTIc5B4z6e9WtQa1JUnBO3OGA5H1pnzK3zHHc5HpVdrlCS6HODgMP0qX7UJyS7At1NJxV9GSk90OnkyGA7jvWbPKwXgkD271akfZ8w6Hiqxj85/Q46U46Ow22VQJh84Ukevp7Vat77DlJDyMY9jWjFb7IRwSSORjrWdPaFW3YAOea3dNNXMebXU1IL5j8p+cdOKsJbxXWQRnIxtz0NZdrjepViMHHHGDWxYgCbK5wO1EZW0bGzJutFVGOwMD3OTVWOzaGU7up712VxHE8W4NyBkjHesC84YEDkdaucosSdwUgRgEHB6Amq7gBgcAY6EUolOQG4GOCak2Kygjgds965HJ3LimtiNHOAegz3qyhDIc5BBzzTTEpACDGTmkyFBBxgdPap5ik77otRMRjjgHOPX2pslxzyTyO2OKrpKMnlgT3J6fhUMkgbhgSSOoNCYJKKsaUd0oX+8CcevIpk045ztDDocetU7cH5QeoGM0+4AK9RnHPtVXZmktx6uSEHXA6561Ip3EEuVI7AdfaqkchVgM8VI8wJ5CkdeaqM3F6hbsTMgDF/QdB3pGkEYGBgHqKiFwHbJIJ9AKSTkA8k56GiVW4KNi5MqyRZJ5zgY5zUMGRLtI4Iwc0JKAgBbkc9KFxvB6c55rPmuzRK5pBTsXBBUHFQlQWYnc5xnLEdPpSLI5jIJ49h3qJrgQkYAPYgnFWNpPQ0YoEmyWVRuA7YH5Vl63o6I++MjH3sL09+Ketw4O4Z5Gcbuhp0krzKASMmto1baM5+S3Up6XCfuA/Pjkd6uyqVBzjI44NRJIYeQxLE5Oev505blWDIQuc5LA5zWcnFvQtJ73Kck/70JjIxu64pYXbeCCQexBq5JFEsQbGCe4FZExaKQsh46CjQteZsJdckSAnIxhuc1KZoyAdmT3NUbYC4QEnBHc8VJuI3jtkdT1raGxi1qXSqNGSgxxzk9fSqE0Y3YIwM9fSrC52nGWQ9feo5yGGemBUym7WCyII4jIzZORn6c1NEhQNgYB6kmmxgKcggnORTZ5toAHJJ557ViXF2HK5WUEkjpnng+9W57hWUIME9vesh5dzA4xnqPQ1YRz5YYnAxQnZjSW4yeNWycgZPr3qqIgJPmyUz0H86tuAQADnnk00x7cbsZ7AGt031Ja0siu9qJGJjBG3pn+Rq9DEAuMnAHb1q1HCwtFkbBznoPfvVZsxLlSoJ7ZrNyUhRWupG7fvFwSUIzkdqbI4ZRhck8E0ZySCCSe4NK0yNjbgEDqD196zv2NraECsVzkDp0NU7iRtw5IBqzMMggYOT696qMSVAOPr6+1EXcz1jsQ7WlBUk47ZPWk2mLADkgdjUp+6WGBjqDVeZ8kAEZPHpWyjoWtVcmhuAQSR04BA702WUMQ2chhkY7iolYpnJGRxzUe8yEEr34X09au2gXVrlm3kBjODkNweaaxZST1APamNIiDjj1FSpH5kY9xnNTHch2SuKkqMg3EgngZ55qXYEAHc8gVUCvHKAw6DIYVKXORz054FD7CXcswnbyAPcUsp+YnI+Y8DGKiiIBPr1JpzSsxAAAGew61OxVie0j8xxkHA9O1advCFJbt2GaoWBIJfcApO0kVbMgR8ggZOcAYreLTRnsFywVsqcgg9elZMr7zkggYwOcnFaU7qAxGSD0XGazDAST69Rx0pre6HfQpKoVih+Y+47UjQsjAAEcZGT1FSyjJUgZJxkj0pdygsMMSOBnvQ2EdT/2Q=="/>
  <p:tag name="MMPROD_10114LOGO" val="/9j/4AAQSkZJRgABAQAAAQABAAD/2wBDAAMCAgMCAgMDAwMEAwMEBQgFBQQEBQoHBwYIDAoMDAsKCwsNDhIQDQ4RDgsLEBYQERMUFRUVDA8XGBYUGBIUFRT/2wBDAQMEBAUEBQkFBQkUDQsNFBQUFBQUFBQUFBQUFBQUFBQUFBQUFBQUFBQUFBQUFBQUFBQUFBQUFBQUFBQUFBQUFBT/wAARCAmQDM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j/DKGW+CBw4BXgjg+nJ/lX0Z8P4G+QK3lsMMCRwfX+VfPfhSzjNwUMfmysM5LfeGemB2GQM9a+lPh5ZRQQQbclERQQTtxxyOevPevzzFRs1Gbu10PuJKMMPaUtTptcfylQ7wSwPyivKPGUhiuA8rsQxB6A55x+n9K9N125SNyhJZskqO+B3+leTeN2ka/tvMOApLAE9iOOPxr0KXvRtDex8hDl9pGS2ua3hSdFmBQgoQMEd69e0Ny8AlIIXBGegPT/P4V4v4WZI5UjKEA8lhjAPpXo95rA0fRnlWQEKueSQR6Y968duan7N7n2uGpKu9E/mec/GXxKl/raW0TKxgBVl4wfTjv17V5y+YFBLqARyhHWpNT1Q32qzTE5MjbjkZPX1pk0puQoUbyR82f4fb614mYYjmq8lPWx+4ZVl0cJglDqzNdx9pA3EZPA7V9E/s3E/2hbkIXj3Eo3sTkZ7cf5zXzyQTNsJSQHggHOBXv/wCzvdPFqkfACiTYqdABhR9OCOvvTjCPs7p2Z5WOgo4WvBb8p9v6Yd0Cn2q4elUdJ/49k+gq6Oc1+pZev9mifzXV+NlW3QBzgkjPc57Vb/zmqkC4lfH941b7100UldIVTcWiiiuozCiiigAooooAKKKKACiiigAooooAKKKKACiiigAooooAKKKKACiiigAooooAKKKKACiiigAooooAKKKKACiiigAooooAKKKKACiiigAooooAKKKKACiiigAooooAKKKKACiiigAooooAKKKKACiiigAooooAKKKKACiiigAooooAKKKKACiiigAooooAKKKKACiiigAooooAKKKKACiiigAooooAoa4u/RdQX1gkH/jpr8nPiLboNRlcShdshULnk9q/WfVedMux6wuP0Nfk98R5N2r34IKhZn24xyAxH6VyYn4Njvwl020eX3mBJxHtyckYxn39+ax7yBj5ju6IF6BWJY+uR2FbVyplfI4x0FZd+o4UAKSM7sAE/wCIqYz0Wtj0HGKXNJ6+RgsSwBGQOoxg5/8ArVYsGcXKEDIJGQTjdzxz2ouQcEZwAeoqK1O6XYeEIx75PeuiE5bmc5c1kludssqQT2+wlZHk2rsAOD159APX2rkfE+2XUpw4Hm7twYZIIzyTnua6xERYrJ44iogYMkoPRgOoPXJBrl/FsIn1O5lEUgQnO0Mc47c1vJqyfU89rlnvsc4VC5LjJOSAD096iEYeQHcyDByUHIPY81JNPsUlMgYwVPcelJHukTEkZQEYwcH+VYuUdmipSXREMv7tEy7A4IdlGTnsR/h+tUGQ4BGA2MMMHOfWtKRSrAKDs9QMAGqkk/kyYKCUnkkkgfT1pqMU7omMV1uRiPeMZHTOKWNgp2knBGeeaCgYM+Ap6cE8e1Mki+zxxKEI45DNnr3zWlo782p0y5Yr3dWLtOwlckZIBPvURhSGI5DNxnjv+VWPKEJ3qMc4b249KYpBchjtIGRt549abX2nJEJ3fNazIIpPKBHJJPGewoJeXaAcZPBI6jv/APrqQwK2TktzgjpkUkmyMcHv0zU3a01OhbWdxrjyzkAqo4IIwRipfKMew5YiQbgzDGRnnHqM8ZqJUMjHI+XtuOc1YhXdLgklB0zWMt+Zs2jO22hKFG7IBx3OKhdyuSSTH0PHWrcoMR+VCDjnPaqrMznawLEc8+3TmrabV7mknYfbuCQACB7irrjdFkgkjso7VTUFmYgYxgYz0P1q28ge1TkA45IPQ+lc9SnUtpI6It2SKlvKGcg7lU9Mj+hqeFxJIFTIBPAPHSociWV+SzgZwTk4FWrWIgkoNx7k9q5nGa1uejRae60RcHYsMe1OMsauCEbLEDp0+p9qRXKAkhmDAHdnP+RUkRMoBQEDrjGM0cul7nqwe2upowJ5qeYB8oONwHGfr+dXYMoEAAxjg+hqhE6AgGQH0XNaVuwDB2Gdwxz6Cm00tND0IQb1bdz0T4VyPH4p0chQwN5EzEtnA3AcD8RX6M/HuUrqHhwFQfMWZSSPugryfrxX51/CaNG8XaQ7FYwbmIbV/uhhn+lfo/8AHu3We00CVRk5lAzjoVX+ma96m0oQufP5iorGUTt/hOxfwPpbEAZiHSuy7Vw/wdfd4E0wA7lEQAI9K7g1hU+NnxWNVsRP1FooorM4wooooAKKKKACiiigAooooAKKKKACiiigAooooAKKKKACiiigAooooAKKKKACiiigAooooAikiSVSrAEH1rjNZ8O3Gm3DXVjIfKIOVHVT6iu3BzQVBGCK56uHp1laaOrD4ieHd1qux4D4n8T67pdyQt2ZIGJ+Rxnjv1rQ8LeITqwOHBmUAsh6iu58b+C4dUtHkij/AHignjk/hXhF3Fc+GNZDgsrLywGRlfp618nicrdN81Ja/mfpOAeGzPDclNKM15H0VoWtM4EVwef4W9a6HIIzXlXhbX7fW7RWQgv1K9D+Veg6Pf8AmxiOQ/MOlejl+Nl/Br6M+Fx+EdGb0s1ujWooor6M8YKKKKACiiigAooooAKKKKACiiigBK+Kf20ZDJ44jjBJ22qHjseor7WIya+KP2xpgPiF5ZXhrRDuHYgD/GsK3MoPl3Oig2qiaPky/DOWAODzyAOKzpFYKOfYn8K2tQCFicYOcH29KzZodqg5IGQAT71843N/Gj3t1dLUotkck5OfSs90f+1IXIIBHIZfvjsM+n0rWeLIOMfiOtVra2QX8ZeQqCwBPUj3FD5V1aIlTbVibWMFIuQqA4AJFYt7ln2JFhQBk7s5PfjtXUeJrNIgiCNUePgjnIx6571zkmQMkZGMDHFc0rdDrw6d0ipYRlJCvVc4xXunwpjBjjAB+ULGueSVA4JPX8TXhcEmbgjPzKRkYPT617p8JJolUBHVnYhcZ7Zrz68pX5Foevy6aHW/E+1eXQ5TLu2BeCOSMDjH+FfOumyyW96plUqWI3qSOCf0r6f+IypP4Wd2YIRhfK65Pr+eK+Zo4iurEO4fDnquOc+lclT3qbk0dGH92fNKx9HeFGiexTIOAACc8Hoc+oH/ANeuT8fWKyLL5Z3kggHgHPb6fjW34ClF1CiO/G35vKGeB14P0zVPxcgSWXYMxhc5JwSfTH5V5VOMpy5tjvqrnXvaniGoIfMJCsjA42k9PY4pNNcMDkEluh5GP8aveI1SO4LxIxJwDyACfWqVpcLHIAF5PU4617sI80Nbs8iaUXojstBmeJkBGR0Irv8AQJg5ChGUnHD8kf8A16860ifcASgBOMD05613WiXcYZMD5lOdynrXHVbjaS6edzSEtLpFD4m6ODY25J8zcxUqByoxnP514vpVk1hfI5GCpOcZ/wD119DeLYV1PT3GSFYZJBwfz9M15PfaQq3RlJDOvyhvVe1a+2Shd6PqdEJScb7M6S7MVz4bID5uew6ceue9edeF7Az+Jd+wKFlwCP4lwPz5PWu6ltpf7AmkCkLEpb2zjp+lc38PrSWbV0lUl4n5LN2yQeB0OMVjC6jJxle/4GNWLdlbU9vuZYV0eA7BvEYG7JJGBtAP4AfnXj3ja9+eVgc5GCfUf5Neja/qUlhC9uQH2/LvA649K8c8YXvnyERjIbKnPQHk4rz4VHKTcdzsgvds2U9Dj86be2CoOeetezeFIlWxjiVcAAn8xXlPhK1KRRhkMm5Q3mYwCOnGevNez+HBG1qgyqOAMMCST/SuKrOrUne2p7cE1BKJrwKbZS4mZOueRz7Zp7zQHZx8xYY2jOCe/t9agvFZV2kZDcYPNUxELeJxvkIfqcA8dcfQf0rjTq1L6pWG4e7dnhPxzP8AxV0UceTHtJJLHKEYBB9zx9a83kG1DjgcsK7j4pKzeJHmIZyRt2seQCeTiuNuIGdWABXjIYngf/Xr7HL4VfYxc2j4rHTaqOKOXvjELpQrkluhIwKuzWqlNzkhFAO4Cqk6H7WodcFT07EVellCRZIEeQRkf/Xr34w01SPIV29dTEvoSQSW+U9Ce/4VtfD1D/aMYdiPm+8vPArDvTKchSSAeuOa6D4bFF1iKPaIgpEh6DJDA/8A66yxHKqbUlodlC858qR6P40kBVHACKyjbg5AzjmtTwUYURS5Z0IG0oM8jmqPxFvIZriPy1UFlDLGi4xjg8egPpWn4Hs1eOEAg7SCecE+pA7/AE96+eUXynfOlGDUpHYeLbZJ/DiEo3mjJVsjawI6EV5d4OuHi8daS5dmiLZLgAADj5lP417D4utYW8NkIzAqu5iB6enr9K8ctpfI8S2EyoWeKRWOR0QsARj1IrglHli4z1PRpwbtdH0J4lSJ45WGSjEld5BO3tk+uMV83+IyyayVIJUnfuwCCOmK+ofE1jFNDKhZyNoCZOTgAAA/QV84eN9O+y6qCro75IzuHA+lctFTlLli9UejLlhG6N7whcbUwAxzt6jj8K9d8PEyWm8xeXjrn0xwD71454MJ4BO9c8gjoK9w8IKjWbxlgCACFIJ3Dufw/rXZFvn9969zzPjk5djE8QSRuihkBDHHTOK848R2GIXO9kHQAAHOa9l8R2kMVqh8tQzZ5ByT+HavLvEauFYYyg569Kmcpc65dTaPNLU8u05ZbbVv3jYQN3Gd/oOPyr1nwzEXK5XI4z3Az0//AFV5hcP9nuVkByM8HI4Hr716H4TvT5YLHnAJbOB+VebjKjTvsj06eyTZ7DpzyNagNIST27gAYGDV24YyICFb3LHOazdIuEns4wGBJG4Ed81eWaSIKrAZySdvP0rkjKMoXRfs4t3TOf1YO6sTI3ljJ8rdkA/41wHiEbUbdyMc47ivR9akLqXKIobJBUYJwcfl/jXnevxiTe75YKDkAE8emO9ZwipNo6XDS2xz2lqJCzuQhJwEzyR65/z1rZMJ8knOAoyTmqFlAEy/A5A44wMdK02cRxZBJX6dDUuneVlov66CiuUosQY8hs5GQMZzWfqCiWNSVG4Hkjr9K1Ll0RWP3wOQVGax7pg8gALAA5IA4IPvXXeMlvqTUV1dGFdkAMMYGck9al03ynAJHOQd+OmO2f6U69QbggAUlsjnJI7CnadLvTBQpgkYYYIxxXVyuyTV0crj7PXc6O1dDaK28FycbR0Izwfy/wAmsXXWaNJTEruQCQF5OPrU6zFgFDKhI4LnAz7ntXHeJr93n2l2O0EEqxA/Tr0rOMFOShexvKsoRtFWZx/iS4bKsMKWG6RAOQfT69+KwbdTJINmc9hWjqc5kkIJOGGN3eo9FQtcqDyfXFfW0W6dLldj5qvzSqJ208zuPD8QAUqgBOCQuBXT3d8YYUYgOFBAUjr9f8ay9GtFVVK5zj1rQ1H/AFDhU4A4JOa+erqXtOdP+vkerT5mkzz/AF+4eeUKrlAG3MF/iA7fSp9CfKiSLCA5zjqG+h6VHdIru5c5+YBcDOR65q/pZEARSgIAxgjr+Ndspw5LSKpyk9eXqdNp8gaFgDlsFguOuOT9K5vX7l4IuGOPbkmtKabyk3LlVI5x6VyeuXxkGQzLxkE8kf8A1648NTbq81jvrSj7N3OXvAru7FMPkkKBn8frRZy/uQGQArkExngn15/lTJJl3uMs/wDtMMZqAzdVBIx14xg+lfaUk5LQ+AxMoe0fKiPWs+RnIB9MdqraOpFnKoYKCwYAk56HJ9u1R3s29XByQBtLHtnt9am0uIRWZAYswHG49RXfG6jaVjy5wUnzXaILyHEZyBwcgnsP61nWALXys7sMZwQM5PbJq9fCWSDy2JChw/Tr/wDWqppMX/E1DAbzgjYMnr3xW6tGN9jhcmm9DRu4QSSSxUccng1i3Q2scrgE/e9a3rtDLIq5I2ZyM9/Wsi9CqMJKsnByoBBBB96KUusR2vaVjNGxJEY8gkYI966RWP2dCQW42gZ6f/Wrl5JArcxtnPODjB+ldNayGWyUhAAoxkjOKivLRHu5ZO0pRuYNwwWUr5fHQbSTn8Kk3t5PyBSc9GOOKkuYwHJWRj/eAxg+lVvM+UAKeTzikpXSuztlC8rt2HySCQkAfnxz61NpoK5KBQFbkn+L1qHyiCSCCM8H1FXLEYyPTk5I4rb7FrnzWIqSc2orQvyOXXI7Hp0zTXIWIhsrxnA70q4UqdxdR2YYz7VHP0JHGeTkZJ9qSfKrHLe+6IhEhwVJBIOOv50gZFBJyDng+lKDHtGzc4J5DDBHr+FK0aFCC4B7A9SKXNfc0Wi2IHzIOASM4yBms3UWaVBg5KdSOx9q1oYxbxsqfugQfu/mT9ayb5QiAh2BU8kDJBPf681rGBm5KzdjZ0sMLBQqkEdPcVLN/fxhsYO49KNP2W2mwRoS2F+Zj354+nFNlYLEowXDDqO/vUc6TsHtOeCViqShyQSR6Ad6hM2wOcHCjJ4p8jCE8DJxzgdKqylozkj5W46dSauPNLYjmezWorFJHDbQGPB71ZRsN8q5VuGJJH6VQg8tpCpDErlQBng+hrQi+RDwcg5zitJ80YoqKvrYl+fzBGAACNwz3ol3oQhAAJwQ3IwetPWSRiCCTgYC9hnGT+g/Kg7gScAnBBIHT1IFczbT3NOWXVjPuPgKeBwR0Aq1FInlu4BBA2k47ntmooFEiAgkjA59ae0IdTglEI4IPWtI85nUUzn75Al43GGBwcjBFTwszIWJORngdqbqUbC8RVBIXO4kZJ9OakwBECOSRk47GulS5TGMmtzMaYNLnkYPUjpV6NiqBj8+QSQBjP4VT2lpCTgjr9a0vLLQjAGzvgcn8fzrVtSs2wabMrLtcDHA5bg9adcqZSCSASc9cZp5GHclj1OMkHjsM1FKGdAS2CDkZqkl0BRtuOtY2LAucBjtAHpW20LGABAI8kYPX9TWbBG0nKPtGc7ehIHf8KvrKZVCjlcfXisaituV70XoVrklUzwQOgU5z+NUoyZZASMHB3A9q0LjCKQckjsRiqEbeZcozBum3bkbR71cNCtU7tE0S4AwmAe54yKcLd2kTABJPQcY96sSYY5QjOOBnj/9VNt8+bmQg5IB2jj8BWcm9m9Aau9UdHbqNkQUBRj5lUk59+a6H5INHd8ZBBOVPIPb/HisOxgCBicZY8cdB6VuXx/4krEjIxjgYz615M6kVLbU1jGUVbp5HOWKvLLKC4YAZOMDDZ6frUGrRFJFi3EgHggggZHX61a0/KzfJlmwcAD06moNUQCePGehOR0x6+5rthPnnysqLdT3GzPERTGMA5zwaVVVFbACEN04GfcU94mJDJkjHJA6U0qTuIALdQMZ5/pTlBLVmc70k3+o5UVjk4yc9u46UNCXVyMgAZwKWBJEG4nDZx8p7HrmpZo/KUliAuQOvXPQZqbx0C/tEmYkoLKp2HdnnNVwrRHDEkHk1quAC5IKhTjBFUyQ0gBGQR1FdMZKS1M0pILZccAbQTzgVp27sNgKAAdvQetVFhfk4ICe+Mj+taFrGZShORg9QRkVnUpqS0Y99DcspUMIkQZDAbTng575rqvC0plvniYFto2jDEAsRxXJW6Bj0zgYwTjNdZ4ekjjvYEYqiMciQ8BSOg+p6V4uJop02m7HXRlOLsfpN+zfqZvvhhZRyAg26ohzjrtAI/T9K9HvGBUsSW/Ht6V4r+yneyXfgq6t+WMB+bnqc5H5AmvYridhEwKduuK/F8RQftpJS6n6Xg/fpxaPlb9s5fP8Bzh9zssilRjqNy8fkDX5x3imIsCSDnI3Hke1for+2a5Hgi5jYE9GOOoGRx6fWvzr1Jg8mTgZ549T1r9R4TdqUk3fU6uKYXwNHUz4grs28NkgkHOMH0IpijcCCo55I9KldQOVYADj60EfeGSCBwCMn6Gv0RNNH5G42d2RscAAhmJPVjUqzFGHy5QHBI6CjYvkgk/MOMnvQA2QMBRj7q+tPXcNETqwUggAg9STXp/wPRf+Eo5AO5Qu0jGTnOM//XrzGHKSggEkcYIyBXqXwNiaTxeJQSJI8Iu05wDyePXAzntXi5u4/VZd0fV8NcssxpqO59P6Paq6urrJ5hI2hRnAxzk9PWteS3MVq7MzptIxnpn0+tP0OSHywFU9cKT6dq09S8mOMeYA2fUA4zX5Q8SpR5Lfkj+qqlaVChbyPOr20LhlLHkncFOMjOcVkzafK05MaNt4wC1dzcW8DP8AKMAkkA8VNaaLFdyKBtwBklhkZ/D8q6YYjk2aVj4qVGVeVk9yDwH4XSW7N3eAssagIDnJI6fgK7y+1KzsIVDkIvGFA4689/61UTfpdttDAoo/hORXF67rAupJAwdxERj5gAM9+evUV4jVTEVHK9/Q9mFKOEpnN+J9bufEE6ucbVZipXhRjgHB5HHpXO22lv8AakV8bH+U9uSa6G4nijUZVBk8Ejk+1QwTwGQlHSYEYIHP4Gu1SlRTTV0eZUl7aacrno2kpFpunrGFYFVA2k98d/Yf0rjvF2o/aYZEXLnn7jYAPatBNVeS3iQ4AVcEgnJPasLUSJdxLlAeSyLk8dDRhKKdTnnp2P0LLKdkpW6HzP8AEsk6ttIK8HI64PFcA6hGJHJOFIPGK7z4kPjWPnXdKCQSOAc4Of8APvXGyrHuTJG4jIB/nX6/lsLUFZ3P5h4+bq5vPXRESQMVK5AOejHvSsByXKqTgcDAJ9Kco2k98HgE9aeHO4AAZPqAcV7Dl0Z+bqm0IECbcHII6Yq3a8EHGc89KrsgWPJUg4wQTmrkEsIUouCVwDg5I471i+a5rDmb5WdR4QQnUUbAi+bO4En/ACa+uP2ebAXXxJ8NBTkCXdye4Kn+VfJfgspLfRCaQJ+8BUA8sBivtP8AZciU/E/w3EVIj80uM89vWvks0fPWjCWzP3XhutKjkmIt/Kz9RbJNtuo9qsAVHb/6ofSnjoa+tpxUYpH88S1kx1FFFakjWG5cGsTXbFpLV9noelbfT61FdKGgbPpWNSClE2o1HCaaPy6/bss5LfVbKOTgeaxDDjsMjH1FfEOp5SdgGCuRyfUV99f8FDBG+v2SK21gjt+RH6nmvgfU43dioIchjknjr2rDCStTcWup+xZ7iJ1stwlk17pk3NsJEZXBJIwwPQj3qk6EAbTyOnYE1eZSRhiQCcUx4gGBGAB3Gfy+tejGbtofnzk2ruJDEQsIJGXPX29qik2ySAEZKnOMkcipZJQHJABAI688U4ybT8gwp7EDP500uqZyOrUknHoVpXd23ADpnI4FPLBICzjJJHfgjuacc7JVQhCUxkjIIPaoXxsAyMDqCO1VGTT95mHLprqI0qPCQQSGxgj0oYgIoIwuQTn2pyqigDoeoxzRMwOdoJ56Zpyny6MS5VuhY1O4O4BDEE8Ypigsx3cEk4GadFKVUqFVCONqnPNJtJAG5iT0OOgqY27kSXJrFAIUjlMiEq5IIKk8H1HpTVDIMFwFByMjOCfT61IeXGVZ8jomB+PNLHC7yohBBY4yBx0/St/Zyeu5LV3diRqYY2KglyCAFGcH19uKmWMOwK5B4BUg84rU0rw/c39wltbEhyDgkE5x6mvXfAv7Pmr+I51JjkQgguSCMD/Zzwfwr0YUIR/iysZ+0UNJqx5JZ6ZJdoXA6EHgdBXTaV4C1G8JkitpXJOVjRc59ATX2L4K/ZJsbVIpr95VIGCOBkdsnv8AjXsmifCnw14bRTFbRSOgG5nXkj2Pc/hWUsZQp+5DX5EutGWiPi/wB8CdVvJd8lpLA7DGW5/AgGv01/ZsjfwV4Pg0u6lAhAD7WwNrHG4j8etcAkdnZIEht4wo6EDkCtCPxBNDDsiIxjGOgr5/GSVdqS0aKcm1y20PqKK+t54/MSeN0/vBgRWdqPi3TNNB8y5VmH8EfzH9K+dYvEF3KcrM6cYIU5B/PtSyahd3jESuXHqTkkeh9qalK1zGME3qz0nxZ8SGe4AtDiELxjv6muLfxtq0wKS3T+UeNikjj69TWQtszYIAQZyQo61L9kLA4BA7d+1c86mujNnGLtdaIS6vpr1y8sjysQVJc5yPTHSmJAXGSSeKt21ockOMeneraWoGBgAVCm5fFr6GtkrNGeloH7HGABnmpo7UcE4ArSitAcDaCCDkZzUqWp35OAO3NUl1JaUmVYYtxAwMep71J5BBJC5zxV/7PtIxggdwKekI7gMD36YqHa+rMtE9ymluNuD164xTms/mGAQO/vV0QO52qGz/AHlA4/OpWiIK/rnuap7XWo9ygYRtA7Ux4MYHHtV8Rh5NgBGQWyRwMdvqaaYduB1FWnZJND0v2Mt4CuCTkE9qngi4zg46k1b+zhu2B2FKIwuQAevQcVzz5U7opzd9C3FCGj4GD0zWhFZ5QEnBx6ZqKxRgQHAA9DWvFHkYOB9aqLUnZi1Ky2pwMA7SOSKa0QTAzuOe9aCxFc54PpjpUEsI2nJABPpirceUW5xPxG8GW/jPwvd6dcxB42UsMj+LHHNfmT8RPDE3hTxDd2s6mN4pmTBHByeOK/WooMlWGeOVFfGH7YXwxEGqyeIYogYJQfMdRwDkc/X/AArl5HGVk9z9S4JzaWHxH1aT91nyFp8stndRORh87gwOcds16hewr4/+HzWZP+m2Ks0bchjgEk+/P+TXl9xD5Ep5ye1dt8M/ESaNq6Cdz5LKdy4znPB/nU0r0Zezlc/cM1wv1ih7WKu1r5nzzqdnLaanPEQAofBVgQw9Sc+9UEyshTgRLwCpyTj2r2X47+DxpGurqEQDWt2u6MLxkFuD7mvH3JjkyNwb1FfQqSnBSR+A5rhHSre0slF/1/WhasSXQKNoBJ5xnj/GvsH9h9R/wk11wHCkKAW9QCf1A/Ovjm2E25ymTI3I8w9Se3HT8K+zP2FbUw+J7lPLbKKqgnnA4zz3PNfK55Uaw75T18linCrK20WfqH4eB+wxZHOB0raHHasjRVMdpGp6gVrgk0ZM/wBwu5+R4jWox1FJQK+jvrY5RD0rO1ViLaTHXaf5VoMcLXP+JtSi0+wleU4XaeR9K+Wz+uqWFkr9Dqw0HOooo/Nz9sm7B1+YsPMEbjKk4HOP8R+tfHuoEysxRsEtkHA2gfzP1r6b/aw1WK68VXEqSBhvIKYJ9Of0r5hvS0cjeZ8wJ53Dt6f0rHIUoYKF+p/V+aL2GS4Sk19ko7USbJfGT2FMUmRmI4AJ5A/PinnypAwwQOx6ke/1qMSBmGMY6Bema+k0b0R+Ve+pXbv8yeGT7hcbtuSBn1q5ZHc6MFKKW5BIJAP071mAu8pxyoBU5HQjtirNnLiTAAIIwe2K0cnGzd9RRq+9ypf5H0X+y9bb/G1vtUtG5x0zhgVGfbjNfrB4KB/smDcSTtA/Svyw/Y9tmPjcEA/uoX255JBKkHPsd1fqp4RUppsXGBgCvmK7jLHWR5/FC5cLQj8zolpaTPoaTOO9fUKSjoflu4rdKiK81JmkdeK568FUXN2GtCs7FQc14p8cdQCadKOeFPA/rXtV0+yJj6CvAvi2Hvo5h1BBzj/PtXwmYr34pvY+x4bgpY2EpbI+GvHwluLyWSSRmBYgDsv0Fec6iJBEEJ2bDkrjH1r1P4iac39oz+XjaucrjJycAHnpjmvItauvJknRVber7R5gwCf6CvqMPsmne5/Tuc0lWw1KafQwdQndGcpkl25wPu47j/CrlgijDEgk8gKQcZ6c+tY85lkc7CoYjvwM1a0eRbF1BjWQE8oDgnPU16krQd09fwPyzMKLTTjK53Xh+ZV1GK4cgF5QpLDkN6gf5FfdnwTvY00y16FwACo7HtXwhoU0TXEZBBcncAOcGvr74Kak9ppFtG75ZMAOT1OcnI+o614WKUnbm3/rqds6Ua+AlGO+h89eCsf2mSchUjDMeoGT2A5J9hX0j4MhS7tEkKxl4xkMeoOO3pXzv4BgaWeIupSTII56c8V9KeC4Ej04ZZS2OVAPGfU9P/115M7Odlv6n5TWrRVJya1KniWaZNTtUYqQ0bM2OpA6Dnr26VwfjwLc6usmWcmJc7wBt4AAwOMccV1viWVpNetF3mVF3sWYDONoUAHtwcfQVy3jTzBrqq6CMPHG21DvAAUADPJz3I7HivThDkqpQ6LU+YoRdSpDl6sm8KQiRwcHavVmHQ+lVviX4j8q0S0gkIIIZiQB35H+f/rVr6SE0+xMsmRtUMFxwTkcdRXk3iXUn1LVboiTBLkliAcd8AdOK+cxM3zSqp27H7NkuWe0qxu9tTPSYMwZQC4JzuHGDVpGdSWwAucHJ/pWfBkkhmXceTxjP4VowMrEBjhMDJbAzXycZylN87/4J+p2cLRX4FOWaO3kLKFLqACcc4HUfXrXtfwEvSNewFIjysg57nBwfyrwu7EUocIfldcgr6HvivXPgJL9n1iCQFmMzgZboFHXj1PSvatKdKy0R83jIpxqpdUz9B9GO60jP+yK0c5rJ8OHdp8R9VFaw6mv07LFbDRP5krq1SSG7ead0FRNKFl2nGTzUo6Zrvg43aRi7i0UUVuIKKKKACiiigAooooAKKKKACiiigAooooAKKKKACiiigAooooAKKKKACiiigAooooAKKKKACiiigAooooAKKKKACiiigAooooAKKKKACiiigAooooAKKKKACiiigAooooAKKKKACiiigAooooAKKKKACiiigAooooAKKKKACiiigAooooAKKKKACiiigAooooAKKKKACiiigAooooAKKKKACiiigCte82VwP8Apm3H4V+UPxP+TV71BnAmkA455Y5r9ZXG5SD0PFfk58X0c+JdUAPlhbmXDbc4Xc3bua4MXBzgknY7sK1d3PKrhkjcl0dhggBWAwT0P9awr3csuzOTjAJOf1rc1AIAhADknggdD6+1Yc0RlkOTvO0/IemfX2FY05JaW19TtlJT8ylOoWIkYkJPKngVHbgbx90YPQ85qaRWTACjOMYHQmq0S4nVJMoxbaR3B9K64889VEiTfex2O5ZIrAkfKjcZ5yxBBGByBz1//VXP665tL+UqW3FdpY84A6Dn610dpAscMAXIVSrKc5IIIIOfXIrA8cuG1ycqdhKrJ5ZION3OMjg/hXZFtKzOFtJ2kchI4EgcBSxOcSrnB9jngnkUskxcEKoV8lWBJ4Hfj1qOSPe5CkAnke1TbQsZDsuRyoUc9ec0lUvK3LobRUN/1K8bNgfIygkZ3Gq8kTtOeoBJAxj86syEcdWA5wp9qrI6yOgBJIH3Sx5HfP8AjSkrvaxPNzuykRuwQlBkgdTjrTmAK5zgnoPU/wBKhfIdWDBsZIAORz3p5QycqcgdcfyrLljsty3Tajdoc0wwAQQSMjIOD+PQ1CmZpCWJUAd+OlS+WSy7hlcZAHNJtdmKqBgZx6j60m3FWCmo3GurGIurhO43Dp7cd6iB80HIJPfipJJfKRCXALdOcc+malIBlBVRsIPAHQ1PNJLmsdNVqCUkkQo4VMBMk9NxNWLaFmVQQQMcAmkUAruAPHRhjA9v8+lLCX6j15ycVm2372pdJc/vMtPuCgZJ4xxVcSBCS+0DIxn17c1PuJwWwGwOnIqpc5kcIpwDyWJ7Vqny7rQ2bkrXV/kSq3m3EjuCrMeQOn4DoKmb90h4zz0PNQxRgnjPynrirckIZUJHI5B9aW6901gqifuoqsuPnQYbvjvVy2LLGPkJB4LDjmoDCVcYcgE5PrxU8AOMg4A6qP51hOnJtO+x6FNT5tS1EGdgzg+ZjaRnOKt7RGwBcEkdQMVTimKOD2zgE+tXACZdrDDdweoqJRcdV+Z6dBS5ryLcCKTuUggHHrVuAkzA8suMfSqiSNEuQQCRjjFTW0oU8jac1lCpd+8e7T5Fu9T0b4f3Lw+INKeMgAXcYJJxwWH9cV+lHxznMll4WKgOrNIzAegRSf0r8xfCEqLqFpIz4kjkDKAOMnjOfx+tfo58RxJq+g+BF8xsPCzfMR/zyX6Zr3KfwI8DNaaWJpTR6f8ABV/M8B6acY/d9PTgV3o6muA+CjMfA1nvILdyK7/qKmp8TPhMd/vM/UWiiioOEKKKKACiiigAooooAKKKKACiiigAooooAKKKKACiiigAooooAKKKKACiiigAooooAKKKKACiiigBhAYYxxXm/wAR/ADakhvbNN5UFpIwOTx2/wAK9LpKNDswmLq4KqqtJ6nyrY6nd+FtQEoBRVOCoHUZ/SvavCviG316zjmiba+ATjqDVH4nfDlNRt5dR09AtwFJkRR973HuK8l0LV7vwleb4WbG4eYjZHHc4PpXg5ngnL/aKC1R+kP2GfYb2tLSqj6csbzz0w33hVzpXEeG/E8GrWsdxbOr5AJwfzrsba5W5jDLzWuX41YiPJJ+8j84xWHlQm1JWJ6KKK9k4gooooAKKKKACiiigAooooATGK+I/wBsJ1k+IsyZ+ZbaJgPX5a+3DXw7+1tMW+Jl58oIFvEpbHfHAz+dY1XaDaOrDq8z5jvLZC+4od5Gc5Ax7H1P0rPlXzHwWbOAM+w6CtbUicEAAEHPAxxWbFEXJb7oA6mvCnK71Z7EdmrvQp3MOChBABPJHOB64piQq+pW58xINzdCCQxA9e3SrcyFwTGQ27GGz1qots/9p2hY4QMRgrnkj9P/ANVOT5UkloW1Jx3LOtpLLswM5OMjgc1h3SgqAOD93GehrrPFUIgRVKkyqqkckbcgZz2J/wA4rlJ3UqdoxnmuWfInrG7R0UZNJKO/mZ8CGG5UsRk9FzmvZPhHKBdIsihEAVmIHUnORj8vzrx3dhgcEEc5x+lel/DK8mguohk5ONxbBYc8DI9M4rzcS4/aVvmexS5mve0PbvHhN/pQXCsEUbPp2/GvmK/QrrjwspEo+bcBwDmvp69tnvtJkJfaRGTk98DpXzZrYeLWLrBCuZN0ak9QAuePr/OvNhHTTZGtJuMj1n4ezCC1DSqSBjMiqTn8BzW34ptlmt5Ar+YpJIOMfpWH8K7xbkQ25AR5W27mXIXPPPsPWu98V6UlvF5aYJGcvnIb3A7CuDkk6jTe/Q9KcHJXZ88a/bGO4YEZAPHtXPwqVl3YUHPIBrqvFyzLfuCE2qcgDPcdc9O361yjSeVIASASOTngGvRw83Rfs2rnlVYzUrI6fSWWQAA4I65/lXc6G6RshJBBPIxjHvXBab80UaH5QDnIOOf8iux09HZEbIwRztGOaK0E3ZGdODtdvU7S6Ju7MqACoHChetedazZhb8oxIdTzjjHtiu7015UCZcoMgbvSsPXrQfaDMoEhJxuAzn8a5Kcpzlyx1O2nNX7mDq91LZ+Gp0GCXIiGBnAPU4+lXPhnoDCzllkUSiI7RIucA8YPPIzUd/ps+p/Z0iRpgQVMSpknHXj2r0XStNPh3w8IizbmjBKsAAoAz26k+/St3zUaT5t2abyvFnF+LXEYdQcgDg9Oa8Y16TN+oGSN4wAM8Z5zXofi3UZZ2kUSErnOWA9O2O1eXuzyakFLEspzyc5FeY+aW+x3RipwtI73w63CAKoOcDIzkV654est9uhAA2jge1eYeGYixjyu0ZG0YzxXsPh+GL7KFlVioAwEODntz6f/AKq8xznGXOpX6aHqQSjHRFlooz8uM8Ag+9VzZJJA6jl8E8nGepqW5ULLvSTIJ2lR2x3qa1QHEjRb0XlwBn5T1PpUcyV+ZETi3qfKPxHB/wCEvuXByEjCjnPU9PrXIXGZICVJU45U989q6H4gzf8AFX6mFdfKEnJHc4549P8AGudCCTJDAqe44r7TAtxoppHxeKjF1m20kc1PG8V6Bnc3HBOeKt31sZ02yLt24yvPUVE7htUjznIbacjpV2+lMUL7l5Y/KPQf416vKnrc8ecItrqYNy0izE8FOM1s+DVEmsRsmUKnJB9+2elZNy+LbcdoyeRnGTW34NT/AEyM5IXcM8ZyO4oxU3Kg47ndhYe/dv5HofjUbmglALOVXLYBOOM4rU8Hbo3DAls8gGqXjieBbLT5YAYhgidlPBOSAAMcduB/9atbwQsUiBS/zgcnOPyr5+VuRXWh60pdHsdx4k8270QFGbCgFUkOQpxjGf0ryZ4vI1u2mDE7Joy5PcAj5cele06raxy6ZmMbE2gbSxOcDHU8knBNeL36RrrNqwKhEnTarMSSAwBGT1PbPvWVZpxu1+p6FBRejep9O+JrUf2VaTZkR5IFdgTnBI7e2MV84/ECyRbp2VVRmO3cB1FfUniGKBfBmly8yzeRlmZs5AwAAPoMV8z/ABL2h95QELlhxnBHp+Brz6Em5e7L7z0HCM4Wb3MnwgzpcgA4QgAjvx05r3nwjO7sTEDwmfLBzgY5PNeBeC5VYoGZjKOSWXABPofXtXtvhicCWIxKN23axJxyfQCtmvaVOaWtvkeMoSV4rodHq8D3VpISAoHBYAZFeZa+FEUiA7j0HvXrN6jfZ2IU7wpAUjjGM815fqVnsEgdQ5JJI7EE5AyO3alG0la5005SWx5ZqluJpthQBOm0966bwzc4KxmMkFguIwSQO5xWXqymOYjYqr2IHOc+vpVzQZQJUUk7QeoOMj615+KhJx2selRmrWSPYfDSFsIXIeMjjI49jXYl0wDhQSOgrzjRNQ8gCRD8ucYJyTjse9dXa3ZuhkSEHsPX8TXkKDh7x0ujzNORV8QXHyFRkI3ykKMg57GuBv8A5gVBwSTgsPTtXaamzgkZJ3HAGe9cTqExe9dChRVIxkHkdz710U22tVt3NeWK6kFvEFAUjC44NQ3wIjAznB4weg/xqdt3AAyAOM1VvGcEZJAUcrxg+9K0pqyj9xm72s2VvPC4DEAZAGT3PAqvfROJHjBI2kgr6HvSOAWJAAXO7JOfwqN592ACDnkEGtaas0jNO+iRm3MY+XeOQchiOQfrSxuqJlAHcdNxxg0s67vkwcjI4PQ1WnlaBY1ABk25GcAE+vPQV3zi9LO5lNae8LcXoSJnYEYOMAcn3rjNbuozvKHcScHAPB+lblzdM+QAMgk4Hr3rldXklkui4GFC42hduMDk+/vXbhE+ezf3nDOo10/E5m5cpMw3F8ngkfpW34ciSa5Gcbj2zj61inZM6gMclsAkEc+vsPeuy8GWaTzx7uAGwWAAPucV7deXs6N0zzIxjVqafmd5penLHCGDbmIPbjFV9dUJbSHdgqM4APPtXQwQx2/B3EKOHQdMdDWB4iCizM0TsBnAJXHI6gjt9e9eEnU0c9G/M9iK5UmmcHLF5nRm8sksBkY6+lXLVcY45B61VIEc3OBuPYf5961rKFFAYsD6HpW8pVZLVmsYSXWxWv3KwkLuYtjJ4GB34ri9alaMgHgFsDt9BXba3KY7cOhBGcbFx26muI1aUzxMpK43Alccn8a3wqlKXYzxSgqfvfezKIIiZnQue3rVN0LqSwK9QORV1JcKAQfp6iq12yk8Daey46CvqqajG1kfCYiVnbcy79C6YJAGMYUYq7aKTajBBcgEVRv5F+zI4QxBVyFYFjx9OSTWnprmW2RsclMgY6V0ylorI47Rkt+Uq3rDaCwJweQDVHQNr6jI8eRPg4CHBC/1q3evu3BcAg8mq3hjMPiE4GMRM5I4weg/M/yrRXcWrHHKm07vqbDqkbOSFDsOQRyfesC9xvIycZwuRyB7nv8AWugvnDzOAMuAWJArnr9y+FIHI6ippxttuD91GdKqhcjPXr1xXUaZCZdHXPDHrnuO1ctIgeJlYkL+Wa6jw+7PpTsCiDjBBznHUY96jE/wz2Mrn++2voZt5amMEleAe3es1uWyAQB0ya2r3dKCTkE+q9KypIDGo24GOMFsYpUrqOquerifdk3FDQp8sEDgnIAPY960rBFIBZCJOcFucjsRWbGpJAIzls/p2Faemp5duXYMBkkADkexH9RXRqldHyVVSVXmZbEL7xyCB1GOajk/eS7QBgAHIPXNKxdoUfeAy85UHn2NRkmIh0+/ndx2Pr7UnPmtzIqq1JWj0GzSBV+4S4OPlHX3p8aeZklMjHpx706Xa6ICVLMSScjg/wBOtRM+wAAZAGK0Tiuxi1JbsJNojctlyQAPmxisPUy+4EncTjg9/TmtacnbjIwSAFxWZe8SknJIwCpPbPpVrzMnqtDdtlAsQ7KF3KWVW4B5x/MdaZdEKBgnGBz0watRlkskUc7owoZjnA/+tVCZpBtDZKjgg8gjvUbsE3sZ7YaViCeOq4x+NV3bBONwHUZOafc58wsOcnoew9Krv/qzucq4zgBQQR9f/rV0x90TXK9WGnuZZmCMUBPPGP8A9da6xkKxY78DcQw6jPT/APVWLp+0O6iTY6nIypxj2Pc1t7nESJwuGDEqOW9ifTmiXL12FzqxI6IzA5OVAGSSfwqRUZm+TG7k9cU2MtgFgVYngrzj35p5jKFQCADnnvWXuvYPaRW2wQqiMrsc5OTt/XipZ3LDGwY4PoKbFCZs5PJ6ewqa7+WJECKAAFABOT6k5/xrN8ie5typq72MO4QtLsZsk8jHamTARQEcY6ZPY/WpbxWSUdux46VUuVHlOWYMQOqnoPp61tF9TFqMXdN3IAuZVOflPIAGQKueYFQoAw7DnOSf5VQgd0w24gEYKqa04VDLuUBmweGOBWnKr3uTzpJpMy1TEzbyDnrz1pkrkSHpnGBg54HQUNExuODgMc7lP6VJcQxhS6HIJ4BOcVa1RKTaunclik3+XtycgDHp61rRqYYgTtORgc9T34rOsIv3qEgYznGeorTnjRYxhwZAejDkA9x29qzlo02WoK15MzruQFxuJyxGcdh3qvkedgA4J6nGcVanhaUkAAHBbk+gzVOEkTKSMkc/ShNBHQswcswwCDwT61YicGYY4AIBwKbtARTu3YJJ56Z7VLYQR3FwvmIVBPAUngev1pO1rs0cpW0Os09Y5VQEHZnBDc8ehrS8RvFHpSKCSrEALn3qhYW+I40RtpHAJy2R7+p96teKoxa2llGhDgglmGSSfT2FeeqkXLY350lt+JiWLbZU3hY5cEqVYnIqLVFEM4ypfIyCCMZNS2CFinJLEEgt3H+FR6o7+aqkj5RgAAcV0X97R2RMUpaxM/Y8jAYyh5JBNPLNDIMDBBwQR+mKdGG3hSR/LNEkYkbcXUEcYJq+d7WuKV5e6ISHAIPU8imyhlODkrjgL1z61NHGmQNpYYyCDjntSm3faSXKu38SgcfgeKpXvqhKXKrNFG5QtB5jAqM9D3qmQQwIIAz3OPy9a0ZEb5ozk4x8x/nVOeP9/GMMxJwABnBqrq9rDlFSXNzBGHkdlLhQzZxzgew+taNnGI8vtIyOcDJPp0qtbKOTgDmr0CsuwkknPbipkuZaCpxi07mxaR7xhMAAgk4610GjSRpPGoIZAQDvHfOO/XmuZgZoMFi2MchRkY+tbdlC5eKUFUVSGOTgkdsevPavNquycWkdSS5LXPvv9j/UVu9M1SBhsaIn7o+8SoGcelfQF4dsGOp9cV8mfsXaqE13U7KPf+9ijJYnJU85x7jj86+tLknyGIr8YzKn/tcruyPvss/gQXY+Rv20Gx4OiIIO+YxkHspGck+vFfnhdQrlcEnPTJ7V+gf7a0xHhHaPvSSAYPGCDke3bFfn/fMpcEgYIBOVzgelfo/CcFGjK+up6PFfvYWhD/hjLnRHYoFJBPDAZx9KeWQMqFtxPQd+KcwWOTIAIHP4VK8SuikEA46gciv0PlT2R+SSlHmZGcEHIAAxg47ilGWyAMnoOcc0/YAoHGAchietC7sqQoGDuGOc+9OzuRKSa0HxHGSQcd+M16n8D7do/EzlsgSbWVgM4IGD9ODXlsZfkDBGc4xkEGvWvgdE82uOcBcfMFUAfLkEkAe5rxs1h/s0knqfecF0nXzalBvQ+qdJdI4l3IQRxn16YpNUuzcOFVyBjkev/wBaptOVZogC3UYxn+dZ98LbzyQwDKQMZ6GvyevTdKUeWJ/S+aWUbIrrcNkBVLjPO0ZrvNAsUhsRIYzuchgzDkD0x+tYXhnShfymSNSAg3AE4BH1rqb+f+zLTcw2RKMA7s8+meteXipt1FFPU8PDwTfNazMHxRfiC1kiRX3njbnnHvXn+pkuhJYkdwOprZ1m7i1Od5HnjDI2fLIJJGKy22NDIxQ4UfKF6k4z+Vd+Hj9Xj3v3/QwxFZTloY8ce5cgbgx6k5x+FX9M0qS9ugFVUAOASQOfr2q7aaLK7BwBhlDAZ6EjOCfUVfedLVRFIAy4AyRn2x9BWspOStZnVhsOtJy2Lf8AYeyIJuUkegzz9a5bXkNk8y5CtGx5bkEY6jHU811Wj6u12xj2Z4OWJ6elc54uZPnfO3HJ9qnDTl7VQmvwPt8LVe3Sx8tfEl86tJkAAHHTrwM/rXFOwK5wCccYNdh8Q2EuryguHPmFg68BhxgiuOlycA9D6cd6/YcBb2K0P5V44mv7YqWFXYxAPBJ+91/CnLhTIwZsgjAPIAHUfWotgVxgEDByM54/rTywVSxIY5wAB0969LyaPzy6e7ZMr73GQNxHC56f/XqbcEAfIJIAIx09jUUEQYZQgkcjJ6+1XVIckDGYxggDkH/Ghx1vc1ipJq51ngqLzdQiCOWJbJYgDHHUfjX3B+ylbq3xP8ORkHcZCw49F/8Ar18TeA4GbU0YgAhgobPUV99/sZ6V/aPxO0iTlBDFJISR3AHH418XmEm8VCC3bR+15RV9hw7iHK70Z+jUIwgp9IvAWlPSvtIqyR+BvcWiikPSqEAzTXAKnNL7VFdPsgY9OKTdlcaV3ZH5s/8ABRZrf/hMLQQ/eWNuCOp4zj6V8B6gZDPISAozjAOfxr7b/wCCgmpRN43gKu3yh1I9Dxz69x+VfEt4qhmAySOme57/AK1jh5KcHp1P1fNaUlgMLCpKyUTLuJEHJPOOpOM4qCWRX/3CeGX0p1wBwWIQE9GOMH0qJJNiBjkAHg+hNdCS3PiXCO8JDYwsTsxClCCcYqISq8jHcGx8pAqZCEwsjOqEcMi5P5VEELKXAZQxyFcjO38O9dChpds5rzlokSxymSL5o9mPlxio2jOSGUHHXinRqY025PPc801RKu9QvIIxuOM56/lTkm9ehm246SDy1bbKoGFBUgt1z7f1pCgdg2MdgCSPwpxEauQSgIIBfnkngDNWodO8wCIg5xjJJNK3N0uYt82pSZCrnCDBxgA8596uWtvJOh2rwDg5BHPetTT/AAjdX1zEkGQxIGCMZJ4Az2r6A+E37KfiHxddxCO3JiJ+YORtz3Hr0716lLCwjD2lRJepgqttjwGy8N3N8hjtoZHjUZISMBsdCQSfmx6V6h4G/Z+v/FBtphGwRSCTJGTx3/SvuPwh+yLong6CCTUreOWdCMFmDFWA5HPT61191aWulILbT0WGAZBCqAfbkDJrCrj6UY8tGN33M1UlLVHz94D/AGe9M0Hy5LgW7sDuXZGV6duR6j2r3DR4INKCfZIkhGBlVHGcYzjsaU2xdgAnHXjtV+z01pELEEAHuMV4dTETk7zdy9ZNOe4G9d5CAWJ7lvf0p4E/GQSMZLL6jtir9vppRctkDIHsM9PzrQgswnDLg+hFZ+00ugcIIzIrQ7ctnA6mriacNoZMnkYIGcj/AAraXTdq5UkggfKe1W4bLywMDGeKxcve01KTUVozJtdP4zjBxV6KwDDpg57jqPWtZLUkYAHIyR6VPHblWA2gHHQCk+5p8SMqOy2tz6VNFp+18fyrUW2DYI5J/KpEt+mc9Oq9qiWtmhtWVihHYYbBH60/7CFY9h6sc1eWP5ssDx3BqTyw6kAEEj0/WobtsiF7pSjtgoBB7cY71IbUMxJwcjsMVZEYO0k4OME+o9PwqRAVUjg7vUdKqK7jd1q2VBAVAGDUqxFW6E+vFWihJAxjPTtn3qRVODjGM5HsKuzvawk+r1IY1Cr8pxjrjtTVXzCcgAD0q0UAGQOackORuABxk4PGaI2TG7XKQtxuJByCcYoe3xnk8jBHrV1INoyDgcgikaIkjuPWqaUlqg57som1+QADiljtljIBBz1Hv7Gr2wcHOAPXvSMuMBjjnucc0ct17qBt2C1j2qM53dBznitOEHAAbcB1HpVJUP0q3bPgbSckdxQo2VhO7LQTBwOuKSVQSCBgY6CnxEEHPOOme1OaMnkUJpaEJWZRkTByD171yHxQ8G2/jbwld6ZcIHMkbBGHGCa7eSPIOAR7VA8fykMAfbFYTjpojrw9eeGrRqweqPyX+I/hKfwh4mu7SZGQo20IRjPPb271g21ybMiQBySuAY8ZwSM8d/8A61fYf7YfwvIaLxDbW+Ykx5rKvQ8/meSa+PJFaF9pByDlWBz9DmuOd5JVXe63P6vyDMo5pg4t9tT0vW9IXxz8O54wjT3OnxiSMKAHwO/PXGc4r5i1ayENxMzFhufIUnH4fSvpX4V67JaahBBO6hJWELqRlXViFOc/nXnHx28ByeFvF1ygiYWpBMLqMq4bnPoMete1hJXTXRnw+fZfyznS+a6nmFspZ0UEAZ5XHX8e1faf7CMSfbby4VzsWVYgrZycgHOfbpjrXxPZQjKIGLOGKkqSQO4zX3R+wpbiV7k4KgThmPbcUXoO3T+deBxB7uGuna542XJxw1ZydvdfQ/SXR/ms4+3ArUUYFZujr/okf0rTHSt8ohahG/Y/Fq3xsCM0YwKWivetbU5yJ844rgvibAZNBuOudp6fSu/IyK5D4ijyvDl03OCp6V8TxNhKlbDc9O+h6uWT5cVTt3R+Tf7RU7LrsoP3vMAc+h4I/n19q8Duo8kgyqSScYJ59ue9e4/tCsZPFN02T/rChzzkgDn8uK8MunPnPtwRngE9Pxr1cqUnhINrWx/UHFFRqjh4dooqlRFERklgTye1VCAZQxJ3LwCG4GfbpUjxszJFkkkBs56/jSOpiALAIRwfT6V7UZK+i1PylxvLRk0bPkoDj1q7bqA4yMEkAMO1VGRJMODnp8vp6cir9tauZVDjChgTnjI9KLtb/maU6cFNKTbfqfXH7FumGXxFPKVwwjWMcEAjdnGfXqfxr9PfD0RSwiBOeBX5t/sVRLJqImgYmIvubdwSxABH0AFfpRoo/wBDiHoBXyyaljG2tTyuLrxVGPkaR6dabketDDHemjmvaqTafLY/NUiVcetNkOKevSoZmravL2dG4lqzL1e42wlRnn0615D8Rrd/sTvjnaQQeecV6jqsuZsZI68VwHje0+0WrgnjH1r4PHSfI5s+xyZ+yrQZ8M/EZYhqcilMNJn5gMnaevsen614Z4jRnlYEKBvYMOvQ4HP8xX0F8X7YWmpOefkyeOy5H59q8F11mulXum5pRH2Uk8n6nuK+nwTjKlCVm15H9O41KrltKdrr1OOlO1ixDBVOOAakhYITIDyORgU+6LvMxOQgU8c+2Pr0/WqZMbwKjEiYjc0YHUD3/mK9hwSXuv8AzPzCsot2bt6anTeE7yS41CBR1L/MFIzt9cHr2r6q+GOppZ20MbyLuBHJPJ46/rivkHRHeC5gcDDo2clc4GOx9a+lvhtcrc6dFM0sbqyDbnjvkAnvkj9a8fG8sXFy+89XJ6bk6kJvRozPA8ZFyBlgigFioyc9sD6du9fSXhmzE1kuweWCo+Y5OOOTj19q+e/h6uWj2qJJcgEqcA46ke3sa+jPDd0/9muQCkseGBB6qAcnj3xXy0pJ173WvU/FcanTou0ehx06PLr0xBEsDRqwlUjBbnkDqBjsaxvE9oJdXiUO2WhBIPHzbuRj0xjB9+1bkYD+ML1IECxuBhQcAkcEgH7o6Zz3NTa5bH+1Lm8lRtjRnEYI4YA8fkAP8K9SrWVNyjLew8qwsqlek+iVzh/FurCw0hoBKEZgQwK4wOMe5z/SvMol8wsSA2SMMpIwMc8dyTzn/wDXWz401eXU9VlaUgjAUKByoHAB7dKx4JBEnAPOCd1fMYytB0uSDP3jKsFGknOW7JhaL5hABzjJIOeo9atWsTJuAIII74OKi+2BgAwAycAIp5z6npUouvs+7EiqCMYJxn/PFeBO6he135H1MY8sXzLUztQi8qYYxkHIHtXovwZuDHr9v+8BYrtWM9huGT/n1rgChmzjkgZBrsvhU3k+KLQINzSIyh8ggDcnH5ZxXtYatGVF3PmK9KLlLvZn6LeEXD6TARnGwdfpW90Fc34JJOj2/IxsB4rpD0r9Pyl3wsT+Y8YrV5rzKNwcXSZ71dTpWfqDbbiKrsLZUV2KSVdruZTXuxZLRRRXbexgFFJn1oBFLmQC0UhYL1NUb3WbPT0LXFwkS+5qJVYQ0bAv0Vweq/FzR7DcsW64IO0kEKAfqa8o8eftOy6KSlpEPMI4CgHH1JrjljqS0jqzqp4WtUaUY7n0bLcRwqS7KoHckCuH8QfGTw/oJZXulkYDOVYY/wAf0r4h8b/tL+J/EckkcWpyWsathlC5IHcZ7GvOo/EF1rdyZXuZJ2bDb2ckkdue9cSxk6lTkk7eSPrMLwtiaz5qr5V97Pu7/hqHRZC4iXeASMgYx+ZGfwrW0f492GpAM0flp2Zztz9BzXy38NfhfqOvRpK8TKjANkjgE98V6vf+A7TwrbCV59khUblOMH8/6Vt7Pmfuyf3nfiMqy/Brkqy94+gtN8eaffKuZFjZugLDNdDBdRXCbkcMPavjd/E66axMV4vlhgwCNkfTntx2rvfh98WpJDDvljCtkE7zyfx6CtfaTpW1ujx55NGrBzoP5H0lRXO6N4sttTjT5gGbpyDzXQKwdciu2FWM9j5irRnRlyzVh1FFFbGIUUUUAFFFFABRRRQAUUUUAFFFFABRRRQAUUUUAFFFFABRRRQAUUUUAFFFFABRRRQAUUUUAFFFFABRRRQAUUUUAFFFFABRRRQAUUUUAFFFFABRRRQAUUUUAFFFFABRRRQAUUUUAFFFFABRRRQAUUUUAFFFFABRRRQAUUUUAFFFFABSUtFADe1fk58Vy8nijViQQRdyjJ7Hcef6V+snbmvyu+MsUaeJ9WKEAm8lyB3O5uP0ryswdqav3OvDS5ZHimo7yzkcDoRWM0TxSElsEjB56+1bV5ON5IAZSCM1iTsN+D1B9OlLDz9zZ/M9fWLtYq3WNwIOXzk8dh0piqTKHIUuTjLDOPcCpJVeMqwQOMlcqM8dz+VVoiDcRjJAJGTmvTpJNdjD2aaba3O3i2CxtVG4MSB0++fr6CuX8aW4XVQ7hTK0YAIPUD+fNdJJsFjBuMgKurKwJIVs/wAzxzXP+MrQjU4mKFC8RZnySCewx2z/ADqrxaOCUbO1zkZoSswMXODyGGMEdRimmYEkSEhQOo5PvxQSVz867+4x9361C8LTkkFcY4K8ZpJ9Egbla8SGUsSA3AH5r6A++Kgb5ScEnnnFXfIzEAY2I4G/OMHsP0qBkeLepZgT8pYjH4UrXdk/xKjCot7Ea7Jicg5HIAqNZFSc5XbtAwxQnOfTHf3ogzCwbOQpyx6cUrusjsQxCk/Kp7VVrK1zVzSWsh5kA/1eAc8Amo0cb95BDEc8nmniM7hyV65IwadhYchS0jY6E9u9Q1qaqppqQPIWOQm1Qd2DzUjylgAoAPtzn1qISCRioBBHXPOPxpWUbhksDng5GCKzaSe7+8jn5n3/AAG8iQAnBPTBq5ACAMkkep71E8OR8wz6ACpVxIiggDAzj0ra11qdcYS5U0i6+xoCASDj7xIGaolWLAEAnOcAYxUrrhM5zjpioZGLkFc9QCfSs3Kys0dMZT+BvQmX5eTwx4Aq8I2aIMCAD1Hp7VmnCSKpAI67gcnnt+FX0eQ2rfIzAYIOeAO/Hc1lG0lYtR968V/kQEiRixJyvQg9MVagYJGOAT2J9apyN5coJyAWC5UZxnvVuIE8cnBxnPWokuTqehR538ZPE2GICgk/pVyGRygYZB65xyKqQxlQRjnqKu2x3MNxwQMEAcVzOMqnU9eF0rW3JA25sEZDdQQMVchg3YIIIbng9qjto4vPBIB2ncN3btV2EIjBsjIPYYFTGnGPxO/zPQpWj8S0Ol8OKYJ4gQdoZSCDxncCK/RzxXD5/hX4ftwyCDBDjOcxL1/Kvzp8PyYuBgq24hcDuMiv0O8XEx/D34dSnKsYY1wpxgmEYOfwr3qMUqa0ODNHedHtc9Y+Ci7PB0QyrASOMr069q9CPSvNfgQ/meDEOQf3z9O3NelHpSqfGz88zJWxU/UWiiiszzgooooAKKKKACiiigAooooAKKKKACiiigAooooAKKKKACiiigAooooAKKKKACiiigAooooAKKKKACiiigBnUc15j8Sfh0LuGTUdOTDjmWADgjuR74r1GkIBBBHFNOx24TF1cFVVWkz5V0TW7nwXqBkjLGz3fPGxJC568duK908M+JodStY7q3kVkZRkA1zvxI+G0LiTUrGBcE7pY14wfUV5hoHiK68BaiQ5aSwd8HdjbHk/oOvNeDj8Dyz+tYfdbo/QakKGeYf21H+J1X6H1HDMs6BlwR61JXIeGvE1rewLNBIJIH/u849/pXWI4kUFTkGuzB4uOJj5rc/OsRQnQm4yRJRRRXonMFFFFABRRRQAUUUUAN7V8J/tWZ/4WhqBA4aNVGD3HJ4/EfnX3b2r4R/ajL/8LS1RuCgRQFz0OBk498D8qwrNqDsdmFv7TQ+frtS+QflPYg5xWVO0gkKqAF6bh/hWtfsASSSgbvjoP61lGUAksOv414lSb0sz1o88nzcpWYupG9h15xxz2qpLI8OqwygsScAqenXJOPWr+RkY59Sf14qrdDbfQhfmB9AeD15rKPK/i6hJ8jui5rV4dQjwxGVGcE4xmueEEWHB2lT/AA9QR9e9bWuMWtYgQAAAWwOTgnAzWXDgqSwVASegBz+FVLlTtE64K8btGcdrMVxgZ446e9eh/C9xHeYKEYACHHfPJ/8Ar15/w0/AAOPftXovwwUnUVBICHGARjBFeFiaslK2/wAj1KUW4KSPd0DzaNIUAJCnIY+gyf0r578U6QI755sEAj5V4HXkn6mvfDdBdNeJVHK7QTk4ryPxlFLLauygbwQQcY56fXFckXf3X1OqEtfhF+Gt6bWYBMCTHBJ6fh3Ne3XipeacJAMEg5BIPB/pXg3gtSl4AADLkfMRwD/QV7/ArzaChlSNyoIYKAR7H1ryJRkpuz0OxttXSPAviNZNBdPLy+R91RjA6Zrzgwo1zkgBz8obvivX/ibbtIm8Fl+Yg4GMgdBnsK8mK/vsjBwecc4PpXsULzirPU4q8urOhtECqhBzwOnAFdvoTD7MCwwSAcYHB+tcZZbFt04JYDkg9c9K6vQ5XuYxEATt+bOMYHeta3u+plFy2t/kdXYRynEpAMBIAYc49v0NdLPpEOoWQ3RRuwKuDxxjPTFctCY1jjwoTackocZPuP1ruNCjS8hGQAcAA5I5FcvNGlrHRstd3oM0jwbbNJ5joUVULZB4JzwMDn/JrH8aagbeIxkFvlxz2A4xXoNxcrYWgCOvzfKf/r15B8QdVKxShUTeSQrgkA59q8+pUVV8jZrRbg7wdzyTxBdSB5xuCgkqCO69q4yxga6uQJQBzjrnPPB/+tXRa7OzRO5wAoOT06dTWToEPm3hLHKtggDvRGMKcHe7f4HbT1km9z0zw6sVxJGXB4xkRtsGQP5Z5Ir1fRzGbcc44x0rzbQ7QPFCEJgAPOzHPNelaZbOLRSDlVx1GcV5E4xW39fce4moxvdjLiFpcOQflP3QeOvH51FcsYbG4YuyFo/ur/ER0BPpW2bRjEGC5XjJB6ZrO1i3aOznAwCUOdxxgf5FChSmlHv1BzSpts+O/GgEuv3s4AIkkLZxgjnBGO/T9awSCI8EHPUE1ta7cJd6vfuhJiM7AA9sHGMVl3ULQxoWKqSCwUMCSM8HHbHevtcPClCEba2R8NjHTi3KXU5yRi+pAuSXLhCSOnvn0q7ds7nMnKA7S2M/SqbPnU8ylVxk+WpBJHrjqav3OFcBvujOOPXvg16cFz6pWXY8qM/a9LGPfNhSgJDHncgAxWp4LXyr2Le5jQyglgck59Af5VlyZZ2yMKOhIrb8ItFDdIcHzmyw3ncDzjgdhgjpWeISVN2OzDxjz8zTPTfGhnudMgdwHY7GWRBgYxwD2HT8KueBLYrDJKcDMuBkdRtXP/66qeLXhbQbYQBxIoyzMcAsQOPTjBx9al8FykxRZLorAEqG4JPrjg14EJx9m1uelOUZNRUT1S9VU0okF8MpZRkDjt9a8P1r/R7lS4IT7WjMB1P7wcfr+Ne2SMJ9M8p0wNrMGGcnA4H04/WvIPFcIlmDjBCsr4zwcMD2qMRVpJJv7kdlBRb1PpV7tr7wfYS5CqYAoXGCQOM5+oNeC/EaF1mAcfuzllz1J78envXu2myQ3XgXSXRMGOALKw6bskg59SO1eM/EJBNK/wAuCo5J9K8fDQhOV7WPoLc9K0UcJoMhhnABCrkcEf55r2vwcVQo7E78gfN2/CvEvD6ot5l2JQt0K8cdxXr+gXIXyXBI2gAEZyfeumsoRjZs8dpP3WrHp828WplAGxRk56Vw9/ZwsCXVsZJ4GM812Nuq3Fg4DyAMvIB4Psf5/UCuUuI/s+6I5IAwuSSa5IyitYfeEack7X26HlviaGMXp2bgmRw4IGP61m6SwtbzY7l0JBBPOM9BW94qkae4JYFz3J5rnooAlwj5K8jj8azxDbhZttM9Sk7LW6PQ7ARLIhxiRvlBI6/j6fWuhgmbdgsCAeVArl7Ns2sTM24kZBIxxVuK+MGTuBH1rmvTjGyOhNS3Wvc6G8uVWIOxO7PB9D9a5e7dbidjkg9QcdTU17eu0QYuDx933rKS5kJJBGzptA7jqa5ocylZK/8AXmbWurtkkvmb+WYj0zwPwrOv5Ns2zOSQCfY+laHmbQRkbj1z3rOu4WlZ8gnaOAveuyC1vr+hyyjrdf8AAKTh3DDBCg8NnrVWUmFThASTjcOp9vpVx5Hjj4GOzY4z+FVJDLLIqr94kYwOc1tFRfvLUUX71nqRLLhmIABx/EP881lXdoBhiWzjHzN2/rWxl7YOCoLj5W3dQf8AGsW6lLyBHckncwJHUD2HYV2KoopNL8DaXvbGfMAhO3AGOQD1rndXU/MwYYHylGPUHrW7cohYE5ypDBgcc1y+sSsJJsN87tuPHABruw7VSR5NdaXRhIgF0cneWODuPQdh+Fek+CLNWdMqUJIA4HP/ANavPLKJHmB3gkEZwe9er+BowxjITcQSScZJGOn0Fehi2qcPeWx51NJu6O7ZAtoUAHTk+tef+JHCtgsEDdeeM9q9DvsLagqcZyTn0rzTWpTPI+8scsTgAcV4CfP77jc9SNNS9TmvIWaVGYAsqlcqSM5Oa1baI+TgjJx3xVSNlFy28ylyB0GRx/LituJF+z46ehPf/wCtVVJ8qtc64QTVmYGqqWUKCCMcCuM1KCWM71A25KsCwHPqB1rs9RDiXacg4zux6dK5DUVZTsZjKTwSwxk16mBleV0cGMptR938SiIsKGKjOOATjJqtPGeCrcDrgc/nVwgcBx0HGecVT2gOQXwCeMCvp6T5lZM+NrNvSUv8zJvi5jIUBiOhyea0rCIjT4zlSxGTgjI9iKydUiBkCjJGdvBrYt4o4LKIIBkjJIH6Gup0tFJnlQhObdnp5mXeylFO3BcnkY6VX8PXLrqU7FRuYgNznAHQeorQ1GIxoCw4IyDVbw40X9olim9AfmGcZ46VpzK2lxThyu9zQ1FFlZy+4F+hU42nIOR/nFY10XUAE7jjGTW5qYV87CQCeMnOKxZiM7eSR696mD1E7yMydWUEAYLYGcZxXQ+GJkuLOUYHyckE9TnH9awbwkgnBArR8JXDJJcJ5gAcABUUYxnJpVv3kbM9DL7xrq5b1F0RvusRjoeOf8M1g3DmVshQwBzlj09xWxqGF3kfMxJJDEn/APVWPOfJk2kqQQCNuTjPanQskezi2rtrclgHmbdzltvQ4x+ladoCrLI42jPGT1P07CsWJ+SP48jH07ituzlV4grBic9etdUrtHyk5Xd3uTTODIcLlMZyTyD7Co9g8zAyMj/JqfYPM6/Ievt7io5CVBJOCSQACDXNazs0RZ/E2RTgBQWAAHAwOT9fWkMDKMsFJPIIPH19qc+GdWJIGOhPJPrTMscZ5GOef6UPS1hNPe+4EmK1Luqrv4D5zx2I/lWNcMDdDqORkgVsSwGRjglsDJAHT+lZLOrSITgKDjpgnn9apSt0M1Uto0dCo2WaEMORx/jVK6jOScAeuO9aTKfLAIAGAcAcYIz2rOuS6qrRnBU8c8/WlCTT2KqvZp3Mt16gHAGcH1qhJnkEZFXXBRQCRkjnHf8A+tVOVj3GT1wa70Y6b2JtNAZ9rHJA+UYxj2rWRQCSTkY6EcVl6YU81wcIANxLdz6VrqC/P3QRxz1461lOMVrclavT8hylnGQCcnHAqVFIbDoQe+e1PjkJhjjAGVJOSOTSDIlByCjDlu2e1c7aWxtGNtyz5YXGwbgSAQBjg9TUF6rbwAQVHrnFXEQxfdBB6EntVLU523ADByR/OiykbOMeWxn3NsdgYEHIxjPTFZl9MJYztYk44wOD+Na1yNzqRkRg889v61kXyqjKFO4EkcjGBXXCzOO1thlqmW4A3MemMD/61X5FDRMVGUHylmHAJqhbodxA6g4INakYfygAoyBuO3rnNXfW3QtSVtTHfd5vJzzgY/KleBiSG5AzkihyDcOACw6/KM896e7OoA5wevuaq3ZiRPZ4EihxlO4B5rWkCNlmBJxx3rKs4v38eTkk7go4yBWo+OMIcscFif6VhK+wNvsUJCSTngYIxjvVaBAHYkkkHoR1q1KMOCBwvQkZwaht2bzQNoYZ4wKael2EV7S0Y7k5XKgtx/CAOMf41e0iLJ2EknPX0qpKu5sFGQDGSR1Of0rT0cotwpOEQHJZjgfT6msZSil7x0JKL21Om06AvIQq5Cjg96h8TyGIRo4OQMYA7+9ammK8UuyLLliCeeoPP6VkeNbgzahbkoXIG2Qg4AA6fU15tuaemiG5JpsqaYZSGwR8wx2OR6VX1ZSJS5BVsAY+lWdJiKkuFxDjIQdv8ag1phO43kh14B6kVtSn7zUrmdk43MtBNIUcFADhdpOMc859/epiAMjHXv2pEVNu3oeo96cWBUAEqARzjrXZ0Wo4cz7EiIShIHTvSMSzqDGSnckdD6UCQIxKglTwBnvVhcqD5gUswyApz9KmPuuzkXKy3ZWlDbnAQv6BeuPXPTisu4hZ3QF2IHbp056jmtaXZvAQHdtO4Yzk+uf6VUe3YMhZjk8EgYA9OtaKfkc7lfoQxphiMEEH16fhV9ctECztheVUk4B/+vUIXChfL34II3HirKPn5AAFIwy46j0qZK3UpLs7mhC0s6h5BjIBCgYAPetmydVZcOc4yUB7DvWJbyOPKUAlCOR/d9q1LKVsMhxtJB9fr9K4al90bty05T6i/Y91w2XxHtrZm3pcxMU24GGyMc/SvuK7SVVYJz1GRX5z/s3Xw0j4haI8Q2ASmLOc4LkYGfwNfovqG4q4BGD2XpyOtfkedRUMW1J79kfdZNNzpfM+M/24HaDwdu8wFhMgwwGCu5e/fk18D6gDnKgtzggHtX3T+3A4/smzgYl43l3evPOf5CvhiWRpVdyTgsfkHBA9K/RuFYf7M2enxZL3KEZOysU2CoDhT8wAyeeaVCCgBBJHXHanMzbgRwF5PanSOmXySSww2O9fepX2Py2cXHVDHj3qBkEA8Fe4qQKqy5BOPuhR0P8A9ai3/eMByF7Z61MwCZ4JG7jJ6DHrQ0EddWiFU+ddseA3IOeg9fSvbPgBYrNeTXKYMSnByfcAjPHX6145CQWBySTgHjNe+fAW2WMTzDIL5Q46DHt65FfO5zNxo3fc/VfD2g3mymtlc90t0a2tQwYjK5xnrjt+lZ8Tm5uEJDZZwoZF5U54IzXQRtELIL82AuShwOvWr3hXS4b6+hYhflYMM/XAGe3WvzLE1byel2fuebVHKUY6o6TSNFSwsFAG1iA2PryT+tcj481R4JVtFYMT8xIG7HToRwOCa9D1W4a3tnYFuF2kk4/yOK8Z1a9e+vJLiQk7znaDwPf2zxXkU6LnPml8zyZVZU6Tl8iluL4O0k9ga1tF0x9SdDJEEA5KE5zjtxVawtJJ5k8oAnIwp6H2Nd1Z2RsYmVXCs4AYgAZ/PtXTWqr4UzDDUY1nzNXKl1CljaDcAEUY4HavONR1B57sgAgAkZYdcdwPSvQvEG6SxlTzBJhThQf0J/PmvNPLUEGIrIucg7uMHnrVYdpaz1Xoew1ytLodD4ejb/SH2qihAS4bBcHtj2Ncx4suhdNL5bKEDbcHPHrzXUqFtrQEP94AqAOT9KybjSRqlvMXUIFQtvxyeOB7813UMRD2qm1pse/Qlyy5l1PlPx3EP7YlJJIJwPb/ADiuZeIBiFILEDAz0rtfiNbCHxLdR/MxjO3dnj7o/wAa4x0G8q2W+p6fjX65gP4KZ/LfGUZLNKl9SCQbJGJKo6nbgjGMdfxqwhzEWIULkKOgJ/Co2Qx4QgAElgDzkUpOZBuJfOBk+g6D6CvS5lfU+Eb2VizbxrySMEH7v/1qs2qFWOxBg88D1qvtIYFSCDyat20hVMcn0FZqy2Rsk7qzO4+G1kbrW0RjnLBcHgAAf41+jX7F9sE+IMLYwVtXX6kDk1+dfwzSJNXhDlw8hABTtjnB9q/RT9jW8jh8dWsTYXdbybfcn+pP86+CzObp5hRTdldfM/XcMpLhqsvJn3mOlLTVOQKU8196tkfhYtFFFUA0nIqjrM3lWjn2q+elZPiJtthIT0Cn+VZVfhNqC5qiR+UX7dOpNP8AEWcRYkdY2DIRxn5SDn8Tn6V8iagx3DDjLH7yrkGvp79sm9Fz8VLvkAxg5QHkqcDHvyAfxr5f1C4LyFNhCk9iBipwi5KSclpc/W+JJqlChBraCM+RCpOWPOcjHb6VVYBmC7D8vQk5qwwPJDcA896blCSdpZicgGuuOuqPzhST6jfMbaQo+6OcVGc9V5cn+LGAKlMSpcOCNkvG9ScEe3/1qtwWDzFWiy5GcqoBz71vGnOWkUJ6O6Y2y0+S+mSFfvkjAAPrXT6f8PtUlXe9nOQx4PlMcj16V6P+zX8NLzxV8RNOjms2NqThiVyuewJ96/RHR/gBbfZla5ijG0AbSMdBXj4jFTw9d02lp6n3uT4LKquFVbMZu/RRPy6034W6lqE+BayF8AA+UwUn05Fe1/Df9kXV/E11BJd2ktvCG6zKRxjrxz+Jr9ANP8DaB4aQySQQkL0UgZ49Kgv/ABVDErpYwrCFPAVdua6KeaVXZU4fM+ezqhgKUv8AY29e/wDwDzX4bfsxeE/BZWe/AvJ8ZJMYJGPTgdK9WPiLTfD9u0GmQoqxptBChSfY45rk5tWubyb5yxVuoXIxTYLOTam7JIznBP5+5rKdapV1qTb8j4/2PNdtl/VPENzqzPyEVgMogJxxgjn/ADzWVHYPJICQSPr0rXt9LfIK8cjnrWva6cAuGAA45PespT8jphTjBXvcxrbTQoAIx6cVpRWKqwAU8AZ54NasFmNxUgEDgEd6tC2AyoHzAj5hSTle1yUm3oUI7UK/Thhjg9Ktx2SqFJBPcYGaux24fA2EDP4irUNuAMY5HpTaui9epTS3PBCkgU+OH95nByOgPSr7IVBI5B6D0p0MXA4wSee5HtU9PdBvTREMKFevNWRGBgnnA9KkVQzlQCADxkdR65qVEHJABPrSUuhHMrWIBbhjnLAjsOh9qf5ZGBjk1Y8ouwOTjHSnpEAcEknPPt7VqrNdiolfYGHIyR1FCoxGcEjHerJATPy8k8EDoKVVJBOcc8HFGyvclyTdmVxAm3eeCOTkdKPJORgcYqzGm7cMfdODx3pXgK8HOe49KXLzasSskRLHjCgAAAnjsf8AE09VHPY+tOC7ABzjtn/GnrGSxGOvtVJppWQKRCyqwwByfTipFTGBjgjI9x6054lBGOT1OKUL23AcE4I60adQI1jLDJ4JHIx1pQuOMZ9fapUHB44FSGMbc9D1zU8rb0M7W1RWMe7kHHH60qptGSfwqZfvZGcDpkYOaBHwSAue5x1pq6ZSaloV2cFyNpBUDHvViJQBux7c81FsOfUZ4BNCk5JGQM9DUJpu7K62L8UgycnoanByAAdp6A1Qhzxzj681diOTyQxx1AwPrSTWxLuK6HhgDk9ielQvGc9h61dB+Tk5IHGe5/pUMhPTnP0ptXZabtZnIfEPwhB4w8J6jp08Sy+ZEQgPIB9cdzzX5j/E3whN4Q8U39jKpDxyMSXGCec8DsACK/WGaIFSMfeHPvXxZ+2v4ENrrEer20YY3UOdwGNpDLk/iM59hXPyqMrbJn6hwRmzw2K+rTfuyPlPQtRNhfwv1IIYDPXBFen/ABQ0yPxz8PLfUUDPfaerGTIHzKFJ7ZOMnuPpmvJDiJ8gB8HBYc16/wDCfURqFjc6RdODFegxuWPAJxj8OBxWdCoqEuR7o/b86w0asI4inuvyPlWC3MF8Y2wHPLeX0B9K+7f2BrAi1nbYQkk/8XUELj+lfInxK8NP4W8ZXVuYirLIEKqMA9s5PvX2z+wXZKNH3ocR+awXI569c98EmuPP+WVKMu7PzSvRlhcPiX9nl0+Z976cm2BB0wKvAVXshiJfpVmvRy6koUItM/A6jvJi0m2lor1mk9zMbXOePbc3Phe+VfveWeR19f6V0npWdr23+zLjceNjfyrlxMOejKPkdOGm6daEl0aPxv8A2gIWHie/gdirqxPmADnO0n6nivDrpQXYRgZzgDpkn9K94/aOSOfxxqtuWK+XcmUHOMg8cfqK8BvT5UhAT+I4BOSAPX3ry8BNujGNrNH9I8R4iUo0ne14oqm5KRM5gmgk+6VfqcHqB6UhnaQKxBD4yBgHHH86USln3c5xkZPT/wCvVYFtzknAJz9PavXUk3qz4T2X2oyJpAiYYkxgnaAnGCTjPPGcnNa9k7B0iUeYI2G4seh9eayVaPYrPkqOoJx9K1tGhilmB6AkZUjOaHV5/cvY1pKTunp5n3N+xBpym285WVwZ2f8AdnhXwAePUjBr9FNKGLOIdOBXwb+xNp4jsmYA4dw7KQAVY4OOPYgfhX3xpyBbdeMcdK+Vpx9pi5JO54HFk37SlFu9oosMecZp6IMdKjcmnxnI5r26Di6jUj8+ew84FUr2URxs3Srbniud8R35t4NoOCc1y5pU5Y8pth6bqTUUZkk/n3WTk/Wuf8bR7bB+vI6ir2j3Ek8zMVOCe/rTPGMZ/sdzsHcEmvjsZKMafLLqfV0F7LEwifDfxwhWOZpQRydrbucgdv1r541phJMMOCoxgdgf6V9J/Ga0U3UmT3OB1wMivmbW1EN07OMDcQCDjOeeRX0OAmlQhv8Aof1HCCq5JG71RzN7ONhdDu5weOmKoqxmZCMoB8pIOc++KtujNksAmRgqvTPrVNC0KB3ZcZx8ozk17i5t+jPyyrGTk5wasbtrGYEVlY+YWXYCOCO+fTjvXtvw2uTFayRDIR8HaSD0x3+leF2DOXiLkuw+bGcgnr26V7N8Mv3ggVyTyWOAMnkn+Rx+FefiuSUWnsezk9Ve1s46ncfD6IGRcEEcYGOQe/8AnNfRHh63lTSSAoO5GwGO0HCkjJ7D1rwH4f2oN7aIzluctHkncoHI/lX0JpHyaPMQu9GiMe1myQCMDr1xXzc43xEW9z8Kxr5cK4t6nDeGCs/iK9cEzruGBkdx29v8K1PiFcDT7F2bMUuNgOMEHGB/KofAMAuvFGoTvHjJXMqrgE5PA6D3AHSo/jnD5qwRDIJcEYJ5wCeSO2B/Soxkr15SbWx9jk2GVR0ElZ2R8834Mlw+DuBYndnP/wCs1Tiz9xySw9B2+tbd5Zm3G8YBPJxzmqMQD7gSMNlWUDqPQjvXyE5xkpNyTP3CMYUrQvcbG6jITOQMZYY/nRGytGGO4DJyW69aUBlLI4KgE8f1x+AqjdXQjlMYOcHPTiso2lD3ZanTNxSd2XGuoonIBwTwGJrr/hzqMdvrcDOo+aQRD5cYOc5GO56c15uMlyAxJY8k8123ggH7bAylfMR1O4nHAPUDpn616cIRUXHrbseJVptu3c/R74fSB9BtcdNgwfwrreorzT4O6kb3w7btnIAAr0odq/RcgnfC8r3R/LmaU3SxdSL7sztXUnysep71Ytm/dioNYUeQp54YdKntHHliu+sv9pV9DketJFilxjvSbxR5gFehz01q2c2o4nAqlqGow6dbPPO4SNepNZPiXxpYeHLdmnmTzcEiPcAT9fSvB/G3xMu/EF0sUIb7OTwQOFGOnHrWFWXPG6ehVKE60/Z01d/kd54t+L6xtJBp4kUqPvEAE8+vavMNQ8TX2sSGSVyoYncrDOfqaz4Yi4BIJPUKDzj8fSppcKoJG0cAZ/lXmTlHeOh9LRwlOha6vLzMrWL8W9tJIXx8vXPX29/wr568e+Inu9SlXg7WIPzdfwHFez+P7xbXS5QXKFQRjHIr5m1+4kl1GQA5fG4qORj1z/P0rDmdNcyerPp8loSr4r3tl3K1xPIZAT8+QfujAH+JrvvhJ4ZfX9R2zRgorBVVW6kYIyRyM5Feb2knmzjGZQ2Bt9PevpD4DWawwPcyIsYQnDZJI4/n/jXThqM0m57s+7x2IWCoylbVI991rxFYfDDwzDFGC93JGPLUYBYY7ewPc+lfPfifx/rviS+kYu6RsCuCM5z3A7fjXZ+IJJ/EGtTGRQtvHhYs9SvfJ7nOf0qhLoVujIAoTA3cdzXp1pww0VRpLXqz8louEqzxOK1k9vI8xuZtT8tlcOExgGprHxFe2ccKMSBGoUgHGfw/+vXez6THLuBjBHfOOaoX/huKWMnYDx0HFcMpVWrRSPcjj6d/hNvwV8XZLB1iaT92uF2gcg+59K+gfAfxciv1ETyg7cA7zzz6V8RaxpVzpN1uQkgtkHHPv+Aq5oPja50iZW3vjO4lCefoKz5KiXNHRne8LRzGFn1+8/S2w1KHUYg8TBh6irmc8V8q/Cz42CYxeZMFU8YdhyOM8fjX0poPiC21u1SSGQOCM5XkV20cZGT9nPSR8HmeUVsvlfePc16KKK9M8AKKKKACiiigAooooAKKKKACiiigAooooAKKKKACiiigAooooAKKKKACiiigAooooAKKKKACiiigAooooAKKKKACiiigAooooAKKKKACiiigAooooAKKKKACiiigAooooAKKKKACiiigAooooAKKKKACiiigAooooAKKKKACiiigBO1flh8cpUHjXW4sACK8kKgHkksSTj8a/U/0r8sv2gbMW/xB8SoAMm+fJx7CvOx0+Sle19TvwUVKpqeJ3USlncAgthWx3A5waxrpfMcnGT0J9q07qN13kHjcQfrWS/yBwJCGOOo4x3Fc1Oq5JaanpVGqcrFS4cElA3TqAelVcAEMCeTyCOR+VPuIhICpzzweeTTRmKaA5IKsCpzgjHvXbT3vZ/ec8r1N3Y7SFHTSlIdZDuUEA4zkjHtweaxPFzTi7jIIcCIKSBgjnOD/ADreXa2iI5GCwAGRwcnqPU1heOAVmtCTg+XyAMY7YP6GutqKjdHClqcbOQZcEDJ701sRAupJA4xtyffgUjFnnLE4XtTmCeSzESOWHyqpxz259KyUm3obcy2RDcybJMS5BAOAuCM9qreYHQOyAkgqQTnHofrUtwhcAIScHkkZxVT7Oreaikq5GAx7Z7jtWym+41q7WFKggRAZG3GOuR9e9KqogACgEcZxj9aerk4G3DAY+lV3Vt+QwAJxnvjvxT9o7WeopSVndBJJtbKglcYwB3/wpp2SNuYDfjj5c/r2pZWCHYgZQCAS3OaUgCLcR1z0J/nWLV9UKm+iGpGqljnBOAcd6CqHKqFCLkKrHP0ye9BVHjAGSRyeeCO1ID8xOCSRgZNRH+8jsiv5xzTFIw2QXU4yOxqW2xKOvQZJPHNV4kadhE6KHPctge3NTQZiVyCdmcAn178elWpNO0jem7bFohVHQlW9BiqrR7ZCQMHp83b8KtJMJoiGA+XkZHT3qr8xzjJJ6EjpUVKkdrBJT6kyfOT1J+uPw960I5XitzjlscKT/hWeIyEDE4GMEitGBEEedwJPTPaiLilqjopTnGysVA7yn50wccnPT2q5AxJCxrk4zjriqsrKWYEHgdBz0qa1jkMmQpAB61lNwe62PYoyS+KX4Ggil5AAfmGCD71PGjJnIIBHOO1VUYRkgEbyMgZq9bP+7IwWY8AmuZxT2Z2xnG9l+RatEBHJyRjnpkVajYM4QDp1JHFV2UBQqPkjguAR+IBqe2dJSDkEg9CMYpLljpdHp0VLf8zp/Dv+j3ETY5ZlTPpkgfzr9GvGfk3nwu+HjPGHAiiBBHBzEM8fWvzk8OxPNdCMkFNyFD3yGBP5Cv0m8VIyfBnwJK0QCotsDj3QAH8ete9RUY0047XPMzdxVai2+p3XwBQR+DAgztWZ8A9Rya9QPSvLPgHM83hmfzMbxcyA4GP4j2r1P+Kiq7zbPgszX+1z9RaKKKxPMCiiigAooooAKKKKACiiigAooooAKKKKACiiigAooooAKKKKACiiigAooooAKKKKACiiigAooooAKKKKACiiigBjKHBU4IPUV5F8SfhyIfN1Cyi3wHl4gM7D6gelevg5proJFKsAQeCD3qk+VnfgsbVwNVVKb9V3PmDw14kuPCd+ImUraPjjBwCfQdhXunhrxFDc28bLIHjYDGDnBrifif8ADoxq17ZoTbk5dFGSv/1q868L+JL3wXqAtbvYNPdyFdm5TJyK8XF4N0pfWsNv1R97Xo4fOcP7ejpLqj6nVgwyKU1ynhTxNDf28a+YGVx8jZz+BrqgR+FduGxEcTDmjufndejPDzcJodRRRXWc4UUUUAFFFFACdua+Ff2m5Vf4k6yNgIBVSfoOn61909818JftLJ/xc3WiTwXGB+AzWVX4WdmF+M8B1NQGYkcDALY/KsyUCKPaQHbHUA4/KtfUAPOJIwDxgH9aybnDA+WCT7nv/SvCqShdtb/gewpSvZFVcx4yMAnjjrTGzNqERYgOFKjHpkc479BzUsuQg5ON3Qj17fpVW4DtdRMhbI6jPJx6Gs43b8hTu1qjT8QbYI0Rcum0Zcjkk+1c3IrhgAVKE5OccV1HiB0js4DvDO4A5ONo6YPvXL3Cq44KkZwRjg/hWTlre/3nRQb2ZCgUy+mOveuu8FXLW+sxIcjHzMAOQOmR2OPSuQyVfcSpB9B0ro/CUpXUoJYWRtrANuXPGfmGOCPXivPxCnNcqasepF2Xc+glfzoAEAG0bSQcg++K4PxrAkduAMl92eOw716F4YhS9gUFlkUD7ygr/PkfjXMeNLNJbuRETaE5KsPXpz3rzoxiu1zupNLf8jkPCEYjlwBznuf1r13SlmksxsJAYdu4rybThHa3JJO3HUjPH4V7F4Rn22o2OVcjhhXHV5YvXVfcegm2m0cB8RYttkVc/dJwPQn/APVXhV0JIrpw2AAxwFGAR6+tfRnxDhzbzMqASZO0HgEDv9TXz1rAAuSJIyCDuJHQYPAzXbhpRceWP9f5nn1qbfvQ2NTTJyVRB0AwCRXaaFuUAnB7muJ08BcN8pPHK13nhadJIwp2jcVUk44J6c9q1cU43knocEOaT02XkdXaBL9ChRQUAPIA4/rXUaHIYFAXOBgcHtXNwFIwWC7R1AUZz/nFdPoo8pQwIcnpkdK8+XN6o9BS091F3Wb2T7G6j5yoJBA6jrXjXjS5eQYHDAHlTk59R+den+InlgRjkgH7oJIGO/HevIvFE8jDHyh9xyQOin+vSudqMun6HRSi7Wtqeda3O6I8DoTlsMGHOe4NSeF9PWVuHJYMCcnoewH+FU9Xt/JkiHJKsWDEkkHtz+ddJ4Stw2FBJYksMDAGOv1NHtZRh7NLQ9OnTlHVu6Z6T4YRGjVJceq4HOa9B0+CWSHkqOedowDjpXF+HbQEJkEEHAIGcjHX+dd/pcuwBC4CkDJwOa8qa9lPRWudbUYpMEOSRnGKzPFS/Z9AvLhW3MR5QAPOSCR+GR39a20wLgkHOcdBiua+Il5/Zvh29kALARl0UHoQM5wO9YpOUkkY4hrl90+MZpBNd3MzRqqSyyOVGchs4BH9RVS5jMgOGJ44I6j6VenhjWIMAxLAt8hAyx5Jx9T0qnO2yIgHDY7Hke9feU43jFdkfE1Xzykmc5CUk1HJjZZYnKBmxyfUY6cetaN0pkkLk72xjJOMH61VjKLqShiB5hwCTxk1fuoiSQoClfVsA13OMuVWOFwjcxLkgxbGALHr71r+FA8lx5ciDyhjDqQGHtg9fwrJu/lICom7PJ559s+la/hn97eIMKSrA4YZx/hWNVzVNtI7sO9Ur6nrHim3iXSYHDjbtDMN2QG9f5VJ4HbcoBdA+Rlc4yvbnvVfX3RtJjULmMDBBwSR1wfXFS+CEJiLuBvJONo4C9vxrxYyap2vqz1HZySZ6tBIZtLyFUHHIYV4z4ugSe7u0UsHQ7flJwCeRx0NeyaVHIbEjkcYHuMV5J4zjCXNzIqEsxIYgcgjjPNcFWNaXxvT8DupU47cx714FnSf4dacjMDPboN2RgnIzwe4BzXmfxGR5UkIAUDOGAAz9a7b4aTPJ4EtXZ8FmDOuOh24Bz278VzfxHigewcEAbiM+5BB/pXmU3pyOXU9K6UbRueNaRAp1LDSso7BMHPpXsXhpRJGgYE9Bk8fSvG7AvDqxchQfMJKEcY7Y9OK9h8K3YZYy2CpGBgZB/8ArVtOE78qdzklZTs9f0PS7KdxaCJASMflxWLqNtsdpMgHPJUc1sWohNopJKHIAw2B9P5VDq5RbZlI5XOc9se3rS9pKlo9hRU4u6PJPEsB+0FguMqdxXsf857Vy7IyMgBLZPIY9BXaa/bhJmY5fOPlPtXNS2xL5C4yfyoqO65XqmddNJ6y3N6wuVltwvkshzjO4EY+napH8pojHsUKBjAHUVn6a5VkQowydvPGD71omEENzg9D7V5cqcV7q0O5sVyksIGSWHaquwwLkIfmwM/ypgXB2p8gBB6dfariH5DvGDnA9+KSqKmuWk7spSXLbqVFldyAQcY61Fdb2weuAeuasRMJhkEZBKkEEYxx3qG8TlQCRk8lTgj3HrWtPma1/EUqaastzIaGVuWPAwpY/oCaVouFIBJU5BUkfjV+5VSgOGJ45zjrVfaVwoGcjk4P5U5TjGXLHUiLhbl2Zn3CSPuAAJJ6HjNZl5bhZArowkABOCRz6E+ldA0bLk43YPbjFUZlIMjgYLcnJ9K0pynF2aMakGnpqczqUYWMkcsTgLn9fpXG60+7BDE8EYIxj2rtNUVVjlK7Q5BOfeuL1dwZRk5AwOmOcV9Fg5XjyuPz6nl418sbIr6ZbsSPNQgHDKRzkV6l4Zt0+yJ5LMMdGBINcBoCBXLFWAB4I5I9wK9S8NWss9uZT5pVRubaM5/DrUY+cYxXvHLhqMnHmb/yNTUr0/YyTlMADjjnpn+teeaoD5hGT6AgDivSNQtj9kcuo+ZehHUGvPNQUMzbRgKdpz2NefSi5e9dWZ6cYxg7dTMtBmXJdsY5VRnd6D6Vt4PkZAI4wdwx+lUtPVBKHVBu4+bufatdyqROZM4JJKgdD3IFFaVlbl1O6npT21Ob1NRgFjkAkn39q4fUWKyh0fK98gnNdprPyF1Qlt54GeMemK4u8KK5JcAltu0n+L0r0cArLU8jHQlOD1syNijJGwUggbSCc8+orOkUlXZxkjJwO4rRkAEOADknrnGBUFxGWgDKRk5wMdRX09K3S58jUpSV3NnOXqlHDnhF5JPPH9a21gEdpEQwIdAwOcgZ5x9cY/GsW7/euCUIJODnjFbSTCaEDChdoAA6AgdfxrslNKNkmeZO99DN1AfuyCduepXnj09KoaAmL1wGJJHBxjHtWhfxiOBNkiEBjuAH+cVBoEgOpyFQU3EknbgZHb/PFaKUpRs0czTuubqaWoRsgwME+hNc9MpWfO9gQQwA9f6V0uouJC24fj61hXEYN0pz2H4j0qoSlSVkipQjdLmKl2XkVSRksCWz61Fok5i1ApggnkN0H0zWrfoBakqMMRgH0rF00kaiDIcA8EgVUanPF3R6kYexnFyeptaoXZlAAK9AemPqaxJozvxkkdOucVuX2115BwOQWHFYty7xZAwc+h7VhTtc9HEPmlcdbptALE4HBI5x71uWSIIzsAyM5GP1rCt1LkKn8YJ55+X+tblkj+Wc8segBzmt6kObXY+YrQvU10JBKWJAUkAEYxjntzUWzzFbeQJMYznn6VL/ABkFhgnGCRxxUK4I3IVYnoc8H/61DXJZkOm7+XqJM/zEY5z0POOKEQmMY47Z9KdGiFt7g8jgA96fEwijII79c1DUpM2jTSi5RIZYnRSd2R2G7Gax2Ufa0JC7weOc4/Gtp0MgIdwo4LYwCcHsD9elZE1urXQUDK5HWtoJnNy80rHQs/7sFwMEAkAYBOPSsi43GQkbgSMAr2rXlR/LUsc5GR7isy7yUJUkFRnA7/4mizZTpW0a2M65O/KrjK9yM81nzgctnnuO9a4R5EAVTvIJwo5A7msiaHMig/Nnv2NdcJtaWIst7F7So8KTjAHQ+tam5IwVBZ3JGAMdO9UrEtggBc9BzkGrKqCTkgkHFc8pOUtUQ9PhLeEjIOOB0AOc5qVWWfAKAhTxuGeajEYG0bSu04K4zk96s24VMBcgE5w3asZKV1Y0i1J2cbDzKUyTwDgdaoXQZ7lAMBQclick+2K1XQEFgrNzyFIGPzrHu9zXZOSAOien4iripPY6JqystivcqTHIxY5AGVB6/Ssi72krkgHrke1bNwoWM4HBYMCeoPTr+NYeoDfL5Scgddw5roipLc4+l7Etqx8wyEAEnk4zkVdMm+IsuYz0BU9RVK2iAVQ2RgcccYq9M2I8IiupHfjA/rTcib30M+LcLhyuEcHIYe9NuXAIyGbJ2kg4+pxRBkStuIx2GKLj74B5JPSlq3ewciauS2bCS6TP8PT3rdll5IZAvGFC56/0rJsVRZ0JQOo6M4yAT2rYvZ96EHALdwPWspN3FGn1ZkygohcFRGp5RickmorZQZc42jPJzyfarV4E3ZCAZAyR3x3qrCyBzhQSDwABxWkZ6FcqjoaJWNo8AEMDnOT09MVq6NEASR8yg7SM9e/PtWOgSTKsGySMZPFdHo0KtFySvoQevqK56spW3OlNv4Vc6XR2SOVCmMI24jGAa5zxFOZNSkLjdk/KAMYA9a6LToQsZf7uB1BrlNYlSe9lPBAbCsp6jsfX86448/NdvQ05uX4kWdNnJiHDLkZK+lVdUiCTq5ABb5sYqeyk4BIwBjt1H0qHU3TzipBAB545H4V1LV6MjldTVMorGN2ScgHnmhQsJkYk7WHOTn8QKRItxDgZVuh9asIiOqjHIByDzmtNUZyiojYFBIxyhHB7mpSwEpDKCGAUEZPI70kTOACgOc8FMcZ71YH77GBjAwCTjJqLOV2h04wmnoQxIsjZztUD5sjOD6VSuv3+3YSU3EFXUg8d6uvhRwTz6c/5+tV5mBTAJLN03DrQvaWM5a6DSQRgHb23CpocZOQ288Ek1Ar8AY5P6VPHAXUAnAPrRK9rmlKEXsjTsEUjsFA4wKsRMRMWC4UDk+uKgt1O3ABx3wavRhFiO0AZOSOo96z5/I7ldq3LZnpfwjuRb+MtAkMqxl7uPCkdSDkZPbAzX6ZTzeZYQSsQC8KNwPVQa/KXwhMn9v6YAAzC6jVWA5HzDJ9emfzr9SNFuje+FNNnkO4mEDkdh0B/CvyziRNYuMloz6jI3J83M+p8S/tz3iyLpkSyKu12do2yCxBGB9OefrXxZJLtw8mAfvMAM4J9BX1j+3NcmbxNYW0ajA3scnqcqMY+n8q+ULsDL4OAMYYHoa++4ZpShhL3vc9PjGcFKjTtrYrSfLIFU7WPTI9aeI9uMkAgdTzkUgEYxtU46Z680pZXB5APTGOwr7aNup+bNpK452RthHCE4JJ5H4U6JBG52D5jySe9QxjHBAJ9MVMih+gwCOjd6mzFGbvoTQArLvCADGDtPA98epr6M+A9usenK4UhZGL5xjr1OPyr54s4zM4Ak2hztBA5B9ea+pfg9ZtbaXEFH7vgA+/evm85doRVr+p+4+G0HPF1arS0R6deXhSCOJI/N3N85ABwMdf/AK1dz4JsPKsxOyohI2hhggjI4Pv3rjJiLaGJFh80u6pwcYyQM/hXqkFt9i0xIy5i2qCCo6Y9/Wvy3Hzbqe7oj9SzNpSjbqcz441cafYyIhDOw2gZ56gZx9D6V5VcTl5toBO4YLEd89v/AK+a6Lxtqnn6pJGVMjJy0nQHPb9OlZOiWi6pexL5bKSwIBPPXpToShThzTWr63PAxMXzKmdT4T0ciBZ2j2OflB6GpvE92un2EgDYlYEYPHNdM9n9kt0XcAFGTjoD34ryjxxrrz3ggVfMVWOCRkk8DI9BjiuWjRVSu3fQ9SEoYek30RFo2voXEd2d7kbd5Ixk9q3RoFpdvHKNuEJGwDrnv6fnXmWmlpbpI95lcnB2jHPUn2rvpDPpGmxSkyZZQVRjkn3+ldVXC+xqKUHoysJiXVfubG7Pp0ErHKjjGAT0wMDFUtRsIorRxuKrsO4oMlRjk/1o8MpLqAeZ2GCwA28A+uQe+ata9DJBaybe6FdvBJBGDx16Goi5Rla36/ee5Snrbax8WfEjcnia6AKkq5G31UgEHPc1xzwhZvNBOAuDk8Z7fjXafEg7PFV+ozGMqApGcYUA8+vFcTKQcjGcnAJGQK/ZcrS+qpM/mLjOUv7WqafiNkcBwxTJ4ycdR6Uh2fKxBIUk5zyM1Ij7kOACh6EUxVbfjI2kdSK9SyWqZ8K3d2RbhYBu+zsQetWrQIJAS7YA4xVRcKyofmz3K1ZAYNgAY7VnNmkEjv8A4bXHl6pFKrMjpghwvT3FfcH7It/JJ8X9KRCRF5RJOTyeM8ducV8PeA0MdyjEZkICn3APSvuD9jWCWX4uaZ+7VQsTtgNnjjJr4jMFz4qPNrqj9dwUrZFV5ux+kkf3RTqRBwKdX28L8qufiL3CiiirAQdK5/xZeeRYS/Ln5SP6V0HauV8dz+RpNw3TCE5/Dj9a48U2qd0duCjzV4rzPx8/a4uVvvi1qsjOEkx5SqDnkYJIH4gfhXzrPG4cgEbQec9T+PpXun7Sl35/xU1q5Rdyh/LRyMZ6Z/UGvEjbyTs5iG854UnH6104L95RjHc/TeK2qdeMW9orQzmADbd6g44UnGc9/wD69Tw2T3ShSMHODg4J+ldZ4c+HV/4rZI0sncHByo9/U9q+mfhd+ym9xMl7qsmwNtJjYAqMfhnpXpNU8Mr1HY+F9jzRcmrHzJ4d+GWq+IVAh067JA2gSAN5h9RjkDoMHmvpH4RfsnXlwY7vVfLt4GI3RnG4+oI6j619QeHPBGgeDbYR2kETTBRmTGSPwI4q1Pcy7mECgIx5YHGR/XmlPH3XJSVl3PK1vZF/wB4S8NfDKKP7BBGJoyMsvr256+9dXq3xOlvQyQb4lUckRkce2eprhoLSZl24O/GAZCePqf8AGtO200gpvQ4b7pwea8GpGM589R3OmnUq0n7rKl7d3OoMTLI8+TlQ5Bx/KrcFk7KGcEkgBgO9a0ell8DbhfX6Vq2umBkHGPXI6U3PlsoDnOc3zSMmDSznfjqc4xWtbWi5BIwccA9RWjbaeQpAOM+lXIrXDAEMQBxgjGam/Nq9TJ6IzorTJOAQT7Vbjsi56Zx196vi2Rc4XvnI/nVm3t2yARn1OKautASlDRFFbPGABjnvzV2K1AHKkHHXHWpjAeCFJycH2qxFCF5IIJ43Af1q4SS06mblroyqIgrAKMfhU/2YkZGCSc88YqwYSuCQTnnJp6xEMCCcEcrTcOcUnJ+ZUEXzDAzgde1KkZZyCGGD3FXHiz0Iz6UoiwoRTkD15qfZ2emxMU0QrGF9SPc04YBwASeTgAmpkTDAEfiamiBTIXqfQ0b6XKsrDEUKASBkj8qkjBycc4pdhyQRg47ihVCjoRnqDVtWSsSk1sNdM9Rn6c0CLbkE44qZQGAxgn1z1pDyRntUu/UXvbkWw5JPIxj5vek8sqQQM5H+RVjys8A8UmwA4zwPXvRa244+RGEOBlSCRkg9qXbtXGM81KhLZTAx1HHek8sjHB+lWuXZILvYhwF5GQT6nvRHEzkkgDB4weo9amVdwPTg9hTjhhgZHrzT0WyC/LuRBeeeKbnKk5yPYZqYIQRkn0yaQHZnHUH7wqb2Q3rrYamc5IP1p7IASOM8cg0kbCVARhhnrUm0HAxjHIpxba0FZkOMkAjGQe2ajdTgkcj2q2V3cEEenFMK84HNZzVkWmuhVjwDnBGDgirlsxzgHBPHWo2hPXhT7U6IYYgkDHQnv7VmuZk6y1Zc27gMDoeD6GkIIAHoenvTo2AQZJDAYpp5yc8jgjPT/wCvV8thpdSJsHggj0wK8j/aU8GyeLPh3eiND5tvGxVlGWx1NevMeAQM1BfWcWo2slvOoaKQbWz2B7iomz0sBiXg8RCsuh+Q19YNZTvauAXhxjaCMggfgcEH3rU8I6s+l6jGw6FsY55Pue1d5+0L4Fl8I/EPUIhAyIzsw2jAAPI/rXlkCtBIXwcA/dzjd+NcVeooyjUaSuf1zlmJhmGETb0kjvPjh4ci8RW+m67BGTIMJOBkZb6n6Divor9hLT54PC8LyIUZmJ2kfd74+teXeA7NPGHhO90pwZQRmIKxdkkABPHXOK+wP2X/AIVTeFPB9rNcRmAyKCEP0x+HSuTGU54mlGlTV3c/NOIcTh8BgK1Gb956LzPerMny1+lWu1NRAgAp2a97C0XQpKEmfztJ3dxaKKK7CRvU1znj3U00vwrfyt2iYfj0ro64r4t24l8E6i2cFY8/rXJi5SjRk4K7sd+XxjPF04z2cl+Z+QXxyl+0+K7+dnDvJIMMOMjGcfmTXjl6BGS6DIAxg816j8VbkDXbtX4EbccdCec56V5ZdzF3d8Hr1HQ1y4VQjTj3aP6H4lVOVWEL6KK/IqLIApONpx0J6VWBYIgLB5Au18jqT1IFMmYu+5PnHpnAHvTYNkcm8Jh2OWDc5HofauuPKtUfn6nGouVSaLdswUbSyqTwCeetb2gofMWMAAlgRtBbK5549T7ViWrbyX2bGzggdjXW+CrX7brVjGDJEftCAsAOm4fp2q40oyu72sVBqi2+bRH6Q/sW6G8fhS2k2ZZjuJPfhQPyHFfZtpHsiUZ7V5H+zb4BTw18O9KlljEcssQfaBjg9/xr2PivOw+EtN1ZdT4vPcfHG4nmp7LQaYye9Kq7afRXoqhCMuZbnzlyOVsLXG+KD5/yYLFmwBXYTdDWBNamaYljnnIzxXzOac05pI9HByVOXO+hlaZaCEAkEfSqfjKRBpbgtxg/liumaAQp0/OuG+IV0F0x9uM9Bivl8RH2q5T2sG3XxMX5nx38YDFK06FjvJKggcj/ADn9K+ZfFVu8WCV3IvByCSwHY/8A1vwr6S+Jtu326V2JBboR1zXguuqJj5LRFJI+CzEEN7gcYyMV9ZhOWjCMNmf1hhHy5Ty30PO5bwIQqxfNtJAbIBqpJCcJsBWJjkADAJ6nj+taWrRvHNgAuqnILjqM8jA7dqzMSSHAJVeuR2r2lFv3kvu2Py7EUuWpzLRPzNDTg0TKFwTkk8dST617J8LLaS41K2aOcNsYBgBjb0zx615DpLr5oH3iRyGAwD6fWvpT4AeH01jXLaEB9mAWkI7DkjHtXmY+UFSfO/uM6WLhg6sZS2NrwOI4p4FlRpDt3BVyM49x0r3GwmUeHxPGyxK0ZeMyHdggHA46ntXh3guSRJYSpAzxkHmvYLYo+iuxjJUBhu6c4/oa+bqObrpxd0fkWMtOj7upX+D9qt1qNzMwDSeexAXJABAGMHvwT+NTfG+w3y28ZUbUVjuXjYR0B9Scmr3wUhitZY5YgTGWZmYjoehHvznmtj4qaWl7GZFALqDjPvyc+/vXjVZSdap7RO59vlFT2WJor7KSPl/XIYmlAT5ZFXG0HAPvj1NZa2jxwjIaN2XOQenvW1rVq41ORVkVlXhsHoaz9Vt1is2aQthgFJU9CcY//VXzEZ+yn7OW7P22Dj7FVe5lXNwIs4ADk/M2eT2xWNM7zMNpBVT8wI6e31rWu4lkDlCDPjaxYdAOgz+fHaqgjEZwCF9SK2lTkn7tgcY/GtSmVRTkHYScDnvXS+F43jmd0ZvMI2n2Hb8s1zotkd0VGLqoySDkt7V0GhyiCVDhgR0yelb4dS5lzK1zim+VXPvD4BaiG0KKHqyoufY46V7UhyM18v8A7N+rO0cVuJCwA5bghuc5HtjH5V9NxSjy8k4r77h7EU1zUovY/m3ieh7LMJvo9Srrp22JbphhUemDbbqM9B1rmvH3jvTtGshD56PKXHy5447Zrz3V/juulWUS26IGJK7tpkJb6DGB/Wvdx1OUqkXBHzdKaqUuWOrue3XN3DaR755UiQd3YAV5n49+MtposLQaduuJT8vmLxg+2a8X8QfE3WfEW9JZyIWORGqgY/E5Oa5sCW9dmcs5Y8licg+1TGNOnrN3fY3pYKpWf73SP4mrq3iC/wDEV6ZbqVpQWJwBgc+tXbKNsAMoPAw3JxVGwt/LTAOWPUEVvWkLogGM59e9Y1KrlI+koUaVGPJTjYsRWw8sOOTjJHoajKMrk4x6EjOa01iUoMc5HBFUbuARscA5PUZPFYRd3czbSldnlPxZlEVlISRx8xr5n1ZnjuHcvkliSD6dv0r6H+Mk3lWMmAWLAjGcgY/xzXzjqUplkO5QWzyOxNdbgqlNP8z7bhlOfPJk1iQzlkOJGAwwAr6d+FVzDB4XkKEIHII3NggDrx1OTjmvlvTmdblAjqh3D7yn8RX0p4AnjGgInlKzkg7/AEwDkD65/SuunHWPWx6ef3+rWidpA6SBig6nJ59aZNJ8xXuB1xRakFMHkkdDxTZRlweeO2evFRU9+d+U/NpKN/eWgqYkGN+SOCB2NONsrRkZO7PT29arxFlKkgbu4HQ1ZVyAMkKScfMcZpqGjOaWuq2Rh6toq3cbKQCD3xXnmreDrqCQyQ58vJOSOPYV7FsEmVI5HXinW+kxXcoDJuUEA8dz0Fb0YNPlTPRwuKlh5XR4vocl3oVyvlAxncWyOe/Ne7fDj4yy6RNDAz7Q2M7zkYHf2FdhN+z9a+INE+0eWYpAMpJF8uSOuSOfxr5+8XeF7/wNqk1rJGYY1JxuOcj0Pqc16VbKKeJpucX7yPdw+dYbGyeFxEdz7v8ACvjiy8QWyETx+aR90NmunVg3IPFfnn4K+KN3od5CxkcxKeETGAK+ofhx8dLXWtkFzJlsDLspGfp615VGVbD+5W1Xc8DM+HZUr1sJ70e3U9uoqva3cV5GHjYMpGcip+lempKSuj4hpxdmLRRRVCCiiigAooooAKKKKACiiigAooooASloopAFFFFMAooooAKKKKACiiigAooooAKKKKACiiigAooooAKKKKACiiigAooooAKKKKACiiigAooooAKKKKACiiigAooooAKKKKACiiigAooooAKKKKACiiigAooooAKKKKAG1+Yf7TkBi+KHi6Pd5QF8x5GcDAr9Pe9fmj+1kTB8VvFLqh3/AGogEHpkLz/WvKzHWgzvwSvUsfOd7ExycjA7cVh3EeJM7s/Xit67GVJ5JPXjp+NYLr8igvuIHJHGT61y0FywTielOSjK7f4GfPKhXDEoemfQetMjVZZ1BXB6+YTwCO31qWZG3OyheO5IGfb/APVUEbI7AE7Gxwx7GvXpSjsZTknHR/gd4sZTw1GIyXJHSPBZT6gHj3rm/HTOtxbQgDcyAkN9PXtXU2LqnhmOUnDKVYnBx7j9P/rVifEN8alpZKrg27hcnO9flOePTPXOf6dMuiPLSipXOCmPzbeScjIpspK7FUsTyfl6CmyAxzkk5IJ70gbB3gnk5OD0rKTSOlcz62GTcICwJfPQDp9aruHJ4IP+zUt06El9zAgcDjBPuahjIG91cuFIBJwMZ7Uk1LYEr6X/AAIcMCASS3U89MU5Y8tliACMjj9aRFaSQnbwRjPvQYyxxvYYPIWnpsy0knZ6gYELHLE4zjNRkldqb2ZQSQh6AnqR9cVIQ33UBIHzEDoaYZWYHCAc85HIqXyxd2bwqQj0GsMSbsk5UDOAM+gz6CpPN2qozknqCMYqIufLAI3gt0HBx65pVO4k5AHZetS3zLRmllugyzsRwAe2etWYgW+U5zjAGehqBQuzCgg5+8T2pbUbZflLkE8gjpQnG1jSMU9vyLqo5BRzuPTcTUDr5MuP4Qdxwc1Z2lWLgAAUyQIW44B549al8q1uaSlbZXHrIXAHAOMYxU0MDGIOoKIc4bGAfWqKxyO0uGCkAbcdznkH0GO9aECEWe3PHLAZzz3rKc0lrc2ozW1hhCJGB1kz2NSw4XYpOD37YqqI9ozgk9ucVLAp3oSfmyOeuKx5U3eSPToe05y7tPmgpgo3JPtV+3ZhJjexAGQDVdQMgMuMnqKn2AICoKvkY/xq4pRvZafgelCTb21Li53jOME5q9DEm4cqckYycVVSZXYApx0yBx9fxqeLb0wMZx9Kz63Z6VNNSstzrPDKH7SnzBADt2sOpPAwfzr9MPEccTfAjwkHyQgswvfPyYAr8zfDyojqwxuBVlx6gjFfpJqcksn7P3g99+QTaZPfocflXs0ZXppI8PN6b56U5PW52fwFXGgXgY5b7S+T75Oa9TPpXlPwEfdouo8bdt5IuPoTzXq38VE9z4zNP98mLRRRUHlBRRRQAUUUUAFFFFABRRRQAUUUUAFFFFABRRRQAUUUUAFFFFABRRRQAUUUUAFFFFABRRRQAUUUUAFFFFABRRRQAUUUUARyRrIhRlBVuCCOMV418TPhokO+9to/MtWyWjxnYT/T/P19oB9ajmhS4jZJFDKwIIPIIpp2PQwWNqYKpzwenVdz5Z0HxTN4PvUtJkK2W7G8tzHn1HpXv/hDxPHq0ATzBJgAqwOa87+JHw3+xs9zbqHsnBG0jJQn1Pp1rgPC3ie88IX4huLj9z5gVDyPLGeMn0+vrXn1MLKlL2+HXqj7mrhqGbYb2lN+9/W59X0VzvhbxPBrtkHVwXA5AOa6DjHFddOoqkeZH53VpToTdOas0OooorQyCiiigBMV8IftJKW+JuuNuOVkUD0xjkfyNfd/Svgv9oqQTfEzX8MOJypU+yjmubEO0Njpw9+fQ8OvwsjkkZIOM1mzZVa1rmMbmIBwegznj61nXS4BBBHHUCvLlBxSt+R7ejjrcovgR8DP1qk0plvk3ckgduTjgVptEEVSTnI59qoFk/tWKBsDIyGJ+XnoM9M+1J02kpN7kTUXpBak+sxMER2JA2ldoHB9TWK8R8sOAdp6Guk8QomFSNjtC8gEfM2OfXABrn4w6Ark4I5ArGtLl0ep3Yf36fxFBkPnIGGV6hvSt3wu4ttQjfGVLAkA9Rj/AD6VlSjYVyMHPBH9a1/D8nl3oZ1Dj+5jGTn1HQV505K3I1uejQUXdLofSXw+lN/cRzQxFUcDDAZBOOmegFZ/juyC6mSwKSuGJUdOMdu3apfh5eBbBtkRiAbaqbs4GAc8fXHPpVzxbmUF2BTI5X+YrxlVlCbjY7oprV7HlptTHfoxJ255HrXqHhWZBCpyQRkbR1HHBrgXhBvI3zwpyVx1rufDYQSABNoAB3N7dBnuf8a8/E+zb96yOuMfaddBvja1DWh3AkkHoQcV85+JEZLqVXUE5OQOmO1fTfiW0+1WjMmOnRuOfWvnDxdAyXrsUdQxOBwR9c10YSGl6ctDiqrlW5k6dMfkAfkDlT+nNdloB2TKMYHrXDacxWUL3JFdfpcjxyEMwwpwCMnPriuqTm3y7r+uhjSkou6PQrJir9QQwGABXZ6FbPKFJyD2Ddq4TSFLRo7scdua9M8JCKW3DEnOM9c5rmq22WjOtpNeRj+NIPIhCSgBsBh35HQg/jXjOtS7WkDAnIyBx3r2vxuqSDPJRTkAHJ47V4z4pIeZzx8ucAHHNcTlOWjdzaDTaUtjzfU1NxqMYQ8g8jPDZ7f56V23hGyljUAx+UPvEA5AJ9/U4rjrfdJq0QlTIcElVIyMV6b4cCZ2oh24By3OPasK0+XWx6lKUJ9DsfDilGQlj82MAkZH0rrdnlJvwenQViaHHHGAcF2U5+YZz37flXYNIi2agxL1zkjnnpXE6ytt95vJu6sipZ2TFy+4k4zgnt6VyPxe3WXhK/nIIHkMCzDOAOc16FYxsSH2lB935iP8/wD6q4j9ohdnwzvykmZjj5QOAucN9eD29KuglUmk1ZnLVqJ3i0fG08ymQsFYKxyuR0/CorhQMkgEqcEVPKHDYdSABjOMDj09qqXBbYRgAZ5BH3j657CvtFCWkT5SSTbRjowbUmUgYHQEd+9WL1Q4feTjGQ2Mg/hVS2lJvWwhAyeew9qtzIBGxIJyeOf84rrUZS+RxSST0kZskSGEneCeo3DGKv8AhZtt4FUDJPXGazbpE+UAEepJzz9a0PDTpFeIELrKDnIB6Doc1OIcvYvlLwsHKd46vzPV9VjSTSoC6hMpyMkbsHBNX/B+yJ0IzkEbRngAfrWXrM73GghFVQxGFIwGzjrnrWj4L3R2aSSJumAGQvP1x6//AF6+cpufL7zsz3ZNJcrep7ZokSWTonnJmRFbeBngjOOe/P51438Q7b7Jr17b7CsW7KludwI5/wAK9K0ozSLtaFw6jlGBHA6jHWvOfHmZNVuZSxYAqAP7hC9P6/jWFRuUHFu5pSfJK7O++EMwfwFsbcXDbUIOcAEjn6gCs7xps+yOJRuGTgD9fpV74LPE/hq5gWIxmPKgY6NkE59Ouc1L4s0oy2twBhlCMXBxyPUev0ryIL37O2p70VonY8Agi2asQ7MzRkkAA4PoD+Fet+FZA8UW5Cu4ZIPavMdUQx6wg34BJOehPT06D2r0rw1OGt4wD+7B5IGMEiuyo/ZyXKcFRWmz0aKfbZAAgEEHA6kfyxUF4hMBJcnIJyRjmq+nyiQgkADGCB3960r6MGzZuSR8yjtn6f4U21JXkyo7pxPNdeHzkq5ODyCOhrI8gyDJ9eSBXR+II2a4UKoZD94g4IrIKMMBQcdga5ajs090dcIyWraKscbpJGEJRlPGeQwx3zWiYpMgkgAjJwKrTHFxGpiI8tuWYZycdR6en51qCaIoqkEkjAPWuSdSEX5vY6dOpmSh1f5RgkHofT2p9tclcEqGJ6Hrikv4InBDggNgZHGfb3p1vEYcgoHKgHB7/jURtfnaNEotWQS8BASEGclvUHtj2qjM5jUgsW+ozWhMm9SCOOhBH6VWlhAUcZb1IxzVc+t46EpdkUhPlOecDkVGsxKA44HAOMVZ+xjGNpzn1NPlRUh2hdrnGSTx+A7VXPBayevoZKnHmd0VGmV1Ckfjms6ZCiktgpnjJ/T+laartVmx2xisy+adFDxEIQe6g/Xg/wA66HyyipRvcVRPl03Zy+pwpBvkIdkYkgMx/n6Vw90GmmkYjaFbIUHORmux1eR5A+ec5ya5cQPJdIijPOACcZPbJr3MBzxT0v5ngYi9+W+pu+GbYtKuVwAf4j1r1Xw/BKlnhgIsDb8jE5X8ep6VwPhq2YSohXD55B7H0r1GwhItQGyMDA+X+deZi3TlJxepvhKTiua9ynq85S2RCyhR6jt/+uvOL9iyO4O9FkOQgHU9jn8Tmu78RIZFYhBwMeaDnPtj0rg7sMZyGUY9RjJ/D0q6N2tEtD1HTU7SSC3VlVCpUREZK7SWB7DP+FavkjyjuyQQcE8c4qtZKJyCTIroQB8pxkdOT+lX7lZPLyqk4544wa5a005rS53u8aduvyOG1TMc5cBc4+8DyfauSufKkcArna5YBh39RXY6zEvz+rHkEn/9VcjcIBMeMleDgdK+lwsotq+h4GNfOr3syNjuBHfGQKoyRp0bJUHdnPf0q5OCyAkYA/CqsqGTLYAI64r3qdtkfJTk3P3Xcw7+IyOv3SVbcSRnoelasOGiQ5B4GcD8uay9QYRyrlgpLAZJ7k4rZeJY7VNqDcBjHTn3967HKSSVjjqRjLmb3MfVsAhI3DMoy2BgD2Jqn4eMnnE5yvY9we9aGoN5cZbBDY43c59vpiq3hhHFzcSp8vlgH0xnuPU5qlzNWueUoyTtI1rtDtOXzngqB0rGuSiTIWBAzjgVq3hIBKuxbOTk5rIkJkJZWBJ5Ck8E+taRhNotOKkkW5kBtgRKTkHrgjp0rmdpW7UYPJ5z2rsrWzLWDpnIPJbHc1yk8TwXPClApIAJ5GKyw8b35j3cRFvkm9UjUuWLWyZAwCRwc5rIkUOSGBTJwpHGa1HKG1VhjzAfmOCT9Pas6XAYdieAaVJcrOrEVPcUWyWycQxyIoUuANoOcj6Y4zx3rbihURozJtdhn5iCQe5HpWLGDuGFAK9M1txKTHlkGcYJGOn1rok42vfU+Xnf2jCQHIVuVDZJ45pHBMJVIxktuO4YwPYinceSzKASByAOTUccpwRxnOQDScFJJozleXvNkcsYACg4B/P6fSnQ7oG5dnLDlioOfXP+NIEJwS5Zsk5/lzSzYQhUZsMMHirjyvRwEpJ7R2IZlE7HOCxb5R6dhVKXyzcozliQwIJPTHarhGMkgY6E+lZyRPLfx7mXBPA5zWlv5EZOcrto6WWQeUmUV88gE9fWsRg8Kkvjpyqgjmtq4UWyDcMkDPXODWReNjORnJwDUKHV7mzirc0pamb5hM+5N3yZw2cdqoSTEsEB55IB5OKtksGOQCevB61QuU/enG4HggqcYrrguxz3cepq6VIWHIIA6kitaOIIQVAUk+mazdLUGI7hnnHXrW2qEBcqAc8cZ/GsJys7Fxd9g2tFKGLtMy5LIw5yex6fpVjcj+WUDK+MHvk+vsMUyPKkkEkZ2ncKljiCYkBAAGACfWuZvXU6IwSd7lgxi3iDbsEDAwetYZjUTSlOCxLbc8A1syoDDk8D3Pb6VkHCysi5Hue9a02kFRQvdop37MYgucN1I9RWGWEcu0sU3DAZucegrdv1McbliSQMgN39qwZGYy7wCgI5P8hXXTta5yuUU+axdtYSypG0xIHXA61amAESqgPIyAx6H61FZnzGBHAx+X1qxO+xc8A4PbOahy1shzknsZkUY3SPkEk8j6VFcsCYgMj3YggZ9KdCwLEgMBnuKWZfNIJPOfSqTs9jPW5dtEJuNuOARz61sTxKSGB5A4I/nWVZOYLhghL7cgY6EY5ODWlwShYbATznt7ipcu8TaL6lC4OFKEbR13VXtkDAMpUk8kgYNW7qNsOeQpJXcP0NU1QfaARkKBwSMZPehPyIlU6M044uBnqO4rpdOtlSBSABx0J6n1rnbNPtcgCdsZCn9a7G0sh9mBPL5wQrDnjgH865K6VrrQ3hLS6Zs2cAg0tywRiM4QkgODzjI9688unE9wXVMEnaeMHr/IV6PdlYtMw6FyFIwpwR9T3x1rgJIyWIQ5UenPNcVKcb2aLkpbttFmxhK4Y5JByMHpUGoS77t4kjeN1UMTIQSc9wcVoaaWR3V9pQj05zWbqWGuTglSSAM85rqgteZOxlyRlrK5WgV4kCMcnsSKdGS2Q7Aj0A6UjExI7FmYDr7e1PAC4JHB963k5JXNeWKWzLUZ4ABIIHGB096RGJ+TAXByX65p/lYVSQenAAPI/rUpiCshwQ23nGB15/OsXODtziUVNaXTKcpfc0pGMjBb1A7fSo5CCASOB+tWmTcpUgFSeQRwaiKmaUgg8jGc4we1axUVsiHGGyZUVCTnJGTwQOlaEKeZnIICjqOf0qGOEOxDDJHHpkenvV+FVjgABGccnuacrrRIqHNtcWFhA6Rc8jJfOfwrQEAAZxKWTI3EgAL7cVmowL7ScehHrV4SExKM4BGCfU1zSc073/AAOh6SvF/wCZr6ZcrYX0EsW0hZAyNnkHPBH+NfpV4JutSb4baVNBJDOpjBEcgIKqRnqO4/qK/NGyKBkEgUqw2scZwK/Sz4Z3CP8ABjQppH+cWrFiBjkcAfkK+A4iUFOEmtz6zh9ONV3jv3Pgv9rfVm1P4g4kiETRxE7GOdpPUfy/KvniaT5SpHtg167+0HrI1z4mazKpBWKUIPqFAx/+qvJZQJCQBnnkZxzX6FkkHDAwurXK4uk5YuKWyRV8oggBsHPBxilWHnjg55BOamZNwLAEEggBzk5+vpToYyVGCNwHOPWvoFY+DUf5mMWERMXwMnqO1ORQ8gYMAmeamaMFP7zNkYznH4VHBGEyu7PcDPIFVZ72KUE31NDTbMTXAyNg3BQcZyDjt619X/CuBotJtty4DfwkcjGP8+lfNngmwfUdat7cAYI8wAjJGCDX1l4DsIYoEUqS6DO72xmvjM8qLnjA/ojw7o+yw9Ws9mdnoVm2peJbVZEHkKCwBGR1H616Dr1x9m02Vm4dOT1z9KwvAlsk17NI0fEYwpYd8AnGPyqb4iX5htggOx2IVtx6j6fpX5bWmpYh+p9ji6ntMXGD2ijyDVAJb55CXwSTknr/AFruvhvoq/ZvtkhCq7ZRm52+3sa4S7Q3LmMFy5wFCjORnpx7V7ZoFk2m6PBHEu04HzA45x09vrXfip040lTpxTuePCXtJyq/JGF4ruVt7R2yAACPr7Yryz/hGptZtri9jmOMbjG3OM//AKq7P4j3EsHlwg4ySGyc4/xNcv4OuGtr+eIgvBIoxGGxg9zjnvg+/tUUKDpw9pJ7HfiWnGFJrRmX4b8Ovb3hllXcUUkkD5Qe59cmrmpl9a1RIkBkCvgtuxjHAx6D2rV8UXsViptox5YmUjAAGR3471W8E2vnXMkyp8oIJOSDgcY//VXRKo3Fze34Hq4enGjC1NnV6ZaLaWEaqSCMEg8DPc1g+MdYNhpU8sbKTt4I7Z7jHrXU+dtQ7VPHHNeWfFTURJbyRSKzOy5KjgY7A4/lXFhVGvWjFaanZdpOVj5Y8XT/AG3WLmaQFGlYuVPY9P6VzVwrxqw2hhjI2tn9K6HxRsur+cFAXDde/ToT6CsDmBXTDMQRk46V+44eko0Yq3Q/lbiWtKrmFST0dyPAZ1WNgUCgll4GSORU0aFHBcHbjk4qIA8uo3HHAzjNOkaTG4Ke2VJ5FdFux8i5ta3LKY4JJJH61chuUJAZFkGeh6H24rOhYsc8kg8HHSrsKnADjJ6Aiqim92dlJU7cx6F4BiSS9iXCkMSCSM4444FfoX+whoCv48u7xo+Lew4JGOWbHSvz7+F9g17qkYUEBWVyc49sZ/Cv04/Ym08Wmraoyqyj7HEo3HOfmPevjcVUp/2lCmpX1P1PkcOGak11PsKiiivsj8YCiiigBrnAOK4H4lXTxaHde6HtXeSZ2HFcR4/0ya/0e4SIkOUIB9OMV5mMmuXlZ62VuKxMHLa6Pxt+KemXfiD4gasExIhnIUgYBJAJI/Emui+HP7Pz6tJFLfbhGSCXzjH4V72vwrt9N1u+eWHzpXmLlmwRjvj1FdjpWmC3ChFwBhenf+lbUsXKFGMaSsfoPE+LpVsbKpFdEir4V8C6T4YtUS2tgWwoZpFHOPwzXZJPIyKseFVRgDrz7VVt7N5GGSe3XnFa9vprb1Gd5AyGxjHtioeus9T8+nVtrcrW9o8rAuWJAxnPWr9rpZyiHaNvTA4/KtOx0k8knkc5Na1tpwXBJzzwMVUZR6Mha6oz7LTCoO7nPUgVq29gsagjIIOAfrWhBalG4GCfbqKvw2m4g45BBHsaluDQOVyilgVIwAT1q/b2hGDjOPU9atw2wRgCCBk8f1q2sG1uORgcj1qbvoiVPsiktqQckHJParcUICn5BkjkkdKsrGAynBJ9R2qwqlecbhnkEdaqPKrpojms7spRwlTyMgn07VPGoySQAfapFjduOB9OM+1TRwsp4JB6fSqjG+qE7PdkHl85IyPT1qRYxsxgL7CphGVPLbuepGM07y8gDOcHoO9KUL7ENEUcPBGck8gcnFP8oK+cYzUvlEEHjHXFKUOQOeBwD2q+lkP3rEew5yOh6A0LgMB69qlVSpyQCfQ+tDLuORn3yOlZhra1hvUnjgdzSY9APrT2QnJB+UjkDoacEGeCxBI7dKvlJsyPcQQOMnkVIq5z65oKlckgU/qPT3FONuo1zWsIqhenIxyKdsCk5wfSlC5ZSc5HHXinAAsBgE46Y6iqupA3pYbjpgY4HfrTjETwB9cCnhA3A6dsd6epxk+hxz2qUn1JtZ3INoQ4wB65PWlCkqATu98U8cj2J607aCoPQ1SvsUtGQCMk9DjsfWhVGRnrwamKdSPX0/WkwccnA75FVtsDsyOQegJz1wRTAvYjjOMn1qcoAQQOvegpyByD60nd7ITaTshhUM5PQ8dBTlUtjdjK9MdqcqevBp6oAcAYFPYdrbDSWCgcnHGBTdh5wBu9M1M6njC8E8HFAUDocEe9JXFqmV2iIYAnHGcUqJjJxyPWpZMMT3Hc/wBKiBBYHJOBkAd/rUq6ew00tyUYYAAngU4J6daYgKoO5qTB2ZABx2Y1EtXqxx2I3HGCcVECVbHqfSpXTeC21eDwe9MJwMsAADwaTs0aRV9j5V/ba8EG80qDXY4ix3oJSvBKjAP4d6+MZLcNK4xvC84APA65r9Svir4Sh8aeCdSspYhINu8Hrg1+Z+s6LNoev3kFwrJh2V1XjIGMY9vauSt70HFLVan9A8DZm6uFdBvWP5HYfB3XWsPEMGzAyfMG4HJYYBwPccV+pHgxI18LaWYuUNurZ+oya/I/wvdtZatDKCQqSAk9xz1Ar9R/gN4jXxF8ONOcNmWBfKcdwev+P5Vpgqiq+92PnPEjCzjUpYhbM9Gooor1j8SCiiigBtcZ8XrlLX4fay7dBbtXZ5wK8Q/ak8U/2R4Bu4EO0y4Vj7E4rz8bXhRpPne+h7eSYWeMzGjRhu5L8z8mPiVNHc61fso3OZTkkdDgDgdO1ec3A8tFQcgZwCcn3Pv2rs/GtykuqXQGRiRlOeDXEXLOsjjcEx13HBH096VCHLFLl6H7RxI+TGShfayKLu+791GcqcENxmhmCkEFnwOSwxj2+gp7suCGDDaRgt1PvVdcsNwOOf4hjPtXXFtaM+GnPX3dS6koYptkyGPKkcr7GvVvgpYxz+LNM+ZNskm0DOWYggn8AQK8st4TIAQOPT0r2n9n2KNvHOlW0pCx+ck4OAQSSFwD24POKxxdXkpu6vp2OXFVuahJX6bH7S+E4RB4a0tBwFtYgB0/hFawGKy/D8yHRbAA5At4xx/uitPcKMPXp1KacGfAOLjoOopM5pa673ENcbhis2SLE2M8jkVp9qqzRjzNxFeXjqacVPsbU5WILlN0J4J47V5z4x09rmNwOhz09a9JnbER+lcrrUTSRuOOR2r47FxV/d0PZy6q6VRSR8ffF7RUtjLIRjaDz+Wf5V8z+J4mCMVKiVW2scZDDHUd+c/ga+v/AIyadujkbHAOSa+QfGzkzSOMF1ztzwCcAgHA9gOma7surwqU1zNaH9VZFUeJyqSetkec6xbgyjLjGcnjofSsR4/LfaCSGO7gk10uqW32iyllUBnUZUZAO7HJ57D1rCtt4OHIbaMMp6c9wK+hotRTppnw+LS+wW9MUnYfvyA8bjj8K+l/2e/FI0XWrSF4REN6szytkqMYOAPTAA59a+Y0k8mXaACSOuc4NdD4b8R3Oi3UU8TiJ0JCmI4Bb39B3rhxFCM4ODW/Y+RzCnUqrl/Q+m/BCAyJkHqMZ4/GvX2bfovlHc0RyzKeQSev6AflXkfgeQKUaZWCYGCFzn3A79+K9XmvE/sqQlWCgbiI+PmHTp/LvXgRhzVbyPgsSrwSt/kdH8I7QW8MwDKDuJDAcZ7D2yK2/HVp9r02fKkAKTkDPb/9dYnwv32vh8SzODckeYzKQc5OQOp6A+5rf8Q3Yj0q5bksykBT3z3zXi4hTjOTg76n1WDqS+sx5elkfKV5BG+vXGyZZWSTBZQSCDzj6jpzUHiK2C2mUY4H6V0z6YXunG1UVnZvk9zkZxjPasrxN5cNoY0K4KksepYeo/wr5SrHmr8kXdn7lUxMKOHiqktkcFGd0RC5yCeDk/rUAzITwQVPJB71bsVPkuiAMZW3Eg5z6YPpjHSr1toUjthwcYyQBnPtXv08urzkrHhYriLC0I2pq8jI8r5lG4lgN2M/oa09LtpnICxknIzk9vWty08NqED7CT7jFdPYeHY02eUmzuw9T2P/ANavq6GAbtzbo+FxXEeIxDaS0Oo+FHiiXwjJGzAkqD83IwM5r0nWfjXqV8cJNtg6MsbEA9hznFeYwWH2YIFRTgDORjv14/GtC3tQ5GWU5GQuev8A9avWoYenh5c6Wvc+DxsVmFTnr3GX9/qGr3Usk9yJU52o4AABPQDv/wDWqK2t2aQs+ckAHJ7CtOKzCsSoGCMc/wBDVu2tw0io2FGev+etdE5up8RNOFOlHlgtClDY7TGwyUHGc557AnrzV5UCYwOfpVkQs0hJAGTnAFPeHGAFJbGeKlR7LUn4nuJaoA+SSTnqK3LJl4OMkdOOlZKwtH7juK0LVyAqhfmILDHUgdfwFDi1a7OiMpONjVkuiueAT2wMVWnbzUwQAT07VHC5YgnBBP4YxwR+NE5+XJ+U427sciri76MiXMlex4v8YrcSWsoXoRgN/MEf1r5nvXWO6ZsKWiIypYkD619Q/GDi0LIi7cEMCCMnGR+JOa+VdTJ88sVBZuuOK1mm4fCfecJy0lGTsWdNuRLe7wRtJJG08fQd8V9D/D+5cWUaHnC8KD071816Yqi6QglTnJA6nB5r6S+HkiT2KFMENggilCT+FHp8R8tOjaLvc9GtSWQMNuWAwM0SoxYMMAY5LdvanRMY4hkEAj2pCwY456dKm7lomflUptqy2IkJ3gkEkGrGFeMbhgn1PaoBJhiARuxwPerEYDyopUtngAn+I9Dn/Gtocz9TNu63JUO4gA/StvQURLmLeQdpBOe+K59SVcgDofpWhp9wYJgc855Gea9HDtN2Zk1LdM+oPAUkcmgCJTkI5Ayc5B5B/nXnHxm+GCaxC86KXDsSTtBKkjp9OOKs+AvGkOmrGr52EYYDnI7H8K9Fi1/T9bXysrIjcFWFexQnOhPnjqj56vL2dTnjufn/AOI/h3eaLvlCM4ySeM459BVHw34lvNBuo/mZVRtuD2r7W8Y/DeNxLNZ28UiMCdjDjOef8ivAfH3wXl3tc2USi4HJQ5wfWtHg4YhuUHuffZXxGlFRxC2PRPhT8Z2k8uC4kHlk4Ibqe2a+htO1GHUrZJYHDqwyCK/OeKS+8P6gUKSWk0ZwQQPzHrXvHwr+MM1pJHBM+FGAQ7cEf5zXiVsNWwLvJXiehmOUUczp/WcF8XVdz6torJ0PXrbW7VZYZFbIzwa1K0jJTV0fmlSnKlJxmrNDqKKKogKKKKACiiigAooooAKKKKACiiigAooooAQY7UhzS5zTWzUyeg0IpbvT6aFp2KS8wYtFFFWIKKKKACiiigAooooAKKKKACiiigAooooAKKKKACiiigAooooAKKKKACiiigAooooAKKKKACiiigAooooAKKKKACiiigAooooAKKKKACiiigBtfm7+1xCP+Fq+IMHlrkMfYbFxX6R1+cP7YUAb4p68qkRySSKoYjP8Kk/Tg9a8zMIqVFpnfglepc+atSAIwvQe3eufnAQOW55xnpg+h962b9vs+IgCMEjJOeB0571gzM5LKFyg6Fj1Pp6159GKsuY75NN3kzPugrZcDeV6DPQmqykmRMAAj7xJ6e9Wtr7XAIDr1yKjCnaSQDn17n0r0YuStfYzlJbPVHpOk2mz4fkYLyFgoyeMknBz079OawvinEw/s6ZpGOLfC7hgsowDgdwMAfgK6bQ5t/w8eXJYJPwgGd2cAn6AfjXM/EyOSWPSWK4VYWUFs8DOCRn1Ir0LppWR5jcOfmiro8yk3vnODyDkmpPs/wC7JOCTkjH60lxFmRioyoOSMU9CHiIIDYOCxJyv0quZLRI6nSi+hTaNehPHrnNNndSqEsCc4wB7VKWHO4ADpk1AQgfaOAOcrzWcWmxxUVvcUrtHXaCcZHaq9uhjmAYNs3lmwfvdu/8ASpon8p02uSR82SByf/rUq8OQxJYjdknOPQZocrMqzvo7BuMKBckLk8D9KilulikRMhXYdu2P696czNkZJwPSopokZgT9TWbtJ3URSvLVdBzsVwpxhzkEDrjpz6UnlBWLHcCB0x2+tNjycAENjkbuO9PaUlghKgE8ZOKrl5t9DWLT6XESJWIZ3LxnBADYOexz6D0q1bA7Tzg+maroAhOcjHGQKsQMUAOOQeo7inKKenQ2UtLFpD5ikOPlIOMHt61A4UxhA2QeNxPWrZUysAQvyjAxVC7Xa2SvABz3/Id6xcbdTSFkrkkSNCQDjYf4hWjE/wC5IIBGOMcYrNjzwduTjjnge2PWtOz5tyXG0KOM1HM7WsdUZydlGxRuJDG/Ukd8DOfwq1auwT533ZOQCACPQVWdgpLtnjqAOn4CrMaoSMfMAQTXLKLqOz0PSp89tUaZBMYIdcY59alCjyV2DJUYwCe39aqxozkMxUKeTxzmrkMoxgdPXHWqUWt5aHbGnNq7LFudxGcD0HpVmFhFIAPmB7envUMS7QCuRz1q1bx8jODg+nSiUI6uL1PUoKEXrudN4dlxMoYKpBDKCepBz/Sv0bttTF7+zd4Uk2ckwA56AhyDX52+Hokkb5gMY+6TkH1r9GdN0tF/Zn0EqwBWOKZieckuSQPz/SvUwsE6XM2eRmjhCVO66na/AUBNK1NBj5bpuQc9ea9W9K8o+AihNN1YY2n7UeM5x8ter/xVtU0kfF5o74ubFooorM8sKKKKACiiigAooooAKKKKACiiigAooooAKKKKACiiigAooooAKKKKACiiigAooooAKKKKACiiigAooooAKKKKACiiigAooooAguII7qFopVDxsMFTyDXinxI+HS2XmSxJvtZM7TjOz2Pt/n6e4YPWorm2iu4WilQOjDBU8g1Sdj0sBjp4KpzR1i90fL/gvxLeeDtVht55PMibJU8j9fSvpDw9r1vr9glxA4dWH8JzivFvih8PZdOk823h3WTMCrpwV5ztOO39P05zwP8AEC88K6skUigQbirqM4Kjp9D7/wA65Xh3Tbr09V1R9hjMNTzaj7eh8X9aM+o6KzdF1i31ywjubZw8bjOR1H19K0R0raMlJXR+fzjKEnGSs0LRRRVEiV8B/HuEN8SvEDiMnddFHLHJUbQce/Nffnavgf425Hj/AF8sfmknyM9TgYJrGrpBs68NKMW3I8bvciQgAY/lWXcLkgHILHjAJGf6VpXp8yYqc55xg1RkjMZxz+IrzYS599j1otRjpqUZWcMEIAwec8VXaF2uEKBQ+RgNwPxNaDwrklgQT0IHWqXK3KZ4APII6e9JWUrXCUk16eRPrEZUbN2SnBK9COn5Vz55iRgW2nkZBGa6jUVJhOwDeCAZ0ycjsOf0rBmAznHGfWueoote+9TajO5mTSHzRwOOhzWjpreXdIMlxwc+hz0qlOFHz4OQeBjP41bsHk86IbdjKepA5rya1O+p7VJxl8J9A/Da68+BYRCqLwWYD/PPfFdV4nslETlyqle4Jx/n/GuQ+GoZdNj3AgZJIHYnsa7+7jE9myPliVxz3rxquj987Ve+h5bPAGYFBkg8Hrmuj0efZCqNkMSMcflzVC+03yZgUJ/dsGBBx/8Arq9aSMoVmAJBBOB7+lcU1Tavb/I6120Oj1RhDpRR1B3pls9c56H8gfxrwXx9bF5UKhcsSxA4xwRj9e1e6Xolu7Nn3AhVB5PX/Oa8k8c24k3MoUFTgLn2rTCP3lpZGE4xlG3U8stspcgAKCD2J7V12kASgPk5PXcpH6H+dcsoEN4CQck9K6u2ldzGSdxIGTnoMYFepVlOq7z2PLbnOSVjtrGIR2i4RhgEkg5yfb/CvS/DwSKwQKcDb27cV5j4c823GAC8bncAT0Nem6OEWBDghMZA9RXmVFGKbb3+870nflZleJrx5SRsDBRgAKB/Lr9a8N8TzK007gkhmJHOMAcY9+c17D4tvBavK8TFCR8ueSOfX6V4h4rdXcMHJOCNrDgD1FcdKUb21dzroU+VtswNGYNfklQX5y3p3xXpPh+GX5GjwuRzuGeD7V55oFvuvVXBJHzbs9PTmvVNCiMRiL5HykAHjI9fz71yYttJXXKerBJaLRnY6IpS4AwW6DPY111yR5aFjwAADnpXO6VCqSRkH5jwc9q6O7KCzVxkuegIxnH9K4OZWu9fUqUlJqLeo+ymJfapJXPAJrz/APaKvXXwOLZXJE7MSpXjgADnsOSK76wiACMEBLepII9we9eb/tIzzR+EYxFsKAcgnBbLAYPtxzXVgZr260Oetbldlex8mbcZJDAMMFS2cVBdKZEODwBWhPEGYg8t14qlcqBESAcgZr7m0lq3qfJSrScmr6GPZqIrjOM89xU1wGmciMFhyTjnp3qHTyVvhI4J2g4B7nsamupShL/KoIJIUYwfpXTGq002jiqSk3bcyLnai/Mcleu0Z/StjwswN2gJB5yFzz9ax50V+QwYeqnrWr4alXz/ACkOz5gWYHt9O/NZ16kZxk02vQ6cPOMXZ79z1XV7NY9FhK5BBLs45JUgYHXHGOmO/fpWz4NjH9mwOAEO0MNoAz71lXcMv/CNo5CiNVb77YBOM4zzgH6Vq+CIpJbNPlYoV3bsg9egyO2O9fPSjOpHmbuvQ7/ZST6HpPh2XzbWS4V/9WCjYHIJHH+P8q83+ISFL1SAQpByAM7ie/4V6Po0ckMfyICvTBHWuE+JaOt9jIjVS2FYEE/41ztxitVY9ajFrdG58BmEmnatGj7Xjl2lSDl8jJP0GBz71u+LYZfLkGWGQQQOmKyf2cw039riWJXIJJJGFJxzwOgOR+VdZ4rUNbMWjKbWI+YEYYcHg8j6968uUY1XZ/gewlaOiuj548TwRpqAVyVAJywyMgda7XRp2S1t3JJVlXaTjkdK5zxbYF7syyoGJYkZGQQTzgelXNBkctbIpzFEu0Rjt6Edyau1KGi17X0OKcVK6Z6Zp02UGTsI/vZHStaW8D2+AQwPTHNYunRj5A554+Vjg59K6VtMcwGTK7AuShHI/wA/j1rT2XNq9CYuGxx+pRiQfKctzndwBXOsClxgltuedprd1ZzDKyjjqOK5udnE4IYnccDjp71zKejp7eh0QbW7Jb913KFDYJwATk/nVi3JZQTkEdvSoJkJQEnHpUsTGNAuCSe1cnIoy95m0EpO17kcoZ+WHAOQMdKltsrgE8McflUmTJFtIwATg45OadZwmLC4G3sB6nvUOcW+Rs67RjqNmDdAQVzkg1BKVbjAB9at3ZO4qBnPFVWhOMHAGMnjrVuEEtynZK7diIEglDgAH16+9RzRIF4LM+ckbcAfQ96kkzuxzg8U1jtA6AnoOKr2atypmcmkrdyi4MIbOUbuD2NYOoT+Sso3kkdOpzzW5enIztO/1rCukBR8gZx1HY1VJPmSvoYzn7NWZx2rzOQSjqGOcgAnFZVqXWTzFT95xknJx68Ve1e4WKcgn51BO0Dk+vHeo9Jd5mQiPKOSA3TkdiO31r6Wn7tO92jxakuWXvI7PwtC8lzHtUu5G4YOOhA/rXp1tFJ5IDAKccsRkD2rjPCFm7kEEIwAzGRk5+td1POPspiHJA4OMZ454/rXiupBz5Xv6nZS0jzxRx+vq8YcADAJJI71w1xNuukI+YMcYHYetdfrl2MuCTjHBHOTXHLGPPYAlwDxnj9e9aRk7ye50uTmrXsdLpwV4s7u2AD0pNRYxQHoxPUkkYHrTtLT9xjjOKh1JS0T7huGKytzR5ju5ZJcsn0OG18gSFjk46d+Pp3rlZ5Ck2A/Uc46Gui1pt0uwuDIwI+U4xXOtCfMIbketfR4J2gj5vFuUvRDZQrRAYJYYI57VnuxKOoOPcD1rTuFiWNDnJAIAxjGazTv4XaF75IzwK9aCR81V5Je9AxLlN04Em1vmGAR0/GtdwI4/vngfdbtWfqAENxAXCMGbJycken4mtS5DyqDKAGUBRxjgevvXox1Ssefane7bOf1SRmjO4F8EABR0Hc++Ki8NnbPLgFg2ehwPQGrepqRkEAjAAOMc461H4ZTdczbuEwM8dT7ewxW6hGxxSmr6l69AVEwCdoywxxuPcfhWLckicOEGM5GD0/Ct25HLlRggYHJx+XrWTcoHZCARg9cc0Kb2Q6ajUdktTd0Zw0WHBKkfMAMnFcvrUKWt2xB+82T82Qc/wAvpXUaZtjUKMEnA5PrXP8Ai21EdzIUQsFbgtxk/wCFcuHlH2rT3Z9ViKa+qpJ6kcM2IPlBwRjCnqPQ+tZ0yFsq+CD6mrFi+yIbs49cd/Sq93u88tjdkAADH5122mmcMnU9mnIksFMk2EAz1yTjPtzW8sg8nYBg44IOPrxWLZRBGQtuJUluOoOOP51uiEyEMECYGCAK0cuh85KcuZ6WIOfLypxnpSpCJI8BsN/e61KwKEZHBPGf50skYU/IcA8jnmuZyctLiirrYqsreYoZiRjBLe1P8l5ZFESL8x4BYAZ9yelLsLNh3IIOAR3FNhAbO5ihB4xzn05rWEuQTbWnKRTP5RwpyT1yKoB1+3JvGSCT8varl1uBBHBzyapKsT34ITIPyqSckD1rb2jkZtu9jfbIWRXVTuAYHrjjg1RkjVkKsxJxgkDqfX2FaEluBGp3kEjkAfpWVKy+ewZxEexZTg+nNTGMnqdHLFx3MucJGdioTgkbiepqk7Hdg9c9QPTtWtKixAF9pIOCTwDn/GsuaIrKc7tp5GBXRFyWhg7p2NPR3Ta5IDORtyB0rXj3lAindgZIIz0/Ws7TY/LhkfaTEqjBAzgk1oqR5YXGMnORxXLUjyyu9SYJ81iWMLKgyQcjI5/rV6CMuMgghf4fX3/Cq0VvvOSMDtg1ajBhQjOTnqf5VzOUPQ9JOLVtgvZA8ZkfBbGAfUDpXPWyl5ixLKVPynOeK29RUeVkkAHC4JIBP17Vmwp5IKYAxwOM81rGfKrETcU9CtqhLWsmHJc8AVz8LMJAhIIHJHoD6e9dHqcZhtXxnJBBOcYFczZAE8nIAwGHOa7qbbjdnHy63NO3JDBRhAc4OPx/OpruIuATyR7frUVooLkAn6Zq3O7CIg7Qo5znn6VLWplKKk7sxY3YSNnGSMHjp6U4MVfG7AOPlB60NGMqS+HYkqAevrx/Wl4ZlbaMjtWya7kWRasowbjcWIx/Fjj6VrBiyA4yCc5YEfUgVl6aHN0F25Dd/Q/0raZTyAS3GME4waxmn3NErbGbekHKkkZwCc4qna5+0EAkHtirtyzRQsCAGI25Izj/AOvVOBSWB6HjpxSjHT3hSj1N3RUY3J3BkOcEEAV2tpl2QE5HHP8AKuT0KAKy4AeIqWJVuma67TFL7cFgVIxkY6dOa5qsbP3WaU97WLmrqYrEEHJAwQO9cVgxOQwAbcSAp45PXmu51sC308li28NyhXH4+tcVckPPnABBwK54xbinsbufM+ZsuWcZZw/ARWAJIxkVk3UaG4dXY5Y5DYyAc8D2Fb2mxJcwOSxBGQCvfHesKf55JFTLEMRvHI9jVxio6vUcmuUr8KWBAG5tzZOeR6en0qwYo7mEAgMCTk5GD7Y9Kh2szAnGVG3I4BqWORNh6YBxtHX61b16mKndW1LKMFIKjkYIBJwcfyFCzEyHcgwDkEE8+30ohQiAFBk4GCacQS5GI2BHIJwcd+PShKXR6GsbrW7RHIA7AjIVunPQVCQsakh95HXb29qvtCEA55AwcDgVXRVMzKeAACT6A/zPtWl4rd6lNL7O5Xh+bk5wecfzq4rosZZ2UJgBQe+e+abb5GMoS2CcCpZGDAHGSwzgAHA7mhR5XdmML84kLRnkjJ9+9X4njeJF24OfvA88/pxVGJUOATgnFTRsGY4QoucAE9KrnvuavV37GvpJje5CyMrRKw3ZPb0x719gJeeJtH+F0V3A95DYBfvhgYyCBjAzx0OeB0618g6Nbxy3Kq6mRRlgVPQ44OO9fZXxS8UN4O/ZrsoGylxNbDy484OcYx9cnPSviM59nVxEItXPtOHKKnXlJvY+EfFuoSahrGo3JcO885ct69v6VzLph8kFckZyR/nmr0ylVjSNtzrhSV45PUmqkqGQ5ZwHUFQSvvx9TX6ThYKNGMV2PmM3rOeMm23vbcY6k4wcHkjnGaghfZJkkFclT9T0q2wxtQgk44HXpTkiCoWKAoDtwRwSa6XFdGeI5vzGRq8UrhDhwecHGParFjEjbwRl/wCI7s4/CkiwAVMeCMqdwwT7VftLfdPgKybuNpOMfU1SV1dts1pNykkup2HwznFlr1tI0HmpGSxJ7dgM9ec8gEV9NeEbqNIHJ2l3JO5M4AwAB7cY4xXl/wAGPCEWoaB9uaLcCQC7Agk+mOPSvbtF0eJLcZhBOBtOSPx69q/M8zquvWkqUtu5/TnDGCxeDwCakkn0Ot8PeKdJ0CyYXPnM7N92NfzPbIyR3/Oua8baxDrdyk1pP+54yHXBOO+Ox/Hv3rrk8EacNPaZpJS5UfebIB9ge/SvKb+2WK6ugithXZVkySSo6Ef4V8zRpR57p3+R1V5yXNVTu3oyTQxCNZtZ55VRI5AxaQnaR3HHc9Pxr2SLWtMnhKQX0BCp0LAE568dT19K8h8I6FJr9zJbySCJkjDmQDOGPUEfTmuiuPhFd2sjrLqonUYOYk2be/1PpWOIpxqTW0WjDDxcklsvUxPiBdfaNWhRSJRkgEHI5Gc5H5c1NZLF4f0hrxkUuwwCCMqc5zxVPW/B+p6YjzAJPAnJk8z95j6HAwOa4S8vJ5XcbfN6EbTjj+VejToznFQjK52VpzpyU3G46+vJ9Qv3upm3oAoRVGcE9ePevSfBQWKy+YLuPfAya8rSaWJgyoVIBJI4JPbn25rY0vWNXtYmKB2bGV3MApJxxntSxOGbpqEb/edGHxUnH34NnrkpTO7jK8kDr1/D9K8U+JE6NNKjl87flIGc/jXRxeKdZRSXMBUH5gi+Yw4GR+Gf61yHjLU3vVDuiB5GJ3YIycdOuFH4CjA0aqqpWR3/AF6MIyXKz518SybLyVim0s2Rzz6CsFnYgFxtX7rbjjJPQVv6+Gmv5x8wIJzkjqfT6VjLGGJBLYAwSSDk+or9goJqEVLsfy5xDJTx9Rx01IFTkkKSDlQPQH2p6BeoU5HHUnmpEiEgIBIC9+lIqFQR6DvzXRfsfOrm6gsU5YIZAcfMFAHAq7BE25RgnnmqaKS5IbJHYDp7VdtZC0gG3DAdTWTV+prTspa7HrnwYjA1jJ5xhQD0wRzkfXnNfpr+xwr/ANoaqSV/49oxgdua/Mf4ROIdSc7gGZckscDPpX6a/sY3sN3qOseVIHItoiV7jnn8M18DOUf7Xh/kfq9ecVwy4n1jRRRX6AfjQU122ij61ynjbxfD4esz8wMh4xkDHvWc5qCub0KMq81CKLWseJIdOVvMbB9K8s8UfFNI2lhSVXZsrtHOMj8cVwnivxdfatO/kyqoznlTyeO+frWMlm80pdsktyR64rxJ0Z15XqaI+oUMPgUklzT/AAMltNe5fexZjkkt9Tmr9jpmTjGRxzjr/n+lbdvZKQMphvUcEcVp2WmBRuwCTzg9q6rQjHlSPIxFWdeXNLUzrTTREQSuc+1asGngYwCD7Crtvahm5GOOB61cS3+YHAIB6Hv7UrXfkZK2l0V7e1CADgnrgDpWnBaYQYXIHtinwQRliSuOCCq9jWhBCQwwMZHAI/WrUYIfNFjYbYYUkAkAVahg5JAxnrgVZgteAMZA96sxWwzjOOPWpUWjJsreUSADgjHp3qSO3YnpmrqwAEA8+xqWOEMTzjHWtfZ8yuHwlOOHBwRkVOkY2gdOMDPerBiJOOooCbSOMf0q0rbkPV3INmzAx2xwKNuGB2sfUjtU5Tv1ApfKwCQQeeQOxxVvUSa2ZDtOORxQqBTkcEdqnQ8EMDkUpjDdiD0FRZ7sdovVkewnGDSup4AOfUelP2hQoJCjPHI59qUQsjEZLAdSw71astSNXoRcggnkjuf5U/nkE5B46Usmew/GhV3KAeDQ32Bcy0I5Mq4AGRmnoAMAjjGacIiCSSCR0HtSqewHUYOam+twuRSEMxAGR1BIpCDwCe/YcVKVAPTilHPIH4+lDWtrhzPoEeOAOvtQUKEYwPUDtSgKi4AJPtSgEkZDfh2pLmWnQq73QuQCOQSR0p5AGCDzjnPNCqOcYOD2qSNQ3BwPxq1cjfVjCoCYyT3OKACACfTmngAA9c9OaUrjHP1qnJ3FbXQQJlORkdxTCA2QACMd+4qcgEYB5AphwD0pOXLuDuhgBBHpjgHtSugByOeKeF3HJ/WldduQVPPUU9ejLi7lcLhhkcZ5zT0X5TuOck4PpUgXjA5HoaNoYDB4PHFDV+pL0YxE6kdupzT1TfkAsAeCDjp65p4iG0genrSYVcYySBjk9cUKNkF4vW410VQP5elRuo6ryOyk1KiEsCTgY54zSFCvXk/zrO+uwJprYRQGUt05GB60pcAsABkegzTM445yKccKoJBJ9KG2kWm3sCYGCeD1OTmo3O7JwBz24zUgHygA5xTXQ4+XGQee9KScrME03YjVfMRgSCHBUqR2PUEV8B/td+Cm8N/Ej7XDmOC6UuuFwoycsfckg8/Svv5AN5ABz1Oa8I/a18AP4q8Dy30ETNdWCkkgdVJyfyANZpWd2fZ8K4/6hmEW37r0Pgu3umgnidGyMgk5zlf/AK9fc/7Enjj7RBqGhzSHeTvQP1bAB/QE18PJaCJdinHlgqA3Yj+tes/s9eMpvDHjXSrvzPJKSATJxjBIAyf5ipopUcVKMtE9j9w4rwMczyiXL8UdUfp9RVayvEvrOG4jO6OVA6n2IzVgHNensfyi9HZi0UUUAMc4Br5S/bM1IR+GzGW2AuMn2BB6fWvqubhTivi39uWdE0hS2VBYJwcdcED8xXxOeVb16VLzP0TgOkqueUE+5+aviSWRtQneUku7HKngYz1/z6VzNy4yWIBIPBxW3rcge5ld8qOigmuedl8sAndnk57e1fUUYzha59lxJWSzGrdvcj2FmUZJDjIyc/jmmkGLq+8en9KFcupJARAcKQeR+FRMBkhiQFJzkV2p3fNvY+QqOM17q/FG5pjPO+4ZkY9Qo7Dr+AFejfC3WTpPjfSHKbz9pWFQDjcDzn6AjvivLtMuHtpUZHKAe/QHr+OK9L+Htv8AaPEWlygAGOYOjNyDzgj64JxXFiYt05PXbY6supQxFX2M4/8ABP2B+FPiaXV9GsS7ceUuCOnSvT0fKjmvHfgmqL4btQgwdgAHp7V67EcAZr4XB1JRk0tj5XOqUKeMnCCsky2jGpRUCVIWwtfa4eraHvHzbRJVeZwDjvUU9wY0JJ4qhFcGRyc9+npXn4rHxnFwitTaFJvUtS8+9c9qw3Bxjpxz610EgwhJrFlPn3BTrjrXy9Xma0O/DaO/Y8C+LWlytau+3b1B9q+LPH0Jj1C5jJaQg56DIwOo+g/lX6GfFrTE/sedecsM+xx71+f/AI/ga11W4DkqYkyXAwcjkAEflXJkk3J1YO10z+meAsQsThpxfY8svovMA24IU8g9x6VjTIIkLbDksAFGMkf/AFq3rxAZGO8h2GSxPPNZF4yBwu4b8naAe/rX3dJylrJWfyPJzWnGlW5Yq1zM3GG4WVSo56OMg54/yakln2DIYgA4AIzn1qBpQNwO4gHA4z+VQ3d2y22xWCOrBw+MkEen4E12vltyyXzPlp+9dNfM+x/CDg+UCSCMYxyMeleqYEmlsgYAsME47eteMaFfeSuDyOhHqK7U+KXGneQgzHt2gg4I5znPevk3Qm6ntLWsfls6r+Gz3/rQ9U8K6jDpPhm4kQhiy4XGOSck/T61JqXi+0/ssrOc4GAAQME+5ryBPEFw+nLEGzHnlVXGTnnjsP8APNQTebdyEtyD0yckcdM1ySwNOcrzZ20MRVVZ1YuxBrOtCS7c2yuERyBtG3P+NZbad9tYFwQGPOSTiugj0oSoCBhwQSGB59q0bfS8R4VQOc7e2TXXh8vpUpXhHXzPYr5lisTZVHt5nOWPhdJXBC4xznjmte00JV3OBgrnn6V0FvZCCQYyMdsZz7GrkcA2FAPmJ5b1HpXqeyhHRr7jzfbTqPX8zJt9NUgExYOenrWglnsOAm3jAAH9avww+XjPI9xVhYRcNnGBn1AxVJdFoZyrNK0ShBEm05zk4IGO3pV6OMFsgAAdMdcelNS1G/JAJwfxAq0mWOdmfYcVSp6sz97uRbByRkZ4GRyKmRQZAQAMgZUetIEPmAYBUnk5OR9Ksw7d2ADk9DWsFyq1inO8dRFbG0jGD3HpT1Z8biASPQ054wTgjoc8UoDIAASA3UVTd1a44WXQIiTICQSD1OelaKKAchSAehz2qpDGcEg8enrV+NhtXAyfTNY2dtRS1fMvuH7SBnjkjGahmjLKQQcDqx6D0qw4bA6Yz0z1qCYbxk8beKGm9LkuTR5R8V4DPpzqAFKncMd/X9K+TfEy+TqM2Pm5wF/xr7C+JFsslhKyvyFwMDPPSvj7xXJm+OAwJBcjI47YJ6E/SqqK9OykfecKVUqzi1e5S087pIiSQcjJP8Ir6X+E7JJpaR4UODhSDkbev5nivl7T5nMpwpJyAAe1fTXwMcnEYZcD58N1zwOPb/GrpzgklE+j4kpxdByTt8j1byyihWGR3FQOrK42gEDse5/wrd1O22BSVALDcMcVhykKCvy89RVzbirn403fqEQGSWQHHIyKfnjdjGOhHY0R5ZBk5J4z/WpAhcAYKbhwemPzpK9tDG8WRRSbcHBGBjnnNSo7ISW5Yegxg/SkmGWJLbs9ajUlhjdlsnnP5CumF10BJJaI1rHUZY/9W+xgOSD712WieKJrXYwbLZGSO49K4PT4HdypU5zgZ4z713WleE7q6t0kjjeRSOHRSR9c+le7hIupvscuI5eW6PX/AAZ4lTWITFOh3cAFuf8AIrb1DwtZ3xDbQreoFeV6MlzoIyuWBPJU5A/pXpfhfxF/acaRyHLnOCR2Fd1fD1KH7ym9DxrxTsea/Ef4E2niGCWeNFiugpxKvP0618x674S1TwfqAWaGVPKyFkPGeeDnvX6DuoZcEZB7VyHjT4a6T4vs3S4gQy4JR2Gdpx1HpVUsdCtH2WKV137HuZdm2Jy6acJXj2PnH4V/FC502+SKSTCkgEN1I6HGe1fU3h/xDba7ZrLDKrE9cHvXx94/+GeqfDe/aTabmyJJV1B49MmtP4dfEm50K+jVJS8eegzgezV4+PwFTBP29D3qb7H2+Jw+F4ipe3wrSqrddz7IormPCvjOy8Q2qtHKpkwMqK6UHIGK5aVWNVXifm9ajUw83TqKzQ6iiitjAKKKKACiiigAooooAKKKKACiiigAooooAQjNLRRQAUUUUAFFFFABRRRQAUUUUAFFFFABRRRQAUUUUAFFFFABRRRQAUUUUAFFFFABRRRQAUUUUAFFFFABRRRQAUUUUAFFFFABRRRQAUUUUAFFFFABRRRQAh5FfnX+2JCP+Fsa1GwDowRyrdDlBk/oBX6Kdq/Pr9tOL7N8VdSJKhWt4XCgcn5Bn9TXm4+LlRdjuwa5qtr2PkrUVLMAQenIJBxWJcxA7QDgtllwM5HqK374pIWbLRgHJbHT35rFuGG4OpBIORg5z6HNefh5wilFPU9SVN81jPnXYrLncTxk1UWR0IBAPzdeRx6VZniLqXwc4PFUpxvMaD5ZDyAf1P0HrXqwbg0QqatvY9T0Qef8O70QuVEilTEV6gDIORk9eCB+tY/xhhQpoZR2aJrTzS3TBGBgevJPT0rY8GyCT4b6i7uvmQZZCoI34Yg8Hnn2rD+KFx52g+GYgd3liRXYjgHkjn359a9CUpONjx6l1PTueaz4toiUcOWA/Af40yJRLARwcjoDTJvldjsDgDhc9adGPLVdhwCMkYxj2rl5lDRnclBblW4jnjLEPtUHJLLnIxioSoibeCAT0I7f/XqxKUDhHJHmHAyevHQ+1UiTLwCSASRkYzg4/Kk5pkOza1FZRKpAIBzzTzIFjVE2sxZVC59e+elRLmRtxOCvALHg+lSRMBklCMEj5uprS2o7cui1CUyLmIkcHqDkH6UyeLdtCAhg2Du6Ee9Plld5VbbhFG07R1yepoeJjJgOoH8RYGpvZ7mivJXuvQhmu4wqKEZyDtIA6Y+vapOJGRcY4J6UeQBncQQ340qEF8gHPdic5qHUvswjSlurCEncMHBH94VchQI2R0J7mqzSAD5AquBg5GeO/wCPv2qa1YZ287AMevPp/wDXqYPmdmdMXO/QtCYNnChSBwRVORXYEuMYPGDn9avBSApwACeTjtUMswDkRJ8mTnd1om0n0NYRV7P8xLUIo4QqTz061biYMCrPgAbhgcDHY+pPtVNJQwPGO+MVctYXaIktyOwrC8bas6JQThZbledTMTtBVQBgkYJ55/zmn2wIkycYJoZgScEFc9j3pbeEmVCOMd89fwqE+y2OyMJQitbGofnQDqMYAFPtS0mEIUHG4gHoP6mnbQsYUMOvGB1q1aKqYPAIGORWDnJ6Ox6GHnrZv8yyrO4jUYCjjB4yfrVqCNCwJLDA6Y71Ejr5YYEbWAIIGeKniUhMtx9OazlNxWrX3M9eCutToNC3SFwpUNghc5AHt9T/AFr9LtBtmn/Ze0UYHFpEQT0H7zr+tfm3oUCwyRSgEGMemc/hX6XeCpfP/Zf0ghcgWEeQfQSV9BhpudFadT5/OJW9m/M6H4Eq/wDZ+qu+0M1wCQo4Hy4/pXqf8VeZ/BNEWx1TaCB9oBwex2816b39q3rLlm0fHY+XPiJSFooorA4AooooAKKKKACiiigAooooAKKKKACiiigAooooAKKKKACiiigAooooAKKKKACiiigAooooAKKKKACiiigAooooAKKKKACiiigAooooAq31jDqNq9vOoeNxgg14D8RvAr+HrqSdFzbyHcsgXPAHIPoa+h8VR1fSLXWbKS1uoxJE4wQf6U07HrZdj54GrfePVHzv8OvG9z4Wvwsrs1hLjchBO0+vtivo2xvYdQto54XDo4BDCvnPxz4JuvCl/wDIN0LnCyc4x2+h9q1Php8R30G9Gn3xP2JyAD/zzbp+XtXNNewfMvhf4H2GZZbDM6H13B/Et13/AOCfQVFQW9wlzEskZDKwBBHII7VNW6aeqPzpqzswJr4H+MCAeL9a2AnZOy7mOc5ANfe/evgX4tT7vGGsKVK5nLZA6j6/UGs6jXLqdFCPNI8kulVZiQM4PWqE8m4jnJ7EVuXaLG4cJuXOSD39qyLqAlWxwDggjt9K4aii1oevTV1717Mz7qItyG471WMG6RTkYzjjvV+ZwqexHXNZTfPcIWIODkZGce9ctOKi9wqxipe4a2rc6QsMUS5xgtk8565/CuekjKoARnnkjtXSXWJLIEEOcZytYrjIJPb3qatPmVlE3pua3VzKuUCYIHBIB5HSnWjBLgAgFVbcGbkZ9qfdjOEUDI9Kmhi+ymPePmIB24ryqvNs1Y9fDJu8mz2j4cXrtDBEcFydvygAAdjn8+tenoxMTAhTxjPpXjfw9km+UodyKoxGxwCfr1r2vSwJrQgrtA5wO1eLVpXnzS/A7YWehyd5p4V3PJLEtye5qC2sZfNIBGAcnce1dBqEatKcqAoIwQDn8agVC8gCnJ6ZJx+tcl05WfTY6rXiTK6xWQgwuNuCSM4/GvM/GlgNkpjjJUZywHGcjH9a9FkU7mTIJziuY8S2WyKUuABjv3q6XNCQnPTljufPFxKIrtw7jcr7WA6AnkD6kGt+wudsSAHDZHzHsM9MetZ3iaEfbXeVUUZ/hAAxngH1P/6qu6cjmFHCsUyOSeM+n+fSvQnCSXxWPNVO09UemeHQLgRkFgO9emaXCRp25sK2duD+nPv6V5Z4WYsEIGzOCQDXrljOy6P5skW4LhQqjnJzj+VeZW5Yv3lc7ZKcbanA+NIJYIXVkBdhhWJxn3FeGeKJlUqAvzlgpwM5BPOfb3r27xdcmRXMqFeoAznivDPEryS3JCABQe5xx/U1zRqe+m47eeh3xdoqPUl8KQA3G98BmYLn15wBXrejWDfaFjYBWPUMcYI7V5P4TtpFIyykg5CsccZ6E1654c82UAOd7YGWPJx6fhXLX5pz5lFP5nr024x7s6y1h+dEHGOoz3xzXRSxAW6O+QQOR7dhWDFHslBXO7AYsDnBrSS5mJHKuQMBX6VytcvvNfeE1dXNOG1MkIBQmLGQCcDP0rx39qYxR6BpyhmERZI2wcEEtn8vc17NZRzlApJIzwCeleI/tWO66VaCdSiPtIYDurZBAHckEVtho81ROKtqefWqPkdz5rllBndx0B2g564FVrqZ2glZQFCrk5GQR3HvVt1O7KFRj1XJOf0qK6wbcg8rgkqK+ybu7PRnx1eTvy2MCz4vH3ZOeSfT0qS8tsKQdzBjkN6VDpqj7TcSRyyPEThVfjGOox9e9XLmYMgAPNdKhJ9TiatLaxg3luTkKQMckdKv+HYohJESAMEfMD1wcjmqsxLbiRg88nPbtV7w1mC4D7gRn7pHAz/WpqQ5Y6LU7aEYKV3v5Hqt/dSzeGykMSlwpUE55zyfaug8F3J+yRYTbgDI7Zrl2ZotKBAwGGM46e9dB4Lke0x5jqx6g4+Uj1rxH+6jfzPUcoxa0PUtJ1RCBGAQ3cHpXC/FtHkv7MKGWMlyxOTlQAByRk9faugsG8y5Bjxv45x15qh8T3M1vaEkiVS5dgMcHGAfyOMVnJc6utDqi5JqVi1+zvqXlazqllEA8b2jDbnksSCTnuAAc123jOR4jLE6cIwwy5AOD+fX1rzP4Bss3iswqClvLGSCRjBPBBPqeK9n8WadGqyId2BxiTAIPoe1fNeyaqvXVfM92i3NaM+cfGrs86sTgA+v6U3wqQpQpncuAGPX161oeO4PLMi8bFbcxxnIHUY/wrJ8MzedMohLeXjcSMbWHb6n/Cu902oJxsznrUru8VovuPTdPbzChdgXJySBjBrr7S4WSx8sFhIo4JBPBGByeprj9NidFQkk+o6gV01o5WIEEZxnioUJc3NJ6ELmtY5nVbUPeHexHUgAZzXM6mnkzJgEh+BgZAxXX6vNm93MMgA57cnpXNazskZZcqdvKso79OPepqcttNfkjVJy3KZdpIiSGGBjPqKmtnDRB0ZZFIyMZ49qeiHaEVC7MM7Rjp3P4VIgSP5AFD4yATj8a8+VNt35bI7ocvRaivGzYAAxjJwKLVW3luMKeRToXIVgXJJIJAHB9vYfSoz5gwRgKR1HNRH2bfNe7NU+eOrJrg+c5YEDaBjmqtxKYwjcKGIGc4we3NEUwkkU9QepHeo7jczEMwAxuCnj8RW/Jdi9mr2k7oiupZBCHSMO+4ZB4JBPJpkuJQQgKAnODjI9s0gBclN+0E8upyR7803kZIXJyct0Jx2+lc9pL3WrszmorVIrXUblAE2gA9SSSa5zWGWFWycMecHiuiknkIJCI5zkKSQCPw6VyGvXW8gIRuJJIIyCPQV20JSvyvqcdecnomcjezrJIJVGVLEBh6/zxWjoMQjkZyBgjgHscjn/AD61QunEk7IRwpBODwR1x+lb2joxZSqg9xnvX0PO4wtJaHj355WnqdxoA2uHUkFeAwGOK3b66/cHfkNjjgnP41S0OxLxo4IBxjGeBV3U0JjJYM4BwSMcD+tfO1lCdT4bnsUKT+JKyOH1Ry7SPneCemelYcUbGUlRn0HvW9qMSr5h25bnkDqBVC1XzQF2kEkYPp6103jFcsrHVCPRo6DR4CIgUi2kjJB5578VT1KMRIwPzqxLFW7Z7YrZsI8whMYGOCTis7VSWg2lcnsucYNYxhedk9zrvZaHmusBEkdOCwG4gDGAawHjDk4G8NgbW6H1roNXQuxOAH5zjpjtzXPNGXkwG5Xpjt719VRjKlFRZ8vioJp9yO9VN4JJG3gDH6VRZQyncPWtSe3AjD7xvAwAeorOZML8xxkflXtwldK/5Hz1eVOD5Xe5iXkAlmQBipJGSD0/+vWxNIWQAgDAC9OvHWsq4jL3aqhwMgnI6+ta4T92c5wRgZ7Vre3S5xtp+8kYOqhtrbSSVGfl7VX8JRO01wQFCOdwJIOSOvHbP86l1XEbAkkAnqPSo/C0wDXACjHVe31NdnO+W6VjzpQ53760NK/V0ySACRkKT0Poaxrn51COCAcEgVuXBXyiCRu67T39awLpD+8bcc55Uf3aqk1bUbhyNNGrp2J8nLEKRwOD9fwqPxjAokQgiQFdoKAjcPU5puhNiMAOUBIIYdvzqfxNsmjjZGDIBwynOc964+VKtdI+qhKNTCyuczbErB09gM1Bcb2DAKEII+hFPhcsSIyCfUnjPpTGcOxJJHqCeh9K9FQlzXZ4yqOMeVou2hLGEocbTtJHU+/4VubHEsTKSVACnPr0Bz796wbTa7xhOMHk5rpE4hBLs57AgZHt6cUTtH3bHl1ILm5kV7qOSOYCUgHgde/YUvlyxGSOTejI21lYAc+h70+RHxI6FX28lWbGB2+p9qZksgOOe5JrmacXe1wvK+wySNhtJPPB4PT2qBWYTtgDaOhx1HepQ3lnYSzknkkf4dqk8tjkqQAwwRn0rWLcl7yMpa7laaZeoGDjIOKyoEVr+FnyF3bthBG4A9K2JocQZIzIOVAPQ+57VlxuYtXjDHkHIGARVc0DGTb6HQXUriPJC5JJJAP5fSsu5QyYO7B547ZNbF0oaIEjIAzkjvWO67iDx9TxURj1RsoqxTZQqgSMCAOCw7/571UlQH7rMNo5K84H9TVy6hN1GFCgkcsD6Dn8TVd2SNwEAAIyFHQ12RaS0MYvXQvaNKnkOF+8SCc/4flWpHtZcOgAboc9aoaSgjR04yxzmr6xkOpMgGewGcH0rlqzlzWtYuNN/E2WIAflwMj1Bq9EonOCCDiqsaBsEbQxxyB1q3GuyTBbkgnGetc0o8xtHmvvb1K2rgC3KdOMn3FZFmAxAJIHUH2q9rDkQ42EjIAx1x6/QVlW5eMbQMbj8uMnnvn0ramnGNmzmm3KScdyfVw4sWl5fbwf6Vy6LnD7MOccjsPT3NdVe7zbuwABxnHOB+FcnHuaZs8NnccDoTXRCpbRCcn9o1oYgyq0eCSOcjBGO3+fWnSKqqFAwecj1HeltZDBEgBUFSSGIz1p08f2iJiHBKgnAHX1rRXlrcz5L6plBdpLAnJzkYHA9qiiG13LHIPTAqGLMjEhuMjLe1WkRVLPggqeDnkit3K3UUdXuW9NQvdgDADA598c/lWrswM5J9OKpaREnmbg/JBO1hnGRzWjKAVGevXJPT2rlnJt2OqmrO9/wMe9cJkA9+npVe2hKkjduc84Pb2zVnUCF6AEkZYdMc8fWq9gq7xk45Aroina5LlzSstzsfDsLQgyKBkqVbI6j0rp9JVgwAJIzxk5rntPDLbgDIyMAmui0SKUAFeQDtIJIIryq0k5banRFLruXPEGFtsyh+Rn5eSR0yM1xzwoLg5ORXWa6gCgtI0ZDc4OSDXKupL5GNpPJPanGTas+hcYpbI1bAGCzkUKpVgcZ+vrXPS8SPuOCxwD6Z7V1GnIGtXQZkYKW2YwQoGSR6471ypOGJ42kk59DmueE3Kb00IqyjHRN/cR3EWHJBIPQ5PX2psY2g/IAT1z3qTzRJuXP3Op6ZpUk/dxE7iMnKgEle2eeprvio9jG0LXehZSQRxgAkj0HGPwpIiCAwyCc8tjNV1HJBOOe4xmrlsn7oEOZCehJzVN9kEZae69hdpy28FT3B7U0RgucHOR0AqdkHAx17n/ABpocQ52gg889M1mpSekkCqN7pL7yGCAhGwS20kZPX2Bpxh2E4JYnoCBx60FjnKDYxHDAgHNTqPkDEkuOcg85701Dl99dQUVu0NECkA4ORinQgM5XHPOF60kbAvkZLg4JJP48VbWNWlB2fN03A4x/jVNOSL5Vsma3hmDztQhjYFSzAMQONhI3D8q9F/aJ+JH9rabo2hQTBooIw2FOcAKABn9T057VyHg5DHdCUghRxvXGR788cV5/wCJLw3Wpz+acnzDtBHQjjg1zLAQxNdTqbI9HDY2eCjL2L1fcxpFG8suQCSQq4Aye9I1qud3JP8ASpDCCCwPJPIx2qVUEUJIyQTxkdvWvqINwVkeLO7k3J6sqrGA5AyH7jHUfWhoUKHfk4I+72PapxnGcfIeQR3qdUDrggYHfNaRSe5m4yehXSEZUnpjnjrWnY24muoYhkLISpbGMccD6molhjyCyYQfxA5z7Y7V2Xw28PHXfFdlEyMbdXBfcOCcZHH6Vw42s8LSlUt0PdyfCyrYqMF3W2p9OfDnw9Honw+07MZjeTLFcdgAB/Miuv0eAylUyQOBxV+70oWvh2zijxGyoBnHb2/lVnw3a7J0xu+or8iVRT56lXdn9TUZqlhOVdDa1icafpJdSVXytwA56Yyfqa8dkXzXLMS6tySB09q9a8ZOINPLbwyheMcA/Un3xXmbRNITkIgHQAjp/WuajHlTcWeBWqclBd2y94DUWmrsC42SA8EYOe3Pp1r0e7k+zRPNNKEQDJycEj1HTIrx/wAyayuTMm4SKBg/54pmueIb/VrMQzzOycDazY49f06fWn9Uc6nNHbuZ0qsIxSl0LHjfxd/ajLbwPtj9Tyf8Pzrzi+BEzSkYaTBOB1x9K2biIv8AMWIUcEgdqpCyE7bXYOByCuef8K9bCUqdNNze5y1a/wBYrKK0XTcgsolfZvzgDIAP3vY+1dt4W1OKHfBIxG7GwcEA98/h3rmIrUhHVVGV7k9u9HkhkcEDGemeR+IrPEUo1ZOKlo9j7WlT9lCMUz0q5SyTKTxorjBJXAyPQ4615742vdKtrC4EKRGUqc7BzjPPHc9Ko+bLDsTz22DkBjnp7muc8QEbJSCUZlJ5yQQOvH9anDZfOFRXnr5HVfljJta/geE+Im36nMAgWJslSeDnvkfiOaw41VYyyJgEkbT1FbuvSRtdMUf5TkkMOc1j+WGUsh5J5AFfqtGHLTin2P5Sz7mqY+pPz6FcAKH44YgKM56+tOaDYSC5IPHFIGwApADgncDyQO2KcJCSA+CM1utHofORaT95CRvsydueOFzjmrtsQUBbCnAwMZ59M1XdAM4XAY5znNWosqoxyCelHW5py36Hd/D6IzTE7wCOo/HivvD9hCe9i+J17Gbg+UbJQyk5yARxXwT4Hk2XGxRg4ySa+5f2DJpX+J2oZf7lvtbcPYECvic0u8RGSVrNH6bRoqvkM5T+yj9GS+0Z4NVZ9VhtQTI4UdeTUV7qEVrbFncDjqa8Y8YeILi5uZNkoMZJCjuR/hX0Mqs3Fch+b4XCRrXdR2SO38SfFG2tFeK1TzJORljivG/EGqXOs3j3E74JOcBiRjsOaiuGaVTISSc888VVWRJCBIA2OxpLm3lqdLlGinGk9PxK8NrvmJIyfXGa2LOy3AcEY6cUun2plIyox6gV0VjZA4BB9Bxg/rVPVbnI6l1oULew3LgLyD1xWjb2LEHAORWnDZBB0x3JAzWjDaDaBwMd89fSs1G2qZPNyqxjxae7g4HK96sLYodrAnb169u3Nai2pCk4KnptYU8wZwfboOKrmYlIpxWYc5wcDuBVuCDggjA9KniiCcc5I49PyqRYeRkkDODgZqeu5PmOijBGAAD2IqZIznINKsYXAA6DPB7VZjXLHAwegBq17w7dUEcY4J/E+9SLF0BI/wB6nIoI6gH9KeCByQCTVr3dGQnK5GEw2TnAHSkOGFSMuV649TihVGRk4z05rROKGyFowDzzz2PSjy8ZwMDOeO5qZh8xxjr2psf7xiCMEAZAPSlr0I2Gpg8AnHvx+FA+V2wOowT61KACx5znnJGKbsIzkfTFa2urCVmxjrnjcRnuBTh8ijnPbrUiDPJBGO1MKfdOCQw4JxUtXtqVtdkbKr5OSQeoI/pQU/I1IMjIAzuppAyCQMjpRsiVa1hEUqo6kDtSrhkyOQec0u0n2GOhHSgZGABnn6VNrahyq2oFeCD3/ShkC4CckjOT2PpTyoOB/EvpQQOcdaLdUCatYYqgE5698dqXYDnpx7c091znI6+namJkKDg56Eiqvy6Br1HBgnyjsOOKeqhlz1GMGmKCcZGR79qmTkZ9CRS1exWlhFIPGc+vtS8EDBBHY5pygSAHIOehzSBcnI4FWtrIzkrodyVweB6gCmlcDPfNSD5QPp60FAASSaVrsFtZCBQQMYpXXj5jz3zSqpzgYA/X8qApyQensafw7ku7YxFG4YAyTwSaApZiO2efSnKoGSMdckYpzAE57+tK2oJPqMCAkE4PoQO9LIu45z9KcuWIBwCenNHBOM89ORVpX0LStohmCBx1yOPWkkIEjAcjHA9T61INyknt+dMlGMHIHrmp5bbDsQrkrz97PX1ppIVuFA9cDrUjgDnIzgc/0qPAPU4Hfis2vxL6aEuR2JA7U4gHIHAzwSOtRr29PXNSFc9QB6c9aIpiV1uQyALgjnnGaiv9Ij1rTJ7SZA8M6FHUgHIPbmrZwAB6njHepLJxHIvcdfU1PK5aPRGkZyhaa6H5ffGHwa/gX4gajp7gwxiUlQQACCcj9K57RtSOmakJVdgCwAJH5V9Sft0eA4m1rS9Y8oGGZGDMeBkdM/n+tfKMSZt43Dl3A4JGMHPA/CscQnyqcd0f1Jw5jlmGXwk3urM/Sf8AZo+IieLfCEFnLKZLi3QbSfQYB/WvaB0r4E/ZV8cSaRr0EDPhPvlOnykgN+RP6196W0pljDY4IyK66dRz1Z/PPE2WvLswqQSsm7lmimio55HQfIua3lJRV2fJLXQbctiM844r4L/bu1NZbOWOPLyIwKA89wSR+AIr7O8VapfWtlK0URJCnkGvzP8A2t9d1G81e7S8HlkrkE9gDyQB78V8VjqMMXjYSUlofs/hzgG8weKk1aCb8z5C1ly1zyDkDpnoTWNIf3qjauMZJzg4/rWhqKbZVLkHjKnHaqD7Wwec9yTX2MYe6rnJneJlicXOba3Y2YRYBIJJBGff+lVWRA4BLE54w3AHvU29CpIIZCMhhzkVFKFBIBO8jIwenvirUIt6ngNtKyL0RAXaTlG46Hr3B9q9K+Ed3LL4lsISyhFnVi5AIUE4H4nNeYWpZnx0Hf29q9P+Edui+JbInLRvICw25BAIP4DGfxrmxfNKjKEV0Pay+tyV4Tir2P1w+DTFNLtyeOAMe/evZ1AaIcV83/CrxR5dhabjtAUEg844H6817FF4tLx/L8wx1FfGYTDVIRbtc8XPcHVqYuU4rRnXQvleufTFSF81x+neKvOLhjtOTgetaMeuDDYySBmvV5K1j5mpg6kHZot6terEmM9ai0/PBrzbxh4wlS8WJRtBbqTg/pWrpHjVYbUGU845HBxxXD9WnN8x7DyutDDxklud7eTiOPBIz71Stk5LevOTXC33jxLm7VQ4Vc1qL4riESfvV59Ov4iuf6pVvfdGf9nV6UVdbkXj60F9p0oJ4xt56f5Nfnz8cbGSy165ITJRj8vGCOCc/lX3D4/8XxW+nyiNtxK5wK+D/jfqcl/qXnlQHDsM9cD1+pGfpn8vPwOX1sPip1Nkz9x8O6NWjOTnpGzPJb+6iuHV05IBAI9M/wD1qzp0NwjqVUnIIK9ah+2APIeiZI5HGa0re4ijQOwCbgCM8/jX2dKnJR96W5GdVFKs3BX5X3OavWe3fYqgMnBUgjBrH1NigAdgrNng9eOvFbOrOst47CQZOGYk5yPT6mua1K6HzoVHzLlSR93PAINbtPex8xVqU377XyPt+PRkTGxiBwQVHB961bPTBK4Geo/iPAP9K1otP3bWOEyMnParlvpx3kqMcVhrzXkrn5opNq8jPi0xFO05HfqeavJp2wcLk4yOMZq+lsFAZs7lPyjGaswoZTk4H4UKFNFdPdKsFkWUqT5ZJDBh1zjpjpx7VZjtBvwcgDjirJBC4HHuBT0hO5mwMHHPrScYW0d2Zc82rEdvGASqAkE8kg/1q0IWfIGEyeGx1pYAQ6DByQWCgdQOpqd2MTZUZ/WkuXluaX5XdajUzGCDgkHIOOn41KoA2OIyo5JG7Kkn2qRdpUEgH14606QooyAR655x+FN++tBKTb2IIxkbUJbnPzHOM09cI3zH5iTgAU6KMeWWDbD646inKHyQc4I6cdaS0WrFNW0FEeHJPOBuJAPapADjKgc9Ka6kIfmIIGcgZx+FOQKqgZwM5OD37nFWkn1NYcsvdSHxsSpJBB6EHjOKXLnYSMJnB4zg4z+FMQlmyfujoPX3qV3PAXH40TfRBKHI+ZLQmjYGMADOCSWx1z2qzFjGAAPoOlUYslsjgE81dRRt4GfWueM+bcpO26JRKS2AMHGM0SMdmCN/GMtzTAWJxgZ9c06TLLjPPfFXyxsEYx3scN45sDcWUxBYDB5A/Svjbx3GRqk6JGUJG5XIzyTyMduOa+2vGG5bJ8AEAck/rxXxt8T1ZdYkI+TBOHHHU8D/AD610RhBRb6H1/Dc408Zr1OLs5vLIOcMDtIxwD6/Wvefg7rTRSIGOGUBjx+FfPolAmJJAJOMlsDJ9T2r1v4TahHPeqsQLRgKMtxvPQgewP51zXgvhifeZ7R9pQk+n4H1L/aRu0UglhjAH86pyAGUvJwTwT/Kq+l7hbrwA2ORUsu7dkgj1yetb+0U0r6H4bNcrcdieIDcAOnc5qTLZAJwMHPvVaEghnYHawwVPOPy61PISyK6ndlQV5zkdq1SmtzmfuuzJAVZecBu+Oc+/NRbCzjAwf6U0B0xsRnPcLxj3pygSYYZBPBIPQevv+NHPy/Z3NIxjHRrQ19KDPdRENtAIJ9xX0j8NjG/h+OMovHIHXKnoa+a9NdYplcbRg4Df5717f8AC3WigEcr5B4AIAwDj075r6Cgueg7dDjxMly8sT09rK3ddphjKnttFY9x4dW2uhdWnysBgoPT2roKKyhVnDZnkOKZBaTGaPJBDDgg9jU3WjFLWb1Y0ZeueH7PXrRoLuFZFYfxDNfLfxX+D954X1E3+mxyyWOSXVFAxn19vpX1uRmq97ZxXsDxSqHRhggjNejhMbPD3hLWL3R0YfEVcJUVWhKzR8ZeAvGVxoGormQqoICqc4bP/wCqvq3wf4wtfENlEySLvI6A/wAq8a+JfwRfTJ5tU0eNnQnc0UYyc/Qdea888J+N9Q8M6jsldoxG3zwsCD/jWGJy9Rl9Zw0rxfQ+8lWw/EVFc1o1l+J9o0VwXgf4nad4mt1Tz0M4ADBTnB9D6Gu7Rg4yK4k0z4bEYarhZunVVmOoooqjlCiiigAooooAKKKKACiiigAooooAKKKKACiiigAooooAKKKKACiiigAooooAKKKKACiiigAooooAKKKKACiiigAooooAKKKKACiiigAooooAKKKKACiiigAooooAKKKKACiiigAooooAKKKKACvgf9thSnxTncYB+ywEMT0+X/8AVX3xXwX+2/arN8RZycgG0gO5TggjJ/wrhxiTou+x14X+Kj48voxGzICxXJ6nP61hTLsyCM+ldBqKYkcjByecGsWZFVTyASc8HOR6ivJw0oJ9z6HnjGG5mzeYkZ3Dlvu44qo1qZipIA45z39q0JsuFwTxxjNUbiRt4Qdc4+U5rvjGM5WsedOpKMu56b4HDz+DL0hAVjhDS5Odi5HvycfXg/iMf4mwxReF9CMZ3je4UqMkcDB/EH/65ra8Cgf8ID4iRQxnihVgxJAOWUAY79vWsX4g3Am+H+gCTbFNAMMIsAykkcHHYe3XFei24eh57TlV2PKpx5ZwSSSBjmpYsGEZBBHU1RuNwn2lePp0q5Hu2KAMrjnnGPSsb88tzok3CyexVugJOMZAPHNUiQrEMSOMKQM5Pp7DGatyjG8cqV7+tVw5J25BAHOfet/dW5TcJp/oQtbOic8BhkZHv1p8QKggjJIGO31ocl5FUMFCjAJNKqMZWHBAPBBzS5UxWVvd/EsMhRBzg5wR1/OoZgdxIIVSMcmn7jgAkk5BIz17YpksmUVSAWB4IGMD09zWUopdDSMe7IsmAZKgITwfenFi6ZAAyelRlxKQC7KB2AB/Gn+UpUbhkq2RnnGOhqLFtRVkmIGZHLFVLEYOeKsWsgzyCncA1HKCQCOT6E1LbqyEOenUe1Q9H7u5tB21Rejkwu1cHA4GePrUVwmUPlt+8DZyw6juOPyp6R5+4MZOeKheMxyHJIz15q+VvV/kdicb3WjEX5CAOdxAyfWtjT9quCxPAOR1BrHjUDqScgYGa0rBXhLg7hkYIPYVg+WMrW/AFecrXFvtj4dFAUk5GcfN9PSo7OTbMpIwOnXpUNwy+YBkHI6elS2yjeFGAOuKynyKWx20uWOi1NePJGFUAE8n0qWOIlwd2SD0ptq37rAIB/lT9wTCJw57ntzUylK10dUGmrIux4BUMCE7leT+VWoNyyAY3KpyCaoGV96kjgHn2rVtEMiBlxhjtyPX+g96zi9btnpUqnJrc6fw3I7SoW4UY3EDOOa/Sb4csZv2X9PA4xaKo9h5or82/Dsb+ZHEjASSHC5OBux1Pp0r9IfhOwn/AGYbHkFfsxA+nmcV7mHadPfqeLnDbpQ9TtPgxHt0+/IbcGmVgfqtel15p8FyDYaiBnCyoDkY5288V6V0FdWI/iM+NxWtVsWiiiuc5QooooAKKKKACiiigAooooAKKKKACiiigAooooAKKKKACiiigAooooAKKKKACiiigAooooAKKKKACiiigAooooAKKKKACiiigAooooAKKKKAMzXNDtdesJLW7jDow4PdT2Ir528ZeB7rw/emMqXTJIfH3hngivpvqeKztY0aDWLYxTIG9CRmi+lnqj6DKM2qZbV7xe6PHvhl8Rn0u4TS9Rk/cOcRyN/AfT/P/wCv26ORZUDKcqRXzj428H3GjalKfLAQNldo4x2ruPhT8QGnVdI1BiZI/lilJ+97GuNXotL7L/A9/Octp4ql/aGD9Wl+f+Z6z3FfAfxRZj4q1J8HYZXBz0yG4+nftX34CCMivgP4ilG8QaiCf3huJGwfTditavw6HxNDmu+U87mH2hSCFZSeB6ism4QjcDgjtgYrUvf3YIUhSc9qz5iHHzYOeoPeuK8pabHqU3UjG0tTLlgaRByT6iqDwiCZCeoPTGa1LqcADaCuODms24JDpkcZ5zxUqL2WhftFtLQ0ZXkfT3VQo3EEkjoO+BWO6FXxge+a2oyZ7OUqDsiIVjjoSMgflWXMhZm4Ax6HGP8AE1nV0VrnTCNldszrmE8kjGCfbFEEYaVZGYkgAZYk8DoKnugSq8EZHT1PrQQFgACb8nBXPWvGq3jq9j08PHn1k7HffDu5MUxZRmLO0sMjB/8Ar17tobGaEEfM2OQe4r568F3aWl7GWJCsQuD0BJwP517x4euhHGWOCCNo968er/d3PQUkncs3FgXYljk9yBVGZVgUlHDAHBx2Nb5kLMHA59xVK8T7UpEqheuNh7evavLlJJ2ludMZpvV6HOWUzTXhBUkZwMHH41V8X2kkcBVgjjbng5wOvbvWrb2fl3ZCHcD36VF4rglFs8u5QRjBU4wfXHaqpylD4WVNX1ps+etetBIZMAEg8fX1rK0+4ljjMQ+6WBxnp2zXRatboJpVUAAMW4HQnqa5tJik5jCDO7hh1r27pwtLU8qUVCpeWrPT/BLhZkLfMwIUDGTg9SK9hicQaWiY2gkENySTXjvw9t7g3IclDEyfKA3Oc8nHpXsMUY+wNlgQi9M9BivJxMW7RO1JzV9zzHx/crGkuCQWB4NeIaliecuQQewzwP8A69esfEWZ5pJQSCAeGHQ/15rxu4ZhcMgGAp49+9cE4KL5HfU7qdPmS11Oi8Lw/v1cPjoCAM5GckfmK9Z8N5RAVBB9Rxx3rzPwzZSoqSYBRj3OT9MV614Vgi+zFpCVbso5ya82UVzcvMelFciu9TdjmcoUCMw+4cDofQ0tpcSBiCGwpG3nqO9Ry/ueUHv8pNOtsMNzgNk/dI61nNcnxu5fM5puK0Oy0tt8Y4IOK+ef2uJnebTLOUlEO3YoOdxGGznt96vonSWSSFJQuCFwcHg/hXzf+1Y5n8SaPEsmAiM2B3G1Tn9QK78BCCqpu5w1H+7aaPAxGxBB4x39Kiv7U/ZSyuA+eADzV44QOmThgCMDGaoaoXEeVP3gflA/X2r6/njazTPj6leMHaX5HO6LEyXF0HODvJAI9a0LwoI8CMA5+8OKq6cxF1ITjJOSM0+9LsoiL7QzbiGGcgda64NNXRzupKpK0DMv5GIIACkdyOvvVvw0RLOiqCrFsAscAn19qqXMgIIUMV5GSMfpU3hqJzeICGxkkEEcn0q6j5YN/mddBv2nK3qeqTmQeHIzLE4jVvkk7Y7j1J96u+CyJGOWYRsoYMDnBOcEZ49KowXBbRZAYxxHkAn7vIHT1PtmtLwdAEWBAQfLAXjqfr618/Gbqxd7Kx6CadTXoei6FDsu4mIOzHzEnkntj0rN+K/msLchovKxuGByg5GCe5Of1rqNPVJGi8qPBAG5RzyOSa5n4mW8sqgmQbMhsjABJ/z0rkfNfRtI7ISV7mT8FWYeL58syJ5YyARngEgj15PSvdden83S5S/LsMBgM5PfI7V88fBqWS2+I8Cyui5JjKg5KDIwSfXn9a+gPEUMVvGFMylmGdq5JX2b0/8A1V4tSdSFRy5rXPoKM7QSkeFfEBVWKVgVlUY/eKTg5GcjFc/4UZY7gMpypHAHrnrXUfEKFGtwQQoR927HXPAFcZ4eBNzjDDLggZIII+ldLnTcL81n95hWl7Ncydj17TWBiU5GeuOua662gRolwOcda4jSbj90gIAwBmuu0i6JkAK71PBGcYz3z7Vg5zUbROaMuZXWpn6zaCOU7gA5HGRgGuW1KNcjIGcc47n6V2nicJPIkT4cxnK4J4PQkVyd/bi3YEcgDjv+pq0/mbx5rJNGWpIDFSB6DFRiYzs43YK4BBFSM6iYoQQwGcdKsG0EpUDjcMgkYyPWuSq24vleh1RlFbkFtGRgk4YHg+lSygq5BOTgNnoOaf8AZhGGycgHaSamWEMqsCGJGcgYrlWGkrTivU7L2WhnJEUYjYCpJIA4xnqfrT2txtLHgAelXigXazDoemahunRwQQysRxjt+HrWqUrpa6meknuUxGjhtoYhSA2R0OOlRXKjYQOSOuBnFXFixbbi+BnnnB471VkYRAkdfXFapzjLXQzd1oYV47hXYjlV25AHU/yrjdXcCY5OGXgg9j/jXU6nI4LyAhlY7SoyQCPX3NcbfyFnPmjBJONo4x9a9LDRXPeW33nLXqJQtJWMeRw85JHJPOOK6/wxH5mAyEEEAEjg1y9vAfML5UgnA9cV6J4QtVcwkBiOGIIxzXs1K6hHlj+R4dL3ql47HaaLZmGEYiJRjktjgH/PpVbXIjFGT/Cc4+ldJaOUi5QPu9T0/pXN+JZQ28SpwflLAnIHbH+FfMVYwVT3me7GN1ZM4m7YliQMgdT71UtFeS4zj0JGeQPpTrxyrIYwSCcHdxjnr9K17CMTsg++CAN2O3YVlUlGELyasdEfiNNI8WwA4wO1YOrFkjcgNkA45/Wuq+zhBtJK8dRyR+Fc74hdI4XHLJjG4ryfXiqwtZqatZHQrW0R5bqwIZnSTcCPugdKx7JP3rOBhweo6itvVY3c5RCiDqqjt/nmsq3OxmAOAxCkjv3r6uM5x1Tv8j5nGV3KLhJ/Iju3RA4ACOw6+prJl/eKxbdx0xxk1pXsZlYAcAdaoMxiQgEnnvXuQhdKaZ8fNa8sjIC771FJZCRlvbBHetubdBD03KSMKO1Yo3y6pCkTgHfypXOR3rev8PHgfJ3wvYiui0r+8yfdUbJnN6zEXjOcEjjI7+9VfDqMh7Eg5LHqfTmpdUnZiSSSOSWYYwfpR4bQzK75UkD5VXnPvXWpfu7XOXRySvYt38aFyQVIzyME7f8AP9axrhSbjkoBjICknI9a6C75WTBKyKOg7H1+tYN3ufBTCA8EkZNOD5l7zIm5xej0J7KfaCSAApwRnoe1M1idpgQ/BHpxj8Kqw3PlTBSDljwB3FP1ENJEpOACck9Dj/8AXQl7y0OtV9LRMYuY5BjGM857e9NncuSTnDDGB/8AWp5jUMSxzgfWohIC2wbsE7uvQiu1ONrGc3Nx2L+kwkLljn5hge1dLGoTKkLj2OefQisLTsmZOhHGQTit2JEGCSS+eATxjuMf1rlqRtqmcj54q1tyOYkNkjOCBgD8M0Swg8BsEnkelTrGYmyxLgsSAQMY9Ka0JYkoCSByRjg1lGTXUfM0uVO5S8pixYOGAO04PGaekp2ZC5wCOtLudZPm2lj/AAAc/n0pgVmR0AZEJ+YA4IPYZFXd/wAwnGV+YjkkLAgjqM8jrWXboVv0IwBnpjH41sT7CuQWx/ddske2ax4pMarFEQRGcknrjPTn86qMm03v8jKSa1Oi1BiiE5ZzkDgYB56/SsqQkcEg88cZrSvTIUXLMCv8WefYe2KxZpf3hONpwABk447/AI0Qbkrpi59dyOZWLFc4UkEENzVdkIPIHGQcHue1SBPMmYgg5ABJOM47fTmo2bypcN8oJ4HJreMZdTK7T3NPTCxhfIIcjGcjmrqqqjAJUk4zjofxqtp8RjRsKAnGQKvRAOckknPf+Vc1VJ9TWNRvST+ZZQB5DwAcdQMVeh2hgQSGGQQR1qtbIzS7QFKDk881cciPAI2kjj3qbqejkdClF6vUx/EZKCNcrscYPPcHis2ylYyAOVB3BQScD261a8QttlRgc8emM+1VLJo2YAgMc85HHrzWqUIoiV76aF3UHX7G4+YyseTjjHpXIkFZGPXByT6CuvlYXNuUIVSRjqRjHfNcvGNlwd6MMnkhsiuqnCDTOSfa9/mX7TBiBfJAG48E027yqyEICmRghunoakVpR+8hcRAYJbHUdcfjUU2JQD0z6DpRFu9krke89EZojBJJCgHgj1q3ENwcBQQB8ue/19veoBjzgXUsgbJUHqverKtE3nSAtEmflWQ8+wzWvKkm7Cs4Nuxc0fCFwzEknAHr3/KtNiASVGQRzmszRmV134zvOGB9q1p4gvGQQeRgYxXNzRUtDSEXH3jF1DlTkHaDn6VDpOJZRvABzkZ6EVYvY94ZBuwRht2efwpNDVPtqpgE7gvXoK2c1ys1l7x3Nh+8hjIKmPPAQ5H1/Hiuq00BGiWPduz8wfAU57fT8q5mxUowCIQB1X0rp9NjZFGTuJGTxjFfPVoOUrXsXKM0lYzNfczNwSGUlSoGAPcZ5Nc+EaJiSFYHHytXQ6/OjTgHO9QQCO4NYqfdJcliTnOMfyq1GysjZRlvc2IVEdkDGFOFLbt3P0xXH3E3nSM5HBORjtXbxxA6G8pdC4bHl4wSMcHPp2IrhpQS+JM5B6LXVhlKWslbU505c1p6ETIGyCCOepPJpgcp8qZBB5JqU7mySM84yOcf5FPt1UKS6gjPHPNdMlrqx1LvRMIsgiSQLhjtXBySfp2q7C5xwQEAwABVHB3kKpBJ5IwcfQVctohFhAec9zip91Iyj7qZZKNMdjjcAO4ps1rtUkkkEfxD9KnH7tSyEk9+O1MmlVlO/IOOMCle+xSqt6blNAjArIMqTxkZwKsozJCV6k8AmoIoxJtRSSSckgdBVrYwdWJDY6Y7e/tUQbn8SsXFzejeg1ISxxglyPvHtV+1gO4YGX7k8ZqOPlwCSCTgkCr8KBGAxkVrKUaa1NkoU35nTaGnl6LfNsCN5eFUDoc5J+mAa8tux9olMpIZn5yeQT616s7PaeEbuZHxHMvysQN27HGB6A/nXl3l5iTIZ3zzkYwT14r0MFZpzjqZ1Krtq/kVJIXKlFxuAIAHGe/+c1K8SCQeUD5RVQVbkg45/DOf8KvR2yrneTvJAAzjmo4bbc5BwwyQQf5EV6/Itzz7O90V1tUfdhzkjA54GKkisXRQFfI/iyoORjp7Vc+x+QCxC5Y8ZPIq1FbusR5wOnNaSk7WibwVn76KcNnvZmJGAOnQDHvX0H+zL4RfUdWTUPL/AHTJlSenQHPtx3rxzQrFby7hg2BxISrHAPboR6Gvs/4F+HF0Xw/bny8OQCQBjGO3Havi+JMUqOH9mk7s/S+E8Mp1JV2vhOk8URAJGhJxn+H1/pTPDCbbvd2A/PmtzxWhvXzGoQccD6f481U0GFIyBOvCjGQMn/6/41+fRcfqz2P2KNa+Es9yt428p7ZYGjLK5GSccEEEf4V5zfRrtIQAkcgEdK7H4mataWMESm42Tg7lRujDgEE/SvLdQ8QWrAAXsZ3cEK33D6H/ADiunC05unfY8rEVIwpwTZe8+Voisjhj7Cs2Z+CHJHuKrnW4CC6SoVA+8GyD+PvVKXX7PMm64Xao3EAjI/D1rtUZp6beh5zrw5W1JElyjMXUg5Y8nGMH09qIGfBaSMJzjgg479qyxrEDMZUuI3AG7iQHg9B9fbrUbeI7MTEyTqqAcgckGuqNJvWwsNiKMZrnkrGk6tJPuDtgDAUAY9//ANdNeJlXj1yeOvtWYviGz8w4uVUBd24HGD6H3q5H4t0KKIG4vUcltuEPT6g4Iz2rN0ZLV/lqfaRzPDcqftFYiaJpHII+XoGB6H3rF1zT5VgndGxEYyS3Jz6AH0zjpXQD4jeGbTeFKqwB3EMJGB7HH5cY/GsXxL8V9OvtOntIyEaVdoIHB7g+1dGG9qqqtRf3DlnOBhBuVVaruj531aIfapspsHmYxnoO3/6qp+SEDAMME55PatPUoxJO0gYAFiWVQME+vr71R2IxBB3I2ecYIx7f1r9Ep05KCbP5hzbEQrYupKDvG7sQeWjzuYwAp4GSCT+NMjgMjlcZGRn61KUJI2hQRnBYdulPt0KIFJBOeWPJreyh8R4StLRoYsMcAYMy4zwVGAfep4wHwMgA5yP5Ur2wfJchxjgenpSxW7P5K7fnGc47j1qU1KWhqk4O6R23gK0kkv12o2FG7IGciv0H/Yp8GXkPiltU8pxC0KqWxhTkHH5/0r5k/ZX+D9/481uEQwFoldRKxyQPYe+Otfq54A8Dab8O9BWGGFYXwC5znkDiufEYGMnzVfuPopZ6qeA+qQ3Z0VxpUc9uyyAMSOvp9K8B8S2wtdQuA5/eFzkE9ADjH4V7daeJlv8AVjaxkYALZ9h29zXkPxGhZ9TnKnG5iQMADk5OPzrnSUG09jwcPVbvGTOFvrs7lEYBAxxyc1b0rS5JyC4JyeuMcVZ0TQGuHDygq2cjBz/+riu1tNERdhztIGeOc+1cjknexpypvYp6TpogABGR7it5LMZGBzjGalgsipGFGSOucEVowWvygEA5GPqazjdMzb5diCO1XaM845qUWowDtJGeVq2tryAelTCJVAA5PvW0bt2I5tNWVBEXUggcdCRTRbhecg56Ed/zq8Ifl6c02SMj7wGSe1Vy6kFYRhu3GcU9VG5cDJX73vjt9KlVAAc855puNqnkHvxSlGLG/UeiqTkjA6ipl2kY6/hUCsVABH1FTRDDDsMdPU/WhJLYXS5ICvAPfjmn4wSOCO2fWkCkDpwT6U9kwvAyD+NNamb8gGD2xS7A3pgc9aQN7Z4oABzjPFUrPViu3oJ5RCkEgn1zQijaM8HFKAT1IH17elKyHOOfTBqk7aDWulxmNrqAOCcAnP8AP/GlOcnuOOMdKeU4Bxnb39KAOnJBzwRTTQa7IjfAU9xjnjOaGj3Y5AGOeMVJkntzmgjkYODnJol3Ha25GQAAQAAP4vXPTmmhdzE57/5FS8AcgHHQGk2jgYwSOMcZpLVXuJ6axGbeSc/gTSDjHBJ9c9KcnGAcZxzgUrcEniiz6g5u2o0de/SnbMjjrnP1pSBj0PrTlZgDjrjnmheQk0uoh4Xk89aanqR07U7HAH9aUoTyCQvcDv6VTQN2ewgHB7YpMjnPUjn3FBJ3emRyKdHzxioSSdhpDlA2AAYAOeKcT1IGTnpnFNwV45OT1Pb2qSOPYTxkYq7W0Qml0FwMg9+o4p20MOee2PWkByMeh4FC7gCCGGD3rRWZPMxWU8dj1BNId2ARg84waeBuA700t823Bok1sws92OCjBxnH0pCN3bnv7mlHHHSg9eOeKF5DQgTI5HTkUnUnPBpVyckjGDxz1pVO0gZ5+lHW6YcjtcAGG07SMimvGeflDDvnkfSpCxyOcDHr0prgZyD94ZAHcU73JStqV5AATULjcTwCDxip+SSPlP0OeKayFAeP/wBVYSjfUtSIhhOAcVOrdAR1PpUKEbiMDJGSMelSxn5Tx+tQk0auT2Y9jzjjHYimRqqzBwSxJ45zinK27qTkdSO1Ln6EEemOa0TEmmec/tK+FI/FvwsvpGiEstojyKehBAH+Ar84rVwiGDy2IDEKCMYPc+nXvX6oeIrf7dol5ayIHWeJoyG6HKkHP51+XfjSw/4Rjxvd2SE7YpyG3EgE5wMdu361z1VzRlFvc/YuBcU+SeHfTVHR+BNcm0bV7SeNlgywV1AycH9OtfpX8MvFMHinwhp9zG3ziJUYHuQO3rX5gaUHZ8FsYOVQsOGH06dq+4P2StfbUtJls5HJMUYbax78A49qjCSlblT2Ovj3A069COMjo47n0cOKR22g06ivVaurH4Mcf4w8QQ6bp0ruokIB4P6V+YH7Wuvya5rU7rGynONuMAqMHjtgYFfq9q+lW2rWkkVxGrqwI5Ffl5+3F4ct/DXjWSKI7UdHdMDp90HA9eSa+RxeFhSxUKjW73P2jw/xeHhUrU0rVHF2fQ+LtUhaRuG2gHPA6+1ZdySUcLlBjjHNaepTtvIJBIJGRz0PFZczMsYKgjtkjivrop8q1Pn8fpVlzMYgaNB8ueO3NKrgx5bBfIB9vQZ/pTfMSUPliD3CnoadHIGU5AQsRkA9xxnmtEl0PLi09bt2L1ihZ8lQxJ5Wvf8A9n3wlPr2v2QgiBiDhjDjJY8jB9AP6V4Z4ch+03cY2FwxOApAwAOTz1r78/4J3eG7e4+IF7LNEZXtYWdS3IUELtH4YJ/GuPEVVGLg7XZq8U8JD2yXU+kPAngy6iigJtXwFHAHQ46E9q9Y0/wvLIihoivH+Qa7pIkXooFPrChhfZxseXjM8rYuXNy2OOj8FGOQMpC/Q1f/AOEb8uM5O44xmujppPHNbSoxs2eS8bWna7PC/G/hCdb3euZAORjjnPArnbrQtTjtv3URXtjOP/117zq8MMpyVB71h3gjmXZsA7Y/rmvksRjZ4fSOrPscJnNVU4xcb2PDItFvpH3NE4P6Z9QK37Dw9qVxEAQ5x3PHNeljS4igAQDv0rQgso4oNu2sv7XrcnvJI7q+eSktIo+fPHHh6+itpA3UdGzn09T7V8mfE/TZYppi4IZ1Yg+4xz3/AMjvX3544jjmikVU5x3Ga+M/jbbj7UyqgCh/mOPXgVjh8w+s1XGpHbsfrfBOOliJ+ymtz5rvLT7O0iyuGV2LKqqAB68dyT3rMvrotGF3kkDAyc4HYVt6uNsmXLEqDkAe9cpdxB5yASmBkNtPGemD0r6mkpTSaWxnnGBVKvKXVsZdKiwlkwGddpyCc8+tcvrEm5mAkYHGAR2966G8vBHGiZ+VScgdzjvXI6vMchjwCOD0x7itYztLTc/PsW5RTT3P1BFuGyAMgdMDNPjiIAAwBnv3p7RjKkE4U5IB6+1SjACZGSzYKkZzjsfQVgvZtaS1Pzxcuzeo0gAgEbfXOOKeqmIkgK5ypyDkYPcdumfpT/J3OC+cjII6082+JG2bgOuMZI45BHTiocbrUpcy0vYJE/ebcgj1BqVRtU4AIIxyajh2knkkgY4GasbCcAEgVpyXV2xpWWiFhXLgkZUEYGcZ/wDrVKinfgjjH3sgge1CoyLlME5xgmp0jTcCxyQO2aShbUNYsQ7NuCAQAWPuPTH+FPVVdOBgHuaXaCxcqATwD/sjpUigBACDz0xSnFOyihuSjsyFEHcErnoRwaemepGOaeidDjgc49fanhCEKAnLDBIPX2+nFVyq1mS5OVn1GsoHOahIVVIRMNjgA4Ge+alKMOpxngjPA96RVzGATuz/ABHvUtq1i02tbhEqRqNg47098PnGOvTNIIwo4JJJyTmngqMZzgVcd7LVGsZSSFh4znn6VbiyRgHmqa4OSACV6ZNSglCMGsHBXttYfLzO7LCE+bh3P88CnNjJ5wO2KFzIRlSSB0UdqSQdcE8dcnpU89tOgNWZg+Jot9jLgsMqc89R9O9fIHxd08w3xL/60s33OOfXHpxX2NrKO1sSACOv6V8nfHHMN875Lq0u1woAz6HPp1quZyVkj6DIqnJjIJ9TxZYy7EOVzgjBHb+tekfC24+xXUUaFUjUjAXjHP8A9fNec3IXzMBW5POOgH19a6rwLffZ76J4iHVsBQQD06nP9awpKMVy31P1vNIqeGlv+h9daPcCa0iZD2w2Tn/9VaMmCAMkntWB4Ym8yyR8nkZyOSPyrfkRUIPO4j1/pXXTs1zH4LilaTTQ+L5k2kkEk44qcthDgDjvjOaht93HIx64PSrCH5W5wVIwMcn6Vppa9zyXJt6Mi2uSwc4BPG1s8dqXaAQQSRmnxgIzggHAxt7gmmvsI2tliTgFVyCf6ClTkjdSb0JY2UEOF2jIGVGOTXceFtZeznhCZDq4IByBkEZ/rXCRkIThiM9qvaVdvDMCCUYHqDyK9rC1uRpPqTWWiufWnh7Uk1TTIJVOTtAb64rTzxXkvwy8UJEyQO58t1GSec+hzXrJcBd2Rj1ratBRnpseLJWY6imqwdQexp1YEhRSE4HAzQCCMjpQBHLEssbIwBBGMGvCPi98FPt7yavo8YjuQC0saL98Dnjv68V72BikdQykHpXXh8TPDyvHbqhwlKnNVIOzR8M6JrV74V1NjOxh2D5lOQAT1Br6P8B/GTT9SjhtLmYLKEB3E9ff/wDVmn/FD4N2viuCS7swLe/AyCAMMfevmm+tdR8H6iYb63mtXEu1mb5hx6fUdKvFYNYhfWMHpbdH3+GxmEzqmsPjPdmtmfcttdxXcYkicMpGQRUtfPnw3+MMcISzlkMi8ABgQQPY17vpuqW2qQLLBIJFPoe9eNSxMZycHo10Pl8wyytgJ2krx6MvUUUV1njhRRRQAUUUUAFFFFABRVKTUIkON2T7DNIl+r4+bA9MVwvGUk7Gvs5b2L1FRLMrLnIx70olV+jA/SupVIS1TM7NDsn04pc5FBIFRGdBxUyqRjuwSbJelGaiM6KOTTPtKnoeKyliILqVyss0VVW7GcEYqdXDjitYVYz2E4tbj6KKK2JCiiigAooooAKKKKACiiigAooooAKKKKACiiigAooooAKKKKACiiigAooooAKKKKACiiigAooooAKKKKACiiigAooooATPOK+F/wBuNFj8bmVohJEbGMsDnoCeeOvUV90HmviH9uQqfGNojEYksDwe43DI9+ormxEealJeR1YZN1FY+KbwBCyrGQM5Ldic54x0FY95OvmGMoEfGQDkfiK29SzvdAQpB9c/ga5+9DNIN34e1ePRc1G/Q9uoly2t9xVjRhGWIBUHazse56VRnYR46N7gdK0ZCscSH+8SM+ntWbcLuJAGQTivUpLmtJnGk1G7vdHqvw1kln8Hat5cu5PJwzL1ILDkDuAQOK5f4iAJ4I0VguxluMzM5zglSBgDgH68c+tb3wwkS18LayDIYU8vaiEcEgjg+gIB5HfFYXjOEReALBonZR9o2At82BgEj3OB36ZrqmpPdnDPmUnc8tnbzB5u8np0NXLYl13cBccAGqUmGkck5UndtC4x7VJb5Uh8EZGOf5VhezfMd9LZOW4l0oRCwdo3zzj09RVHARiD8wIHIPX2NW7qcyMFbIHbNVWKjrk4OM449ufU+9Vzxa0Q5ULyuNA4A2556mpo4wqsoCqAeo7j1qNmTIRXUMxx8wJAPoasbURCGO5iOdoPNVeUPhYSlyaFeR8sSCyyAcMBkDHTFMkB3FmwxPcevrVhd+5TGSpAwCOCBUICPGAcgg85GMmoak92SmiNYzwSB06jjmnOxkYYBG3vnrTd7E4Xtgcd/epfMGCHI3HoenFTy201N5STV0iFpA0wBYgqOMjA9zVmFyBlCCOmeuarSxo2CTyOVIGQasW1uPs2RIQd2CgGMehz/Sso2vomZwqQTfumjbyIOMYJ5GTk4qOZXMpOVIz1PPFMQEEYG5iRntgVPdNGsQIODjkZq3N21eha16/mQLjzOOOa0rd3VDySMc4PWsySPhcZBJ4BHb/Oa0LJxtJYMMDhs1g52V7fidUXF6tkDESOSRk+gHSpLSPdLncMA9qQxrISSTz0p9mRFliAUIB35P6Cs4r2keZ6HoUpJq0NzXiiQgnOOOaniiVGR3AZV9utVwI3AJxs4Bz39KtQxiTIzx6Vz6p6vQ76Vnu7Eu35w3zEMfy/CtG1dQ6oHAbGdveqqRspUjtyCRV23UuyEKODjJGMf41yOc5S9xep0wTekNTptDcQ3kXBYg/LgEjNfor8F5nl/ZfiyCrIjLtPbDg4/Wvzq0dmguIiqFzuCkA9ieT+HWv0U+AJWb9mmVA28IZUyTnoRX0WEq89PseTmzfsoX7nonwdceRqYGD88ZGP9yvSOteX/Bsj/iYjgH938oGMYQCvUa7Z6u58filaq7BRRRWZyBRRRQAUUUUAFFFFABRRRQAUUUUAFFFFABRRRQAUUUUAFFFFABRRRQAUUUUAFFFFABRRRQAUUUUAFFFFABRRRQAUUUUAFFFFABRRRQAUUUUAFFFFAGL4k8O2/iGyaGQYfHyt3BrwLVPDV14Y11kIPXKkcZ9819K1h+JfDUOu23I2zpyjjqKwqxbi0j6TKc2lgpOlPWD/AAOV8GePJZbVobpDM0S5DjqcevvXxx4mne71S/nd1JadyABkgZ9R+NfXOl6FNp8t0JoirxKfu9+vevkvVof304UKEWaQKQMbhu4J/OuCjCb92TdkdGLpUFVdSjovI4y7tTuARAM9AOMk1kXEIMhBBBDYAIxiujvYXlkwo4zxzisi6jCYLHI6gkE1tJd3c5+ZvQypoUQYc8MCMDvWNdI8rIhPGRnjgiugugHQjGQO4rHuWS3IJQkjHfOQevFc80mZezcjd8sLpTYcISuCpH3l/rXPNlSwYEqfWuwntml0eK5TBtiAAQRwcdMda5WZ8zHAygOMk9/Q/wCNcLTb996HbTjzapbGfcy4wAMH60+cyy2UAIGUHf0PbNJfbTgqATnsKuRndpy7s7uSQP515+JkqfmdlB3qbFvQFDXEXmA4yDuQ/ka988CX22ze3kIYEhlIHXoOv0r57smYuCGIJPJHBH0r2vwU/wBot4GDqCqheOpx1J78+teHOV/eSR6bd7JI9PFpHIA4GGxjr2rGvoJYZScAodxLZwRxx+FacN2yx5GCMdM5qhqd/wDKuVxk8j2rklUjH4le5001KPQo6bAyzljk8YORVTxaFNuQrhcA5LVuaehlV3BVkAHOeT+Fcr4wf5SyIVyDuU8//Wq3CM7cpUpcvkeOavapPcXBQbWDbSWGM4//AF1yM9l9kvjgZJYMQDmu21ZJH3MuVJPpXH3DObofuiQCdygZI9c16ceZW5ldI4q8W7NM9J8EhlignCGMEEDIHOOD+FerPK39muQAyleQ3QjHpXm3w9sba5gyGZcDBySRu9MHp0r0LWZzZ2QYMBEVBC8nBxg/njPFedWre87PY2pczWmh4x8Q74TzMiDYedwIA56AjtXl8MIuZw2DgnkEYOe4I7V6H4rlF3PKxKO2Scj+Y9OK5bStM81hKxKYYYCnOQe5zWNWqpx1kehThb7R0PhsvaBMKME46ZwK9H0IY+YqVyOATx0rz6yhihuHQSGRABghSP1NegaZcpcWcYJwyKVGB2A4JPc/UdhzXk1X7yjHQ9JQk4KxqvIwbOMjOOtaOkj7VMEKYB4OR0zxWBazPJOVZgQDwQK39NKi8QHLAnbwODXLyrdrYbUoqx2Ol2S2lsUUDZycfWvl39qiX7P46srcSHAtzINuPugLwT6c/oK+sYos2pxyQpbgivjr9oi6D+Pysq8mEKokP3VJ6E9zwK9PBzbqLSx5mL92lKV9Tyhvmfcp3Bu+e/piq1+GEJ3HkdMcVryFGAAUAAghl4qhrUDPApVMAKT8oJLDqSfXFfRwl76ij5PRe81c5zTZFmncDGQcHjoanvZBgBuNudpIzgkdqboccc3nlSBjBBB65p1xkAgjcQepHNetfZ2OXfUyLgedEH3AAjGAeRVnQGEUqgDLHC7j3Pv6Cq12y7D0BB2k9Mj+vNX/AApEGuQXwoZgN2fyqa0+em09Tqw0knvf5HoqxgaWC6EEjGc8EVq+CYnjICkuFONx5znsaz4ikunypIzBSpACjgn0+laPgWN2cJFAFbcQdz4AHUc9z/8AXrwqVNyi3FLQ9KMPfvFnr2giEpiTOccEHGDXP/ESB/7ODIdxzkDpwO+fWuh0Pajxlo8jjIbkH1BI7VmfEOFLjS5yshRFHKx8Yz6D29KwajLWSZ1Wblpc84+E8ph8cK2fNHcHBKHIwCR26n8K+kdTsv7RsMOyqyLjsM+xr5n+HyCDx7Hsfa0kZEZU8OwYEZPbjPNfTF7NuhlaJCkZzhSc5+teJiKcXVbj1PVptuCirnjXjO1FzCUSLMajJYnuDxXmul/8hJhFncH5Iz1HB6/TtXqXiiRkll6bjk4JryssV1rcjsEU4YKAOfTNOnPkXI1cK0Pduz0/w5J56pHngg5YjleeRj1rs9JUJcDajNtwSM8Eeh7/AJVxvhi4QkZVgWVcsSCSe3Nd9oW43WHj2kjBycHPanFX95v/ADMKV92rEWqBVniMkbEA5Y54xjp71zGqQpcI4QnHopx1r0DX4Yo41BU5boRzzXHajZL5JK8H16fpTajPZnXBOW7bOOMRhnO4EE8HHtV1pfKaPK4JBwPWq9wQsoDHbz37+30qxHyuSM46ZrzZU9bpnWny2sSRfvAwYqNqlgW7Y7AetTwfdHBGeo9KhgjQK3GAQCPXPerlkCjDaxHynBB6j0q4wkramvOVJdsTIgyy44YGovJLJkjJqxcKBMB1BPX0p9zGQhIOM+g6Vajafvs0UtUtjOa3LIVB4PBB5BFU7iNUGCxGfU5Aq8WMYBJJrMvZN+eMBuCW757Uoys9jOrOCV10Od1RxChG/nvjgGuM1Fw5c8ckniun1pGQuMEgHHXPHtXMSLGIyuzbjp9K9zCYeco82yPArzV+aTK9oEEiAAn6HP6V6r4SQQQwgsEcHOCCSO54Feb6NZB7reQCC2QM5I9BXrXh2LdbhGUgAA4Iqsc+RKHKmTSpttLm0Okt4iVL+aMAfcOa5PxLc5lCKpznHrn3rs/s4S3aYg7mAGc+g4FcXrbD7UZEPJGCwPp0rw5UpNuUdz2abS6nH6hCWYAZIyCR0yfStfTGJcbkGO4Ax+lZtzF/phk37pGOSo4yB3x6c9q6TRbYkAsMqRkEeveonFzgoyaNaK55XvcvQSAsNyAhRu+YZ/8Ar1y3iK4DtIoGCMMQAeh6V1kls0J3AjYe4PT8O1ctrj7ldSMBhgf4/pRSioTWtjWtNx2R5vqsn7wkLkHrWTHEifMXAABPzc/hW/rUawsR0J6/1FYaRp5jknGRwSMfhX19GKlFSufKYh3naRRmfDkFuv8ADWc0SrvB3KSeNx6Vq3UZ2jCZJGc1nyx/KeASTx7V7a2SjueTP3W+WOhk2ibdTLAAsOR2x+NbGrBSxERbGM7scH2zVTTgyXZIGMHgnuenerV7uXcGGAOhHOa2unKzONt8uqucvq6u6bEBCjBZgBz7Zp/hNPJgnKjaOpwOpzj/AOvTdTQ85JA9KseGN7wS8hHDYAYdR3IrqcbQ0R50ILmvYvXPzBiRg+vrWFeZ807cYA+bJ6+hH+FdJdI4jfOWA9R09qwLuONiSQUPc5xmrpe4bSpqbuZW3dKcfMM5OatSDzIwCDgCo9iujtE4kIO0Kp6++asPlYFUk4XjA7/41cneV1oJONP3GkzFu4wr5B471WVAxGAee3pV+6tmYsBldx6iofs4MiNg7Qcr29q2u2tEc3uuVzQ0pAkwDAquCMjn6V0UADpyOVHQ1hWMe5wCSCDjA7fWt2JmWJQxBHqP8K5ak1FXTGqii7xI3wcAnPJPIpHBA3AMjEgEBcg/U9hSzyKxUllAzwM9aa7llDjAGBjB6g1C55LmsTK97pakLgNKC5wueoFMLOiA7PYkdvSpSokzkgY7+tNfCoDkZ/u5pxvtYjmb6la4QBMk4yMAg1mIVXUlwMZIA2nv61oTuWRgB8+Nq7xyv1x/OshGW31SMSsCrMMbu/tXbCLataxD7WOjugd5EuQc4JHJFYV5GSHHUZPbtXR3sCrGQARjjNc/dqwJCk8gfdPBFJKK30M3ypczRVTIVTswcc1K8QkVtw3sy7cj0pEmIkAePKkcknrTkizkE5DZ4rRTtpYcXTlpbU0rFNkcSkBQBgAkjI9ferUaFHI5CKRk9eveq9omy3iQhn2jgk5wKuQWyBQwHU8beMmuGbfNdFJRsWrdY5WbY5V0YEYJGT6j/PetEf6vdKQRg4A65NVLWP5TlgCT1xyf/wBVW4GBQgNkgE5kXqO/FZ8prFRpe9ucxrLbrlW3EKoOFA6+9VLT5SSf4s9B61a1ZhLK7KCEwCGGDkeoFMsYjguRlRxmu2EPd1Zi3eW5aCGOFyVUggg5GcVzIi3zO+Rkk85/Sus3gWrrImUkGCpGc+xrm2Ki4YMNigZyOg9qunGWvMXL2SV7ali1UBcOrOT0CHBOOvB7UlyqrGSOCOoxT7YhoiQQQD1zTLnMkRVScYJIHcVpFKLujJxUdmzKVyZAMkjp+FW7aNfmDYYHOAB2qnboAZCXR3yAFORgVY3N86lWwOeDjn2NdHM2tUZc7W5q6TEomIG0IBuHua2JD1DoVGDkY5FZOgxGSdsK0vAyoHAHrn09a3JlVQQSSQOBjt9a86blfQ3i1Jas56/3QxkggnoWGefwqbwvCZL1GcZiyd6jqR9Ki1divCgkYyBjkj1FaPhK0Ltvd8IB0A5zWr5nT5UgjT55pR1OytISk3Vi2AA3fHauktGWGEg53+npWJYR/MHywPoea1YIyy5OP514ck4ydnqdDjGL01aMfX7jMjZTAI4b1rMt4zJyBkHk46Zq3qgV7tgMopPK5JAI7gH1qnp5YXBQuow3y+aSof24zj0rem1JO/QIS7LY3ZoPJ8Pyy5yQMhQMkjua4qdQpdmGQFyABXb+ImRNHMbYRWHLeYQD6Dj34xXENKHZjtILAAqefwrqottW6Ezkp+9NFTBiOWLbSNykDPH9e9WkUOxdowARxtPH5UuwmNs5Eg4AI9+ntUi5RRlwoJwVOcmt20ntc54whcYiOxyilzjgetWbaMzYBjO8HB9j6U2JecBcemTWlaKFBKoEzjIHfFT7snqtCvidmk0gSIptAGB0BHb61TmQh3BBKqcDHGa1XAVeDkEZBFU3dSSMhGOepx9KhRTd4sptKPQhEYHJABHTHFOhU8kKGbAywGPrSi3KoHKsSwwcjGcdR9KlgUxoWAA4OYwcA+g/rXWoX0TuZxqc2kbFq2RJynBUnlg3PFbMNnGsq7W3jqAw5HPSs7Tog7gtuACgggggtnnjsMVs2loXk6YB6H1rKdRwlyLc6Iyi9JNo1PEMcq+GUEUZG4FVI5OQc5x/jXnTW1wI/MdG3AjIkGTj8K9d1ZpbfSbYgBo3UqHcAnbnj8ccVz0ixNEC8AJIwW25JXPT6CvSwdV+z1iP6vCtqmcULRm2kITgY6ZqdLJwfMBHH3lA5BrshHEDvFvGiAfwrjB9eKtR7HCOLeJlAxgrgMPUkc16UakWrWMHh4LqcZNp7s4By8m0N90jOffp+FSPZESIhG4EY6Hr612URR5HDWgeM5CMjdD64PatbStJS+uY4dhDOQBx1PrTdVU7862OmhhZ1nyw1IPhf4FutT1OCS2tXuFWUAsADz16/TJ/CvsjwToOpadpmxoPKYJjqDxxx+lYnwY+HUOlQpPJCDIxDDAwoPQkfXkfnXvb2MNtZfLGc7OpPevybOsf9cr8m6X3n69hWstoRpWvJ7nkmru6PskU7h68f571mBJHwUycfw9AfYmtPxG+6/ZgDgnGf061U0x4vtDoflDgJu6DqOSTiudYVQimtj7ik7UVKx86/HO8ubfV4ULPKioRjzPmz8oyCew7+teKTX15CjGRjON+0EADgn9a9x+OtkzeMyqoGiRSoZhkdsEe5GRXkl7p4V3wpw3J9Aa/QcroQWGWmp+YcVznRxCdOWjRjSahLIGYvOMAAKshUD8B1/GqhnlkJnkX96CMsTnB9vTityLTQsOSAQfxxTX04CM5AAzySe30r2OSCXvI+Fc8TOLV7X82c8pTzfMx5UoztdRyCe/1pt7K12gBcuUI53YwfwrXl0pOW5I7YGf0qpPZFMJ3IyTjGaz5ItWa/A5ebEL3ZS/MyXExUh5Cy+jDOarvclpHHzeaoG5QvIHpW59jDBF+ZQcAFRnj1ptzpOGVyVLEBQScEjsK1hyRXwgp1k7NmBdh5E5dgBgghsHjmqUkx87YXGSC2GOMjvgd+a6VdMDsPlYgHBBNVrrRyzgnIC8AjHHNUuRu17fI45SlJ6aGKkTM5yxIPIBHGPrTZ4IyclcHGPl4rYGnjjB2+2eac9gsuVJYAYIz39R7U1GX2GS4zsc40YCAJExY5wpOfxzTfLRDgAsSAeuMH/CupGiwzMHJYIAeAM54qM6IDJsERnzgn5Rzj+Q/GlzP7ZLlK2pg2/7sFWAIHU9eK7X4aeBLrx34msrKzWS5M7BRHjGMsACDVaHww9xKFjR0jVS2EXLAeoHfFfoz+wV8CLHTNGfxZqFuu6QhoPOXlQAASM9MkGu6m6VFe0lqc9adRRsnue+/s8fBSy+Evg6282FFvTGGkcDpxXQ+LfE7XTNbRErFjIZSRU3ifxUsoMNtKVTkcEDPbH0rhTdPdXJBKgEjBz1rllP2jcmznp0+Va7nQ+GZJbaf7S5yVGeAeCO/41ynim4fWNbOUZQjHPTBJ6jFdbZXaWliQw+8uQSP1rno7cT6i0wOQSSQO57c15FeaV11PQoQV22XNG04LECR+Fb8NptOVHBwCKjsYcYA4OOBitWFSHxjIwPzrkhCL1sbPR6EawcHsScjjtU4g2EHHXnmpVTJGQBipAACAec+tapGWzvcQID3Gcd+aNoAHGTnIz6VKMZPY4qNgAc5zkdua0tzPUG+w04bJUEEHoT1pOHUHHOOcjp7U5uVxgD13DP4UAYyCc5PehR7lNDFjXcS2cAHio3UckjP0HapMkN1BHYelBw2cZ9+OlJb3EkRsAvAwccg5p8ZOBwBSFDjJ4+lLGCxwOPWhu2xOncsLgA5BY+maemcYPJxnOMDNIg/lUiEEgZyc0k1LcGuZaCFcjgc+/rStESuAeDTipz1x7gU8gEccZrVPsZ7aIr+WSvXBzTlY7mGCvAwSevtmnkYUggDPQ56U0BdoBB46ZPSnfm1LWmlx2wNj175poBGeMgHb16Gnhs9+p54/WlOOCSPoaE3LoJdyJcn2PvSHC9R168VIAM++MA+1NIXJPXB6elZtPqDcl0I1dHxgk98gHmk2AMSPXj2qTYMEgc96AAee/pRa2iIakRHoScD0pY1DdSRzj/Ip20AYIJ7AUAfNkZFCfRlxFPuOnvRtzjBI9CO1NH3woyc9RntUq5D4PQdQRQlcOmw1gMDgCgPhAAOFFOKkj5uSRyRxSBcdseme9U1ZCVwC8AgHaRTAdrMqgqOxJzkfWnfMOcEEHjmnZAXnqaVgbQqEHaxUFsd+CM0u4u23BJHQ+tRAZGWBw3Y9hUnGevfFWvIW5INwJA6H/PWl5UjBBGeR6U0YwCDkHningbsnoM0Ru3cLq4m8DqcetORTgg4BHoc8dqTAyfXGKFHzEdsda0a7ivfS4YBAI7jg0o4AAAOPTinDuM5PSmldmOe/c1Mbk6gB1I4zwfpSNwCMDkg5JwRigMAR0x9ac2Mk+vWr6Dd0MJwck4BpGDEsTyBUmAF6YGScD19aYF35A4A65FJtdA33GshBYDaMgckdfam/eBA+/6dak24GAAB/Ojy/myen0pN6bD66ECRncCSeAcgDqf8KULggAdDyKnWPcTkcY7/AMqMbSQQCD04rG3U163YzaGAOPmHQ4zTSvBPftUgGRgDH15pSAoA7U9dmS7JlaZFlgYOWyFJAA68dD7V+cn7UmiDQviZdyjCCUCYED5XBXORj/a/lX6OOAFyMnA4yetfFP7dvhV4NQstYiUhHKRDHBBJyD/OsJv30j7/AINxCpZgqc3pI+f9CkaRraRZCI5AGBx1zx/Ovpz9mTxc+ieNre0kkCpLIY23HruABP4Y/M18p+GL1BAEKszxN8oDDGfcV6j4W1p9H1TTdRimBMcpJ2kjoM4I+uK46DjTxDV7+R+yZ5go43BVKS3sz9Ph0orD8H64niDwzpt/G/mLPAjFvU45/UGtrcCK9pVFfleh/K84OEnF9Ak+WNs+lflr/wAFA9TFx47uYI2BlVXSM4yEYlDn8s9u341+nGu6pHpemzTN0VTX5C/tba+PEXj+/kJMknmMd4OduAP16GvHxGJoVq8aMXeS1sfqfAWDnOtXxFvdjFnzFqDMdztsLKMHacZ56471lykkgbmHH+TWrqIMqlgGfd1GOgrPES7SN5G4ZHfK9j716yu0kjzcdTqe0bjsVVcbhkLnB5I55qSLDsR5YfjpjrjnBx2oeP8AdgPhipJGPX1qW1BCMdoGD1B7Uc/KuWOvqclOGuqN3wqobUIAw/dY4+XOWOMAH8+K/SD/AIJxhbPVtUS5YG6kicqGGDtDkDH4Cvze0C6Npf27lskONpJ+6c8EHtX2t+yrrs2g+LoLyzmkjcBlePtzyR+ZzxXlY+pVpxVRLZne8unmcXRjo1d/cfqSOlLWD4a1ttWsIpXxllBOK2hIuOtd1DF0a0OZM/PKlKVKbhLdD89arXk/lIakaXsKo6hGZbd8HnBrgxuMtBqlqFON5K5y2paupuCPQ4qC1uBdTAjP41y+sXMltdsGJzuwMV0fhsiSFZOOeetfHyqc+sj7Gph1RoqaN4J8ox6+lSSDbCcjHFTW6llyTn61Q1ifyIT/AErmqyioanixvOSijhvFluLlZUGc8ivkD40Wfl3c6nqnzfXkdu/QV9galPuSRuOh4P06V8kfH0lNQU7PnJ27upxwa8/BzVDFX3uj9w4Hco4xQPmfX7cRsQeQCccYyevOP51x9zkuxclF7qBkj6V2viRtkjeZhyG3AA4IH9T/AI1w1xcLJeMhfy1OW3Y/HGBX6DhZc8VI+k4mp2qOV+pyuv3zwrMUXEoOUUEbmA6nHYDiuZvLsTQICAGHfvj0rY1qUNOxlILgngDAP9fwrnrpwyjjBJ9K9Zaapan5JmGJsuRan6zxIWXJwAeuacqlRgMCcH8PapUIQ9N3PQVIqLuJCAswOQTnHuPTivLdJS06nxKjrd6kMEZMZUEg4wCealEJCgMct3IJGaWBuMFcFTgEk8DuCO/1oLEswAOc7VBOOf6c1ahbZ6mvvPyJEhypA4OSSQRx/ianZsY+UZHGAMZ96hSTaQSM885HSpY238lj1x+FV8GrerE6cnZ3uLDJsJ4wAeOe1Sq3Jwcmo40IIBzzyBmpjkrsQ4YZ+YrnGfrxWikmrF8t1ZDg2PlPPH50ZKgA5ySBwKU4yAOoGDnv706AsRkKSpP3scA/WqtYz5Y2uhQSMhiRj05p0eOOTkHPWmuDkHGc8HHalCYI5I7gDvWfvNlLlW48qTlsEg+9NHJAA/CklduFHGaZEp4JJOT1NPka23LirssiMbuuDjjJqEwozFivzEDnoalbIQgqHz2boR6GjYHTkNk9hxxUx91O2jLWr0ehHtYYIGeQMVcTDKMEEjqPSmIQowMEgcA1IqYA5GT17c1jdp7k81tLDtxEec5B6E0nmhlIL5wecmpWC7SpweOaPLQ8AcEdT2otJ6yVzWKvujN1FQbVwxyMHr3r5e+N2miUy7wCCScAfewf/rV9TaggeJgBkYIr53+OkRj3vGuGjQEgn15yD9K3Vo6s9LL6zoYuDj3PmVlKM5L5HUBsAD0/wrT8LzD+0IAQQ4csMcBfes27gMlxIpKgFuBnGPrU/h+QR3ET7t4VwpYDrg88envXGp882nY/ca0uag5Slq0fXPgS6WXS4VjZlfHzBhxj+p612ogO5Mn5h0z2zXm3wz1MSafApQBgSSoyeOwJ9a9IViQDjHH5V0Q/drlSufgWaNqs4rQk4QyKGUhG2kg9DwQM09IzJlgfw96ahCruBGW4II5Gf0p6SmNSBgtjp05raKV02eF73QkePYoJzkjmoyMLlPn7NnjH+NOkYyEknd8oJPU8DJqNCXTK/NkZHatXy30ZUZXdnIVXJYghSuOoPNEMotmAGQCeCBmnGMFSwABz0BqJQJCwyCQcEUqcpp6SHzxem51ug62bSWJwxGTxnjPb+de++CvEy6tYeWzqGjX1zXzDayhApHOeM9a7z4f+IXs9RCBvk2fOcdSTxz06Z469K9KNbTlZgoRqe7bU+hre63PtJGOg/wAauA55FcZBfHCspIYjJ5rcs9TAhBkzkYH1Jrospao5alFwNeoCphfcPunqP61ODkUEZqE7HI43AMGGRQTio0jEefQ8/SpAMUMav1EOCOeRXEfEH4caZ4zsWiuoAGxkSrwQe2f8a7mmkBhjGR3Fa0as6ElODsw1vdbnxb4q+Hur/D++3EyS224kTDGAO3StHwj8Zr3RJEAl8xepCHGR3OCcV9ReJ/DyaxYSR+WswI/1TgY/A9q+Sfij8MrnSb2S4s4DGASWTYQT3Az2HNdWIy6lm8faU/dqLsfVZdnbbWGxy5o92fRHhL40aZrcKi6lWFyBz25/HrXotpfwX0QkglWRD0Knivzdj8QXuj3MUa+fCqruCgkBDnnj1969N8AfH7UNBuo4jIZYmb5mdjgD3B6/p9a+U9riMFP2VdXse7ieHqGKh7bBSs+z2Pt+ivNPBfxu0TxNboZbhLeQgZ3MNp9816BZajbahF5ltMkyeqHNelTxFOrpF69j4XEYSvhZONWNi3RXlXxE+OcPgOVoJdIumm/h3jAb3HY/nXlGrftlX9r5yweHotyAHc8ucZ9geSPSirXVH4ov7i6OBrV1zQR9Vf55rN1PxDpukIWvL6G3AGSHcA/lXxB4i/aw1vXNyte3FpGc/u4E2DA7cdfrXF33xGvNaiuJZdRljtlAzDLIm9s9QO7degJ6V4NbNKjVqVO3m/8AJHq08naSlWnb0Pr7xj+0h4P0JvKhvBe3GcfJkID6Fu35Vyc/7RWnyqtxJfRWlvj7qkn9T1r461jx/AAkVozBVOWMoBJOeMDn271zVz8QZYrlWYtK7EqoQAAD39h615cMNWxKbc92dsKNLDt2971Puyw+LY8S2sraRraMiruYzSiNQewyevPYVHa/F2802OQy+IbSe4TJMS4I+g6H+VfA7eML3UboiJkOeF3ts2nt83b69KmbxBNKAk8yumBlC2Qfx71awNS/K2OWJjLSFOLR95W37SsdxGUuZds68YjITP4HvW5pXxwsrqEE35jk7pOBkfjX57/8JFeRkLFcMIsDbtA+U49a37LxnqlvGtyHLhQFdQ34ZA610/VLJLn189TjjyrXkVu2h+gI+LSND5jmKWIDJkjbP04H8s1Jo3xRtL+4cefvA6KCOM18PaX8TZmASaVjzgsSOR6HGOK7TTfGkSr5kEsUcqsDuwSH4rr+pzj1H+6f2bH2ZceKt43RuoiIBBBwc+h9qv6Z4lSRQd4x357/AOFfLGnfFm7mslhlMSvngiQkfljvx/8AXrqNI1TVdSt5HgdmWMKzEgsuD2z07H6elaU6M76u1iXGlNcsUfTEHiCGXGQwPQjFaMd3FJ91ga8C8O+JpLcoby/kSFgMheWBJ6ehH+ea9MlMdxHb3dlfCOMqCySHGffHX8q9G86a+O/qcFTCwvZOx2wcHpS9a5vRvENu2Ybi4RXDbQScBvxNbT39vG+zzk3nnbuGa3VVct5M8+VJxlyluioo5VkGVIP0p+RmtVOLVzJpodRRRViCiiigAooooAKKKKACiiigAooooAKKKKACiiigAooooAKKKKACiiigAooooAKKKKACiiigAooooAK+Ef26bxJvH9tbbSZIrNcMcYGeT+PAr7t6V8Dft0WxtvihbSsRi5sQVzkgAcEEe+BiuXEycabaO7BK9ZHyFqMIU7I/kIzznk1i3G3JUuCVHPtW5qDJDvMrkgcAqO/aueuQglJzyeBXkUZxktT2J8zTRVlAlWIkDKEnIPJyOh7cVUuJNylQBjoc1otHgKSjAEHDAg5P06j8aytUhkBLKxUY6Y613RnaWh5/tGlvoemfC8vNod+0TsWZWjbziCAMZIA6DgcVi+MpUuPhppi5EQW6c7DxsUkDn1J45x+davwpt/O0DWlBImjQTKDwp+XkE9hx17frWV46XyvhhaGaVmEV0ymQ47lSBj68A45AHJrtbm43PPqtznozyyVjFJuI3FW2lT3qwrfISRgAbselUBiNfmAJY/dIq5bz+fGMfOAOD14qG2t7nbGEnASdAzYABOMkk9B/jWf82DjJXp17VenhyA6jGTgn1FVJGCuAnOR096pwukx+9ZNrYgVh5xycgHA9/ep0C7iMneOSckZpmwKuQgyTycdPWljJmJHCsBlSBmpbcHsRFu+5NG4CHPUiolZdyEDc2PnJPH09adkruyMgDOMZzVaRi6g7iOcjAxgVSk3pY6t0OIETAoFIUcDPf3pwlQ4z9/uCOBUUqna2xslhgHA4PqKVoHTO4EEeo6VhN8vUI8q3dyTBkn3lcEnhQBjmrVtbiaRA7FQT1I6CqtuHDrKGZHQhlYHBBHQ1btJWDMHOQTkHFEJ8y0RvThK2m34lwwrFwH3gHG5ecjseaidN0ifMBzwc9KtlFABG1SSMkjOfwqpfwJM6pvXJBwuQCfXjqetZuMnLm/AuSlslcRlKkgneAcZ649uO1XrJHm3qSFKg8EVQjiMb4IIP3Tzir2nSmN3cA8jA9jnrVSUXrKJtur2RXkLDOSyE98Dj+lSQ72iDBgyg7SQOAfQ+5pbgruOAQD0B5qNXfYAOQDuwOM15s7te7ojsULLmizXtn/0YhhnB6YzWhYswwHUAe2Ko20YWEu+UHBxjNX4SFYZzgkAfWlFyS5mrG9OftPiVkaSMrxbeFORy3QjuPqau2pK7EGAScAmqcEQxnPB7DtV62VJGAJ+XueuKwqWtzHbbkV1sb+j7vtEXygndnO7GD6191fs3TSN+z5rhbKxrcO6YJwQdoz79DXwxosTeeMkkDoRzX3b+y9ED+z7r8bRkuJZchuf4Rj+Venl8oypt9jzse/3F731PV/gxcebd6tkYI2c+vyjmvV68e+Bzo11f7crmKPcuc4IAr2A9RXrJ3SZ8ji/4rFooopnGFFFFABRRRQAUUUUAFFFFABRRRQAUUUUAFFFFABRRRQAUUUUAFFFFABRRRQAUUUUAFFFFABRRRQAUUUUAFFFFABRRRQAUUUUAFFFFABRRRQAUUUUAFFFFAGdq8KNp9y+MOsbEMOvANfC+uWaRzSr5jMwkk+8MYBY195Xab7WZcdUP8q+KPF2meRPcAnA81jyRzk56de/6VVKlduSO2jVcYuNzzXUkGCEYOB0I71hz9t55+neumv0O902ggDGemfeueurYlj6Z4Ga5KujO6ElLS5lyk4OACB+FY97CAwbhMt9a3rgBVIxg+/eseUk3WCCRngk96401G7NHprHc6WJkTRlj+YAgEg44PauYaH96QAC7Z6DoAa7GHTXm0cMucAAFyOh9PrXMXFviUldpHqa4Z2l70Xc7qbly+7uZF7b/ACkgMwU5OBWhaWgm0bf0O/BHcDH8qgnG/co4GOcnrXQaLaSy+HLt1AKRgAgnJyc45/A151RKzdrI78Lzxe5z1uCsi4x7c9a9Y8D3qLZDEQEgUZYA15BuKyFVIypwRjOD3/nXp3gC9DW6IUCHJOS2SfbHbpXlYpRdnY9VqfQ9a0MNcxkueSM49Kq62pW4AGdmC3PTH1ra0W3H2JZYwRuUHB7VmauJGyHcHI+ZVAAI+npXm8rtZG8G5OzLOiSwG3J3gkgbVyeR61n+LIomtZEB/eqqsDkY5I4z344x1FXdMjC2oYAFWGRgcY7VgeJE8zOD8uAu3196xXNG1mZzjrZnmWtRAzOFG3nBB6Y7GuJvINl4DjAJwSB2/wAK9E1iDEZYr365rg9TDtOqqDnOCVIB+uDXpQipNRctTldPn0Z6b8MrSOVUAlDpkk+X35rrvE9r5dkIUJCg5+XvjtWH8MhJBBD/AKKsqBcSELgE5z29a6jxJEJRgfIoBwMd/wCleVXcnPlWh0Uk4o+f/EVn5d5egKUjeRtqtk4GACCe/INV9HtZTGWAGDzyRkflXUeKLPc7jHrxWRpcXkQCOIbQR0Xv/nioXLe0tfl+p6NLundiZAIAcfKRkACut0efbAwKbT0GK5toCrZwBk9x1rb0mQ4APIIx1rkrcvw8r/M7Y1LbI14J2WYBCQD1xzkV0mjWwe8BLlmUBlAJx7nFc6l1udAcEjAByB39a7Xw5GsqgvjOeMccVyqcla4XklzSZ2tjH/oJc5LAdu1fHH7QLCf4kahCxUCEAqoAzyTxn24NfYtlfx2MLkIZcDIUdzXxH8X77+0/iHqspIAXarbSThsDj8RivZwf72ql2PFxl1BuRxRTcNoznGBjt71nascwn5iDjoDjFayoAcrkHjBzWdq0CrCzMQBgkk96+jT1tsfOvW+hg6NCbfeoJIOefTNHl/Z+WJJUnOe5NT6aQBKBjA67T2/xqtetvcE4wCSBnpXXGnG90c833Mu8ZFUnG7A53AirXhqPeySqfmY7cZ6+lVL5AwBVs59O1aHhgozj5yEDdAOhrOvK8Wup0YWm6Uk49fmenwOp0QIWcyoOEKAAZ65PUnr+lXvADkDCDCKWAVh74zz9Ov0qjDGi6S6l9kqAsMDO49lPp+FangWNJFEzBlIO0nHIJ7fWvFgrpu531U1V5t/yPY/D9i32I4cjI6HoR25rI8V6cW0u7Ai33AQldxA29OQe5/pmuh0S7DWSZBjXhQGGPYcGqnicyy2j7HbYqkbCOMngkZ71mqnM+Xl0LUpcydzxXwhHLD4vsjt5Y/M3ZDj19819MwN5ekzlyuAhIyucnsB3/LmvmfS0EPjm0LPkBtohHHOQc/lX1Qlm15pccoTYWAABIxnsc9s14eJilUtHRH0VOdqZ5R4ns4izklVJJ+Y5/D868c1iyaPVSEKgElsr0BPqPU17t4otjEsoO13x06YNeL67CRqTFVBZeG578ED9a6aULvmuTKDl717o6Xww8zKgLDKgLuCgfgfX8a9J0KeXzozcIZnUBSWABHPXjAyK8u8PyNA8bkhWYfd9PavTtEuTJIpIyAB071EpKTtseeoO+i0Oq1iKO4jGBwuSu49P/r1x9zGSWBG09iwzmu2aF7mLAUrk8AnP45rm9RsCjtw2/PTn/Pas0rHp0/d0bPP9VspY51f5QhGT6/lWlaWwCgEDAAwQT19ak1OzaS9DnJYDaSfTsKt2ERCEEHntiuOUE5Xb+R0OzV7lFrEtkqOmSfemiyIQtkkE8YNbX2ItkhSAehxj9KSS1ZIhk4A7Uk5ytz7en5krmTuYSWY3kkHIGCc029BRAoHHua37OJnyABn3Pf61T121+VcAAg444qrJO3T0Lc7P3tTl5AWjwAT6VRvGaK3YADaTzkV0CWj4zgscYCn9TWfrNuPLAXJ3YxjkEetVR5oyv0MZyi1axwOryylGLbWXjBC4xXMPE7yBQcBiOCcV2evQKkJR8cggjsa5VYHAxGC7KMAMf617lJOMPdPJlaMty9oNoVuoyRna4wzA8e/5Zr1nQLYzbdjiRCMhhyDnuK5bwrpLyKkhQlFKqX29D/nP1r1vw7oYncbMk4znZgH/AArmxceZrmdi6Eoc1pboqy28wtzENzoBkIOQOOT/AI/SvPNciLTykjBHQjuK9c1DTJYUJXkDq2cY/CvNdStHmvZMxttXjdjgHPT615j/AHj02PSceaSXQ5b7O0gQgBiTyPSt7R7KSGMoQSWB5OeCe4FMisGjmJwcD2rqtEsS8DF0ypAGCKwSlKXJfQ6ovlVjIm0wsoUMxJ65Fcvr9o6xsmM4PPbFeqy6eojQBTkAAd65bxXpAWFiQ+9s8BOAPr+ddvJT5uWO/wCBlVrKPmeEa5EdxAOXBGCTxjvWW0WFIIBwPrXSeIrMwXLKBk571z9xbkINyFWYZJGRn2z+FfQYaLpxWmjPm8TUhJNyRSuIpVjDAjBOMEHP1+lUp4cMXBIfOTgYxWyF3x4JPQcntVSa2AhyM4IyK9yDikuU8VQ5tZLQwrAhbxGCAFGJG4AkH1qXVyxcDPyMd2QO9FvbyfbyVBYZORwOPpT9UYI+IgwBGBnn6/8A663V5ytFmFVtR0Wxy+tKZQ5ijLkAHb6etT+F0MMRON25t24sD17Z7CqusbmjYIWVv7w4rR8Kxp9gJcAFAFzjOT6Gu1uoo8qOGFSSndaFi9cuxAADDgbjjNY0w+Ygjoe5zmtu+4lDAHB4CjkDjr+NYzxMsyng7jnaO4/wohPlV2ynOTdkU3tGgdHiKxMCSWYZGD2+tSwRGVQQrTBfmIUAZzV6a0LhAScDJKnvTo7MooRjyQD8hpOtF6lzpPeRiXkDCTGxlBHcg4/Kqy27BQQ2499o6H1rfvrVnQZBIUdCKgsbN7gSRJiIg5jJOMn+n1rSNdJaounTVmr79ytYAJc5wCeuD6mtp1DohyvBBx0rLsrdFvnV1bzI/lIbkqfT61ffO4DZkKeuPWsZcstbHNyKGsnf7glb59mULZJ3BeCB7Uz/AFzMSMZOQBxj8O1EkLFcll+YkAA1G07RbImBAb7rdvpW0WoxUtjnU0prQYYXkkIwcdwOaYY2eUDB2AcsP5YqYEsgI3Kc+4on3qSIDv75Ix06mnHWWiMZcvM2irtTc65A3DGSKyLXebxHcMdpOFbBGT3HpWjKrbScMxzkAkAD6VmoxXUQACT97BPTtW7fLp+ondW1OnvAuE2cgEllPGzj9TWVMgEgwM4w3HvWmYwFDorfdwVJB+pqheKTGQEwc5xnjHcf/XrBPXU6nXdrSM50KKSwK9wx5yPSmwJuOAQckHHr+NWJVCgqOU5Ayc4pvlfMoicq4IOVPQVu5u1rpHM7NF6IP5QUZ3DqMZI9RxWkYhGY3AZQW3Ir9Rxjr+J5FV4UQhQgIGBnJySfXNaCKxwF5X0xnB/pXHOUr6O5tQpv7T1JLY+YDkHORkA9KtyKAjZwOOqiooSkTqCQC2TtB5+tWbpyoYgFVQBt3SslJ32NZScNlc42aNFvy+0gknuafCVEu1Axcr9319eOlRy/NdzMMMWORk4A/wAKswKCgJBBxjGc4/Gu/wB1xWupzO7669i0zBoiACDjIBNcvPCRctnBBJJB7e1dhEkcqMCRwpJz7DpXJXpCXJwmwueD1x71pSjry9fmZ1ObrYntok8wHAB7gdD7e1MuECRvKhKk/KFbqRz+YqWCNZYshw4xzjn68Ul20YgYkZ2ggHPQ+tdMU07slc1tjMizGJGcHP8ACRU0AcQl1AB4571XQNKkeCGJP8Jxj8avCE/ZxxwxI4PIx3rS6fwgtTS0BWXeA5AYYyp5NazJsA2ZI7gnJ/Os3w+gG9iSCMY9/f2radQyuQBjvivOl70m7mvvKPKkc3qaErkYzyRgVteEYpRbyo6K5bkHqQOtYuqFNxAYh1PKqe/oT2ro/DcMiWoADOVAYk9QP61GIdqVr2Lou7szpbSfDhShGQGEnYg8Y9K1llEKjnBx3rJRZCqdwD0I5q3cNtjaVASFKqASMgHPfvjFeTZq0jqnOEI20MLUSZbtiSwbOCD3qxpsCSsAeSCMjFQXQMtyHbrncCOx6Vo6PGEmXKBhzliSMH/9ddjlBRtNkOo5fErfIPFismlEggquGwwyMZweK5QxgYYDPtXbeL4zDHFE2D+7BIAHIIzg/nXGS/eJOAmOpNa0pxhGyj8znlKm+o2LBcgbsKNxz2z/ADNTtGrYMhGAcjBp8FuFhLANt7k+tOkt0dRsLKqrk5OCOelaOcmvdMnorj4woxtIxjINaFvEI4g5OQwyCB1qrBjCjGVBxkmrpQEsc/KPuqO3rWdSbvb/AIB0QknFpdfIfJArISBtbsWOc/QdqoTWyeYSCBIp5x6+lWssWAA3AnB56ZPv2pt3EIZQgcEk/wAPINbUVbTmI5EtEioEIjUs7MAcBScgevFTW6ZkUZ7+lIFEmBxweR05q5aWyTSHAbzFODkYwfTH411SjJR91k63tFJmxb24MYIJwOwHWtfTIT5saMxUZyofjOf8aoWQO0ow5U8kAk59Mf5610uj2XmXkRlQDawU5HUdcZqIxk1zS/yBVGnaaL3iWzE8VqiAsYwFO4Y2nvx3rMTTSsZAGRgjNdhrmnpPcbU3NH/CzHr6Cq0eiO6eUoYMo+YAZJOeo9Bj616dCLskl/kdXNtZGBBpwIK4xyBgHrVtNIK4AXKkc8d/rXQ2nh4hsBMtwSSMYrXtNDM2QUbavViMAYNexTwNSrK/KQ6sY/EctBpIKAhQgxz+HfmvSfhR8On1bUIJnw43Bt6ggEdcj8q6bwD8I77xPeRrDbSS25GC0cRYAk9cgEfhX1l8PfgM2kWsRnTy2wNxIwPwFcmY4SpGk6S0b89j6HJ62HwzeKrytbbzOd8K+GVso0x0wBiuj1RPs9mybeo4r1Cz8B21rGB5uSPRBiq+t+Ao72ydI3zJjjC18FHIajd5STOyee0a9dSm9LnyZrtu7XUhwFXdmsZ0FrayOnDAY69ccjmvYNa+E+r+bIq2Mu0EnIHB75/GsI/CrWJ4nWLTbh5G5AAA7epNejPJ6tlGNvvP02Gb4V0NKi27nyP8R7r+0NUYvneoLcjqOBnPevOrq2QK7uN6LnocfSvafjB4O1Hw9qs0V1ptxBKm4hpY+ozzj1HuK8RvfNik8vy5nRnJBWM8Z9T0/GvqsLga9Kklb5n5TxBiVWrqopXKkMSsvCHGeAf8KVrEMVU5AYHPOMHtU0aXNvgoruQcqR3HarwtHlUNLBIhIyQe34iur2NeWtj52FWc3dsxXtmkUKkTRbck5IIIHfjoMVA+noikyqXEh3DnGR7e1axsQGMiOCpXO0MOnrj8arzRloQ6RkgncSTnA9P/ANVZulKTsk9CrOV7NFMwKnyAYQ446kfjVW6g2qC4GBWhJuVAVTkMWzjr7Y6D/wCvVScPfo37vgcEeh64NTKjJLW5yVFOOmxnFTFh0TgHhic4Paq6202C8yMquxbcSCSPUAdqsva3TsoXEa9wwPGPpTJ7d8OnngEnadhOR7GoVKSVrF05e5ZRuynHbxSjgKZVB+Ykj/6wpkLx4JOApHBU5z+NN/sU5ILvKM5ywwf0qddJAUAMcE9CMY/Op5WjNe1W48yoWKoRsUfe6ZPcitXwXo0vi7VIba2jZwzcsCQAB7isqCxRHKoASerMeh7gjtX0T+zJ4MSa6F46DYmWG1cZJOc4/wA9axqP2cXJ6ClKSdpbHp3g34FWkOnRvcRoSVBIK9fb6da9y8HeLJ/BGhSaRbeWLYnAAGNn0pqlWARyASoXKDrgAZArK1GxYOfkyM/5NeVrVfNNm9uaFpLY0rvxFeT5eMPKBklFxx6nFRw+IZIH3SA8deOlYS280b53NgH+Hjj39avRW8kuMrgZ5Jrsi+ZamHJzaNHbW+sNqFtGEbIIzwetdFo1lwMn5j1PpXM+GtN2RohzjAGT3rvrG3CoMDt1rjm02bR9xcq0LtvCvGQeB24zV5MqD2Bx17VDEo29BjHFTMSAAeCOxFVGMbaMyb6DwucdDnkEmkDKCVBBx1A7UxXypBwBjjPehZjnBwR06da0TsQiYMWyAOQeM96CuDkflTQQg4AFKv3QMk4OQaLXKTsKVKkAnPrRtLHgZOfXFPOCoOTkHmm7iMgDr7daLXGlciYYyM9PSkI4ODjjrT8HPAI78iiTJXAHJHX0os+xDbGFiVAxkg84p0ancdoGec4HSkjQqOTk9uakQcgY5PQVN+XZiSvvuSRHAxkHjr6+9SBQcDkHr9abGpGTnHvUw+6oPUeneha63ErIezA4JOaaVLHg49/SjAyTilGPfHXIqrMm7uNZjkAnikYYXgEkdcUdRkEHn07etLt64IXP4iqUh77CIrbgQMD69KU5bryDwRT1PykkkA85/pTQdp9TWi8h3t0AnABA6dhQSpGRgEdRSrgEADj3oxyNvIJo1uO19RhUEDt60jAjJBz6e9KMckkgDoSD/Kh1OAQ2QDww6VErkvYTGBnqe9NwSeM47AmnAE4OSKV4wQD70t1ogjK60RGqAnI69jUiYOR2A6/0pnTGCMHqaUKRyTwe1Cb2ZWvUXzA2MHAzQAEOMEduaXAHPQ0pIbp+lHNFuzGvMjbcGAIyCc8UpBDgA5ODwO9OGBk+oweOtNIBzjBPahJ212M7bti7ckD0pQpBwFyPY4/GgKBzyT05NIctjPTPrRZIEuo+MjgnGfWpMdSDg9KjUENgg5p4QMeTzjtVrbQGhMZXHOfUcU8Nyc4yT6YowMZBGe49KUqQACCCOoprTciyuIAFOTknnGaTksQeh9egp23OO/rxTioZQRnBGRx1FXcdr9SL7pxxjtxnNPABBABAUZOef/104HBxj86ApwSODjhT2PrSWuzIvroMB546Yz9acRwBkgDtQAPTml+tNO2jGkIFPb8s08LkYwSfUdqd5ffPOMYB4zUiAgHHQHBqg2IHQjj0/SmnJ4NWHXPBHGMYPeo2zwTzxwTWRVyBkGcEH1OTRLlsHOSOlPLcg4H0J6+1NxjIIwPSnboaJrYgfBByOSMH3r59/bH0Ean8MJ5woa4gzMCRyNmMfoa+g3QkjH1zXnPxx0o6t8OtbiIBItWUFhnr0/E9Kzkr6vY9nKanscbTmu5+YekubO+2gqpVgG2DGD1zj1NelaRK39ls4QuY2LAg5OD0B/8ArV5ZKrWWtMmSs8LA5zkgjnqOpGRXo3hW8CJJC+GMqEEFuhx1H+e9eLipKlVU6S1P6rfs50oyj1PvH9kzxkviD4ftZO5aaylK4PZT0H0/xr3JmP0r4f8A2RvF40fx2dLZ2WK7jKLu/ibIxz/jX26+cZzXTjpSUFV7n8xcSYH6jmVSHR6o5T4i3q23hq9J6mM4/Kvx0+Od0ZvFt2CxKLJuBxjdkDIz9a/Wr433Ig8GXrE4Ow/yr8fvivOtz4ivcKd4KrIvUg4A6f5/pXxuTydbMalR9EfqXBFP2WTYyst3oeXXLFGcdCTnHXAqnFECpcjGRznitOW3XzH3HgHvxj2qpcxxyxtEWYhsAFOcehzX6dRlKotY6HyFdXm4lJcO6qQQFGS64IPt61OsXIAQ4xy2QR7VZlt0TLBCDjoOmfpUixh1znkYBA7H0NaON3d6I5FSaabdhbeLeBEIiFIGGB5z/nvX2h+ynZnUphIq5eFMITxu9TnvzkV8e6apN1HGFDyNjhjjA6dfSvvX9h+wibxDJgjyDCQy9gRtxj65r53ONKFr3ue9g6sMIp1OqTPuzwOXTTIVIHCAE11fbisTTLZbVtq4xWxkAV8rhm4Jxkfl2LkqlVzXUPrUF5Jtgf6GpGbGORVe/YC2f6ZqKsnytIwgveR414guiNTdG/hbp+Ga6/wgQ1upwO3I/wA/WuC8ZSONUHlnr1UnAzkflXfeDD5enRoR8wHX8KyptKlex99jo2wUGup10cgQDjgVia7OSpxjGM1YlvkXjHPvWXq5YQFm4BHBrjk1N7nzNClaomzktRbdHLlwvU5r5e+OEPm3hJffnIyAN3UfMPTHvX0bq80s8cnlcoDgnHevnH4ywuFmccMDgt0PJH5AVOHpy+twb6eR+1cIx5MZF3PmLxOVMkYUF1KlgT0B/wDrjv7V5nrbNDJM4Cxpk4I6j/GvTPGZgUMgAd1K+WcngjjNeS66wEs7s4JJKtuPfpjFfc4eKcuZH1XFMuWclN6M5fUr2K4dJSxIGfmYYyT7Vk3c43KoIwAeCat6lIUjYCQYYcge3tWU8ecEHlurev8A9avYpxe7R+C4qpBTd3qfsBEh3nJ7dTUhjJ4z1pEBI46Z5xU5BZDhWj3Arh+Mj1rz9F0PEV1qIT8ioRwBtBA5x9e9IqBCcZ+pOSKWR8bsgsDliQCcH2A/oKYSZMkIckdGGO3Sm20tUTyqavJFhow5/UjFKkUYYHGMEHOeuP6UFyFCg54wDjpT1TKqT1HQ+lYqDvozTdJLYlJWVRhyhycFeCKcV3cA5qBYiCMgHnIyasRkZwAQe5ArWN0roGnCz1BY/lIbII6AVKuNoBznPUHjHuKaELZAPA606JkYdGJBIwBjn8a2iuZajm77/gBbaSM59zSq7NwMEdfpSGFipJUoe6sRkURxsBgEAVDSp69zn5lawrYaMFkAPoTzSlgygAYOMDFRuXBHGRgDj170ElCMDcM4+WoexvGzVrMk5U5IJx2p/mAFTnI78d6jWPJyTkjoQelWUBAJCbiOgrNTa0NEopbDT+7UEjqOMHPH1oyHCnO3J7inSgMpCgA9uadFkEAkHH8qvkcle9x8q5bok5YFcZGOfpT9oVMjOfSmKSScgYxwe4pFYnIHTPapu0rEvmsrbkM6FwwBAI6hhnNeH/G3TBc2E7SDKkENGoxn2/8ArV7o5I4IyD1ryv4tQA2cr7MRgk+uK2jKUbWZ00OaFWMuzPjLVx5Ny6IWcAAgsADn0x7VWsZHjuI8lSWIKkNwf/rVo+IozbXUoLq8oBJA7n6VjQLm6ikYqREMpGVyNx7g9jzzXJzwVS83Y/f6K9rhIylu0fT3wevjJbCORlG4DLocKW6fgPavYI0JTAI+bpk188/BnUHUxbAoikG48ZBJFfQNlKFt05O4AckdfWtlOKdj8Rzyj7HFNX3HxWwMgyTvx/D3/D0qwybX39VOBhTwCP15pI0d5QAOcZ4weKVlAyMde2Mc1pra0j5VzlFNXuOjZ9rnCg4PvkfWmISSScIAAFAOcmnR/M21yQM8kjPFOYIcAsCV6Aj9aUWxpSteyG5dQA23PXAIPB6c/wBO1JGEUkkkDHJxmk8tVZiOpOTz607AXkgE4OD6e/1pwU4u4pRvqt0KJFdMK5AyG4wDx26Zx7VpaTqJtLlCNxycEjsf6VlvgqHGCchTnrt9fepYW2EE+vSrdSTbJheL5j3jwlqYurJDkkjAO45I4/8Ar11cUuxwVZcEc8c5rx7wFrTRyCMKWXuM449fpXp8V0ARyCCMhuma6qVV6al11dpo6/T7wMqqcbj+uO9aOQfSuUtLs4BB/wD11u6dcGRMOwbJ7c474NejdTV0eZUp295GhRRRUHOFFJkisnWbySxj86NzweVPIq4Qc3yoznNU1dmt/KsPxH4UsvEtsyXCAPjiQDke30qbT/EFteKA0ixyY5XNaqnIyDmtF7XDzUlo0EZRqLQ+Svir8EZIrh5Y4tr87WUkhx6+g+mK+avEWgXvhO7lEsUqkEneoJGPrX6g3thBqEJinjWRD2Irx34mfA6HV7aWSzjE6nkxsBkepGBz/OvchWwuYx9lilaXc9fBZriMC7XvE+DbTxbeacySQXDIDglSSdvPJGDwccV658O/2ktQ0SdQ9w3lxgKTIxPHofX61y/j/wCDdxoF3O8FiBBnlVBAJ7g/U15HeRSWUrKD5ODhlcYz6jB96+fxeUzwcrrVdGfoWFx+Bzel7OT1P0X0P4peD/i5pKadrkFvN5owGbDDJ6EHqK8l+Lv7MmtabbS3/hKWPV9MA3fZyQJkHcDHDAdfWvlnw14wufDUoe3mMQJyBkkZ9h26dq+hvhn+1de6LHFbXUizIDtHnMeR7nBoo4l0bXXMuzPFx2SVKN5YOb9D5x1rSrjTbq4W4jkt5FYh0kDAj04YA/pXJakzq4dwAV+ZXbHH0PWv0l1C3+HHx40+P+17W2g1N1wtzCQrgn3HXn1zXhvxO/Yg1yyjafwxcxa5YqTIFYKk6ewA4PfpzXoPDYLG/wAN8j7Pb7z5lYuthZclaOqPiu6viMkEktznrVI3QDjJYMw54rtfGngLV/CWoTWmqadPZOpwv2qMxlvYevNcVqEDWsrZDBkAJBHIHqB3+lcNXJ6mH+zf0O/65Tr2ky55xgj4kDFxkBWzwfp+tQDWVt8IG2AEZLHH05rMWdlBdCpU5IHQnPeoZpPNRy6KmTwAc59682pRnT1d0J1LbM6KDWnjyFYKuO361dg1ttwBYEsAAd2AAP61xiXnJQD58ZJppnbcXIDOCAGJ6e4rncOzHzwSu9WejjXAkQIOTntWzpnid1YfvSCccZP515dbakyuBKcr9f1rRtNSAGVJI7HI5rWlfrqYp8zue06V4mctkSlCP4hzivQvDnxWvrexFrFcCG3JLSRqMbyT3H61826fqz25SR2YkgHBOSPfj0HFdLYa6xJIYEeo4yK6Jcsly8ondO8tj6Js/iDcS3cRku2MIO4A5Oz6e9dTc/Eq8ihIjvikAwGZRkknoAT0+mK+a7HWCERwxyWwoz3HOc9h71dfxFLvyXcg/LhWxg+tc8o8z5SpSg1bqfQth8VrmO6gD3bBUZd5BHP1zXp8nxZ06e3tvIJW4VQpMYIyfXI9K+PbTXWIJKBwDyG5yPWuk0HWDHdC4e4OFIUJuGOO4HXFaci5bPoNL7MvvPs3SviwtppkMZhkuZu7nIDZ5zkD8K3tN+I0E3+shuYx1LPGSB+NfMOnfHmXw6PKtNOt55jhRKc88dCSCAOp9K0bP9om/M8btp/nO5+ZM/KPUc9B9K8+cas37kPxCFOjJtO7PrnS9et9SjDxSK4PYHmtQMGHFfPPhb4r6HrKF72ZNInZgGwe+PXP0rv7f4gLaOmy6i1K0bjzomG4fgKpYipRtGSZz1cEm/3T+R6VRWZpurR6jCskbB0YAgg5rRVga9KlWjVV0eVOEoO0kOoooroICiiigAooooAKKKKACiiigAooooAKKKKACiiigAooooAKKKKACiiigAooooAKKKKAG18Aft5TPP8AFOxQHCQWAYj1yR0r9APSvz7/AG8B5XxTtiy5VrAMCOpIwP61wYx2p7XPZyiKniUn2PlG8jLsSCwOeQa5++BScKTkA5A9D61s3bkNkEj1JPU1j3UnmsWJBK/yrzIQv7yR6dWlyX1HIDNb5K7QuTnPasu9cOpGcgjg+lbsKlrI4wXHRW4J/pXP60n7vJUb1Hy8evavTo3irWOKXL0Z3Pw3uls9B1ONpPK82PaQpOCSMHPpkAH0BHel8crAnwp08ShVLXTKApJzgKQT+I6+pHWsf4fXJ+xX2XUGNdwaQjknjaB3PPHf8s1o+PZUn+GWnRurGVXCzkgksxwQufQf15Jr0ef3bJHlzT576XPJCBITJ37irdv8sZJK7W54HT2rMllwGCOjEEKQD0/+vV6KbfbAEbh/KudSbW34mkVz73/QhluEjV95J3DKkA4I9c1nbg5ypHrnPatG4UMgCjgdgKpFE3EEgnOCAelZTi5x2KdFqzb0Gqx8vJBIPoeMU62MZ9RkZKsafICIxkceuelV0VBJkkk445xUuKhryg4xhrItGTblVBbI4I7VRuEDYcffBxhhjHrVhxtCuRyOevSoWuFYF3yFB4JOeP60k5N6Kxpa7smMtkdcjoB0OPWpQxIQMwJUcn39aRAWG4dc7iRxg9qYSVUkcnrmo33Z0RjNaSLGNpJBOTxip4HZWVtq/eAOTjPPSqkbEnJJA9PSrtnKzOoIXAPcdat2jomy48qvzXNaRUaTbyFBGAP8agvY0OSACmeAeasRMPMGQAfpUGofI2ASM84B4qXNJ3udEHZWuV4ZUVihVm3HoD3x19quWFuTcZAOBwQTgGsu23M2MbMnPPHP1rVsJHLEEZJ45NRzTa3NOVNXelvMSY7JMSfM3Zgc/gfYdqaqjcMAjvx6Uy8cpJgAk/dGP60+BGJBJ4zkg9h7CuRpu7bOmm1ukzXg3vDlCD0yDV22Qk7WIBA5x0z6VVt3BUKFAXAGSOvrWnGEzkEn61hOKS+I6Uk0tLFu3DNCBgqf7pq7bId2FHze/FU4LrGUBHvVm3xIcxgEMc5HeuWz16nXDljK50WkCZZ1R1XAGMHH5H1r7y/ZMnkuPg34nhZvMIeQKSOSPLr4P0fa88QJICnkDrX3N+yPI7/DLxarvtKkNlTg5MZ/wFengbuLUkcGZqLpbHq3waCQazqUSLsHlIxTJO08DHNevnqK8d+D7o/iPUCpyPs0ffvxn9c17Ea9WlK8T5HFK09OwtFFFbnGFFFFABRRRQAUUUUAFFFFABRRRQAUUUUAFFFFABRRRQAUUUUAFFFFABRRRQAUUUUAFFFFABRRRQAUUUUAFFFFABRRRQAUUUUAFFFFABRRRQAUUUUAFFFFACEcV8jfFDS1g1i6IQMFkbBx0OevtX1yelfJ/wAV8DXZsgs4ldQQSMZ5yRXVQvaXoNb3PFtVQh2G0geoNYVwCgz3x1966nVYMNKCQME8+tcvfB3XGDj+76V5dU7abi7XMy9iLx71Iznnn+VYZAF7E24B84Knt7getbUzFVII6jGazJVTz4yDguwBOcYrh55NadDtv3OttSY7E4JCHk7skZx+neucusmRwCCc54Pauhs12QMHy4xjg4+lYssK+YxA4BJC159SVve5rHZSbMaZRuIOT/LHpXQeGHePS7uLBcSIV3EdCeh9M9etYZhJ3l1bAJBJHIPp/n0rrvhxb/bXu7RYt67dpDEgA4znPrx0Ncdd80L3/A9eg9fM4mWBkmZNpO043Hv710vg+Uw3CRBvnY/Ivr6j3rN1yyW0vLgLGzoCQwPG49/wrQ8HEz6nAwRoY1YMAeXRvUEccfrXlzStc9WMWvevofQ/h3UwuleXPAYCp5LHnp6dqj1CASDfkBSc7upx9KqaNFczW0YdmkOASW5rafTpZkAKkAcfWuVU3JXSbfkVGcb6MyYZWWEhMMMdev41i3iJcyYGXOOcjGD6V1FxBJa25BCoScbmH5Vhy6fKsrykgl+WwOpxxj0HtWMqUktrfImckzhNctdrOqYUnqP6Vw9xp6yXCloyzg5A44r1TXrArCXwQSO4xXIQaRPcXLEodgOQVGScc4x1rrpQqRj7jf3GN1e9zt/hujpaqHR42xnGMkfka09feV5XDnjnDYBwO3410ngbQJm0YTm28r5QGbuR2B7VT1nTZJ7kgRnb2rz8Rha8ffkvzOqhJJaanj3iu1AYkEZOCSfrWFbQiOPAHfJOP616P4n8OlF5Tke2eK5OPTBvAZHJH8PTj6+tcPvdmdUVBve3oZbhHjIBOM4JxyOaIw8WCrgjpu7VtvpLbS5iKIRkZ9OnXvViz0sXMLYgSZAcHOTn2OKidOrukdEZpK99EQWURZoy+CTgFsf5xXo/hyyVrcFDvBGSeDmsPw34cuLqdcQYXO3B4+px7V694Q8DymMqkBIUcAAjJP4dM12YXK8RjFeMLkVMRTpRvzIxLSDAcJH8yfMQRjgDJP5Cvin4irFf+MdVKW7I5lZmkUYO4YGMegxX6Aax4Hv7JJDIjIdjcrk5yp44/KvgP4hfL421ZOUCybTGTzkcE4/KvWhlWJwcuatDQ8bE4inVheLTOUjtgZFTDfKckrwD7Vn63E7wOhwVJyBn1/QVv20Zk7ZJ74rI8SQAW7AHDHGAeQfwrWnKEnoeO5R1TRysKGKJggAY9z29aqXEYQ5fnvg1oWlu4hckg5bIAHQenvVPUo2mAGWDDoc9B9K9P3Va5yasy75U8hAEOT1KnHPb8K0fB8InukG4hzwgKnBPv/jVC7UmEgAg9sd/et3wgqpdW244k3jaw7N6+3es6souOiO2g+SWh3LadLFYylnLkAsCRjnH8q6H4aWJaRhKcgHcSB6/4Grsmlh9BldMZ8sksByB6j1Ndd8B/DE+s3JltgkpiADBm4ORnGR3x+VYYXL6tayjo39x0VcTCD5pO1jsdAWQEYy23A+YZqbxRaPJaSM+FLAkLtx9fw/xr2jwj8Hry8tFlRFjjZ8CRuBknGM/1rovFPwHuz4du2E1tM0cZcgZ6AZPbk4HrXvQ4bl8VSokzzlm2Hk73Pz3a3aXxjpUxdBtuF8rbkliTtBzjpg/rX2PFo7xaXBERh1iXcuMYIGMY/KvmK/0dl8a6ckWYw99GFDDtnpjsM1+iGh/Cq1l0eySZvO/cxkFucfLz7k8+teBXySWJxHLzLQ91ZpQo0lz9fI+SvEvhyZ5pSUBjc/xEcnuMdh714d4vs5bXVo4mG7ILK2c4wcYr9GPEnwQtntriaFo3YoQRtIJAH45Ar48+NPgA+HbpyCroo4IUgjJ5H/161xGQyoQ54yTX3EU82o1nyxkeceHIGmYB8HB4UjP45r0rw5YmSdUJ2Dg9K5rwTohmuoIiuS5VR7euc8fnXtHhvwjA2tWUBY+XKP3kbLnPHUewNeTQy/2kXaRVTE06TLWnaVILMEIPMwRgjIx/wDqrCu9MLXEkZUkjtivo/R/AVkLfdLv3KOVHb2xXP694HtoL9lG4oApVuOMjoa9OeSwp0uaUjKlmlJu1mfMGsaS8cuAhIyTycUzTdKkYnCknHFe16x4Ot2L42uCM5x+lYOl6BEJZWUEFW2YK5z3zXzdTLqfN8dj01jItabHKWmjmSEbwQfcdKo3+hyZAKNtxycd69j0/wAORSxbimQAQcdjTrnw5a7cOmR2q6eDptcnN/mEsbBK0UeMWmhMVwqEdulVdS0GV2GATz2r2i38PQLIQqYU9N3NJd+G7feA0AcA8gjit/qUE0rs5ljmntc8Lk0GWOMEI2wcgY7nqayNZ0iSGMyeUzEkcqOn+FfQl34bgcYjhAQDhQM4rl9Y0SA7oygDAEDPTPv7V1xwuGWsdWZzxvN0tY+WfE2jyyMUUsoZuo6j6VDpPhaQYBQyEkZIHX/AV6J4i0cHVpbUAedExV8Hgmuz0PwihggDxKDt5cdyOMGuuOCpN+pxrESTv0OR8JeEJbnGIiQBg84x+Fe5+FPAsxtkCRlyFyByMntyO1bfw78IwTXkANuZOBlUxnB7/hX0PpXh6DS9J+SJVBAwCOeO9d1PKsPiPi6HPUxypO6Wp8o+K/DNzYxyFYgwGQxY4/z+NeSXukvdXTuIyCGOdozg/Svrz4kWMDWl1JMAsSKWBUAcYz+PNeDafprrNJ5T5STIJGSCM+hrwcbl1KjP3T1qGNdSKmlqcFB4c80KXG0E889K73w74BnurWJoojscbshCcjtzj8eK2NM0GG5vFjA3IGG5R14Oe38q+i/CmjxmyttiBPlByqgHPYj0FRl+Ao1anv6l4zHVKEedI+eP+FWanPIgWyJQ5ySSMfgRXP8Aj34XanYaVLK9jIiLkGQEEe3P+elfakunrDJESNwbg7ua4P4lRx3uk3NnIp8hlbGR0yP/AK1faQy3DU07x3Pnv7ZxFSSvax+Y/i7TxbysWwSfmHFcddRkoExnJ6jnAPavW/idpptb2cFD8jbduAMc15obUPKQBsJ6e9fOYilCjUtGTt2OqrJ1Yc73MwaS7uI8YIIByOntTLzSmijMYlKyEEZfB+mB+QrstJ0p5VG9nlIHJIyfyH4V09t4aDKd6qcjqwz+FehThzJPY82NRNnhSWbwXwLIeOu4cY+v9KzNZgLEnOAD1BxmvSvGWmwWc5WPIcD5uPyFecapHmXeDkDjk9Pwq3BKVomjkp6Lqcnq5CQMf9ZtG7ArU8Nx7dPRw+WYlhgdB2rJ1hCZZFQng9hncK2dBjMdlnGMk/8A6q3qNQiveOVJc9nshbtXOQcgAdQevtWZGS13GCM4JUAc4981sXBaMYIXJHrWbEoW+VRubJ4J9f6Um0ldNEQivarlkak2nPtQjjd0qWys180CQsQxCkoucf5963YLAvbJGQTtGRnPWr+m6NIJQvl7yT07gV5sGmrLVntVKUove9jnNQ0kGElAQVzjj9KwbK0BuHDj51Ukn0bHFeuXGhhoGUw4BGOP1ri9W0r7HdbwhAxgkHGB/U12+yfLe5xtz5r2v+BxkMHlXkoc4fAJOSct/TjFWmYiJwSpHbj7tQtbEalOyD92ZCV3HJAwO/rVmeMsoAAxn5sHqPQ1tF3RxyUVd21K0rq8IOxNzYYOo5OPfsKjeRE5AZWHJDdz3/yKsPHtKBsuMcg9P07UxoYiDvXvg7ckY/GtotdzlcUpbNMidjNECSQOuOn61HkDjeDuGRgHj2p7usgwMZU4PPQelMJOSoIKg9SOgrXfpcpycuhVuI/MiLo2Aex6578envWQN4vUUbi7HaDxxWw5CxkFQWI6+lZMZEWoKGySDjp0q+Zq+hk3F6yWvqdHI4bk5BChcZ6EcfnVG8PyEZIboy5/T+VLdyGFgAc56c9feqcsvngB8lwOoGPwOKyjGclqDeyI8Da4LgFSAUYE545qe1kaVMDATqOx9+KiiRFI2lg+PvA5xnvViBQpzkk578/StXT5Y6krtf8AAv2UQK/KSmPlPuP61qQkRqAST8wyBxn8fSqVlE4ySQd2OMdKvLK3mogjIAySUGfzrgnTe8WXGNS/kWraMsxPQE5JPJAqPUZS2m8ASq/QZ4I9c1atH2ySb87MDayjrUOryA2p3soKjbgjGe/Qd/rRTqNO7Ork15mcXKA+UGMZwQOfwrSskMluABl8nPuPp6Cs4MWlcjgqcDPfvWnZQySISB8pOCx4AP1rufLa7ZwRcpTd3yluNJI0IKgZGQSK5HUpTHeON4xuJ654rsGz5QA3MwBDHOQee3tiuT1ZTJesuOMAYIzmijU59tRVdlyu6+4faM2AVX5CeTjqaXUCJbZyRgADJAwPYE+9PsI0AIJx6FfSo764EcMnUcE9P6V1pSexhtcoQoURipG3OAfQ+mKt28UPkh9rCUnJIPB/CqaEhuSoJPatRUCwLgBMjvz9amcnF2ZMY83U0NCyHkBO4E8D0raeMryCSCO1ZGgwqzOBtDEbiehwDW0ytyQ27j+HuPWuOTblY7I+7G1rnMavb+ZcI5G8AjcCTyvpx1rsNJiaGGCMAJGFG0A9B9e9c3qCqWgRSRjgk87jn+X+fauqsIkNsjBixQcn14qqi9xRk9AhKLl2NZlSQAlcYO5QCRiid2wFRFbPO4tnH4VDAGjh+bDMRkHPanZIUkEMo6DHXNccVFe7DU7PhXwlC4ZZT0IboSBjFbGhxkqroOMZ5H9Kyn2q395yc4J5ro9BjZYSXUAk5BAxgf41jOcYsy5nN3sYfi5nkuYzjOQFbcxJAAwCBXPIwyyOBgnCnGMD0Pqa3vGZaK8zuUqMKQByQec571hCQ3C7gxcDpnnA/rXVTXNFNu5jKN3ZotxuWYBiWAGCPakkgSSIDJdCQwxxnnIHHanw25AJzyoyeOgHWpETeCQTtPOM5H1A7Vurx1aOdLSzRNbQjaOuD0GKmCGLcCBjrke/9aZEvlxFzyy+gycVbRRKMkHPuKpTjLdG8JqOjWhBAofa4jEibipBPcdf5j86gaAbiUIGG5AHSrsm+IjHI5wv16n9BVbKnABO0/eHBBPrWsYxi7RVhSpxlrFXIRENxOd4GOPQ1qWivNIZSSZGPzZPX3ptvEm7HXPQkVftLYRkkZJJzgHpXVGE09Ec2kdomvp0YypKjOeuORXV6JZma6tjhygkXgHuSBn2rntItyzAs3ljvuHTH616b4F0mOfWLFdhmEpKhV6NyMH8K7qWEeIlGHcipUjy37HpUHhOG8tYw0DjHBDREYI69R/nitS0+HlptUNDM2TyEQHjPtX0LoPgFLnS7c+Q24oMbh2HH0PSus0b4RPI6s0YhXu7rzivvo0suwlLkk2mjzPrlW9oo+edJ+FsWozxxi2LADA+X7wPQGvXPBf7M0bXEdxeRLa2+PmQ8sw9MdBXuPh/wRp+gqDHEsk2MeYyjP8AKuhHA46V5dfOvZp08HGy7vVmkYTqPmqGdoXh+w8N2Edpp9ulvAgAwgAzjuT3rToor5eUnN80ndnWFFFFSAgOaRhweKdRQB8z/tLeDn1rUknW3ypiClm45z1B/DFfNn/Ct1e5b/RTMoJUxpgcnv8Ay7V+gPjrTor+zQyRhgueSOhOMc15gnhO0eZi1vGWz12Adfavucur4aWFUasNV5nHicZUjJI+XLb4JQXDDfZRgHlSzFip/wCBdD+nWtyH4Bx+Xny4wM8seSPbA6V9U6X4JgkZCsABByCOCPy4rp4PANo0Y8yNdx65qa+MwkHZJiw9eq3ex8Saj8ELVLYoLRJwzfMsZwQo7H+9zjvXH6n8FLYs6rbBJAvKwsAR36DIxX6Fz/DfTZ1wwz+ArIufg7prNmOJffIFRRx+AT9651c846xR+cl58FbkgGG0SRDghmkxjnqPU1QuvhDfJKGS0D9iGJCnP04NfozefCSyMZH2ZHI6bl4zXP33w6gt2b/RInA4AIIA/GvUp4nLKuji2YuvXe5+d3/CnNba5wtipUnl1kIwPYYx+tJffB/VUiRFtGLgbSVIIAz1LcEn8/xr7xufA9v5pDQBR3C8ioW8FWLLzAvHTC816KjlzXwGH1ycW0kfAs3wb15EVFsFlRhktuC8emCck1T/AOFXayHYT2hg4+VTzkjsfT9a+8b/AMKwwZKxgAj7pFYN94atpEYPEGY9M5BXjqMVvSwWXT15DL+0617NHxppvwu1K5mCyQeXAx27QcknpnkcV9TfCrwtF4W0a3hiUEouwsepGBx+tWxoS2wRAApB6gYJHQc/0rqNJg8qJB+YFfF8TYahh7KiejhsROu+aS0NmFSQM4I+n9afMolAB5wMZqS3iCoBgkk8EnpVmO23ggIODg49TXwcYa+9ses5c1jOTTS5yBu9OcZq1DZAzYOMZxtNbkOmlIVnYZjBCkA4yewzWHaedHrd5a3Gd8cmMMOgwMD+dVJ20iikpLU7DR7cAIx69D+FdNbnao54HUVzllMIgoOMHGT6Vpx6kuCC2ADgD19651a95GU3K9mjbE4J4GMDPSh7gsBzk+9ZMd8QuM4A6AmnC5Bx0NDl0ZHK76mmspYAAgGp4wFBy2c9c1lRXAfoSCODxVyOcYweQRzWikk9WXyNKxcVyQpGWU8jA6j1qQHqMdDgH1qusu7B71NE4YAZ596FUdybW1ZIvJIPPPanEH6j0xSKwRRn5iO4BpVAYYY59eKrV9ReYNkjpSGEgBucEce9OZhuAIyQeMilI44JxjnIAxSWrE90RFSfwpyYyCeOCORSHdnBOT1+opybs5IyCOppuyepVrjgD0z35OamUjGeAM4696jLbB2Az1qRflcFsgg/iKpNLW5OxIgC5OQSf4iCOnagjvjBOAeKaUzg9SOR2pS/Y8HtSumydXsKELAEEZJ647UxyOxBAO3jsaeJAoHPU8HHQ0BOfT1Aq9XogQgUKpBzyec/ypQOOcEdz6UMR9TikJ/Cq0XUqwZA7c0Ag7gRweMGjIJ7dcYHrSlcsckgj9Kd29mTZXEbc3UAjsQeaR0IGccZp4AB4Iz2owWBBwCfQ0crYWuMGVyCQR6jvUQByQMlsdAe3fipDjA60uNhIycdx0pXfUF2GADGTnv1poIdiM5xwR6U8gdM5Oe9KAOcc4wCan0C3VgMAEHPTr/9agKSxA6n3prZBHLYJ7dqfsUEEAZPc8k/jVcq7C3EAJABGc9vSlEeGLDoBgc/0p+AATnH9KaVAAOD17DpVctluLRDc/Ng4zS8DJPJowWbIGMAAnFISRhTyCcgKOlJO5VxyHcOT34zT88/h+dMweBngDkUZzkjJC9eKJPZBe5MoBJJyF9u9ID5gIwQc/xClBJwB+NPXOeRgH0PFEexnKzGxgKuMAkHkgY+vFPHGcZIzTlHcDoOwpeOFJ5Azyfyq7E+gzA3dKUjAOBn8Keq8HjpSheTgHB4NPTYCEKD/wDX7UoUjOeCKmaIPzkjHAGaVYyuOMD+tS1qLYZGpx6gHB9qk2kknqewJxmlxxjANBT5s9Cev+FXYfUjbGM1GUOB6VPtJPPP0FNcHkAkH69KH2GkQFMEEcEcgg9KjZcdBgGp2BIIYHp1HFMc7iRjC4znrn2paIpFdyRyevrWF4qtP7R0O8t/LLmVNnbAPXJz24zW5IucgjIPr3qtfRM9q5AIJQ5PqPp3rnqfDZHTh6nJUTPyT+Jmlf2V4s1AE7ily7DBwOW6/wAq0PBmqol5bvLnCMM57jPTPWun/aa0GTQvifqULL+7UB92QB83JwO5zgf/AKq870GUou0BpHwcNx8vPXHt7152MTqQi4n9ZZXUWLwFOS7HuPw01tPD/wAQbC5RxzcJ5RB6fNX6TwP9otY5B0dQwx71+TGna00d1a3JJLwMrAjuB2/kfwr9SPhX4hi8T+ANFv42D77dVY5zggAEV1U6LxGFUJvVaH41x9h5Uq9KtbdHEftBI/8AwhN6E4ynWvyI8a2xbXLgyEZchguOTwO/ev2n+KulW+p+D9QSYBgI8/Q1+Yvi3wjZyahP/o3yZ6sOTlQeMdsnH519HwXwhDFYqq5O6FkueU8Dw/XptO7Z8vTacQzuEIBbkYP+R0qibciJmCFAx2gEYz7/AEr6AbwDZIrsY0jJAKg53EH36cY7+tU5vBliZw72sVx1/wBYpG0dhkHnv6cV+5Lgai9FM/P58RQ57vU8HMMsCIdknzdGjBOPfPapbWLacLuGeGDHnj1r3lPAtk7KwgEKEE7YckZ6d849eKY3w/tEiLG3QA8YDAn3yKufBeGenUhZ7GTu0zxzTo5IrhS6sFJHzAZPtyO1fod+xl4XuoNJTUTGzLJtQtgDGMEfz/SvlzS/BkEVwjxwK8pZdqHpgdR+Wa/Tf9l/w/Dpfwx08eUgZyXBUY4PSvz3i3huGW4ZOL3PYo57H2Uko30PSLCF2UNj9OlaRQ4q2EA6ClwPavxv+yVZ+8fLzrczvYpBDVLV4Xe0fbycVtjH0qOWPeuCKyq5QvZtcwQq8skz521jSJ5NfZ5FJ3MOh6H3Hau+0a1aC2G0c47V1Oo6FHLKX8tSfXp/+up7K0jSPbtFee8JamoH1mIzX6xRjG2xy6yP5mGByPWq+sQS3MYCZ/Cus/syNrjO0c84NWX06KFM7a4ngfdu1ozhWMjCSklqeeWmhgWm10O4gkivmT4+W4tlmTGAATux6Edupr7D1q4gs4HYjseK+Mf2idcS+upDERkk4A6Z4NZxwn+0RlFaI/T+CalXE5ipW0PjLx5qTy3d0C5jSJyPkUHHTPHr7fSvLtSuy+8kcsOG9/pXd+M5PJuXJfO5iGHPLeteb6hOzvJHGrSEHGF7e9fY0IRpxvBH0nGGIbxElUdoow79y0oDHrwMCqkjBJGkDgfKVYE9fQVbvGRcnLM5IBUjOKoSxrKSyIEBO4gDvXbF2etz8bruCdrH7CoZDhiSqNzjGAPpUxIZgSQTwBuPTkdP1H40iIhcDBVPXGadbIOCAQwJwAM/jn1rh5klaTPP5lu2SK5EwKkoAfXpQ7MN5Aye249fxp6glyDwCc4xSKCxI5IrOUpbIuLV7rUeAq4wMnHcVKjEA8de/pUaYGMY64JPapFywCkgk9wMUoJvSW41G71HxRhFIyCOgAGMCpokAIGcjOahAPljjnuc9Kdbq28ByAMc471soJbCcmtmWWQE5zjB5IpxAIJIGAPWo/vYwcAH0pzqGU8kvjoRx+dZ2ja6M3FWvJjYyBGeWI9zn9aBKSV2ggnkDHSnKoKEcgAdSOPpmoypXDDlCeucE/8A1s1dtNiWoTenQY7O/QZ54o3sgAxnHYUqsQrnkBRuJx1Ht6/Qc0oKoQCc9xx/Ws5rm31ZpzLZD4zvUtgjcemeRUvnggAA8DkYPH+NQdGyhAz8xOMj/wDWald+A2RxyATxmsXKPwy3FCDk9yVSSTx26iow5D5B5HSmKxJILAZ5Cg9qZI4hVnJwB1xzVXhGxronYuq+5TjqaUAhSBwepplviZVAIBP941Pg4JzkDqaqDWug22txjqPLGBjmvPPiZAJtNnBXejRspGOoI6V6E7qBkjIHUDvXKeMbUXFhKBkLg8E5pRUr3QQsleR8NeKbcS6rOWXy33MvzDBKg5H4c1gYCTjaFRwcgKe/rmu0+JYWLXmAGJVzweuB3H0rjDMdyKAq8liduSR6VlPllUV46n71lcpVMBCUVpax658Ir/y54I0PBbI5zwepr6U0/EtvGwYbiMFSMjFfLHww1JY9RRQApXBGR26V9RaA260UsxQFQQOMNWij71mj8u4ij7OtzKHzNGVBIgBBIUDG04757daemWAJHUc5OCKJI9mM8e3rT1UFBg810LmStY+DcluMZtoAPJ701iO/SneVhsnkexxTZFVgVxnIqVzS2Q1K6urjowjZG9TkBl2g+vQ5/OlCAMAVyO6nvTUQKpIIHfkfpUuSChY5YrnH9R7UK9tSnqrkYdN5G3b7AVIGBI46Ugw28hSTjPA4z6e3fpUfzLgEgfifyrTnilojFrl93U1NJvza3cfUAsBwK9UsdZBs0zITx3Oce1eOxSgISyqCSMKTkgVu6brbiMIcrjI5I59Pp/8AWqlyPVGkpXp7bHsGja+LnCSOSR0749q7DT7oJzk57E14fo2rvDMGBYdwwNem6DrSXUK5cM6/ez6+nFbxk6eqWhjdOOiO/tboXAyARVmubs7sIxII54OBWzZ3i3EQJwHPVa7FJTV4nFOnbVbFqsjXLOWWFnhG4jkr61sUhGRWkJuEro5akFUjys8suG2yeYp2kdV6Z9jWhpHi6W3bY7Exgcd/wxWp4r0Ftj3VqmTgl1/rXnO+VJeTls4wo6V9LBQxNLm3POs4Ple57Jp2tW+ooCjYbup7GtDHHrXiNrrzQyNsZt6nkA4JI7V6B4f8ZRTwRrcuOg+cnkE9iK8qvg3HWn9x1wqSvaaGeM/h3Y+JoHdI0hvOokA4Y+/rXyx8UvgfAFlWW3KT5JICdCO4Pf14Nfa0brIgZGDKfSs/WfD9lr1uYbuFZB2bHIPqDWmGxzgvZV1eP4o3i6lKXPRdmflL4m8C6jpc3lCEiNPuuB1XuT/jXHymS3mKBmWVRu4zyAcZHrX6H/EX4KtbRzOsbXdsxzuA+6M9wPw6V8z+O/gs0UryQIUk5OVAAOO2euK6cTltOvD2uHd0fXZZn9WL5arseW+HfiBf6HsPn79uMEZGa96+H/7XGrabH9muZ8xEfeZuRgdABmvmjWPDd3o1w4uGZ0DY3bCcH0JHArHdtjhoyEDHhyOgA/yK+bqUMRh9OXQ+t5sDmkLSWp9/af8AFHwt8ao00rxJp8F1FNjZO6AMAfQ5zn34rifih+wRbalZ/wBp+CNSF2QGYWV24BII6K4B6ehHp+PytoHjO90a9gkS5ZXTgAdx6/hxX0Z8MP2n9T0iaCJ7lZV43CQEZ7Z/zmu3C5pXwztB6dmfPY7hp01z4Znyr48+FXiPwHftYapol1YTRnawkTK8eh/i6jpXDT2Mscjo+EKkgqeDnsMV+t1t8SvBnxV0gaf4nsrS6SQYxMgP4g9R+leTeO/2ENC8RRz6l4J1SKMyAstnd4ZOBwA45AzwM8DNe/Cvl2P0rLkl96PjJSxWFfLVTPzfNrNC5crnGARnBx/WoHlfcQQCM8D0r2T4p/APxT8Nr101jRLqzRSxWbBlhYZ6iQDBPHpXlV3prxuGwcHuozn3rz8fls8PH2lGzj3R20MVGorX1M6FQN8R2u2dwOewHP1+tXo76R/lBCnIOR6VTaAwjjk4OSaIFcRZzlR0Kjkf4186421cdTuowlFPTQ3bbVCmRnBIxxV9Nbl8uMBQQflIGBgepFckCftO4EqFGWyOoPpV/wC1kQlMDa2AWPUfjT9+T00JrKVRK60PQtK1p3QAk5yAST+XNXjrLykKpzg7Rxjn61wVlekuqqcDFb63RQIM7nGD1zj0qOR8t763OV0rO8TuYL4QWbO7ELtz3Jx/M1W07xFJvkKvuiX7rbsk1j2+qEJjAJx0IBx68VRudQigg2DgKCVCjoT3/WtOZvSw5+0Z2tt4xnWcgkSI2CATgAjt+Nb1j43RVOIWYgn7hwfrzXjQumwT5xC5X5emSP8A9frU6aqeGD5OQuMkceualJxWooylaz0Z7zafEZ9ihuAo3ARgBsevvzXT6H8VL2FyQZUXIVUDYBPrjkV87afrTxzoI7mS2IB2leTx7kfrXbaL4iFuSzbYwOBtGT7kk9+pqlFVLqTujSNSMNY7n1N4N+PF3ociO0Rlhc5dOd3vx3P0r6C8F/Gfw/4siRY7pba4xzDP8jA/jivgvTvFURjjmjIlQNwVYAg+vf8A+vXZaN4msJNrFGBRvlLAMFJ9+xx3rN4SK1pNp/gVOrCvpUV/PqfoBBcx3MYeNw6nupyKlPNfNfw81zUr5U/sK7dJQB+5aUMj+hw3JzXtXh7xXNPKtnq1o+n32ONw+ST3B/pXRShWa99bHDVoKCvF3OrooorQ5AooooAKKKKACiiigAooooAKKKKACiiigAooooAKKKKACiiigAooooAKKKKAG9TXwH+39Ez/ABF0oIgffZ7T6gdc/oK+/egr4O/b4ikHj3RJU+6bJ93HONw5rz8bLlp3PayiLliUl2PjqeAtGSVHJOWHGfw9Kw5oGWUCIBzkYycZrpLtGmwWXDA5256Z6Z96xpGcyksu056VxRm0kz16tP3nfQmgU7MkbTjBAOf51la3H+6IUAkHOe9a1tJvyD0Pc1l65FiMjeSG/hHb8R/WumFTXRnm1U4ddy18PAZY548mXzVwoxjbg8kdz+Pat/4jWU1h4Yis3nLmI70UjlAcE/U4ArL+F9v5l2YMAkEBDIfXtnue341f+Jmsf2lM6ykpLbL5TBgMAjHP5cV6bm1G1jz5+0hL3tTxuRRJMQVxt46dat27A5yCR7CoZFy7ZZdpOant2CY6HIJHv71lzq+q1OqNRtctrDLr92DIAWC8EL71TmYPhQhG4ZyDjBrRmICnHIJ6E1mSMG3EqAe4B9uKHYTTWhHI0j5B455pvk9sYC8Z9RQhBAOMDGOD3+lOEhdyP4sd6hmbp363AHzFCDggY4FR+R5SAthz7dqmCBMYZQSMlSORUF0xddquFJBycZqHF/aVhJNLmWg/lVwQVDDIyaj/ANWCoGRnqewoG2QckZ4yAe9SGMMVwTjPr1o9y+hvrJpJ3IVXzQSN0Zztzxmrdo6tOISDgDOex9jUbRi3VRkAE5AB7mrFiAJSTlM/xHjmnKXMaxcua1tTbOMAYYZxgjnHtVa8j4PBG0cD1qferoHMuTj7vpVd2JmAfpjG6ud27mzg5a3/AEK0TGTHmIMYx61oWEKNOgJIX2qq21nbZhgDgGrNmql0Khi3Ur7/ANKHaXu7CjCO/UW4jS1ZshnHJB649BUMMmJM5wTzjFWJnHmMCoz2PoahweAoHzdePeueVGC2Z6EXqrSsbdrFvVXAxwAT71djhK5LOHBPAA7VV09woAYZz2NX4RlSPToaxk6b0O+LlJrmLMYSXJxvchVJ9VHAGfYVpRIIlAA/A8c1mRHPBGH5wAav27BZAHYhMEk9cY7cVwuMpPWx0qnF9NTp9IjBZSvIB5UjB+mK+4v2OHW4+Hvi9TG0TB/mD4yAY2wOPSvh3S3bERUjBAYEjkg9K+1f2MZhP4Q8ZlFdQVQjHH8D8/1r08FdKTsjycc70Wl3PXPg7CbfxBcjAw1mjehHOPxOQa9mPUV4n8IJf+KyuxkBTZptA+v/ANava8+lelh/g0PlsX8a9B1FFFdRxBRRRQAUUUUAFFFFABRRRQAUUUUAFFFFABRRRQAUUUUAFFFFABRRRQAUUUUAFFFFABRRRQAUUUUAFFFFABRRRQAUUUUAFFFFABRRRQAUUUUAFFFFABRRRQA3p3r5S+KZYa7dMqsVaRlLDoMHr/n0r6u6g18qfE6Q/wBq3eV2jzGIYnqM100XZSBK7R49qwEkpALFs9McfnXPXq/KRjBzgmuh1NxvJUHIPJJ61hXgU89z2zXlVkr3Wh60PdVmjGuYgV6ZP0rJlQNOqL8xJAAUZ5zW9LjkAZwCxJOMf4mq+jRCXU4gxIPmKVPuCCP5VhTcXK0kdLn7j7nSaH4cvtRQokMgVRht8DjJ9M4wPxrL1vRZNNupRJuC5wqsOVHp+FfWPw61i1+ywQ3AVQoHzMBxn1z9a+fPicAfEt6gG9Vk4KnAGTk8fjXZj6eGVC9OHKzlwWJqyqcnLoeY3UO1SR1r079n7wpJ4u1O/tUU7413BiTggryCPTg15/eIhyWOMDGSc/Qfyr279jqCf/hKtZaPMcYjUyDH3hk8frnj0r5ShOE6vJJI96q5UYc6dmef/EjwpJpPiG6gKMmCQUIxsIx/PIrJ8I6aft6JkgFhx2PNe6/HfQH/ALe+0cCAwuxYnrlgF565PI/KvGtIhNnqcRGUVZFO4juDnB+tViqcYVVZaDpYl1qd7n094L8G240c3U067guNoB4B7gdM8d678fDqEwq7SKx2gjCnI4rkvhdrEOt6QYvKUTqwVgQcEYPOPTivRb6Njaqz3DMV2hY1bAxnocda9+lVhycySXyPBliKvtHFSsclfeCrRGCOrSZzhsDgjsfSuO8QeDCkifZkEnOWxxgV6mWZkK+YwB6jPB+tc5cXsVvfYePeGB5OcD8qmdSlJXkjaFeovtNnmOr+BEnsXLjkDIAwefTFZPhD4cxXWswiaBxCpLNglQcjA5789RXrF7BFdQmRQASMA+la3hLTFiQLMu5+u4DAP/1qcfYq0rIueNrONrnQ6D4Q0/S9KCJESGG7LnP0rjNc8J2g1bcsYKEHPGecg/416VcXQRQAFIHQdq4/VMtqMzKBHEQMKOeccmssRiI2s7GWHnVcrts818deFbRlDJAAjLwGAbr1rzmLw5F5wAiyc8HHSvb/ABRbJLYxYyJGY5PZhgcY/WuFg0dxcuCRuBxg8AGvksVO89D6PD1pOPvPU52fR7S2thHJaw7gOWUEk59ef/r1Sh05I1CKAV7cVtarZSRuoZAoHHyk8/nUFtZNHMZCSRt+VQQRz/WvJr4iT06HWqjjE634c2ULXiAoCykHGByP8K990u3SJC6qq7gAcKAeM+n1rwf4dwkap6D5VYnjoc/jmvoCyOYEx6V9NklVS0ufMZo3dD7iMSwSIRkMpFfkj8VHA+IuupHGW8y6kPmY64Y5/nX60ahKYbK4cNtKxsQ3px1r8mPGcouvFuu3BbKNeyFRjOAO/ryc16+ZVXyckdTkwEW5NmBa2TMpJIGTjGef/rCsbxHag27r6/0rp4bcRyAAEHHUnOc81geJHEKsfUfe7g18ryWkmz1XJN76nIRIktoSjZBHBXj8eazLncGOSxIGASc5rVsklFnhyXKjG/HJ71SlALZPJ6E/yrtjdR0NeaM4JSd7GPqAESIxDkHABxjH/wBauh8GReZfQIwJ3OCCBnHrWLqHzxNEQxDcEHjFdf8AD+1L3SADHI59KydRNNJioqC1j+Oh9B6d4dN74Q1K7Ukm2VVZScZJ9B2AwPzrqP2StUh07R5JXjlYySFW8sZ8sln6+5Az+BrJ0+5n0/wte20SCUTxBS4JwOc5+vHeug/ZnsoYbNUkV0tZXDL5ZALMCep5xgk889a+jy+q5wT5dO55GMe6lqfZnhG8SDw7CyzEOzBnTAPB6nFdLeRpLpM8btEwljKnc2A2R0J685xXPaPY2mkQWogdJ5ZFUKJyCSCMjlR7+nWuhSxxcSySbTEyYKgdB1Ir6SLuj5v4Zan5u/Ey2XSvifF9nbYlvdxqqg5HD5B+vIH4V+kfha5W78PabMo4e3jb/wAdFfnT8c7FofHPmGIu5uFuAQcYUsMfXp+tfob4DYyeENJ3DBFug59hj+lfPK6xsk18z6DEO9GBs3IEkLLkrkH2r5H/AGmdC8p3lYZBK7nYZGOcD9DX13MhkjYA4yOtfOv7Ufh5ZfD8jeY2CyFiOOp6fTk124i/spW7HNhb+1Vj5z+F0Fpcassd3cSWxYhYzEgPXocngfjXuvg2C2k1gTxTtP5YKhnABI44469M8V4d4EtdmsxBwUjBLFXAO4DoO36V7h4Ntki1cFQiGU52kYGQOnsK+Lwcpq6b6n0mLtU1vqe6aNqGbaVGVdhUYwMHPr9K57XLPzZmlBYjBGCOKu2EYBAJIJHG0/lU19bFUIPfvXuTk/Zau6PJpJKWp5tq9ttUnGQeCB1FcvHGYZHGcKTyfSu+1aLbuJA46AiuVuLWNrggHDEdOM18pWdOd4n0dOfu2RtaZCwsgDkgDOB0z61Xnt/tClypAyRggZ4rY01GFsFCAgj60s9sQpK9D1wOtOhCK1SMak+WV3sYFqimUkDkHG3HTHFX47MGQuyg8AYxVmx0tVRnQYOc/Mavx2Duh4DHGRgdD6iuxRlN+6yXOK1SOZ1K3IjZkBjOOx6V53qqAyyvK5TJwWAzgeuK9W1KBo4XDAKfevLPE6kb0QE54O3oaHTqdCHLn3R5ne6d9q1m5kCbi0nDkAeZ0x9PTFejeHtCKQRqUYHoQR/WszR9KEtyrlckHA4zivWdD0nbaGUhQQARkHsOR+NdNLm5rNMh1IxenQ6H4Z+H443RmiIVANuDzu/wr1S881o44wv7sABs9uKyPBum/ZIQ21CrDO4E88elbV5E3mcSEDgnBIFfRU/3dP3WeLUnz1Ls8d+N0q2mm+TbRtNI3UheM45B/CvK9D0qO3sAXLFyOQee3bPNex/FKaOV7dYzjaTuJ/iBUjGO/NcDb6WJIARyFOQor5nHT9pV87H0eDko09WS+C9IVb5ndN5ZgVOSMDHIx35717fo9uYY4yuUGO3pXJeDtFkhjSc27L03ZAOK76zVggwmO+BRl9KUbt9Tnxtdz0uXLgIYoNzAqOct156fjmuG8fRJ5Epfa4KkgEYBOOhx054r0F4wsYLIN3vXn3j0JNBKYo9rHIIUcZx1r6yGkbM8Cm9dD4C+MUIfXr9nDJGZeDgjHsPxryC4sh/aEahWIBByB0z71738ZNJzrMrhHjYcEkkg9zxXkNxZs1+FjBIPK5xx6Anr+lfL4yEXU21Po4QcoXv0Og8P6aVUvsyxwMjjI9K7aHSoPsbEuYuOGI7+lV/C+iF2jwfN4GQpB5xkdK7y4019OtHDwKWII2yD7ufb1rthCVOCVrs8d1Ic1kz5c+Iluy6nKCSYwOAR0/H1ryvVmCqwwS2cAAV7D8TkMd1KAA7q+flzgivJNUIDqVJMgPIbjA/rWNpRm3tfudbSlTucdfshZChYjq2QMe9bmjQn7KgU4RRjGc5FYmoxhZiBgAk5471t6RvFkG546njBHtXTOPPBNb+hx04KD91jrwqyEFRyc7iO/wBapadulvkAUHc20EnBA/Hg1cu5gh2gfK3pUeh25k1yDgkAkg9cdjx9KXNyU3zO3yN3FuScND02209pY4nJwSqgBu+Bj+Yrd03SZRKpdQCpGOOp/pWl4f8ADz6iwRQzgYPTrXr3g74VzXE8byIUQgAgDP5mvCw0KeJbvUsj1Z1uWC53qcNYeFpb6OP90ckkA46+grk/iF8NZ7aykne1MackvIpXJ7Dnrk9MV9//AAs+FeiWSJJd2UeoNwWSUhwATjIB74Ncr+0J4SsL/QdRgSNgII2aKJlAK4YY2+vB7dhX3eFwuGdLlneR89LFtVPdR+VETP8AaZS6bDvK7Ac4+vvU8w2nAyCMEjtV7UIXi1O8h3guszsUOMjnIH5YqpMRJGZBkMfTpivErwp0Z2S0OqUqbXNKNn6kLgOhO1RnHY/iahVQyyEDJPyn3Hp9KdJgCVCxyuOAeef0oMauN4LIFUgr1yex9qxXLJbERUJK7umQSx5UrkKwK5AFVnmCZUYYggEA8896sTqHKyIdmRgg96g+zjk5+bOSOtdKTWhUlyq0WRXCfO7RM21hj5jyQOgrGRWfUFQISNwG4DofStt5CmQQCFGBz1qno9olxrtsZASu7BK8gE9Pxxmt6Sb2Zwyl30J7uF3Q5DAgg7hjA9qz2QqwJLKMYIUg5P8AQV0+uaaYJChIDKcbsdfasSe2IbJI9+MVo5cpo+Z6KRBEjeXt2kg9Tj0q3aRrtPyk5PU8g1DGsm0du/WtKzG8YHykEZAHB9ialyb1djLWTvJ/gaFvHiAFAE3EHJAGcdfwqQOM5yeeB2poJk2FgQFG0DGKlWIsQcZHsK46lqmj1OpRVrM1bSNVt0PouMev496ydfxDaSsRsUEEEnrz09SSa2IYwiEAs65wGK4rF8TOkUaKTuJG7GDx7Z6e/FZQgubVaDnNJaXOWjQvKS4KqG6ZycfQVrW4T5lPOzg+2ecVlgfcKMAAOAR39z/WtKCPZl3lGDzubjt0rd8rORO2hcycsw4GMjGP5VzWoENesXGCeOmOldFuUgAjIIz7fSuc1gObxNv3NpOS2QD/APqraha9mg91b3YsG1iOAoBGSTg0l+IGVjsIKn5d2Dg+uewxT7aB2G5FBjK4ckdD257DrVa9T93jJ3Edu5rt5Y30MnFN3toUkIEZKkMwxhccH8a02U/ZDhcyEfKD0rHhQNsTBVl6Be3vW1JGRCFJ3suCdjfieRQ5xi7My5uV2SNbRkESlwOGAwAOntWvvGSWwSR0HasjRYw0SBWMYZtxU84zzj61sOquSm4FgeARg8f0rhqX5rtHfGpKMTB1Z1WVFUAlmBB6YrqdOLG2RcsI8ZGTmucvrc/aAMgktkAdB9PSuh0qOQKgcnGOM0VvdgmzVyT+Iv2pkmjwwAxxxUjhI4+CCp6Famgj3HIPOemMZ9/oKbdfLx3U4bg/nnpXmKTn8LKU/wC8U0tyXDn5XHQ11ehRrDbhNwKY5LAkjPfNcwsiSYOWIHzfLzn0FdTpDiOASFcqBnaa1gkviX3g27W6/icd4tQXOpgpIroBhgoIX688kmsyK3IIZSQOucYx/hV7XJHl1ic/KEzkr6MfbtxUdvlUxncuOQvQ13xlGK3MOZt8r6j4Yx5QBbrgc85FWFCb9hUgghSSetRZadQuNhwOoBxzVlYy7EsSTx8xqdJN8pKUr6PYUrtmfy281D90r0HsfepFUqQ5DAAc4JPHfA7mmLK6rsyrBckBUwR659asW0uwZRwHB5OM4/OofNG0bETnd8sN+42QiVSFUlsgDjkVAtuSWUELhgQWGcge9WHQkh+BzndUyRO5BxgehPStuZtJSRDlyLbUkhtllVlPIHUAE5rQsbdxwNwjBxu25yQOBntVe1Ug9SCDxtOMVuaVCNsgUD58KVPTOc/nXo05c3woynKcl5mno0JldBs8wcbQQSA31HTPrX1j+yX8JIvGPjGee8ULp+nxLKyYwWcnp9P/ANdfOfhPTg1wg8wRAkA56EZ6V+iP7H3hhdJ8DX2pFT5l5clQzdcIMY/lXs4erVwqcouzZwTp87tPU9ztNNtrGIJBCkajsBirOMU6iuRty1bNlFR2QUUUUigooooAKKKKACiiigDJ18KbUZAOTjkZrioolFzyCMnGcZr0C+tTdxBQQOc8jNZEfhfZLvMikZyRivUw1eNODUmedXpSnJOJe0izSKIEDGa08daZFGIkCjtT8V505OcrnbCPKrC0UUVBoMkUMpyM1yutLukZR9wjHAzk11TLnPJx6CqU+jw3Byxf6Agf0rooVFTd2Zzi5Kx55Lp4kyDnB6jFVv7DUncqkHr0r0hfD1ouMB+O5annQ7Ujow/GvVWYpbHIsMeOanpBklG5ePUVzeq2NtpkReXcCMk//Wr3nVdE02CylnlHkpGpZnzjp65r5w8YaidZuy0J2xKSAFOQR6mu+nm8YwbOihgFUleWqOduJEubweWMEnknI4z3rZswqgZ6/SsLSI98xlOTnkZNa4l2c56dM8V8hisVVxE26m7PWUIpe7GyRsm6iRCoHOeSCQfpVnw6H1XWYLSEbyzYYqfuj/JrlZr15ZAiZOTg4Gcev6V7B8FvC6W9vLrUygbgFjPdgBkn9a82s+WCvuTGojX+IVvb+HPCEQVVWSN41BBxk55yfSuHS3XVEi1WBQRLGFJBHOOvHX8ah+Mvik69JNZxfNbKwGA2M45z+dcl4E8TS6XdRW0qBoCxJOcgfgemamcZwipLU7pc9Okrm/fay9nMEf5MEd+ooj8UrlADli2CCcAD1z3rW8beCk1yCLVNIYNIAS0QPXuRXi2ravNplzLG+UdflMbdeDyf6VssP9Yhz0zHSMbp3R7CviVTIULjPqvAPP8AKtK31xCBnAOOo718/QeLW3qwk+Ycgg9DW9pvjos2A7JsIVn55J6AmvOlhqtN6k+0jse82d+kgJHOeuT/AErSt5wzAdK8w0LxQs7AFiM+p716Dokn2pQQck9MelVBO/K2OajHW+5vxYbGDx6YqxGoTPfjFQJA0SjOSBzyaUOAT7V3cvLuZPXqW8nIwce4NOXHUnDdzVdWBA5Bwc5AqYnHOMjp16fhSuzNXW7Jw4fJGCM8Ujj5CmcK2AeM5HcYqMMeMDAIp4kyMe1NXY003sIx3gkA/j6UsZHPIweR9Kacg5yAe4x1oy4YDGIz1B/SgN9ETJxzz1p2zeRyQcZPH9aarcZ4PY/WpA2VBwAccjNEUuorW1sPJxxTVU85PB7elNGWHBJzUgJQABQ2RjB/nV6MlXuIBtBIJ5HrSBgVz0GM0uCB0yPpQADkZDEjnHY+lWldXH1FXHORRtHJwSfTOKbnAbqPenA4HqcfnUpXFG3RilVHPA57mkKjkj1yadnIH60oOeOo61drIBh555PrTuQc569cilJx260ighcZB604voieuwi4XII47c9KaQGJwc8dM1JtGDgZIHrjmmlRkEjlRkcdPWi38w0k3dEYURk5wCx9KcQBnGTxxSjuMenPWnNzxjGffFKyG1YiOZOBkc9aeFwowCSvPJ605cHkdD0NKVyASOCPSmrvYjXcRV4A6DufekUjbwcg+hp7YPy4P5dKNoPTp2pu7KtYZtz060FSOoyT1Gc07O3HP4UjuFwTgA+tEbWsS7ITZnsBSqoUYzjcOeetOC8YowSAGAxnn2FGi2Hddh4UY4OCR1FSHlugAPTimYxgc4I49vanrlgd4A/rV9LIlJseqhSSOp70uN3GAPpSDDkE8gc8dDT9oyAOW649KrpcL6i7do+lCjAo3HAGSOcjHan4PGcZ701qQkRkA5wcHuQOlPxnBHI9aaxOAAT704cL9e5ofYfQXjcM4xijbjvnnrSj7uCOSOtKMdCc++KjVPQQ3ngg4A7+9M25JGSCOtPJ4HUnpwMUjZ2gDAI9quw7kZjO0gGoSgBHOeOo71Pg4GcZ7kDH6VCRtIGMDHHvScRprqQTduD1/IetOslDSbSPlPcsOp6Y/wAKHB54wR3qIEIc8569axbt1Nb3PiX9unwUNP1i31iOJisitG7joGzkHH0yPwr5F02RftIG8MMgbhwD/hX6YftWeG08TfDi8k2l7i3QPuXB2nkZz7A5r8zj/ol6hcIdpaMljjJzjPuc1zVeatRcXuj+kOCcZPFYD2T3iddYMsi+aCGCMARuGR68fQ199/sU+KJNV+HbWE7DzbcghR6dM/jxXwTo8Bu3+zApEUjL7lUEkAZz7/jX1H+w/wCImtvFWoaXJIT5sW/DY68DH51lltSTcqckc/HOEVXLXU6xZ9cfEhwnhS+JGRs6evSvzk8Twl9SmkTKiR8lSOQBwBn2r9G/iNbS3fhO+hgGZGTC49a+KtX+EmtXd5MPsbtgcDaApPGeeo+uK/auCcRRw06kqkkvU/HcBhZ4vLZ06Vr36s8UntcnaqB2OMBgTn2qjc2RcbfLxgc5B/nXs6fBfWhKC1hLxzwrHBHocCpLv4Oau8JVdOnLHjIQjHPXNfsCzrCRaXtF955UuFcY3ql96PJdOtx5ZVuQcH8v6VFc2JeQqoA6HgH8K9Zh+DWrpKc2rgcfwH8fw/Grsfwj1aWby3sJXUcb1HB/rUPOsJF8yqL7zSHCmLfuySS/xI8g0a3mguI1ZNxdwgBORycV+lvwb05dM+HmiwAfcgUfzr5H0b4M3cGoWxNvKoVwx8xCQcH1I4+tfaXgu0Nj4bsbcrt8uMLg1+V8bZnQx1OnCjJOzMsZlUssgr9fNM3qKKK/JDxhByKY52in0x4961lUvJWQ15lKWQFtvc0n2UAFu+KetoyyEnPJ9c1NLwmK8edN01dnS5WsolFThwelJfXO2FgOuKrzyHdhevtUFwxhi+ck+/pXm1pqUXZnVGndps85+IGqyWVlMTIc4PJ618P/ABR1ye81G5be+wBsBRn8R7Y/lX1h8b9SxYSgMPmBBB9K+HfG+plIZ38za2WZGJ69MY9B2/nSwlpRcm7dPU/pLgbCKlhpYlrU8N8dXqNcyiJm2KNqt0zwOcfWvL77cJ2kUsSSATngGur8WXpu5QrYR/MZsAY5PY9veuLvdsbKxboTuAOOMfrX0NGTSsj5DivEU61dw6ogmyZeHwWHIFU0Y8kHCk8HqD9KnudsbxBMfON2WOcD0PvVaZIjImAd464GAa6rp6yPzazbuz9kFchQuCQAFyfQfWpA20DGSB0ApvlgKVLAAAEHBPPpmpVC7FwcHAz9cV4XIluzk0lLa46M7GwBkA84pW3MmRjJ5JxnFNUYYDOSD1PY1KjCI4CgA84q7x5dJA97oXG5SQB9MU3hTgqSD1OentinsnRySpB7d6lkCPEVPBHXI/Skn0THGdn7o6GRCdmG98jH5HvUpVFxj8qrQKUB6HAwOc5/zxUzo4ClgMN1HXiujlSVktSXdu0mWPlkX5cEj3xTRlSepUjse/8AhSRDKkA57GnRZRiiAnjnB61PTQbdloOBGMnFVmYFsZzk4zVmQDy8EEEj1qptKnBAODxn+dWnFK8gUY7sczGMBcjJHUUssQkKENtGOQeMn6+lIYwUDEZIzgMe/b6U11DIFkAJ2kkYzk+oHp7c1nfnfY05lBe6hUQLwc89BmpOMgEHBPOKbGR5YLNk4HOOtOjIDccg9DiuWSSehaqSau0xJF2cqQT0xTWYsNpXIJ61Mo/eAOQecgEY49OP51Mu1WBABHoatpJaoXM7MiijKpwMEd6ngY7TuIIxwPWngb1I4HfpTfLU9sDp1zQknsJSclZoasRC5GC2R+PvWJ4lAks5gVJLA8Z4roJIvLUEEHOKydYXfbSZGTg4A7mk3aVloRJt9T4k+MNtLZ6tIHGEGVLjBwwIzkdec/pXnMiu0yMH+7grgYwfXNey/GrT0GpGUsobJG0nrz+p6da8hkkIgDLCAWdgcjHHrj0qqqSabP3bh2rN5cos6zwFdtFqduF2qGbBB7jv9cmvrTwswl02ABlJCgkjORnsfpXyD4PVlvIGZQCGU59CDmvsL4dRi609CACoUE46k+ua6VFVLWR8fxRTbalY2CpP3iSewPp9aljBKjoPrTrqM24HmclepUEfpTA5PbA9xTqRcdLn5jNtuw+QnhQQQcEkDofSoipYEIuAOSQcVMoDdO9RBihPAA7jFYqL0kzJuy6EUe9SQ4HsasCQopAxhuCSMkVCY3QPLn5FYL83QkjI5/xp8Um/gjnGMfiK6NdolpuSfKhzPtOAN2eDSFVIAYgKOvBP6d6cVEZI5xyBgdD2/CnhgEwevbis1zW1FdWsxnG3jv04qa2JDc5OO1R7lbgDHOD2pEJXAwcjgk1Sk1o9zN8z0TOn01N6l13HHyjPTJroNC1STT5Qo4XPGD1rldOuSsYAbAByeKtx3wlnCEsCuCSAR+v9K6oycjGM3Hd6HtOkaml5CpyM49a2IJzGwKnDDuRXl2hauYGUAkLjnJrttN1ZLgAEgkH8qvm9mzT3Xqdba6uu7ZLhfQjvWlHOsvQjH1rlXk3jAOSBxk9+3NOjnktm+Vig6kLwDnr0reFSMtGc0qalrE6sqGGDyK4nxj4GGoBrqyBScclE4yfUe9dDYasHCrIQAeAeua1VIYZHQ12UatTDT54M8+rRU1yyR873tjPp02JEYSknKdMe/vUsN3KgAR2QjjcOcV7RrvhWz1lGZo1Wc9JB3+teY6z4bk0i4KTKwUngt0/A19LSxFPF6rSRwyU6ekti9onjWexYAuXjJ6cAfrXoejeJ7XVxtVgsnpnr9K8efTZAMqAo7Grlit3p8qsQcccgc8djU1cDCrG70Yo1OR6M9rkRZUKsoZWGCD0NcP4r+FthriPLbosFww5U/dP88fhWloHicSqY7psMOhAPT610yOHUMpyD3rwYzr4GpeLt+TO33KqPj3x98GRBdOktuIp2DYAXKkdCRxg/WvAPF3wTu7Yk2oQlRznjIr9NtT0m11e3MNzEsqHpkcg+oPavLfFfwYE8btZgTxn+BjhwPywcV7ccZQxyUa3uy/D/AIB2YbF1cG01r+Z+Y+seG7zSp5YpkKoD3HTHU5rLjnkg2GJyBjOVPWvtvxn8G7RpnjubQxHGNpXbg+v+eK8L8ZfAq4sGebTzvTujdR9K4q+Tpe/D/gH3GC4mg9KnU810nx9qOmyKYLiWMA5JRuQfoeK9z+HH7Tep+HJ40e6JjYg7Wfrx6c/pXgGo+GL3TZ3SW2eFs4+YHkVl48pwcBWxkY4PNfO1cLiKL0PqI1cDmMeSS0P0b0P9qDw34n077Jr9rBNbOMN56h1PbBB+p5xXz78Xv2dIPiVrUt/8MdPhWJlMklqJAUPcFBnOTz39K+crLW7mxBELkkDjcc59Oeteu/CP4733gm7imS5eOQYDbTwfXg9q2wuZzwkrtX8nsz5bMOFqVva4Z7HinjP4Q+JvBF3LBrmh3OnFAfmuVMYOTyRn73596419KnjZ8ggAZyowPwr9MLb9prw148tV0/xLo1pqtq+AwnjRhk9++MfTNZHiP9lz4PfEoNd+HdW/4R++kGDFBIrpz2Kn+pr6SOMy3Gq1aPJJ9Vqv8z49rG4T3akXY/OCKEzMULLG6gk57jtz3NQvFKZShI2cBcdT619deNv2BPGejCSfQha+ILUA4khlAcj3Q8k/SvBPFXwq1/whfvb6xp11ZzLn5XtXGPxwa6J5NRrRbwtRS02W/wBwvrcdmrXOJt0+zyFc4wemOorftbgTwq5OeAoB7AdOaoT6cYZ0VyVc4JKoTke3+FWI4ZwoJGwE8Hrx2rwamW18OvfTR0RqwqRvexrIxmiIGAQCQ3r6Cse7Wb5FYkPxkAggk9xitBLgxkIGCZU/MRkA/T1NUrjy7nMbNl1IbaD0NedKMnK3L+Zk7W11KHmvuCENxtJKkHHXg/57U5jNKRtKoR1xk8//AKqDYOs5f5cAbgWbHtQbjZMVGMY65obtG6Oqk47WLMN1P5zOztKxGNzMTjHTHoAO1a2m+IZ45AJXVgSAFLdB61zpkfmQHCYwRg9fWnxEuv7sFywOVAycDrn+dYJRi7q5bSWq0Z6fYaspZMSAZPAz0/Cu70uP7Tpz3aaja25jB2xyvguw7AdcntxivBbPUZ4pQRkkDBGAfx59q6fS9UCIWY5fHH9Oa2jNp6MmzW739D6I8C/E+fRLy1ePFjJERmWE5zzzkH+lfZ3w9+LWhfEixhtpZUj1LAzG2MM3qh6Z9vXivzJsb55MODuI6kHgGu58I+OZ9GnRklaIBuCOMGvQowVV6OzOSqubRo/UKzhkgj2O/mAcAn0qzXhvwD+KV54zT7DPdfaZ44w5EzfNjjoete4K4ddykEHuKxrU3TlZu5xNNbjqKKKxEFFFFABRRRQAUUUUAFFFFABRRRQAUUUUAFFFFABRRRQAUUUUAFFFFACV8Qft8QbfE+hSkblaylQjGc/NjGK+38818lft1eGZL1fDWoqiumJrc5OCMYbP5ZrlxEFKGp62V1Y0sTGUj4J1AuWJZywwAAccYrn7xvIJLBjg8Y5/Suo1mFYJGAJwP4ic5yelczdu077SpA7EjFebyQk7pWPXqwU5cz7ixzn5dmDkgY+tVNaQLA+QqsQeR1FaNnaEvuI+bAOTzn0qjrCl2IyAAMZJwK0j8Wr/AAOOUEncm+F9w39tyxhgCIzJkgkYHGPqad4xEc76mxGGVipDDkEDox9ef1FUPh1J/wAT8G3QM5O1tuecHkVc8XKJNS1uDfJLC8yssjjG4FRke+MYr0k4pXRhPe8GeaS8MCqhVI+4eat2bN5eXlWEDGS46+1NcrNduHBjOdpI5z7gf0q7bxoq/KQ2ByT396ylKP20ZtqTIXcTAggDk4AH61n3CB5SAACx9cA/4VpNMWPOMEYHHTFZ07O8rBixwMAntRFwfkXFezafUqEeXIqA8sccHP61Pjy2KE7iMgkHAzUaqq/OFXHbH86QqZHVgyunbb0HvmiUkt2Y81S+ugNIwkKICOmWI6/SoJi+4AqMY+9V8IrQkcgHknOeR0Ht9KptIzHbtIwAckdqStLd6GsYthCoCgORkdyKXzDt3K4KAjB+vaowSgGVBOTjnp6VLgBxg9RnGKHCKV1r8y1Bx+GIKUJBYDcerAc1Ziy7nI4PUnvVJWOckYPIGDn8at20mHAYcHrmsPaLqrB76ntZs1Yl3KmAMj1plxlZRzlSMDNToVAUdiRgg9abfABkyPYUmopKaep08nLC89/wIY8x5G3JIq1ZKEnyQd44x61XikZSwXLDPQnpVi1kEkynAIHcUTs1e+pcW1a2iCYMLh+SCAVYHt+FRxgiZCgUkHIz29/rVm4wHYKcgnrjpUIXbg8g5wSP0rjblLWR0xd3oro1beAsoJcKcg45yfetBWMZOASWOSR/niqVoqkI3UuBlz1Pp+FWkXD4LnA68Z4rnk1DWETopySu3Ev2mS3TJPT6VoWy4kHAJxznjB9Kbp1kLtkjidRMxCqG7/4VM1o9tclJQA4GMZ4P4/nXC3G/Mmd0Kick1odJpbM00bE5IGME4xn2r7Z/Yquo38OeMIFww+Q7hkYOxhj9K+IdHIE6A9sDGK+1f2Ko2az8YhFwDEhUYxyUJ/OvWwU+ZtR1RwY9L2TZ6l8IvLXxpIYznfaDP1GeK90HQV4R8IoGtvHMys4P+jYC4wRgkHNe7+lexRVonyuL+JegtFFFdBxBRRRQAUUUUAFFFFABRRRQAUUUUAFFFFABRRRQAUUUUAFFFFABRRRQAUUUUAFFFFABRRRQAUUUUAFFFFABRRRQAUUUUAFFFFABRRRQAUUUUAFFFFABRRRQAhr5E+Jd082q3eOVSRgSxxwTnj1Oa+t7l/LglbuFLD8BXxV46vN+o3e5wSZCSBzgcdqOfki7q9zejT9ozh7txvJLA+1YV64Z88Lz6VoXUu1jgcDkDFY07lpORkdMGvJqWs02exGk1FNsrTyHJJwTjBz3qLR3J1OPduChgwwPQ5pb8FQCHP8Aug9Kq6Xd+TeIWGDnrmuaGjvEJWUHc+rvBt9pw02K7eCR5CoLFWx5Z9QPXv1ryP4jXH2zXWlyApj2lQMZIOc8d/rW14Z1uaHSXCyq5bCquMbFx1yPvH61yniZ2aY4UFj1x396rG168qfLe6OTBUmq15aHKXcZzjAxjvXqP7K99Jp/xNuIYSwW4tsMu4jcwIwfTAxk151JGHiUlhEeSxYdB2x6nNdp+zxcra/GKy3EASW7KFbv8wGR+Zr5yEkp6u1j6Gs17NxsezfHCyF/dSIpD+USwjzjJ7An0B5/KvB7iB7e5Jcbj125OPoTX0T8TVBmun2gh3LYAyeuOPyrwzWYCXRyAu053YxV4io5a/kjkoOUEk1oesfCW/Fpcl1Kksh3AcngYH5Zr106uzR5ByQATnn8q+ffhndbpwjswHUEHHfp717KLuWN13AEtgHaeo7U6WIcI8jM6tJTlc1WujJFISWBPIK9hj0rHS3eYqJcvIxyCFIB/wABWoH3QkDqRwKdaxjzlIBJIGfauj2sZNGHs7aDGtNsQUoW44GK1dHQxuN4IA6D0pDC0pHIG09xyae7eR8pU+hAGa2lU0XUFTVrIvXznk7sgrjBwQKwLkISxd1II6EkYrRZi0eC2GHHNYOpJkMCAR3zXnYqpNpNaHRRppGZqrpP5aMQVHAJOcD0rGEIMjlCD9T+lWr6ZNoyQpByCf8ACq1qUl2kOUVupUAke+DXgSqSk/eex6TtZJrQp6paIYQxAJB5HpWMY1RiEGwZzXRXqJISC59iaoXdukSKSMkjsK56sZWbvoXGXItrlzwCyPrLwcHbgsCOCCev6GvebSMxQqu7IHevI/h1YRjUgwQZIwxIGcZyMnvXsEYwoweK+oyOHLBtM8DMqjlJI5/x9cS2vhbUWj6mNgT6Dac/yr8qdVi+0arez4wJbln5IIHQYA/Cv1P+IdyF8LalGOpgbBHY44r8styS3E6o5JWV1ZT2bdkmu3F1U5OydyMGnFXJI4DuwBnAB3Dpz7+tcx4ui2JjG4MdpXbn8c9hXYQxtFEAOhJIA4+tcp4vjaWFkBAJU4O7g5HGfX+lcKnfRo7+eLesTmrZQdOdBKqAsWMYB4OAM/UgD8hWLMFTIIxuzjtit0REWIYlS2Bkg9fce1Y9wElUkde4q/ehuyXr8KtczLuAOoUEgA9Sc12nw/iEl3BuPIYAhecEd/WuRuVAjBHGBz713fwxdvtSHbnY4YNgAk44GRz3/SoqSjKO+5cacovXqfR+kt/xILlGkMcQiLFFyQSBwD71b/ZivC0FtbCWSORJHIGfRzn+n5U3RZZ7HRtQFuI0DQusgJBLZGOAep6Hj0Jqp+y/AnnESZAjuySQSGBA6A+mTkjvXq4WUo8sU9Lnn4qUYKWlz7k0piHiMrhpGxtAQDAx29TXT3O6W2fau18cZ/Wub0O+UiRVQOysCpbnGFGOfx9vpW5eXMz6dK0QXcIySwOcEDkYr66PkfOfFLsfA/7T+nNpvjUnaXM3lTKQMBBnHH15r7k+GbFvAehsx+ZrZGPOevNfHP7VNjO2qm9kg2SgJGSuQCAQeM+2Sa+uPg1cLc/DDw4ynP8AoaA59cc14Mo8uNbb6HuVnzUInbHIHA/CvGfj/bi58P3JABbAT1wD3x7f1r2VsEYPevOPjBpC3XhfUnWPdJ5RZcHHI6HPoK9OsrwavY5KDtNNnx34LZYbtGX5wSVyvAPPX8etez6GBPfwuq4kA4xxjseK8c0FUstZgDg8MQIwDg4Pf2969T0ad7a5gkjY5H6H1Br8/ozdOc4rXU+kqrmse2aMykISckY4YVu3sQuYVKjHH51xej6l5rjGdqqpJPc454rr45hLCBkg46ivchVclax5rp2abOU1vTyASQSR1x2ri7yxxcpLsJIbIwP84r0rUWBBJ7evOfeuJmdRfiPOARnB7j1rwq7953Vj1qFRRi0zX0iGVrckKeOvFSPAZ32LyR1FaGl26QrywJHDJnmrUcAAd0JBb5SQMZH9aKMVa6/MwrVJGK9uYnCYzuHIPGKv2aeTGQeSaleHDADGc5JK5q19jJg3HgnpXdZLWJlHbfU43xO6AupGVIAx2rznUo0lZgFyT+len6/aF1dWYY7kcZ/+tXCf2TJDNIPMMqMemMDFYqTSfvW8i/emveZQ8P6C7zrKBkA8DHSvWdA0SW8gjg5jDjaXUYwP8+tYHhG3gEyRTKyqDyVwfoK9a0DTIbdjJHluCOWz+navUwjVRpI4679nG1i9o2l/YLcKWORxg03UlYByD2PT0rUjKhRtOR61kawFitpncMSVbBVsYB6V7laKVO6PMhJ82p4n4ylS91Z4cmQxngZ+6cc8etVdG0+UABSJAG5BIBxntV3XIo3vJXRdjFuG9RjqTWj4d0svdJIWQFfUEH6V8FVm/a66o+rpTSh7z6Hd6LaMNPj3I6gqODzn3BHWuhs49iqoXPqKi0yLZaxgn5sDPGAB6VqRR4PtX1eDUXZWPnq9Vtu5FdhSoXOGIOMVwniWCW4V0QBDnG5lPHvmu+lBeZFyCOc+1YPimFILWSV3AU54H8q9mSVmmckWtEfF3xg0NLrWTNGRtQvuJPJJIA/LH614FJY+X4kCEZVZgqEDkZHX6845r6T+IUsC6xNtD4zyJhlTn+Q7V8/HP/CUqASZTLuVCMgjnn2GPXvXzGKnzPktsz3qMrRse/8Ag7w1btpUMpRElVMjgZJ9yPY0eJLFnsX4KOAcgnOa6rwRaBtFiZ1Yuyg5zjGe2KzvE1ptR1IJUZbC9cDkmvUimqakzx6iTmfH3xMXyrwAgq0gbIHRSPX3rxTVo/38m0nYDg5GOa9w+LMZN/KCpIJOCRwcnp+VeGa+rkKhD5B3HGRjH0rx6koyq2uerBNR0icrqwIdTsBC/wA88VsaW4+yEAEcDAHc+lZGqLutyGYqGYNuz0P9K2tC3PZggEkr3BHTqa67N0730I5YvyInRhJv2ZXOD7Vc8IRiTxVaIMgs3XHQ5H8/X2qCdDkh2HPI28Vd8CWqN4003dIzhHJK4zvB4wfzz+FcNdezpPmfQ0cuZrldrH0hoAfSNRjQAvvO0AA8Dqcn8OtfQXgS6aRI0DHaTgDORnr9K8h0zTI4dZkg3Btrthh3AP8A+qvZ/B6hZIDMiAA7U2gAAepPqa8DCJQle99Tepb7S0Pb/AFvKt5uRiZGABBAC98c/nUvxi0tbmxlvVhjAigfzIychwSAQfX8PWq/hTU1la2EJCEsBIGBxjPIPpx3rpfHUMVx4R1BioYiBlYY655B/IHr6V+g5fV05dj5ucbT5raH4ueLLY2/i7XyDmM30uzBzgBiMfkBXPyQneCwwBjgGuh8VxmPxb4hVAY4RqEwQMcnG6sO6IWUHpgYrnx8Eq7V18zsiude5t5lLaxkYOAmOgBz9KVg2wrglSRxmno6zElSSQ2CCMYp20yN82c9hmvNinf/ACN4Qa96Wi+ZWuBGlswzmViMZHAHcYquzFYwCCOByauPbhnYEsjDr7j096rvGCcNjAzx/Kulc17XNOX7Udihc48su3BA4PrV34bWcV38SNHimjkmSUSAxREAnpyPcZHr3xVO4zgAjIHA9h/Wun+BsIl+MXhlJikcRn5eRsAkkKR69CehrtoaNNv/ACOLEt8vvLQ2/inoJ0fxPc2ixS24AOI5AQVXsSD3OfwrgbsGRdijBxwQM4x3r6K/ah8Jy+HviVPE8wdbmLzoiwJ3qvy5B7Divn6a0MpKsNpJJG09BniuvGRVOSb1NKElOkZpUbABkAdSo61rafF5RJIGCBkY5yOnNQ29ofMAJHuTn8K0rS02EliXHbI6V4sp3fufibU6XPfUnWPKYJZyw3cjkDqfyq1ZxA48vgE7sHoD/So/JAZTtJ7jFWbWDDByDuBOOe30ric2tLnRaUly7WNIEiMquFAJIBGa5jxWwnljBK5BzwAMgDHArp5CwtyVcgkYIHcf4VyHiMneCByAcngV00pc1k2Zeztq5GGuFwBgc+lXY/3caAjjGACMk/j3NUlYOAQhJ6kjrWhbE/uiSRtbce9ehy3+HoZR3biWI7fcjckEjGfT3/8A11g63AY5AFPyYBZumOcAe5NdXGHCRCRQSylue6571zmvQrGCQGZW5VCOvqR7ZqKe+hhOV/d1uUbaIKzMMksNp56j0IpNSQmPLDCnkNjGT7e3an2v7qPcdyuCMYNQXriUOxUgDp712qf4mEtOpm2Mbs6OQBkckCth4xHhAq7SA2ARzn2rOsEZyFb5ieQCCe/QntxWlcKkUfIIK9AOamer0CKj1Zr6OXKDKgAHAA4rWxhiGG5D1BGayfD6EwFifMGeCe3tXQqY3Qcsr43AAdfUGvLklzX1O6Ek1ZP8DB1WNzOjoduPlC/w9fzre00lYQG7/wAXp9KxtQy8gJOHU8E9OfatXTmdYY9/LEZIFbVHFUtepmuROzRuacRDh3Qyxk7QAw6eh70suUiABOCSSGOaSOQbQ6xrGMYBc8j8upqWRQFDEHGM/WvOvKl8HUcP3fvJ3uVLdFkfgbipzx2JrqtMkEVm+VJBjZWIXIGR1rnLfZv3ICecgDvXQyXDQWJdGcmRN0iMcAn0wOMDjpRFc2jNJP2jvI891K7Q3cpAABYrnOdw6VLAcbQuQMcg96rMyNO5lAx5hAEfOB/jWhHEgxtB57Hnj+temv3MUtzkn/c2J/JIAYLkj0pr7wgIBBz1B6ipdjtjJwAMEUueCMkgdBjvSVS0rouE+iQttIWJDDacYJB7UqDy5Xw2Qe2AcUxSCuB8pJ5NW7eDexGQFUZLHrn6Vm6qvexUYRnLa1hSkgCgEEce9XFjBRs/OSOe3NQyRbYg4lCAHJBGQR6VowRpNmQgIDyCB1/CuqDk3zEzUFqmJYxosmSgYcA5HWuhtIzJIhQ7GDBgwAOPcD1xWKiGCRQABuODkZHPX8f611miwKdiEDngA88V6NO63ZxNNaX1O88CaaGvYy0W6PcDIzDHU4zj64r9LfgjpB0b4Y6JE/8ArZIhK/GPmPX+Wa/PTwDpjXV0kLFykn7sBcDDcAH86/TTw1bCy8O6ZAAFEdtGuB/ujP6118zas3c50nfU1KKKKRoFFFFABRRRQAUUUUAFFFFABRRRQAUUUUAFFJUNxdQ2y5mlSJfVzipbS1Y0m3ZE9FctqfxE0XTVbN15zDqIua43VPj7Z27+XaadLO5OAXYIPxziuOWOw8Xy82vlqejTy3F1VzKm0vPT8z1n8KqapqlvpFo9zcyCOJBkk/0rxO8+PGrzACKzgtlI65Lkf0rktc8dap4rKJczSYz0OAF+gHFbwqOo+WEWX9QdP3qslby1Nzxz8SrvxbeHT7cNBYBiCsYOXPbcfpVbxX4Qm8LeCRdzbVurl0AD84BOcZHtx/Orvwy8Ftq2qpK0DfZ4WEkjvnDHsPx71sfHu/Ep0/TMjy0JncDsRjAx+X5160aDTVOW5wVMR7SfJS0ijyKAmFgUIBz34wfWnB87htVVOcgc5PeoJCwGEGWPJBOOM/rV3TYRNKMglT12jNeVODjJ32NopvVvQ0/Dnh86tfIihhn5VwcDJr3rV5bfwj4OnSIbFSIgY45Iri/hbo8aam7lARHGJOOQGJx+ZrS+LuosllDbx/KSQxJ6cdB+NePzurW8jqjDVRPH9YZLy9ZldHVidrKeSPT8PaqsOm7G3ohz6jv7VZSBZJwcAnJIOMYJ611ml6WJY1AUE969Tmi9LhKbV7F3wbrT6ciRTEsrDaRj1rA+KPw0i1+ye8spFhc5ZlA5bnJHFdfbaIVIOAMd66GHTi8IQjI7HFaUYOlPnRyJ6+R8U3UL2F/JbSApIhwQwxmtW0tzLEMO6MRlWRc//Wr2T4z/AAwRANYtIwZFJZwqY3DHP15rzjQYFnjRiBg9QDyPUV31ORx9pFeopWg+ZbF/w7NJaFAWY7cADHXPfNex+DNcSKWB5CFwRncevtXm1np6iQlBgdxnP0rptEfyHIzjPoAMV4deEZXnEuklNH0HbpBqlv8AuwN3UA/yzWdPYtbsUKBHB6A5zXOeG9be0AZXJORwOeO4xXoUbwatb7sYJGSueRToz5o2kRdwdpHLqrBskZPfAxT2O3kAlvatG705o5GG0n0wPx61SaMo+CDgjOT29q2lTa1iVzJgMlhzkAdMUpJXLZwB69zTFIVQFOR61LjKnAySPSsk7OzJdn1EGQMAlVGeCc8+tKoOM5z7moxgEkgZz1p6kc88UNlx2JIxzgD654qQJzgA/n0qJTuGN2AO/pUyuehOR6+tTpox3cdR4GMd8djTm7cn29qacqAQOh/Km7icc59zV2+8x3d7jizDqMHuOaAOeMD1FA5QAkrx16mlXYyhlJYnjLDHAptvqynpqLuKgDLAjjPcUrZAJxk/zo53ZI9MAU4cg565q4a7MhIQD1zj6ZzSnAIIOaQIFYkEkt29KRs+xBGDnj8arYGnbcfkHGSM/WjacYPIpqKCnyjGCSMDofX2qRSSoz2oTtrcSdhC23IxxjOT/Km5z0wOKGzkAgAjqM9falZd3QZwCcehqkk9hXuIF49aa3ORwR3BpduFHQAcf5NLtD56deBnvSd1ogG5JwBjAHGKk7DHTpTdnJz6/n70LHnqd30qOVhr0HKRz044NJ1wMdTxmnsQFyQT6Ckz1OCQDg47Vok0VshCQoORk+tIynsSB34609R64IzwV6GgruHWqS7EuTaI1yD0yPWnZLcDBPbPA/OlCkADOc+3SnbATxgj0NTr0K1sOiGeScAdTUmNwIOMdvehFPGeeeOMYp5AyM4ot3J5tBcehGCOQPWlBx+HehVXnPGDx2pyYOSpHuP6VoiUNHU5Gfal4YnPIPUU4HcOmPxoCjOcc9zTK0sNK5A55HXinL0wME0pABxgj1JPWnDFBGgz0ycDtSE4I4zn26U8rg9ePejaDk4H1pXv0HuM29ME5HXnrSEHIHp0NOKMCeOfc0xieT0HQ5/lRp0FsBUBcdcmozndnIx9O9KJCRjoM9KUkMCDR5DRXKkZDDmq8qhQTxgfzq6wH41WdQTjB49e9ZyWmppe2xy/jrSl1nw1qNpIheKaF1K59R1r8o/GWkSeH/EV/aSjYbeeQbcZ5JznHqQa/X2eIOjIxChlIJPIGRjFfnF+174GHhv4mXl8VAgu0WQEDABwM4x6Vzct3Zn6xwHjfZ4l4eXU4DQLny4YHVjGJQFJxnIx/KvV/wBnbXV8MfFyxkMgRZpUU9gck8/icV4t4bcKsKtIxVDhQx45rv8AQ5f7M8Y6Re+URtZcuDnGDnPtxxXFhYqGLSW7P2POsOsRgK1KSu2mfqkMMo7gim+Un9wflVPQboXui2U4OfMgRsn3UVf7V7+zP4/knFtDfKQfwj8qPKU9VU/hUlFFydSA28J/5ZJ/3yKDbRHrGh/4DU9FIfNLuRCCNf4Fp446ACnUUC1YUUUUr9ACiiimAh5NVrp/LUk1aqN4lfrXNXpe1jYqLs9TMji+bc3ftWdrcgjiOOmK3mtsfdrnvGFv5WmyOc8DNfP4rDyUdtj0sNJTqxXc+Y/jzfw/YplBO4Zz7HiviHx7qdutpcWRO4OrBCAQ3cYye2T+NfUPxp1B2e6Vn+UHOc9a+KfH+sCXUJGZzuLYCjkjgcH8q5aNFWUZOx/VeU8uWZM5ylY8y12Yws6nLEYG4nNcpdYchXAYFgQSOhHv6VuatNvuJCzFsHaVPQenPqaxZFRyWIC4BIx0/wAmvpoKUUlc/Bs3xsa2KlODvcq3QHKcMW6g8cVGXJGdiDHTHYf40+Zg8JJUtntxzULOyrwMkjjJrp93ueBKcup+yqsGYAHYfY81IVDMcKdo6tjgGotwjUnYWz0AxkU+M7l5OM14cmrWQRjbYnjADkDBHT0pY1TcxO7k4wSR0NEAVVJYgfXmnIVyC3HqaFy2tsVKN47WHb8HABHOQc5p80imJQMDPHPOSaZGARvUEL2yMVIoDHj2pqpFOxCXVkoUKgBAGO9C7GBZSSCM+tMeVjgEEhTxx096niUFgwIIxxg8GtnFr31oQ5NLUadwcDGPWnsgxw2M9cUrMzyEkYyeaRYgOwHOTg1pGba94OaLsLId8eOpXgj0NQ7cDJ6jnAqQqVICAZz0/nSHLEnIUg88daTXUtOK2BwQoGQSQDwQcVXXLyGPJ34JA9ql8wb8HPA4Pr7UfIIt6k+aCSc8jFZSt0ZcfIQKqx4wc8YyenrTx1AJ6DnHFRLIHBGeakhX5jyDnsKw5dbx0DV7FpIkPQlzjqe1BiMfJGDyBz+VCkxHKYGRzx2pZcsuFY445rTaykN3urMfGoxgntjHr71KEAQDPbAzTY4iQOvvUjr0HTB6ms7SvoNwkupBIo5AJK9snmsvUseQ2euO1bDMqkA856EVQ1CNWQhgeBxg4rNRd9NzKb0u2fJ3x8gMGqTpbk+UZSqy55A6Aj1NeGbSXYBi204G7qfevpD476crZxKtuSCys+QTjrj1yeK+cdgBbYGzk5yMEHqf1rSrBOzkj9j4Sqc+EcG72Oi8LLKbqMghQrA7ie2eeK+/P2fPCI1nQ4ZJEKK0YYEDPJ6e2evWvgPwd++uhAYlzKdgIb175NfqH+y/9mPga38rAZUEeCckBcjn9K7o8sEkjyeLl7KhKbR5z4xtDYaxPChwsTbTkcg4BFYIUlTzyfSu0+J0APifUBjaTISuMcjpkflXGjCxYIGR1I71vW5U9T8goVfa001qRPlQACcA9u9L8pHJ60h2yIQ2ccHjNN2iRCxUjk8H/CuVNPax0xhdXbsJ/qwFaRSM5O08E+oz7VIuApwcNxg/zpojLJuBB5xz/h/WlChmyFXf0yTgfn2FZxau77GKUXLcUOApHLnPPt7UoG7kjHvilEZYkA+uSPQdwO9I+VwBls/KQO3vRzcy8glG+wgYfdOMg4yp60NKUUKcYPK8Yz+Pek8snK8EMMEeo9xSKCMqeRkcYHFaxajuS4Wdy3a3QiQY5+prSt59qnLc43AHvWREoBLYAY/r6c1eikDqR0OcfiK0ThbYyqKMdjZgv3jwQ3610Gja+0cnXoea4lHZEPII6kCrVpcsrKSB7lTVcumuo4uy1PZNM1xJUQkjDDPWtpZlkQEH6ivG7LV5Y2UhshT0zgH2rqNL8SmNAhY8k5yalb2IfKd2J9hGcEHtnqK2dK1Lc20HOex7D2rzmXXhjg444pbDxYIZEDuME4IPFdtGb26ENxn7p7ECGUHtUF1ZQ3ibJo1kH+1WXoOuR6jEp8wfdHynrW4CD71srxd0cs4W0ZhjwlYqwKoAAQcEA/hWidLtWQIYEIHTKirlFaSq1JbyMlTgtkY0nhm2L70LRnrhasWtjPZDasnmJ2BIGP0rRoodWclaTuL2Ud0IKRu1OorI1KOo6PZatEY7u2juEIxh1BrgfEPwWsL5GNjJ5DE5Ecgyv0z1xXplFddDF18P/DlZdun3GcqcZatHyx4p/Z2u7lJTNpwuFPB8vBJ9wRyPpXzz46/ZsktpHk06KS2uVBIScFgPbHv7V+lmKy9X8N6drkJjvLVJgRjcVGfzr2KebRl7uIppp9Vp+BtTrV6DvTkfkVqfw51fTnKNAzuAWY4IwB149BXN31vLpxAkjcPkABQST78dBX6feMf2eLe8jlfTPLkByfLuBlvoD/jXg3i34CSWbyLc2DwthiuVwCe2D37V0rAYPGe9h5J+T0Z9FhuI68GoVvxPkCx1KeyKCCReRkKOv1z610/h34p6vpEh2Xt0gb5dq4x368ZI/wAK7PxJ8F5YWI3G3cHPTAP09ea4HV/h5q+nykrAJIAMGTcQQ3pgA/z/ACr5zF5XXw07x2Pq8Lm+GxPuys/uPd/B/wC1trGjJHCbp1IUDByc49u/516pof7Vvh/xjElp4osNPvkc4K3MQAPbIznHWvhC+0y5tYgnl3A2j7xBJOO+TzT7O+uNPIMbMvOcA5JHua4P9ooS5pBXyrLsWnJLXyPu/Xvhf8CPiPG0ltt8PXcg4ltJAoPvtJ559hXnfiD9hRr1Xl8G+L9N1UEFlhvG2MPwU/zxXzdaeNL6J+ZZAmAQQ5ByO30robD4zappspeG7vcgZ3CQjBH6/lXpU8+xlJcjfMuzV1+J4M+FH8VGYeMP2U/iP4R82S80Se5CA/vbEGVMep25rzDUNGvdGuxFdWN1bzhSC0lswB/Ejk/yr6T8J/td+LfDwUrqMl0mMGOVg35Bs8V3SftYaF4tKR+K/DmlarGQVYSwgSHjnGMgdfavQjnmFrRtXor1Wh4VXJMxoP3Y8yPiOdGMxCsXwMMQQcH04rPurR/MBAbrnp2r7qubD9nfx46fa9Hk8NXb8iazffx9ecfkKoSfsefD/wAQSbvC/j+1RWPyQ3saofoT1P5V1UXk+Iek3H1X+RxqeJw11Om18j4jxx+9JU424J49j9TToLUpIGTcSDxyRj/GvuuP/gnbqkkG4a3pkrN0OH2kY4IwKxNW/wCCe/im2V5bd7C6nA2h4ZyvHbgjn8c170cqyeovcxkU/O6/Q53j66fwNo+OyHJBYgOTnoDir1ney28zBhG0ZXaM5JBPf0r2rxL+yH4/8OzySNoVzPH1LwxtIo/Id/pXnuo/DPXNFlMd3pdzaOxOGniMYP5itHwjUrJPCVYz9GhwzCi/ijb8Crp0vkOjoeSepbpXT2d3lUIcEkgMDx16fWs3TPAmqXKEJayuFIIKgjOP1PPtXa6H8LfEVxIsi6ZcbV5XERJB9ewH61suD8XBfvJxj6tCnmNJe7f8jY8L+JrrSrmF4pXWaIhdyMQRjsfb2PFfafwR+PNr4otINK1aRbe+VQsUh4VwABgnsa+QbP4N+KfNMsOjXD5OSfKxn365/Sur0P4YeLbS5jk/sq9B4BIjbAweoHBBq6nDNL2TjOvC/qjleLpPqfoITgZpa8i+HGreIpNJgstQtb0mI7cypgFB05Iz+vGK9Us93kKW35/2+tfneKwssJNwk0/Q3hOM1eJZoooriLCiiigAooooAKKKKACiiigAooooAKKKKACiiigAooooAKKKQ9KAE7V83ftt7h4R0Ax/e+1SgfigH8ia+ku1fOn7aQB8IaBn/n7k6f7lc2IdqUrdjajpNH53eIUMUjOJA7E8FAQDz15rmbt2K75d5PC+ZnOMdBzXW+J8JK5BU89BwQP61yN3LuyPYkA+tfN4es170j6ByadmW9PnIjjygJHUsOvsayNdVwZCpUZU9ee35VoWbq6MuWBQ9AQRnFZmvRAfO7tlhnnuPT6CvVjWXNdyMXzOXO0ZPgBp01+AWoWKYyjCgnO49x7/AONdV4piiS91FJCSVUP1yu4jJIx3PSuX8HkQ+JIH3ABJAwIYjnoOT0+ld/4/s8andvGi8wJK20AAKVyeRwTkngc+teklC3us4Zyi3c8TuFL3LHJIzkZ6gY6GrFqpIwSxH0qtdlLli6NlWILFWPT2qxal+AHBBOQAOgpezk9GbwhFad/mTTxlFJQ5x0yO1UCDIcnOOTtFaFwSSVBAUdTnofTFZksmDwSSTjA7VlKnBPVClFRd47IjXB/iyRnJp8TtGxBA2gfnmo/3SDKZG75SOmD3Ip8eEkYBSoz0INVGTl8PQlS59eUcknysQQzZOeMDB6VFI6lFLEjJ9O3rUzJuwqYXr82KJ4G4csSCQCQMY46fzpJX6iV4lM2hkYsJSiKM7SMEn0xRygHUn27VMxKdwfQg9PT/APVS2qmfaoAkkVdpLYUE9cGnfl6Gylpqt/MiTD/vdhDdM4IzVu3KGSN2yFU4bAzx9O5qPZgehPU1LAAoUISAOA3cVzzV3awKNpLQ2y6bU8vhQeHPBwO+Kr38uHU7cAgYJ7+tS+UpijUD5SMZ55Prmob8Hy9pHIyVwO1WuTqrHZzcqvbUrx5clskDHap7QhH2oAAT1A6GoYG/c7mHUcc9atWkghYOVXbnDB+Bj8Kz91bGUbznyq/3kzShpWUjJU4Pbmo1cXBGSyLuwcKQfqAetLcLvk3I4+XnI7imAF3B+YvjGQf1xXK6cZvsd0I27mzZQgICCfUCrojJcZJxjJz3qlaELCAOccFverlsjqAWIJNcs0n0s1+J6NFXu2y7YzGOTClgQcZFaEMKM785z1Hr3NU7NAGDZIVu/qP61qQyDIVMbm4+Y4zXO5dG19x0px2TubOlqRKDKmWIUbWb7v5d+1fcP7C5aT/hKFPQiLI9OMD9K+JNPhjVYyiFX3Zdi2d/4dgK+y/2H9Qa31PxFGED+ZBG6nPUA4/nxXoYKaTbaPNxy5qDsj1X4Wsf+FhsCoQi3fIHfk17vXh3gCFbb4kptIbNu6E4wQwLZHPua9x6CvTw1uV27nyeK+KPoLRRRXYcYUUUUAFFFFABRRRQAUUUUAFFFFABRRRQAUUUUAFFFFABRRRQAUUUUAFFFFABRRRQAUUUUAFFFFABRRRQAUUUUAFFFFABRRRQAUUUUAFFFFABRRRQAUUUUAVNTk2abdsP4YnP6GvhLxbcCS7uXlIY72IKgnAzx+NfdesjOkXo/wCmEn/oJr4I8UGMXcwBODI2T7g4P6j9K5q7tE78JG7Zzl1OSSSQQRx7Vi3U4UMwxxyPQ1eu3CAjIIyc4HUVlySKA+OCRtya8iVRLzPUVNyjcqyyvImSeFG08/jTLRA8yY6se3P40kyRnaA3KjB5549aisZ1jugSWBBwABnP1rGnJydmynBRjoj1bQ/lsgYzj5QMqcAj+tUdcZl2scZxkEdDV3SoJFsN5lXBXIKjBHHT0P5VR1lXnt4nJAGTwB/Cehz37/41NeFRxs3oTRS5vMwTJ53DDPr3rpvg/LHF8W9D5Idw8eR1AOP5c1y8q+S21OAx9OldF8J1Fr8VPDkpBdvtBXPfBAH6ZrxY05JvnenoevUbUVGx9MfEy2aVZSpwo5G3sO1eK6tb4XaRuBzkntX0H448qfzAw7dx1GK8M8SRNHKQg4zgbRXNUfK7wOKLfKtbE/w+2w6oDgtg5Ix0OABz2+nvXt8TFo1kKjkZwo6e1eH+Drl4NThUJwxwzDj6V7zZ7ZY4yoIBA49OKqjVe9tQq20LMtuVVCRjgMMd6s2JzKWUE4OMDHB9c067jfYmRuJwCQc44qTS7ZVRmOd27PPau67ckY3XLdly3CKcEYbJ69/ep3hVhnB+oqNIMueMc/nVxG2LgDp1yODXXFpO7OWcrO6Kc1r8hIJ6Y9K5XWSVJUAHnBHpXWvcBkYNgEZri7+4iklLKAY2JOVPX3rycdVvFJHXQclcx9QsxJEAQGU+vNNs7cJIAp4xyPWnXMweTZyT0GOcU60byHwRnjJwMZrxr3tdHY5SejditdW5D4B56YxyKYLY3UgTZluBhTjHvWp5BuZFABBJ79PoTWvoumi5blTkdeMVVOE6k7W0IdSy3NnwfoQs5RL22gcetdqx8tM+g7VQ02Aw2yLnGAAT0zVmaUqvQYPHNfcYeMcPSSsfPYibrVLnHfE64isvB2rXDHKrASeOQO31r8wYVDjzAMF2LHHc56/pX6X/ABmuQvw91rZKhbyG4xk5Az17V+bkESKihTyBgc9T1/rXBWmloejhm4RuSKv7r5sYrkPGbqWQFgUX5SBxyeh/+sfWu2MRMPAzjt61xHitD5yKNu45Jyc4UEZOPxrByle3+R0JqDuupiPIBYEqoVlCqBGOueCefz/pWTOqoSV6d8mt2GFkt/m27RwFA5rCvciQkEBTxg+tXCTk7Jl2bejKlwN6b1GONu5e4ru/hfbst7uwDANpAU9ST1+lcOWLjB5OeeMYr0b4ZsI51AGQw2scZ49P1NctWTfmbQvNWTPo7wysUVlJdSwxzQQgFhKPlOTjHHc9BWT+z4WtfFt68m54PtUymMj5cnBBHpwQPw962NAuE0+zeQlWjYDcpONwHTj0HWpvgJDCt3qBfbuN7JIsuc7lLDH8jXqYGcHFRmzyMVeV1Y+wPBtk81k9wkhiG49MHeMDPvjt+FdBeSRpbspPVTnI4wRznFYXg24d4vLjWLy2GVGSuVB6j15ro3eKTcrr6gcYH/16+wpS5oo+dlFXufH37XV411HBEuyUxgMTHwCChAPPsc19Dfs83a3nwp0TaGwkSp8+DnCj07dvwrxL9rizgl8PxXkJUuJD5gHGwDIx/LpXqf7Kchl+E1lLuJVpG28YAAAHH5V4uJ0xkLPc9qSi8Mmtz2Zh8vFcb8Rbc3fhy+iZfvxlemcZIB/TNdpXP+KYPtOm3KAnIUnHYgDNehWXuHFSdpHxUlulhriWg3qY/lDEHDAnHXvnrXokHk2txGsD+aAVGSMHHfj2rktdR/8AhKfNjfIA4UD7vr+WPwrq9MVpZFeUljx8x6mvzuU+WvOKufUNRspW6HqGlOkgjKoMEAZ74HSuss03RlQBkd/SuF0ZxAoO7OTnP9K7rS3JUHAxwcetexSnsmedJK+hl6tCVVy5AGDgnt71xEvOpDJDgHCle+f5V6LqikDdwSOQGGc15/c711MhgCSd3HHU9h6VxYtQg9VY66GqOm0tj5YDZxnPJyf0rTlLso2OyY6lR/WqGnYVQzHAPAyOlaDnBAByh7njFRh1zaWCbu7NDSAWBJAHuatiUiEHAIB7jORVaaPzVCgjk8riniN1Q5IJA5zkcV2av3mZbs4fxZeliyKAT0II4Nc1DcywspbL7uhUHitzxABKxYhl3SMAwI5GeP0NR2+nRy242rlzyMmuO0eZt6p9ilda30NHRYeY3AIUkZx2r1zQY2jsxnqetcl4Y0eCOFC4kVCufXPp9a7qyQLCoHSvbwNJReiPOxNXm6D4k8qIDAH05rK8TbBpEqM21AuCSfatZ8hu23H61zPjBsac6u5VWODgZ49K9atOUY2OWjHmmjya+ZmuUhQYYBWYHnAPv07V0vhyL7RMI0B83GPzrLgtoJNYLO21xDtAI4HoD7k5rq/Ctji/ZvkVlQFsnG3J4x6nivhpwjUxC6O57zmoQszsrWEgKGGPUYrQi4XAHAqtalWGR1HBq4gxX2FBK6UXc8Co7vURvvLx1Ncn41ni8t48MZFAycZAz0rrWOHGSOTwK5HxXsmumUuflUhkUZDHgjP0Fd85ciZEHqfK3xMtwLy4+7kA9DnKgZz/ADr590mCSbxy5KiV9+xVJ6Icf1r6K+KChdUv1QgxAc8gFQB1B7nmvCPCsRHjeMqgMrXKspJz8oYEgng9MmvlsRLnq9j3ua1FpKx9e6PpYtdItiIPJQxKFJA+chRk8e5P5VxfjNJBDNtJUhTx6g8EV6YT/o0GERJBGMrGpAyOCcduleY+LIHUz4bCbTjJ6Hk168mnFHg03GTu0fIPxSBkvnJZkcMSwJ4bsD9K8M1GUrLKJMuMlSQM+4z+Fe7fF1D/AGrPhBvMjEDOAAcE/r7V4XrKFJHwRknBHrXlzivaXkz6CD54XbscjqzlIf3jJHgEkk8A9ua3PD8e3SrcZ3kINzA9T61ha1CtwpM2ME8jsR9K6Xw+FbTsbSzYzvI28/T0oqScYWTMPa8stUQXYDZOCCONoPetD4eRBvH+kqZPKdHMhZRyBtIyO2QSKoXaSK5YruJHY4rY+HtsZ/iBpESoQ7HHmMflC8Eqfrgc1hWlKNKTeqsdXMpK9nY+sLED+0TckBUJJOB3J9K9g8HwNNdRFwBBtDDjnNcFY2MVvKQFZUViAG6jHY16d4IntXvIYHlKBhkuELbAP5n/ABr5+g0ql+oVb8t3F3PTtMkltzb5AK5U8rglQe38q3/EgEvgzWXOzP2clCwyQf6daydOCoWQuLnBADKp6Z546jIrqr2xhHgrXXfA/wBFb5DjsCcfyr7vA+9Y8OqkrO2p+LHi2QT+LdfIVgVvXUggnIGADmue1GMboCHCoDzxkk44Ga6jW3ca/rIfJIvpB645xnH5flXOXLNHPkHABzuHUUsfTft72PUp87Sk1+Q1kJQtv6DbtPU1CqdAM5HQnJ/WpZCwz5ZYEEMSTnBo37SOg65PpXmcqjojGXPe9yrIGkDLxuU4HfNUXUQSEuSHJxjOMHtWqI0AJyATyfxrO2hWdQSQcZzz+prpi2kU1pzJFa4iYRlmYHqNy8Z/Cuk+Byo/xh0FpUaWUSfuowMhCeC2PXOBmuemI8tjgEkjg9Md67X9m4Gb9oPwkmQIXl2OBzkZDc+3Fehhpe8lfS55GLajCTs7n0r+274dlsfF2j3so3vNbmJMjG1AwB4J7nJr5RubQrMcDgEgHGM198f8FD9Ehs08K3cMu8lhAxBzlc5I+pyDXwxeR7Z5FP8ACdpX0r384hGMKc49fIjKqsqtJ3XUyoljUdChyV5HXHf6VcjgNtKxUqcqCSDwR1pjxAPnOOe3ar1nKE8wghSMjLDjBHqe9fFVKkua0Ue/Ko42XKPgPnozYDBQMnsR6iljiDyFg244xk8dOgqEuhGxMAAgbQegqW3jDyEklCSASOeAfSsZylFXLqOUUuzLfmmNDwCcY5Ga5DxK2+UHGSAQueg9TiuvlyZHCrhAc5HQ+4rkPEa/vxvIJA4OMkfj2p0Kk5taHPKXKtYmHaEFiOSBwM45HqP/AK9akCrsYnDYHp1rLiI8zAHBB5HNalpkFCobcvc85P8AT/61dzfLqloYRdlotS/BKXQIScY2kkHgdeKxNaYxMMblZSec9RXQeY6qSQCcdD1J9c1z2vOJJAXDljwoAwuO59/xq6UpfY6mlWTjG7W5nRFnzkB8n1xj3qO+UhAyoFjdAy4HykD5c59yDToCrbgSRzwBUV9jyCMHaRjBOcj0rspxmnsedzX3KdkrCWP52UhtwZTg/wD1607sCTJHBY5wB3NZlkrNKhztc5HToK07kFPmznA42itJRu1rYltLodD4eUQ2pUjIUA7mPJP0rXjw4Y98YwOtZOiEmHnBHbNacSGR2CIHZRubB6CvPnzKVos74U04auxnahHEkYlZQjqPmIH3jWzpC74gqI0obBJAHA71k61HIxiIUkMw6YAA75zWto0Ye3Do5A3FQynHI6/hUzi4xu2EYuD01NcRhQFwDxySelSxxhgwJyCOCex71BhywJwQSM1YUhUOwjAOOPWuLllJ3exvGfOrW1GQQ7JiRhhk7cHr6c1tasPI0h2wWfaGJUjAB/8A11m25JAZwCVODjoM07xHckaUY9occA7jngdR61pCPI9F+Jy1G3o0cfbuJA20sRk8sMZ5/lV+zdlwMEE98Z/CqFtlQMrtQkDk4xntWpGohyAeDyeM5/Gunm7smPLa9iySseTI5BIACk469D9ah+RJCN7KR2Hc+5qVC7xPj16sAcU4KFwSFIBy3HUVm21sdKSS9SKFA7E87Bzzyat7AQgUEBT3PWqsMMkQdEw6uc7ien0/wrVhEezGcjOMnitozS1OSU6d7Wf3DBEVjUEkYGMjqK045WuCXI5JHQY/SmHayqq4LL0K46f1q1aRHOTjk9PauuLXYxdm7ouwI8YDKoyAckrn9K6TQEyUDopPAYpzk+vtWdaW6bVBI568102hWzQuERAFUEq2ck89/wA67oTvojnqTk0uZXSPePgX4cGseIdHswo8uS6QZZjkAHPXr2/Wv0JjjWJFRRhVAAHoB0r41/ZB0Rbrxil7JGPNgt3LDb07A+3OcV9mc967DNWeqVhaKKKRYUUUUAFFFFABRRRQAUUUUAFFFFACAYpksqwozuQFUEknsBT/AOVeS/F/4kW+nwNpFnMTcN/rnQE7QO2R3qopy2LhHmkkVPHnxnuLdprXQYVZ0ODPKSM/7vBH+RXh3iPxP4o1Bmm1O/k2n5tsDsuB6dcmp31iRpWxgKpCgA5zx3FUb+aS/dd3J6DB4rx8RGTlZq6PrMPUo0IWgrefUsaPe35tSslzLOWH3nPIB7elWfJMpGNxJOMgZ5p1jaSW0aAgHIwQc1qWkCW4JK8sO9ZU8HDmvaxFfHzcLJlJlW3UB84zjhSecf8A1q7T4dfD8+KtS8+TfFaQ4LSD1PYe59awNP0ibXNTitoQXZzwoB4x3+lfSnhTw9F4b0eG0jALDl2HGWPWvpaMfqtNT+09j5TEVfby5L6Lfct6TpFrodmlvaoEjUfiT6k187/FLVo9Y8S3citlUbYpz0Ax6fQV774t1UaPoF1cEgNt2LnuTxXy5qd0LiWc8/6w88jNdmGvyTry3IWloozE/ez7AM9cbhkD2rt9E0spEJdwG5VBUDAJHeuZ0Wy+0XqEuqjPRh1/z/Wu/RUhiREOcKMEe9fO15WdrXudyVrWR1Xw0mWPVbtCpxJGPm7Ag9PxFcV8Rtd/tPWJG3FRGzRfMcAgHj8ua7Xwemx3dVPmBCwbHBIHTH9a8v8AGEIN/OCASJCxyO55z+priw0E5y01OmMuW7ZTsNrTgHJ5r0fw5bhlTkY9ua8uspggBVssBxz1P1rt/DmpcIQSPbNazUotMzk7q56tY6ZF5alsZIzV9rSJUyoAAPXNc3pupkxpySOB1rWjuzJwTwemR0PrXRCo72ZzJa6FXxDZDUdLe2ZAwAJyRnjHSvmjVNGi8N+IXtoh8j7nQAfdPfB/Gvqt1SWArg/MMHNfPnxbh/s7X7V2TajFsSFcgEkccYxnn8q7YNvRG8buLiUbRliAwSQR371es5hHOMkcnAxWZaygQA5G89OM5q1ZSBZB1JFctfWNjKEWnZHeafLgqRlW966/RNSa1nVyxxjBArgdImO1c5Vs8g9se9dJYzFZAc5HavOim9GKVnoerW8yXkAYAEH8ap3ml7h8vQfTis7w/fJGgXPUdK6NXDrwQRXpUqnRmN3E5WW2MZI7Z6nvUWwA88YPeukvNPEyEocN1G3ArCuYDEMnLcZBxmtJU1L3jWMiJwEBBBBHX1pFwRnqc80m0nggg55zTm+bAGAANpz3rmkrF819LjhgkrwSR09qegK4z0pvK84GMdP/AK9IjCRsEDGMH0NZt66A79GWlBwTxkHoaaw6HNHXnIwOqkdadjdznkfyrRd2S20KgU8kZ9KcSMkDGR26U3tz37GlOTkgkYGSB3p20sKL01FPXB6ntSjk5OTxik+9gceopVBAOQfUhj+lVGNhuwHk8fQ98UikbQx6Dg9uakHBGRgdAR6UhOeTycd6Tt3JF344yQDR9Rge1MIJBA/A+lLtOR2FNLTQPkAUMCTx6kUhXJ/UU5kBIPPrQCSc+1K9hbahjGAcEj9aUdeCPegL5mD+RNC8AgAnHQU+W41qxenXOMdKQYU5wAemfWgL2AAPtSnL5znP0xSV07FPQUkMegx6UFCvGQfcUhUjGCQB265/Gjk4PbtVq5nuICNxBzjvjtTyVA5NKoG0AkkjjOaAuMnJwOx5oS5eoW6jQNoB6D09KcF3Y7c0oboSNvbGetOwM5GBk9BR6BfoKcqcjBz1pQTvGAeRyc0bR3pSdqg9sgdfWnsxbaknUcdaUDcCMckcj1pUwx+nenLzwOOcZNWhBtKnB6/SpAvHT6ZpCRzjpmnK2V4Gee5qkT6ibc5NKqg+1BIwAMewJpVHUgHk+tFtbiFZBjp16+9MKjrjFTnnIxUTJuBGPzFGg7kTr1PWoGO5jjOP61OzY4PXNRPheBxmpaGndDSACCB25qNnU9CCCO3OadjOcDnPHvSFSSM9cc44FSVG2w1hhRjkVG4HpUrAjioeuQazZa7FeTGSG4B659fSvlD9uDwsl94Wi1VEGbWXByM5BwMf+PYr6wkBDZGPxryn9ojw1/wkPw11aJFDuiCUKRncBnisk1u2fR5DifqmPp1L21PzV0KRYbwx4ZNvy5PORxXpttN5mk2lzGhLIpDhRjIyMH3x/L1rzGxi+x3QjdzvVtjbuxz0r17wbanVfDGpxFN80O5VbqTnH6AH0/xrzZ1FSxUZdbn9Q16kalK66rv3P0e+GuoDU/Amh3AOd9rH+gx/SumOAa8h/Zf14av8MbSLfve0YwkemOg/nXrx619LUtzO2x/IeYUXh8XUpS3TY6iiiszgCiiigAooooAKKKKACiiigAooooAQmsTxVCs2lygnHBGa28dK4/4katHp2hTKzbWdSAfesKzXI7nbgoSqYiEYb3Pg/wDaZu4NNupVjPzLIckeuM/rXwx4ru3mmlfOHJJJI7ntX05+0v4kE+oSqsjOVYE7WOSCf16flXyXrlyrtKCG3Ficg9B2B+teTSpt3kf0XnmLeEyulhG9banO3syF97sCMjnGPpWbJMolOFBAyQc8A+ufU1ZuHAOXXKg8gVSEhdXO0AFjgE9F7fU16NKM46I/FardWV20VJZSWHOR2APB96ikIlKEFgAORgDI/rT5VCliCOTuJ7ntj6VHJGMB1OQRgkHkV18qvqeTN2dmfs7tDJgscjGBjjH1pyAgZMbDbyDj7w9qj2lCOQQefpUoctgAYz1AHX1rxG4c22p2JWdloODeYvzJyeoJ6e1TRJGrZbO7sCT/ACqJchcgZOegqYseARgehqeZ31LsSDnqx6U+BgehyOoPqPWo2JQAqmTn65pwjDL2DDofSqdkrJE8qi7ku4FiMDHrT1U4IBAJ6EimxjgAAE98nFS+WYvmypB5AHaqi9NSoNK4jI+5QpHTkEdaehwcFQp9uaRHYJkjaWHK9cVIsZKZ5Pvmslq7szk7u9hpG/LfqBUMpCqTkjB4qxuVQBzljjioJlKoSMkKOT1rTYS290rnGw4BBxwSaSNQAQOR246U50zGvUAHtRHIVOVG4e9RK60Wp0Wk1ZD4kBJwBirUKKrHJAIA4B9QDVaMnPBxjqPSp0XdtJPzAms1HlXYmPukj4yPQCpgo2dM1DyXIwCOzAnn8KseUBwWYAjGABwapdQf90EkMYIHJxnilkIIAycmovMbOQ2AMjDDk+9PLf3uc02uqIspq73CRNqAITng5PNZ1zk+aWzyRg56Adj61ediGIHPA5zVaQb32EZB4yTWaSeyOinT9zm3PC/jpaI2il8ZcHJJHYeh/OvliUKLl0J2EY4znHvX2F8YtPM+iT+WvIVs7hnkjj+tfH95A8Nxl/vABSSMHilVlZKTWx+j8HVVL2lNl7w5OIblMgsUYMMjqc9M19rfs5fFO40XT2j37dq7gGwcg+3evhmweVLkL5pIOSOMYr6E+B1yzXI2yFSqgg5PAAODn8K7YSjVik9Wd/EuFVTDSTZ9J+IdabW9SN3M29ySwwMAE9x6cVjmONs8kAjk9TT48NGM9SOp70phKg5AP1rWqr/Fqj8WpwVL3UrFYKEJyMg+1ROwydo49zirssDbRkAAj1BqCRAU28DHFcMnGOyNIuEtCPbgbyPlHBwaRiY87SOeOKbJtER3nAPBB7+1PRhIu0jBznd6/j6VWq20MuWKd5CN2J5I/wA5p+3euAASRnHXjvSMowM8bfTJ/wAmnk7VIwcg4Ge9aSTirzNG09EiJsISAB04z60eWeSGBHXkfnxSsmSSQx7g4zSKeDktjGMelTHW3Qyvygo25IPGeTk9at2h3/KCOpP+NVgcHIOB2NLbzNHKGB5OclQAB/n6VunqZynfUu7fKc9/6VNGT9DmqxkJzhfc4/WrERIGScn+VWr30Rne2tiyJ8gAkg9AVFTxXcisBuyOxrOLuFJTPzcbenX1pwYlFJIHPAP862enTcUm0tjdGpMBgn8M5xTEuWBDZz71l+blgc4APPHWnGU7SUORjjJ4zTjeOpnNWSep2/hrxM+mvGiEgR4Uqec9+T1zzXseg67HqltCwIV2XcV/z3r5ztLgggLk574716P4K1GSOZEUhm2nAY9uM11wlzfEdEaSqRsewdaWqVldiaME8dquA5JptWPOlFxdmLRRRSJCiiigAooooAQVSneW3kDAsyeg5/Or1NZQwwRkHqKqLsxNXGRTCUZ4BFR3dlb38fl3MCTxn+GRQR+Rp3kiPG0Ej0z0qRSTzwR2IovZ3iNpM4DxN8H9K1eNntUFrN2UjKH8Oo/CvFfGHwVubGVsWzR87t6ZKn2yB/hX1WMU1gHGCAfrXr0M1rUly1Vzrz/zMlBwfNTdj4K1r4RmcOstmHfOflX+ted+IfghFauWCNbnPJ4Gc9iDX6XS6VZTZElpA+eu6MH+lcx4i+FOg+IYn/0YWkrD78IwPxHeu5Zhga/uzpcvmtfwOuGLxNN817/gfl/qXwm1GIFoHDsTwsmAQPYCuX1DwTqOnNiWGXOckIpJH4Yr9DvEX7PV9as72qJfIBwVOGP4dvwrzDX/AIc3WnzMlxYzREnGApBOOnJAH1Gayq5fCqr4Zqa/H7j6DDZ842Um00fEl1bT2eUciJgfmVzgj8/wqFZZYkBD8ntn9a+s9U+GlrfqZHtFkYcENGMEdw3euK1f4PWUoctalDjooxx6YHUV85WwSpS/epo+kpZ9zb2PB7bUnilV1Ta3TIHWuk0vx/qOmyxmOR0GQdwI4rrNU+Dk0YBiuQAuQI/LyB7k8HP+e1c3f/Du/hIQIH6gsvGCO+K4nhpR1jP9D01mWGqx/eR/U9V8IftX+MPC2RFqjzxDJETkYIHTJI/pXqnh79vbWFVDf6VDdqeu11Qivji58K6pZDElrM7KeRGCdw7Y9fpVRYLyEM7QTxYwNkgxj6008Slrr8jGeAyzE+8+vbRn6KaN+3RoF28aXmkTQluCyyKAPzJrr0/aN+GHijyU1ARM0n3ReWgYD8WFfmCL64ikBJZh0AU8VZ/tmeBgSxlQnlZQWxn0HarhiZwnovuujgq8OYSppRkz9Z/D+q/DnV1V9LOhOeMbYo1IPpyBzXZ2tpYqn+jQW4T1iVcfpX4+w+LZ7ICaB9kgGCUB6fSur0r40eIdJMbw6td44IVJyMDH1xW88ap/HJ/M8utwtKK5qUk/kfrAIkXogH/AacEA7AV+a1n+034ytgrQ6/dxKoAKlgSD3HT+tbVv+1x47hhQ/wBsI24ZUufMPXvgD2NYrEQbtc8+XDuLWyX3n6JUV+f9v+2R41iTD3sLnjOYlJJ9Rk8D2q/F+2d4yEe5ruyHsbdaarxexl/YeN/lPvGivhFP23PFoUN5dvIO6/Z0B/PP9Ktr+2x4lnjJjFrC2cfPbBse2QcU/bwZLyTHr/l3+KPuIkAckD60A5r4Vm/bN8YlVCPBl+AVtkIX6/8A1qpXn7U3je+UY1kR5wSIYVXP4jmpliIRdh/2Hjv5V96PviqkupWdvkS3cEZH9+QDH5mvzx1H45eJdVc/aNYuZM/35CeO+MYrDuPiHqNyhWW+dwSceYc5Hv61jLFJbI1WRYrTmsforf8Ajvw9pik3Gs2cQHX98px+Wa5+9+OfgaxOJPENqW9Fyf6V+eFz4oleYlmUjqCoxiqM/iN23AzMScAZYnIH1rza2Nr2appX9Gz06PD0H/FqfgfoZL+0d4Gj3Y1NnA6lIiRWdcftUeBoUJW4upT2CwHmvz8bxRKeC47DI46Uw+KJ8bCxYE46V4ssdmjWkl/4D/wT0ocP4Nbtv5n3Vdftf+G4xm3067n5x8zLH/Osmf8AbGtN+ItAlUeskw/p1r4jfxHOG2hgXOQBjOR64NRLrcuN7NIBkfe4/SvOqzzqok/aNeiS/RnQsky+n0/E+3bX9seFyPO0KRUJwCJB/ia6DT/2sfD9wga5sLm3HHK/P1+gr4Bl16cyBhuVSo2jBAPuPXmrFvq93kOvmAg4C7T196yhDPYyv7WXz5f8i3kuXS30+Z+kmifH/wAHayyoNRFrI2BtuBtOfSu6sNasdUj3Wl3Fcrj/AJZuDj8q/LK38S3kcfmO8pA+8FUjB9faux8O/Fq90Iwy295LaIoxlJCMentXoQzTNcM/38FNelvy0PPr8O4Wf8Co166o/SyivlH4c/tVXO6O31dPtkJwDNnDj39xX0l4a8X6X4ssEutOuknjYA/KeR7Edq+iwOc0Ma/ZtOE+z/TufJ43K8TgdaivHutjcooor3zyAr52/bRiL+CtFcZ/d3jEkdvkr6Jr5+/bNKr8ObORyQqXWcDudvH61z17ulK3Y0p/Gj84fE91gMo4cksAVHAJ9a42SUK5AdWAbcpU8fUV2fi5lld3V1DocEEdc/4VwU8qorbQASTg+lfKYd1Ixu9T1ptx11ZoWtyI2IyOR/k1la5dhCVcgFwSAR1x6e1MgclwN2wnoT0Pp1qLU8vCylsEEZXjt2zXowndrmTGpJu8bszvD1zLDrCGMbgTgqBkn3/nXqWtEav4ZN26MrwgIWx0HIAP4g4/GvHvDrhdbd95DBtm0jGO+P1r1jR1lvPDuvWeXUxoZ1Z+cheSOOBgZAOP8a9RxUknscFVQldvQ8UaJ0kDF2Z5svhwAR7YHTFWbBjE5IIJJyDmoPMSZWlUEBmLbSOUPpVdbkCfYD83cAdCf5VvFaas0pzp2Sluaskm5m3jBJySapTF41IUjqcY7VM29nALEkDByeg7c1WvUdQBkf8AATnNYtOOq1XmVOK3i2ReXswHIBHOQQeT3FTCRREc8H17H/65quP3ikHHyAcAY6/zp2AYwTjPpWySau0YLmtzXsXoMOvHBA7npUFxERKp3HOMdev4VLAoZCykjPIB7e2aZd7wwUnhQCCPU/pWTt0RtGcktdioYlEjgMOMZIGM/jQmQ+A2AB0x1ppVxO+QAq/KVIIJP07U7cWG4/I3o3Ue1K0tzRSc9mTxgSPg5JA61NbBRPh87R6Ek1BE4JyQqt3x3qaLdvDA5zjpSbdtDpUJJe9dG4JElhAB2hcYPT/JqtLuIJLZwOeMVJEpZQXHY8UyaNCCrBih67Tgj3zWd7L3jVWsmiCJNxxg7VOcZ4//AF1ct1y6DapAOdp6HmqaqM4BJweMmrFvv87B5BPArNtJXQTjKm+bm3LOoFxIXKKdx4H3cVUjUiRXYKCAVJFXLpXfgBmKj68Cq0WXAJ5Ga55VFJXsdcIKUeZu5rWEUbkbdwJHI9auRM0bkHPXINZ9kDIocP8AKDg84wc9P/1VqFMkEhSOxI6GuZu1nY7VHTmb0LkOEYAggk5Oela1i6OVyowehz1zWPFGCMgE5OcE1sWTAEYHI/SsZtNvSxvDl5W2zobL5nxk8nsOlfYf7ElsG17Wxk4FmpA5yPm/xNfHFkDNPEQxRVYEheM49a+0f2FoWk17xHOXBxbomO45Xj+v413YCNpP0OXGzlDDuzPVPAkob4m222QOvkygnGNzZOTXu2a+ffBbNB8WobZj80ZmQgHuCP8AGvoIdK9LDfC0+58pindxfkLRRRXacQUUUUAFFFFABRRRQAUUUUAFFFFABRRRQAUUUUAFFFFABRRRQAUUUUAFFFFABRRRQAUUUUAFFFFABRRRQAUUUUAFFFFABRRRQAUUUUAFFFFABRRRQAUlLRQBQ1rjRb//AK4Sf+gmvz38Syf8TGREkLIWLABSMZJyCT1OeeK+/wDxbcG28M6lIvBEDDPpkY/rX5+684eYuspkBGQT29a87GNctj1cCpe80YVycZwuQQB16e9ZdxhCGALHPT2q5NMdxGcgVnys5kJ3Y46CvJSW57D9pbUgmdVDDlDk5BGMGmabhL5EbJ3HggZyPX6U4goHJAYngD2+tJpzMl3GqgA7uSD0qZKp9mxnKNtUmz12OaGHTrYxMzhkViGGAG6HA/rWZfXYnUKFG1V2g+nP6n65qJp2NrGOmQMimLGGXBPPUH1rnq1JW5WtDWC93WJkXKFUJAyewJq/4DuJLLx1oN4vy+TcAk56Alcn8Bmi6hGwg9agsilrqNgTkSLdxY9zuHH4ivFqNv3bnUo9bH2V4rlE25yowV+XjggivHfFFsuMBSRjGD2/xr1zXmkGmw/xlYwNq8ZOAPyryjxTG6DgAkZyM4rm5uRXtc41Dl32Mbw5N5WsxAfKCcqg54HU+/WvetLbbBESCPlBIHPJrwXw9ufUo8oE5znPQ5r3bw4GljiVegHQ/wCNdKtJJpGso8q97Y6FgHQELyDx+VSWiP1IAJGOakW13lVPAxnPrirMFvhznnB9Olegoa8xwymkrBb8HDNz09KsSAdN/txQ0IGduT6A9R/jTZ2ARdw7YI960c1FWsct+Z6GRqbmIEAjpjIPf19q5sWZlbaoJAHpwBW3qcbSErGT9B2xzVMKY4iwYgYwcdDXztab522tEelHSHuswDabL5z8oGMDJyTj2qyYXLKBFGoPBfHzD+lOgtnkujKAAvQt0IHYZq/DbbpgFzjP1rljOTei0LtpdljT7UM2NoHTpXSadZNG4KKMcZx6VUsLERnJHGOg7Vu2sZAUjgV9DhIOPvSR51aairRL6DauOlQXJY9OlSbz1/SqWo3SpGjAZbcBwegJwa+gqSi42PLgm5Hm3xyn8r4f6+wZMLasoV+MsRkfyr87NLVWtYOCpEYwPUnqa+7P2mNWW3+HurBATvjZc+vQD9TXwvZqY/LjVThVCjPsK+dre9O/Q92glyPmZpxFPIZSCWHJ4xXC+NXi81UQ+VKAFYgZ3D1B7Y7g13yxgJzycc8VxPiyIyXyRYJXIO3sD60csW7aF3hG0jFuv3lkCMRgAZAPXjr+Nc5cIzZ2j5+2a6a8T7PBtIAwdvzDpnt/hXP3CfNs2MB/CT3HrTcbS0OmE4zXLFaFOeI7QhJVweo4x7V6J8LtsNyqkbypG7jHBP8A9avP5EBG1QQUOD7H1+td58NottyrAA7iGx61hNwVpWdiYxm90fS2l6YdQ08R7eVjbGCARxn8cVS/Z9neTWr+KeMAi4IYAfMmCARjvg56etaOh38A8MzxyoxlCsUboRkYwKyv2fZGXxjIpeMtLc7XKkDyyWPp1OSK9bBOMnocFe6u3qvU+2vCtq66cjbCccg45HpzWlqkj2tnvjldnJxtYDjGM9fQVHoXlraodzRgIFO0nkgcmm+IrNri1iQFtm4s3TAHv35xX2ifupI+cdubY+a/2kXiubG1ikckTy/Oc4wRuYjH4A/jXc/sg3pk+GEcO7cI5WwM8Z6HHoOlc9+0fpVtF4dW9jbPlAcHkqSdpI98E1e/YtY/8IJcoB86TkHJ6DPAr5rHRm8VTlfQ9am1LDtH0lkAckfjWP4gtWubCXypGRiMEjof/rVsHlemfrVS9bNlNlDwDwO+K9+TXJqedFtPQ+O/HNk1vrzmdFjeRjiMLkBupI+tbel3sclpBvVgI1C8HGSAMn8cZpvxXhJ1qKZY98i5VRkZA4yfc9Kp6Tbk2QUhgh52k8c9eO+a/Nsa4vE2g7H1lCbdJObPQtEujcx8NhQOCO3vXo+jyq1sD14AJA715b4eYW1uiggserYr0nwrPtsisikIWLbuu4CunCPklZu5w1b811sXbxleMqQTnvmuHvImi1MlMEqeCRweld40SMrkFiAMgEVyGpWym9DIMODkkdx/+uuzFxjKA4Sa0NixTfGCVALDoBV5ok2kMcAHGCOtUNP3qoyGP+0DgD61d8xpGAJ5PQmuWhzxjysmT1tceqI8o2OCAeCDT7mREhYs4UkH73c+lVliYljuKntjr+tR3UxClXDEkYyQat1JONpCWlmcHdQublxKjYDEKASwOTxgf0rV0+2a3kQcoR2IwQO/HrR5TJdiUsXdGLArx9Dirmnxm5v/ALQ7E7SQQR0J6mkqk1O3KbTdlqjvdItRNZQhRtG0YYd+OD/9bpW3agiPDZyOOe/vVHTNn2WLZ0xgGtFBwRX0+EabTSPEqu7sIz4Yr0PY1w/jm9niuEjTa8ezLbs8fSu1liLEHuK818d332edgHbeVBycfL2x/KsswqShTlJnTg43mrHJWGTqU0wY5fCsD2x2/WvSfDkcapuIO5x83PX0rzXw9EbmSVySoZwQB3GBz+deoeH7YogIJBHr2r4bDTlWxKaWh7OKsodjdsI8Fvm5rSXpVOCEIwJByTVvPFfouGiobnzVV8zK92yxtG5GSM4ArltbKW84JDS+aSxCjOPUV0t6+CpVVZx03HAFcf4lM5spjG5V0XcdpwSM9Pp/hSrTUm7FQjofPPxMt0kub2aaMh1DABgO4P8ALP14rwv4c6Wb3x3Y22xElVyxkjJw5xgDPpzXt/xGbdYXTg5cKV+bnOAf04NeRfB6HzvFdvcCT7pMjYAAGDg4HXJz/WvArygmtdT2KdlTkmfT8O6O28tmBZeMqSMY471xHi6YrDIDxkZruoo1W2HPIGCSMVwniq0MsjsZcIAcHHUgZA/E8V6LT5Dy4SinypHyN8Vn+0a5cKAQ8xLHIxgjGRjoByK8P1Nd7OGXLY6GvZfiarQ67fsQ29m2kHsAOvr6/lXi+quTO5GRzyc9a8VzjCv757lKOnNc5PXIzCNjqRwGyuDkdxiui0uMLp0TJyCuQOmK5rxBMqESuxCKRk49eMV1mkIo0xGKbsjAIOOcc8VviZNx0dzGKl7RxqS0M+5LOQGyM8jnr9K6L4UuD8RNHQuS2S3ljowPBPvg1i3NsWQlQSQegPOK0/AEksPjbRhEGEhnDAjHGBkj8RXFNTlSk3tYKnLTmop3Pua4tnWeUSsrSK5DFRwSK774bWTS2FyMq5jzINo6DIzx689a81u9SeS+mfAKM/8ACOpJ616b8KJAyXbsu4CIqpBzwSvJ+nNfPUXeau7G9SCcNGd1oJmsyWDMQzck12s16X8K6puUmNrdlzjoSOK4qyCfbCqSh4iWyuOnsa7DVxFb/DrXnEoGLY7WxnBAJz+nWvtsA6XtEjw61NJ3ufjPqzSnXNXJChBeyqOcEHdyD685P41hXBUykkFucHPQ+3/6q3tbkMl5fztgmW6lYY4xlzisGOaOJ8TiQqQfmjXODXTi2vbuMI/ienRfLBSldlcqVKIBtU8AHNNBAYqQQQevrTmQzZI3AY6k8iiVRLjDFRxytc8YW1sXKcnrAbcW6pEkhbJIJGDkj147VSG35juLAnOCKuEsgYOoKn7rKeo7VTePZISGIC9lAyT9aa57e8tDKaXLpuUrqN3O4bgoOQAf0Nemfsm6lbaX+0R4euNQRRbmGRQcA7CSADj8RXnUx+QfIQT2boCfU9BXUfAzf/wuTQJYfLwMliQSxAZSQMdOAfzrsppSkmePiaTlSld9D75/4KCCPUPBmkXqTNKgujIhK7cAjGMDqAQK+D7xWErNIAQD1UY71+gn7X507VP2fRK6v9oSRJo5cHCgtgD15GPyr8/r5H81kfbKAOOMdO9fSZu74Slo2zlyqLUJKKKSqNxJBI9jQMrjHIbuRnFOQAcAklmHUdMdR/8AXqVpFGRtJ65Y+/aviW1a7R9PCTitEV9heUYILHJI749atAbE34B5Hf8ArUCKImUjIP8Aez09qsRgTLtJODis/c9TRNv49ixIwaEEjcAM5U4rjdfnXfySu44UEda7SS3jgtyEk3pgEsBjJrj9aZHkJxkg8e1dWH5Z/DojKUbK/MY8UYZgCMcg8Gta0yrsFwTnjHGKzFDZHykYPGPStK0ULkKo3EFsZ6mtqkow0ZzWgnqanlB4wSeR1rnPEcQjkCLyxXcSBkewJrpo02rvBII4GTiuf8RDy1wzKoc/LnuRRh6kZvTQmc76GFZgrGGlAVioyFOcUl9lrc5ACMSAcVPFCVBHUe3IGaq6nCRGQc7Acj2Jr0qbtvscnJOO+xX0uMNOATxnnHPFalxCG4fJBBGVGOe30rO0dhHgNyiDORwT6fWtC4Y+ecHJyCQOMH09qKlr2Go302Og0CMLZxkFiCOC64Oe/wBee9bEUXl4GMDOSfXNUvDsatCgJB3AZY9ASMj8a02Utnk5H8IFeVWjBu8nY6YwvHWxjaxE7oQkrAZwpIGQPpWvpTlrSNSirgbflGM+/wBTWXrTi2iaUk4HUgZOK19OnIt02hRkdMZI+vvUSjGUUlr+A4RtK6kX0BjccfNjAzz+lWoYQz4GAzDqSB+tQqzqdxA56YNRiKVn3SBHBOQAOg/xrBxlTa5w9m4vuacNrsbHQMMEE5FZ/ixt1qkeCWByCThfoe/41fsg7O24t04Hp9KyvGMgkuLYA+WB1T17Z9+c1001Gc+aKJv0nszJtxsQbgrDA5Oa0YlVSpI3AHIBJ5HpxVZY/MSKMtkKd4XPercMJdlQEAnpnitZqUjNpXstCwVAgTGQxPODjI7UySAJhg+G7qDwc+/rT1DYKOQSOmDT4xsjKqPvAqQQKzhC791Ep323GRwfMHOQCM49KuW6BE+UZz0qvJEYzzyB05zVy2iZk3jJxya6UkmlbYtpy0uWooxFjgEHqBV+3Us5YEfTNUlRsIwAZD3B6fhWhaRAtv4JyMZ7dq2Tjs2csqcopvsb1hlm+6Nowc/0rttDt5P3CKMq33iDjZ+Hc1yGkxuJACCDnv7V3+gRE3SD+AnJAH9K66KjJKSWpy3bhe+p9ofsi6G0GnapqLRlRhLZCw+8AASc/XNfRdeWfs2aX/ZvwvsmIBNxI828fxA4wf516pXe9SY3tqwooooLCiiigAooooAKKKKACiimO4RSzEKoGSSeAKAH1nyavAl8tmjCS4PLKvOwep9PpXBeMPid+8OnaGTNMx2NdL0X12nvj1rkZtfn8K6bK8cpa+m6ysfmDHjP15rVQa+IiUraI7D4ifFCHSYJrDTWMl5ja8wziMdwPU/59x88arfmScsz5diSSTuJ/OtLUr52Z3LkuxOWJzknnP8AkVhzMZpC7FTk8YFYSnvFHZT9xELqoUsWXdgkA55IHT8elbng3T/tdo1/ehIZASqxMdxA9a58JucA5/3c10Ns7xQpGmEXcA3H51yJJarcpup02NYNERvBG042k96ekZuJQAMnOMCoYF8whBkhiMZ4xWhaX1tZFywDSDPHdT6j3xXSraNIirLlV2eyfCzwtDpOkfa5Idt3MSCSOgHp9a7zA5rA8EwumgW0sm4PMgYBs5C44HPtz+NWvE2uReHtHuLyQj5FO1e5Pat3zTlY4oW5bnmXxn8VBrlNLiYnyRufHQseg+o/xryGckDcBjac5AzV7VdXbWNSlnuTsyS3mSH7xPJ5/Tmm3cIihQlCyuoYMORjqPrn2rsxMuSCoR6b+pvCL3uX/CFri7DMDkYYnGQR6V195KgkLFMAD7qjNZXhKwK2vmu55JOwDIA7H8qvXDOXbYSGwcEdQexr5upKV2mddOOl5HeeELIy6T55xESoIB6njj8a8s8cQomoSug4Y5Ix29cV6x4RkMtkCcqNu7j1xx9K888cWw+3yux+YAKcc4xkj+db4BatyK5+U89QYkIXAYjIUHBx649K3dLuihUA4PTIrJmADcDPP50+3meOaNQAUIO5s9Dxj+taV+ZuyRPNGLPS9P1DhRvIGex7V0lpfhsAEE5rzaxufMVBkqVPIz19q6bTr3GATkHggV575ovQlxV9D0OxcOmAcivLfj14Za70m0uYg5eO4RnK8YAbJ/xrvtJvfnwTgjqP6Vc8V6WuueHLuB1DFlHzdx6D3rvw9TXVjp+67HzTYyu1lAVJGFBYZz168flWnbygN0bOeAO9NNoIYWQKUeJtjKOgI6/jSWhCuf4fY+ta1op6LoW5dDrNMlAUHkgc81u2swwCMk+prltOuNuAckZ6KMYrobWZCoQcV53O0+hk5J7o6PTLxkkQgng+vau40q/DBQSCpHYd683tiYyD198jj8K6TRr4qQuBk8Z79K0U+tiJ2O9Vsr2PuKp6hZrJCzjIYDqMn9KWwn3RgcD0q7nIrupzurGKdtUctJCVcAgDJ/z9KjCjg9Tnitm/sRjeByOKyTGQTxjmpqU+sTojr1GBzyDxjgg0qqoOeAaTGM55B65FSfKdpByfQ1yu6dhJPe46Pj35p4BH/wBemJn5sA9yMn9KerdBg++auze5Td3qhdrYySpGeCD198elDKcDAyOpwaeDjoM544oAyMHjvVpXHZdQ3FQRS7lIA4Pcc0dGGOBmgKM9QvPpSTavdE7aXH8cnv6UBBySMY6Ypsf3gAACeSCKkVwWKkHjv60Rd9WTdoiCnLEn5uBn1pTkEA5GPansmzJxR6dxir1WtylEaTzg/hSFAAecfWlOAAQCee1LuUgnIJ6dehqPiJvYSJsggdqM49uvSkIC84APrikAzycdP0ppCb6j0JxkgAk96VQe7ZI7gdaAowc84OQM0pPX2HSkmwXkIeo7849acQQTg8Z4NKCMAgEZ7HtQhLEEAkHvVJ3driWmgKpGCCc+opfQdzSnjIxyOKUEc5HOc1TSiyrdBpUchhx708HPY03BBycEN70qklgCMAHg5ppq9yeUd1J9OwpAvzdcnt7UqjgjBJz2pyqBz1I6UXYaDsEcZxTwMgevemKxPBGD3yKXPoc+pHarS6kDwSCTgE9s0/g4ODz9OKYxzgk89qTcAcE1QWJThep/IUK3OQetRjJOSRg+i9KUcck/T2oFYsqeKR+hBOM0wMBx7daVmBBHrQIgIIznrmmEDnggnqSamf7vPNQMQMZJ98DP40vQv0DbgHj6VEzAjI59MVKcg8EEY6//AFqYV3L0I9faoe2hSVlciwXUg7s55Ydv8KTGAcDPPrTwMMw49Ouc0u09O+OmKztrqCaKknzdiPx61h+ILAalpd3anLedGVGenI4roJU5Ix29KpXKIMbgWUDkYrKai1qzroSdOalc/KX4jaC/hX4gajYgHy47gGIleScAk/n39q9I+F90ZJzbSMEE8Z6cYIH/AOqj9rXQDpPxFef7kk4A80DIBBBH5g1znw+1IyatYPIQFOEDRgBVzg5J6duprzsY48kZxex/UWErfW8tpVF2PsX9j7WFCa9pg42zebgjr9PbmvpgV8ffs2ap9i+Ld3GXVIL2AuiZ6HkAfn/OvsHPFe3Slz04y8j+eeKaXsszqO29mLRRRWp8mFFFFABRRRQAUUUUAJu4pN2aU0zb71hOUovQY8ms7UtVSwAzk59qsyzeWprmtbb7Q+0EjPcCvOxGLlFWgdeHpKc/e2Ib3x7FallYAYzzXz38dfimbyzeGCXYVBwQM/5yK6zxpdNbXUqqxZOcY/rXzh8V717cMgA3MpPPbp/jXIq7n71TVH7TwpkWGlioVWrs+VPi94lXWdSa4LfcB2q5KkgnJ4HXGBXjOrSM84YFSoGSCQM/jXovjURxSuAykoduQc8//XrzDVVSaVkYbiTwGGRXsUUnFcuxpxhPkxLSlov6+RkywiXMi8FxkjpwO1Z8gLE4Y7e+O9ak8ZCCNQC4Y/NkDaPSsq6KFSRnAOAc1vKld3R+SVal/e6lJ5RnjIGOqjmkcCSMA+hIz60/zEjUk5J4Aqsz7gVUlATksRn8qaunaS1OHne9z9oRl1weeRVgfNklcFjnKjH4YqJHUdMH2xUo6EknB7V43Nb4z1pO2rWpJFnJHGQeeelPBD5JAJB+6DyR61FEVTIUe5AqVCADwRnrR7k9GDsTYIAOMJ2GeaQZLlgAMjkjv7UgwgG4kHHrTo3VwrA5B7iotyaRWhalpsScshJ4A/iqeNxtAx06AmmRAxkAsCD+tOIL5yACDyFOfpTVxPmtqTOvPI5I4pqKNpOSCOxppGQCSTjvmlPGDyTmtbNbIxb5WhrA8EkAU35XOQSQehz2qUsrZBHGKh4VOOh5yKqdormLTXRCgYGOAe/NRhNm7amSTngfrTy4KcdTz0qMKSHycEjAJ6A1lNKW2ha73FjcrIcjIPQVYjIHPX+lVo1YdSAB1yKsow7HK5qZScVZ6nToo7kwIY8DBFOGGI659M0wFUbgEg9BUy5OCAc9CRQ+a2pztK9kCwk4OD75NP8AJBGSMYNWVVQuSeccUzKNkdQD+VLlT0bJUZPbQqMiow7k+tRtxu4+8cnPtVmVFLA4ODTJVCuSCSCM5zWclbY1inHQ89+JkO/RJ02Kcjduyc/lXxR4m3f2nJ5W0xeYSCRnII6EmvuzxtAk2mXAILfuyMe5GBXxD40sxa6sgdMBZCoCNkAEHJ44/wAKrkvTlfc+34RlyYxrujn1IS6hJbAUHOBgD6+te2/BjUTb63E7FSJEGEx1AOcjHbn9a8RuFEhCMWAYYBA/nXrnwoLx3lkMhpQAFZuOOM4qsJzSi7207H3PEFJVcM2j6otwXRWzjIBGO+eQasbtzkE8gccevaq1spiskkkLAEAgHP3egOf0qz5ZfPOOeCK7KkWtT8AnSUW7DmhZ1GDgY4B4qjKu2TbknPcVekZowMkAe9VZQGBy5JA9OPrXK+XqJaaldohweGGOnepI8xggY59qYEBAGSP93ip0YKwyMnPQjqKiLs9OpD95WaI1RuSMgDBBHY5qXYHwXOScnOevpSuvoCOKapJIGOePvfyroTVtTHy2GOSMgcAjt3FII0ZCSDuxxUhjdsZBBB5GMZpqgruBGAf1qoqMnbYd+Z22IGizx0FNOIWAzw3br0/lVhc5BIDD3qKVCc/NnAH+c1DhG9+xLg76skW4AVAAScZPuc/yGamSc+SrYIB4+bvVSE4OCOh/OrBBXHcHoM1vdys0tCnqlomW0ODnOfoM0oiDSKVADjGD05ByOfrUMRJAxj8RVgy7cAoR6g9vx6VslpoDWmmgBShyRz6A5qVJ/u8AZxkEZ/DimNJ5ijB6dRTQyggOAwzgAnGaIyu7XFdVFr0NGwbDgk8Z5Nd54edI2jZGIGQSQcVwEWOVOCOnPINdn4cnikwu7DDpVSUr6G9KUYq2p6vps4khV8jaQCCe4rYinx649q47RrrYBG5HHQe1dCrccEDFbRk7WZnWp8zv3NlZ0Ye1PyMf4VhNOUPr7irVve5HLc1adzjlQa1RqZHPtS1SW7I6nOO1Elx82d3HQD3pmLg0XaKpxXWc+ZhSTxgHp71ZVgRleadrEuLW4+imqwYZFOpEhTcAHIAzTqKACiiigApkr+WhOM0+msodSCODQBnvqv2f/Wxn6qf6U25/szVofLuRBMpGdsmCfr/+qlurfcrMRk8j61z9/bAksyAjpuI6UnN03dFuMJLcZrnw20HX7CRILaGKcKQk0fVT2z/9evnnxF4Rl0bUJbacZeNipI5zjrj1r3OWF7fPlOIhjBAB3H3zWHrfhltUIlckuM4bPP8AngVp9dc4uM3deZKoyhNThI8CvdJEOSUUqR6Z/Ss250uOQYKqB0IKjmvR9f8ACV3aJI4iBCk9yAT25rkbuxKkkjB6c150094M9KnKT0Ry1z4fgeMNtUnJ+XaP19axbvwNbXzZljD5GD8o4+g/lXbOoCkNhxjBwKjGyMqVIDKcjnke9RzT3N1WqQZ5be/C2wAdo7aNnHTapBB9+2e/41jXHwpVkWVdwbPylW5X8O5969qeMNlhgFjk/X6dqhS1XaVIzgnn61rGudizGcdkeCv8IpYFdV80YBGTk/jisu4+HWoW64hCsCOCc4Poc9vyr6GexSRiAOR2HPT2qOPTlIwQAPQjvVynFq1rnXTzWtTWsj5vk8H6nCUjZQy45eMk5OeCOBgexpv/AAj9/EpZ0dNrHG3nOPbrj8K+j20lCW45PBqhc+G4GJIQZ6DIxWcXSk9Ujshm1WTvI+djb3cYLPFKwDbQFjOfrg9qsLDN5atiTAyo3IQefY9fqa90PhOJpN7oNxAGR1wOgzUMnhG2xkxjrkHHSrdOle/Kb/2tVWx4dKbyDLeWxQfewp6Gp7e8ICkEMrEqOMgnH6V7TF4eiUkGJSCOeKmj8GafIG3wJzyPlFFsPe1i1nM+sTya2SaQMgDA46YqzbWlzM/lCObcBksIyF/Pp+Rr1iPwjbwEPFjcOgKgiriWwtINsiKEyM4GMml+6T0Rx/2rWbai0jyc+H75QCqO4Jwcg8cUJ4av5MkxYlBwYyeR7E4OK9ptbaAqVK8MOQKutpqbQATgrtCg4BGc846/jUy9l/KY/Xay+KV/Q8XTwTeyjATa6jcehx78VInw7ncxmS7XIIOfLJ69uDx3/OvYX05c5KAZAU4GMj096VLGFQAEVcdMDFZqcY6R0MFjpyk1K55TH8OVDEM+9Sey4A/rV2L4axhSwUsDxyM16SkMULFdgPHp39c05SAOBx7iuP215XQni6kdTz6D4dWigGWD5lxzzyf5j8K0Y/Atmu0NEH56kfl1rrLjBRQowQQSevHcU0uFjAYEccVftdNdzN4mb6mG/hHT4j8llHFwAyhTyRwSc803/hGbWMkqqkdOeePx5rYeQgAqRgHlScZ9vp9KbGXYD5Bn1B6VlzykT7apHXmMb/hGrbBAjUgg8EZ+tZV94F027Zh9nMe4DPlthWH09M+9dbLuReB/SmohY7gM+x71zWktOh0U8XNauRk+H/h3c3d3HbWDqZXBCrIcBiMYGeoFet+EvCPj74bTJdSWNwiIdzrE5ZGz1zkHj2ri9MvZLC4DxFonHIkjOCD6g17T4N+N19aQpDqkovYgAGaQFmPrz1/PNevSr4T2ap16Cl521+9EVMbi9bNSXZnrPgrxrB4osAzYiulGJIj2PfHtXUj17Vy3h+XQPERF9pqRRXIwW8sBW/EDqPeuoQEDBxnHWu+Ps+X927rzPmazi5NxjbyHYr57/bVYr8NLIZADXg5PqBkfyr6DHavnn9uKBv8AhT0d2Mf6PqEJIPcEkf0qKj9xkQ+JH5s+KrkXReMsA5+8VIGD61xFxPCJChcOCeCG/LmtXxJOzXUruyIDI21ozkEE8cdK5i4lBlEbKGyxBDjBPsR2FfMYZN6ctvU9FRvKzWpPPf7QBgAjoR39qhuLw+Q+4Z4z64rMuZSH68AYC+pqCW7dmCuQBjacDFekk3KzZrKai+UbpLD+1kY7jyVGenOPw4xXrPg4o13q1uzmN57JigCnDNzxx0GB9OnSvItNn+z38CFgctgYAAyT1r2DwvEIvFFhEBv+0W0qnaM5+X7uPUjOPrXoRpxtocNTktfqeSXKDzJokOQjsp3Dpg9Kz8KlznILNwGAxW3q0DxXdwWYBC7bNuPu7jgH3wetYUx23SLnk8jjGR6/SsXBX33FGSatYvKMndySBziq9xKG4CnrkEcZB96swgsp43dtuetV3DyN82UGMYz0/pRaV99DtlD3eZMhUZONp5BOR2xTgqlQyfeI554okj6EPkDnp0+lCEYJBOFByME5+ldEZJKyJUedKPNqW4ZNsKEDryPelmlaWIIRlQSRuHT6VFDgNyc56ADpRcMu0ksyZ+UFRnr0rKbcnZMXs2mlJELP5R+Xk5HU/nS4RMOVDDsDTLhQJmGMEgZHWmOrJGFIOAdwA7VL960WazcfhiWSoUCUKTkcjjOadbM5kBABHqT39KrsZEZFc5Dfd2nOcdfpVi23RlSehPOKVorcuDTSvLY6CE4jAYbiTx7VFeLkjBGPbsKlTAtlbaSvHNMnmURACM5J4JOTWLSb1kbOcbq2pUieNSBghmzgEZwPrVuAqrqSMDHJz3qnGivN8xKqCM7TyauRMoIA3KhORuOSPbNXyWtdl9bTuh9yoeVQScnGDUJjeNgCVdScAqeh+np71ZvlAAYEEAelVI5gHGefQVhNWfuo6qNSnDY1bONXRVIBIORn1rUjJZEJGASVwOvHfFYlmjSqC7AEH+EYreNuViYlVUxgKcNk+2e+fasnByT1Z003zXk9ieGXBUFGQ5IJBzWlbBY4oimBnLADsSefzrKtXIbDDPYkd61LdgzqqEndyGbHHtXDKnzbN3OyLjJJo29Nl2SKSME8j2FfX/7DmtNF4z1a1jGY7iwEhyMYIcD+lfHViT5uQVAzgivqz9iaTPxLmHQmykVgfQYxj867MEpc1m9DlxitQlfU9v8AB8hj+L8XmENLJNMwAPIG7Bz9SB+VfRnpXzboULW/xmsnYqC9xOAAeQA47fjX0ivavXobNHyuLVuX0HUUUV1HnhRRRQAUUUUAFFFFABRRRQAUUUUAFFFFABRRRQAUUUUAFFFFABRRRQAUUUUAFFFFABRRRQAUUUUAFFFFABRRRQAUUUUAFFFFABRRRQAUUUUAFFFFABRRRQBg+OG2eEdWOcf6Ow/Ovz0v5hgHBAzjGPU1+g/xB/5EvWMcf6O3NfnhqH7kOC5LFiWOMDNeRjr6JI9rLo8ykZlzjcxPBz6Vmu43kgEYPfvVqeZ2xkNgjv3FV5GO0EAZ7148p+y91ntK8Vo7jGYhCUHI5OT2+nenaOYY7lS4IGcgoD9enrUDPlsf5FSaaoN4FB25PzMvUUKd9jP4ZXPSAqGJMHC45J+npSIAyH0HpQhQ28ag4jOArMcnj1/LrVqG1P2govKEZHOSajEOLiuh10rSTMqQO27Gcd6zmla3uYJQFLrPGykjIB3Dn2rbuYhHI6rwRlSSM4rn9UJghGCx+ZOjYydwxn1GcHFeG2ndXRXvbJfefaxga70K0m5ZPJXbuPTAAJ9yTXlXirP2kl9xO4YwmcHtz2r2TQ387wbpTYEh+zoC2eCQADXmfia1VpHyDuyeSMZqHFRVu558E3Jpo5fwrbG41pIyCxY8ALnA96960nTRaeUTGQQQcdcHt+NeVeBdOFvqnmbBlgAW7kDoM+nNez6YNxT+7it8Mm7Ius+SNlsa4jCABsAngA8c/WniALyKZJOOF2kAcc+tOEh8vIzXoWi209Dw3zDVGCckg+1MvEEkbc57/Wnr+8bOccdKjuSiqB09e1S2krlR+JGFvcSknp1wcUzUMC0JYAK2FHTvU5SJpmOTz26//qqjqedu3GVJGQfTP9K8WtKSTmmeooqT00Kthb5JA4GeBmtS2tCr9QDnriq2mwRQgkuMHkknIrZtPJmUlHVvcZORXLhpKpLXcVSXJojTtoX+XvxV4LsGOKitEIjG7r6VYZlBx+nrX2NOklG9zw5yuyNmZck4rPuVEvU7cenANXp5FVCcfjXN61f/AGWF5Afmx1xwAKVSfRs1pRb1PEP2k7uSPw5eoGEjEHaG5B5UD+dfIFsjLMN+Q7ZJIHX2+lfTPx81We+0OeRpEcEqilFwMBgScflXzWiIk7kPu5wcDivJmvaOzaPYgk1YvKiCPJ7CuQ8QWjX+qQw+ZgTAqWBIwAMjJFdftLRNhhgHG0g5Pv8ASuWvbYzakVcMsajKsG5LH6dBXTSu5qK2MailyuzOd1yxi0omIuZUAO1xklgOM88n8ea56RwWBAJHaum17HmsCQygYBb0rlhMgcoBkHJz2IPTBpYpzdRqH5GlKTjC0tSC5fcoPoO1d/8ADmLfKmMDkfN2HGQK8/u8Da33RkDPvXofw7+S4hIPA4x6iuOqk4uNTY65csrI+i9JnENgJRAJFZSSrA8cd/cVkfAC1ur3xpLcwCIOs7SSQsMHJJbIA/z71taNc40pgQQCmCDzimfAdhb/ABCvp43DItwVG3oQFOB7cnOPYV34Fp2cbpXPPrJOEmlsfYdjcGWK0WBWQFVVwynIwOT79OtbusIzx26oheNsjcOSOBj+tYuluV1LDEInGGIwT14I7V09zOYCoKbkIwWHUD6V93CVrM+bfkfP/wAeLOF/BurrPF5jpEdrMcEMOgrK/YtutuhaxAQAWn8zryM9v51v/HgIfCWpKiNIBIpUnPIGe/frXHfsa3ipe65b8EyS7hgEYAzn+Q/Ovmc0clWpvpc9aj/u8ro+sFPy/wCNVdSy1uyjO45AIq2nSop8FHznaBkkV7sruloebF2lc+WfibbJ/am4gsRKVQ46ZGSf5iqGkxsLYEklQcY6gV1HxSsXW5mOxAxY7c5AIJ4P1rmdJVjbcjABwQBX51jn+/b5fuPqKUnOmtTpdBlO8gkYzyCM/TFek6JKsVuNpwMBTXl+hrIruGOATkY7CvQNBy8L4BXaByehrKhVd7sxqR1R1Vu6yIy43bhg8kVz19lbgjacev8AStvTidp6fQ8fjWbqAYTOSO4GAOtepVqxlTRCspXJ7FAY8hgcHGAatRjBB68cnAFZlhKAQoAHOce5rX2nZmihUi0FTV3sISsg7g/lVOVC7YznPfPSpg2SccsO2KJ4cLjIJ746c1U3KYo3WiRkTQlXOBg/zHpU9vYs7QIox5h5I6A+h781KbV2+fOQO3WtW1hZvLxkHI6dq2orXVEybtY6HS12wgEYIGDjoa0D0qrZx7Ixzn61a6etfVYVNQ1PFqO8ipfXK28TsSDgfdFeSeN7g6hJIVBJXAGeOPr+der6she1Y56Dp6149q0ZeSSQ5ABJPOc18vnVWSainoezl0Y79Sfwdp/lIpY7jnJOP88V6np0KQQJyCT/AHRiuH8JWvlw8kqGxwe1ehQoBAoXAIA5PrXFlMIq7iGOnd2Jk5A56etSdTx1pqjvTzgdq+2px5lc8Rsz9QBC/L1I6GuN11JHhcZ7ciut1i4MMsCBS2/I9h9a5rxHc+VaONnIByMdK83EKPM+dHTTleyPmr4ryraWF3GMAsCpPpk8mvM/grZNf+J8oOAVWML3Unk+/Ndb8Wrv7U96vz7ySDGxzg4Ax7VQ/Z0iktvEEciRqXgjaPZ1yQVIIz614KqwqYhLe3Q9OScaTme9y2zx2jAjOFzkHqewzXAeJ5JDZujjGB95RyPevU51UMzyRqiMSzRdMA9R7n6V534shLW0yo6rLhsFhwPSvdrVoRVpI8qm43d1ufFfxKkMerXSMTJgsrMuTzjKnPbg5rxzVG3M5AyvUc9a9i+KGDql+7NkFyx3dmAxkenArxzUNirvJBUgYJ756V5EpWleJ7ivGKcdjitYR5LiGNkLxyOOFOMAHOa7Syi22caAbdoyM965DWHCuMxgkMOGPfOB9K67T4m+yqXJBI49xTqTtFcxlaU5cyV0VruSVQQoXI6ZOBW98N1ml+Jeh2oKEySkKARgkqTnP6Vi3kPmfMTkqPujv35rd+EsDP8AE/wwWIErXJjjHuVOP5VyVVzUpJ9UVGU6b0R9k6hA0JG9GidSilWOSMYGD+Veh/Cm/jtre6idAquxABAHOc5z2Gc5rnNctXl1KdYtxjMhVndcZ55wP5V0vhWzitY3VAAsjBiGOcHsQe30r5dRu0r7ep0uTcNTtvDksd3eTeWBjdgEdx611mtN9i8D66LrasH2R8kk5BIOBxxjtXP+HbQxDzIpowCdpUqcnB59OKs/E+W4tPhX4knjYtL9kdCwIOQVIxg+nXPtX22AqKLjdXPFqLmZ+Q+qTmYzupZo/tEjKp4ABc8j14rJmcDA3HJPykHGDWndylgqIAYymQcYw2Tn8c1mOAoPHKjuMn/69duJ9+o5I7OZU9EhfnjUbGAYjByM5Heke3SIlyMrjCj09/rUakyfKSBxyMdam4KNE5Lgc5YZ+grhWjsvzJc768pRknLJnB24+6aqxYeP5DhMHGTwffNXJE2vgEAkFgBycev0FQLnBBJkwD1G3Ptj0rphTlZtgmnoypcMWQBQCD6c5rtv2dFdvjf4aKEweTJ5oMYJJIYYz6f/AKq4yYELnGOenTFd1+zndPZ/Grw+yAgvMquF5yhZcZPoCB+dbQTurHmY2/s20foh+2TpT3/wbF1CGFlFKssysuNwDDA9sE1+dupsQ5I24I4I/wAa/UT9qG7R/gdqlg1uXJiJZTwRxyMdDg4PHpX5dvBG8KB1Em1cAnB/D8K+szTmngIpR67nJk3M+dR1RTSJ44dw+c9uetLMQyjaoxgZye/0qz5QEJAP3RwB3PpUEsW1CwAB65618BzWdmfTxXMnFLUrpC7/ACkgHqAOau2UDnyxkgE5JzwPcD3qGGFTIDnDNwSvNaNoRbMrlDI2QpGccZqXKyvF6hKDXUZqMBihZVBZlGM7e/8A+quK1j95GFKBFzuzglsYHB7dv1rtdZdzCGJJJ6ZPauM1DLtkHn8q6aU3FJt6nLUpuyaK1qhmO07UO1iAW7Acc1YsC0pBwOMDHtVNZPMZxk4QYJI49hVuxCyHdkocj5Scn61tOcprQhKXNfodAkZkiPABx0rmtfwsKoBkgYB966VEd4Awwg4xkVz3ich04X5sYzjvSoP2bv3LqSnbToY0aERZ4IPBH+NUNXnDDABAUYKgcfX61cimaO3w+QBz8x6VTv4tq4ByCc5A6ivSp1JzlbscEpN7kejp5zADkKcge+K0LhVR1AABzjr196o6PH5UgAIBAxkj9avyRhXAbDknBYHA9yB/jWk1Fv3gjBL3rHTaKgFsiIVDY4B4yfXPatWJTJvfI3yHkLwM+w7Cs7Q4wLMFMFSOGznFa8LBcAgBjxk8ZryZSkm49DtppzXMjH1Qp5DI4yrNg5HUdCMd6v6SgihwyBiw+XqNvv8AWqmsfKAOxOR7H1qfSGaRncE7UAyDx+WetW1zK9TYTXLO5uRKYoVD5IxxmnQuGk2kewyf1przllTIIGMAE8ilhf5gCCRXDKHNo3oOb5o3ubMBA2AKo29Sa8/8UXzv4mjQOQgJRtoyAcjFd7GT9nfI91IGMD39TXmWrXRj8WyqhUiTGCxxzk5OD04xzW+HhTlJqF9PuMprmje508VqGjw/30O7kYORUkqlQhBxg8k5OB349afbwhoctKZAw6+o+voKDGIkAJYIcbSTnPat3yXtcSi1o0SE+Vkod+eBgdasWkodWXOCpGQRjBqqYniBTkE9QRg1JEWaQgjnGdx7U4wSnqEFeWsLFtzsGeSenA606MyEAkMncDNMRzIFjKrwM7wTkn0x0wKuqn7o8rkDPJxmtJRUtYaE1FzS5o6W8y1BN5uC4Az7YrRscK/tyBWXbxgRI75BxnHcex9a1ITF8hGQw4JBzx9K0ipNbq5nNOXU6TTGwQCOCRkjg+3PpXonhKxR7wA+YHcHIDHgjuB2rznSo96gOAyk4IPf2r1/4a2RuNX05Blj5qKFU9iwHI/GvRpNq2hxTUbaXufol8ONNGkeBdEtUXakdsuFPoeR+hrpQMVX062+xWFtB/zyiVPyAH9Ks13CSsFFFFAwooooAKKKKACiiop7iO2jMkjBUAySaAHswVSSQAOSa8q+I/jM3hNhYSg24OJWU/fPp9BT/F/jCbUpfIhPlWanlc8v7n29q4PVLhAg+6CBgEKB3zjj68V1Q5aL5pasm3MWtGRLVHvHKgAhQrDnHcgVzeu6i+oTvKMKxcEKTkAA9Pbj8ven3GoSyWnlhykZbc20A8dv/wBVc5qFwzEgElByCepP4Vy1KjbvcqEX1Iby4SacnOAxyN3sOBVNk3bSCVz2A/SpVikmYkAAEAA55B78f1rQttHkmCfISAcgjt71ypc9mdCml0KVjZO0obGCDnit+DTzGgYICTycn9Ca1tG8POdihSRkAs1WNekg06GVAQXUHABznH0rRx10MHdvcy5JIbG2LE5l7AGsSyZtS8RWcZcZklUBAcZXcAf59vWqTTzuuJ3V5ATkoCB/jTNOv303X7CcAfupN27PAOMj27d6pvk1BtxTsfXmq6xa+GNLhLHKKFijTPJwMDrXi3xL8fNrJNuvyR5BUEg7R/U1X+IfxGh1+O0eBggEZyi5+VifX16c15m1897cZbkDpuprERhG8dwp03L3pG5pUCyuoCjGckda29Rt3kUDGQoGB6Adqq+HY/lBx79OlblwoYYDBWA3AAZPvgVyxqObszb5mjokZi00ZG1jyfXFCrmTIAAPpVm0mCaeQwABA6DJFVoyXIAPyk5Ixyfxrnl7zZ0RvJHovgmEHTpN2C5yMn06g/TpXD+P7URy7wcMzfMD34r0DwWAbRhtIUjuckf4Vynj2MNkgDGepGPaujBzSbTIZ5HKm1iduM9j2qumVkU9BznGOvard/GQxIJIzkYPWqpAADE5yccc101HbYOZ9zVtbpUwSSvsa37G8wARkCuXiYAAjBU8g+ta1uSVLAnaTwMdB9e9cj1WqNY9P8z0HQrzfIo4P4V3lkgkt1RwSvAGD+RzXk3h++CyqCeAc9fSvXtNkL28Lht+9Qy9qyi9bIzmrSueE+JtNFjrepW6r92QsDjrnqc/UGuXICSkd816t8SdM2aw08SAGcZY4JOR6+g968t1KIxTMe5OSK9SceaF7ib1TRftnwQCBweCK3bSc7QQMEVzEEx4Yrkjoa2LO5zgFgoOM5rh9lZ6iST1sdRbziXBBIGMHnqa2bGUo6kgg9iR+Fc1aSLuQkgc4B61sRzFT1zj1NZtKL3HzJ9TvtHvxKoBPIxmuhjbIBNecabdFJFIcgD0rtdOvfNQZPHcVMKlnc53rsajKHUg8g1kXVmYiSASCT1rXQgimzRiSMg969OLutSU+VnNvwcYJFCJjOc9c81NcQ+WzHsD0pqIWAPHPbNc048rN1Lm2EA24xg5PJo8n5t3PTjJJqTyfnAG7HdiBSiNlY5HXuDUJuWgtRASBxxR6EAA9M04DqDnrwaQj7wyD2x/WrsV6AvzAE5B5xmlA5BwM+tBzgA8Hj34oUEtgAk454qLPfoTd9B6KWJ4zjpg9R605mAxjr3qNeScGnPkDjp1+lHNYbdx5II69OMU3OOCOo6UiAYznjGeKfkNwT0OMVqndWJ95eQigY6dTwCcVG2FPJJ56kYpz54AGGzypHbvQQc5xxStpohXV9RGAYAnkHj2+uaaV+XDDIHIx6+tOdyMAg80mSRzgnuRwKOug9HsKG4HcZyDinoAB14z0xUYGenTs2etSIcrgjBPUelRfW1ybsUEMcU5eGODjHH196aFHIHX60qjbjPJ7kVejJdxX5GRyfemFsAlyceuM1IwORx244pRHkgk4I5we9DV2NWGKR3Jp6KSxJOR24/Skf5TkAn1xT1ySf8AGqUVuLm6C8g4y3+6egpyjbjGOaaMY9velJIbAwT7VWhOxJyTwTk9STSemOR3NC8EDJGR0pwIIJ4/wpoq43sMkjPtQwLEAcU7fkEAdehzTQx7A49KpWSFcXAGBngjoaUOMk54FNAwM5x3OO9CjB7jI6+nvSSuL1JRgc54J7jFG7bjAxk80gIPBI+opuQOlMBWZucgexBzTDg5xwfrS8HOcHimH5eucelS11L2DOQO3vTT09adkZ6c9+OntSFguMnvUruK1tRpI4zwaTcADk4HWhgMZ6DFIfQ4J70WKSb1uRyqSP8ACqNxlAeDjGM9f1rSZSwOT+QqnMMIQeeOtZvltqbRTTufFX7bnht7efSNTWJpUld1POBuJGCfpXzt4PvI0kQoQADtBHT0znp1r7k/ao8NnXPhveOsQd7Y7wScbff/AD618FaDMkeyIuDtAUkDGPwrzsQlKk/L7z+jOD8T9Yyz2UnrE+nfhpqo0T4q+F7+SQrDcBIn7DgADHJ68/8A1ulfeA5x3r83re6S30nRdYjURy2lwmCDxnIxx7//AKq/Q3wvqa614e0+9RxIs8CPuB6kgZ/XNelg5qph4tbo/M+OMPyYqFVdVb7jXooorpPzQKKKKACiiigAooooAKTbS0VLinuBWnjyhArDvovK3E45GPSujKg9ao6jpgvoyu4rXkV8HKTbjsddCqovXY8R8dwRC1ef7pyePxwTXyb8YbyKfzXyWVFIyDjPTv8AhX2hrnhCS8mngCM6Hdkk8flXw7+0Uy+Hr6a1YFQxcs+QF6ABTn1P8q850+S0Gf0BwdiqSm7Su4q58ceLL4yXMpYN5ZYlNxB4JyOa4qcu5JJ3cEgn27Vu+KbtDrNwBuLkDCk4AHTjtxWEpUHYSflUgMT0HofU+9e9h4SUfeZ+ccUZhKvjJwWibKLlJYy4UBioxk9OKy5GDh8YLY4GcDIq9dNucoeARu6YyOmR+NZpYZwXLAZwCMYNdfL5nxcbNWTGSqgUgnLEcjFVN4Dpxyp4qxMOOSc45I6CqpZAjAjJ5Of5VMnJsltLVn7R2wKuAu3JGCSeg9R6nNSlSxyRgj7xHVh64qCLKcnk5znPX2xUysZGJdi5H8RHI9B+VfPpOR7MbPV6k8YwMgDnpk1MGCkknjAx9e9QRLgjnvnA9KsKEyQCGwcZBzWkUoIGlF3V7Cjc6h0AI9+5qUkI4UAlSOScDB9KRNuDgggcHHrQj5PcjPWmnFO8UEZdSTJ4OCeRx/WpGlJIJHIGMiiMncRgEZx9OKBw5BwccEDsa0djNNt+8PEg2gHGaftbtg+uaiJCkHPU9qsNwoI5BHOKIy03BuS2E2jnOM+nrUMiluCMCpkYSsAuQfrUcxJPUZ9AMZpO1jNczdm9SBlCkDGQDkGkEh34ZQB2waC24jIOR6UrRFlDEA4OPpWbnzHYovaRNGu87iMA9BUiIY2O09fSo4eRhhxjoamyG4HAGKSdla1gepNGOQCM1NsEZ6Zz171CihSoz36YqdCAck8ipi9b3Ia1TFYkYwARSgHOSAeOlKkgJ6nPpj+tKHAGQcfSqlLpa4Sd12I1YFTkADrioZANxP6YqZkEZBxkHqKa5BOOAayb7aEwdutzm/Eyg2Mp2biASFx1r4n+KjrFr0sSJ5YEjFgRjJJyePTmvuXWIfPhdDnaepz2r4n+M1s0fiZ1kGHKqwI6EkkEfyP41onKcWz7DhiUIZhE4EMEkUHnHBz616N8PpxFeWUm4lvM2qWHQj/9VebSRSLtKKGGecnGB6+59q63wZcSpdWxDKEDAjceSc4BB/Spwlr6JfI/VM5hzUXsfamn6gl/p8DKDzGAcnvtq6f3qY5AwFIPHaub8IyNJpMD5AGAAM8g10aHGAeC3Qmu9ztoj+d665a0k9dQeQSZ3IQoHJPf6e1QupG8AAYIIz3BHSrLJgADk8c1DMATk5BHoetc8p8qObl5nZbFRk2EYAPIJBPT8qmXk5OBnjgYxUYXC+YRjnByQOvT6mpVzu+fjHbpmqVmhSja1hrEl+MEZx/9eh41kjKZYHIbgdfbP+FSEgIMHI9Owp0ajORycDJ9qakl0FZsjjUAkhskYHB/yKSVXyQyjPqpyCPrVhwGI5zxgE8UAB48Zz6DNWnKW2hKVtyokBBDAc9cgHPtzQISIyCCoJJwffrWtaWnmMMjANaL6BujLAZz0Aqua2kh2hJbnGjCOABkjHGentVsHzMZ5qTUdOW0cgZJ7lh+lQIwOegNVGSfwkqPLsyePK4IyQx9cgVbQqyg8j+lUE3K24gkZ4IFXIieCOScfKavmuS+XqiRMAngj0ANDEK4IQE5xnFOlTaepDjtTI/nLDJyD2qOVJ83UhpLVE8ROdx4VhwMdPetvRrp7OYHbhSRggdaw0BUEknBHAxnHvV2NirDZ0PQ9cV1JJq44Ta1Z6dp16JJopF6gYGD69TXZ2s4nhDKRg9xXkXhzUnhuYgWDKpB55z7V6PZ365Ug4DnIC84zTcuVJJHoWvFXNmXcTgjj0606Pk8nOOMdKar5TrkHHpUyYwBzjPbtQnfZGL0Q8Pz9e9SRtls8fT2piAfhntUqAZPygHuRWhg7DghIGDThM0OMZwKVQM0Ffx9qox0e4+3nZmY4OPTgD61aSZXwCRv7gHNUY4wpOOM/wA6mBOMAgUudNmU4pvQu0VWW5C58zAUfxGp1YMMjBHrVGDTQ6ikzR1oELRRRQBFJEHwSPmGcVkXVv5uQU2vnjJ6j1+lblQSwLLg8bx0NPRq0ioytucjLaMjEEE46ZPX8aWKIMpBBznoRWzqFsdpfYUI7ZzmqX2ZuCQTXM4cr2L16GHrnh9NRtmXaSCOnavINe8MfZruWJ0AAAIOOue3pX0LFCHQg+nT1rlPFvh1b2EsiASAHafeuepBPYjmlGXMfOd9pwgY4654rKkgG4nAHckCu78Q6ZLC5DqN4zyB3rkpYSHIIxz6Vl7LzO9Sk1e5nspCow5DDII7j1+lOYgAYHJHerRg3AA4AHQUrQZAAGcjFNRjblKi1JWZRVAH3hfmA+v6UCMgnjA9etWxEYpNuPm/umnspxyuSQGyORj61olZXszRJLUz5VGcZJAP3gMZ9qCoZlxhiecAdMVLJGX6ED3IqJY/nIG7KnBycVyNJPmegJ2Q5ow/IAIx2qFohnBBNWHB2gjt6800KX3MeBjnAya1jJ9WTG97vVFb7Gkhxs454pj2gU4BBBHU96vSEFhtAAx2/wDr01gy5GMnoQT0que5bk5baFe3V4xgk5FThEkUbhg9cN2p0Y5BI4HocVO2xyCTk9QRx07Vvo0R70Xf/glRoQrkAcnnOcipY7iRIVGMHrj09vTNBIWQEc88jPWpAgbB2kE49PWolZWsgcr7IkS4EgxgjjocHFRzxlBuAOM/wjNSRRoswG4kg427cKRn16813GhfD+58SwK+n30BlJANrN8uPUg9zW9DDU67s2l6mbqcutjgZEKZyPmHX2qs4fgorP6gCu98Q/DfWdBLG8smMQ/jhy4/QfzrmX04mEOoYAjOCOn5V018srU480NY90XSxcJxs2ZCRSMzALypwR1IPU5FKYRICCMGrLW5ViVwd3de9KsB25Jz6147jNKzOjdJqxlyRmNgCOOlSKmVJyRirxt1VSScAHnaM4NQNEMkdyeMVLhboOUn1ZWcBgFPIHBx3ojjwxwM4654q0Yghxghu+e1GwDJz+dZ8l3uK9tCONyCCeCOMVbtp33gJgeisf61T2K2QGIBHDL1HuM/1p0chVQMDcwwCeo/pmhuURxlbZnofgXxHdaZqlu0X7lt4Ut04J/X6V9RadfC8s4pSQC45A9a+NdJv5IZEXeGCnKtgce496+nPht4lh1bQ4ISf3sSAMM5I9OfXiuujV5bRZy14Smubc7uvnf9uy6it/gNcLISDJqFuq465yxP6A19DDNfKX/BRW4ki+D+nBFLKuoxyPkHbgEDk+nJr0rOSslc8+EbySPzC169dro/J5ShmPl/j0Pv3rDuJt2Djew4GT0q7q7skzkkkhj8zDnd349B0B71jSSFVJyCWGQueSPWvJhQ9m7Nanopxel7EMkhE/zAZJGCP89KbczZlDk54wSTVd2G8uSQWHPHp0FRCQ4KkExnqD3rohGTexhzOOpdtHVryJzFl1PynjI9xXsPhnUpR4r8OTFFRiPJLDoBgqCR3PT0/wAfGrSRHuVBJwSPXtXq/h0m31PRLglQTKrMJGwpOcYzxjt0I+tdUddGW7W5mcR4qDJr+pWgB8iG4KiRR97HJIHUDnvisKUlpN38a9GPt0Ga63xgTH4o1eJY2bNwSZMggEjOMfT+tcffMPMIOcjHA6Vk+iSHGd1axdsnBlAXDkDJAOCMVFdEtICnIPXmm6Y/mPjICn171YuYlicLnkdcfyrNxct9Crc2rbRn4bzSUUhDjcM5+bGMj0FSAfMCAFz1Y9qXZv3c9uBmoWZvN2lRtPTAzk/0q6cWnqY3s9NvMtwgHIGDjvjtTHwTlAxBwdwGRRECqnHGR0FI24Q7Ed0GeeR69Kc152GrN8j3/AgmMUmRISZchioXgrznn+lSYcoCGzu6AnpjvTDH5nGcEdSOaQllzswSOvFZJ2WrY3F7Jj32zIgxnYxZSpIwT1498CnQyZnZMkAnBB9KhhkI/vAycYbHAqW0kVrrDqSB0IPAPQVovf6nRGk4Wdzpo2WS2C8gAAjBp9/LBCkYzy2Apx1P9KRIhZ2yFgAHG4qB0qa7kza7AiqGIbJUE/n1A57VhUi4PmNqkWlzIzCgaTA6jqfWp4484jU4DEcnsM8/pVUxu2DnGOPTNWIVBeME9D+vrU/Fo1qaOUKkFrdvsW72AKQgLbSeOM4A96qRHDAMmSM4Yfyq/dO3lZJBxgAA8mqZJVhxwT0rGcVHoaU4taJGjpqJv3uSqAE8DPPbitOMhhwSTkZGMZrOszuCjlSD+ftWrbICcZ+8QTz3rFcl+Zr8T1qaajdv5EqJnaFJBIyRir9spWTJPY9B+mKhhVcEAAc9Oav26KrAEBgfbFQpQextKdlexpacAzhgM+gPP4ivqT9jRXHxVVsEhrCQgYxjBXJ+px+lfMGmFYo4wikqPU5znvX1F+xcufiyi7uDZSEg9ge314NdmE96bujLEuPsZSa6HuPliP446U2dokllwgP+0pNfRa8CvnXVAsHxt0tii7/t0gVxkFQSpIP6V9FDoPSvRpppM+UxbuoPyHUUUVsecFFFFABRRRQAUUUUAFFFFABRRRQAUUUUAFFFFABRRRQAUUUUAFFFFABRRRQAUUUUAFFFFABRRRQAUUUUAFFFFABRRRQAUUUUAFFFFABRRRQAUUUUAFFFFAHO/EBd3gvV1xn/AEduK/PPVEEiISckjOf6V+hXxEkMfgnWGHa3avzx1JSXySFGCSAODz1FePjubmjynvZdZQk2YskWCeMD3qGYGIZGTkc4GcVPKOMk5U881VkY7if4ewrxp3bu0emlpcr7cs3LFu+RU2kqBqcSJECXcAp1ByeSf51EJnYmNBwzAY4GPfJq/wCGAkms2y4583k5x7d/58fWsIqN9CfaRjumetnR4LOWNBPE0ZICkKRj1GP5EVel02NNxikBcDaMg4Pr9KdfoWgi8kFCUBUuM8Y/CpIIZY7QhxufqWC/lRUT5ebc2jzSVos5XULdUndGwR3GawL9EWVchZdp3Kp7YPWui1MFZSXXdjnpiufvtrxSjJUFWGQMkcV4bUXK/wDmdKjZWZ9h+ApPtPwt0XbgbIFRgQQQ2Mn/AD71x+vRsbrDOzsCcljk11/wYlW5+FWkf3kjHI74Awa5vVrQz61cmDkSDeOCRkHBwPyrarDmjFtnmxunJLoP8I27PfcLlwO3cV6jpalCMrx1zXJ+GdIFsodsFxgkgdTjt3FdpaAOAK3w1NKV7mVWXuWLEzo7DjpxmhWymAOtJJG270yKUEopGeK9CW90cOltCRVKHJJA9D3qpey4VsDv1qYsznO4mq90yopJHX1rnqT5qdvxKgve1MKIyJM7MyhTnhe350tzJ5qjGPw5p13tKsRn14FVYo2uSArZ7ivn3y35Uewknqy7YRF5MYOMdT3robKApg9O+aqadZY2sR82MHjA962o4AAASDjuO1e1hsKlHU8nE1U3ZEo6euaYzgMD3Hf1FDjYeB365qK4kCpuPGe5/wAa9NvlXKnax5yV2V9TnxFvQjI/P6Vw/ia9b7EQCS7dm4HtzXT6hdgrzkdyB3Hbn/PSuB8SXK3NxFAMJ846LnPsfSuHE1Pdu2ejTgklc8Y/aC0+Wx8HW0gZcTSKMDA/iGeK+dYIvMlJKEHPGe3vX01+1VbR6f4M0uEFg0ssRV1bowbLYH0xXzVZMeWVyj5JQqenv9amnK8Emd1Od47GlsIRs5Jx9a5KZk/tyBSAokcISpzhfXHfmusd9sBLZJ7kd6469hlNw8sQBeP5lKk5B/DpTp0pSkuXf1JnKMfd3uZ/iaIG9uF3xyKJGw6LgEemK5CdUMoDKccgAcc449e9dJeNuXEhAPqPfmsWeBAp2t5gBwCDyQT1+g/OspznKo+hrCNlaRkXMYiYEhnCgYVepPfjvXoXw9jZbqFHjMTs2ApPQf0rg7yIeancDjr+Gc16B4AR0uI+pAwBgZxiud1Gm047msVZ8yPobSlD6fHG7iNVXaCeMmk+A066d4r1EAgObttrEA54GSAf8j8Kv6FbpNHAjI0u4HIGBggZ57AVlfCBbOPxXqTAyGVb3dEzAkAFVyM+uBiuvCTcppJ/ecdZKcWmfZ6WUWpSF5OGzgx46H/61dBcrstNxJYKoBwCc47+tctpVxJci0EcbAhlywIHGeeO/WuvcukjsTmMYwoA445r76m3y6nyzXK7Hk/xqlil+HOpOEYuqttBXGTt4OT6V5F+x8GPijVVjcvDFFyWGMsepA9MgCvX/jcwn8E3dvBKDKzFmUnOBgA/z/lXj37KEvkfEDVbd12Aw7Y8cZxyf5189mc0qtNPue3hY3w85H1+vApGIwcjA96RF4I6Us3EbEcYBNe/G/JoeR1PCPi+kbM08BZkAHGc98VxekoUtlBPGOO5OP516F8QLXzJnJPVT8uMd+Tj8a8/snCxgggq3Iweor88zXlVR33PosM/3aSNnTPlnGTweeOa7fRSEOzGCw3AEdfWvOIRLHcq/Bwdy545r0PRbh2njkwOApVjgYOOceleZTvo3sdTS5TqbGNS+C7Keox0NWL6zjmjdVIDEfeP0qtazHzB+vvWgXPLCPPYnp+Fe/SacLHm6t3OchtDbyZJY4Pcdau+c7oAD0qxKqSsVxhfao9hgXAGTnqe9cs6cU7QN0+jWpFDJmUKUYe/GB7U64V1xsZBnnkE8enHepYbdJpR86rkgc9qtzWiIxwR+VaKyVmypTS0KdqSEZjwT/CAeK09PjaRgQcHP8QqOCNdqgKBnpWzYxFEG47sdCa78PBSkrs4qtWydi5EpC+9TVGAFHoBS7q+thanBJnkPVmN4gu0htSmcbuNykcV5t5DXQYBNsWSOnOe/Fdn4rm2XSoqqTgMdxx1yMfpWNaIJGAIx34r4bMJRq1+WfRn0GGjyUuZbmpolr5drGTgNu6DnA4rrIAHhwRwax9MtTCihcAemK24ySORivUwVJU9kefiZ8zHxrgc9e9PNCjFNcgY6/kTX0sdIXPP6mVrADyw8Hfzg9q4/wAQs62865JIXkEda7PUhyjcseRj/wCtXFeJLmK2jl3lQcH925IyMcj868es0m2zsp9D5W+KNs1ssxBJdn5yfVumaufs56bJL4jkBRniCuu8nB3ZBH0Aqv8AFq5WRyIH2gu24dB7DP1rov2aysbX0rRzlgdkZjwfmxyTn69favEpcjxSVtX5Ho14yVBXR7FrNiy2jMZCSDg57egzXlXiSKRBKCSUIO7jPH/6s17TdCOTTt0qsNxwATgg9s15N4xcWvnEkACN8bjnPynjHqa+hrU4Jcxw0HyNdT4j+JET3F/fgJGsol2knnKj+pB/WvI9WjIbaflA4PqK9U8fXjyaheyPG0bSSH5XB/XFeV6hKPMAAwT78Cvm2qXM2exLXc5G9ZIr0R5JYnHzc5rtrBN+nxs5BcDBBPT0HtXHalh5wqNtYNzx78iu2gjSC1VNwkfywwLAEEkDg1tVjCUVZDiuVWbM2+LxIAgUseTuzx+VdP8AA3J+MXhp9oIWZmY4BIO3jHv1rmLiaKTJBztPOBgEj0HpXb/s7CO6+NnhxfLOVdpWKr90gYH6E1wYm8KLUdNCqiVNc1j748QQxQzkbNpwMbhg4A6nPPf9aj0GaOSQo2DgDGD0NbfxA05BM0sO8yrgNuJweBk47YFcr4dd/wC18si+TtKbTjJPGDn0HPWvnKntPd5WQpJx5onqegQ7URwQck4XOce/41U+M1vcR/CzxFOZfJiFqxK4xlipCnPQAenfNSeErmUzFAGjjVSSwOM89MfrU3xzvba0+CXipbth5D2x27WHDAE4x2zgflX3GWSTt7RXR4tZTU7n5BXEJWC3JYHCA5znnrVcoZCxOBjoOmalim8y3iAULiIMqYPC+ue5pnByGGM9CK6sVGPtH+B38ilBXdiMLyTwTjdk1GZ2faoBJPUA4BNWXjiQdQM8bgOlVygVSV5APWvN5LasFC2zK0qBcBslgTgkdD6VXlIKgJLk4AKgfdOfX1NW2bzVK5+XBJVT1PrVaUEqEAxg7iRxyPeuqnZRvfQm8VdpMqT5nyDh0PVQBXoP7OqSJ8atDEAAfaCAQCJQJFyMdRwePeuFKrEpIJz1JIHJPt2ruv2cIZbn41+Hyg5WZSoLAHbuHfuM4z9K6r25ZNXR52JcJwep+pnx9tT/AMKq1WW9iiW7WAOIyMjIxkg/QnIr8sJIUWKJEAQMm/YO2T6nrX6tfGiyPiTwBewmUSMtsAZEU8A/eIHc8frX5W6mVNwrqhDYZSxXphtuPqcV9bmE08uXKn+Jw5UrzdtCnsKjHBwOuaqXUyr5cQlEZOR5YxhverfmFmxtYHHFQHBkBIBwc9OvFfnicWnzXPqZKTVmNjQx7CuWbOCMYAHrV+2QygsBg571VwXdCgwcfMR6/wBBWtZwgQqQRnnPvWTfItSYc0dOhk63cMsSFiJBnaVOcgdiO3H9a5G+z5pYFgSQMZGMV1euDdIEcMpQ5GDiuUvOZCO3cV6FGWmiFVpycVykEkgZCiAEkjn+tXtKs3dhl1BIPIHIFU7eFC5weemCelbOjDE/zcrjpWktFdR0IjGUVa5oGArCAHZiBzk1zviGF440LgoCQwJ7jPNdXMu8AKCrZzjPNc5rzI3yO68g4HpWNKaclGKJmlBaL8TBQIFclFcMNpDDNZOqZeIASHg5BAwceme4rUMORySAPQ1m6rIfKWMufLUkgZxgnrXuQvGV7HAmpbIXRYi5f+IsOCw+7jvVq6GGTIyDwdw6+tR6FEXkKDJypIYnoetTXkro4ymSpAI68HuKznUqczcRp2emx1uiR7rJOQi8gY5xWhsKjgiQEDaCOnvmqOjoi28RJZgy5KqcYParyLslGCSAf4h+deNVanLV2OyP90z9cbbEhYYyQuMdyafpHAIKhh1ANP8AEDqxjKOcg7lDEDBqLSLgq4DAA4I3YziumTl7LrYJXvzSWnzNwP520E/1xjtVyGEkoRyDz9az4ozkMDwDwRWnYRiWUh2YAH5WUZyf6VyczskzSMl20NIFY4Gwh2HgKx7dDXj93M0vi25cBWCnB3D7g7DNex3xQWsrCUBY1Jy/G72FeLEpJ4nld0AOSdwyA4PY9jyK7cKoxuovocWKV7Wf3HomnH7ZCoypCDrnA/D61O/yAggbiOM1FpAHkKAoAByAeanuIjKZCoYBQTjIGR7VjGVp2mbKL5U0NikARwxUjOAec1NAPMjkcuuFwAmDk57/AIVVndUl/dI4TAwGIJHrnpVi1UAFs4IPSuxyTfLcftUtbXYpiUgAZBznIOKvxrlQSDtHUioodiyBwhyAcMwyOeMj361YWEomSQNzDOSSP/10nNKSu9EYzfNqkTWZEpd2OV6rtHQ56H9a07ZBI4AQfKeG6kVTgVIWGQcHOccHHatW1kiAQxsxc5BDLgD/ADzXTGV9mcdpI6LRlMuFwVH06V9A/ALRhe+ONCtUjLq0ys8hHQhhx+teCaIN5DEhMck4zn2r6y/ZL0hZ/HVpKxYmGGVyDxgnBAx+FejTkrWvczlK+kj7UooorqICiiigAooooAKKazBFJYgAdSeKw9Q8QqCY7YgjHMn9B/jTSuK5p3l/HaIckNJ2QGuF8S6y0ysxJLqOByFH09amnuiFZxuZmOST1Ncr4iupHTYHxu6j2zWqahrEVr7nO3d5kGSQGMsckE5xXPXFw97IQmTyenoO9a1+ZGQgZIPbFZkNk4YkIRnp7+9c9RzexUVFPQzJpZURlABGOOepqi2mvdPgDIJzgGuni0WW4mOVwuPvZ6Vu6X4Y8siRl49SKyUXbVmySTOX0rQGllK7DnOG49q6618Px2dvufCDjJNadxLYaLEkzyIZc8xkY/CuQ8R+MZ7zMcW1Ysbcg5OOwqOdp2jqNQcvejsJr3jCLS4zBaIXfGGK855rkpZpbqTzZHyxGBn3qBlLyEhQVJ3EE9T3NW1QRQDPLc5PtTcX8ybJadSrLGUzkENnkVlXgzMSOPpxWlcyZQgZDY69cetUkjE7NuOAec47/wBBTSv1NITXMkyr50kgVd2Ao2g46jrj3/GtKxhPBIJHriqhtlHG7cQMEjitTT4zGqjt7ms5WWhtK0fhiddoQIgJxjAq2Z/nPyklewGT+VVrAhLTO0gEc8cmtDTrLfKhHODyTzmpTaRzp30OgdAumqpyCw5xiqNsAZAAwGO9Xr/K2qIRgY47VRgj3sBwM+1cThJas6opRjZnp/hBFiikxjcwDHHTnv8AjisDx8A0cyqpBBwMe/f9a3/COfJZDjIVSD6g1k+OoA0Lj1ySRxW+Ga5tzOavc8U1NCj4TgE84FUlYAEgZYHHTIrU1LIkYnsayi3zZ6jngV6krMzV0rWJolLfMCeenNaFlO+0JgNg8YHQVnxHZHkngYUn+VW7aU9ASDngg4rlcrJpFKKvdm5p5G8AkgHjIr2LwvqBl0613NukQBDjv2/AV4jaTtG454yM84716d4N1AEKhI5O3b746V5lSyaY5RvqbfxD07zdHe4VcyRYIIH8ORkV4dq9scmQjgnII719LXsIvLJ0bBV0IwenIrwPUtEmtzNBM4JVioJGMjtXvUWp07EXvHzRycBKu27B54A4wKv2sgUkE5B4OeKoXERimKjqpwRnpU0bkYXv3HrXNOD6E8811OmspAsfUDb2Na1vcmZQCQBnHTHSuatD8nJOR6GtmwlJBOenWsXHSxes9TpbGUKwXOT2x3re0y+McoUdD2Jrk7eUMoGevSti2ICgg8jGT1yPSmoK1kRy6HodldCZRznpgiroPFcppF2C2Ax3dcA10kE4kXHf+dOm+V2MCtqVuuDJgDIwW71nQqUO3OD7881vyKHQisWVPm6cZ4ya6ZxTjc0i30JQmcZOSfSlaM7cdD64p0P3c/oKk3dPauNqx0JtlZotp5G4d896YFyuAM7RjA61abJPTrTTDleciqUugJJFYREYwOD+lKFBBGc5OTzU3lAcEk59TTZOpHt0HFNu4WuRjAyAOc08D5eef6UgQnBBHA471Jg8YxjvmpV2JpEZB6gmhWBORxzyKeyhQB/M0wIASQTn+daQ00YktbCkEnoMUjliAMY5p2OM5zjr2zTMAk9AT3xTvZ2RKVnoIuQuCTg9TTeoHGDTsZIGDntSFSnBJPqSKGroTvcfwRg9PSgcE45GQAR6U3HQkjHf/CnZJHJ+mewpKNtRtp7Em0HrxzwRSsPmBPNNiYcjPHHT+dOIJX0qvQya6gzAnjIFOCjg5I56AZ5puCo56Z4xTtuCOfrQrvUQdD05J9KUfdyDn1FAyCQASMdaePugYGfYVTutUPqJt6gDOR0Jp2dpzgE0qrgHjv2oAJ470tWtA3F+vWnAnAGAAD0pqg96dgkggD61cdUCEycgHAH0pMA4zjk+tOIzjvSFfbn86drq4KwZAPuaCoBPBzRkkA8gEdMEGjnaARnmnYBNuQSRgmmnIOOpx1xyaexOMdj3poB2+/ek1qJCMQOCPwx0NIWzngge5oLFUyQASOccn6UAkYJxg9MelRZsuwoA2jByOx600qVxwCacMHuCD2pSCVB79cH+VSlboJ6lcAkEYyDwc8/hTsjGRnJGGHp6Cl28EEZweWPcU0sMAZAz0GeT+FU+wnfYazAo2QcDnH+etQzYwQelWMjHFQScAnBI+lZeRSbdrHA/FTTE1bwRrVqAFM1syhscV+Y9vajTdcni5QLIR6EYOMH6EV+rWuQC8tJbcr8kq7CcdAe9fmL8V9E/4Rf4ma1p7xgj7TvjY5HlhuevufWuOpFSUkfs/AeIinUoy6ncWUrT+AL35UURAMhQknI6D8hnivtH9lTxZ/wkfwns/Mfe9o5h56hcAgH35r4p8AsmoeHNStGHzou9FwCT0yc9hzX0N+wnrbrpviDRpSAYXWTk5OckY/U1GWSaUoyO/jPCwrZf7VLWMj6skv1TjHPvUcupCMDK/pVKa+iNyFyDj0qK5uYuvFexdM/FI0FpdF7+11HQ5Oe4xTl1iPjt7VhC/i3H34qOS+t1YZbGf1NPmVtDo+qxeljof7ZjyBkdeuDSHWUYN5eGKnByCK5tr2AHhgAPU4qaK6jkjJDj1qedWB4SC1szSbxNs6x4IPIHOB9aY/ixAoKpuB6MCCP51zdzqNpawS/ON2c8njnqMe5NLm3kiQqRgncOnBx1pqV+ho8LTvZo2W8aBJCCBjPAYYq/D4pilh3vtjOMjJ4NcLcWkP2gEuME4wTwfetVrdPsRCtnKngc8AVfNHl21FVwVNSjyvRmhd/ECKDeNgBHG0ckfU9BXM2XxpguXu1JC+UzKAVyTjuAO1cH4svBbeYCdrHg8/pXmy3S2c8yxHDSE5IOMjrg+vNRp956U8BQpwu0eu638Wngtbm4tjsG7BLLliTnGOoH0r4O/aK8Rtq121xhwpLKZCucknPf3zXvWs6gYdPunbcShOcN0Y8j8e+K+UviZqBvbG5iLEPGxIGM59xXC6cfan0OBr/VISlT0voz5/12Xz5QcK3q2Otc7cBopZG8tACB+8B+Y47EelX9akCXTfOyKGB4Oce3/wCqs66ImUrISeeTjt6Y/KvRiko3tY+PxtZTqyUrMoXFxtwHRnzxkCqe5DIxxnHBAPQ44qa8gJmByRgEDJ/pVF8+WQPvDoc4H401Z7I8xvk3GvIehI+oqJsF1U855HP5UpHyNwWOM59RTrdxd7UfGE+YY4waTiuxjJqWrZ+zkBUjLH5emc96soqyKQRkEYx6+9VFQBgAeD0461aQ4wOCT0zkZP1rwI27n0HO1ZSZKqFNhDAADaWYknA6c0+NQq5xsyc44pIuoGMMR0/nSnIGTw5PTOQPSpmrSumDm29CxFgg4OSevtTlcI3BwM1CjFBzxxzjual2CMEkfeJ7/jV8ycblxVle5IJh5pjA5ABJx/Wp4kBJGMHOMk1Xtm8xA4Vh657H0qVd27OOPWm4tpOIpX7kroNoUAe+RnPrUq/KhGAVJyCf5VFH1wMA/WpWJI5IHOAPX3pRk1dPUx0vYaiIi4QAHJJwOpNIQSSARntmlJZQBtzkHJFMZACB0B681opSWrL6WZGS4J4XAGcgnJ9sU0syLhjknnIqQEZ4yBjk1EgzJk4ZcEAZ/WsqjlukNO9rEsTHPAyPrUqOwfCgY/2qgDY6HqamgGcEEEY4IrFOT1Zo1dbFhcAbjgtnPJqxG4dTwce4qGMIvXkHofSrAfvjGBVJtkqPMtBVTYQRkAHPX/P6U6VEfBIIBx0Gee9RmbjA5Oe4qX765DY7HHateXTUle69BhUpGSDwB0PNV/MABPGcfxCrU4CquGOSeoGaqtFu5BzkdawbvozWNr3M7UgXtyiEAkEEtzkelfJ3x600W+tqXUAFT8gOQCAMmvra7QGMk5Bx0xXy/wDtG2QkmSZ8LAGKgA88nA5/HHvWsJSkmkezlNZ0cdScdLs8KeUOilCABggitXwqT9tVpQPvjAAwOe49OtYoti0UvyFxH8xU88enufpWn4biS4TdKTbt5g2oCSWHUEenToayouUXyqWvofuOYKXsW1qfX3w4BPhqAAsQWxk8sSB0z6AGuxtgGXD4Yngg9684+Fl613osIydikkY6ZPf64FejRKODjkHIzXoNJR95n89Y6MniJJsso44UrsOOFJ6Cqs53YIOdw498VNIplwSM9j7+1QsNucjAzxk1yOetkjiUbK9yAKzDkZUHIAGcY74qVNxzvycjAGenv9aRNhzyAQM9etDhxtxgAnIJ7jvW0bW1ZhJ99h0bBTheVI6/1qbaCgK46g1EyhiBjgYIJNTwoWHBBx704qT8zK19gC7cBsYBJzn1qzFEMj5SB60wMY+VGSfXBxU0BIjJOcMeQB1/+tWkIu9ris4q7kaWmWhlkAHrXZW9kVhAAAYdM1zOjsXmQIAT905OBg9a7i2jJhBwcYHGadRNasbaS3OC8V6MIU8wDtzXEp8jc8etew+ItON3ZFSMjHAbpmvIrqJradgc5VjyRjvR8UUoqzOW7m+UejL2yMnOCamLBeRwf88VWiYE8kf4VKQSQCAw/uk8H2qIq27uy0rRutyyjtkBt2ccZqeMDJIXlhycVSjjOBkkgHIq4jHyyAcZ7jtXQrdhb6FkKShyM5HB9KfbIY48AkgcZPNWrERSQlXPz44P4VBJGiEYJBHA61TWw0re7csWkhiIwADnJwOtdrpepyTwICdzLyM9q4aElWDZGehyK1tPvijrhtuOMk1rtubQnyaPY9Q03VhLGFJ5XqO9K2ueVdLEfut1Y9BXHQai8DhlIBY9c9aLq+8yQYOSx5zyMUrX1Q3UvJHqFsxkIDHHvVkgggAkj1rE0TUTdWkfPIA6Hr61sR5UZPf07Vor2FNWZMo29e/frTxkjpn3qEyA/Snq+Tx09qptmDTHf8COKYX2EfNTsnH+FQTKBkjAJ59KltNAl3JA6O/J9uB3qxHLsGR0PY1kCYlzk8cdR6dxU0N0GbbnkH6celSpJDcLo2Y51lHH5HrT2OOuMVnI5wP096Hkkzjt6960Tvqc7p66GgJB6jin9aykd1YE9e5FTrdMvXnpx6VenQTpvoX6KhjnV+N3NTUjFprcilj3j/PNZ0i4jO4bDkjGetaoGKr3NvvRyOuDwRnPFPfRlxaW5QijBBwBj0pLqEyRkKcE9TjOfalhYoRv4BXOOpH+NTearfdrDks9TdxWyPNvFfhMXO90yHxkkDqBzXkWu6O8Lu4QgAkEYxjHtX05fWYniOQMEc8V5n4w8L8STxIXB5YKM4HrXLUUugqc+R8vQ8PaMsSAOAQCR2q0LLfGME5I5xjj8607/S/KkJT7h5I9qp5SCABSNmMjb0waxXN8XU74qL1KD2qw4B3MFHBJyf8AE1OkSyKACMkHjBwMe/vURnJcSKS5bg7ueOlCymLJ6k1MnN9S7q5HPCsZG1MN1LVWK+WwYgMSOeKtNcGUhTyo/hPvUciKy8EbiM4zyQOtZtt7xsVKVPpoVnjGOOKkSNQpI60hVic5zTjGCBzg4x9a0UGjnTWqZASobHXPHSlaMqx4IHQ04xhX4BBHTNKQ5yMZJ6AmhLmdmVZEJjeViAVQY5yM5x05pojEcZUcDOcCrCRHdkHGOSMjmkdNw6YGcZrR8y8xaw21K54K4Cg9M+tSocIGJ5J4A6jFIyBeDzjqfrURLoxAJ29iRyBRZ21Q1zS12JTwoYYBAwBnv71p6ZqtzpkqT28zRShgdykjmsj5sI4O04yD6j1p3mkyDkge55qYSs9CeSc+p7x4O+N8d2osvEMKsmQoueMkepHf68H2NdRrHw48PeKLM3mmpE5bJEtuQevXjpn2OK+Z4pdoHfHpW94Z8c6p4ZuzNZXEqK5+dQ3y5HqDwR7Yr0cPmMqcrQdjzqmHjJ+7ozpPEPwovdHLm2xcArkRn5X69CDgfiDXFXthLaSbJVZJQOVcHj2z0Ne3+G/jRpWvmO012BLedhtW5QAj6kdR3ORx7VP4l8B3WoFb7Tnt9ZsD83lEjd/wEjj8Bz2r2ObD46yn7sjFVKtB+8ro+fHgcABwFBPXpUTxgHYpOe4zXq5+HEGsGVIPN0i7Bybe5iwpb1z17+veuT8SfD/XdBUm60yS4iBw0sIypHY5/p/+qnLJOZWpTTfZ7/LuaQxsG7TVjjWicEjkAdCaiRCowMDnPHbNXbo+VI0QIJU8gDpUORsUbMDHAwP8mvmMRSlQm6ctGj1IybVyFINnIIIA5zgUxwXVmB2EHGFOcfnUkiYYcgY7mlBAOCDjtx1rJPvuXqx1tK6lCDwDXpHw18VSaRqilX2q+N4B68/4V5qWECsSM544B4rS0qdoZklBxg9fX8K0irtXLTkk09j7P028j1KzjuInyrgHgg++K5r4rfDmx+KXgjUdAv1VluIyqOwztbHB/OuP+FPjuI4s5mCIzYAJ6H1r2EEMMivXhJ0mpxPGq07Np7M/Cz4ueBNU+HPjXUvDutRlLm1kKxkfddR0PrnH+e1efTnaSQSB2Oa/Ur/goP8As+xeMvCS+NNLsy+raYu258pcmSIkckD0xj8q/Lm7CTMWQ4QDIBGMV6uOhHEU1iqMdXo/UjDTkm6c5bGW0gVsNjaThc8VB5mWKYYDO0EDP4+lStlQcEZ7gHiomyJDg5JOSB0r5+Ka3OiU+Zk4JQLJEFBB+XnqR7e9eo+Hrk7NOl+ZCsgZt2CMjoQO1eTFPKeJ4gBKGDAg4OM8kfSvSNAmml062cGPzDICGJ6qT+projB2uVd7EnjhIl8UXksDKJ5CGZMYJI747DmuB1CMPKzkYbsFPBrvfHkapq8hUyfd27nwWGAOOK4Odhb5SRSWboQ2Djt9axfK3zRZclz7EmngDqMDt7VNeAOSxZicjgDJNVbKYkkNyoOR6gematyqJOACSeTjoBWUp9GxPmSs9igm+InLyMGJAJA4HpUm9S6gHGBnk4JxRMSs4VixB6dhml2gwspDgkjEiDpWit0YLRq2xKW+QkgheOVGc1GUKkYyR7nFOiPzsoLlc8MgHHHoaU4OAeSOuDUPVas3lZqxCGKkMM5wQT65p0LKkRcAYPBJOc01m+QqBn606E7QEOAT0zUNRewRk77CFM4GOOnFPjiSJwWyADnj2pvYLnJ7t05p8LMsqIdp3uoyR0/HtU8jN07vsdHbj7ZbRghiM/ePcGrt+HwrEghVChQPQYzWfZRtJFiMMoB7nr7j2q3OT5YywJx+VSny3V9u51JOMbvUz/mYgEDJ6lu1SRQhJQOASeXyOPakSE55+Yg8exqe2hZGPmfdJ4GafO7XQat+6ixeqEKlMvnClR/Oq/mozYIwwOCPQ1YkHlqCCWOdw9j6VXXbISGAGG3AgdD3rmdW+50xvb3pFqCNtwIyMH+HnitmFW2h1AH9KzovmQkEA44AHWtG3LBQByM4yBXPNdb2N6UmncvWcbSHBICgADA/X3NXoEMeN3r1xVO3YoQB1PoavQskgABIBPO0dfzqI0rR01PQSfL+hrWsoaRABggA8dK+pP2L3RvirD8uHNlN8394Dt+pr5ZsxhgAOPU19J/sb6klp8YNMi6l7WdSCOg2k5z36GuvBRcZ3mc2KhelK0eh774kmMPxx03cchbuQKD77SDn25H5V9Hp9wV82eLXEvxu04oAGW+IOO+VX/D9a+kl+5+FevHY+TxKajC4+iiiqOAKKKKACiiigAooooAKKKKACiiigAooooAKKKKACiiigAooooAKKKKACiiigAooooAKKKQ9RQAtFFFABRRRQAUUUUAFFFFABRRRQAUUUUAFFFFABRRRQAUUUUAc94/TzPBmrrjP+jtxX56a2myXyy+4jLEHAGCelfol4wKL4X1PzBlfs7ce+OP1r88tdi8uV964LMxIPbJ6V5OOkopans5dJq6sc7I4KkE5xwO9UcMSQVyByOKtyyFHwyBl575BFR7wWyMqe2DXzt7Hup8uqRQZgG3gcHuRVvw2xfXLYIMOZAoXONxPSobj04GaNCVk1WKQDJU9R1H0FTe8rJFJt7ntrak91cknCHgAKMDA44/KtiyuwJpom3IpGBnnqM4I/GubtYS1ojMPmCggk9q1NPQzEDJJ9azq+9szvovkV7GX4iiMbuFO9T0ZVPP4VzckZEbAD5gp4PHUetdb4hj8l8hSAegJrnD87HHB+tePK6k+Z6mdRXXM3Y+mf2fr7z/hfbQr+8MGU39mGOo/WrsliDfHClQcYU549qxP2ZZTL4KktjhQkpTjpgH/AOvXeXGnta3kkhXcc/KQO1b0oOcFJbI8iUlGpJEulQtCpUjOB0PAz9a2bZcA4OCOwqnCjFegAPpVq2O1SOevrXfGHJZy09TCeqJn3PICxPPoasEZAA6DvUUSD159qnJCjAH612KSto9Dkk+hDnBOSPTFUr8biM8Z7Zq7JGGbIYAnORzz6Vn30LnHPHQZ61x1muVpM2pW5jLvoFEOSxA+uBV/S7aN40faD3DD/GqdzAX+TecE9VGSB9PWuj0u32wBVI4GMEY/SvPw91U2R016nLTLluhC4AOPWrLYx6EUxW2qAfyHeoZrox+3vXuSlHlPEacmMu5CibiN3bis+5u8QHPAAp11fgDBYjPTAzzWJqWqfunQqME557YrzKk3HVM76VJ21RU1G6Z1YoQ/GdwzgelczbWEt3r8LSs3lnjOeA2e4+lT3moTTh4o94z0K5Az2rd8N6cZ0heSXYxY4IHIxwTg9eamknUknJXN5JRXMeD/ALXLMbTR7GNR8twzFiDgAp3H+etfPFlDGMZIJ9q+jv2ykc3Gjx7o5JAPkAJGcHJJP04/GvnXR4wpbcME8gdia66j5HZL/I6KdROki5cReZATkgAYGcf5xWb4dt4DeTy3AdrXayyCJQXB2noDx05/wrZuowLVwMH1BOKZ4b0r7bZ6lIAwEcErkE4yQpwfpnFb4V89RJvY4sQ/ZrnktDzTXorZ53W3eSVCxAaZQp6+g4rnXiySSTt9fT2rbunE0Kt8wLKGJGDz9QaxlRlUqxwcn7p9+DXDWklVk5vU76TTinF2RmXcTeamx2AOCBnqO2a9B8CB4tgBG9iCPp3NcNdsVXOAXyACxwPpXf8Aw6K/aYxLjBx8o557jNcNZpQTZ0xSimo6n0JZOLfS4ygYEKMsGwSKp/Be8Ft4p1SQKjhJTI0fUB+4xjqRg4rQtImn04GJNwKbgMdQB/8AW/Sub+E1/wDYvGl75nIZmVYzx0IyfzOOa6MNJc0dDirPni7o+17e0lC2kpCxndHIVjOARwSMduDXVukd4HyrKAMBuQa5XRY5L6ztHlaUAIu0SAqQB2I749a7CEbolzjGMEGv0alrBXPlpLU8K+MeqLBouowkSsHjZVO3GMHg56nkdq8v/Z21JYviqETDRtbkK3I5yB355yevPNez/GZIr3SLoKgXcmFZVxg+v868L+BkYtvifYSMSrPGMnpkgjP4dPyr5XO4qnOnVT6nv4Vp4eUUj7VjfIpzcqeM8dKgtyrrng5/Kpmfap7AV9Dh6nNSTkzwmtbHkfxMx9vYtkDaVA6V5xb28aJsAwA3ysSeB6V6J8VnV7kyBsAAgLjBBHX9a82064FzZqSCGPTJ6V8Dmrl7V8rPpcLG1O9jUSMJhgASpyvHSuv8OTi6t8kATDgoB04rkkbywquhV1Ofeuy8PsDECnyEY+YDBryKVTmlbqVU9To7MypsLDc3GTityMlo97JtBGPrisiGdigLc445HWtazuC0ChvTlR1Br6Gk+iZyVU0tit9jEpyw4znAOOahuYinyA5GM/8A1q0UIVj8mR6VCzI0hJ6+hraXnoZre7KMEGGyBwOQasy5KDcTz14qyuwHrUkixhfmBIHZQSaUIwmtCnO71RXtYGKjbIo7YPJ/wrdtImWNdxycVSso42fOMYPGRg/WtUdK9vCU0kcFed3YcfunHJ9KjYEDjj6U/eO1NJzXqVZJqxxo4bxKGfURkDIXGc+/TH8qzrOKRLpdwJUgc59fatHxIivrZZc7SoViD0YH0/Grdpp6STR5LKAc5XB+lfCV6aq4qSPo4zUaSN2ybdtG3gDAxWhjjpgetQQQeWoG7JBznFWwOK+vwlFKNjwakk3oNUELzgmkYHJ/pTwKQt82PWvT5fdt2MrmD4kkeFEYNyM8HuOM15x4n1ATQSeaEKAEbiMY9816B4vDSPAAcAKxP4kCvJfFtw1tG6tG2wg5btj+tfN49qEubod9L3kro8N+LMipCpiABDgFsDoT196739m+0eWG4aON9qYw4XIJPv8ATNea/Eu5F28AJZRuGQO46/lxXp37OiztpUjRDy4nzKCSQT0BBHp/jXHh6vPiItK53YuUo0Uo6nrmpIskLlxlMcDGc1418R9slrOSh4UgbflG7HB+mcGvcdRhH2NuuSOpHSvFviNGj2VyC5wELBc4zgE/lXvV1JvmPJo3vzHw944MkzXErqxdZCjMvOWHfPYYFeWaqPOBwBzwBivTvFLNbSXYKDcZndkJxyTnH5EV5hfOMswU5Jyyqen0z2FfPTlGUn3PaU5xVmjkbpQbld5KHcAGHXrXeRshtYTkKT8oCjJBHcjt9a4W/KSahB5Q3qzZPJ6j2ruYIzHZxSkqd3G0HJGPUUq1RxgtTSD6LUpalGZWL5UN22qBjj+deg/ssae1x8dvDqNiSLa7OoPOAV6+xzXCXODuJcnd/CcYHrXon7Lccr/HXRY4CT5kLKe2BuXmuKpOUqL5rMKilKNo6NH6H+NWgexu5i+5IkLR8HLAHHXr0781x3hAQR6nAZE3xyOMyEjleevcjn2+tdt4ugtn0W7MgYFmLHauflJ5GOO1cRoVvEqRCJj5SgbTnOAOleS2qaVt2TCdqfJLc9B0dAku1JHCE5A9DmuX/auRrH4A+IZAA7SALtxg4KkDJ9jk102isZXTyWKjK/NjJA4z+PWsX9rl1PwD1XzG+QQSNuHUkLwa+kyzWabPPrO0tD8pLkbYLdA5fZEqMMYBwAMj61Wc7jsKgrjrn9KtycRRKRyEABJ7Y4qqyl9oUgMT/EcDH1rbEJKs3HW7OynNwScfyKxb53AO49CG5wPTFDTkIQY/LBOBg5zx19qseXiLzFT94eODzx1NV3ZwdxUbSM8jrRGM3rcUvaTd1YrAFUJGCeB8xqPz/InYbAQDgNnhh/PFTzLG8IG4YfA4PX2qFQiKoKkhRt5Ocj39frWnvNbCjOVnzyGyiNsEkEk9M1237PsPkfGjRWLNE0ilYnUA5YsOD+BJFcFLh2IABxwcV6N+zOEi+OPh6OaFpYBJ57sTkrjjI9gD0rWMpQjZrQ87EaRd9z9YtS0uS6+HUzyXhS4mtiMsuAwycKR6HHFflFr8T22pXsYZMxzyhgCBtbcT+uc1+q+ql5PBs8ruJ4RaqqxMMkZAGR9Oa/LLxzDEnjDWkgjCwi6kOd2eS39Rg19pXlJ5a+qPLy5J17RRz86ofnRCuQOASeR3/Gq86PGCUIJwOeuMipZpCpwqsAvPzDr9PWomLYwQQc9hnFfnkVGT1PqJSvO0XoWbUDYSUJxjDjoCa1rcoIyRk4HGATn8Ky7DesYQtuB+YkdCfpWpE7i3kYEAEHLL6f1rCpC89NvU0spK61ZzmtSLcX7kDBChSo6ZHOfrzXKXkrw3BITeCcAE4Ga6i7mVrtjt3gHIbrmudvwZLsuQoT7y+xr1Kc9EkjOVRRVmMiygTPYcn1NamntnLEZ57DNZkXzxBQrZBJOPTrWtYA5IBIBO7rWk9I32LhJNbmoZy0ZBjx/dYE5J759PrWJqemxqPNUEkrtJY5zz0roIACMHj6msLxDAZztDsYicckDn/DP51zUn7/M3oZ1LuNkvuOelSRFYx7Tg7TuGcVg6kXCEbhwemOv410EhcqVJOQPTGR9e/Nc/rKCMJlMY+8SSc56YFezFxUv8zyJprRLQveHZj5MhIIViODnmnXRIZwG5zuBPf6VL4chJtnLncScgEk8YwB+nSkvIxK+cDORw3as21OVosdOVlqtTsNCgxYxSeWyg4JLHOT/Qe1XxzzI2Wz24HPtWd4fQtZIrAhD1UjgnvWuSnmZUgkEAgdq8uVO87WPT55cilJWMXXJiqdBvYAZbn6c0mkspRSQeSd3YexFS+IC7QEkAopYjJ6/5xVLSWPyLjEWOmen+Nd6qRUOWRy+0mpKzsdHbcrgAAE5xnp/9etrT4CwOByOvOKxdOKORtORnBJ45zXSWbKUAAwf7wHSvMrSVuWm0jo9rFu0mVtTBFjMDgfKfmPY+orxwsX1+Te5ALnC9iT1IHYV7J4imRbNkU+WrAqSTnkc4Pufyrxy8Cw69gniRlbaSAVYHj35/KvQwMUoNvdmOIjHlTgz1DSD5dqhUfOuOM46USw7o3Ad2JJxnjr6e1R6aGW3CEAeYQx9v8KuCNhk9ARzntXGknJ8qNKduVNFDz5HZFdcKgA4GCPXPqferaxoQhRwdxO0Z6+9MgUTl2KFApxjHUeo9albEOdwAGcY9O2OfX0rZKUU2rEVWtpfgTQoYmAIGc5GDwK0UAMgyeeo579h7VmwupZcKykYUgjr7j2q8IVyHwSxGAR6UoOTesTnTm9EmWLcliCRjnoTjFaOnZMm4cg9M81Uto08okOA4OMHqR61etj+8VBjI7jPI716VPmer2HVv9s6fSDKJIxkRZkCkuMjHYfUnA/GvtL9j2yB8QXN2QA5hKYx0IUZH618ZeHiBMMsBjaEyM5Of88194fskaa1po8U0uS7q6bjzyDnr64/lW3tbSin3PNldu59LUUUV6hQUUUUAFQ3FwltGXkOB29alOQDjk1n3VuzqGfl/QdB7U1bqBgavfTXchDORBjiIDH5+tZLjgAcDsBWrqESo4yQCSPbJzxVK5VUAOevNVKa2QJW3KcpbngnI59qwtQtnupyCMKOhB61pz6pAiO7SqNpIK5xXP3PjjTLRiXuUUA7Qcg5J7c4rJ1EarUfNooGSd2e4BpZdEMFshKEEEkj06Vj3PxBhdAkEUkhYYEgwAfqD0HTvWCfEN/qJZCSFznAJ59Of6VlKpN9NCk9LHUS6jbWQIJBZe2Ky7/xnPKojgiCKCRlT0Hr65NZP2KWTmVsk9QeMe1WU0wIobYocDqOM1j7OU37zJWmplXn2i6mMsrykgYCljgeuQfwqp5JCDJOB6963p4yISgAxnGcVQmhHKOMg8c960Udbdir30RlLEQSx+5nj05xTp4yVHUAHOB/KrvlCNAgHyAcVTnJYsMgAngelaWi3dkJQ3My6bJAxgk9hTrCMM0mD8ycMOuD9O3GKQkiVkJySOQB1H0rSsYBbxXMhiJeRdpYnqex+uBispJb2KS5nuYZYeeVyQdxyAP1rXtwGQKDsY8bgOme9ZkUYedyd2RgkAjj2rasIy0iYHBIwRzTnFNG1Sy0R1trbj7NGDycDJ9T6102kWqeUXOAQOMjGfauet8x+WmCwI5PofSuu01DFbKQAAAByea5Zv3FFkRp8urM7VZwAAeQDjGelUVk8qRGPKgjpxnmp9WdHucZBIPK55pIlAZBtzkgYqdlqdKd37p6d4bK7EYLyYyMj0yMVn+NFC2zs3Ck46/hVrwwwhkijwRuiwM55x3pvjIE2bnHHpjPFRh5pTuRLRu54hrCEyPkYGTWGoyqYLYK8EnP69zXRa4oMjAAFSeQRWDOAjABgACOo/SvXk77GKkEaOSc4wOnNTor8EEDjOKqebiTkknO3Hp/n3qeOTccbl3D7qnrg9TWEklqwTijQhlII5445ruPCN8ElTnBByMjI61wsI4GSMZ5wea6LQ52jmj2kDkZz6Z5FcFWzdzXmjJWS1PedNmF1aI3XtzXl/wAQbJrHV87fkuFHPoR2z3ru/Cl0JIZY9xIDAqD/AHcCsr4m6YbnRkuEUtJA4cY9s45r0cDO+hzrR6niGpQGGU8DGeRjGKrRtlcjGc4PtW9rFossTHLA46gZOaxEjEahWOcDr610yWur1KSTdy3bkKoweT1GK1beUoABjnrWKhAIIwAK0IpOVABB7jrXFNa7D5tLHQ2km9gc7TnPFbMMpAXDADPOe9c3bOQuMkHtW1Zyq2Dgg45BNZK63RK3vsdHp0wiCYTYe4z3rqdPuAQpPORnBPT2rirWU7h9K6XS3LoCcZHI75pxm27EPXc6pTkVmX0OHLEDJGM9cj0q5bSFo8EFSAODTL5A0W44wPWuxaoz6lC3YhsZ46fWrewEdqpISG4x15q7GQV4xnFctVO+jNot7CLleDyRxmn/AIdeme9IynNImcnNZcrWxpuIyAY9+lR7MY5yakkDcccUh6dcH1qoqwJDNoJz0BpCoAIB4znApRx3JHXml6dvxrS1kNJoiMZPTJoCA9RyD3qZuehAPvUe3nPJ7UaILX1GNkHGDnilaMdj+VPKc5Hp2704AqOaa9BO3cg5PTKnBBpGUnjnjnNS7AOCQSc8etAXbwf1qHJJ6jaXQiBIJB5HahWBwOpp2z5iSeMUbQB1/GhSJtbYAOc9DmpRnOOmaYAeT0PbNPx39O9OLvoRbuLggE549aUEkDt6kUBOhxzg8E460HgcVSTT0YNWHD0HrzTsDHBHB5wc4pnU9Aec04dMZ7dKtNrQgdkZPANKCdvTIHemgHNKo4BNNahbTUdRtIHygZPQkUKAeh/GngDOOmR6VUdSWMJGc9OOfel4YgjoB+tP2gnkZ4oCjOeMdgO/vTKGZ64I4PPtQAGzkAk9zUhTI69qCufUDp9KZGpC+OCDmgKSCeQMdPSpAgAA7Lxk0bGHTG386hWRZCRjHTJ6c0wHqQCMHrj9amIzk8DtwKZt29e9U9SU9BgGM5GQT0AqQrlRwORgU3A4B5pwyD7E9qRS0I9vPTtUUgPb+VTEctg896jclFJOT7AVm43QXISWAJxwOnOMmo5MsxPb+vfirDEZx2xxzn8KgkbfH07ZA9KSvYqOjM685UkDIB5r4E/bI0IWnxEWfZtW8jAZ8ZB5AA/IGvv24U7CAOMdzk/nXxn+3Bp3/IEuZAQiliTjqMkiufl5nqffcIVvZZlCzPKPhPM7ao1qJPLE8Qg6ZwM88nueK9W/ZIvZNA+Nep6bMzL56shU+p6D68frXh/w11A2niGxUkrE8o69O364Fep/Di6bw3+0XpczOsZmnVWUsRuJ6cdgMD864cKlRxMo2ufr3EdJVsHXh/dv9x9lavbXFpcSuFwQ5Ixxnng/jWfNq9yH45AHOfWu61fTzMZCAGVx/wDrH9a4W5tnhuWBBxkg+1e5C7tGx+A067lC9iKPU585bJB746fSo7zUnZUOCDgDBGefWpnjLKNoHHYnpUUMbyTcj5QcHI61Tjy6MiOK9m72KX2yeckITwOmaZaX12ZHQsRjoPatn7KuTsAB9hVSKGKC8LSgYfg8UmlsbrGcytY5/WJpwSSTkHI9qdomoTzgI7sQORntW5rNrAyghMk56D0qlpdssOx1ByxwRjkfhU2szo+sQlBSsWVZpICZS2FfqQeO4rd02+SSDYxGMHqcZxUVnbF7XLYzuOSOpH9Ky9QAs97DKpyBk4zVNqKI541bcpxvjeFLhZ1IVickkYOef14/lXl7WrzXshRt6odpYjGSO30966bx5qRtLlCrFoCcGNexPcf1/Co/ANump6pexSIBGIg24g4PB/PpRB3Vz1K+L5KSjKzR5l4znlSynWFgJAMYYZ5//VXx94/lmttVuVeXKAsPLUEHPua+6fidoIhsrhyFBOcbTj6fSvgz4oxSwarLvwHJIHuAev5Gsbr1Z0VOR4WXLv8AieP6nbhp3feSGbdg8YOaqu8bEAktxkhTwD7+9X74GQkgk5JycdOelZrgI2UyGB7cYNdEHGekrnwdWbbuU7zfPg5YBT37/Ssu6Z8bQFUAnBUYzWpJI7bAUJVVOWUYGfesa4bMkjPuCkk8Ngj0qmuXZmEpNpBE29sE4xyB71esrYFXLYVsZBI6nPSqFggLh3B2KRnJ/Stq3TBBwGBOQP8APStFHmW5m0fsOipuG7BHXjkipUUB8gZPQbielRlCjqAMcHcGHOe2PQY7VLGSh5IJr5hRvufR2UtCcKMnfuGDjCnBHNPKoxIJzg+uKhTJbBxg9qlEYeQbSwIzgEdR0/yaUer7DfuII9xYdFwepFW1TK54wOKgCkjGCSOOKeW24ABBJwSRiqcYr3im+dXWhLGNisOmTwR/Knpw2zdz3GelRjGTgnA9TUuMYYkY7Zqkre8NwfLeRKBs4BGR1xUqI7A5IPpUcajJIBH1FPgxg5GPatGuZ2MvelYQna4zyQf4qdIobkL17+lNYguQyZXtQqkEFhg44APWsWtbXNHHlWwgUAHHT371W37mOAwA6nFTuXdjwAoHUd6aNw4I4rXb4SItN7CRuCuSOn61YEodABwarKmGyDkVYjUcEDmsk+VnTa2hYRMYGQT3GelTBDwSOCcVFCpJznHXj1qUBn47dcUcsorTqRZt6MeGyx3nePzwKQbg2F6Z60hUI2R1xklR1Hof50RAls7yBgAjHpUN6Xb1EpQtZbj3U9QeOuKiZ9pODgnqcZqxN9w4PXvVLoTkkNjjis21cG7qxWunLq2BkY6GvBP2iLeOfREdhhYVZjheS27rx14P6V7zKdoIHPv1rx7452aXGhzAoVXaSSBngck1dN8rTizswtqeIpvsz5OsXdchSME7gw46981d0Zl+0A45B4xxiqNmr+aIwjPIwC7RjkdCcnjjvzV3TrfZqCKhwWJLKecjvxWtJLnvJ6H9D117Wiu1j6Z+DVw8un/Zs7VVvlLnrheTn+teqxKGyCePT1ryL4OMIo5ckuGUKFP8JGOR69K9dgQNGu4gvjnAx+ldrjGV7vTzP5/ziMaeLa6MmOFAAbtzUcxDKST1PpT23KORkY4Oe/pUfJGDx9e1cq91vlPI91K6ZAUVOSPxpAMkZGRnI9qcyZIOSSOpzTlG447DvThKTjeSOd1OZWa0J8gIM7j0Bx/noKmiI4CgnsO2ajVDsAxx2yKvWcLYyBkkdq60utzByVuYjA4BIAJ7ZyRU0G10BBwM4wwxzVgab8/mfMDjoP8ACrEdkVIIOR1yR0quRpXOdNS1LukKUlAxj3xXdaewePBPUYOTjiuP02ArMueMnj3967axs98CjGcYrGUbO5o0uUjvFAjB27h3B714/wCJ4CmoTZwADtI6YPXH617ZPCvkkHOMYJAzivJPG8AgvW+TO4ljkHkADnH5VSXTcz51FnLww4UsXye2euKmVQJAQoJ6ZxUAkAwcdsAkY/SraKvzOMKGOQqjgVlpsglKT0aFciJQcgZ4+bmiOXJ+YDIPUDFN3ZbJBPpkfrQiFMEAk9RjkiumLsrSYpX3iXY7sKQmRuznBP61aDiZWVgM4yDnr7e1ZaDawYjNXIhmMnJbJycgdPStIt3sDSteW5biyMAkYx65q1GSgHPfrVBHIK4PBH5irR5wcnPQZrTR6kc6S31OhtLhHgCkbmzndnpTHbMgIJwTxWfazeWVywwcfjWg5RiCACRyD6VpFJdDSnz/ABXOy8K6hhRGcE9sjkV1q6gh43DP8q800C48m9DhuWwPp/nNdPqsZjhS4jLqigE4PXjngc4pcmuh0uaaudYsvmgd1PGRzjip0Bx1/WuCsvExVo8k4U7m4PIrqbbV4polIYDdjr1FGq0kYuSeiNrH0x71HOC6Ee1LAwkAJ796mKZ4ByDxk44oXdmez1MGdmDYICnPAB6471RubiaABskDOevSujuLdWBDDPHUVhahbEAggjt1NTotTXmdtBtlrQEvzktxnOa3rS+SZc5H0rzW8LWc+VLIAOx6Vfs9cMRQhzz3zSu9zH2iekj0cYc4zika3bru4rE0rWEuwdzfMpxjPWtsTZAwQe/NNSdgaa1RHtZSdueanju/m2lW4AOf89aAMjB5z26U1kByfSrWpDaloy2G3DOPcUufU9aqB2ixg8f3TU0Nwso6EH0NV1MXBrVDZrUOSw4Pp2NUhGy9QfftWpmmtGrjmjcqFRx0ZSVSw9fas3VtPWZTlQwIwRWrP+4cYHymmtJHNHjAPrkdaylG6saNcy8jxHxXoB0+4llCkxScMfT0FcHqembcNCcxMuTx3/wr6K1/REvoJY8ZVgQcDkfSvI/EHh6XSZXBANs44AB555/CuWUZQ2CNSVN2R5u9qDwDgAj2zTNoRsdMkn6mte7stkmFwRycjt7VmyQZbkZI5GRnFL3re7udkZq1yAkMeRhlz8pGcj1pnQZIzgdAKn2LtyPmyOxx9KQoFGck5Heudud/eRnLR3bt5FfcqtgfjihpCGycYJ4OMU6cADOOPYVFknIBIYY59KlRbZUZc2r2JOmd5Gc1G4LkAEgAcHABqYxAgFm3yE85xwMevrSMoUqwOTkE89cdP8iqUElr+RcnB6xY1ME4HXpnP9KGiCtydx64B6VNGghQA8YwvzHqfxqUhW5CgHuccn0qouyIjOS+FlDa7LkqAeu00iy/uydoIBwTjoewzV0xbhgnn1A60ps9w56egFY9XqJXe6MlpC5Cn5R2APX3o27cg8ZParc1mS5PTn8qZLD8ucc56Zoba2RumiJE3D72OuCaPNBwCcPyMgYyfXHpSnIGABgUgYBMHkk9+o9qpX6E+zjq76i7tjZOCQeuOldP4V+IOpeF5v8ARbqRFBG5XYtu56HPauTRI4z8gLljuLHqfb6Cp8DaSOT0JqoyadmTaPw2ufS3hj4t6X4ihVdQgRZUOC+0MM+uDz+VegQXljqFviOSKaJhgrkHIPYg18YWt88TICBlTkHHQ9Miuv0Lx1c6c6gys6ADbuOcevv+taPFVYbK6MpYaL2PSfix8JNOvo11HTY1trk/LJDGow69yB7d/rXheqaRdafL5U6MCvy7uxx0/wD1V7HpvxAsryI+fJLE39+NyxBHQ4NN1iw0vxFEZf7RWdgPlXbls+nXjH9aVTHKs17bp8/xHCgoI8JYBXIIK+maSQkKMdO2ea7LxP4NOnSJJBcCSIjLYGSPbJ71y4sJ2cKUIyQqkng88VnzRl/DZq9LcrKSu2cEgk9eK2LFA6AE4HXms+S1aIgshCnPJ9utXrKWNTgdTgnIPOO2aq1lqzWNjUsLh7S5WWJisg+6ckV9I/DLxcPEOliCZ83UIGQe4xXzT9oiaNSCQ56qQBj8a674e+KpNF161lQkxn5JTnqpPTHevSws/arlMqtPmjufSOs6Tba7pd1p92nmW1zG0Ui+oIwa/FP9p/4Rz/Bb4p6ppMkZjsnlaS1lcffQ8gA+2f1r9tLS4S7t454zlHUMD7Gvjb/gpB8Hl8W+BbXxRbxA3elZZyMZZRzjHc4yB9K9nBVFFyoVPhl+Z4dRNNTjuj8p5hjzBnnGAOnNVhIVIIUgY7VpXSAplgFDcg5zx2qmpIO0qD/vcfrXmVYKM+XY64tys0xNrGMMSJDkZAXH4YrvfDks76daxSH9xEy7RjG0kjvXDozCJCQC5bBI6Hnjmu40F2jsDhmOSCACBg9Bg/jWcXZ2N4qT0NDxoRJqJk+6WXO0NkMeMkGuBvgHlJI56V6F4vhkj1a0RlAj8kNt6ZzyQT+J5rhr/ZHIS6Elc/uwQDWdVuWy1LUnqilaKWkwCSAeMjvV+eIbFTO08E4JHIqhprFnZuVBJ278D8OP51pTwhtrszbumBWNuyF77RWuJc5BxweApOPr+NRGRkwh3AYyPT/9dTMiMWOCSo545NJ9nMbDeWYA7lyQSAemT0zSvdaDb1tcVAGIHAGcknuKCokYYBBHAwetEeBlW5BOc46VIYxCNwPOcg+lVaSWqOlVFBXkig2N5UhlJ5wR0qRULKCTtGM7Se9OMRaRskkA/nQ0YQg8gEZGRnNZpasxTd/dQxTtHAO7J6jpT4+VAwEIOcKMDJ7/AI0KxbaGQEk9j2qZ8qQQeSQpUdqbWl0zocZ8jszotMlU2igcH3FPvoyiZQnGRk1X0pW8kl8ZHI5xVu6A8pGGSe/HSuOpzTsuhdO9vflqUSJM7txC54AHQ+tWG3sFIPIHPHWhQqRs+4HHAXHepbICRCGUHcOM8EV0QhJKzlodCg4/CiaVA9qhClSRk571SGVYYyAeCKvXMoVEVsAgY4NQFcDqG3DoDnisJRlfdG0JSvrEt2PHDjOTnk1qW6qWOABgdzjj6d6zLWI7geTWqyLGV2EtwOcYxnqPwrOcZJI7nKMbO5KhyCFJDDoRzg1fgDlRlWVscH+tVct5SjAGORkYzVu3JCg9unWsp80Fraxt7Ryd2zRtXdJkUkknnOc19BfstTEfGbw2oHzeXOOB22818/WiAuhTaSSPmz1r3r9l6dU+MPhxQfmLSD04xg/zFdmC5ajt0Q8Q1Om3DsfTPi2M2/xa06YD714RkjqSFx/I19IofkH0r52+Ic0KfF7SwpGPtcfmDpglOOfwr6KThRXuzUVCNj43Ey5lEdRRRWJwhRRRQAUUUUAFFFFABRRRQAUUUUAFFFFABRRRQAUUUUAFFFFABRRRQAUUUUAFFFFABRRRQAUUUUAFFFFABRRRQAUUUUAFFFFABRRRQAUUUUAFFFFABRRRQBjeMMHwvqmRkfZ34/Cvz08QmSJ/mA27QME8hu4r9B/GkjReFNUdeogavz418GaSU4+RmLAjqf8A61eHmT0ir2Pay7RtnKPKd5ycDPGQKiMvlylDySMjHpT7iJ5GOBge4zmiNTyHIIK4JI6gdq8JKSjpqj201N69fMo3DpKxBU7cY56HNS6I4t9VicHaoP3s9KVw0WQFBz3I7fjT9FthNqsMToCjMAQ3Hfv6VzKLUveZtyqK9PM9sszDeaRDLArQbtygOQxOMc/jkj8K1NGsyVDqWJHJz/hVXbZWVgLe3hW2AIGFPQ4H4Vo6fK1rEjIQ4yNxH61VacUvdZdGSin5md4pt2fBfnjbj2ri50KyjaDgDnB613/iJhcopIK5HQjr71xF6mzOAMjoAc149V88vdHJq++h7P8As5aylnBfWeeVmO0HnIIBx9ATXv8ANDHdrlF3MMdB1HevlD4MXv2PV5AXJYkMA2BtyOvH0Ir6l0m/E8IJI6Dp2/8Ar0YPEOE3SvueZi47Tii/DZ7owPyAqCa2aNSO57A/1qyk7ByAM454pk2XbgFcZ/Ovftzxs0eXFyT1M63h8mT+IAnuc0+5ndImwQWwQo9/1qVl8xwQBlcjPWntb7hgj5+tYqm2uXY35le7MuS9MLbyGYcDA7moZ70LNtzj2JJ4+tS39g7SI2CCD0zjIqA2P2mYFsAjnp/nmuOdGai43OqPI9S9brHcLn+L0rUtlMKgZJAqDTLTYvQ4Pcc5rS8jK8V14XDcsU2cNaor8vQhEwbueDUN4/BOcU6WMKay9RugAFyOKdebSaSCnDmkrFC+vSGwpxjrnNclq19JLOVYr5AHByd2a0dQmkaUqDkE4HPSsy8stwJBGTxzXky97VnoO8VoGnyQs6oqtgdGZs/n613mkOIofL2BmJDAhc4HfGK5jQtF/ckMioAASMZyP/r12+nWy2wjJBYEgfj2r08NFpWbOGrNPofLf7Zl2kviDQrYR4OwtlDjGQCQfy/nXg2l228kOvDE4Gc8V7d+2EAfiLpyuyqotC+M8k5GK8d00b0BA5JwMCniGueyOii17NEl5aFoHCjaVHJJxiq2io40y8UziM+UZGjGSXIwCPpjJ4z0q9cI0anhtpPPcA1ia0jwxKYZTBIAc7T1Hf35FdGEVVNtLQmsp8tl1OAuFj8oAEnA25YYzj2rFeEb95YbgcAD/Ct3UAA4jGOPesiVVDgEgnJIIH6GvKqzs3a17nYqXuqUdDM1FACASUHXcpyRXd/Djy4rq2TG8eYoYk5+XPP44rhNXt/mPznAUHKjJGfT1PtXefD0bbiLAXewzyOcCuSpUm3rHY6EopWvZn0vowT7JEEYROF5c+hH+Brg/BlqY/ibfW3mrKkc0ag9dwJDdR2PSu00iWI6XD5rqCY/mwTgHsPfPH51yXgHbF8Rr0vCoDOrLIACOSAPoecV0YSryztJ3v5HHVu4vm2sfc2mhxptoHMkpWNVy4wSM9PoOme+K6lUCKABxjFcv4auGvYIHnkDbV+XsQOoBx1xXTI2+POCD6HrX6TRd4I+Ub1scH450+A6JfblBQLjkHgjPOTXyx8N7p4viRo+0+WM4BBzvBxkH8ea+tdfsJtXstRs2UqmwsXzwTtPPt1r5D8KqulfFe0CEiKOdkAJxyMEH8eteDndnQ5n0Z7mXq/Mkfc1uBsFScMCMcVXsZPMhRsg5AORVo/druwfLUop+R5E9JHknxSCO7fJ86gqCOevQE+leZ6ZGkCbASFAwCSSa9g+IVqCsz4BQqMDOCD3P8q8sskG+VQgbDYGOMfWvhs1/i6S36H0OGf7vQdZqZGxyQvqScCu08OIEcEHdg9CetcpZLibGMA+lddpGxAAAMj1HT3rxKUdbPc2m+b3TrFkjKbSi54OcZI9q0LRx5YHT0HSsu1jMke8MCT6jOR6VqxzJCuCSSeMgcn8K+hoS5Xds4p2tZDizAk4IA/WmR2qSyb+VY9aep6Y+Ydeam2Bu2Bjv3rug3fQxb5RfKViuBnHf3q15e4ADFMhjI9Kn8gFsleR0PcfjXZTgr6HNKQsUP3WAAIqyoYehpF9KlUYr2sPST1OSUrhgGoiAg6k49aeVHc1GpB75+tdVWXTqSjkdbtmm1RpVRvL2gAZ755NX9AgLy7pD0GQp6duR/Kq2vRbrzKtgMOo9qs+HQv2yQhgfkAPJ5Oe3tXyEVfGrzPXldULp9Doug56U7NHXIxTq+0graI8cWmMyjr255p9RSDcrKehFaTk4q4lqcX42mZLuMjICqTwfXvXjfjaUznGXwvTJJz7E16342QiRGdvnJEecdq8+8Z20cdsu1QTt5Pr718liqUqkm5HtYfRJnzh44Rku4EeISxlssSx4AH9a93/AGfCkOgF3GwbVVUJyQCAR+IBFeE/EIsNWQODENmQGIyMAZyPavcfgToms6loEFw9wUgUiQKxykkYAwQBg856ZrnwFOftvd/M0xjtTSbPX7uWKWEqUGcEFupHvXhXxTY21ldiPbjawLEZBGDn9K9puALVpAFwDztrxD4v3Dppl6xBYbWHToCMV7eJU11PLowvJNPQ+GvFt59oImMZY7mUMDksD0JzwAMe3XvxXnF9IA5LRF0JwR616J4j2RxMqjfEANmOMg155e5feyBkRRnaxBwPr3NeA5xcny6s9uMko8q6nL3EZF+mU2kEYwRyM9a7WOHMADAgHHCnGK4uVlbVoo0XeXILEZ4IPAzXdbXuEDsx3YAJPBwBjH4dKqo3ZSkgpKXNy2sihdkK5G0YP3SDnINepfsh2slz8edK8k7mhgMm0nqC6gDJ4615dKo3EE5HavYf2NQ8f7Q2lGJASbYgjgggyKOfQc5/CuGu1Km5PTyLqWi7JXP0R8aaWBpd2Y0KoVJCtg5J6gn8a8q0m4ghSOMFkZSFMbDgevNe7+MbaNbCSFm3hgRtIIAPp9K8OvrUDUtqKQNx+Xb1A7HP+en48lWK9mlBmVOV4s9M8PWiRRQlEGCPmIriv2yrmKD9n/WY4wpZoxn1GcA/hivQPDsQaxiy7RyBVDqTkHj9OMce1eY/tjsi/ArVVIBeRWwScY5AH5kgV7eWxmranC43nsfmDcoFZEBJZY1DZHoKgEeM5dQABgZzmrVw28hlUjcMENyQe+e39KhktN6gsfmGRjqMV2VavvSjFbnqQneL5YbbkKTiVc4xgFQSOo9arm3MccAzuiKlt56Nzxz6VM0PkggnAYbQx4yewodeSrDlTgL6CsFdaE6tbaFEKspKng5454qPyXZWI4VTgknGM9Bz1qyISkoYkbccVHcLIxIIGxuOOhHvWka3ItFqczXutXVys42MTgBsYyD27V3nwBzb/FbSZwQWJKgg4464P5frXCy27jZkfKSeemB/+uu++AukG8+KukNErKFV/MYHgE4AB/U/hWzi5pNHLWSjBybufp9pOoTweGYfPRQHgYrGq53A5Bznrzk5r83viDIbzxhrs3lCDN4wKYxkgDBx2yK/R9IXk06IQoJW8tVCkkY6DGfxr87PizavZfEbxGjoxAuzsLjttHH4dK+hcuTCNX1seZgacp1rpWODlaSSbJYnHHJ7Uhthu5J55x7VKUDyAgKvUYNTxxu2CqFnAyFBr4eSvezR9QqaWjX5AscaIpWQM5J3IFIx6c1oRTiKDOBgA8EA/pWPK7LJg4x1HPIPSr0+ba1YspJAI/E1ToppW3Goxg2+xgybFnll8tQh5Kk4B/8A11zN0oE+I8KAT8q+9bodlV9/JOQAQDgdMH3rFngClgR5hPPzcYHcYFddNSta5zy/mbEhRlfDlQcYIBDfrWlYtJGMfKQTlWHp6VQsow+7qTxgA8AVt6fEUKF1yMg4PHHpTqwbWsrmVN3er/IuwmMOHeNXAB+Q5Iye/wBayNSYPC26JXBPBxxit6ULsxngnIGelYt+S6EElByBxRRpe9c2qRcFuc1dbzbybVIBG3cfU9vauc1eF3fzWaRiQFUB/lXHGcHvwK6q7jPkYAI28gr1z61yuruWIRWwMjnpg17dKK6s8urPn+M19E+a0IGMj07HuahvA5l6HYTkMDwfb8auaDbltN8wkIc46c/UVHfOIrhSCSobhSemeKLpN6XNoO8Ujq9DjMMCAkg43YzkDNa2MAHCqSdpIHUZ/WqOjw7bZJJcqrAcckketapjD4UcDscV407p3vqdb9nKzk9TB8TvmAIDsQcDJHeqWkQP5Zy27njHYelafiED7OEKLkdD15qjpLYKgZAYYOeAK64e05G5a3OepCLnbp+Z0GnEOVU5CjkgDufaums4liBLgDaQpBI4PpXP6XCS5YY2DoCMZx1+tdPCp8vkLkcdORXmVFTg07K5sqdOPv8A4Mw/ErJ5ZwMFQSMD9a8k1EBtag80AeZ857gqrYB9evavT/FxG5FXdsAwVB9OeT1ry2+jJ12Bw+0AFSM/eBIOPpxXr4OXNTdkefXbcrx2Z6fpWbm0jY4JHcHg+nPX8K2EgOwA9SDnnr9BWRose6JChAA5ya34GyPmBweR7ivO5+ST5jeHLa0ndopNEqMSTntgdqYkarnCEgngNzV0qJFYgBQTgbh19eP61DACkh53AZGGGetbwrpLR2Lk4S0HRKFkAxk4yM1fj2kbeA3B+n41VC+Vg9G7kVbtlA+dw23qSBk/lVRktGnuYpQ2Q0xEkheD2yccd607WAjy238KOR3P41SMUhfKDCkZG7jNalminYjA5PXB712QlHaauc9S9rWOj0CYRSxDJDNIqLkdyQBX6Jfs5QSad4Q0hpVI+0Mz9O7Cvz+8IwH7ZbFEBPmK2W5x8wGPxr9KPhzZRWHhPwsgG1icY9ccVUlGdWOmxxtNs9Pooor3BhUU86W0LyyHaijJNSYrlfE+qLkw+ZwpPyj1GOv51cIubshN2Efx5aQST+akqquAoAzk/wAxXNa98QNQkLrYRrCDyrSEjA7jjvWbMC29yQdxPINUGhBBLn8qKsYxegQM648aa+pJe6DgHcuVGR+PPSsa+8a6vdFoxOyEDgqOv4nPeti6t12EEDJ6ZNURpyhSSoz1OBmuXlj2OlR01Rzxuby8BE8xcE564praXJPs3OGzySR+lbJt97gYUAdMCp/I2oARjntT5b2M/d6GKmnAMoIPoR1xW3ZacscQwBn1q9ZaZ5xGBknpxWqmmtEdpHPsOntStb3mJXeplw2YIPGCOckVHcquTgYUdOK3l01ooSSAO+BWNcqAWHoeR6U7qfwjfM9WZc0YODnjrVC4QSPznAGMVcuCEbjGM5wp9arRRh3ZiSMnjAzk/wBBTa5tGVO6WqM6+lEHAI9vesqVzgnBOCB0yffitTVXBkYEYxwR3FZTh3J2YOOSM4wO5p8qW5mmuotupMp2EYbgkjr/AFrqxp8UOjGWTduUEswPBOOCB2+lcjDKVkABCk8AscYrZur6X+y2gdgwK7ST/Ep6j0xRfsXF2OcsmLYYxbHzkgkEH39q6rw/GJJVVgAo6DArm7SNTOC2SM87Tjjt9a6zw+hecnGEUgEryR+FY1G/s6jcnazR1MMf79AACMcjFbrqkMJxgHHasTTpCbgAjGTgkelbd/8ALGDnAAOcHrXn1HaSvoawT6nOXsgaXLgFemTjH0q7ZgPdRK4AcMCA3bn/AOvVCUiSfqCnbnrV7TiDeRZfkso56dRx/Spm5RW5ond2Z6XokapPHnDMqEKRwMHGaj8WD/RR1GWI9e1aGjwAlTjHy5qv4mtzJb4bO3k49K6cKlJ8w5Nc1keMa3aKGYgHrn61yl1B8uTkZ+YEH8q7nxDGUYqDxk4rj7tCcjqa9d+8YXlFXKQUOck4HseDUiqN3uKZEPLYZ3bie2TilnYhtgJBPRlGcfj0rCSvoRzO+uhdiOASOrDH0962NIlKypwSc8n1xWDBISAScHGK0LG6ImG05FcNaMpQsjdRlF7ntfg+4UhXyMbAM57A11eq2I1Cwnt2AIkRl59xXmvg66CKifNgkDaD1/z1r1GJhLCjA54BzU4R+zfK9zGd073PAZojCJraXDTRMVORyPQ/lXPXQVZgoBBz/n6V6D460trLxYZIwBHdKS3HGQBgfzrjdXtRFKeiHPUnI/SvYk+bWxbUdynGw6kY/CrMJIckHB7VQIQOA+SQcgA4q5FJleAQPXNczd3owun1NS1fCjc6hwPp+IrVtZipAJ545zWFbbcg4z24NaMLAEEEA9lHes5KTjqKTOotZQQDnk+ldBpdz5YVScnua5Czc7kAYHdXQaeTwTwSMEA9RWNnay0ZlZtWO10+4Dkirs4DRnOce1YNlIFlHI4ORz19630PmRg44Irem+5GqepjuuOmQc8HPQ9qtW7jbk8fQdabcRlCehBPOeajhPzDJAB71c+6Nk7l7cevamMAfce9KjCQAZzQV/Kudpt6jWgwAKO470xkBPr3qRducjig4wCOOep70km9yr2I8YxkZH86V8E9OnalC9c5+lJtxk9R04q0rCvbUauQeTjA+uacDnrg47Yx+tIQdvHJ7ZoA2tyQTjsCBRFaivcM498d6QOSwBHbj3pdowOcjH5ikKgjBJAz1FNReuo99xpwvY59aQ5IGcYHNPHrjGTxu4oBOQDjBHXNRa/UrmshrjjpimeXnHJBH6incnqTgds0rY47dOazfYLsVAB05FSAdcjOeoPemquB/WnJ1GTj61XNZpMnzuLgYAHTsAKQJgYAAHsKmChu1JtAz1z/ACrV+Rm1cYABRz+XtS7eoP4U8ZI4B4HWrXcgZg5GM8H16UvAPJ7+lP2jAz1oVD3qrBfsJjg459jTwMjacE9wKFX1HH0p4BPOfwxTEIozz/Slxn2pw/lS4pq4hoFB6cYzTu3pRTAYygY/wpOBzjrxmnMO460EcEGi4EZUYJOcn0PSoyMcEY71MVz1ppwe351DTGiHAzShQetPK9x0I5HXinheAMdKLAR+WGAJHHpiopkIwAOM9at7Pqaa8YK96OUpPoZsvBPpnIqFiMY6e9W5RyenFVSMDAAxWbbTskW1qVJwSOB2r51/bF8K/wBrfDpb3ZveCUFuMkL04HoM9K+jpEIzzk+mOn41wHxf05NT8BazA6q+6A5JHb/HOKxnoe3k+IeGxlOa6M/N/wAPXG2e0eNSCzKAw5IOOSO2frXrfiS4W38beHNWiBiy8TscgHJAz06Y4H4V5JYRG3vEVQAYZMFSOhHBH+fX8K9O8YEv4W0a+idgocfPt54PI+gHf/8AVXk+0UcSnfVs/o7G8uIoN3+KL/FH6UWmy9sIJMfLJErD6EA1h6no8bFiAOtRfCrVf7c+HmgXm/eXtEBPuBj+lbE8TmIBxz3719G0fy0pyoylHtc4q70wxsArMMdQO9SWenloyXXGP7vORXQvYicZxkk8cVo2mkpEvJP0GKFHXUylWu7HKHTnAIIwpHUdfyrnbu3kDuXQ/L6jqa9Uk0+MngDGO9Z0vhmOeWRiAA2OvPSr03FGq0zhIbZ5rckqTgctUFvaOl5gEYHTHf3FegQ+H/IV1wOQRnGfpVa10AxurNhipyGIxmk0axqWi0Y8FuRGo5znJOOvHQ1k+J9Mf7GXwQMZ6dq9Ah09I7WXdjhyQR6dv51Q8VaZ5mngRrnLBSq/nn9KTXQuhWSmlc+WPFenfap3Vo2dARhSTyQc/lWp4dgNm6tGNgIAOBxj0+leh3XgZb/VFhkVTvUsCVzjHt+NYT6M1qwCpkhtpGMY5weK0j2sdeIr86917Hn/AMWYnksSyMIwVDZxjBHp7k4FfCHxa09Y9QuLyQnIBGAD+YH4V+i/xD0VY4NGicH/AEp2EisONuOo9+PWvhz9oPw+2kTXMAGwI7AkjOTnt/hWDtGXY9HDYj28FFb2Plm92+a+zIPXjuDWSY2YN1J56jHSti4DLOysQylsA/0IqvqFuQhKMMjqBzmtHzJ8q1PFqzcpSUNl3MG43LEFRcMB8xJwCayJUAcjlmIyTmtadiqfMpww9fyqhtVTkKCSearla0aMbRtqFpEWlDMgdQMYJxn/AOtWrFvjAIbLDrxj6YNQWVvkscADOVx3/GrgiyrkKpCgMCe3rUGHMrn7AxLkCQ8AcZ7fl605s44xg+3emAbupK+gA681OqgkDGBjPXtXg8vkfRJW0TJI/lAYjt2FOwQ4wCMHIA4waaqnuwPHQ9DT1UnJfAwBhs9+9aJdEhqeoKTEACBvKs5C9AdwGD7nOalclsYIIHXIqCNy20sDgjcCDkEVMCGwyNkc8HPH4Vg7Rew0rsmiw6BgQVIyTTo23DG1T3BHemhgEGMgnr709XO0FDkDgjHSrVpaoiUOaV+nqWYgSDzTwVxgnHNQKX6gYB55qZCGHzDJxxQ7pl3shVQg5B4PrzTAxySwJA4IyOQf6f4U/BPTIHY56UmxskjkD+VbRXvXBO8veGhwqgpwOxprOXU8AH0qRhuAGOPX+lMGUHAIIPBBqZ2ew7xva1xqODgE5NSRuUbOMj2qIKQc9yafgqcFODzwc1g0bJqWkUW0kJBIXI9qerlnBIAFMgkHQg8dCKmQ8nGRnrVxjpuZXkm7IdkkgHpU0cO75VJ5PbvTYoxJgdTjnHHNWoYAQQwOe4/pWfs7vmRSi37xCy5GDxgVTuIzkkcgd61JowRxkH1BNUJ0KLg4PvVTi0nzApJuzMuUEryMZ9a84+LViLrw7cg4wFOc9gRyf0r0y4yq7jgkciuG8fWzyaFdFgxSSMqeOMVywbi79S6d4zV+jPiZpHiv5FlRThioK8hhngj6jmrEQj/tGJ3BORwST0HGKdqMCReJbqN5AULnYAeFAHT6mnzRm3uxNFEScKNrNxkdfpVQ5VWfNZI/oehNywUJeR9H/ASETCcSLucEkKBjAIAGD3PevXnh8pyASB6eleSfs3zf2hqvlgmMKCuCMEsQCD+GRXteq2UdtdPEBgg7WGeh7168XGpBpn4Rn9vrbcjOLeUpxhs+ozgVCZVCKoyMYAzz/OrLbAdoyccYznFQyIkjckKAOpOMfjXHJ8jsjw47arTuVy54JGATgE96ljXABzjJwKWNUfBV1O0nIHPP9Kk48v5SCcZHTBP1qoNrUXOk9B8YYHk9+OTW9pUKvhSe3fisSNH3R5JJIyT1Aro9HPKpgnJxkDgV2U7yV2ZNpqyNiOxR0HAJFWrTRhMCDg8citCytQuFIB6c10EEAVAoAAPYAdapOV+U5KrcOpzthorpcjPzAYwp4xj9a6uKMRLhRwTgDP8An86RLQBs4yPUHrVxIAEBxnHTJpyXQjnclqU2XzFJVRhu+P1rhvH2mnyndEACnDHHce9eilDggZAPUY61geJrJp7F2A3H7uM1lJqC8yJu2x4HIDFKcnKntjP45qRWG4AHrycip9TiMNzIucMpwQRgg/SoBtcgZIP+71/Gp5Or3OqKTSkSohPB6fT1pxRlIJOTjoOAfaoBv8zbxyenSpiR0bn1FN6K7epjJ3e+g+TMa7vbkAZqeIkgAHFMUB1AOD26U+IASYJz9K1g7aNlJX+EnVCuOTnPPNWwSQMEY4JyKrodxIYbQOhanouwkk8ehFbq97hZLctIyBgeWKn06fjWos26MHrxisWIpnqfpV23Yk5zkZxjNHNfVByaaGlZS+W42kAg59M132lzrfaYoY8gcHH6GvOFJ8wHqM89q7PwlfZikgJUljwT1HfFD/mYU5N3jIzr22S0vnC7gTyTjqPr+dLb37NwshCkcd6t+IoPnGQSDyGHTNYG942BJyR7VputybqLu+h6r4ZvRdWe0sS6YBz3461vCT1rzbwlrRt5vLJ3KxAwOMZPJ969DhG8ZDU9Ni5WlqStjb7iqd3CLhCOc4xV/qoz1x0qKRART2Ji7M4DxHp4giLjA7kkdq5WS6CdCcg+tepaxpq3Fq3GScivKtWtDZXDB8gg8jNR0FLWV7l7RtcezuU/iUnnJxXf2OsR3ESnfkEYzXjwciUEYOOR9fWtzS9ZltXAJ46EE4wKTjzK6LUk1oevx3QKrzxgYNWI5w/fmuH0/wARpMwBODjjLdfwrZtNWRnxk59hWcXZWOfrdnR4GCR19DSld2Dj8z0qtb3CyID2PvVgNnnpg4+vvVcyG00PjdoxhiWx3PWpUdZACMEVBkYxTclDxj6E1fMQ43LTKHHsaoSWpizgkj86uRzB+1SMgcEHpVqxMZODM7yldcHn/GsXXNDhvbaUSJksOCBXRyQkElT07Cocgghh7dKylBvY0dpo+dfFHhybSrhwUbYxJBx61x80TIcE5zzmvp/X/DcOqwMrLg4IzgV4V4q8LS6JeyFs7COCRgbR79+tclSEnomWnayOPaMA5CqCB1INNkiLxAkEDOM5xzVkxfMWPII6g9fTmmFAQTz9KLSfxLY6L3tcqSR/Ln1HAzTQAADk/LyD6GrLRnGTkdOOlQyxF8oR8pHJHf2rNxtqmW+RpkKgLgoMEnr/ADoIYsSeABzUqxhUULzjjk9v6mkkd1XCort/dY4B/HsKlO+sib22EjdoSAEB4xhhnGfrQWbOccDsTimJISMkDmnqxZh0wOoqgu1uPWQ/e71NHKzqpckHHTPSq7fuyCQfQHPFSoQcZ5FQ3yzv1EpOTJC53BVTeScnJ6Y71C9vtByATntUpkVGBJAJOAalIDIegPYkUSSk9EQk72Mp4ipJPI5xUDwnlsH8q0Z1+8ACVYnqBwB0qvKAHJUMBgYGScAdfrScdNEa+8ncqRxhEds4GRknsT2qeCJ5nOSCgGACefem/wCsGeMKcHnpVhF44GCKqLl1Jc31WxDJbFX3FGIQ8EjgH/GoxvRRklmznOAMc9MVfK5XkZI9KikQjGVxzjFNu/2QUuttxFupYVBDc8Z4qxD4guVzgsADwM9aqyKSAMYOOaj2g9D061lywe6K5435Wah1zziDJJJx8pUykgZx1B4z0qxHf2yEuiHBHc5/n0rFZUKYIB557Unybc9DxjmqUIpaOyKjKz91FrUpRcsSiADGcCspJHiIDgg56elWS21c5IBGOD1pmwnJJLg9FboPWp0Ra5k9QdiQMZ5PUVo6TMYpUYsw2sG4Bzx7VnlygwCQCR27j3qa0kYSqMkZPBHau6gmpqVxNuz5T6o+FeuDU9BjgZmLxqGXcMfKeP5g1rePPDsHizwlqel3MSzRTxMNjqCDx0x+n415X8GtX+y6lHA0hdpAEYk9cjj6c17oQGBzyCK9iuuSopx66njzWrR+D3xz+GN38LfiZr/hyeMLa2svmWpOfnhcblPPoDXnMuXUF33leFU19/f8FKvh0kunaD49ii3m0LaXfgR5yN3yEn2wevtXwQ6FsydzzinjKaqONXqycKk24tkQJjjJCA45AJ6V23hhprjRCgO1ydyquDhj71xsu/yVMmVz0IAGRmu08JuLjSZkRCoPAKHh88nI+vNecoqG52JX0R0HjZBJcac7RmGU26lo1bOcLjJ9yeTXnurwmElTjJOSTz+Fej+NSbldNcCKN47UIShxk5P3vfGOfwrzzUAJGkfaWZThmY559B6DHaobb+FaGWidijpoJkyw4zwa1bqJduQAXIJxnrWVZ4kcodykEYwev/1q1Z4yikgEkcEVPvJ7HbBXjp+JWEe+IZBQ9ccHHtUIyWIIJx3HQe2KfcSOsZ2KGfqA3ApYJeSGG055461fMm7tDcdbDEQmQhUBAHbv/Snv1JJJOORnODjigghwQSFYZyO1WJYleJwCwU8h8ZYD+VDlJfCjGVJuWhlqrLGWY/vGXlcEgepA/CmAMcB/m3HBwf6VZkjAbaDx7nrSMqIrHP3RngVzyep0qg7c7YxMIeuPSpg4Jy6EqDwAwBqvuPmKcggjpjrSyEqC4BYegrNK+jLjaKd5bm7pshnQIpwSeQcflWpcxEwgA44xg+npWFpm84GGwewArpdQDtGHVSSAA2QAf/1Cn7JPVFwitzPeFNowScDntzT4D9wr1AxwaiYs4IwQANpJ6Mev+c1PbgwqCANxGMEZxVct9HE7JX5byJ7hEk2KVBC8g4x2/XmqhRYwSG289F/nWgFJQ4Aywye/aqjx4XJU49cVzVE4+6kYwUYSTT3LVqGEY3ZIPRq07YDIQjKD5sgcZ/xrNtiBAS5wARlieta0BVFBB69cnnFZynzKzVj0JRlOSZMrscEc4P5VoWzq0ZDAZIxx2qkAWc7GyCeSDjNW4IyHCkfTmsuWLsndnbCBp2i54IAUYx7/AIV7X+zdKE+LfhYAkMbhhnHbH+JFeK2YfcoPGDkHPSvYv2fTDbfFPwszlhtvF+YgkDkce+cV2YKkqdXRF1W40WmfTXxmmkt/iZprEiNxfw8A9towf1r6it23QIc5JGc+tfLvx/SNPH1hKvLNeW4z7hR/QV9OaWc6bbc9Y1/kK9+ov3SZ8XiElCLLlFFFcpwBRRRQAUUUUAFFFFABRRRQAUUUUAFFFFABRRRQAUUUUAFFFFABRRRQAUUUUAFFFFABSd6Won/18fpg5/SgCWiiigAooooAKKKKACiiigAooooAKKKKACiiigAooooAKKKKAMLxvz4S1UYzmBhX5+a8BBIiNwREuD0zxg/rX6D+L8DwxqecY+zv1+lfnj4igY3DhjvJAy2c8dh7cYr5/NXyqMj38qteVznbseaSFBwBnPSqO0s3XgcE46GtCVVjJwcknJqqGKMSCRzwfSvnFVs/ebPYkkupA7mKNg5IGcZI60aPKiatAmDukOAc46c025cMePTGPWnaKyLqcJbJKtuBYg56gjHYYNac0b81yemjPaltf9GiUv5yhBhsDnIzj3xnHPPFa2nTeXGCSFIxgk4we1c1DdN9nQxsSGAIra0ZySPMYLxyQOM1wVWqi9066UJ2utS1rN75tqEMO0qc+bkHI/nzk9u1chNCHmJ52g9667VECQllcOMAjGa5h0OSSCAfmHHUf/rrz3S5E25XNJwnBXZu/DzEOuOEJBkQqdvfGDg/nn8K+jvDGo4twjHdgdc9+/H4Cvm34dyLceJNqlcxgodxHyZA5+uK960hzbhemPauKV41FOMjml78VFnpFpdBwCDk+9W/M3tjgE/pXOWl1vi4646VpW905IPBzxX0+GxMkkmzwqlGzbNEIoPHB9QP1pQAM9Wyepqs8u0g/jwalibeAf0r0lVvuczi1qRXcJlAGcYx09KqLblcgg54HArRaTY2DimhwSOhHWnJwkjSM5JWJ7MIsOM5x2NL5wAIXoOKqz3MVuODjPWqEt8hbgbR3xXNUxCp2XYmNJzdy5cXqxdDlvSuV1O9Z2kK9QSCPSrV3cqGY5OK528mEhcJkAEjJHX1rya1eVR2iejTp+y1Ki3qyTEuxK46KM1fkZXjR9gcAjAxn8cf1qjHDuUHHTr71vaXaLLtBGQPmBUdTSppN6ocrR1TNHTYwFBIJx6CuitGwkRVGyOMOMf5PvWVZxskwAGD6AcV0UK4RQQGI4r16CXW559aaPjv9rxWb4jaewUKXsiCX7gEdPyrxvTXYMAST7Ht+VenftV38t78XBBkGO2tgMf3Sf8A9X615rp1skqSHcc4AB9D16+uM1wVajdRr8z04RUacWXbqTaoc4IySQO34Vz/AIvv4pI7IpH5AMZyc8OckA5PTIPQeldHNDEIgBvMpIAAXOffPbFct47sHsJrRHUyrIQdwOQmRkH9fw5rupwm4OUWZ1FFyTvscPfjyySSOT61kOgVwSx3A9PT3zW3qMAUvFIS+0nBU5U+4rIZAGI468Zr5+dOMZ3O+FSLjYydRWVpUCOEIOdxGR9MV6B4Fj3TRFyAUYMCvy89Px69K4q6jAkBGcD2zXe+BpIzPErlWKnscEn1xUTnG3n95UVGTu2e82W9LEtkFwpztGMnHUDtXLeDLWQeL5tp+UOGLAADIIOPXnNdVau01gqg5JUD5sAfnXN+C5jD4vukJ35wdoGME+/enhrO1r7mFe3s3c+2fCLK+mW2NyAoMKxyeFA6/UV2MILREPkZ4/SuR8ETRTWsLpiTClc9wfpXYQkTRq5HPrX6lhXemmz41qzaOa1twhnTz2SRonwqj7x2kdfbivjjVXFj8R0ml3EyXpZVPBOFwQfbivtfWNPH2WSTyvtBQlgoYqRnrjtXxd8Q823xBFwUZUW7KorEFtpJGQB16gV4+exj9WbZ7OX1FztPsfavh9mfTLYvjd5akkd+OP6VqkZWsHwlIz6DZbmLMIlBPrgY4/Kt3Py1tlkl9XSa6HnVlabOH8f2z/Y2KgMQO5xx/WvI7XLzk5Cqwz0Ne2+MVAsJWcZTbtI9c9K8Zg2m8YNk88gEce1fJZs4qppE9zBtcmpNbyBZ1UkqCOCAM59c102m5X51TcQMgMcA/jXPRxL9oRyBlfl59K6vTkOxQFXBGQQck++K8OlU961tDom7bHTacRNErPGFYcEjn8KuOqbflB/+t61n6YwjRV+Zs9CR09q0GwTyMCvcpyhOF0cUt9AiJkRcHr0P9Ku25wOetVYdoxg/hVmEMF5I5J6/y966aMbbHPULYwuMdzmpAzDtmmL8y57g4x0qQZU9sd69ajqjiZYFKTgVGHBp26vZhNWsnqYWHHkVGQF5p/Wqt85SFiOMVNaTULlRV3ZHN6reAajIhX92cbcDv3q14ahVZ5nGQW7E5/KudvZDNcF9xKk9PSun8LKwt2ZjyT19u1fD4TEOtjnd6Ht1oeyoWN8A96UdKTvz0pwUDoOvNfoUN9DwWOqJxnPOKkFU5JGVp1UqH4K5OAeKqs7RCO55/wCLdTB1GK3b96DltxyCMEYPauO8cXHyq5AcsoIC4AA6Hj6+lbHiNzd6srkbSoZQUPAwf5muM8Z3EsIWIPvBBAYgD8K+FxM5+0dme3TptWszwvxt5Vx4hlSVFnWM7gpXOFPQZ+lfVPwLAb4cWDoVICKoVhyoAwP5V8oeIZS2vu8odyoKMCMYxyQRX1v8EbRYfh5DOkoYEEHBz/FkD8ARXRlfNPEPQrHyiqSikbd/CPNkdyMFSefWvAPjRKlv4f1KTdht42BvQKc/rj86911eZnhy/wB7HUcV85/HgmfQpGaX77EKxP3+nHHbtXu4mTSaPOw8Xe6PjTxLEEiZNy7YwSMc5/8A1V51dqCSAAB13A4Br0PxfvAYqnzdSpPA9jXnN/kAlyF3fofSvlk1Gd7nvQfKrWOcjiC61FOpOVbjnAI9D7V3MSSG3DEFCRkCuLtCU1mIODszy6nOD9K7mXMkUTcIUHAU5B+tdFepLmjdGkHVStPReRnzDdnIOfevd/2FYrWb49IJwspW2BjCjJGG5B/MV4ZcMyrwquM4Ykn5f/r19B/sBKB8crpy4JS1AQEc5JGfyyK8nEz9otTDEJ9n6n6M+LYA0Er7VyMAM4Jwe3+FeFX2n3Fpq6OkgYIxLLjGST/+uvoPXGV0kVwACTx715N4mskhmR2DDJKkqMg9wc/410VoxdO0fyOajzJWOp0W+E1vFFcJFtZQMxZAPHfPvXin7c2qCx+CUkCZYzjyxIRkgBg2Pc8cfhXqWgT/AG1hEiGUDGFzgc//AKq8j/b3tfs3wZsdn7t1nRuTgnLYIHqRxXo5XGc5JX0RhPl57H50SKIgsZQjb8pB5I/+vUbROUBwyAcYJ6+9WLqFkuDnseSPWk3kxNuJJyTk/wAq0rRlGTbO1U4zdvyZVeRhAISFKBtw3DofWq/2ZQxyCrkFhk9QO9PJbzCSeD0BHSmyGRmQZUluBg9ff2FZQjLdL8yJL2b9xaoqS7i6gsVA6lcZz+NQyE78tyccEEj9KmkBkkBJyAMDtURgJmJ5YY+6a66dlvG5zWvIhdXZTuc4B4GOor079mSdYPi5pxdN6uu1gRkOD2PbjBP415tGpQDJZh6+leqfs0EQ/EnEqRsDEqQlhg8MSee55x16fSnUnGCsk1qOvL2dJ6aH6b6fDFd6ZALW3WLbHuJTJ3EDJ47dK/OT48CVPil4jEpGGlVwo6ZK8mv0l0K3nOhWQVdrCIDcB+nvX58ftQ6Z/Z/xc1eAgxs0cbMpHIOM/wBcV9PdPCS5lfQ8bCWddWfyPG4UXzAxHAPJxnHuKmAMpJDFBk4JGMDt+dI37voSOPTNNldm2/McKNoBPavhW6U7x/U+m9l0gyOG0ee4ZWIYLjJJ6/QGrWuYj05kx5RKlQynofWktAyOC2QM4LdfxqPxXIkmmtC5+WUdRjkCohUSmoJaGUqU4LXUwVUeQScsgxyOSfcVhSxCS5w5L4bk9OD7VtpI8i7MKEA3Ag9T9BwBWZKpDnKYPY5yM+hr0o1Y3t0MuWT6JfMfYWTI3Dsgz0B6jsDWxawFCSvIJyR7/XtVGwy8ak7RsbOcHJ49DxgV0NtC0UwJ2OXGSygAc9wOg+napnKD2Yla9luivKu08Ejngnv/AIVn3yHYHKBM9h/P8a1ZBklMDAPQVnakzLAy5BJ4HPAH0p0o3+Eqfvr3tjlL1iJJUcAKMdDnPfIIrldVIklwAc+p712F3bb1PIQ4OWx0rjdQhdZgMrnPJjGASfXPT14r3qEbxve558rrax1Wh4j0kISxJOTuA6j0NUdQXMkaMyx5OCWPH0+p4FXrISHTLaMkPHHHtBx1zzye9UbtvNlV2GADgHOM+h9+ayVSd30N1OfIo21O60DZHEocrJvT73J2/wD16vk5bjgDtms7w/8AJpsKv94dgOB6mtQbcDABJOSTXi1OVO1jsjBSje2pkeIkWe2VQxR1bIYdvXjuaztLy7FXyemM9qu+Jpf3aiICMkgBmOR1HHuTVXTYzI20ncc+nWupy54JbHPzPms0dXpkZOxQRtU8+3Fb0fygqhBcqSQRnjHJx7etYmmROWycDA6VvIB5JLhWxxz3Hoa8yTbly3OidkvdZxviVEll+8zoAcnPJPYfQV5rq8Yj1mEEYdeevavS9YYC5kDEJg4KjJx+deca3htXKupXptkxyQT2r3sGoRi9bnlVLR3dz0/wwVk06IFcdwxPXNdAY0KDIVwAQFJrnvDaE2sfyAIFABXpXQGJTICJCU4+U8fy5rypS95pNaneuRxVh8iKiHgcjJGc9ulVolKJlwpkbqCeg7c+tTmMJnDcgZwTnP8AjUcal5B3Odp9BVpRjLle5DRL5YMqHO1APmyeCR+tTqxjlwFOCRznp9KaIwcB1DDvuPb+tTiNA5cffxtB9q25lFXSuNQ0vFEkcR3Agtgkk7j0q7bnaQEBZSM7h0qvA3GCc57gdKvIo+QLllPUe1dicZK0Tlbcl2Z6R8KbKW71+wChWVpwjBhkFSDk49fQ1+imhN5FvoEXOwOm3joSSD+tfCH7ONg954ztpJgJYlj3Z2gKuD/Mg9c9q+4bK5Jl0Vy2FjuI1Ax2BP8AjWFGSlWs+hxS1d2erUUlLX06II5H2ozdgCa881mHfPOWGQWznPJJ5rvr99tpKenymuE1iNgSQcgjv6+n0ruoXUZNMzkrtI5plCZAJIHcnPH1qKTLrgDBHtWnFa5BwOT396jl04oAcHC9McYrkk+Z3No6bGFdKc81UkcjJB4PbFa15ACThWB9T09+KzJUbJQoVUnOTisZ+SNU0tZFe0tQzls5B/GrsdkHlQDLbhkcUtnbE4CcZ5wO1dLZWyRxK7nJVcLnv/jUxTM+btsQadbJbgFsZx3rQjRJgkgGAwBqrcOSSwB69hVm0nIh9B0IIqm+rC19WyW8RVt2xkZHftXEXzNvJwBXX39zs06STILDgYOOa4uaUEsoXHPXHX3qVG2xd5MzJ0BBUAAHmmKoSBW7EZFSXAAcdMDk4pL/AAsQJONq4HHrzQn0e4tW7GBqBDSgkDIPB9KzriNXPIyMEEZOCPpViQs8jk9jkAVXDeYeDkA8kVTs0Nyt0EhASQHHOe4zWhfS4sgvVcHjP61SxscZB+oFN1DDwgZzkgE5xip5bPQhN31JLCHzW3jcB1KkjgV2ug2w8oueB/8AWrkdJh34BB65FehaCgFjLER1APJxwByPeon3RpzRJNEJe5GVCMDk4zzWzqL7OCPcmsnSVH2onOQDWjq8gaMDgHBIJHWuKsrvzN4NtaGDJIrOSOAaW2kxKhAO4MGI47HpVKZzu7gYB56+4qfTG89htBzng5rXkXLeSJvfQ9x8PbW02Jxzkfe9ar+I93lZwMdQab4PJOjwAggldxHoT2qfXl3W2QMn+laYZqxmr8x5Nr0Ycuyg8ZJHt9K468iCNkHqK7fXNju7ockjsOorkb6Ih8jOe+a9CXu7kX/mMiXLNjYqAdwTzTZEEKknkdflGaddgq49D6dqYJQyY4I7VkxNK90xsTbhwQQT2FaNqMDPQ59MVmRuAcoMAcYIq5A7k5Bx6YFY1UpKzZ0r3viO68MXgRhyN68rknGfwr2LR5zNaDPWvBdBuPIZcLjJ5A+teweEdRE0AXd7YHP05ritGm1ymc4roVPiXZF9Ngu1HMUqhiByFJ5/DGa8z1SAbASAB/dx1PrXuesWK6lplxAwGHQjkZ7V41eWv2nSliKtvycyBucA4x+lexFqULGL2ONkIjlYYAwcfSpIyd2e3pTryNo5GAADHgtjNNhX5ccn1rOVloUo9y3CSckcVo22QASc81mwkr04Oeh4rRt2JQcAetc8973Nk7rU6CxYbVY8EEV0Fk+COc4PrXK2JDbSSc9gDn8a6CylO4AHPPpistU7szuk7o6e1kyFGcYI5rpLRg0Q4wa5ixJeIEg57gV0ennMIyc47+tawWu5nIbfRkpkEgk9RVAZXHzAkdTjA/KtW6QNHnGSKynxuIB5raWqHEu27hlz2xwRzUhBxx0qvA3HAP8AjVtcbc9D6VivMa0IWz0HGKaMkc1PsBzUbAgcceveqaWjNFJbDSmOnPFCIScdqdglsAH15qcR8f401FbkNldl9OQabg8+mKsmPHOePQVE3Tjk+5pWBeRFg+mKCck549qdj+Lt6UPjHTn1qbLce5GQOpGT0welKFOBnHuRQvzHrjjsKeqjHHTpUO6d0xq6IyuOMcHjNL0HPIpWAzzzzjikYcZGcdDmi+tywGQc5BHuaeNwPUcdj61GOaenIGcHHeiXcViwpLgdvaho+R3PvSRPzjjNTcEetWtdzF6ELKcAdPcUig5GBx3qTH596TG3kHFU09wAjPA/nTgCF9TSBcE0oAPqe2KqK02JFx6mlHf1peM5oA24HYCrSSJHUnWmkjHB60oYf5FUAvelpOvSj2pCDg0YFAGKWgYzGfX05pCD6gfUU/oPWkI3dhweM1N7ANCnnuKdg9aBxk4NKSB1poBBxnJH4Uvc0tFUBn3SbmbbyOjf0qqyZ54JI61oTRgFjnOccfSqjgA4H6isZK7NebRFNyOVOOema5rxhAbnQtQjClt0DAY9fX8OtdVJGMYGBWVeReZ8rYMbHawI65rlndnVQly1IyPyw1NZrTxRqts5OVumXg4A4AyB716hcMdR+D1u2CRAwTAPzA84Of8AOa5j4weHRonxR1+JclWuS6kdCp7/AEwRW94XkkvvAGswAZA2le+SD1+gGa87ETUXFs/qKk4V8BRqRfRfifbf7LerDWPgxosg48vdDwc9Mf41606A4yK+cf2GtUF58LJrPdua1uP0IP8Ah+tfRwyyc8Z5xX0O9j+Xs0pujja0O0mRCFQ3AFT9BSBTkc07rT8jy4rqHf3ooxzS0jQac7h6c0j4Hb2pzHaM0tAFaT5d+ThRhs/j0/T9aLhTJ5a9ATyfwovc/ZnHfA/nUikNg9R1FUtTP4WZD6Gqaja3KhRsDK+SeQelc34g0RIYri4VAXWQJg4Gc9OfT613y4Zc9jXNa9C8unatESp3IAmex4PP41SbvdGibPAPjVeGNdCa3YO9qTNgj+LOCp9sHNfHHxrjGr2Go3VyVLgM6MDnB/xNfYXxWtxqMqEAAwKVBTjJxzkd/rXyf8UrLdbXcbuQM/KpIKn14/L8ql6rU9bCylBx8j4v1JEhkwpVmPJIHBz3rOuXfBwQRjnbk5Fb/jC3e31Qxrs2DIIC4yawbuMsF2HGByCOtDdmnceN5lWb7mHcgpgtkAjIB7c1nSlVIw/LEAH3z0rRvFIRudzbtwBXp+Pr1qGyHyjJ4z8w68e1Jzb31PPdSRbsozwGLqR1BwOn61NdSBCRsO0jkrzioYZXacEIHBOc5Iz7EVNOm8YGQ2OWz/Km3foTGz0P19R+CMc5HJ7Cpo5HCkDB9Mjv9ajX533bSYwD0wPpzTwhJxnaD0IHSvnVDS7PejBSV2h6kDJCFmyCecY9PwqVJATtIGR/EB0pMgYAAJxjAqQEEjIIAHykDr9aSvz6i0jqx+wNgnjjmhYSTwcDNNJzgg4wc4B61KJdwUKOSehPak1zu5tBPeI4KGGCeQefanj5QoXqOSaQLkdSSDycUKMEd88delbOKt7qCTbexYSXHy5/EipcgYwQOOfeoEiLEE8ZPHPWrA2jgjBAoVkrIjraKHAgEMckjjkUPl1AHHoQKFyw5IwOntShztABBBHB9avns0mChqN2EkDIAJ9OlPmyBwABgDg/rUYUoxIcnPI7YpxQlivY89P61MkrijFrUrbyAOgI/WpV3EkkcDGT/Sh7cqx4OQeR6VJEN6kjP0qLRbuzZNJXaJUVcZ79ABU6KNoQ5BwMEc1AibSDgk9qtKxABxg54Iq1ytWTIkm1oSIpOAAoI45NX41UAAEnjmq0UCSAEAkjJPHT3qxHGoUAE5z6VrG606ESk0lpoLOQM7FJx1BrLlXzELAj3BrZuYyEBXBwACT1rLugd/B4GMj1rnqpJChpsZM0eXyeR3GcfrXMeLoPtGmTxK7IWUgEH/PFddNFuU54IHHNc34hRFtJyCFG0j5u+a44zaknsjrbdtNT4k8QuYNeuFi2hFkYq4AySTyfp1pJCZ2R1wg3DIHp65+tW/iJavaeMXiPRQxbgAjJzj8M/hWdMCI0ZZsRRnqRgkHsf6H3rWb5a6b6n7jlknXyynJo9t+DGoTWWu6aIA2C4aQjAJHTI+lfRWpGWWZ5XyHZiSSMZ96+Xvg+7w6zBKNwOcgAE5AI5H+FfZ+peH9R1LRbWaa2ICxrvnjXAOOTkdvzr3YxbWh+VcSUnSrqZwmWZRhgxHBOOntTHULyenTpVqe3EdyIyWAUFgVHcdBn8TUDR7U2qmMdCT1rz5Qje73PlZTutyLYXI6AdvrTkTJAyCfSmNvU/MAPpQEO9WDEFecYIx7f/qoS1MeW+vMW4nwACVLZ5CnpW9pt0EwAcZIya56JdzE5wT3xWlbZWQEnAHatlHqZO9jurDUQAAWyO2a6ixl85R1BOMmvP9NYzzgkkA9DjvXf6VhYgAcgDBq0r21MZxSW5rQRhcDGBnpU5wmM4Jz6VDA24jIwMZ5qZueR09DWzj0OVeRHI2AQfzA/TFZuqj9wwAySKs6hMYoy6HIHY8HPpUMEy3EKkrncOVPUexrOULa3NnFtWR4j4pszDeyFlILHoR+tYcRHORxjkV6R8QrDYglWMENycdRXmgDB+mADkbTkEdqyk12J0Wm7JBMGxwCPWnsocY4xgH1BFNWMNsyoBGeVGM/hUmQiEYAAPBqr2S5S7JvQfG/ygkdBxg8VJGCTuxkA9+/9cVGjccDIxzxT0wwJGRg46VMnfRLc2bW1i5CrnlmOCOR6+1TEckMMj2PSq0EoUgEHHc1aiZWA2qMHkgHpW6TcbMwcbOw6JMkBQCx/vHAqRC8cmMgY681E5KsCMbWBIINIjEZ2pjnkgYo6aDSk9UakMwLZ3YIGRx3rV0a68udWbI545rAjlWIkDJweeCc1ehuBkEEjHP1Faxk+qLi7M7/UUW8tBKoIQAc59q5OUgOyhCce2a2tJ1WKayMTHA4wc1jXa+U7IW5yTkd+a1jrsRN+9p1ILO4eK4yrD5WB69K9S8L6uby12O26QAY55Ht+VeU8lt2cDPNb/hvU3srlHQgpkFgOSe35d+KlJ9TSDTumerAgYPrUowR6GqdpcCeFWyCCO1WVOM85oT8yJKwyaMMrA854wa4Txl4eMyNOijcT8wI6ivQhgjH86qaharcREEdsU+pPxaHg4h2OykFAOx7mlBzyeB24xW14q0h7DUN6EBD0AXv65rEWM7jk5HpTvrexEZ2di1FctbbCCFI6HGM81qQ6tKBlHw4I+Y9/wrHCkkA8oOnse5/lUsRO4AkHHalZMHqd/oHiMSyrE7AMRxXVi/AbaSCR+FeOrI1tIJFPIIwFJBHvmuhTXnWKIg78A7mz93/E1nKHU10selRzhl3ZBz6mlLApvHQ964jTPFPHUMMfWugtNaiuAPnHPYnp+FZX5dxaXNqNiuCvQ+nerMT7l5/GqUMyvwOcHpmrCEfn361vGSZlJXLIzUcsQkGeA3YmnB/x7cU48itDHVMqeW5XDYODyelYPiLwvBrds6OoGVPzdSK6g8ioJVKZLDenrjJFS4p7min3PmjxF4XudGu5BLHhNxK4yQR2/H2rm5oCmcHHIxnivp7xD4fg1e2Mbqp5J5HQ14l4q8G3OjXDlYmdGJIc9MVlOPMt7M6oSstUcG6t5hBB474okIjXHUk9xVqeOWIsSmCDwG4zVeQknJGSfTtXE6TurmijKS0GKiqnJ+mKifLqSV5BAJFScFgTgEH8qAARsAwCOSKpRS0uJSaViuUCMFcqCDlSe+e4pylQoJDKT2PBHrTlUW8m/G4jruG7ighMnI3k9j2HpU3Zab36DT1BD5BHIx0pYywUA7cjrihFKkYGAOlSE45wCe4IBqtH1Jk03oAcjqPfGOlTwShk5GCeRVZWJbLAZ68DH6dqkyRnB/I0Rk46EXi9HEbJk56fiDUZhKqxAyc8A9/f6VOVwORz78VCxI7ZPfHFQ231ErrQrqoBJIAAqYKvJGenUClcADJ4BGQPWmpKYwQVYr3IXP8A9etIuUXpsU5ST0GuBKgVsgHGcn/CnkqiIBuOOpHf2oZMLlffvREBsOTnBzgnOc+n5VTv1RbqJRtYikB2gkEHPPNRrhwRkg+46VdKjaAScDkD0qF4hvwDyaVuysTFp6WKjx8gJkADnjvQqAqQTjjipJAwBI4PoajZACTnjHPNJxbKmrMXqACeB3ojcYBHQmo5PmK4IZQcgg8GnOxULhRkjBJ7nt9KwvZ2ZS5np0F3iRgCAKeuVmA4+XrUAw5wFIcEYyP89qlESlFDAYU5GBwD64rSDcGN3i7Xsd94D1Bra9t5AGVw6nK9gG/+ua+n4JBNCki8q4DA+2K+R/C+oLa3CEEDByBnr7V9TeFLkXnh+xkBBJiXOPaveledCMmcFdWkeRftD+BbLx54O8W+FrsLnUrFrm2LMBiVRgY9yQD9Aa/FWYS2zypOQLmOV4pE6cq2M498Z49a/dr4qKNOuND1cxgxxXH2aZj2ST5Rn6Ek1+Sn7YHw1Hw3+PGu26QrFpup41K0IAwQ3DAY7A8fhW14yoavU4rcsk11PDpcyIruSQBjFdd4SnkgsGKKc84XPbrgmuVMQWI5znr3Ofaur8EjzYJYkIDIDzjIBxnP4CuBxa95noRbjH/hzqPEcL/8SgIn3oizucHIPIBHc5/+vXA6rAFdgAULA7ioAwfpXo/iedH0rQSk6POtsY540BCAhuGH1HP41wOseU5MY5IJzkAHPpWNl9ozXvPUw7NRFdjPT09a2pYhhCMjJzgjNZkUYE/Q5HTitiWYmFAxAIGOBTudEWlpczpIVjYg5znPXrSeWuAwyCTyGqV0UlcE7u1Q7gjvuB3E84HFc8lJO7YczvvoPAEbgMQc80/zCQVwVA6EUgTeoyoyeufSrDEq+WxjGCAO9J88la6KvJ6GXIpWQlQCf71MYgJknAHXgnNWp8AMcEjaSABzmmIEdTkY4HU4rC877FKLlsRnZwNw5HAxk1GGIds5AzjHoP8AGnSoBl1BBAOB606IpEoUbnJI5I5z6VvFuO4Rp1F8bNDTGIlCAEAnrXSzszQAkAkKB8o64/rXPaZ8s4HUZxkcCukZAYRzg1nJuJ6FH4NVfUoL/q9oBV249qiiV1J6Mc85OMCpY1Y53nJB6ikCmP5SRvyD1ySPXArD2mu2ptNrS0rssIr7AQMZHFVlR3kw5BHcnP8ASrswPlAAk8c5qvEqRjgkkHOQcAex9zWcnyO99e24opL4Urly2i2gISD74xV5eGQOAYumT0+lQWUbTxlnB6bSCP0rQi2IyIVJA7DjmpdW+6OynKctLXsSRKQgKkAZ6Y/Kr9sr5BPIAwQe1UMbiFxg5HHqO5rTt1JBJO/HFZWm3vodsHO3vI07dgiAnlzyeK9c/Z7gSX4o+FUZCc38Q5PBywzx+AryO3+YAYwQeADXrPwLunt/iR4UnGVePUYlJxgEFuTj8q9PCTk5WRliG1Ta8j6g/aQ/c+NdPjiKgebbs3qGJxn24FfSui/8giz/AOuS/wAhXzb+0cwPiq2fymLZtvnBGANxzx1z0/I19IaAd2iWDesCH/x0V6t24a9z5Ktf2MUzRooorI4AooooAKKKKACiiigAooooAKKKKACiiigAooooAKKKKACiiigAooooAKKKKACiiigAqJ2w6DGTnp6e9S0wgA78cgYoAfRRRQAUUUUAFFFFABRRRQAUUUUAFFFFABRRRQAUUUUAFFFFAGF42Kr4S1UtjaLduv0r899cRJSGjLEHkYJGF7fXtX398SCR4H1kjr9nbpXwFq7gKjGM/Mqkqpx2HP0r57NJKPLc+iypJKUjmpEYSkPwO5HOKrSYCjPDA54Pert0QTIFGSrEcAnjuaoMSeSD9cV4CnKSdke9K8rOJVfljgZwak0hDLqQUgBQQQ38xTlUKSSQSwyoB4x9fWo9OYy3ew5GT1U4xWEYtT977jCUeZ3iz12MvPHEQQSVUHHoAB/IVqafIYpcEfJ/KszR8RWyOQAdvAxnPFa2njziSwxzxioqQVrJG1GMpbfmbNwqy2uQOcc8VyGooVkYjkY7CuxyVt2QAAY5PXnHSuSvbdopnbJI5PzEnOO1eRVpS5kpI7JRd731NL4X28b+JhFJHuWUgtIRnGeMY9gD+de7WI4UEAAccHsOleF/DuV4/FMDFcEA7H9GOO3sM8+9e4ymUqHRRgsCcccVFSPL8HQ4tPRHRwO8QGScY/StSxvMjB+97Vgi6Z4kcdSBkD0rX0sCZCQAMAn0/DFdGHtzq7sc1WKcbsui5JfHPHern2zauT6d6yXT58Fs9OKtiEiIHJHHevWpwkruJwzhHQWXUthOTn6VC+oB0G047YPTFZGpXjQlsdj0qhFfvJhux6YrlnVrptLY3jSha5uTXLTB9xIxwBxg+9ZtvdyEJIHwrDPTmq6zS/xdScDFTO4jULkYzyc1zzSlpNa+o+ZR0SEuZi2c4wBxzWVPJyRg56nirBwHLAjOcYPQ/wD66imt5ZUQD94MYCk4B/H0rJRs9EO8Xq2TaVGXUjOQR/EOldRo9qc84U4+UA9fes3RrMxwbWHPc4ro7K3KEE4GcH8K9rDxtZSVzkqTWxct7MqQ2M8/StiNdygsvPvVSFXUd8elTxyEJyfxr3YezpbI8iq3M+Ev2iZJX+MOs7wQwVeccYHAH41xulopYZycHI/xrpfjlqsmq/FvXWbJCFEJUfl+XP51h6fbM5BBAHHJFeBWnCcndHvR9ymoy0L/AMka70JWRX4AGcDPX69eP51nfFC+bUEtHt4FgkjCq6gdRt5Ptng/jW5FZhpUYkoAQSfXHauU+LGrS3FzZG3ZEiX5ZQoALZHHTjGa6qEoQpvmZy1Ic01Y81vVO/aAAFJY4PQk8/ic1kXMMcc7uhOWOdrNuAH+fSte/kDDcATnqcVlzZLKcZxwcfzrw5RVSXMj0moxsZ0255Vz07445rtvBcIkuYRjOwhhx0NcdMGMqkY6jOfSu98Bor3asgzER8hbr156denWolFKN2bKUY6WPe9MdHtI3MWQoBZVGcgDkYHNc74QtPtXxQuVg5SQZWI9iNoxj6H9K6HTrg21ik8TMkqAMAMggj+XTrXKeC72W18ewyW8QJZ2ZyCBjHTnt16VphK65uWcTlr+9F2X4H274UtjbWFojp5UqptMhUDJ3Hn39OfSuyjjCxBR90CuP8HvK1hazSwlQUDAlgSM9j+Fdckm+JXx1x0+tfpWHtyJo+QaKOqsWRowyoNmQztgE56E/hXxT8YJHi+IEsmQklvdLJ8vOFyDke/NfZuvyOSsCBHd8BUlbCnOfTntivkH46xyad44lcwIoeIAhWJXcflxn2xXm5zS9rhJdD0cBG9Sx9ZeCJTL4X01zyzwqxx6nmukXlc1xHwruvN8IaYN4fbCq5B64GM12oII9a4MrqJ0Y63ZliIuNRo53xgjT6e6qRzzgngkV43NH9m1CTAxk5yK9v8AEUZayZhgj/61eKarbyR6kEJJ3E4J7/56V42btp36nqYJ+7a5Y2h4gxzkk5wK6Xw6T9kQFi2AFLHuawliIsQuAT0yPXFa/h9jtAPUcYI618vyzVRSj+h3SXNHQ620f5NoGPwxmrqKWHrVC0lIbCkK/PB5q8HYEA4PuOK+jw8vdVzgmrOyJ4ogg7DnoKtxv8uBVNVZsYPGetXkkKgjbwK9GktTjqEicc4BqU8jpj3quZDjJPHT0qaHlR+ftXoRbvY5muo9V3+1TCNR2pIk2qBnOKmr2qNO8bswkyIfKM1T1Hy5rOdSwGAQSfzxVyQgYrM1iVobV8AfMNpz3zx/WufFydODttY0pq8kca4BuRsIK8Y9CK7LQ4wluOc+3pXGMr+cqqAFGB9K7vTIhHbIM5OK+KyeLqYqUkj2cc7U4ouNgDmnLTG6getPXpzX6FBpzPAewNnBxjPaqOoNGI239lIz9a0Kw9amWOKQAncBjr0qcU+WFzSkryPOL5EN5KykEbySo9+a5HxT5d1eFAFCoQrb+gbueenWuxuLZVkONwGMYJzXDeKke3lmlQjaTxkg54x0r4mu1dy5j2abj0Z4L4mRrvxWCSfKdl8xRnghsk8dOOOeK+xPhDOJPh7DiMKrMwIAwAeOce9fIGpIL3xPKZMxBw0DGMd843c9vr69q+yvhfDBD4LtIhkukYDY6E54OPpiryianiGtkYZjLSKRBrSPJHIqgr8uSp5NfOnxstvI8N3KyFQgk3qzDGGycc9snj8q+mteKwxFyuSFO7b3PsOtfMn7Q1+IfDF3K4DIoyysOo3DjFfT4pRSaZGDunzXsfGvikuQNrj5gSykYw2ec/8A1q4PWrdkbDLuyBhgM545rvPFUfmTIWIAUnc3qp9u/OK4i/lD7+p9Cw6gdK+OVS0uV/ee3KLqatnIxOia9GjsFTA5YjOScHAruAGOxQQcgDk9/rXH2W1PEEJGXUBiQyjnkcetdozRo4CjP0BAAreuou1zlpq1/d/Uzr3bIhR8BDwQeh9j6177+wNLBF8drhgzBhZjMYH8RIH+FeDXixrISCDjOODg++P8a9w/YSyn7QkCo2SYCjLjsBuI/AV5WLi40W76Fyvyto/SrXZTIACuB1J9TmuD8Y58kBEHTJYdx7DvXo99p4nugmTtxnj0zXJ+LLG2it2Knae5zkH6CtlR54Jy2sclOabSRzngAPLewiLcjLISWzgdOP515P8A8FE7w/8ACrNJtpkIka6i2tuzjLdf0Fe0/CxYHnmYJ5UpchpFJAIB6gdzxXiv/BSO4t08DaHbeUnmNeQ/vMc7Qc/kK9/KYU4pu5z1pNVLM/O6dy0rcHrj0qIh1wDz9auXTCOYsdpXOKYsW8yMcgkBlGc//qrCtFKUnc9Jwly3i7FJhlgNuTjk1HMzbwxALAYBXjirxh3YGMHPrikiSJmdcnI4De/vXKm7qVNuxPvS1bM91VwrA8Hqcd6glk+xLjewPcHkEmr9yhU5A4xwMdTVW6iWZiVGwkcgHqK7lVqT0QS5lrFGfuDzOXJ2sQxAOBXtX7JWkf2t8Qg0RVkgdmxI3JZtowAevtj1JrxZ/KSPBJJyQSRjn0r2T9lSeSx8ewSKeY5QQVGcBlIB+ozWrurTkedX5lTd0fqNbXX9naDEiYYbdxY8FWIGQMemBX59ftW3Qu/iZcXJAFxKgEqkdh90/oa/QDT44X0C3EpbyJVDFk4IJ68f5zXwb+19YW1p8S2SLzBMsAMj7sbjgADH0INfT0kpYeS20PNwnL7RXPn2QjJAUk+mKbErGQOeCfU9KlbeinnBPBHTI9KSGMTttJxz0FfGShy3u0fUKXsmmol6zieVQEBIySVA/WsHxehCqokQAnjcCcD0+px1rpIomhbCNxgnPbj9ea5TxXKZJ44yciNhypzgHv6ZrOnFOSsromTjOTvZXM6NAkasNxGMkZ5qoAMj5CgZiCMcg9+KvQMSwwCOfypJbYCckHg/zrvXuv3UZ+x6pE1hb/JyAVJ/St63j2xEqM1n2EDMvLgjGAAMYH9a14ocKNpyCOteZWqPm91mqk1GxmTRsHOOueeeo9vaqt3GFiLhdxxjitG7B8/BbdxyfQVVvFPl7CMKSMsOTinGc1a5io88fedjj7ycwTyplW2kqTjIOR1/WuP1Jz9pCDGSw5J6/j612GqWojRwSzMSSGYAcelcncK8d6gYAuRuVW6EZ6V9RhqbsnzHBWjyaJnUWsRt7BByCcrtB5BHUEdqyZg3ngHO0nHrW1CCltFvCg7cL8uCM84J7nPf6VjTsWu0RCNwbcxz69Af58VHvOTdynflUf8AI9B0eEjToSWIBHfnIHv3rRWEdAcY/Ss7R5ClqmRyB90nP4itDeQwwOv615Mopy97c6dZLQwPEKbSpJzznNN0IjysAFyTuDf0p3i0PHACMZBzg8Zx2z2qTw/GHWJkVlLHJAGAvcc/nXU5QULXucjh792dbpqnjgg9ME5rUkASNgSSMZBHOeKzrMmIAN0PGTzinXrv5DgSEEjgrxj2rzY+9LbU7vZKmtFc5jVme5uGcnec7ST2A4Fef603n3wBLI6sCoIAzg8EH0rv3/1MjOQvcDHJ+tcLrGW1BnCFkYEBVI65757V7mFUad1Y8qrTtqzuvDMksGk25dshiVyP73fjsOfxrrYE/dA4685rlvDMg+xQofnGMEEYwMfrzXYQtsjGRkNhhnvjj8q8mrK07J29TrgrRTtYrOjcMCCc4xnoKfBtQ5A5PWly25mwMEdR/hUUZ/fjA6dAOufWsPaXd5vUmzW7vctyKzQggKrg9M9R/KhlYsi8ZwSQOf8AOKbIAMtjkjqKdFOsZVNpIY8YB4/KtNHqvzD39iYEcYHGBlsda0LCQGRTkkdMHmqghEmOSOOmTV/TgkWE5HIUMOcE8Z5rqipP0M5KdrPY+j/2Z7ZheXc5jywYHk9cDpjsAAP1r6ytnf8AsnSHb5ibwEsBjPzdMdgBivmH9n61/sfwzql8iK8rFVVSSQWGckemRjNfTlpLt8MeGy2d5Kbif96rw7tUTZ5jUU7JHstFIDkUtfWJ3QFLVcGydTwDgZ9Oa43XG8tfmwWzz2Gc12mpIJLKVTz8pNedavdmW8KRklRgE9OCM5HrXZTV6bsZu/MT6dH8hOASR0PbmrEkak4ODn9KWzjMVvuOcY5OKz55z5z5OQOgHpXFqaWK2rQhIjtABzyBXMTON5JOOOcjtXU3q74AxJ46+9cu8QkmYEDBPOe9CldD1saOk25lbJ6A8cVsOpLBR9yq+nlba1ycA46+lamlW7XDM4zwN2R/OsnfcI72IJbbYg7cZ6VWDHyygODkdOM1vanb+XbI5I+cEjBzXORL5kvykEZ5OM0R1jdmibW5BqbgWvlgEAksRngk+1cu7o0rAHlTgjPQ10WtyngEkEcZ6/SsCJQN+8AEdyM5paNEu5Uk4bgcZ5OKrXmfKIJGKsPKC2AcDPPGarag26M44GeCauHK9UEW7mCine2TwKjgRGlJ6EHkVet7cbHlcYc/KfQgdKhgjJY5wCTngVdzW9lqVblTuOOD2I5qnLnAOQCDzgda1LwKAygHeBkg/pWRICGzkKc8lhUPmCLa15Te0Bd8yKRwe45ArvIIBDbg9OPXrXDaAx8wGNWfnoP1PPYda7642pakdyAQT24rkUr+6Y3vKxJosZ3u0gwDnHvTtZlVIjk8dgKXw7zGSBnHXIzS60ylDwBjrxXPeKqWudsbRicpdsvIJwTkim6VfrBcqrkdQQCcdOagvZlDdD9fSs5pFLByOQep7V6PLzRtc5ZSuz6I8L6pBdWybHGMDj3xW3exedbkDPtj6V4L4b8TPprh1kJCsCVUZyO9e1aBrcOtWiupHTg+1cUP3M7PYE3o2ee67atDIwIGRnIFcfeqA+CMemea9Z8TaUsqsyqB15FeW63A9sck4cZ6cc163Nzq6QSTvc5u7AQlhyM4qixDNk4weoq3K2/IJOM85qsSIyCDnrnIqGrscbPbQcEEeDzip4ZQ64K4OCfc47iqsjbmwSGX+760+LYG3AfNjAPt9axnFNWNLp7M2tNucSjHqK9N8KX5EsZGVyckD6V5RbOEKnGP1rt/DGoGOVOMjIxmuGpGD2Zty3Wj1PaYm8yMH1Feaa1pI0+9uosExliwz2B7fSvQtLm823VvUDvmud8cQeU1tcnGxm8t/fPT/PvXoYWVvd3OOStdHk2r2aRTEgEDtnmstYyzggjGea6TxBAySYwTkZzjp7Vz6qccD7oya6Km5SqStaxNEu75jkCrUGTkAnBxnmq8HzLjpkcEdverds6hQwIw3zDnOa5HFp+8y7trU1LI7CD1AFbNpJgZJwOOvNYls/zDA4HUYrYtW3AHBA9xip9WLlfY63R5C8bqSMYyARXR6eSAUOOAOgrkNInAkBJIGMf/AF66nT5wH2j7pGc1KbT02MpJrcvyAlD0NZEoVZMEZ54HpWy5+Q1jzE+aTj6AH9a6W7xEn0LMHIywDEdB6VdUYqja9Rk8+1Xz06VjG97FdBjZxUDOd2OlSPIGIxnP0P8AOosjOPSrauFtdSRX6VIGOQDkehqFTyMfljNP3c9844oRO7JQ2Oev1qJjgnOT35pS3B5znuajPAx0HXmq06lbCbsEKAfm7j+VN5Jxjoe9KQc5HQdfejBOeeT15rPToWnfUbtI5BI/rUqjP4e1RjJHSpBkr3Hr7Vm11He4BdvGAfSmSDn605uflHbrSBADzn34pLVjXchGBkU9c9hxS5HJ59hSKRyf6UWs7XG7smjwMZwCasgVWjI4IqwOlELGMhc44ph5/wDr1LSdRXVqRcYowKXAA7/zpuBknqTjNP8AXA/+vUq4xpxkHv2zQeRg9fWlJAyefypRjHrVoQiNuzS9DzSZxQOcH2oAXIPPb6U6mjjj09aBz1FMQtLRRTAT9KWkIzS0ANUYz159adSUtABRRScUARS4IwaqugGcDnFW5MBSe9V5PUD61nLsWilLwxHGR29Kz7tSFJzjbyD6YrTdctg8VRnUhcnGfbmuZw00LXutNnwN+1vpC2HxVtJVyFngHK5GSQST9OAPxrJ+FI+0WWs2UkQKNAzIF53Hgjj869H/AG1NKW01PQL9QufnR3POegH5DFeYfBx0HieJSTskHzZYncwBIA9BjtXlYuLUFfc/ozI67rZRF3vY+gP2GNX8i58U6KWOI3DqGHJIOOv0P6V9dDBFfDv7LV+NF+PWp2AHkrcRyDZn7xOSPxyK+4FORmvaw7boxb7H4txRR9hm1VfzWf3klFFFdB8sFFFFABRRRQBHKu9GHqCKSKPYgB6gU88elB7fWgTVwC4UCsy+tPPmmV/9W8JAHGCR1B/StAyAuynHas/xHcG10W6nGN8cZYE+uKaQ1LWyPB/iDpRt7W7vcFozKHKgHIPYZHbjt1r5V+Jeiyi1vZSpTJLMpGDkj07V91HSrfxR4MvImyC8Zk3nqCBnjv1FfEnxLvntIDbToxdo2GM8vgcmtJOzs+h3YVOunKPT7z4c8b2hGqGQHaVbOM8/jXLXrCNFIIBJwff2rtfGNhK1+0oTlcqwB9T1x3Oa5m8smRAz5D4Gfr6j0rOfdI7MU05Wg76epxeolFdgzZBGcHuDUdo+2Egndg7gQOR7Vd1m2IYgNh8cE9gfaqUMfkoFTIJIyxHBx2/HFJRTVzyJ3aVyW3m3EEEjBPJGMn0qeSXdHkkq3QioYShdyHBYnJUjBHtTLj95vXJ3qSMH19CO1X6MSsz9jomETY685IB74qYgtjGBUcUeQj5XaRnrmnx8nAIx/eP8q+bXvaHvx93qKY2MZIzk+nanx5wQWyQACM5p8YDbgHycfdIpIzhhvAbBxg55HbNNQtpJmjblokSLEGA5IOOKRUypycEdxTlQBRtwijsBigBSSxJHOOeM+lXy+ehS1Vm7E0SnacnPp709FCAkYyTyCc1F/CecCp4lBRcHIxn1ppu3uouztoPQ4cbgPYjtUikEnPI7UwAcY6VKjlR8q7s1UZcxlbqtyVVOM547CpAgcgnAI9KYmOvf0pAxZxgYqZK72JY9QWYgIT64oxgDJIHcjmk8sh8Aj6UKr5y5O0c59KG1a0lqCtHRMYXwGyQTj0yaWHAIYHB7UcvnaFznucfTmhAjjhhu9B2NYufS1jS3NvoTowByeR3yatRgsAM4XPrVTaeFPJI7VMp6KMjA5pQa5ttCZaLcso3JwMHpnNWIiVJyMjOTj3qqqlcZb6kCrto43AHpn1xXS5RfutFtXiTtl0IGcDGM1QngAbcW59MVui1LLnBAxnisrUYyjAcgZ5yKJQaV+hlGS0iZLqNxHymsXU4zGjOigkcjcMjj2rdmjyo4wc8n1rKuUMgZSQRjFcXNK9+hqr230Pif4zW3keMEdzgoCMlcBg7D8DgjHrWZEiPYonlpnJDkrgkdsnvXf/tKabJZazbzlQA3bA7DnHpwa8707zG09QQQR0HBGOxz61pXlO8ZtWsfuHDdR18pUIbp2PR/hNqptdStpdqwGOThS+CQO2R0BwMiv0h8OapZ6x4OWJHyTb4YAe3UV+W3hGQwXi5IzuG7jgjPP0r77+CmrGXw/by2/wC9URhlXPUYr1qbUopxPzzivD8yv2Od1S1e0mlJwAGKrjuP8ayyrcsXOMdMDj+teheO4hqF4Z1g8hQuBGCDg9ycdf8A69cK0Oxzk4yOfoK5q8eWV31Pg8PUjye8jOlXeWyAQDjDDrSKXPDYAOMEHqKklwWIAPJxx2picyAFSRjqMYFQlZ8y2OjSW+xPGoBAUnnGCQBmtOxUOepAzjJ61nLGu4EHgc896v2b4OQ5JzgkgjnpWsZSbuYT5HojcsImaSMAZCknk4ye1d7pKMIE3Z3YHQ8VxejxmSVMnAzyQK73T0KxKCMnHXFbxbl8RxNJR1epp2+RwasZVhjLc9OOKhgQFcfNxxk96seWAucYx6VdzBJt2Zn30achwCcdTz+FUreYISHO7ngH09KtajGzA4GB2rJwyZJyRmob00NVoZXi3bdWjoBggYBFeQTxG3kkXGDkkYGAT9O1eu6khmDlwCpB49a8y1iHyrokgEZ6E1zpJyuKMEpXbKMTB2Oc7h1Gf0pJULGPOQeu3rikizHwrEjvk/z9alMYLA5YEHkCtuVS0ubtQewsWR1XHrU3mfdIQdefakxnPUOF259qbsUx4YnpgEHn61KTi/IJSk2r7FkNk46ZHFTRfKevA9DVUfvQAP4eQvp2JqdH8tQcc+1aRV9bGUmtywZQCuEJB6kYp8ZVZGOT1446enNVthyACPXAqfc4j2ZIJP3hg4q1Jx0HGevujxKEYgDgceuasRzITzgg9qqqgZBzkjpnmnRkAkED8qrm5thxipPRmvazrAcKAAT0HFTz3BYgEZz0HGSPWsmB97AA8kgc9qvSA7epzjtW0ezCpbuSo24dc+lPguWimBB5U8gd6pRuRnPX3qQh3XcXOF7en0qXrsZcyfU9N8La9HsETOAHIGSentXWK2GyO/Ga8Z0qcwMBGdnIJ75NemeH9UN7AEdgZEUnGMcd6l3N42a0OgD/AI1IfnHPX1xVSE7jgY+p/wAasqCvXpV9LGclY5vxRoaX9u52ASAEbwOfbmvLr20e1uXjKEAdGHSvdHj8xTt645IrgvFOhl5DLGoLex4Ip3S0MrW1OKVSFyTkDqCcYpgRxKee3GRgVPJC8MuGH05qXy88nA9KE7qyH8WpXFu0qHdjnoKsWsJkRomAIBBBNWbe2yuTyKt21uFkAIwc0ltqXp0Obu3nsJCQdqjoATzU9jrm0h1ciQjkdxXQ654be8tyVOCOcoAa4O8ga0lCg5bILMo7VE4pq9jSOit1PRNB8YSwsUmYOCflPoPT+dd5peqx3sSujAg+leDWcwyMEnnPPODXZ+F9dNrIUJO0rgcjg561hDeyLUVJanq6vznPXpUyOPU884NZMF38qtnKkA8Crsc6tg/zreM+5zzpsvKcjv8AjS1AGDA4OG9ak3qOCQCe1anM1YikjIGUGR1K/wCFY+qaRBqls6kDccj5u1b4z3qKW3WXBwNw5Bp6NalxnY8A8X+CLjS5WchZUYnDKpGP1NcLLbmPdjOM84HpX1VfadHewGOZVbcCMHnjvXk3jD4ePa+bLZRAox5BJ4HqKxnFye50Qk+jPI5rchsj7hA5J56c/rTQmGHGT7Vq3Vk8LkNGQAcHI/SqEsXlx5ByRk49fb/9Vcso2dpHTfRlWRQvzlQCcAmkCl8A4znqcVbLb4xyxYAjGOPrUG3djBB6Y5AqLOcrWMk77kS8sCQDg8g9xSkdDnrnpTULSHIGATxuGD/9YUquvVmZMZwNvBPofShqV7C3ldDFU78c4qZGEbEdRnAPY0ocMoBHP60jR+p4/nVcvNua2k9Bro0YAJBOB0OajzzkjjpzUpjI+YuABzyOT+VIqFgDjA69aydJX7fIj2lnytDApLAEkCpvLCYyOfQ01QQwyVAI+9159MVIU+bnAOeAO1aqNl7rG5SWqIJIJAwOMKQeoIz6VH5ZUHJ78EdqsMpUFiWOeSBz+lISCADzk9hQr213FFtr3hqgkDP5ikcAYJGCBj1qz91SoIIOM8U2VDgYAHbimnJbC5m3oUHDhWyBzwQpyMdqjjZScEEYq68O8EMMg0xow4wByCSTjGc9uPSnZv4jVKX2iBoQVJ5HpxVZATndwdvTPQ/T8uasszLuUjnHy4FMEDSHAGT14/nS5ZN+ROvXYbCW8wvnL9yw69qfs5O4spBwV9D6UsI2EDAJB5yaV4iv4nkgYFJR5fMnS90aWgmKO8iMmFKsGGeOTxX078OZgdCWEsCyY4HYECvlnS8pOrgjGQQTzmvoP4S6kJ3aHJGY+V9CMGvapXlQcX0OaurtSOh+KujnXPAGs2yR+bMIDLGO4ZfmBHvxX57ft3eG4fEPw68C+OIUSOWA/ZbyVRliHAGDz0DI34mv0ynhS4gkicZR1Kt7gjFfA3xS8OnxZ8HviD4OncRXek3DyWsbIckB/MAyPXkfjVUFKacYLUxtzU35an52S27ZbZyF6gnBrqPB1oZIpxHEcFfnKjIH1/LpWXb6XNd2JlCsxBCnAzzjOMdc+n9a6rwjoctrCxEUwVgRtUYwcdCK+rocJZniaftqdJ2F9bw8Y3lM0vEds76LpDOFRHVgGABMmBnBHUAZGCcZ9eDXC6jZBpGYDABwR716lJpEt/pVtCtvNdTKAWSNd/zD+6Byo6cVzGr+HtXS4Eb6ZPDnrvjIIHbgZpx4NzOekaW7MP7Qw8XZtfecLDGrScEkA9PetG5tg0SEkqR245rqJfhrr1tGLz+xbp41XPmRwsQQRnkjOf5isy6010iBkikgOeFlXaCfTmubF8KZrgoOpUhouzv+RtRx9GrKylqYEiLGuSVx3JFNeAGMNhQvT5c1aniPlsCQhzjBNU3iJKICQcEkAda+MqRa909F1XvYasLSsATwOAGPFW5YtyFUfGeMjjH41VDvlcMCqnoV7/WrqSiISZRZBIpBDdBnvWcYx2erKU6aVt2Z/ETjBIcDhjzxUUsfO5QQcYBPPWpZPLTYpID4+6PahkZ1wGLjAPIwR7UpUr/C7FWvoipscOItwBYHZn9cj096sP5VvJsAViQCSo6Ef1qUQ5wxGSOuaTIdgAASOmRWbg18T0KhHfnuSabi7cMpYDjHY8dK6tgPJJfjsAornbNljYcAHjAHSukji/0YDO7cQxPpjtUaPW34m0ZRUdikcYZCCCehB6UjqsZU5YODlSp59smnzW4EpO49eDxge470yK1AmAGGLHqzEY96zSWxtzK2hKd4UBlAQgEMDnJ9CO1RsPkJRSTn8D71b8vEYAIKkdRzVaQYyAcAdMc5pyVt0HO29C9ZfJEpz0xnBzWgrjggZPFUbXcsexlwc9MdKvIDFJgnIIHBHA/GuSTjbsdsJJLcsGMsQ3TI61p2wjjIYfMwPQ9DVGBEZwTu2Hrg5/StGLy8EgAHpkdqzcoqNmehRk7b3Res1Ly+nqK9V+DrH/hPfDewBm/tCHEZPUbv8cV5daKQoJO7PJJ5zXp/wjk8rxt4fkBw6XsLAgdPmFdmE5faJ3ux1nGUHddD6j/aWtpF8QWsikBi0BA5GRuIP6/1r6Q8M8eHtOzyTbp/6CK8E/acTy9V0iUhGOyIc5/56Nk47CvevDGf+Ed03nP+jR8/8BFe/J3pL1Pjq0r0YmtRRRXOeeFFFFABRRRQAUUUUAFFFFABRRRQAUUUUAFFFFABRRRQAUUUUAFFFFABRRRQAUUUUAFMK5cH0p9IWAIGeTQAtFFFABSEgAk9KOtMm+5+NAElFFFABRRRQAUUUUAFFFFABRRRQAUUUUAFFFFAHLfEt9ngTW23FcW7fMO1fAOqqAgOQX2jPPXivv34oY/4QHW8jI+znj8RXwDq+7zCSA2SASvTOOmO1fO5tGMlF9T6TKUmpXOfmJRZSeHYgDHGR3B9fWoGG8HPTGeOatXuMkAFQezDketU1YRjAO4DjJ55r5rSGx7TtFX7labCqAe/IOOtP0xAt9GBjOQeucZouJBKcEADGBtptguzUIgh5J44yKmN0rkK1r3sex6fbgWqJICCBznjFbuiQbZdhGQTwcVjxPCtrbFGJJiUsCOh2jI/OtzRpklZDnA9R1red4q62JpJ3902L61Edu7YIUDkgdK4m6QqGTOQc5J755r0G8IaxbAJwOO/+TXEalAFLA4HcY9eteXWk5ax/A7rzceWRY+Hj7PFcTOWdVwyr0AI5I9ycV7oyvHAcltjLgKMEV8/+Dh5XjC1JwFERKkt1O5cjHr05r3y2ukaPDLkHqM4xXnc8ubk1OFrWxoWYBQcMn+znpWrZXBh2hT3wc9xWZaSxFH6cAnBI9MCm20vzrjLJkYOc/jWkZq90S4uW505ZWx0Oe3pSzSBYGGTgjBqikoAPce1OMvmrjaR2GOR/wDWr2I1LxucjhbfYyr5RJ8ibhngEnJx/n1pBZLFbgBcY96uG1QSEuQCeQSO3pxUpjLptJBX0rmT1cGwWu2xWW2zCkh5z0+uPSq1zjAIBOe2a1SrJDtX7uOnrWfcqse3Cg57f1q91ZsqK0sVY440lAIVjnjP+fpWla2wmbGQBj0zTLazMnIFXYNLXzFYsVP93PFKmp3u9jOTS917l63jwgCEA/nWnAuBlsjjt6/jVSC0456D9anOXwnIr04TcdWck3zaI04T90g55zU10ubaXj+E8fhVS2BUdsjjNTXspjs5mA6IePwr0YSTi2edJe8rH56+OJXvPiJ4hMhztutg9iBg8/lVjT0CwqVyTnnA7Vk+I7n7V4t1i5YEGe9dtxGATnBx7Z4rY0lN0e0khs8r7185KV25LY+gnFyiuY1tO2PM6SpIYyhIkUg4b0x615t41BM7hslEOAff/GvW9BsBNeqhUM7IyqGJGCcc/h/WuK+IOhjE7rCJLmDBAxgEE85PbAyc+1e9hYxnRvI4Of3uSOh49eAiQDYAgHBzzms+RQ7HeFfaOAcjBrVv03E7SpxnPbOP51lfdxngHnPrXg1FJzb5dD3abSjYgmUMyYO0A8j1rs/AMT+eC53c44HT/IrjLgbeQOewzjmu88ASJFNEj8gnJ29RmvLrpuO9hu7tY9utlY6PlpARtCjPUgD19OneuS8DwSXPju2gRRIZpSm8jPAOSMfQHBrtLWGSTQw4iYxqhY89Ccc+np0ri/hxHLJ8TLBkIIFw03ynGOD/APW/OujApKorLdnNVlaElY+9PC+nRWNvbhZTKSoI3KAVPce/1rpQc9a5Sytv+JNaTlp2dGDMFG70zx9K6SG5WZkIBAZSeRjHTiv1ak/cSPjZJ8zI7m0ie6SZkDSKPlyAcY549/8ACvkf9oC9WTxYFtyp8sMsgdAR8/fHtz719WeJL57G0V4gPMJO3Izjjr+tfHPxXtRLr00kr+bLI3nBWbCsAeR645FeJnU2sNJbI9XLYp1bs+ivgtdj/hEbKNpFkkVACUGAT3+gr0qEjJ4Arxv9nuXzPBlnJIAXbJOG/pXsCEjHf+lfPZNUtQTHjYpVXYraziW3Zc9Rz9K8p8QxrDfOdwYgA5HPHYV6rfxEjhwM8YryjxRDKNUdQwckDcCuMDnv+fFY5xJuPNc6MHZLcfaQCa1ZwOMdfStHw4uWfALDPJIrNsDtj2Dcpbj5myPy7VpaSrRy5yeMAcnp6V81SnJ2stT0amx1dnhZA+0ZwRnFaDKhIJxms2BNyDORn17VfyrAcc8CvpqWiu0eZUWt0TiRPLGAPqD1qe3fOflOBWfJbhmz0/n9KsQTeWMAc9c5610OUpO9jnlFNaFuWLzUwVAHHWp4lO0DdioFkDYNWEOB0x+tepRqKT1OSV7WLSilpkZzTzyK+mpNOCaOV7jH6jFYviIN9lGMdec+n+PSts4BrE8QM7x7RkL1yK83HSiqM+51Yb+Ijmba3aecA9OvPSu101WS2Xcd3oQO1c3pEaSSjB74OOv5V1EYKKABwB0r5LJIOMpVJWZ3Y2fM1EnHtTxxSDrSnpX38I21PHYHpXM61ukkJcgDkYHf0rpHXcuMke9c3r80aZYAgg4J45rjxjfKb0b82iOUvrTLjD9OoPT/APXXlni68WDUbuFyCsEhRiTwcdq9NurpWY5bk+pArx7xPch2u5AwOXbPy478/rXxmImpJ8h69NK+p5GCJvFYkBZ1kmyY84Owd/8AaGf8+v2r8O7NoNCiXDqrKAQeSeP/AK9fGumEXHiC0kMZbbcKSpHbd69fwr7j8L2r2Xh6xBADrHtYrnnBODzXoZInUk5y3OfMZ35UYfiuQxwSrgqRkc9/6ivln4+uH0F45V3oxwVPPGenvX1H44nnSIyhQ6qpX5uuD/M18vfHq2FxpXXDKCi7hyCT1z69eTXsYyLUrmGHly2sfIvi6FiS42GTGFLkjgcAZrhr6E7C5OB0DHjgdK7rxbCJZfLJY7DkKxPOOgJ64zXFam0oi2b22ZyFB4B9cfhXybcHO8ZI+gu4x96xzWnoqeIUQncCNxAbGenGR9eldrKqwtgjcBxuU8Vw+nWsb+JI5SBujVsKR3OOfwxXePuC5DY44I4wfWrrS52lFq7MoShN2f6mTdlpARgELwpA6ivc/wBhOVrL492DMgBa3cE5B5J2n6cGvDLqAH5y+Mfwjv8AhXs/7FLC3+POnqjBjIvzuedh4AGfwzj3rzsdTUcO5PdCqx6dD9TzIZXcqMY9fauK8WtJISkhBHJACgf/AK67yFFY7jjB54rivFML3WpbIxtRRu/Hkf4120byoq3U82HI5aoz/B1r9nchQFOScDpySa+ZP+Ckc7Xdl4UgzHzI2RnIIG0kY9x0+tfVXh6EwyJvIBY4GAa+P/8Ago/eLLrfhi3WZd6tIQiYJGApGfTg124OLjJ3dmZyu6iSR8VzJ9plkPzFCcBWHQelP2C2iBAJB6DNSIAzEEnPeniIyMABwDXLNJybWrPXc5QsmUkZ3kORlQDwB3pFiVl3gE5H8Qx+FXiCsoVUJ+Vt2Bjkf0qCUsCQhIDDkf57VpTqzs1UiQpylurMpupYkg4XvkZx9KqTwlIg5JYE454NaEq7gm08DOc9z6iq5yw2FCwJyMjrQnBu/c15uVamdLCojDsAW6dPXrxXt37I1l9s8c3cOwPuVGUZxk9ACT06ZrxK7Y+ZtIYbTyDkEHvXv37GYx44v7hpEDrGuxSCBgBjk/UgD8a397ReZ5WMblTfs3c/Rez/AH2h20aFlEUQXDEEgDPBxjoK+Kv217BLPxXolzFKsrXMbvJjJIIAH6YH519ieGL6W/0rzWWJiy/NFjODnGMjjp6V8k/tr6PJaa54fuFkIBVl2yHjawBI49CAOa+3w8pOnZq2h4tGK50m2tT5bO6RASAMgZHcGks0ityAS2MnAUZG49fpUqQnJGOSe1TQWjmUhlVFU8EsMnPoK+Gr1W21bQ+pUX8b2LMzERArwGGQfWuE1mbzb2RAclDhhjIHeu9ZVigfJUNtPLDI6cjHvXnk9yLieb5iVDkYIxijCuMX72gpVU3fYs27BgWQ5BAB+Uk4pqAtc7AhUZwWJ6j1qS0KRx/usgtwCOP/ANdT2sbSXAyDuIJAz2rplNPYIzlNWehpWkARAOv41pxp5SNg4B6g1XtYtoGcEZ55q0sQzjPy45ryqkpVNkka811ZFGXagLNlvxqvKI2VlJIcEnPpxwDVm52qCc5IznjOAKqySq0RwAR7DNaU04pN7+Qrva/3nF6+4SJ92ckdc9DXASyl9RTfuIYhSV5IXPb1xXe+J41MrlR8hHrgmuHhWNtUiU5X5hyF3EDPP419NhJSlG7PHrvllzJWO9lEc0YIBAVFUZ54AwPx4rAmjH2tcZG5gCABz7Gt6Zg0S9csN2D6fyrDkiEt2CMMVYEKTjJ9c1UZSndS0QpOUlZHoWnQEwRq/wApwCCD2+orSkjMSK+MoRk8ZIPpjp+VZelKI7WL5QpYbht6fX860nYlUIPB5Ga8T2kfauKR1KV0kc34pEc9vGkpDAHI5xtz2Pck8VpeGYTDEFAyQOh5PSs7xLCkzpvGwhgSRxnHTmtbw2C7xImABwARgE+uf6068Kip3WxnDlc7J2OntolmGCQOxzUOqN9ms3cYAU/fJxz2x71bt4jCy5KbM87yfyzWb4mO2yjXexUkk5XgA+nqa5qesk1udqioxsznlJnixIhBYk4b0+tcPq8Qiv5QGygJwoXH5ZrurdXjgCj5ip3FmGCR6YrhdUjl+3XUpJYFzsUHGBxjmvoMPNylzSWpx1YwWmx2nhFgbUAoScAgsRgDuMV2UMiyEIB16HPSuK8HOzWYBCkrhicjjtx+ddnboIIXlUgAAscDqM9R6159dpSbkrG1Jpw06FiOIsCxYBfvDPBPODwev4UwoIm+UEseQcHFSxN5yAsee2aczBRgk5J4GePpXFJxa3t9xck0hhlUgBxzn0q1bwHy3ZAVXOC3XGenP4VVa3LyKQwCgfMCM5+n0q1CJVIRQzK2ckDIGKcZwTva5kvcbbRYjUswBIAwCRjuPetCyUGdUKAguq7WHTJANZmD5SkAA4/hJ55/nW74egLanbKqZBJVuegx1+ucV2OMHHm2T8yZ++ubofTnhS2Ph74R2VopcvdXO3zCMEgsDg+3UZ9q+iXuQfBnhxcMkokVmXHQ56Z+leB3co0rwr4fthFI0ccaMysOHGO3c89en1PSvfbi3ZPDPhvJLB3Vtx9T2x6Dpms8OnGcYx2PJlFbo9oT7o/Cn01Puj+VOr7KOyMynqz+Xp8zZwQvWvN71A12c5AyBuU88V6RqkZl0+ZR1K5/LmvNJJAZt7E4ycZ+tejRi5UZWIb1RpzT+VahFwe5OO9YzykSYJ+8Mj6etXZJQ1vkkY7YOazFzLPwwG09M9RXm6yNUm9i9fSlbHA4yOO9c/bQ+bcBAcMx4BNb92u5SSCSB2OKzNMgYzE4+YZwR2FS7JFXsrF825ZljGRg4wRnBrptIsyicgDpk4xmsnS4fPuy7kuCcHP866YLsUDIJ9a55SkOCRn6uAsBOenQ4rlrH5rlwQCN2FIOAeOv5+tdLq74iIP51ybP5bsw475FJR5kOVkZ+tSq9zIMc5wfSsoJ5oYEirV5JkkgZyeapNubIUgccZOK6opW5Qb6IoOoWbAOeepqG+VRGAQcjjPrVqQAykjOMUy8UCAkgZxwT2/+vQo9iE7ma0YgteSc5wATnNVLZywLAZJHIPY+lXrsiOwYnAAGcnt/jVGxwUO0g98r3oTS+Jji1f3gul3IxP3iOv8AKsFovMm2MN46bScZ9OfrXR3CgowPDsOvcgf0FYcSutyCQMZOefypWvG5taDV9jc0ZTHPFwM5GR0x712Wpy7o/nkByR8w4z9K4+xYJMjHoSBnFdLf7pFizg7OjDuKxs7aEJN+7ob/AIZXZG53HBGDg9f8mq/iOYRRuFBYkcBSB/OrWg5NsOAOnGetYnipiudrZIz361z04807NnRyLlepzl4+eAeM1mSyEkEHA5AXuef5VYZXlQEkZyQQORjsc1WKmQkf3eSSP616rjY4GkndCrM0TZBIA6Y4xXVeEfHMuj3MSsweMknk5wP61xTllJznANMF0290BIK8Agdfce1RUpxnHlaNIyS1sfSOna/b+I4AsTKzMpI+uOK47xhor7WOWjPdgASPpXG+DvEraXfIzS5UHO0449/1r1+8mh8Q6JHMpUyqoVwp/I1hRl7CahI19o5LlR4ZdQgNguMjuB1qq2wZHJOO3+Nb+uWYgupAQQSdwU9s1z08ZVi2QAvJ5/p3rsqqz90y0T97QilADEjgZ4yafFKZAQCAQM/N7e1RZ3nGR9D/AI0xXIPA4Ht/KuR076lezW6ZrWspY4IySeoFdNolyYpUwSAK5W24wckE1s6dOY5VyQcnjIrkrRUUaU3bc9m8OaztEKOB+8YKDnpnpWz4ptftOizYA3Jhgcehrz/QbgmFWGDIp3Ln1HSvTIHTVdKHIYSx4P1xg0YVqM9yJ2vdHj3iCM9fvYHIFcnNcBHIzgfSur8QxtDK0L7llT5WUnP41wd6xjnOTkk8V7NReQop7o1YWAyQcjrwOtaUUw4VVOMDLdjXP2jsWBPb34rbtcEDkgntx/8ArrlloXdvdGvav84IyDnjbxWlDk8Ekj/arLtWAA9a0omIKA8kjrXM5N6InVbG1ZSFGXBBPcqMfpXR2cwZkI42nIyelctbSYcYIz6Dmt2zygBOSSKb01QWfU6rfvg5YZxyRWcy5xnr2zWhCM23GDkZ4qhL8snJwCefat47GfUntEA6E5q4Bx9ap2qrwAMD2q/jHFTHfQb0IpfmHGfzqIp1PGD0HpU7D/ZqNl9uSOc1d3YBgTccdBngU8ZGRztpqjaMZwPQUuCec/nU2T0GkBweM80xlLfh196Uj3yM/lTl6HoSe9LdWHbqN2HAoKnjnFOycEdMcdKD0wxHBzWfKx9BCOBSbvYc0oUgcY+ooZSealruMT73FJtO0AgA+3enkHP9aQpjrijdXHca3Axz+VMU5BABPGeKe/sRjpTMeg564pvlFzEkfOQDjscVaBzyKqqCPz61LG+Bg4z7VCjYzeupODRim04V0xlfRkCYH1pcCjilrRKwhrDI5OBTGOAQOe3WpCM0zHOe+OhoAQew+uTSjA6/nS5wRxS8ZA9qFrqAgxu4/E0+kApaSuA3PPfj9aB05xn1FOoqgEBzS0UUwEPUUtJ1paACkPSlph7ZxSARjlT+vFV3U7TjHHHUVIWweT+Qpkg3Z4AOfSs9GVqVZQewz65NVJ8spABIzzgVdcY6jNV5QNoAHAGBmi+hS8z5w/bA0Map8NjcxYEltOrA8DGSBj8eD+FfLXw8vEtfFFhKACA29Cx+8eMDI9QTX2x+0HpR1H4Y65GBvPlFwSM7SAxzXwh4UvFN9ZOiEBGUEHjCgYP1ry8RZwZ+4cH1FPBTpdD1bwRqieGv2ktMnWQCOe68wjGNynA/mT+dfoanAx6V+bHjCaPSfitoGp7i0BkQo46djjtwR047V+j2l3JvNOtbj/ntEsn5gH+tduEu6K5lZo+M42p8uNpVLfFBFyiiiuw/PgooooAKKKKAE5qFc+c6k5HUVPUUhClWzwOD9DQJq5DdqVMbgcA/N9KoeJYPtOjyxH7snykj0IxWvIgkUqe4xVS5OdoYEoeDx3/zmqWuhnJ8j5zzaPWv7OI09GJKgQsgABAPBz+dfLf7W/hyDS9ZC26DCxb9uCMgnnGPTGCPevqrXfDHkam2qBQFEhRN3I68Z9zXi37RGjya5ALuYI4hjKK68DB/+vXTKzSaNMuryoYpveMkfm34hsM38jEEhj0BzXIeLIokMBUsBGNz7VJ68Yx3Nen+Orb+y76WVZQJgMnb264PPfFeR3919pZ5QcFiSVDHKnpg+/Hb1rCTlLVo9atOp7S/Q4/XHRpnBOSVHzZz8pHAyO+O3aoXVo4kBQFsDhT6981PdIgmbAXeT34qO8ZdgBYY6gDqKh9DikuZ2KkcZyCcMw5IAxmnSAecM8NgnnqRUYlBb5T9Se9DOigBkBccjaego0uZpJH7FxyhQVBwev0qSBsseQcgNuHQ5quqNuGcYxznnNWFG48AE+nSvnrRT9D37RXQtISpyPzpfKJcE46dqfFBmLjJY8nP8qeIyWU54B5zWq01uK7XUaIXC8AsAe1THLKA7dBgE1YjhbZvUHb1yOlVjAGlz3qHJbFxu9xVU8AY+pqQ71AwMk+p60zaxYjkAVKCABnqOOBSbe1y1JpWsPjB3EMMGpVw3yYAP1pIn39OD7U5IB1GcL1wM4FVeysjOcrdLEmwryDuHTBGMU5cFgcEH09KA7BgAMVKGBVlPX2/xqmm3dk2bWo2SPaw3AqR2NRPkkAcjHrTyMADkgdNxycfWkYE4xyaiXLoK0lsxrAbQCAR3B709GHUjBpoLKR6HrTlO7mnPbRlv3t2SRAhsYx/X3qyhKsSCCMc1VGWYsM46Yq0ikY6nPtXPa7G07aEqyFgSwAAOQM5rT0a3FxOFwMk/Ss1VJYADgdK6Lw/EPtKZxknoTXp0IXVrlJtK52Nt4bWSyDYByMZIzXHeKdPktZtm3KnnOOmK9a0sbrFMqOmDiuL8f2ojfgZYruAHbnr+ldVSHNCx48Z/vdTzSaL5SQQMDOKypshjz9M1uNCGB3Eg+mKzbuLYjkAEEhSfQnpXzUoOUrs912VrnzJ+1VbG5t7FiA5klCk9MALk8fgK8f0aWNbK4Mhd2UAjGOeeePQD/8AVX0B+0vo0v8AYUNy53lGVlwfukkKOepJ/lXzn4dZpfOUk5JKtuGAe+fp9a7q0YRpqUnsfq/B9SLwdak907mpoF7GdS2gNEjMApznJPQ57Dr1719t/s8eJorbRTFKTuVzCAO6jHGPy5r4a0srbX5IGSSAcHGAD/8AXr6v+AeoM3l2yEgEEs3rnBPH+elejQtVhdOx5fE1OMqV0vxPpXXSupWQEMRGASCQM59MivMdS042coDE7gNoDHr/AJ9a9u8M6YJLYb03nHXaQGz35rl/Hvho2imVFyMg5I6Dv/StZ03Jb7H4/F+ylyrqePyoUcgEg+uKZuA4YjB4we9XLlB5h5IPuMVV2MMYIzn07VwbLlaPRexYVAuB+uau2bAAgqSQM9MZzVCNDkE5yT0/lWnZI5wAMg+gzV0/djZnLJqO50GjzBCFJLZIJz29q9B0u4WaJCo4HFecacpkZMDBz0Neg6JG0cQDYAzjGeenpXQtNjnlqjcjds8DAA6+tTFiR1I9MdjUUZDEdiTge9Ok5QnPFHmjBdkyrebQhwADWPcIgVs5zjjBxV+/lLZORnuBWObjfIcMD2GP8aSafQqN+hQnmRkcDB5wRnp+Fed+JoibgsE6k846V6RJbjzCxXJYdRXIeLLFgoMZ56ncufqKzS1uDdnZnFRoS3r6Z9qkSNuhwTnjjHNABdiCQMHsMfhU2wMeDz6irWuhqnZWWoxuvU4xwcdTS+UCuckknkHpUrx5QgYPPIzzx70wnCgdfpUzvFLlLcYJXHRxndgHjGenWrKBWIDdRyKrpKAVA+8QSPcDqaepLEOCCc8/SrTl1JlPmsmycR/PwcdiQKlblVQdR3J6/jUTNuUc4Io8zkE8emO9bO1rlW01WhKEw2C2B/ex0oznPf8ACkOQ3JyD05pdwzwD71LbkgtBK6FifcAPmQ/XGa0bdlK4Oc9OtZkedxIPB7Zq3DIY13KQRnaQaIPzMm7WaLhjDEnsOlKuUzzk564/SmmfCZ4IUZJHeiOUfeAyGHU9vetuZ2GpLZItRuwIIH/1q6LQ9ZNo6FiSAcECubUhl61NbycH5iCOqkcfnUq0gc+V7HsOnXsVxGroeozxzxWqjKw5ryXSNdks2VQSoBHBJNd9ouvRXagM2GzgA8Zofums1z6o6AAenBrI12yM1uSoJOcjFa4cOO4+tNnQPGR6+laM5Tyi+hSRmDRkSBuCR0x3qhFCNwB3KASfz5zXU+JrI20pdeUHUA4GT3rmlkZnDDATOeRnP4+lSvMm6uX7PdCQ23II44rQNqXYMqDJ6g8Yp1gYrlQCRux0ArYhtQAAepH50Oz0NVqP01PMgMTg8evcetct408JGT/SIFwQCSFwM+xrsIIjA2drYHp3/Cr9xbi6h2kA5BAouittUeBiI20oTJVm7EfzqzbzyW8mecdQR3rpPFPh6S2uGdEJBPODwPzrlyDkjJAA6jrWT933kZupy6nonhrXjLF5UrjcoBGfWuutLlXwSe1ePafeCFxz2wT3IrsNH1VkWPEpyOm85z+NYynrsaqTseixtkAZGPWpQQR9PUViWGpCUKp4fPPbArWikBGT+VbqRnKLRZRuDk5p4IcZBz9Kqs57dDQH2tu6etb3MXG+xaYBhjkfSqM9uG3I6hgehPQ+xq3FOJR71IQGBB5BpkpuDPPfE3gWDVInKAIxB5A6+grxbXdCn0qV4p4/LIYqvP38dxX1BLBs5+8mPqRXP654atNatyCkYfJIbaM5+tZyS6nXGd9UfNK27hdzAA9DgYqJoRkkggj2/Su58Q+BbrSZ5F2P5JACsTn+p/M1ytxaGNsHqCBg1yyTi9HoVKTVk9EZL5LYyQR196EUjr3Hr+lXJYNpAHpzxTdgXqmc9wecUNxZbcV8RVwueB+VSKA3ByOeB1zntR5Y80jGF9QetEp2NgEDB496V5XE5JdRJfQZBHqaRFC8ZyT2pYxjLMAmQeOuM/1pPKTA2ksWzz1BHY81pqkP3WtGRKw3YxwO/WpYx5mGYDIPA60yRSOcZ9M1KqlV65+lZK3UyUHduQqgLIq8kEEkqcYNRtHyQORwelSBd7AnvzT2YJ84znPJxWseVMadl7pFk5BAyPr+tGGJzxkHgU8rvTIOAeCVxkUkhJYgfd7c1ULpu5pFPsRiXYo2Lg+wwR2J5qIAocAgA9jgY9SPc1a8oZA7eppuDg429MZIzV8t+5lyrmvcpSxliCAB7A5qu4IwrfOWGDkDJH+ArQaDbg9j7dagkSOM5bOTkgdenoKxlz/ZLV2MWMRtnqD3x1qV3iAO44HPzDkj/wCvUQj81d+SAeQKekJ2jPPqahXi/ed7mjgo77sdCqpcAYwfvEKeuOe3avW/hRqijVYVAP8ArApI9xjH8q8oTCyIQCeO/wCtd/4IvDbalavuIUEOoHfBGQa9fAtNuFt0Y1VaB9Hg187+JPhgdU+M+uxIpS21az80sy8btu0njqOo+pr6GjcOgYdDyDXlXxo8RyeBNY8M+IIkDr9oNnOCcDy2I/xNbYPEzwlRzhvZnNTUpPlj1PMfCX7AvgnR7trjUGa5Jcv5cQCj6EkE4r2K1+GHw88BaUVbRNJtLdVwXuYkLMB7kZP0Fc949+KOp2/kwWMi2EcyK4lQbnbPbJ4H1ArxjxXqF1qbSPdzm5L9TMxY7u2SeK6Mw4hzPGK1atJpdLtL7kc9LLIQlfl189T6K8M+C/Ar3Ul7p2j6cskq+bxAoATgbhkYxkdR/jUNjpnhHx/rc/k6Zp93b6e5RpBEp3yAj25AwPqa+Hx8bbnw1o/iyyfVrk38xEUEe45Ckcg57DjGPavaP2C/E4l8F+IpbyUF7Jg8jbycjaTnJ9lrnpY2vVTqupK6XdnqTyf2dB1uXS/Y+qX0rR7G18iS0soIGyPLMSqp9eOlePfFz9kv4e/GTTZjDZW+k6oPuahpgVSD6MBwR+R96+dtb1DxJ8VPF11r11qhSFpWW0tY7hkCRgkAYHT/AOv+A9b+DsniPw1rKJBb3V1DOfKYzFnHOMHJ4IHrn+tXl9fGwqOpSq8r9Xr69DnrYPDqleb19D4F+PP7Onij4DeImtdbtxc6dcPuttRtsmKUDtkgEHkZH/1q8pe3ePdIikqeA3qK/cj4i/DrSfil4OvNA163Wa3uE+8PvRuOQ6nsQa/J346/s7eLPglrNzBfWl1caK0pa3vYIi0LqOpJA+U9CRn3r3401nmsElWW62UvNLuecq8cPaNXWPfseHi2aZ/ubOegyc1ae2CKAfkIGMCrzIktuGidWCg4OOv1pilnVkKAZO7IHJ/+tXy+JoypTcJxaaO+Dh8SV0ZFxbiV0JIYKMKSBx/nNIEP3CcFhkEDHAqW6XyJApbJkY4J45/kOlSJGrLweg5yK818sdJdTvp8lrpblNFBcrnJ6YxSuwBGF4AwcDrVhoQpBIOO+OPxqu0jKFOAWB+6TgH2P1pNW0Nuay0LFkP3gLFdpOADxk10yMY7cKwYBs4B9PUf57VzmmMwkUOmwZBJPY+mfWuq+zgxZJwSBweMVDlT2Y6cJRX/AASgw3PgZGRgg84qNEKnDqGwchialCAMCSQQfWiRw5JC4OTgKcCqkov4XZBKdpe6iw8ry2wXyyVBOAuBgnv+lVESQyAMeRyCOtWjKPssewHcfvZOfpTAjsgIxknkk1xSm43NVFJXLNum0cnL+5q1AhYFg24cA1TgVlDDO4ngsOlX7ZdozkA+lYX2lsejRtKK1+RbtxtPynBUBumMVchD7gRjAOaqxyk5LAHJ4GMVpQM8igYyOoAHSpVOz5kzpleEfdNG3R1QOiFlUfMR2/z7V6T8MYyPEekyjAKXcLEE9fmHFedWqFnTBAUDkA9a9K+FrBfFGjI7HJu4jkjtuAxWmFv7b3noOpJeyep9f/tJwk6lppBO0wIDgdcSkn9K9w8Ktv8ADWmHGP8AR0H/AI6K8U/aWg/0nSpAeTHt78fNkfqRXtPhA58M6Yev+jp/6CK9uNS94dj5Gqv3EX5m1RRRVnAFFFFABRRRQAUUUUAFFFFABRRRQAUUUUAFFFFABRRRQAUUUUAFFFFABRRRQAUUUUAFV7jO5WB+6cY9z0qxUM2UBPXcQOe1AEo6UtIKWgBGOBmmyMFQkjPtTm6etBGcYoAWiiigAooooAKKKKACiiigAooooAKKKKACiiigDkPiu7J8P9Yx3h2/mRXwNrURecOJS+QCVYD5T3xj6198/Ff/AJJ9rLZwwhyD75FfA2qRmzkePcXCEqGI6gV81m8eZLf5H0OV/DJHP3uQpGcHsCaoxKzLkBsEnGRWjOBM5fHpnPeoJJHwQWyR0zzgDtXzitbbU+gfJGNrFOUDaFAOeh3CotOJS9VQCTnGSafLNuYYBHrmjTmEt4pAx6DitEnLQyteNtj1jTg/2SHBJyqg59fSup8PxMHQlMcADcfz4rnNDPnWUWEKMF6E5z712WiwSEoXBxnr2AxVTlzRso/5Fxmk7RZuTWci2xLAgEcYriNWTZIQS2fXrmvTbgILQEn5NuTgZyK8411xNPIFAHPT0rx67inaL1OnnlNGXoMqx+JdP3ko3mFeeCPlNe7WybQAeMcYOeK8B0u2zrmnkkjy5w2cn0I6/jXv6uvloFIyp5ZeMn2Fee5yT12MG2/Q2Le2WFPMBDkjn8Krm6JnCqQGzkKTjIq7pyo0KqxO3k8epqndROlyQigjPU960lNSirNHPeV7Gxab5NrD9DmtVMKOTk4+mKy9P37VBGAOo9DWqThBnrjqK9LCy0v0Oep0I3iUOCOe1Pa3TAPCjPbqKapLMCEHoT0zU0gXyumSK2q1VzctjF6NEEqAoAT3zx3qvNAGQ4UH1LGn+ZhSMD0xmmlslQUYgjkg8VN4c1pFu60LWkxu0RIwxzxwQK1Tp+QpYcfXvWdp84XAPyjtWsbgBD2rspVKclotjiq8yloEMBVeDwD0FPMLH8DzVdrjJGDj3q1EMx5br6muiMk27o55XWrJbYEnocjtTPEV5HZaTdySEqFiY5Azjjg/nirKSxxopJ565rG8bXRTwlqzxkBhbvgHHpjv9a6YSSptROZazTsfnnLI17reoOoYq9w7A44IJx9O2a6/RrdmZexxnk9QK5e2IMqOZSDPI0hVuACSSQMV1+iglkYk4U8Bv1rw07ytfU+gmk4prQ6zQ7N42aVWKso4Oeh/pXmPxJlEFtclxKlzJIiiVQCp55BHv6/oa9/0MJpvg+XVHhjnSViqrt3Ns2ggg98nPP8A+uvm74uapBe6vGLMSJbqQcTsCS2OTx+QOfy6V9H7tKlaT/E81c1WryxV/M85vWd5CAeCDnjnPrWeQfNLsRk4BwAK07tS3KEjHXHes2YKjkZDH1Udfevk5p7ts9qMbfEik8+25A2K5HJDA7T+Ndv4RB+0xkBQAQSFOevNcVLEWlDk8dQMdPyrsfByHzYyOAMfKTjPtXByTeiWhpBRbSWlj3nR40n0aVnYqBGVOSR14x+P0rjPB08un+PEaMfvhKNikk5QMp69enFdlozqujkFAXUcFueMcjH06GuL8KyhPGsEojMr7mOScchhgH0HXtXRSjLnsmZVJNxcbH3tbGW70u0uYM/vcbkjJOOM54+lb1umZVcZXCkMpPfjFcr4CuEn8NWRicvKcq244APU49+grtUyE561+o4R3pJvc+NqN8zTMfxHbyTJG8bhdgbg9CTjFfK3x5ha38RuNigBMhhg5bAJAHpzjpX1Frl4x3RbWXyxvOOQfxr5q+OEP268WdUzcBuG3AA5O3v9M152au9CSsehl8uSsmzt/wBnSf7V4NgmA2ZJ3J6HOPwyOa9vt5cqORXgP7N0wTwubbdvEch+b1APB9+T+le+W4DKMcEV8dlD91pK2p15hrUuwvVEkXTOOfxrzrxFbq90SQoJGCOufevRLsDYT09/WuK1yIeczce1dWaLmjqyMG+hzttGY5duAO3Y9a2NMiKTKNpIAx16VisNlwpUlSOmef8A9dbOneZvBz8v8q+PgrT0Z6bSStc6ZBtCjHT1q4gLrgjA9qzI5iADyRWjFM2Af1H+eK+mo1bqyPNqJosiLy8BSCaFiwxzxz29abbvvY7u1SIgMhweB+Oa9Gm27XORtrcelsF54GD29Kt/KO9V/M2sABjv9KswsGHGDXrUIQvpuc8292OE8a4+cc+9SBw3QcUhjRyCVBI7kU8YAya9+EZWTvoc7sRuwzjriue1x5InKgEoec+ntW9s5Z87s9MVzes3YmvPJ27hjJFfPZnNqm3JnbhV+8IdHUCTcuQT3NdHArE5yRx1Hf8AOsTToRG4GMEnINdHF90ZFedlVCyszXFzvIlSn00cClJxX29NWikzy2Nc8VyOqoJbh1UnbknB9a6xyRnLYAHOa5C+bdqEpySBgcHr/nNebjJuOx00Fe5yOpxBGm3xhg2Spz09xXk3ia3RbK7ckgqpbAxjJPP8zXrfiFkj3AMcEfxDpXkHjSWOLTb0pgEKSB03ZIGP1r5PF2ejPYpQlpfQ4T4awjU/F9hEAJWklDxjnhcZOexPfNfc1rB9itLeBDuRFAJznr396+KfgjEf+E90qNcpEZGUByCVUjA5744r7eTCyeXnb8vGPQYFetkTjKEmu55+YSXMo9ji/GfzSOWYeXxiMDtivlf9ouVfsARASvmRldp6ncDj6DP6V9XeLbMt5jqqgEYz0Y/X/Pevkz9pOQRWMH7oBVZT1zkkkfn04rvxsU222ZYazaTPkvxTF5twWDENnB5rjNR3AEEZBFdl4lkAvgWOATyoOM4H+Sa43Vo4iMyvsDHOWOM49K+Nj7JS5UtT6Nwco6nPaSuPEW4llQrgrjqueo9fSu4eFS2CpIyBuODxXDaGoHiOQg5yuMcnv+nFdszlVORjjjNa1YpTTsYU6do3iZd6DHIWUnb0AHFewfsdW5Px50QQgkrE7uAOnI/M968euk3/AHjkdgTg8V7H+xxmD47aSgLKHRnk54xjsO3b8q4sZpRa5RudlY/VSyV1GD1x0GMVmazp6Fy4yHxyQB09M/jmtW2OFODg56+tMvoFlgkzknHBB6GvWw8n7OKaueWpWnc5O2g8s+ekhII4weor4E/b3vDdfFHTgcjasrEt0AIAA+pxX6D6dE4njBIzkY298e3YV+b37Y+srqfxhaJ2GIbXChuuSxJ/IHGa9CgowjLmVjeMW5qzPBYYg7ZwFGOpzU8C7WJyVCg9BmpbaIAgA5U5wD1/+vUwI3jGQc8HHSvEnNqVo7LuerClOKKbQhEBZy5H1BP5VBOQCABksMk46VpPgHABIzzkYqrfMAQQMDHQnOK35+aO9i3FbFCRBGwAKuDyQDUbSBw4wVdcjIONpp5jQ7XDMcjgAcY7HNQtt2kNyT1xxmtIShqnqYVL/ZdjMuY4huQKGBOcg5yR3r3j9kG5QeI9RYkeWwRCVOd+MH8Bgn8a8OugLiXgBQBhcHnHv619AfskadHd6hrZAEs8YCMMgHAKkHA7DOMY9a6krSjfY8apzJSurfM+8/Ct0tvpipGAoUkDkEA9x9elfNn7bNg4s9Evi6zW8jmJooxyODgHPXnk19I+G7EJpiHeQVUFcg8+49eleCftlaZKfBNjdq43R3axeUxxt3cbueM4z+Yr63Dc6g0n955NFR51fufFwkG5nJZiCFKg8g+4q+iZwScnvgVXjTZkEKe+MZz+PerULPLMXcsGJzuUgZ+gHQe1fn9aklUle6Prop201I9ThK2juCu0cA7u/wBK83+yDzHbBDM2TzjJHSu68R3HkWEhVw5PHAxg/SvPYp58guA7g/MPX2rtw0VCOhy1UlJe9ojdhYSRNk7SAMMozz/+qrdioeYrknH8QGagt42IZSAqqATtOc1pWsRhbJwAKhwvLmNYc0nZSujRht3CgMTleuKsRBGAKnnH60lqpvlQLhAwyMHr71Za3SFigLbwdrE9/ce1c0rc1nsauo+hl3cCAgggHnPPf/GqJLRYKAjOSGDYII/lWtcxhXY4Jx+tVblF8rAUqeMEnNdMVKGy0MalRvRnA+KYjsLZVwRkkVw1jEJdYj2oS/RSvQ//AFq9A8Yh1tjsbYc/Ng4yP/rEVwGmKx1ePcwJ3ZAB5zX0+Hm/ZOysebW5lJaXO7ukaGEKdxUDhT2P1rnkjD3wkAIIbHoDXU3skslvGryMMKSAcHaR3HvXMSIouo1IDcjIPGT6/nXDR52mrnRKSatY9F0aNHtcZDqpwSvPJHStb7OJYxwRg4+lUNIAlgiJjZH4BJIwSfYdK0rhnWQgu77eDu7YrypW9o+Yr3klZo5jxJCUZNvc4O5cir/htjwHQjBAyOg4657VT8RW7yyQksCAT+7Y8P7H2ra0TmII+AGUKyqPlI9Mf41rOtyx5XqjJSiqt0rnSqhlh3ICdoAJ6/SsHxEfKWMyHKMQoGM5bPH0Fb0CbCChO0DHJx+lcx4wl8u6jDsrlyP3akcd+3Ax6VlS9jOSdv0NZ2ZXeNktjKUJIABcDgegrgNTlT7ROHIAZiFLcZJPavQJCDaA7C3B6DIIrhr2H5nbyick4wBxXrUHGTknokclSMmlfQ2fBtyRb+W6YIPJ5yPbArvrdP3IywIXGcHrXn3hQAEIQMk7g2Dxj3r0C2VPKjXDmUD5xgge2K4cTF870tbzNYRio6loDIBJxz27CpMkup+Uxnockk++OmP8aY5RUBO4A8HAyamtsvggfJjoRg1xc8Vs7mjgmvc3LEapLIEBCnIyW6D2pZMIuF5ccgE4zUbBRKAwwWGQD/PFSIcy4z8uMY/rTfKmuiMuaUfde44o86DlgQQwK9iDniup8IwLcaraiQ4zKqnaBznt+tc7bqfNAByCew6V3HgWzxr9k5JEfmKAoHJJ6c+1Xyyiroymrp+6fQ/jGdn1bSoo0V3t7XKxgYwRgcewBP8A9aveNRH2Lw34ahcFzgZJJ4PUH6dvxrwq8tWufE1ra4beSNzgcYxkqT68dPavcPFNzjTPDquCrKQOR1GRg/zFddCNpp+R5897HtsDBoUIOcqCD68VLVXT/wDjyt/+ua/yFWGr6+nrFEDZRuRh2IIryq7IWZhnO1jkEdecfpXq7dDXlepDN7KAPl3t17+1erhdYVF5GM9GmLMga1UjknIAA7CqEOI5c+h7DNXVUyWxOeh6VnjOd/zAZ6EV5jknddTdNtbG88Ikt8HndwTVKK2MBYkgk5HAIx7VZsJx5CKpBAHJPOaW7AKhT0J6VyqVnysdmXtBhA3kEncc8962JWxjH06VW0iIxW6AnLADJFWX5Y4rN6N2NYruZOscwFsjp3PBrj7xiImPGB2zXaa2ii1cuAVxyOufbFcTqiqIyGGADwD2rop3ktxSUea5kllfIIBPUH0qGdgFBUHOO560uACSo5P61DN0GSRjke1aX1sROXvWRXCmQhgc5OetR3mcKGHANSwhi/U4zS3qEgDGT2GcZqlHqSlcztWiD2IHAGeoGKpaamzOBweRgdTWxrsOLNAMqOmcdDWPpowD1IJDHnP+fwqdUjVJJeZYum+XAJXj86yBAxnBJIGexx/+uti8iAVT8xGccVS2FmGBkZpS1WrItrdk8R5VVAwep9K6O4nWcREIYlAAwTmudVlR1JAAyByO9a/mbohnJI5wvWud+pomm7nW6KBFASAfckVy/ii5L3LISN2MgA11WmDNk5O4noQvf/61cRr8weckZGCc96xw9vaOyNql1EyAxVCTkAHBPvjNN4Kk5yCPXrTvNUsBg8jr0xUcqOFIQZLKQVJ6exr1H5HBGdynK+Mkcg8Yx1quSMA7cY5FXNhwGIBPcdOarzx7dzY47DHbsKPJs15etxYpthBChj0z0I9Oa7nwR4xFhOUdvMgkwpweMeo9e1efoSSMcDPOanjYGYE4A5OOg59hxWThfYnRbHpfiuyjlxcwABJQWOD1JPGPQVxF1FgEAZbsCcZrqtA1RNW04RSnMqqVweoOc4P51i6vZy2s7bkwpPBFdMFOStJ7Aqj0uYBGyTaQAOo5JJ9RRuK5OQAPXn8KZKH35ddoycc5yPWlVt4H17npXPKOu5tzK2hdiVmOCzLjng471qWrkSiUspIP3Rjj3xWLFIURW4CngAnn8RWlbuowxxuyAM+/SueScVuUtVY9C8NXYyg4+pNeoeGJFWxMAJPlngn0PNeNeHpgCATjp1r1TwzNsdD2cbTn9K5Iykpp2MpK25xXxTsmtNegnAxFPHsOB3HP/wBavN9VUqwIHJGc17j8VNH/ALQ0NblSQbRvMIA6jvXil9tli3IxPoRzmvolK9JMuNrXvYp2DlnwThcZ4resWDAHIGeRkZzXMRuN4A6g/StuwnBAyQDjn6VwTkk9gcU3ozo7cnAJPJ756VrQ5IBz071iWShsDeQCM7uuBW1b8gAHgdq4km3foaPTqaEJPBBx6g9/atzT5SY1ySeeD61hRsQABwR0zWtZS/d9frVPla0Jlqro7PT3D22ByF4qpcKA5xnryM9KbpEwXC9N/OfXFS3X+tOARitqb01M46DrZiXAH1zV/Jx2zWfbthscEg9M1fUg0xNPqKTkU04J460447U05OOw96rcBMgY96QgEAnr7dqWQZ+nT603qcdalspBgDI5z2GetKCRz3FIeOTn6UHOMfSsr6gL6e/b696Rhk5HUfrSbs8Y5P8AKlBIHK/1oXvMLWGj5fen4wR1pDuBznj0o3Hr+laJW2Bq4E455pCdwPejIIOc88YIpMrxznHeocbu7GMbdwckgeozSqhwP5Y60/BYgdPepUj71pFJdCXoQHIHJwB608Dbgnv6VNsoKd8U7RbIuMUggEcAdh3qQHPSmbdi4A4AwKUPjg564FJpLUCTFLTQadWkddiROvNIwyOOvanUhGR6VYCf/rpR+NJj6mlxzmpAM+1LTRjnGPwpc0IAPFLRRTAQ5xxzS0mKWmIQc0tFFAwqNzThjHFRuTmoe4DGBJ4/EUxiCRk4PpinscnI6egqEsVPzYPpgVLuP1I5CRk/lVeU5Axnr61YbDKf5Gq8igLycGs+haOR8faQNY8L6pZMMrPAynvn2P61+acFvcaVrd7Hkr5TttjxnI3EDH5AV+pV9EXiZVAYsCCG6H2r84/itoz6J8QdXs0cIqTllI4IBwfyyTXFWSlFwd/kfrvA+JtUqUH1Rs/FFGvNG8J6uhOSNrEkDBQ8fqCK/QD4Wam2s/D7Qrxm3GW1Tn6cf0r89/EUz3Xwrt5toH2Wf5FI5I6kj8z+dfan7KusnWPg1pDscmFmhx6AYp5d8EkjDjiglQoVOzkj2KiiivVPyUKKKKACiiigApGUMCDS0UAN64qpMT5sqZ+VoywHoelXCM1DdnZCzDGQOc9x6U1oyXqjn5bdrvw6YM4kRhnPY7s/1rzbx74ebWPD2oW5Xy/Kt5ZWA5I+XsPXIFerx7S9zjBQ4bjnB9P0rmde00NcagQSVuLF2HA5GCMf1rZ6XRz0JPmXkz8iPihZNbM6shLBVJlYcAkdB/KvFbpgGfKknHSvqv496HBpLSNJHgF2j5IwdvcD8RXy7fugWSVhsQHA7YPYH3rJ3te59ZioycY1e5xNxuNy4DBiG5Y9h6fgKi1BSsXIQlgAu4YwM9asvb5vHYElXfkY4HHWqeoMsUmDh8dAR19qi/L10PHcbO72M9C2MJ0J5Y849qkA3MQBgkZB9f8A61RPL5Wc4yRkAdqQtvTcWJJPIIwB75/pVxfdGMoxR+zEDYPPzAj6VaiYAgkYJIHrn3qpEuQApbJP3iRWjbIXYAgAcAYrwrxUuXc+hdr8pbiUugCg5x9as26gMMrk+pFbml6OHiBJwSM4xwB9aq3UCQXBiByVPUCiSbi9CI8rny9iHyV8kgZHsOKpvbGNd4wR39q0fLKqCOh9utV5gSrjjGMqPU1wxut2dEYct/eKCvu5HFPALuBjr3yBShCrqMZBpBjcVJ27hgH0PtXVFNrRmT9577EsS7c4GeOMU/lD1JJ6nNJErbhuBBB6dTTpG+YYBz7CrTtuK6b6EwYFQe/SiAMCc5znpRGpwSckE9PT3qTbyDxj1Jque+ovg1bGbc5UHLelNUGJScZOetPdSWDKcjvgUhB5yCD0OamOju0V8TuR+YXXJBAzztFSRkKSB25poQ4GQceop48rIUuoc9F7ketDsmU/UlQg9Bg+uKsF8KAeciqqYyDnPGAT6VYgUbuTuHYA8ik3Gm9Qaj0RbgY5G7k+wrotDTdcJzg56GsK2bb0XB966fQlYzI2AOetdtGSk3ZmTi3qem6Vj7Kn0Fc38Q7LzrJJVYoQRuIHVQeldLpv/HunGPaszxlGZNJfAJxyAPUEYrst7tjw5O1Q8hMQIbjIxkEGsm6AJbKgAdSe9dDHF88m0YBO4ex74rB1aIxFztyfTPWvlcRKPO4vofUOX7tWR43+0PfJc+DlVYy7wPl+B8ynp9cHJr5Q8OkxkgDMTLlSTnknPJ+nevrH4tWpvfC9ypj3FRu2E5wO/wCPAFfJPh4vFq0sGQ4BODIAAMnOPwzxW0nOdD0P0ngiope2h1NWMGC9WVZTHnrjA3DOO/UA19L/ALPcpW+j3E7yAocHoP8AGvmPWHSOWMsAc9mOMivoT4B3MSanCjOpJAYHnKDgEj37fjXs4KXuWnr6HdxIkqF9/kff/hzK6ZACNrAciqHj2xN5oUpU7dgLE4zxipfB9ws+lqVbIzwCckAAD+lX9ct2u9Iuok27mQ43dDXftofz/X0mz5fvR5bBGG9kG3IOfz96rnOQAMCtPUG3XUu0jaGIOcEkg/oP/rVSypIyQBnmvHlBObSPQoyuk2gPGAxPTOQOntVq2JGAXyDz8pIxVVBljjkelXbRBkZAHOKqnFxldhV0d31NvRhskXBJ6H6/jXoWjjZEDk5PVs8kelcZomntPIoAOM4ya7mxtmhVQ2eRjpXe46bGc5KxrxnK9SMjggdKZcylImI5AHU05UKcEYPv2qveyqkG08kc/X8ayk7fCc7dloZ0rmUHn6ZrEuFWC4J4BY5x/WtITjIwQfr3qheJvJOe9JyVh3btYkt3WYKwxgfxDnPvWN4liM0LALk5OWHTFXrUFHwAdvue9N1RA0LEEk4wfTHp71zycm7dByaitTyu5gZLliAoA65OCfpTtilcgHIHOKsazCDdhiOc8cZxUMBZQAVIbpnPFdMVdbmya5b3HLBglgeDg49OKRnU4GAfY96eqE98EikEIOQSAfepbcfiM+d7PqMADLkDgdhUy7gOADng5OMUrMqJgctnrigEleTuGMHP8qVm9LaA9NLCRkhsMAB6VMFDMCQf7ykHH41CFA4GCfarSruQU3LkskGndjSoc8DleQRTmzyWPOBz6/jTtpyBwfwxRtLkYPTrjmj42EbLXqNgYLyQQak2d+lNkTcoHzHPbtipULeWuQoycZB5x9Ktwu/iJabejJIpBjB609pQcYJ46gjp+NQRYzgnkEc4/OrDbNhHU5JyffmlFau+xWi1JYpflzkVNA+5SAc8ZBz1qjEQoIA4JzU0cwUggE5OCQOlap2XkK6WqL8JyQScc9M1r6dqEsNwjRSKMY4IzWEJhkHtjipIpzG2QCc04t3FBzvfQ9i0fVheQoQTuxgjHP5VsrMOdx+teT6JrL2t2rK3ykY9M12TayI40cMckDoenNWr3HKz3NLW7Rbu3cEAjGOleY31u8VwyE8dmXgEV6XFq0N7FwRyPu7hXI+JoUkn3ADIzjAqIyu7MylpsZFhdy2LoQcpkbsjJ/Cu40jUIbxcpn2DDGPXg1wWRtPb1FSWGoPp98khcgYyVB4x64olG+47pf8ABPURGABkYzwOKm8v5cA++B2rL0TXINVjXY4LADICkc9yAa2FHy+w/GqSNHcxdV05NQhKFgARwQM/jXl+u+Hzp8jGNQQW6qMZr2eSMHoOTXOeIdIFzGxPPsaybcSZN20PGzkMpAJOfyx1961LC/aFwxJ47U7U7AWtw6DBI5weP1qtFEM4IyR2qUoy94cbI63Tde5GTtOK7jSNTS52gnr+NeOlnixg4wMcVo6J4jk0+bGVIJGeMcUSsjeNmrHtqMGyO1RTRjb6fjWTomuRalGBG+Xxkgc4rYC+YAe1aRmtjBxcGQCUxcKcHtVy2n8wYbGfWqc8XcevBqGOQQyhiORwOa0TKcFNaG1VWe1UqSgCnk46ZNSwSiVc1LjnNVozkTcGYN3axXCvE6Lu91z+VeZ+Lfh4YZZbuzViHGWQc5r2GezjnbcRtfpuHpWfPASCky/KePXNYyhbU7IyU0fNF/YyQkjByD6VRMagYHBzzx1r27xd4HF3E0tomGAJK8c/WvLdS0o27bSjKwPcY+vFZKDezLi+XcwQiZIA5phjw4wAQR6ZxVqW2ZWOSzEev8uKRYweSCR9KE2VZWu3cqvGXbCgKM9cdfxqJM7sYI46+lXHjIwc/L7d6jMfGQcE98VWrWpSXJ5kJUsQARjHrQp5HcHsePrxT/LK9SCBzz3pojJYjPNSlrce0eZfcJsdVUMQMA4AOev/AOql8kOAWfBHYdTT/LdfUinBQQOTyOOKZkp6WirEEcY5BPGPpmpQq5BBOQDwRx+frQCwJUg4x9OopvO4kdPei8rWiZt3BmUKATgkgEEjp/jSldqneMEHjHempG27dnjuMCntkg4ZSD0x1Hv6VKTTs9SuXlsQsh2lgDgnnIpsUZIJZCM9if1FTkgkE9SOtDELGSQSAOQAT+GKtpoHddCtIgJBXGzAIz3pu8BHwpcrngdT7/QVfaEsoO0rx909hVcgq+9Ryecr6UpvYqCT1ZCgAdABlj1GfzOK7LQJWg2k/dyox26jiuSCKSHLkknBX+tdFpRGUGc8gEegzz+ldeGlyVFZE1IvltFH0zo0om0u1fOf3YH44xXnP7S2iNrXwj1Zox+9syl0pHUbTzj8Ca7DwHdC40CEBiwQ4BPoQCP51e8V6Umt+GtTsJF3rcW0ke31JU46e+K2muSozjptxkmfN7XieIfB/h3UEfe/2cKxxzuOOKwdX0p7i0dCCCw4YHBBrU+DsqTfDy7sWQG4sbjawY+hIGO4GCKu6mAYicbQCCSD0965q8btu57NZuNR6aM+B/iLLcWPjHVIJAcrPgvjg5UEfzr3z9kXWfsvgr4gWqny5Xhfcy9x5Zwfwy1eMfHiHy/HV3I5IYsSqjgAng5A4J4/Ct/9n/Wfsdv4ksWcp9vhDEg8jCnA/HnmvNoVLJw1sfolSn7TJk0et+CYTbaTbEkBzGNwBP516BpPibUrCZBaajcW7AAAK/AA/XP1NcJ4XtpGsk3FhjAAJJPHvXSxq7yKFIUnncBjFdcYqx+cVoX3Z7v4H+IWqT+Sk9xNeszhCz8j3r1fWvD+meKdLksdWsbfUbOVcPDcxh0OfY5rxv4Nsi3rJIAr44759D9a93GCvHevQvGCi6Wj73PLrKLla2h+YP7Yv7MEHwY1qDW/D0CHwzqcjKI2+9aynB2cdVP8PGR07V8xTWxt2PKh9vIBB4I6V+z/AMb/AIdw/FP4Za1oDqpmmi8y3YjOyVOVI98jH41+QPiHw7c+H9bu9Mv4vsuoW8jRSRsCDkex6/X6131HUx9KU3rJbvr8zOly0nZv5HEXEe1FBwRuyuRnB/pSpAEVm80AhdwXGcnOMf1rVu7MweaGwSec5zVCOJ0RwDlHxkEDjHoeorxPZyS13PQc7bIreWWV+Ccj86riIblLnBHA9q1mRSBxx9etUZYWkZzhgAeOKfLpdm0W29rD4FCkEHJJxgCt7dm1AIzkdPWsOyOSAwyR8pCjoa3kG6zBO4EcYxkmoq3draHXGaSbtqUPnYhznpgrjj60/COGBXtwc9fXipkc5I+UAHjIzmmInmOWycZ4BGK5+RxfvO5yvmitWTMg+y4Recgg9PwqFGLKEKuGXg7j0I7Vciz5JHJXsPSq5YRtjBweOe9YVHdtQR1wbUbasktGCkh8YAwCPWtSGIFBkHHrVGBEY4yRnqcVbt48MHAJI4Gc4NcsnLblujppWbtsXVjxgdAehq5ApI64A5DYqrHkdQOelXYGcKUJByQcYqLtLmR2ODi9dTZscRspcgA45GD1r0f4aAP4n0gkgAXkRI65G4df0NeZ2sckjKpXK45rvfBc7WOrafOCVMdxH24J3Dr/ADrTCVLzV3+ANJxdmfbX7SabJdGfJKnhlPTAYGvXvBDbvCmmf9cFryP9ofzLrS9HkEW5nidtw+ik/gMk1614EyPCOlZ6+QtevTs5SaPlqv8AAS8zfooorpOAKKKKACiiigAooooAKKKKACiiigAooooAKKKKACiiigAooooAKKKKACiiigAooooATpUUzYQgfeJHH41KOlV5iEkBIJBI57A0mNE652jPXvTqQdOaWmIQjIpGIUEk4Ap1RzLuQj8cetADk5UEnPvTqag2oo7gAU6gAooooAKKKKACiiigAooooAKKKKACiiigDj/i2234ea02OkI/9CFfBusYmkBODkZBz1B6V93/ABeQv8PtXQEcxgc/UV8K6qpwIiBtUbcEehxj9K+ZzazcT6bKYqUZHK3JaFyhBU9MGoJEY8/mMVZuRmbnBweOKRVJUljkc9q+bcZJWPclBJdzMlGxGBHBPSmaZGRdISOMhgfT8qnvZB2HBHPHWorScm6iCgc8YY4ySeOamE7S95mHJOOttD2zSltl0+AxMSCoJLoBn3B9O34V1egSmY7SyhOgLDIP/wCuud8O2hbw/ZsSpBLABcnB4zn/ABx+Pp1ugacGXec8HGQeBmidSUYvleglSitYo2LhpREY9jEkEFcdB61w+sR7ZcsmHBOSO4r09dMEdrJK7MQowSTnHtXB+IYY2kYpznjPtXkV5JPXQ6rx0TRyFq5i1mycHC+aq/Meme+enFe5Q+R9jUIAXAA3jnd6GvD7G1DeKLQsVeMS/LyeTjHQ/Wvev7PWQqVUxKqgBOmDgZH51ySvU2IlOD02Lfh+SRdOAYh5FO3IOcjsanlnD3ajkDOMdetRafmIlBgfhVr7MVuBKePoKadtJaGUWuxoQAxcbg3cADGBVxNshVTnB4x2qrEjTbWDjjnJGf1q3bDJPPPT1ruhJRVkrnPNotiMRAFSCPQZqOVJDzjGasW52J8wGe5FTSSq0Zwp8xecev0rvclUj7yscXM0zKaKReq89fSoEWRGOSqqOgbPJ+orTecqMYweuaZHGZGyyg9ePWuNNqdrmym7aodYW4JJLDOc/h6VoqisuMjjiq0EZBx3747f4VeijVFzgA9c5/zmvVp3SUk9Diqyu7kMdsVkGCCR1J6Vamby4iAMH19afalc5JzmnXLgDB6jnmuqEoJa9Tlcm5WZFZNG4ABAJPtXJfGC8Ft4C1vJKhbdzkHHQZ/pXaxMg2kAE/rXnvx72L8NtadyV/0duVOecccfjW1RKNP3WOm71VofE+n2A3xFm3vJtbk8AkdPQCu30S3cuFUlSDwV5rjbJCqorDY4ABCjpx1rvdCYrChTKSgjawGef6V4NP2nOkj16t5R95XsetXlpBonw7tIzC5R4yuWbgMMgEjGc8jvivkLx7E1lqkiZV8ONoJIBH1/Ovs/4o2k+nfDaKVBGLWSISHLZJfoBjHTmvkv4kQQyabYyo0U12Ji0pUckEgDBPHHJ455r6TExkqai1ujy8G+abepwF2AFQKck9gMYrHnUJJjPI689K1pwA5CZYjk8HJwOTj0rEuXV2LxchhkbuAa+WinFuL1XqfSxj7rRFJcgSKCCxB6qCa7jwpCjFDjHIIPpXCjiQEgjHUjmu68KzhJIiQJEYcHOAfSs5Pn0j+YRXbc9s0iMDR2JycKQD1IyPeuR8IQvJ4+lCREQxSvExP8RGDke2ciup0i6ddHZQuJChBKjIIx0rk/DQe98WTwI5AMgCyBtoDHpk+5qML7srvuctZbpaH294OeS48P2sduh+V2OAcEDgZHrzmvQY9yqiE5bacn34/xrz7wJeLZaNpyQRFA2xJC3zdepz2r0BZMyMu4HAHFfqWDlF01ZHxlT43qYev3SxM6qNxYAEDH5/Svmz47sv2+B7YlEgDeaFyQ+OBgde+RX0xrtuj/AHlG4jOc9QOo9a+X/i1cRrqTQJMGB5ZA2SMHgH9K8zN5KNF+98j0sDHmmrbm1+zncqLO7AYkxzMh5z1wwH4Zr6KspmZVxjFfMv7Pc/8ApeoRoPlE+SPcqCfx7V9I2TvGAABg9xXweVN05uLWh6ePptPXcvzjK/Nx3BrkfESAKWU/MT37V1k2WA5PNc54gRRasX6njB79hXvYtqcHZHFhXyy0OIlbbcxknJzwccfSt2zVsI46d81z11IWljGfKIbJGM5HpXTaaysioSc4r5JaSst2exJpxvY04gxk4+bODgVpQMQMFGJ6fMOlUYtkZB7kgZz19K1YsEDLYz+Ne1QgebVfkOQkdVH070qnDE96ZGP3hzIoHpg5/OrGMjG/A9sV6cIyezOR6EiPtUtn/PvVqDPA4z7VWWMhhhjmrsKEDrk17OFpyUtTlqNWJgMUHmkL4oDcc9a9/T4Tl8xGAVa5OazZ9SeXOCehAxx6V1UoDRnJ4rI2LHKdo3c8Z5/A14mYpStFnbhpct2Ot7YytG/8KnPHf0rQDADH/wCum2qgIOn4dKsKvPNVhaLktDOpO71HilPSgDFLXvxVkcpTvyUhZlCtxjB4/WuGiaWWaVzuBDMCCentXZ6jPst3bftxnoM8DrxXIQRkB5S4IYnAB4Oec185jp+/r+Z30NDlvFG6VHBOCoIJArxTxcA+j3KzhJZcbWUk4P8Anj869g8R3TSNKqEFRkEe3evFfiTclNLYqqh9wVS/AySM9O9fL1qkHNu9vM9fDqcthPgfapP4xsEkdkKoGygGScqM+wr7PtoxDHGWYliBkk5z3r5D/Z2shdeL4JIsCVVDN3wdw+U+nY8V9gPMqMqADeR09fWvosl/hv8AQ8nHqTq2bMHxQEa1mCSYlxwCBgD/AOvXxv8AtESvtXq7KxUJgDOcAnnjjGa+wfFgO18kI20HAHX/ADmvjX9pNCWtmkD7wdylOhySMH2wM16GL0TNMGrSt0PlbxQ4WYkkdfSuT1A/aY/LIAUjksM11fiPPnk5VnIyFOR/n/69cvewMkRJwOO1fETXvX7HvuzWpzfhcFfFE8eCDGrBZQPlIK+h98/Su0KIwDA5YnaTjgH0zXGeEcy+I7pnjD4IyMkblA6Z4P5V2x2QxkEbU7rg4PPINazjzW0sQrSWhlXygIGLAAHp6mvWP2TLg/8AC9tGBjCARn5z/ECRkfpXkt2kT3AmIZwPmG1yF/L1r1v9kJEPxu0jcrESqwVZOoO4YGfTBNcOLShSdmRPa7P1Xtx5ZIGCwwSR3pupTNBbu+3cOu0Hn/69S2akA5O75se9LqEauAGAXHOe1exhrSoq7seM375zOnMUv/NYlB1OR14NfmJ+1I7/APC8tYidAPLhjAOMkjHr/P3r9Srmy2sPLJJIPYdMc1+U/wC0hcK3x28S4fgBViJbPRVLZ9OSOa9SjSapys76GlKLlUvY4SDIIACkcEN3B9KlERkOQpK8849KgsyJG+RlI7EHg1KzqWkUZ2Z2tkYBPpXzs7c3Lr6nsRjNrRDDB1AJzng5xxVSeAycKN7gFtoI5xV+T5WJ2qg9Acj681SkQSSkYDMCQD6VEUn7qM3OXwyehTiRxHkjZkcjuB6EjrSSW6FkIUkEncCM4GOvufyqysEsbOC2V7DHSmXDCOLJlD8Z3KCfp9a648sbOKMnFLXcypxGXyo2ZAJIHDDGOv68V9CfshzQaZqOqzyyxm4mYxdvu44GeBnnH9a8CnV4cb06nI9x6ivfP2bIIBaXc5ULK8qZiIzhQGz/AEz+HXt2UZy51fr6HLWlFRs46H2n4c8QtPZwxNB5KxhQGLEkrnnI9ffJryn9tu1j/wCFZR3KP+7ilR33HGW3AAfrXoPhWynltIpgw8vAwCOcj+Qrg/2trd9R+Ek6yoXSFhnaASec5x7DNfaYaLtynhLkvpofEJROu/ocKvrnvVq2LW8hLRrKODiTkVXMCllRASmBy38sVZlt1SMuSUUgKSzcE9gPT0r4LGJQqSi49T6ahy8qjI53xZKFs3IAYdAmMY964uF14AXCg5AA6ev1rpfF8hECoMlshlGc4rAsdoOG4OMEY5Bruo1FGmlGOhFb2cZJONzVsR5LOoLNuIJ5zkf4VsoRJGFA+bpzWdZwEJkqFJAAJHUVrWcAXJYZYjhicAY7YH6VzVKkW27O53043hzQ2LtlG8aADCccNgcVMhl3P5snmDOVOMYFJbQD7MZE5YjdjOcf4Cnl/MJYgK2eAowCfUVw88nK9yOZS0S/Ar3Ug3IScg/dz0+oqtdsqAAEAkdCauOBKu0gAqdwOBkH2qpcAgnOAe3PWulRV9znsm9ThPHik6e+zHmc4IPUHtXA+H23askhdkYjaFIHB6d69J8YWhFlvDEqW5VTg4rzzwvbuPEQVI2CZ4J5ORzjP519HhW1SbmcGJjF1Ed/eF2sgjYJxn6muXSIzatHvJIDgEg9B9O+K6283pETvO/BAOM8EVycAB1OIgZywwwrloygryKbts/uPTdKcKioQx24IYqeR65rVvELOWYEHGTkeveqOksWQcfIVAG7nn1H/wBerrnLkuC4OM88kDivNaUpnXywnZ9DnvEBDSREEl8bRgdBWpph/wBUduxdoBzng/41m+I0TcnkuNzEEDI4GeQc98c8Ve0eVo7UILhpYi3ERBGwjg/Un1qqicYrZW+8lcsH+h0lvGXyPNVAM/MVJ/SuQ1+QyamSQMhiQQBjntXVQyAYAwM9SxwB+NcleETak56gMAB2P9eazpwUrzb2JlOD9yV0XYmdbJxhiCuCAMf5FcdPCC0/OcNhR2I78V3Gow7rBGysS7cEKCCfYn/CuLCExuFBIBxzzj8a9HDOMn29TKdOK1bG+HdyXLgliG6AE4HvXoFi7qiohyuMNzkk159oW9L3YQ20EHf6e31r0GwZYnbGGjJ+UjuKnEtymKE0/s3NBRsViSWX1I/wqfzwqAoCeeQKqqF2gBsISThhjBP/ANepUBRckZGeD9K8ypFrVovzs0WvtLzqd2GGflLLgj2/OpniDIQGO8cMCuMeoqkUbGCUORkAHJx61bt2Hl4Yk4GDV0+VavctcjV5PU0LFFjPAGO3tXpPwttzd+JdMReYDMCQeP8A6+O/HpXmunFCxYkEYx65B68V6l8G1STxrpUquStvKcKpzxtxkd/bmtKjUYWehy1aT5b9D3hrUXPjx0QknywyqMjJK4JHbsff19/WfG7NDP4aiCB1CBiWz93g9u/GK8w0KAXPxDvnwWLSKikDlMKDt9u5/GvT/iIwt9Y8PQE4BhBOD3BHFdlPlvfsjy5WvY9u0j/kF2mSSfJTn/gIq3nmqejndpdocY/cpx+Aq53r62nrBEDT0NeXeIE+zalcA5GGOCPTPFep96858bwJHqpZl4ZQQT69Mj8q9bA+9KUO6OetpEzrCXepB5471VvgIsrnJx0plvIBLgAr9e9LdgGQjPPWvOqR5JtM6IPmVyXSZ8EjPGOM/wCNXXkMtyiDJO4A47ZPWs+yUoQFwBjp05q7p2ZL0ZOSDnPpXPJxW5omkrHXQKIU253AAAEd6QvuOT2PHtTVACY5wOmTUeQCwUksec54PtXPv1LvqrkGrMVtyTkjqMivP9aADHgAHqB3rudZf/RQc4OcEe1cDq0pMuAOK6KfurUqS6ma5LR5HGeQfaq8rOynAyR3PHNWpCCMng4qmx3McEim2uiOdxu79QtmKz4ZSC3Gcdf/AK1TX215VUEFeD0/MH2otBlse3Iz1qPUWKlQDgDocVcW2K1tWxuvBl0/KHIUE8jqcdPwrE0/DDBLDGMnkA1v30gn0oJ0CnJ59ev8qxdPChAo5VcAZOc0Wi0bK0d2XZkDRo3XPUjuPUVTjjMcmcZBPIxnNX5B5gyTg9hiq2RI5AIPODUOTj8THfzIJ4i4BU4OQQcZxz1HvWkmSIxgdB0qkVAmBA4q4CWdEBALDgHuO5rGpJcpolJ+8dTbkw6e+BwQM1wuqvi4YgAHOOT2ruUMaWL7iTheMcc/TvXDagokkYkgnPp+XNRhEkm7bhW2VymVBAI6HnIqYId/ycEAEGkUblAOAadGrBgORk4zXoppdDmsuhXaAKCuxRk5OB1Pc1BNFwRjA/pWwtqZHIKkDOCcVDc2TIzZUkY4yOnvW6i3G4X6GD5QjGCSBnsKZEcSe/QHP9au3EeSBjqew9qi8gIBnJbHUD+lZfIpJ9DQ0XUfsV6Je3Rh6iu21iBdRsI502kMoIwc9q86EO1Rzkgk59a7DwjqCtCbad2YDOMmlFcsrvYmSaRzV3GIyVdcYJAHpVMsPMIH5Z6c+ldX4m0hIp/MGHjIOV6g1ycq+U5KkqGGAq9AK3qxj8cNgirrUsrcCEbRjLccgGrNq+/AJBGe9ZxwwBHIHIPpVi3MQATABPb1riqLS7NFdvQ63RpwhXjByMGvUvDN3ujBB2tjjIzXj2lTmMoAFOOgPH616N4X1I748kZPAAHf615LjafMi5JtHpmpWq6lpk0DruWVCCpOOor5pe2Nhd3tjOuxopSApOcAnIGfxxX0xYTC6tSPbHHpivnP4qW0uifEV42IW2vY/MBwOowAM/Q/pX0GGvUpuKMldXRzd4USVgrAuR90mtLTnLJsYDngj+lZ99DtlyGBXHPI5/Gp7GYDABJwPWuWoraSFZt7HVWjkYzzyMbTjFdBZMgAO3LAcH0z149a5W0mKAEng966Gym4wRn3HFee5JO0TZJpamzH91cgnmtWzIUgEj86y4HDKMY9qv2zDIycV0aXEr7s6PT5hHKOSDx0rUuRuwcdTnOawLRxuBGcYra8wSw4BBGPvA9aqL1Mpb6CxE5PGPf1rQhII7ke9Z0ZwASfyq9E428kdcc1pd3BXJyRUbNg+1SUxuKasCCoyDn1HpTs8UmCTSlfYtCbd3Q4HsaCpUU4nHGeaQgNxis7aBcaD1/PmkCqDx3pdgB60D5RS1WzK9ABbOP50Mxx0zSOR1ANIueckD6c8UvJB5i5OMcfnSrGXYHoKesRJHAI/lU3A49KuMW9WQ5dhqYXpSlgM8j60x5MZGecelQlgxAJ/EitdjPUsiQGlDA9+cVVLADBOOetKkmDycUWCxaIyKhf5cd8n0zxTlkDEgEHHXHanfN9KL9xoVSAPWnUwU4DHShEsWikBzyKOtaAB4oOe1GOKWgBD79KMcUZpCMUk7gGdo6/nSmjFLQlYBlPoooAKKKKYDc+361EwGSccnipuaif07mpY1qRuTt9SB0HeoTk9sHGeT2qZ2PT0qB+DwuPYCs91Y0SuNYf/rqKQZ784p5OOvQ96bIm4dic59cVnypoVnsUbnK7WBUYPBbp+Nfn9+0vDHB8VroqMCdRKNv90MRg/oa/QO4jyhDE4Pc18SftjaK1n48sL2MbVuIhHkLwQDz9BzUJNXsj7/gyfs8xSZyOmxtqvw7vf3SsyEqqvyDxww9AQCOa+kP2GtbS98B6jZluYLgMqZzhSDn9a+f/AIURrf8AhzX7GfAlKiaMhs5Hp/8AWHr+Nen/ALDd+lj4l8R6ZuG2SMPEAc5wck47dD1rlwDipyjfU+z4yh7fLZ94ST+R9m0UlLXrn4SFFFFABRRRQAUUUUAFNkQSKVPQ06igDDUG21SVWUeW/Abnk4zg9uxqtrChRGWA8qOJ1Pv8uR+daOtr/owcY3I25f8AeHT+VYevXkFxaShyyi4tHaLBxggH/GtW+ZHK4uNRN7M/PD9r21RtOkPlhZSWIKKAOeQR+OetfDE120du8bJtBJDKQCD719tftM6s+sacoRWDFlU5IAxnBznt3/CvibXofLnmjjfeoc4KYweeo9jWXO17p9NXnB4aMFvcwsgsQCHyTlT0NY+pAggAY5xnGQPxrcdT5mQxG4cjAxWTdDZKQDvRick/0FLVnmxpp6P8zLlC45GB0BPrTImVMKQCWBGevFOmTzWKqGKg9fQ/0qojlSEC5BOAeufeqTlsZySvqftTEBKW2YAXA+pxWzpEZ3qAeS2Tx/nArHhXBBHHNdBo8ZBByME8H0r55+6rpH0SfL1OvtZ1htSCR0xWLMwluSec578VK7mIYBBOeuaqxxkzkk7eeRjHNaKa9na+vzOCDXtHMtMflxgZAzVKaVWBLryTxt71oMVWM5PHsKpyAEcDPPU1wpXdzshq9Sm0a4LAYFQJhpOxHc1cuFEmAAQB1quBtGAABnk85rppxlukRopWQ4rsYbOfoelSj7ueASR1FJDhWcDOGPrSkEcbScntWys1ua2VydmLKWcZIHBI6UpG5QM44HQ1EjuqYJGD7U/buGSeBz1qk1JdmFtSNFfBBb8qVg7YAORjqR1pWxkYOAelG4owK9O4qFJ+hTel0IEZQATtXOelKsQDcsGJ70uS5Oc4A6U1CFPI5J4GOtQlyvTUxfvPUnWIkryMHkEc5FWootrK4ySAB1qBQUAYNj25qeFyx3dB2rW3XqJ3tozStcMUBAOK63QImkdTkBQQRjv7Vy1k3mODj8eldl4diPmoeFUHP1rqotpbGb0R3diuIE+lZ/isA6VISeARnH1FadvnYOlUvEAB02XOMdDn/PrXf0PFb9+7PJ42w7ZBXJPb1rI1WMMfm44OMVsRR+VO+V2kZO0c9ev41naqp2kqOcdcdq+TxDvUbe59QnaEXboeXeOtJe80W9CJktER9OR/h+tfFJtms/F+oWsAbMZDMxPGTkELn26gc81976xcMlhdRggB1JKsM7sc449a+EvF+/T/AB3qIH7rdIGDA9DgZ49elaR0p3aufX8H1ZwzFwWzQmo2hS4R5cS5AGGOVA9PavXfhJcyW13bgTEpwVAIycH88V5Zq8qTxBj6DJAxk9j+PpXX/De+a11CAu4PG0A8ZJxkfSuzA2avfU+2zyLqUpOT1XQ/Qn4Ya/mOKN/lDjcc8Dn2r0TW79INKuJBIFOw4Pf8q+d/AeouPsyo78quCeuQB39Oor2TUYzf6Id8zRnaAGGBgivVu5Pc/AMXTvJts8R1IILudY3EsW4gOOpGe9Z20NIRnODyPStzWogt1ImfnU84P5GsiRSSMAkd8D9a8ucHzu7NqXuwsnoRwH5zuDYz1JzmtexgRyD1x68/j9ay4htJBBz2rb0cFzgAZBwAa7sPG2hFRPl1PSvBWj/adjZbCkA4A44rp72xNtKOflAIIHfPeq/gW28m0B+R/lGJEJ5Pc4rZ1eIsAQARnnmvQstjzZy190x0YFMnjjOQc5rC1OdxKRnjvx0Na9yGiU4Hvz3rEuPnky/TPIFc7NFFyKNu77myBjJwBU8kQZAWHOOfaiJQrkn5c5wPSpGwQAef61zvR2RqtFYzgcMABjnnPTFSXKGSAkkk4plwRGx6rxkYHeg3Z8nBwTjrWdrbDsef67CVuTxg+orLhPOTk9q6PxHGWZmUEHHG0frXPoBx2P060Jzi/ILJatEmArggdiM+tBZJGwzjBHIB5/AU5M4ORkduOlOI6DGCTxnHNat6WE58ujIliQErnA9aNgLYQNjuWJP5elOONpyCSPSn/OqDnAI6elOLlLREud9GxMKhIHHtTo5STycjsBSSuSoOV3nGSBgZ/pSRqd2BgevHNNyt2BNx0Jck5BHBPANMI2hTk5YZIPb2pQCSc9j61KBkFicn8qIu6uXFrcbHhgpDbtwyPcetSBNqcuAT2xyaiQkHAGQBU2d/BzSXM9eg1HrcNu1CepxwDUqSAINw5IIx744pmN6kcUqKckYzg4yaaUY6oHsuwKE2rhiT3yKcJSXwBggDkjtRtAYDHUjAzSkFMEqSpIAI96ekmRdLRE8Uh7DkU4PvOAQPXPOahBAbGRz6U9VAPUkdeK0tZaEyeuiL9u4h5DbfTHrWza6mXg25bGOlc4rA56k+tSx3LKQOCD15OQP61aaKab3Ogiv2i+VDjB4I9BUlxfvPFgkEqSRk9Cev9KyFkJAIwB/OphIQeSD3H41Fk9TG3ZC+ec5PaoWJZvl6k881FKyvlQxU5zkULIxLKoBYHBGeh61V/I1jCRsaTqE1jcIwlO0HkH09K9K0fW4r6Ic/N3BNeQxSMpJ7Vr6XqrWrggkEHrmklf3jSTW0j1vIbp+dUL6PepHc+/WsrSPFCXCIkrhZT7EAj1Ga2ncTg4IzUNp6EchwOv6YHcvtIIJ4I6VybQFH3LnqR9MV6Hrds0ROFJXPUfzri7uMxOcDAJ61ULJXJV+hlTqNhxwc84GKpSIVOcKR3BPT3q/MFCk5GfT3qpjahB6Z6mj7Ron0bNHQtZmspgY5WjBOTivT9A8RJeDYzjd3wa8ZZjGMJjf7mtXRtUmgmjYSFQpyQO9Soq9+pcbO/Mz3MFZV9j/Kq8kIUk+vPNc9oXiZbmHa7AsOARxzXRxSl1GR15wanW+qJ5XHVbDYHaKUkk4PY9q0o5A6giqZXd/+qmfNFyMnuc+lbJpGckp+poMARg1FJCJUKMNykdTTUu42AyQD6VMGU8jpVKSZz2cTInjkgY8+YmcY25P5+grnNe8LWurlpgi+YR95eD1/lXaylJBt3YrPksvLyyqOTms2rfCdkZKStI8S8R+En0uQMELQY5cDp6CuXmt+CMFMH05+hr6NmtIruIpKgYkdD1FcF4l8CJEHuLSMspPzIOT9cVKa2BpR+FHk7oRlQDn1NQyKSdoUFe+fSt2+sDBIcnkHBUjkfhWfLHsUZ2g4xycZNZtq9mKN95IpMoKAkYA7+vtULqeSDjnBGKvGE9CDgg96rmIIpxyR2zSSSVyrxasRBjggjAwOaF2nIBOT+P8A+qpMFYgSm4DJJPUj0wP/ANdNMIVO5IPJBxQpJuzY1aOrIsOzc4HYcU4qNwXLbgM4yMEU5AwJ5x747elOkyoJGCMZzmk+W9hPkevcjiDknOCAeBz075Hc1KYsgH39ajDAMOASCcH0NOCSMQSQBjpittErIItpWTQrxcAkZxyPakjiKneAQcY60cxyEE53Dnnv/SrCofLABJxx9frUNSuVeTViIk7cMRlgOlRyJhSByO1WHi3J15BB+lMkUxxLnnJx+X8qhx5nZolaMpFCisMdSMg8f/Xrc0dRgKwyM88Zz7VkqoAGQADjBPetnSXOBk5VjwBzg1tTclJNGl1bVo9x+GMqnSjEM8KpGfQZH9K7ZhkV5r8MbpPtPlK3ytESo7dc5969K7Yr0cQrVLnmt6nyl4Ls10H4lePfD4VtrzmcODgDByOvTO79Kta2DDFMSu4KpwM4ye1T+L428OftPoQhFtq1rGSF/iYYB/lmtPXNPT7ZqFuhChJGAyegABrjqQUlqj2q8vdp1H2Pgz477W8X3pcAzu+5yOMEg547djj3rD+GtwLbU5QSNzRgAjIJGen4c/nXc/tD2aW/iVZMDAVsE8bmJGRjvjFeX+EXmg1KMBgXzlW44yf8K82PLzWS1XmfqmB5a2U6fifWXhGV59OQyIUcnoADkeua6AqYpARgHPc9a4/wKS9mmSTnBPUYP+fSu3VTkEHnsQcc13P3Nz8wxK5ZN3O48Kao9jdw3KOyqhDEL1wCCf0FfR+i3/8AaOmQXGcl1zxXzFpOyNEJA+YDIJ6j09+te6fC7UPtOixRMSSmeD2Oc4+uDXeqfNScux4tV6nb49q+af2rf2W7P4v6U+uaDBFa+LLIFlYAAXC45VvUkdPX2NfS+axNcivoZUu9PXzXQYkhJwJB6fX0p4atUoVFKm/8vQ55QVTSR+LGvaFqGkapc6ZqltJY6hASJIJOCMHGckDg+tZH2QNhQTnOT7DvX6l/tA/sxeH/ANoPSTq2miPSfFtsp8u4KAbz/clHceh/Gvzl8WfDvWfA3iO60PXdOuLG8gcqfMBCsOxU9wex7ivfqYOljYuthdJL4o9V6eRVPEOElCp9/c4e6gXjgkDjKnH41WmBiO0sygcnPY/41v3lgyMACCCfrisq9hG4RsQCeh7/AIZr5icJKWrPVi5XVpFK0keOQbGCDPORnP8A9c10ka77YnOQOSPesWO2LJ8rbSDgkgfyrfhV1tkUAfjWDWt1qdUG18bM8RpksATz0bgGo2UTTgKSAp5C+taJjDEgYOOTio1iKOWABPIGB2PWlZvYqXlp8xDGVgGTk1W2h+/NX/JMinHCAgMc5wcZx9TVYR4bIAAB7f1rhqRafvaBzontIwiEkHPrVyzj345A57jpVaxd5GkTHyBVIY/xE9vwq1EHViBgAHr61zNqL5os6IxvZ3NCNFXhjnHTFW7chmyOvoaz0VtuM5Pqa0oIT8rHKuRk8dcentXPVbnsawcn8RsWKmaUAE5OT8tdh4aiL3NsucDz4yRnnAYGuPsoDIq5yF6jkiu08IsserWjk4C3ERBIzxvXP+FaYVyVWPMjbm5U11PtX9oEu3g7QH2FS0DdTyPlQkfXtXq3w3m+0+B9HkJyTAP0JFeZ/tBu0ngrRHXIO0nA64IQn9K9B+EhLfD/AEfOP9SOlfRRSSlY+XqJunfzOyooooOMKKKKACiiigAooooAKKKKACiiigAooooAKKKKACiiigAooooAKKKKACiiigAooooAKjdAzBiAQAeDUlIelAADkAjpS0mOKWgApCARg0tFABRRRQAUUUUAFFFFABRRRQAUUUUAFFFFABRRRQBxnxcl8jwDqrdSUAx68ivhXX0/0mUAhgScke/UV9zfGDjwJf8AGcAEV8L6yDDMQeGLc4HU18vm7lzxSPqMp0g7HPTALMWB3EY3Aj8sHv8ASopnPIzgHqMVPMTu4BwOxqtIjliPLbbjcCoBz+FfMystW9Wey5Sj0KFyGlYZPA4HfIqO3jMd3EvltycgkcHBHBPvU0gLEkDIBptv5hnRicEjaGHb8KSppP3vkW3pd7HvvgmP7V4atJ40fa2Q4BGAcAkf/q9K63SgfIMEWBtIOM5bjpk/j39a43wHK0Hh9IRjJcMAAAAcc8e5Ir0Tw/DGJlMoKllwOM4rklBpu6/yMOa5to5bTCjA5YA4xnmuA8QwOrnOAO3NemG1ZIdxGUI6CuD8URSRTHChomP3h1B9x/WuGctXE0hJfDY4WxQxa/ZGNVJL7Rk4wSRz6duvvX0CkbW0YhKnAUDPGc45/XNfO1zIYtYtgG2q1wqnsCCcfhX0lpkI+wRbzudlDcnJwRxz9KypK7aQpKK3M2KNkvCAwwTkBh19eK3Cm5AuSeOuOlZ9wpXIHrk8datWtxK65ZDjoCcc8Dn/AD6VvCEbtWMZ+WhrWkAI2kAir0dmkUYCoUxnDZ61TtFkDKx45xxW1Egl+Xt16969SlCMo25TzK0nFlOPK4PQ+/8AjUhfLDI/HtUstth8Kcc9DUptN688HHatvZRXu2MHOO7KUsIds8fSqiMIZyA2RnPrj2rW+zsE4JYDuetUfsytduRncMDp1HUVlPDy0sjSE000yVUIYMpIz2FWSV2gE8d8c4qB0dJUAIx3q4MsoGPzrpjTdMxk9mLsCL8p7ZprNuU+1PVSwOOCDgjpUEytHgk8H/Oa1cW90ZrVksKkx/L9088V5v8AtESpbfDPUAeDKu1iOuCwwfwNenW6bYs9fQV5D+0/dmP4bEBdxaZVZfXLDH15qqlOUad+g6Uv3qvsfL1hESyM4BfAy3XPFejeEbMPPao6gRySIpYjoCwGQO/Nec6UpikC7mIGB83tXqngS2+2ahYQFCzysGCk9CCPy7VxYZShUielWlJxb6eR6r8WVH/CL2+kPKqlcESxgDjgAHqM5OfavkL4uGNZtOj2GOWIt5oIA3k9CMD09a+xvjVp5tbC0a3AMm5N4BxnnkflzXyH8d0RdV0osFhml8tWIbIxtJAz24A47GvrMQpujJ31PEwr5Kia7nmN1jaCxycZ4PasO7cBmxncBwvYn61tXWwEgE5I49vesa4AeQrtIfJXkYr4KUX1PqPda5rlU4eYdgAM57V3HhMI0ke4AgdsZzXAhHe7TcxAHGM9cdATXoHhVUZwqKxIGeDn6mufmV/d09Sqaukz2PTTu08bQwYDqDgiuR8Jwxt433O7BFkJKx9QAvUDoSDzXXaTl9OKt8yBTgjjBxx+tcr4YgEvjmKKNAZgHkQMdockgHp9etaRUFJebIqxUU7n2P4CuC2mQO04EPDplDkgHPUfQ16hYs9zGk/ygSAEjOeK8p+G+kzyx21lPIgMZDypHk7RjgZP0r2GKFIECqMKOgr9Ky9Xpq58dXjGMvdMTxLp8b2MhRnjmxlWUknIr5Y+Jmkva6nM5KlyB8w4JA/z+tfTniOV2v4QjsFQEsAcDnAHPr/hXzn8X083WZ2RtiLKxKg5JGMAH+dYZtKPsHzI9HLU1UIv2fpBba7qMQZV3gSDB5DdD+JGD+NfSli7Jjcp5r5c+CDiPxnclGDq8QRh6Nxj8cV9QWErPtXgjvn0r83y+b9q7aHr4+LT1NaWQCPp1HYVganbyXaFF5z2+tbkyALgDB4rMu1JOAxA9P8A69fWVneOquzxqD5XdHm9zuEjAqUZXK4PGMGt/SJHITABBGMms/Vrfbdy4z8xyfY+tXLGMCMNuKuBjIP64r5SVNuo+yPWd3FaG9EzK24jv6VdjuGAB6YPb+tZtmVKAITz+OK0Vy0OMZ9/evQocqVkcs0uqJo7oHJ25/Kr0Q8zqhT2bvWTt8qNsjOBnH9K2InUDCnr3PP4V6tCUm7SZx1UlsTKu3k5yOevWrSHiqbSKpAOOT61di5Gck17+FUXK0WcM9h27NMQg55BIqVh9KicYBI616lVOK3vYxWpHcfNAVIDZGDzVOwtht55A4z61YkOR8xwKeiAxlVBHGMngV5coKtNSa2N0+WNiWMDHy1PUEKeWoB6jqalHcGvZw8OSNmjnluOoopCcDJrpbsSY+sRM8MgGAuOPeuRhWUwPhN+Dghj09jXT65fBEwCeRn3Fc2paZS0fAzzznNfI42Sq1OVI9Skm42OD8SqIbsRqMhhkqea8g+JOESJXTJLjaAM4Pr+Vet+M0Ya+wUbnaNWPGM5PTHTivIfizLNPLCgItpVwBuyScYB4/L86+cqq0nzK569Cdklc7f9mTTgPE19IkbOoiRs44BORnPbgV9SbVA345HPuK+YP2b5ZbbWJ7hNwjaJY5FU8Bu+Qe54NfT8bebHg5BHUdK+syRp0XaNtTxMfG1be5x3jMFbhmMu5duREe5I/wAAPzr46/aPmj+0W7IixAlgVUnJJx1zx1BP419j+MUXzsM45HQjJHHWvjv9p6FBcWEZAKhmlyo6kKuCD/wI8V1Y1+67PoXhYt2vsfK3iApLdI2SPLJXhMAqeD/vHNcpqsYCyrjIBwVI/TFdf4knEc2zaXk7jOMD1rlb1Y0jkOwFWBO0HHOOv518Um9LntRpW2Oa8HkHVrgI2ZY2Jzj2/Tiu3nRlA4BOAa4rwbGW1OcSlhtJUgAYz6/X2ruJiCvBPrkjH6U6koJ2f/AKjKVO60MK7by3ckr5mSoYfdAPXj19+1ev/sgtHL8c9GJdQUjyB6gtg8+wryO/LsQwBRz6dq9T/ZGaW4+PujRuwCuCDlQM9c4x9a83Exj7NtIVSorWZ+rEAcAFgUPXHv60l+5mT5gcDByOx7VNC24A8lQAM8+lLKoZht5zxgfWvocKouCV+h4zeuowMqwzMQA/lnBOBnAyBX47fF66GpfGjxfcuCyPdHyyGHC+lfsRqcBgsbmUKGEcTsM9yAa/Gvx5ci8+JHiicIFD6hKwUH/PbFetK8MLKV7GlCSc+VPczbVAJMAkKBgAKPzJqZwiTocsQc7lAAx7j1qKEHglQCDwAfyqeRUM4wDnG7kZ49M18e5cr95nrWUfhE8k3EgONig9M5yOwJqCZlhYlsADpVkSEO5UgqT07j61SvwVABIcE4Ck45PSpilL4dwmldJkbykPlWB3HOeuPamzEPztwfp1pi2hExAOAMfKe1NvY3iAywwemeK7KcJWu0Soa30ZDdIkkZHRsjGRkV9G/skWFte3l/POWRLaRY2AOAOBg4PXJIr5uaMtGVQntkN3H1619NfsquP7FvI3Ki4leM4yQxUFhnPc9PzFenh3FVEjz8WpKN0rH2BpjQpMyIEyAMha89/aN019R+FOr/ZbfzZ0ZW3ZIODkE4PoMn6Zrt9NlLWqDezkDb8x6Vyfxs1CO1+HmrCWVDiEqcHlcqfvf0NfaYZyi7o+f1c9dNT4Ct7Z1KoDvZAFDM2d+OM59/erd3GWtkBiUKEPAOckHnPv71BYJ90qzOnGG9Qe9T3c5j3qCrEZHXIr4rE2qYib21/qx9fTi+RaJnnviuYBoVkQ+Y65PP3ccEfy6VkWtuBgIMkDcMHPvnNafiNHuLiUOQAOR3z6jHaqGmiVSscnzlc7SBjC54B9evWrhTXs+Y5Z+6+Zo2rMPIoJbbgenet2xLvEEfr1471nWi7h078N0z+FbUEREYYHnOMA81wVpuM+WmdsZNRv36IscpGQCQGBQgdCD2wO1RKp5AOB7VPKpjQ7ui4zTVKmIkZJA6e/pWPNL4nHQtzTajYrvGeWBBOO3Y1W8kyBSRtJHc9PapyWjdHcHaw3LjuPUe1K7xlwN4BxnFawlCT2sYypyvo9jjfHVu8GmOjBvmXcCD69xXn3gW3E2sk7tzxkkB2OSD7V6f4zVP7MuUB80uhQMD0JHXnj8+K80+HjpNrdxcEMpIA3FcZIyDxX0lCpbDyjueZiF70b9TstYLQ7Yy3HTkYzXLqmNSVSoMgZQVbkHnpj1rq9TTJdsDceSSeRXLorrq8Mi5Yq58zdnkY45rlovmTSVvSxtUT0Uonq+losFshClXAG6MgZUnqPwq5cyJHt/dKhB5Zc7ifQj0H9TVTSMiMOpyXUA7hnHqfrWhLCJckEAY6jofevKc5KTs+pooSi9Vb5nKeJo4o5opCGBJx6AE9PzzV3RhuiVCcIDnB7E9/xqLxJbojpHLJkggq8eCPXB/zxVnSrUyrESpIOGDY/WumdRVI2lG5tJqeiNyQrFHIW+UKpwAO/41wlpJ5mrMi8Yk24684zXa6zOLbT5QQcuuCfxz0/CuE0ovLqUVyqkHzAVbPQj+IH6U6CUYSTjZGNaMXZu10ddqxIsQFBO0bgw7HFcHETE5G7nJY446nNdzquRZuocEyJhWA/iGMnHYe5rjI4GVXAO9gcDceSR2J9K7sJGFVc1tEZSgno4lfTZw2rAhMIpyPmxn/GvQdNj85CVGFAyQT0rz6CArqzPKFRPvbQOjZ7egxXoWnReSsROArAMMc8HvTxsoxa9nuFFNt9y+Mq2DgnbtAwOn9frT4nZYhGcGPIbBGc49+tODO52jBB5GRUscRRS2xmOSGC9vQ15fvOOrVzZzfLZpCQIEmkYuzEncFIwo9vap1lQOyZBJ6f4UscgKleSoJwCelNCLJj90QAchgetTGUXBzm7GUlHl5nHQ1NPUlDGwCKOcgck+n0r134DRl/G0USx7V8lpSzDqQOleUWrlsjCjuGB6/hXs3wBRz46slHH7tmXOOTjB5/Gk4RcOaUtDkxE/3aVPY978BRO3jFyBwHwCe5IHOfXqO1dn8SXST4haZAFK7IiwB7E4xWZ8O9J+1eLrmZQsUcs+8LgDavGT7knPNSfEq6/wCLrQg/OqQZIAzyD0J+nNerRUZKTjtY82Tctke++HiTolkWOT5S5P4Vo1m+G3MmhWTEYJiXitOvqaP8OPoSIea4n4hIUSJ1O1nUqD6EHg/rXbHpXLePVxpQl2glCQD6E9P5V6eDlavEyqK8Tz6N8yBmz15FWL9ArAjDDrnOce4qpkFx61ZuNm2MsSYyQpOcYJ6D86zxMVGq49CoNtJMhjmIkwMVq6C4e4JBHJ9OorD8siQjBBHUGtjQAftRyAdoAJz684/SvPnG2tjZXva510hBRucZHGD0qGMbiCeDSyHgAcAd6IMkgEkjoBnuaxsmjRrYoa64SAHAyeMnvXBalJtmPQjPWu519sQ7DkHsMdK881WQxzEkAjtXRCLUbg03sV7lwFOCcEcjNVEkUtgHpSmUMCcAY6ADpTLeB5MuRjGCcCh2e6MveZfsSDIcHp1B5qtrJII4GB6HNWrEhW5BLjPbH05qnqpwjAj6GmlZ2HFSejIY5hPpLYB+cZP09Kz9OOU+U5Gck5zn3q1azM1jIMfKOpI6VXs12SMQep6VjKXWJslfTQ1RGJYznBG05A78fyqC2iWQkqAQehFXYLfdZSRAbQ38Q6jNLY2/lZwRisFUlrc0jF62Kc1sIXBO4KAcnGeals033AA5OOM9qtXUeVJPT2qtYRlpjgkdMA1PM7WiUmt29jdnZU04gj5h3BribmUGQkgDaea6bVbswWgHcjHI7VyjAsSSAAQeewPpW+F0ixYiHuqQBgc46N+tWLYFOSCUPHrVRWGA3buCelX7LEjDA4J4r0UtL2OC2uhv6ZYC6cKvORkitZPCk92xVBuyOARUnhewlW5jdUJwR14BH1r0bTLVBIQVwRyDiojPlZrGJ4bq+gXNiS0kRVV5LgYGa5+5QoGIGTjAzX0frnh631O2dWQEkYySACK8a8U+GZdNmZNrGM5Abpn2ruh7KstFZolXiziy5A3Y57CnWc7xzwyglWU7vXHqD+H1qSSz8pShZkIGORkgf1NV3CFME7l4OSME1zSik7Gj10PRopV1vRS+EZg20nGGB6gcduK4XVLUJMyE5XOCateGdUltbpkc7IGA6kDHb8TzWx4n0hVkEsIOHGTuHNVTaleDZjfWyOO39BtyoPT1FTQOIwAck5J5/wA+lMli8l8MOPamKRlTyCfSsJv7JuvM3NPmyfRsZArt/DEqvMhB5Fee2co3heQeOccfnXXeH51hkBBwepx3rzasL7I00toe2aFNwpCnD/e9j2NeefH/AMPG90uDUY1zLauJMg8kdCPpwK67w1ekKnIwcYJ6++B3q9480sap4euYwo3FSN2OQMda7cFPknYxvZ3Z8vmcXFsskQwpAIJOQRU1hIAwbgH0rG0CYD7fYOSJLO4aEggcgd/1q7DmOdgeQTjDDtXdiY++4jU7bbHV2dyWYICM9Rz2rpLBs4BIwa5OwYMAVA/OuosBwuTnnNeS4NsTvJ3TOkt8IoGcA1ehYICx5HGSf0rOtQG7KcDgnsa0LTG455x1xWdrso2bRwQK1reTCADpnp/WsK1fdgZwfeti1YHHtWySQlZK7LRTLZyQfUHp/Sr1ucY756VUVcjjpjrUkD7cj8uarzI80zQGfY+9LgVGkmQPrzUmc0LTQBrYH1oyMUp64phIz19qm2txiE9R9KFyBQVA75ppAB55+tNpFC4APIzg8UFc04bRTXA7VG+wwZd3TH0PHNPijAAJz9KRIh3A9MVMMKB6elaRViG+gcD61G7DHXBpHYg/Sq7uCx5xzj6VqSPJDZ7fpTGIwQCTjpk00/MBnnn6U1pMDk8Z6GlawBuDdRzj8qTJAJBGewPemlgSFHy/j1pykDrzx6UWvuPckEwUAZ7dCatRSbs+tU1YcEHGD19KsQ4BwBjFT6ElnIpaQdKWrQhBxS0UVQBRRRTAKT6UtJ69vegBaSkIyO9OoAKKKKAE9aWikPT/AApAGBUL53e2MVISW3AcEdDUbn16AcjFDQERBHuf51DLuzx+vrVhl5BPHHUHP6VC4JGCRj1rMtOwzhicfrTSFHbIz0IpVXB45B5BpWUfjUpWHqU50LjPT9K+Yv2zND+0eFtLvdnMNwVZvqARz6ZxX1DIpzgY+leK/tS6eb74V3gOU2MHEmcYIIJH444qLJbH0WRYh0MfSce58rfBC8DeIFi847pUJ24ABGOfwzg16D+yteJo3x1vLRn5mE0ZzxuJJxgegyMV4n8L9QaDxLpU6yCNFKgg5GckADj3r1DwHenw3+0tosjECOaXDnoMjAP58V5lKPJinOOzP23iWgquCxFusU/uP0IHSlpo4U06vdP5qWwUUUUFBRRRQAUUUUAFFFFAFa5XfbPjggEj8K4v4kWJTQY7qAhfJJAB7ZByR7npXdH5gR+dYHjiIt4S1JEGT5TYx29/61SbWxdOPNUij8tP2mNbSabau1kaRmCggZG08E/jXyhrUaSSb0BUA5BHY+ma+iP2hGgGoTsQX6hT1I5wRj9eK+eb5UjtxGpDKpJBAPOcfpxWzScVzbnu4yjGnamlsc/MiEjJ2tycgd+wrAvN/mMZVZsDIJOM/if88VuSMSznBJ6Vz+ouTKdxIGeR61zTUbXseW6fNuUjnJBUAMSCKrOeSvCr0BHpV0qWAIBYEZGD2qnI2ZGHrx0/SpS8xSjyxuftRAy70VnYE9Nq5yfT2+tdBpStswHDkdycVgW7fPtIwe5Irc01yuMgkDrxn9K8OtJPdHvQi7N3N4IVQ5A9jnNU2XDbiRnPHNaEOGt8H5VAyBis2fAYAevc9qq0XT905Y25rpWLMTFI8EgFjkjPWggHPOD/ADqaAAxAMeF54H+TUdwihvlyTnNc0U47msXd6leQdsDnj6VBJCDlQc88EVYcAkE5z3FK4K4OCAR0ojJ82jsP3V7yKqHysLjOepA6GpUBKZYHJpd5DcqCexBzT07LnBAyBjrXQop76hfq0JG+Oo6U51LYJHB7dM0hyASAPypHYnaAcHHOOef6UKz0sS0/suwkgAAJ4OOnpSqBjLcgjGOtKVJXJ/WlIKL60rpApRjpfUiaQEkBcMDxk9aeHLMAwB2jg4xTWO5lwo565NNXKtgDA9M5JH1p3a3LbVty0hAQAFjkYJPGe/btUsbMMKQNh5z6H0qtFz2yRzxzirsQCgFiAPQ0oNS1Morl63NOwxuXnHrXc+HQXcAnuK4K3xHIvOOcEGu68LSCSRSAcZ288c16VBXMZ80veR3sI2oucD6Vn+I083R7kDJIUkBepI7VoxABAKq6snmWMi5xnFdp4stzyd2DXIKnK9RzzntzWfqwcsV5BI6k4q6YCty42FW3tlSOnPJqpqcZPIPbpXyeJlL2zSR9RSfNRVjgNekMaO5xkfMCO5B9K+KPjBEIPGMsqrkSsWZAeM9zj1xivufVbf7RJyCVXk7a+Nv2hNM/s/xTbsEIcb8OwOBkjr79q6qSTTXkfTcNVpUc0p72OPvHkmsFYOflVWGDycYAGfYH9K6LwC4luYLkYdlBKluRyOf/ANdc9DCJtKwMAMpUEYyOOv61t+E5ZLee32SlGQ7SygZIOB06e/Ss8JBQlZPfzP1bO4L2U4tH2h8P7kuls0bxkMqZ2k8Djnn25r6Z0aGCbSowEVkdfTqDXyd8LrkPY2zPv3Mchh/EB2+gr6k8EzpPo0TI+9SAQfbAxXvqzsfzvj6bjzXVtTyXxvapb6vcxgZcAMDgD5ckAZ/A1xzBjnkgZ7HHPpXovxUtGtNY8wE7Jc8Hv0/QV51KzFwMgAeo61xYj3ZXPPou9OyFjB8wPgHPqe1dDoW/cgyOvT0/yK59FJIxwK6Lw8oLKxLbcZJAyffArTDtNrmZ0tpKzPaPB0YTT1IAIGVBHtWhqeQM5+gxVbwxZi2syeu7BH0wKtaxlbXKj5gR+PtXqSST0PJqNORzl7cJkqXAI689axrsZbOOPUVbuGdXIbaV7cVBJgDk+3FckmzeD5VcpqVBIDFgOOaU5xwM+lLPblW+XAx1FKoA4Pp0rFpG695aGfe5IOcg9+KoiU4IBxjvV3UX25ABJxk8cVjByznJIHpU6bsS91XKWtoWhz2PQg1zESmSUkgAAngeg7/lXXagFeMgc8deua5OeNkckjbkn5QccfWlFXJUnfmJN3YMM9iO9OaMlDuxn0xTEYM2AcHvmp9rkEkDbng5zWnIt47i5XKXMyscbyCcZPbinkMSADgDuaVowpycbunSpAoXaSARQm4q5pe2rGM3lgBQST1Y9qYDuwQCrn1qcqXkJGAPXpTnjBcEgfL3HeoWrF1uyHaRluST1pyqWJA5B75odjz6UJ8ikkgg9VY449K1tZXBvshWygPGcdqFdmGeBxT4wFj4ywz3NCL1K4IPr2qYu6umGnRXFj3LjjjoST1qYA4JBGcjn1pgU7R0O4ZGe49aXcMgdxyPamnKO5OraQNlsgDafUdqly5BJGOePelTGASM07lsjgH06/StFqippb2ImUtk89alR8KAOSDyc44pwUhADgkDrSIvz7MjJ6cilsJNPpYQnqMnpkACnoxUckgg844zTdnfqQeKdy2N2cc5z3quVSNFLS1i3BcfKgxkAYGaeZucZIJPTHaqqbG5xxTyxZhuPfqBT51HRkeZMUDN6H3NIshBU4wD7YyKjEgLdcAdsUrAEkAkfQ1LalrcbempZaYJgno3TihJsNkE+3HWq5fK/NjgcdqkR06nnA6gZxTUk7ELy1Na1umTBDHI5Ix/WtvTPFM8DhHYyLjkHj8RXLeYEUbTuAA6c0+NwWPbnP0ptJsam1ujvZ9eivYyGIyRgA9vfmuVv2j5w+8gdADx+FVUmABG85HZfX0NJLJvUbV5Axuz1FNRSJcr6mZOR5hJ64x+VQPzxxweuOtWXTJYkcDvVaTK8HLBh1PpWbjfcIyb3RGbcS5YDkjG7px6U2KMq3B5zmrUakQ8HIA7mqs0ZJ9QaLRWtgUI7m1ZXfkFCSCCRkew/wDr12uja+fJXLdegzmvOIVIwSSSB6n+Va+nXLxDPGAQOf505JSXvGkKiWlj1W01H7SvB71fjfcMHpXmsGtS2BEqAvnnBJxXVaX4jiumQMQGI4weCaWq22L5OdXSsdA8an7pIPrSROY+DkjrkmljuA/Qj6UrRiQn169Katcw20kDhZRkNjvmq+6S36MWXktu5/Kp9vlKT0P5ikdRJgHGOp4/WtdGF7KxTklUtuXO7owxjinRFJVGRnNOaEYxjP41WIKsepA7ZrJwtqjaLTVjK13w1DfncUUADkhRk/WvNvEvhZ7ORn2jyuoPX8xXsiuJVwOnQ1Uv9LjukIZQQR3GeKiUtPeHsfP9zauuAR24IGOKrzQuUJBKnHBA6e9el+IPBvkSSSwgOCMkAnj8K4u7sXQbduMeo60RskHNZeZggtsBJB45I4zQ8Q5OSCRxg1ea2IJG0DnoBTZEBQ54xxTnFPpYekrFHysKNp5459KQhwCMsR2UjGDVkxCNCMMW65pqB8hscZ5GOlQtOo7RT1WnyKBhlVskYzkg+lSod4C55BA61eZS7cgj1A71AYxzxx2wcVqrWtcEubQqBAsnBAGefXNWSQgIzx6VEF+c8ZHrmkmClgoTkDgk9Kh8tuzC1l2JY+SABx3OasTQh0zyMd/WqikblHJKnna3T/PpV1XBj2EgkjpntUpSSMZLqZzoPMU4GAfTr6c1paZ8mNg4J7DrWfKpEgRRwPStPTVZcBDjucnHFEZ2eo48q0R6V8NrhYtTTdkHOBkdQeK9ex3rxLwjdeTqEBB5VgSB354/xr2tWDKCPrXq1nzRjLyOOS5ZM+ff2lYZNH8YeA/EUZCiG6+zMR1wWU/lgmjxxD5OsSysAVuoEfOOpAIP9K679pXRW1X4YXc8SBp7GWO4Vu6gMAT+Rri9V1D+1/CWg6ntAM1qqkE8gnqfxNc8leJ6UPfw68mfJP7S2nAXNpOR5oB3Hbxtzxg/l+VeIeHBt1mB8Ejd6dPevoP9qCNoNLtZyCkYK7i2Ru5IA+mcD618+6DIW1SIuMHcH2RnOQDkjj9a8WNOcamltT9VyK88ulG+x9W+Cjt06IsFYEYUg5yPWuwjkDrgLjnn/PauG+HrGTR7Ysm0rlSc/ePXOOwGR3ru4lJySeo6AV6Em9Fa5+b4uPLWl11Oi0Vmk06ONlBdSdzKOCe3047V6/8ACQSeZMGH7tFO0+pJGT+hFeLeGmaJ3hBOHJYZ9T2r3v4V2UcGnSsoAZcLweCCM5/GvXoySoTueDVs5aHe0UUVwkHNeItGuo5f7T0ohb6P78XaZfQ+/pXn/j/4b+Ev2idAex1e2FprEClUm2ATwNznGR8y57fyr2Q4rB1fwpa6hOLuH/Q9QXlbmHgn2b1H1rvw+JdOSd+WS2a/XyHK048skflr8aP2dvFPwV1iX+04Bf6Q7FotRiVjHIo7HaPlI4yDj1FeTSafumIkLRxkFiSgJ6ZAH8q/Y3VZ7O9gbQvFtnbXEF0pUPKgaGYdMHI4PNfJHx3/AGGbizF3rfw9Y3FqQ0r6M78rkEkQ8YPsDzzjnFe9KWFzS0a9oVe/2Zf5P8DP2lbDRt8UfxR8LC0LSKY18tyAxDLnj/GuhtpFhtXyFwUwyjJBH+cU690q5sb2WK+t2srmNvLe1myrKe2QcHn+lTtZfuGUNgKQuMdCenNeDjMDXwUuSpG39bno0aqqx5k7oxDbNIw8tmAxgrkYP/1qaFbBG7GCDg8getXvKMRPJxmozCrEkDJ74NeW077nXJKWjd0NhfbE4YEjtgAVU3AAk4BPUY61qw26+RJvQyoUxjPSs97ZFkJwRz3Oc/hWElFrUcI07WktPJkunyLyFJ4PIII5q1Ep3Egcd81DAEUFQgDEfM3f2FWLPHIIA555rgmuVWidXMre7si1Eqx4YrnnqSeKvWzFJN6APjIyTnb6496qRIWA3DIHOau26sFUHBRSdoA55659T71zSvb3jenJ9DXtZWdUG9iB0IOcZrsNAjX7WrjiJQGIySdwIIP5iuQsVICDBUDnBxxXZ+H4iquRkblLYPrWlKbjJJFu0k7o+1/jVN9q+HvhadgdjQCQsDjH7pW/pXovwhXb8PtIJxzEDXm/xQiFz8K/CXAw1qiYx1zCv+Fel/Cg/wDFB6UAMYixXq0qt5ypngTdqPL5nY0UUV1nAFFFFABRRRQAUUUUAFFFFABRRRQAUUUUAFFFFABRRRQAUUUUAFFFFABRRRQAUUUUAFFIM0tABRRRQAlLUcz7FHy7skDGcU898daAFopByAaWgAooooAKKKKACiiigAooooAKKKKACiiigDiPjAyr4Gvg/wBw4B+nevhzVt6TEGQktjcynhv/AK3tX238bo2l+H1+i4LkgDJxzXxHrKNHId6IDnIC9B7/AFr47OLOqtT6jK0nTd2YE0oaZ8tuK/K2e3tVS4ZSuBkenNSyfNMQAck025A5AyHPGcenavETkteVH0fInG3Yzio2MckkHnFJYOWlQFi6KdynHAz3HvUsikoAQOT9PxpICUniQkbCegIIB7nHasvacz0dmc8uWMbI90+HYd9NgLkvFuIBPUdOa9X0wW6siBJC3A3Zzn8OteM/DaRmR0ckRLjGDjnAxg/nXsOj3YgZMKCw6NnkdqUoXd5SOKSlNW2OrmgK24VWIAHr3/CuE8TW0gymNzkZye4rt4piIsbckDgMSc/jXPeJLdJY22nBIzjpisZxglzM1oycNGeKa232e5jBQgNIFY91+YDIHc5r6T0udLiwtpIclDEoBI64GD+or5s8WW7wuZIxlxMowxI5yAD9M4r6L8KM48P2GfvFCPoB/wDXJrhp3lezNa0rpMtFDLcYKk7RwfWgB1mwGIBOAMdAKuW7bZwSM9+KddRr5qOhyrHjH0rdYfmho9Tgc3GRp6cN23dzjHWtcQ7vukVn6cu5cDPGK0RkNjqOmDX0eGpSjDY82s7y0Ee1b6HPBHWpdwReOpx1pkzybkb5iB6dP/r1ZgkWcc9RXYqVjlk3a7IWDFc9u1UQ5SYnG7tgY4rZkVdh6dKy5LVg+4DrU1qfKk0VSkne4bmlcbuMYPy1ZJBGDge1VtkkDA9VI5qTfuGORWHI4rmRUlfYlPUcEZ7+tQ3JIIOM9gfapHGxFYnGefwqrNNu5zjHcVnUacfPuKCuy1byBYSCOeuTXif7Ud9HH4S06JuWa8QDHQncCf5GvabY+amc5HqK8E/amIfT9HjK+WhnVd2cc5Jz+gFYVXJUb3N6CXtdUeF2CxPM/lkhSTg4wR68d69i+Edos/i/TlYcFHBJPQfLyfTpXkGlW+6YYGSORnjmve/gfpsUviVAU3oIDw4Jz3I/T9a5MBZ1VqdWJnyxbudL+0Df/YvD01xEATGyMJACcYxwD055GK+MPirdz6pqNibhD+5jORu3EMMBTk85wTx7Y46V9jfG0WY8K6jG0TxYZkiKtlSe2R7kcGvjP4hQKt9AYyyFAQ4Y53HA/livpcY1JPXocWDfNsjhZJVXIk4UHBLA4Pt+NUZnySBxn0q/IVy5wSOuBzjFUJAQwdOCvIb0NfFu92ke2lKmtOpUCl5gBy2ccnofr2rtPCMTNKgGcgc4NcSiFbhBk4BJYYHzE9f513/hEg3CbSMdye1c80ovuawko67s9f0beujyncUIXB46g9q4/wALhm8XkZeEk7lkY4xjnAI9f/112dkpNgASiZHBByCMcGuK0gj/AIS6MRljsbLx44YEdM9/XitIXm+V7mUqvPfm7H198Jr6dpoJwzSblKHdnk+/txxXtKhiFJOG7gcivGfhDGiWhOGJznBHoB+lev2xa5jimLMhxyo6Hmv0fLqajSVz5Cu/faRi+LJJYLXeiFnA5I4wPWvmb4jTG5vbmQsMkkkkg44x3r6X8YyOluPLdgxRl2bcgg9T9a+YPiGXnupHwoIJXAHGO/HrXHmylGm3FHqZddyukjO+EMxtfGm5hlWXIIPU8DOPyr6r0eVZo1LHnrXyH8N5jD44sEIBDZUDuM9/oMfrX1npx/dRg9OAOK/NsFXaxLTVj1sYuaJuSgdQ/HoRzVG+hGOG7Zx6VbDkoNoqleqXByRgV9fVleFzxaWkjktSifzG3HOM9R37D2osw6wAN0A6YpviG6S0jLuxA7Ec0y01BbyFHjGUKggjofevl5tqV2mexdpXtoa+nnLdCR0rbjIdD8vIH51i6VO6OwZCwHQtx+WK1jdbCMDJPGD2r0MPJRjfU5Kqbeg1o1wckknsa0LBmVO3PYmqiyDd8444AyavwukgH8QHHNelTSk+ZPU5KjdrMnV28w5HHarcJO4jBAHftVZSrtkD04NXY8KuPSvoMJB815M8+bHE5qJkZk54NSjntQG9a9WUebWT3MU7FIPxknA6ZxViOQEgYx35qvNAPMIJJU/w9qsKBtGR09a4ILknyo1lZomB54p2aiXJ9qkHT3r2Kc3LSxzsWmMQfTg8/lTxxUFyyxRMTwCcZ+taz0iwRzfiDaG5X5jxkc59/as2ziZIGwSCw4YAHrU+uXYR1QDI7UxLgG3WM9GPVeMe9fJV5RlK0j1YcyieY+JrrfrTnnchVSD37j+deT/FaJ4dYiWdw7uC3APGcHr+lepauJLvUZZTtJLFQQewYgZryj4nymLVrSGUlpDlQAeCPX9B9K+cqvl5mtj06Mnoz0z9miFYr+8MoGyTBAPOSF54+mK+kAwZf3YHT9K8S/Z405J9Ce4KCNo5NiyAYyAMHn1ySAa9mK+VJwQExwO+fWvssopyhhk73ueBi589Z3OT8X3ySK4AyUG0k8V8c/tJXJu9UskaQAxbmJA4I2qqj9D+VfXPiwiTfkkAAgZ479TXxf8AHy5E/iFUGMoGJzzx0HP51jj7w6nbhIyTtY+eNbCi5cyZkPQ5OM46DNcrqsYaOQ4bBB6/Nxjp9K6bxAEju8FgSxIAA/WuZ1ckWkuZAgC5AAzk+ntXylOFp72R7Dk1qYngj93PMSmA0jFcHP0IPb3FdbIzuw5yehz3zXL+ArczC7d/lcS/LHn+H1/lXYNAsbFgclsEggDB9vauvEunflXUuU1KPKvvMLUYyWUhgSDkEZHNepfsowSS/HLw5Kj4x5oIQEEYHJP0rzDUm8vJHzAnqe30r0z9li58v406CZAQMPnAIUruXgnuTiuLFQUKT1v+X+ZhJtn6pW88oGGB+XjIPUDgfiavW0rM+WBI9R2rMs5kMrKHyTz9R259ulaEETwtI2eGI4rqws/aRi0edUXdEmr3ITQ9QboFgfP/AHya/F3xDOJPGWv3Dfemv5CRxgYwOn4V+x3jC8Sz8IazPK5REtnyR1HHXHtX4rG6+16nfzmUsZ72YjJ4B3kdOgzivbk+Wg+bW4YZck+ZK5sqS6kcbCQcgc8e9SSQtISWk3IMEAcdPfr+FPjVvJUlMMQDwMD606MhHIcZ/r6c18w3Gb2Pcg5t81yvBsE7AEFsYbH8qbeuQ5CQsQBnIHT8e5q4Ds3MAETHO3+XvTZ3xGAAD+FOmls5E1Y31nujKjn/AHynnGeee9FzbZcOcgHPzE5P5VJL5SOXKBMnJwOtMulBgJUsHOCGHUYrSKtfUy5Y2TStcqFAHBI4B4J/KvpP9l1ZYdMlP2ZxKzbGkjJO7ocEenQ8ccV82xuyspc5yeeccmvqX9kC5lDCyfPk+aYg/GSOM8emfpW2Gm4Vo6XuebjIfu772PqOwsJ7dYw4KMBlwB075Ary/wDaLkhX4f6yCA8M9uRvYZORg5GPYEfjXsFyrhyAWC7QpJ65HbFeK/taytY/CoJBGgSSXCuzYJYsgI9hiv0GEopXW9jw6K5ppI+OrQyCJCR5TsoIDYOOOlVJpW2F5gGcE5wMA/h6VfEKEgZKgDqBnp29ar3pC2z7gMEYw3GPU18DVlJ4hpan10W1aB51q++S6Zyykk5yowPyqKzX5+Tg5BIA6/j6e1Wr+NlkcFwwbJVuORn+VM0+BTIGPJJ6g11xgprRownRs9bm7b75cMRz27fhW9ZR4VMgjA5yeprIsCFcEDDdOnT/AOvXQ2Vq0zckeXtPA4Oexz/SvNqu0tGdKdloJONxySTnHB7VVkU2y4AALDoR1FWJPkcJKpJ9QMgU57R5mCKQ2RkZYfzqIzUd3oZNxWsjKlkiiQu/AUdTnFRFWkBY5KAZyMdD0NXbi3JjxHjcOeRngdarFmzuOBjHA4qlKc9Yoi6UdEc74nRn02cA4Up9civPfh1uhu7x4gGErtlnGRjoMenFek+JJhLZTbR0VicDtjniuC+HNkF+1yIxDyTFo0I4CY9fw/CvocLeVCUZ2uclenzTUkzodZR1Q4YHIyCB09Qa5axkd9fRS4EgBbB4znofTius13eIgSAOO1clpMfneIYmJICHJyMg57Z/Cop0/ZxbkRVl7ymmew6DH+7UOAcjv61p30SxoGDkljjbjp6c1T0tQAhJ2gjknP4VpaiCbZ9gCPjCswyAfWvFnGXPdbPzO63NqldnDeIUQyBCGAzuJx8ufr0FbegymIQggFHAYN2x6/SsbxDO32qJJFJDELheBwOpHvit3SGRgoC7ePun+Y9q20pw52RHmcveIfFtyg02RFlWMtks4PJOeMVzHhtFnffkMpIYknr9K2fHEiwwne6iMEbnC+p4HtWb4dUNJkDI6AEV0wqKpT50tAk435bG9rky/Zn8pCgKYVvSuIs3eVi3zAcrz1rstajd7ZVYtiNMAg/Lg84OOp+vSuNs4XxlC8cQPK9TzXRQcuV3fUU5K1vLsRXRUXQLYIwAVGT+ldtpImkiQKAUjOAScceo9a4jUC0M0ABAAOCQADgnr+FdzoF1EjRli0tt0LRDJxjsO/0rTEK8dNzjoPkTk9GbETujEvIzHPAOMD2FSsztv35z0XacZ9j/AI1NGgkjBABB5Bz0p00cKkAcd8E5xXnrWOuh1JxuQsWjQZxj+9jrUke9/KbBT+FhE55xzz+lQ3D+Y6Fm3HG0A+n09qv2YAQEDJPTIxms5Ri18ZnOEZ7mlZEvg4PHQg4/GvbP2dbc/wDCc6YQds5Dxs4OQFbgEA9+nXvXitoGMqcYGOcV7z+zrbO3jvSsKrK29XzgZBGAD+JFZNJba+ZxVo07aH1L8MbQt4v1UfdEDkFxg8AcH88muI8UX5vfjPfRF8xQFUwRznGe3Xvx716f8Pbf7P4u1uFgFSJcH3B/+tj868Lt777T8R7+7GS4vWxzxuA2gZ+le7dwoSd1qcMZNXsfXfhYlvD9iT18sGtU8kVj+EnD+HrLacjy/wCprZr6TDS5qUX5GYnqazPENuLrSLhDgHbkE+3P9K1Kguo1mgdGGQwII/Cu2nLlkmS1dWPFLmMpKx5yDgHHUVcgIng25GQO9Q3xENzIjdQdoBPXAFV4pwr5GAD2rvzFPnv0ZhQd0B3iQjdhDwc9R71u+HMebnOSO4H61i3LkEEAZJ6E9q2vDpLzEEYAHB9a8WpZLc6VujpZgcgZ6Dp9aW3YjOOKYSxPPAPYVNCMqcEYAzknrXNe2hva7TMLxHLkgk8kHqa871eQmfABwc967nxAxZiQSQuSD0rgdVZ2JIBIz64rsi+VXYT7EKYCckdKdDLsGBwMYqFSXUEkYHBFS7QBx27jvWivvYwWmli7bsisc8nqap6lkqx7e9WYtwwcKVx3P9Kq35LIQO/f2qVrqVBpszbWUrbzpzhuq9c0mnpumJ6UqyKiyoCQCMH3HpRphVQzDnkDH1rjk1qrnSpa2sdRZLtgx1/CoJ28sngjPoeKltmKwjAyDVfUZV/gJBx6d6ydooqMrvYgmuxtx1plhNm5JCkKGIB6ZHYiqkolQKqhWOeWyehH86ktHIfDcEdcU+SKXNcuNr2RY8RSlogucEjqDnFc2pZ1ODkdM1q6zcjzAM7yByOmPb61jJKecAgEntXVQjaOhFad7RZMgEeOuQMVp6eu2QANgE8gCszJdicYAFaGnSAujA4A/vDpXTY42k2e0+CrVDZQzEKQflyP8/rW5rH+jrvRguQAMDpWJ4IAksFO8ZAGMHIINaHiEssIwM4BIANcMf4h1pe6QW+uspw4yAeSTim6pBY63BKpQZKnaTjv71zLXDLJjBJ6kY6VDcag8Lgg5x713qLTukYN6XZxuv8Ah9rO8mAVimeCR046VyV7btERiIMCcHoQM969gmmttUtsSopYjG49RXK654XVULwLvyCNpYAc+ueK7VKMrc25gpa3scF55ABIJzyeCM8+tdr4c1WPXLCe1J/0uIBtvoOc/wBORXJXtvJC6rtG4KDkDA/Cn6bfvp84kAGScMM4BHXBPXFY1qcoO9jVK6uiXWLby7mVHGcAkAr1H1rNQ7cL6D611niRYtTWK5TcGWPaQp4ycE8fgPyrj5M5KKpCg5AGRz605NSipW1NIycloaNrMAuMj6it/SboLKBnoeea46OYxMAACT1HTH1rc02YfLzg+tedUUuhpaS1sezeFb7YEYEELycjOK9AixcacAyhgU4HXPHFeOeGb/ARCSCSMnrntXrehXQngZf7mBn8K5KVRRnoc8rt3Z8t+OtEk8O+PrmNFEdvcJ5wAAGW4yfrz+lUNpWY5+YnByPf3r0T9oXTDbCK/jUI1u4zIeQQSML+I4rztZ/MSGcKGRwGBA4I/DpX0Fb3oqdwcLu62NvTsFgd5AP8PpXSabIWJGc44rk7Ny0q7Tgd+M8d66nS23YJcAZIHFeRNO+hon3Z1Fo4VABlyCBnGM++K1ogeCRhsc9qxbJwhByD25rZhIbBYE8YGealSUnYb13NC2IPAGW7ZOK0rV+eeP8AGsyDDNuGTgVpQAABicL6e9aRTuQk3sacecc5xkZPvUkanJJ4IPFQW0pIwwx6HPWrIY7QRx3PvT0vqSn3Jo5Bwc98VaDbhkfzrPU4PHTOcfWp4pCTg9PrTt1FuywW4OPpx2phbcO9NMgyADgH1PemBue5z/eNG25SH5zxkflSqM47+5FMzzjH41Mi4A6E+vSotd6lXAg4/rTV+VsHg+h7ipXwBUJfnOafLewtWibdjpkkdqaW5P8AOoi2FyDjjOfSk37umCO+DWvkQK77hycDNMIHcA+me1OIA5xmmM30z2yM0ILjc5APXP8Adpp9eg+lKzEL64HOKYc9uQeoosCkkIVP5egxTgCSCMHNN+7kkkHtjvUqjPPI4pMBRzk5zg7Tnr9KdH8rA55J6Gge3403LBhgjjrkZpNhoXUY7RkYPpTx0qCNyR6YwKmB4oT1JHUnOevFLRWoBRRRQAw8MDnrxin0hGR1xS0AFFFFABRRSH2oAWk7UtN9gaTAYzBQB0BOOKYTzxUhA74A+tMK+nX3pJdRqxG7HIwcHtTCP0p+OMHJFNYjHp7Vm0+hWqI2ySBnjp7ig44JyP60YGSO4PIpCp59COKEu7HdkUo4ycjjrXBfFvQj4k8B6zYt88ht2K57ECu+ZflIB47YxWVq0BubKeNeS8RXJ7gjFZSdmdWEnKnXjNdGfmN4cmeDXoA4VCJjGFAx0OAfbpXo+stJp/xK8NajvG57mI5BB+XjPTjGTiuP8VRjR/H+t2pARIrwsFAyACf5nFdH47uJYrfw3ewEAR7QSepOcj8hXnyqRjiE7as/pPES+tYLb4oP8j9JLaYXFvHKOkihh+IzU1ZHhW4F34Z0mYHIe0iOffaM1q9q9s/l5rlbQ6iiigAooooAKKKKACkPSlpD0oAaQTjBx7VneIwp0G+DDIMLgj8DWmPu1leJmCaDeEnaPLOTQaU/jXqfkB+0Y3k+K78KBGGYOhAxhyMYz0H3c/jXzvfSzM7AlSD2wAR+NfQ37Uzi08c6lFEMHfiONcnCjvn8ST9a+d7iIBfnJxjGc8//AF61qvlS5j6bHxbmpsw7mMqAwIDNnKg54HeufvIn85izAgrtG4dD1zn3ro9RwICAOAcg98/XrXPyyks4JJJ+6Mjge9YJ23dzwqnLcpHG0ANtI468mqE7FJV6txyavsrc4GOuRiq0yBSQGycdSDgUrq9rkpX+I/amBsMDjg/pWxY4Uqc7iaws7ZcLjGeCOM1r2Em04OTg8H1rxZy5tLHqxSXwo6a3VjECQdv86pXMZMgZVA5zgmr1sxliB5HHHvUU6HgHIweo7+1TFy2ZUpNWYkCFFyTnPvUzhNoJySemKgwcgEkr/dPSrIkABAOARgqTWE7KVjXm0RW2qHBLBR1yc1Ls39sDOQAOM0zIGSc475qUMhjBD8cYIOKdrPYlytoQyRp2GD7io9vlzANjDdMdateUG3MDn0Hoarv8jcjkVrF6+8whLqRsm4kHIGfpTsADA5pJCWB5x/WmqCQTnAB71tzJPUbmrWuSbWZcKdue3rUTF4sK/PHJHepRuyMcU2fKyAsSeOBiqcE9hKz3I41LKxI2AHg56+9J5GAT09eKV5m5HYD0xTFchcEksTxxx+dQ7IHGS1uOCeUAQcVcgfeoycD2qkj5Y7ugGcAZzV1NoI+QIvTA71jHmcrIIv8AnNKzcJIMEc+2a7/woMSJnkHp9e306V57bbPMBBwMjjNdz4bmxtwM4I5r0aKkpHPUho7M9FQ5H9KivVD2kqsMgqRiktH3RL/Slvhm1lxkfKeld97niNWdjyK/JfVMrnaCRnPTn+dVtWQ7QUAI6YzTr+UJflQBn7xx0weQabfyHyQR+BFfL4xqNa59NQjL2KZymouLItIcO+c7T0P8jXyn+00q3Uy3LoyRHLSCNc8ZHH0yPWvqXXVZxkhsmvnD9oawddJkaQqIhGQGjIzjqT/nrVUHKL16no5ZVlDGUm3szxHTGb+yA0QaWJFUhlOQQehH6VoeHLgw343k9eCPrVDw5duNLuYEcBWADBeSADkEfjjipdBlDagDhl2vglRzweuO9VR+J3Vmmfu+YWlCTkt1ufW3wov3ksYFJz8x79B/9fivq34dSA6aI85AAKj0BzXxz8Krsi3QKSemAo6+uf519UfC29bKxuxwU69uMY/E17y0jds/nzNI+/NXE+LQLXUQKb4zGDkDoc+v615LNtDEnJ7Zr2v4s23m6XHKATsI3EHHHb689q8YugDIeOc1y1oxlqfP4S2qGx8sMAEYwc113heIvdxAso7AEE1yUUWWBBPp1Fdl4XQbl80nAwcg46VrhY8ru0dFRWR7XpQ22SAjBHFQ62T9ibGenbqD61asX32kTYAJUHAqvqxzblCMg813vds8iT1ONnYgnd1HXApgQSYBAGO9WLkgSEEYwefeoV4ORx6Vyz10sdNNaXRE8QGM+vJqOUDgg5+tXHBGSRkdfWq0oC5GMH3qOSxra+pk3vCscE+nP6iufl2+YMZGDkYHWuh1LJhJDZPbIrnnblgccnkDvUpNRYrdxrgyLn8+Kwr+33SHtXQbhtOAB7CsbVkwh47fpWMFK+pC03RQiVVfIQYHUHv6c08FsYJyM5+gpluGccg5HHXt2qwYivXJAHY10RhYtK2pGwBwO/rS4DIEyCc4BPanY2HlMDGc0vyseBj2Ge1Vyx2Fz8yIyuMEUjgtHnOSR0/pUy8rkDj86eoCLkgHj61FtSbyRUwTjOcDB4PpTCiuwGDgnJIqd8sSSd2aZGwxtXqO47VbasLmXUfGSEACkAHHI60g4ckdPSphgphs5PpUJxE4JI9AM9aNI6o2U0lZaMVXYEAkkZ4HHHvSSqcnBBXoSKeV3MCcAnJGTjOOv9KByDtUk56VK10FHR67joshQOeO+akcF4jsJ3HjPpUYznB4BHJqSM7CAOnpjNHP0tqDl1Hu+8HI2cYwKVMjHQg9DSsmOp5IoKnaAB24oV2wi29Ug3bff1NS5zGQTuJP3u9RFsAcc56inKMDk4Haqv5ik22SJhI8Y4HSkBDAnIH40qkqCBjOO4qIKWPPWpU7rUl2skyQ8N356U4q3XOM0mMqM54ODj19KZnGDyfTtxVNORonZascrZ4zyDinlgCoGAScZqNxnBAAGOCO9ICTgE9+pqkox0JuvsluNvKIIPJxwKkEgLZwQO3PWoYuSAQAw7MehoaQrJkk7Tjj0qtN2UknqW1mBXOentSxTsp5O0E8ZPWoQ2/kkY9SKeoaSQEEY74FS3dWJ5U30JJxuIGSBnI71UmUYyDk+mP1qxMShJIJGew/WoSAST39KrXYpRutBkb4UZJBJ7dqcVDtgDA7Z7Uqog5cgHoAeKCcnCEgeo9KzakiZRtsPZxGRjOevy9qlSYxPjHIAJ79arcg55X1BqaE5yTj3BFVe24SjGCXK9S8s2+IE5GOxFR/bJIWBRyp7EdjULuQASSQcAY5qCYlyMZAz09aGm1oVCPmd1ovi8umyUMGUYBbHP5V1Gna3Ff4Ct82cfj6V5FbyGIjvx0q/bag9uwKuV53E5NTytIcqkb2Z7EoDdOtDQntn3x3rltC8TrMiK8mM8ZJ4rqILhXTPWrjb5kSi46oiMe1yDn8aHiEgz+uKsnDEdjTWTaOME+pFV0FzFLb5f4dacpEnP8AOpXjBPfNIqqvOO9ZuKXS5rzFSe1WQHPI9BXJ+IfC8c4aWNCrgE5AJ4ru3TcODj1qpcwnacEj6HtWTjyNKIrqR4fqGnSQykiMhOx9fwrJdCHwVwT3r1DxNocso8xNvynIJPrxXEXli6HGzPqabX3iSs7pmOIcnHp3qBoCHAJxk/wnqKtvE6ygDnsQeMe9PWMZyQD6cdKpN22NuuxQKnJwNp9abLESgyQQpOAB0Jq5JCSQSxIByV7GmRgjIx3rLRsh36Mz2hYMcEjPXHeo2QnI5J7k1pEBckjPcCqsyFcnbkt70cvU1jJy1KaRmNuQMH0qXzDt+UcdOaXZxknnGcE0m07T/WhvXYiau7tEPVsnHPtV/Tgdw3c47GqqpsBGc56Eirdih3hj0rdSXVCT6nVaXdC1ZHwDhgcZ969x0eb7Rptu/fYAfqODXgdmdpBGTnjg4r2TwLMz6KqvksG3Ak54PT+td6SlR06M4qjvIteM9KTW/Cur2LjKzWrrgeu0kfrivnjw073HwssDK2Ta3H2dj3BBIA+nSvqEgMCD0x0r5t8O6M1pp/jPRZlUJbaozjJ+4Dggj6kVnD3k0deHlanOJ88ftK2ryeEd6ZMjSBQCAcKGUkjP4/TFfNekRoNT3wgrj5RuYkgdfxNfVX7SOnD/AIQK5uApH2eRZhID8pPYfjjtXylopxqMZycSNuyT0yOlePP3Kyuz9R4b9/BVGmfU/wANXM+gxZDJkjaQ2QDjkEevI5r0GNflCggjHBz+teefCn5fD1tGCGXGdxwSfT6YGK9CXqBgEEev6V6Lk31Pz3Hu9eSto2WbKUW9wrkgAnIOfyr374RXf2jTrpSQGVl49Bjp/KvBlQEKScnoQBXqnwX1MR6xNau4y8R2r06EH/Gu+i3OlOJ5daOifY9pooorjOUKKKKAMbxR4ctvFGky2NwBhhlHxyjdiK8yj1XxN8J5hDqED6voIO1Z4yS0S9uv48V7LUNxbxXULwzRrLE4IZHAIIPUEHrXVRrqC5Jx5o/j8maQqOOm67HiHxD+C3w+/aM0g3UYjs9VI3C+swEnB9JAOWGcdfwNfGnxT/Zm8YfCKWeW9tW1jRhk/wBp2yF0Re25VUFT25z65r7d8X/CTUNHu31nwhdNa3CAn7IGIB9lx1+h/WqXhr46W907aJ4xsfssrjy2kli/dyA8EMpzgdR/SvoqONq0aPLb21Fbp7x/VfkV9TVR+0wrtLt/W/5n5oPZoWITDsQW8sKQcZ5IHp71WuLUc5yDxwpxwPpX6F/FH9jnwr8QU/tbwhdx6JfFSVjhObWQn2GSpPcj8uK+PfiB8HvFfwwvXh8QaFJDAWKx30KtJC4z13Dj060llmHx69pls7vflekvl0fyMFi3Rly14tPv0PN4omYM2FGMYz39eKz7qMl2wCc/jgeldQ9mqRE5DggkAHGfw61lSafLwWUKxAIGePz7V8ti8JUwzanC0vPc9JSjUjzU2ZsCjIDYx2NWIYwWUKVDsSAMckDqfpViK0DsU4AH8TUsEX2dhuI+Y4BNeeoSl0sd1CMLb6k6qYNmVLox2koenoatwwSFgQfl75pbeL5h5hJGcnA5xVlY33DqgUnK45/Gs3SjJ66s35+WVo9CxbvubBOOOqjv/Su08OiEoQS4cKdpLf5zXE2+DIFKgE9TnP6V2Ph+LM8YHLkrgZ/M/lWdOF6qViJO6bTep9w/Em2eD4UeFdu5RFBESwAOB5Q/pXe/CFt3gPTewCkVxvxSRj8JtAVuD5MIYj/rkK674N3C3XgOwlUYDDIGMdhW6jbEt+R5Dv7F37nc0UUV3nGFFFFABRRRQAUUUUAFFFFABRRRQAUUUUAFFFFABRRRQAUUUUAFFFFABRRRQAUUUUAMTkt7Gop5hHy2fYDvUifebPr2qpqZ2BXJwFznjPpWc/hLgruxaglE0asO4zUh6VBaqNobpkDj0qcdTVR2JejsMlIC84AJA5pWb+EdSCc0yYErxyQQcfjSypnDAhSvemA9RgAHrTqKKYgooooAKKKKACiiigAooooAKKKKACiiigDg/jSD/wAK/vyGwRgg18Ra7KkijBXcflKjJPH/AOqvt/4xp5vgS+U/dYgH6V8Ra0odgxAUY4FfI5y/fij6rKpRVFp73OeAJYlweoAOewFU7uRRcOoyAeQBzjj1rQlGFOGDZzwB0HpWdKVVycEgdBjpxzXzN73TZ7im09/uKUi5bggHPPP9KS3VhdRgfMM5IJxxSu4MowDg/hSREm7RQOWIBA9CcVUddQnJy+JHsPw7uVWEgkErzg4GSSP5Zr1/QgruWODjCkdMHuK8c8C6fHNcT2xkUkEMWUHkAYJH4j1Fev6HpjRQMIy3rknJpuKl70dzzeVy20Ouj2jAQkDPc5rN1i12AyqAQMZJ71JFO8eAELHoOelR65cKLYByUPbJxkmh6wu46lxhUvdHkPiGEEzpv+ZiQWY9Cen0Ar2HwFqD3fhqzlCZ/dhWI5BI7j2Irx/xoBBBLKQZS2FMeAOpxnP416l8PHCeFrKIgnaoXLDkj0/DOK8WEk3fc6qqaikdmrBwp3HOckY/Srs0LFFcAErhsD0/D+VUII2baRnA7eo+ta6SM0KDaVYHk9QRivSp2aty2OCpZW5SxZ3f2Zcuck9u+Kuw6hFdsRG4Y55VeoqpaSoUIwDz1wK07eBEGUQDPXAxXuUIzjBWloeZV5U7tajpwfLyDwBnB5z9KSEsqg8jJPHWpggYgDn9KBFsc47H8q9CMU3e5yc2lh1wd8RBIqkm05GWByDk5OPzq3LGxGQfwqqqOmScH+gqaq1utioWsStIMjBJ9OxquzHJB596eobr39qaWdlySeOM+lcUr30uaJWGSSMw45HTPbNMO4DBxt/z2qS2uchgyFCDgZxz70H5jwCfSspU1a5e2lgglSKMgHJ/LFfP/wC1BfBLzR0YIy7sBTk7iQOQOnH8zXvwgWXov5V81/tKSY8UaZbblIjgZ92e+QCAPwH61yYiU3S02OrD8vtbs820hPNcA5UqeDX0X8AbZG1G834/1Ksm7rnkNj8818+6EokZecHPBr6W+CNjDLBJKp+WNcZHJz9avLIc1dSbskVjpXg0Y3xusJ7jw/dshWUl1YISBxuzjHc/SvkH4neU9/bRIjGcBi6lsbWHGcj6gEV9f/tHxxtpVjFC4wZfmfIABGDgntxmvi3xhqU91rSh4sxCMhXUAAjPHA+nWvbzSolH3HocWBpy0d9DlnjaPJJG7HOOlVHOQCOO+48Yq7dFlYjjPYE4zWbNMS54KkjBx6elfKc13vofSvk2TK7ITMeeCeD6V2XhCZonUYIAYE4Oc+9ckrKXAyCfSuz8MpsVXAI3EFgecVyVYq3ujjBPWJ69auw0csG3JImGIHQ9h7dBXGaKnkeKIy8xj8yTcXPKrgdgPXpXW6SzJYFSflKEAMcAkjjOfw/KuT0gPL4lhiIV2Y54+oxzWVB213OVpyb5j7Q+GDTf2SiF45UI2hlTGRnjnr+desW+XgXcNnA4Brxf4VXhhsYEAw2BuDOePwr2CyvRcDsD0JPH0FfpeXVIciUVY+RxEXGbKuq3MRkVXJV4/mA4zzxXy/8AEmIw6jcsqokbEhVHfk8/U96+j/FtisyrcIR9qiIKq2cGvnP4gFZ7h/NAEqkjapJAP/6vWsM3l+7abPRy6PLLmWrPP/CU7W3i2ymBzGJFDDGSMkDI/WvrjT5tqAYB/GvkPw9aeR4tspt5CCRtxPoegPsD0r640VFnsYmAzkA8nkfjX5VhpzWJaPexU+eCcjoY3/dbtuAPTrVaWQSAnHB6e1TodqZCfnUMkzPuGCOOfTmvs+a6j1PBitdDBv4EeXBIIzypHBqFrRIY8RII4xyFTgA/T3qe+XdMSRke3GakUllA24GPSvOlNqT5ktT0I62IrBGLHtjHA7GtPy9jg9R7VBANh7AnjI71ckUCJeOTyPet6POosicrslgZXY8nnseoq6km3gEntisy0fB64960AdhBHT37110W1qtziqR1NC3UNg8VbVOOtU7NzjBBH1q8p9q+pwXLKOqPLqXuIVIGf5U31/rTmpgYA47111HFNIzQxgdw6EelOQYHXOe9QXX+sVwcEcYqwjZXiuRSi6jNHsgCkE81MOlMWn9q9GhFR1MpBVe8YCPBGc9vXvVgZqGYKwJwCRWlZ2g9bBHc4PXmZ9YtlO1o8E5HBVv/ANVO1G3T7G5jDgEdAxHSmeIZFXXITwACFIPfj17Ua6XgRokkLIy7lB4GMZP5V8lNPnkemnojzWJ/OkkJYAklgc5HJ9a8j+IjPL4pjEjALIGLDkAADPGPfFesWTxvcfvW+RpCSSexb144xXj/AI3nmuPEVxLGNkfluqoxzzkY57ZHavBneSkpM9KCb3PpX9nixms/AkfyrskYPGGzkLtGAf1r1RkLJlsZ9emK4z4NWbW/gHSmf77xA9Mex/UGuwu0lkXCD8N2M197l0eXDRsj5qprUbfc4vx7AsVgHLjMgZQAPu47/rXwx8Zr+2bxHdg+YJ0jG7C/Lgk4GfXjoK+3PGyziycO23g5HXHtmvhX4vxf8VPeM5UggIDnkkZPT0GR+teXmU6lrWsergpWlyvU8V1u2+0tLGRuLODlD1AOQD+PNcnragWcxB3AAgduR2rtri1MkrktnBOTjr71zetwItnOhUF2B28+h6/lXz1CKqSe1z1PaODtZnPeBRi2u97lpDKGUAYAXHPPfmupdgF3Ekj271zXgqJH03fEVGScq4yRk89OK6W5CpGOjDHauWtJ061krlO8rWV2Y18DOAVGCT0YYNep/sjwpd/G7Src7tuAWyflwWGRj1OP0ryi5EsksjphwSCxdsbPTH+FetfshWk0Pxo0qQBCoIZQpzyA3U++axxM+WldtL0CbkvdP1As40LEBR94nge9apQgH5wp681habKJF3HI35O047noa2J4UvYmV3ePjAZcggduldOFqc0PM86rdM4/41XEenfCvxHLcykR/Z3VivUAjgfngfjX436FHuWcty0szSIF5wpOf8/jX6pftUTatoHwV8Rp9ujntnhIBfPmcYOPyH8q/KzS8BygXy41YhSrc+x/OvdqRkqF5JI0w/N8jq7NmVCYySwHr+lWtyLgMCGYZ2k5x61VtAYeg3EdCDmplmEoLhV3EHoSfxr5yenoeo48usdRZHRkwSOnA9agwpGAOg7mnsFBxg5PoKbPCQpK4IHAI6EetZwjUlshqSgiky/aNwGMKTxjBGKheIxsAxBGD0zThJsO9kO9jgbT29akk2iMSAhZFPDdSB/SumEXFakSSkUZXVJQrxh8EAqa+t/2OYIJNKuZTGAFmLJGCQec8gnOADz+NfIwAnZWJzuGT9PWvqv9kG6+xaGheTcjSkKQfvANwCR7Cu+jJOouh4+Opw9ifV89u8S4LkjHG45P5183/tha6U8JaRo5ZT9pulYgjlFUZznrkn+lfR+oSS3MjSIWaNjlVYjIB6c96+Uf2uLwTazosbLhyjbQQSBgjJxx2Ffb3i6TlJnjYbl51c+fo5d7Alg3YkcVW1h0eLCncpHIIxzTpSSowCMcHH86qanJ+5AGc45+vXNfA8zu5QkfWy/eQXU4q+Aa8fkdduM9ParVlF5QAIwCMggVHcxrHnoMHd+fPWpbe5TAUHczHOPb2rvpRtC03c52nBc92zZ00xpIwJG4dQT0+tdZZQp9m80MpIAOAevvXM6ShndcDAAABIxkf1rqS8Vrb/OdwAJAHBPrgV4eIlepZG0Jxa01Kdw8bqXwRzxkYwR14/rVOVzIMDcm704yPr6VNIEdsc7Tg7W5yPrTPJUS5AwmODnNa03KC1tcb5bX/Ahm4UZJ4yTjnIqhhppmXHOCwxzkVsSgKgX5Ru6Enr68VmyIN52n8qrnlUeqSJ5+bdGDq0TLZOXBVyvJ+vauT+G1osUF2Zyx/eMse08oc9wf8/Wu41W1a4gZS3y4OQa5nwvD5drNGrrh5MF2XqASPrzn+VerSfLRloc8qe0VuN1zfErB2LgcnIxXOacsTavAQT5iPuGK6rxJGU3bw33MAHuPp3rkNKiWXWkV2COrFgqtjIrow1W0H10KnFKzktLntOjxPGREUI2qpJyCBnp+NaV5b7iQxKL0JxmqujRg2SAADdyc8HHofxq/fSDyApQ/Kfvjp9DXjXs25Wsdcbyd9rHD+IFLTRcgkZ5B5OO1bOhjFuTtJ4GSR+QzWPrqq15EQCACTx0OfrW5px8u1DKQCexq5QbheKt67GMqcpSbOU8azYkEUpLZYbhjIx1Ap/hdt7/fZlYggEg47cVQ8UX3m6mkTgOcHAAxk+tbXhq2E2CCAQMkZA4/rXZUpKnRjK6+/Q52qyqcrSsafiUFNNkQFk2qTsIxg+v1rkdMcSRsVyM+/BGa67xM32Wzd2w5A4wevHFcj4fH2q0jfmMg7mhIxyevH19K0w7io33FUgktNCjrkXlshYZIYYPXHNdb4eI8su4YkZARcAZ9centXN+LzkWs28oYzhndT90dv8K29BkE8KOpXgA4B6Z/maded4q6t6GEYXnozp7a4cvgkAgZIAxVqPbMSMhcZxkcHv8AXmqcCoCm4kZOCQKmJk88BAAic7gcHP1rz3LX3jocbO2iHzSIgwXYIDnC84/D1q5p585hJ8wAwAoOMY7/AI1S8kBQ4+4Bxzn9e9aenYABXBQjIOM5pOo+y+4W2ps2incpHI+n9a+jP2b9PM3iewdlIbJyVPAwRgfU5z+FfO+mRy3DGLzSVOcE84z2A7V9W/s0adtmhu1VkIAILjkEHB4/rWers4s5Kuicm9T6HvvJ0D+39SlYI20kMx6EDg5/TmvmfwLcPe6gk0rs8s0zTHeuNpLEkfz/ADr3T9oHUxp3gy6jjKrNdZQrnO4HqMfTJrwXwFcs2pxPMETdtBIJOT6fQf1r2sVNU6MV3OOCajdH2j4Kff4ftuSSARg9uelb9c74F3DQIQ/LZ59+BXRV9LgXfDw9DlCkb7ppaZI4jXLHArvQHifiradXuQGUqHJUA9OTn+lZETFDgkkc8dal8R6iLzVbjIMRErZAwO/Q+lZonAOc8j3r0cXU9pyq2yOenFRd0b7T7lBJycVt+F5PNmkA6KRweh4HArnbOXzIRyK2/DrlJsDoDn6V4dVpr0OpOzOtcbQxOcA9DyR7UuSkWSAB9etGQSCTwT3pl65S3OABj1P9KwWrRsrM5HWp8u/JwO1cRqFwZZWVRyOo9K6nUrjLyEgjJ4zXJ3b/AL8AgE9sCvR3Rm73ZCm4DBznuKlVixALEA9wMn8qY0u5gqnjrjP50oTDpnGevBrG8luZu9tjQUbYucZ9aqXCFo8A4II+Y88en1qwyblBJJ46DjmoLkEAgYHHNNLuVy6JmDdsI2cDODngfzqbSwYyTkEk84FQXsbM5J7nOf6YpLWQJGCCTk8n3qX3OhPS7Ous5TtIIAJ9T0qG9zuz1IOMgVDpTfuiWIJJPOasSjdJwee4zWEoykzZWRWWEnD9fYVNFAQ5YHOBjpVyGAOoYHIxxiiWExKSDgHrmlZy0JS5viZzWtLiXaMZ61mIShK4wM9+9aGtZmkyScjkYOKzI1ORvJIHOfeu2CklY55q73LEeFznJOe9aNk211OQMkFiB+eBVHamAc9Bnp6VNFIQRgc5qnFvQyeh7J8Nb1LmNkUZ2dcc7fQH3710niOMRxoTg5z/AJ/SvPfhpqCxXqr8yljgAk8n1x2Fd/4pbbBGyLu3ngjt6muGK5a1kbx57Hnt/dESvKCAN3ykHp9KpNqQYbWwR24qbWfkJGcDsP5mubnkY4IJyRke4r2Wrq6MPU1BqCwy8Zwe9bNhepeKquBkc4POK4iWUbU+Y5Ucc9au6dqJiUZP654rOStsTv8AI6HXvDkV9bO8aZOORkZNeaanp5gkMTLkDqrc5r1DT9cUsAWwOCDVLxN4Zi1VTPE4yT1BwfritqdTnXJMcZdjhNG1ZrmGe1mySp3RgDgjHPPrVDUosSZ5GT64/Wr402eyuyuBgHBIpNXgM6ByN7qcjP0xSdPldktGUpJvU5zzTuzjjPOeK0NLuzv5J2ggY9ayp2O4jJxnIzTrSTac54z3rixELLRal213PS/D9+Y5U5yCQMH1r2Pwpe5GzDEYyW4wfX9K+ftD1RY2UkHHQc4xXrfhO/D7TnIAByD19iPevIknGQTvbcvfG3w+us+ELpAMSMvBxnkcj8eK+ZvDV4s1jFGDv2KqEE8ggcZr7H1+2XUPD86su7KbgD64x/WvkG4sIvD/AIq1K13AS3LiYKfQLtx6YH9a+hoyVWhZ7oLNwuuhvWvy4OeewrorCQtsCkK2Rnd39q5q0lZCB5TundxjA/XNdDp20MpB69B6VwS5lqhw3OvsCGIGOR7VvxMmFJXAUdB/OubsJRwM4xW9buDhsnqCOazi3cq7vqa1rzggjGO3f3q9ExZeAAp7AdPXiqEfTHHXkCr8ZPBJIAHSm5tPUi5et24AAIxwMnqKuoQqgYOSfSs6EtvHJODwPSr0ZJFUrNWaJvoPdcEFemc8cY96EyoAJxkfU08d+e3ftTCpXgnJzkEitEuhK1HhwcHOcHPI6Gl4J4zk1GPTvnpT8fMBz17VNnezKTsSpk44yKs4yKhhUHGRgkZFSu20duPWi2oehHM3UdjwfpUYweMDHrTWbnnuaAcZyTjrgnpQU7LQftPHYfzpCOcjt6CgEg46kGlbJ5Ap2TJitQBzkZ47Ux1AyRnJPAxS5GOec+9NdgoJJ4HX2NUkLcQHJP04pDjJ5OemCKM8E4yPpTDkOP8ACizuT6CovIPQZ609TyR1x65x7U0YGMnr+tOwdox39aYBnBGc5PGaHbAHOMnGaCxzgDIHU56UE55xnHrzUsZIj9M81PGTt4OMe2agj/1YByeOw61MgwAe9JK4ifPOKWmDg4pwGKtALRRRVAFIDyaWkx82aAFooooAKQ8jrRj3NHHtmkAtNZhg98daOMegpCQT70WATJ+nPSmH1AxmnMOO596Y7HjFJagMLZO0HkU1sICW456mnDmmsMcZBzUDQzBPf86U84IweOopRxkUhGckn8OlC8hkLHHAIxVS43sQFGWPBBOeDV9o85JHFQuCWABxnrz1qGr6GkHyyR+bHxotm034u69FJG2JbkqGA6Acj9K0PFDC88C25BIlhl80YBxgDGM+/wDSum/a60F9E+JBu05W9KyHjoMEH68gVz1nA2pfDS8iUBxHtkMoPHTgfj9e3evJxcOScJy2P6Syuar5dRn0tY+7/grqA1T4V+GrnOS9ooPOeQSK7jvXj37KN+b/AODOmFiT5UkkQyc4AIwP1r2Hqa91NNXR/OWNp+yxNSHaT/MdRRRTOQKKKKACiiigApKWigBO1YfjRd3hjUFJxmIitwdK4T4za9/wj/gi6uQQG3qoz3yaaVzahFyqxS7n5PftPLHN431eFrkxPGVVWRsDBA79ySK+f7mUQrOXUBI+pY9R6ivYvjdqB1PxNcXBHzyuzMD7nj868b1DchHlgMXJyJD0554qqs522v6nu5j+8qRi3sYWpyhUV1bG4Fl+nbmsB52VsjBSXHIGcj1zXQaqo+0BZnHTqf5VhXUYZg4Y7QeAOAfY+1cbc9NDzeW6s1YrR5MzAqdnbjrVe6UifIz5ecbRVmeQlixIXnO0cAfSqkz5UMRkA4OexrS1jPZWbP2htyWYliSDzk1sWmGQAHjP3cVj52kg8EEDGOQat2UjIMcAdeK8te8rnpwTnrE6mwYjAByMVZuCAQCeaztKm3su4FSex7Vp320IpTk965oOzsyqttCujFnHP4YqyFHU9PpVRD8w2jAPYVdiJwMgmsppN2uZcsnoiCWIHKnIB70KgVCMHGOCOeatSjbk8Fsc0zBAAIyPeqi3ayN4OUSFSQcA8gU10VztOMnv0qYgDHGDjmkljCrnIORgj2pQjJaFyk7WKr7VJUHgHA4xTYzj5RySeppXGeSQD6UihgueBjsBXXurPUwScU0yUDywSTkfSopPnwM8n2pwY9D0GKVshsgYAPAPane+2hpG20WRHMYIYcnvimhgAAFxx61KQJCGP3hyM9qaV3McAdeTnoP61m031NY2YnLdBg1OjFsA5GBwMVAd0fAOfwqe1DE8kc4oi+XbUJrqy/YRgSAYrstHUJggkHj3+vFcvp6gOBgEfWut0/AIA44rqpXTv3OGq3fY7vS5A0KjOc1bnUvC4AzkYxWVoowvGAPbv71sEbhjOOK9KL0PJqq0jxrXIdupSnG0mQKWxjIHIH5n9aW5XdaHjacdCK0/F6CLU5FBBYEZXHrVNI99tkkscckivmMdzKto9z6LCTboWOS1GHzGUMQBn868Z/aZ0K3TwQtxAgnZywlXocjoAR0B5Fe36yjC3dwpOPQV4l8YppNR8L3VvIVMQAcEAg5HI5/D9adGd+mhpS5VVi2tbo+QNFlcyuqhkQkqVyBxnjJ6YGOfpWlo1zt1GYgEFMMsiEEOQcEAdRWbodt5l9KkiARs5LAuF3EnJB9s+lT2pNpqTBXDANg8dM9qyg0q/uq79T+kaqjVwsX1sfTXwm2NsclVQDcPnwRkdCO5zX1T8MpfMuYRlSuOp6k8YP0r48+EOpGKWMoPnkXG0jJIzjP4V9W/Dq6kF3b4ITLAEt6e1fQwnaOh+BZvBRrzTPS/iTapPoJlbI8s5yDj6frXhN3Jtmw4APUkDr7ivoDxqDN4TuckjK8sO3ofzxXgd1gONxDsAAxHQnFRUXNHY+Nw91JohgdUPOTzmus8NzAXKHZvBH8R4PTiuYgjAYHGADjBrf0TCSgkgAfyp4du9mjepK6sj3PQWDaXCVORgj6c9KNVP7kEkcZxmqfhFs6auOY+q85POTV3WRutgMZBYA/SvRas7Hkz3ucjcIBISMfMecCkVfXnFT3MZRuAD+NQrEWcHrisHe5tBkoUsoHUfWs+5iIc7jgcfhWodqKQQGOOD6H1rPuAGYluSe5rKS6lq99zEv2WNSueew9awJcAkjqO1bmoZJyOvpWRPAQ3C4LZJx2pJ3egOTciquG3HOGyMH1FVb5QUO7k+9Wyu04HWoLwHkEDAHWs3q7JktyTujIjbK8cg8gr6VOse9SSTnvUex1JIAVQeCTj/PNTRAkZzye4rRq2popW1GbiQVYEk8YI6UFMKQQMH9ae45ztwc84PWmsMkHJ+hpab9zRvmWoICRjt2pwi3DB6DvTx8qigsOPc+tNKL6mKTvYYYCQTjgVXCFCQQOuQwPX14q88ZZQCTj8qhMZGeAQOhB5/KhcqdrGzjCPxEacISPmGeO/NR7+cHAJ4BP6VK4OzKjnqBnGfxpVUDgDA9SKqauvdJkktYkZXYxDjgdD9aepXIK8mlaMyHAIwO4OM02MhQRj8anlkrMd5StpqKxw5BH4YxilWQIODkU0SBuMZP0p7BWIUMcgZ5o5ZS95ibfUBIWYAKTnqR2qUyBcbvvNwKai4246kHqePpUiSMIthAAPUDmqv0YKYgjGAM896TZtOcn6elBjZeQQQT81SbhwBjB6knFVK1rj97oIp+U80ADAJYYBwfanhBjsR3zTZGHQgDmpVmtiZXvYdgeXkHBY8jHanlQyjIBz3J6VA0RwcDqODnpT+QvHPFDTWw/RChAo5JyKdsCgYIBI7ikjPUkZ49Ka7EgHgNnGG5yKrrsaJoRslgQcYY5B9Km3YC57+1QuqluPkUdATn6c96mwPLGRkjvmklNszvrYk3cYGPyoVirqB1PbPamJEWbOTjp6VPFgrmXAPrjAJ/8Ar03CVyI3veWw8gsCc8A4I9DUaYAJOeaVJQ4II2kdVPUUjJkcZzjtT2dy2DELjjg9z2psjFFUgZJz+FB3ZBHPrntT8fKSWG7sMdaV3tFlXTjYgB6EkgZzjP6U9Jc8ZxTSCxJPXtTOUYDv3otK25GnYtrMcYANJ5Zc9c+opiMMcEgkc1MqkjGARjBySMe9aR1Q1NR0HxxZUnDAj3xRk5OchcdTUsQIXoNhGQQetQljznJA7mhpFX6li1unjdQrkEHIGfzrotK8SPZsMncMgEOxOfzrlt5CgjJx69qWObuOazfKldhdvZnr2maxFexAq3J7Vphg/r9K8f0/U5YWGGZcdADiuu0fxNKEHmvuQfKS3JHpzUqTv3BxTdk9TtMKw6ZFNMC9R1qla6tFOqsGALdATWhFOrAYIP0rbmT0MXGUBoT1pkqCrG4GkKbqGk0SpWMm6s1lRgeQexFclrHhxAjmNQCwOCB0Nd1MhXnIx6e9VpbdWU5wc+3Ss9nZnQmmeJ3mmSQOxeMjBwM9xVDyijgnIx7dK9P8RaDFcK0kRK4O7C9/xrhrzT2RiSCMEjkUOzXuFJ69jKbDkkHkcnNOhtfMcE5xUyW+XIwQc9R3qxbxFJPmOAaqKaJW5Xm0wOSVXtgNjrWfNYGJSCD6YbvXd6ZpYvQACRn+6Mn8qn1Pwe8UbyHcYwPulcY//XW3ImjP2kou1jzFrY4JI49MVAIhuAzx6iuovtMMUxUDAHHSsp7MoxI9cDPesZxcOhrz31Mj7Kd5cghunB6irluSmABk9xVgwkqM8EegqaOIfe24A9O9YrukTGKTLtkwGAACc85r1L4d3LTxyAsDhfu9NpB6Y/EV5dZ7R944GK9H+H8yLdeWuc+Xg5HXHTmvRw+tOaRjUi1qzv8APOK8PuLKGw+L3ie2fLre2S3Hl+vGDx06kCvcRXlfjewhtfinoF+xKLdWstu5Bxkj5gP0HFZLXQqhK0mu581/tAt9q+HeqWixhkVfNGOpP8IJHYYz+dfGelp5L2ySOqMigNIAWyR1I+vvX3F8bNF8jT9bs1DOQXEZH8I3Zzj6Zr4d05ZBJGgGzOF+bvzzk+h9a8SrC9ZNM/T+FIqdOpDqfVHwolR9Ji3bUQEgBuDnAwD+OK9HVVwpJ5POM8ivLPgrOZtNlYJkjhckHKEZJH+NepBm2YGMHrxXquSiuW58fmN6WJlF9y1alZJEUkqAQcg4r0HwzD/Yd9ZarGQyBwGK8cFsEfj/ACrzaIYwckHOevWus8PakzMkRLNC3YMeD2Nb0akk7X0Z5FRe02PpWKVZY1dTlWAIPqD0qSsPwfdNdaFbF/vqoU/ln+tblKSs7HA9HYKKKKkQUUUUANwM1x/jz4aaT48sil1EIbsDCXcajevfBPcZ7V2VFaU6k6MlODs0NNp3R81jRfGvwdv2NvLLe6XuzmINJHj/AGhj5Tzjp64rvNB+L3hrxtZGx1u2hiLfJJHdJviY+mGGfzFeqsiuMMAVPY81wfjD4O6D4pBmS3WxvgdyzQIACf8AaGMH9D716ir4bENOqnCf80dvVx/yO36zGr7uIjzea0f+T+Z5j49/Y98GeNbeS88OXJ0G6ZSYzaENblvXbzj3I/KvmP4ifsoeOvBrSP8A2S2uW68i70vLZA5+ZeCB+FfU934T8Z/DycT2c013aBhzZbmGP9pD1AxmtzRfjri4W21G18zAIeSM4YEccqe/tXuLH42hT/fqOJpLru1817y+dzCOXQqO+Cqa9tn9z0+4/N+XRJbCZ47uCW1lXIZZUKYPod2MGq6aXHMpMZLZBAPc496/UC7i+HHxMiePUbDTrmV/vC6iVJM/Xg5/GvPvEv7E/gnXY3bTLy801nyRsZZEAPYAjpXOq+Q4/dyoy/8AAo/hZ/gQ5Y3Cvlqx/Q+BUt3SImULHg7cZzj0z7mrEEckUeXG7HJCg8/h1r6k1z9hvxJp7mTSdUsNQUdFm3o5+vYfgK4HWP2a/iBo7T+b4fnuACdptAXUDHqOT+VRVyClXs8HioS+fK/ulY1jmNt04/I8hitgSBgABg3HGD9a6rQZhBcAlS7hSFGOhIIzUdz4S1jRZ8XWkXkAGQwkgdce+SMGpbZXDokCOrE4JIAA+veuOfDGY0pc3s2491r+R1wxdKr1R9w+PJ/7Q+Cnh2d2wzpb8ngf6s9fyrpfgJdrefDm0kU/8tGGPQjHFcx4mgkvfgHokaRnzI44DtI9FINbX7OtvJa/D6OKVSj+e7EMMdcGvn/qtWNWVSS0WnzOaUk6bs+p6rRRRVnIFFFFABRRRQAUU04Hem+ao6sPzqHOK3YaklFN3A0vaqTvqgFooopgFFFFABRRRQAUUUUAFFFFABRRRQAUUUUAFFFFADRwfrVK+QuGG0kcEGriNuLexxUUkYYkEZ6H8ayqbFwdncfCu0e/AqTPOKiiI3kew5qWqi7omW5FcHbFk9iDx9ae+djY64ODSSsFUE9MinbQVx1HSn1EOoooqgCiiigAooooAKKKKACiiigAooooAKKKKAOG+Mp2+Ar5vTBx+dfFmvQBZSucADIJGcZr7T+MpC+Bbwk4G5c/Tmvi3WFKsT5jOMltxA5Hp9BXxOecsqkU+x9PlcU6Tfmc3LGEXhcLk4IHU98+3vWPdMY5WyPkJ4BrdkwznJKjORgdfasfUYHkfd8pQDGCQCf8a+a+Fe6z2rqHxIzmEe8sMj1zTrUBp1Bw4zzu7j0qtLHJG7FhlQMhV5NT6eT5wJQJk5wD0reEvI2cpOPke6fCS0EkNy4wkaLuCqPvHcFyPpzXrmkSG3txhDiQZweMjP8AKvIPhTdLFHOCSAwBVge/p+OM8e9e2+H/ACpFDnoB/CM5H0rZShLRs8qV1KzLkPlsyuo49qreKIRPaxAJlAdygjoeOa3HRUwY1DMxwQRnH+HFZ+uQy/ZATz2A/wA9qJxnytwd0OL1R4r43gVYSjMQsnyZxnBIruPhJePJ4chE67whKR55BxwSfc//AFq5DxpJt3F14UggAZyc+lbXwnmH9nyRElSkhHyggEk7s8dOtfMKpGU/e0Z3z1jrqetQzlvkQc9TxWpbKz8SZVcdax7HKYIIwDyD6e1bMdz8iiM8Dge3+Jr2sOlL3mzzJ9kTpCY5QO1ayDCKVB9zWRHncN5OM98/lWqgIRCucZ7Dr9fb3r3sNJ6qxwVr6E5w47dM00uyk8nnnH071PHEBFlutVh/ET06c967pt8t2jjVmPjnaTPQJ69M1Esq+YyAjd1x0qZVCKXHc4ww4FQeX5hZwVbHccYHp71jzJWsylbUeJghIZPTp0oWeMcFcVHGpXnrn15qvKrN0yPU1lJyS91FqKbLBWPPGeabxg7eMdMcVV88nCgYx3qCSSVJAyuNgByvqawlVbWpsqb7mnDkAkcnrzXyt+0hItx8RFQ7fktsgenzdf8APrX0t/bDRj5QQCcMe+Pxr5Z+Orm5+It6eNrW0RIYcgknI/HrXFiMRzQUUtTrw9Jqd5HNeG1ZFViAE4yck/T619R/Be1lsPCd3cNGFDudueDnGOnpXzX4YJjjVzlgOgA5wO2K+n/AIFh4SSLcz5ICgdMdySeprfK5SdS7VxYyUeXlOA+OUS3mliLyg7s4PPGMnqPU9fwzXyv8TfDg8P65AgADSWscjHcDkkBhgdgAcYI619VfGC033tiwcKEfzDt5wQMAH8zXzR8abqK88bwom2QJaRbpoSCv3F4J/WvbxTpxhLn36HPQblJch5leESEFQFPQ8daybgBicgA561tXvlxuSCp3cAkZPArBvDumJBBIOfpXyjmvi3PYgtWQQx7LtZCcqDkj1Hp/+qu78Ls1xLFJE+UA6A9T9a42JSzqDyTznArv/CzbmQbAMfLwAK86uk9VodUFpoj1CBB/ZxQ8jbnPvXG2Qa38RpKAR5Y3KD1zgZHFdlBvSxAyQAuMYzmuVtl83XoUCfu2Y+ZuPQew9fpV0ZQlZTOduMrpdOx9Y/C21lt9ISX5lBwoY8nkHnmvX9IjGxGbkjucdcV538PY408P2yI4ICjOTx90fr2r0DRJJJUP3VVThR6jj/Oa/RsDRUIJo+RxMk5NDfFARLJ3wTIVIHPscV81eOAi3coKYY8Egnn8a+jfGmFsgysRJkY/z+dfOfxB3Pcs8gCsQSCP51yZxUahyo7svjK90eZ29wIfENsgOA7lW55I9vxxX1n4YbOnxkEsSoGR04FfIpMSa1ZT5A8uUZPXIP8A9fH5V9aeA5SdHt92MlRnHc4r8wpySxWp9DiX+58zrLdi0YBPJ69qSRFw/JyensfapFYKueB3qKSTcDxjOeB1r7GM0opI+dWr0M24RGZtxwT3C5zUflhl2qT9aLhX84Hd8vIwam24VSDlsZxXHONnd7netEhkaFSM4OKukB1XHTvVXdkk8fQdM08yFVyvP41lFpJuOhnJNli2QeZ2OK0JCI9nJI6YGMCq1mu9QzYD8DGOauTojqBzwQQR2r16FpQucVR3lYuQjgZ68VZUHFQQjCgYq0OlfV4KN4nmTeo0tUPl4yetSt61FuySO1VWabsxIiYDcAMDvxViNOKhC7zwcVMgNY0YKUuZxLk9BxAHSlUYH+NOwDQBivVjCzuY3A8CqF1crBEGJX5unYA96vY6ZrJ1eODysyBVBHIwOB6/WsMX/DLp7nC68XvPE1qDgIFDBhgZIPfH1607XZ4o7NlfLsO4BP6VTtGs4PEXmhl8lDwFIUsT3z04NZPjjWbCxeRyJlViW2xsThvf0r491W5StL8D1Yw2OYumi0+Qzn5xjkN6eleP6/drfaw7REPHldoHrxgg9+efxrqfEHiy0ku4Z3unWwjGfJLD5m9STzz+tcAZRqOqy3dqxIOTGv8ACD2P51xtc0Xre/Q64Nylyn3B8MoZLfwdp0bHO2MKOMdBzx9c10cs8YDFcbxzkD+teWfDHxJdXPh+D7TOYo0iBRgPvg+56/UVo654sFrFOplCrt/1sbg4HfgdTX1mGxEKVFRk7PseHVpvnaJvHd3GbOQAHzcck9Dkcc18FfFFnl8QX7HBTdwcdCP/ANdfW3iDx7bXdg1suJXjQkyNnDDHWvlPxXai4u7oSyBw7MTzkYJPQfSuGv8A7Vex6OFcaOr3PJp4pDuwMkjtXIeKoGGl3AUlJzwrEZx+H6c16pc6fFCoVCXIXBZj1IrA1FbKO1k86ylnkYFVX7oBIxzwe/p6VzUsvU5J2+49GWMa0cbnnngS3nn0hJZkVXJ5AAQ9+cDrzW/dWL7WfJOTkjtW5YWWn2sXlJEwAYYjlycrj1GOnTtViVIhEECEY7nkUYjLVzNtv7jKnXjLY861C2Eh2FVJcYZQcZx2Ner/ALLENxp/xt0Ly0YiWNkZfUBlPPsK5mW7W1jm/wBGilG3CMY1LLzyQSM55rsP2eZ2m+MulXO/5bRQzDOWG44H6DpXkY+hGjhnZamiqSastEfpPppjijVFw47KxroUEYtQFOxz0yc49jXIaLfK2UOHRMLkjBBHX6V08LrKoCP61w4Gq4w1svI56sLq54R+3VrFvp/wL1VJPlmkUumzk5xggfhX5c6PHLIVUOAyorfMOCO4+tfoR/wUV1NbXwNo9j52HllEigdTg8gj8RX5+6TCROz5JLHJ3fy4r2q1WbpJQ+4UYxUFY6iyiKoSQ21ie/QnpVlVSMkAAMTyQKisY9mGPIPA6/jxVuRUUMyoSmeSeMH3968OUoyf7w74zlohiyRrITkHAwcDkH1qCedzGDxlv4Sc1NAQy4A6DO4EVFJCVwRnAPBJ5B7HNSnTjFcjLemtjOILNyMH37VBNsMqoWBJHReCfXj0rQW22sR83PQZyTUMiESsvltvQfMGXkD/AD2reMou12RGV+hnTxpHMBloxnOQMkD+tfUn7K1tb3GjSDzFeKLEgjYAYYkEgjpnJzgdq+aJbVDLuQ7ht4x3r6p/ZUtraXQYlCDzQGyuedxbAOfYDBFehhWvapXPOxsoqnyPc+ltK1EXVwCxwq4yT2Prx0GK+Pv2qdYh1P4gRWZyU08uIwDy4JODn0GPrzX1Zptk63LCMsocgyAdwOv4ADP4V8XfHS4OofE2/MRBEEQDMRySWOMfzr6yo5U6E3LU8rCcvtVpc8+2KrjJwAeO9ZetsUglKKDITwScAevFazbyVQLksdpPTj/CsjVUlaEuil0yVJA6Y6/T618NGqk7LS59Ekm7pHLygxo7tggEDnnrS2J3lnILlm3H5QAO3A9Kl8sOj7wQMdTTrOQRSqqoCrD5ioz06Cu68HDVsynFrbQ6nR4HDZGOevPat66hP2by2wAQCAQOCP1rJ0T94E3qQSO3+etbF/IoTCggcgbjkjA6GvInUdOpboaxpNK6tcwCjxb1BALqVPGcZ6YJ+lWJVkiJjdCpGMgnocfpVaUNOwJDFcchWxg1O9uZVABxgHJJrpVdSTTZovdl7yuxoUT7kbpj5SBnJ9D6DFRbFjUReUCQOGyScU6NjAuE4zwSD1HcYpWdSzMNwOOo7VlOfs9WipappRZn6hEwR2Vl2kYKleT757AVzVovk7gpAQtu29cmumvGSRCGwynse9YjqiSBVHHXnFephq3u2mckYpa1TG1s74XJVkkHIPTOO30rndJhL6xGCMJuyy9T07V1WvYMeBzngYHWuU0CJ/8AhI4iSx8o7csehOP1+tehTnFQk4mE1zzVme0aPvNvCCSVjUIpJycZ7+uK0L8OOgyOhI703RxFJbpg446Y61Y1BNqDDH5exP8AnFfOaObcmelyNtXWpxGvYQh2BwCBj69q0tPlItgrjJ25yx6DHt+VQaq5+1RZUhiu4BhnjOKsRrHJaO7DBjBbO7Hbge/NdSq3aiYy5tkzzbXLk3PiQyQsGccAHgZHv2rv/DBHkRNhHBOWUDBHrXm6TJda9M6co7gcjGT0Ix6Zr1jQYS8YRlKsoHBOSMdBn+lduLqShBQtdHPGDl71/uKvi2182xnYKTleELdfauU0KMxwZWMRlgAwJy3HTmu38TIxiZiuyXoVYYrkNKt8BmVt5AyzE9ieAD369KmkoqGjsW4p/DIpeMDJDYI6soJYLhSDnJHBH61e8NS7kSQnBBAOBgE9P1NUfFUQXTnLAkgbge4I7ineE7vZpsJYlw2XGRzg9j27V2tUqsLJ6mFSK51y6P7jtImIZgfvgEhfpUoly6Aqct2xnBx0qrHOhfGB5mDkEHI9QRV9GO0hHJQndxxmvKl7Ru0UmN1JJ25diQqRg4+UnAwOhxV2yVwDt43Hbnpj0/r1qmjbhsd3Qk8qoGCAeua07QqsWGzkcEnjP4UpRdryWhcrN9zqvC1u13NHmLcQwYx5xkDt68+1fZ/wS05rHTYJWQISCTjoOnevkr4bQm81S3Ea5yRkYzjkDOa+vbXUU8L+DJZJNsSovBPHUdPrW1CKnJch51dKT5Ucn+0R4vi1fXLDTreYmG3YtjOMjGMfma5HwLGhv4izAYdWAZuQOuePp39a4m61h9d8QXNy7FyzkAnsB0Fdp4aYWrB5kYxY5KqTn8qVf2laTio3toZyg4x3PtTwBP5/hq1bGDggg+tdLXzn4a/aAFjEtrbad9ohXHznKAHufXB+lXvE/wAaL+/090tmWy3DBEWTkH/bPIP0xX1GX4jlpRpTi015HK4NbnfeOPida6Bcrp1pKs18xxIwORGP5Z/l/LmY/iY1sZbsYuJkjJSMtjJ6HPX65FeB6XfvLrF7LI5MQH7tmJJdjyc55+hNdJ4Vn/tC8gkuZfI0+U482T065+n1r0pVouVl0MZJP5Gi+unU7q4lLFWklLvtPUk5x9P8KngkAIIBwB61k3WoWUut3Mdi7TW0bFVkYYyR1x7e9aMUisR6EV0+0/lkC8tDoLKbb8rAgnjGcYrptAJN0kYOCx2gE9fqa4yzm2kKSOMDnvXUaDKY7+EZOTyB2NYyXYqyR3xHyjHQe9U9WkRbCQElS2BkHt6VZSTKAk9vTvWP4gl2QbCcc5/Ef/rrmpr3tTeO2hx+pyDceOcdcVzUjFrgg9a2tRmBfHA6nPoaw2+ZyQcE8kEZxXc0mTbUmMKjDdDmmhMTjIPPPWlMnAz6U1jlwUcgA/xDr601Jpctx2gvdLsjbVHTniqr5ckE8Z7cYp/mF4zgg7Rzio0kDnBHfp60NraxLstGzMv4wSQAN3Zj2PrVdk8lQDyT6DFX54W8xuQQRkH0NU7gbmz0xxWU1ZbEKyZp6Y5EOMk59e1aG4bwATwOtY2mzfOUfKDOASRz9K00k/egdAATu9KxV7WNl2RtQAtCSTjjrUc8gVCAefrRFMVhAyG46jvWbfusIJ5Xvj1pKOt2bxkkrGPqgBlJI71mA+YyEAhQCcHI5+lWb+bziACf94HpVaNSqgE5OACc9TXpR1SRyu97EkaEr94k98d6sQccZI7bj1qBMDBzyRipg3zAg8Y5oe4mrbHZeD5hHqkDggDgEev+c165rcfm6UrqTt4+6M4/CvBtHvDaXUEuWZEbcF64Pr7cV7xZTJqXhsZOdqBjjnvkfWvOqvlqp3NIzbieba5GEBI5B6E/zrlZMnknC59K67xFEyKSSoBPAHGM/wAzXJXByzJ0Ufqexr17NpO5g7XK9xGGACgHjmoU/dHkn61LsYkYcjHUnn8KSaIIFPGG569KhylHRMSFhvGj5zhcAkd8/wCfSt7Stb8yQRMTgjqelc2yhiADyeuTgD8aWLdA4KkdPvA5yPrUtaXsFludpeWFtdplFUOw5IwPzrm9U00Rwsu0FgM5HXjrUtjrBikAZgQONpPf61a1GeK6jzwcdvQ1vSqPZmbckzzLUbUQtwCQeQTzketZyuynAzjHWui1qAoZGRSQMHk+vSueuEGcMMgg5wamrpqdCnc1tKvDFy5APQZ7GvUPBurkNHggPgcjj8a8es5BEwAyRnIySf511/hnU/LuF+8CCBn1FeXXta5pdH05pUwvdPC7txxg18q/GfTv7A8Z2twNqCQtGWckYXIPX6+tfQ3gzUA8CGNg4IByDkfn+deX/tQeGVv7a2vVQl4yZhnjoeR+NdGBkm+S+4QbleJw2n4f5CeRzgjH1rorGRSQM57da4/w9cCaxgmHIdQwJP5V09qhwGPJB5yOlFRODa7GUXZ2sdbpUiMoz0PTPpXSWhUsOR0yBXK6YykAMQB1610dlIF2kdcd+etYJre9za/LsbkLkHABI9RWhG4YYxk+gOMe9Z0IxycY9K0YzuUDj1HFaX7ohyui5DlQOQc96twuRgZ47mqUZBHJGR2HGferMWDyD/8AXpLUlWehcDE5B6jrS56etRRuBwfyFT8YOByR1ppW6k2IwCzZ5+lSjlg3ce9MAIOcjnkAU8A54FO3UpOxZThSTgUyaQ4xnFNUleT+gxUTkHAORjjK/wA6NFoMN27A9O9PA4AJHNMGFJ44HQ+tOB5xmhMQKRuxg5pxU4JHIxTCRwKcGPUYA9qe4K2wHPGDkkdcdaJMEHIyO4NL1xnr6CkYZPBOcZBXtVIkiKgsD0wOKTYd3PXPpTmGOC5U47AEn14p8anHrTC9xFQAA4b0JxmkYjbg5Izmn47gcngn1pjKCcYNJ+QkOQBj1qUx+nX3qKAEyY7Y6VaYdz0rPysX6kcSA5I6VOBxwfxpYxxn+lOJxWiI9BOtL39qMDIpaduoBRRRTAKaxwMgZI7U6igAopBgdO9LQA3I/GgkdOfypTmms3BI644qQEJ2980mDjJyM9jSBgSePqcUA9cEEDjGelC1AUnrjnimZDAenbFJk9xgZ6nijf1IxkdcUDsGzj19TTRyeQT6kGgMcA9SfbFBBycgY/vZ/SiwDGHPHbpRz0I47H1pQMijkcEkDrj3qLDQxmPTHFVZSSCCMDp9auMODxz61BIhbPIxjpmpdolb6nyb+2zpf2i20S/SMhhOISSfUn+gryP4bCS88N65ZsFeFlxtOMggZAIP1r3v9s61mXwBZyp8yi7Vwu3GCOBz9Sa+ZfAeqvbM8ShnWTKk55x6+/PrXmY1v2acLH7/AMKylXyrkXRn1v8AsV3/AJ/gHVbTPy2t8Qq+gOTX0V3r5P8A2Kb6WLWPGWnMNqh0uMdPmJ547da+sO1erTbdOLfY/F87h7PMa0bW1FooorU8QKKKKACiiigAooooAaBXk/7Q8sP/AAh8iSvt2o0oU98DIH5ivWc18v8A7a/iJtI8O2aRSEPIGXj+HkHP5Gqje+h6WXU3VxMYo/MD4n3sd14k1CQk7/OYbRzhQeOR3xXnepThkDgDGORk8/59q7HxxdK17K+fLeUncqZIf/OM/WuDvZgQYhjg4+nGajENy1luepiU3UavZmJcXJmkIYnA65HrWfctsU8EHOMZ6Vau2YEg4OetUbg+YAO9ccXFNrU8ud1ond+hWjm3kAruJONuahdnUlFU7ck9OCakLGMkYHynBz2p6xOQHVyjc5x1FdXNE5nF2vJ6n7MhQuCxyPQAmrNv8rhh1xgAcVUMmWAHH4Vct2AAyRx05rx0lBXR6y903NLZw+MnGOTW7Ei+WR0DdBiudspQuOQT6CugtZtxBGAcdCM1g7J3sW4y5blVsxODg4PYjNXoWLxZHUDgVSuAyyc4HPHPWpbWQooAGSBzim0pbIxUuhfjiEhIblTT2UFSRxjpUHmjAAOc9DViFCAATn61zXUZeZdubR9Csw3YCkgqcn3qKcjaMNk9Dx0q3JHsY7Rg9iDVO4+UEHJPt0rojPQpJN3TKfl/OTnrUh3e3tUaklsEYB6GpQCc5JOPWuhJWuhtJ7iYAAzgEmnHAwQTu9c4xTFKggMSeOTillXjgjk9M9aid7WiiElfQHQbck4OOT6e9IsY5yRz0NKiE8HnPbrUW11lOQNnGPrSvGyXU2utoskWBgScgjHrz+VPRdjKQDn0oB5BP5A1NEQ5IJI9/SrUebcGp7PqbemrgB2HBrpNLYFweOOvNczp7FigQgg8ZrqbNFQA8fSu6K5DlqLldrnZ6SQIsDgVqr3rC0iT7qk/Tt+Fby9K6ou55dbc878fWeLxJEQEsSTuPbHUfkKxrZylkQSSAMnIzXWePYxJbrkHIO4EcHIrk7Bi6MD+QPUV4mP3TR7OXtyg0Ubu2efT5gAGbaWHPQ/SvB/iXbSy6Tch0IcqSVx0r6LigDpMO3LD34ryDx3piXMF9Flo3VSVx2wM4/KuGDmdMpRhUTZ8GW1sU8Q3VsUEgeRmXI+5z1B9as3McovSAAYkHzMWGRj0HU07WUWz8V3sSs4JkyIieAD3Hpmoru4xdISgUgAZH17nvRHSvdn9D4So8Rg6c47NHsnwrn+yXsQZS24AKe4HXFfXnw1k8yWAkjIYEZGeMgH8ecV8b/Da5D3tq5z5aMGDdj2x9K+w/hm0b3NopYx/MCCPXPSvpIWPxjPIKOIldantniNGbw3c9MiPJHrivny5iClAcHCgkHvX0TrwjXQboSMFXy8EmvnW5Yb2AUrglTnuQetc9dxUdD8+pX9o3cYh+cEZOO3at/RgZJRuQOMj5WPB9qwIlDDHp6HvW/onLBQcHsT+lXh7c2rOt09Oa+p7R4TO6wJwFxgYHrWvdpviI4PvWL4Tn8ywjXbhSuSe4OcYrecZUj9K9GfxHlzvqcpfW53EqME9eOapqhR+hBI5yc1tXcG1iSQR3GOtZ0xVOQc4GMdfxrnb11KjcgkIxuPT0BrOupQXBDHgjkHFXQsZ4PykDC8cnFVL5EAIyMEfyrL3Xc6EtNDBv2zINvCc8ZzWXeMNy44wMnJzz/TjtVu6bEpC45OQCcCsqWYMSpGGqY2WwPVWZAZTvHPSiVywIYYANMAUsMZDA8e9TRIbgAgDBAI57VSXVIp+4tTNnUbii5JABwoGPXOf51LboFUrjk+lJNEY5QuDkjgk/wBasW9vLuBBzzx7CrcJNmPu7kDQEuMgjB7Z59qimXEg9vetdrRwvcE9qqXFk8WS6MMjIODx7iq5Lai5rbFVwQRt65GSef8APFSIQH+6CPQ96ftDDHekjjKE55wM49qnVPQaT6MUgjJHQniovLAjOR14Oe9Wkjc85wPTHWmXKjGBkHvxmmlrcEuV6lcZK5IGBUYwjdDyanwSvsRxioT8rnJyOowOlN2loy79RNjAjCggnn2odSmM8e2etPZsYOeO2KTcHUjqexqXFL4SlUbVuoyNASQRj6U5o1PIPbikZSAckAdSc0vVc5JHUYqIuTVrakyTa1FPy4A6jqfWpfleNgDgE4JAyR7/AFpjIDzkAe9PGJACDuUfd78U5WVtNSoq6swRn2FAcg9TjrUZYoQPSnfMW4HTpzTgu8MSwyB92s223YcYX+Jhv6GjBf5QBnPJJ6UsceCQSD35NBOenHPPvWin0FzR+FkgyEAduO5AqMMcEZ4B4H9aduB/wpSAT0+vFDs9B/DpFgCWHp0xjtS58w9gB1OKBEV5AIGMU7YGjZSAQwIYEdR6YqkktRLV3ARg89qcI3yCcbR2xSbiTkknHHWnhzt+v60t3oyOZp6KwoI2nHB/kaEkJb0GKakfzHB7dx1pRguRgAdsCqs9pMtvqx207iFAORk49KbyCoOckYHfGB605MKxJJ/OmiQK3BwrfwimtNC4tW0HgFOfXpihAWyD19KQEBsElgRnI4xSmUQqN20D1J4qb66GFtdRjJsYgrh+5PpTXQkBsHGD681IwVhvTA3ddvQikDMeNzAjp6j0q7W3ZaSWl9RsT/KDjANW1JCZHQ89Kp/MQQOD7irRcJGC2cDg4Hb6d6En1CyfSxIrkjOcdhz0oGdpGearrIACRkD2FLuOQAwx9aasthp+RLuOxcjBPUY6U5QARkdsVHvBwBjI645qbl4wcgN0APHNS1LoTp1Jgo4PBI7kdPWp1nMQHJwKqwZB5BGOhz1qYkdAOvvTT0Gu9y5b6nIuQScE5+h6Vu6X4qnt2KuTLEPfkcVyaMFJBwR29qniY7wASCTjkYpcqluJza2PTbPxFDOg3Haa01u0ZchgR6g15VHPtEgfgdh1yPQ1cttekt2AGFQZGBwKOVxWjC8X0PSWlGPbrVOS+jWQozjI4x71x5195+FkIIHI3YwfpVSa9naRX3glcEgjr7Gk4zkjRcqVzp9WlRomwR05rir5PPO4gjkg7vSp11CUR7GkLqM5BOTmoVlVySQOenFKFNxd2zKUtb2MS4tyGO3Oe+TikjiKcnJHr6VqXUSE56D2GaqhPLyMZB7YrW1tQU/I19AvvstzCwBJ3AZJ4Azzx9K9QhEOo2allEiOo6jrxXkVthSpxgZwfr1xXfeFdV+XyXIUZAUZ/CtuXS6JlLoZviXwqlsPNj5i5O0nv9a4DVNPNvKQBgAAgDJ617vNAlxEUkUMpGCDXB+JvDKxHqzoTlSGwc9gfWnfnWr1Mk2jzCUENjGAO9OGFHB9sg9a0tS08xTbfmAB444PFUxACowcMOvvXHNNHXBrewsUYY8DjpXfeBHaHUlj3BiQSS3U8YGPauIto/LYAD8RXa+E8fb7dsc5Ck/iMV2Ya0VKPkKq9NT0ruK82+M8PkW2ganuKiz1CMMV5O1yAf5V6RXD/Ga3eb4f38seN9s0c4B/2WFZLQyoy5aiZ4h8ZbUtJqrgDDRBiR3JGePxIr8/pt8N2+CrOshXDDjrwK/RH4oW5OnwTbQUnswxIGCxIySfXB5+lfn7rKCHWrtQQFEpPIxkk84P1yMV5uLhNtcp+m8LytUqQR7l8Eb1prW6yFZ1IjIORjgEY9f/AK9eyRj5ApyQeBx0P1rw74FOPtLE5AkXJU8bWA2jP4j9K9zVcqGAIyOQT/SuqKsk5Hh51TaxUriQpk4GCR75P41v6EG89CCAARknvzjFYZII2gMWyOAP1z/P6VsaLGGuEQJli6846EsOR71004yctUfMyslqz3PwBdyLPeWcxAYEMoznoADXbV51p4GkeM7FYxsguoOF/Q59885r0QdKqorM4Zbi0UUVmSFFFFABRRRQAUUUUANIDDGM/WuO8V/Crw74uRjdWKRTtyZ7cBHz65xyfrXZ0VtSrVKEuelJp+Qmr7nzj4k/Z+8QaUDJoeopqEKD5YrkYcD0yOv1yTXIXGveL/AyEXFrrFsy5H7kF1Poeefwr68qC5s4bxCk0KSqeoZcg16E8ZQxStjqEZ+a92X3o76OPxVBWjO67PU+ZND/AGkdXtPLS68qYHtcjy2A9+9d3ov7RVrej9/YhwekltIGB/DrXcat8KvDOsbvO0qDcwxlUFcfe/s1+G5cm332pOceWAOT+FZLB5VPWlVnT9feRv8AX6VT+Ph1/wBuuxrH4veENUAS9QAE9LqEEZ/HNTLa/DjXSHFpo7v1z5SofzwK4q5/ZoeIE2Gvzo3YSYx/I1gz/AbxVYkiGa1v15GJBj9RitIYOrF/7Ljo/Pmj+VilPKqj95Th8kz36BNFubBLOL7LLaBQFhGGUAdMCrtnZWlhCIraGK3jH8MShR+Qr5i/4QPxzo7ALpZcDjMcjgfXj/GrFqPF9mx+12t1AhPBgmL4+oPSsZZdmVrJwnftNAqGAn/DxH3xZ9P719aaZE/vAfjXz3Zv4mvRjdegDlS0hJJ7YA7mtmy8L+Kb8jzYpVyR800pGPwGK5FgsctakYx9ZClhcJHfEL5I9hl1Wzt/v3USn3cVm3fjPTbYfLI059Ix/U1x9n8MNSlA+13oVfRMZ/PBrfg+G2noo+0TT3DYwd70/q9v4lZf9uq/5mD+pwenNL8CrffEuOFT5UKqc4/eOP5DmsK7+IOq3km23WYA/wDPGEn+Zz+ldxZ+CNHs3VorQKQc881sR2kMI2pGqgegrOVDCv4nKfz5fyNFi6UP4dFfPU8gnvPEF2vzQ6hJk85BGPwFUbbRvEU9wP8AR7hNzYAeYqf16V7kEA6ACnYBHtWP1XAf8+E/Vtm0c3xMFaKivkedadoniaywyyuoXnaZtw/IjmuhtfEN1bFU1G1eInjzNvy/ia6WmOiyKVZQynqCMitFCjH4IKPpc5amLdb+LFP5Wf4DYpVmQMpDKe4qTNV4bVbY4iAWP+76fSrGOKZwO19BaKKKACiiigAooooAKKKKACiiigAooooAKKKKAGggscfjVe9by4nYKSwx04qdPvN9f6UyYb0ZARuIxzWc0mtSo6MitG34Y9x1xVuoIIxEqoOoGP5ZqbPOKcVoE3dshuB+6AGQNwz9M1JI2yMkYyB3pCgYLkbiCCM+vrTguRzjPQ4FWSOooooAKKKKACiiigAooooAKKKKACiiigAooooA4T4zAN4DvMkgFh0/GvjDXIAsjbW3ocHI6dO3tX2h8Zgx8CXe3BIZTz+NfHms7BIwIz0zx1r4rPbc8Uz6zKJ8tKVl1OTmtkBB3EAHJGc5rEv3IJAXjjA9K3r1RligIz0BPSsW+RnIJOMDGAMfjXy0XUd09D3X3uZM0zDIJUEHIIFOtZw7Acg8cVHdIGYD/gOD3BohUqwABBzzkdR6VpHnjInlhNXl0PZPhiY55CpL7kAznOCD3HY9K9z0AyxHbCCCACXPoa8N+FhQTKQGJ4yCeBkYzz+dfQXhqO3kiJibZK2M4HUA8itJJSe557StzLY3tORyGaQFiOeBnBx0PvVDW5nddhBP0rUJjiIBLB+Mc/Kc+/rWbqJWVN6+uAc+9TXxEaVP2f5CjCMpXZ5R8QLXYqjAO7qcYwaZ8J43VWSSWTKENJuwNxHcd6sfEFpCyjcQCTgHnOB0qh8PrrdcEkFArFSCMZx35r5yco8172PSbSjynsM0bG2LQZYkcb+Ofet7T5vI06JJUjMgGN0eSSPfPWs3TgJbYbhv+XkeorWjtNsXBI9M8/hXsYeUeW0Jank1uXRMtRSiUAN1PfNaduhRdu8lffqKybaNcd1IPXrxnitOOYqQB0r2sNVcOh5lZdEWHYRAgnJPpxUavE527jzwQec0tyA6llwSO2ahVAi4I6+1djrNN2ehzJKxbVwISowQfpUSwo5+Yce1Qb1z349uKmgdXQENlc9TVe25tw5Wtiw8aqMfhms+bIzzwOn0/rVqafMbYycdsf1rN37yRnIP8qyq17Ky2LpRe7IIy0kjjjAPB6VK0J2ndxj1pFTZJnr/AJ61ZDq0RBAPvnBNefTaejWp1SdtjP8AsoygbkZA/D618p/Fq5F98QtXTes8R8v96jHOBkBfpgZ/GvrZ547eAu3AXn/6/wClfG/ji4jvfHetzqGTfOQhIIyo+XgdOMVjXmrpI7MOnOWpZ0WMl4xkiPK/dOCe3X619ReDY1TwwqygGIMCCCcgkdRj6V8x6JAxjGwgEFTjBGSCCRj3/rX1ZoumyWvhdFAWIuo/eEbsDsR05r1crhOU3JM5se1FcqPKvjlataaWJYpSdw3Rso+8C2MHP418ZeJZGm8SXOHO0bSMk85HQ9u3X3r7Y+Lpils7W3OLkCM4U5UFtw7noO/pXxV4lCL4q1AFlIJBWMj7hHUD611ZloiMDK2mtzHu4VnXc2FVcsMnp+I6msaVWWU/3CCDk/lW1dTF0KhGQnocVlyuVYbgGA4Ir5i927LU9dqWjepHb5Lr1J9PevRfCSI5RyfLKjJUn8+PWuAtWUyABQVYHIIz/kV3nhuIQKshdQuB5ZA7nsfQe/6Vxuryu8kh05RU9ND1K2w1gCiAIy5XHQ+9clbKYfFNlKU80CcKyE4BB6gjv0rr7eVDYguTsK4wo9vSuImkMHiG3kCu7lhjB4XnkkCqptTloi7RbdlY+wPAWpbbHZHYpCjDaskbEAgjkkHp+FeneH0Zk8wndHt2jPPPXNcb4Gso4/CelTpje6hiDjLAkADntXodhsjhKjaGJJZRxgn2r9MwPLCmuaV/U+SxLXM0kcv43KxW7SsZCAy4+QkKc4614V49dLiBiCrkEqSDnaff0r6P8ShJtOaNmXaSCV65wc/0r53+Iah1maJQQBgKuASM9efrXn5vyuN4vU7Mvbvq9DxSZAl1lC24yDlecfMMnngV9V/D25jk0a38vhcDryeR0zXy1eR4nUkMAJBkdM8j+tfTPw7dY9JtVC/Kyjnp36/pX5ZUcY11Fs+mrpOlpqekRoGiypp8YJHIzTLbBRcc4/WralVUg5Ga+3w6jKPPHQ+Vk7Oxj3KnzcLnB4NNeAqxCkt39hVmYBpM9T2I9KR13Lnn865Jxk5NHUpaIYkGVz696HYA5wOMDIqeI5t2BU5bI/Cq6W5dmO3/APX/AEp2nGK90Sd27lu03P6c9OavjgYOP8ap2kIY7WJH+fetB4gijDc8DJ/IV34Zac2hxVGuYs2y4Rc8HHNWQMCq9shReTk9SatV9lg4rkTPOnuRvtPvioY8MmcDPt0zUk2T06e1QWvEfTHXjGO9ZVp+/wApUV7tx8aKx3KetTrmoo125x3OakL4FVRlGCu9CZasf1oqCOUMeQVJ9RiiS5RJVj3Deece1dca8eXmbJaZM3I4IBrmNevRBbSM6rKCCdxHQDtjvVD4ifEmy8B6Jc3kmJ2iwDGjjcCenB/OviP4j/tG6rr18zrfNBaM3+qt3B6nqT6c9R15r53Msa5LkoK773O3DUuZ3bse8XfiY6hrd0YpxBbQHLlQMgg88H0rhviH41XU7TZaEEggHa2N+COp/CvAbn4vR2kltDGWeCdirzxyCQdMhgV556HP51f1HW3sdNS9F5DdQTnA2tgoSR1H9TxXj0qdXRy3PU0+yjeOpy63rgLoPs8ZwIVb75x0z1qY+IrfwzO/2lNxXBCRkMR6cDrXJ6NryR3DS3NnOyMd4aFgB05PfIrE1C/sdR1me9FreIxP7uR5Q6hc9OOpxjnjGD616MKDqvV2IeIUH1PfdO+J2qapp0VvA8sFkh3IFGO3Q54A4qK/8Xaklm5a6hliYEsivk8ev9a8Gi1O0u5lhW7vIR0jIkcEN34zgfWtVYme1CxaikYQE/NOSX6cEE5NddLA63b+/c5qte2qV7mn4p8earbys8F6kiEDCyqfTnAHYE4rzzVPiblCZgRKuVcIMnPrijxNcMI5IklCkEgkDIOfT868s14usUoXLN068/XNfQwwaa0PNeJvoejp4zW+dJIonlQjBij5OfXnp3JqheeMraaYRhEgTcCfMY7lwRwfy9O9eDnxDe6ReyrDPKAoDbhjA9hn6Vbm8VP4gR7h58OTgxtnfx3x6D1prDxgzNVm9kfQ51/TLyICCdYPLGRuJOCcZ69zisi/1w2l26s0UkQOFMZyCOxz/TFeADXblWRldpIWGRLkEEdh+Nalt49YbIJTCVTDFFGCfx6/gKucORau6NFVa2PYpb1Zog+Rhs4GR/LrW98J9bXw943g1GRfKQARMCME/MCDn25GPevn9/GkkFwJRKcFgV8psEexz1Hfiul0z4gQreRNHPgnAZCch/U/jXmYzD0sTTdOS3OyGInB+6frN4b1yy1mytp4rgqjhWLRjoSM49+c8V6DpUoWDKXMU57LvAI9ia/J7RPj5rPgrULaSzniezL5WCeQkYP8JI6exwOlfVvwl/ay+H3iZbS31mF9J1hmClmceU59ySAM4z/nn8yxOFrZXVXOuaHex6kIutDmTuzmv+CjWoG6vvD9k6iEYMnDAkEbW6jtxj0zXxporpJKAZDsyTwR1r6C/bW8RWHiDxlpslmBFAtuSskT5icllBHcDqDx3Jr5ws4nWcFSTg5GBivorU62HUobGlFxhpLU7WFiYxzuxgc1NM22La4JiJBwvYisWC6uYnX90HQEA/Ngj3HryK1Yb0TB3IZADk5XHPpivHlGVHfVeR6EZ037yJ7chBwgB5zkYxn2qbepAwAhHYH9az5Lwxt0OeuPbvViAidd/CAjIwelYKam3oE07e6En7w8HnvmsyWEWxfAcsT1Zie3vWmFIb9CDimXsZaFHRVwGBYkHn2raEW76GOiXLPVGQtyUidghwuSApGSfXFfUX7LbLaeHnYuDc53uI+h5ySB6d6+W/Ne1y5jMhViQoGeK+q/2erKG48Hi4gcBpplADAK4BU7gQc8Zzg5GfSuzBUXOsuZqJ42YpRSVtPI+idP1S2WKS4MyhdpG0kZHB4P59a+FfiNqiar8QNZu0cExXDRRhSR8oAGfc8V7z8UNeh8FWVzbxXEg1CZecyFgy46e3tXy2t0by7lmdstI5YKRzyc8+v1r3MXiZ4eEqa95M5sDDlndE025nChScjnHrWBqzbEdBgqF2nJ/Q10FzJgEAFSR+dczqqOikkDbg855P4V87T0Vkrn0ElJdVYx3lE6sDx7im2TGMqCSTnBb1qNhujJJAyehqS3OAE6noa6pRcYa6HLKV5bnbeH3ZkJYAAHAPc//WFXdS3AyMCSWyTg4yKh0SNmtEZY2QZADMRg8dv5VLqalFG4E7jtyADj8K8lKcZ8r1udMYLlvczrZCVBTkehJ5q+EBQjfgkZGBx9KpQPIgIzkdAcdKs/6xMAnPf6VvJ+y0tcc0orfUilt4wSB1H8WTz6CoWXI2ZAB9KmeLaCc8fWq7yCNCREzHIGc4Az2rNK++iHFJLW5TvoIo4X2ks3UNgZA78VhKUluiBuLYIwMCt25/fNgg47gYP6VgFD/aRIzHHtyEKgnPY5H8q9GhJRV76GMp3snuZniWN4oDklSAcjpmuc8MxltWjjBJJbcCDk47/Wuh8USEZQsHGOCB7Vz3hKMSeIUCl02/MoXqT6/SvUhN8j5WjKskpLrY9t8PAfJHMCflLFY2GSMcHP8xVrUHB24ycDAAPI/wATVfQ5RFtV0JY/LvUYx9avXsaMpA4yOoA4rxOWk566HTB39+118zktSO/GBypxg9RUFzceRYk4J3KRwehxVjWWME0cdvESSeBI3T6mqmsK8GjyuEBIXJLdvXFdjajaKE421jomcBoMpfVWMBKMxIbKYyAfX05r13w/DL5ZVDkuAPr7V5V4VZJLw8lkLDljjKgcDPfpXrOkPsjUKrgZONxHI9R7dvwrbGzjCy6HLTlvFRa/IoeJHZYLhd/72MbSvo3ofTjmue0KdHUIqAIckADGfU/nXQ+LlH2G4fIBAJBJ6+9c/wCGLYTWCrvUiNOSeM444zz+FYuD5Oa2huoqOjG+NYUGjy8ZU4Yg87V6Ee557VheCniuLI+Ww2ROIgM9DjjntwO9dR4mt0Gh3e9yTsKqAOp6/wBK4r4exmWzlBfYobDhxglu2D+NejR9+ha2xxzbVRJO6O+gnTIIGXz371pC6O1W2IjnAIUkj6+2ayLeLypOSwTqARn9a1LcBxkBsgdjXDJQjo43N2lLfcvNIsyoPlVyuSpOfrV6znJJEgVgRtKsCTj1H8vxrOifykBAyw6gjtViR03OYzsRgADnmuWo3PSLM+SVvdPdv2etLF7rFxOjkxRlUCsMYIySV/Qc17F8e9ZOi+BrWwjVkuL0jZGSQclsE/kM5rjf2QNCbULK+YL8sMu4OAADnGRn6596zP2kfEcusfEiOySUstgqKu05GATwfwwa78LNwpSlbY8OTk6z5mVvB2kpbf6RP5MrhgSJZAufwyCa9A/tSeyizBYRupGVMK7mJ6kYGe1eSX87W770lR0K8qozyVBOO2Bn/wDVVvQtensjEFYlEGFVjwOMZHvXVRvvHqbNuWtzuZdYnubsloZICx2/NERg988cfjWnJfiW1CBxhh6/hyax7Txds08meXz8SBdu44QY788n+lcnq/iufU5QIN0IB+UR8HrxzXprVaJ8xKgnuzurXThbKIraUAscggE4HU/j161tvpskIRWdjGg+VScAqeOR0NZvhhQ2lW0js8krDJyBk89c/n+VdFft5dhJK7Agdj6Y/wDrUlUk2lNK5g42ZjwTxQ6kkSP1JXAXC7gM5z1GeevFdPaTBlGBg4615vZXzvqLPLKGLuWBHPy9q7uwnLwjB7da9aGis9xepu28oBGOxHI7V1mgzBrlOfY5riLeRmZe3Paut0GQJNGRyc9xnH+RWkuawtNkemWuPIySMD3rnPE7HzAQQRg5Oa3bSRWtuSQccVy2vzlpWU5wMkGsqLlJ3ZskmtDkb8hiRgZHQZxz9axXuNs5Ax9e1aV9KwLnGR2yawJph9oAHBz2rq5Lu7OjD01NtGqrEsScemB2pd+CBggZ7j9KroWZVOcY5wKR5wAWJ+UdMc1VrLRHJa0mrFp3IjOOOe4qKGbdkYJ5zkio2mPlhmbO4cDOeBUsBBXIGCOOPSs+W61ZOi3ZNOFIBA7c1mTZdmxjBPQ9q0p8LGOeT6GsqVC0ZAJDDgt6++KeiNIKL1uPtJCCGHuOlaiTbiCRWTApTB59OavLL5e3OSTxkCs2kWld+6bsE37sdMflWNrNwj/LnBzwasJdqImUZz3yKyNQxNuZid5PUdqI6uzLastSmzdevPY9qYgyQFIyMZGcUyVsA4DEg4OSOeOtER3MCRliMHI6jOa6X0OR6vQmJAOM4IFOQhRkHPPIBzmonIJ2ng49KBKIx85OwHA2KWP5CtE4roTo9TVgkAAJBYnAI9q9e+Guo/bdPu9PbB+QFQPTHT6e1eLxMSQV6e9d58NNY+w69CHICP8AID9eT/KuSu1y8xUWk7WNfxDamKSUFy4ZiwyOme1cdPAAxbJOf0r0zxVYfM7KhIYkgHsO1ec3EbCV85GTkA9uAMfpXdRbqU00x1I3bvoZ65wAckEZ4HT2pkybcEkYPtVh4gcHJB9qAgfOSBzk5/pTkrbitCKsUfK8xSASATmopBIjFTkEHBHofpV4qFjJIw3oKaNq9RuPoTxS9ETa+zM6Oba5yvzg9j0q0l3tQh88jkCldECMSMk+1UmYhtgHA7il10ROqINRBaMuAW54AwOKwJYt2WIIPoe1dFcRkoRnGR2INZbWmHLEBiSBgjr/APWptSZqtTI2bV3nIAOOAc/l1/GtrSJDC6HJ9ecc+1RLBtbJGBnjPH+frT44yrAgg+vPT2rkqK61QLlvZs9s+H2qB8JuxwD9RWp8XtMOp+FcqQW8tgrHsccfzrz3wPqRt7iFQTkkAYOa9e1SH+1/Dk8GAW2eaCDnIHWuHDT5Ktr9TWMVFnyT4FuXTRo7VyHMJKhwOuOD/Ku1s5WOcAdAoOetcVpML6X4p12yb5V84OisOMHqRXX2B2nPRj1P9K9fEvll7qE1FSsdVYuMYYAjIzmuo02XKgjBz1wOBXFWkhVslgoHOScV1mlSAKox16EeleXzXZF5N2R01tJ0Gc1pwDOMD689qyYCABgj8DmtSBiMfrVx13Yt9y5Hge+amQlcADt+dQIQMEnGTVhc5JPHoDW2lht3WhMjZccE9MnH6VZDBhiqaE4OSBz3FTjBYegGPrSa6iWiLCgEetOUYJ5oj4HWgkLwTk+1CtbcSEcjjBxgcc1HkMcHJpXfkcHGewpq/Lkngds0aorcDnqOvrT1XJz70xQ2SeozngdBTsjggkZOTzkGiy3EkLtPU5HOACR+fFO7U0fNkgZo53cnAx0qkuordRwOTkjJ9KGB7ZpaRsjGADk807a2J9QAxkEZ54PrTtuFB45pwAxkZ4HenYywAGRnqKqwDUTcPQVIYdq/T15p8IGOc56flUpOKYvQqwj5ycY54HpUxyCOM88/SmKAD2J6HFSjrn0rJqzKHDpS0nPpS1aEFIKWiqAKKKKACkPSlooATIpaQU09cCpYWByeBTcE9eCRSljjP6VHjGSCT655/Ck2MPpSZ4ycjHOKG5PTmkOCpAzz79KQIUHjIIA+lJnP8qTbwAcHI596XAAyOTTV+ouomCefx4OKfk8jjp3oGOMUpGSDTuMYxwQvGMcelBUY9eOQacRjGcEn0pkg4yDStcpEZ+YcVG2e/AHcCpW9Tmo2BPYjjoTUWuF7Hlv7QnhseI/hhqqBSZLcC4UYz05IFfDXw8lkt/EkKzxh1GUftg55P1r9F/GEEd14c1OGQZVoGzn2B4/HNfnh4eRLXxCIy2HErKEUc4LdSfpzXBiIr2bZ+zcD4i9CtRlsfR37M4Gj/FnVrRMbLq14P98KSQRX1jXyR8Mo/wCw/jLo9xF/qL2AxLzkdxnn1xX1uO1b4OfNSV3c+F4pj/woOa+0kOoooruPkAooooAKKKKACkNLSGgBOma+Jv8AgoBqJt7a2RZACF5UjJCnaCQPoD+dfbB4Br85f28fEIufG1zayMrwxRFGXPuMD8qqDad0fS5BFfWnJ7JM+EvFDF7l5CSqg/xMB7Ac81yN1KMsxySeMjtXSeKLlDO2WBPY8ciuLvZSd5GCT/CDjPrxXLVcOe9tWcuJftaj7XM+Vi0hbDAjIKk8fXjqaqvKAmG4PbtT5JmSM4IyTgDHaq6ZlBLDBB796lqz0RhKHmVzIGyijB+8cjrnvSGYImHJIA5GM4p8hVsEAZzyc9faoy4POSOMHIHSmpSepzO6Vz9oIyrBTnjODjtVqJSO49snFZ1qQqZJB+lW43CrkgFcHjGcj6V5EXd7HrJtyubNiw2qSuCRyCeldLpjN5eDt5OeRXJWhOBgHgZxjr+NdPpch4OOMdabXK7obTtoWbuAycgKSOeTiqcLFZMdcnj2rUniMqFhyG5GOB/+qs4YBBIJOe46VraM9Xoc9OV3aRdijLjAyPcCrkR+RFBLEYwT/Oq1pJ8uSO+Oasl1IyBn1rCVOMdFqaX11Y6QBOCenTHeqE+Wj7nnk+tWJWwOc5POD/nFUpXG3AHTpzThHnJjCS1vchARs7TyOoPOPalC7sjOKYq8nBAPvUjIAoAJJGOprod7aPQrTS7GkGMHIB9DnvS7C2CWznkcUqIdwPJHTmp2iDqcnGOhHY+tRHl2Ld110IApBBJAIprq7EFwQD0wOCPUVJNncDjAIAAA/X8aaoGACSPY0p2voik7apht29OfqMVYiiAwVAGagBDSBQGwOc4/rVhSgYMcggY6dq0UVbmT/AuTurm1pg2lRjgV01oVYbWwQegxXM6e4zjPzdveuhsAwxx9K3XvWW5xz0Z1GmsAVAYg+wrfgbco5/CuWsJDFjPyE4znt7GumtSREM10wlHZHDVWlzA8aLvt0JAOORn19a4zSzE5YEDd6E9Pbiu18ZbDa5YZ2jcD6GuDsFPms2ME+9ebjNUduX35mkbmioi6q0bYKscEH16gew+teU/FW2EOrXsJDAzEuoXIwCMAZr060byL5WI4PXA6+ma4j436f51614hIcIq5XnIIHOK8ihJN2aOvERcakW2fnf8AEO3+yeNpMFY1lO1CT6Hv/j71Q1aBjDbS5JXcCAfUHOcen866n4w25tfFqh1Cl06E498/jmuSviv9moCzBsjJA/lXVUTulFH9B5FP2uW09b2O++HmqyPcJvYs2eqj36YHpX2Z8PtQMQtX2hWUKSVGScY/XrXxH8P4DDJaFHMTxspyB15yQfrX2P8ADiZrhYnzgHkKeg5ya9im7QPzPieklXcoo9x8Z681xoCQRNxIhEg46jGAfavH764DTNkEAnnaM13/AIiLjSUYgKMfKW4Brz25z8xIGPUVhU0asfm9OMYybQkT7iAp49a3dMIBA/iI71z8DgDuBntW1p75cEDgHnJrWhKUmVNroj17wRcZiCsQOAB/h+ldjXl3hfUfImhAJG5towfzOP616fGcxqc9QOa9SV3Zs82buzM1CLZypH9RXP3LYOBzXR6uyrBkgkj/AD071zEine5JyDyBjpWUkZIh80kEcDI54rO1RTHAAjlR3Gckj0ya0AFZxuU+oB4xWfqnKgdicVg4pM16HPLbSsGddznk4JHFZ95bnzOM57nFbTyLACCCMnHIxVFgZZMg4OcjBqVBt3G7W1MkRHcD1A9O1dBo2jPfyIF4U4ByaoSWpiIyAAe1dd4WuAHAA5XjpjI9f1r0KXLFbamT95FHXvAptLYzBy+1eVJwB/WsrRNPikuQrgndgDBPPfqK9L1VzcWbDG/jHXNcnpdgLaeMJg7SME+lVF3Zkpu9rmzD4KSQIQ2IyPutycfWqes+D/Lts5DFSCD049Peu3sXD2ygDoKbe2q3MDKR+dVzu9mTKTjseJXmlmGVsDgcVELR8HBAJPcfpXcazoRR3GzAJyGJrHGmkqQAAM9QetZ2jcuMzDNm+c5xgdDUU0RVMkY9K6r+zBtXaM44OT2rK1S18hyAMYNZuMUro0buzAkTIJx3qsR3A4J7itKWEHkjiqssexzhOCOc9j61ny3NY2sQ7B5Z55z0PemRDsSFJzjjtT9oB3HJwcimLHuJz0pKMUxaXGG3AY8kg8AZJpzRhOByCOKftJBAPGeKb5ZjyTkjrRa3U6YXatcb82M9OQBT2Ychdox1AppBwQAQKcSFTBGT6+tJRfQy5XuLG27gEHrStGA/YnHJU8/SorePYSQcFuNxFW2jO0gg4Ixk96aulqN6rREflckjJA61HKpHA/8A1VJkiUA5J6DPagAyMTghfXHU96hXb2M1roNiBY/N6Y4OMVLgx4IboOuec0qKpbJOOKWVN6MUycDgdvzq721KtbdWEEh4HJB6HFIshB2Dn15xihSE4UkHvgUKo5Pvznv70XbXvG13ayFZB9RnrUqjHcYx09abGFYYwWQ9MHGfxp6R7ScjIqVqvdJ1lohHJC4U8ZpEBK5AJPrTgBk5wR6U1QUYkbjnqM8Cm77MfLLcCDzkZPr60zhckDLHoCcZ/wAKmxvbP3QxxTFCkZGD6HFGlyVLyCGRthyCD3BNTJ8wLPziogCf4cHpgGrCoPL24wexBqk0Fo77Bv3qwAHqOKjkQkDHT16ZqV0KDgEGkWIMcEkfhQ1dXJ2VxgjVkyp98immQFWDY4564qTyju74qKdQy5AOe/FTGV1sNXGAZbILe3PSnITg5x/OlQOQCQAoHBA60seGHQcHr6e1Ple6LSmrvoNjwu7bwepz0zUwkOAQSAOuO/500KQDnGc4wO1PAJAULznnFV5mTV3e5JGxYgHrVhcgnJ+bsAODVZQY3AOc+/b2qcNuY4BOQOelNItWXw6kjL0wRk0seVJzyFHr1pqAsRjgdc+tSiPL5IJx0xWiSerZnLTpYa9wTgEEgnpg1FKXjIbPJGcDnFTOpOQBgcc+tI9pJjehxgZ5P+eTUSRLt0Y+xmZV2ksSODnk/jVx5CEJAJPXA9KoRRO5HBBIzxVyP5jjbk9Bg9KauUlYiIGQxGSeQ31p4jUEEE+tNuImDE8An19KWEHABJyD0NO9wu2iQxlgMgEA5wahYjeUKkheRkdD3qxJGWUjBBB5HSmqGHBBJq0rAmiKOMh88EdhitnTJHTDgEMDnaTmqQjG0YHINXrL5gCOD7jvWinbYzk3sd5pV811HtYjcAPqemT+tWb60F5btGTgnoeuK5XTLtrZxIMngryOldPZahFep8h5HUelRJa88TBST91nBa5peJZUCZVTtOfX1rj7mwFrISBhcnjpzXreuWKuWkBC5GT6k1xl/a5AIXGeuRVztKKdjSnK2iOZhQ5GcZ9Ac11HhKKSPUIg3KM4bJbPQgYx2HIrDe0ELkoMEnk4rofDqmO6t2Iw5YAY7jIP9K0oJ3fodE5e7c9J7iub+I9v9q8Da3GOptWP5c/0ro896zvEkH2nw/qUXXfbSL+O01xGUd0fO+sX7az4A8NNu8x3iEZIPbaBg/iK+CvGVsLbxXq0aglVmLAYPGRnaT+fSvvHwxGD8H7eYkO9lesp5GQQxX8Oor4g+IVrJH4x1N3JKMQoVezAc59znNeZjYXeh+j8PTUcW4rax3/wHdm1MYJ8qWEjAIJBBGBz25z+Fe+xlhEqkjb1Ax6187/BaWO21m2iClZJAcMT6DgE+tfRsRLoHbGWOeBjFdcdILmRw560sTJsjK5ZMd84AXp/n+tdV4OtB9ttt7F3EqtgEAk7hwPauchVDJuGc4K8j+ldn4HAGr2wMZlO4FQMcnNdEL81+h8lUs1qdj43uBZeLLC5JChYgQoblMMD2+teoW0qzwRyL0dQw/GvGPiLcm5ukYAu5GWx7cgZ9x2r0bwBq39qeH4gxHmQ/IwBz7j9K1Xv0+bsc8k+VHT0UUVkZBRRRQAUUUUAFFFFABRRRQAUUUUAFFFFABRRRQAlMZFbqoP1qSigViuLOANkRIrdcgDNTMuRjJHuKdRTu3uPYjijMeQXZwfU5xUlFFIAooooAKKKKACiiigAooooAKKKKACiiigAooooAKKKKACiiigAooooAKKKKAGDGWx68/lSkDcDTE/1kh9x/Kq2oXLwgFF3c4IrOcuVXHFXdiyTh1HbFS1BayebAj4AJGSBUxqk7oHoxkjHZwwUnoTSrnYM8nH61y/xL8YDwH4J1TW9qyPbR/u0Y4BYnA/nn8K+PdQ/aV8f3czM2r29uM5CQwY257HpnHrXl4zHvCtKMOZ+qX5nRSoOr1sfdtFfDln+0X42SLDa0rSc/fiB/wD1VraV+0P4sin8yfUjOqYygjAB6epOa4VnEnJL2D184/5nbLLpxV+ZH2bRWX4d1Rdb0SxvhyZolc445xz+uavbmTcZCAueMelfRp3VzymrE1FFFMQUUUUAFFFFABRRRQAUhpaKAOJ+MDKngW7LDKhhx69a+NdXZmJaR8lxuLE89K+xPjO4i8DXBLADzF6/jXxzrQ3SOGPIPPOMGvhs+/ix06H1GVW9m79znZIxGWTOfasq9wjFSM55NbVzGNu4AAjoQeT6VjXq73MmNrFQp5zkCvmeWVmloe7yt6XMO6CeZksST27CnRAPtBGORznrVe9tsHagCqx5AHWnxs8jx54HGAM1qptRtLfyJ5JWep7H8MHRWBBBUnAyMHrzX0F4djEUaMrK+4Bvlzx/9evnr4TmFrxg+4RKhO5uCWBAxj8c17boLEylBLuTgAMOfb8K4ptQq6anFG0fdR30A3DPJPtyaq3bxyKwbO4n0/zzUJk+zxgHLtn+EGopWVyrOp2tzuz0/DrWderKcddDWKV73PO/iTaulsWQ5IUsgx1P17VzPgFt93Nlw5WQAHGdvyjI+vNdp43jje3JduFBIAOOfWuL+H0xlvHIVSThmVAchh1BHYAAc15zV43Oiy+JnuXh+Am1yz4Oemc49K3h8sYAbJ/pXP8Ah6aJ1CqW3gYII4FbZILfISR05GKuhOEn7x51XWRow4yMEehB5q8gVFB+934rLhmbgEMpHerxZeBnOO9fT0a0IqyX3Hl1Iu5aJDZ647Z61D5OW4BPfHpUZldenT1zmhGcqWVfmHOBW/tE2tDJRaJLiTYgXHfnPp7U23yEwRgliQfai4SWZM4Ge9NDCIjPBwOCKUpNu40vdshblmJ2hsDAPFU9jbR6jj8quyEO/wCuRRJGfLB4x7Go5X6lxlypIoryhL8HJ6c/j9aidCPmRtuf5VprDtj6VUkZVVl2BvVeuR34qJQUVeTNYzvsZ95FLPaN5OPMC5AJwDjnrXyJrcqv4p1F+cJOVAJyCCBk/jX2DdKq2c0i/IqIenrggCvjXVI3m17U5XILG4KjGBkDjPtzkc+lcuIkmk7o9Cg731Ow8LFRcwELvJYcAV9V2yoPCsUb4CpEvPTGO/1zXyl4FiNxqlrACUlckquM5A619Sw3hh8O+WwwTHtPGSAePzr18p5o3kedjXG6R5b8UbKKfTd6zESRMGVRx05yCOecYr4n8UxufF2pJIo3qQ7OpBGWyQM+uBnFfanxTlay8MIT8shnTdIOMjOCP1r4x8aAL4pvWjiMcTFSCf42AwSPbP610ZlP3b1FqbYZpRukYtwRtPb1IFYrRi4BTJQtxle349K0p5nYEAYJGCGqk6bY2G4gnrznPtXyyi6mvNY9WF3HRWItOgH2hASxK8Bietek+GFLlY3JK7gcZ6Y9P8K83tZGS4aQjcBzgDnNepeFNkZQMD5pVWzngA8/n/KsanuO+6OpRhyq7PRoEiFiQ20ADls1xOoJjxFaCMMyPMBkHIwDk/iQK7+wiLWZkBGQMkMAf0ri9VUprtqUALLMCdq8LnqcdBxmnGrGOsdDGfL01PsvwXdJP4csZpGZTEgCK3GRk8YHoeK7CC8NzMAiqM4O8evcYry34X3ssukW6JkoAueckjHJH0+or0rS5f8ASUVon68PwMY/WvvcHUnOipNHyNfWbIvFjmK1ADEPkEEDPHf9M14f8QcixJQKufl5x9ea9r8VykLhUBxnBGeT714n8RQDZsAg6EbCep/+vXJmLcotnfgeW6TPHr1klkXEiqSQwbPGRzgkdjX0J8NpzcaPbkkq2wd8kDHA/Cvnq7twpACgg/eUjIA9MDrXvPwsmSbSkGeVJBHtnAH16cV+WV5L2yctXfsfSSkvZuJ69p5VUAz2zWhIpaPIxg8+9Y2mspHHbitV9wjJUHaOfWvucBUfstD5SqrTMy9DNIcrwCD1IzTxE7IPpzSXUju2OnvipxciNAQQOMZHepa9pUuzVt8qsJaoq8F+3v1ph+YnDHPcetMidHbJPPXFPwC+Vxg9f/1VTaa3C1ncdbZ8xgcEjH41qSYIU4z7GqcZBO7HIwfrUy3CXAAztOfXpXoYb2cetzlqXk7mnCuFzxzUxzUKSqBS+cWXKLn0Jr7GjUpxppJ6nnNNsSRuu7GBVOWdgcRFSc87uB71V1TUU09Gml2Eg4wuT+Z7V4544/aE0Tw7cm2uNShgLEgl5QFU9gfQc8Zr5zG46NFvX/M76GHlUeiPbY76OSMsJoyB/EGyoPfmuY17WbaOBi+s/OP+WUBABHck+mOa+PPGP7cml6RLLa6bFHdpISpAbC5x1B5BPQ+nNfO/xH/a317xmXtor2SwCNxLasAQBjAJOf5V4yzKviJezo0/m9jqjg0pe+7H6D+P/wBoTSPCtj9n0/UpPtgACvOvmKSeoYjOPY15hc/tZWumWr3Uh82Zhk3NxKY8DplAfvfTp718AR/ErxHBGzwTLPvJdlU+aWHUkgY9M1zfij4hT+Lb2M3GIQBgxRfdUjqcHkE+ld1HC16rvUk7+WxNSNOlL3Xf8/uPcvjF+1FfeKr9oba6uDbvIQSWyCPcntXk1941aaOScFTc42g4ALegz6Vwl1A9zMjxsZozyGj6c9Aazb3UCjBOUOdpPQ171LAqlFdfUycozVonpnhvWYGcS6jex2YZtxjJLY9SMV3d1rWh6jpJ09L+2YMSVM37koeuQTwOmOteDLfypAQ6+ZCQAwK5GfTJ9auW93p2pQOjiWGQfc8whgGHQj0+tdUaE46p2+QOtyq0nc7u91yfQ5GitdTl80ncqiQSoU7EMOvoQOhqWx+J95YRBppRKrPgvApBGe2OhPXpXkMgn0mV45Jd+DkAHOM9iB0qomurbXMKuGdPMGAynqa6PYp/FHXujidV9z6Ti8Q22oxQXbYt5QOGWTnI9QOR+NQHxnBowMtyZJ4AxJwc8+nr+VeOW3iFYgwU7GVtrBjge2O5NaS6o01tvLGQnLEYzgd+BXbDRct9DBzi9NjvV8aQXsUpLZZjuVmJHB4xz1/CsHxFcHAnUCNiMgqTyPX9K4S91RUndCMgEEFuNjZ6j3ok8QvcRCOV2kCqQG3dPQVtCTjotvMws2/Iz9YuVlLkoN46sOv+FYgnCMHDtnGPlGcj3rWu50KkgbiQQc884rmi8lvKAjN5RYhsHGB2B/GtG7mij2LjXjJjnO0djgDNUZboicyFjjGMetFy5yGjYMh4Jz0I7YrPupQMGQgEH5SRjBrnnFRZSutyybxldHzvAPX0Hf8AGrY1r5i4DovLAA5xjtWRFMZ4+ByPbtUckpiO3gH0NZ8y6CO1h16SS0Qs4b5cjJxirFlrPltEd8c8YOQpwxTHUgH/ADxXHw3eLR8hhjB3AA4HcYohvAjHacA44PesZRU1YpS7M9Hk8W6pLaQpDdkxRPuWN2yqDqCoPfJNCeNriymV3j34ySygHORzx/WuOgvS4zgqyj0H41bW9S5Bxh5OGyMYx1qFh6XLyyijphOoup6f4b8fadqEyxeaI2PJWTqAP5120UttcxKWCyoxBwjZPqDkfyr5rvJSJy6qplJypBIA9xjoKt2ni690e8ik+0MYlAXJJx24x/I9a+ZxeRylLnoz+R6NHFq9pn0XcQlgP3rOoOR5mPl9hiqxu4YWEZACjk4OPqa4XRvidb3vlrNIImI2gvyG/L+Zrro760uMMhGGAb5iOc/zr56vRq0JctSNj11JTXuu5qo0Ujh0lwjA4GcgenPcn8qhuXIUqDwTnDDtTEEaZIRtwA2sGwAPQjuaUCWdSCuQBncP8KyUW9mRNpdLlF2kVi6qDGv3mz0Nen/Cn4zW/g+J7acM7AbVZcEkdjjpxXmGoQRyRlljIIXB+Y4Pqce9cReXy2l02WRGz/IdK71h5NJqTVjmrKLV5LT5HtXjz4hy+Jbl55JA0zg7AR0H1rmtLkCq0rnJIYHAz2rziz8QnULpIhlR0DMMZPpXpFhIILIEDjPH1GM/0rGtzxereoU4xavLbpoWrhz5XmYJwDgdD+RrJ1NkktgS4BPVe4PpV6W7FwC5LEue6lcevXtnvWZrADRqRI0bA5yqg5qYRjJq503hFOxhRxrb5iSJSjknnPB6k/jUtsoWUA9c8GoY7rcdjEbsZHGCfepYN/nBgjOAwBIHTNd9Rx5bN2+RzuTjFSUTvfD4LxEKACihic49s5PU59KsakrEn+I9eDTNFjEiLuGPl6+mO3FJqEZZ2UErnjcD0rxXSjz3m7/gd8YK10UreNyq/OHP3icY59P8Ksi2wPl49e/WlggEeNvJ9fWrEakgjOFB6Yx9a0Sjze7+ZmqDve5nsk6Z5DKCSFYflzTHxJHg4LdworTnVNnBPXoR27VQe3aQEqWIAxt4wf603KXNYn2Em9zKkQJuLlgoGTtHP/16xkAe5fDluMhcDNdJOEMRL5V14Pt+Fc4YR9rLDG9vT2966qUJRTZz1W27W1MDxVKFKhcJgfiSBXP+C5BLraZBUg5weCR6Ejt+Na/ivcHcKpcnOcnnnrWb4IjB1vDsEY4+YDOF78dz1r20+Sk7q+hzxpLnUrP5nt2ipmBEwDzksT19s+lXryBgFAwQOSSc4J6Yx044qnpJHlKnUMMj6Zx/hWlcR4g2AkAdCATx347n8a+W9/m207HfaMVds5HWtizoJFOSMjIwCP61j+IrsxaDJGeA67SBzz2Ge1a+rWMs0hG8x4bBVupIPIIPQVieKYhHpyYJ2spzuIOWB9ugr0qEvaVFGSsYyqR5Lbs4/wAMBVu2iiwMHBz+f9a9Y0U+VEBLuwwBx6EdOf5joa8k8IAxapdtwAu1we5JOMfoK9h02ExwF5Ryq5Kg55+lVj1araTuZUqrl7tjM8Vz+dAzS7RknLKuAc9sDgVi2Kpb2yFSGPBGD0rV8Uqg095EDAnkgk9f6Vk6Sm22iB3OFXljwSTV05RnS5WndFzp05WbTuJ4jcDRLmQjzAqlwpfGcdgO/WuK8AXLJDKM5WWTflh39vQV6BrkYOnzApnCk9M4Hf8AnXm3gnzFvbuIbWCSEIFJOF6gn8K7KCboyTOSceWalF3R6ejq0XlnarMCQ3c/hV21mRAAhD4HzEHqay7ebbs+cb1PHOSD6+1aTlZUVUZQwGDhffofU+9cHKo6tnbFQ+JxJ5J0XGzgE8hjnimko8RQsee4GSfbFVChjVixB5546fjUUd26kGFlB65YA4rKTjP3o7kOUZJyiz7l/ZIlTQfg5rOpvuQxySFlbBKLjdnPcgnB+lfPXiLWJdb8cXl604V5breVbGPmwQOPXI/OvW/grrptf2UtauUGyaUSMwB6kDGfxwa8JF5KNdhjjQyIojPmEEjccAD24H9a66c1HB2lqeLTUbzcj1HxEBLKgXeD5a7gybSDtAI9OD+lYa36W0gUsCR1Gensa0/F5a1toSZRKkiq4Yg7gSM4z7Vw8VyJm5554JGa+iwtO1KLS3RotU0mdXNqm8AAE7uhAqzp0X7xGJA5Ayx9Tj8yTWHYRg4IdmHvx+FdL4fhE+oxRHIO8Mq56gEHnHat3aMdTDlktUj2bR9PW1tIkOAVXBwDx/8AXqPxbcGy0eV43Z5cbQg469/wrUgKhAACMcEHtXK+PboxGKIcD7xORzkdKeGjGTvaxipXZz9tN5lwrZ5zzzXoGkEvAASc457c15xYSATocHHXkd673SZ90KYJx1Iz3PevS2d0iXNXvE6OGbkAcnpz3ro9GcwlATkk9SMZP+FchbXCpN8xxkZrptNud6IVCnnOSaptNWBanpdhcgwgEkDHJAzXNa3MWnbHC9Qc9asafeAQ5wCccE9R9KztRnEkhA545J9e9RSVuhcX0ZzV65yckck5HoPWsCSQfbSgwCBkgntxn+YFbWpKCXAY7uxFc8qg3fzZBU4wD1repfaLPXwCvKb6pGwsoZSMlSBk5z+X1qgLwuy4yAfXtVlXCoVI7cVkPJicYGBnoTWTlJq50YOjCvzt9DaYLsBbHpVi0cICDkg8nvVOFgE3kAgjGAP1+tPjkOQFJIJxjj1pNR0seHNe8y9IcjI5X1+tQCAjA98nNSysIo8BSOeT6Go4nMi59T19B61bk77CbsJIvP3QQPXvShzLGRtIx9KmmhOOhAPSq/I3bRwRg8YyKykrq4R7kqyAW/lqCGUdSc596x5Zix2ltx5yQentVs3AYFAwJBweehqnMBuAAySeorppwitSJSu7leRyGUckn2z0qaMg5OApJz8pqNoWbIwc452ntn3pwUqhLE5H1NaPl3MiYsGxwc55GcZoX5cA7jgdh1PXrVdpmDZGMDsR19qmydu9clcDII4Bp8sVqVfoTxPwCF2cnitfQ5xb3iShsEOGz1xj+VY0bbjkMWRhxkY+tWInMYIHfrgVM1GS5bFxjJvQ+gRMPEHhuG4XAkEYXHGRkcGvN9bswkhOWJHQL0P410nw41l7qxns8AkLnawyGAqh4pszDkBcAseemO9YYWXs26ZU9empxyoXIDcdx7U/YMEE528gcdaVyBkgnPQY70Rr8pJQZPXjJPtXdK6dzm1W4xVwSRgc81C0Y3nJwueSP8O9XViAyx4yemKilhiHzAjHX1xUxlHroNFKaEK5BCgHkMG/pVWRF5AGSBxxWisaNuBCkZyMj9aqvECcADg9Qe1HM36FN3KYXeM4GR2FQtCXUHbtB7HtWm0IjUnGT3qCRd5xtOKtNk3ktDLktHJzkEdOTyaQWhGMEY6n8PetFrcIwIJzTth2nAIyOvpWUmr8txq5Y8NM6X0ByU2sG9c+1e6+Hpg8UWcmMoVYY65B/SvCNMbyZwxBCZwSK9p8G3Y8tMEAnGQW6/4V5tXkUk0bRWm58++PLEaP8SXthEwN5vYSNj7wxgZ9MHH4VJZkDGTkt059K1vj3aNa+L9O1I5jiikK8feDOygflWRbBwwJIyeTx0zzXo1fgi/IJr3rs6LTQW6nOOxrrdNcMeev0rj9Ocgep9u9dTprHg4wSOQa4G05WsCkdPZkjOSPl46da1LZx1Hcc+5rJsScgEnB6jOcVr2rbSSOCOnetH2RTl3RdhchARwD2qYdsjlupx2qtA+7qCCOB71Yiwxy3HHOOcUXM+ZInUleTgDHcU9WAIPb2qIE7uMH1yacCQ3GOfaqWu4rl2Ilhx0HWiVsqRjPHJApkTFAM8j370hYFiQcepBqWNNdBuemOv8AOnhxwCSTjAB9KTjqBnnpmncD/wDVS30GncBggZOCDzt7UYJ6cDHX3obHQDFJGu3nJIxkZq4pJCclaw/kDA6nrUik8dMgelNALH5eacCMEHp0NNaIm+gAHknBUcinglsE4/AYpARtxg57YpwHQ9u9UIRh3zUkKk4OOAO9NB3HGOKshdtMXQUDFB/WlpucLye3WgEiGM7snjOcYqRcg0xMNkjuakUVD3L2Q+iikzxVIkWiiimAUUUUAFFFFACEcHPOaYc5IH4U4jimHjpU9bAIecH0ppJ4yen86XIUk5GCOuajYZ6cj1zRew0hxYHHt2oOACR09KYG9c0owOASC38QFT8Q3oKjEAYHXtSNgAYIyT3FAyMdye7CjGQDkgGqV0rE+o5B34Hbin5GOxqNOQO3YcU/ZwT3o9RicA880hIIBGMelOIPXHTpUWecd/pQwXkJk7u2KZJnrkEegqUjBzjPr7imnnjBLYzkVm1ZFWMrU7f7Vp9yowwaMjaeNxxx+uK/Oi702XTvGmpws6GSOcxq3IYEMR9MD+tfpHNHv4OTnHT/ABr4Y+PGiR+HfitqSxjyvtR8yJQucsQOc9uhrjrxvTasfpHBdZQxMqXdHcaFNLHrnha8iIHlTogZe425J/w+tfYSH5R9K+P/AAu6SaVpkm8P5M6tnnIOQP5V9d2kvnW0UmQdyg5/CuTLJt80GcHFkLV4SXmWKKKK90+DCiikoAa7iNCxIAHJNeI/FX9oi08JRy2um4knUcynt9OMf57VV+NXx0h8NS3OjwuIXZWVpCMdOuD9TXwZ8RPie97dygTgljuXnPGeh9a569VUY3Z9PgMtg17Sur9kfQtt+3LrGm6gxukgltFID+eduRnqMA4FfRPw5/ac8GeP9KS5TUoLWbHzxM+7nvjHJH4V+Qev+I5UumdZMbmJIPJHtWdafES/0190Fw8WDkBGII/xqYYqEopOJhjcmm6nNhnby6H7n33jHSLPSG1I38DW2wsriQYIxmvyC/au+IEvi74i6veI/wC7aQBFY4GB1P1xgVyVr8fNfNmbSfWbueMkkqzjah9MYHNeY+MPFDavI8jlnz64PXqfrWlOqua9zty6E8FGfOlzM5/VtQ3SzM7AndkY4AGK5m5u0kkJQs4IyWC5z6/hUtxdBwDkFWAGTzkVTmuSiuqOy887Tg0m3LqeRVlG7t+ogYSE547jntSeaGiIRx8vyiqzTERZOPmPBJqOScAAA4BwaduZWOZzS2ElwGCAktjJGOppZkLqRkgYHTH4igTBiAAMY6mm+ePu4UnGQc9apRM3ONrH7MwOCARlSCD1GCO/9KvocEkYzjHSsy3YKRkDJHNaMQ3YA4HXH9a8u8mezFSWrRdjlcKpG0DODz/St7SHK8EFiSMcgYrn4UGcdSPTqK1rFyhXAIHvWc1bVl86krPc6xZgFKEgkHAOP1FVJVAYkY9+KbbMJVBBP4jFSyxFFycGiF5HNJKL3Iom2uATgnoBzWhHGVjAJH1IrPTIZenvWipVhgv+FZVU2vIuLTWhDcttAAOR6Z6VQkcA5NW7twpIznjiqJcMRwABU0btWHeOyHqABn+dPzvAI5A6tUMikgEsM46A5x6ClVwqBT1xXU9HbYdpNlhFwwIOSP4hkU7k5BOBjioEc4yOKk5IyecnjFQr3uNu24nlb2ALqDjqxPWohgNg4JqTYVy2Sd36Uj5Ck45zx71Up2EpX2Y9Q7Yw3yj+GpokKyKSO+Sc9Kqjeq5HWrMDMSM8H0zUxbaC5tWsgGADz1ya3LK5BwMkEnjHFYNmueWIxjg1rWsgRVJQk5zuByB6V1RdtYmM2lsdVZKJSDxtYDHoa6S0DeWMtmuSsJstGFPGACDXV2bfuhnJOOldMWrHBUvaxkeLADAB8vQnB65H+f1rhbRsXAyCpY4we1d54mTzoGGAcDAB9/U9hXCQDbdAHgkcgHIBrkxKXJc68GrTTNBnWG6j5OQegFYHxVQXdvDcIo2eUUbB754rdvgY/LYJyRx79K5/x5NI+kIQvOApHXA4yfyrwU5c2h6FePOrrofB37Q+nlNbtpSgAaXkE8qMdc/gAfrXAo6LphJBO5gFAXJHuDXqn7SFu7W8csbMrxkD7ud43ZwT+OK8msZnNsVYgoFICnsfUf4V0VKt7JaWP2rhWrKWWuEnszrfCN1B5sRU7pUbIQHqAOv/AOuvsD4OXH22xtSU2SkKXBPTjP8AWvirwfcpFd8hC4PzADjJr66+Dmpr/ZkRBAPJDr6ZAH8q+gpNSp3TPluKaPLLmWx774xs4f7PRIyANgPXIY4Ga8yuAPmAOAO1dvr/AIhGow4QAJgcfhiuHuUyx9Cc8iueo29z8shzRbRWRypwpJDe1alkSrLhiD/nmsqJWUkEYI5GTwc1pWbYwcZGRkHtTpNR2/A1cVa6Z1+gzGN8nBC4/L09zXsdi/m2sT9ioNeI6NNtmQkMwyMBeMe//wBavYvD1wLjTIjnOOMivWu5U0zza0bEmqZEBI61y0rDeQDwOxrrNTXMDHt29jXJXWfNPGAPQ1kzkjvYYy5+Yjnufas66VZWAIBBOCDzWimWyCMj1qvLaupDgEg9h2qIp3sdEtrmVdweaVUYIHUVTfTntwZXBC8AA9Ac8V1WlaaLqcEkAqecnHvUPi1UjtchNoiBB2nPJ6Z7GuiUYxVupzSfU4u6uPnIPBB5HpV/SL/ysEMBzycZrnr26HmbScA84xz+dLa3vzKFLKRzxwQaxvbctJdD1G31BLm1BDjYR94nisqynD3AGSpOTtPWsu01f/RSScgAZAOKqJrIhuQSWAboYwSf/rVV1cylHllex63pjl7ZBjJwDmrRye1cboniP5ANxYAAY7j2ro49XimUZ3JnruHI/Kqb1uRJlTUk84MCBnpkcZP+Fc7LZEHG76n1rZ1LUohM6E5C9cCqMc8cpIyCc9T3FWpJLQiN100K3kFFDgnIHAzisXWYyxJKkbv4sDHHf19fyrfuiitt3g/SsTWZUXaOvcnGcis276s0jZu5zEsmwYxz9MVQe4HzbgePQZ47VpXZRnYHgDpkf1rKmztO4bSD909jWV29UdMU9yNpA6nOcHkY4pyFWGR0PekGM5NNdiqlgBtHGc07O17l8zTJAPn46YppYK2HJHPNN8wRgAHJx1Wo8q0hBDbzwcqcD2z+dS1yu6CUZX5ibBK5zn8aYCHBB4NEZG3OQfQ00tkHBBwemabsmUmxwVSVyDlTn2HpzUvmMxC5z9KgJOCOCPcU+IkjLdT0IqFZq6Zo7pXTJXYB9xIUcDnjmgyHBwRk0zflicfhik3ojnAJOO/WqcVbszPm0FBJUHvnjNOQkg8kZ9+lIXEqjBx/SliUcgEk4z04H/16nQnmb3HnCjJIPb606MbpFUqcsdoI7cdT6ChcKpB5PbApkjl8lAAw6AcCqvpsXp1JMlSHfAIPYVLFKJSRjjtVQknG4ZPYGpYJwrHI5HtS5u2hXup6ouLkZj4556c/nT1QYIOADxxUMMhZSTwSOhqUAHDEAHBwAemaafW4k23e4zYOMZxnrTxGhY56+9LgAggnI6U4kHBHGBg+5rJvmdkNaatDCgDDg/Wnf60qVwcccUqJlyDkjBJZRnGPb1p6x8kHIHY9KdmlYqylsMYAgA5+pNO8sY65GOCO9PMajqCfTn8qNpIxVp6E2SGCLIPOQegxUbIBnAHvx0qdM5wcA+xzSuiPkEY7gg4pJs2jyLYqeWDwOM9RQkBXOCOD0x196sqpByKkK85HBHoaa3uK6vcpbPnGRgD9alC8Eng9qGVmbIGTmpVA2EdSDz7Gk9dmQrO5Fjfg+/51MvBHNL5fQsMDvxQcLjA785q4yvozKUWmTPkjJ+UnngU4sQmAQSehqJTvKgnAByCe1NZyjDnIzwRV3SM0pdCZJSmMjjk49zU4lUqATznv2zVJnwpzwe4PY+lPj6g5zxSuOMWy+soIAwQASf8AGglFw45z2qqWDkgH6e9DN+7KjOMY6003sinqXkCT4ySpzn6+1SrbIRkHB+tZKXJjAHzZzjpU8d3yASSD1BovbcVn3NJYA5PI4OT2qSK1BLEcY6k8dfSqZuQmHBA4qdLgyAYOPWr5u5LiSxwkkg4zk4waVE8okDgckfXNRiTB4PT3qTepGQRj2pN3Js+pNHcEd+p7VoWN/wDZm+VtoJycVkgqFB6jHTHWnLMOFJPPTI60J22FKmmjop9SF1xnBPoP61l3K7jjgj1qJZNijjPtmka43AAevPPStee6sZqmou5XubUEcAEnB4P9a09Dtwt3GuckjAGM4OR37cVWTDY9fftWppMYF5bkDLE8N6jr/StaL0b8jSTujrhSOodSpAIIwQe9OpD0rjGfLXgmAR6B430sfO1pqMjjngLnOP0P5Gvjn4txmDxzeoqkJgMeOpPH4cAV9q6ZEY/jJ4/07ZtSYGYJ0DZGB+HJr5C+O9q1p444cqJUfKY4OCpH88Vx4ppNSkff5HNxxdNy2aIvhZII9SspmDLtlBIPXHc19Qy8uzsixEnJCgAAnnHp3r5O+HNwE1C1Plu/78DBPBOcevSvrGBysQ3jJIGTnPYcfh0q4z5o6bF8TRtiLkasEkIzgnkAc12fgdzBqcUpYlMhs56Yx0rkohGrfKo5OTgV2XgxA1+khBKgg4I9+lawUmrnx99Nix4zuAbuFSCQBuDj/PvXVfCvUlguXtjwJlLA9BuGP/r/AJ1xPjYt9tGBgjjrjnP8ulXvCV89re27oBlSGBJPGCCeP0rTDXlzRZnJe5qe9UUyOQSIrDoQCKfQcIUUUUAFFFFABRRRQAUUUUAFFFFABRRRQAUUUUAFFFFABRRRQAxHDrkflT6qSo8TF4+jdRjPPrUsM4lHow6jFVyu1xX1sTUUUVIwooooAKKKKACiiigAooooAKKKKACiiigAooooAKKKKACiiigAooooAjUBS2OpOefpVO+nKSCPBO7oSOKuouC3OcnP0qOWMM4JBPGM+lRNXWpUXZ3K9lJKNqSgbiSeOmO1Xe9RRgAoAvAzz6VPRC1tAk7s8l/aiGfgzrOQSAUPHs1fBN9K7XBIcEAfKR6V+gP7SUZl+DXiEekak/TcK/PvUtn255UG1XOWBGCD/hXjYyClUV0ezgJJJ6EkV6wznOR+Ga1tLvmCuF4ODjtzXPwRiYsACw6kdhWtYkRFlUkhlIYDriuBwlCSuj1uaPK1Nn6AfB3UHl+FGizk4Ih4J543f/XrrEvDKjBjkEY5OcmuD+CzlvgnoZI5NsDg/wC9XWpMI5RkEjpt7HtX0sHdHylRWm0dKMkDPFLSDpS1sYhRRRQAUUUUAFFFFABRRRQB538c5AvgWZSobfKo2nv14/WvjvVVO8jkk5J5zzX178eHH/CHBCwXdKCCT3HT+dfIerZlkldk2AkrgZIOOM8+uM18JnrXtop9j6jK2/ZtLQx5kZflz1PBPQVhXs/HOQSMnjFbM8j4ZAOAOM1hXiPlg5YkjO7jivm9I6RZ7tm3ruY92weQgHlTyPemLvDIckZPQUr4RzuycY2nb37/AE+tCyAMAQdyn0prS3vXfoDUo6Nns3wqiCWbk2hc5DC4AHyk8EH0zzj6V7X4StfOv1yPlUZYHjIrw74Tq09tKwJJ2jcAfuEEZ49fzr3TwTG0UzFyXXYBknvmueV1LdHMrpt2OukgKgbUYKOOTkkeuarXwDRDanIHXGRWokhjj2lV2txhhnI/zxVbUITtJLgE9AOMe1cdR05ycUwhJc1meV+OZpRaOQAMggEjgiuT8HEQ6yJhuRyvVWIz7e9d34ygaK2JPLAkggYwfXNcJ4XQw+JYGD4jVWwgH8WQQfw5/OuWVK8dP+CejurxPatBunkZCvbnjFdLFJ8wYk/hXN6FbBSFUlWxnIAHp+vJ/KuiGU7ZA5rONOPLZ/8ABPMqtSexbil2SjJz04NakUiuuCCPWsa1dZHBHzjoR6VrEDjHyivawzlCNm9Dy60dbEzsvlngEH0ODVe3b97xkH3qUovlkdSehqGN1hYEg4b9a9GpJO2pglo0XHlcdec96hOWHygAHrUNxdnftELbQBhsjOakhckAdAfWpjU94Si4q5OUWVFKjBHvUJJhkC8DI4H9f1pysYpDnpStJGzl8FiQPrgVspXlo9SVdehFvn84bWUpyCCP8ioZYn3tnjjqOlW7iSOMA4I7nvVRp0ZxsJwezAjmic4Q0d9TWF3qkVrwrb6ZchmwpjY/jgmvjWeUHWL2QyiV3uJC0SjGxtxyD/PivsjXCkPh/UJn+4kLE7v5V8T2epxXV+SvLSStM2QR1bOPw6Vw1knazPSwzVpdz1P4YQpe+IbE4BKuFXBxgntntX0ldWzxaPL5UIt8qRktuIOck/kP1r58+EOyPxLac7ehGOnXk47npX0fqN0p06dcBlAOMdielfRZY1Gm+ZWZ5uMg1JKx4h8XruW/0OO0cqAPmVduMgHOc+uRj8q+O/E373xVqLlSgjKxeWW3YIGcE8diK+x/ijqcD+FUYoBchgrRqAMliB/n2r4+8SRlNZvd5BIfJCnoT29qwx9SMKd7nRhebY5+6jBQjJGAWyo3EgdeKx3kMxAywBP8Jzke9a8sjEZIK54x6VQKncwJYk8nk81806cZdNT2VFjbe0eQnAVgBgKzcE9uevP0Neo+GkjZYvmLkBRk9RgYH8sV5nYAPcn7pOQAwOcjtXo/hkPkLnaWOQQO1YTdak1FaxN43a0d16np1qCbE4OO+Pr1rjNUJTWbY7iMyhSAcZyehrtbYk2hO1QNvTJGK4jXWMV9E/VmlVR7EsMH86qnyfadjmbirp7n0/8ACfVLqztBEMugUADggjnPHYdPyr0vSLyVrpjKVAYYx1we3Nea/CW+gbTnBUq5QrjIOF4wc969Es2KSBjjnkc5r7bBqPImpXPm68OebdthPEkjFtpBZmXOV7DtXkHj6MJbEvyCcDJr2bWUzCrsQSVzwc4HpXkXjkCeycE4xnHPBrjzFWu+51YSVmrHieoMRMTg4BzgZr2D4QTuNMijfJkVQTkcEnqRXkN9tQEupYKeRg849utesfCKYNbBgQobkoOMH1HpX5jipSjJNn0f2W7HtWkkkjdkHA5FbhyF43McfnWJpboNuc9q3F2hSBn8K+3y/wDhJtnyuI+MzLsSeYMYKE8joRUgtw8YJIPtU8sKEj5uM1NHBiM4brxiu5Rk5Mh1LRRnXEcIxnCtjtVKDVFF01swYEcqSOCPrV66jjiyzp83Y1z2v+ILHR7cyO7ySY5WJQ5/DHU8ivPrKUZWT1OmCc1ZK50y6hBFEc8sewPX3rPeWSV90TmBS3MpI+UelecjxLfBHnuEaC0Y5WVwAcHtg9K4j4j/ALR/hb4f6ZKsoN9eY2wxBg5z6nnkepNZrFSgk6qsWqDjfl1Pe7/xjofhW2Muoas74GSWY8/l/nmvJ/Ev7TWl263U2nXkkVpFktPMygY/2Q3JPt3618K/Ez9srxPqt9Ik7Ry2ZBWK2gAUID/eODk9On5814XqPxMfUibie0jlupAcicEgfXaRXs0aeMxrUWnGHf8ArU55wo0tZav1Pqf4lftt6o81xHYG6dnJUTRTBVK922nPrmvlbxd8VNV8Tancz30omaQ4BL5wPyrl9T1j7VF80SEscYJIAHtWJPKF3AKACeijHH9TXv0Mqw1N8yfM/MzeIqTXu7Gwur3AhLcJg8Kq5XB6nn86oNeyBTIz4wckr6fTvUQSVINjytt6iMHIyfX04qlesyso5G4cLjr716MadOLsonJJty3ZcF9IHJRmXrhgSDT4t8hY5PmMeMnP41CkQeMrggkfSrcCjACqQfUjH1roty7ITk4qxZt45Yrfl+fVTgexrOkl/wBIPmk5LcEDoa37S2M8QUYc9T7EdqzNd0+Iso+68bBunX2rppxhUWpyt8r0djQscqJrQ72ikBZFc5APb8SPwrHvybOUDGBkqQOxqaG4Z3LktFgY/dnOR9Kj1bdHZviIu5IKlWGAp659639mrWRk9BrXkkoE2dxI2sWGcDHHNY99hJxMsnOBg57g8EGrVlcBZNjkbGxkZJzj9ap6k+SSqDGeMVLulZB5DYL8xsDkErzg84/+vWxZ6u8NvNG5ZhKN4YHacdAM9xn0rkmnJ3g5BXrjtUsV2SUIfkYIBGQPU/WovZ7DtHobEl+BGY85wOjAniqDX7ooBOB0IHY1HcyfMSTzgNgdOaoFzJggjI+9getXugOhsNVE80UUoVFYfMVB4A71k3Rk3EBwwyWGD2B4+tVgyogBIIB7noKjMohcln4J+UYzjjpQpNadCOXXyJEupIZFBYMm4AjGflJ5p+pQxuf3Ts6ZIBY847VRlkDAEttGe9XLaVJlSEkoVBIIUk0XvoaqyKkJaOI5LcnjNOeXzgu5wSOAD6UT5TIOBmqTMFfCAHA5471NvMT5Xq0XEudqlVBweDg0mSi7we/61DCSmQcMSO3Q+1FwTJjaSAOMdMZpO/RkJpI0LS4Hypzljz2wauiUIpCNjnkAVi2zeW/LHGMfMO9aDz703bOSNp46j0qOd3szSOuqNCWZnBlwcMc4B4B9h2H6VXEwYEnkEYOQDiorediWUkkEdD6elOaMjocE9eKqzvdM1tHqxysWjJiJDKeF6ZrZ8PeLbrTrlTI7OmR/rH5X3ArGhO9wiAF8YJHGaZdouQCoZl4waxrYenXjy1EXTnKi7wbPePDPjTTNUQ4u0J4BSNSSD3zn1611ZuonjPl7hxzmvl2y1Oa0mieN2R0PDDsfX8q9K8IfE3yZEi1JFkiPyhwx3k+uOlfGYvKJ05c1LVHt0MVCqrS0PSbqdvId0BKgZIHcV5Rrd0pu5VO7eWzkHj/61ekNrVtfQStE4K4xhSDjPIBxXlHiKcf2jPJkYIBCqCcetPBJSlaW6KxMHCPMpaGl4Sze6tAGUgKSwbPQjpXsNvG62yISSAS30Y9TivNPh/p+7UTPvBBUAKecdc/jXpr3BQICvAAAxXPjrTnyp7E4Zy5OZajWEsiIrncFG0HJOVHTJPWqus20iQKHxsYBguPmOO4PoOcir1u5kkO8kAE4wKo62TKpX5hjoQcYrz4ucX0N1aKulb1MXD/Zg4QEK20kDp6fnS2sPl3cbkEMDjac0jylFIBwTwQO4qeyKidC7YGSoBPX2rrcpuHxImKb0SO+0VTFYBjy5Yk854wMDHaoblC8pLHnHAycflVvQ43a1QH5HAwQ/UdsH6VQv5z57hSrFWIJAwGA7gdcV56imrf0zTkaSexLBEVhyTyCeOvFKowWHJJGcii1LToSeNxP4UsqtEQFz+XWlON7djdzfMuxDLIEwCm4kAcdvemSAIg6MB6Zwff1qTJUklMkjHHUinmRDHjy1JAOCc5P9KI8t7IzrRnG0lLc564jfCIhIDcAH+eTWR5LO7AYLjgYXk4re1NSWcFDtK7gMcEH3rnp4jHPthDkAkKpbkemSfTvXoYaSvaaRzKUoP3mcn4klIBBIB55B9O2KoeCgZNWiI5BJIz1I45qbXARcSFgW2k5Jzg/jR8P2RNXQAFxEdxaQZzk528e3A/Wvam17BqBE+WE0uZu57tosWxcuAD0AAyMDoQevIrQvsIoKkjPQ9az9EkedyzLiPOFyckexrUu4FRCxJJ7KATz+HQV8lR5pTeux0OUV7sTk9alIIKMwdWLgJ1OOxP68VxfiqdGhCI4K4JKlgWHrx/Wuw1EnzixJA7Adq4nxMsLSD7OgeUnY2QFx+J7V7eHinK97oxqTdN+RjeDmzduoAAJx1znHr6V6tYXT/ZlBUAKOGHU+/0ryzwbEYbiUFGTcxJxz+Fen2ERa1BLELgnBHessc5Oso01dE06cpK66mT4nnEmmyKGKMT14GPxrL0242Qopb5B0GeAfX6mrvifatk2drEj5d2CDnpWbpsbeUruAcHGF4z749Kpwslbdmk6fLpuXtWxJZMrsFDKVJ54HvXmHgkrFq+pAAsAwUFW6kNzn2x9f616VrUoFlISC6FD91scHoffB7V5X4QzH4hvAxwMArgZB5/ya9HDOSpTi3dnFJNtJ6HrML4jAYA9DgY4qcyspDIShBzuU4qpAhUDcCoxwae04HVjjgZwa8uVOad2zqbnKyuTTXhkMhwuQp6+vasyCdy434ORgqP1onuYhcEMG82TgbTgDHqKqiYwyEjnngVtFJr3kZSqculrn1B8Itb879mzUdO3gebK6qc4yCxI/DivOMEarHMoaJ2kTc6kg8Hpj0/Q074b6/OPCEmlRgvEkhkZepPGMj2FJc3aW8rTODhCG45zz6VypxhBxj+Z5TjzNuKPU/iZb+RbacAQBJbo5IGBnaDnj/PtXnemsskkhBwQdpAHU16F8WDI2leHpImYQizHmMOrcHH4A9vavPdIl3KgYgEcEY5/Gvr8JUUaEeaRkpPZux0lpuWIkDbk5APPFdn8NEe41d2KbwAMgDOAM5+vXPHpXFCXamBwT3r0n4LWzyalfXDHdHFFgdgpOQcepJIrWpzJWa0MqkpRVz1ZQEizwAfTtXnHimf7Xqj4k3BDgrxwf/1V6Hqs62WmTSvnYV2nBxgkcH6ZFeTLmSV5HYO5PLgAZ9K7aEXa6Mozsi7HhPnO3pknOK6nQ7gtGAD2Gc1zmkWkl+8kCgHcpBz0KgZIP5Vp+HJcyeUcAqdrgHpg+/51v7ydyot7XOwicFwQOCeR6VvaXMd2AMAeprm7d9pHOMdCR1rWsJiNmGIII5PPFbJ6XDXc7G0vPLjAzznHH+FJLcINwK5Y88HPFZqTBeQeo+tTu48hnIwccn1pKOvNclaamNdPud2GATk4PH4VixkC7YlTnI5Jzmtm54iY459RWNED9oJYYA6EHqfp7Vcrte8e/lqjyVG+xckmIQgrg469axmBMxdumeBmtS4OyJiMMQRxVVcTIS4DD0yBWTsz0svqctGTSLdvIDCCT8nrjHPpU1ntMruARlu+evTv0qlFyeeQOlWoWBySMAHGD3qbvseNiYtTbkaFyT5JJ5A7AUy0ycj8qbdLiAPjcT0JHQ+tR6eCJMksQOOvX3pSWmhwabdzUkyVB4xjGP6/jUAQENjGQM81Z84MuMADHTFV5ZCgJICnHNVBtrQqygtTLuFO8jAOevFVXwpBzkkc+1S3bvk4wcngZqsrgZ3HPGAB6+ua3hZO8jGTTVhyyl2OAeTgjJPNOVZAWUcMc/KxwD6An0pq5CgnGfbvSlyqAFu2Bn/PNaa290XZASpbJOS3UkZ4pqoPMGCAgGRgdz1/Cl4Zd2Rn0/Gnoy4444zipd7aolJXux6MYyADkEfnU0O4spyNgBwB6nvUTONnOcfSpBJwCSCOOCf0qEr7F2XQ6jwnqz6Zq0E2flGFZSeCpIz/ACr07xGIrxZHiwUYBgVHXIrxS2mG5dwwAQcYz0r1zQb2DUdBQEgXC8YByCO1cc4qlVUu+5onfQ4S8jAkIGcZ5HSmJLuGAMgd62NZsikrHHPqo61hljE20gg/SvWspfCc8k4MmEuAePr702RgwAAA+nemi4QYJ+XntzUgVDkg7R6Adf8APWudqUVZlLVblaRA+AckA8CjygFOBkk8Ajt6GpGHTaeCeaXhM8d+p9KIzkiWpW0IF+fK8E5AJHaomgQEYySp571aIJBIHNSBQFGANx4JI6CtFJvVkpvZlSO0L5JHJzjPSkaBlypCkdeDWgy5QnAByAAP51WuFATG0LgDnNRdWLUktjPAEcgbA4PY9fwr0rwVc7rOMgkMVDYPbNea3DYAAIAz1Ndv4Hu84iJJfHHvXnYi102zoi9L3Mr462C6jpsEhQ5iaNlKnByGBzn864WxlTyUK4weQR3zXrvxNtTL4cmlKq5jwoB7g9/8+teJeHpy+mwHIJA2nB9OO/Nd6fNST7DnOyWp2FhKqrnqcZxXTafJuKj5gARnHFchpcgGCRhie9dXpzgkAda8+rzS+AhXejOns25BHcYA9PetaFsEjOc9AR09aw7MDcM9RyO+K2ITsQseSo3YHeiCktxONjUiX5RgYA6+9To/ODnI6cdarRSDy8twQegHarCMGIIP4YrZXE7NE4PfgfU0vIIx06c0JyTwMYp+0YBHTtVeZNu4okKgZJIHvTvMGehHtmosbmwRkEU8DAyRnHoKl83RAkrkyANg9xyKUhiw4wCDzmkjBAB6c9OtSKQTzmhX6i02GkHNOUepOCc8U7AJz0OKU8gc8detaa2E11Qq84POPek9cjvjmhR0JJAzninoMZOSeeKEFh8acD0/Olf5fYk8E0qAquCRnuQMUgwc5A9gTnFWFx8CdSwGfUVYpkZ+QU+gQU187SB1xRu59qG+6aAGp93mlOF+p6CmqTt5pc8VCbKsP6j0pajB56k80uRSbtqxND6KSlqkIKKKKoAoopjAYPAzjr0oAHbAOMUzJ6Dn3qN2KZwOKAxIGeM89ehqBXsDEHgjj0ppct27/lR/HnHGetKcc4qStbXE7AH68HrRj5eMn2oB7U3OM46fnTS0C47ceDjr7UZJGOcfWkbcTycj3NAYL3JwM5FV0EPXg4JwadjqQTknn2pgyeevenKwwTjvSsAmB0B4z0FNyAemSeRxSkDpwD6elKATnrx6UrXeo0xT2yDnuKjOSQSB+FSbfTrnuetNxkYOB6D2qmGjK03zKcdvXvXyJ+1tYra+MdDvVB3yxurgjIwDkfoP0r6+cFQc9e4r5Y/bM0aSSHQr8IGj3NF97GCcZP0rnnFyWh9hwvV9nmMFexz3w51Q6l4fubYERtHh1GQQ2ccg++ea+vPBd0b3wvp0xYMWiHI9uP6V8TfBef7S93G8f3IWKlufmGMH8s19i/CmYy+DbRCRujyhAOcc5/rXjZZZVZn0HGVJRtbozsaKKK+jPy4QHNNccH3p3UU0ttBoBH5vftg3l1pPj7VFHKKWIBOcgBc8fjXyH4g1R5VYSSb3PJI6Yr6r/bj8SQ3fjvVIrVgHTIMijdxgDj1OQa+KdQvvnwDkAnJAxz34rkzKUpRjyux+m0oOdCm3pKxDqF8JQQDgAYAJ9Kwbi7LnGGJA5IOM/j6UXk4llJUOu7pkdMdf/wBdULm5wQAQB3wCc15TcuVWZz1OWEldiT3T7sAgZPJNVJZt8Ww4K9MAHOe3PpSXgAAK5IILDJqsziIAqCWI5yc9fauiOybZ51WMbuV2Z+oTmE8AEHvnGKpJMWUkcjHDHmrl6GmydmSOACcZrIBKPiQsACcBcDFehTk2jxMRK07vYdcSAAFgOTx3xSFgE4GcHkVG+DgZyD696CSFI79q3V+p5Tu3drQeSx/1ZAwck+v09KHdmbO3BHcjrUKsyxL8uSRg49aGfy48E8YyCKZNkj9obdyw4HUdjV+Nifl28fn+FZ8BACk7c9Dk960Y12umMEHjk87v6CvFkrvmPf5lHYvW8pTJ+YMQMPjnNX7NyzklhjHH1rLA3lSSScYJq9bOFIBGDV2jJDUY6tnS2Eq7cEknHHua0nAlTrjI/KsKxmBwF9ecDpW7auJYyMcgdazhKMNTKcJWuUDGRLgGrcS/IWPH49KgnXypBuOc+gqWLDAkAkj361jUlGW44zTiiK7mCrx1BxyM5qoFBbJwCe9SXrYbcR39KrecHAIGTjrThsuVGkfIsoh3Ag5qYgdx7dOlQQ79oJXBxnGf61PuywOcrjqO5rpimvhVxu8XawuPlGBnHPpTRy2cnOOmakyXIAAUHv1+tNKhSQOTSlHXyMubW3caqSYx97PTHanAZGCOg5z3NOjjI4zkHrmkI3Hgfj6UOMYqxbf2UCEPxgg/SpVQsyqMjHPWmoAAR/ETwaSMlpAQ2R7d6zcGlZCTk9tDdswNqgE/ia0lG0gAnnocVlWMm4gHgYzkVqROXIwDjGT7e1dMOXc5pRfU2LKYR7QOCBxXW6ZOXiHJyODx7VxNuwdx6gdK6rR5tsaKc5AwP89625zFxvF6E+voWtSfbpXnxYw3YPuORXol/iaJhg/Qd68/1SIRXDkkgA846isa6lKFzbDS5JK5oXEySQL1yOckHj6epqn4qt4pPDhkwpOQoPfmrEAX7MBy2V4JJJ/OqmpW5vtLeLJKYyMc/jXgRkua8tz0qySjofI/7Q+gBPDk07A7CSqY4znjP0yBXzVplvLLErsvysuQex9a+1f2io4r/wCGty4Kq6ttOFA2gEE8DpkZ/KvivTbnZczQxFSCQFIyAR2/Oumo4cqk9PmfqHBlSSpVYp7Gv4bWBb9yQRuTapwTls9/TjPNfU3wYRTZiJRtCkcY9h/9evlbw3Lv1cuSAdwRgT0wfSvsv9nfTodXuIosgKwyCvBHbr3Pevdwa5oPm2I4pTnTbZ6C9uyxgmNiO2Mc+/0rJvFK5Ixjqc17H4h8IWsGnF4t5wmAS3APYn1zXk+p25ildSOVJGFOadSnofjEZqbsjFQb/myRnp71cgGNpAPvioXU7vmBA/Kposg5BHXoK54Jt22Ojm013Om0PCzISSpUgj3r1zwtzYFieWbdj0ryXQAHZCRkEg46dK9e8OnNijAfKwDBvWvYjb2djgqaovXm0Qkn6fWuTvB+8YAcA469K6nUmVYgxycHIA78VieQJmypGcg4weKytzWRyrS7K+nWZnwR3/WtyLSUdRvAx6etT6daiCLPGT3FXKu/Joipe/uZl/YJFZymFEWUKSpx3ryvxBeiSeTe5aSNipUE43EcnH416prd9FaWTl5BGSMDPf2rxHxDqEctxMUJJ3ZyPp1HtWcqnRnMkuey2MS6mHmk8c+tNtpDG5JOQ1VJpPMkIIJweD60hkIBA6enrWHMnudujVjet78sCoYgEcj1pY59r5Vjk+9ZUUpAHTGOeKlWRt+8EHoOavmWiJ5W1c7jR7psKBxgY+tbD3ZKffOc9OmPxrk9KvBgFmCHHLHtV2fUghBEquD1Cggj8TTbd9COVGjLNKVYrkgnI3Z/Gq637wtknAIHf9CaINbtpkKSybXAwBjI/E9qzby9iBG1gQPShSto9x8qtc0XvXx8prNvr6ZmyTkAYoOoQvHhSTjqT/hWdcXoYNtIIHoc1Or2Y1GIk824ZJyO4ziqjyB8E5HPc9PTmo/MLMQWzzml6Z4xk9c1bTSRumtkL8o5xz71GxPoCM9hSFySRjGPXvSByMg5B9BRESi11HcYwAAfQU4njGcZ7VEWwOOT2NO8wEEkgEmoekjOTd7XEcjOCSCOnuKcqAlOvr/9aoSG+UDjnO5jnIqdPkxuHNLmbdrEr0Hu2DnHfpjFIkgYEAjAOCR2phyTk4IPf2pgY+YSSOnAAxWluhafR7E4ARj1YZ7npSfefPTiojIEcAAgNzmnkH1P0B6Ucrky00+g6SIggg4A6j1p0UpjzgEk8EY7U0OwYg5AxwfWkVSAcZpOLTstiXd+SLSsXO4n2P0FQkhXx3Y4FNEojXaSTjjOOtKCAcMccZ+tDelkaJtL3WPIViBkgDuKcxGSc4LZwR2qAsDwCevJp4+fjGQPUVKb6sz3LKTDaCeSR61MsgAzjn0NU1TPAOD6HpTmcjbwTnj6VFuppFW1TLi3A5zyM84p8jAEAcmqkGFPzdSP4j1p+8bxkcY6etWvMbbtYurKE5yPckYx7VIOQCDzjmqgwcnOPenq+xcgk5OOe9StWNO2lywH3MMEbQcE02SZQV24IJGCOQfY1EjYUk4JHXFSK4JIwMA4yB1q7Ct1ZJHtbJAwc8Htin4yMHrUDFgTyVAwcjv/APWpROSTgdOCaz5Peu2PsidsDAGeB9aRUyTyefWkSUkcDnH50m4c5PT0ptpaMS97QcuFBGQD60ixhCMnIPOOuaiYB2J3UrSeUCDzzwfSle3wltKKLOCWAOAMUx1AOCAfrTEkY8scjHAoLnbyRuHbNO7eqEu9wLHcRjGP1oHt3OST2pu4sc556U7aFTcWIA7AZzVRd1doz0bGsckjGTjj60LlV5OfQdKjkkVjleaYXbcMAn1x2p36MaXUtKDwQeMc09W2IAWJ9yentUPnAoCSAB0PTNRtIz7SBkA881b0Jbs7sdLI24gMQD1C8ZHpTllwpwBnHBNV2b5ckjPTaB+tJE5LgAE5/SkndC0expxT8AN3HJ7CpBOMHAJHoDjNUlkDcOenbPQ06OTDYyMdjVrYVrmrDNkA4wQeN3OKebkZ5I+mMVnLchgAD1GcipEkEgB9eOe9S9RNJMvGYnAHIz0zil+0ABcHOTg1UGd7EkkHGAQOPypS5UEgdTnNFmxpx3ZpO/OAd3Y8U4EEjJAAIGB3/wDrVQEh3l8/Ifu85yPWpY5dxHP401LuypRSVzUjJdV2k5HUkYzWxokTyX0YyNiAk47HsKxYXztI59ee1dL4cAMrnnhAOfXNdkJe5JnK9WdDRRRXIWfNviC+h0T9pu6gZ1T+0LBMKeNx2jj86+Wv2nLQ6f47mQZAeR/nyBwABjHXGa+iv2jbhvD3x38H6kiZ8+EKSAOgbB/LOa8P/a0jEfiWK6aPKFo3ycc7k6/ic1w4umpwvLZH3eTxXtaFT5HkngV5bS7jZFXd56tkHooYEn64zX2HYP8AaLSKQlpNyK4LADgjOOPTp+FfF3h64MF0XBfaMHYvX/PtX2R4XmWfR7Zg4ceUuCo74GQfzNVRvyKy0PV4tpWqRkXwgSQBRgHHXqD6V3Xw8MaXk7shIjhYE5456D+tcLtLPuwevQ9q9F8B2i/2dfyhSXCjJxjGcDFdPqfnkvd1Ob8YO4uixwyg5AHWnaJKkiwMjk7ipPbnPA98nFV/EhL3WckDPO09QO1SaHKfMGCFOcginh5uLT6FWlKOqPffD1z9q0e1cnLBAp+o4rTrmfA1yJtJKHgq7YGeo9a6U+1a1FabOAWiiioAKKKKACiiigAooooAa2ePTvTqQ80daAFooooAKKKKACiiigAooooAKrTW5LiSM4cdfcVZopp22FYahLKCRgkdKdRRSGFFFFABRRRQAUUUUAFFFFABRRRQAUUUUAFFFFABRRRQAUUUUAFFFFABTGXDZ9sU+mlA3UA/UUARq/zDkHJ4NTU1VC9AB9BinUgep5x+0Iok+DXif/r2Bx/wNa/PXUJAZck7z3IHf0r7v/aj8Qvonwvu7VIy51Bhbk5xhcjP9D+FfBOpOkd0RCx2g5BbnOa8PHSlGS0PZwPNyuyOk0yS1Gi48pRcMTuJGTjtz2+lZ9vg3jMArZAyxOcjHT8KoQXJ8ohcDPb+tTW7ZiYkknGfXOK81VXzJXueq9I3sfeXwPmMnwO0k55EAX/d5HH4V1KFWmG5s7TkcdeOn+fSuP8AgOyzfBCyCgDCnOO5GDmtmC7f+2ogDiJgwJbPXjj+dfT0n7qsfNSXNN3PRoyWRSepAp9NQbVAHYAU6ug5gooooAKKKKACiiigAooooA8t+PrY8MRLkYZmzu6cAV8k6kzcggoc5I9K+rf2iCp8NWycEs7Db65Ar5Q1Zy8zgllbPIxgH/Jr89z2pbEKLXQ+uyvmVF2MiYgYA4PqKx78rGSVbeWAOVrTuvkUgncwPGOM1hXIcszOc9sdPxrwOZXV9T2LKD5r3Mq4BJzjHvUa5Ei5/U5p9zKXjOBgg8Z/Xio4syMC5J5xn+lbQ5t76CvK92ev/CGE+bds0rCIgBVHAyduTj8OvtXvPh2XZKkY7AZYDAPvXhnwlsBJcsUBEaIDICM5weo/PpXvXh8IpAKBiMckdPxrgxM5Kp723kjli7y1OthA2jBO70PakuiZUAI/IURShlG1Ru7E0kjPjaBvbqe3H0rjfLUjqxW965w/i+IXFtJHkquCCc4I968y0VzB4ltmUlogSpBOCD2Ofzr1vxPGgtpHcqH25O4/pXkVriLV4jje5kJxwDgn+QzXnxaTaTuegmltc9t0eRvJRuecYwMV0tnP5qYZhxxyOT+NcvpB/wBH2x4YDG1uRx2roIWRlGMhuhq4pbJ2Zx1kpI07cBWGB361qiJZQSAOmM96yYYyBktnnIFaizZi24HHTPGa9vCSVn7Q8Wte+hDLAyqcNn3qGOKUFeRn0JqyTuXay856+1PVDGMg/pXUnzSsloTzNKzBnKDa6imw8MSEOKd5jOCDzjuKYsgQgHOema2k4uz2sRbSxJMCyk8D0wahtHilOQQf5VNII2J5Bz6UtpEgZsjGOB+VbJ6prYV0osS5jQHGfxrPYHzcDoDkZq9c2zNJ8hBA/GmSx7QM5A+lZTftL+RcJWW5g+Pr5bTwJq5IyRC34jB6V8YaVZ4ZXR2XzFB8sgYHc+/NfXHxgmNp4D1J3OYzEy+nOP618rWUaCZCVIKgcHOPyrjk+aVpaM9LC2jFyR7H8IbbztUQquTEdvTO7IBz9K+gLrT2+xiNg5wo+YLn8M14N8I/NivDNEGBVcNzjjjkfiR+VfREFwJdNLHP+rwRnHOK+syy0Ye/qeVjKl53R86/HKxltbDTScI8spOATwUwSCPcfhXyr4mvft+s3szAIfMYBVwNoJyOBgZ5r6o+NNyJZbWGRmgdZyyMWyQQCM57ce9fJWp3ElxqN+7kOTKQH244H8/rXPmCT9DvwsE1zmXJjBIB9uaz3jJmLblRMHlgT/KtRolIBJwQNvPv/WqM6mDj04wRXhx5Vq3Y9ZzjKO421C+flQAeO3WvR/CCGQxgsoJIIya8xsGL32SrAjgE9MV6j4LYi4Qb1APJZjjaAOeO5rgqSne99BR0juemxKBZnOQCMZ61wmv4juI2G4ZdQSpHOWHPP1rvLZhJZRupIBUNzxg9cccVwviZxJc42gFiFAx0PrXLCMeZyZKXPflR9G/BezYaWz4ZAUCiSQZDDg4z+f5V7BaWaRIOVfJByB0NeIfCd3vLWCGG4liIABCthSD2I6fjXstnc/YWMbMSQcYznH+NfYZfX5KKeiR4WJpyc7Mm13YkYRwwIyAyrnBNeQePHCW7gDqpYe+DXr2pTG5tnJxgDJPrXjnjsMFkB6EcDsfanmFRez57muEp2fvdDx/UQMF3BxndyMkflXonwvY+SGU5DMMEHquf8K4HUwWd0+YFSMMMYNdr8L5THhHJOG5A5AB/+tX5njKul0z6CDdj33SAEC4HGMepxXQJtdACvT8K5nRrkSwrhgw9f5V01qQIgSfm9q+oyxucEkfNYpNS1GzmNORnPuetRtcrFGx3/hjvTL/DYCEnPHPArIuLhYImzKWjAJZj1r0K9b2ctDOnT50itquo/a4WCSmIE/eA+Y+1edeMfG2keBLCRrh97gFhGvzuT3+lcv8AFP48ad4X821sk+1zLwW3Y8vjr7mvjb4wfH2XVlubSNmSVcOJFcEvxkcjoBn65zXmRdbFVEoRdu6PU5YU1qeqfGL9qx/7HmtrJJNMdjhQUSXevvjOO/PY/SvijxT8QrnXL2VpTLvkJYySNyaxNb8RXF87SvK77xuILHg/SsWGMXQVy5U5BBPbHb8a+3wGUQoR56vvSfc82vieV2pFlnYtJNIzPuHJ3Zz6DFVZCZ5QXzgsCABjHP8AKrlygRU2AMWG4+oP1qJ4vJCkhmJ/QV76cdE0eW3KTvIbdSKFGTuI6lRUSMhAI7cHBzmppk2FGUMRnIJ7fhUCRIg3Y2bjyMfrRBXC0ewfbdgLP8qqceuan+xrdXUUkeWGOf04xWXeMUYYYYYHAA6/55rovClqZ7HzAeQdwOeo6VvC8XdrT1Jcm48r2Ll3CHYO4UADgKAPw4rNaQZ35bGcAMP1HtW3qasYYBCm8HJZsEbcdvese7lDvhwD2yBgD6Cuj3eugNxStY2tBbzFJKKnBVmznOe3txWH4ikSO8RBtLhSeP7uehPrWjG5ESbQAqnl84xx/OsDU5BNclw4YqCMqc4/+vVxknpEynfdohiuQpwCQQDx6VZt73zAYnKDI5A5/HPaqaQ743eIZAA3AHkH0+veq10ptmXgLjsK3TaM4y68pDKfIv2DfIpY7SoJyPWo72YeUPLOccipZ7xrv7OkhyF3BNigZJ6AnvWbMrREgk46kH1rFj51LoVjkOckep5piTDnALqeMAfrTWdwMlQBn+H1+lNDk84IYHHXH0rK4uRW1LbSM6Z3KR0OO1VWXyyXB6Dp2zRHhAdpz659aQ7nJI4A7+tWr2IUVsDsrOGJyD1wKUSAyAEHrwD2pEUbiNwIxkrTRKE5wc46UaFpuKsLIqyMQ4DLnOKck7xgFRzjBBOBx2zUIbBAI2gClw5wUwTg4yeKey0Q07jpX81PmPzE52g/pSyBXYFAyuR8zEcflRECjAMQHxk81Ls6g+nbjmpUmwSuVtrbgN/AP8IxSSI4OFJ56Z70+OF2fGcYPJpckAh+Ce/9adrjSQvIG3GCcEP1zUouCUKcEdqiDbo8MAT0FIibCQXB689qycL9A5ktixbFwxOMDsfWtKFmkQZwD6461iRuVlBdxjoMd617WYeWF24OOMnpRstEXBJ7sbKGDcbcA8EDn86gjlUjc5CknG0n9a0ZFCREnknAx61lXKCGckoUwfusM4pv3kaax0ROIzzkAk8g+1NS4aCQ5ZgQcA4pRudQVP0Aps0LMQpUnA6njmoaT0Jemp0Ol69NZsFiKqjc7QMZ981YvdUjvpXdQEkYgbBkcDr+tcza3H2Uum5stlSTzj2rVtUAQOSeTxmudU4811FHVCpUn7rWh6d8NreQs7qQHQhgTk9v/wBdelmQSAHGZAMsMdff0AFePeBfES2UxikfCMQM5xmvWIbkSxq8DjYR8wyScdua+PxjlTxDbO6EJwV3L0LFu484bCQ45GOorP1RlaXaXBkYEhSeSB1OPxqzFLPaB33gnOAVUdD9axrhiZVOfMdSeSBnmuFS5n71jujBySvYqzkoQSFIxzj17HNT6bD9oukIUnaN248D0x+tVp5BKwBJIB4B7H2rW0NHSRT0QHkEDr259KzrVbR91ExnyTd1qdppIMFkCOMjAzz/ADrNKpLNJ82SCVYMOQfStQMDZZxkEZGO9Y7sXLZBicHBBHIPoawp1XON7Fy5povwMYYioAfI6EdT9ewprmViMuygHIHUe4pttNIsYU4J6BsYzT0jDOXOQSec/lS5o6jgpP3UMLiSLZwABjI4P59ajYjY2eAB8o65q49p5amQAt0zg5wfSs69dljGBsAGfpUp3W9xuMno2ZV853+Y24kjBUAmsS8ADORuPVgD1GB/Ktw5jBdCwYDAOc/zrBvVBR3DbjjgEgD867aXNHZ2RhUi5WXY4fXbjMhIcupGduKu/D6INfmUuxDYzGxBxVLWiJN5CgIRxt6CtP4cti+EgIIVgrAjrjt645r2W+XDtdTFxlKon0PbNIgjWAESyA9lIwMeh9av3DkZAOMHmoLDZFbjcockcEHp6GnTyGWAMEIOCBuG3n3r5OEXUd+3U6m3BanM61cC3lRgCAx2kgZx71wPidBJdyyvOTGCBjy+R68etd7q5LRyAAFmGCR6DnFebavG5nlySQSSRnivcwcITa53qjBzTjZRuM8MTL9tIL7CxOAecivTbSZ2hJZ84AADZ/KvMPC1u0MrhUMpZixYnkL1x9BXpdoFNgHwEJAZSTkn29AB61ljeaFb93sbU3Jxdzm/GDrFYyNIRIgZQQARnnj3pmntlQATjAwcVB4q2vAQ5IGRnjPH0p+nybLdCykHGQOma3T/AHafU5HZN8y/yDXAY7KYBgN8ZXkZyCMHivKfD6uniIxxuwI+UsQDx+PBx+leo6rITayMQMbWyrcY49/zryjT28jWmKbSm75STknJ5I9q9PBNyozk9DKrKCtZnry3SPtQSku2cADC8dRikE3lq8RLFiRnnj6YqCEiOM8gDORgZ4+tBu0nUMMEAZ6YzXA3JyszthKmlZu35EEhHnlmGOcAk4wP6nNV7qfY4IBQ5CkgZyPXFLNcs0uMl1OGAYfd9qr3Dq6g5AIGCAeh9a6ZSd+W1zhlKcXJbnpvwvgkeG5RNx4LKyZIIAyenOOO/pXRXiCOQuxACnJzk59BWX8IALvRtQlABEbBWbndkjkY7AcH3yK6CeMmfcACOuDxzXDKL5bo4fta6nb/ABAuA/w+0U4DiMhPKxyQdpJJ79f0rh9LCEggj5TkEdvetfxFqBu/A1vbtLJ5lrJ5gwhAHP3cjsQOw7Vi6SpjUoBgAHLAZxn+tfRYJL6smlYj3ehtSOB0PUdeuK9k+EzQ2XhweTKNjyAMygDfjOTg88k5/CvCZZHSTywzP5gIUDpn1zjivUvDGrRWNnaQRjyk2j5Rxk966JuSacldmFad90en+OLs/wBiPEJQGb5fLA5Geua81iDIygEsoGBmum8U68t/pNlHkAxsV+U55xySOvPAz/hiuZDOYgQACTjJ/wAK9ak4xitDPlUVqdh4Ot1ncIqKXOWCkEqQPf1P6U1Vex1q5jMakBhgnnAxyDV/wDEEUbQVHzfd4OOpP65qt4oVtP8AFE6EkExJMGTkFTkj3J56V1J81OSRC5r+RtwOQhB4DDBGeo9P0rXspo0CjJ6DBPb2rmrWdpoBk9cEnGK2LNkVFXnAIxnn9a5oNSVupttpc66zdCACeRVyUosJHUmuet3IYEHC9j61pLch4ueACATjvWq93oZczSsVblCEPTpzWPE26YjGeOpFbN7kQvkEDBxz+tYNoxXbvOTjk4xzRNqXSx9JlcL0anoT3/yxkA84PNVrWRZbYMABkDGe3v8AjU92wETZON2M59PSorTAiyEY5GQxHBGSDjseR+lWrdR0bww+r6hFIQxGOe4qzbAO4bnGOAfSqtnINxBYOQTkgY/CrNu4LAYIAGOTWTv1OPG6VLmnK37nGOAKqwEiQgEj2Iqx8wiLBA+B91jgH8RzVJARMCPlOc/ShJWOJWaNTOxMqMgDjHNV7uTAxnHGeD7U45VEyRyAcgYBPfiqtzlzzgZOM+1K0e5k+5TknCNgjGTgZqJ1OcgZ+tSyFZMcA5Oen61BkRLhizHfkEc9ex9q2ijKWmo/e6nBIAI4Ujr70q5c4/D1poJJ5OV/ugUm4jIUf0roab0tYi91oKzHBAJUMOoNOihZip3YXPBFIQMgA4JGQD+tPVsHGcH1rPm5dEyo+aJlwCRkZxg+4qTA6nGB1pgIZTzkjp3PpSrkEkckjntSvdaGiutbl+LYsYPHPQg5rpvDGpm2vY0diFkIXaBnJ/pXKIuRkjpyM1ds7mSFlZH2MD1wDWMotl77s9M1K2eRCSzQuDzgYJ9jXF6hC6zFBk4GefSvQrKaPV9MiljA3hQHXOST61yut2pjkJPB9hXTQd1ZkNX2OZJUAliOPepEkR0KEgg8YJqK4jUZJHPYmqu9QM+vU0pxd7Mx5k3Zl6Jip46Yx8velacsfTA4OKhQgxjD4HqO1P8AMVmPYYwMc1mrbM0TWxaDbh8gGT2FOjwRkknnuDVZJdrccHsRU3mGQ9QB701HuSTCRYmJQg5Ofm/Xiql5OOg55z9KdIwQABsk9xziqEucncR14puPmNJrUincIeSAOvArqvCMoSZCDghgykHoa4+YguBkHBroPDkxWZACcA4IHcVw4mPuc0TZR5l00PQfEKC6025hfYQ0bD5jwD1B/wA+9eEadp50uIwOys6schQAASSTx+Ne5yWpvLQoMHdx8x4NeJ3scttrV3DIACJC2AOMHvn8K68Iva02+wOKa940LIkMM8jPFdVpZzg55rlLEhpdp6Z7dx34rpLB8FccVyzgk+bqF+h1ti3AGc+tbFsQUBJJOMZ9qwtOJ2gg9uK2rYEkZIxjpipTW73DRrRmtA20jA5A4zU8AG4k9egye1UolIUAcr6GrsYDgAcH8sVopJsjRaltW4JA6DnApQ3mAY6Zz0IqMHLAYwTyBT0YsvrgnHGKfmPluSduM0qcKBjknr7VGqnr/SpBlCccg+tO99xInUfLigbzjOMdsGmLnjAGcd6mjByQTkDofWhJLUm9xQp4yR+VBUuCD3yMe1KegAznrxSAkck4I6GqTuSGRgAdMYB7VLHxnI+mKrouB14HrUwYYGSR7AUDtcsdVJ7CmAhSASBk8Z70eYBxxk8ZpUAPBHTpnvVAiwoO0A9aiuJfLXIIGOozTi4jQbs/XGaoXM4JPuMHPegRLHMZJlKkgc5z39qtysFTLY/Gsu2kDSDPHORWlOu5Vz2OaQWs9BUAMY559qXFMU5Qfw+wp4z0rIoBxz705RTfanAAiqjsJjqKKKu1hBRRRTAKjkYjkHp7Zp2Rgnt71ExIPGM9+aQCH3ApgwSTgEE54pzHnnj1ppYDgcZpAhN3HfPYE0c855GaTBHHTjGac4KjnBHtSsUmNPAyDR0IOcDFG7BxgY6+5pM5GR0o2GxS/PH4800jB/HjihVPJ6mjvzRuLQeFzgg59x3p4UnOSCMcDFRj5RkkjJ49qkUHPbNO4WA/KAOMZJPFKMcYPQUpBIx0oC4HSknckARgnGfXimMe/QelS7SBweo6imuoKnI/PvRcaK742g+vGK8Y/an0iPU/hZdyspMlnIsiEdsnH9a9pmXA968++NFoLr4a+II2G4fZ2YjHBwMgH8QKiSvoenl9V08XTku58h/CK6ig8TwqAxjkQQqGbgk9vrX2P8HleDRruBzgxzk4PbPavhL4ZajJp/iXTZJGJ2z429fl5GPqB39q+5vhVd77nUYsgq4SVPpg/wCNeNhkoYqSXU/TeLoN0FLukelUUmfSsbxV4qsPCGkTajqEoihjUn3Y+gr3z8gjFzfLHcp+PfHFh4A8OXOrX8gVIl+Ve7Megr4A+LP7Z/iLUb+5t7a5mtLJgdqxqAAMY68+/YVX/ab/AGi7zxzfmOB/JsImKxw54HoT2z1+lfHXiDXDeu7B2XLMxXPX1P8AWlUqRox1V2/wPsMNlSp0rzXvdfI6b4ifEqfxbMXknJlBALkZbAOfxJ/rXl+oXI8xwBhTzkmqcmo+RKQckE8Enp+NUbwkOxAKnHGSefX/APXXiSqOekj0aTtHkbvYiuJiWYAkA8cnrWZJgyFmJbnAwemKsCTJOVJxwBnHNVbhRG+CCD3B7Gs4q71Mq8W4vlHNyACQVBLEkZz7Z7CqUz8BkAK8Yweo9akLksBgngjgjFQ3cTuAiAhhwc/yrZLl6HApW3IhlwSc4HGSf1rE1DKzAg7lxxgVr7THjLthh0Azg1n30XmOSBgD1FdlJ3eqPPxa5o+6UofmbkggDmkljcAlR8ucGk8sISeQD7800ne2CSAOcZrrPDatuiaI9QwII6AcYNRFQzlDyffvSrIFcYyee9LGEDHJIwCRgVa0I0P2hAJBAwFIKtuGc98VZgk5BIyOMc9fxqojncB0Ude3PercB2jAAII446V5LXNuz3ItdTSWMORtYKPf0q0oVXDtklRgYNU4FLjOCAMZ7VcXBbCgZJ3EAfnxWd1a0TaMk7pbmrYOIyVHBJ5FdHaksqgkkY4B7Vy1iwfBBzyMEGui0x8Ekkk+hxxUyUV8JU5aWJbtMk5zgDrxxTYn2IcHr0p985zwOD3FVoiVjOce3GKJuPKkc9NXTa0RXuSsmCSVPoo4NQI3l55zzwvqadOAHyTgn1pEQDBwCc5Oe3vQldKxvzqKsW43PAAwTTvM2lwBkggkgdqSEjByeD3NJnc4AOVIzmrTad7kOTetiZSOWXj9fwoDB238ZYAbsdfSkiUAZY9uBThkDAAz29qvmd0hOUVokSEnaeOQMAU1lKjJOBRuKgDBJzzwOKcxPDBd2OCPTNapx6g2n0IkXdhlJP0qZFOQQcDPShHC5AwO31oTIfIBI71CcL2TBNxW5o2RAIwck9TW1CpCEg5zWJZZYkhSSPSte1kOcZwMdKfMlLlWpM5X2RetCUYd89s10emTbyqEEHoOOv41z0IyBkZx+tbGmylXBJwM/nVtpWZidHIn7o45yOtcNr1uRM4I4Ixkiu4jcMgxkdsVzPie3P3gTnBGAMAD+pomozjYxg+V6mTZkmDBx6cGtHSYo5PNWbGzoQf61lacBtbkn/CtPSpVinZmH4fTnmvAcFGerPblrC67Hzp8dYN+m39tEGeNGYYx8pBzx9P8K+JIFEWpOkrFEXGGI/THtX3z8VtKGpW+ptGreUhYnaCCO/48mvgzUrIL4iuoA251lJbBzt/D1xzirr1adKKvqvQ+/wCC68Y1Z05dUXdJuYo9XERYqh5V1HJYH09PevsT9mTWIotVgjBIYEDfntlcj9a+NrSEW18GcqSpwCpJ/nX0Z8BdYNnrNoIxhXcs3u3GMZ+nSvZwVaU4uS2PouJKUalFtPdH6DSolzasjKHRh0IrwDWn3X9zsYFRI2Bnkd8fhXp9p46il04Bl+coeQcY4615fqSDzXK4ySWZh3JronUUlZ6H8+Qj7Oq1IyJWKod36A0W3ySYJyD1GaXayzDJJA756fhU9talpQRxXNTgr2vdnVdJXZ03hyIySIRgAkD617Fo1u1tYorY9vpXmfg+0824VMe249jXrEaeXGqjoBivZa5aaXc4Kkrso6odypGrEPndle2McH61DaWjCRTtyDyDntT5iz34PBUAIcHoSa0lUAAUvhRhF3FCkDAqjq2qx6TaNM+T2AFTXt9Dp8BlnkEaD1/kPWvJ/Gfil9RuTtDRW6Art3YySRjP+HvWTaW5lUk1pHcq+IfE894zNJM0mCQB0AHsBXE6heCRye5PWnTXZZjk8Z5rNl/eOBxnsTXPZ2bOqnBKOpKrLgkkqQeCvX60xWDE5OQCOnY1G0TKeQCR0zRERkg/rSSjHS5StHqWVILA55+tPjlw3PAB5quqDOQSD2BpVY7sN0xjmns9tzXVmrb3YLLyfX1xUzXAZgCeM+tZcbIGIzgipEILHJ71pp2M3ZPUvO4IOGJ65FNdw+0liCB909qrBCu5skZPfmk3bnx8wOMk461CjBhyrdFtW2gnccH3oYluhxn3qDzSwAHTPNLklcA81a5bWHZIHYR5OR0AJH6CpFbJIzhj1FQPg5z1xSxso4yQRx9aaSW7ItG4pfy3z2zyaY8u9sAEY7ml3GTIwOKYQM8HPtQkws1oh5c+uT60B9ykHmmtGQCRkimpL2K4HqaFJPdAS+cRjPIzUrSExYBKgjmod4OAOx6UOWZsjAGMYAqk0NJvUlDZjC8LjqwNNbAxkZBOMdMe/vUaAHHJBA9adnceSSfWk290D5krLYkiUc5LMe/AAH9acxGcYJUjmmJJsTA++D19PWmEiPgcAio9p2Qr3WpMMOvDEDoCADmgyYUAnGOOuKYIjgEnHGBzS5CgEMCc7ce3rQ5aJj8rD+Mk4O3HCnqPxpB1OT1xgelI54XPAzyQMkUm/KjIKkevGPyofLvYHtcmwmM8DHb0JpdxXABAYnGD/jVfzSSTnOTwKVXKqTj3PNUuVoUW2TRuSxJPsRjGDUwBk4HU9z0qvHICoBHPqKcT8hACk9twzUtLobcyWiVidSwPQkAdcdD6VIwMmCOOOahWQsgGckDkgUvmnjAyPWs7OWiBS5mTbzxg8Z61PHlwACD7k4qll2AI6EVJG3Yngda0SQty4i/Lhs49R2qWNlIyck9s8VUilC8ggjpyKXzGwx4zk4x3pcrvdC16sssSxBDEY/z0pA4Y84PPBBqFJSOTwfSnN8ykhvxHahuT3RbilrcmDcEg4AODjv7VKPmjPByDyPSqqSYUgjgY7ZNSGQgZGAD146E0oySFqSdgACOPxpSNyk45piTcPv5HYAZxipY281QR0OCPendasTtsNiUFs4yfc5OB2qV+Rkfw9qFVfMxnBz2OMUSEq2Bjk+tZufZFKKRFHnIIBI7Yp8jYwOpPUYzT9y4xnFV3l2txz34PSqjLSzJjC+qGzYUvsQgZ4yQM0mAXIwwwNucYOe/FSZLYJz0pDjaAOCB3q1fe5o4vYhOYiR+HzdqbGrOeScelPnjOBk/kaYCADijfc5pppaizAFhjrURby/mJA7YqQMNwYnr/AAntSDbI2Q429BwRj86pNNaDSlbcCxYZGcmpUZ8AnHJwOabkdV49iM4FMEmRgHIx1zSVr6qw07FrIjQZOSTztzwalgmzg4OMd+MVTWdt2NwY8Y3HkD1FW4mC7c4J7kDH0oclEvpqiy0u4Ec4HcDP0p8ce4+pHeiNVfBB+oqwJUUZxgnkj0qXOTXuohJJ6h9nZVJzke/T86mEY3AggpjqR19qqm77A8fWmvedMHA6VCszXpZGxbYRiBwCc4Axiuv8MOGSQKcqmBjPc815/b3oRQXbAzgHrmuz8IXPmu4A2g55PVunNd8Jfu2kc0o2dzq6KQc0tZEnyh+2v5unav4P1OMH5WkiyPqD/L+deVftX6ev/CO+F9Vl3bJYFRgoJyQFIPHfkjH/AOqvY/27oCfBnh24RfmS9ZM/VRgfzry34tRJr/7OXhzUpMERIq7s5KN0Bz+B/OuPEU+aDbZ9tlUv3NOUtlI+Z9CkDaguRgMcYI/zzX2D8OJAfBWmLlWWIFQxIywJyCfwIH4V8aWMQN9EoYHpnA7kda+vfg4pufAtkzEN5UjQjoc4UdfwrHBzfsrNn0nEiiqcaie52m1dw28gnn2r07wFbhfCOpSsGIZxtJPJA4/HmvN2t5I5QoAYjkDPH51654bhW08CBHGHnAHHIDdzmvTXK6b1PzCpc8z1uL985K4XJwMYxVTS2KyDBK8jGO1dFr1gJIGYN5h/vYxmuVtAQxQknBzuPFcsZ+zOmHw2R7D8Orgm5nTduQqDjOcE9vxxmu+z3ryn4f3oTU41HyiUfN6nHT+der9RXZKSnaSPPqK0haKKKgzCiiigAooooAKKKKACk7UtMByw9SM/yoAfRRRQAUUUUAFFFFABRRRQAUUUUAFFFFABRRRQAUUUUAFFFFABRRRQAUUUUAFFFFABRRRQAUUUUAFFFFABRRRQAg4FMPDFieKfmsDVfEUNldNCn76VRkqDwp/xrCrUVONy4Rc3ZGrLqENuf3kiooHLMwArmtU+Jui2F0lrHMbud224hGVU+56CvI/ih4wu9Qjnj81FcjYiKSu3v+Jz61zPgtbnyYhcymdwQSzEnkGvFji6858q0j+J631OMIc8ztf2wcy/CyCXarEXCEg9OSK+FrnLzOyHLggADgAdx9a+7f2tkEvwQaQnGJIcn2OM18Ibn82UbOQfXr71pjG3NJdjbA3UG0upNBc7QAR82f8A9da2nFpZlPQZ6j0rLhAIJbBIPer1rIw5Q49MDtXGox5k+p6nNGUbWPuz9nf998FoEXHBkVcHIwMY5raEkT3Nq+DksFB756Y/n+Vc9+y8QPgnCA24K8wUn0wMVt2wVLqw3YBDjC49TX0NOd0fLVHao2j1Kik60tdByhRRRQAUUUUAFFFFABRRRQB49+0S23RbPBUMHzz9R/8AXr5Ovpc5JUoCT8rdRX1V+0U/+g2URxtkDKxJxgev5gV8pXfmOpLgDBIxg8gHg889K/O84lF4uzV9D7LK/wCCmzOcDBzn2JrHvVLO+BwBxjqTWrJK3IAO0d6oSf61Tg43oCB3ywrwZOJ6l7PmOSjvlkuJInEqupIOU6H0PpU0YQOGycA5AXvzXX/EjQ4tN1C0njdXW7QkLHghWABIOOnfmuNhjLSgdDntTi4tqMdjC09W9D2/4N3bLqU0KNGVeEMd+cHBzj9B3/LrXudraCV1lJxMMY2ttU59hXz/APCANb6lHIg+4jKQ3TkY/wDr19A6MSbcSkZBO0ZIGCPbr+PSuWtOMJSaf+ZKvFbX8zqbRDGpAwGIHzDnn/JpjGXPzctk4x6VLp5LqBnHuKnuVWLIMitkcBRg/j61xy5KkbsnmtKxyPiC2OoWcybS0iqSMHp7148oaPWYiylArkMDwR2/nivZNb3vG2SVIGeB/nFeN6/H5GseYhI8xgDz056j9K5LwppxcT0lF8ujPYNAmDrsAD8Kxx0Oa6qBQy8Ag1xfgtHMSbwAoxyO9dzbSxD5lTB6c0qfJJ7WOGq2tLEli1zHLteEqQcqwIII7e+a12S4kVdqBemSf51WS5aTYVUnHXH/ANftWlFMZIiDx24r3MOoSjyts8erJ3vYiWGUD5nBFWVk+QBhnvntUfMf3Wwf1p6fOvXJ9RxzXoxsvhdjlk77jWQBGI7iq1tH87c5B7d6uyKQhXqfeoYkAY9qHTbkmwjLRjolZnIIGMdD3FPw0ROcAVIqkYI6+3anMuevNa8kLaGbkUJtxlHy8nuOKdcHdGFKsPxq06DqT05yKgnH7stnOPWlCnaTaZopXseV/HUtaeBblBu2zyLGNxJHJAP04NfL9vdTSagBFGzg4y/QYB6V9G/tDXLDwhBAZC3mzqF5wAQwOa8J0uwWSQZIGCAdvGfce1eVVkpyd47Hv0fdpXke5fCa2MlkZCXTe245HPHGPpxXtCzlLIQ42bsZcjPH0rzD4UWTf8IxbyjLjztmD1ILfyFepX7bI0JAO0YKE4BPb6Cvrcvo3pJxPAxSXOzwb44RJLcQAKxQSkAuCN3ytxg4OD7V8r6vBHFdXCK7OAxbL4BBPJH0HQe1fVnxoubqLVrd3dDbIvmKZFBP3dvGeOCev0r5S1qWOXWtRkQjy3uGZdvYHHH/AOrH0qMc1GDTOnATlzqLV4vqc7OyKuRknOTkdD7VnzqHYEkknpmtS9twMKo5YnoO9Y75DDqAvtkjFfJON+p9BKMejLFggFwDkHnt/KvSPDlspCMEzkYyecivNrDOEXcCSxIZh1BOcV6X4UlLOig9AM4PIrlnUdNcrWj6lU1o+6PRrAlbMBhkAd647xOEWcgkJnksT0HrXbWuDbgEZOOcVxXjyFJlJ2qhZlUKoyScgdT29frRCWlkzK93ds94+B+JNPLiMqiqo3HkD0BPqR6+leolw12CSCCc5WvJvhNqiWegxJ5QLFkyM/NyCPpxXsMMCeYApDKcHqDyR0r6LD8tSio3PFqyaqN9C35Ba1btjnk15J8QbdiCoOQDkj0GP517EyhLVgOoFePfEVCLnAcmMtyBkEfU1piv4aVtjTCyvU1PJdTUohzlWJwCBnPsa6f4Z3QNxIiEZJAKgd/84rA1Yxxs+xsBuoBq98PbpIdRlKDOSNx3EEHAwfyr88xy1dkfSe846H0Ros48tTx0HA5rponwgLHj0rg9AukhjQiQFh1JPGccn2p3iXx9FY2DRWs6y3h+VTnIHbPrXq5ZiLR5Hv6HhYijKctEbfinxbbaascMX7yaTO7byVA6nFfOnxc+MbaDHJbx3ZM8pKxxE4OO5wO2PWqnxX+MA8HaP5UVsbzXbuMsJCw2KM4JPcAH/PNfGPjXxzdtfy3l5M89/ONxJzgD0UdgP/r17lPDVsZK9tF/WhMFCirXsXviZ8SLiyWZHIlkmfOAeQTzzXhOtas80zSks7seTgZHt9BVvXdTn1W5E9zO0rDoCAKwXkNzcFCFKY6g9DX3GAwUcPBc2559dqotSrLm6kYkHCjBGOCKmsQisQASuCS3p7UjgKxVQSCwBOeBntV20RbUGMjBc5GB1HevX5f755i913I0WSTeUjLt2C8nHeoTFJJIUYkEfeUnofQ+9ac2y0iC7S5kGCFI4+vtUcICbURFBAOWXPJ9fan7O+jZtNy2loUmDykgAso/vHoP61UuJVRBlFcA/dORn8q2LeER27yuHKyKcZUgE/j2rm72XfMQSQoGRk+/T3NW6fKtznnPQrXhWe6xCSUONobjBxz+vevSNB042ujxIj/umG4jA5PWvP8AT7RLq8SNlLI5wePfjNej61KNI0i2iMiRsQFAjyDz056GtVHltcwUoN+8zN1G9KWUoY+VuYL05BPcdq5maYyEIQDtbcGPBPHII6V0KSLdebHIzIDEWYE4JIUkDvk5x/8AWrkreRpJUBHlFjzuIGPr2rS7CbT66Gxeu1vY7nKuyjcAjZByOBn1rnjeCWJGcAN7Doav3F2z6aYiFO1iBIOoHpjp+NY1q6dC+ATgE8CmpX3M1dGhb3ZjPmREAqQQQeaLtkukLqWZRngcYPfj+tZxuvLyq4wTk+9Oiu/nUYJDqSSD0welWpcur/MmWruyrcKYzwcDOR7Gobg7RhsFwBlgc5B/rVm+h/eAodwIBJXoPbPrVWWQB+D8wHGfShtbopXesSm5CsAqHk5OTmmhwGJYgHsAKGdw5ONxJ5603BdQDgtnqKy36C5nezJoZWSYHcoIGACMilMgHAwM8VACEBDcMDg4OeKe0gAHI55AzyaaAXcseeuSME+tR8MSMnJ4HvSs+6INjBzwCabyMEcEHr6VQKQ/yyowBvx1NI28dMIBjnPelVgFOCQwHOT1piMGTg5x0PWp1Q3NocSA7hsFgeCT0oOcctjnsetRuDkdC2Mn3pMOCpAJ2jFG5KkywMtheh7kHHSmzDIyXIP93HBpI5OSSMntjikl+YbeSScg/wA6Wq6ju2JGwY4IIXuQc1ISNvQ89j3qusRXlX6nofWnyq3ylSoBIyWPSi9xpN9B/lGUgk4UHoe1TROd5yckHjHFVg7EkDnB606AlpMg8DqP6VOkuoJ20Ne3lZyxZvkIAA9COpp9zAJFZkZjznAOQfes+OZ4WHQ5OMZ/pWhbys53hF25wQRx+lJWW7Ku1oZsAeCQo7HI7ZxgVfRXkyQRnHWor62Xlxkn/PFR6fc+U6pKWKc52jk56c0ShrdG0Z8q5WPmiMa5CZLHkDgg+tWrW6ZplEjnBwoDd6muIRPsdeSvIx6d/wBKgRg2HVQ/oRyBVWVinyGzGjKoEb+U45yRnHqMep6V03hrxnLYXAgnm2wOuCzHBBB6Vx1hcNPNscEc7QexrQkt/LYOVIdc4HUEVxYjDwrxtJHZSlGOqVz3e2u4bm0BR1fcuQQO57Vn3UeGO4ZKjcMHHP1rgfC/it7MxQTgoc5UkcKf6Ejiu+E8V6gcuGLDJ2DoT2PYV8ZVw0qE+WSPWoyVRc0nt2M91MrBlAJPOQa1tIWVJ+7uB90dx3PpxVBIESbcCfcdq27IorAnIAIyQM55rnlbla2NNtdzp5rr/QeC+44ADYGB6GsiJnnZuSCDgdq2bhEa1QBMluQc4z+fFZcHDqejqcjmuNKkldvbzCzf2TSt4VhQCJMjrtZjgk9fpmn+U5OFCksQME4AP1pbcbkRMjLEjk9/8KdIrLnnBUkcjGCK55zVrxVy4K3l67AEKOUftxkHv61nas5ghkKAEkYIIHf2qdXlYtuLKp43Yzg/4/WqVxvnuAo5BBIYnAz2qow6qQpSgut2UOZIyyYyBnrwfxrnL4iRSAdgyVOeMkHqAegrpppGYlXQIh6lWwcj2Haua1WW2guXEQeeJTz5+ATx2x1HvXRRi2nyy17A4xmvdjdnEa/OuHGAUB5YDkitL4Zjz7l9ykRh9ox3PoT24rF1hA0r7WIQnOCBx7V0vwxKm/EYkZIhncVHIbt9fpXtVVUlhW2jz3D2s0trHs+nxrFbAIGA5wCc4/HvTr2V5EVeXAXBOAMevvURkMcKkc569ao3Fwq5JLNkYxnge/1r5qMHfllojvai93dGLq0hxtjYE4P8QGDXnmr75JZGQEBTgkjr6kD0rr9YuQ8j+WQDggk8/hXB6vckEoxZRINoxnn2z2r3sLT5XzR1scrnGPulzw2HN5Jv4BIxz2+ld75zm33GTcVwoBNee+GpXgwCe+3JJJYDkAmu4s7vKLwArHDEjkfhVYmlzS572Lo2cXcw/EMuYWIIViQoBPcmi0YBUAbJI5B7VU8V3HnNlGV3QggMf89qW3kMMa7SMMB0PWtXCSpqMGZ2d9GHiCWRrKQF2kIAxuPQV5da3IOpElMmNiojOQGIPT6H1Fel6rcHySMDBBVi3bI4rzRY8a4BgcSBmw2QR9f6V6+D5o05R5jjxUUrK9z0my3rCqkhFABIJwQT2q2kZ4IJxjpWbBcpDApIJIHIAzirqStKgAOQeCK8yfLtfYcZcqsn94ksnlsRkZPcjOKzJFidzlzIx+Vl6AHtV66gWEhnPzk4Vc9aypirNvGMgkAjsa6oNyjb/hwu/hseufA68IsfEcCKwBkUuQePurwfwAPHpXbvDvBwSMEV5f8ABu4ijuL2N2w8gBK5ILN0zj2AFeoQSM20F1OB94DA69K8mceSclfXszzpc6k0uompkrozpzxhuSTkD26nmq1iTLGNhUnHBPAPHr2q3qlq7abcOQUUEAkN8w75A/DH41RsJ0FuAEZAFBG45I9j719Bg1Plt0M37W9nqWhIFuBkE5GMKMjityxvDHKpRiBjOM9MVz0bj5iOuOPenwXhVtoOQozwe3t616j9/S5DtUXK9z0KHVH1C4V3bOQMk9TjgfoK05pQmwgYBIXgnknpn0rjvDbs0g3kAk9hgV1bqHkRAchiAa3pcvw2NJ0eSMWmepeB4ljgUk7gcY+lVvH0e3V4ZSm0tGNpJzwMAHP4Vo+E1C2CZ5cHjjoMevrWf8RZHSOyYLgM20k8fKM8j8eK76NpXSONq+pUsbgNCoVl3Dqq9jWxaMzjB4AHr1rmNLmwmQAcgdK3rWUkgkdOmcVmo67GmrsdFaTOpAJyg4A/rWhDPknjJrAgm2gHBBIyB6H09K0LKUD5iCGJzyelVZILamhdMXgYnBfHIUYH1Fc9FKHlyCCpPatieYpGxBBBHesG0lxPhiSMkZIx/kUpJfZPr8og/ZVH5F+6QSQFWGVIwfaiJSYkVWwFXaBnAA68+9LO6+XnPXrxTIHPkhRgD2FD8tDzbtUnKTurkcHySEg8k81ctkJIHU9zmqIIS8dWPyAAqwGckj9KtxFGXB6sR945B9se9Rurs5cU1Kab6o1I2Ih2k8e9Z8pKzggsCvZSAD9farpBaPGDjI6dqq3CnceuQcHiq22OG9neJdDkoAqrgnkk4xj/ACKqXQySHQhAQN3QEntUkbHyST1xxULyB+Dg4PQ1EbN2uS5Xe5UlBLFwRu54HFRq+SS3UgZHXFLIxBGevtxn8KYMlj0IH610JuJnJ9R3yupzuznjjNOyAijHOOnp9aakqmTAwQucrnHPbmkk+fkYzngHt+NW3zO9xXuSrOQQAQVBBKt3/r+RpyorAE8kDH1/Cq6oGHI+uD6VYhYo+GOVwcL71DSb90dyYKGYHq4AGSM8emakUMTgYA9SM/pUCzckk5Ix2PerVuQ6A5I45OCOfoamzgVFNu5LG5DhSQSRycYFEjlQ2DnHOBUZ4YkcHqM00kvH5pBVmAJBHI9qL30N4rX3jtfBWuvpF2FZ18txtIYkjPUc9q7jXNNjuYxPEOHUMpxkHI/zzXidrcm3cMCST3U5r0vw54pluolgcEqVCluMewrFKVOal0ZnUXKcxqKBXYHIwcEfSs1XiccAnngkEfpXca9pCzh541BzycVxlzbmEktkenFelKnGceeBmrWIAQrEHPSplkGAQeCMjFVSwJyQfqRTgwz1J5446VyWbeorX1LIk2nBOP8AZI5p4YRkEE7SDuyc8/TtVJxj5yxPPC4/WneYZVKsPYEGnyW6jSJZ5huBUkDPbvVGe5ZRkK0nbCkf1p8z7QBnJqDA4PJB7UnZaNFX6MGfkHvW1oU4WVTnB9PasRiG4yBxjIrR0+URqFLDaWGcnqe1YVLuNkjS/wDKj1jTLhZogCMD09c9q8r+JWnxad44Z4jsjukG1SDnKqM/1Nd/ocxaEEHOCAcVz3xSe3D6ZMwAuFYpl+ScjqP0FGFkvh2FaTRyFiS0mSCMHHpmuksc+YAB15Jrm7d1WQg5AHXHY+mK6PSnwRnpjg4rOfNCW7Gk7dzrNPbI5POPTFbdudyBeMdyec1z9kd2D6jkGt21f5Qepx1FZxu5XYrdLGpGzZ9R29qtxHcNpGRznjqPSqEJLjOOAeSO1X4FI5PWq1JvcuA4wQcEHI46UIQq42g5+UZ7VGHIBJBz371NFzjnJIyKcNrgyRGBJAByOvFSbScYGR7VGuAfTPNTFuB1q07uwn5jo8EcdM04E5wDx0BqINkYByRwfapBwozz6Y7VZN7bEhOO+fp6Uxz6jIppJDDJo5wTyQTiqC40scfdGckY7GlVyMZP51EwHYk8jvxSK3OCfxz1oDUtxMCBx26kYyamUjzM4GAOCOtVEbHAqZHKryc8etK5JJNIFyPT3rNmkBOMc+9STyYPIOCcVUkcnrwaZdixZZ+0LyQCeDjPeta5+4O3I71l6SM3CknkKcj1PrWrO2CPSpVmJbjkHHQc804ChOFGRzS7qzSVwuKF4oOKWkrReQhaKTt6UHtVALTGGQBjI+uKfUbkjp60AIz5yKYRjByR9KQY6gZOPpmmbiCQexx1pJ3GKxwTk4J9abtAAz1B4J7U13DHoOOxpR09qQDxycY6U1umCAR/OkU8jHPOOKcccg8GgBoUEE4Oc9fSl3EHJycdBQvJ6Y4pBzj3PXNIELzk5JHOQKauecnOTxTtmDnsR2PegAhsY49zRYLigHbggEE+lSAZAzzj1ppUqQOefTmnjBBOM59D1qhAuckk/rTgM845xQuCAduM9aXOR0pMQqjAx+VIwPeloIDDnnnNFkMry7sH0rn/ABXpi614e1OylUlZreRCmcduPxrfmJzwRj0IzVS5GUIzjPH1H+FZuN3c3ovlnGS6H5nWoGj+Ipw4aKW1lOVC4KsG6/XrxX2T8M/FsVp4p0mGRwFv7byl9DgAjr3zXyj8YETw/wDFrX7RY8K1yZVHBODg/pkV1WteJrrSPhno+vWMuy7sLlWjkxyDkZyPyryK9SNHEI/fcbhP7Wy+lGG8lZH6A596+Fv20vjWV1aXRbS5ASxzuVHzuYYJPH1qPW/+Cj8Np4fjtzpKWmrGMrJLv3DPTcgHf2NfEnxG+Ic/i7Uby7neWU3chl8xiM4Pt1r14VYzTcT8uwOXVMuxjpYyPLNbJmH4t8TSahJOgkO1m3EHkEk81xV5eGQnk8jv2pt9dqrsdwHP86y5ZywKgEOBgMeK8Ocm5M9ao/ZOz0Kmp5fAXAwOM98f561AkxZSm7CqoxuPOf61PPGWiDk8kkAe4/kPesiY+XIA3r39auEZzWhyylJNSSRLdSFH2glzjBY1TmDmIDcB6sxyasyh+GGDjk981UdnOWKghTn1qlKSdluVVeinYZGwGSpz2Bz6U6S5ZiX3b8jGR2xUDF9oYgADk9s59KY1yhAUEkk4Ix0NbpS3kcDnzL3bIT7SS5QgYJHPrUdzMMgAYY8Zx/WkYeWwCJjceST2psqn5SCpQn7w7D1rZK+xxycrWe5mXiGMnnI6A1VTKsQRx796v3MTMzgDfxnj0qicqSSCTzg13R2PErRUWSO37sY6+uKjR23c9DwTmmxyHcdwJANDOGYjaQO1Ucrdz9qFYGLIB3HoT29RirVvIXXBIFVkVcAqw7HB7jvU4ZPlAGcHI9vevHV7XPZuaFox2DI5PVemO1WuS2VGSPTnFVLZuMjnI59BVtW3YBycc9aUoq12tTZPlV2XLWYoyAE4I5yMV0Omuc8jIA5AHWuZhxwCcV0GlSMqhi2c9AT09qiSaWjNlbl16mrc5bAAqv8ANEhzg+gqzdKW2kNg45461F5RIO7n0zWUo3s+pyc0VHUzJT5i5P157UsOCnUEdjmnTJslyDgHjFISYwBjg9Md63jpubQd9UXIkBABPUUqxkYOcHceo4xSw52gYA9h1qQuu84BB7A81fyHK/yIXXcx/wA5qSGPIBI6dD6U0dsEg9jTkkLBgQMA5z6GlyWd0Z+8lZDjjLZ5GOM85pVUj5znJGMfypqgsCSenTJ7VIJJCmwAEZznH9apJPQtRI9oyMDoanyo2joSfTpTSpwB0LdumKeEI4yG9MdqFTs9NjN7k1u7LIAO3pkZrXt5CADg4PT3rKSM7xzitS0BwDnr0yKFrqxtJmrAwKAE4HU1o27AkYJBHOayYmHAxkjvV+BijYOBjpzW3Npozmbala501g5AGORnn3pNdtRNp7sDhlG7gZ4HJFV9OfPJ6dq0rsI1nIDyGGCD3FVe+5E1qcFAGgunGQU6ce9XolVpNoyM9TnpVeaFVvHYcE8EZ/KrGxY3RgD69e9eRVpKnPmietRknT1Zwfj+L+yRfRzKBFcIWAU5JBXGcexxX50+JFa18W3yDMUhmLhh0BzjIJ6Hiv0Z+LB+3wqNxVjHgEDt0P4ZFfnr8SbZ4fG92Twm7aEz0xgn8eaxjFSum7I+14OnGOM5X1TRlX9wbO5icHcXIwRg4yOv869d+Et+1pqdgpuWeXIKKTyfU/h0/GvGboLvUBSBkEDOMc+terfChxNqNswHQ7QxHIOR+lezgf5U9D9Dz2hzYdn2XpDNLZjLs+BglQeT/hUFyxDEE9T3rrfA2hDUtKif5j8gySCecVzOvxGzvZ1JAaNiCFGf0rqrwcVc/nWtJRqOPW5mEBc9d3QHPGK0dPg81Qqkg8YI5NUIyjgA9SMjNdD4bsnmusAEAAHd2+lY4WNnczkkldnoHhHSwgR3QjJBAPfA6/Su1bhDgZ9qxfDtkbeMsxLHkAnv05/pW2Rkg5PHNerVd5Hmt31ILaBY97AcsevtSX17Hp9u00pwoHbqaSa5USeV04yWBxj0ri/GGtqwKh1dV/hHUD1PrWLfVmLnpaJgeMPFEt7cMVZo4x91Djj/AOv1rzvUb2aac5lJQ/wnsfX+X5Va1a7eWRyWHDcHHbt+NYsh3uTnJ9c1xuavqVTjbXqRyMSduaWMOXIzlVOenXFK+1sNzkHGR296hZTnO8qAecHrT8onU027k8h384PHf0pFUBgxUOe2KYxJVSrDb3xzQGYtjngDnPWp5ZPcbVldbkskhYYwRjgnHP0xTR3LHAUZPPalRQozk4z0NJNhCSASTyQD/nFUrQWrHeSV0yaIIzMxGSRgFu3vUwby0UkAn+I54P0FV423gAAYPf0pzN/AOQD17Vsmn1M7uLvIt+azg44FCyuy4JBwMA4qsJWXB2Ej+92BpV3KMgnGM9c0ap6DavqWGAikRge3PORyOlADOScjA554/wA/hTFAkQg8c5GKQDDjkjAxjNUmJxlt0JtwxuxyM8sPamxuFckg4HIz0NAkGQehU5B9DSEghiT1PPFKyvdjSs7DmPBIOM0xEXknrnOevbFM4DZOOQMHufWns20levGODTSUSuRvUm3mMDocjOD3FMznLgcemOlIrhsjJB6EEUillGO2enrRutRJ8qGsMLnODnPHtUiYI+bJJ70zeCNxBDEn8aXzdzHt+GKF2J52x7AKuMgnsTTQTGpOA59Dxn/OaYzkEjt2xTZCSFAPGefpRZDLAlwVGAAOKWRt2ARnB44zg1Gjp8xOCFHr/SpSpwHJAHUVCVhpWXNEQv5fBJwaRmByVUnPcCmna+GyCO3NCSEZI4A6VWg73+JWJDKNmSelJg4OCcHkimLwN4OGB4xSb9qEngL0wKVrEXsPEZ49B0p2SuCTk01WHc9+gockHA5U8HBxxWKlrzMvmtuWM8DJx9KkdwwO0EcetVMmQZB5YbQOOOev1+tSEDaO+K0ltdA0rXsSidQQoBJA464596kiYNkgkg9vSo49oXI54/OhZGIJOAfbpUqfZEr1LZ2gAsfypxIKE9u5xmqQYZJJOT1x29KsiQKg54J4NOLUmbNLdBvJGMMFBzgDOacSSSRgDA4H60wMd2AMkjPBpOxOeM4qU9dDLls9ScP8oIGMjkA0CX5scDP86h3E8dKXaQD7mm09zT0RIJ9wwpORkHHYjFSLJtAB9OOahI2HkgDHQH9aTcFQc5I75qLc26Ek2rMmLEPkHg+/epPtBVQQSPTtVITAkk8gdMULKeecentTb5UVotWi7HcEKcYBJ5OKX7U4PDdRg5HWqPmhVG0D1wD60n2k9Npz2rNJyd+g4yT2RotKHxgkBe2etMMoBy2QQCSCf8+tZ5lLBgCQcY47Uea0YOSCMZJb69K2cU9LA5dLGgtyMYBxn9aa03cnG0ck9s1nCQs+SM8gH39qd521cYZsnHHaiMLEq6RckuSwAGSAPXpUZlKg9eeOKro5zkHjtin5Bzg5cnAGetVLXRA9SxG4IB5PpzS+Zzj5vbBGKhUZHUjPX60r5TA3ZJ98ZpaxQr+ZNvKDg59qUuHKcKAASCB0/wDr1XAJk3Z4x0pSScgYyaFJXsxavRkqOFb/AOvVlZiQBnHvWeFORnHHcinxuS59McGnyu+5KijTjI5IJVj1ZRVjzCcggnH8VUI22Dk5yePapVl/hz15NRKUloNX2sPL5Y8c+tAkz1zxUMkgXcRzgZNReeJFLqeW7is+VN3ldlO6WpowzFSAuSCfug13vgyXFyyEfK6gqT6jOcV5tBcjp3zkmuz8L6mLe5t2Y/KDtI9AeM11RdkZaSeh6VRTEcOoI5BHUU4mqTvsZngH7a+lC9+DE10ozLZ3cUin0ySDXz54TlXxF+zJrcDkSfYB+7jJ64w2fzJr6v8A2m9JGsfBHxRF3jt/NHuQRXyH+zjdnWfCPi3RnAcy2rMIgM8lMD8SCM1hVjzJq59tkr58LOPZpnzppKGG7tnJRwhOWwRhhxwD+P8AjX1P8D9Xkn0NoDtCLIWCng5zyfzr5YigMLeU7kPHIyspOOQxGD+VfR/wFkDw3ayJlQVaA5zk4+b6DBFcmCV7q9z7HPoqpgoVF5HucUhfnbnaP17V7DdWv9n+F9NiJVHPzMB0LEfpXk2nWxnuLcEgEuob6E4Ofzr2XXlZorKIANEIgfxGMV6+0D8iq35tTiNXiJs5RgklWAGeCccA+2a4QIYrtxluccHpnvgV6hqVpvgIxjivM71EXVZUwwIOckcEGuCXMpX6GkGnpc6nwhdC3v7eQkg7gAPTJ5r2e2uPMjU46gV4NpE4glV8AgEDLHGOeor1nw/q4ubZCTjGRk+o9q3UtNUTUSbsdTS1UjvUIUZ5PapxIGIA69cGrvc5XFrckooqG4ZguF4J7+lMklzkcc0tIowAB24paACiiigBG6GgcD/GgjIIpaACiiigAooooAKKKKACiiigAooooAKKKKACmsSMYHJp1RFC8gPIA/WgB2Gz979KAWA5AP0p2Bz70UAJtG7OOfWnUnb0pFJ5z1oAdRRRQAUUUUAFFFFABRRRQAUUUUAFFFFABRRRQAnavPtP01rjV7y4++ZJXYA9Pp+legnpXK6MhSeR+oV2yFHIrKaT3N6UrXPm/wCLkwi1K6kWIb42Mqxk45zgAHufpUPhbVrt7e0eS0aAOQDKSADyMkD0ycUfGNpU1SdwuGjuiCG5yNw4/LNVvDQnfVraKF1FnjdLvUkgYyQO2f8A9fFeDGl++PoVf2avtY9X/akAk/Z+uQ3T9xz+FfB9nBMltEJSPOCLv574r72/aRUXH7P18P8AphERj1xxXwVBM6KoYZdoxkNwQcc8fWtMbf2iSZz4OL9lJp21FjX5iN2cHnmr1mwDlBgEdOcVltuQZDl2ZsFVH3fY1ctgvmoTnjrXmxa5rJHoR5Zxu0fdP7LUpl+DYVyGkEkobHHO0du1b0cxe4s2BGC4yT7GuQ/ZPuWn+Ed1IEHntNIxI4ySvA/Ct2C7USwIhwwZfoCSCa+kgvdTbPAqQvOSPZQcgds0tRxHcin1FPPSu088WiiigQUUUUAFFFFABRRRQB4p+0WVFlbbwSojZsLySQc4xXy3q+4MeB9DX1H+0bKkOn27uT8qHao7knj8K+Wr9SxdnOSf4SOgr85zi0sU9Oh9fl8P3CaMZpjGxVVLA5wMZ/Gsu5unjkDJkYwRWyi7g4JAGfSsq8QDIwMAn8a8JLmjypHrQUU/eV2Z2qajPflDKWcRjCk449qoQxGSYEAkA7iMZx71budjMCpyhGFKiqKnNyMDABOcnBOPSqpRgvcRL7bI9f8AhEg/tsb5VaEoU8oHknGQR7eor3uAbEjLALxxjvXzx8KLfdrCOWYMApjwcEtk5/pX0aJHa1QSxEZOcMB36+1c2JT6L/Mzi9LI6TSrjECDcHAHOQODitC5aIquDuJGc/4VkaVGvlKqdT2PoKvzAJHx1rz7Sku5jJe8jG1KFXidEbIK7fnIyQe3/wBevFteJiuy7kKA+0g8Ec4r2TVN6xs8So5AO4Mdv4V5L4p/1sm4BXIzgnIHtmuX3tXJJHo01dHceCnE0UYd2BIHCnGa7/ySsR2k8d8V5h4Cu1ZrdVcR4jUl8DkjAwSe5Jr0y3uDKcSc/pUxvfXW/UwrRlF3LNuXKrtJBPdjW1aqVjG8hj6jpisOCNIpMR55JPJ7nr9K37aFCikE5IycnivbwdJ7r7zycQ0SAqcgcUwXARtnr2xj605kw2Mgn09qX7MJlPJLA9h+ma9Xkd/dZw3j1K810QePUcVdgbdGuRwKgeBQ2MFTjrU0BDQDOM9cZxThS5Jvme4TtyqxYPG0J36AU2Mtu+bOBkc+lQAZlUk8Dsc1aKuycYz0wK31vuYNWIpiN3DDA55qvfuog5/P+tSOpVjuwT0+vtVXU4xPCAfpzUPWLszWmlzI8L/aDcy6ZpECybXknLBSM8KCSf5CvKtJhbzDkgZ6YHQ16N8e2liudPjDlXUkqCASVzg9f5/zrhPDyNNcIAVAzySPyrxHFwdrnvuN4Lse/fDiyb7Jbq5kjQfNmM4G/PII+teh+IrN72KCF8mMjJHQduCe1cj8MY1gtVgYiUEAg44B9Px5rufESO1gCisQCMhAQT7D/CvtcDG1K9z57EfxLM8J+OE8Ym8gn97DbbA0XIIPXr9BXx88hlllwDsVyo3DnGe5719Z/GnFveWzsGjglCglyCQSSADnHGB7c18rNHt89Vj2FZGwc9TuPPSvMxrnFvmPVwcFa6M24dlQB1GSDznoe1YlxGC5yAT2PpWzqOXOQMY5ArG+eRmMq4IPGDnNfOzbvdI9VRS1sT6XGTIC2SC3p0r07wqm2NeIw+MlhnJGeAf896810p98qqAck9MV6Z4SjUXEZcADIDbgD+FctSpN2TSNYy7o9ItY8Q71O/gfKSMDj16965TxbH5kyDAwCGHGcHsa6+zCeSQUB4yOOh/pxXK+MoyrIECpubaSORyM9K1g4x95o55LW6R6F8Kmke2ttwDPwSAPz/TNe62OPMQEYBXIyc8V4R8NF8n7JIxAiZASQcZOOCPqa9u0S4WZgOCQOQDXpYepZrSx5Vek5e8zauJCluxBPA5Ga8n8fyidhkZbOd3pjtXq99EDZuASrY4xXlPjO3LRHYcupHJ9O9dWKjNRTZOHajK55HrqiSQADGBg1tfDsQw39wQinzQoYsAcEcg5PSszV40DsxQiQHGSKzNNvXsrjcSAhByvrXx+Ip8+zdz6aCTV2z2DUvFQigKIoRAvDAYLn0I9K8u174nWumX8sBjDXkgJ3sQBHnjBzgD8KxvHXjwWliBskjDMFM0YJAJ6D0FfPXxG8SpcTC2t5ZJ55MNLcFRlAD0B/Gvdy7LvbtW0Z59WUV8RF8U/Hr3+uu8Eqz7Qy+ZwcknJGOw/n+FeO+JL6XUbpsks5G4lmzk4xkDsMVraju+3BgWaNByXOQ+fauX1+UT3OUO0LxuHUj0+lfo2GwdOlH4bvueLKvzN8sbI5q9lK5BJJXqV/XiqyOYwTghmGSDV6aFHlJYsR/Fg4/Wqy2n2y6Eh/wBSAQVcZzjgfhXrRoqx5k029EOhVoUSV/lJ+Zcjqa0rC2LSvcFFJAAwex7kVUeE6mxWE4hHyowyMepx+FdJpEDWtvKiYlG05DAHPbjPetFT03IbcV7yuY0sBupVKjc+D+75A5OTnt2q8tqsEKFdodiM59PrTLW0WW8Zy5xGSoAJx78d+ner1xcCWUHIBUBV4yBxg8etGkUla5z1JvsUfEVwLXScM5yeM5zj6CvPJJHllycgkjlh0z7Cui8S30jzTRMoKE4APPBHX6547Vzdmp+0IpHyep/lWnLZ7GVulzrNFtY4LyPc4JHJAHX14PWtLxbeNLeoZSH3DcjdMj2HTFUrPYzAAkMAMkHrxVHWM/bDtBIA2qzsTn14oUSlFLVov2bCSUkuMhdoB5JXH8hXPX426hJEPuqenoT71q2s5sLee4LcldoXGfrWHczrLclixJbnrxV8qW7G3ZbC37vHpzDO4dAF4P8AnNZCMBu3cYGQfWtO7nIsmGAC2GAP8s/4VjbwsoBxjPf0pJJGak7WsOlmDIpBKBTksvOR6Y9O9Rl324RxyNw/xqedEaEDuMbccED0J71VVjHkgAgYyTxms2r9SlJdS3bvujIIAYcEjv71SnA3gYGR0J60CcxTBgC4Y/dPp0OKtXUUb8gMOehHSqS8yHboUVG1+GB3DoB60OpQndyo4yD3pZSsTg5GSOWx09qbnexB5X1PelyvuKNuojwqX3kknvx/SnSYxwmOM9P600sqdSwH+yM0YcEEHcB0yKpJrqXddAXggH7uM8jrSBgMgnK96V5QyBc/MfTv/wDWpCism4nHPUn09qLvYXMkNwOeAD2we1PhT5SDg5PB9KaoWYEoRgcc9DUg5dxkBM9B2PpRqaJKWyGHG7lAWBGGHYUrq3JB2nGOlP8ALEZ5IJI4B/WmJhmJDk4OCKFtcVtCNpBlRyOPmPr7inqEk5GSMUMgbPbHQZ601BsbAFFiUrbsftAyAPmHINL5ZlOM8kcimtIQxxxx1pPOCg4IJbuaVhtoQtzsOSeh9xSlliyAcYJ6dKUjeAygE5ByPSpLjBB2g4PUDnFFk9ybaXHwyKVRixQjqyjJB9RWhZsgUopBwM9eue/1rKjVcggkADkE1ZikjXG1h7Ecio5balK71L87ujbW2sMYCqM596z5oSkqkjpkgntVuJ2lcfdGBnkdKdKd6Nlc84Bq00aKJNpxS6G1SDxjJP8AWjasLMCoI5A4xg+tUrKVLa5U44zjaSeRWtqSGdRLGivwcCMcEj+QqW7uwa9SJZWjRXIIIILbRwfUgVqw3kc5GASSMcnNY8TNJbFgCCAGYHt7fWrNmjIxdQxjyFIPOM1nUjzRszVSUdzeCAJvCknOAe1bnh7xF9jmFtckJDwFctxk8Y+p7Vz9qQSvLMMHOOMVbOmrdwKwdVBIbJGQQOelck4QmuSZ2Ua7gvdPS4SRKcD5s8jP6V0WlQ7zAf4nG7B4x7GuD8Kaq2Ut7uU5IyvPGR14+lejaQ7yMp3J5UYKjaefYH6e3rXyeYUFRg7v7+p6dOcqqumautYWPB2jgHgEAY68VnWsYmdD90rjpzmrGozm5yspZ16Dcc49vpVK2kP2jYDtBHAB6/hXzzrRSUbHReL1bNy3AA5GCOxHT2pb25XHOC3SmRAxxgDk4H41Vvoz5kZwQGPJ9B6gd+ahS5mEpc65bXI5H2qeuT0IPQf1qhK5Mm0SAHggAHn1FWppNijKDIGfWs+cw7lfblx0J5IrqhyJJt2GqaSuOvUCIFClWIGQxySf6CuT1a2zLIRl8ZBX+XPtXSXExEJZhkkH5m6EjtXL6nO7qx3cMCCMY+tdNLfmimYRXK+aLOF1aXLEgEA9MjGe3411/wAL0VYLgNtJUkqExlMkc+561yerIVickrtBABI6egzXT/DaPZDKQCrFsHjqe/4V7OJnN4Wz3OZwXtVKWjPVIbosMnLHG0HPbHFZ1zcBmIPOPfp71Ziwqrk4PA5OM1S1IgSOTgMF25GCSB0BPoM18vSjJ6Xf3nU276amFrE6DACDCBgSBjdnv71wd9KuAoIABIAPY/jXV6lcuwcKihQM7i2OfpXGXexWPJL45yc19Nh4S5FzuxjVjB7pF7QZH+YkEDOBnH512NvO3khnbJA4A4x6c1x2hSmRCmflLcEjGRXWwOhj2uBgjg9MH1rCu0paGFKKpx1djmfFpC2bkSsrFhhEBznscjpUlpcERIjKcgDB65zUevSxhQA7YB2sVGTnPpT7RcxxqxG7GAT3HrXSmnCyNJJTfmJqp823bnzwFLfMMEY9v8K86BSDUVKxZYnAOfX1r0XVQY7UkqF+UgkNkc15yxSPUNwyYiwwSRgg8V6uDhOMZRRx4q8WrxVj0GyJaIZwAR68GtCFTHG2chgRjpyD3Ht9ayLN5H2RqCcgdewx/StOFlQHhgxGMk159RqTsjRuNRJp/gLeuZlBXkYGSTWTcrtfCgAZ5ANackoEZXpk8E96ybpD5qMDkE4Jx37c10U4xUfeYpVEmtNTsvhldAavIgddwA6r0yOBn8/0r2DAgUAsA5HA7/lXjvwsQf8ACQShiCSAw9RgV619o3Tqmev8NeTWUfaSlD+vmcs+Zu9i3qLB9PmYglQnIPvxWPpxYWluS24hQw3DOPX8foa2b0AabKCgOcDJzke4HT259axdMcyK6khdo3c8dOMYr3MBFuF46M5+dpmgzAknvjNCjb86gjHJwM/WogrncUJPPDAfdz9eKvwIRGACT6bz2r1HCpdC5pNo6bw4NgA43d8c10tsQ17GDyM46da5vQVLEYwQPfrXRaXl79dh3MGAI9sjJ/KuyHMleSNcVeEVzM9f0CTyrZT0JAwCuQazPHspawiyjbARk9AxJ4/AelaVhmO2TIG0jAJHXFc/4ullmtGI5RCMnnAPauyldM81OxlaXJ5vIO1QufetuGcg8EcckVy2kzMuMkYxjI4z+FdDatkbgcZ6+9TJO9zXdHQW04bGSAD0Yn8h+NaEDqz4yQQcHNY1rKUK+vrxWhBOvHr0oTa3F6mjeOHgIHBA4+tYNtNyGAZcnoe1bFxIEti7NkgZCqM5PpWO3JTaMHI3Kx6D61D7n1+VP9xOL6mhdDFpGynJdd2B16kf5602yJZFLKVJAOD29qJ0/cvsbnB2nPU9v84/CpYHMkSxg4CnPPv1/lSVt2cMrexmo7pla7AhuQCQAVBBDdfXj8qs27AYbHQdfWqtwg89GBwVJwemKmhy+MEfSrSUmcuKhaEJ31NSGQzRgKTyMgj09aZMDs7n39aZaOFbk8jggfyouJGPOQe4XOMVCjNM8vmcXqPichQCAR3yaSYAkkccDgUkGZFGTgg8j0pJyvABzyRx2NKy3Yb6lSSQtweQOmaiXJOM9OlTMQCARlV4BHf8aj4PQgDHXNbc2mxmxCrZ6jFG3IA5zSBvmIJyB6Hr6GgZIyCAfUjrWl+ZbWFew7cE5I5HXipAFLFwME9jUAxv5yfoamQYGSePSpTlbcErliMl2GQMg/w9KsRuSBkcdsd6rx4OOoNWMbRjjk/pWcl8zVOxKR5ijnaegBBNRupbBc4wCMDp1/nT94RMnOc+vrUbFtpJBJA54/Wq5+XRFO1yqXDHKEYBrd8O6ibWdASeTg8VhMHIJA5xjFXrUeWyseoqZSuQot62PWraZLuAEgHI6Vha7pIVWZFUfhUWgauuE3sAD8uSenp/hW9cTRSxlSSwYVpSqcujMeS2p5fev9nZgcDHXjNJHOQOCPyrpdZ06NQzKgJPfoeP1rlbj5W4HHAAFbTs9YFpSJXcP0x05waBOoYEk8egz+lUHkcAhMtkE5GOPf0wKak+7GGOc8nG3P8A9auV819gjFt7Fi4kLuSeAT2ojcOSCcDt71VmmdgBgAcnOc59Khhm+Yg9R1wKhOT3K3ZocngEY5zx1qzYMMtkj5QCc9xnHHrWf5m5SI8ZJGMnFSwuU5xnn8qxq8z6mi0PSPDN0HCp0AHXHSsv4lWf2q1glKiQJKrbRncMdx/L8ah8M3eyVdvQ8Ek810PjC1TUvCd9b4+YqGyoByB1H41FCTjUtYbvvHQ83gjCsjsACwHpXRafKHIAAHIxgnpWAYwbe3I5V0BGepHStjTCBgHJOePat66ijOM3e7OwsOSPYc5NbUDFSTjIIH4f/XrAsZAXBLcnkqRjFb8TeZggDHBFckbpGrs0acKhwCQcZ6A45rQjfIUEBcDg1n2zFVHGcnke1aEZJUAnLeuK1j5md3YsJ7AflUygBeoHHc4qIcdDkVKFJRWIOD0NUCjpdksajII9OOPzqXAIxUSc4JI+pNWAoznt296pa6oi/YahH3SecUo+XBPXuaa5KNkngnvQM/dwSB3NXcQrMCDx+ZqPJyCD07YpXYg8njp0pjfXj1ApaiElJbODnHJwahLlccE+5/lSucDJPPTBOM1CXHm4wCAcA560NjLSynI6Aeuec1KJGYc4BJ7DFU1Y7+TzinySkAY5P1oTC3UJpDz6554xVRpCWyKkd9xycZ7VAzHknsPzolqM1NHI87k5Yjr6e1aNycMP6Vk6Wf3gyOSdufXFalxhualXFbUsQ8xr1981J2qC2YsuD1FT44pLcABz9KWkHTBOTR1rRCFpPWlpp6EZ596AGu2OcH8DUTFmIGQTjkDtTmcEHOeKhBIck8knil6AOYkYBwfX3pGOeehPUihmX7pzk8Ag+lNGQME+9JMBpAHPf6U4HCkEZNJuPXPQ8cUBwQcjNPUdhVPPoPpQWJJODikz8vPAPHTP0p4Yk8dD29KLMLABjOR+OaRSTnjHofWl2gnnp7HFNH3gc8emetUIePWlwdw4o4xjoaQcHGSMnsetK4D1HAOBTwCORgmkUAgf5xTiDjjPsakQpXPPSlx3NGOMZ59adVhcbijFOoqdBlaZRjoPSqcm9nUDvx9KvTjj0qkw6H34J60nYpOzR+d37WVobH4w3rgFXOCWIzwQuCPwBqpp99Lrfwt1KyQGWKJRMg65IPQ+3Fel/tz+H/suu6NrKxki4gMLlR0YNwf1Fec/CLdd6HrNkDu82Avg8nIHAHoOTXi5lQV4Tep/SuQ141cnpVP5Wj40+JdyzMkscgkjDFsE59vyriLfWHnwHO5l4zk9PT6V6d8YrIW/29QmAJ2OMAjBOeMfWvGbSYxyAjA3Hoaqj7sHTTtfU+c47p+wxtHExWkkadxIQm0DGP4vX2rLa4Kyks2Hzgd+PpWpcMZF3bQSD0HrWRMu0s7gAk+nQ1PJOXxM+Pk1OHPBJkqyvOVycA8kgkEfhVO9hbJYAyHuScHiiO5fzThvlboB6envVh1UqwYEgjOD2NbQhbTQ53zTXvRM+GV2i+djnHI649BmoXcRx7QTtH45NNYkynBIAJGKfI68ICMk/KCevvTkveujmU3BOMiGVS4BBwO4Pf0qvIdsoAx0AANWpH/dHBBcYGAMZquYsEFjgkckH8qcGm9jnneSaeoH5s7/AOE8YNRylRt/iQDoO9BcBiCQM8AmmkCMZ3BwegA/zmr5kmKOiIiELLnAXpwaoXsS+aSCeOMelaEgwcFAcEHLdqimgEhyQBnoR6V1RqdGcFde0i1ymRG2xiPvD1x0oViJFJI2fWnzR+QzA5INRxEMxPOD61unc8Vpp2Z+1EJGQvQ989qtohVRnALZwoPOPWs22k3sr4IHdccg1pjYVwGyQcY9K4JxjHW1z2VKHV6k1puhjRGYsVGCxHU1o24ycjJ46VlRE4AJBKgflWnagMoByM84B/z+Vc6u3bYuKad2W48M6AjAzyeuPf3rX08tGyglT7DjrWOqeYy9flPHPStWwBEg55+tKUlZRW51R230NxpCoBYEgkD/AOvV1lUwAgDd6c1QLHywSeOMGrkEoZAnIOOfc1zSVn7zMWu7Mq8iOcDIGc02GIJgEkjuSc1Yug/mNlQEB4wahtskgORu74FbOceVWZEXbRGpZRAnPBIHHvSXcZjlDjHv6flU9uoAGDwDzjvUN0RyMlvr2o53snqN80ndsrMVPQgexFICSP60bRJjoce3SjgZHpx9K1XM9JO4XXQkVRjoM+9SRMQTgcY7UwMC3BPTJNOwXYAfKoGc56mjWOkUNTbY8yB1BABz0INPjYHHBB6YpsY2qQQDnvToQQ2Rz7gVD5pSSRCsrk8URc8nkGtS2hARWPJBxnHQ1UjUHA6etaEKFFAGSOwJ6V08jjqrmUmywnGCCME44PSrCE4B34549CPSoMlxg9cYzjpT41wR35/Kko67EQ1epv6Y27OOADg4OcVs5/0dlx269xXP6dLsbGeepxxmtpLhRGc9Pem9NTWpFtHL6lmO6I7g554okddiEkE5Ax0xnjrVLXrwfbCVbPOcZqrb6iZiA5AHTjg1xVY82ty6CbWxQ+INiXsN4yPlK4Hf35r4H+N2nJZeKfMwDkFgcdWOO9foX4oeGbRGjdQwwNpJyR7/AJV8EftDRNb60oD7YwSwPYEkcfiOa4oqLuqmr8j6rh2ThmMV5nmV6BLbp+6BIHzA9z6fSvT/AISP9ku7ZlcIAQMnng9ev868086N7OI7S7AknHIHoc/TNd58PNlzcWyLw5lVTt5GByQfqB+terl0ZOf7zRH6/nPM8M4yP0e+DsiP4bgYZJMa/Png8enauE8VMH17USvAaUkLjA9yPqc13PwlENl4EtrzGF8gNjuAFBx9a821W6a51S5nIOzexUY6AnJHua9GvKLbsfzbiLfWZEKAyFU9Oldz4PsVVlL53AcDOMj1rjrS1DkE5OeuGx9Oleh+E7doIg2AACOpzkcZooqMbMhuLTsegWSeXABUwyQemO2PSmW7boFOeoyPp2qQfdGO9bPc84ryQqA5PORyR1FePeKbxHuJtmeTg5PXFexXqGW2kQHG5SM14p4pTbK5KFJMnIA64JFTLY5re+jjbklpDwSPeqckeBgZPrn0q3Ozs5YqwAPBPQ1AyEKXyQSOBnqf8K5mn2OtKSK4XvyAOwFNljVzg5AJGcVIM7uCT69uaVjz05PU4oiu2gRd3ZESqRGAFHDcgHHHr/8AWpZEGwAk59vSpZFEaAjJJ6UElkAHGB1xRq+uhbTva5HsQsGIwR/EBz/nr+dAkJIBQk9sYJ+uOwqRgAV5ySfypXjULkHpV8qvuJQk9Qg3HP1wSf5VM8Yxh1VkI5B5B9qhUfNkYPPSpWkODljyNuDWiSRbslqEiAj5QAMYCk0mwhRgig8xcfe7Uu0uCM/MvWk18xRsSLxgZA46mkRzuHGQ3HPamtCFzyWVgOaULwAOmMH3p6vRoV7a3HYDc4yOeRSc4I/KmtKRIc9z09Kfna+D6Zzn245p2ViL8xHJuCKM4ycAgZ//AFVIG+YDHb0pUQBMHoMAc5JpBGQ+8EggYHNFrbFKLH5XnkDjrnrSGQyMFXAAOR9ajGeASSeuaULjJHTqcUPyHZp6COGBy3HPQHNKQRk5xx0IpzElgMHAOCaSTkgZIA64ocLO4npoCyMUAAP1J/SkIJXGPb8aYzAjnOB6U/zASARgA/X8aWt730Fr8hqxru569qeZSqYOM54xTBuLE5wOxpsifMOefX1ptlqV1ZXF84MAMn161PkmMFeM8g+tVkQo5JxgHG3HB9/WnsxyQD14+lZK6dxL+8hySYkAOUB5BHX60rP5QOck56CoQMMASc+tObkIQCHU5DE9KfMpOyRVnsS7y2cDAXk+9BYrKSBwTkAdqaCAwPJ44NKSGIzzg9SOhp8rXUzsk79SdBtwTg7uOTS5JII6A5GPWm7tnHUHvS7xt24H09acrt3Rs3fRkvzBy2OQMZ7c09ZACFGCe4qPeWOSTnAHFNAy5IOQaT+HYLdiwwyx2gCng+YMZOF44PSo/MRU6/NjoBnP+FKp2LwevP0pLazBK2tx4faO5A605nRiMZwDzjvUSZySTnHI9qSEgk5xkHqDSUUnoRq5e6Ts3OV4Hp6UrMR1AA6AH+dMVuTgAgdaR5VORyB2HUihprqVrf3hWJ2nGM84GaasjbFIJQ9Sy8/hUbzgEhVIx+dJkkHa5FSry1sWkt0yWPCqcFju+Y5FNeYKgwcg+tQNMwjcZwwBw3TBob94gAP05/WtUvIblG9kPjmCthQFU9gOKXe27dnHpzVRiy4OOQOAKfvLYORgcYA5rNwVyU0tGTrPtPcE9vSlSfoQSCOpBqAAH589umKUbskvgLkAEnrWj8kLlLXmCNcnkdcdaa7Aj1B6VAoXJTGAPepApwSp4UhT+NF+ljRRp7S3FExUYAye9OjUrhsg559xUYAD4yMdwe9PICjaB19TRciSi/hJzISARkGk3k89Saq5JbGR06VMpCYIPPc0ld9RbbliNwM5OPTPembzkHJPPT0pjSBuCfzpgcksOMY4NVaxUu6RaaQlcfpT0+VQQMnPHGRVPc74Zs4Hyk/yq1FIwQLnbxgknrWLV3cmLRKCQ2CalR+Gzgrjj2NQkFyQeqnBGOh9KUt5agEc980vU0vdEh4UhwD2IIqB5wQcHPtTTJ3zx0xUGzcPkIBzjJqo67GctOhbj4ABzk9iOldBos/ltyRgHkGudYDBJOCTngdPwrV0xdqNkgHscdKtp9wST6HeaD4nWC8S3Yg254JH8LV20UqzKGUgg9xXhMl20M/3iVz645rr/D3i+RbiKORm8sgliCCMD29azinF2iTyqS8zf+Kmm/2v8OvEdoBuMljLx9FJ/pX57fs0audK8eiAsUingkhZQerDpn8h+VfpPeRJqukTxD7tzAyjPoy4/rX5ceAmPhH4xQQ3Z2Qxao1uTnGSzsOfbpSqxu1c+s4dlz+2oPqjjfG2njSfGuv2bKFKXsmIxkjBPXnuc5r2j9n69livo0KZQQkYB5B29/oOa4D4+2B0v4va3EUUC5WO4Ugg8EYPWup+BV2X1iLAZVcFd5Hy7umMepxxXLhnyycEj77ER9plKUVsfVOkIDdQMwZhvXCg9Tn+Ve63loLtrdsq21Dj3HHIrwnRrhEmtG4DqwIJ559PyzX0JaFZLaF8dUBB/CvZs1BNn4xiW+axymuWnkxtgAZ6LivIddjK6ixAxknJHrXtHipSkiHBwyHBz3HUYrx3XwBqRyQGJOVrlm30ChvcjsHKcZx6V2Wg38kZQBsD0z1ri7Y5cArwMYwetdFoz7ZFAHJYADdgDJA5/OlBdGXUb6HpmnXPn7NrF84+7git+AfKCeo4rK0CwEMG8gcnIx64rZxxW+iVjklJsCQBknFUll+1XQwflQEj35FPvWLqIlJBbkkdhSadFsi35J3cgnrjtTW1yS5RRRUgFFFFABRRRQAUUUUAFFFFABRRRQAUUUUAFFFFABRRSY4oAWkI/OgdAD1paAGK3UYPBxTjjNGB6daWgQUlLTQwJI7igY6ikHIFLQAUUUUAFFFFABRRRQAUUUUAFFFFABRRRQAhGa5zSSFklG4kF2GD6Zro8Vh6fp6w3EqvyzMWIPcGolHmNIOzPA/G0UX9t3ryxq8RlZgrDOAT0Pqa53SLVLATmIEoxLEnlgSOg9BXU+OLXdrWoqWLhJW/dkY281zayssIEDCKUjgkH8q8fWErbnvQtypI9G+Ocol/Z4u2XI/0aP68D/61fDOn7JbeQuQpIBXPOa+5vimz3P7Od1IxDH7GpP6ivg+wDTWMKuNjhArdwcCliZLnSvqVhpOFOVu5FMpjmKhiBkHIGR71ZtCBIpJ4B6ioceWWLE4464wD/jU1sV3ISeM8j0rz5xUJLkabPQV1HmX+Z9pfslzE/DDViqgYmZ1VT0BTI/lWrbxrNJFtwuCpBHcAg/rXPfshyq3w+8RxBh5qzMMg5IGw7R+Va1tcO8sb5ZJCVYgHuD+g4r342UFfQ8Co37WR7zanNvEc5yg5/Cpj0qCxO6ytz6xqf0qbviuxbHlPcdRRRTAKKKKACiiigAooooA8U/aLKmys1c4QkZPuCcD86+WNUVw0okJDBmXr1APB+lfVH7RHlmzt1dBJ8oYKehwT1r5U1VzIzvnocAYr83zeTWMfofY5a+WkpGM0xVSQpYg4wDj8aoXrlHXBJB+bI4wa0X+6V24OeuOuKztRI2AhMEDBwc5968tyTT01PYUuZ3Rkzu2RGCqjOTkA8dxVNpC12ibSFz1B6enPSrQidiC4IycgEYwKZJFtnCn7obAI5z/n3qYc3YKnJax6p8KYPN1q2jRFaYj5WbjHoM+vWvoy3jbaACwUHA5r5d8A38tjrFv5A3yllCBTyBn+nNfS9jdSR28IIPmjggevfPpXDiov2nM9zkScbWZ1mktEuFJGR+YOKt30qPFtxn6VBabXj+RiTjGOOlOkDMxGMOPX9aym04csUZNXndnP6hA7RsRhe2PWvJfGkD20zl85BORjOPwr2W+bKMCXT/bUD+teU+OwQXLFSegcgc1we69GtT0YVZNctiz8NNUEhWMMhLfLggA57D2Nenrd+Qg3AjoOBnvXjvw2uduoxkgZ+YDIwuRx+fNew2svmhtysNvVTwQf61y8ijJ86dwqW6mpaTAsH/Gtm1uBLgbiD157e1Y1vCr8ZAOO/WtO3tgoGDkjnivVw7atyq549dRZtSOFCk4I7EcGkjlUA46E9+Oaq7d5UnoOw7GpHfYMcEe4r6SDm7PoeVyrYmchxxn8f8ahMTg4QgU5ZAVIVSQeM+/9KdAm0cHNdLcL2nqL4RyRyKAWwe9WAyhSDkZqFn3EY/H3oBMYPANJKKlpsZu73GPHtbIYD6/41Uupw8ZTHzDPQ5zT7m4IjzgHkDFVJmZxnkfWuWpLRo6qcHo2fP3x8YRa1pomYGRkYDJ6Ke35gfnXJeFYibuJMZDEAYGcV0/x5YnxlDC7fu1tlwCOCSOSB6cfpWJ4MYR6hbJ82XYAHHfqK8jlipnsRkvZq59C+B7PyBEy8ggcA4Kj19667V7p7eGSIjfIy5Cknj3xWL4bTyQgChSAAwbrkVZ8U3dvEUcyEMRgjGeeMD6V9phYxhTumeFXbnO54f8AGWG5v9Yg+xiZ4Pspa4SFAzIV6MAevU5//VXy7qERSeTCyoQSpDjBDZ5yBwDX1b8QtWawNzJbIQXt5FcuMZG3p/8Aq/Svl3Urgz3c7uDukYswAxyf/wBVeXmFSmlee/mduE5m7WRzl0zPEEJGQSQRwecfy/rWWwOcMCB7H9a2LuOMlj8zYBwAe/b8Kx5GPPPHavnZWl7zf3HuKLelybSIM3Ay7qBx8uD/ADr1rwZEskSHbg5wSR6d+a8r0lV85WywYHB9DXqfhnzA8ZBHBGMcY/GuSrBSh7ruy9Ix949Ks4gyqDjGMfSuG8fSiGeFckIxKgqMkEDqPQ9a7GCTEQBbjj5hXE+O42u1VQ5QB/vDjGOc1z2UbJ7I57p6I9C+G0kslpaByWCIqgnk4GODXt+htDKQY8hgMEEdPx714t8JZo7mxBxkbQBuGCSO+fzr2fQ5ETttHoTnFe1hKlOaTRxVn0ZuX7mO1cAnntXmeu7nZ0JIOCwBHavSL0p5Bcnj0PT25ry3xNdNA0q7iQTk57D0rvxErxTtcyw976HlfiC4Xzi4BChsAN3+tchqGopYI9zKzAKMABchm9D6d+lb3iZjc30gLYhBGdoxyOcjHavJPHuvLbNc26ltqNgsJMhx2OPxHFeXhMLOpXVl+Z68tY3vY4/xn4qnndnBmG45SJ3IC8jqOlcpfPK1m7SHMrDIIOBjFQh5dZ1J7lwxCjaoOckD19en5U/Xro3ZQIqByACgHpwTiv03C4RUleKPAxFR3dlc5GG0kktZJ54pITIxZEZccDjOSfYniuX1BkFwdhBABAyc5ruNdeTTdK+0h49jHYVIBIyMdDx+NecyESF5QOSeMiu1yjL3UeWpT6LQo30bLGI0YcnJyMjB6jHqac4+z2aQB2SVzwGwOPWoZ2F2xlCFUjH3SeCQeuO5qTS7Q3d2HfOc4+ZsjH09elbRUlrE53GSldo2rC1FrZxgEmUgbuM89z7VsWZjSyuH3lDGONq5yx5wfT1zTbiKG2hClCRtwFBxgjoc96i0+RJ2ls3yXlUeWQcYIOP61vql7zK5G72HeHbZY/DVzfS7QVYgg8FmLEA89ayhJsJZzwMsVHQ1uatLb2dnaWMQxGB+8CnksDwc+nSuS1W7EHmBRsf7oJHOP8+tLmMZRlEwNTcPLIQx5JOZP5cflVG3Ql0ORtDAkgZ47496t36G2tBkZJO7cTnIPIGarWG4jJJyx4I7YqdyG01ZnQ22IDBbQjJZmbJ5Lg4OM9AB/WqOrTiS7DjcDtAwe+O9VPtj290C5zEo6qcEH1xS3Mi7HK/OezZ4NWpWVriRFd3reQeu3I7ZqpJHiWFl2uDhmI9PSm3Uh+zYLleQxCnBP/1qbY3AeULksWwOT+QpRsnrqW+mo+7QxqGByrfMAcn/ACKymjLyb8/hjpWzIBOrou5TGNpVuoI6iseQEuQCQAeAPWq3I5rEgmBLAg4VQePX0qJxlc5xnqCaRQFIySewHvSqhDrgglhjaRx+fape2403IZLlVRcAheFYDBH496nickbeBjPXv+NQKpkcjup4NDAowyMnpgd6hRURKK6kNzxJkg4pwUsmcYUjg461O4GAGTYxOORUYwHKgkD0p6T3KUI9yqysxALbVHaniQrkA8DHJokVnYbRhR1IpFHPA6dSe9P3UibdEOKASFggQk5JHU09iDEcc84ye1IzgKT0OMEdqWRRChQAlmAYg/40rp6IEiJFMQ5HA4JFMUlMkHjr+NTLllwcEEYOTgGgqI0AOOvOBWlkD8kJuDKjOcE8gHtUvGADgY7gY4qOOIkZI47ZH60ox0zgnp71ntrYleZHIwQ8EAZ7d6bE+CQw46k9alACA5GSR6YqIZbacjr2FPnK63CSHAGSRk8MB0pQAqBi3PbFOmVdmTnKjgepqHJI3DgYxt9fahsVxzSFcbFOOhDd6nSTk9GOMVDKhDJ2GOeehpQxUgD8aa8xX7jyojy2CDjnvmkjcbyeemBg9PepE+cZIB7Zx0qEoA7lSCvQ0mVyvuW4JVRyruQMcehPvV9MuvGRjgmshXwQ4OT3JH6VqwXD3FuEIACqFyowTnvn/GovJPYrlktmQBCsu/kOvIIFXrC6YQvGQoJJyRxkelQyxkngAEgZwc5FRLCIpt4JAY557U5RT1Fyu92XY2NrNgIRwRn0/D196c6TQAkbl8wZGece9SyIGjBTLgHjHcVLbQCdTGP4T0HY1N090zSDWzL2kSLvAJHX7uSK6GOURgYI2tjqOOa5a1LCTykGXQlSuMHIPQ10Fu0dyvAJbGCB6DrxWMlrc7ISdrx/Q0Xt9wEqSbXjG5T1zjqPyzXovgbWWvdPKuQSnzAgc4Jx+PJrzPTbmSTKTxqm1yF5zkdq0rO+k0O8aaItiVgrAHIOe2Ow749q5MZhXiaLi1drU3o4idKXRJnq8zbVO0MQBnjJ4H60tnKskoCIASN21e4HU1kQar59nBJDJ+9K7mK5HOf04x+dWtJuWlcFhhwcHn3r8+rUakNZxPSjepHnZ0FxIOVG5ePvAiqzlioIycAfNngmp5zvVd5JGO/+elV5nKwEqcY+U9sfhXKoNvobUypcTNMpAzlTg89DWfKC7EYwRzn1+lW5blDwCcgZ2ntWXJcssrMzAA4AUdvWvQi26ej1NU4tX6hcs6wohB2AsxHXII/+tXM6nOjROrusaMOHbue2Pr0rVv8AUSceWoAbj5cn8a566uDsIdSXJ4wAMV1UlJWk0canZppnL6gOdrljkg9fSux+H7vsJEWeckgcj/CuJ1kFmAJAJHO3tXW/D0PPaNnfhiVb3wf/ANVelWa9j763EpU+f94/vR6O0ol4AwvZTzis+/mKsQCCB6joas7TGSBwVGCCefpWddglXckZ28Lnoff8K8CjSvLmk7eRtH2aTsc5qUwAkHAY8DPGPeuRu0CtgHLMckg5HvW/rLmR2cEk5OTmucuGdwd4xg5GOK96lGCSe7Oad18OzNjQw8hBJIPXLc5A9K6gj5WZweBnAHPSuS0NmDljy2cdcDP0rq95nUOrE4GDn1rmrQ5pcrQRjBvWJyfivfOYkZSGDqS0TYI5BB9Me1X4Zg0odlBLZJYgAA9xgcD2xxVbxDLscttXIxgL6+/86lRxEmM5DY+Y/TmuqMuSMYPqFoPVkWuYNtMY5NwXAyDggZ64PXFef3SrDeHe4mTOS6ggN6Ef4V3WpSIYWCBgSOrEcn1HtXGXB3TZYBkB5xzn8K9bCNODSZw1NXbdHa6aimxR1LFyAScY57jHpVyWQSbHEoL9wOCD6Vn6PKhtIwhIx1JHWrLnzODwAPvDvXDVglN+R0xi1DmW5YfDoD3HcVSmyByOSecetXB5flBQR8p5bPXPGKozxiNiD2JwOSfelG70MZOberR2vwt3QawzyovkhQeDhueK9Jcg3jqNxTJwSO1effCKMX2uyQSnavkswbGAeDgE+gI5rt7uRkmCEKSCM5yQa5p073TVjmXNzao1NTYDT2DEcjaAT1+tYFnKytjHBJyc9K2NXljmgbJGxgCSy4A46elYlkNhAZw5A5ZRjPvivTwMZcjUHc5pxblqbtnOkjmNHBYDJVT0zWmoAIViACOAe4qlaANGQCq9jxyR/WtFCsoAIG4YwSf0r2VOd+RIuDt7tjd0GTH3DggEc9q6vwnCv9ovcKrCUMFyx46dQPxrktIDKrE4GOApPUetdj4RBmmkIyAuGyT1+n+Fb35YruYYmevc9OUg2YKnjGCCMd8dD1rIu7T+0ILtCSAIycDue1WTcs1uQWyegy2OlXPCaDUPtrRoZCYGGOMBiCDwfY549K6lZtWORxSXNc8+08rgEDryD61vWpG4FcZHfHSubsZR508eSTHI0ZJ9QcVtWk2wqK2qx5Xc1haUeZG9auduWOB0H4VoW8oI25AIO7qKx0DswzwF5Az0NaVqeo+UEDcMjr+NZJW3RT21NSSci3bABZhxnsR/KssOSyknJ3cg8VZeQlO4IHNUpdrAA5BJ6g4xSava+x9blU4ww7t1NU5EBJODipLF2kiOdoOSFGMZH1781ShdkgK8kYxnr+dWNKkbygzpsc847g9OKtxjHbU8+cYqE+lmLdxkyA54BxjPQinxExkEHBxjI7e9Q3NwBOARjnjPrUqkHJGQAMZPH6Vnq3Y5q8pOjC+xatiqIMAgnkgnIJ9farNygkUkDG4YIHAqhFKMkZGQcYzVsBZgYygdeMg8A+2adpJeR5b13IrWQq4DEkD17ipLknII4IPBHGKgc7Z89McEk1PMVkUKh24/iPepbdxLUpSHKYGAowoAHP1//XTMMFBAJyCRx1HrUkqjBxyB2/rUM0xZ1JcEDg85+g9selaLawmr7gpLAdwe+aMYPJoLld+GYFxg49OvT8KaWMgOU2kMSDnqvQD+tWlHqCsuo9MRrnJJAz0znFPUsCSQME8AEHFRq2wjJznpxTw+JSNoOME8cH2zUvlM3NNk8ZOQR9BVxSSVU9B1JqrG6I6s2FGf4uBn04556VN5j7hjOfXOO9JO2qNYuJYSIuwCtgk9+P1pXXywR1PsKjt8qvI4J5yMU+fD7UBKknAYDOP6fnSstzbYbBH5rJs+YE4BA61sPpMiqjhCQevHSneH9P8ANkBY8ZyB6+9eg29gjRjegII4OODVRa5ryRi5dOhwECy2zj5GCZzyK1G8QRQIA5AOOx5xWtrGmqEbykJ4JLAjAxXm2qM8bkEnkYIz3q5JS1iiko31OkufEEFzERls4yMc5rnJ9QRnIznnnHNYc1x5Q/dIAQAQc45705bpJASQA5HJzn8M4GahaK0i2kn7pckuQQScYI5qETjaOchhkdKz7iRpAQDiqwuXTA569KUo2B67s2Y5gQyJgbhk4HT1NQs4AIOSR6jNUIbkibnv1PGBUlxOh5BbnjIFQtCS/HMQoYkZ54B6VdtpjtAOcEdawopAMDcwx6nrVy3mKEEnIB4xSl7y1Ku7HYaBceTOoyQCfyrtb+Vn0iYR/MVUsCvfjp+orzTTLwRygswVsj5c9RXouiTJeQeWckMMEA9RXDZ06itsaNWim9TgIZSttCDkELtIz0IFbel/dDYLHrx6VhPbPYz3okAP75mAU5wPp1zWlpbuVGMkEA46V11lYiM/I7PTiTkAdTnnmugsciMZ69+K5/SssADxXSWag4BHFckV2HK80aNvgsOx7+9X4gSAcgj1HeqMKc8dR71oR/dIzgD17VqubZmeysy0iDIwc/hiplXKcc+vOKgiOTwcA/xA5/GrKLhQOCc8g8cetaohMegIBzzxT4xgAdvSkTPBBp6ncBxz9etNIGgYgtzTHAXK4AGec088DjkAdP8A69RyHoSMgDHFWKxGST/+umMx2nkZA/OhnOOARUTsVyTkfhSAjc9/Q8CoNxLenPQHrSyuWIxjpnOKizk4zkn+EUykulixG+SATgk0jP8ALkdKr7lbIOSBwR6+1LI24AZI4x1pCSsKz8Y4IPXJpoffn1PeoztAPqcdB1ojIJHGPU1D16jNXT3IkTAORjB9K1ZAdoJzyOnpWPYH5xz1GMg/rW+EDRdMgj1oVibEVkdowfQDPrVsjNU7cFZME8emKsyMAhPUZH86FoxIfzj3opaQnH1q9gGluPp6VG7Y5zQzf5zUTscgjn6dqaHoKSexxgdKjDncCMYpS/QYODzTScA4ABHQ46mpYhx+9z+FIzDOCcHsKawOBg84oBbaM8DPI6/SgBwPOD1IzSDB7kHFAIySQD9TQqjAycAA/dGaY9hyA5x6+gp2B64GetH3vUfpQR05x/u0rDF6HBHH1pMZHo3bHalGeM/ypQucckN6igkauCwGCWAzyP608KTj/OR6UrAKP0FA9zgegpjsOUAeufbmn5HGB1pgPofw9Kdjkc5oSJHEA8EZ70p9MUzPepKBXCiiihlEcnK1Skz+PXFX3HFZ8wIY4Jx0wKTGmfNH7cVoLn4bWcgKrKlxhXGDglSPw5xXzB8EtRe18TRLIMQyRmNyvO4kcfnzX19+17pEmo/CG7eIZkgnR+nUc5/z7V8N/Di8+xeL9KnWTECPh1H8Q4wPwNeZj4SdLmj0P3zg399lVWHY80+Nejm11XU7bBVo7mQAjOAATg59elfM9wwimOPug8Y9K+1v2m9IFr4mvDGrBbgibI/vMBn6ADFfF/iK0WHVLhVACAjgdjjn+lZUaqfKpLU6+OaP1nK8PiUti7ZXsdzCm07ieh7Af1qteQSyHaSCnZf8TWfZSlHCgYGcZz0rcaD7TaiQEEAYJAJ2n0+tb1YybvFXPyDBYh/BJ6GMGW2AAXJHUGmi4MjBCR0+vHei7idASXBI424Iz71EkmegAJ7A1CpveSPU57y5XoWJYkjjYEZIOVJOSB7+prOiO9yCSAPbpV13MkeCMsOpPQ1VmKxkFCMdDtPX2pxik7E1ab+JP8BrHaeAuR096r3DM3IGBg5NWo2R2G4HGMZBxzUcozvAI+h701TtuclWfOlbQqpGSVJ5yM/WlkcKBtAOCMA0rfJsBzlRwAOR75qJVLljuEiZxkd6v3TlbS0FdQQTguW5FRspVQoIGT2HSrRXaAMgDHSq7JnOSd4bgDoB/U01LyFOnp7rKd5ETkAgg9CBWbJmNQAMADmteaNwwBGBjgg9apXUJPJOB0PHeumE1ax5Falyu9z9l7aUAYwAMdTVmGUgnJyM8c9KzI3O/LEkkcknP0+g4qxCSGB525xxXHzy+FWOyKs7M1osuMj88VpW5JZRnHPXPrx9Kz4csmOQMcEDFX7f5cHOCABnJ5q25OKUjdp2tfT1NKAFXKkAEHjnrV+3JZsoRkds1lpMH4G7P+e9XbJCSoBwRxzWHu9CYy5Xa5uGb9z7AVLZT9Cc7u3Hb61XB8tMEkcjkUiuBgEE4A59azabV2hW95s0bja6ltuOKrRQkMCTx3wKmQB4/vgex6mn2ibpADyAc4zTjzW2CNr2L9pEfKLHOexqrNl2OMHPJ5rTQ7QRnkjhfWsyVgpBAwW5IOOK0USGuaVkVcFCSPb/APVSMDvU8kDqD3pJiTgg96li+cZPUj1qXq7ouSlHZCj5jwAB0GTipvLIAHQ1ECASAQcdvSpYzkBupHGaSlf3UJpt2Wg/cEHDE7gOKnjJMgbGPaoUQO2WGMVeskDNgjOK1i4IPdgtrluFG4JUAH2q4kJX5sgk98YwPSkihKqAD8pOatQxbRg/MSOCOwPXiumL0Odyu7rQiCAnrkk1IAUbBOSafHAQMkc+uKkC5zkDH50OT2iWpdCa1kKOARkfSrl5OfK+XIJHc9qrW4JfkH2xV5rfzY8dTWUlfW5bd1scXqaHzCcDnrzUMSkoOx9RW1q1mF3Nt+cDlSDVeztY5WCggnG7kDj2rBuMX5hGaW25l6nG32Eh1LrgqQTjP1r5D/aH8PiS2WaQbgk3Jx0PQfzr7dls4biN4pYxgA4PoR3r5d/aKsEt4pYgfvxl0IHUjGATXBJ8zaR7mUNQxkW3qfLOxZbNsHLg4BUAA+vHaum+H1zLp17DKF5iP3GPXt1rntOgik025InKOgMojIBLEt0B6cZ6DNbHgPM+oqjoxjPzEk+9deDa57p3R+742KlhpO3Q+2PBnjG/fw6lt9olSBsDylwAeBz64/wq4sn8O1XDdd2eKx/A+g3MuhG7SF2hjQMZAMqe3H+Fa1v5YfJJfng4HFd04KL5kfzhjKcVXm0ups6XFvdSTjBwf6V6N4dQqANoIx0PSuF0WP5tygNk8ZHSu/0U4CgkBiOhPQ10Ur31OCouWN76s7GL/Vr24HFDNg4wfrSR52Ln0FVWjc3Ik3AAcbST0+nrW6V2eZKXKR6y0i2TiNirHuK8m8QRkzSeZkkdJCevqQK9evYzPbvHlVJHXPT0rzXxPYlNwwxOMnavB55NPW1jHTmvc82vFEchAUEeuT+dZ8yuW5wBjtWxfQnzSccVSZQXKnuK5XvudtnuypGCvp070OArE5OO2TmpWjK5BGMdwcikaNTnKblI4709ZK6YJ9SNGBOCCQeck9KSRhkBSOlTiIY4HOOmKryJ82MY5qVFrcpSk13BcjOcEe1OXG08454BpFBU5xk9OtPIOM8A9cAdTRG73FC70bIoSRMRjI9al3MzYIG0cHjqfXNKgwwLDDg5BB6E05CACMgEDOPWjTqDUk7N3DbgggkD+7TuPvA9R1FNT3APPFDLliSAN3UAda3TXQPMPM4IP4UKdik5ByemMYqPaeQQOOQT1HtTmXahPbP+TS2ByWyBDuYZPPbJ6fjTiyuAMkZHORTM7oxkDOOOKQ5QDCkk9TjihN9jPUeAygEkMD029DUgbIwTg0yNQkYXJwFwBUWGZwQcHripd73TLfqWFcDg7Se2fT1oSTBOBjPPPtSBQxGeCe9BIBGOCOcipT3VxpNbMaHbIH64p7OF6/nSONo4GPYVDIpbknjuvWqTaW4fCve1JCnQg49Sec0IBgnv3zTPMJQKB04BxS7CwB4zRr0HYVZQOAeDzx3FOkIdRjgjmmqpUEEEf1pjkoc8cjoeatKW4pc3ckiw5xkA+pqPbu+YEnkrg8dKkhQAk9QevP8AKgqWIwcc9PWpaYREHy/fxnOOexqU4GcEkenpTRlXyTnnkUI2GIOc+4xUa9inKxHk7sl8gjpj8uafGxdSC2MDg4o6vgDBxnNTxwlVycbcfrT32Yl6DUBYADBIHA/rUiEYPr61HGrEE8D8aNvmMRuyAewqtI7sl3Ho3zHjPc5709EwV6Et1J4pg4BIwc5wM0m4jgtsA65Bxz2pddzVSfLa5ZZOAATjsOwPc0jdxkY6GkjkPTBbHOajMxcgADPYHjFK6QuVFhMhPSkkOwZAGf7uetNRnIG4jIGOBjNQO5ySRz065rNNdR8yXlYsl8LkYAPYGoSyEsd5AA4yMZPpzUe4vjjoKYvzMN4K7gSAeT9a1jGL1B1CUAO4CkgAdaA7hRg8A4Jx1oz1KZPcFf50h+bOTjPQ5qm1sibKWwPk/QnpwaQblII6elIcnHIyOlOWUMcAjIPI9KXXQtR6CTSBcHPU4zSxIOQR26UFlZiWGcdOM0rTFgADwDwPSnr1DZ2AEAMCSBjoO9HlhQDggehPSkZ8kg8H6U8gFMLkkdWB4PuKnmXUqOuoRlVJJOcnj2HpSPtXJGQT3XvUYkDYIAwR1B60O+ByMYPB9RjoaSae5XIt2hyyiRwAQDwOTjH40pky5VgGX371AOchQX44GPzqIMclsHOeh71duqMmr7FtmKtwRj2pY5COp61VExLYHT35q0vMYHRQcgZ6E9TUOUXoyFLlZOhDE5HbqKSJiJAeQD0Ycfj+dMCnoM5J5Pt9KeqAMQCcjrz0qJO3w7F8snqidJCrgAkcE5HFS8g5OT/WoY3XIJIwBycZwfSpQ3mbiRx3OKhJ3NFBLpqPSRhk54wegpCzNlm9eMHtimt8oUDjjkmlZsDHXjjFL3tVqTt1IWIwAOF6DJz+tPXCKMHn61HICQCCOeRTwAOCR9aqD77lRfNuS8y4yTwa3NMjzbOSDnsB6jjOTWHBky4ByM8ADGK6excxWh+TBIyCf5itraXsRJtHO6kSs5IJIHoevrxS6dePFMGycgZAA703UW/fEAZ5/Oo4iAMkHIIIIPIp0/d6hFXZ7x4ZmFzoFjICGBiHIr8xPjdo7+F/jz4mty5Xy9RiuBID1UuGzg9MAZ/Gv0Y+Gmol7WazdlOz94gBzhTgV8P/ALcmkf2Z8dvtMUYVL3TklkYnAYrhRz+dY1ujufR8OT9nmKh/NdHEftBym68VaLrTqFGoWZiBByAFbIPY8hv0qf4K3q2+tRursCrH5Sd3PYj0yKufE5LbUvhb4M1MYE0JMEkijG7IIAPtnHWuW+Gc6x60CzlAGWKRQuCGJ4z+Ga46U71rX0P1CtRc8DUp22ufaVgATDL8u9SGLKcgcc/jg/rX0No0wn0q0cHhol6fSvnTSZFMEIAIhP3ckHjrn/8AXXtfw81D7RpBhZyzxseT/dzgY9uK9q6lGyPw3Eq02anilC2lsygb1IIz2GQCfyNeHeJIwdR35yTxkfWvbvFjj+ymjDYZ2A4POOpxXietxFb1gMkA9W5/WuOW+g6Ebq5WsCVmwRkdQetdJpieZMoUc5+mT25rnYFLyLgDI9K7LwrAZrgYBOSqkL3BPf8AnRS1d7l1E3seo6SpXToARg7QcelXO1NjQIiqOgAH5USHEbeuDW8n1OAqwn7ROZT0Thf8atooVAo4AGBUNrAIY8evJqc8VK2G7dBajlfywO5JAApzEBST2qoJWaUYGGIJwe1WlcluxdpCcAmo1+QgE8EcDHelkbCgepApAnceBgCloooGFFFFABRRRQAUUUUAFFFFABRRRQAUUUUAJ1oGcn0paKAGg5z1/GnUg4HPNLQAU09TTqYTnFCE3YcBgcDHtS0g4FLQCdwoopOtAxaKKQmlfqAtFM3D1pDKi/xVnKrCOspJDsySiqg1GAtgSrnpjNWFkVun8qzhiaNR2hJMbjKO6H0UUV0khRRRQAU0gMRkZPUUc7vaq15MLYebkDjHNRKXKrjSu7HI+JvALarqEtzblB5oywY/xeteWeIfB11pEzma3eMA4DGMgH6Hofzr3ey1gXEvlMoDHBBHQ5rQlhjnjKSIsiHqrAEH8KmHsqqvKP6HVCtOg7Hj/ji1Mn7OuopICCtgdwPYhsV8CRu8NukRxuUYPPQ9M1+nvjDwsviLwdqWiQ7IFuYTEm7hVyc9s8fhX52eJPAkujXU8El7aNJYyGCRo51CuQSAQDy2cZ4ya87FUE5cytbzO7CThNy5zjwSzEEkke+as2shjlAYMeQAWA59+O3b8KryRkSkDOQOAO1OhYl1PUgjOK86cowSsj2YwslyH19+x5L5/h3xUq5BEqgk9sKQP6/lW0twDdSEKV2OwAJ64PBrnv2O3I0vxGFbmX7yn1A/+vitUTNLcTA5D7mx0OPT9K9dS/dRPIk26slI+itHcPpVo3Ywof8Ax0VcxWb4c40Ky6/6pev0rR/hrvWyPGmrSY6iiimSFFFFABRRRQAUUUUAeK/tCOBZocZZUwM9Of8AHpXytrnykOAwJOSPb3r6l/aJYLp54OSqZIG7jccjHuAK+XNQcs7uVKjG057DqAa/N84ko4ptn2eWtxopnPM2GAzwe+Kr3LCVCd4IAzyev0q1PzNgcA/LkH9apXtuXIdgWAI+YDOO38q8WNpyumeta7vsZEjh5dwbHygDnqO3NQAOZ1yQQTx9KklicOxlAjcZUZGeM+lQT3LxyxM20ruwWJIwO2Px7VvTT9pyt3t/XQyb5ND1b4c27TavZEAFlYdVGTwQMH1r32J5UaOMQgKvVix3D2NfPfw0llk8SaYADtdsCRSflJx29f8A69fR1kQMKQSQOM+lclezn7+hlCXK7rU6HRULAtu6HjIx2q3cFpXBfkCrOnWSR2+9W+ZhnOckHsM1BLHJ5jDIx16dKwq0+aO+n4mXPzzbZk6hcERlWB9gfWvLvHqs6IRtUsCBnnBHYj1r1jWIo5vszkbGRzvxkBgRjp+VeaeO4kYM3AA4UA968qUY03dbs7qfLJJ2sc94QbyDuPJU9B1r23RLqe6sIGk2hX6YHp0Oa8G8Hyyx31wkwBIcBRkEgYHp79jXuHhwtNYojD5hzwMfjWChLn97UKyTjc6KBlEhzyauW+C25sgZrPSEggr2wCB1q9GAxXJIwRzjFevTpSi1dKx49RGpnZGTg4HpzSL+8GfWmxozrx06VMrNCMYGOmD7171OKVmtjzXpsMVXiY4zt96eVLL7GmvJ5j4PA9DVgZWMD73uMCutWvoyG3oMIQgZbINMlDIvKhge45olXdJkNtTAx9aTbhTlsisXKSbUtUCKpyeDTJGIUgAMcdDxmpyUYHDc1X2KzHLjof5VlzXe50x8z5i+M8xn+I8ySAbo7WMABs45P58EVN4AQnVrPKnBbrjp7+lZXxNuxdfELVmU7ghSMtgdQuev49K6f4Z70uAXCtG3QkA8V5nM5Vd9D05vlge5aJfcL8xkkOARnkVa8SI8sUB4QqxIyQDkgcA9MineFzxIjxoQQCjBRxxk5P51a12WJLWKXf8AKHxgjO044I75PSvqqNK9PqeIpKM9UeAfFDVzeW98A6+bEhyT/EcDj8jXzAJjKzuSwLncFJzjJr6S+JcYGrayGiMcKfMpY8jHUfQAYz9a+alUo7HPQnGB1GeD9SK8nMNElPVHr0XHdIp3aeUh4OCcZBzge/vWGzgyhOgPTHNa+oSGHJOHLcDPasaRBKCx3Yz94dM15LcWtXbseop7WNHR9rSrl8DPGTjntXrHhhpI4UYnOORt7f8A168j0cH7Qm1gDg5DAEgeuDxXsXhNmbJYcEKF5zz34rzK85Xuja99kdrZxiSAA8g87T0zXI+Ooljt4WIZgGIK525BIGfeu2t0VEUFSR7HpXH+OYxwcAqAGBJwMk4AJ9cj+VXRk0czaTu2dX8IGeRBsJxjbtGRgDoPyr27TT5bgE8Ht1yK8Q+FzmOKBgQCyBmAOMNjgHP4V7LppMkIcAFyCAM45/wrrw7jCW55tW97m/dylbdiSOnGDnjtXl3i25eRnjRMxsDmUnkHsK9E1iR7TTyYkWeQqDtkJGCRzjFea6y6RxDzHx0DM3YetepKHPrr+hFGbi9Tx3xzctpEUpBO4jBXoR0zx/n+lfPXinUBcXEvlkYYnzMnO4nv7V6V8S/EQn1W7ghnZ0WRkJIx+K+31rybU7ct5jdMgnIIB+tfTZfhuRe1e5piKypx03ZkWsiWdmwxlyDgliSOfX/H1piqZbb7W+5IydpwMkH1HrVHUMvCYg20SDYV6kg9qbf3r29qkW9yijAUtgZx6V7zTafc8qbctLaHMeK7mSZfK3kQAlivUH/9dce13/o2F4UgbSRjr9a2dZnnYBCmHbqEOcjPWse8+S4t4E2YVDkHp145rSEZJKysYuN9+hTLsYYoMl8fdJPr3zW94ettiklVVx/ETnPtWJZIbvUfNcKU27QCCADnqP5V2OjxolvIpHBOcsMYNdLWnYx5e2pm6nqDieCJ8ksGIKnhcdfzp3hbUBJ4gjlIAgjb53lGQfUAVn3jhZZXc5CtgYGcCtPwhMkdtcuFUmRWw0g6fT3pRjfoQk0yprF+ZL+7mALAsTGijGP/AK3WuO1a5lmuRE3y56ls8g+hFddqTJEr7MKTySBjNcXdzhpgCDgEAMDk10yt0RlUu5WRY1Us0MEIiEQUbWUkkn0PPeobJDblSSCvXB9KsajIspQhdoAAySfpnn1qurl1YD5wB1YYrO/kc7bRBNlnwSVP3ssOnfFWljiltsEhSRk7u59KzHTEjHnJ6856VMsvmIRgYA6YqW2+ort7lK5z5jxSnDgfwY49Pam2myNkLAOO/OM/lT3t235PIboajkTa4VTjn0zmnG+6YLa9i66xpKHQDBUjknqazWGGJIIOcnng5q0HIwhTlRkFecimm3Dkk4YkY596p3e5pGLlsiJgFdDtySeh46fypFURyORnBPyhjkgdue9TqhjhTfuYABQeSRUIJNw5AVgDhSe4xUp+z0N/Zyi9UOILkE5GOmB1qAQneWc8A9AcZrTgtXm5OOnIxUdxatGmWXjp9c1PP6FOlZambMrsoBGCBxzmoEjdXwCDgYJ9aueSVYgMQT3Bzj8KhKFM85ycEZrTmbOd07dRADkYIPqAOtAUJ04PUg96ExGRyFBBA4zTHJUcdhg4osX8OtxgYHcSMFueeQPakWYbAMgHtmpVbv0xzkU2TG7c2DkdhjP4VLi09jNu+zIpMK2AQSe69KchAKknAxzTggchlGB7mnPHljjGSKOay1Fy32HSIXiBD4z29KheMRhGBy46kirEikRoABuHUnv+FMmIjABAPPA+tNSuHI9yPdJIowM59eKULjavTBwwYdTUhi+XK844xSNk+xAGRT5l3BojSJZHOWICnB47U3eqfdA4OemAaeS3mEKRjH3iKa0ZMmSNuRwM5pJXJUWN3iTJwN2e3NNIIBxwSOCRnFSCMbgACDRuKkBwCM4HtS5b9RO/UdCrAAnkdDimy2xb5lbC9frT1zEoC4PoSaa0jlSPb16VSVh26WI1QggBg5J6Z6Vfgm8kDjkHpWdsIlPrjscZqysu0ZADnHIPei19hx0NJL0SAnaVfoCDgY+lMcNKAAOh/hzj8+1Uo2JA5x9a1LWQhHUHAYc4PUVlaSeuxpzJk2nT74iCSNoPWp7RmjmEkchKP2yMHPes8ZibGCUYHHHX/wCtVi0Y71QgEkYx6HtinzW6grPQ1p7YBBPAC2PU8j19zWjaM0JR0yCSDkHpVW0D+WQ2CO2BT4ZjHII3B2MclR0Hv9TUyipaNmvIlsrmpPkoXDEyHt0A96vxHz0EiRMuzkMzDg9jntVKOMbCzgkkYJAJyKct60MhjIwAeqnOfYik4uMdDohLm0aOm8O6rMjtEzkBuCC2B612elM3nliA4xjnsfXNeaPLkiWIBmIBIPAPqK73wxqI1GAbAzsBkhRnjHPArwMyw06tPmT2PRoVVF8h1b3O4YwNpHOagvZYGRJeEIX5plGSR6Y7gUrSRKoMhCN0GT39KzdSlIi/dhEQrgknJBz1xXxdNxWp18/vJRWnoUpbgSZdXDDJwydCOxqoZgzHMYkA4IboanVfMhI4G3gYFV518iMAjBPzA+oreLjf3jeUorRK5nNMVLEqQwBBDDOB6Vi3N2JAQUBwe/et2RxOxznd0JasC+jCu+xQSv3uf0r1KLVrXM2k1fr5GBqqIVJDgEjHPGDXZfDpSltF5oICsScPnPqcVxV/IigMRhsZIzmu38FyGTS4kIUhWJDgYJBOcE966cS+WionJHmlLXQ7ZyTll3Nx0FZFy3mRkjdkZyCKsITGwbOdrZwOh/z7VDeMXWTJUEjCkDG0e/rXjwU1LSO50qNpWOL1No5C5BHB2nBxzXPzSbotqn5gTk+tdBrpQkCVlJ/iIXAP4Vzc82Y2WPgLwWXtXt0qPV/8AmVk7M09BGJMlQ+TgE8sOfWuyQ/Z7djj5R2rjNCmAIOwK4ABI74rsBJutVOAc981nUbhK0tTlSi9epyniBiSzZKgnGR71YhBnggJcDB+ZWJ79x71W8SJIkYATLgnAVupHIOfyq3axxbERHLAKpJIx82MkfgTWrvCCdtGWqkoSXLb8ytq8Zt4XJQAkYGRn8a4aRgpKgHBPODjPOa7XXHcr+8wyDgA9j61xdyX89gFCjOPmHT2xXZhoqzk3Y58VJPW935bHTaPIRGpxkGtrcXQEqQOhB6isXRFKQBXQuAMHnGK1g+SygYx0OeprOfuyetzKFRWsgP3zzyBwBUV1MkYxglyBkDn8faplzHguMgjr1qheSHcNiByBzkkZrNXm9DdSc9meifCSEy6jcugLOsR+72GMnP867i8Qvdoc8dMHp+dct8E7YTy3cJAErx4JBOB3J9gAK6e9ZZZ8jGwMBnJGa4p/vObfQ45Jc1my7u3wNGTkY5Gc5rPjgC3B4AHp0q+koiVW2gOAQW65FVPMPndABnqDnFepl07JpdDmqJdUbFnygBGD3PrU3mqJV2g4JxkjIPuD/jUNi2eOp2kkDngdeKddXRDIUXqMjtXuw973iqS53yxZ0mnnZBu5LE+navQPCFsgtt5JRsjHp/+vkV53pcm+3BbHA55r0fwzLtslBA9Dx/SulR5rI4q65Z8p0V8xVAgOPXH+FdZ8MrHfHKr5XzFKqVz8voR6k1wEsrPMAHJTqRjP4V6r8O4JGjjBkMWMYI7Dpx74ro+GyiznaUkeMXsf9na1dxudxWZsDgZGev/ANersMmWBBwO4Aqn44hFn431KJWITzAkYY5bAUE5/PrUVrORhSSMjIP8zXTXTi1Jvc1g+WOqsdXbzAKGZgAMcsCc+39K04peQcAZ7AdKwdKulLFd5Jx6dK00c785AFZJX9DZT51uapm4dSmRtGDnv6VTniZoACcYbdkcE+2fSnwyllHQnpk067RTASCCuOQRmo54rRI9bLayg/Zp2uXLcA2wJ546U7TJiyEOVLgHJHTn7tV7GQrb7GbcQMZ6ZP8ASptPkUzg44/uninub8qftVuxt6oSVA5wz8gsMZ+n5VMuVUDPJHaqWpxrPfQOSS6BsKDwCSOQPpV63YjBKg+3ripSabMMTf2EGxoIjPAPufWtK2G+IEqCSO9Z0kYJzk5HQ56/hViwuNgWM5wfQd6G5bM8bVFiRRgADGMgZGM1GPnjJwQM4xgjn/PenPDwX5ySSQWJx/hTkHDnnBPPGO38qVtLj6lGRN/cgZ65qFArbgwDlSOcdKndjk5ABPrzUEjBCMggOSVwM5FPyIa1uOYqBkdCcdKYoPATgkYyeaQSDcDggA896cxCEFuB7c1vFeQKz3HBQFJModlI+ZQQC39BTx97gfjVdZmlKkkkkDknpgdPyqRJh+PuKT7ha2ppRuNpOBnHelEw2ADgA4GBVaKTcQOQO7AZqQMM4Bz9ay5rFp9EW0ywUE45zkd/apy2xRkD061VhU7u4A7VbbaFZ2IIXk5rPfY0s2rJHX+EbETRhwTnOSD2FdbPIbeLaCRkc4NYHw9xIlwpRjgZBJB7Vo69KYI5AAQCMZx0rooe9o2c04taGZc6jGGxJkgAgDOOvevP9ZKvOQQS7MWx1wO1b+oXuc5OTjvXMXrGYgocg8kD0rd8qlZlRdtzHu4ihJBJB7VSGB149q1DIgwSTzwCvP41n3URLnaSqk8E9cetYtRvboW3dlSW5YMVKs4I4YkY+nrUZz1/T0qSfJkPGB16VHIc4BBGRnoMD2NS1HawJ3I/OZArEBsEZGetKsxHBLcjnBxmoymFBzlh6D8+KZHl+Tk89BxUvTZDs73iXlcMRjipY3eOQAfMzH7ueT9M1QiIJzvK4PYcGpfOZXBA+ZTkHpj3Bpe69hRT1bNy0uSGAJwO1d74c1VokUg9O2eteVLdkOoLc5zz3HpXYeHtSTAjB6DgZz0rirx0TT1Norrc09QlR7qcZBcksFOB1/z1pdKlJUFsLIB0B4qhdxf6XK/ADDccnrjjFWNKYPJsA4AHQ1cneKZVktDutJk+VQRyPSuns274zx3NctpJKbM8+x7V1ViTIowCABjNc1yHaKsjTgG3GT1/StKLGM557DFUIRt4HPHGeKvw4wOordO5m721LCHDnPUHBqdfu4IBGenrUMa7lGDwOpJzVpGHAI/HFaonpcCAqjA49j0FPDAdSxH54pDyOScYoU4Xpk9ABVXFqKecH+QqCYnaNuMdeO9Ts2AMjioSRyMYXPGKGLYqN/rR6c5qOUHcSScdge1WJl2gAHJPTFVJuFBBzz06nHrTGmV5cgnZyT2J/wA4qLec4xg96dM/PHU8ZzURYgZB4HtQV5j921ip69xjvTGkPJJx196RnHcjIHrURYMABz+NK2gEjNxkHGB1p8GGBBPUdPWquRgkckYOM9RVmNhwV49KhtLQTSNGzwrqMcZHIrpYB+7HpXMQM427ApYkAEnArqLcYiA6kdfrUrewnuQw4Mx/2Se1WiRVaIbpS2AOc496ldyG4NWwsPP4U0tnAphyOvrUbMGzgDPc+lSvMaBnB75HtzURJOccj0pWOBzim9wcfrTv0EGcg5Ofb0o+p49RRyc4OR7UfdUj17etVYQgxkA5OB1pzduvrQuAv0pcdTuwPQijpqAKoYdx7ilVCEBPJxz25oA24wAR1NPwSMjnA65pgJgcKSQO9OHQZyee9G0gZ546gDNOCgZHXA/nQAEAY/nQCME54PahQT7e4oBPIOD69uKYCkZx7UuM8EcGkUHk5peB7fWlYYDA6dPandfb3ApvJxgZ555pw6EdKZIopRkDufrSDn2NOpWGIec8Z9vWjnnnvQQPQZ7ZpcfiaYA3SqMycYyT3LHirrcCq02TkHp6UnoNHFfFPQR4n8A63p+FLSWz7CwzhtpwRX5e6TcvpniGGOTeFjl2jKgAANj+YNfrJfR+fbXEfA3IQTnoCOtflL40sf7N8favEDzFcNlW5yAcD6cg1yV7ToyT2P2bw+rL2lWjLaxv/tN2aXun6NqK45tkMjDkHn29a+HvGViRqlwWO0MdwIHsK/QD4n2P9ofB3S70l3miZVdSByrHpnuAea+FviPAUvzIAqgHGSOvTNeXhJ7KOx99nlGOL4fqQim3Bs4PefMDIDhgCDjg+4rc0fVY1hNsDlyS0jNySSMAewA7CsbesLDADkngdjTrWQ206yHJGeuPxr3eV2P5mUpUm9De1jTSBuAwQAx75FYjBEXI6g4I9K6m31GDXGiiMjeeFbsSQBxmsjVdO+xFhkEdAVB5Fc1SMlufR4OvHER0V5LoYkt07EKCdhAIUcc+ufehFBxuIBJ5754pJXQuSoAI4OaidDIB6ZwTnqK5rO92zacpPZDbuUIx8sfMeSvTn/ChSFVSR8xx36mpZI02MS2WwM59KhiuPNwCQCByMdD6VXNynP8AA05PcSVVLgYAz/Ee1RApCcZIAPOBT3xvJL8jt1zSSYGCU4xwAPSrTU9hzb2E3E7ish2kYIPOPSnjBhBABfPIPb3qFHAzkAA8DinOwXO0HtnHejku9XcxdRt3bTGseWc4wTgZNVCC25SAR79qvOg27QeMZJqsIjvBAJCjGT71vTXY4q2qVlc/XRZBIQ2eo+91yPrVuMuCAScZzjPes63cBcjjjOKu28nmkZyo7gc5riSinqTyyT2N60kBUHJ49avxsDkENkdcCsmwl+UZXkng+1a0DEMCCQM5GD0rbk00YOy0ZbhG1uOfcDFaVtnOemO+azoXBwQSSTyMc1ftWZ15QYPQA5yO1ZclrlRap6I3bfDRDIyfUVExVjg9j645qSyIaPJPbAxSshD5I47ken9acY8tlY05n2JY1IGAC3cCprZzDNwcYPPGf0qGCRwwyDtxxUzEowOOfapm7uxXNpaR0NuGKjJzkZGD61k3w/esCpQ/3T1HtV2wuBJCv7tVOSAqjofX8ag1AbznGSeOKnRaHM01LRlARo6gngZyQe/t/wDqpwKoOBz6Um3byDjnnNNR/m7EH2okr7F3t1HquWJI6jnjrT2izhgDkcigOBgA9TyMdKcG4OOufWkoqLv1BuT1HwFskHn+ladjkNk96z7dccgEsTwCa2bCDzGyVI6ZHQ1qtxSiluacKkqFyDxnGauxQEDPb6VHDDnAwR9K0IULELjgeoreMdOZmautiv5YwCuCO3emNGQCTgY9BV9oflwByBg+maasWGH14OaptW0LbsQWu/OG6Z4HUfWtdIjIgIOAe4qmIAxIUDjnritCBGwNvIFZ8ttWTfQwdZtxAvJySOATkn3965+2uDbzkjDDPIbpXYa7FmPcVGe5xXFTKDkgkDPQ1hUv0Ihfm1NV72PzW2NkAcEdq+fP2mLdbuzn2ZIEZcMBjOB/j/KvZZlkTJBJJHUdvavK/ipp0l7plyXVidpwSOhrzalOz5j1MM7V4SjLY+JdDcWzXcLgKclSrZ5xgkj8cda6LwtMG1IAnYhIXdj3rEj05P7buEErgMzqsQUYJzwSeoHWtDQdRWDUljV/kBwWIODj+lb4Z8lTVn7/ACvWwia1uj79+Fvi60b4U3MbssUzM0aA9eGIBx9MVQtlMhVSBgDAx3968u+GOoG806B1clGQYUHIGf0r1LT4irj5gRnPXnPpXsOGp/PmYUeXFya3udZoO2JQMc981vQ6j5U4COQoPO0/j071zdlkKQMKQM5PU49KtwkiQEcmlRc27yPGrSbdmd1c+IwIIlj2GYjazD+E9j7f/Xo03WJJ7lQ5YknbuI61zKzl4VOeSOQR0q7o9xI1yFcKYxjDFsZx2x6V6EGefy3kzv3G4fe69xXNeJtHa7tixMj7QT8uB+ddJasHgQjoR65pt4gkgZSMgj1xUxlZkVIXV0fPWsQNHdMpAA7HOc1i/dJJ5Oa6rxfYCC6KKCgXPAPv1/GuaMYzycA/rWVRJu7N6Kcop3GMAcNnGCOhpGznJzgdhSzIY2wDjPtnFCMDlSM81i5JaNGzhYaXwp9c/nUbRpICTnIHAxmnuCD2x6VG6nJ4PBqE1a7M7uW4wIAwLDPPANOlTa2NxHuB0pW5H3RkDgmnlAFGTk+lWuyRTm9FchHLcAA98VMiA84xio+uTg5A4A9qnSUCPAVcnvjmqSdrNkv1IgCWZwNpGByKXzRjHBNK581guMDGCPWkKBWAHFVqt2VHzBkDEMM56UYLADHFTEZUEnJPJ46VA0uSQBtA6cdaXKlqHXQRgqjaCOvIqMvztIyOhzzmnbC/Xg0MccDGRSWrt2C19mIzM2CwxkdAaMEoNxO7GCwPf6dqdnzNnHQ5I9faiQGPGe4yBT5b6ja0EaUoUPVVOcetC/MMqTntxSBg4Ixj0BpdxQjaMn0pWbIV27ExyoBOST3J6VHhiQCQc9wMA09geGHG7g4HWkQkEBh+lbJdjVISUKoA6HvSGVkUYIwQDwKc6njp60gGWwRn0rK7Tsxap6IaSxLEgknrzSgKcEkAep7+lK4O7PBwOQTTFbeM/pUxbTDVEjYOMDgH0pwK8EcjvSKoc85HFO8sqR3HWnfWw1e1wdBvAViRnuKJI2HPUYwPal3bSQcbscUSFzjPPHGKautxK6d2IoL4J2qQOQDnNO3g8BskdfahVMgAK5x0p6IWZQSBjI47+lF7rQ0SaVwwWUknHpnvTUXnBI57ZqTYp25APOR7U7GegGfyrJq9nsTzSGlNgJHJxQSzRkYGcjnHapShZSSOMU2Fwu8NyT0z2qnFWuVFXWhFyGAJGPQ05VG7oQMdcinlEZjkkccU2P8AdsCCCCMg44pci3E9XYc7A42kkY7iq8jncOMetTNjIBOMg4HqKilXdgDB5zkU9FZCtFqwEjcCpyPX1okUbeOvHJ/WnFMbSRgZ6ntTmj5Axz69a19AUH0Q0QllDAnjtnrSPgrjj0NTKwRduMio5MhicAZGMDn8al+g9uhGW2jABIPUgdKWJkOCCR+ANNA2DOc56U2GEgnGSTnAPUU0Pm7D2IU+5PWnbOnbJxmkxjsMnHOOfzpDksRyB0B9aG1HVkuTWthNhYkbyPcUqqyuzbhkgKWI5IHb9TTdjqpBI3Hrg5+lPCbwAc5FJ6rRFaNDSpkPoM84NBUYAGMd+ck1KIyFAAJJ6+wppjJJAABAzz3NVHzDmfwjNvXsD6GonRw4Kt9BjOKmkjG4BRxnPpSbCpIPNF76WM3y9UM8pVBBALYycCpYWPTH4etKuUyGOD3FAJVwFAIJ6GqT00KUrqxKshTC5zn2qaMgAt0J4Ix2qAJ8xJG0ggDvkYzVqMb49pHB64NZuVtQglfUTbuGAowfalG4g88LjOf5CnEFFxkE+tNccjDZP8qV0zeMuR9xSolUZ3EZwADjn61JxsAALAc7c9OmaIt6HknI9RjFPSLagI6EYIJpJprczl7zvYjMKls88880kqgkAZGParCA8kjioz2UnnvgcCpdo9R8tlqJbfI4BJznrjGa3BKRbYDc44GaySmxhyCeMkcA1bjl4wR2qechyd7plO4jLuSRk9sUkUbKDuBHOQPSrAUyEgn/AIEB0qyLYAAk5rRcz1LU1e5ufDy5Np4ijUn5J0IOT34x/SvnD/gojYCHxZ4QvQCRLA8L49AxP+FfROiL9nvbeZcoUcNkd+en8vyryT/gofpcb+E/CupBR5sN40W/0DBR1/E1li6fNSVj0ssqunj6Ul3R86QRr4g/Z/1vOA2mXBkADcgDYQR+Ncp4PvPsl/Ew2OvmRElyeMsMfUmuu+CsSap4Z8ZaE8nlQXdsXKsRliFABBPQAnv3rg/C+yHULaCUEkYQgnnjvnvyAc15saUvaxk0ftUqc71YPZn2/wCHg502BmRlYqD8wx24I9a9S+HupfZLtItpIlO0nOQD/SvJ/Beotqfh2CWRt7iIYB6hccV3HhSdoponyQRIpIHOMMDXuQSjofiWMp8tSSaPRvGczIYsAEBDj6n+lePazJuvMlyTzwDwa9p8UWAvhA6qCWRl57g4wP1NeG3SK164Ql1ViuT14ODn8q5p07O5wUG7k1uvmsASRzzg4r0b4ewmW8OSCseCp/A5/pXn1kczgYxjvivV/h/b4FzKOVOAD74H+H6VpS20Na3NY7SmsadTGbjHf3q5K+h54gwigZP41JUeOCcc8dOaeDkAjpTSsG5WvCTEFDFSe9OhiHmbyCDjFDqHZWABIOM9eM//AK6n6VpeyE0QH947NgHYwA/r/Oi5BIjH+2M1JGu0NxySTjNMnwWj9QwNSMnooooAKKKKACiiigAooooAKKKKACkJAHNLRQAlLUIYxsFxlfUDpUucjjmgBaKKKACiikPNAC0nB6YpaKACikxRnmgAOO9Zt20rNMiPtwQRx0GK0u9Yer34sbmY4ztgMpA7gE5rlxLtSbNqKcp2W5cs5JYY9sjbyO9SyTFx6V5XP8bLG3XLxYHT72P0xTW+NNtKmYrdm43YPXHrjHSvzapndVJ0uSb+R7n9k4qT5uX8Uepj61DejNu+D2NeYRfGEXGPItDKD3GQPzOKu23j/UdQYxw2GGbjOCcfiMg1FLF4irZLCz18mP8AsvEQfNKy+aOh0pnkuhuU7gMFh09q622HFedWsGu284na2ZwTkAoQAT/+s13WjNdvADdRCJ/QGvfy+OJ+sL2tFxXdmGPgl7ykn6M1KKKK+3PDGMcCmRuSTT8ZzmlVQOQMVjZuVyrqwo6VS1dN9jK3/PMF8euBV0dKhulDwOpwQR0PetJK6sJbnL+HXM8sGQFwM7h3PofrXV5wTXO6LGLS6jj2jedwwOwB610JPLZ7AH+dZxjyR901nqyC73NaT/PnKHnHsa/MHxBIRq1/FL87LcSMeO5Y4r9QHTzIHAGdyn8eK/MHxjCY9d1MIDG/2qQMxPX5uoH44rysTByak1ex6WBUXN8xgu43ldxBByR/SnQsDIDjvkVDsK4BH44q1aExvxzyOvavO16R1PpHCdtD6l/Y+ZWHiaBXJzEWJBzywH+Fbem3Rl1e4kdNgLEBQMfL/jmue/Y7ul/tHXwuBmEuY8YIYbRn/PrWrb3bx61fAjDpcP05z9BXuRbVKOh4iheu4s+mtAwdGs8cjylx+VaPc1j+Ep1uPD1g6kkeUBz+VbHQV3p3R4NRWm0LRRRTICiiigAooooAKKKKAPEv2g42jjgmErRYUA46HJ6fnivlfWH8yZyWzhsHJ7mvqb9pCQiys0AJLbSAAexJ6/hXyvqsZSZwBgE9PWvzvOnavqtD7TLH+5TMQOPMPTj2qtO6/OpI68D2/wAatSLtOSpyeoGOKpXcXlkneMsTjH+eK8Xd67HrqXMZN7GAgYHgdQO/vVJQPkcgMGOAAc9O/wBK0J4ycgOOeOTgVSliyvDBNpJJOe3bFKnTTd3+BnOGnKmemfDOcxavYTgfvIpFaML6/wCTX0VG1wrqHOJAAT34r5r+Gl/HbalZTuA8Q42kdWJGD/OvouK+SWYuHGCMFQeDWOIpRj13MI03ud9oxLWQLEjbxgZ5FPur1YwBjsck9ay9Hvo0sI5JXEbFtpycDnoPTNTX/lzzLnB2/dJAOP6ZrnXKqfLF2f3maheeo68QXaAcYxyvXJ/p0rznxvZAbwyYKDoOld5OzKnUnHPpXH+MWZ4JXOMAZz659q4WpXvLZHVFOK02POvDDH+2mRl2J2Ykdep/pXtHhtmCeczHlQhJ9AeB9M14npc4h1YuDkZHGQcH+eTmvY/C9w1wkZXdj+6OR+NYqMYtSQ5e/G8TtbK5G8Jxn09vWtlYhIVYgAgdqwLeE+YHwQV9e1bULsIxwD3r6DCybTdT5dTxK8Ve8S4NqgBeT1460olxkNx9aps2VyeoPAFQtL7nPTGe1en7SXL7pxqncuyyRM6rzk88c8+lSyYCrjAHoOMe9ZavtkxkY9asGUNGfmGcduamNWTvcbp2tYmBJJzjHt3pXhJA64NRQOA3B6VYkncqNoHH8qItyjdol3T0KVxttwwHB9qoJdj5jwMKSAeOQOP1q/eLMSHUD8P5VmzyPHuDAx8fNnB4xyMetcFWPO+x2U0mj5X8ZIl14x1MlsoLjK4OM/KMn+Y/CvRfhTZmS+BiAba27Dc446V5lrwEvifU3QYJuCjLnoV7/jmvYPg2UgikuGQOY5MFVHsPxrmoRiq15nfWjKEL9D2qwtJcED5VI4I7fWqmuNLb2+FA3g4BIB/H8K1Ybl1bOzy8jJQ8kcdKztcmW6TaPvgcdM/X6CvtFJctoo+ecZTloj57+JmmPdjXzLJJcyvbMpZGKgZBPI74IByegzwa+Y45y0Ebg5JUE49cdRX0Z8X9a8gXwKOxWIqXU4AwDjPcivnOYpnqoGBxEMgcdhXkYubklHax61BVI6SKOpbBFu3YPYsf61iEndk8DGea2b9z5J2lckYCsM5HcVjoC5AAbAP3QAePWvCxEor4ne56i5VZlvTLlUdJAoKEnn1xxkegr2Pwm8cgUREhwu4qSOnqPWvItIiV5EMWDk8sQD8tepeF90pRdoDY5IGPoK8+tKEopRWp1L4bJWPR7d08kfP82OhNcZ40IkVQCCwbILHPPYV08MbqQCnsVPH1rlvHCfZ4VCsJCCCWPAJ7Y/lzRRpqO6X3mMvee51/wqQBc79wcEsOynHT9P1r2jRYxI2RjI5xXhfww1JoUCHKhhzgfoa9itL8RIChG70JxXVCV3sefXWuh0WsOkNkXc4HIBX29q+e/jD4rOl6fOtrIrSthSN2MZP+TXrfiPWHudMYcqkYOT0618j/ABT1sTXko85pIlZsHIJHHp1Jz/KvfwlD2s0pqyMPZ8qvbU831jUzd6m0r4cnIBHHHX8ea57WtVUkgNjA3HAxn2//AFVbnnHks7kbyM49a4jV7tkEpdwNx+UgcrX2f8OMYQ2OdwcnzE1pI+pXsrxkD7ODkMOD3/E1V8QMRA+SxLEfKuOM9/wq5pbfZtAMsoImkyxKjjb0/E8Vj2szXELOwZwxJCy8H6H2rfnlT0Wv6HDJTpSbSMG8QTFTkF1+7g9Md65zUJD5w8w7DkryODnpya2NYxYyjYGHGfmbOT7e1ZcWqy3NwkEk5KNnCNjAPf8ApXbTqe7Z/wDBOedWUmm1qyawCxWBQAmeRgxcnIxnpj/PSulhIsNFKEO0p4DEjgf1NYttbSS6rBaRIfMJXtwQTjium1uFLZRAAxUEZB4IIoqO+id/UUFLVx6nGa/MllYBFVhNINyljkEemOpJPetjQ1ls9KEhTPmrtyR261ia6nmapbJggIdxdcH6CugSVbayjiDq52g8etNSklqtBwi+Z8zuYmtXAFi4xjJBPuR0/nXHWzF7gHBdt2QPT/IrsPEyothEzS5dvmKkYC8+vqa4+ydGvUAJZS2AMdf/AK1XzWMKnKtma93GkcYyCwwAGz/WsrEgllZHZQRgqpHSta6ImO1z0HBJ/IVnXG2IEFgMnp3p7q5hy9ShdM0ZBJBLHAJ70lnNuuAQCSW2hQcDJ9+wpt1GCmcly3zAnP4c0202RTgOWKsRkqPu/wCNTZdQ5SzqqOrQOirwSTu4xxwRVKRArAqSeOpPetC8kW6woOVHGemao+QQdoO8A859KlyS2L5FuhYpCOVGT646VbtLMSgluRnoRS2NuJGKbMYPH+NaZtjCBtyMc8VlOpp7p0Qptla8swtqfmCuRuUkZyM9KyEgK4OcgnAP07VrXjGRWHGFHAPQ+1VreEFQACTnJJOevoKiEp2uy6kbSuk7GnaQZiCqoRsDknIJqLU4iyqjDO3ouOh7mtvSbDIQMMEZI9jVHX4EtIskjexxnOSfwrNb73O/lgqdpLU5h4x5pI44IPv6VUeF3UsXAJOMY6AVoGAI5diwyMZzwR/+uqswAJGQW7EnpXTCSWx5c4X1uUPKyQjEnJJPPUelKloIw5yp3DhT0zVl4lbBAJb19R6UyRS4BIKA9Ax6itFvcwcWmQQqqZHOM5wakZONwIIJwB1+tMZj5pTA46A8ZFTNGsqZBwv+0cHNaaonS5GJl2gbCuMdR0qV7YFVIJznIHXmoktg0iITkEZBJ64q2Y3XZ1Kg8qTiobsbRG+TIi4Kk5YZGBxzS3wAcAqCfpVyFT5yArgEHJJ6fhVfUBvcMpBJGCB3qFOxXs3bQqJIEGQMY4x70yRjnI4BPNSMoAAPJxgmpjADEGxx0FHMmL2clvsV9ijoTjGc571EzZYg9TyBVmKJy7DGT6AdKimBjdyBwferVRLRMVrkKg7gW4Pb2p08Z3ZIIUc59Kntgkm3cD8w4yRxU91YyBRwW9fwqW/MXJKxnQuqlyTnPAUn9af5eACSMMemelROuyRcDgjIJHUe1TuQY+CAT09qVpPqSrS+IgaMrOSCNpOMmpYHMgCheCcEjtUcqrIpIfaRyeKlhOFBznI7ULmFdLRFiKAwvk4IHUHvVoscKQgA/pTIYvMQEHIP94+tWHQvgE5IHGT0p8y+Epdrg0ny9cbuA1Ruj/KwJVlIOQfSkfd5JRXCMD6ZNJExf5S2OhBq7XI2dkbWk378F1ztIGcdQT7Vd1NlidXG8qSM4XBGT/Ssa1l+xXKgbcE43M3T0roJJluLXczb2UfXBz6fSlbpJaG8V7tupZ0+5IY+XKWXHBGQfyNLdwsVDk7Crbi2M5x2z71ztlqUltdbJGAXJABPXPTn/GumFw08BQgAgBjzWLST5ZKw4KPW9x1rO0ilyCCc8Hp9PYVqeFtYFrqZilcjdyhU4GB2I/rXNq7JcA7vlbk4P9O1S7irpKvDjuD2rnqqLpukmbQlaXN0PcHuvOtUYc5HHHUeuaz5CrAnv6etc94f8QmWyjRiS+PXp+FaMkrzHIHGMk5r4/EYaFJ2Sue7Qr8u2xK8xihlbBJ2khVGdwqrLI7qCcAkcZPY/wAqUOcAlcccnnI9sVTuJCTkE5AwOuAO/HrWEY90bTm5vexBeMUjwqEg9WJzn/61YV5MX3Zdgw4BJ6jtWzJhAQWBBGQCeorCvAiuSU3LnjcTya7aEYuVuVnK5uLunqY15IHYKDjnk969A8GMYLVNpJQEEEDgGvObt2NwRgAZBHNd94T3x20WMkMOcHIBrfFUlGKSWpg5VFKz2OvWINMSE3nO449Op/lWZqP32ChlyMkbs/lWgrjfmUM8anOAcE/jVC6n8xw55ZRjd9On6V5FN2bjJ2udEZOKvf7jjPEaBskqCgGCM9fw7k1z0p8tFCrndjhSBj/9VbviYSfaETgoQSfY1zbuFIAkABBBJ9e1e7RUeSxyzV7u70Og0gxeWASokz0PYVvctERuBA5yw4NctpLAlcsCTjj09a6kp/o5AAGRj1rmrU4uQJwklc5/xQvmRAxgO+Q2wtgDn1+lWdOYOik5AwMAVU11ksocurNk4GwcgnvV/ScW8iHy9+e5wQgxycdzWspShBW1Kn7vvR/Aqa4U+zAEZ3HB4/WuIugIJ3HmM6qeCwwcemB6V3Gu4MZwgwQWDLxn/JriXjw538knJxXdh/4fvI5ZTjKV2dDoUh8krIhcHgMCBtrUcjcNpIxwSTnNYuh3AERUqSM5AI6+x9K1gw3HOQK5qqi29AUkvhiXFUmIkcjv7VQm2AgjPHb1p5IZQxYoAOGXnI+neq8p+YfLkgEgkcD2NTC/RWDnvrY9Y+CcvyX8hiJZkKHBHGV6479uK6O8B8/JwGBBIyQcj/CuY+DMkc0t1Em3b5fmu3JxgdQO/QcV0IAhZwWyASBk5x9T6151arCnzXWtzNJud5aXL8QMkew8egzjr71StwfMKbmcbuhx+tWI5D5ZIOfpUVu6LOzFFAHocZPvXr5Y+aLZyzlGbsnY3LZducEELwPf3z6Uy4cPIhXDBj1BqOC4LoGRiEP93HI/wpzsWKgDjI4Ir6KKSWiHF8ux02nACFOMkjoT3rv9EkaK1ETbgoH+rbse/wCNeb6WWC7WLdeCe3tXdaMXFggySEzmRmyTnoPf0rWEbaNnDVlZ2SOmsl8yYowDAnkE/p7V7J4LQ2kCSDLbMECvG9CjeZiqnLnkEnGB/U17V4cDi0VckgL098V06XRnex4t8VIxH47kYoYy5ZsYxu55B9ByKxLeQGMAJl8n5u5GeldL8ZYGt/E9pOCDHLEykkkEEFcjHfsc1ylnJuUnIB7cZzXZidFF9GjRXS12NfTZCrE56nnJ6GttHLOAMtnkgHP1rAhcsw5IUYzmtm0mRVIB35AwRXH7rV7l2UjYibaAAPrkVLPJiEqDy3fjiqUE3mc8/jkVJcY8osCAAMjnFCR14bljVijS085t0PIJHsKbEdlywGFTAKkd278VU0u8HlCPJYMdwbg4BqWZzFKjg4AORx1oetz040JRrSg9Lk9xLm4UgENngjtV4ECIkjJ45A5PPr6Vgw3LzXyDcNmcMc84+lb8m1HaJDuAOAwBGfehNponHwdGnCDQSAFGGMcjBzjHrSW0hhcA8nGTTwcDBz8p4wM/569ahBAcYAyOMn/HvTkm9TwlZM1AfNBHXIxg012EKHIO49TmiORIyGJJJ4GBTyd7Z3ke1Y3Hu7oy3ceYWIGeMnFRXUqrJ8qFxkEZUAg96sXKBXYFQBgkEHkmqcj5IIU5+tdMHdbXJkmKXZiCcA44GMZ+tOJLAAjIqHLNKdw+boST09BUizAnp0ODkUNXWisZcy6uwmSueBT9qyLkEhvQelNJDYOMZHQ9qfbxktgcZ4BY9faoT5TVbXSuixb5AOWI4w2Mc57H+dSrtQnBLENjA7j1qCNtyAgYB6Z74706I7Mnlj2HTmqc31BWk7LQ0YzjaQQMnHTNWJQM5UkAnJB5qtCwB5I6+tTbht6gjqOKz0tobQWm53Hw5vDDfmNmUEoxBJwDjse/fitLxPK23IORXI+FZCL0KHGcZA7kV13iC1D2yMACAPXPzeta4dJzs2c9Ru5wd9KJic8tjBNYlxEVJwcDOc1rXQIZgSAc8HpWZcBg4BI4HIHBPvW9TR2iFtTOkBy/B6c8cVSYIhAwQoJIGcDJ9PetWRgyBeck9M8VVmhKnA4THUHp+FcyTTuXFdShMULAiMgE85PSq0oCSkBQEJJUDgH3HfnNWpmCgZ49qhlkaQksp9jVWlLUbXkUnRS2C5x6jt+FQq+0bQSePXpVidMkHHPfJqKVSWU8HaOmcZptu1rgn0GvLjp6808XHAOclTwR2qtIHklzs4A67u9MQsDg8n16VjKEkS9JWLJmJwcEqR1H+NWtJ1L7NcKSQce3rWbyhckjBHBHrUSSA3BIwvHGf5VhOPMrbGzVj0RNQF1HkkEjoM/rWjow3SbugyR9DXnthqDxShckn0x+ZrstHvQZB8wJz0BrCacY2vctSdrXuek6UcAAknjqOOfXmussiCFPA54xXH6L+8jHzE5HfAxXV2YChARkr3IrOF1sQ5dzdtznGfT1rQjC9McYyKzrM7gAACehU8AitFBswAOewFaxtJ2Fo9SzAeuM4xjJGM+1WYwCD0yccZqEAEHHfvT0U5HUYOCK6EZXJACAADjA65/T2oYgdRmlXnnt7Uc0BfoNLZx9aibJbFPc7CBjIPB5xionYg7gAT1AJ60ydyJ1OKqSsN2CeQPzq1gxoAp47jPWqkzZB7Z6ila5VynJjPTPNRs24gDr3qRgQpGTz1zULYIIwQc8d6SaHzX0GySHacAkd+MVEGKsTgH2JxSvnJIxgdQTUL4ZwSucdyOKHZ6ASquTn09asxDJxyAD19aqc4ByBzzkZzVuFh3/ABBqfINS/ZNl1UjBPOK6eD5IASMADJFc3aB5HQhc4POBkgV0s52RALjqAc+lTGJL1Y23P7skYx2xTWO45PBwM03eFQDPXoPSovuAY7j8qTbuVqSs/ODyD700uDxn6Uxuxz+OaaW3OMjg9apPmQr2HM4x7e9O4P8ASo/vADaAc8YNOBPAPIPTn+lWhBypIxgZwcilIB7ng4yTxSAFs8ZB6571IF6ZwTnPSncAABGCMgilAyemT6UoGM564pyIBnGeT60WANmRx07A08IE6/qKVeB7djR0YYB5osAEhcE9M07bSFevPOMcU6gQ3GO1AGafwM/40gXGcfrTGM7A89ewoOe1PC9+c/WgAkYPP1pANxgc8Z65oxt6Z/GnheoyaMen60wBenSloAxRxn3oEAGKDntS0UDEPpVadc8+nQVZxgVDIh2nPJ7/AEpAjOnjMiMuflZeoHP51+WPxptjp3xZ1+GQBWN7IGB6lc+npz+tfqnzvHUe5xX51/tk6DFo3xgkuAqj7ZCrjHc8A/mal8vI1JX0P0/gWuqeYOD+0iIIda+Blz5zZmikKgHsGIAP4f418PfE+2fCyOuyUMAVHYk8g/lX2B4fvrlvh5q1rEinIDAk5PB5BB7c5B/Q9vlr4n2IlEobJIkLgg46+9fN0Jzhp5n7i8PUngMVS3TuzxeZf3objPBBPOfpUNxOxkCOApUcepFW7iFFUEqQRyBnpWbMoD5PzEDHJ7dq+jjzaH8n16ThNpFvTdabSb4SxfI+CCVPOO9ddEY9ftPN3GPAyD/e9R7d687kU5JQkkHnAzitLw94ik0pniOSrcHHcE5odPmd2ctKrKhPmWhcvrQwO6sgBJ9QePQ+9ZsmfuoflJHau1vLO0utOS5WMB2Y5Cdfr6//AKq5m9i8lwmAOScEdK5ZU5LofV0ascVDni9DPFuFUhmOCOR61WZlXJUgLkKAPWrhQ8gZIwc+1VCjYGMZDYz6ehqYWe5y1VyNWWgmCrkgEkc7uuDUrvujIySO+R0NQsCJACcHufUelOY7gVA+Q9MmurlVtDm509BhBWLO1Tg8c8ioSzFefl96ubAQmTt7mqsg4YEYBPFEdOg6iUY8zASlsgDOemB19qnQZAAbYw6EkZI9qk0OBbzVLS1w2ZGwoCk5J4AwOST7V7HoX7OHijxDcCOLSrtWJ/1bxHI/DAIz719TlOTVsxd4aLufP4vMqWGXvy17I++bdiIsEEH371dtw20BeuRyT29azbO4L7QwyTxkmta1cAkjHoM18SlFu57tT3Ul1NizJbbnnB4B7VqrlOSMD0ArIsS2Rw2PzzWxFmQDPHFUuW9xppWui3DGoJbjJH+f51oWbgAjOf8AGs23ByAQSe2OOKvxHAQbAMk8+opSld2RT7dzXs51jdRgkngjGPoc1cmYkYPIHGR3rMikdX3MOp4AAAHNaO4mMAjIPes37r94l2sJbE9DkDPrVtgVQMDn6VSjXE6jI59604QGUjGcD61UYxfUcuVq6H2hKyKxPBAJrQnjWRPkBJA5AOM1mxDa+AxJHXIHHtWpbEMnJB45x2pNcjsmF04mVJGUJyefQ1XBIfBx71p30DKeAMHrxWeY9uSTkjkCq5WldSKpyja4/aWKjJx3NPVNjEggk9Mio1O8fXtUy5BBYk9hmspS1sZN63LURy+0ckYORXQaZESozwe1YMCjzN3PIAxXR6dlgMdh+ldChb3mwl8NjYtoi3JABHrV2FDvAAwByDUNsmMDqPXpV4YGSAcAZ6ZzXR00OdNp6ImMQKYHpVSWMIenP51dVl/iOFAySe1RNEGYkHI+tLyBtJlUcEHsDzWha/N1yBVRogMHqM8e1WLcbumTg8UmrBe4anD51sw2jb3J7Vx1xaDziCAADmu8kh3wnJ6cg+9cdqSiG5cgMdxzyOvv9OKyqQXQmLVyqbeMNkRrjBGGGfxrkPiRp9p/wj88hQmcggc8AAc8V2RnVYMkgP6Z4rmvGV7ZS+HruKXa05TcvOSAOT+YzXkVXJX1uepSUdGtT86ryI6d4tvYnYsApAI4Y4yAM+gNQRADUoxjJYkAD+ea1NdsGT4j6gZcbmkU5AyAvUDscnJOAazX8xdQQPujSN87l4D/AP1qqk05pJq/kfvuX1ebBw7tH1F8F/sx0fLqBE0SxoucYI7++cV6/pMJlmAHPINeFfB24X7KjnJU/wAIOMccV9E+FrcyvEQCSMZzzmvo4RurH4jnknHFSbVjpLfSyIgxznHUD9aLbTT5hAGDnPHeuptdPZoBwBgc1Y03SQZVZgGUcH0P+cV0xpKK12PjKk+aWjOXmsXjX7uO3JxSW6iNw3UA7SBzg+hru7rTI2wUiTIGCcc1j6jpjmRWHzEcenFaQ5Wc8ptPzNTQZmntF3Mcj5eRjgVpuAwwea5/RZDBN+8bqNoVTkAVvNINm4dOtYTjaWhV7x1PIPiRZKupebzuA+90zzyMVwbsGb1HXNej+PJHu52GwBPvA+vFeeTJ5bkYB9SD0rCpd20M6M0vdIJnyMdfQ02NPLXIHzHjPXFEvzsAOgzSQ7ih9V4AI6//AFqxtfodfUV1K9CTx3qMjg52kHrgYBqwHO0nGMdarSO3BAzuOPlxx71g1zFdLACBjc4QdMk4yewpQjlwQo2k8knHFIrFsdMjpkVJucqAc7fTtWyiktSLLYjYYfABIPBFKRtOQSMcketOT5ASTyeB7Uz5mkByAOeMfrmtY90aKyQbCSGPA7ihP3jEnOAcAmnNlCAeR3pdq5GBmrv5EtpdCJZSXC54xxmnlTggnj0pTAWPmcbj+FB2gDcO46UXTQXurtDS2/PGMYyD1qOVj5Yx/eJGR6DH+NORDu3AZHv2pXJwQDgDr70orn20Ji0yOEPgbVLknoD2/wA81IUy75bAJyAew44/zikRSRkcUr9iR1NK7vsbKSWrQ0rwABz2p0WFGWLAkdAM/gaFlzIBnaB0I45pzKTg9s529Kh+hm0pSvcdu3jIOR64phyxGfXr6U6HABABz27YFOdwOTjGefai8ujGoN7MceQecD+dNIycKCMUSFdiOAcEZGD1oEjMQDggjn/A1aV3dsvklHUhcFmBJClv4fX3+lSIuTgDHNK2AwABJPX2pVB3ZA7847VPKlqCXmOKuoxnIB4HpTSS2c5IHGfepFchiM5B9+9O2M3BwAOcjvSUvIXM3oxkcYbBI596kdBkADPv6UisE4/UVJE4C8g57EmrVu5SjFojVtrAAcevNO8oEk9zyR6VJGQzbSTzxwO3vTjEUOVAPHJz2/rRa70YrJDAu4ZwQT3NATbwQxA4BJzT8AngkgeoxQCRkkVKVmCVhSWeMgE4bGBjGPeojGPNAP3m4Bx+PWpF3EgdBSYJY5zkHjmhxu9ym/IRkU4Gcgg8j9KbGNqEAAkHk56VKR1IBNJHHzlxjIznrxS0ROi0ISoORjnqKasJHOeQc1Z2ZbjBB70piJOMcdad+6NOWLXmVZC3IAz7ZxUsSEA9xUjQBcsCCR2HajYdoBBI9BxRfuYpNOzG+WXGc4x1461GwDgAcY6mrBICkZIHsM1FHnacgE5oV1q3oauNyuVLqecHkA46URpvySWGBwB3NTjrjHWlWPkqM5I61a0VjJpdGQ7C7AHAGPvfSnhTtBOQKl2kEZAPNI5bCgAA45x2qbLcuKtrcjxznk8dBSRruJOeQeQBj8KkjidTkkEHkbRtx7UBCzOSpGACD6nPT8uap2RfN5jWUDALMB/M0GILIWAy+Nuc8Y+n9alWINkl9igbuecj2x1/CkYgArkHj35qfV3DUi8sEY7g9u1AhIIPSpEcNgkEE9qc/wArcAfjQmmRz6lYxgynPYZ6UY2sjoWBB7jGDUsrAKM4JBHPTBP+NKoIAzuJB6Enj8Kq6uNdxNhUhhle+auKAsY5xkcKR1qCB1lyM9+R6H6VYYiIEYyO3NZ+VzSzfQZtJGen4UkaZJBGQDgMp7+/tTlfeDnipM4TADAg9cjn8Km9tETfXlsGCGxycDFGfKyQML1wKYrAklugPBpXUFuMkEcnNLmcd4lN202JdxZDjp9aaE4yRk0qPgEE5BOTmp43G0HA46GoaUndoNNmRuAiZPr1JqRcqgAHBqSOFZtzADjrn0qYW4aMAcAckjv7URundkNN6ojghLMoH3SckDgn3rVgtdgIPzZGeexpllANoOeO3GKtlzGeAOvFbuSI1XQkgjEW0gKSGHI+vSuK/bo0pdT+BIutnmS2t7A6n2Oc/wAhXc2485sNwRgg571mftWaVJqv7POvpHgPDAkufpjp781pNfuTbDy5K9OUe6PhH4Izxw+L7S0llMUF7HJbu4HX5chT6Zxx7iuZksmtPGF7aMPLS1vWjG04BAOQw75PFVfBurvo3iLTrlAWdJAwHJ+bI5/Wul+IkDQfEi+nJUJcyrMTtK8lRnb689vSvFUpOSsmf0NJSc41N+ZH1D8Nrhbrw9ZmGMqRGELFidwHQk+temaARBKhcAnepAP1FeR/CNZH8NwSxKxiLNls9enH09Pxr17wzbG71O0jYNgzIG4zxkc17VJJS1d2fiWbWo4iUT1nXrhbXT8EFnVC2B1wByfwrwy7/wCPsyKAEc7hjPQ9/r/jXs/joLFoF9cOWysexVB6k8f1rxWWZXfacEqQrEDoazkru54FK72Ldm2btF+8CM46c/WvYfAsKQ6SwQgr5mNw7kAZNeRaYD56EEbB24Oa9f8AApDaEvGDvOfrxTppWujSonynSVXwd0wUD1BJ7kVYpgXDk56jpWhxgqhR79z60yNvmkXrg/zGamqFyElzwNw7+x/+vT3AWPJYsQB24qWo4iWTOc55B9u1Kx+ZVBwTz+FDBDu2DzSMu4r7HNKOppaQwooooAKKKKACiiigAooooAKKKKACiiigBpUMuCM5qCMGDKseMcVYxmoplOzIxkHqewpx7EvyJScUtV0fGATSq+SduOnGDxT5QT0uT0UgOaOtSO9xaTt60tFAwpO9LRQAVz2sRq2t2yuoZZoJIzn0GCa3weK57xPJ5GpaRJ/00eP/AL6AFRPZm9C/PoeXz+B9Mhu3KWrBkcgeY+cYJGQO2R6Vf0LwVpov9xsoVBYfMq4Jycck5rV1BTFq17HnkybznsCBjmrOlbvt1uMkZkHT618i5uNayfU+mdWXJo+h1Vr4U0mEgpp1uCO/ljNasNpBbj91Ckf+4oH8qImzU3avq6Urx3Pl5ylJ+8xaKKK2MgooooAKKKKACoLvm3lwdp2nkduKmFRTYeNlPcEYqJfCyluYujRhTFJksMEdD1NbuMg/Ss2yiaMr8oAHBAOcVpDq2enGKin8JpU3IHTaOOmOlfmh43tQfEmpb48OlzKqsCeQWJ/Hmv0vkI8sknp+NfBfj7wVqNp4o1ZJ9OuxuuHkjdbdyrqTwRgcCsPq9avLloq56GEnCF3N2PIEiUZLE8HGcZqdbdkk3K2QRjpXSp4Tu2mA+zShGyd2w8exGMg/hT38LzwypH5EzH1ETED8cVxVMDiKUrTg0fTUqkKi92V0exfslXJh8WajDIMCW0wvHXByf6flW8z+b4pv0WIACfJJJyxIGRj0FcH8ORfeFb57tBsdUK4OVyOQRnr37V0+hXd3NrJuJHR4HYMjK2e/Jz/WuimqlS1NQucnsUqrqXPp3wBE6eHLdy2Y3G5F/ujuPzzXSjpWF4Lz/wAI5Z7htyuQMY4zxW52r0bcujPlKzvUk33HUUUUzEKKKKACiiigAooooA8W/aHVTaWrMoKhGHJxjrzn/PWvlrUsJkEF8dD1NfVn7QCB7G1VhuUggj15/wDrGvlfVAhkJAK7icMe2OxFfn+cpOvqz7PLkpUFE5i4YuxOSCO2cVl30iEnDAkdQDnFaV04z8u0jIzkcEZqhOgO4DAJ6EivAtFr3nZnsqKirX2MyZg0ZAAIx3qlNlgSuNw6Buxqy6mNArnJHXjHNV5YxgMhyR1A4rah7krvUlX6HZ+CD5d5bBHZmdgFJOee/sMAV9FaVbeZbxq4ZWKjLDn8Oa+efASB7q0liQkxSBuegJ4IPuQTX0voKP5EZfIBGeRiliXNyukc0Lv4jpoba3nsokljDYHAPP6VNcMYY125YjABbJ4H/wBanWq/uVwOtOktyVrkdKTTcrmkYxiysZRKoU8cYGK4zxywhsXDnA7n27/XtXV3AwCVYdecVyniqMT2m1mDZJBGQcfhXnVo2ja2/wAzo9ml717Hl0ubm4HkSFcEZYV7F4Gu5REibiSAM5OM15NNIlpdgkbCD0Uk5r03wVcoEBC4JGM56+9efJS50kaNOUe56jDOCeuQOh/nWlbNvAUc/WsLTpsqMj8PWtm1PlsCQRmvfwlaX2tj56vDl0J5IIwcHOT1wTzUbwqDknj3qbyw7A9j2pXhBJ5zj+Ve1K0le2hxqVupWhTMpHr/ACq0Il29c+9IqAnHHsRT1QEe44/GslG97ClK4xY3VunBFTEEAnkClEvIGB6f/XqUFM59a6IpJb/kZSk+pn3LHYcMMehPrWNqExSGXPLqjMAeCeOPrzW5fR+bESRlQR379v5VzHiK+ht9JvGLFXSJipA79ua8uuouW530FzbHyvKHbxDqUpIIe4bjHQ5INe1/CWObypUKFULcnHXpg8dO9eIWMxudQdpUInErMwPZiSTwPrivfPhdOIIomy+4qBlQSD05z+f51lh2nVUWd9eTjHlZ7HYwOkCEyKQQBgZJ+uazPEds8UDmJCSFJOBnHGf5ZrVinT7Aj7gN/K+49RVHVLkRL9pO4qincB0PGK+tl7sOXqfOqcozufJ/xTke607W5mOA0OMk8AZHTjknoev0rw2XawJTkdiBjPpXr/xQs7l9G1GUt1L7tuQA2ScfoeMV45MBHCkYJyoAypzkj1NfPYmXRo+kocsrSM+fLZMwZnB/i7e34VmOoRvvgFvl5wAPxrQmYxsflOCckjj8aoOoZjkcE5PHf+leS1yx1TOp7XNHRj5UgwMAnnA9a9U8NuZAjJwAeTivJdNkMdwmecEAkZJAB6/WvW/CkYjVH+Ygc9eorkr++uqXlY05+SN2juI3MUCgFWJAOAent9a5Pxf5hiUgAgnBPoPWukhBk5znHtjNc344c/ZEgAZGcEgjqV/lxWUIqVranNzRbuafw5l8pBKp85G5VugAI6V6vpvmOplcgAfKMHIOQD0+hryPwAUitghjdJASRlsgDuCPWvVIbwIlrBESHkbB2joT0P8An869PDtanNOUkjD+L3iw+H/CDpHxLIdueSR0wQPzr5D8Xak8twTMQSx3ZX1Pt1r2T49+KZ/7Vt7MT7mhD+aq4JBHAz+tfP8Atm1C8kn3B2Xn5TnCjpX2WBpSaVjOSbho0UdUR4kXIIJPJyOPY15z4guEm1eK0iJIJ3MScZ+gHvXdazcPPM7EgsAdxbPQc4rzuxslvfETXPnkBTgseQR12/Qdq+ijLkSjN7HHUk17v6HSapanT/DES75Y/MyrBsgcDI/A+9ZOjhpdLMnmAMwGFx2PU59qvfEa78/S9OtknFv+953ZJbAzkegOMc8VkwSSJYgKAOOT0xRGcXpFdTjrSd+W6+45TxCR/aMyJMroo4kUkgjt+eKh0CyQyGZwTtO3kg8ntTtXlUXRLsPMbrxkkDp+ArStLc21qrbEOQSWBOfy6V22fax506bv72pu6Lbqb1JgWIiOQVOCD2pNblkaYF9zKPmKk9D3I9zR4elaGBC7r+9bCnP8/QVU8S34hhMhAJXJyOtc14Pfc1bSjZHORyi71MjaAQNxXOcc9a04I5Lm9QCIugYZRSBle5+lZmkQETyTooDSjlsZJHpW/oYCX8szbfljKBSTznv6cYFdaaSvHYizS0dznPG7xpMY0BKKdqkHoM8A/wD6q52xj2XMbq4V8kjOckelbPiZ45p7njcSwGCD6Vj2LkvgggAcEdPpTTUtTnnPo0XJ2YTjAzxkkHGKoajKBKN5ADdOe5/lVq7mfeiooUkckZPOff8A/VVHUbkz7EyqeWCrBV5J9a0tFK9yVKL9SrNuEQVX5PBAHQfXpSxjJUgAAjr6HsD9aarCPO4cnk+1PtVZ5WxgDGRg9TWbm9rlXls2PuSPNRdu0Fcg56+vFJDCQzA8nsP6VcktxI4O3lRwc/nTrBCZlGBjPUc5rFyevU64QUramtoWleaQcZI6mn65Gbc4X5CeMgV1nhrS3ly4iJRTgKTjOO/0rI8XWjw3L85JbcWI4OfSuGFXmm1Y9ydGNOCTOQuEYRMQMIScZPIqTSoGMDydVyAGArUFkj2JMiFs5U55AHfjvWfosgihaAZChyoVj19wKtVOaL0OdUfZ1FJ3szqdHA+yrKOQcgD6Vk60FmmYPjeBkADHWul0bTmmtQF+QAEg4/E1zurbVuJGGd65HPNccZNyb2O6cbx0RzqwvPcFI1LjO0DGBn69qo6hY7JQ3IOADnj8K6Xw9YSzzkKN5OSQBn61PruhPHGbh1IA65GMf/XrrhrJI8epShJXZxbJ5ajJyT3HamEK2MElupB9KvFPKmB2Z64J7VCFVWYDtxmu5WicLVnoVXgyCeAO9MGccg8dPap4w4kJHPt0ouSykAAIW5UjrVc0RWTEVvKAwA3qakjiLAlpDyMAenvUbI0ixkxgbjtIUkj689M1ZSAoR0IB4IrGTj0KirliGCSUrtORjgniob2EJ8pIJUcZXA/Ot/Srcyo5kB5wdw9f6DHaqGpREXBdCSnOFPbNTdc1jpVNON7GKqb8ggZB2nBIFSSxFIyAMszZIOeB3qVYg74IOSMAVo28TNAN4zjgDHIrW9tUjNUnqr2Mm2YiUqcqH4yOoHpVO5AWSQOQF3YHHQehNacBKXLBlAO7A56iq9/b7p3IXC4yCehpQXvN9yZUrxv2ILONTKmDvGePeumksxJaO7ggBcgDvWLZ2Yk2Fjgrg4BruL3TnTTLcxiOTzFBJVuAD/npSqVI0pJN7m9GnzxetrHmc1uY3O75iOpPr7egqNVMoZiQAeg9RWrc2sn2iRJE2OOqk5/Wqs8IiJIAxjGD2rpU1LU4ZJX93UptGVIxggnk5p4jCsNpJx2o2Ox5GRjg5q9bok8ZCABlxkAk8/Ws5ttaIhU3ukXdOgDwoCQCW2hTxzUtyhgkJ2K7AEDcOgq/oNsec4CkYHfj/GptQtDkjHJBwcdK54yTdup2qhLk97qc1IfMJJBBB6k4GPpURBjI3lQMg5Y4we351cniEeVYZ7ZHFV5rcFCDyM5wRnpXTF6HLKmoFqJiFBdQCeRjnIrRs71onKAgggcEetYIcqoJkwwYEISeR7dqv2zf6tydwzlgTRe+7JjK5JfQIrZYkZbkAEcg5/nWrpV+1wxiOQThQCcc1VlAvYzCGVBywbPJPYZ9Ky4GkQ5IKMOODkg+tRVjGaBxvqmb/n7Z/NI/d4Kkjsas+YpACEnAHzHrms1JA9sYn+4TuOB3q5FKlzARDuOzGWK4x7Vly2V9joUpwWq1Nnw9qH2aQgHAZgSCe/Tv0rtvtQZWVSC4OPTP415naThMc7STyfU9vpXVaDqLTWyLjLxkq7E557cduK8rGUHUj7XY7sNOUmo2ep1DTnaOary7GBBHIGeBURmdowQBtzglT368+lI0ykjjkDbgGvB5ZJ3ij0oUYuV3IrTJGg2sCo9RzXO6lEzTjy3zg9GJxj6CuguZWDfIShGeWAIx7H1rmL6fFy6klXAyARwR6g100lJ7kVISjey0Ma53NNkjhTkYGe9ep+GIVSyjwAJCq5Ynj1+mf5V5MzO1zGSCNsnyjdnI6c+letaG4bTLdEIXByyk4wT3p4yLcVY4YVJRlqb7yB48Hg8DP8qyL0SRlskgITketXd/JCEFmHHUYPp6VQv5GVW3Ek5xjGK8em/fStc7KsmoXSdn/Why+sy9g5kAORnjBPWuTkjaWd2B4Unp3rb1tj5rk5DZBOM1itKUweh78V9PDl5bpHI5Wjy7m1pCCMYbDMQMkfrXVxXAlt0RU+cDknge3NcvpYV4wCMjIPNdBJJsUqq447DGK82tPmld6GlOLttr6nO+J5kwMoZCGHyg9Tmrlm5C7SeoDbR7j1/pWV4iBOzZuEplG75TgDPPP0zV/SyTGpYEAdMiu2dvZRvojCc4uV30Gai/l2zEE4PLD29vX6VyDSESTFolRPvDaSc/1yfSux1hgqu6k7QMjjkD+p+lcdLIXy6AkEZAIxW2Haktrsirort6F/RZS2CA2McqRgitqGQtkuSQegNYekzAsTjcueGHf3FbEpbYNkYHUAlsg+n0rSpCLd2gpS5Y3gybzljbAJwTzg1XuZS7uqnyg+TvbnHtj3pFCOxVgSxAPp0plwqOuCN2Dzn25rNx5tLmdS72R6d8IL82eo3LHMqvCwwAASdpwcc8A4rprpg9xtOCQeeMZPfiuM+F8UN+0mVLIwIAU4yRzXWSg20xDHAU8ZB/ya8icJRcrJMIJJXkrmnDhUCoSBIQCOn5+1VreQSs7ISQrYbjGDT7WXzFJzgjg98n+lRB9m4nkgnoM8V6mXRvF8ztqctVKm72N/TZQsO0KCD0wM/WpOTIuCeBwD3qhp9x5cW4DB68DFXrV1klwTgsNwbPUetfQQnpYlNTXMjotJO5QTwOAMmuz011WBQTkkjiuHsGbcDkYJ7dq67TDukRQRkY6g8jvXVHU5pSd7o9F8KIJYw6rnJ43ZHIr1zw4SsCjBBAxk8dq808NQeXao+CikkDjPTvXp+gHEAHcjtWii30Od67nmHx7thFbaddeWDvuDCCTjB2g5/EivL7GVyQACo6dQfx/wD117B8frNrjwhFOjDNvOoKE9RuXk/mR+FeMW1yVYICCAeM8Y/Ou6so+xirgp82jdjoIpA5O3L5OeSRg98CtWzkO7J4K8EZrn7ObAXHT0zzWvE4GDn04FcHu9EdaWnuq5vRyh+W6N/ETnJqveXjABABgAAkDrTbLDsRnjr9Ki1FNgJHHHHGMmri0k+57OVwhOulJE1hfFZQv3gT27VtXAHkh1yD97kmuVskJkByRgg105iMlrgkZC5HJ5pRak7bHvZg1QrQnoUbJwboMig5PQDGa6gMEwDySO3P+f8APeuf022ZZgWJ4PGf51uKUZtoKkgDOD3NUlZ6s8fNqsaril0LSrnBOCCD+FRlfKkz2+lTRAKrAqxHscYPaq91IUPzKw5wcjofStOVy0TPmr8ruWEkAXLZwccDjke9SwuZAeMD19PSqSMZFB5xx6ipFbbJyeCcAE1lKmlo9yt9QuAcDOTx1Y5NZjswyM9+1aU5ZkJCsASRhu3NZjN98DGQQCR9KqC+ZLjdCLujBLkKMjvnrUxZCh+Vm6cocYqBXCRlSDnIYd8n6nkU6OQrJyAQScnNbNdCElEmCFgCDgAc5oRmQ4ByDwOOlN3B3OCQAOgGcmnA5A/pWbb6lxa6FhC+8YABIAJPoKlddg6EkgDjimBjgEknjqaUSFiNx5BOOamyehorLUspvLcknsSwIOe9W4+hHJI4BxmqMTkEYPB9R1q9Cn7wsOBjjJrPZ3Rukkro1NBZ476LYcOD1x+Yr0bUY3fSwVUlwRkdCc/pxXm+jlY9TtpWxhJAWbjhTkE/rXr2pWxj05SQCSgYAdh1pwbdS9jkmrnkeqxESjdgBScAjoaypxwOM8cV0GsKDKSBgE7u3NYUycgj19M5rqla97CppLTsUAqE4O5SR1AFROobIOAOmDVsxA5wcemTjP51C64UgDJbGD6VnzJvRFXSMm7jKSAkEljnpiopMOqYBCnByD1rYMIZhvOB6qM4/CqE8JGQe/XilJKW4ruXUqOoKghTkEZOePcYqrIyNMSo2jsP/r1e42kEfiDVRACxBUgAjDY61nyx7m8XZblRwQWweM81Vd9mDgsc4AA6A+vr9auy7W+UnjJIFVZowcgcn61Uo6JkOVytKxWQDGVGcnNQqSp3EYOeOelWFgWFSSOADzjPWmN84B5A64OaUntZDUraodayb3JbAx0Oe9dZos7KUA555Y1x6nyzkdM8itmyv32oqkAk4OT0B/rXLUSkrFxqNb6nsnh+4fYi4GMc813WnsWVSRyOlea+FrrMSbOnAOetejaY4wAD09BXmwld2XQdSzs/yOks1DKDg59hWlGjsuACe/ArKtcoBk49Oa04SSOScexxXfFxepm3fctxr8v4dKlCnHJHtUEYKqCSMgYz2z9KnQcYyfYVottDPbYd/FnJORTGYdQTTmAHXOQeai27RkZHOcGqBavQbI5xz9KiyPoPYU8kEdAR6Gozj6AdqB27kMjZfI4PQ4qtc/PgYA4571PM+Cc+n0qozHIOSCOQfQ0wT6FeRv3hIBAz0zUOA5yQcD0OKmlbrxzjjmqkjYJyOOvBxk1OwW1sDEZH6cVBn94cE5Jz7U/zt5IyQBwAO1M25yR+NF7D3RMhBbPv2NXIjvOMdKpwL8uRg+hz/WtGziPCgqccdMgiobEbmh25OXOMDg1o3fLIOuDnH6UzT4hBb7uATyc0yRwzk5AGeAR1/GmnpcFruIx9O/Wm5AIz1PSmq2GIJHHH407g9fwyKiLbZT30G7+SecD05oGOwx3pMZOc8emKeoCgDGfqau3cTuKPmXOcHPSnfQZFM4yOvXFSqDkenetEIF4OKfg5yMDHGMUiKAx4JPXrTgSx6cA+vagE+wKhJyDz0OB1qRBgHjIo2nt+lPUA8elIQmOmDRgnA5B64qQY/wDrUbRTAbt9zS4/Cl6jmloENAweaXjOPxpaKACkxzmlpp7YoGLn05paKKACiik6/SgBaKKKAE6VHIMj096lqOQHae49AKQLQpTD5cZ/Kvhr9vqwitvFWh3uMNNHsJB6ENx+ByK+5p8AHOcdyBmvkD9vXRjJpegahtzGrGFyVyvJBAz6kflSTaZ9pwtVVLNKUn3PFPgk8GoSahYlA8lxbOqAnALDHB9OxzXzn8XtIFrqF/EUIKSFeePmPP4da9j+DepGy8R2durkAzbS390Htn1PSuU/aI0k23iO9aQquXZgFbrkDoP84r5pJQrybZ/TWFXLiatN7SjofHN/bvbCSIglsnbzk49f6VhyMFy5yGU4GSOn0rf1cmK7uImBVUO1W9eaxXXlgwyMV9DSfPFSSP5Tzil7LHVILuyuWEigEkFjgYOM1FzFIynkq2CKfIDHtcbSnbn1p8aO4IAA55ycnHrW6i3oeBL0Nrw34hnsrsDeVyDtwM5I7H0+tdFq2npeg3IKRAqpLMCSSeo4rI8CeCtR8Z61FYadHLPMzgbEXkjtz2FfT+hfsvanYxra6ikUN8y+YYmkPyg9OcdcjpXtwymX1f6zXfLH8TloZhSjiPYw36nyfNbMhO05BOM461AbVidowCTnAr6Zm/Zqub7UFiguEgJbbt2gDOeeSa9M8M/sPQXM0Et/qttBAcFhKykN7ZyTn6V5DWEg9Z6fifQ1K71S6I+KD4Xup9PlnW1n2ggEopYknvgZOKvaX4KvLxlxGEjIyWY4Ptgf0r9Idf8Agj4O+HPw7lNjFvuIEOZ5yCQOckE/Tj6V8t6J4Xk1fWzFaQr5T5xzzgn5SBjnPcU41KNeXs6Kdu7MFZUPrDlr2Pnu48MXsMso8tgq9cc4Ppjr9KxLiwlGd+RtIBHoewr7uX4a6V4c8JyS61Zq+oFeXAw+0HPX2FeAeL/Dmnx6hOIowFY5GCO3I5Hf2qHFc3KketTpRq4bnV00aH7G/wAPpNV+Lmk6tPBI9tpkgaTBB+fGVP8AsgA5r9YoviV4U0jzormyihlHyFljGcn3xX5gfA7XLzw7r6x2zxrHK25xKMAkD7pwfyI6V7XqPjU6kkqys8NyykuscmRgA8HPX/61exhsTyJU57eR8FVyqGMxM6lR+90PR4GVEG0B2bAKZwUz+n61rWgDqoIGQeST19qx4FKS5J3gDBAXGPetG1yFc7sEHkd818jGKUtGfXcsHZ8x01mTGuDgn65zWpA29QSNuR0B6Vi6W+VBI575rYgVVGR0J5wa6UnLoVst9SyHG4E8Y4yBirMDq5yD06+1QgDbwASORuHB/GrkbRM4Q8MRzkdq55K2hn7SN7JFuFyzjvx0rXhO6ED26ViRklcEAEHPB/rWlZuxABHHrnrWd9DptzEwiUEMMDPI9/etDTZOWBHJ71lyvsmIAPJrR04ncCRgg4rRQa1J5Xa7Ldxt35GM4qxa7UOAePaobmNCQTkc5yDiltpUjOSec96q0FqzGDjryov3EAID47Y6/wBKzLpDkkAZ9K1VYzLwCAemR1qlcwnIJQAE+vf1qW4pXRKlaWxRjwo4ABPWpo23HBGSfaoyQDjt2NSANkDpgBsj39+lNNLTdm0rJaLcu26AMMg5HTmt3TslwAQMVgw84wOa2tOcKRuIH1q4avcxd2dZYqpUHqR61oAHYHIAHY5zkVm6XIGAOcggda6GELjGMDGAK2SuYSlZ7FdYd6H5ce5p0kfc9c49KtiMepOPX+VPESnBHX1qle2pjzmPJEFySOeuOmKLd8MQoCgddvb6+/erlzCCcZ6c8cVTEZD85yaT9TaNmXJGH2ZuQDjt3rhdXkzM5BJGTnJrsLp1W2POcgiuE1JyJnJywbge1c0pNMcdGZ888hjOCQfT19q5bxBbm4gcFFPqWB49eldbGFcjOM56Ve1HSrefTH4Cgr94Dua4Jx5nd2O+m2ndn50fEKFbP4kEGUJct9wA4+UdMn65rG1iJ0ui7kLhstg5JHpXZ/G+yNh8SZS8exxMIXIUfMAxAIz2yeg9K47X4DGs0jKoCEFlPGecYx1P0pU5KElJux+9ZTV9rgKbv/wD3v4HjztMgJJYnDED+6enP06ivqLwEm6aNcZGQCQfXpXyt+ziZby1ghiyZ2ICx++Bx+oHNfXHgSzuP7VVZlKSkFmBIOMEenFfT0knG7ep+N8TL2eMkr7nqkMCpEq44pwjCtkcdqcMLgfhTqxbZ8RZXuNIyKqzQZGDkj8TirHSTrwRUlNOxEoKRlxWAWTOB7cdKv8AlheScDFPCjOeaXHGO1OU3ISgluef+PUZlcrHGuDyzNnIxycfjXlVwEYl1JKk5yD1r2P4gWitYPIozLt2georx7Uch2THJJyR2NS5WJp6X0M9gA2ehxjPtRHgdwRjqc1GzE4UtznmiMAkgnGOVHvWVzoj2JTIoUjoTUZTAOByOSKVlVmU5zk4NNmUpgDhehyaWr0RvFWCNQwJzwDipFwFIByR2qJmAjXoAp4z6mlXKsDwcHDDH6GoXZmEtWJJJ1yB/jS+YzICR06D+tBRGcAqHHcMOtSNHkAAADHYVcW3oiknJWIQqzKCUUZOSwJyfT8Km2hMYOTnJzSmMKg55Hb1pykY5H41omJe6RNuDDJ60gjG4liT7k5pxy/GMAZyDShBtAIIPY4xSu72ew+RS1EMSmXIwCRg/SmSJtYjIPuO9SGEdiQfXNRnIGCeAcg461Mk9kGr0YgyTtXJ9aHU7eRnngU4qMArgnqaSUkjIOT6URi1uxJWfvMYApyVzn3GMGnIO7dKSOMnJyc5zzUyH5sEcY5yadh6XEJG4FMYJ7804qG5xjI4GOtIy8fKOfQ96ATuBLBsHAJo5v5UFuwSqyABeeM8cUyLO7nI75H1qf5QDgAk8VGVIcHnk4HFZ3k5XbKWrHFRGQeobkZGCR60ocbhwOnNJ5ZQ9cg9M0pQHGBg561pe+iCN3oTBFwHwMdqa6YkGSSOvyjp7f8A6qURFc8kg9ielWNrPGCwOSO/tStZ3FdlRv8AW4HLDAyD+VO2cHJx2x6UsqMF3qOSc5qIt5mS44xxgdaTXYly5dLEkDBWI7k+lWDlzkYAUc84qnGWUAnAHpVhXBIzyO9JduhrFRew7l2OcnApdhJwpBHpTlbHWnhFLgjg9getPlui/dGA7cjGDSxqGbnr61LvbBB+dgepPb0oRBnkgH0FCVy1y2vsMAOdoAHPehsuAOAM9DzmnGNcHI3Ajp1yKfFGhGQMHp6VNvIha+Y1VBIyQDjI460mCWIGcY+97+lPK88cnIyM0RjbIDgFe4J68+1NjcXeyI8HGOcZ7Gh4wcgcDOTz7dKsEhm3DYfZCSP1odc4yehyAB1qb2erBRi0VXttoB3YHpTEYKcEZq6QCMEc1C8KISScHqAB1rTmfYLdkQrH82M/SpRGqHO7t900DavJPUcAmoWlLSkrkJgYJGDnvTu9gemrHyjccgnAPX0qLPzcEA/3f609w7Y2bST1B7fhTAGXg/icUmromMve1HjchyTkGmu5BzgYNKRjBPIJxz6npTpBkYBwfbtVR21L06IhMhYkgHGMAY6VEJ+cY4qyVG9iM8kZ5zxUewYIwMZ7VLT3Q+dRWiIzhpAwJGBzjvSvKVbAJx6etKqA5DD6VG6YbPYe1NKVtTJvmd4gz+YwJAzT2bYQATn1qIAbxjOcZzirBLLHkEHPqAf0pczuF03a5LC+1gDyAMA461JLzyPTpVWNiSMk8nJ9M/0rQRQVI6jHU8ZrJpNmk+ZWIIVycEgE9jVjy2ABPHHSolRgV4+UjOD3qw5BjGTkjitOVRVhPvchYDAx17imM5RD8pz2BI5ocbOffnAzSJ85Ab5zjPAxQrNbGenUUHgFuAem7+VWFULHnOVPG0moD8wwCHxwMHOKRFzkcqB2xii1vQ2ptrqaEWD904FWY/vgZwMVQtgUJ6kEcj0qyHCZz3OaylG603CeuvUvpeLFkHJYEEY4p6XW/J65Pc1kS3DcgcLkHjv7U+G5ySRke3r71CT6karSx0FrIVQOD/EOv1wf510/xc0xdY+FviGzCh0ksWAU85wMj+VcXZXQeMrjOeB7e9emSN/aHgybzQD5lm6sOufkINdjlekiNYzTPyAiWTTr4By3mxEoSOduOhx68CvUfi8UupvCGrqA5ksQrFR0k2g5/AAj8a4Hxjb/ANneLNXtgQAlw6Z9RkYP8/yrtvEEg1P4QaPfkl1sboW7Ajk54J/EmvnvaOW1tGf0FGq6uEoVfJHs/wAA70mwEUgZyFwRu49civpP4fWIm1qJwGIVOQTwAOfx5I618sfAOTzGSINgMuQTxjGM19e/C6Bmlupm5CAIvt0zX0GHTcW+x+QZ/FRxMvM1fiUwGgKm7aGmHXuccfhkivGZyTKeQQGIPv7/AP669o+JAR9AZGODuDDHUY5yPevFLlTuBOVPde49qwlrM+cpJXuzR0lmS6VQPlx2r2bwUpTReRj5znA74GeK8Z0ZSkyMT3574r2fwfldHiJIO45BU9R2P410QSadjStJWsjoaaThwPXNNVvmZfTn60/rTOQWoLk48s/7QB+hqeopk3RnHUcj8KAFiGIkHsKD9/OcACngbQB2FRwtvUk+p/KgCWiiigAooooAKKKKACiiigAoopB9MUALRRRQAUUUUAFIQCMEZpaKAK0kYQZGe59agE+H6Y55q5MMxsKz84JBOT71tB8wrF9MHvipOKowStn19quKcgZ61ElYSH0UUVBQUUUUANPeuW+Ic32XTbKfoY7yM59OtdT/AA1xHxgkMPg2aUceXIj5+hqJ/Czpw2taPqUteUDWBIvIlhUg9sgn+gFT6NxewjOTvBGfbk1AsS6nYaVdZLMYOTjocA5/mK0dKtlW8g9Q2QT7df0rwJ05e1vFHuSlGFNwe51kI9MVZqKNcVLXt0laJ85J6hRRRW5IUUUUAFFFFAEeSemCv1qvcoS6nPQED6mp937zaRwBnNRXz+VAzAZOMfT3rGeqZcdxlqFDnJHmYxj2q22ME9sVzOmXLy3sKkhmDYcg57Z/wrpW4BpU7tFVNypIW2AjuBxUiRrIVMkas2OpXp7fzprPhFBHPAIqWNxszngUQlYcttjA1H4faFqcxlksEjlPLND8u7644rEuPg1o0hYw3N7bbucJIDj6cZFegA5pa9BYmsklzO33/mZxk4O8XY86sfgf4etFXzHu7lx0aWX/AOtWzpnwy8P6U++Gz3H/AG23CusopvFV39r9PyLdWpLeTI44khQKihVAwAOgqSiiuUyCiiigAooooAKKKKACiiigDyD9oGPOjQMWwhypYDJGTgn8jXypq0QV3dnyD/F619YftBAHw4h5yp3ADvivk7WHd2+dAAh4Dc49vrivz/NX/tLufbZW+XD3RzdwFJJUhgTggfnWdcTZdievUkDg5rSl2iV2HQkkgccn0FU7oAIELDJ+YIDz7mvBqVL2SZ7DlGa1Ma4VXYAdfTNVnjEZyNyZ4IJq5cxtk4IBHPPf6VTmY5AOMHqT/KoV5adSNY7M7v4eYiubcKn35AqgnHPc/wD16+hrO6YgBSSBgEj1r568BxrJdWRAyVbjk8ZBFfQVthoUYDAIAHH4CtXFyVr6mFPmk25Hc6MyS2qZbJx0rUPlldpOB0rntEik2beRgZGc81vxAKMvn0xUOo7crM6qV7pmRexrGxIBbJ6e9cn4gtf3TuygHoCB1rtZ1+ZtsbFeSDuwR75rlvEcBe0cHcu7kFTivLnzO9mjqg042aueP6wUt7guc4HJIBJrtvAN5IAFdflYgqQMkDHrXAa5M4vXV8ghsKRzkeuK7n4fSJIfLckNgY44yP5Zrx5QkpbG1pWsj2HTHO0YH61uwI7sdzgpgYxnPvXOaa6woODtrpbadPLBUdeme1e5hIpP3nY8TEpp7EjzPD0Td24odxI+UBAxjB65oCs0hGPlPOT61PEEDYIz1r6FLmSuzz20h9uSqZPUe1SIC/TH4daYMOxB4x6/yoBWPBzg+1XFNPfQweo90CybnwOP0qJthzsGMe9F9LKy/JgEDqc9fSqkXmbm39B3NZVJNScYq5cItq7Y27ukijOSCe1cV41fy9Dv3ONgiZmBGcjuMV190sb5ygJ+nWuG+JU6weG7rJyZI2XI+leTWlUWrZ6VDT4T5u0aMG980o6ySkB1Oeo4wfbivpnwFpwg0lCGALABUBHcZz/TmvnHRYXur+3UYUiTJOAATzn8M19I+CImZFDFV2qBnHcdjinhvendbs2xDbVrao9HgkLWUSOoCoMZrD15I7e1uPmkKsp4zkDPtWiysFWNM465HGKwvEMZgiKFzuYcAAEH1zX1Vp8tos8mnBOWp84/EuNI/Ceo3YeQ5n2qGPAUkg8DvkivA3UoHVPlUHoB+Ne//FZLi70TUrciOCCOTcVXu25cED3z6fyrwx4QsrKw5PJzj8q8XFy5YKL1Pdoe5exgzg4JYckZxms+RjsRnA3f1rV1BV85guCe3tWTcKZH2AEHAJJ6CvITivhQ2+admi/pRMk6ELnkYHTJr2HwyoaFOOwHSvJNIjAmUjAA6gHP616t4UlCRAFuh7muKanF3buOTk/dT0R2sMbRoCFzn0rnPGIyiEqAcA8c/jXTw3bkBAqMBjnJ5/8ArVy3jm4cxkRKqgDJYjPIH+NVfazB8tvMi8FTudRhTG2Pdlm4/wA//qrv21Tyy07ZSGNWcyKQMEDgCvMPBchdZXdwHBCrtBw4I5P+fWt/4g66dK8GRrHIonnkZQAASBgA/oTXo4SnGUuXqZRh9hI8N+IGsx31zd3buz3M77snnI9K5bSVE1q7EeUCpdgigY4yeBxVbxHqXnassALOMcgc49KrapM0FjxI0YIxheM+2a/QcPTXJy32OKprK0nsc9qNwUttRuEcRpFEdpxnfwAQe/OSe9c54biEfmlgWkAXYqHOemTz6D8a6HxKzQaFFbJEo81lPmEclB1HvzxWPo9qTE7kiJweFIO4+/HHFdkLRTuctSTWt/vMLxTfz3WswqXCZJXlQoAAwASemfwq7NIlvpEClzJcBNpAxyPXPfr3rN1iJU1EmVN7yEKzEZyM8D3A5pviC6jtLQuBvMa7QQMcf4Cu6lqveVjiqyX2jnGhe71OQqcEYYkDgDOOM9/auhuXJhQMAAFxhR1rC0hg10jvkSEYBUEgseuR2HvXQ6mojkEasTwDlgB9Riq5Y9jni27xii1phEylEcArGXweMgYzisjxI6y2kSxgEswyxOcjqeK0NIUSxPnHAKk+o9Kx/EDkKUiO3bgZ25rOlTi580tynH3R+kZmtpSiAMh6E9R3IrU023Mlje3KANHEn7wbsEE9DjrWNpSf6EYWBKSYGQTk+2a0LlmsdJlAdg7rtJ4GV9DjriuifkzH32vd/I4i+nWd5NpYgEgEnqP8Kr2u6JGZmbAOMFeD7inzyRwxggbjIMKAc8eufQUsKbLFg4MkhJbBGMjtzUKy0sZNvZxFvW2oCwIbGenaswl0IyRkgDLdxU11I7REE5bHBqs6FwDjg9Tk/nVbbCvZ7WFcrMOAd/ORnOQKsWCnhmGwEA4I5FQrbsAoXpnJY1dsk3Sgv07jOalyfUuPM9VqXY4lkt3IO1gcFsd/SpdJtd14AME5GMGnCFCxYA7CcqAOgx+taXhixF3rMYUnCHBweh68iuWrUjys9jDuLkvd1PTNEsjDpqSEEHbktjGfcCuF8VpLd30zghwRgKDgDHf6mvTrpP7P0ht6lsAKDuwBxXG2OkHVC8wJKDksOfwHvXkxqJPc+mrJTjZGLptoV0soyhm2nCnkg+9c9DaLFchAATn7o7+pr0CK3FtOYXTacEhJDjIHXgfWuNe1+z6hKjvvBkLbiOgJ6fQCtIN6rm3PNrr3YuKT+R2NpcRWGlycFysZYgH8Mj/CuN1F0nuTGgBB43A+vb1rb1K5DW6LHgkqBuB6j/Cl8O6MLi6U5y5IyR1H+c1aq8iudU4e0XJEt/DHw609+8Z5IYnp074rb+IehGOwvJUiCqyfJEDkA+v1NangmzktdcutqqWEg2qjE4AwQcjGT/hXSeO7HOkz4ILNHkgHII6/pXFDFKVezREqD9na1j5dMLrCMjJ4DAjJ96ZNb4kOFGMZy3Ga6GG2W4lli8tRIGIKjJyfX8apX9qAuNoJU9R2Ne8qrT1PEnRVrtHPxHDsAMbT0JzkGrFzbfuW3gqCRjjJH40jqwuAGIC5AP8AhWzPprS2IkBDAgBlHJ69CKqTW7djKNN81kY0EILKeRgc5pWQ53g8L/CO9aMFn9jkwEyrAdO/saiugRIgQDJYAD8aJT8yVSZu6XYv/ZBuUBBI4Vj1rJugq53fKucZNdppKFdCSAIXJLE5Azjr+QGa5ia2le+MWAQPmCg8Af4+1ckKjTfMetKEPZxa/Ao2VqVlcKiyDHGen6VpWdsivIJFO8jAAGce9dHoOlNdzTSTqoQL8qoMEt6+mKz/ALMV1ieIDJXHGOcY6+9P2rlez2MXQfLpucle2xhvQwxgZ49az9ROHBAAB/nXT+ILAxxvMFAAZQcDtnH41gXcHm5EZzgZXd3NbQqJq7OKdFQuNs0MVq7uWOf+WYxyO/vXpmnQeZo1sNihRGNpXnK+tcZpOlNNbIHU4yDkjkV6HpiILFUwQOgC1wYmauu524ClLW+qZ5h4gsDFq1wFGW4Yc8A49R7VTvLceWCMspUMGIH+eK6jxJbn+2ZRjqAQAOgrNu7HNkz7BlRyAeTXfGo+VeZz1qaUmuWxyWAzEA4I6jNX7KBhCxIIwOD60nkFQxZQDkjB7VrWMavZkkjAHWqlOS+JHHGk5PyNHw1bEkA85GQBzketaOq25XD8jB5B7+1O8OQhY0zwMcFR3rR1O08wAjJ5yMjgetcDnapeKPVw9OXs3BSPPtStnV2ckkHovYVSZmWMcZPt6V0+pW3zkOCSc4xXPTW/lenJP4e9ejHVaHk1qdSnN2syoE81sIAWxU1uSiAORleCBnP1AoOFOQSD60h4O4Fgx4JzwRV2uckk+xbCCMqAAJME7gDz7e1MWTcwOP16U5WyobGCBjg+tRqQZNmMBj1B6VaUok3XRFpJCIwBwOpp0dy0JBU8EHIHFNILSCNQCOSABnOOppmGDEA4Qgc45BqW76hfm1LX2hlK5BB9PWtbRdTNlf78KEYYckdQOn1+lYhIyDk7sgjaMn6j6VJPcFi5QjfngkfKR3H40p+9HlNFWcGkmz0a1vgM8AyOM8cfSpYmVvMaPEeB8wHGf8a5fTNRkkhiUHLqFA3c4A6j3OO9dAJVySxK55HckV83XhKJ7FFwk1o9R90JFAfoCOMjORWBqQEreYXGUUgA5PB9K1nlbZtJYLyQuawdUmA3AHPX8Kzw3vHViYxa1ZiMokvV3dA3JJ/h9CO9esaNnyIXYZGwKCMdB7V5FGzPfIEIIyAckZFex6TKiWlsEU7toLgjg+mDUY33Uk4nFQSWkdjQeURoFUck5ye3/wBesm/mXJB5x3961WYlgWRSgHBzzmsrU0TymckquQAOOfYmvOpqTkordHZztaWOO19lPLux44XGQfYntWBIgZxyTxnCk8D6d63NcVcEEfIw575FYokZX2KQAMY4/rXvxiormaMPZz2i7G3pcb8AOBjBJI656V0D5KAAYIAUkdx6GsDTGCncXZiFB4GRyen1rpo2VWij+4shCkjnA9TXDKVp7HK4u9+xzetKSUO4kdSTjFX7PzZIhuxhQAMn07VR19UkjATfvDbSdvG0mr1gD5GCDsI5966JVPdTaBSlJXa2K2objG+OODXIoQ0hBwFzz7112sP5cLu5wFO1sDJHtgfyrjGmErZXnIzXZhuacW4LYylKU9Y6l+0k8uUAZGRgVrvGA0QKoQRuGD69+O9c/bMTco2ASowQTgkVvRsJgzRZIU4II6e1KdVwdmZwqdLDD8krMTknjI6YoSdCjHJ3A4Ck5496llQLtBzjHeqmxfMckADP50Kbav8AoaTvJJJ/5npfwX81NYt1kdQkrEMR/CO3HtxXX6ozSXEpZCNrY57984FcX8IZWXXUG9QdpCg54rtdfuH+2yBDyGxJn0x09+1ePUlpJOWpyRVSLtESxkwBlSARkZ709mSKX5gx9wcdar2sm6NRjjO4EH9KsvkyKX55yFxx/wDWroy2Tc9EVUhKNm47mhE4ERCYBAxn0qaCVkkABIBGDjvmqWDFESFJJ6gH+lN0lzJcbVJdlYKwJxg/jxX00WkrM5E76HZ6ch8xRjI64zkGut01/wB6mB0IXArk7J9pULyScD2I559B7102mtLLPEgOE3KST1Azk4rqU+SNkJ2R7b4fi8u0tzk7gQw6ggg//WFeiaGW8kv8xHQlhmuC0iVJLSFzvwEAYMwOMcYGO3tXoWiTp9ldAQCBxx+ldFOyj72pzS5Uzjvidbyah4T1XCMyRpgAjOSenHfp+lfOOnQ/InzbnjOGwevtX1b4ht/tOj36AgSNAwUkZwccY9/Svk+xuBbjyNuMMckdzn1r0qkISoXitUzOHJKdmtTo7N9o56+g/wAa1reYKhyD7YrnrSQIoIQAHkBSPzrVt33oACS3BAHFeXGS3sehZw6HQWzMSpBIAPQEc1Nc7p22kgADnnpVK0ViuVDOQOQO3vV6EAsc8nqQK1U/JI0pVXCSmt0La2QGB1Ge3etqAkqBnnHTHUDrVG2hJUkEk4Lc4Ax/WrkL7AD1JHFN3RvicZLEfEXYwBjtnr0qaEkEkdVGTg+lUoCWc+YCBnsMmrCKNxYGhLpI83mctWX4ZSQcHjGDmmtGREAGLLgEbjnrUEMwyB0q4WBjwI2yf4s8cdsdaSi76Cv1RWJKrkDngEd6rNcEPzkZwAOoqVnJJAU5A71Ull+YgqeuORWvKJyt0NEklMnIYDHXOPwqlMCp2kDPoTUySjy8g5qnO5ZwOMHkZ/nUwja9l95UZc2owxAAEtwDyCc5qZI1YYAJIGciqxcMu4Mdo9fX1qWG4DgqwJBxyRwR6VT5tCNXdNFhEO0kAEjjB4zR8yzKRgoD8wOaYGAOVyfxqaFc57fWplJdR2VrE+Q6sAcEDqOfyFSptEZzuJ7ADnNQRgw8u4J6lguB9AKlkzJ8xOCTnjj+VZK0mbxsTxKVYlwQepyCM+9WY3y4OMkDgntnrVIzFFyQxIIUHtz/AJ/SrMUvzYzk5qJb2SNEm9noXYFYkqM72Vl5OAc9iP617iXGp+F7R1RcNENwPcjgg+3FeIKzLhgMuMADpk17D4LuFvPBjxBlLWz4DL0fOec1D0nFpmNSLVrnnetuiyuBuyD0CcAfWucd3TdlSWzwVOMZ9a6nxJA8d0SF+QkjHv8A0rl5shzkY68V6FS1yHK2pWG1RnOCCAM03hyQSQT/ABAdKk3ABRnB+nUCm5RXzwGx3xkgf/rrm3LWquQOxU88LnAqGfBAygYnpk9Per/EoU+WXXIBIIGD261FPEqjjBYnnB6UrRvawlZPUymQnJAAPUEDGR6j2qpMhGFGCSCSB3x1PtWq6Dn5Qeapygq54Hpx6VVuZ2YamTIhJBIDFTxgDI/GmPb8Dtntmrcm1ZiMhwykFccA+h+tRqAJMlRg4ANXZ7LYtU7fEjPvB91ApPPGO3vQY1VRhiGA5GCPpg1cniEzggHPTio3i28biB6A9anV6NkqV3bZFIxbFUYyAT+OfWpLeQRkbwQGOeAe306CjzSQVYDjgDINRooJO9sA8Aep9KxnDuaqzac2ekeDL0GOMKd20YznOa9X0iQlVI6968G8Jym3nA+YAHoeK9q8PXO5FyeoryJPknYqVvsndWcm4AHt0IrWtyrADqyjnNYmnt8oBOe/Nbdvll4GCOBwOa7Iszl6luPGTjk45qZVwQRx1OB0pidCSoUegqTOB/hW5mJwMEjB/ummsRyCO3ahSM5xz6nmmNggjJLY5JpgrdCNgMg4AKnINMkAKnPOOuaC4j4J4J/X+lQSyfNgck0LULkE79R1qpI2OR6c+1TT8E85qnJJjIx16Zoaa3DXcheTjAwarySbmIJJPqaSWQrzyT7cVXllZjnkknt70ikyRN24kAYJ4xUo3MQf5GoI8qSRwfbirMR3Y4AHTrUNvqIsKGbqM8cDtWtp0IMiEgEg8e1Z8IA5IwM4z/KtzTowoD8Eg4J6EVLs9mJGrPIQoRRx/SqrkcggMCOc0rzHBOMk9Of1qNiTgDGc5LE9B9KG9LFdAyF46MO9O3EHAzTQME8c9aAM8kc9jTSC/YkJyDgHPfFOQnByR7VGBhxkHr17VKoBOcfrVol3YoHIPQd6lXPamKozwDjPHtUwGCDninsIULgtgcdM46inAcjg4/lSgk4wByOQT0p4XpzkdqYAFIBwcH1xSgYHvSg0HNAhaKKKBhRRRQAUUUUAFFJ0paACk60tFABRRRQIKKKKBhTWzjinUhzj0oAoyruJxjAHX1rwv9rzRU1X4OX0jhDJZyJLG2TkHOP8K93nzuAAGDx/9evNvj9ZC/8AhN4ghZVYeQXyRngc0Le562V1PZ4ulJdz8zPBGom08RQygsmZAuB9c8/j61rftBWrSanHOUVEmiDjaox0GR9eSeP/AK1YHh1T/aaSHCCUguGGMHgEgfQD2r0b4+2Md54b0O8j2jzI+Sf4Sqnr/Kvm8SmsW1of11Sqx+tUb/aVj4I8bQeRqlwUAwSMEnrXIybgAepB5Ge1eh/Ey0FvqYlUHbJwSAOvH+Jrz+XDSsgbJ9VOM+le9h9IWSsfzfxnhnQzar5kW13wuQPTvirFvaNcXMdrGC0kh2gLzj8KSOIrG7BSSoz1H+cV9W/sR/s3XXxa8cWup3Vo50fT5FmeVhw7AnC59M/5zX1mT4P21R1artGOrPyfNMa8DRcur2Xc+pf+Cfn7JB8H6TB4x1yDF7dREW6Ov3UJznB7+/Wuw+NGj6n4S8c39++nzzWki5VhGWAYEkcKDwc/pX1r4f06802BII4EiijG1VHHHtXQvpq3qYu4Y5QeocBhXZiM2567lWipQ2snayPHyaM4J1ZxbnLdtH5D+KPGOux3tzJbWVwpkYiNkt3AQcZDDk8nnOMVkReKPEaMsl1eXyRJ8xCyFSfoAMgCv17uvhz4avQ3naLZSBuuYRz+lcvf/s4fD/UJvNbw/axNnd+7TFckq+TVP+XLi++jPqZOtNauzPzWuPEGoeM9ASwaSWVFXaCwPzDvknlifWvY/gv4FTwppF7rF9AqW7QARxyxDg4wCCf6egr7CufgD4FsrUzPo1vtgXKl0Bxjp9a+UPjh8QYLea50zTId1ogMQIONuOCMe1c1eeGlDlwaa9T0MDgKmKklJ6R3PFfjR4oiummSBxtIKgA8k54r5x11mnvTuDIcbmAA4J7H3+npXV+MNeurmd0QqSOCXTPA68VwdzO/2l0yqSNhgSOg78fyNeU6PLG8Xr6n1uJ9oqdklZbM1/D9vLbTAqzuzE5CpnCjpznk9e3HvXea7K8MVtdgHylA3Hn5RtweT1Of5/hXF6HelJlJOBnJ4r0jT7i01jRGgup4iAWQRE5LZAycdhjHX8K3pVFD7Nz5iMZRqczW+h9JPGV5GRycgjmrdouGAX05JGOTVe9BSZwgy3QHPT3qe2POMjIHr1r59xla8UjsjHozf04hcAnHrW2JUlWIZxGOcgA5z0IrAsOoIJ+hrcV04QkCQAHqOf8APtRF6X1RElFSLihnQlW6chWOOKmgJUAE5x3JquAz4YhSOowMD0p8DbZsMOByMcZ9qJOyu0apqxfWLeADnAxjBPOOnPetK13RqMdP5VmRqRhl9emavxTFkZCu0kcN+NQmnq9wUrqyZb4Z8nBOME1ctHK4IwRnFUVQKgOQMdhVm1Uq4x0Penv6ht8UjbdBLGDn657VVicRsQRj0q7Eu6A8Z+lUZsxscc+1U9LdTO8UzTtZflGcYJ/HpUlynmJleR6VQt3LAE4BAHQ9atrJv+QHnuKycU3dApJP3ShPHszkZI7UlvgAEjtUkwCSEDkA8N61CrhzgjBH4U9jSN5aF+BhkkDA960bNgxB6471m2z8ZIxk9q0LJGyGZcZPHPUVUdrmc7R1Or0mXlCTkNgAY6j1+ldZbqCoxjkA4/nXJ6YwKjPAPfuK6uwI8vAwMdB7V1x9Dim2y0o6UMrHpT6aRWn2jmuV5IyW/mQKiZCvI+nSrtRy9D7dhWcvI1Uuhkasu21bn5j1z2rz++Yh3ySApPQZrudenJjI5OOCf6Vw1wDuOfWuZ36K50QWt2VSwQg57cUXetmPTnhwChycEdz3ptwpwSFzgdKz7y0lMLkoyg9QRkiueUXJXaO6nd6nxz+0Gpi+INg5/wCWhZ5MnooVcD9fzrhPE5huF3wAmMgLhjyMDr9c13f7UNs1t4m0UyBg0+5QwHVcj88EYrh9QtJHsfNL73K/MFXGQBxz/wDWrym2mrrS5+25G08tUpdGemfs86rJYXUQhmdCp3qSMEYPI9Tz3719ufDC5N3dCeR1laRDwARgg9f8+tfA3wBBN4Cwct5rMEJ7ehPp3r7b+Gd49oluwUkFgMH3/wDr4r7CjF8h+acT06X1htO57U4IYMMnA4GcDNS9qbncAeDQh981J+ebOwbTvyDx6U+iikUFFFFAzk/HzBdKYBQzkg/ewQAck/Qf1rxW/l3yOQgTJOcZ556/jXsvxDurdNJZHB85sKuFzkEgHnsMZrxjVJgXZcEHOCBRJ2sYU7cz1M0qAeTnHA47f1pUB3EHABxj65pnmHcVyAAeAR/nmnKqSMAQD2OQDisbR7HRfqOl3RYYkr3GB1pQ6tjI4FROHjAyocKNvzEjjrj35p24NtU5DYzjHajV6DUn3EeUkjYASOVOcVOgAY5785xUCgo4J6g8EDGOOtWEbzMgHj0FSvddrjUYt3iMMeCTvHX7vtViNcIcHOOnHWoWiKDJOc9asp8gBGQQOPatFfqTz202IxGSOTgmjbg4K5GOCD3p5kLFjjA6j6duaapLPt5OBTW+o1PW41VAj54NJkYG0ZbvzTxHt3EjOT0pW+Z8kYGOg7UJNvc1UlfUr/MzhsfgKkXbJnIP1NPEYjT2xxTY1G1iSF54B5z/AJ96vfSxk5XdiABFOR1BwQBSv84IXOecn09qnTbuA9f5UKCrOpA56e1TytaXBIiiBVdxPbjjORTwVkYYHGOgpWjwCdwIB+7npTFQK2exPek9gSWnYDnzBgkdMe3vUgjMhZhyDz+PSpGZcj5c5OOBS4ERUKeAMdajkjuacqXUrRR7nJJK88e5qyUIAIPOeKZtMj5BxzzkVI2TwRip0johWtoRFTIckcd8ipCu9MY6+1JkpIAcEY+6euakkDxqSoBOBxnHNNSC9hEj2gKBxj1qyBtUdCcdCaiQkkAAkk8nHQ1aX5UywJ9MUnyPcFaXQqLEFBwQAvYimSwYGAQR7VakAxnGMHuOlRjnkHjFarlS0K5UisqEALnNKqbMj1HXPSpz8mBjGT6VESOQRjJ5wOtOyY7paRHxqdhUEk9euadHlsE5OKaimNgfTpmpYlAByQSTzzWbk09EUrkox26+9KyFWyCSD3NNjySwOeOgp5LBsEggnj2q/kS2RlQgLEleM59KfG5JII6jlh/hUvKg5IK4xjrmmD58kkknoAMAUtb7CUZ2uhi4JIHQHjjGakChcAZzTlIbAAwRznrUhAwcdaUpdyr6e8MRTICMYK+veg5OQeQOhojypzjkcDnNP6tuOc4wTjnA6Cpih/EtBOCucfl61XdRnhVGOvbJ9frVqRcAEEAn/P51VlQAhmQEA5BIzmrspMVrPVkZhLc8gj8sU0RjBUjj3p6M+4bQAM8jGP8APNSMAxzjnGCaduV3uPm6EONpIAII6n1pDgnkcnvUjxkgoCMN3x0qUwDgnmk2+hl6EXk8DuBTRHkgHoe/pVvyiq9QQfQdPaoQCzY4C+pOKq7NIqT1RBJCR07frTI/mI4yMZ4qcsWOQcpj0qNeSWBGMce9F9NSWktbDGjBwAPao2QgkYLA/pUz4ViRzx6kCmBmxljg+g71Cu9Qlyxs0iHaVHIwSeQP0pUPPIx7GnkHqc8npTlAK/dIA9qvcpa62EZdwyoGc+tWbZWCEuOh6A5qAoQSAcYqWEOFBdgQRzgY59KTV2DbkPkO/AH4YNNRtrYyx4HJGKceGwBx70kpJAYAYBIwBnkdeKfKvmNcwDBPPToM96dCoDE4OPWolDF+SM8EFfepgSnpj696lx7jlrYazFWGRx/KgFi2T0PSpCCw5GaRMKRhc4HQ1Fl3I5XuODlMDt70xnIJ5470wHLhnzt3AgDjP41MEVeWAIbpg0viV0w63I5SWwAcEEHkUgBOSMZ7D2+tKzbsADjGd2OKiEhVwCO3UDGarWRvaUzUsZSuMDcCOh6EV614cP2rw0EySWVlOeMEjp+teQaZJiYDacY4yc4r1fwFIZdAaPoI5GRT7dc/rWjinTdjKpHlsfln8ZrIaf8AEvViUGZZ5NgbvgjP4Amuj8GRrrPwo8Q2CyhhbqJgWBy+wbiV6nrxzWt+1RoP9heP7qZI8kXMisc5PJBHHv8A0rH+DEsWp3mr6ZKzRCezLA44JLAHA79a8CjCUJPU/dson7XKF/dO0/Z+vZDLGqnACELkE5HGDn35FfcPwrbFrdBuS21uuccYI/lXwj8A2FhrBtJ5XZlkdWbGSNrcAD07V92fCxdsV6TF5e8r8vsB/wDXNe7Quoan5txKm6qk0TfEycrFBFuADI2R39P5E15JM6rOcnknivSPidIy3RbAI2Kqg9jnmvM2xJKcjlTzxWDaTbZ8jRSe+xp6WcN0BwM+leu+FJgumxKMNhR244FePWZMcqkfdGCSOeK9S0m7EOkeY4ABUgDvnHpXVSl7jurFV+VpKJ18N2k85C4wB1/pVquI8M6qJdRiQ7iJM8n1xXb0I5WFIRmlpMjOO9MQjHahPpSRDCL64psvO1fU/pUtABRRRQAUUUUAFFFFABRRRQAUUUUAFFN4o3flQA6iot2aXcTQOw5mxQGzUJJzjn609VORiiw7BKfkbvWZMjB+1axO0ZwT7Cq0ls8rZACEfjmtYNIlkFuCvPQgdTVuCUNxuH4HNJFaiPqd2eo7ZqTyY/8Anmv5ClKSYDyRnHelpqxqpyFAPsKdWYBRRSHpQAdBXGfF2ES+AdTJ6KoY/wDfQrsv4a5P4qxGX4f62qjnyCcZx0waifws2oO1WNu5z3w5nXVPAulzHkqu3J9OldppkXlOMDPvXnHwCvhqHgnySBuikYFT6dh+lerxQpwcc15yXNZ3uevj5OnVnTfctCgnFLRXppWPCCiiimAUUUUAFNY4Hf8ACnU04xycUAJjkcfj6Vna0zJZnbngjJFaRO3sTVe9UPEQwJB7VlLVFw3OW0Y7NQSUHCFuQB1yMA12BUspGcZ9K5DTIJY9cHOYgCME988fyrsM4HvShfqbVtGioQXRRjJHGT6jg0xZGIK9RU0SM0C+4zVZredXOMKCDznvQ23awk1azNFfug4xTqjhyYkJ6lRn8qkrY5wooooAKKKKACiiigAooooAKKKKACiikoA8q+PC7vD8W5Q0e/DLjOQeMflXyhr2EnkGN+GwwJ6ex/DFfXfxlhNx4e9QkisSegGR+pr5I8WwmG8kQlgWyTntg46f4V+d5u37Z2R9nlqvRSONuWMMpcOVOeo4B9BVKRjKQCeRwT05qxdcSjLkkDn6+uKik/en5MKR2x1rw7Qlo0e642+EqXW+PIKhsgjBANZVzu2glcJnaOO9atwsjHaRk+xzWfdIRGQwII7+lDpSTUorYyfN0R2/w+GZLfBAdWVmLHA4OT+navoGOaUCIRgypgLuzngdD+VfOfgKKMxRebIXCyx7ge67hn8K+ldPAaGJ4sBGC/LnpxW1W1RLnujGnGPPex2Gjsgi+YkZArXZd8ZIBJGffj1rAsJG8kLjPsa6G1lc2eOAeQS1FJqN49DKuuV3RkX7MiLIeUPOeoIrA1Rw1tMzDegU9e3vXRXyqkPlk/JjGPauf1S1EdpIASUYYJPfPavHxFk7W3OqD908Y8WR7ZCU6njPH511vw2kAkiidjg4JIOSff6Diub8ZLEJgMkHJO1R1/8ArVtfDa8JldX2bMDb65/zivLmtVY6ZKSWp7TYScgKATjuK37dA0YboSM1xsPmyyRKjBZDjqSBjvXZWgeOJFcg4HIBz+texhFd8p4uKilZpgt4UXDHGDjI/SrCyDcucgnikYKrA9PTjvTmVSoY8fhXqxiuXds852fQmbCxk5461CNs0qsrAjHJ7UjMY4Tg4zwait2yfmOW6ccCtFJySTRKjo2X5WXavI9KBtSM9j2NMKOrbRzn15xTWjk2nPA/Otpz5depiktrlG7xGcu3WvLvi9Mo0G7RWDNtLYyeVx0r0S+cBtpOQT36V5n8YCD4dcAAYUpuA6knAzXhVZzvaV0j16S5bM8g8MTGa+hlKHJYMyADoeox6V9MeEvIkAa2TauxcxgADPcj69a+bPDkDRXsYAJGQFK55xzn2FfR/hnH2K2ZD5bDBY4688iunB2i7SYYjmk7na3xdIY2VDlsghc8cdzWXc3McljO0sZUqpIHBxjr/kVqXjLNCCJjHux0Pp1GK5XV7sNDOqNsdVJBPfg4r6CpU2cJanjRUrpWPnL4v+IUn0HU0IIlkAhieNQMPuGTz04Bwea8QubkmZWIABPT/GvS/iHeG4tmjeInZMSoQA4w3BJPJJ615ddvtYkAZxz7j0r56u5TdpnvQvZWRUvZldyVA9hWbdSBMcZyOT0q5O4VWdSAD1Geh+lZ1wBIMcY5ODzmvPahG7ZtZXLui+aZxgqATwo4H51614ctgFDELEzD7xPUAcYP1ryrT4omMYDsoUgnaCK9N8PTlFCIqy9AATWMpKa12OiKaV+h2+nJ5UagsW2rjDHOR71zfjaUwghSJQGwACefeujgyi4YYYDkEYrm/Fqh48qhJBAJ/HrVU5K6SiRzLm20MzwxIVuQo2jJ43HgH3Ncn8SNclm2RyzHFuWwAAAD6fqa27K7FsshDBSVIO4Zryzxtqzz2txNvYlslVI6V9RgqSUnLYKrTTaRyfhqUarrepzsrkLhDlchemBn16/n+NWvEiJFOIHUuEIb5exHSmeC7N/7Mad3ePc/IQfKT2JPqff0rLu9Qe81a7iQIywSeVIdx3KwAPT8e9fX04XjeGh4sY3ldO5n+L7xWECICCqglsjB9gKqaJM1wjcISo5HTB9CaZ4gD+bIS4VS3yjGABx3qDwbdS3M1wRiUruUfIcHHBOD+hrWPKtWzOrPW1tDE1phNqRdkYCPKDtkAnJx3571ma0DcaS6K4MTttCkjI471seKmEInnYA4B4Jxg1x91O97p8KkkeYFcGM4GQeBn0PtXoQlLdWPFm1dqzsami2bQG3ZwAirnfvByRyOnI7DmpfEN00oadFbcvOMgnr+tQRKYHgxMuxgcop5B45NM18pbyRwF1csMjaeox1B/n6VVm3aTM+a2ha0PzWxHGCI2JaQk9CfQVW8QqPOmRADGMDcSNxI/wD11e8OXIjjuXiwBGAMsAcn059qxtSkZ5LmVclmJZlHOPXjtU8i3ZTg0r3uWbUyx6ZE4crIMZUAfKR1qPUdQ3RJE53FvmJHbHY/Woo7yJtLgiQjep3MrHPJ5w3pxjnNZt7OzzYyBzj5RkD8aXsoTeo48ydm7GVqCgzxgY3FSwUj3wRipDM6W+0HbnnIAGaZdyhZFI5OcZHFR3EwZULkAA8A+tVyJdRO1rJlWVfOlAUk5B57exH/ANel8sphDkk8dOlPV284ZAKZ+Y+g7VI2WkwAVGMAjuKp6LccVGVtRqW528OeeQRzn2+lWLZGSVQMjB+8TSSW5KooIAHIHp71Nb27C6Eb4LFtp9jWcnpZmtOkudK5uQjCRhouD6HIPvW74FtNmqSsGBdmzkDGPQVnOBDaRKQqhQeRnk1t+BVdJJnCDBK4JboTXkVUnCUdrn1dKjS50o2+87fxEZbiygtITg7w0h5G4emOn5Vu6VoH9mWcbBCpK7umOT3rN0aJtVv95G4RnaTnofSvRJbLNoVeTeNowVySBjpz1xXBBRp+7fY9GUIp/DoeQ6vp0pvGlkVQORtBz+PrXn+txKmoTIRtdSCB0yDyK9mvtLaWR3cAkA4Zc5NeS+I7V18QSA4YMBhvTHY/rXXBxv70bnLiFJRvFaEem2T3so35yMEZHavRfBeiouomVh8ijcEx09/c1geH7TbbhNgJDbskc/ga9K0DTHiU4BUlcHPauSvWUdloGGpXs76sreH7JIL+aUIY3Zg25eO/GMVseKbXz9GmGMsVO3PGSfU1JZ2JS5IJOQcEmtjxDZK+jEAEZTBKnv2NZQfvqTTujunBtWe581m0NrrM37tVnR+NnPHbJ7nrWZf6eITJuGFJyMDua9En0QSa2WMWAcYYNjJJ7noPrWX4t0ULCjqmSuSVJzn05/OvWjUcZXZ5tWkrPm3PMzpgjlRwmFY9+f1rp0sk+wggZZecYxn2q/BpQvLeCTBTk5AxyPTHtmtu50mKztUBO5ZU3Ljv2z71dSpzv3GcdKkoy5r6ehwM1mwkACDLAsB7DqaqQ6cZ7gAEEk5H0711clsAv3SSBtJAPWodN0Uz3xJQFU5II5HqKl1EtC3TTdr3NCG1aztg0bbiylQWA6EYPH41kWmnb50Y/MVHBOM11sWnqI0R1YqDgBWx9OfT+lTWmmqvnEgcjgYzmsXVhDbX5naqKuotaGx4A8NNPotxdTI0chYsrOvUYOBXM3WkCTWXKoMEEllGeleraDZtpnh6BSAwCDJJ6kDHTsOK5m401BdGcqMyksc8Z/8ArVx87SbW/ZnQ6Wt4vQ8y8UWIihMZAYllIHqAQc1x01kRMdg2gHdtA5Ar0nxDpjz33Rmi7HIwp/nk/wBK5/VLQRyISoaQLtJxzt7D3r0ac6iikedVo6uUloT+FNNN3ZjcCQpwD0zn2rpLOxEO5VBDKed3GD9O1WfB9gkOhmQIVfzckk/MAen0AwafqU/l33lKTl1LBsZJI65rhm+eTgjto0pxje+hxWpWq3euORljt5x068Vn6hpzwo6hecnI/rXSWNsTrUjpIrcfeUjg9ue1WtWtVRXdQChBBYDGc10wlKNk29DGrhnUTktDyryxEuTESQcEEcn1rRsrYLp4CglixJJ9OwqzJYph8OQBhRk5rRs4ETTimMucYz2rtc3JWaseTCgpXVx/h+2CKAQMYzxxzW5fWx8pCZAoA27QOQD39z/jVXw7YtukcZcKQCSeh/pxW3fW3mwF2AQAhdx9e351xSSi20ethYOnH3P0OJ1u1DEEHZyAcHGawLu08tSjpkL0LDrmu11K386UDkjGMkY6Vl3VlG8RQgkjknHb612UKt9JbHm4ymoVLS6nFTQqV2pkEkHrnJ/pUWwq2xsgjgg5Fat/aeWuVHyg8Ed6zCoV0fkMGDZY5xiu+6tojwatNxdkTwD5NrYORkYGcYqrKCvKqSAenr7VNFKPNcBCEJzjPWmyK5YkPiPuuBnPajmk+hzyutiVJg2zdkHoMnofSpShyRjINVYAXIBIyOpHerAfyzkliWOSrdvTB/pVRTGpy6jrd8MFzhxkAHgAD3pkjFyexHPXrVfUcxyiVWJVgMrjpzVhWCpsABY4PHaq5V16k812XfDlyBO5OcsckEen8h1rtbWVHKchvTnIIrzpC9vOpB+v412mjSCWBZQ4znaR0P1+leNj6cVqk36HbhnNNqP4m3dSARkYHHPHNclq7Rh8AlGPJx2ro5UZWfLBlAGD6nvxXOauiqS7BXB4AbsfWuOlSs7pnXKMmryMq0Ikv44yw2sCMgZP1HavW9JUC1tnG7eoG4nv6CvIrNI1vISF4WQED8ef517Np0araQh5QSVyAoIx9ayxz0XKXBNK7LcK8FwdwB5z39qxr+NZXYSKJNvOCOBmtpQQQgYANhSM4B+tUdQULuA5JzgZzivPg2pLRfeb37HBa/8Au5gBxEDgHHXj9BWKVHmKS3HfHetvxCCZNoYHv04Irn5lHGCFGeRnGa96nrE5ZTUldLU6fQdiDKEOc555zW+qlhk8nHHtXNaCxAAQNnOcjtXSbdsIIfBxwCeTXDWjaTdnYtXas0jB8QyqjRKSQWPUcDP1q1aylLYKMZPIPtVPV1aQA9M8kEfpU1mGkiichvmXjJ/Cr99wRmpLm5ZrQbfBjEGLYKjOe/0rkRgs5XqCcjuD6V2F+oCnAyCDnn2rkoG3TuRgDuSM57V6FJxjG1zmuuaydgt/3M24opPcheR+Nb9lOxhcMGKEcAHGD61z7p5RBD5IYd+ordt5XulGMRjsSKzqvmZDnCO+pLISUcYxkfKwxwfUVW2FVHIYjqQMZPrVqeKRQQwCkdiMfhVN5GTIKADAAOehrKKqSduhUXLl5lsdz8MXI121jAKiSQKGPGD1znsOOpr0fxZaCPWLyGN2VVlZApwdpB45wOcY/wAK8t+GiNPrUCb2CvKpBYZAweSB+leveMHnj15pwVEocux6cngFR2HsBXHWpxipvlVzFSbqWexlWIUKgxgAYOAecVbuVLvzkKo5I6Cq9tK91OXcZZjk8d6vPFsYgdV6qf8ADtWeVO1Vpm1b92k73GgCO3ABJXHBJzn8aj07Jn3A4OeR70SyO6Kpyyj5hk9KSyUu4ySCD2P5V9W3C6ueb7VrY7bTJVSOM8BmHzYHv0/lXU2MYeWMAsGDKjAdiSM8VyOnqY4VJ5AGBjmut8PyxyXSISN5G7BHb1rujeSujC8nue3aMUFkmDyGK7R6dj2rufD4BjKAMpHXINcJoBzp6MXBDAYY88d69B8MOWsDGJMxxfwseRn68mqj7qszNU7bmnpmkPq8klscJI8UhBzypCnBHvXx54h01tJ8TaraFQBbXDREqMcjk5/E19teGUUatDISMjIxnsa+VPjlpw0L4q+I7bZtD3AlHfO5VOfpXfTqtwnBmlOld8xyVpISAoKn3GRW1ZzY4Gd2MmuWimMbrklcjkc8itq2uAXByc9OK4HLmidatZ2Oos5/l64POQKuJIjEjIwCMZ61j28n3QMDJ7GtKBVfgkp6sozSSj1OeXSyNSCdehJA9hmtCJ1OCDkdqxoyFJLEBScDt16D61pQkbSQMDP611JrYze97F5XLPknHXjNSRyuH45BPNV4Sc8jBHUE4q0kpHZQD3HNXvoOLvoidWJ55564GKvREsoO8cDCgA5/z71TSbKFUILHqc/pUoVlA55xkmsZryE1fccxAyM8Y5Oc1nyruclTjHerAfa2Dkk9+KguS0Z3BS3sD+vNXC7YNabXAuUQBiTk9O2e/FVyzFt5HrxnqKSeaQrkckcgGmBmlBCll6YJNbpd0TstEK0pkGAoIz0Ip0LS+S8QmZoncNtJ+UcYwB+VQKDG4LE57e9TedwSqgY9+v8A9ahq2qQ13LKqYyABnjPpU8ch4JwMcYHHH9aqRszE56EcGrPl7ec4NYNxe5SdtSUZklUjpnLfSrHmcAdD0HFVUBjAYHIzwMjj1NTqw3BsnIAOPQ/41nZLY0jd7Me0gHJGM+1PjkG8en86jI8zoADgkAmmxgpON3BJwAfWs7XdjWKezNdGZ5EQEoB1P07V6b8OL0ta3tihCb1DAN1bGSSK8uhY5BIxnsOK7HwRfm11GORSGJGMDuD1P5VjVjotdTSpBcqbZZ8XRkXAG8K2eVz1rjbyYnGeD0AIAP0rvPF1v5hLqBjqGHU/X+dee3IJclmzsOQOuD6/WvT9mpQUmcbcVtchVw2CQM/lTXBYEZwSCKd5A+9vxgj5RxnuPwoOWwSQTn+EBR+VciTTHG19SMtsIJAI4JVjwSKk3B8YHJ9TUbkEA4ZR05PXHU469+9Vriby2IQ5HGCxxzTslr1HuxWTLZJwpHByMEVTuSGYbQOnLAf596ZdXJkyVfbkAcjofxqGRsKTyT1HPWrWpWiGuu4kggEde9RSxbiARhWGQT3A/pUxHmKm1SDtywJzz7e2KiLhztJxz1NRJNhzaW6jDGFOAAp9gB+lVXtyzsW3MOmD0FW3+RwMkgcZGabje2M9B6dfxpRlyCurma9uUbAUAelI58pwTxjnPp/9etCSGRshQSo5wP1qk8Idzk8KcZx1HrWl77stSs72NLTZyJ0KnuCfevYfCd4ZFRTgLgYY9fevEbWVjKijaQDtJ6Yr1jwbdFokBPzg4IHp615OKgr3juU5faZ63ppzGMGuitB8oB4z3rldGfMYB79a6i3kRUxjdkYyDjBopbGd7l5BlFJJUE9z+lSEYbBIPt7VHEBwenGAalODkYyB1FdSQrjD1OeB0BzTD04OTUm4nHGPTjpUEmR06emKonQilbuMD1OM1UkcgNwW44UHFPmmIz6etU5pSuccntzQFyC4kLE5P6VTeXaTk544HpT7mT5uePas26l2rkH86au0Un3FnlzyCMGoC/7sgk8nrntURbzWBz90Y64//XTQuHzk56damTtqW5PdFy2baOc475rQgAPTgDpVKNAVBHHIzx2rStowcKB1PFZO76EtW3L1nECwHStuAbQOKzrJAACeDnkY9KvhiARng8HFQlZ6gtRzM2SCRgdicUAkLxyewPFM2KxOf5Zp2BxkA+ntVXT2KTsPJJ4xx2Y96VASxznOM/SkA2gZwMnFSIgXJyCD29KtGYuM+x+lKAANzdscEdfaj+IjnrTl44qtxE0a9euOvrUifdySMHkU1V6cmpU7cYFMXUeqjrTqKKYWCiikzn1FAxaT/OKWigAooooAKKKKACiiigApD2paKACikHNLQAUUUUAFFMk4U4IB9TSqQVGOhoArzqOuAcCuU+IWlf234I12y7zWsir9dpwPzxXXTYPHr1rOuUEsMiNgKylTkdiMUutzooNwqRl2PyDuWW314W0pKDzTCVAOSQeQfbjNeoeNEGo/CC0n+9JDIIye5O77wHpgd64D4q2H9l/EvWYUbYlpfyIieoPQ/U16HZONW+Eeo2zRp5kYEoZskngAg+w556814WYxjTqqa0bP6zws+fDYavHyPiv4tWQa+gkPGwtnHTnGB/n9a8vmXYwGWZ2zgnAGewr2P4q2n+iq6r8iPtHBG73+me9eTA7ZdgwCQcZ5Netl95RaR+QeI1J0ceqmtpI0/BXhW/8AGevafo9pEXkvJ1j2qM5J4x9K/dz9mf4NWvwj+HGlaTDGqXAiSS4YDBaQrzn6V+ef/BMn4K2fi3x1P4n1GHfDpw3Qxtnb5gON3oeoyK/W+3hWGJAo6CvscdW+q4aOEirN6v8AQ/nOjD+0sdKtL4Kei9ev3E6rtoxS0V8sfXpWCikzVDWtWg0PTZ7y4YLHEpY5/QU0m3ZFJX0PO/jx8Q4fBvhmSEEGeUcjPbnj6nFfmz4v8UF3kkSYvJu3NgAqSepH517N8fviU/izVryTzQymfaFEuAFHcD8K+YNav9r3OSFDSbgrH17ivZqU4YakoS3Z9LhoqlFUur1ZwuuXb3OozOQAScAD/PWuau1czmXbiRgFO7kgDt+FbOoXPmXUm4xg542gj8azLuUtvVfmCjORyT714rnFJ3R7vv1lySWhZ06Z1wy8Fcj14xzx9O/at7SPExsoHQbGVQSu44J9s9TXGCcFCm1hnrg4zSSu7Ql1J9AWGMH6VnGty6oUsoU46vU/QvUFzKX3k+pzS2jj5WHzDPcU7UoTi2YHKiMhuRhznIPtx/8ArqO0YzLGWGcEEKRx71zJQelz5eL5o3udJpbIWDEnI+XBHBrY2BtuOSCccdDWFp2FUMSTt7AVvQfI3AAjxn5eTz1oco2sJxUFzJliNyiEbWBzxxwQe9SxIC2QWI64zwPpUAyMhCAD0DjOR6fX3qZeAFBK5H3h1FRKV9lcqE0XonIxhGxnr61bhILcYGTuIFVYZAqcgk9OeKkt8BgSQfQihSstA97qa5G5BipoA8e3YAR0PPIqBJVEYycn19animwpxgfUVXO1bUqLlFa7G5aMhXaXyB1I5qC4QbyR69afpcgZckYOKku8A5C5I6AmnzW3M27SII0LYHOPU96vou5QByccGs6GPByOBnPXvWtbRs+M88Yyai93qOTS3K0kAVwCpAPzZxVTysuT0rbnjHkkEZPGD6Vju+yQg9CeKpNNXsZxlrpsTQsqqAQM/wAq07UkjJ4A9TWQAGII5XvnmtmwyQoJBGOlKKRTSudBpzkOuDkHuK6i0lZVGMH8e1cvYnAGenat213vwMY9a1TVzm5bmyshYZ/KpUPHvVWGNsDd19qtL8o4rZycTCSS0FdwtV5ZCegp0hb2x9arSscHJIA6EUpbDikZeuSN5K/LuAP0wDxmuNnVhMy5GCefeut1eUtGE6EdT1yK5KcbXbIxjqDWF3HodEN9SPaMZ4Bz3FbGkRwSwSC4jDg5wpGe3BrEJKsMYK4655FW7LWU0+Te8fmIQcjNc8pJR1Z0xV9D5H/bR0ddJ1DQ7gKpzMPLGQMEg457V4lqE0h04hwR+7GI1bgnHr7nk171+2JdDWLSCUoqeVLHLtZuAMkYz68ivA723c6UDGFLvHuHOcce30rzZSatLfU/YuFqkXgnCXc679n3WDDqUEckQUqxUlSSWzg5PboD2r7l8MTvJ/Z0qRBBcKPLwMA84z9c1+eHwguQNbDBgz5JaRRjJBHGPQdvxr74+EV8zxWLTyea8eCp9Afb0ANfVUZRtc+S4upctS9j3yJDBAiDkgADNS4A9s9ajABdSPwNSHvUs/Lr31FzzilrmfEWrfYJo/LfEqclc44NYOoeObnYNrbABgmLHJ9eRkfgaTRCk2egu+xSfTsKw9T8WW2nh15MyjO1zgfnzXA3PjO9aIxrO+wnkcnI7+/61zd/qz3MrSFjuYDnPUVOw7uRqeMvFTaqCjHdH/c+8AO+K4S5l81gfQ1eu5DM2QxX3ziqnlEA9MN7Vhu7dC4rldkRxwnzQ+8ZHoMc+tOYeW3C89SaQKGOFJLKeR0AqzErBQVJyo6g9PxrVLQ3dkiA5c5GPcGmtH+8yBk9+f6duKlEZVy3QUZKSAkZwcgGqbsrMmzsNYFxyMHHalhUKAQee/vTS7LGQQc5JBHP4U6Jl2nd1HJGKxjeT2JVnoTMhfAbv9OanWMouDnpngZ4HXio4mHmZzwRwv8AWrEZLqcjBzj61ej6iumQuA4wCMA80FduCcdKkKYOOMD0ps+I1GDkEc4HT2p+glfqMXEi7geSBgetNC4cgnnPOT0pULKxDKoHUEfrTuM5HQnJz3NJyC6Eb5hgDpQ0a4AIGacWIAIUjPtSsMDJzmp94pPyIRH3GCOxHpSpGXwSRUqglc8GnLGNhyCCOfWtE0+oJorzR5LEHGTxkdBT+4JXkgAHFP2DcVA6nB46UuwqCeSB1peZUmm/IYgJcED5uowelO8oKSCASPUdDSBG3DoB9eQak83EgBGcj9Km/W4kkxmQCMdc0B/MJHBNLIA3zcA0KByTgfSm2VYRABuDDBHAzzml3kdcAZ6deKGIJyMH3B601j1OT0+tS9VoNuysiyudwLEHIB45qyw3oAOPp2qir4IwTnuR2qzFNg5wSAKzau9xwcn8JJIihefTuahdRnIOOMdKnYrMAe3pTZAC2NvGc5Iqk9bByu+pCX3MCxGMgU1ky2QACO9TYG0cZI9KaE+fpx71pzO9kDViEqWxxn1JNTxqOeD0xjNJsKbj1B5Oe1Kh+XOcj1p6AtXoKmc9MnpxzgCnFsZJ5wOcDNEagZLMxGOq80oTeDx8w7g/0ouxP1JASqAkcEZHfNNEZLEgZGecU4AquTzgdKlicnHp6ZoXN3ITl8Nxv3SAOCOmKQqQSec4496kaMkgjrnnPpTnwSACQexFPSW5ol1bINpYHAyPX1pwcnrgnHp6VLj5TgckEAg8j8KbwhPrnHFJJItMZg9jkg9c9KZh8kggHHB4OPwqfI5JHy+wzUcuCnIx6MO1C2Ik7u9hrR9T047dqYig9eBmngljjOQeDg9KehAILDdjjnuKXNd2FaRCBhhk4JzgE+lSCMSgDkY5Jx+XNKIwxJJJ54yBxT0GTjJAFP0LV77jOSvBGccZNQSDaDn15q264GRkHOMgVAYyOcZz1qXuTJvsMAJQEYwO2ahGeSVAPoDVhQVQgn6DNNIXaARz3Oae+o009StwcngnPSmqRIMg4GcD3qwYOAwGc9Tjt9fzo8sScehyOOh9arTuO6aKzgt3GB70schXaOmO+elTMgI2kDOeG9aQpsjZTgds56Go1vuZpcuo4R9up9c0BWwSOefSpPJdQVbgrwQeCKcWEbEFCdw+8AMCrb5di0teaxGEyDnr/KmLhFCE8464qcuADweRxgdaaqgMGxznis+dtj68yK5jK5JYkHtT+VIDEEkcDNDIS+BgL3GOlO2nnPJHShK/QqzY8OABxyetKuDnr9absLAHlSQMg1LGn7sgAc55zWlmirSTI1TAJwOuPWlYhioAxnsBmgIQADyQOT05p4cheeAenNYtu4ObjuiHcFJXgc9MdaZJISyrjqOGxinnG/Bxk8ildTjJHIOeKI3te5LbfQksziUDBI6GvWfh8P8AiUTHI5nY4HbgD+leS2pImDHjjGM9/WvU/h42Le5QkA5VgB3GOT+ddVLWm3cyk7o+Zv24vh0bfTz4kt4RIJSA2OCJAcgH0Bz1r5b+FV6LDxnYSuWIkby9qnO0Hr6Z+vtX6S/tDeFz4t+EPiGyRWaaOA3EYXruTn+Wa/MHw7PJYazp8+NpSQJKCckgHGfc8ZxXl14qM+ZdT9W4OxUp4etQvsrnsfw8C2XxJ1i2VDFALtvKZhhuTnBHXvwe9fdXwrtTFo00juHkeTk5yeAPy7V8TSxLY/GtJvLYNfQxPCxB5IBUkflX2z8KLnzNCki6FGDZ7nIzXfh21SseHxPFtxkcr8Q71p9amO8bE+XAPUjHOO3pXFRk+aWxwa2fF0yjXNQTIk2yklgMdT0/CsKGYHPy5Ncqd3qfG04Wjoa2nShmAxz6n2rvXiMOixzjLoRgFQfm9x6157psoEo4yc/rXpb3ST+E0QFd0ZGB7Y5x9fWtnNJWE4cujMTSrpotTjkPAQjI/wCBDv8AnXrSnKgg5B5zXilrIpkKKpOSGAPJHNeyWLb7K3b1jU/oK3TTimc03dlgDFRu6qwByc9APans4UEntUSIfvcZJ6j0oM15kijIBPJGcGn0gxzS0AFFFFABRRRQAUUUUAFFRtIq/wAQH1pPNU/xA0rodmSE4HNQvMR06VHJKx6flTFVpCBjFLc0ULasXzcnqaf5hGMZOfSlS14+Y8+3FSiFRzTWm43KJFuYnoT7g09Ij/EfpUnAwP506mZuXYZsHHTNKDjOKdRQSFJ0pCTxgZ9fahRgdSfc0ABBPfH0pM89zx17U+igBqggc4z7U6ik6/8A1qAAUtFFADexNYPj2Brnwfq8ajcTbscfQZ/pW/3qnq8H2rS7uIcl4XXH1UipktGXB2mmeDfsx6m5j1C0fgjY4A7DaB/PNfQMfzfN618xfs/Xklh46v7BgFyjLj1Cs3/1vzr6dj5UGuOjaUU07nv51H/aFNfaimS0UUV3HzoUUUUAFFFFABSdaWmscYoAXIqC6kVIWdj8qjJ78VOefpWdq8fm2zqcgY6ispt2LhuUdNaJroso+djkjB4/yK3icKfYVyujJ5V+gUkADGDnnPvXVHBXnoaVJNLU1rbohjzFCobsMUeYG+U45H50s5BjOehqCBAHD56DHPpRu7LoRFaXZbjG1FBxkADin01WDKCOhGadWxkFFFFABRRRQAUUUUAFFFFABRRRQAUUUUAcR8R4/O0S4GAdqk4Pt3r458XoEu3AGQGIye9fZfj0GTR7pducrkH0I9K+OfGEW67YlQJFPzKpyM+lfnOZfx3pc+0yuXLTRw0pAkIJ6moJIkViyDLY5IGTj+tXpLdA5LqC4GRnt71TlkWMIV3bz2BxjPWvKe1o6Hsc63inYozk7spkc5GeKz7mRpYygA47nitO7bPU5NZlzkglQcVk5cr5UVH3tjrfh2CREjpG5Z9r5XOeccenFfRmlxv9mgySG2DJHY+1fOfw9cQ3sDjhVkCkcAHPGf1z+FfSdirExndvAUYIOQQQMVvUuoKxjGL5rHUaU24Eew6/rWl5uw9A2eh74rI091jwVJB/lWjb5Zyc5zzj0rhvJPlVtSakOV6jrr54cFeo+lYGpBhEy5ADAjBFdLdzYgAC8gcVgXgEqsD8uD1rGu4p92XQbtseOeNITHMYyeT83Tj86sfD1jFdQgkeYwAJK5zjqPQUfEJWgLFH3Rlh90ZPsfYVU8AXhgvEUkkFiTn/AD714VS8tL9To5tdtz3nT8yMn94cZrp4TujG4Zx61xOkXbK8bDJO4AqO4z/KuyLqQAe+QQOTXsYaUYLVank4uPvJIsmEFAVVRn05/H2qLzsEo2c/TinwxoCmOwqa5Vnk4xsGAADXuRjePNseZezsyNRvXJxj0oQK5xzUqxbBjofSpIInDZYAfQ9aajGNk2Q5JBChB+8fWpWfauNwJAzkVM7qgxt/rVaadCPlTkc8V1Si11ME3J7HPXzMZWAz6kAdOa8t+Mskq6LAgIUecrbhwfvAAfn/ADr1m9lRVbgn0JGK8V+NF28rWEKkxozkHaeSACcE/Wvn68fevq18j26Sckr7HG+Go0kuAGOSDtIJz+de96HOPscIQl3AHDcY5zjI7V4N4Tg8y/UA4AbB46n0/WvdNADCCKMKByPmIzjjFdGEu3y7E1mlszptUs2voLeQTvCI8OPKYDtzg4P9K5rWp4bfTrlzu8yJS/UnOOorrXdrSzZRGrHaQQRjrXEeJraUadJ5AIQqQQx5I9/yr3atKeytfuc1KXN7p82/EN/OimdrcwRDaVbP3yT29MZ7+9eZ3ARmO84fuD1+len+PdRkmSWOVzMd5KlxkKBxj/69eWasCwUoQpznJGf/ANXFeNUlL4Wj0o6OzM6aNPMILYB5AJ6isq6kCuQgGAwxkj8Bmrk/IBJy2Ovp7VnScOXxg4xx1xXkVKabK9nJvRm1ohG9C6YbIyF5xXo3h1TIVXd5RHOT1H8+a820VN1whGcjp7V6n4et9qDJAlB5xyMcY/GtnDlinGysa36SOzj3yIpc/OQAD6ntXJ+NJXLpgBNo+YAnk+tdQZZdgwxUqcqwHQnuOwNcr42D3URKHYzMPmJ6D8epJ/nSov2tRLT1Ji3GVnojhr+4kS1nG4KrjBryfxpetIRbRzrExGQxGehAx9T2r0vxFKILZ4nBJUgkAcivKL/bdaoCYyHyFJJzkZr7nL4QpLmeplVqqnFq5q2tv/ZeiW8mcRFTnbn5T2B9yOa46wu3+0Xs64Alk5CgZYDHJPeug8T388Gki3ILRqfmQNjGeM47muKS9ittEJhdpJWkMZVhgoc9QfzHNe1FupL3TyeZ049CLxVfCSTO7CAFuB0P4dKpeAdUEkd3IHJDuy9fu4GAM0zW5gmmzygBmA5ZscA8Hg9Tz2qDwUiWmmyICRAVOWAAIOc59+a1t7tncxlvzSsVfF77I5Q/+rIOVBBBz1rDjgRhCAwVRjCZIyB/StDxH5f2NwR5pZizFcgexH9R/OqcDmPYxIfcMZA459jXVSlZJvS5xyTlqtGXmj2zwEMyIrgyMvBK4PT6HFZmuyK8oERwQchwBwT3rZlURaVGSckkjJyGIGOvsP8AOawLnDwl1bcM4yK6E1OXuu5wyu3eRraQ8So5Iwz5JKjoe5A6Vmaw4RiRwWJGOB/LoKm0+bNuSxw2MY9PSqWpTBrViGyOcH0PrUXS3NIxhbVFa1cyAA5UdPmPWluZRGm5DhuR06VnWsxhhDjlyx+XoMGppXjfai7gxHCg5zUt3+Hc1UoPUoSO6KCBvJGACcZqSfseTjoVOMe9AxLFtXqD1zxU4xHlVw5IGQBg1Ubr4mRGN3Zla3KM+VQhgDuZjnPtVlcFlAViTxkHGCe9IEAGCuCOBxVi2tiGU4IyOe2PaspSjHY6FTl3B1E1yBGSqqMHcMc1NZRlLsn7xIwQT1/GnpbI84kwxI4ByR+lK8ZjmLgZKjIHTP8AjWMnzPc0hS/eLQ25lUwBQxGeMZ6103hdRa2RB5lJBVicEVzfkgkOTwwDDjHJ6j2rodAszc3MCAkAMGwe+O2e1edOyjdux9BRp3qXSs/uPU/BFgY0LuCAwAY4znmu2njRImJDFQDgKcc1iaDD5VjAANjKNpzyMevua2XJ8l1JyCCCDXhTnKpLf/M9/lcY2S3OcmYw2UkwiCnG0qcHaSP514/4o0uW2vEuAiiSUgZkGNw7c17FPAZrkoMqnriuQ+JNqiCJIQ0oDqMsBgg4BzngYya9HBVZWkr/ADMalNJWaIPDWmmSOGXB6jPHSvUdGiDOoZMHB+XP61ynhTThbWcakZIxjnOPau/sLEvFuxgqOe1Y1OZt2ZVNcqSa0IINL3yuecfWruqwq2nMgXttJYgCr9jZmPc4B+YdCc1HqlvutHDgFRyRjn/69ZQlOMlL7P4nRNtbO55FrsE8M9oUUkSnJkbHCg8fXmqfifSk1O3KHjeozjjBx04rutb0szW6zhBnoGC4zmsqLSvOiAdAccgkc16Maqck+hyzipPVnHab4Xa20uMYMscTBBwBnPJz64qxq2nh7CPy0BeJuVBI49Dn8/xrs9OsPKR0cbWALBWzz6c/4UatGv2GeBE3iaMKW9DkHH6VouVy0ZjKlGPwo8oeD7S5OzylQnCt1NbPhfQDHpl1dBAQZNhEgyRkZJH5YzTZtOlt4cyja68MR0PsTXUaLaYsAoO0SjLKP5H1rGdr7keyl8zDltI44QCMgHIBPT86m0y3N7JJhACi7iCMDGcCtiXTN8pBXKDkcdK0dKsPJBCpgsNrMByQeg+lcMlydreh0whbWSLtnZGSwQnoRwRWbf6WXAOCB6gZrrYLZWtVI4HIxjpiq99bpHGCCTkdTWqmpLY6Nna35nnGs6IdpMUYYk5IH6muRvtE36lAoDeWysGbHAPUZNerarbFrckYLA5APH61yV3agzZGOeK3VVxd4nHU5pOxH4ftUXSkIyMSMjAjkgAYP557f/WoanADr+nlUI2sSJGHAODwa39NhMSsigZYg4bjmqeswTwyW8iKCTIu7IzgZ5/Ss1OaV7q5dly2sYl5oxi1QzAAEgqSgAH1xTdStAbCZVPJGeR0xXQzRiZxnJA9B1rN1K2cwzbFATaSQWA4/Hr9KzjOU2lv8zV0+dWTsebWVm9wJDtbaGYAkdf/AK1SLbyYZEI4PGRWzo9uX3ykAnJJAPBFWLexSS4fII+bJxXp8sktTynhpjPD8ZVWymwA4Ix19623tg0MgKls4ODzj/Co9ItzIHYAAhsEE5rSMTAncMLjHI/rXHPmU7b/ADO2lBUo+8cxfWX7oMvXPHrWRfwOsDFSMkYAx0z1P1rsHgNwCQM7Rg4FY+p2uEIAyR2FdVK6l7yscWISmrxODvrRVhdCASepz2rmXhbMgbGzGBngiu41Ky8gscFSV+6a5aS2dZX3ADJyBjBH/wBevUpS3VzwsRFte8ZiYcg4APpjnioJdrSYyxDHqp6HtV0xlLohF2Arjnk+4JqrdQmCTAUoGGScY3AH9RmulSeyZ49VW1t+I5NjcAsX6nBx+NSSjERXYSxG4beM+9VYZHKkMCpJ4BxyPWp1VsDgFx8oGcZ961Xe5zp8r2HBS64dd2eME4pLfDoRuIKttKkEH/8AVTFWRAQ2CnODupUlYvHHk5+6Cxz+v+NDinuS/eewsrB8h0w5UlckjB9cCt7Q5jFGilznIBYmsCSI5IGAc8ZOBn/69aGiTvHcPEQw6MwPQ/5xXHXScbI1pykpJWO4mjYxKoI46npzXO6v97Gwqcfd3ZzW9bzhoiRyT1BrE1dRJcBwgR1yVAOcenNeLSg1Kx7EVyq9tDGt5R9rhBDISyjO3PBPUGvYdMMU0MYVmKLHtIbAIOK8bs2lW8wit1ByBkD1OPWvYbC2iWMSxAKGUYUnPbqK58xsuXmepvSqtprqW2cxyqQwKHAC85yf0xUV5hi5IVHxgnGMYqVUIHPIxggjrVa6uCGYFAR0AJ6ivOpSi3Z/ePla05Tg9cRvtJySSSc89qw5kLOwIIByBuOTit3xESl0SAx4yCo6/wBawXuPMkw6Hd3zX0FOneKb2ONxgnpv5nQaK7MigERnPJOT/kmujEJaNVQ5YnAycVzOhzKIyViCuDjJJJI7HNdKshMJwcd/8muGqkpNK5qlPlunoYus5yFY5x3zU1q5SBTjhQAB6VQ1+U21uJ9jyKHCnaOOfetGycmCIhfvDp/Sm3GEFdFKSk+VMpajI62zkptU9OckZrmIIdrtsGMkk4H5mut1VB9nck/KVOBtz+FcvYhZLqQZGAQxBOPw/wD1V6dKSUbnJUa5uhBKVaQfKQCQS2PToK3rN9sIypDEY68Vh3/71h2wOQPStTT0MiRgfO+DlcnIAwc/T/CoqVWkcntZLoXg0u0JnjgDNVJkfkD5wx9MECrrK8uQBgAcMD+fFV35UZbBJ7nFZRm0rpmqkpLlOh+G9wLHxLYJk+aZQyoeQSDk59vWvcfHts9t4ilR5PODrG6MRyuUXIP0JPP9a8B8HXP2PxTpzgs6rIOAPlOeOtfQ3jmOI6zC8CokRt1UnP8ArGAGWGe2c/8A1q82rvNTfTYzVoz5UYVpE4kQDKtn7w4xWsYWkTL4Ixjjvis3TdwO4kjOQOOhret2PlYUYCkkDpgnv+NZ5bOm6id9x11GcbI5qZBHK6DIXOT7E/yp1quJd3c8Z9fTmnamXFyxwwPIPOM+1RWrPHICzqc8hVB49jX2fIlY4XT6N2O209Ugt0ZiMFgvJx8xPA/E12fhUf6SAwcgHJYAcD0ArjbCJJYFcMM8YUGu08MxB2i3kqdwwc4xXVCSSJTaex7BokghshgcknA9c12GgXLbAvQgDORjJrjNMJCqWA3EZOBj9K6fRZNswGTnqcDNbW51ojFzTep3Gj3ZhuVkyRtOfavBv2trcp8TrW8VNkd3ZA7h/ERj+hFe425Eb5LAcZxivFP2rbuVm8LXMilgBOrSsDjadoAz7YranCTlojphPki49GeLQMGwT68dq07WQo4ADZ7nHSsOOfYxTYeBznjFaNlO645G4AZbpj6VwtK7La63OpsJy0YK46kc8Vu2pLRgkDOMHBzXM6dOu0AkAE9vetyKRRGAgdyCAQBjGehzWsXHdk6rU04lUHLDgHIDHiryzCNEJ6HC8DPPr7CsxWG0EjODwOOKvRXAG0jPGD0rZy5xNrZmivYgg5B4HapkcZAGCc8gmoIWLegWnHKZIwccnFVFPZsw5UneJeVgoONwxntnj2xVwf6sHk5AIDHP0rMgun2luVOcYzjNX7d/NQAHJ78VMoNfEybNNkbAqR2Ocn2pdpABPORkjOaddxkbcglD1UDqfXNRbWjt5Nh+cj5So+6Mc/U1aZSUt7DJSOXQFABkAkZ6+o/pVdgAN2Wyw/Ol89GBQr0HXFRBlDHjGPWtFoZS5U7vcVY+MBT9TSgOXPAA6E56jtTtzGMc4PZhS7srgnJPWq5/Ihe8PWUQvtx354qYSM65/T2zVN4gemce5qSJ2jkGQAmOPcmokk0bpczLZO0fKpc9gvJqwjsiBSjIc8q3GD3yKqCUAAbRkdcGrEcvU8H0BGc+2f61zyu2bRSWpYHzDcCB3GKRVDMHZy8hHJY/yqJctjAwuePap4gg5ZNzDoSTxUNtbFtx9S9AQqAg5GcAda29CuPIuVc5BBx16c1z0JJ6AYB5yK07NhC6qvA9Sazac9zZax5bHoHiRHezRlIHAIBwSQeetee3sJEhKKxIOCe1egzXJvNGTIDPFGFO9uuOmD9Mda4HUCyzuqgtg8iuqlzyhbscEU1J3ZRCH5S/UY3YxzStx0wMHAyf60z53wM4GeWUZwKCcoQwAIGQM9SP8alRknrsWnZlaVs5K87jznjFU5SB/COR0Y5xVl5BnlccdMVUuMyKvUbhyPTnoamTs7lKVtiu8Wxg65LAHABwOlJEwLAPwmM5GP8AJPNSOpEZA745HWq7/eBPSrTT63Gmm9WDvkEEZH9Kj6jO0YzgnPSmyOCcE4GOOOT9KgEvLYBUnrxyfSk7R0KUuV2RJuI3EHBHGT2pEuV3kHjHNR+aQSrZ6AnioumSAO/41m7XsVv0J/OMq4BBIHPGM1Wd1U5AIOMHnJJqRAVJIcY/ukVFMF8zOfn5BFU1G2hLjpdkcL/OMjoM4xnFeieCb8IyIMkntivPFnCyqDkDPPtXW+C7jbfhScgNk7ucg9OnQdv85rhrwVr3Hzcy91n0BoUgKrzksMjjqK6u1zsA4IrjPDz7okIwQQMYrsrEggfTvWVJpoJXtqaEWc4yAMdSamUjPvUaDjJGBwBTmPHHH0FdaMlvqI4zkj8e1VZpQpPUnrjNTu5IHJwDkf1qlcscEgYPv3qkPQqzyYPGPxqjPJg5BGR1zVieQKxHOPesm8nbJ9PbmjYNCK9bI3AjP+FZk03mjipJ7jcpyRj3rMeXd91mQ+o7Ui0kWlJ6npU6AyBdzc55AGBjtVFCZDxkevNadsCx2nGfXOM1m7oTai7IvW8QIGCMdwRWrawjIx0qjZwk4459/wCVa9tEUUHIPfB65/wrLmu7D5i1CCoAYgn1AwKsrnOaroAVwQCD6jrUytsYgcZHbvVpaD1sSAZJyM470qYBpobnOCTjjmnDLdBnmqUbLUz1FDk49T7VYX5QRjJIxmoFyehz+FSpn8KpWEh6L3GMc9akVRvHPI5HH9aQcjJOcdqeMryOmadh2JQoAGTknpUi455BPtUaZIGefepFyCTzj0osIkooopgFFFJnA5oAP88UtJ/nrS0AFFFFABRRRQAUUUUAFFIBiloEFFFFAwooooAQjI64+lAxjilpoGAAeTjk+tAEUwAyeAf1qhKjudowAcZGOTz61flxtxjmqe35+meelLU0i7NH5X/tNWQ074weI49hMTXBmTaf9rcDWj8OJzqPhnVLdXyrw73BH8WOAPQd/wAOlbX7Z/h97D4u3kpAVbmIsucgswwAfpXL/Bh2lvo7NgWxAVZQARI2OePQAE+teRmlPn5ZPY/qrI6yq5PSl/Lb8D58+KunyPpjlgMCXLEdjxnj8K8Zt9Nmv9Rtbe3jMss8wRUUZ3HBwPXBOK+kfi7pJtrvWbEqUWAfMCAQD/PPNJ+w58KR8RfjhpMt1AJ7HTXWWZJBkPt+YDjsBxg19BkS9/32rLX7j818XakcPhKWJW7Vl69D9Hv2PPgxL8L/AIdafayxeRdtGGlGACGPLg49Dx+FfRq28ypt35zSaTZx2dsqRjaoGMCrwrqxuLliazqWP54yvLFhsOlJvmer9WUUt50bJYGrS7sfMBUtFcDk3ue3CiqezYwjcvpXzd+038Rxp1jNpcNx5QThiOu7kV9B65qsWh6TdX0pAjgQsSa/MH9oT4pS6rrGqOXJM7gBH7HPJz24/lXpYGm3zVO35nsYLD+0n7RrY868Y+KIAv7/AHCULtwmDj0OR39q8r1LWFumdlLZ4yGGCR61F4h1xrnKBwepAB6e9ct9vba6hiTjaT0zXNi8QtpJs+ghGcZXSu/wJrq4EjFjwx9f5VUWTLHJIJ6j1qNpSUAkQMc9QcgVLFPBIDvYK4GFwOvfp/WvGk+tj3qFTnaXLZkTqEYE885xn8v/ANVWEQSkuTkdOe/tUUrBAc8D19PepY5BLAkgYEcFWHGRWLl1kepT5pNqB+jGvhGtgwY8thQmOg7564+tZtkSxHVcnn2rX1a1LNJHKowOCcYyKzIgsWMZIHAxWyStax+ZU4vyOh0pNjYBHPJ5xW7EwKt0JA5xXO6bNliACuRyc9a3YWACg4Y9O/NLlvsjSfNfYtW+CrEj5fu896m25uE3sUOdp+X0HT2qqiCYFScqeCKtQosKKidQBjJJyKvl095lWS3RdQADhjtParESKvQ/SqiSB+Og7VMqtkc5Gaw512Fo9djRQbiRkYHOT/KrEY+YAEYPSqtrJtP8P4jOauR7S4/rUWaXqPW+5radhTy2PbNXrgKUHqTyfSsy0z5oJIwT1rXYBVBwCD61ajJIc77sqRAYA6AdM1o2zlOC2BjoT0rMZipGcBew/oaekhQjBxk45FNKL0I0vc0bmYcgdfUjrWTMxZshSTnk8cVNIxlwT1x2qFSctjp3qo8q0BJxd0yWLDEAE++B0rSspSsoGB/dPJyDWQI8c4wfTPWrtkwVlAJAHdjn+dF7O4t9XqddZtgAgk1v6Yygc555rkbOYDGcMwHDY6fSui0+5IHbNabrQhU73OlRsjj8aUybR9OapRXB2DP51T1DVFiU7W+YHgdM0OdlY5nCzNC4uEGcnr6HFZd9qcSIQjZI7ZrGu9SMwJBKnPJB61lSXreZnnBBypINLmb6miirWNC91Ayrgn8ayJZdxYZyWJY/j2xUUk5bg7ie1M2Hrz+FNJt3uaxVt0NnZlXA9eBmqcrGWM4znvVyQhlxkA9yeahljBAIxnHSlLRXSN7prY+Z/wBqeIr4XLuW8wScqRkGPjP15H+e3gJv7ZtEi2AiR14DcYGB1r6a/av0rf8ADq4uUAE6tgMDnI6EEfjkV8o2N+1xoqKQCWGTJtHIxxg+nWvFlWfNblP2PhC0sLNPozW+GUrL4jUIscabl+YHBJzzkV92fDpGitIZdoBJDAAnpkc18A/DWc2viuMSn92TkMT6np9K/R34aatFJ4LtLBgn2gxq4ZSMA4H5k+/SvpsNyxiu78zwONKTi4zWqPbdPLNZwluTtFT9jUNipitIUPVUAP5VO3Sm9z8eZwnjNBFcs0eCSo3DOefp24xXBXc53EYOQcc12vi6eRrpmkHCjaCFIyD3964W+fduJxg+tVK9tTnp32RUkcHksRnsTjH41WuVZlyMYPSpVU4wSDz26UjIWICAnryKyd0bO6RSKts4wMDkGosjZkEE+3NWgjCRuR0wBj1qCaMRA7QN2e/I/KldpWRa1V7ESqSck4xnAFTRAbsA8DrzSZzwQAT146VIvC4JyRxkClfzGk1uNlyMgjPfJ6VAf3mBg47+3tUxU7skkD2FKow2FGR3NUncm0nuMdAcHdyO3rTUO0HGC2e4Bp+wb8ng4pVTcASeM9xjHtQ12NE7D1U4UkbzjnIAz+VTWwDMM5xjHWkWNhyTxnBAxUkACkZ545OMVH+IHZdR1xEQQQQeOxzxUAQtz1HUEHrVqUErhRj2zimqAvU8+mKaSE4q90yv5RIyAADTkQYbPUYAB/nUjPgkEA+lID8w6EE4OfSmproyU1cFJVQMZHbNDIDjsfX0qQYQ59aQ435zxSUnJleaGjAGShU5PA5wO3NBOD8o4FSbDIAgJyOaZs2Egc+tUtTRtPZEaDc2DlQcksBn8Md6kX94CMce4pQDwAMEdKXcxGMY45JNPysTq9yNU68dKbJgg5HtwOtTRndkYAH9496aFG5s9e31rPyFJ3dokZClAozkYppVY2JJIHqOamVCDjAIBJIzgj6CniM7SAAc+o6U211K1RVY8rgqAwLKf7wHGR7UpBC5A6094W3gkEAnPI4P0qRVKrgcnPFFwj3ZHGj4IOAM55HNSbNoGOR2qRVxjPWgA7sYzkZqLvoilOzJVVNoJABzggcVIcEEkAHORTVBPGBnHOaeIznoSMUnfpuHO3KzRA0Y5K9DyMDFIqBcseT145qfaMAbRkHr6UwxsHyOnbjGKIxct0XrHXoRPkqcHAPBBGcj0p209BkDGCM8HPtUjREEgYPv60qrxg8H+daqNlZEuz6DQAn8QGR1xTk2gjrk+1KLfIJIzg8e1Pjj8wEEY29OajkZOz0EIBBwc0IQoOAee9OZQFGW3c4zgA5+lESZJB5KnmqvbcUkmrrcftYKDkAn2p5UqAxJYkcFu3tQzZ46U4AbTnGc5pOXS4JXXoQgEDPc9yKQd8nNSum/AGMAdcmmrGpGRkgdAQRkimtEVyqw0RnaSOSOoxTEUuxDCpsnoARk5wKUhVJLDB6U7isQpGEBQAA5zxSmMGPgZ9c0hixkjAB5JI7VIo2JwcemKltj94YIzwc8DqM9aVQxAxgEDnGeaM7yck/XFSbgpOFOB0OKE76FayQjHIC8Adz0xTWZVGwEYHXPNI43BiTgA9PWo8AAkE478daFdaByojIBYHPGaa6hySAcHipTHg5GMGncBcY5Pv1p2kTy+pWztJU8Y6AdMfWlBCDODkjnAzUoXJUkEEHKkdj/AEp8ILYyACOAOuar5EJakbQjbkttJHBqIx5JBAIA7jrVponcjC5GORmoTG+4cgLnkEflQ7G26Hoqvgk5DDJPUU90U4JAY4xnGcDtzSJGMZAx7CpADk+/QelSZuT2sQFA6gEED8qVoxtIB4Jz/n/CpxHuPPQ9ulLJGYwAc5x2OavlLXvqyRWMYTuDn05pSh2EdR1JqcxgqSMYHHSo5cKoAB61Gj0RSiV9oRCTknIGPanLIY2GRwfTnFSiIEDAGAOual8oOgG0YIwMd6EklqRfl6jfLWUZ5xnqRUYXvtJAPJ9KuRw7W2vwPToc0kkQVunGOtS291sapvdFQxq+SFxj1pPKAOevGPm5qzHGFUjGQSTSMMc4wD0oZPM2V0whQAHgck12ng3VksbxC7hY5Pkb0Ge/54ri/K+YkYAJyeM81cicxRgpk98kYpqbgtimuZWse03lvFqenz27EPDcRshI5BBBB/nX5IeMtEm8OeONbsAhVrTUGUhuAQGBIx29K/T/AMI+KGZorSVFSMsFBz3P/wBevg39rfw2fDfx71gKiiLU4xehgPUDcPrkn8q5sRd8r2PreEq/sMw5G9JKxtavcefrfgDVYSRG0YtzjglgvBHsCT9e3evtL4RMsujXEmNrFwCM9flHP8q+E7ed5/hd4J1IgeZp98LaRieepxz7DGa+2vhRdLa+Fb6dpOFiDgDsQCCf0FdVKX7po7uKI+6vU4nxHcx3GsXrgA7pW+Ze/JrHRCDkLwTVm5KscEk7stkj1Of60yHoABwK5eRLVnxEPdS0L+nLiTIAGe/TFdZZ3hNhJGSAR0wM59q5K0cNJgAjBrbglMOGBAJHcdK0g4P3UTN8z2I4ZW+0kDd3OV9q9l0GcXGj2cg5BjXn8MV4/bxKJwc5yehr03wfcLDokUbtgoSB6EZ4xWy9xbGE1G3mb0x+RucUoOEUsME4GB2qt9rVn4wuTgZ/nUd7Ow2BWAOee/6VSd1oZWNAnGMY5NOqhDK+MMefXGcVaG9lHzY/CqJsS0VEFc9X/SkZth6n9KV7Ba5NRWZdXjQHhz61U/taQnG8EH9Kjn1sbxoTkro3CwVcngCq0t2FB2DJ9axZdVLkAyD5/uj1/Gntc7F6/nS5zZYZx3NBCudztz6Unnq0oG3P0rK855G4O4gZ2jn8a2rG3KqGbqe1ON2yqkVTV2TLACwYnNTAAU6itDgbbEoxzS0UCCikJ/Gml+B2J7GgBwOaaGDj5Tn3pm4nGTj2HP608ZOSeBTsK4ABAew61H9oBYqp5B5BHSop5DISgBGDgmoowwkxznuacVqNqxoA5FLUSglPQ+9OXhBk59/WkJDhRUZ+8fWnjqKATuOooopDEHSmuMg0+koA+SvBEp0r4xOgyo+1yxlT7kHr24NfWMWGjU98V8qeKY/7E+NV+2NpN+koI7KcL/OvqeydZbaN16Fcg1x4dWUl5n0+b+/Rw9VLdFmiiiuw+YCiiigAooooAKQgEc0DpTH4BJOOR/OkwAOMcj9KhvQJIGB4yOtDnJXB/DrTbhvk+bp6Vjz3Rqo6mLbxtJfQ+WRtVgzHHUV0TD5G9wawotkeoh846BR0AJ71vA7k+oop7MqotmQsT5YzzUKMF+XJyeM+9PLhIlByOAMfhVKe52IWHJA/Ws3Kz0Lim0a6kFRinVFbndDGfVakPSupbHKLRRRTAKKKKACiiigAooooAKKKKACkpaKAOV8VqZ9KvFXbu2sAOcn618g+NoHt9SlLqEZu2OwNfYuv4On3ny7gM5T1GOa+SPiZDnUQykDgOVxng9v/ANVfA5jT5Zs+ry7WNkea3yhTkk89MDrWPdg43Dj61q3gBkYAEA9O+KzbpAsWScjJHUV825RR7+kfMzw+8HcCRjtzUEo2RkkEDu1Su+WAFR3QlEe5H4PHY/hS0au3YS1V9mdB4NYmYorAcKNxHqcV9MaDMhiiZFYRkBRu9cDivmPwYX3yswJCDccnANfUWjzRPaWQjTAWJeD/AHscmt5WcUlqc8JuMnfW50cbBk+WLGT37Vq2UKtjtkVkLlAD90H1rVsyWUEZxXPBcs7tGlRNR3C+YRNt79MVz9+GXLjgE5Ixj8a276TbIisCxzjPXHFZ18Y9hycZHQ1xV6lPmfLuVS0SurnkfjZ93mAZIPBFYfhISLfDJOGcKoI6YGetdB46VHLKpwSSRgdcVzPhW6L35QArtb5sjG1h2x615cpLmcos3jFuV1oe26ZdM0iyFN7MwJUcY55NdkshlAkHfkg8HNcZ4azMiseCPTvXawKpjAAOf6V2QhKTujkxGjNGwuAy4IIx2z1q0Qpzg1Rs49nJbg8dO9WtmSD/AC/nXv0Je6lJ3PFqJc2hIsYWNnyWA7EZJqzDJhR8oJ7g8VVkLxgYI7cHoacLlVHI6+ldkakYaNpGLi5Iui4Ugjv6VXuJcbgAB69qSL5iWJ+mBgiibaYcc5rV1Lw5mzNRSZi3eyViWXOOwrwX4yFZNbtFHI2nBBOBjHpXu91KbeKTjqpHFfO/xLZm8QE5bYqEFW6gk9R+VfL1pScrrY92gr6Mj8HttuogBuJYcckDj1/CvbtCjd4UIBzkMAB2HXj0rxTwJDElxuwQxHCgjaeecj3z1r3PRb9GgjRgy+WNq5Ixjr/nNdOGmk+bqZ1otuyOm1Bm+xIpicAAHdjgH0rkdYuFGjXDyADyxk7jzj0//VW7dSM8fmgsVQYKqetcffuUumuTI0VoQ2+KTB4I9fWvalOpO3kcMafQ+Y/HkpV8Bw67iFcDhhk4P5eteeXjiTjr+Feg/EW7sxqAhRXOzO0qcAZ6ex615res6MxAIHrivPrP3tJXPUpzktOpQYAOwPOelU9w3EYB5wCoxkdue/OasSRkMGJIAGMKMfjUDsQQBzmuCpd30OuGq1ZsaOD5kYRWOTyQOleneFyFWLzSVLE4ABPQ4HPavOdHjK7SAM5GRmvSPDrs6qowOc5/Lj9M1x1Iyso/8MLVO1zsmdVx1ORypA5rkvF2BkgEKSGxnpiuqhjJjGSc+uM1yHjZme4RUkUMSCwyCCCOnoP6VWHpShUXUhRUpbnlPimaQ7vLJyeMdz7V5lFev/azsQQytjnggjtXoXjSQ20Nw3mBPLBYn19q8p0i93yTPuEpdtysQTgE5OPev0vBx5Ycuxw4mcYvTUf4uvkS1nd5n8xsYUjIHbI/wribNvOt3QSMY2YNnB6jvzXTeJJraeKQMWDt0zzgdsGuZjWO2liVCfl6gnr7GvUTgnZPQ82rzzlpJ287Gfrkp8uVdwdUGSuM4xz0pvhrUTJGQMhAAemBzT9Z3KZnGMMDlQOtZekwRwm12uySs3zZYkAemP8A61aNuSuckqkVNRZf8UlxKgZgyHkFTgD2xWbHlmGxgXAxjsPTmp/FEPmPFjcADng9TVTTIg0iqSQSMk5OPoaUZe6myKns4y5WbGsK4tI3EjEgcqR046ViuEEaiRyBkAlRkj/GrWqXLmNE8xgMfdIFUQ48vptPOFPf1NbxnF/ZOeXJeyJFmMbFQwIY8HbiqtxKVgkUKNrZGTz1781FbTpg5djuZstIOnoP6VIq+duUABe2BVN8ysaqLaszNWMkBF6kjBPNT3ClXifGyWMgqQKYn/Hw6IFK57E8HNWb5QBkEAYwSR3/ABoV4ENxa1uUoXBJGAGY7sYAwfr0q1bwYcO6YBYYUZIx6E1VtIizEsMZPIz+VdDptupBUguwGcKcKT/SiUurRpShd6XM57Y7pBuCgHhjzn1xWr9i3RqCgIYdR6VcfTztG4BcdNvatmz0wz2aFVw+MjIziuCdT3T0qFKrGT59jJtNIVowERsjuc/zobTCxPADLzkiu00zST9kVHAaRRliOBn6VFJo5cyAHHBxxmuSNRvR/gewsNKWsd+5zsMAljWPAJQY479813XgnTlcMxVWO5SpI7Y5/GuZtLH7JcKrgbgBk47etd94TtVmJeAgxAjG0+veuPEKcYOK6nRhaX7x8x3enwAAAqCUIHTpWrdRhrZQMk59OKj02E7QQrE4AyTnge9abQNLECUPyjcABnHrgCvLhGXV/jqe8kt4r8TDNiFjBwCx74rlvGWjmayaJgHJGSQAcf5B6V6F9n/hIz7VkaxYhn5Ulc9OuB/Wuim3F9jlnZ6FHw7YMLeBuqsQS2cYP/167i1jjUBDlWPBBGK5/RonFpHGSQAOnbP0resEKSH5sFeRnuKmqnN3gy6cI6NvVGqluVAxkDGCDVPVohtyABj19a0rfMyjBzVPVon2lQRjIxkdR6/Sp1XvXbN6m1k9zn76HNsMcnHQVm2NvHNEQUORwQwxn149K6X7KfKKkFgQfmA4B9KzoLRrfftQKGPfv9K6PaOSRhCnzfErmNcwMZiCMDPB/pSSWR2EuuG9MdK2pbQs4JHQ8fWnvEBA/wAoZgMgMep9M9hWnM49TR02/hR5R4tsA9v5RIyzYOTnIJGQR0+hrrbKOI2NmiDJSJVZjjk9f0zj8Ko6joxvdVRnJwp5QHAznOfet6GzEMSgjnoRRJe0aZyqN5cz1KT2wklBJKKeMgZI/CrtrbLCSAOQcZHf3pz23l7TzzwMc1cEQABUHGK55rokdKbeyJFQKuGP0x3qC7i8wKTk8DvnHtV4IoQEgg47AY/Oq8/zNjIxWcVJtaalSdlruYtxbh85XIxXK6jaH7WGVVK8KR0wP612s0Q3u+SSfU5H5Vz10EZyAACDya67SgtX+RhN82i6lERRo8WwAyYwwJ6+4H5VR1m3Kxb2BOOeT+ldBGpaJQCAc7gwHNVdUt2kXcuSRzjOOayp+67XJiuRctjn7bLw+YAAD8vJ5zWfrAlS0flSTxh1yOevFbFnAXtyHOJB1AGOfSqmpW7yW0jlPMjQZZfUZ/8Ar11xbi+axp7ltXZnK2VmYY4wSADgDjGfpWtp9sAGfAzg53DOaswWe22CEgxqSwGORmpreNVjbgnucHtWsq02rxd7nHKb9SrpESLdMMnB+bbj9RWrPFvBD48sDICjvVOwjhguNpzyPlAbnNaTOoiO9wCo5IHf6VztW1k2vyHam77mP9nKMQqg59B1qvdWYcFtmR3YCtiJlnfG/wCbsWNQtZowKj8R2966HPVNuxlJLqjkLnTAzk4U5BBLHFcXrGmtbyuGVRnleecDrXqdzZLHwRvYjIDHg+1ct4g03eoYAB+x6Yrsw9WNOdm9zgxFJSptpHldzv37lI2nocdu9ZuosXZGZA+cE54BH+FdFf2vlM55zkkfWubvU8tcEBRnPA6d69a/O9D5CopRb5kIHRsHhVxwQaTBjnZQ29exHQ1V87YwKkEMMHjJGDU5fDoRzkfeHFNRtujmu5FiUEMCO9RmJ1ZXBBBPOD0H9akJ+VfmwhOelMTfOCElVAQcF1Jx+A70426DXMkPZnXdkbgTxirdjMIZfM5I7jHX+tVDKNhU8AdSBkinWjkMeMgjGD3qZvoWpTR2tg5m3MpKrj7vGTWZrDN5nykFx8oJOP1qzpEu2AHgnGOOCfrVDWpPMcYPUZAx1ryZ/FyuJ2xnPktco6ZKU1JAQcsQoOc4Nev6WyLAjqOCACM9/avINKjA1KB2PIbjA6Hpn2r2PTo0W2gAVshQ2W4BOcZFeZi480lFm9Nv7X4FuNt8hO3Kjkjdgge1QX8CxRAjL5JJ3cYH4U4xhZCRMx7lcAY/LmoNRuAsaoSOSc59PX3rz4uMHypHZCTtZuxwXiNwJjgkEHBJGPyrnTsjG47sgcZ7nNbviQMkw+UtnncvOKwQrSzKFOMkY46Ed89q+ghFtI8twvJtO50ukR712kEEckjjIroBKFjIIOCMg9qwNMLPje3Q/eBzn8a1pG2qATgDnI7/AFrinFKV7XO5ODSijJ8RENGh2h0JUKqjGD3J/nVjTWeK3Q5JAPHfr3qlq53xkqPnDDtgEE1fsEj8sOvBIGQO2K33p6bkwjCDa3ItaR44i4lEokP3Sx3DHeuZgQiZmIAJ4yO9dbfDdARjJx3rlIjtnKnnB5x2NdFHmcL7GE4R0f4jbwbYlJ6OxUAdeOufQe9XrCVQiBcJIABuxnK9/c1TvUO0HIyD6dqsae6lQSRwMYpzScSXGLNS4dbnGHBBwQEJ4qBoVC4DEKCMbiTj8ac+PLBAxjnPqKRSkqbUc5xk57e2axikT7sdy5pEq2d4kpKgqwKsOTnPYV7zfy+faWEkhBDruXaD0xjBJ9wTxj+leBabFuuUaQ7YwRwCTmvdrxE/srSoo28yOKP5WXIxkZIYd8HODXnYptNpaC+LV/Ins+XDDGAOlbEcoR0QOzBuqlcBfoe9ZGmygMmQSQeoPI9xWmuDOBnrXn4KThV1/A558/25GJriFrreDIqKQAAOCTnAJ/DPrVGFyLpCQwBOD3wPp3rX8TWxuHicrjjf8pIyRxkD09qwbEnzCGPfrmvtI1OZptW/M4pOTlc77SLhXhTHGOMEY/H869I8JISY2RQwzwTgDmvMdHUpDFkqxYA5Hfnn+Vem+DFBKAbhySAx6jvxXowlfREubtseqaQGwOSPQeldDZboZhkEMDyOmDWBp/3F5xWtbSbJAQxIb36f/rrrV2c7a6naQyB4lJJAIrzH9pu2aXwFZX6gutveAbGBPJwCcdhj9a9EsrndAoJyRjNcj8aoX1T4b6rED/qx5oGOhAyPoOK6aD5ZpXNE1HVs+Xo5QwDA8N8wwcg1et7jaqkAsCOCRjIz196wbO4NxbRFSUDAEgjGPUVo2zsWBYEZPQnNedWTjUaS6nVZtXXU63T2DopBz7ZratJSVAxggg5z0rm9Oc4QBQQRkYxwa3Y2I24IyTg81lpcVu5rW8p3kdVAyTitKGUMQByp4IrHhTDEFyhz7jOO1XoMrg5wCe3aumGqtYytrqbcbleQePQVOJS4G8qCOOFxVC3kORk5GOAeM1PJhpMFzHj07+xHpWkfIlWRbaVI1GDkk44HT8an0+VQxA457dzWaWKMBgOndgeKelyqzhRuU+w4rp5PdI51fQ6XcsiYYED61QuZfIhZdowSSGzzj09P/wBdKs+6LIOcY6iq0wMi5JyfYVgo6+8h+0TRTDFRvwSTzzzTwPMwx+Qk5JA68dPp9Krbm24fgdwf5elWYsPA2W3FTuBJ6ewFdEkmrkO8th5crGSMAgdDnmiJgxGUXGCdwJyfYjp/+uoYpC/BGAONvc1ZDIpBBwQABkAjNRflVibW2Y6OQGQIM4zyakbDHAwCPaodxQl+CepwMfpTwxlYEcseOuKEm1c1XN3FlXoBnOcnFTLnYD3xxgdaq+cQ5BB6cAnofWrMV0VTBTOe+OlFpW2KTf2i3DLuBIGQo5OOn/16niw3oQOgqipYnIz9M9auW8h5U8hSOfQ1yyTbNS0oBAI7c496s2zlHLdW5/L/AOtVMYwSc4xxg4walhYswUkYPXNZWRduqPQtHnN5pB8x8opwoAHpk1y+qQqZjjJ2ndnOMVp+FpQzGIMDu5Ck8cCqWrttmbggZwDitqNneC3M3DW5i48t3AOAcEEjv3GKZuJ64GT064oMv71gQQAMgnnn0qCSRs+oHPy0OMpCkrkMylScge2DnNV5FO35UAJq5IDjk8jnjmqzk5JAIA7kdad7AldWKnI27zgntjOKZLEfvAYHfj+tXCA2CTyvQA1Xn+Zsf1x/OldNmiUbGfPg5yKpspEm/BBI7HoPQ1oPESwBXGeailAVcYzkdx7U1LlZnZXKgUHJJ+bIABPY9/So5GIYgEADqDT5EBU5G/JGVI9feopGd3+YnAxg89PSqk9TS6WrI5JJUJ2suMggqCCMe9SxgFMkAEnJOetVXkMuSCNpPQDrmpQ5ZSCNnGCST29qj2d9biVt2hXlViHVBgHjJ6itjQLzF+gBCzEqCxH8IOevfuPbNYZYSKDggjnk9P6Vp6JIUuEOARnBH9a5qt+Xl5S1yLVI+jPC04kRCpwuM8/yru7F+mMjng15d4HuzJBGASQOBz1r03TzkA89gSf5VxU9NSJS5tzaU7QSMkHouOlBJOTnGfTvikRiqj19u1KzDa3OSTXYm2QkQykAgE4GetZ90+CckAnsKtSyY5GOKzbiYEHPB71omrDVijeT4BOSRjg1h3U5YZBznmrt9PtYgHOBmsG7uBg4IBB4B709yrWVxlzPtU5PWq0Th+QeTVe7uHl5JBOQSANvOf5e1SWGJyoDL1+8M4PvUuXQTNO0A3jPb0rZtYgSBjnJOcVmWaZz8pwDjP8AWty1j3EEjHpXK09ildI0LSIq2TnnsO1XwApziobRRsGcjjPParS4HbNUr7BoSoBgY59Oc04EMACOM1GoO0Y4Oc4FSctycflirS1JvcUHJz3ByMdqegIJOB9CetIijIIxj6Y5qQAep46gjitERqPQDIPJFPOMgjv9Rio1+oHtUwPAyOnrRqKxIg6H36U7dt5PG05BqIHHcYB980oIDDPT09aBlhCScjp9KmQnHtVdJOuB19O9TKegAAP86la9RJ3JqaTTQeff1pxIx+lVsMdSDsDyfWjP0xS0xDf89adTCQQcdaUfKOeT7UvUYvSlpAc0e/P0piDvS0meaWgYUUUhoELRRRQMTrS0UUAFFFFABRRSGgCKXgZx+FUpcBSRkAdqvyfTNU2Gd2Rg4yBnrSGj4S/b/wBOMfi/RL1VB8632ZHYA9fzGK8J+FV//Z3iHTyFx5lwA245wCOT+XH419O/8FALCT7L4cvY0xjfHkjtlSTivk74ezvHqihyVEc+4ljgngYH0/zmvPzPWjFrof0nwlU58l5UWvjro6weOtURAu26RRI5XPJGeh6Dnv6V7J/wTY+F1xYza34gu02O0u1Rt6dMc+mM9K8z+OEDy6/CZXDNPCoOwfK5wCDgdB2r7v8A2YvBMfgjwPZ26uWkuIoriQkYILICB+ANejktVxoVJpa2sfnHipL22EwGHnbV3+49xhXbGKeev1pV+6KWh6s/L4qySCimkc+1cr8R/HFp4D8NXOoXUqxsBtjDd2PT8utXCDqSUY7s0ScnZHh/7X/xng8JaA+iW0pN1MPmVGHOCCQfTAzX5feN/FI1S6mcPK4djtLNkAdvxruvj98XLnxr4ruby5lZgM7SGO0E4B47k4rwi+1N7mQsJi6EfcByM19DiE8FRjSg9XufXYfD+zpKOvyElvCWbAJbPB9qrhsBjkLnqW9ahlJTkMSx6j0pgLtEwXAYjO1jwT718rOpJvU9KnhZS+LW45iXOP4s96nCP5abgAAMcD+Z7n3qOHG4EHoORjHPerrMDCSCAACfXNZOMEr31PSpRUFyohQjYygZIXGM5IPrVhE3KuRjA5B7n1pLOP8AflW5fAYZIII/D/Iq3JFidnABJO7kgAj2H9K5kle57FJXjZfcfpd4mt1QzKh27gAuBkAdzn1NcrCQ8xBc5U4O6u08YQyR6hcoSCNxIOe2APw6VwsWTPIUOQrbfrVU3GUbI/JKTUnduxu2ioknyDYvYZzj8+a3rNTkMMqRjBB6Vz9g4+USDAPygZxknpzXQ2+7aMk4HY1ra2qZvJcv2iaNkUkDAweQB3qdX2rtXAGScD8z+dROFb5Arcr8xJyCD/npViIoFyc5AwMUr31ZPPeVizAvmAZG05HU1aDlVIyME44FUYH3AMD8pGQQcirUJ7kjB6ZpavZnWy5C+MOBhh1x61cjYfe569apJLhRgA56jPSrfmrGo46nHFDVt3Ymztc0rMkuGzgZ6k9K3P8AlgMliMgAenqa520mG5SBgH1FdHCfMhABHHB5pWkyJwk1axVlC7gMjnuTjFVSW3E9vp09qs3KckEZHeqrMcg4J55A4q1G3xEQi1q2SrOAQv60NgPgdhmmABfQDNKybvrWV0matx3sSxkbufTjNWIsr2BPqKqKxUgEZJHPerSxFtpPA64qlIzei8jVt3LKOccVuWdwVjXBBwOTntWFayYwChLDjIHUfWtKDOzkFST0OK0butTPnutEacmqHBQHoPWs24uyxO5icHgk0wrsc5PBHp0qrckHJQADoOeh9aa9CfUdPcEYwuAf1qtkSEDHJI5zihNzKcnPH5UiKcZxzgAn1qVFX1DlsrslkG5ckDpjr/SmEL2PHpml5ZRjv7dKaiNnIBBz2PSqtfYnReRE67s8gHsSKgcleMcirUqMCQRx6ioHwfvbiPyrLbdG0ZSWx4r+0lE158OdYQg+aAgQ56Hdkn8h1r4/0JBc2FuqDcwRQCpycAdc+uBnNfZ/x5s/N8Gai5yUMTBwB0UY/wA/hXxFobH+zY4i5SRCyhgccA4zmvExMlGGnc/XeDZ/u6iSIdDlEHip5UBZ1kCRq7YB5z1H1r7o+EeuONOtm3lgg25K4xnkc/nXwZa3Mdv4kt0JJzOuCoBxzjP0r7U+D/77S4yHaTYApJHU44P0r3MIv3UbMji9zVOKep9Y+HvGiXqRxyj0XIBJz7/pzXT3VwIbeSQg4VSTjrXkXhy2kQgsccZ44/WvRbKaa5s9pZWyMAZLdPWvY9mmk0fhVV2vqcl4jupLyfLEsgGRk56iuSukDcjIweOK9C1HSl2P5rOD2McZ5/PtXFalaMjkAZx1pcrWljGnUcV3MGUbcnJKgdh0oCgAd88CrQt5JC5cY5P3R1FPW1dWI2HH94Ecf1pcj6nRzd0VGgJHHp1qjcDa+SAeAD+HetmSIRpkHJxisiZWeXaONx4NZWu9B3KyvtbpnNTRqcZI61EYuoOMZGB6U+Nm5Ugg5JP0+lQm9jSPKluOLDkAZJ70FggGOCfQU0KD0PGKeFOMnJJOAB2oTRN33ImjkZhjGO5Jx+XrQm4ZwdhxjI7VNEmwcht+edxzTMESZBB9RU21uVyW1uSIp3ZzlgKkU5YHPXpUKowOcn6Zp43MQQcDPORn8KTUZaSBWe6LcYHfGccA9R71FL8soPGCcHnpT0U7DyCvfjv/AEpPLByOSD2xxT5Y2K0ithrgMQFGBjllPekEYkIBPGc88YNSKoTIPAxxSJEcEkjBOTnr7fhTSiuhFkxWUJkDDEEZx3GKVUUsQOAemTnFMSPkhcDAyQO9PjUhhghT1BNPm6IppR0HIhC4JAJzjvwOlNRM9sAEnGO5705i/DHkE9fepFG7kkD1qbslR8yInao55zjGKVEBGcc4yaeVAcEDIxk5PemPuU4Xp9aGrh6jZOBhcA44GcZphUEj2qTJIGV+ckj5fakOQCeoPGKEhtodxxg/j6UIw8zg4A655/WmkfKMHJJAx6UIoUkqQcHkjvWbs9Cvda3JiEKDaMnPYU1V4GSCe4Hap4IwAGGPpmhoySPc8mlFrqjMi2MrAspHGRxQBznpUpQqg5BOck9acRuAIXgkDntVX1uilBPUaoG7gn371IqkEZOaYqlW46nge1WNm5QcZI7dKd09yvdj5kOzqAMg9fQ0rfvBg5HI5Bp5QJjAwO/OacqY5GPemtNEG6skMaMHB6GmCL5geGIHTFTIuTgmnKChIByD196VkiktCGQFFyOtJyEB9RkH1qYruGMc9qa0ZRBnlh1x0p2sHI47MRLcuThSSozgelMRMkgkj2yRmrIyVyP5UwDdyM8Hmk1fZkpDSj5yCSDwPanRq3QA8nNPKYU87e/Jp0RKKDjk9jUONtXuNeYuw7JB3YbcY6c1FKTGQDkjAwzHJ+lTFdxyWIOMYBpVQNnPQDuKtNWNFFEIUsMAY9cikmUN9QKci9ACx92HSmSK6kkHODwRQmthSUEKUd8ZJOAFA9KjIOSAO9TITn5gOT6052ABHBPvS8kxcl1oyuysi7cEnJyDxg0vzsOmDjpUy/Nkn0/Og9sY5yMClqVH3Ss75BDFQRwPc1GnDZJJHcAVY8s+YNpyD1APAoEBLbkI4PXFWvMbGO2T0x6cdKcFzwMcjkmkkyhA4JzyScYpqE7uCDg/XFJ+RDfdiyLt64x060wLtYBen5cn/wCvUjje3DHJ7mhUIYKCDgfe6Z/CmlfdmWgioWUiRRn0HINCIGOAOnBFTlQfc0wBlcgnJB54xitNLWNE0kKEwpJA4xShAe2Occ9qmZcqgGQT1Yf4UuAqnoeOPrUWuTazuRMu5gDjGMEdP/105YTkDOfTijlgo43egp6EIuckHPXpmml1KTTVkRuijAAxzyKikCZG4MB3IGcfhU7gEk8ge3em/LtyysT2UY/Ohrm26FKTW7K6DAIyST7dakj3ICrDbz6UMhwcECljGVIZhnGefSpV1uNTVh+7ABySMcUrP5qZIz39Kijy7kDJGMnnpT5YthJBPPPIxzSl5Ec0tyNXYsDnp0prsWbJx1pI+5KkHPpjNABZjgfmai0dyrN9RvljGVOT23GpWkHlAZxTChVeQTmpCB5fOM4x+FTNp7Fp/ZI7S8kgmVkbDBlb6YIP9K8M/b80VU8TeFfEUZIS8tTbnbg9G3Z/JhXsojKSsASAQRxxj3ryD9saK9uvhx4eu2SW4hs7oK1w4yFDcAZ7cD9KwxE5KCaR7GS1HTx9KezueceE4lvP2e9QJYG4sNREjxn0Z1AP5Nn8K+wPgXN53guR5XDrNYhmPbO3n6CvjX4WRS3nww8dW0W6X90k4OOPlHOP++c/hX1X+zPMNb8C2kbu0ZmtSuVOBnHPHTqK0w9R1E0z7Hien7snfqVgi+SuCWAHXPWo0fkgcevFXBEWknUgIVkKkDpkcH9RTJbcx5x0xxSabf8AwT86i11EVxEQScjrgVqwTZVWAzxxkZrELYIGOfrV6G58tRk4PpSfu2bK5HzXexqJJ+9BxgZyOM4rtfC+oKtrsdtzKACzHkmuEjnSTGQTk8kHvWhbXjQDIOCOhBroUrqyYKnFbo7u61MI5KkAHjJPX2qL+1t2NzZwc1xkuru4Hz44xSRaq4JyR6CiFloyJwT0TPRoNURkyGBI7VfTU1Vf8O9eZrq5hIJfjA5HrU9rr7FRlsEkjB9Oxp80jNRXU9Ohu1m6A1FdXaRMMsPTGa4OPX5o5AUk2jOcDnNF9rksxB3BSQASoPXvx2qZSktETyq+h1GqXcflgj1PPrWImoIjjoATjmsSbUmMfBxVSzuJZJWBJ4JIzj8KzjGcpXO6FRQjY7q1/wBKUMuG6HPX8a0P7OMw+ctz2HFT6NYNaWUfmAeaVBPPQ4rQCHnJ6+ldaikjlqYht+4VLXTkgctsXdj73cVdAx70oGKRjgcDJ9KZySk5O7YpOOtMEm4kBSccZxj+dJ5gB7cdcVXubjA4bGenaqUWzNySJ2mVc5ZVwOcnOPwqJLiJ2JE+7HUA8Vmi63u2dsi5wR6fjQJYy37oo3qVPIPp+Vb+xtuZub6GmbjdwnHahHwSGPSs3DyHk8dBnipcMARnJ96fIloQ5s0oXWQEj6U6Riq9KbDgLTl/P61zvc2jqrlcDJLYohwxwAcjrkEVMmDuAHQ96eF2575p3RYAcdc0HtTqTrUAGBzx1paKKACiiigApD0paKAPlv47r/Z3xO+0KpJkgjkG0gZKEdfbnP4V9G+GLoXehWMi87oV/kK8L/aX06NPEGk3jRbhJbvGxyRk5yB+g4r1v4WXBuvBenMy7WEYB+vX+tclJNVJ3PqMVaplVGfZtHYUUUV1ny4UUUUAFFFFABTWwFJPanU1lDKQelAETIxIP41XvZPLj3MBj0NWZ+gIJ454rPv4maI4OTjIzzWLvsjeGrVzEtpw2qIxdQdxUAH16fyrrU+53riLGINqsW/IAJbCnqRjg/nXaoMK2Bz71ME1pc0rNaWIZl/dgAHjuazmCu+1uQTyMVo3HMOORx+IrOEA5fqy8qTWb1loVT+E1bI7rWI+oqc9Kit0EcSKDkAdalPSutbHG9xaKKKYgooooAKKKKACiiigAooooAKKKKAMS/DOl0oHfP14r5U+MFssHiAnyVkyv+sY8r9P5V9YTZaWZR3JH6c18t/HKP7N4hdW3JEiEl8cFtwIH1OeK+IzSSTbsfT5bUUHqeOahCCcgEE+9YVyuxDxw3Qkdv510GrSE24UZVwc9OTnsfasCaMsOpJr5eT0Pp4yUtEZjAqSMdTTJVBB9/4TTpnJYEA4HFNILIBkA/lWPNZpX2FKVnobfhBvNuxASArEowPr7nt+VfUPhZfMtLdyMZUYJ6HtkflXy14LkT7WXkAZFIJB/M19TeFx5mnWPlEFBGNrD0P+TXTOpexzcyT1Oq25TBHXpxUluWiPGAKY4lWIq2PqvPFJbyLInJ/eDgntXDOXLK3Q03XkSyBmfdgHvzVDUlxHlhkYyMVbV2Oe4+tQXpZYW4JrmhGCu7ajjdPQ8y8YMFR0KgHGTmuH0E7dUwxIQsCOSK7fxtE7kylcDGD2xXE6ap+2KVz155rynq2tjeOutrs9o8K3KSwfdZSp2sD2rsIJDtG3BxyQcnNcX4QZhAoz1GT9cV2MbAKOa6KNaUL3MKyNK2vztwcBvatC3naQgHoeDWFBEGAYPnk1pwSbQMKSPU4x/jXrUajdnLoeVVhHoaVwV2A7s46VBOYpBlmIPtwKY7o8QO45HpxUULKG68d+/Neh7VuVkkcsY2Rp2+14cKwwR1/rTNQgaG2LRNnHXtTImRBxT7y4VrZhzjFdqlTs1JbmKTU1Y5bU7ibyGJG4jrj0r58+IriXxMJXYqWj8sRZzkDHP1/xr3q/kZEPmSFFxyVGce4r588b/vvFcqgl5NnyL1+UHk/Xp+Qr5upG89D3ad1sjf8ABKLuBUAkHaVPr6H8x+dew6FaefCCiLEScnaM4PrXjPhSOWIqz5I7AdR/+qvatFt7mzsYX2owcBlKydQfXjiu/C3ctenocOJv1e51lykctska4RiME44H1rg/Ea21taXFrJJFKGRgHQggHHAz78V26zQpbZaQlT1K9vavLfiDcG5tWSJFijXdgquDnua9qvXShaKuzipfHZnzN46Rzqam4RkbJbdswCOmRnqPpXDaqykOSQUOBkjjnpXffEa4N/fWbBWDwIUZmPG088Dvz+WK881FCWYngHnKj+lfPKak+aMWme7ZNKxmznONxwTyKrMZN4VAACRy315+lSshjcnnOQeRn2xSyM5ddrEYJyB6VhJWu5stXkzc0dlMgG4KSQoJI5PYV6J4fWVTsAHyjJ7ZNcD4cUwqjmPJ3EiQqDn/AAr0TQpwsO7BAY8gc4x2rnf7x8vNoaS1R1VvMWgUZAJHIFcP4zdhKQABkcsoHH07V2kKF489OO1cF45lUOELkyAEgHnArroRlSmrMxgpuXKjx34gTSjT7n59pKlW2nOQf549K8n8O3wiGFZZIs8Z7npkeg9q7nx7fSQ6dKA581jxnqBnnj2rzHw8hllZvMyrMSoIxgHtX32En7SGruebiYxc7xNHxpeeUtqVCsJGKgRrnBAB+b0GO9c8IGklSQHDgY3YzxmtjxgHjtlxJwhz8oyRnHP1xWNb3Cu4DA4weR9OK9NSpxjd3b7HnVUr3lt2I9WYSxOWwWJ528DP07VgW84XUFQrvCjcMjgdqt3spFmkhIBZip9Mj2rGhkkNycAb2O0t6D1Hv7GtKck1dKxnFwlLTc6XXkWaxQjd5vBG044qjayI86KwMalcDaCeQP61pSsHsQuzGBgsOaowxhpyo+TA4IP+NHOui3JqudyC9ctOF4VeOo61Qut4ckD2PPSrd0Fjvg+TvJySOMYqnJcFGmZs5k5OOQD6gVuu1jllKTXK0R24O0qM5bnmn2juZUUYJZtpBGdh9D6UyzUhS5cMeV3Dj9Kas7iZlDnY3ORxmteWL62JcWtIse7CF2DABw2M9Mfh3pZnacYIySApJ7ika3VpMszHA4JOc09VSRhGDy2eGHb60m3bQ3pwS+IitYwUyAdynaQR6V0mkQkKAikNnJOOKxUtHcblIJU8dua7Dw5aNOymUjgAE4IH1rkrSbhoj1cNSUp+9p95pDTC1ureUR0JGOla+lWo8oJ5eCD1BrcsrUNEAigptHIPUdvrUsNg1tMH8v5DkEgd68qdTRKWv6HuRpxpyvb8RdKsyQ+4DHQY/nU0OkGSVxsAGOc9617SzCxJKHI7EDv9a17W1AjLFRkjv3FcvPFapHdyK14nn+raVsuQWAIO3gDJIHb/AOtXe6HpywQhggQso4Vf1wKqarpnnR5IAfuVOCD7elbnhuUmGLczblG0E8HjioqVNraI1pJKdlY2NNjljITBKdmbk1t7VSMDABaq1uwHGck9cn1p32gIxBwSDWPKnsb2f2R/2XnOBjuTzisy7gMsuCRjPIx1rWfVEEZDlQMY4ANYF7qS78jjB6VM99WNtrc1LJUSIoFCkdM9zV+0twWy3B9a5yPXIokOTyDg8960LbxBFtAYkAnPNZqcfslqMuW50VsnksApAGSwHoT1NF8p8vgZPXnjrWJDr8ErBo3DqO+Kv/2ml1HgHn0q/dbBx5vj1HIDIgU5wAMc9AO1C2ZZg2COOmaYlwqKAMZ71ZSQkg5BA7U7JOy/MaXK7LYjNqAeVxnpxVO/jMSFlVT2weM/jV+R1zgZx9c1TvUM8OzOFJ28HB/Kri3F80hS1RzFpZmW8eR8kkH5cgAGrksITaGIAJwAe/tWnBYpbIAo4A7VQ1ZCTGQu4qwOMdOxP5Vs5KfvJERXRIivkZI1YDcOBgYH40sLjGCckjgAVceAyKgyWQjPI6H+lOgRki2HBAOQCKx1au9DSDtexSL/ALsgnkdQO1V3Z0A4yM+laHkFFJfBOOoGKoXSkZ2nn0qJQkrMvUpyopBxkHPc4rLntgxBx9M1p3E6hOcZHbFZUsxnUsjjbjIOc5qoVXL3Y6mCi17z0A4SMjGOOoGKrtMjg7ht4wGPXAqGS4YIAW3EAjnvzWPe3srI46KRycc/nVqPV/cYuo3F2Lf2iCCRyHDjAIJHQ+x9axdZ1MPC6I4UMDkY4YHsR6d6x7lzDvAdkyCV2jqc9/1rD1SVhMHyTgcEnv34rWlKMnaTMOfmWtzoItTjRANzEqQCw4BPqPSrC3wfIQqBt3ZPBIHWuHllKsWAG5gMsB1x0B+mTUSXZt0Ygtkn1J/D6V1OlTStHUynJQspanWSaskc4ZwsgYbg6uOM+hGRTv7YXjeTk9GL9B9O5rjZL7zFIwQfTFILl3jCsBz3znIrKOH1MHWujrk8QmKZwSBEAMcd881ct9ejZSQwJP4VwMm9iFBJxzjPWmwXEyKRIJInzykmMp+XFbOhzrsH1jS1j037Wl0qPlQDwFU+nfHWsrWrUSxE8njjFczZa00c4UMCccjNdZDeR3sAJHmBhjk9x2qIQlSklJaGXtNH0PLNWhAaQEZIJwoOMmuL1+AlBkMGJAwDnrXqWr6Rm4l5ZlJLc4wPauD8RWRTGeQoJ56g179C0dFE+axK5pc0jjy3lAMDkqcdMc+tTRyGXk4BHtUNwxM5UqQg9RyPbFSptVQUXaAeec/hXZozypyu9C2HMkWBliOoAqKF3c5AURAckMck9ufSnxyqrghsgfhTXkK3OYwoUtuII4II6f8A6qjmsZe8WkUs2RyCOuacZjIpRcKFPGRxnv8AnTIH/gUc4JApkTk3BDA4AyRmpfKzqSclodLolyQpQMdijaVIGPUc0alNiXpkDAA9KzdNkK3KOQ2wHoDjPvVvVpRJImwYyCCc9fSvPqU7y5kb0otq3RiaYxGqW6lGkUyAYXsPp3r16CH7MRgAEgcEk44rx/RVJ1O2k4ch8Haeh6Z/z6168pLIruWzgLyfQYrw8Ulzpy1+Z6FJ8krrYsFyvBAzjAC1Qu22IXPOMqcjI6VP9oXeCeCOig54Hv3qrqkwvYsFCEUD5VJHI71xRUOa+n4mr97WO5xPiKXIO0g7uQT0PtWFFksN3HqB0NbOvyw+e+xRGvChBk8jqfxrBQbZCWfBJAXJ7enua+hhL92mcE6coSvE6WwjCqvLMoORtOOf8K15JAEPIwR0A/SsPTAYYgG+c54PGa1BIWGCoJGBk8frXPKzZnbm3VjN1VpDbEKRx0ByBn1q3p0v+igALvwOM4BNQ6yIjASXBwcFepP4elJaCOG2Q7GJJwS3IOen0qHGLLi4xd7olvpnNucA7u5J6Vh2u2S5YdD3JPH51s3rebE+Mhe4IrDgBM5AJPYZ/lXVByjFpbEylUk1ZhqyhEIBDjpwe1GkR7j94ogBByMjOOAT+FSapH+5UMQCRyPT2qppco2MoIPPUDFbu0afNEycpRle5tJKRH5TurOqjOOAfoKjjiKt8hAXPAGBSWzEAK4L9efbtVgxIuTzgHjiuRzk9L2NZNz1X4FzSEL3CqcghuCoAC+mc9z1r3OVGj0OwYj5jEoJHcDofyrxTR4DdXKlSpjYZAHQke/pXsZ2nw/pxLMWWMK2T8oPt+lcNT3p9yI6zcYlrSQWXBI3/wB3HUetabyHzEyjRHqNw61n6MS5QMchR19s1tapGTBCcbkUnk/wk9B+PNeLTjJVdvvHV5mrWMzX8G2BH3gQCSOBnpz61gaeiGQh8nce49v5Vv3kPmwE/NvA4HUH/AYrF5E2UwwGAV9PUjHevs8NUlUilZ/ocTUoq0jp9HcxoqYOABgkc16n4Hk3shPy45wT39K8r0pxtBx1PpivTvARkaYAMpUkY459x/8AXr2IJbI5px6NnrdiwZQNuSw6GtGIhSpIxgYGKx7XCMh5B6A8/wA+wrVQ/KD1B5BFdqepzKLV7HR6SVCBckgHIDHOKq+NIFu/CetWwG9p7ZlCg45xkfqKZpV2hIAx1wRnNalxZ+dtCIXZvlBBxgnjPPpnNaxi+ddDR3aPhyySSNUOAiAsvX5iQ2Ccdh6etbcD7VXfISSoIZjkkduR+VZ2pWx0zWtTtWOTDdyL35G4kH8jT4pMMCDj2IrmxqjCs2/U9CnbkV2dRpl0YvkAByPvMSSPcVv2NwSADzg8CuOsrhUlDHkfy4/xro7K5OMhwuRyTyMelci/ebMmb1uzpIpx8ykkEgDPTFXbWUdxgYwQwwa522nLsMHJ6hs8H8a0oJ3LDPTvxW6546HPNSe8ToIiWwAcBeQO1WYyuMsVLHpz/Ss+KUsgKkDAGcjrViGPcWcAFyOAxx+BNb03KO5DafqXol35BPy54wMVJHH+9GHwO+BVVJypIJGAcHHQ0+EpHIrBySx6EcD8a6YuyuY3s78ptQRhYtwGR0yaieQGAkAgDjLH8OlMhlDIUDYOTg5zSOrKASchuMVlHfUvnv0KE6kk7j0PQnoaajFTgHqOKlkjzIckDPSlUmEFVUFe7HBz/hXSnbqSpNO5Xd3jwQCxzyBUiylsDALjkBiABTCyx43qxGcBs9Ka3lJMWyHHKjA/z1q7qS21Icr7l1ZS0gxkqew9fWrkcRKYOOuR7ev41m28wkcYU8cAAY/nV5JCxAMgB9M4z74rnd1otDSKt8JLNGpXgHHYEUxCVKhixGeABn8DU3zlMgZOOO1NVWD5YKRxgDtWXM4+ZdyfBweMMOOetSW7+WQWIAHHJPP4VGHRSuWGTnDH+VPBy45bjrkYBrPl0uax01L8ZDknoT6dqdkxuM8A+1RDDYwcqBx2NRzvznJz7npWd0+h1OS5eY6Tw/cGO8Veu75QScAHtzWhrILjI4I65rndGuSJFyORzzXVaiEmtAzAMSMhiOh9RRTaU9DkbbZx9w+HJJOeRx/Smt9zgj6VJdgIcDkL0JOeOwqHAH3grHHBAGAcVrJ88hrUjLHGOtQzMcAA8Dsam24JOKguPmJ7E+lWooPJFclgQQSMkEDHX3psihhuPJxUuMyAkdutLIuQR6+9EnFLQNkUSFCkAgZPIIJJz+gAx+tNmTfGThWGeCexq2UDdV3DpgjOaiZd7KB8qdG4z+VZXRHOk9TOeMMAMcDn6VGUJUgYyOmelXthPABz9KgaM4OAxwO1NK+5TbuZ06FSdgwW4DAZyfQ+golQlCAMnHIPQg9jVhiWBCg575OM+9V5FCkkkjB9eKuUOVoablqNdRs+U4GORipLFgrgg5OQMYyD3wT24qPz1ZQV+ZSSBg/rTVDpKCHyCM4xwfTmplBcrvozSKvqz3L4e3itAgGRkDAx09R+Fev6S5KqBgA+vevAfhleMhijLnbjnJyDnkn617vo8uEXLELjOK8KHKpuMiG+7OijO5OR+dNkkUEqOT1AP+NJE+QD0+tMnIUHPBzg16UNEQVLqXZkqMggk85rHu5sZY1ZvnBbBPHXrisLUbnaCASfU5xV77GiVyjfXQyQDge1YF3MWJIwQDwSORVnULgg9eD71j3EhOMk4PUDrQ3FMcXZksTGVgTgAHt3rVtEbIwODjJrLtUKgcEDsTW/ZocAYyehJ7Vg5LuO1vmadpGxUDGB6VuWcBVADkj61n2cZyM9B19q2IOFqPkTy8rJ0+UEd+2KnTgAkEEjoajiAYZHTtnvUjLjjqfUU0tbhJ3SRKCAemSRT1Tvnr2qOMDnJAA6VMigdufb/CtVfe5nYkAIxkcDrTsAj29MZqNlJPUe3pT2bZGCeQOpAqw8x2/HPanfOBgksQPQCmKcZ7EHnFO6A47+tFrBYeOVIJHPWnAYP3eAOMnrUY5GMfXnGaUDZnHAA4HJoQkTIQDwQMngdKnGSR06dOnP1qojEHBZST3HpVlcjHNKwb7EqnGCTwfapR1qJeegzinqQO+ccdaBDs/l60ADORQDTTnJOep4pjHHjgUh64yeOelAPFN3ADJOcdcZP6UwH9Tx2/Wl96YvqMc9/apKBBRRRQMKKKKBCc59qWk59sUtABRRRQMTnPtS0neloAKKKTrigBsmCKptjdySCBnIHH51aYcE881WkO5jxSuCPmX9u3SmuPhfZ3gOPs94meexySPxxXwX4duzZauXc5QEc4zjHPav0c/bDsY734HayrIJWRkcDGdpzgH9T+dfmtaIYtUMabSVIwFOOe4NcuOlzYbyP6C4Arc+DqU30PW/jdbk6d4b1OMgh4VRsnH3SpJz7jIr7y+EOsNqnhGwvlX5JY0CrnOAFUD9K+E/iVbx3fwp0iYln8mQozdT2Iz9AMV91/s+2ETfCfw1Ir5EtuHPsc4x+la5PVSoTg12PhvEyg6uGws4bqTR6XBqBZeUq3FP5nbFQLpyovByTT4Ld0PXFdsuR7H5FR+sQaVTUnkkWJGZiAoBJPpX5xftr/H19a1W70SynC29u5VctgEjGP5frX1X+1d8ZovhZ4CuEjuFivbpdgIYBgpOCQPxr8ifHnih/EWs3NzLKZSzbgrnO04A/DgV7+XYdUaMsXP5H1eX0ouXPNehz2p6jLdSlnIyp4I5/GsZm3O4IwTzkd6mMu1CxYL82AO9VossXJySTnBOcV87i63tZuUkfWwhFLliCYkQl1bglWXOM+h+lKFM3zjKgDaQRikQsQVYbATxjr+NTQRNGoBJwTjHXNeVzpvQ9Sj7umxHHGEcHhlwMgjFXdjSxgAYQcEEUyK3Q43dX4IPb0q4lvyGIYEDaCT1/wDrUP39Gd9GmpNqJDbQEOCQNpBwx7VJcE7eBuyeN2cE1JOxKHOeByQP6U5wYo4wHZ0HRQQ20evrmoUFFaHdSpOOrR+qXj+1ie5t54wdpAMg24LErkA+wOf0rzObal1IBwwblTxg/SvWfHExnsLWdSCm0KwGSQAuAMfgK8ou1Avy5XJxy2O3bmnh5S9lsfj6hGNV9GathyoGeAeB71vWkQKHknHOM54rn7CSOTGAMdSPWt62ZCFIUZByDk5rZPmXujlHoiyz7CoAPPHA4oZX6HIP1xTky0fJGe5HFKmd5GQcdT6GnFW0FFaXVizC23BIwMdTU1u7EggKc8HnofSq6IwIwMg9asKoDfKOT1PrUu3Q1ipddi2ibiMDBHUjqfSr8TD+LAOeccVSgDKMfy7VcRg+DjjsRWUrpe+VLTroXYScg8dc810WmMnl89exrm4Nu4A8DPJA6Vs6bwVJOcHII4zV+6Q2ujLV4nJI5OevpWdIoHJB4rZaIqCQAAeT71mXOWJxwB705e9qjFOz0IWUdQDjqAakXmMcYOc4H86iRiAd2SPQVIFU4BP196ytqWndj1GXA6ccZqwp+cLk+xquw2lSCAOnJqVXKdcYFa2a2HdG1ZSIwAPX1rct4AVBxzXM2koznBwT0FdJp0hKg8kelaqL3G1roRXFuOQB14rNliO7GBz3robiEiPftABOOCM49ay5oV3ZIBI5BxSephKSTsUHhMY9s4470IgJA5HNSSjoADgHpT0ACliAecZ9DQr/AHBdtEKrlymcY65p7wqqkg9u/epfL3DOCpJ6ik24PQn1FUloTdLdlcbTgN0PB78VF5YfcQDsB4yMYqy8Q5ySOOADioGUlgoOGPTJqJKLXKy1rqcN8TdOTUvC2owsoYNAwII4wBn+mK/OyCQFtRQASHeVLbsBGJyB+Xav0b+IRkGi3kaj5zGQD2J9CfSvznkjmstWvIJEXYsjbSO4PPUdfSvLxHKouKsz9Z4KqWqzgn0M2CN7PU95ALMASp7gdB+dfdP7NmpWUmip5sPnEoCSwyAxXGB68818KarJjU4MM29Txn+7/Wvqr9nS8nt42QAkSHepB+4TjPHpgZ49TXZg5ctNfoe1xdFToXZ9y+CdIhTSIzMiySZ5yM4OfeuoSJY1wowK4LwF4oA0+OGVgw5/eNkFiOM89uK72CTzolYd69huTV+h/PdSKUmipexPNEyKSCRjrgVzMng2Z3L+YrE9s/1rtSgPXmgLitI1nBWRyeyd9zz2fwlcRg7Yt7DnCnIx9TiqF1ob2wIMOH9GP+HSvT5YhKhVuh4rOfQLZh0Yj0Y5/nVKpGXxaClCUdtTyi60+TA2plTkkA5/GsDUYmgcYGD0r3OTw/C0ZRcICODjn864Dxx4cWxjWXLSbmxuI6cf55pT5GvdZcZuOkkedyAxsexA5BFIkgDDIGDx171LMQoIBzjpk9fxqunAztIGevGK5baHSldFliABwASOv9aaxIPXPT86YdzZ6AgdzT0xtHUHAyD2pJAlFDtxGM8D1oZ+M45HTNMYFiQWAAPA6VKVQR5J2kd/X2odkCv0Go4JyQR7inkBm+Xt6VGqbz6j3qwhUDIJB6fWsW0x2fUehLEKT04qR1MLEHIK8EUxQQoUAD0PepCCQA2TxzWkI+YJdyPBlIA6/wB48U0owBBLDtkCpRhMgAkYycClQFlJGMEcEdfyqxKSGqAOOuBjnuKXysEk85GNtAUnJC55GWA6VJkqO2PpS62GpdhGwg4B4HQCo8FwTyvPX+VTCEPhgAD2JpkisvQZI7HvSk9UDv1HMgOSCASeVFMcEtk846VIIyyjIII60pXC9Tn1pPTcEupEwO0kAjPGR2oSPzF56Z7mnpl4jnAwQBz1p6kBCMqCOme9VHVF+cSJ4woJBqHbGSNxRiTna3Yeo/z3qVkLDBIIySc9/anRlZAwKY4xuJ/lWbauVzfZJEkIHHP0qcjcpBH4VWVMO5wMMeR/9aplc7SQRkHoaVla7JvfdDwBjB9aGQouAQAfQ0QkyFwo5B+bIzT2UFcDJ9/SnZJaA2mtFYakYGCTkYPFT26g8h8dj2H0psYIjJPUkgjFJb5WQknj0qb66iat0HSRnJAzjvn1pAoA5qXeJMkc4pQgYDOMnn1qk7s0jZ9CFcDOAc+uKcmzzCeC2MHinkbRgcgcgehqNXDMQSV7FhUS0964SfLrEDhXGGIAPbrStjkgZGevrTTCc4HNKMNhQe3NCm7bAndaoazhTwcjsSO/pUkahBu9R09aQqvl4PYfWnYJGGOR2waNxWe4isCTwSB0qbgjHTFMUhUyFwfYUud6ljgDuOlU7FKKEZQckY9M0KGUk4xn0qReVAUce9MKlWHOeelRF9Wy5K40tvYHBBGR0I/z0pHJ78c+lSngHZ0J5zzTMDdjbxnJqn3E7JJ2IpFMpUKRheM47U4x7ck8ggc+hp8i84Axnqw6ilZBhQfmxiqTXTcfMrEIAJ4P50ojGQSORyPapWgC4IJB7YqNsAOxABHcc5FK7M3urCmMEHABz29aRbcRYIIC+n/1qeoIIJYEdaYxLuQTx2qloVd21E8tZDlwGHcHuO4puwMAEAXHABOAaeqvghduO+Tjik3hCQBksMdM0PXZjleyG8E8jHHIFTLGCoIzgDAyc8VGSFxx25JpyOoyAc56jNNbGXK5MXhmye3QUuRtAAH1owXLgDlTnPqMUIAVB56Z6/pVrQpJR3HrkgcfrUZG0njAPIGaljJA69OmBSzAv0wD6kZqHPWxN3LSxEpPBwAcc49aftEg4JFHyqAT6dhQCPmwMZ71V0xarQSePy1Bzntyaj+YKc9/WrAPmbQ3IByOOnvTSEdiOu01VrlpNq9yJHAGCQzgAOQO59u1DIuBlcKcjJ7k/wBKkKhVJxx60+I7gSMkHjA71FhN6bleAEOB7cmp3jMnoee5pRHslyFCg9gMc+tSDbnOSfpRsgScrIz5I2TKjJzxgnrSRffwRjHtV5kMhJCnHqaj8nuBnPvU27mnwuzQ8Qh0GfTGKq3cRRRgZ9s1djyDnHPSop0D8jPfIIxisk1fVAlF6mUwMbjIAJ5C5zxXHftEy28/7PXiG1lj8x0ZZY3ZuR8y8fh/Wu0ljznBIA4FZfxI0BPEPwZ8WW7FA8ds8oHXAClh+OQP0qMQ/wB07Ox04WoqdeDfc+R/gRdqLXxHYs5ButNL49eBkfQYP519IfspayB4Hsog22WKSRRk9Rnpx/nmvmf9nhRca/c20pBeXTXVzjOQCM/zPfvXtH7MF28bXtvEQEtr5iQTjaAw4/SubCvu76H6rnsYzwzcd7Jnsv2Ywyzg8sZWYj0JOf61BcSnGOMdhWrq0kL6leSRbdkkrMNvf3/GsmYZOR0963lKKeh+Uq0d0U2jbeGzj0pY2IPOD7Z5/KpTKeFwCfWq8wB6Ej6UXctGOTczRt5xkAAYPXBq4sgAwckY9ayLWXcDkAc9eavJOSAMk47mneKe5Kir2HuQmCwJ59KjeXGAOBT3clAwIPXr2qi8rtKpBGF7HpVqaHyxiakT/KRknvyelNEjAkDoOaiEoReM8jmmq4LHBIBG0+4/rQ5vdMi0pO7Ret7plIBBGDzx09avC9VlIBOcYrLJ2KCGIJ709WzzkDJpc7sW+R2Rc8/LqAOM5zium8FaXHdXsss6gQQ4OHGAzHoR7Cua0+MXNykCAlmPRRkgdzXo9lHFDaxxAKCowxI5Y9z7V1QjLl5zmqSS0Og+1x/3s844pGnbjbGWB78VnW9/EkIwmMdjStq0YHyHvjPWtIwb8zmbSNHLEfM2z1A7fjUM12FBCnnHJ61mzXhmGCST6KcUsSySuAFH175PWuiNK2rMZS6IsxytKT5KA+rE9adcWryqGZVOO1XoYUhQKowB7U9hkVm6lnoieR21ZzpHLcYI68f5zTo8ZBxzjGfWrGoWzLIHVdwJ/GolR+AAa7Lpq5jqiysqhctyadFKjEcg5qIWUzsCdp9TnkVYi0zYwOfwrFuK6lwbvexeQ5ApT3FIRsTrj8M0oO5ee9cj7nQvMjh3F5GJ4zgD6VNRRSKCiiigAooooAKKKKACiiigDxj9pOy8zSNHuQQDHcbcnoAcD+tdH8ELw3Pgm2BzlSV59O1VP2hdO+2/Dq5cHDRSKwPp7/pVP9n2+W48PXMYcNsZOAc/w/8A6q4uW2Iv3R9FB8+VyX8rR63RRRXafOhRRRQAUUUUAFITgE0tNblSPXigBrYC5/nVa5wI2UkjcMZJxVh1UjB5zWbrErQxgsBtz/8AqFZS0izSO5lWVo51FjsKoMFSOeO9dSn3elYWi3/nuVAHJ54xjHat5RgH3qKbTRdRvRMrSRbocZzx19arhQkZHTjoasyLthJ5yB0qC1xN83PryKNW7FRfumgOlLTIn3puHen10HMFFFFABRRRQAUUUUAFFFFABRRRQAUUUUAZMgIvGGDzk181/tBQtN4kCLIE8uM4RhkMSBkj3AAHtX0pcMftYwDjkH8hivnX4+v5Os3DHqIwV3cAk9effivhc11b8me/gVeoteh8/wB4hjyH6/nWLcvslBwflOMg9K6DU/LLk87jgZIrnLwneQM9egPWvlJTi5aRPrEm3qVLtAqgjueMfrUYIQEkLwOCR0pz5IJIIAPf+dRSESKQcHI55qEnfR7hKLjsrlzwlGq6kXVsnA4NfUngO/B061XG7aihXx/n3r5Z8Jrs1A7twU/wgjjHevqDwXa3C6PZCCVXiWMlAcHAJ9e9dyjyq5gqjvyNHf78jJOOMZ9RSRIqoTx9cd6yrJLhLpklcSxkDAUHitHDAnDYXHQivPnJvWRVneyZNbKfLJwc8nBx69KpXlwSpGMH0Jz+tW7CNmBBJJPbrTLu3wjAocAe9c/K0rlxajPXU8+8WRiW2cPhlI5B5z/9avOrWVotQAwCM9elen+KYF+zu5+8MjAGcCvNIkRrwMCCAQa4Kju7MvdppHrPhGRpFUbh06V2yQ5j5YCuE8HSIzw9dwBORz0r0KIK8ZGAwPGP89amhFx2W/3GdaTQ23TYP7wHGa07PO7A5B4wRxms9WKLx+taFlKuVz0xyK9eglzpSPOq3auT3cJwMYU9M5qCHKN8/Jz2q/MyMo/AcelRMipIpyCMD869KdOm5Xi0jjjLSzHyMCAduO1Ur2Ty4n+baPT+VajPGE/+tWVeW6yLnk4pVVyxvzJhSab1OY1+7xZyAg5I+8O1fO+tymbxdK+DJKBgAZJ25GSMemOf85998RsVidM8dwK8DmQyeIZTDu+SXGCed2MEew57V40pOWrep7C5VueiaBpjNChVgMjqODj1xXq+jW7RRW0QnkMSKFCEDA9/U/jXm+kRLaxRbmBYgcjtntXo3hmbzLhFkADDGwZ4Jr1cNy3UTirNpW3NC80xB5twrszHGCDxj6dK808fXZOnBCGBViMBeSM/me9er65HE1kuJlt7hSSpJIzxwOK8d8dXUVvIVlkMlwTuDMcZbHGPTrXXXio7o56C9o7M8B+I8Yh1RIACreUsjAjpuAPH+FedX8iAlgmGxxya7fxxqk+o65NJOqxlFCAIc5AAGfyA/GuOv498wGVbdg5HOBivOU1L3o3+Z6NJyh7jRhISXIKsQeQacmBMARk8AEjpnv8AWrjwLGTwODwKrxxrLcAKcEHnn9K5KklH4jqjFPW1jqtIKBUwMYHOK7XR5dsKrkkBumM/U1x+mW5jSIhFwuBgnGfqa6jQX+bAiCAnoD19686cnF+6XOy1T/E7AOFiIzj3HevN/HEjmdzuAK8D1H416RIxitwwwDjjmvMfGwJhldu3IwDmvTwkOaV5fmc0ai5jwX4j3IWzlTOd2e2eK8z8PTOXZsYjU7ck8mu++JUg/s92LMWPCgDqff0FcB4d33CouzAxz7Gv0LCU4wpXicOJqRjNaMn8UX26FEByGXHA6j0Jrl/tEtuC6O6MQRlOoFbPiBg7G3Yo4PzHac8D3H8qxow6rKYnUgjByM4+npXoUm5Jcx5tWUJS956MpXN2I4RFvJPUHI6+tZ8BLzq6HLZ4PpUl0dxjztAB2qeBn8e/1NVUYvNkHC9CoHUjv9K7HFHnOWvuI622kfy5UYhlUDBBzmkjQGNmwTxwQaqabdNMdinJxkgcZFXyQICGDI2SRnHP/wBalFW0ZtKU4pJrcwbhnNz8rB8KRnoD/WqyKdxDFQDjAHSrkse6R33KAAcjnIOeOaoGPDNg4JHBrROa1Rgr30RPMCAgD+UEbcFVR83sTUMrb7tXGCW+bIwAM9Rj+VW7qIeWMcooAznNUPMCyAYHGOM4yKzk3fVByxT1RotEGUEDk8n3/wAPpTLWIySEHBIxhuefatK0jWaOMoQWB5BHB9qls7MR3yj5OSAQTkDP9azm0o6K56NGEeZcqsaVppBlt9+07QMFjnHPQfpXReGITFKU253Kc5OPoKbZQlLpIUJMMgG1SOhA5zXSadpoSYMyAMPbtXBWlFw9xn0FO0ZJzOj0mDzbXlAG6ccj2rUh09dmDgj72M/0qtpcgjOzaQR39a6K0jAHLFz6kDpXm05RmrS3PScOdq0RltY/ZUC9eBgg569OasGNVjyeCDkUSXkUCkuQOOMiuc1bXhKWWIhEx95WySfp0rmqJfDE6OdRg1axpalfxCHaMhgOc9zWRpepSWd2wYkqxDAg9Bjp/WsCTUZGLDG9M8+9VJRK0KkykAMCozjn/wCvWsYS5eVvQ4vbKmvdd/kely+KFiQkyD1IFUn8UtDyAZs/w7sfrXCwyG4VS2NynkMucfj2q79rSPbgneDwRzij2UX9q5UcR/J/kbtxrlzKrMjrGOo8w4H51Sa9uJAhMoc4ycHIPtmmK8c6MgHzEfxAgGmLALRtjRlHPOABg57j0qPYxi9rmntanNYnhuriEpIHLICWUEcYPB+v1qyl/LOQXLqCchic8UthYGck5XHYEgY96sS6eqqEZg+DksvGRngVbjBrVWOlcz3J7O4lXgncf9nnita11GRGAVyrccg+tYMmIlCjPIxxU0UjpIrjORwcnORXPLkTtFmyvJ+Xmdql8DGhIO8nBBPSrf8AaJRsAjGM5Fcna6qrqQQRz1NWkuWZuCAM85pc662LUpX1Wh0MN7ulwOOeQKvfIeqkjqcnvXNW0riTJPU4znp6VrwkqoIc9SSM56jHShSvrfQHf7JoKyucYx+FJNbpJwcEYzmq3nlCoUE5GCc1ahUsgHBUDgnJrVSvswjTe/6jIoQWII3L71CbcnKlgGzyexqwwOSRlQD1IxmkV1bIIz74qLzT1YRUo6tlWVlSNBJtBPrzg+lZF24VicYDDjNaF/IVDAdOx9K5653ckngihSaV+hKXM7sq308WDnrjpWXFKj20jISAAWAA6/59qbfHJYY4UZJJrONwI1I5x7Gs3KLldIh0+iTI57j7Or4BABz06+tZVzeeZETyF9CcY/Cp7i6EoKkheeCxrIuoZpGwMDn+Jc11xUb6rQ5Zp/C1YztTuSyDaSCDxxnNZMgM2VcMHByVPYiuiTTXkySDgDg08aMqDO3BHUYoUlzaWsDp2Ry0kAiKGRSDIOPlPXOMH0pkmlO8hK7lHdfWu2h0sOQRlcjnnPNW30slAGJY4xuPcV2Qqxpruc3I5aNHn39iGVdxVuDtJ9P84pE0h4zgg7U/hrvRpG0EhBkZ61WayHdc/Sto4q+lkkRGg+b4fzOG/s4pIZdmM4GeuR2qtdWTbHITt2NdvJahAVAAB4IAx0rPudOjlBB5B4610RqRlrsY1IRjfQ4oQyxtiMkDGSMdu/NXdP1GWIIEJCdgfrzWtNpLZkQgPglQexFUZdJkUl03sQMKSOn0oa5tpL9Tik5b7Fy5kN3GrKAzLwTnpXH+I7UPC4BBJPc4zXVwszRBGUhj2Ixn1rP1XTVnBwmSOhPbPauih7vxHn1oXR4/qatBIQAA2eT3+lRRNhWAJx1PFaniG0EVy/bDEEVkRPuyByDzgV6S1WjPCqK0rMlhcKuGG4+3NWcsGDEg9BzzxVRtlu2EAORk5GMGpYpCpIAJLHv6UnHuzDTqaMCsgBQlB2PX6kVWkkYTryxAGAen40+KQxpgqACeS3PXtSPGsikjCk9cZq0gScn7qL9vIUMYBwSPvE9Tmrk6u7kSIoKgAEdfxrP0+QxFGK7yP4exPatK4lLICcgnkjGOa4azaeh1Ulyv320S+H/3GtWxjICRtlsg4P8Ak16ukiTwqDgjqQPU+1eT6AVOrQMTtwSOB1Br1go5t45TkhuVY85A4zXgYucYyXMtT2YR6NkW4HoMgcDaOM1HdXAwQU6jknoKa7qkpcEAE5NR3G5kODuGK4KSTqauwveg2/0OL1x90owBg5wMYrHZJ0cEBRGegdc5HQ8/1rd1tCZAB1J6g1zyQlZiNx+Y/Nkk4/PpX0sJpwskcM43lrv6G7pRYqsbMWC5Ibufb6CtBwXQbQxAHDA1QtNoQbcZHcVp27KYhySW9uCOxFcM7R+JlU6N1uY+oMfspBBLY2nir1o5ktgu/b0BHrnpz/Sq2sZ2naMHHf1p1i4eNCR0xk571E4XjZE1Ka5tJbEupRFUGMhcDNZFkg88gHnsM9q2NSl3WyN2wSCT1rHsMSXBcYB9Qegq4XjG1zX2aW0iS9WT7xwCvXcAMn2HpWXpUschlIwDGzAh+ATnge/4Vr6qzeUQDu46+tc9pmPtshWJmcDc2D0HcjNdKk5QsznqRfOlfc6SN/3QIJA6EgdDV2Io425PA6nvVC2IaMkgBWJYr14/xqTzRbZDIxYj5QDyR7io5Yxd76msFJKx0fhWRLe6EUajC4YKowBk8kD1r3PU9Pe30e0l2fJNCHVgvBHQ4/HNeE+EnWO+SXYq4IGMcAZBP8q938Q3puNH0mEgiOKAtGgbHViQcj68+tebNxU5SfY5uWXOrWKeiMCQGDKehBPB963tVQrZeaxCoh5Yjp/9frXPaYCxU54wMYNdHcb305kcbkIwcjI+hrxqcUp+0NaqTfQx9oWBizMQATkDJP4VjuzNKhGUx1BA5P8AQVsQvwVIBI7Vl3BJnJB6MAEx+ZzX2eEm1TtGKR51WMluzb06YkYGBjoa9N8DSKZBGSHwT/wL29hXlenXCbgFDAA4IIxXpHgudUkMik/vBwcdR/kV7UYroc9mz12zkxhDtII5B71u2xPlgcZx2GP0rk9OnBjLHqozgV0Fncu8IJHOCcDnArsV9miF6WNOJhCQQMYIJ6c+grbtNRaSIKOWUFQTxjPf/wCvXLrK8gBJ+TPFXbecKD02jAyex/8Ar1paS3Q9tUfN3xi01tL+I2poDmN40ljyOFBGCPrkGuXiBKKTkAjK5HUZ65r0T9o7zR4k0q9igAinSQSc5KgAdfyB9Oa8vgkfAIwAeeO9Y5jtB2vodlL31ZrQ2rSNFck53HHI46V0ViQsWM/h7Vytk2SA25h1Bzj6c1sWU7sQCSB615kJJPa3yNtnodRA5kGFJU46jGRWhFMcAgHYepxg/UZ681lafcgEBscVf88vIXH8XX0H+FdimuhzTWptWLeZEAxyc5LZxWmJSgUA8DGOP61j2lxkoUdiNuCCoAB7471dt2BB5ywOG5zg/wBPpXRGSkcziktDSVCTliuMdAc59OaTAllwBkDoT61XWQn+IgeoPSnwyrHnadpX+Lpg/wCNbxaa06GVtdzVtwiOADkgZOB0q3OflBR8kjgEYrJs7kiUBickZGe9aLzbFJKNjPBAyKaUr3He+sSG5XdIHJ3MVAzjBGO2faq0qspGScEVLduMp2JGeajZ8qAc/UV0JSSM+ZvdEYjKk7wSD096UBfKBQc5K4Ix0+tNZwSASc09yeep44yep7VFmncmMYx1aEYyLtfDyhRtZupDZ4+gxnjrU6T7sZIA78VTfMRQtk+YcAe/XHHTp3qWNDJ0+8RnA9B1rOcbvVmqd9ehtR3KhPlIAPQZqRXzjAySeO1ZFvKNxXDZGOo4/OtW3ckDOCcZJAx+n9KxaS0Nlr0JgASQBnHtTwOAehPSmRSCRiEJYY54xyO1SkKcDAbuMnofWplzRsjSKa2JUOxCR1LZIA69qURCOIEbWXoCG3Z+vekXIGFBIPBYdB3xRINwIJ7YxWDbb1Zo5LZktrI8bKyEAg5OR1HpXYLILuyBAICjJGc4Hv8A571xPmHIJyQMZJHSuh0LUxHDJE+0hiMZHQAdKjXeIcjkuZIz7sN5kgKY+YjjoRjg1WjyMkD5gO/rWnqDIScdM9RnmssyhSfetbytdoyStuOaQM2SAFxjOck/hVc7XwD0AI65z+NDSjJ654wAeo75/T8qhMmTkHFNOTVxpp6jnTG0A4UdQRnPpzTYVY7wwxg4HOcj1ofc5AHA7kHpVjauFIIJI5AHSpTv1C1yJkGSckcYxng1Go3AgIytjkEVaC85Bx7kGo8NvyBn8a2jorMTlFaFQoyEgjPGCKiZCeAM556Vpvblot5KlgQCucE546GoRHhSQDnpkDP4VHXRApXMx7c7C/IXoRgHn69qpvEOTgH61qyZOAQMY5PqarzRqUGPTJUcEe3vTfMmtAvfRIzFjweBio5d5IzgH2GBVyZSxGBjPJHTFQMF2g5+YHBGDke1VfmexrByOt+Hd0LW4gifAdySMHqepOOw6V9FeHZSbZEJ42jg8kenNfLnh68FteLsOSG4LHBHI4zX0v4XmSa3V1YkEcE968as0q3KVLXU7GNwoyPTFVbyUgMSeecYOc08OVQEHjFZmoXJCnBBI7V2RRkkZt9dAMQxYcdBXO313+8Y54HQg9atatd8E/yNc3d3Jxgnkg4B7ir1Rt7ttivd3ZdxkdTgc1DHudhkAn2pjRyTuDkEHvntV20tzvGB370N9SG1sXbO0LICe3ODW/pts6kuVIUcBuOtVLWEEnbnB5APatm2two4IJHHIyPyrjlvdC31LsCfKAOPWr8C7VOSOODkZP4VWiBXnt6davRoPlPfuKa1K5r7kqqykAkkY4AIOB/jUqY5BIJ74OcU1Ai9BjnORxipNpK9MEng1qlZEPsLGMEENuHPOKkBPOT9AKaijqRyO+KeWABJyfStEiOgm4j69qkAwoUfd7Co9wORnj3o5CnJ6HPpx6UWBXJFwqkYAHv2qQdMHkEZzUI+YHjORjHp71MmM4JzjvjrSHy3dxzOSgU4I4B4pygjjAz3qPcNwGeRzj1p+STtU549KSu3qGo/fwAMYx6U+Pcwx37nFR8AAYNSRvhQAMnPJJp8qJsTqxAGetPB5xUIbOMck1IHGcA8emaaGSevQfWkyM+oPQmm785GxgOzHFKexHT+dK4Dtxx3ApMAn0I9OKMDnBbn1pB6j8zTGSZA5PNKDkZHpTVHGc4pQcelFhDsClpOo4o9/wBaYBweKCcUGk449qAHUU0HBpc0C3A/nR70tIB9fxoAM84paKKACkpaQ+3WgBrc8D1qtJxnJ/ECrTKDnNV5hx1I9R60mUrI8z/aDsDqnwe8Sw5wVti4wOeCG/pX5TxlPt8E5QAkEjjkMep+vWv2D8c2Kap4P1i0K5M9rKnuTtOCPoa/ILxAgh19wIgGhuioUHsOD/WprRU8NJWP2zw7rR5qtOXU9m1e5Go/BExoGBhuQu7Jzt4BP0/zzX1R+yT4zGofBPSRJIZWtJZbfIBJIBBz9Pmr5N8MSNd/DfX41BaOIByGGOPUepz1HtXtH7ELvceBdUiMjt5eonIHIAYZPHuR19q5siV5unPqrmPiRhFLJpVE9YTuvmfXVnr7HG5tgJwM1f1PxDb6PpdzfXUqxwwIXdjxgCueufLhEcrOqrGCxJIHTgdfrXzF+1T8fobTQG0bS5ELurLMwfg46DI9+1fVRwka0k1oup/POVUsTiJKPNoz5k/bA+Nd58QfGUzJIZLaNtscaj5VQjHU9/16V8r3rEylwxIJzjpgenvWx4p1u61DUpGdlbkncxxyTzj2rnWkZyC+3J6bTmqzHGR5VSpOyXQ/VcPh+W0FF2QrSOzYXA46sMio8MFQ/ePG7aMU1p8lk7E45HX/AOtViNWRssWPGNpHTFfI1JyPpqNKLtJqxCsplYEkIFb8x2q2jkyoBtO0gsCeCPSk2gsBtwO5FPKqikAHBPBHauWVTpc6pwk7JK5YhiAcOecZFXN22OMjGSx3E9cY4x+NUrBlBAwdoYkgHg+9aMW0TKCwUYyFJzkVnF8mtztp0+RpoaApkJAByOmD196bIo3D5AjLwxxkmp1lS4lJU4GcEsMdKCBCwPUEHLMeR/jVJ3d2ek2lp36n6kagnn+GxKZWaJX+UquST6g/T25rza9dLnZLFna6hgDx1rvvDpfxD4MiCSAoFDMACpQeme/OfzrjNVhRHGNwO45JBHQ4/nWmFlKVO6PxfFQ5MVJPck0+P5VOAPWt+3VUjBzkdemcVz9i4YYUk5rdtXIAGMYPOf5V0JPsZycou5ooojyCAefyNScZyOf1qEybuvTrQCCxAAABztHY+tDgt7Cab9SwMsNyE88hgenvVmNtpzwOBVWIvtIGOBjrjIqxG480ABsY9aShYizj0LbEjBHPOMgVcgycHIx6GqijAAAyTxViBCxA5AwCCSefxqJXlrPY2crxszRiO7HTHtWnp4IYEkAZ+lZRB2gAgkH1q5bTEMBjpUrTYhQ0udFPLuiGOoHrWPOhcMSSoxyw7VfSUvBtY5XPAPas6UlDsAIycYxWyehmocr7EcbkMNpzipVPzcgAYySKiiiORj5QCTxU6xA5JPNQ1JrQ1eqsiRMEKCMjGQfX8akK54B5PAwKiBVVyMkk4wP5/SnKr54x+NOEZLVoiN7F2AlSOcn37Vs2ErHAztJHTPSsSH5AOfQYJ5/WtK1wZgu9QT0BOK1jzbA7rqdGZy6jJ4xzWddIqAkZwOgFWI4yyAAktkc56+1RzIWx6HvWiT2Zm33M923Y4IFSRruBwCRQFO4KQBk9KsxodwCkDJx16VNr7aEXTVkQKpGSCQeuR2pSpx1zVnyhjHftULoRnJ5HrScV3I0RTlUlThgPc1VMbFiBgH1JxV9lVQSfw4qpKoYg8HHI9qzS0sdEHtqch4zhabSrlD0ZTnAz05PH0FfnR4lcxeL9XhJAZZckgYBzzwenB/8A1V+lutxB7KR+CQM49a/Of4qW6WPxG1m2ycRTMdo7Zwc++a8rExcfek9j9K4NqqGM5X1RxurwpDc20sjF0YEgRtjJPABPavqb9nW2lbyhk4hIAKtzjaCOe/XvXyxqv7maJ2YEAgAEjAz0r6K/Zq8StY6qkTtmMxFWPXBOBj64rswlSTh7tvuPtuJqNSrhXJbLofa/gyFppoUYHLMOSeD6g/WvXIFEcQX04ryXwBdxz30JkVBEAMAnJJJwOP8APWvW2lVGCk8noK9rmbikfzhXXLO7RLRRRUGQUUUUAIeeK5Hx9bebpLkfeGD+AIJ/TNdfXO+NFB0S4cjJVSR9cVSOertc8KkA8xnBGD0A6Y7GoNwAIzwTwCat3cbRkkg5Iyc9vaqSgZCgZHck9KzaR0xleOxIQZWAUAhRkHPep4tuOoJqLADYVTg8jPb8aesmHIwfrTirGfO29UPCgsAQCeufSmyY3E/nS7xnjnJofMo2DKn1FJtJ2Nr22ETAxk43cYAzUi4BGOnYU1VAODke1PXOcYGD1NZSdhXHxEiQk5HGBmrKShxjGMfxetQhhtAIzjvSxocjGNvr3pJdi99SdVIwFJYgck00MN+SD15FSqE6AYY9TS+WqZYHJ9Qcc+taxet7EONtVoQ5CkgDGfX0+tOIJIUDJPTJxS4DsOMc9acw3gMBn0IqVa9whHuwOFXGAecgH1p/O0EEZ757U0Y4LFQOmD3/ABpSxG3GPl7jrVLa6HFW2JIwWyc5NNnjIjwBjjPFRqcONpAHpirT/MuQcH0zUjs3sVM7Yyp45zimqCELZ4z1qcgYGR65wetJHEMEHkHrmocbvQG3tYgxkZHUcGnLnpjHv61KyheRwO+aYSJM8Y5B44qrPbclNx0HRqD15z0xxSiIljhBnOQe9OTLZPQk9AMYp2GAHTHc0NW0NU23roLE3IBOD1xUuQASOABzUMcgDHBBIBBGenFSrgZyPeotKNrFejDDYGDx6kUvJwAQewYDrSx4PUdOlODoXIDZIHIFU5WJ2dxApjBzjPpSoNpA9fU0jMwUkDJxwp6E/wCe9OKKQM5AGO/6Uk3LRC0ewSIMhlPQ9PUUxEDDGME9yMVJIBxxn+lByvIHPTpRzWdmOyaEVWHHUYpoUbjn8DTkfbjcwGeg6UkgKg8ZLHr6U+VS1saKTsNYlc9OfampncCTgAYxjPWlbcQPQD1pEXcwBIB7ZNTanFk6Sd0TE9h6cUkjBVy2flHQd6aH5AHBB60/5Xyecdgad4voGoRZWQlScY456n6VI7DBz1xnp1qPcQVAAIA6+lOdwxUYAIB+bnJz+lJKNrAm31GK7qVBCktzgHOBUqqRzng01WKkdDT35JI4yKWy0Iatuxu3Dg5J45z0FBAGCD34pqnK89/WjAVCCMDHT1qopNdi1JPUUk5AJ4/2e9MwC2BkgHPXvTlDegP4dKFQLnIwPXPenFp6FO1rjSNxIBG3GPX68UjJ82RkjHUU5hgZB4+tIu49DhR1GOtVZ22BdxpBYA4BOOQe/vSoF3ZIBAHTNR7mDEE8Zz0qRVDAkH6CpvJKzZOlhF5U5IJBIOBTSMMOO3WpEwvbJzSSrn5gQPr/ACpxkmLmvrERDuxgnJ6n+lWMAtgcAjpn9ajEYjQnPPYUse3erEck4JA7VSjHcSkkSCI4PfHpRuB4PYUElgQDjPUCkdflIA59q09AvqI7hUYgc4yBTkACZ6knkEYpChWPJ64oXkAjIC9j3qFa5N7bsTBBJXJ9QaUKByOCTxjt705iMADg1HyXOOg4xjr7092Nb6D1jBGMkg9c1YjCgEYBA6j+lVlcbsEcetSKQQCQVJ5wetRrfYq7uTSEFsYxk4+lRQqcg4JB5HtUgMeMOdoJOWzjmkVwqgAgnOMgVGl7tmiva7JeCM5OexAqNYdoHQZ9O9Sq2T8w49DSYDDg7vTHeqaTW41IhKjdwO1RyHapzgntU7oCMYII5IxVaVwqYIyR0x3rFQe5N7lJlyMjkHoa1G0mTWPAPiixQASPZyIrHjJKHB+nNUkUyOo28kgD6k13/hrSlaxukdcCRPLJHfI5rSpBOm1NdBRfJJPsfmp8E3TTfiKkbloQkE9vLjgZOcDPTJIr1r9mm+i/4SrxJZgEjczIo6jDElvyIz7V5tpmjDQvjvrNgH2xrfXESMOMEjK89uf511nwRuI7f4w3NsZGi3q0JJPAywz0+gHNeFhJNzSTVj9nrxVfAqTd/dPqTU4T8shdSpQMoUdKzGZSMAgPjnHWtXVZo8JBG+8RAoW24zg1lSgbSOOleun13PyGUXGbuiN2VOg5A9arlsAtjv1z0p0wwA2c/WoUccsRhc459aybs72Glrdk0ZDZJGDjpViMccg4HvVVAdxAz71MZgoCnnHp/OnKN3dF3T0sTPMFUnt6Y61niUvJweD0FSTS7RgjKntVQyHzMKQM989KcdPiFJxNLzcRnJA9yaW3uAygg5HY1nhldSHJY5HFTNvbByoHoBjFW4prYj3WaMd5sJzhuwyKWG7LvsIJwehHFZfmt6HI65GM/wCNamiwNc3KgsQAQx5xkCqjFOwe7FaI6rwxC8EzXWChI2qDxkdc+/NdA2ouxJKncx7VTURpGQmRlduSfXrxUQnPAJ6cdc13qWljga5pXZqJf7Bg888AU9JDLkgAAngc1nRumdznryM9sVPBrMUNuQF5ySMjGTXRGpGCsROnOT0Roo4tnJlO0ZBA9qgn8S/Z3IiJxnAwcHFYGo6g8jg78DOev6VnO7SMMA5rGUpTdmehRwkWuaR6fouurqJ8s53gZ+6efx6VsZrz/wAMSPHeW5ywyQpCnqD6/jXfiplDlSOOqlGVkVWfzOueOoxjmnFXPC4UY4IFNmk2u4J4BAH1x1/WiCfccEj8PWr1tc529dBDbzSACSUkA87eM1YDFF9TTGnAB5Bx71CzljnnI96LN7k8zexdBzRmqcTl2yRnHcjmpyPkAzjkYJ55rNxsOMrk1JnmlphIDA54PFSaD6KKKACiiigAooooAKKKKAOR+Kdn9u8B6xEBkiEsB7ivL/2cdQD+fDwC0Stheme/+favbdfthd6LfQsAQ8LjB+hr53+BNwtp4nSFcY/eQtjPBBIAPv0P41xVLRqxbPpsuvUwWIpeV/uPpgdKWkHSlrtPmQooooAKKKKACkPSlpr/AHTnp3zQA1qxdaQG3IDEn0P6VsHJGcisXW2/c8d+4rma3bRvAz9DDRlWByW5AOORXUoTyeuccVx+iXoilCSjMhGAfWuvifzB0NZQbbtsaVNkDEMmRz7Vnpdu8QkHyKRkjqQa0XBC+9VY4vKGNqhSfw/yatpbEwtYn09zJaxswAYjJx9asjqar2AxaxjGMZ4H1NWD0rqWxzvcWiiimIKKKKACiiigAooooAKKKKACiiigDNulHnK3+1j9K+ef2god2vMFAL+SCAw4JwOM/n+dfRV4u11IzywzXzz+0IwOvRc7CIcDJ4J6k/ka+NzRJKWlz3cv1qxsfOerlyqErgqMEA475/H8axWdWJLLx0HNberOx3dWAHBPOP8AGufndgQcAj8q+Tc7acmh9glybWKTK29xvIizwOuPxpsdthGYdACSAOw/yac8yqfm4bPrj8KcJh5b5XAA4Oc5GPSpjCLfMKfNJLUl8KH/AImgBGdzYXOeeMmvqrwBKBoVoz4TK5LHvnnGBwK+V/C0o/tSLLYIOOnrxX1J4P8A9J0aytnyfLXBA6ZPU4/AVtUcIRW5ySXNUvbY7po4kRZAAxHI74/EfjVW3QySuxOcj5cVNbQbFVVzsUYAPNSKY43wqhexxXDVlFx940jo2Fm7QS7uQcmpNSlUwbgP3hIHHp701Tuftz61Beq4jfvxwa4GpbxWg2k5XOX8RWrzWkuAMgEgjuK8hija3uHcKFLOTgHOc9Dz0z14r2DWL8x6TcRlSZmI2kKSABnPPavJkY3Up3Bg4Y7gwAOM4/LmuOUo69JHTGUj0X4fXGZmTOWIGVIyVr1KBF8v5eSRnp2ryjwHbiHVo1D5Cj5m559P5GvUbd8xnrnHTpis8NVnzNNaHJXTvYesBkbqSAf89KsW6FHzyRwMVXt3ZHI3/KaslgYzgkn9M16keVO6RyTvsXpQfLzwDx74FNiXLDNICnljPJHp61bQR4DZIbpgHjP9K6FKz3szib5VYa+0gZ55yQfSqF3MEGFFXJoz1w2PUCs65xnPYdcVOIrTsupVJJs4Xxhd/ZY5X2nLDnnHbArxayjP9rNM5O95dzHOQT2HtwBXqfjmcXNw0eQ8IHIHRgenP4GvNtIiC6iSzCQb2IyOgJ4HHp0rlhy1JX2PWXM4+6j0TSbR7lUyzAjGM16FoStHc2iyKVMXAO0dMd/X6muPsLqBiAEwTggA8AV2+kOdqsYuSMANk47fnXs4dwa2u0cVaPP0NLXYUndszMxJOUXHOewrxbx6ztdsFQgRnaVcAkccg+4z9a9l1FBawozNtYttCsODn/GvJPiTby2sk5+4ZJNwAIOMjrnvW1WUknKe5lQTTXKfPXihFGsXJyA4ARuh4A9PXmuKucpKcE4zgZNdZ4ptxBfyyBpS0gDHzDkE5xx7VyxLO7EncQPl4FeTKcn8OiPXjJS95ambMj7mOCBxg57/ANKjsmSZi8SAENtHONxHU+uM9+9WS+8HBwQeucdKr2hMc/OfUmuad3o9QcvesdVpRIA8xsEjoDxXW6OyxuhBGCeua43T3G4DGAe9dbo7GaWJMhYhnljkkj0HYVDh7OPUb2udZPIpthngEYOTXC+NbXZDKCQQVJ4OcV3M0Qey2AkbR94Zz9K4PxgqfYZVzkhSSP6Yr0sJLlaurswgru6PmH4qQodDZ0lzAXCcc4+bH15rjfDko3MDtwg7HOT347V2PxLh3aeyPwXTgZHX1z061wfhyRI5wkZ8uMfKQAB169eCfevusJFQoue7Z5uJmoVPfIdaZorokEAgk57jNY0cnkQOoTBkBOAe3X8a2dfxJdOFUkAnBBzxWBqcvlNEAmBxuIOOpr16c1L7J5laqumxnXAGEBckgsxU8gDjB+tQnYdm3AB5Uk9RUt15bTSbVXy2Hylhg+4NRW6krhyAOmR+ldS956I4Iu70NTTWa2uBtfG4YJPcelaMlwDECSWJJBIrHaKQgMrnecDcw7D+lXHuC9mB2HY8DPc0nG26N221oNMoMDEkjBJIAyapXW+NwMHkDB/pxViCTcrAoR3DEjGPbFMvAytnIYcYwMfgaacdrEuTSJZWEkGMZ4zVHaVCEt5pGcDjNWlJcODhVI6DjFJGA74AJJ4ziom4Ws9y6fva3N/R4FaAMM7geD0wa19N0hZJySgAYhsDuR3p/hvTWlVHJwNo3DHX3H+FdzpWkb5YxgKB1J7V5M6yvyt2Pbw+G151qiPTdLk3oeuOTxjPtmuglsSsodABx90nOB6Z7mtWw0wQjkgk+tXGsFYYIIyeMViox1978D2bxp2syK0gKhPlwF74q7e3YtLYNbkJKBkl8EH8KEVLCEp8xQEkFjyc9s1zGs3kk7uijCE/kP61g6b2/NGspxsn1M+91Wb7fIWuCQCQVB6HFY8jgOSjhQTk7T196uyWKKQ4Hzd+3X2qa10Y3RYlHCE4LAcZ9D6etaKlCO6uczqO+pVtskFUHU54H51sWelSSKuQChzypB/Tr+lXLLRlhOSoGP0rcs7QJtwQPTHX61MnGnyuMboqF5StdIgsfCgVQ2FJwMkjvWivha1VWPlKg68LnJ9cVr2Vu8uMuSMY6dq2YrFGYEsduMeuBSWJUfgR1rDOo04nKL4bi3jCE45IHAIqOHwqkCgAM6hiwVjnGe2f6128emoASpJ4547VEbX5uCCD3xWE60m2zqdCz5YnGtopVzhGQHOQ2DgelMGm7Tzn6Dn/APVXZSQZzwpwcHHNU5bNM9CCQfpWEptK7bKjT5fdscybDLAEZGTUL2L8hT36EZyO9dILJRkEgEnIpklkFO48jHAAxis4y5ney0Om1kc8tjsOcnnk5ORV63XGTyc9M1c+xAqAEG3JPToTTfswRjxgHkmm3KWsTNxSdtRYZCqjPQnAOO9aMVyI4tqEFiOSRWUIgWLA559elXIYFGMg5xgc0Km4q7ijTkUd38jRgDy/Nk4B5ArVjfy0AyMnoKzbeIxDA57jnitAYMa5xvAGT2Jq6SV9SXK+nQnVsqSQCCOOOBVaXdDuZCACOQwyCO4qQEoGXBRgcHIxzVeeQkbd6gnPb09q0lBpPlEpJLl0Mu7mKknCgHg571h6jcGXO7kHj0rYvFDx5yB7E8iudvJFQMSA+ehzjFYvRbDk7/CY2pRrIyqdwJBJOCAQe2e9ZsqCFQg3EEZLMc1oXUpbjIAJ6E8VSNuJMsQSCSMAZ6f0rRzjooIhy9zqZywCWTlVIIK7eo6dcVbg00QS4B3gcAjNXre2XAOwBiMEgYI/HvWhHAkS8HGeMAUnHnldaENKaM+OyAyQBjHNP/stZF6gZHUDpWgyGIMNm4EYDEfypqKduSceoyKu8EtRqNlYq2mnAEhuV6EgVaNpCcY2nHSnDyyckkDOMAn/ACaRmVV2rjJ44J5qITSesTOcVYpzwKm4rwSME+tVJLJTDnAyPStN4CyljkkHDZ7eg/LtWddMIlIzjIyWJ6f/AFq0UupCpxkkmzLuIXvNqkKNo6kgHFZV7aRwoS74HQ+hrYlldpCWP3juJAx/+qqNyolDMBuIPAJ70LfUylGEPiX3GO0Z80AE+hbNH2NVB28ZOT3+tWXkAOQqkEdDTlQyxHcjFTx7fSuxNU9le551WKjHlit/MptZ/aApIAwOCRg1VurFpbZxvAcfdJI/nWtNvIAyzYAUZPT2+gqteQ7VOTkA4BB6j1r0YfD/AME87kileeh4r41tBHO+NxGMknue9cNbK6sVAPJzlj0Feu+OrUMhkblSdoAAGOK8o8vy52B5wc5z3r1ab5kru54GNTU7yd/wJWjXjPbqc9akjwVJLdDwKZcmNlU4wR3HeoLdmLAjnkjBHb6Vq9tEee5aWRfEo3AEkjAzgZxUzMNowRnt7iqw4DE7mAIxkDj2prXGGwOATgYGOajpsVa1jTtJxF83GemCcVoswbBycfWsm0QlwxTzA3BU+nc1qzAFRsYcgYIOAa46ji3Y6KU4rf8AzLOgQNNrEcKI0kjHKhTjOO9epxTJDBGrhXZRnBP6H2+leV6CdmrwODyjAqx6g9yK9MMyyAuUAU8nb/OvncVJe12PZowqSV1ohQyyJ85G7HJHrUN0SkRBJx6mmEK4JjDOADkA1FJMEgIcuHyMhxxg+/eueMrs1vvdbHMauh80sckAYBHGaxMBnUq2CDyPatnVTgyDdkMcn/PpWN8mQW9epr34WcU0crlHeJsaaNi4POc5I7elXo3CPgnA9az7J8xEKenbHWrLDeRnIPXI9K5JxUpalP3oXI9Uw4DHOOowOtLZDaiEMq56BiBiqd6xVWjQnJPUnOD/AEFWNPbYm45fA5AGamTdrWOVNPb8RbsgxFRj2PrWbYuVuAMAKx2nJ6HsPrWnelPLL7WJA4Of6Vi2DHzGDAP8xxk4reNnG8iJUrStJGzfxMImVlywGOCDXLRRD7WwAIOehOcV0c0nl24VApUjBBPeub83ydSwvDMMHHTHpW1Jqzjsglypp82x0FuhRAM4wBjHOKmaItKmPbHP9aLQEYLBSOMkHnFWNgdgQQAOmc1hq7uSG58zvY6DwuDHckvCwI6jHP5HivafECPFFZB3UboY5CqgEkFQcevf9K8b8LWqz3EYLkoxGGU9Oeor2nWrP5Y5D5Qk8pVOBk5AA6/wjHb17V5taKSk2jkacpWiiDTY33424wenTArp+X05wDkYzgnj61zdkAQgJJC8ja2MkdOa6ezs3ntXTcUDjBLHgj0x6Zrw4ybmlvc6XG9ubc5ayuCozGFIKtyBkDI96pXUJLFmxyTkdAc9eK0UIgmf5txUkEhSMYOMYqlqpMLh2AKMcZU5wT2wOlfXYOMouzW5z1VpqWNKByX3AgY4Jwfy716L4SkIcFW2kYPBxzXmVpKivuBwDzkgDmvQPC1wRsAwwI45r6GOnQ8+at8LPVdPmIAYnAABBB71tWV6MYBO7OQAfzrk7CVvJAJznvWpayKJgSQSOM+grtik1sZc/K7M6q3uVbhcjPJJOcn+lWYpQHYMSB7HNc/DKolYhzk9tp5/HtVsXJi5Clj/AHQMfjW8VzaIHfdHn/7Q9k9x4fsLmIFJIJwrMDnKOwB/IZ/KvGbdmKkHBwTyBjd7gdhX0B8TrZtV8JahEBxEomYgZ4B6Y+pFfOtvKSFYMGUgcjmniZSVFN9Dsw018LNmFwuMjrWrYXRJAII57jPFc4snmMCHBxyQev1rc0+dQgB4PGPc+lfPqTlLc6ZO2qZ0dpMGfjANasMuwEE8A5x6VzkMjLhyQD6da1I5s4LDB44Fdcbdjlk9bm1azvGx2scNwee3pWrDK5wUQknk4/nWJBJwCSQOvyjn8q0rO4KKQQcEYOO4rsjNWS5SHfyNaOY5G5Tt7k1KkKycqdo61VgnDAA8EnntVnO0EBgAR+VbJuOysYT5WrInhHkyAgnI5znrWtFK0kIAO1sHdgcf5PNc/HI0TEv865yO1a1hdLIpHGe3NaSjLczVloixMS0Y+QMRhcd+T1qrOJItrBdwxyR0HtVkxuwypwQetN4RssSTjua2i4pdyZ+6VPMLkF0UjGDxnJqYSBlIIBOOBUEhDSk9QfQU5FBZsE4I6+1aSjG2qIUqdrX1JTIcgNEdoGQxIOD6fXrTBg5IJGaQxnnIJHTJpkbBHILAY6Z/lWEoJL3S7pfCTxyFAeKu2c4VwSSQT94c5HqKomUMmAOfUU6KRFIBJMpOc4wKxnDq0bKdldm9BICOAAPU8U+PJfoMcke5qlBIVXcScDptGa0rcb0DEEE9R6VzyfQ2i31HRsUJLHPPAx04qSSU7ACT2xjnH51GEJnAKfIAGBHfNSSRg+gPbmn7NLc21fQbGu5AcHJJ6Dt60+Nyj8EgdBiokRhwMHPvimksMZ6moSTYcyi9S/eXHSQH5wMjBIwf8ax/OL8D5R6A9Ksyljb4Y5bPYdBVCaVyCerEd+Og4rb2aSuZuPM7RehZRjycbiOuaeTnGAB6kjqKqQyFeo5z1FTPcogGTkqRkZx+FZtp7IhJJ2bJtgbKYDBgRjHUHilhGV4XAX5QMYxioo5vMdzkh1boTjB6/h1qYE8jPBOfStIya0sU9fhLEZwBuOFyASD69DTjCRkEAAHnPao4VG4MScgccZB/z61NkseACR0ycVnzsIx1v1GFEKqykORyGA/UUgU7cnjI6GrgjDucng88gU42pPIHHao1kzNOSMd4m3kEZHrjpULRhXRiCADyAOorUdSC6Akhjzz1qpcRlUZF27iPlB7n+grVcy3RopMxrhnViQcgngAYqKdsLglST1IrQe1AlJJOCPXGPwqnMgVSOD2y3H5fjWml9h83cq2KCW6UlyEEgfC8kgEcV9K+BLrzLKILlRgAhR1r5vssCZkALFfvZHBz2r3v4a3BnswwJXbwVJx0rzMVFKSkkZpa3PRzMFj6k1h6jdZzk5HbB61euZ9kfBGe+fSub1OcykkHjtzWsHc1S8zJ1S6ISU55CkrwTk+nFZLRCTBYnHOcDOM1oSQ7wSSfoabHAoHTA9BWyaJ5irDbrhSScAYABrSsoye2agjQBumOeK1rRCVCgYXr+PeueprqhxS6lyygyA2Rg9Oa14Fyo5BPoPWqVnBgggDP94itSFAucA47ZrnWrtc1mrLctQR5AJ/OrUfGRxxVeDkkkEEdzirQClcg/e6HrWiXRGSfVEhBIB4xxzinqAw71GrHARiGwAM9M0oG0kZyD61siGyZSFGM544prHgDBDDqMcfWkDYUce3J4xTWJIxnp0z2p9B6DsgEAZyTjH/16UPlcd+nSosjBHTIwfekRgOOgAwDnNIadiyGGABg1IrjnqCffOKqhj061MoA5xyep55rNuzsImDEsBnIxkKB2qUH0qHzBnjqT93HSnc44wSemTiqSDoSqcnPfqakwDx0NRKSAM9ehA5qTdjr61VxEiEjAOPwFTDngYz3GKrhzuHGfUGpkffgkYx3B60rDZIqk5JwB2NGR249xQBnoadjqOx7U0rE2E68Gk4INODfKKTtkHJoKFB7/wCTS+vH4A01RjtxnP0pQOeucenalchkgOaXPvzScdRzSg5pp3HYQnbRwfag/MOAM+9GOvf2zTCwDA/pR1xx3o755+lLjOM0ALRRRQMKKKKACkpaKAE6Diq8y7iMdc8c1ZqCUHnAPrnPFAjM1ICKxuSc4ETZIGSBivx/8fW32HxnrA4Aju3yCOmQCPp1r9ipoxJHIh5DKVz25Ffkh8edLOj/ABL8S2piIdLtmCNx8ucDn8KqzdKa8j9a8PqqjjpR6tHefCBoZ/CeuWrEOj2ZOCc5bgDH4Zr179gfUUtbnxfpMmFZDHIFY9MZBz+deE/A+dZr24g3AfaLJlVQeAQc/wD6qxvB3xav/g94r8XzWyKftkBt8EkbWLZLgdD9PfNeHltZUqjTZ+jcSZJPN8BicNTd5XUkfTP7Vf7Tdp4dmk0HR5QJirRyyKcEEHHB9K/Pzxt41n1rz4pZDKpbcy5OX7kj2HcVmePPGE/iTVrm7llaaSUne0rEk/TngVxjXc125YbUx0UEkEevPc19tUxsfZKnS0R+C4bAfUX7OXTdkVxM0twc4eNhncTnPPTHpQpaKNVUMUY5bnIxVuKzMyFijKTkAEAj6E//AFqb5DIoTHOOhNfNVpuTuz66lh3GPP3IREk7CRXO4dAT1FWY0eQknJA4qNYmEmFAKgEEjuParsABRCDwORjuK5VJt+6kelSpX/4AwReWvO0kc4BzipoFQqXztdSCuBzn2ppz9oyduxumPWrUSxx5V8Ak5AIxzXPK7ex6EYu3ux2I7eAbcbgACSAB3PP51aS334OML1x0pjR7doQMxJwV9v8ACrflKGOGbGMHcMEkdvpQ3Ja8p0Rc3rLQqG3wHBJAB4J7+9JCXVURZGVUGBg9/WrwCbH4yQMAGqscXlMATxnO0npVxjKWslY3vGb5bn6QfBXWTqPhKFJSqvJDh8AgBsZxj8hz6/jVPxJp5s5yiKyB2Ytkj5SSSePr/wDrrn/2Z9WTUbJbSQB/LC52nGGIyRjtgYrsvF0ZivJULbyrEEE8jvj+VY4W0W4Jn5Hm8LYhVHpcxrFsABCquRjLE4J9a6C3ChVAOflAJIxk45OPrXP2ZMbZUlRjBHrW3p7AtksASOOtehzW0bPObalqX40dm9QB2POR0qZHd9m4qpIyxxnJ9vSmRnuFwB1IqQujsVAIwO/atkrD5ZXvYUuVkGFOAMkkjj1GOpNWIAsYHLYHTccmoY02cEg44zirClMZPU9Ki1yrvZluJzsAAHB6nv7Vdhk+6BgH+VUoQrRgAcZ5q1C2WxjI9ay5rOzFFqOhe4XGSeeBgZ5/oKsW7ncMdKgCmSPnAHcGp7cqpwCNx55p6bjtf4dbGxG48psgEEYGR0qjIVRiAc55HNTRSEoQuMenpVeTAZiTgg+lOzfoZqEpP3bjhuc5B78Gp0XKjJBOOff8aprI+4kAFRjI6YH9aspIDjjGKq8m9C2pJky4yM5z2qQA4zkdeMCow27LFRnHXNPVjkDacepok5K1gbkupYjXOMHn6Vo2x2sMDnoTWfCcYA+9juOPzq9bKSQTgemKqMvMlybOhsiCq5Iq61gX5Ck5HX0rP00BnAzlhjgjAPvmuntg0kQGPbOcYFapaamDirXOeks9vYDHTio2TYMnJIx0FdFd2QA3Yy2PyrClUh+eB6YpdDHyIGPBJIx64xUEzArg9DUruFJABwe2Khly7A7SxA24zioupaFX0sQSthckEnjnNUXkBc5OcmtB85wRxVSbBbgYJqFA2jcxdbdRA+FyhGCOuQeor88/joi2XxU1WMBSWVGXPUKeDz6iv0R1SJ1ify/vgZB9MV+e/wC05YfZfiIJAhEEkSwl8fxjLY/HORXl4iO+lz9B4SssygmzyrV3AkUsQQjE8HIJ7D6V6r8DtSntdZ05JNrRPJuysgJA64IH1xzXkl8oRAMkketei/BchdZtAUQzllB2nGcsMH6Z5rTAc1mj9az+KjQkj718K6vJbLDKWKuQMDOM46fhXqGieLpwymVs9ASSWyO9eVadpstsiCRVBRVAYOTk+vPT6V0Vm7RAHJbHPHf/AOtXr02r2Z/MWMSc2j2Cy8TW92do3Z6FsYGfx5rYjcOuQQfcc149bap5AIDfMGJDnuCeMfy5rf0bXJVkCmVlUkHgcj8+K7eWMldHkyfIz0aiqthMJ4N4yMk9e9WeKwejsap3QtYXirEmkyxZOD1wM8VtEYFZ2pw+dC4O4jHTOBVJX2MKsrI8J1FXN24KlRjOCOlUGDJwAMHOeK67WLQNIxwOWKkAYwR1rmrmIxSOjDkHkjt7H3pSp90XT5XEqplQR3659fapUwBzjBNNwOg7Dnmno2MAgYxwMVi0bpLoNPLADgd81KSSepGfSonIJY5OCMEdhUhyVyGyMcHOar3mrMLrYaY37An1IFOjBTrx74pzK20YGTkZOeg7mk5BBIBA9eM+1ZNdtDXR6Ey4k4xwOpNPTngdMVGMFd2Np74709ZAgwCPMPRSOvvWblybshuK06kykZGeMVI7DZxyD0PtVccsCTg46Z61I4IwQR05yM1sm2rD5m9AO7AxwKenOSOAQAaijJcZyPbBzxTlc5B68daNeg7yWlyQFWGCMgetOYngLx9KjLEZORgj7uOc/WlUkgkDJAxyalOV9yNWxwUEckA9iRVhE+Xiq6kBuRk4zxViNyDjHB7g1bjfqJRGGI5Jx+NMRQjE8jJ5zz/+qp5mKkACoymOc8gZqL9EzR6bCMV4AwR3PrUaKAwIPAzUhTOMcCkKlQQcY61S21I63YpcqAAcj2H+c0oPJOSOOaRcE05T8xz0PvUNv7JTvLYQAHJHrTtxBAJxxzTgoGdpAB79xRGAWwScdPWk3J7asa5oxsPViE4UtxyMdKcgwwIAyw6+oH86aMcgNgk44qdUIAOABilaSV5M1Wq2IyAmByQBxnmlyzDII5PT096R3AcAg4HUr296RcZyGyvvURbveJNuo7BJHTOe5pzJg4BpiMXUOQwQgdQOP/r1L8sfGeSeOc0WbkHorjELbiuRg9MChVLEgEkgcjrgetKxA4H50u35QQdp781q/d0DlGODyR0x0qBgSCeT7Yqy2VUHgDkgDoff9Kj4OXA5x1A6ipjoWtNyNGB4OOe3Xmp4WBzk8+lQZCsVxz6gU5CFJIznHOO9PmexNk3uTAhS5XIyMGmAqeoJbvzTwNy85FRnAycDOaVhuCWoqHaT6Y6U4Mc5wDg4Oe1IHLgHOQBjpjikOWQqDjJycdeP5ChJbEuz0Q5TvTKA4GRjGOlLEwbHPPamgBAc/pTCGU5IG3sQf6VSdtWwUPMm3AE5BPIwaZNtYkHLDGSCODTS5YLgE88gVIGCKTxhc53dOa0TuDhJK7GkA46DIzgGmoFI4wF6jFJkJk4Ax05xiiLLNyQBnqeKnRiTSeo91G3Of1pkbE5AxyOKJPlJIIK47HpUceW+YZHGcen4UnFtA9rtEoQ5IPHNPKFTnOQtNQjAyRk+/SpBhsk5wvAPrSi3tawvhRHn5iecY65/pTsDBOTz2pR82cHj6UjRllwoye+Ow9a0TbGpXQitsJAYFgefarCOAmSct3NVkD4AYAEkKMHOfQfWpFBViGHsBk8VS2B2H71455I6euKjkB3AqefQ96N67Swxgjr60B/MGSRnH5UlIakhu75gCeR1qVWIJPGM9fWq5C5JJ5HTinI+/kngd8VTZLfWxOgDtkDj6UjEOFYHtwcVAJSFJ/ICmmUsAeRx0z0rPVjt2J2cA46g9M1PG+SSCMEAED+tUUcsvJ5A496VZwhJzwPXikkXv0NBG3MQCQfUdqVW2PkcnGM1ErkAY6Ebh7+9PVxg8AnPrXPOcXsx6JaISWZlzgZB6k9qhx5gyePenyyh0BHTFVxOBgcE+9bQknuxtWV7GlpMHmSlQMkdDjoe1epWVsttaqgUKcZbHrXnvhCza71KEnomWYdsAivS+1dUneNjmk3pc/NX4r2p0X9p3XLa2XDteGdB1JyvP9Ofesj4fz7Pi5FKwMIuLhvPKndtUAkrj1Of06V2H7TFkdJ/aYu7pZH3t5Mo5wACoJ59OgrzbQ74Wnjeymx+9F0G8wjGCWGRxjkgkV8zRj7Ku1puftuDm6mVU7fyn27/AGOY9DGoK/7sSGMK5yfbnpnoKzZCQCvIyOpxxWlpdxPceHLmIgeRFIZiPXnqPUZI/KsycEk7wCMdOua9epLU/Jqt1UknrqRSMFXBBJ9qrSRkMMrlRzwOlOkdlOcnax71ESVYZIc+o4BqE1uTG5IbgPjaSo7c1K0mVz2z61VIJfHII70yWUxqQDyBgim22xSi5yTHSTb5CByO2O9VDMoY4A59utNBIIYk4JxlcZFJIMdAPY035A3rZosBuQQDx2AzUn2pxxk8HiqlsXUg5IPXI4qWRthwMEntVRmrWuaWg1oiws3mbMdTg8+ldRo58uPOGz6sAM1zdpCXIYgfjXQ205RACcngDArRTtoQo8uq1N2PUCFdM4B4NSRy/u8k5+tY0MqliCwJHXFTNeYBjBIGMiqU+qKcL7ItG9aZyFI2g4zmlLlmxkmqMDOxBwuOhJOD7Vu6ZZvMwwobjqRwP/r10Ri5PQmfuIpiJ3ySAQeR3p8UOXxySPUV0y6GRGf3ZJJ6AEipIfDhwZXQqoBPJ/KuhU/5jnliElYZoVk/2mGbO1U5GOAc12qMMZPfmuRi3wuAORit21nMqYzkgDirqUrJWOCU+aWhJPunJwD9PamJbSBThQjn8atKqxL0OT25PNSmEMcnPsKx57aIz5W3cp+VISN2MDuB3+lSxwvxg4A/WrSoFGAMe1KAB0FQ53HyEaJgDPLYp5Qbt2OR3p1FZ7l2ComG1APQg5/rUhx3pHG5SD6UDHUUgOcEdKWgAooooAKKKKACiiigCKVA6Mp5DAgj2r5j8Hu2i/EySHBC2966OoHZiCD+hr6f9q+YvGJXSPi9qkhwivJE47ZO7/69edi9FGXZn0uR+9VnT7xZ9ORnKind6q6fN9os4ZP7yBvzFWQOK9E+bkuWTQ6iiigQUUUUAFNbG056d8+lOpr/AHT78UARthh9e1YeuHbEPQngVu4POfXisnWI/MiIrCUdDop72OW0x99+BgDbyMjp613Fm5cNjoMD9P8A9VcfY2ZW+ZlGCQAeOvPrXXWIKoVIIIwee/vWUUuppU2J423rk/lUVwRt+U4/Cm9iQx574qrdMzFdoJYEcD6jNCd9CIx1L9kMQKM5xnn8as1BacQL368+vJqY9K6lsc71YtFFFUIKKKKACiiigAooooAKKKKACiiigCrcx7yOSMHPFfPP7SSRw6nYzSKSioFyoyQScZxX0XLyK+ev2lUJu7DgFDGQ27npz0/AD8a+UzhJQZ62XyftUfNeq3AaaYBWAQ4zg81h3m5o2AI55JIzXQ38xclXAAU4AwBXOX2fOYbcRkZDepr4CSl1/M+vXtGtjJMZ3BpAGIOcY6ipCylAU+6R2OaJXJOMg4/WopyyEYA24wRmtIpx965vF6WZLopB1DBBEYbLHuAPTHWvrTwSyHR7Q4AbYBz1Hsa+TNAjJ1RSSNjHDA557V9Q+BJ3vNMiQN8wXgAZyTya7ZSUoJI5ZSu2emWiiNQWxnHIxUElmLm7QiRlwclQcAj6VW0+WQxbHBDKcdc4q/by7Z9rqw4znFcE5zvyvoC2uhkkGZ9vAJ44x0/wovYvKhO0iRunBGPzqw0x3jIJB9qbdSr5JGwA/wB3pXFOpC7Qc0tDm9biWDSLl9oLEYKntnn6dq8VtIwboNAS6E4BPJIzyc9+9e0+JyG0O4ZmIcgEDsBnBNeQ27GW4D7ShJyQQBj8O1clWVkm5aHRTbd+p3Pg+5WPVjECTGMDLDBBz/8AXr0+G18wDYxwec15H4XkifxBBE7s52FlYjgAkA5PTIzx7V7BbPtRFHOOOaqlGLV0RX0tYleH7OPnGc/jUkaqi5weaW6IZVyTyKjic4wQfz/WtldSsnoefq43ZZQhR3AzVxEDp3H9KigdAPm/SpkmQjC/mK67rSMrO5yTbfQrT2bbSwmIwc4zwfwrKvlkSFm6DBHB/pWvezEEdz14rB1ydhprkNgEHPUHj/GuStBXslsdFJytdnmniElXlYguSc7s9D7enFcBpUi/2y4JIiLZxnOPwrtvFhLW8oLsoIOCBzXnel5TUYkGQScBmOcY9fesoxdvePRppNXPXdIXKISMjpkV6BYs0NnbrCpfbjIckgj6/wCelcPpNtiGMp84IB7j8K7zRQZrYpwMAc5zj8K9qguS13Y4K09dC/4hWN7JNgw20Egnknjkewwa8R8f3cjRybyxx0JPSvYddiIt2IkyQOhGe38q8R8Z383m8MC4/iHf0rbGWqx5mh4an1TueD65evfX8yyu52HZscY24rDu4RbREA4B5xXReJ4n/tF3JBJGSVGAcd+a5m+1AMGQBcDoxzn6eledTpTit7LzO+/LfX7jIkXYHILZJ5B7UWvKZJIYkHIxUMt2SNrFflG0kHFOsZd8hQCspwb97sNc102dBYyArGRjIHUd811OhSmNuTggZUHufT2rlLVwjqoU5UZzjFdJo9wrSIrDHqQM4rJ1lKOjNFZPVnexXIFqPMDOg52g+1cB4gaORJYndmcEgMRjJ9M+ldbGXW3YAnBAH1HWuK8SpgyAhgQD09fStcMrzUm7P5mErXsfPHxKtSLadJInRWLFWc5DjPUDsO34V5RoylLhAAAhHy4zz2zzXsvxLRjanChiAckt1Pp7CvJdItHF6zEhFDDgjOR7H0HpX6RgZqdNo8TFuTmrhrccgcnjJx09a5rVd4IJB3KOeP8AOK6rXoxFqgQuHLDgAdff6VzWs3SmRosqSwwyk5yK9WCWjWh5soykm2jHmkCgMdw9CD0pY9snAGExnkdTSSsjsuThxyPXjvTGIRFAYEjrk810Lfc5UrPVltJ3MTZOBkKQf5VaiCypsIwSO3as+GQyREZGR65qe1J81SSM8gEDHHWpbT3ZTu1bQlUNC4G1nUHBIGMY7GnSskxATII96VmEUhBXJz370iMVJfYpbpgnAyaOVNK8i425bPWwxVeKTa2MEcY7gd+avWtoZmVonZCQGBUDn3qkGEm0gYLdVJzXR6HGJm2mJkB4+Ygg57gDtWNXkScrHXh5e+lFWud34V01jBApBLhdxkLdvTA4zXe6VZgCPfw5GQDwTXPeHLORAFHACjkjv3GK7PTYCCrsQAMLk/oP/rV89Ntz5ktD6lwd173+Zq29mF5AycVbjtljQM2DgjIP+elTW0ZK8gHjqP1qTynYFRkZPDDsK3ildOJbikkYWoxvO2I23JnB5PH51htpxd23KAQc565rtb7IJfavAxwM9qwpMmcbDtb1HaumpOUv8yVCdTRLQyho8TqCUx3JPOSO/tVqxtRGxQDjtVsxEsN7Gp1t0GMHJ4wQcVwVHNPR6GsaMk7MjWyBbJLMT3J4rUsrNFAzj60trF8nK8+pB5q3HF0OAD6DvXDKo29dDshQjLQ0raKKJQGYHJAAAzV+MIVIx06VnxYAUEHPoT0q0JDuwCcY+lVzdDtUOR6F0KQhGcD0NMCheSM9sZ/WmF/KQAEnj1qNJ9xIBGB1OaORS92TT9TaDcnZokZ0KkAAenFUZwVyM8E8jPWprmQIo3cZHBGKoy3ghbDeuD6j8KVktlsVGEb3GTx4cOQd+MZz29KXCyKRz/PFQG8SQk5GPemfaN5wpUH3NTKXyN3BW0VhSfLUgHFVnkWQkA4IHNT3eHjAD4H8RHb6VmrKVJwMZJGQc8djRyyutdCLRenNZllcDk84PFToQ7ZAx6AVnh8kkYx06elW4nj29SCccg4pypy5tNu5y1IShre5rQOy4DDDf3cVoK3Tg5rLtCpkRiQQBgZPb+prSt5Q3UEgHjjpVN04/HqZN+RYfJIbGPYE/nVG5RRkkMT1OOtW1YgnPTtVO4JbJDFWByGB6H1ojJPROxoo21ZhXUxByFxgjB96wr6UIhA2jknj3rdvW+fKk5HINc3qjJhymAAcH61Em9Ve1gqe9oZD3DSnBUcdMgU2O4dGIXIHYA54qCSYrk5HHQetSQxbtpLc+mOlXC8o7/eSuVe5tY0Lcl0yRg+1XLcDcCZAhHIOe/8AjVSBxGpQYBHB3c4qO71FYyQWBOeWUY/IVUnyxTcv8jnm5W9wuTTbcqcg9QQe3rTIrsRjBcg59ufauY1XxTbacpEkgA68EcfhXC6v8UmhZliIVT64JpRWzhHmYVq1OEffZ6zqOowWQDSyxopOSQRxk/z9qoHxHYou4zgY6kDOB6+9fPmrfES5nV1LkAnJ2knPvg/yrLn8b3krEtL5h2gBc4wR/wDWr0Vgq1VXSseC8zpqXLA+kpPGNpJt/fgx4yG45HrjvVJ/EEFwxUyRvEeQshADge3X2r57tPGF8MLkSgDhQAMZ61oR+OYZYgs0TK33WyMAex9z7U/qValHf8DaGY0k9Ue2za1AwADqCzFQAc44z+A9zUDXsThUDgjP8IzgmvKrbVku1UW0rqvGVYAAe3vmtSz1Ke0YrLKZo+xzkj0H4VlUoTVmpJ/Kx1xr06y0O7lUkptAbJ2lSMEe9QLlPnGCDwckj6YFZFprayxkZBOMBs5NWre6LKS5BC45z1rSFk9yp35dDVViRjHWnTxhk2kcjtUVu+/kY46g9/aplLMp8wYIPBArojKTdk9DxqjmlrsjiPHuleZZIQoVQwJw3Jxz0H4V4ffp5M7jI5JJ+tfRnieFJbKQkAkKeT2r561Tb9oJIwdxBGOh9K9yg7xPCxlNuPOU3nPl4GM461HbghwSSD35qwimMAnng4qA5V8AcH9K3T8zxVzLUtyXHlgxpkg9cjvUcTMz5bAxzjPrSxsGOwkbyOMnGfSmHckhDEEr1wcjNF0i7t9TTtpWDJtJyOOPStWYFoRudiTyM9vasqwT5sEjOOK1rlwLVFCrwSxOOTnH+fxrjqNX3OmEn2HaG6f2muCTkjJ/pXp/mCG1G0Z+vJryzQWxqluxAxkYxg8nvXp4cAg4ByM/KOD74r5/FxUpXlY9fDqc07PcmiiPLd2AOM9DUOobrmBy4GVOAD3H+FH2ny3HXjpVe9uXePABAYYweK4bRWyOhprSRyursV2qCuSNpwOfz7VkID5wBYkAdM1qaiFhYD06k96yz8socEAk9gcivZhG8E7nntQTNq2ZAgwMHGBg07fyQCTg59j71VtJRs3sDuJztBzmriSKwPIA9AKGkaODnG8Vp3KN+QE3ZwehxU+nMPs4JY78nJx1Hbmq98ieU7DIIBwo7n0pbQtGgDEdskHOM9qtwXKZ2gl70rlmdwYSGYbupIFZtk3nSMVCqcnhRir04G2RhnKgjArPsZCAWAAzzg04RtGzM5NX90vtFtB4J45yO9czdsU1ONOMklVyeD757fjXWTSYB8wEkDByOvFcffYhvhKGOCNpDDgc9RXZSkrWkc9RJ25ep01m8canALggDJPAPcgVYt8NMSj8HJySSOB2HvVO3/dxoU2uGXdjOcflViKcxurKSjZ4IOMGvOqJ82jNGpWO78Kh5jCY0VSpTKDIyQQSfx717Frs4aCxdAzfuhkkAD9O3SvGvCtx5QgmBG8MM7u49MV7Bql6XtrQMvIhGCAMEZ9vr3rhqVJK65tbE04yTuxmnu5fccAH2ArvdGja6tCMMdoOSoHHHXBrgtMLSgSlSgx0YDg16T4NjW5tfMBHluSuQe3TOPSvCStJeZpVVld21PO7sm3v50+RWVz90EYHoQe/fIrN1N0ki8pzguQy4OCQDz9RnFdB4p042viK+BBwJQrDJwSAASO/OOfesnU0RLP5dodRwCefzr6fDyfOlJ2ZyO8o2ZStHAwhwCDjjvXZ+HbhoZosEg4JGRlSPQ/41xNr5sqSmFCzEfM4UMEBHX0zjP5V03hqQRKNwCkHG1STwMYP4/zr6Wm3bU56lKTd0euaaxaAHIyByR3rUs3MLAsd/c/5Fc7odx5kI2bgMZIbBI9uK6C0AOcc55/GvRp1E1ZHDNPdJGssxCjJ9wOlWo7w+UuFJHOffmqG1iAQFDHALEdquQI3IJxgdxXQ3E1TViHUwLmwniYEJNGyMvXII4/XBr5ekiaykmhbOY5CoBB5AJ/zzX1dvjTDOxGwlvl65xXzF46hGk+Lb22UkYG8qQQCSc5H1pTi6lKUf8zooT5JWaIbKbfAxABVwCrgA9ehBrQsiQgBYEg8nGMisG1ufMbByOM57D2rWtZRk8kEHGCMZr55OK03R6rStex0tvIdoJySRWpBIRgdeKwrW6GAMgnHAPFattKV5IyPpXZF3WhxShJ7I27SZZIztGwg4Kt1BrRtXYgAksM5POMVi2rBcEDecYyTyOa1LSck4IAUjua3il3MpU5bM2rdlGcc4PAz0qyBvGcc9sVnK4cDGM+vce9XY5gQGBIGANoHH19a3UdrM5JQTdmiVsMoUggD1HWrFpIIpQi9z3Gap+aDyTxnjmprYIZFORyeSRXVo42uQ4a6HRorgD5V2nBDBsk/h/8AXpsoD4U4z2z3qKCQvnkKmBgVKuFUZbLHnJGM1nS82OUdNCt5Zjzxn6moyPMIzgDuPWpbjLkEEAZ6UwZxkqADnAJ5rrsjl1vZoVpA3ygZOcYFMEAJycEduaQQvuJHA7EVIo2jaHIPY4pNK176my0tYRExuUD8c5oIY4CjJAzx296b5QEjEEE9DRyQSABjgD1/+tWMnJamt4rS5bs7h42HJAxggdx/nmtSK55BxkjkA1jRsMgKdzY5Hr61dtpiGUY3DP3SOlc8ld6ouE3skdBBMrsBkZIzjPSldhvyQCQehNUYpgcHAAI9OtWN6KTyCe+DWOzOrmdhGfawzSY8yZGIbaCcsADjilfa+SDwOuKZBGFmDkYOMcHt9KbUXaxLTexZlIWFSOQwBBHGR61kzgs5IyR/dHb3rYu182PJAB9uKyJpBk4AAHUZ6Gq5I2v1ITvuQ7wck7ic8ZPahWDjnOenNQyBvMJ5wRkA+g70wHHABH1OcUncvmu7JF9ZPKQY5GMdakjuN6kgjPas6GQJhSSQOmRipVbc4CvtGc4GOazsupNm/JGpHdEDHGO9TxS5fBIAIJ3E+nb15rNiKqcKBg8mpkKMCScfjii9tmN2i7JmrHMCMHkjpkVcgkKJgFiTxuzyP/1VipKSCMAjNXIXZ3DHJIPBzgDjv2pczRKcexfERYZYg4OelVryIZHIPOORk+3TpV2ORWTIJBI6Yxg0OhfbhsKBtKgDBzzk007v3mC3MK4tSJN24DIIwef0qnc2Q+6CG6cr0PvXRTRliAgAAPOR+RFULmAhixXPJJwMfWtotPRMza7mEIxbTjOdgOck8V6z8OroRW6gYIxyG7e31ry2YGRQrgEnG4qMcj6113hXUBbOgVjjjPb61xYqnJwv1CKtuz2J7oFMZ6dOM1kXB3FslQwOT2wf6VVh1UvsAIPH5VFcTEc54zyD3qKctPeTOiWiGtgOQGCkn7xBI/So+SMA88Y4zSMUQcYAPp780ifvSB2BrW6SEo6XvcsKpdSQQDxwK17K33oAwIPYetUbSIZGBitm2jEhCMAAOSCOv41yScXoaO7d7FyBdmEHar9uR1PA6ciq8cYXpxmrceFGCAPp3oim0Q1bQsRYzwc8VK0oAAABNQphSDnGe4qRiCMcEnmulIhocvJzjGOvvT2Jzjb+ZFR7uOMn6Ub9gz0ppWJ21JGbC+gqNn7gjANRy7sEDuahJ5IOQc8ADtVPQL6kxbJyDkHoP/r09TkgZBOOQO3tVTeUORyc/pT1kzJyeO1IrzLasevB9MGpw3A3cVTicnjIGeMVP1Az0qQtYsqR6Y/Gn55GCAD1JqJX3jqAcdzTlJCgHBPejRkkqse+M56irAO4DByarKBnOT1x0qVGwTkEADr607BqTDO04O0/SnoCWJByOoHpUQIbnmpEBJ4BPoAaQldPQmUhhnOR29iKfuyAc5BGQahTIPORzzUhcBfc9KFYNeo45IGMZzSHGee3cUo5QDv346009eTg547Uxig5Ocdf4jTuDye3Sm9BnvTgeo9KWvUB4Yg4AzTs/nTBgZ9KCTx1pgPPrjpQM9f09KaMZzk8+9OA7igAxxjn6ilNHSgcUxWsHUZ6/SloooGFFFFABRSdaWgBAc1HIucdeKlqN+AeOf50AVz1HTrX5i/tm6Ylj8bdaO0MLiMSsgHUAKSf1BP1r9OphsGR161+cX7diGL4vxkkEPYDsARll7/hXRRi5cyXY+/4Lk/7UhY8z+B90P8AhJLSM4CyNiPbzuHGQfQdK4r41RtbeK9WYffkuWA9O2Meg/8Ar10Pwkf7FrVu8blfLYJkYJB65/Ks/wCOVsIvF2ptnerOZGA6dBgfQjnivjKC5asl5n9N4aK+tzS6xPmmUu00qAnBLYOcEc9Pwqa3UKocqxZQBuB4rN1C58rUHRTkAnPGM55q5ZsTGTywIHfNe86q5VZbn87ZjTtmFSNtnsbNvcBgB0bPPWtFLdbpAcKm35Tnv/8AXrFhcuQQAG6En09K1bdwmBnbgj5ieMVzSajqethIyno9EhX07YhkIwqnr0xUcYMuVRcqCAzDtWz8s6nIxFj7vWq72KRykxEkBcnIwAfrRzTa0PUdPmVorUpCFUwOSc9MVIwOwCJwC42nCg5FTZECoSQ2SV+YdSegogKxyjd8pzhSB0NLmlfQFDk6Ms2lqI1VSeAMZJ/zzStEqkFS2RwKWSRlZSDkEZJ649sUisXk29Ce4q7uS10NraXuAj8yQkDLdCe/0p7wgqYmUYDAkEcgjt61PaN5KIoVcAk57nPqaukI0aHG9sdfWqUrLc0heMuZo+lf2Z9We11V1jdVUttbuMbRkkDnJB/+tXt/jcxC/lEJL5yQW/iA4Bz+VfNHwB1M6b4lswo+S4OCPQ5UA/yFfWHji2jdldQoJQZ2+uBz7Vw0XGFeTWlz8pzrnThO5w9mAzADp7nGPWtqxcMgbnB74xmsa2wh2HAO4ncRjj0+grXtlHylHyMdMDBr1VeW546lzJXNWMo3Qk5HUgCpcdxgcAc/561VQkY249+KnSQ9DjJHeqbb0uaJsniY7eudpwee/vUisowWOcnuBimMTIRk8gcYGKkjj3rgkj3qGl6kXS3RoQACMnP4VZgBPI6+pqtAqopGM5GM4q3AUU5yTnpisrJ7ImMkrtItIdy4yOOeKtQgqobGD61BbgZOByfU1ZLEKABgHr/jT5bD5k2raGhYrvTJHX0plwoyTnBzjaQRTtPm2Ak8gnp1qS6O8DOSB0z70JcxDcou6ZSiQqCScHOAOvFT4DIGXJIHIx3qEMS2McDipoSEfOOo5zRGyehbTWrJYyfL6Ec55p8YLNjtjjn+lRglgST34GO1WIk+UEEA9Rg1ve6vcFNPfQlXbkDlh0wavQSgso27fb0qhFuUnqB/OrEZJfuMHqe9SpamUrdzorGYFk7AnHSuw09vkXvwK4SzkAfk4OOldXpFyGG3ILDuO9aJ31sJtSjY2bqPzYyBwT3rnb62MZLE9OD7106ESL7GsvUoDg8YGatWOeMraHNSIBwCAevSoSOSTj2xVuZQrHJyR2IqBwoHGc9wRS9CrJO8im7+WmDhQT37n61C4BIwATnuatzYcAEZUHp65qkdizEkHnr3qOW5pDVlTVV22zgjtXwf+15YmDxfZTgLln8to856KBkD1GMc9K+79UlLxEE5IGAOtfFf7YWn5e2vzIuUZpXBHPLHgf4e9eTi53Vrn2HDk3HMKV+58vam8uHMex0Q8E5GT9ewrsfhbqj2eqQybVV1YMGJ5YjsfQCuLvp0ERBHB61c8I3pjvY8lgrnaB1Izz2rjwVTlbiz+gM5pqeGd10P0j0DxINY0mwYEAtErbgMZzxnPfoa37ed/LDEsueR2I/L3ry/4Z3P2jwzaEoN5GSQOpIHGOgH/wBevQbeVmiABAJGeRnAr2KHuvQ/mDMIWrSSNeKYDBLjnqDWjDe72jBYkIQwwe9c+jsVPOcDj3NTxS7Rkkg9gO9ekpNI8GUFsej6L4nW3cFpUDnAwxJyO+BXY2fiCzufuzOx7gxn+grwpdQZAACSB3BzVmz1yaJ/lldTnPDHmrV59CEkj38MGGQePao3AYYPNeU6T43vbdlUugQ9S2WJ/oP1rvdH8T2+pjZuCyAc8jg+lFrGck2tTK8TeHGljeeI7iOShwAD6g15tq1t5bnKgHv9a91lRJoypwyng15n4203ypyAOhBYDptIP/1qpu6Ih7vunn7fIMnBJ9BUBlfOAOPWprk7CcdM49OaiDcknj8K5peZ1ys9B6MQPmGQOmDUjSCQbidrHBwB+ntUIJfIJyueCBSFQvUnI6EdjRe3oO6LAY8nIIY5P+ew+lODDOCcAdKgDALg1GTuJwSMCs+YaReUhFIyaagxIScYHpUMMg6OSBjk9f0pSQ+ecE8ZB/KpfK3oW3ZptlrfubIGPQ08ksuSMnNQQ4C4JJ96l3EJwcjNOz3CUru60JYyV5IyPahXBIJBAPY84qEMTipGHyjFWrSC0ZbMTcXORkj0qSNm4HT2zUeSoI+nemhzknP4UXinZbidkrPcm+6SCRgnrUgcKQGYYAwOetVwx2hjwO/GaF+c5A+gPFJt6XM7Pcv53AZ/H3pM4bKnAHTJ/rRCAPvkFQp56c4qPedgyOooui4ytoSggsBk49h3pHILYHIHfFQiQBgQcY7+tP3kkD3z9PepbtsNWYjEYILAc8DnmpoQw5ByMdCKruTuOASSc5qWOQkcnPQAAYq+a25o7RiSjjI4FIOnUiljAXcScEdOOtNGJgCcqcZ21DsYqN+o9HDZwByeDjpU+8BDgnA9KrqiA534bjCnuKlDDBwBSku5dmKuCpLevHNNLknAHFGSwAPHPp1FGcZ6UQSS0Yklccq8ZJAA6Cl8znOMAjBI/lUSyEA7u4/KnLjABJA6ggA0lKwRktkSY7Dr6elDOVwSOD0HrjvTQxjwcgnA+6c08ODxjk1ejRstNWCAvwAPzp6KgcIc5I4IFRqRFnBGSeBilVixODgEdcdKlK/qQpxkxknEpjAyR1IpSCp+UDPUAmnscAZPSo5WLbSNwI6Y6GnaS2G1rYUPwQRz7dqFPmElhkkY570BAynJwSOooPyqOM+470Wd7hGPQQArkDpTkY7hgYB4b6f/AK6dEgLkk4XB796jLEdsexpc/cTUWrCE5PPHpxShSy/MMA9eelKcEgnAGegpCyEg85HocVSs1awrcugrkKAADyetJ95gM4H0okwwyWx9OxpsbFjjHPY5paWskVe6VhQcPxgg9Kc2d2QcYHOf8KcBngYyOtN2bmGOST3NNO3qK2uovysvyrnPPGB1700qTjIwR6D8uaedoAx8p6ZApnmHkED2xTvd7hZMUEryeT7CmpksSScE8AnoKTeSwAI5HK96kVd2T29Kab2aJsPA+UFTwR0z1ppUOCM7iOuOaTcQQcgL9OfzqNskkABMk59fyqG+jGuZdB4JyCp44/OnMxUHsT1wKYDsXOc4HpR5m9Bk5HrWi1QXu/eIySc7iQPVRnFIPl7804gtlc8Dnp3pjY9+Pes3p0Gt9xGC8nndinJn6Uxm3Y4BHrUIudr4zg+lXzJabgo31uXjtjxkjOMnFMeUNGEztGdwX+Z/+vVdmLLnjHeoGdQ3PUdDQm76g9EizJLtwAeB2zTPtO1yeo6YYZqv5ucnqfXNROTngYPcmpauNS7GpHeHBJHPtSmYsMjhR/DWUJvLIAPWrEdxhVIPB7D1rJwjFasLXd2WZbhmBB6YHI4qlLdMr9OMjkGlkcLkgD88ZqhcSl246+gOOacWroq19z0r4d3SxXcm7LF4+uc4Gf8A9Veio4dQRyCMg1474TkKMhBG70J4z6V6XZamoeCNioLjaAO57VvzO+pnOKex8N/tgW//ABkBAzYEUlnCz853AYBGOpPI4HPFeAyXa/2pE6SyOsd2CPLH3QCASD16V9L/ALadhHZfGXwvqZ3KGtAScZ5ViMj8PWvle9uvL1a/EqEot48kaxNgqSwIzx64zjtXzSrR+su6trvoftWRSlUyqELaWZ96+AdbEfgxImYv9pjQbicnaBjPPrxSySbiQTgdBXMfDmfz/BunOrM5iiAY9ge3410kp/eAYz64Ney171z8wxtLkxEr9yKQEYBOR34qBycjAB+tWGyy4zn8KjcqoAC8qMDtx/WtuVd/wOHns7bjQzhM5OO59apSzFwyjnBwfap5HyCASOORzj/CoFRySOOueDkVC3ua30uiHB4ycn0zUpyvJ6Y4qVrbaABjPUgdjTDCdpJ5Oe1DjGTuY2k92EJUY55qQqGkDdMHn39qhSIlgQSADyAetaSRhocFc+xqpJR2X4jtb4SzbkMV2ZAxyMVpwkjBHY4Jzzn/ACaztOUmUDGPxreFocgjpjoeahrm3/AiUmtGRo5ycDJ7nFKi7nycE+wpzWxKYIByecir9jpxfaTxt5GBW1JO97jTSWrH2WnHzlkywBAzk5zXX6SsaOuOSCBwBkZ//XWdbwCNAuBjB+X0J71p2EYRwQAee4xivYpqLV2eZVm/snXKwKdKzdQJZuOQe/oanWT91nOc9qqywmZ8biR6A1nBWdzld7aspW1lhsks2eoPatq1gEa5wAAOlMtrYoQWP4GrqruIPRRyMd6VWpfQ1jFbjo8lQSME9aDIoIGcknHFMuZvJiLDGR0FNjJeMHO7GDk4HNcl9bGtupYooopiCiiigBKAc9KYaXpQMcvAHGKWkHeloEFFFFABRRRQAUUUUAJ1r5v+N1m1v8R0kUcXFoGz7qygf419ID1rxH9oXTWGo6DqCEjloGwM8df61x4pXpN9j28mq+yxsGen+CLz7f4csZeuYl/wrfArhPg7cmfwjbozAvEShx2xXdkZropy5oJnFjoezxNSPmxaKKK0OEKKKKACmtyMe4/nTqjl+4fqP50APwKzNVQtGVBxnPNaY6VT1BCUz6VEloa03aWpi2aBZQCASD1x3rdgblge3Q+1YMRBvUUEhMEk579hW7EgVm6buB+HasFfc3qWsEg54HHFU5Q+0HGDjovarpJaIE9SKrH5UGD04/AVOz82TEuWxzCv1P8AOpj0qtZHdDn1YnB7e1WT0rrWxzPcWiiimIKKKKACiiigAooooAKKKKACiiigCOQCvn39o4ySajp6oRhYyXB7rzn9SPyr6Ck96+f/ANohQb63xjJhyc+gbkfjXymdP90z1Mv/AIyPmnWnBPTkdcVzc8hbJA3ADBOf0rpNaUtOwUA5Bxk457c1zrKQhwME8ntg18DGnzPQ+xjzJXMhmMku3OFB4BNTsiRRkZyMBefWmSjZIfmAA4HHTnn6/WpHKyQkOenAxitac1GLU3qbqKau1ZkekbptVgVA0YwclfYd6+m/hi5gtYlXDKFz15zjrn8yfWvl7Tt0WpphDuU/iOMcfga+j/hzbubeJ1ZtpAwVPXsc+30rdylKCtsck+Xms2eq6c8Tu4kw4PG4HGe/+c1pTSBWULzx6Z+gzWLZ2rx4cADn+JT+OK1oY3kDMOeeR6fhXDK6lyoTVtU9Bj3H70FiQR1HrUWonAQ8Y64PPakkTdIWZeD0xUN7lWAVgVIGGJxz6Vg+WLbm7i3MDxLIv2GRWIlBH3TXl4YLIAnQcDFeg+KIx/Z8gwxYqQFXoT7ntXnltpj2kMRdzMH+YHPBz6H0rhqrmVmtDsg2lZI6Twu27W4EcldzKFA5APWvcFjDAOgGOSK8P0u0aCeG4ALBGVgM45zxx9a9805c2cbMm0soOPT61rhYU2+R/ecuKkopNMo3MLyLn7uTUaB1CjrjsDV+4ZcYwBTLaBC+QMDPbiuitCMpLlZyqfu6lq3iJXJBHqKeQEYHHtirEUQWMkcjHFVJc78E49cdRXVN+zpxTRxJ8zZVvZlUkBSD79q53XRJPZuhbCsQxI68c4+lbmpIXmwvpn1rG1lPs9iXbDHByCT19PYV5s3Ko/aP7j0qS91W3PK/FckjJIAeg5xxx9K4jSYGW8VtnmOZAOmcZOCfbArpvFd75k0hUEEk/j/9asTSAIWDlsISCSDjnOf50RcedW/4B0yi3GzPZrOzFnFERKCgVVXcCTtwAOfpW94XvHidw0LOzE7iGA4zwcd8DFcnBqou9MiERDELjcD1rd8OT+aodSy4IBDZBPrXq83Na26POcFytF3xzrUNlYhC4EsoHl7ed2cj8s9/avINekS7ZswM7g7lwc445NejfEGBFurZo4wqCPJ2kgc8k+5zXkGvXH714ySMkg7Tnj1qa6vrJ6nRh6SlDmT1PMPE7l9UvtwYjzGwAMdhn9c1wN65Dsc49AOK7LXZHWeZHyMMQOeo7H8a4rUAN2TkE9R1FYxrLpI61FJaspbAxJ6evvS2IK3MpAIGQo4wSB/hSzkLGCScE468CltEDKCpIHXileK91LccZJ+6bcM7SIil22joMdDXTaEASMgA54JOK4pJVEgBOGB5NdZopEwA5KnqQelctSPO7QVi37q5DvLIARpjDgjg54rlvGlntRXjJAxuJx1P+FdVaBPKGwgqP4h3rL8Uxr/Z4cFt/cn07YrelKcLRe5zS97Y+cfiFphnSYrGJTtyVYcEDsT6V49LKbe4ePaCM/cA6D0969z8aoHjuSxJULxt7nrgnsK8Iuoo01KZNgLZAZgOvpzX6Jlsn7LVJHHiZRWjQuqk3Vyk7/fCkZ6ccdvwrl7+1UXRlIAyeD6jsK6y9G6EhQXYA4A/xrndSQrGm9SoAxjqRXrwlFKyR4tSKlqZdzbAgFcA9SP5c/0qlIjRbjkbSAvIzg1oSOd2wgqQOSRVS8KoNpOHOeAMH9a6otvWxxu19UQ2zsIACv3SfmxyR6H1qeMl5EYnA9AO/wBarwOQQjHryas4EZwCcY4yByfSm9dLEq3Qs3MnmXILnBzktjiiWTyZOCMkHAAByO/X/IqJQWC5bJA4GM/macxWdyocOVHbsaduS2lilvqNjO9lOSpBycDJI9K7LwxHG7pk8kjJPY+ntXHRAZAyeuMrXceGIQ0ChWKyhlBLDgj1HvXFiISmr3PVwaiquqPVfDkZYDIIye/OK7XTYtpwcY9CK5bw4pSNCpA5HT1rsrRAQMkA4zkHIrxPebsfStvujSiQlcdF9KuxxKYydzc9Vx0qrAf3YJOF7NVoNsi2qx5HTPWqpydyknNaGdfKUdwjhlzkZHQelZhUIGcfeIxtPatK8fGVIwe9ZVwSAemcZHHetqkm3rsawpSbWpGUDtgntwDVqOJcY3cetU0ySATyR1NSs5iiAJ3c8sOK8ypUUdrNfM9GNJRV7mlCwXChiRng5qTzNrD5uM85rGa+WCMOW25GQW6Ef1rmtd8atAwjtAs0xOMZPBHrjpXn+0lJ+6tfQV9dGd42ppC5LOCMgckACqt144stPkKSTJEy4XBGcnpj0ry5p7rVMyXtwIS4AZY2OAB2PrXNa14ws9CDRxkSvnnYRkH3rpjTrVPdcrXOWpi/Zto9uPjgXQRIYpXLnaCFPHfJ9BjvWXb+NLy8kmEEIxGfmZ2wAPXI/wDrV4Jf/GTURujgmWNAANsR5P1Arm18bXrXdzLHdSESLzGpIxjrx0Y+vpXpUMqq1VZQfMv62R588yVON20fTjeI9TuI2ngWGeEKRhWzhvf0HvWePFV/DCWu7CcIODIFyoHr6mvnG38XajN5oSWd0iU5ZUYqDnHzEfdHQZPcitWz+JGt/Z0hNzIYAuPKLHB9vwrarkmJhHnnS09WjOjnEHPlUlc99tPGMFy2UY8nHzAg/ka07fXYnkBDAkj739K8UsPES6gifaYjG5UEGMkYI962rLWXgkARy4HOC2f1ry62FlBab9n/AJn0lPERq2TZ7DHfiQfL8uDk+9E0okOQSPwrktC14OqggHd1Gc11B8t0VwuSDkHPQmuSk6vNaat6anZFcr95adB8Ts2ckYHPYU8DzE4LZHU56VTSQs4BHc4wOh/pVhHKA7Tg9j6e/pXWm17u/wAjGq9bI0becbFXLZJ54GK6Wx5RVUgkjJIJ/I1x8crFgSR1zwMZP0rptNuFYIy4AC5YeppNcr1V2Y2NtQnlkEYYHuetZ19EhBIwMnsKtCQOqyEg7hzt7enNVb6RAhJIBx096jd+/EUVruczfKYdxB4J6GuR1eRyXdT8x6cYrqdSJcMR0J9a5PVmG0oB82M4Jxn3FOLdtIu3c3s5ProYbSOzkgZGehNX40eSMAYBBBzVZIhE2eMg5BxnmtbTYBJGSWyB0yACfwreNt1+hE5pbIqu5to2chSx4wTjNcF4u8WjSIGdXBYkqFY4IPofb3rvtchEcDudwAGSMdK8ou9KPiXUyZ3Dx5IC4OfYfWtoUIVJpN3R52PxMKFHmW/zPNNe8U3mo3pBdwW6KDkH8a6jwB8N9A8TaDrN9rviWPS9QgCtbWCygG4H/AuePQVj+N/DEvhrWXt5iseCAuAe/auVvYjAxk2qz44IGWH419RClPDJeysvkfn2InVxHvTk7HsQ+Efw3j8LX93e/EWQaxHGWt7CIInOD8jAg5JOADnjuOtePyRrICUDIoHBk4J9qpLKzZkdQWA5PU/TNTLcMcnaSQe3YV0LEYi3LUafyRxxhS3jc6/wFo41ad4zkZBzxzxzXSa78Mw0JlQhXXom0nI9frUnwV01rq5e4YgAJu3HoFz0+p61614k1O0sbRg8kbMQDtDBsDtyD1/lUU8S6NzrdGVS3KrnzNqFld6JMUcsik57jHoM+tX9N8RyoqQyIrqCRvLHJB9R3x6102v3J1qZmgibarAlXTOT6Y/wrCXwne3Em7yig6kBcAD/ABrGqqVdXSsdlClVpy5oo3dMvYpCrKwUKTx0B/CuktLgS8A4IAwOma46z0Ke03goWIOSqnNdPpUUsiRRuW8uPO0EYz6/WvIqUlB6s+lpTco3l7qOpsf3i8kZAqzIDngEj1zUVjbkJkA4FX4c7cAgZPPuPT86yUXsZVE5pxTMfUoi9swIAJB+YjIxXz/4kgWHVblcEAycMOjcDke31r6I1DJWUBguMg5FeCeN0kOoM2wAEncOK9rDKVtTw8cpKmrnNgB+MqACQC3OKhZX9PwY9acFKOSME4JAJ70pkdwCAFBHKkdK7rXPnpO+46JgBggbs445x7UiKxmZgcDPY1HG5xyMn2GKnGJAxz+Ganl7MhM0NOEbSgbwHAJG44zWnNIDCWZwmF4BGcn0rJ02BmQKcF85z9a0byILCBuK7eQcZriqRZ1Qcraos6BGG1OILGC5JIyM8/0GK9EEheASEgk9QBj8MV534dkU6rCSWJ7ADgn3PYV3sYMQUoWABzuB7142IjPmtY9fDp8tyyXUqMA5HGDVfUt8oG593IbnkjA457D26U2VyRwCOxI71HdOXi6ZOO9YwikdE0uWzOd1Rg8gkHIHJHY1msw35YDOcgKKv6kNs5UENg5yOnNZkwAKOWVBxg+tepFXV+U85O/UvW0gZsgAdAR0OO5q8ig7wMb+p5rNTd5bFegHIAz+lWY5QkYHBOM9amcZN+6rFqVtGyteOwXJ4wcjmnwlBCgbB3cDjOR7/wCJqHUJPlBZQAR0znGf61JZ4WNRglQACD/jRey1REYwd7kszbI2wcEjHWq+nyRMs2cDnDKF69/8iprgAR7sBSR0BziqdlIQ7FD16Cp57RuKXJF6GvcHzFZw5fcMgkdfoPSuW1Bj9rVcck8DFdUiuUGTksNuGGRk9x6fjXI6pK0LqXcE5xx3aumi2xVHeNn+Zt2U3ALAJk9hge/FaKsjHAGQfUVkWiqY0Gd5IDH2J5IrRtn8tu4APBPT61zVGRTq1IR02O98Gw/aBEVRN6uNoJxgg8HPavWNRJisbUGMj+HDcfiK8z+F1uuoyojKJHLFhnt6HPQV6b4kkQTWwferqQXwclxjAGOmB2xXi1IKSlKVzO3PU0QadKYmJCsxIwBnivSfB2EgZEAiLggr69/515vYzBHLRpkYIQP6Hsf8a9I8KKhVMZzjnHOPWvCpxftL66dLlOKb1uYHjeyaHWkkLHAJVlIxnv0rnL1BcW7gEouRkDvjmu6+IFuGlidcuhxktwR/nFcW9uZVcZAAHBJwDX1uFTbUmjmqWexzlnCI3II2ZY8A8deprqNHAycEBicn1rl0HlzhCWGDgZ5NdNpMioQckdxx1r6mlKKTTRyPk2PRPD8wUBSD1wK7Cwz9/BKDALf0rhdCcNsYZPqGH6V2mmkoYgxyM7iB0+h/+tXVDTZGElFdDesmfaVUE/UZwKvR4AIIy3QHPaqFq4XJHf0FWUJJ3biQuAQBwCf8a6YwcnexKaBoyQ5IIUD7wHQ9q8G+NtqbHxFbSKoPnZjJYZzhQSPr/LNfQKqJVIA68mvKvj5oaS+HbK9EZMVvOSwU/dO3cT7ZAxzXQnFJ05dTSKtJNNnils2RwMBjgYOenWtW0wAD154Oc4NZMDCF12hVBywwBkE981p2RAbczgDjC4/WvlZx5JtQWh6km23qdFZy7cA4C5xkjOMd89a2Ipc4CkdsnNc3b3AZ9oBHGDnvW5ZyKY0AyCRznjBrqhNvSxm5dzZiJ3KM4z71o2swX5O+fTtWTExAxngjBrQtmUIu4cdRj+ddMW7GTSZr27JHJk7sMew7+vsKtRTeZIQpyoODiqttKpUsQWGBgZzVpG2RDaASpJHHUE5rphPyOOpEsnY3ykE+oqxEyovcAdM9qpq0jckKFHfODj+pqV5k27Mkk9cnrXTe+yM00tjRtbkvwGOOxBq8mSAScjPJyOPrWLBN82G4H0xWjC2EOwjJwCRzVbbDmy/96AlSMZ5BIz+XWoSWyADge4piAIFcYyeeB1qfzgwwEA9c4roTl01OdN7MdukRVwe9MdndhkcY6+lPWQK2Dg0yRCpJGAO4pcnM72Gk46rbsMlmdUAAGRimiQ+UpY/NuOQey9vrTvM+U4/M8U2MEqSenbFS4I25nsiW2UPztIIrQjdIo2JA4HOaz4Xyu0HC88e9WoIQ/VsgeprGcU9zeCfUuRSCXkg5HoTViN8cetRQ4UdR7VZSNNmWIz6EVyy10aNLsmDLGvAJBBJPHFLEySdtwPUDBzmqm8c8ZGOhqe1O4BmXYTzt4/pxWSS7mkVdXNG8BESEjqASxOMjpx61z94R5nyZ+Y/Wty7OYUBUYVdoAH559/eseVAMnIwfeuhbGTVmViQOCSc8fWom2xuepBPU9AfSpmjyASQD6g5/WoJkTkltpAzyamzegbEFxuBDryMjPNKGZsHgD60xWU4wVcHoQc5pHkwowTjuKylS5SFDW9i4l1khRgjpj19qsyShDgZB9D2rIBEQyuMk5OB3PWnm5ZnGDnCjjOeneoWhsmlua9vcn+I5zkDBxVy3mMXBZmyepOawY5wcgtgk8etWI5iOd2MdBTb8hKL3R0iXh3g5z7mtG3uc7Twc8EY6DvXMQ3PBJIz3wP6Veh1EqpUEtx3NZXDXbY6B1HlsxPvgdaqzRF4yDzjoM9aht70SNluemAOKmeQN0OAeT710Qk7WQ2uhk3MQRidgJAOCexqTSJPIeRgVXJ3GpblRLvIP3eTnj/8AXUGmlo7h/mIDgqcDqOoGPTNaOMmjNK7tY7Sx1BmAGcYHAznPpzWsl2JlyT0rjLC5dGw4wcnpzj/69bcc5wMEgHk4ricWnYpx6NmwZxMfkIJHGQelWrQfMAQPc+lZlmAsYUHBJJyAB1Oa2bFDIwGOaxnzXNIpLqaltCM5QMcnnJ4J9vStmKIcA54qnZwlVAPFX4+uMegHvWVurLty6lmBOPU/Wp1BYZI4qBcKPUg8/wCFOSTPBJxjuK6I+ZlIsIx3YI4xxkdak3EnjA7c1XDblyAeOKlDAAA9BWpBKJOoGCc4wKa6gYcgEjgDuKiUkHPamlzuGT16CjULjnkxnnB7VHIx4x1NBbIORx05pgIAJJxzQApI2glQWA4B7GlVgecZOMY9Kj5bJ/Q08KqEbcn14xz3qWW0mWI228Hg9xU6SZ44wegqrgKQFORjo3JqeMgDPT+lL0JsWA3HQj696kjcHrggjjio0UkgnlelOTAfkcYPIPOaQrE6napLNknpn9KlVyoGPXGMfrVdMZBB/OpFIGOScnvQBZVgAPQcdKVWOMjr6A1Gmeuc9eTUikEjj6VKuO1iYHpzjNPVlXJJ47cVFvwM4wKfG3I5yO1aW0AlBB/OnAcZ/nUe78fehXIAB4zyKEhdR/Jxz0NOBGeOpH51GGIYc1IPrVCF9+pp2cD1NN6HJGfajOccc0AOA6k/jS4PA7UZOAKQcH2z+ZoAeOpo79KWigYUUUnvQAtJR1ooAWik6UtABTW6U6mPnaeeMUAVnIOQT7EjqK/Pr9vXSPK+JtlclQEksMAn+Ihh/wDXr9BZCQO5+g618Tf8FCrQJN4YuQArOjJuI65OcH9R+Na03ZtI+y4TrOjmtN3sfJ3w2uo7DxBC6upjyxKAEYYnqf8APetT9oh0n120lh2/PbKZXwBkn27dsVzPhRiurANgMr7hnnI/D8q6b4tGS5eG6KqqbFjQkjkAda+Ll7R4iUbH9VQg3ioz62PjnxO72+uTsGKKWDZGD6Z4qXTdULzndk7ug6Y/CofG0RXVnG7JJOB9MVgCYxMn3hg5BBGRX0ND3qfKkfzdxFUlhc2rJ3tc9OsY1JD4ILcjJyD7ir7jcx3jDE8jpkD2rktM1xJoFCvtzgDB9O/NdNZSJJaQlJTISCxLc59qxnfmtJXZ6WAxtCrBJJ3NW1clFyCc1qgAwhACAR9319ax7dBHHhNxfkhm6c9s1cjuD5gAJ47Y60oyS1Z9NSnGC5txby0ljYFQAAe3cetQtbEKH5IUnAHYnqa2VzdbAXABAUtjOAO1RSWbRq3OQBwMdaJKLs2jolH28VKJkKSr5A6nn8alMe5QPU4BHahY1jIVySWJOGPQ98CiWQohVRhQck4zWNnF3RnTpq9paF0MFUADJ7nOasWshVSZVUgZJAPH41nW6FmB3hsAEjOOP6n2q6oD7kJBAHIpODqu0kdXslJXvt1PUvg3eyQeJNOfBKhsgdjyDk/lX2X4ieS50u3uHBCzJu4PTjj8K+E/h5ci11C0uS5CRyqSCMYOcY/Wvulp1vfCNgxHmB0B3scg4ABAHYDp/jWcZWqxcmflWcQ/cKT11OShjDPnIz6GtaxfYQq8eh9Kz4oiJDhuMnHHT2rQt0KycAEkAEg9favZbb21PnVUvFaGvCMDAxk9SRRk8KgwAScAY69TUSs4UZ4J6FRUseQpzkt3zxUWZDXNrH8yZMuQScEEEgHAPt9KsxuAeRxx+NVYscls5I6cEfQ1ZhyxycY75q9tESlbRlu2c7fmyTkjAPAHb8auq48wHCkEZIFVLZsYIOz/ABqz9zBUDJ7UuVX1CPLGWpdT5mBwMdMnt9KveYSUBG7cMA56Y9aq2xKxDJBJHpUzE8ZPA7+tYyg4u/Q0td+RciY9jjI49vep5JDKcnOM5J9faq9uuWBDDOPTP4VPICuMEZ6jtVQvFavcxaghpIXGAcmnI4UngnBxigqcA4JOM49R61NEgZDwB/ESDih2RXuxWg0MDjPParEWFXJwB0GO9RNG3JIO0c8U4RbWBIG4gdPTtQpRWltxvWyuTiU7uUOOMFe31qdEO7OQAeg96ijBPfgVKvJBA4HXNCZk42ehaR3j25JIzjk8Ct/SLpo3AK4GeT0xXOJLkqA5OMjHb8q0bKfYwwG6jGf51qlcF7u56BaSiSMHOR6VDqpHl9TjqQCRVHRbtCoBPI4JPc0/Wrk+SMHCn070nK2plKNndGBcz5ckDv0z0qrJLkZzj8aiuJAudnBJJIJxSwAyJyMAjlSP0okr6lRTTuxS/BHT+tVGyScAZzx2x71bIBJHJx7VG8ZGQOM84xU2adlsVdKRk3qNglTgAdeK+Tf2u9OEnhYyALkShSWGcqWGf0H619bXgG0jr15r5v8A2q9Ma4+H9/KiqXU7cZGRnv8AhzXl4yLiuZI+hymbhi6bT6nwlJK7IQmRlduGI6HsTUvhGRY9SgjBbasufmBxke/9aq7DcA4P3gDkirOhqIdSCOxjCsA7ZyR7Y/KuDB1XKdpNfqf0vj/3uHSn1R98fB6GW48JWkxGIycKRxngZOPTPvXoojMWCGIXoR615n8ANcF34Ca0PD2zoArAZC7cZz9SMivSo5nYkHhCPavfhJN3P5jziPs8TO66kpdlJAwWPYjj/wCtUsZGwghRjqFBFNj2JjJ5bjgfjUuzcMjGPrXYtEfMyj1Q3jIOcc80pZl6EAZ5pj4J2gj3BGeO9N80mQr0Hbmmm0Q4W6E3nMCMEgfWtLT9be24RsE984JrFllZjjI+UHnGahSUK2SSCAaaux2urHpOnfEKSzCBi7KTg5y1R+IvHUWrwmEptJ6EYwf6/nXnnnFzkMfpmo/MIc8k8flWbk07GSjfoXbmcO2CcAZwB71EXBUAHoOciqjO7Z2uy+uD1pgm+6hPJyQPUCk0zfltsXEm2kqFzjsvf1NScNuJPAPHv7iswSk5wDkNjj0/zmrIkOCCAR2yeRSScVqPctGVdhBJyeBjnmoUcqeRUERJOc4p8jAtkE1m3qTo+pY3qycZGe+MVIuAoIO49x6VSVWDDJ+Xr+NWY2wpJPUZ4NSlGQmrFhZMDPOKmjlwOSD9BWeJwcqDyDxirIYKMEsQe6jP6Vo126FR30Ligy4Cc0wsynqCQfSo1LR4Bzj19KCdzZycflVWdtSW23sTrKWYBcBh2xn60OPzpifKCRkk4xnsKdvzjIxzQml8Q/ha5kO58sZ6DkVIWCrwOfSmHON3ICnOQaMgsT0B6ZpNc3Ub1ZbRwyjIOMYLAdKYcuQWJOOmTUSIGkDIWGFwRngn/GpvmUgjg4xkCp95Mako9NQijQbtxIJAGRSsBuJAIGOoH6U1WCOgOCQckdiac0h5zgDsKE4y1sCu1diqAzYboOmRTgoGWAIBPAbmmqRxxwPU0A8gkggHjNW72HZKNyQghQS2CecDvT1xtHr3FRtxgHIye5p6ttyGAyDtOT0P+NZK27JUXKwhY8YGfenRtjPHOe1NEnzkDOD3pcFcn2o917DV02hxckYHTuPShASoweVOenWmLO+eRj61MroF+bueMnHNDVnoF0noMLFmxgfjQuVYjPHrTpFGQf8A61RSMisAGzk9z0PpRy8ty46bEiEK54CgnPy96nBG0MNpUjpnmqSgqQMkgHv3qUPtBB5NK6T1Q030RJgspIABAyBnOafG21TnAPbmoY5uhHJ6cj86kDBcZHI6UXT1QkurJXxjJyeOKilOTkHGeBmpMhkz2FRj976gL39aHFyXkLoLghTn5h2ocAqQRkfoaQTADIHAOORSs5bkc59arlUY2KSbEjc7snj05pWUuckDrSchiWHXk04EN3wPQUktR2vYYF3MCWIHtRKvUjOO1SHGDnkDpg1GTx9abUk73JatoRRyhwADjParCKFB2jIHJI7UwJyDkjB3D2oLncARkDqapWW24nzJbEgIUkjk0wHAOOTz1oDhsjaQOn1pXQnZggIMkjHWs1e+pSstX1Gjc/BBHp70mCik4IJPQ9hR0IIIyetNd+atNN2sStHZDgoI3A4IOP8A69ODeWo2gZpA2OduDTDISMgdemT1q79yk5dSbBcgAnP9aST5iN3UU0OABgtuPUEYGPr3pSFbgnDYyBms37w48shWYckcZH5U04xycc8kmmtlWAIIA7460mMDOc4prRakWi+opIU4PJHI471FKQ7c7go5yO59KbLMFHABqL7SBjoSR0PSj3Xqi07rlsJIzBhtbG08UiAMcZ5P86gZxu6kj3NSIyxJgkE55P17VXu3sNRaJTjBAOSOM1XkQkgEZJyQPanF1LFcYOeTnGKimJDAjGPY09LErR9wVSmSMYYZGD1poJAO9gT6qMZppl2YycL0Ht6Uw8MUHueKlp20Kk/kPiUMWLJwpBVu9SFdq5xn2NOVQIwQST0Ipju4xwCuOuefyrntBO9tQUu5DPMyocjA7GqULFrjJYge/arNwxCkjp2AqvEWZgDgHOMVaUXq9C5RUrNI6vRrxYYgSCCOcVurr8aTWrZbcky554IPeuKtpjFGQwz6HPSo7q8+R2JwAA2fcHIpuPQtQb6Hnn7c4SDxV4JuHAdJFli2nOGyeBxzzmvjy4kB8R34Yt5aT7QoP3RtH59etfX37bIW7m+H9zJ8qAs2Scc4U4zXxrO8rXd8E2F5SVYuMkDHbHOfr/8AXrwnTca+mup+s8MNvCKCfc+xfg24fwRamPzWQHCuzEgggdR68detd4FkOCCBn1rzb4G6jLH8OtLsnG9lUEkDgHt+ODyK9JtzlgHG05r3HFp3sfBZrCUMTOPmOQNGATggjJHp7VVuX/eYAz2q3fSHcFUYGPXis4Au/wA4OQegOOam7TueMm10FVHwAwIHYmpYLcZJJAIPripIoWc4IyOmMdqmDsI9pBUkdB2qI2uxxfQZ5LFSRzVd0dXy2PXAq8ilc5PaoJVzjPUH86JJx2QOMbXIIiem7IJ+6OxrRWMxqDxg8fWoLe32NuK5JPBB6/8A6quOBjAOT2ArSC0XOZrlsWtNjRJwz8ZIAxiutFsp2FSMgdu5rmdPiC7PuttOQQMYPciuuso9yAkjOABiuqKuRLTUqPAFJBQ5B5wO9TxOEXac8DHWpLi3KkkEjPIxVUFcZ5LduSMVVraEOSkadrjgZOBxz1/Ot2yjI4wCOMEZ71zNpLuZAcZzwM4rsNHYP8pbI9Og+tb052OWpTsaNrGzDBQgAcEnOasLAEI+XPvjNSxqEAA7+gp4AGeSc+tKU22YKCGRx7WJPJIHWnswVST0qnfXJhdAvIHLH0FTGddoOc1z8zvZm1tEyG7clBnjBz9DRZygDBOT6D/CqtxMGJGcnqBTIJmEyAfdzz/jUrRl20tY2gCBycn1paZGwZQfXmn1sZBRRRQBG+SOCBSqcigjJpwGKEPoFLRRQIKKKKACiiigAooooASvNPj9YPc+BXnhJWa2lWRCO2P/AK+K9K7VzvxB08ar4O1W3xnMLNj6c/0rGrHmg0dGGn7OtCXmcb8ELrFhc2xJJBD8+/8A+sV6qeK8Q+CV4E1ERHKvLF8wJzyAD/Svbqzw0r00j1c6hy4xy/mSY6iiiuo8IKKKKACkIzS0UANHNRPH56OCcg5XGOlSjIPtTCVXcARnOT+NS3YavfQ5kYgupIyctG2Dg5yOordtX81S23HA59etZOl6ZHdX17cSB93msv3iAR9K1LVFieYAnAOBk+lcq0V2dEn0JJScHP5VnSMwRsncScYPfNWsFyRz3FLaxRyTMMMdnUMOMn60oRcnrsVdQRYsFIgGTkknmrJ6VFb9HGAAHIAA7VNXYtDlCiiimIKKKKACiiigAooooAKKKKACiiigCvO2GQeuRXgf7Qkha+gC4yiHkjIHTj8cmve7n/Wx/j/KvB/j/wDu9Qgk24zHjPrnj+gH418lnUrU2epgf4iPmfWWEUjZ9a5ya7jLNsb5hwRzW34ikZpXAIHJwMYwayJI02ggZDcA18RTk5aS0Ps4fB7yMiR/ML+aC248BDjH1NRTAtFgZAA6DvVm4BBIKgDvgdaiIZVxwAeg6Zx3pOylp0NIyS2K+kK8WoxYBZBjJckn0Bz36V9I/DK7SOAphugYADIBP9OtfOFtLs1CHgBgQTkZA9s17z8N7hksVfdkHADZ4I7D35rqU1ypy3OOUo8zR7nZlp7dCWwuMgHHH41p2qKo3DqOD3rlNLuytooY5T0J9a6KwlaS3MgYbAcZHH+frXP7RXs0Z62tcdOu6Qg4HfJ6VSv7ZLgKhAdMjcp6H1HHarckwbAByWPHP9ag8oEEnp61xVKnvaouzasjl/HKKmjxhAFIJXIGBg9Bn61wV+z3dtEC+MKFBTjvXe+MYRPbRoWABJAB7Huf/rmuGuYdgOeVTk4Gc/hXm1ainO0mdlGC5bS1NnTQxgQygAIVYFRjBHQ17JolyXtUzzxjmvJdOG+yiJUnIyFIx/n8K9O8MsX09AG6nPPUHA/IcVWGclV0MMUrwtbY0ruFGOVPH8qhtQVYYcEVaZDj52O2s9ZMTYU4Gevv6V212205Rszz4XcbGzFIWB3duee49qhuBlsr196IroiMoFPIxxQuUO7b+ddyfPDa6OdLldzLky1yRuAxwQPWub8Z3It7BsMR8wH0zXY/ZkUM2zkknHrXn/jh2EzKWATGCgA4Oev/ANavJqQUL8ux6FOSb0PLvEJD5I4yaj8PrEcRPHkMewBFN8Q27HY2/OCcKe3vip/Dx8sAMMkE85B4PPUVVCyjdysdm61Z22niCG2EcUIiTGAsfH412OjWhlgR45XAUZ2j+Me9cTZy42kcjuDXUaTezBIwWXBGDngD6V1wjZqS1PPqwa1RH41uzcQICi/u1wTnHH9a8U1eRbi6lHHygvkjoB/OvUfGOriIyoAHjyfugZz65/pXlLXTNPJKy7yhIIU4I9OR6cVjipSmvddmdVD3FqeZeJLhHuZQGVueCpyCPXNcRqcp87g8HjGO9dbrJKXEoIIbcWIHGD6VxmosGmkQ/IQOvofat6duVRepu6iT1u0VLkvHGQTjJ6H/AAp9nceWmWOfTNUb2f8AcgZyQDlhnmiymHlDJIOMgY71EoU+b3VY1fJJe6bMNwkj8YBzya6/ww2+WEAkvkknORwevtXBwL5k/wAhCgjBBGT9a7nwsTBIArAZBPI6j+lRNPTm/r5mF1ot2j0dJHS2VSAFUY+UY4/qaxfEjl7Egn5fp+NXra7eVFByOOQaoeLIyLOFlJIlBIBGM49K1gordC1TseVa9p6yW8jlMhgRz0yRXzh4hgl03WLlX4cNuGD29R+VfVF+rXEXlsCMjnAwM+tfPXxJ0p4dbnlcARYC5AJDHPX/AOtX02W6Sab+85q9K62OZMpexjLgxFznDDBrI18lEDKMEDuO/vWlLGGhiUnDKcjPQ+xPpVXWE+0pksCcBSTnoK+pjyxaV9zyalPmiznY5DJuCkZYYI9R/gKhliCxqhwSp4IJOffmrFtAJGkRJACASSQcEelRMTIAjAZXrz3Ndq5VpuzyZSVklr6lKWMGUFsYHI7VJsLksCWIOSAMZpLyPlXA4B28HqPemicnBPHHFa+0SHzW6E+nyGSVw4IwDj3qUxrE7EtjPeoYXG/jcjkZ3AYxVtcsh5GehYjP+TQ5N+SFzyvoV0UrdJgqQwyAOc133hyFwE2oSxHHv71wtuAsgOM8jtXpvhOBpFQhyXHzYAzgY5rhxEr6NHsYCq+ezt9x6R4XZzHtYBm9hgH8OwrsrFSijPJPQCub8NQAQI6HBYZxXX2sO6PdjPYmvLjyxdrWPoIVG3orF+Jjt2Yz0OQP61LKAkWSD07inW0RSMNglSODSXG91284PQY71NoRWupok09EZFyrkEsCeeAp5+tUJGUEYOR1zWzK+V5BGBjp05rHvAQSQvPbtXPUlG143O2CfV3Kc5I5349gOntVO5vRHkOSQRg84/Cpbh1BGAAgGc56n+grE1GeM4Ibfj+E9DXJVV2mpWOqEW5FbUrie7UkMY42JVWbvj69q5y/1mw0qCRjjzVGWJIHP9aq+INZu5IJLaKQRxFidrKQQw6cnoP0PFeVaxqMl7chnLDGUKk9eeePyr0MPSlN3Wljixc4UNU9zc1fxrcagZbS2JIkBTaO/pVC58HahNYma5R1baNoIOCDzgnofrWv4GttPs7iOW7AlctkqyZIA9j2r2O91PR9d8ONbwSxxSMhztONygccHrzivfoOhRaV9WfKYmWJqaygfM406KC5LuoVgCokIGRx2r03w98cNK0DwRZ+GrnwlpN1BAQxnkXDTMDklmAJGSOcY9K881/S7iC/njOSVbCj27n61lDT5clWQkY712y59eSW/nY82WGb+JXPo7/hsu2sfAeoeFtO+HHhqzgv4GhMwgLmMkYLAt3A5HUAjNeAwTqI4lVARGAFHqR057kk1lxWE5wNrOMkjapP8uK3ND0m5e4tyISyFlIBGQRnv6VzKMqSdpSd+7udFDDKK9zQ+gvAXwytta8J20s8TEysVYjjBIBwT7Z/GsXxB8PNQ0B3Nu5dUYhlBAO36e1ek+EPG9loehwWogYyhdoWQHk46jp+vWqmq6k+sK2bcuz9SD9z3/8ArVk8XQlD2dTY7aFDEwqKSvb8DzbwrqYivhHKQWBGQTx15r1y2haW2Eq8xkDtXm8vg29j1RHt7YsWY4IGAfm65PavYNF0s2unxeceSMbehHbpXzWLoxo1VKi9Gfc0Z2glJ6mUlkSQQOPQilmDIdmOg2kCuhkt8RkKB69KybiMkl+Oe/rXO2lq0Ty3ehRiSVpPlII7jFbWnZiI3g89eKzoXMDBx6/lWnbymRQ45yeuaV7PS50cuiVjdhkATAXPHcUye1EijJ4qtbuzEAkgg8A9/erTmQLtCgg9ySMf41TbkgcFHRM5rV7YqCB2bgn/AOtXH6sxDHewZl6gjpXdakjH7w4ye+M1xerxoXYHB5wQan2jpxepnzezOdkEskny5CEHJHUHtW5o0YOEc5A4ye9ZkkgiVsgqoPYEk/TFaOmkpGp7uNwzxkdKynJVLR7jc3FcpJ4os2msHhiIO4BuDyPbP8x+dcToNk2hwgyI886knc65yPp6816ES7ICRgjkEHkVCE+bnscgkdCeprvpc1NJwR5dfD/WI2qK6+48k+IHhu58TiGVIWEkbbt2ctntntxiuBm+HWqPISYgcg53HGD+XSvpGeFBOJ4WMbgbQVPaqjW0sWWhdHLKQVkTfgfjxXsUswlbllFad2ef/ZFOWrbsfNb/AA/u16hWAOG25GDSReAb2ZHURkJgnbgg/WvomW3BBeS3jMgySwUcj0x0/SljCvC6fZIQrHPzDkDHTipePildxZzvIuV3T0PKfDPh3VLGFba3TyIiuSw6iulj8AvdEPLM0vy4KMvA54YHPJ6ggiu4ixySi8jsABToGckYKmPHXPb+tcs8SpSvsehDAxjG21jnYfB9paxIUIY9CpBBBrQGjWkagOADjgZxk1sLFn5mOT060k0InUDGQDkZrJ1ZvVGqw/KrROffS7QnakS47DHc9/xqP+wYkOUXA681tGxKkOB+YNNjLrNhgNprSNVL40EqHKlIpRWKxKQDyDgrnofpVeRCSCDgds8ZrZljX7qcADqTzmql7EjwqXYxHGSQM9PQe9aRfP8ABscU52dkjDv4so2ecjqOa8Q8e2fl6lK4fKEAYPY+v1Ne3XQLxEoTg8gPwSK8Z8f8anIi8FQFZc9DXr4WMIK3U+fxjWyZwv7pWbqG781EFLMSDw3aiaMNKxGAehwM/WoxujcE8qDxnrXa2kfPNtuzJOY+QOD1JpAxyQSCD2xmpZv3kYAbBPOcdKZbRHe4JbPUYpp2V2S007pGtpv3VCjBPcVeuAGjKHkjgEnpVOxtiqZz8w6+1WZWAQbgA7HvxXPUi21Z3O6nzbvcm0gBLyID75IyB2GeTXfXD79wRgRwo25AOOpH1rz7SNgvRlwrA4yev0ruN+Yw45B5JxXj4h2nqevRm1B6aE3RAN/U5IznH/16jvGDJhCeOCWGKV3dlQoqhCNxxzkeuaguWLpglgnXjtXJFJysmZz2ephaggJBJwe1ZjKz5RjlD2Iq9fhnCKCSQ2Sx5wKgfaAqgHLA89xXowSR53I5PyH2/wC7OScDB5AJwPTHc08BFKDJBxgA/wCearxtKjZBAGOcd6lEhMZAwWB/iHbNKTu73N4x7sqXsO7hiSD2J4qzayMYggXjOd3QVXuCRktknPIPUYqxasfKDgZBGQD3HrU3eiuWk7ks7Hy8HBbtjPIqjZoIrglsYAOfUn/CrjTOY9mCAo496oxqTOW5GOOtaxi7A3J7msZw8YDSkjOOT0Nc5rZSGVSw8wZ4XHXHXit+EhAQ6DDEHJGSPcVh62MyhucZ44q6Sjb3zlnrs/vLmmyBoEUbQASQwByc9jV9vljZCCyEEFR0I9Ky7E4iBTpn1rShlGACCWyBj696wlUSeqNKdOSsz1f4MFX1ZIwR5RXaGBwcnoPTHvXrHxEsorPWoo4XJRECM0gyxYAcZz0HPrn2rzD4AKkni6K3JbhQc47Zyfr0/SvWfjHEw8ZZRgkSxsXQgjnIAPqO/GPyrzl73tKi7bGUmvaq6sYNsQsIYAsQRgDOTmvS/DMKQiIPksp4A4rz3QWR4x0bdg5znNeieHkJhDMWJDEAkg4A7evSvnoRjJuUVZlyk43fRFrxpai8ty2woAwbaCeMDpXEWlsvnSLKDImGIAPfHFek6m5ktPKHzpjkYyK4q2ie2v5ChYFht4PT/Oa9/Cx9pbU5mna+zPNbjeZPmwHbJJUYAJrb0lW+Qgkg8g+1Zer7YdbniOPL3lAQBzjjp784q5ptyY0EaE7FOcMScf4cAV9Yk4pJM5nFz+yekaEwwuARzyc9a7nSzvXIwSODntXnPhmczoCSBk5xnOQOlelaRGTGOcjbxg8D/Gu6nPpc55J3tY3rTAiJAAJOCcdcf0q3CyBiqg8dcgjrWfCWxjI59s1pRLJtC5yBhsbsgZH8/wDCu9R03MtFqmWki+QEjA6DAxnFcX8WtPfUfBmoohdwihmAHQHqeOpruo2DqqfcJPLMcj8qq6xbpfaXPaCNT5ylST346emMirptRmpM0jK+h8ZbgIkIIIHyk4xk54rRtrhT5YAbdnncePyqu8Qtrm9hMTIbedocZ6kdx6UsTBhkjbLnv2HpXkY2MVVbjE9elGL1vqbtsiNLuIbevAAOAB347mt20IGSWAJxwB3/AKVz1qwjAOQD6nmta2nzGjjIOQfmGeO4+tcKk+a7Cp7ztI34mO4DgLxg5rStj2IyMdDzmsezcS8r1HqMVqW6knA4UDgelddN3dzmtZXjqbMTblwRgHso/pV+J1wATg9sVmWrgZUEqR1UnODV6KIvlifTn1r0IJdzkk5SeqLwYYAySMdqRNofKqOepogQyYG7GASDjNRjeGIIAAAOfWumMdLGXK10LJCMdxJ246YyDWjaOA2AVxnOVGAfesokbemCADirFlh+CNpPXrSce4pLrsb6YkwGICjnkd6GwrHaCCeCQKqRArGFBbbksAenPUirscg8oKeCeOO3vUWtK9zG9thwQuw2kKM/xDr7U5zKSQSpA6YAH05pUHQ8nJx9DUnkq6kklAoBLEjHJrdSV7l3jJ7EEcJclCFQ5xzjg+lRmAKx5OScHJ4/+tV1LYBjljg9SBUEq7FKllIbqQMkfT3qG1J+6ykk9HuKkSR5JHAAwQc5qQMdoK9c4b2HbnvUNuoICAEIo4z3H+NSkIgJyeOvFRy2fvG0WuhatmyxBOcd/WrG4FME5x0HpVaAKUznAx6VMUTGA2W7j0rGSV9zaPkhwKMAAwyRwT0P41IkYccn5QcHB6VT+6wQFtv90npV6IgKcDJPeos+5pCUk7loXIaLYqgkDucVQu2DKVKjkhQc9D1/lmpIQYw+UHXt6+tU5HQvllyyk8gEnntVqNmS5Jv3hHPzqCMgegplwgZQRyCMg4zmposb8Hk57GlwCGGBx04pPlelyXGLM94jk4HPXiq0gEhIJIHfnrWmFIYgqDkce/8AhVSa1Ck4YFuw7kU+VW1HsvdZEI0bAzjHTmoZEwcE4HbBxk1JJEECnOcnoOcVGzPvwSrAjj2qE0ik4rWQ1WkQl1jRUBGW3ZJP09alFyCx5zzgqR0FRRoJnBKcgH7w/WntgvkHjgbR7d8+9Q3zdGPnXRaFmGbZxuyc5J7/AEq1FdGM7WyHU4IIIIrImRw25Syqf4fX8aVJSSCSdw7msdRXR00V1hdzNgkDJHWriX4fJGAScnHT/wCtXNwXB/iPykcf41bimAQ5AAPpxg1VmhWubxuCuSDg+o7VASfMDB2yxx8p61QjkBjCAngY55qSGVxIAWDkEYLDoPTiqUpdyLG7ZIQVODwOpOa6K0YSL0wT15rNtI/OiQoCAAOTV+JGQkA9AGPvms23uU4tWNC0Zt5KAtzjFdNpkZfAzjnJPpXOWa5cAcjPaut0uA4U/liuOdou9i1fbqa1uhQE9frVuMBuT6dMVXQ7QQB7mnrJjO3pnnitIQsJyt7pYJOc9eAM0DJOCRjqO1R78469aduIxgVsjFk28EDA5zzU4AIHOSffpUMZVkHBz9KkXpiqTsCVh4YEjAwVPBPFR8KMKMgHBx2zQ4wufQ8jFATK5IAz71LK32GtknjkimgAdTg+1HRsjuOmaTkjJFMLiMR2zjvRksQB3PFKuATkZ9R1pDgsRjv0pBclGSo5wR0qWKTBGe3XPeogeTzwTnA7U4D5fpS2GXUPQjnt/kVLgjAIqrFIdoPUdvcVPG4IO4kDPGR+lTe5PmThOOuaeCQOBzUSklcEE88jt7VMvzDoNwGMYq0gSJFPHfJHYZxUiqOMgZHrUIzwR0qZSePrzU9Rkind14PbFKQBjsM44prLkY9uxpx6HHQDp/WnqL1JFOPf6U8ZC4J5HGQKhGcU8E4B7k4ANUK9x6ZHOMA/pT9ozkgEjvimHDKME5H4U4DCgHkn9aQyQZPUAfTmlyPXHvTBjjpz29acCTnAH40bh6j84GSTwKcCMkelM9OcCnKcjjpTELjFHbrS0g55oCwtFIPzo6igLC0UUUDCiiigBOeKa33fT2NPprcKSc/hQBVlywxjv0r40/4KIxumg+H5Ub5hIVBI4Az1z6mvsmTlsgYPevkb/goVZvJ4K0a6LK3lXQVsg7STtP5cH862ou00fS8Ou2ZUmu58R+C4kXV1yRjOAW/l/Wuy+NNtCmk6ZJasp8yPe+FxnqCQO/bp/wDWrifCkiLqqkPvDNuDKQcA9cDpj0rp/iteO2mWALO5YEISANqjpz9Sa+Orx5cXKPX1P63pKUsVBnx/8REMOruwRgGYkZ6gccGuQMhbfkjr93H612fxILJfk5yASPXPTn9K4VZgGU7SSwByeoPpXt4W3skfznxp+7zeor7lyJ2hKnJYN/D7V1Xh/VngUK4wgO7BOc/T29q5GE84yCWGCOvFXbaR48bCSVHQ10yjGSsz5PD15U5JxZ6xY6gLkRRL8o27mXPU+o9BjH5VtxQARhy4IPOFzkD+teWaJrbwyElmBZdpwcED2Neg6ZrKXMRO8KFUdT36V5sqfKrxZ+g5bjueyWj7GrFM0RXAO3PpzWh5vmvt4xgAHPU1jJcnOSRkng5q9bS+dG2SSxI9+lZ05X23PrYuWjloyR4EeYhhwCcMPXH6CqUtk+PN2NgHBOOB71r2MQDEgBhjBz2Oev1qa7txPHhGG7BwpzUTra8iVzq+rqpLlRjwSrEQgiZ1buoGSfXnoKsxKolcYwWySPTHU1JaW0lsIjKo+Xrjq3sfbNVbyUPIQyAhjkhRjI9PpUq62/4BzqKg+WR1Hg65UajbI25VZgBgZBx2Nfcmkxm48CaeUcGFhuUqfvDJ5HtxXwR4XedZ0Cy4lXhWHGOeCPSvuTwJfC7+G1rMqEKjlQw5Bx1AA+tbvnlKMtD8szRKWF06CQZExHOOgzWpZphww+9VO3iLSliCQT0xWraRBJCBtBPTIz9c16q5mrtnyt1ZFhYzhcDJ96cRuHcc9qlRTsAxgd6CiZ4GB6+lJa7sVop3aGKH2qSMDnv0q1EhbgZBB6+tRpvJAxgZxViNCs4ckngDGetYT7pkOTTuSRKbcnOWJ6ZPSrcMZMgJGQe2KiWMvySCRznOM1ajLMi88A56ZxVJMSnrqi1EGPDAD1AqyoAyOvHSooioOQOMdDz+tXVQbCQBnHAIq1EvmaeiHW2RjoParUqhgoYckdahtgGAbGAeRmrIUschSQDwCMUlGTlvoLmcmIByvU8cU4Id2QcikWPnLEgL6c/pUiEsSMYxx9DWvu9SOa+zJA/Y8nHFLtaRwzctgAk98dKkRB3GDjPHNTIw2jIBGODipUUilvqiNRtBB6+5p0Q2qpJOc84HQeo9TQUVuRnIPIB6fjUuwkAgY74ars1sLmtsIiqrYwFIPI44Pp9atwjEmRkc8VBDEQ2cD6etXokB5AyQcHHal7zZHN0Zr2Fy8Ozn5wOeMZP9Km1CdpUGeARnFQ2EBlYDg57YrRvtO2wKwznvk57dqbinqxdNTmpFKswYDAPOeop0WQPkAPHA9akngLE4ODn0pUUjqOe5AxU6xEnpoCrhSSMEnrUDRHdwCR1IAzVtQCCDySaekG7gDHHcgU9egRTRzeouUyOw9a8P/aKtFufAWssRlFtzIEx94D5f0ya961O2DlsqT1H1ryH4yaX9q8G6vZsjf6TbmPeB05B4/AGvKxHPa9z2cvqKNWDT6n5tMssNuisi7EAUuoPJA5BHpVS0uFkv8MSDIwPynBAz2q9fkLPNEighJGQMDw+GKk47dKz7d4jeBTmIudoZFyQT+leXScfbJyep/VMkp4KLj1R9l/szauZ9DnRI2iPzKARk4HUn3OOvvXuts28kDIPBya+fv2WHluLIR5CFV2gEY3gdz9ea+jhEI8YBH+ya9xtOWqP5nz+KhimpIeUVY92SSB0AzUoJiUAjGeQAemabG7biSRmmyvtGByfcZrrjJNaHx84JO8R5Kg5HIHf1qKRA2Wzgn0pGk28bSQT17A9h+NMYsrkE8ZyV7j2Na6JXZN+azImdhyM5xUPmEEg468GnOC2AGYKDkDPeo8AHrznms3NB73YlkdYwmzGcZJBByf8A9VRCY4POM57UyHZnIG0c8YolPzqUwVPU5/Wn732Sm7LQUOOhOc9s0OoQ8Bge5z/nFI23kjr6imCclSSAQCRx60/fJTd9WSAblBB4PII7+9O3MSSQR2piSIyjIbBHVTjH+NOjn3AgYODg4PT0zQ1cNLXQ+OTbnI4Hb1p2TjOc8YOTTJGyTggBRycdaaEIGSeKSUlqSmxfPJO0hhgZB9anUllyp/XrVXOcLj8amtpUCkAEDPpisnDmdy1LoTxgsxO0DHXmrKM2QCOPXPSqyEOSQM54I9asBicZ4I6j0rRrZFWv5ExQqAWO4+ppWkAjIPU8g+gpjsrIO+etJ95Bg9sCjXYxtZ7lhJCeOxqYFM7VJIHGSOtVvMG8ZAwRjAqRjs2gDAI9eaOTQqVnuTOQUUA5wec0yT5xkAE9qYhyeelOLBVzkEZGMfzoSe4osfbF1747ZrQllUEEDjAwM5rNSb5hkE5I4Aq42WUZ/P0qHG2pfuifefOMf1pxUuw5zjP40wYQDJLH+8cflxT8kHryBzRbzJdkIMqCSecYx60+KTaQScZ9s0xyTkkn601mJUD29KbV9JaGqb5bMtL+9kJcsy49uD2poUg5znPTBpIc7eTyfQYpAxDgDBx156+xqW7WsK7S0HlGBOcDmlfJwQOcdM8UAksckgdadGQSQCDxkj0q4vS7Qry3BQ2QwdlHdM4DfXvT8BckEAe/rUcYIOCcgd/X3p2doGOADwOahtthbQkRuu8EMD909vrUbhfM+tAkXnjJAGcc05QH6lsj+HHFDuloJyeiSEMRXBJ4PQUrjgAcn3oQlgc5O0ckCkUkseoB6461nzX3RV+X4hyBVAOR1wfY0OxyScAdM0xtoJBGc07aJQBggAjp2pK/NZbBqviQqk5IB4zwPSnKdpOOvvxTFYqRkcZ709z5gx0yeDWtktmXJ320Q3cWQ4APHGKfGpUANnj9aTbsGDyM5wKcwJQAHmle2xenQQPwQevuKWILyCMUJDnljz2pqgEnNJOXUSuK+VbCjPPUUBe3THrTtwUDnr0wKGG5DjJJOOvQVW2si029RpcEDnjuRTNxZs8njqaeLcAAnls9+KYVwxIH0qevkYtWfccCpUjO046inNIDxnp7VEqndzwT6GnZCE5GCQOfXnpW1hpt9B2AOeowTxTMA5Oc/WhlDjByB60BNuAc4PY1nKSurlcqFYkDBYHuAaZgsARxz0xSuik5bOccd6I2xknI9qpW2C62DcOOOQe44IqQsVDEZxnI45FRElSCv60pL/e3YI5BHFSuXYhvlI5JCR6596ZvJGOgHfNMdy7ZJxzz9ajkkKZ2gkntWkVpZE6XB9pz61AGK54BPbNDbickED0z1pHICggHJ45p2sVotg4kIHP0FK20gDaSPX+X8qUAhQRjJqEOGb0z0oSZLqeWorNlhgZ9R7UBtq46k9M0oIzjHUdaiZNrEdGB5B7Go5U2aKN0M80l+nfFWPLcpkDk+lQgZOQM/hU8WcHqOfwp6JBa/uioSFP61E7HOeM4xxUxUspJH4gVG0LNkjHHJyaxtFamqUYrcozSnJB4JGP/AK9LaRFiMDIPtUksYZxng+uKv2sG1c47VsrRWxg5JbkEheBGAOAwwQBWW8xWQ45LDAz2rZuIdyknp1wKy3UCYEDhjgcZrPmTNIOUtYs82/ajvXutB8BO6sXjvQpAJ5J6nPpwCa+QbqUxaxqbE/vGlYnjGz2A6cYr62/agcw6R4HtjndJcttjJGSD3ya+RJm/4nmoIVKMJ2VlbqCOteJKEHWvY/X+F6ihQ0tc+u/2brqK98CRSEkyY3IBzkHqcHtjmvT45GluMbBgHG71968d/ZegN94TvU3jKSAhGH3VHAwfqa9sgtDDOMsCcnABHJ9CP617MVeSsfCZyoxxs3uSXtmUt1boWH1rJRGjOGO//aNd/rWmoNGglQbgy7jgc/54rjfIG8Z4UHoK0l2eh8+nGWl9SSNFKjGPz6UGE5BPepmhUEYIAxzUsMa5JPKjIwD37VG/yLUnaxTW3Iy2ScdBmoWXzJMEMCD6VotG5cEY2DqMcmla2HBwTnrk1K55PYlza21CODdbEgHIHpVNFkDnOAAcEjmuk021E1ueDjHHaqV7YGOQ4wPfFaOEupKfNoJAu1AQa6rRbpZYRzk1zcUQ8kEnB6EA1p6bGYCCoIGeSKuC5epU0nGzZs3ocxkgZHfHas4gAjB56nH8q0pX82EoDgMMZPassRPHKACQSeQe9W7dzGEUtGyRJjE+4oeOhxnP4V0/h2cyX0KnOGB56YPHGK54xqsXmEEY56GtbRpAs0bgnI5HPB/Csefl1FLXQ9AVcLjrTWkWMHJ5qnBqUWxF3734BHUj61Df3irnnORg4qvaqS905+Rrciv5lLFT06/MBzmmrcfuBk89x6VkSSGZyQeTwcc1eghYrjtiiMerNVF9RyTGQbjx9RT4mLSjb075qF1MeARyeDirtlbbTuIwD6CtFuDa3NSI8gEc7RzU1RJ8uASc4xzipa0OYKKKKACiiigAooooAKKKKACiiigAooooAKhuoFuLaWFvuyIVP0IxU1FK1wWh4D4EV9F8YfZpAVaK4aH045r3tD8ua8W8U2Q0z4kzPkBZtsq+5PWvZbaQSQIw6EA1x4dKDlBH0GaONSnRqx6xt9xPRRRXafPhRRRQAUUU1hlSBwT3oAAfWmFVLEY5IyacE45yaU8Djip9R+hUgtY7Z5WBHztuwO1QQyGW5kXd8o/n3rEvPEP2fVp7fBOGAU/z/I1raXKGnbJHzDdn16f5xXMqjm2ux2yg4K71uWbTCNKCCNp6+ueaks8M0zg53t09McVmXsxQsRJj5iMjHrTtOvdzGMHJzwTVRlbQwlruadiWKOGJLByMk5q1VTTzmOTgDEjDjv71broWxgFFFFMAooooAKKKKACiiigAooooAKKKKAKVyw+0xLnHU49eK8S+PKFrhQSdhjDZz0I4wPrxXtNwc6ggz0Q/nzXjnx7YqkJXglSucZ685/DBr5HNnzQkk9T1cHHmmkux8pa+265JIIz/AA4zWM0oJIIwAOuK2dckBud4IJY9uc1hXrhATgjcQMAZ/Wvik5Ne90ProXpx5ZK5QuZiZSuCRnk+ntTditEQMfQ+9EkBfkHGRTFVkjZSQeeCB2qOaMXzWNUlF2RVtZFW8RBkEY6DvntXt/w6uGbKEspXDBc4GPWvD7eMJfJnDAnOM981694JuWSVV2gPgY2nOQev5cfnXRWlGpFSuYVHGU7QPeLBFewBxxjk5znPStyBnaBUBwvTgdK53RJd9oofJyADmti1uCuFUcY6E9D6VhJwcboGrXLs0jLHkBiRjoOue/pTEkypDnqexxT7iRpLcED5FOSRVcMGjV1O7PQivNlLUcLnOeKWwQpIzjOM9RXG3Uu+CRM4boT0Ndj4oIZwpOTgkewFcPOyM4QOpJ/hbvXnV5UpPU7Kei9/U6bQt39nhiCVUYzjOSO1egeFJZGsELZDY+YelcZomf7PCNyCASCOhruPDTb7EYBAJIPOM4NRhbe1s3Y560k4NWNtJ8qc88dKrIm52Jp0sqxBwAMj/Co7VxJLnkfWvWqcraV7nAo2TaNCBQMds9x6VYMDOn3xnnpxUEkvlRgrjd6+9RRyksQ3HsP1ruioQionK05aodPIyQ+WzLxj0615p4vmRrl03lgeTgdK9B1IosZYkjg8j+deW60RLcSsTnaSOv8ASvMrTSlyt6HfQirXOC8RGLcQpIYdTnqKg0GbyyAh5PAGOvPPFJ4l2qOTy3IA5yPWm+HECyqCepABrGlBKSO92aO7guPItg7rkA9RW/pl3HcW4KhiCOC3H6VkaeqNGEfad38Pp7VellMVs32dVZ1H3ScZNewlZ3VzjlNWsc18QtXOmwtJBbrcALzuPf2x71wtlLvtp3YbNyEsCcf55rqtckmuTPH5JVANzAdMdfx5FcUl7Fc2txGHXdjlAM7x6g9CPUVy4rnT00O2nGMV71jzLxI5juZsuGJJOR3/APrVwdxcqXdiNr4wBn+nrXWeKTtu5CCQ7AqVPGQO1cJqJkSXI4Gckjv7fSuihBumoyV2zFuGzZFM5bAGc4p9tM2woPvAZ3EZHPcVmTSGYghiCCDwetXIpcRglgCMjA4rZ0+WOuxpGcVojb07KfMTnoDx+tdv4d+9uxuLAE85xXB6VdncSWyGwMAdf/rV3eh4UKUBIOOtYLlasiNPsndacCg+bBB9O1UPEshmEIDACM/d9anszLIvBABOBtOM/X2rP1rEIJJJwPTHNTGFVu2yByd9jGeENBINpwVKkDvmvE/iRpEv2aSUqQRIQGxkAds45ya990tEngeUIreoPU/hXP8AjDw8Z9EusRAxt1GOp5wM17+CqOm0kzkqO8bT2PluW3RmMbKd4TdjHQVh3ARInQHLY4UDGc13eraZ5F1InlFWK8OTnHtnua4W+iRb/hydpIbHY+hFfXU5cy5uh5WIUUvc27mCsQtbptm7B67ievf6AVBMwVsEnJOD71e1RWgUOkZZQcE9cc9c1Q8wN8zKTnjjn8a7oOLV0eTJNO25WulcMACCmM45JJoQALtx6c461LcSC4dBnYBwOAAfalgUGRS+CRyAD0/Ct5JW0YkuXdDYWEcsJdC0SAqVHJCnIz7nmrSRGNYwX2lhkEHJxnr/APrpssg3qgyCxwMd6mt4EIw5ZD65zzWNn3E1qnBDApa5ChNrqQSHHBH1Fek+FZlRAT8i42nJ6/59K4SILGMYwAfvY5+ldv4QuFN1HBjJPfjiuLHXUOa2x7OCmovXb7j1zw9CQQoYg4Gec446e1dnZOrRFAfvDG7GMe9cho4WEhQQwJAyB1FdbZhS2eg9BzivMhGVSN3I+jp2nFdjZyI7cZQAKePqe/tmo8GUZAwQeP8AGmeZuITqM859K0EssID04yD14ro5HJWbD2fLMzGs9ykgEGs66tCTkgAAdQK6X7OAgIPP51XmsyxyQDuOSPQ15jg3dbnows9Gef6pbu7MQuCDgVlT6K8i42MzkAggYHvXp/8AYMcqlmBOOnFRtp8ah0CYTPp+taezhHVnV7RR91K54pqPg24v/kYFSRkEAnIpNN+DkEUauYxLLksZMdB6HPU17KdMQPvVc8ZBNTRW8SuWIUIBjaRjI9CO9afWpJ2iZOHtVqeY2nwmtZ5AJEYI2AcDIA7nB/xqtefCSSU7EKrGucYJBH8sHFexhl8xSOMHoO1PLAEHHXpgdK0eMl1syHSmjwmf4G3t1LE0e2URKVVSctjqckDnHqTmq7fAy7eUGONC+OQwJyO/H9a97maVjuC4zzkcfyqs6yRnKSmMng7Wxkeh9qHjXokkc31KD3PI9K+DSRALOkUZx0JAIH49a3bfwFp+nyAARSkHrGgGPauwljCn53LHOQxPWqczwwgssYySTwO/rWf1mdmm9Drp4CC1mrlGPRoAOI1AB64q3BZ2kIPyKGHcDGT/AEqE3b8KMjnIFSW1i82QB17Eetcsp1JO6PRVBeiNG0vo0JRbdXcnh8Z4rSDowGDg44HoaoQae9s47j3GMGtGK1wd7Fi2MknH6CiPNZty189SXTjF3iitKssikEggDqBisi5bD4LhsnBCnOK2LuUqxBJJYBTz1HYVkXcLiQFMAHrxzWc5Xj7zKV92QEkLtCl+fvA54q1aMS23kAjgjp7VCEKnHGc8cVNGHyQD+lY8vPZtlvmjp3NO1DCQhjz3Gc1clGCDkk/WsWGRlcZbknNaiMzoAASPWt4rl62LalFJ3M/URuZSAAu09+QfX+dcvqltHJwRwep9a6+6tdoOOOc4rndTh3A8Y29sUpK+lznlC+rucrNEYZSF3E56ZwBVm1kUPnPz45yKW5RiSeC+O5xmqrqYX+Yhxx8wPWpV4rX7zJQSfM9+50cSiQDjBAwV96S7s1OSEyOo3Dp7/wA6ZYy+YiHeSSBgsc8VrxxkxtkFiTzilTnW+Hf7xPXVHNeUwJ43KR1YVC0ZiVhtJJHUHGDXUmxDZIA3cDJH6VDPZLyNvPrjrXYqnyKk9P0OHYOoUgs7tnJIxj2qJpJI4nIGWA6E4yfSutudKEqZbnHAHt9aqS6ZnbhQCOhxk1Eozer6mindJtMwIWlZRjOCOeKmVH3RovBB3A46EcdfWtlNNVWJwcnrk5xVuPS0YAnscjFZtW+JbEy5b6qxjxQOAEbJDEdhxmrcdn5fPPQjp/StVNNWNsnBOOg7e1StAiqSc8HkVLm5PXY5XGzurmMlmY1OQSFUHk9R0/E1BLCozkE59OMVsuoYcA5HTiqd1Gu0ZOGz2Gcj61p7SMVyx2OetFy0aMiVEEhAUtwCMmq1zGdm5jhewxVy8iDHAYEdgBg471RuAyRiIIHGeWBJIH9a9KlGEmkmeTUjKDMDUWRHO04K8g+/tXivjlYxqTEDBwcAnnBPc969p1VGVSSOBnH+NeGeMpg2tSxljkkkE5wQPSvZw81zcnY8PFKHLe+5yEke2Vjnqe9V2w2WPQ9DVi7ZxMqdyc7gMY/GoVYNKSwYIRjIHX/62a7U/I+fdlsOihIjySA3YjmprJTvyec9AfSiArHGQQMk8c9Kaqt56lThc+lF7ocbdTctNqQPgAkDOCaklJVc7e3BHPP9PrUVhtKNnJbvRcMBEzAdON3TI+lcsnZ6nTGN9h2kErehiAQTnkZ56dK7u2mwqoRkDoMV59pcpN2rE8ZHIPWu8DK6jYQ3Gc9M14+KXNLmO6jHlba1LF22CXAAz1xVN5t6ngEEYBP68VM0ofAfLKAeB1z2/Cq0yDygCSH7gdvxrnp05PWxpNOT95GPqClJSgcBu64PHtVFlJyTxg8HGeKt3cYSTeXLuSBlzjPoPpVQ7/MJ5XjpnpXpRTVoo5l7rtYfGysC6kAEbcjOD7/jUkaZUtjHHeoFO8HGT6nFP8x1TBI2Y6GiWmjQnKK922pWmYsSQPlqzbP0BPFVNQd4wGQEg8cHg+1W7ILIBwQcZIrRWUbGcVZ2sTSMEiyCBisxGAmcnLIM5IzzWjOihsKPwWqIyrlTgEHIwfWs1dpuxpLf3ZGgrHlnJJIGOc8Vha25DgAEr646Vv2q+XakPlmz1YdBjjpWRq+BhD2GcA5HP9aqi7vRGE3USs2RaQ+F2HBLZwAOta0KhHKkYOeuOlZGkSKCFYcKMD1NasSuzEnBAORj0qKu/K0EdUev/s5zJD8S7C3kkAF18hYqDgYI78Y5r2T43QTJ4wnYBXEY2yEk7jg4OB35H614J8CdVGm/ErTnkOVJACkZwAwJI/TvX0h8a4UbxWZUKOJFDbkGc5UEnP1NeXB8rqppbGG9XQ47QYQfLCgg5yAvTmvUdDB+yoCAAp4OMH/GuF8LWyuUB9PTpXo+nwARdwo7gdCa+cpRld6nS03o+pbdY/IcFmHHAwDk1wt3I8QvW2qWUEISTgnjB/mOc/1ru3Rc4H3fUGuH1SIPbXpCugJcLt5yRkZ9hxmvosvi3O1zGShBau55NqF266qkrjflxhemDjua07K7EsjODks3J9TWFeAm525BA/iJ7irljctbyIJBhGYKGxwSfQfpX1yklK1jj9paVtz0Pw4wVgwC4UbieMjtwO5r1Lw/eG4t4RhkJ3MAxByM4yB29K8h0X93ICRwCFIY8mvS/DspVUUnYSerHpk9M1sndmNVpx1R3UER49PWtGFDHg7Qq9c7gc/gKwotXiCeVEfPcDJMYOfYZOP8mrVgLu7+RgIkLBvmBBGPcc/h3r1YN1FeLOKMWbu+M8FhU8CpCFnJOxASTjOODjpWUmj3VxLITO6MWJ3xcAe4HarL+FZRMZU1G6fKkBJcbQCPTpn0OKdpwdo6GygkrtnyX4907+x/HerQkNtkZZQWPByozgemc/rWXC6Rty2MDgAZJP8AQV6D+0DoMnh7xBZSlyTISryMRkgYAXJ9z+lea7TvJDlXI4I6gd65Mzi04yVtUevh37q00N21k81RuQjB4PrWzbM/AcFCcEBuMj1+lc9pbh1UBxjpknNbIlKsAACB3BPNePFa6f1+BrKzd0jdtJn3kA4HqBW7ZM+4HG4dSCc8CuetLgEBRgyADKg9M961oZAGBLgY65OOewrWDnHc5m7bm/b842g887gOAK1IX3qFHJxngdqxoJy8YJzgcgA9K0rTLODkgD0rvhUi7ORzSkpbIuL+6nLxosSsu0qmfz555/L0pWyxOAQPbtU6AsAOBSeXtwy4xnk57V2c6b0OSfMloMjQg4OR6cVPBIUkPzAjAPyggj296ieZywJYsTxk9qdtZZeRk47HNU05IyjFvzNSEqDngc8tWgNpCkEl89CMD86xFYrztJbgkZ/KtWE4QZOSPas0pR3DlcVsWxOYgSQEJwpPrVyOT5cELgkE8dSP6VnB3YYCg8cHrirEYYxk5IBHK49PetrXNIp3vcnaY7wcBj3AHHvxUPlEABECjPIzigRyxAEchh1x0pUd1+8PxocWtmKTbaFgUoTuK8DjNSiMuNzLsBHGRimAZyTxxnineSXO4uCucAZ5PvjsKl66nVGLHhggwAp9AT1qWJg7HGWI65GMZ7VC6mNdwGR25pYC7ZwME+/SsJX33LUnexOIwZAcDg9Dwf8AP+NWYz1wcY9KrtvJJcnJNLGRwccnk5PTIrJq70NUk9C9EhBJJ68/5/SqF0NhKg8AdB2NXYZAp6kBhtOe/t+dVrpFdyCcfWhK25ErLoUEkKKzbA2R1JIx9B/jSxSOc4OSexGMD6+tSPCi5YfeIxyeDTEZVztP5j/P50XWrSEkt7iAyJhiQpPTac496R8svygE4603JZgSOD1HpUvmHG1QAOvAoautSba3uQeSTGFYYIHJxwT7VWaD5clcHjrWg2WXBAGDkd8VAMg4YkAnBYDpUxhvdlpxeljPMG0sACCx53c5/wDrU9FkIO8gEnJCjA/KrIgLkkDByfyB4pWjOMEcgjDZ6Dvx6n1qoqVtRp216FNlJzl1AA4U9T7j/PelW3Y7j0A5zkfyq0bdcgkA4PQ0Rwc4wSO7YAx7U9bWYc2tiAM6qBkkeg9ackpVcMNw7gnirIhCHAJB7HNV5YAh4yOeB60m7ar8ipS7Iswy+YAUznPQirDT4YNgsABwDg5/wqpErbcnIIGMelWgquMkkM3t3/pWfoZ2S2Wp6V8Po4tbhS3mcr5YZt23p36VLexG3v3QfII22kA96x/hSjjW4owSq/NuABORgEEfgPwzWtdXn2/Up2ADbpM4PYccGuSd1fUIxu9TY0W3WQghSB2JOa66wjCZBAODgH1rE0WHEQOAOcDA/pXRRAR4zkeoxXJTi5S3OmTRNgYYHk4poUrxz16UxVYsTjBHTBzVi3hMgBI2seo9K9BRsckld3ZJChPJqZYtxJAJ7GpI7Y8ckDPJGDipBFjg5H41SXYVtNBpBDAY4HQ5ocAMMZLA7sY4/Op1QHHXFIU/i60MOlxuMfNnOTke1NAJGMkj61KUyMk803y8oOevII9KLDs97EO0Ac8jGDjvSEjAJ5yOSO5qTaCTjnBwaQrxzx7UhXZG2FwVJB6j2puRtz+mOhp/l5BGTzQY9oIIyM9RzmgfmEeM5NTKm48YzjJBPaolGCBjkipuOMjJ7e1MbJo8bQMkjjvUuSD0GfSoEBGcHOPepAwAxySRnNTuTsTqeM846GpYwBtJJOPWq8IJBBwCeev+NToQVAHFRZgmS8ZJHJ9KkRs8H9BUIbBII4zwamQ4AIOfTBzmq3KHqcYHQ5/OnDOTwAT3HpTFUK2eAeBk+lSBcAgn9aYhSASCOvce1OJzgEY+lMGSSABz1wKdkAY6D1oWor3Jto/Dsc0BuR6AdaiBzwSR9KXqRjt6HrQBMvQEHp29KcDyOCR9cYqJDtAyAB6A1IrDkZ+lCdwHggkjJ6ZGKfnioydvTqeOTinjHc8nsKYx3BGO3SgnHYn6UmT2oB4AIGfQc0AKB6etBJFGTxxRnGKCbi+vNIcGlBzSZH4mgdh1J1+lLRQAU1sY5pcCmSDKkD8xQMrSHqeAfQ8180/t2wCX4PRTFS3kXqMQBx0J/wA/SvpFmy20Z6+mK+df252CfBi53glfNXaB3YdP5kVcX7yse5kmmPpW7n5z6NKU1eIqBu+ViFHQEciu6+J8cbeFLB4EJd87gykZIwCMn8TkVwGlSiPXUOWBDbioHAJGCPau18f+fNoFkd+8biwj5GxcYzk9ea+Txso/XNNz+yKNnUpWVj5N+JsYgvc42qgIx1OOBXn6osMgJGB2BNemfE+FpL1Rjt1bv0rzm4spCxLKdw4weMV7WETdOx/N/H0YrN5qIsMwl+UDGM5YcYq5byBmJBxgYOec4qj5DqCMgZ6+4FWLTc7lOBg7gSK6XC+h+fUp8slJo0k+V8E5JGQo9K19NvX05WVDuDHkSEnP+FZ0TKhTIyyfdYjkfjU4DMN5IIPb3rkqQtpufW4SpJe8tGdxYaslzCpBBP3SpPeup0Zw2FQhCBvznGCPT3ryG2nktXLJyc5ALYH513Ph7XFRcOQZSRgg5AGORXK6UoS5k9D7DC5lNSSq6nZLIIXGeS3THOPrV+G5VTtA5I5b6dq59bkPKjhsHIwQcVqTE+WzhsM3PTHP09KwqTpp83U+2pVYu1Rb/wBdjVWGOZEyo3k5OOvsCaqyaQ4m3ooKA55OMZplndMyhAQXGAecVr28qSOiPIAx4DMDjOP0rXm0SRMqaqp3X6mDoDmKVCgVpQyknOM4IOK+0/g/rKSfDcRSKVMUiuPlIAyOfbt0r4j0ubywJiRxyAO+O3rX2N8Db+H/AIRO9tpSPkVAoB4OCMHn8fX+oyc7tOK6n5Hj2qmHmzurXDZZOQ3dTWjaxiLJBOAO5zn+pqC1kQxAoQ2c8EdqkhZ95U8DPGa9y94pM+L1ev6mvFhgTjI7YpPJUSK5XJByB60tq7LBghRycY9KcxaTGRwDx7Giy+yQuZu6egjN5OAThMknceBmp1YHauMBuhxUUbjccYLAdx1qVWG/B4+tS0+W60NFd6WJUwuAB8vsOlXo3SNMYwemRVINtJJ4GcA+tWY3BXBAz61F0i9lY0YEViMVoRnIxjgVk2s2McAHODg/lWlnHfPY9qhK5k1cv2oIcq2Q2MEH2rQhtg3JBzjg+30rLtnReBx681uWDJg85z0ya0Um9ELZaFGSIA4JyR6DFKqgygn8TUl5IgnwQQT6ioQ2SSTj0pt8vxEXfQsGJWJABIxwc9KkjTkY49frUUYDEEnkdOan4yMNg1atvEmSfRjjEGQAnAB6U47VGAM5PGKVWGeOuOlIHG8898YNMpInijIIwDj1rRt7Yk4CDk+nes+BwSDkcHrzXQaTIpOGA69apNbhsi3p1uYyAVYHgcj9a6Bot0DDg8VWtihOAQfetBAMVT20MZzbSOIvbZkmIAAOSSR3NVT8g5B4Gcit/U4gJD1HJABGKx5IvnGT7Ef/AFqyctbCik9yGOLk44Nbek6eLgMM4x1yKyVyjEZAHpitjRJSs2DkHGOT19KeiVzXl00Zka7pZt5HIIwB3HWvI/iXEJdJuF3AAKzAk4yQpxXufisAQGVjtVUOTXh/xAh+12lwgJwUboM44615mIlzeR24KUue76H5g+JLf+zde1aAcOl47cH1Ocj0HNc+0jQ3IIyCTwVA5zXcfEvTzZ+MtTxnY0xGD6jv7DFcXcRAtwSOeMHpXjS0qKW5/V2Wz9pltOa3sfTX7LmvyRa3KjylZJAigA4IAHUewJr6yhugzAsQQT/CevvXw3+zvcyweKLZ1bALIu7vncMc+lfalkwbLjB4JVenPbnsPwr3pNNpx0R+C8TU/wDaJXVvQ3GYBOMZABNRbiV3sDgEZOOlRBgqAk7m6E//AFqb2PJya2jNOVkfnzsny3JU2yZJ4pGOeCAOfzqBnIYYAA54xSeYxbAG49gtdFrrUwbtsNc4ccdO9NI4JJGc/nUvytxjnFNBDfLgcDsO1Sn2EpNogAAUEdRTlYk88dzxTjCQcDj0yaRiQMNEz4JBAHSrS0ErrUiRGzjAGBgc5496NgRuQDk84GMVLu2gkH73c/lTVhKgNjcSOoHUUXb2Fa4gjjiOEAA64HrTV+9kAdMHAxmpguewBPUHtTV/1hBwPTH61WpS2HspGM4Oecg5pSgK4GSM5pD8jEEc+4pQpK4BBHek/QS8iM/Ng4HzenQ0okERORuJIxilb5WQAEYP3h2ocA7SQc55IGcf41mpRbsVGNydHG4kDBIwDmpYFOeTkZ6f1qJMbQxwOaeibmBDEYptW0tclpXLRCnBBzTQw5A644HvSAKMDngdPWkeJmcOGx0FU1dFW7FhVByvO9eCCMYPpRkqM9x601iVAA6k8mpY8hcnn0FSk46NmdmhFkBGcYJ6560qq4OSARRgZLFQeeGzTzjAIJGeABV8thrRWQgB5x+FXoZD5WGzkHt3FZ5J6jjocVbiwADzk9cHFLlXqXFX2JSQeSDwe1NdsgkjJPJx/nim7sEkAHjjmkJLHAP5nFTZIppIl3AxDqD6ZqJG3hgTkdgRRyygE5z1OKRSU4IA9wetSnd2sF/kTKQwAcfdOQfSlaYZOD9DionJYgYOM9qVcHIPUGolF9EK1i0CHHzAAY59zQrJvOOoqESHbjIB6inRqQAT1JwKI+TKv2J3OSCAMZyRTNxVcuQMDBNGNp780rNzgcZ5ORV3a1YXUhpXdgg5QjORzn3pQpxuB4A54oALrwCBnHzDvUsahU5PNZt82+g/NMWL7uRk+1MYskh4AB96kUbXIHelbB6jkdfajka0bGREEsMjIxyc0853AKCABzg9TTwpZSSMjHINR+ac8ZA74FQ1y6LcacpK249gdgwOe/PU0u3aozghqVnEi9ARjH1qEjucg96aberZDg76otDBBOQSQMkgfl+tAAKk5HXvUKtu3KAc4/zzTmIwQgyuO9UrvUqKTY4Akkbgx7DHSmugBO0knjBPb2pYgV5AGT0ycUpOZOOvPvVabstzu7JjTuU8gEdh1qQsUiBOC3Y9Afr6VGGIJBGCOoPrTkIERBIAB4XHWpvrboQ23sJkTJhzxnH40gBUKoIxkkkjr7U8ONuMcH3qEsTnIOMfnSvHpuJRu77WEEhRsHnHf09qFfzCSTg9gR096jGNhwGJxxn+tPRgw+7jGOhq1UvdFuLtoTEiPGePrTHbdjGQM9c0rvkZPTPpUaTKEclCSRhWAzg57/hn1qdWTsOaQBcHk47VHE4fIHQHoTmo2kDZzkjvim7wv3QSf5005pbaGfKm7ItuwCKTgc45Gf1qEyF324JAGeKQuApzgHp0quZwATv46Yz71Urs05VHW46U/U81CWJIJGT1BPakeU4znHvTATIckknsc9KaVugnJRkh6sd2SQfTI6UrEAEnrULA7SMnHfFPI2rhcE44BOKaaew1K/QGc+XycH1ApVIyDj61G8h25wOeox0pFO0E5xnr703uFuw5xnkcADoKYAWGQBnuM807IXOM5PamiI5Bbnng9xWc4jUnew5H5LbQMnPHrSwj5snr3wc00IM4LDB6KTjNKq+WBg4JOABTjpuPkbZayFwpJx2GKY4DD5TxnoRzT4wzKM8nHamXL+WhIGQOwFS171ypJJlKcLwUG0jjAFbWjW4njVWOcjnjGKw8gvgsSTz0x/kV0WgIevHGMAnGatx1vcm8WvMrX0IjjKAdeCwqpZWZmcAxsBjjaOn/ANet3U7cncVUgAEH3qTwja+ZqttHISitIEAzkkYyQffOOa0pe89TPmsr2PJ/2lfA01/4h+H8zKHtXzCBt4RgARke4P8A+qvijxxor6L4vv4ZMICxmzHk5UnHH5dBX6d/H7w8NQ8P6TcRgg2N6jjb2BGP5Cvz7+Oenm18ZxOQuZSTIV6KcbvwHNeZVjL2t4q2p9/w7jHzRhdHqP7NkFzbeG7+chwLifcpAIBUAYH6ZNe0WkjrMsjE7s52k9fauQ/ZuvUt/hzp3nbWRQFVCoBYdcnviu8khE91I69GbcABjHtXfNw5vd3R4+b1ZyxU3LudjLqkTeFbS3KAyqoUjvge/wCJrnljGT8owfaltbSWTguVX1Har6WowAVJPGAope+nq9z59cq1TM5ouhJCgdzmpI0AUcYH86vyWjRgY6Hnrwaa1qEQMRknow9PSlyyjqDdyiy7iQMge4p4BOM8kCrEsRIwSxA6DOcVXMRUknpiojJ2tc0Tsmmdd4Nsl1N5YVYD5QwyPTgn9RUGu6NLaTkMqgbsAA9fes/wpqp0rU1lRuWTaFJ4Izz9e1dzqjwalHvUANgYJ5Iqm2kmtjG1nfocLJabBjOCDyMdKv6dZFo+So5yDjpV25sgQDg4BGT0qezjAjzjpxyKhVP5RX6XIGiKRggkA8H8Paq0vIBzkgda0ruMxqMkHI+uPasaeQxSEhA4PByeMUXdrlfMsxzCSLacHI5q5bylADjPPJziufF0ytggVqWd2HCg5GBipWiux8rtc3hcvtG0morq8lCjeWIPcnr/APWqS3VZVAGQCeASCQPWq+qweTkjgE5GaVorcVu6NDSUFy4OMjjt0rpUtdiADpXD6LqHkSgAjIOOtd1bXCyxqQc5Ga6IVVLRGUubcrS2X7xXJxg5GKuIAgAxyeKey8dKrrdEvt6HOODV8+tmZ6yROrEOQRx1BqUGo0608EMARyDzmtTJjqSlopiCiiigAooooAKKKKACiiigAooooAKKKKAPL/ipY+XrWmXYUZZSmfocn9DXe6FMJtJtXHeMfyrk/jBCBodrc87orhcEdgev8q2vAl/He6BB5bbgg25/X+RrjjaNdruj2ql55fB9mzpaKKK7DxQooooAKKKZICUOCQfagCHe7Oy8DBxx9M1NwAT+dRRkiUqR75FSOpZGGcE9D6VNtC2zzvUpEt/GE6OwaGVc7fQn3rrtGRBFhBhQOD1zmuS1OeLT9ZYqF89Gw+7jryPzrq9FumvA0mRyoyAMc1lHtY7JtOKaItT67VXJOeB3/Osu1Zo5wcMuD09K0tXZRLzgMOOvas1XLscAEdxnrVxV0Yyem50misXtXYlmJkblhg1o1m6I4e2kIAX94Rj6AVpVocwUUUUAFFFFABRRRQAUUUUAFFFFABRRRQBmTcajnGRtxn0/zzXjn7Q7GOyhcZBKdhnof8Ca9jmfF+Rt6jBIP8x+VePftIIqaRZyMdqZI3Hu2RtH48ivkMzl7smerhbqpE+S9ZXdPK4HBOc56jtWfcRBI9zAMAMlc9fwrU1KX98QpAycEE/571j3O4ggk18Sr7SX4n2UHKUUnoZjvjGScA9aSZwASCD6EcUy4iLADeMg5Cn+dOijULgjA7nrSqSirJot23WpQtldtRRs/KOh9T6V7P8ADqNXmYuRyAoDfhkj16141C4j1JEyvOD1/KvXvA94lpeRRthC5XkjrnsPeuqCtG1jjnPnlaKPdtGt8RggYQjCsRjOO49q03HlISoBOeM+lZGmymLaFORwwyc44rYLM8WQM+1efON5eYXV9SdLkfZzkbjjgDHFMtIPNh4BQHkjPQ1VivxGzwtGQSMAsCBz6E8VpWJAtQFBTjgGuRQa+ItO2sTlvENtvkcDk8gEmvP1gMGoEAEpkADH9a9B14usrkZGB1FcGJA2oICQPm3Accj1rzqtqd7s7oe8r3OssMiEEZGOxNd54cx9kQnjPqcn8q4u2tvNjQhsZ5xjrXX6HbeVAo53Y5J6/SsKV3PnaVjKs7qzZ0DeUASee3FVYcJOCORyDUkCFj83f1qbydjZ2j8PWvXjJS95nm3UbosbWkQduhpqpg/Nhsc++frSrMdgCAHtT03ryyYzx/8Arr0U4ySitTn1Rla3uS1kJYBQCTmvMJ4SHkLOWQMTn1Br0jxReJHZSAhskY+XqM9wO+K4dbQHSJZj1QBSemD9K82pCE5uMLaHZT+G0tjy3xCxluNoPyhjyOwHT86doa4fcDkg4yOx61T1O4TzZSpLNvIYY6HNaugPD5BxguTjCgnB6846cetZU207nU9Iq7udppc4iiPyhyRxuB49/StSzV5uSmM/xDpWfpcYkjUYwK6a0RI4lI6579q9SNSD0uc8odUcR4kjEFzKNxA2YOe2V54+ledvDHYW7lQsQC7gcZycZ7+teo+OpY4ZWyC5cAE7c4OPbpgcV5hrhD6dO20ytGCwKg9ADk469K48TNqVjoo09Ls8Q8QXJkvJgVUYY8gkmuP1CTEhXBIx1NdXrkyzXMvysp3Y6Vy2o7UGSRu9Aehrvop8nPfYipdS02MS/lMSfKAAcdeKmhQPGpHTqST1qC+xJgMAVzkZ7H1qS2kQRAk4AxgE1rdOPNa6DkVvddzU08FRk7SB1yQCPevSPDtx+4j2HdlQD9e9ec2ka3JAZVdMAFSBXoXh1VWMYOAB3GOcdK5eaP2U0hU01qztNPnCgLgDPTI6H1qrrxE9oUKIRuDCQA7uO2fSrWmhNhd8A44zVTWJQLRyW2c/eB5GelaNxl8L1D3b/wDBJfBdulxIVkcJFyMn6f41fOmi9t5IZTuBOCqjOBnqAaz/AAbF5gEYOXyFwCOhOBycZJ9B+tdpp2jPCszAEnOcYPFbUOan7yZDil1Pl34k+GzpOs3cRjKBWO1m5xjsR/WvEtcgBmaTaA4OS6tw/vgdK+sPjbpbymz1VApM4aMoAeSoyNw7A/59K+YfEVtOHZ3AOWJJOAOegGOPavssNXjVpqzscNSk/iVkcldxmSAAAEdc46isdUWKQB8BTwCTk11dzYPHEMoxB5G0dq5bV4HQ71XAzxnvXtU5NLTU86tQfNzSWojxhSCAcdQRjg1TZmjnYkjGeB14/wAas2+XhDA84/i561BcQFZMyHjPK1sr21ZwSTirjJpQ+w5OFPA7Z9a07QiREAUDI5PvWVPGuTjkHjHpV6wcIg+cEKOcHIocmkrIzi9bM1ofkIBHzMN3ritzw3KwvVBOBjBdeMn0xXNwEPuc5Izjg1d0u7UagiglWI4J5Awf/r1yVUpxlzOx6GGTVTm7H0BoE4uIosYAAA4712lg6qoAO45rzfwbeIsaJncR83XjJ7j8AK9JtCZVV8g4HFeZh1FR118z6eLtbVmxbRFyGzxmtdImKfKDismzbbknvwOa2rQ7gM9D0rqtY2cluh0MSEYIJ/CkkhHRQQR0JFWYtxkKqcHoRirZjURkLy46gDoa5J8iurm8JRZlbvkCkjIGCRxzVRoixJILDpj0rSaBixz+dRrEFOw8Z56cda86V27o76SSd+pRW3CggkAdhUbWowWAzxkECtGayO8AHdjoxP8Ak0+KxYYAGCOwFZKTW6OxJXu9DIMJBHHIPI9fagRMCSc4/lW69kXUME5B6+lPTTRnLDB7cU+aHY6Ek9jm3M8j5QkIOhA6n1FVbi0nfcBwWPp3rtxp0WwZUA+2BmoG07c33QB2xWkXTfvCTS2Rw7aVIEUfeJ+8cn9BRBoLSEtJkMDgAdNv09f5V266enmfKmAOvGM+9P8A7PVGPykDuKbqUpGqn3OQh0MjdkAjPHFaNppSo2R044xyK6BbAzFQq8dQPTjmrEWmiMEgc1ldfZ6HNPl7mCbMRDIBb2PemzwmJAQFwcnjrW5LCqZyvtjpisbUTtHB78CuhSU0m3+ARakYV4o3njHP0qr5fmORgjHc96mndmfLAg5wABn8anhGOwz9a5pzcvspo1uktDPNm27OM4PBps1vhyS5BPdR+ta3PAIVuejHAP41m3hPmbQCSDg+1OShdWQRux0IEkoLc8ck1qQKUUFAceoFUbWPac4D8fTFXIS68diefYVpCDteSNXT2uQXK+eSSCeSDjg5HesHUoskkAsD6eldDMDk4B555NZd3EZDjHJOASahw590J3jrfQ5y4hXIIGPr2rOuoUmH3eM9MVsTxLuYFznoBjp61QZnIkQBCSRhiOnrWVSSSV2repxOMb3TKtvi3ILZIHIxXS2V4rqCTn03c4rnXjEjqHBIHIAPINWYHaIKSenYHqaulzNXgU03uzp1kAfPPPTI61aa3WeMkjp6VkWN6k0eRnIOCcVr2su4EA8Y6Gmq8ovlkacigVDaCPkAde4xTG0/IHHBP0rXRV6kZBp4iAXGMjO4LnoelE5uaB67o59rEg7QhcnqyjgCpEthHyVwR2zW6sIXJweewNRXECMuQCpH61nbXUyfLfYxiEwRjBPH/wBeqs8JB6kjNbK25JJIAXoSBnFVJbcbiCMEehqb82kHciT0smY1x2AI55IOaoyZdtucVqTwL5pO3LY647emaqTRHkg4xXRBdGtjOpa1urMqWLZnPOPWsy5dicoNoU9SOtbV6NqAY59axriU7Tg7Tg4XPXNd9F62PCrRqvpoc9rEjLEWYAEkr6c14B4yDnX55CMK5yqk9BgAj8wTxX0Pq0QClSQ2QMgdh9a+b/EDPLq125BADlRuzzgkHHtX0NCN43SPnMXBWtF6mLeFUAPBPX6VW80KuFBYk9+3NSXhBGeSc4xjvUSOqhQR85HHGa6VFdjxpe67E8aFjkc8ZP0/rVlQIwwI5PIwKW2jDyHIGD2B6Usse6bABA9T2p67JG6jaNlrcuafKSQRgEYB471ZunCqOhHQ57VUtFCybARIR1IHarN+6mIADbt9O9ZvmS1QRXJo4jdKQm9BGMZ4FdvFGfs6OFIJO0sTjjtXD6O2LxANxxzkdjXZIM2zAkkMORmvErq7ud1GUUuUlBBBQkgkFiwGelVpZS8m3I345J9KsZVCFTIAAGSOlVroIJj5e5gOAQOD7jv+dc0Unrc6JPWyZl3Q8uUqQGAOeoINV5cHIc8jBABBBHpU9/FjBICgnnB54quqEHbgFcE4X/GvQi2lpqcPtPed2NUgDCkgegqRwqx8An6imxbVPACsQflbtmmygpwclgeB6VXK17zQTqtLRFW5jEkAcuMbumSCMVctIikSsFBHcZ61UuEd1K5HPUE9au25EUK7n3kDPTp7UpSilrcmMYSd2PmCLHlup71ljCSZHc898VpXB+TegDGs1JXaR1KH5jkkYCjPtWiTsXOey6Gqo8yBCHB45B6Aeue5NZGqKmSHbkdCDgVqIm1Tg7jjkAVmaopMZBBII4HUj/69XTu31Mp7b/eUNNfc5HBBPbjNbyZ2KoBBAJ57gd/zrntLwt15SDD7SwFbSM8jYY5AGMY6Dr/OtJ01J3kyINpcyN/wdePZeJtPuUfa8cysSSezDgDscdK+w/i8SdX013B8u5tFaPAPGOcEj3J56duOlfF+kOtvfwylEnVJVbgY4zX1n4w1s6x4e8LXas8IhtQgZjjcpbB+uTx68V4FeUadd+m5pJ8zUtC14St3SMGUYYMSM9cHoPwrurfKKCQMEdj1rivD257MED2BJ/pXUafqARWRv3mVABIwQe5//XXy0Zrm5pJ6kqpJv3TQmvTDE2SUwMqw7HHFcD4k11LexaM3MgkIOUVQFOe+c9T6VueJDJcQlbd/LkIGMMRyO9eZeJrN7RwksstzITyGAGM9eO9fZZZRVSXtNjkrSi2uhz32pftDBYCFJJEg53Z4wf8A61bGl6e8kjuVCBQGXLZySen1FULWRrcjlU5BBHUHtzXYaXYpFpMsshVZHACqpyRnktkcdPX16V9E404tSkYSdy3p9u25TlcgjkcdOetdvoYe7ZjNtWMtwM9R6Y781xtveQLCjh1AIAHPUetbuk+K7K1ZA0kYUDn94Ad3Y/T+dbe1p2tExtOT0PZ9EtYYNmIwvA4xgqe5A9a6GIozEnAGa8Rb43aBo4AudRiErZ2xlwpOB1weSPw9PWsjV/2rfDljG6W73EjrtJaOMEE+qn0z/jSWOpLRfgCoVKmrPpJ3SJdwAVcjknP60h1CIAgsM43fe7D2r4y1X9s1Yp3hi0u5VApJmkUHJ68BSTk+nNchqv7ZXiFXAtdM8yEHILyFFUn25OT/AEoePm9I039xp9UlJXuvvPoX9prZc2OnXOFZIwDnG7J3HPHXOMflXiKRB3zuBBGcg5rlZPjrr3xLiez1CCO3CkbWhcuY2GCCCfr0Iro7WTgNGioSoztGATjBP1J5rLEY14iKjOHK0ddGPs4+fkaViUjkKoQCOSQODmteIAqQOinOAcA1gWhSObHIOCSowOfXNa8DP+7OMoTyQM4NcsJ6q/4G95VL9DesJcRjI2HPPQ1r2yncWOGB6H0rAjOGLZO0nhT2rWgk2BSc56gAnketda5ZOzOaoltLc6GwlK4VsnPStuzlEb8kc8AVz1m28qwGK3IVBAfBBBxkDPNdNOUVucr06mwqsx4YAZ5zz+FPSPeCSoJxgg9x6VXiuSMoN3zEBSR9znJOB6jjJq1uAUOOeMA4zmulPW9jPl5lzJld8BwAOnpmniTY2CQB25pHY8HB29yB0quFFwcOC6EZ2kdRXQ43WvQi8b8qNWGQuB87EDjaRwPf8a0LcgkHkccg1jRSeU3ynpVq1nZ2Jz8oOOD0PpUxbtuVzWW9zdjJGWK8AZAzjI9f/rU+KQTAkAg9+OlRwxl0BGSMVMu1ARjHsuRmnGSkTq1oKoC8AgtnoT0qaRSVJBBOOxqmxTzcjcGYBsYzx25/pVpTuAJUt9BVuTXQnma0sNQg4DEFVOcHvSx+UpIGVHZQOKkCgyEbccdxUTxFWBIwemfX0p3Vy+Zpk+6NY+FycAE45GO/vQjgcIAcdO3NRgOQqDAx3IzUwhQKQT3GfeofKjaM7A+x8FwCV6ZGetSI6thCBjIyQMnFQMyrxgSpnBB6A+hqRCg5AGOwFY200Kbky1A5ScEuE5wCT27D60y9DSSZOQTznGKjVigLkAYOeOSfwq1dwrLArlWXaSGYE4//AF1PNsTJdigIgOSf600WqocAk9xzn9afGCwxznHTqcCmYMZKoAgJ4IGce9Uld7g+TSw+NRuII4zinlVB4GT656U5YwG6hmPUgYzTvL5GD254qdLtBzW91EZG3LYHPJAH9KRcSqBgYz1Aqfyyy4PTIGfWpobMR8dQehoSS1M7ybsjOliCueCB25/Ol8gOMjnI4Of1rTaySU5IxjpkZx7ZpyWSqVyDycdPyq3Pl0aL96L1MoW+5wmAMjIJ6fnTWsWEfyfL7kda25rQJgkYGRz6UoiQgYUBsdcUlJ/ZQ42jsYy2WSXJKjsCc5/xpklurFU5D4LAdOBjn9a2xErccZU5yO1RzWoRjkAkHAINT7TUpVLGSqnKgDAByVx1p6jDAcDIPB9O9Wlt90xYg5Y5JJ4J9vTpVz7GGxxn6UnJS0IlV5mbPg2SWyllnBERQEKxPUEc1taHELqYS4wHO4j3PWucjlNtCIlXLs3XPt+gruPC1iCisQM9QcdDXnVvelaJ0Ne6mtzqdPt2i25ICgcjbk1oqnmEj0/Cm28WxRgZ44NWo4wCNoA3cnGBmrhGxm5PZhEgK8dBV21XcowOo59qpPvDEAAZPTrj8a0dPB6AZ57eta2sZWsWVhJAPf6U9oQRgcfrVqKLC8jBP6UOg5AHSkNLQqbeMdcUvlbVB4x0qdYSwOev0pRETinqNFcR4OCMUpQE4qcwnAIFKsRZu+RS1JvYpyQkNgDIPBwcY96Y6YGQPqcZrQFtwcZPNN+zYJJPPI6U7AZ2CcAgjjnNNK7SRnPGfpV97fORg/TFRGEhSMDOKQ9ikhDMSGyQeec4qUqW5GfpTyhBBAAOMHHGaQckKACB6HvSDmvuOiR16jgjuOtTAEEdPypuSACetPGQuOp7UwSa1HLjr29aeADyDxnj2phVgBxwTjpT9gJyCBjuB1qUmLfYlRg3PX3qRMA4AH+NRquMAdc9ScYpwHPrRruUl3JWcbsE8+lSJjbknJ9KjXOQRjPfIzUoYKB6Cq6E2S1YbwjckDJ4zxTuX56A9aaTyOAc+1OB44JFA9BQTyDjGaeuCQDjI/WoxnmnFtuD27j1pASjA4wAD6CnggemfYVBkHkcZ9KehwTn8qBkpwwx19fanL8qgUzcScYPsB2p+7gYwQRkGnckcvoRml4Y4xyORTA2WI45pd2Oo/KgB44HOB+NAHA9u9IDRyB17UAHH58j3oU9aM5HHQCmhucc+2aBWH5x2oB6d6ZuOcEYGKcrZPtQHoOqNyRwT25NSZ4qKQ7h3/GgZWkAHHX2Ir59/bZs3uvgheMi5EU6vgduGH8yPyr6Bcc9Rz0rxf8Aa4hM/wADdfVCyuAGXB5Hv+dXDRo9bK5cuMpS8z8vtNeFr9JsuCRhdq5yff0HXmu98eX0f/CHWqgh3cEhmHQjoPpiuAghaCWIHdGBGCQx5LYGRx/nmuk8WpInhS0d+Wkk4jYcgcZIr5DMYuOKcoI/svC+9GlO/wBx4J46AnvI0ePLFclj244H+fSuLl08faVj2kyOpIOOw7frXUeP7vyNdt2eR4kYYZ1xkEYxgGorcRXzKwKuR0K84P8AjXtYHm9jdo/AeNJQ/tacZPW3U4fUNLe3yQdwzkAnpVO3IhkAJG6vT/EegQRafFJtKPsyQVwB+Pc15XeQmOQhcbc8+4rvt5H51OXLqjVEjAoE2kHqT2q3COQTtzjoDWTA+QCFYIOoHOa07e3dyGCs2Mce1YSi3rY9HD1YL3nuaENo8qbinrjHNPjhkt5N6llU9F9KuadHcREFdyEnB288Vtx6WJSSqsTjJzxmsZwlFczWh9NQprERuiPTvEEkNq8ZILqcgMBkkdBnqBXcRzi9jiMRjBZRuYHIGe1ecX2iPFKzIArOxMZIzg4q5pV9cWkIV0KPgKQCRg1zunzr4T6HD1amFkoy2PSoI0hLK2C+OPepYw7su085AG445+tY+l3wvIkY/MV4JB/rWxDKPMbAIyQSBSjCK+FH2tKu6lNSpu/kY+lFvtUYUYQjkEdT2we1fSnwh0zVv7EkuraSN7VF3TKzEOBngAc7j3r5z0s7mUKAWJwoxjk9B6DmvsP4deF8+CIZjLLbSkBSEJAbocEdOCM0nKNkkfkOMT+rOT/Au2Xj5bGBFurKWBcbRIpx5mO5z/hXWaLqttqi7/MQhgMnOcjsDiobDTklt/IlCuCMHgf1rPuvCdxCQ+mXJsZV6mIkEj6dMV3whGOtz4mVoas9IsbcXMOVIYYHIpl5C9s4DrgEZHPWuC0/W/EXhmQefYLrKAlV2ExnHr16+/6VaPxJP2gpq2nXWnDBKs0Zk49Cc4OPYetW4TltsZ6qSaW52KW6bAxABzxxT9u0AnB964u3+KWiTXDRLdMQvV2jKA/99YrTi8f6PMwSLULV2xnYZACfajWKuy2+51MaFiOAR6ntViOA9iBVCw1+ymU7J4TjAyJBj86t2uq20hwHXJPGDnr9OKz5lNJxZnzq9i7bxHcxOMg9Sc5q5EpbAPTPPHb6VVW8giYguu0dT61finiZUO4HcoYAHOKV4+paWlrE1suCR1GMkVegO0huc4qlDIi4IKrzxzV1LuLyWGRkjG4djV6JXZelr2ElzI/J4pyRB8E53A5HH9aIXQ8HGfrVzytqkqdy44OOhrWNjBy/lK2WRgCePapoyyncW3jHYYpmzfkEc44bPSrSRmMjkMB1560NpkbsUKH+8CPcdqChGcc0pBDLkAZGeGzirAUBQSfxFQo3WpWiXukcHDYOcgVo21y0bADPNUsspDcAAcMOKu2sXmNkLz6+tapIyvd6m5pt8XdFPB68DrXRQylgCef8K57T7NldW6c9AK6KG3yhU8Z79xVtaFS5bHP65fJJKGQjABGfXmskTs4BwAT156Vb1S2Cy4BAGSRt71QWLHA5FY+89xRSS0JUYEEk454B71f02XbOihiCxzkdsYqjHGMcdc8+1WbdwrDJxgg0tVGxpdNGn4pjRNMfopcbd2cYJ75NeF+My3lSknPB4wOfyr2fxJdLPZopO4bTn8+leMeLHFurEnGOhHY1wV/hbZ1YKTjUSPz0+NkLDx/qHOAqqGVux55H+HtXm13EqOCG/DivXv2hbAJ4thO9o5WZ3ORzIp9fYV49eLnzMYIDDAP09a+bb1uj+pcjnGplkOVHrf7PhSbxVZo7GPe6xFjjkhlIOfQc19zJavDgN8jZyQa/Pn4Q6oNP8Q2jkkKZBFz0APOfrkAV982WtwXtraPFIH3QqxIIOCFANfRSqX5XZ7H5DxbGXtW47GrGCAQeeevpStGQobsKjicPHnIA+8AB+ZpysX47Y61107W2Z+VvmWgwgErgk5HU8Yx2pMkNywBxxkd6Vo8nB6d+KMbmzycAkCulSVhNO3vBzEwOTknJxSxxgEkcZ5HFKVDS45wBkf570v3GJ7Cmmc6ST0EYiTAAIAHX196YVEecDjHQGpMncSenamuAckHAzU8yfusd11GBC6OxGBkAHPWlEyxADgZGOaRVJB5wPSnABRkgZwRyM1UVFbCSt0ElU8Ec+oFRM+4gEHPrUixkA5OB3NNYqrEgfMeM4zU3UnYGuqHIABzkntx0FPQFVAU4HcZ4NQ+YSuOhxjFPBO0cEnnIpq8UC918zHhgzlQOe/FRuCXIwcYyDTlLHnB/GgEqxIJHqPWs731Yubm1EBbaAQPwOamAZSMEkHsKa/zEYAI9fenpgHOAcdAe9NTs7dDSNki1DGW6jBPTNSjj5CxIznFQRnI56k8EHtUrAAAk5xTT7sqTsr3JMKoBX5jkDHtmlkIYkIcjPH0qJELqAGAPXPWnsojcEcnvRbsYtyey0Hcxphm3H69PSjacAHoTz7j0p7AYDHuM8c0oTeMj/wDVTTa2KUXa4bAcnkZPQ+lSxZBAJBGM8jP0GaiCFWwcD2B6VIuFYccdsmk4ufWw4p33JnRT049hUQQ+uOfWpySoIHc9xTXULznBqVHXVmnNdtCLIMFiCABjgH+VKYyRvwQo6nHemxglyc4QDjHc08uUXg4yfWqug+G1hrI5YtwSfTgE/wBKVR8xOO/PtT92xOvPTHrTVGMDJ56g9qV7g77hGST0znoalKkgDJAFNOVYbencEU8fLnJIx2JqUurZTStqyVDvxuIOeOTjFABySBnBx9Kg8wbWG5SSPu4zx9KsRHgAnI659KzvLm0ZMVbzFjU78H+dPl2KCBkEjGR2qNbhUOCCADxnvTpDuxxz6U+buy9F1HKpiAYjepGcEn/JoZsMQeoGcjnio9zbcAjjpQznnnsATjr7Vpy8yJejsTOGBBBVscjB6Go1Klhwcn171GsjkgEgj1xTg4A2gjk+lZNXNEpR1LAZI17UxFDkEHgnPHemqTvVQeAOBjP40rShRjgfSodk7ibdx7fM2BxikBGDk8+1Rl/qT29qazHuMcfexWkYuXoCUlqTxPkHLAYJ4HP40jOMnA5Heq6ucHIHpSrkggDjHXrmqtcE7a2HGUDPXgcml3465IxyKZEgckk5XrxzSLIN5UDPOMCrilYG77aC7uSBn2pGcKBg5ycdc4qZ7YHG0++fWmyQBckjOaz5NdzP3rWbI92OcAjup70qt6nk+tNiTcxGcZ9qJowu08kr0571V7NJBzWsLI+V9DUO8FiCWJ7jtQSGUqxBBOQp9aQDY3KgkjJyenpVWbexafNogLNjI5A7ACmeYSQOh75oLDaSQB2IqIyEsMZIHA4paX1G1d8rHzyAKe5HIOe9VuWwcsOc4459qWWQSEKQQevTGR60128vAyCB3Ap8qve5PKuwrAlTzgA9+KajOcjlcDg8c+9SZyGwe3NMkQ5IHGDyDV31JSe+w6OUowIOCOlKpL5IFOUDaT0PYmnJggfeAyc8D+VLl63KjFtNtkRUuN5CBCOMNnNLGA/AGAKe8WQOQM9PakEZVsDk9qnYpXtoxCuW9qcQ5UqpI9cU8RFsccmpivlKTuOSOVB/Sm7KzbK8yAQkoBgDHJOP606JPmAzwR065FPSRcMSgBxwR3PfjtUqKHIwCOOTSclutSXdsEOwlSCR3NMlCjkZLeue1WN5zgqCO1LHEXbAHP8ASo523ZkpxW5mugUjI571taJKEYdCMjIqteWvOQAvHaoLSYwkpxweg6ihWY049tTptWuInIEZHPTB4NVdGcf2laElVcyrjGTkd/8APvWbPdGRem4joM4rR0cBbq2KuS3nqQCc5Oen5Vph463M5O+x2XxNs3vvD1yFLFLeJ7hlXPO0ZHT0wa/O74/WcGp6jaPa7l83crM6kZBPPBxx71+nN9bJfWlxbEgedEyEexBH9a+If2jfBsB0JHtbZnuLdiJQSBwOAPYd6569PW9z18nrqliYtml+z7dWt14Nhguj5d2jKskYABBAxg+gGeMV7ZpfhR7uXy7RRIwQvgvnjOM5PFfM3wF8OweIdHlulu5be7LLsdWOFIGCDz7da9X8O/FGXwprrabdM0d3H92Rfuyrn7wzwfcGuuFZUn72p0ZnH2uIkouz/A9dtPCd9D8klpKzDptAI/POKLnQLq0BZ7KZUzkFRuwPcir/AIc+Lmm6soS6ZbYnAEmQAfwzkfhmu6t7mK8hEkEiSxnoyEEGul1qc/sL8T5uUakX7zPJp7YyKSgJAJBIHAx9en5VSlBCZr1q90Cxv1IkgVGP8cY2sPxFcvqngSeIs9pKJ48f6uTAYfQgc1PJTn1sVGaSd9zhJGHJA4YVDLGZR8v3vc4rbudBmjdleJ4nB6OMZqtJYMuEIORjJ7ZrGVFxRvCrfSxiszpgDcGB4Zeo+ldLYazlFDcDpisybTWVSQBnPXGOKiSF4TnH4GsnF2Kc12Osa7V4yM55GMU+ymVlCHGP51zFvcyiQBs45z7cVp2d4A2ehzzWTj0QmkdBewhrbKDqMZArnLmIpk4J9faup02VLmMqT8hGCRgkVjataBJCAcgHjJzxWVuV6ji1sc4yncM8YOelTQTlHBxkdOOP1pbiH5s5/HNHlk4HIFU27XWw5L+U6DTNVMQXLAtwCCB+JrUvit3HkEEY6DtXI27lZgBwc10FlMZUZSCCDge/HWoavuaQempnrARPkYAB4Oa7TRZTHCuc5OBgenrWRbacRKkskZePPPH9auFzbSsBxGRxjkii7jsTK70OklnCxls1hyMBdbkLAE7jg45ps165gCZyB+tRW3zqMg4PIPr701JyerMlFR3OgtJlmAwe3arCcLg4/D07ViQSPBOhUggnGM44PU+nFbasGPqPWuyDdtTCasx9Jzn2paK1MgooooAKKKKACiiigAooooAKKKKACiiigDl/iNYjUfB2pRAEuqb1x6g1538FfFqs81m7blcB19uxH8/yr2S7t1urWaJhkSIVP4jFfNXgi2l0vxz5EcZGyZ0IXJJyT/T+deXi4yU4TjufU5SoV8PXw8+1/mj6XhuUuF3IcipM881xX2i70G/ZpI2EMjZ68YP8q6ux1GG+iDRuD649a0oYrnk6dTSR4VfDOklKOsX1LlFFFegcYUyT7hwccdafTGIA+boeKAK3COB6DAHr+NJcXX2eJm27to6D1p7xqXBBGR8uQeRTLsKLdw2VyD8wGaLJorc8h8UXNxN4mlmKELIVGOucDFeieD9zWzNtwAoG71Pf8sVzepaTHe3KHh2U/Kc4Pt/Ouv8ADthJpytHIVyUBwpyAcn/ABqYpJWR11J+5axl+Ikk+1yEZUEhQRzzgH8Kzre7KEqBkqecDOK1/FOoC2kKBM/KGLDv2rH0W+huJlbPPoO9ReyZhyudkjqvDc5mtZ96hXEpBwOowMGtisvR4yBI/QMemO44zWn1q07q5E48kuUWiiiqICiiigAooooAKKKKACiiigAooooAyLrK6gv+0B+leQftJtnQ7ZSGODnjsCQCfTivXL1x/aCgZyDg+3Qf1ryr9old3h+KNiAjA7jjOQD0/HNfIY9NRm0ezhdKkGfHurSFbkhSME9SetZtzKQp5BOOM8Vo6xk3JyhGDx3x6VlTMsrA8kqeCDkg+tfGzWlj7KEko7GfKdrAlcgnnnINPLbkwQSPT1FEqgEcjJORnrTs4U7j6nA7fhXI7XtHcTlFLYoxKPtO4Bl5wNw9D/KvWfh9avdP82DtwwLjOPp7/wAq8lK7roAsACcAHn8K9Y+H87oyjziUTG2M4wCe9d8kvZ3luuu5ySkm731PctDtXCoHByDzntXXRW4aJBnaQeSO9cX4b1B5EKnJLHJOK7GJmWEEggHnkZNcanFK8V949Km4+/iR0UFBxzk+vrS2ciJGflGc5xnNMuHD4PIGOATULnZEWTgnOQK451PaN2ZooRStYwvESgtIFBx69q83KONYCggKDgnv7CvQdUvVt1kaViCBnJAPPvXDWc6T69Ky5MW8FcHOMqOnY15eJkktVax1QUoqyOxspvKWNeABgbTXeWcRjt1zxwODxXDwfvp1C4JJ/iGBXcW+PKUBgw2jn14qKMozMKifU0Lcrsyec+lWIQrthB71SiZVPPSrUE64GBx2wMV6cLNWvocE0+hPho+ufpStPtIx0xznn9KYHIkBbkZ71MwLYcAAiuhcqWhg/M5XxJudeMFc+uMVx3iK6S10okAgMMEHse31PWur8QyxxzElgCc9e9ee+K5w6kZJAGOTXnPWTlE9GmrtJ7Hn17JvLEfdY5rQ0LETgDoTk1mySDeyg5wc4z0rX0RQsqnZg9ORVUua/wAR0zhFaxZ3ekMWCg8LweB1/GuiiaNUIUckc4GM1z9kFfaUDAgdDwPzrSMUxQEAke1e5ShK29zhd3pc5XxpICAFcgk9VJBHvXnupw79OmKycjgg9SD3/wA+td54rj+VgdwIHcZrgdSRhplygBcMpyB6d64MS5LR2O6jNL3bnjWvqwkkBVRjKjA7VxeqjfnocnLbumPYV2mtT+Y8m0cZOCR0xXF6ggLkEgHv712UJSdPVmMpXk0jBupRJKECkAkgbj0/GpYEVYQQpK5xknpTruED5x8vBJA7VHHOjwkjJAGRgZzTlT5vtWKitNHY2dKkL3AAAGOGUetel6BhIB8q5bGSTyPpXl+kF4p1RwA2NwQHJIr0rR2aOKPOAGAJGQcZ7Vzz5ovlkjNxdzrrVj5DKGK5GNy9QfWq+tK8OmMR84KlVBwcn3+tTQxkwDBGfRhnPtUWusfsyAjkEnPrnt6U4RcNbmUY8k+bcm+H/n22JSAZQRggZAPYexr1nTEEmS6k7vvHOfrXlvw/kAnAwAWLLtYArjPX6+/avXrG3lSMhBk4wSrDgD69fWnFrmbjsbzm77WPLPjXpaSRBkX9zsO1SOhHGc+p5r5A8Q2yyxzGJBs8wgKRjGO/4mvt74iaedQ0C7OQJh8qj0wOTXxl4h+0JJyhIdyoCqcgA4ySf519DgHFrU53pF3M3StHN5pcsspUIoxkg9T0FcD4h08ggKQSCVIAPGDjv/OvV7WRbfSXhxjcd2cdeMAfQf1rznxI6gspYZbLc9SPp3r6mlUaiorYwqUHUje1jjY8RsUOVAOCRUcn72QqoBVTjGeRViVCGYAjJIJ4p1vGY5nIAJI54r0eboj56S110sZdzHIclNxKn5gByR6/QVDaSAyqjFWjcgBSQBknitNw1tIzHcw6ZDYNZSRJFIVAGwfKcjqK3UW1uTytbnRIhMwQjAJ5wOg+lV/MktbwNgkL0IB4H9TUtlMSUByQq4HOMf40y9uApRxghsYbPHPQZrlnzWaubxk1azPWvBGoM4QA5z1AOK9b0a4eVE2jdk7SM4xjvXz/AODdQ8hEVAxYsoxnHHrXt3hu+JRACMjGa8Jw55aLY+lpTvGy1O6tYnEiurMARhgMc/8A6q3LUMyjJwByBmsXTD5mxmJCEfnXRWajcQQcAZx0/WuuKl1N3Pp2HxypEVAODjhScn86upH8u4EjjsaoyAIecDmrdq2ICMsT1yOc1hUkm1dXNVKMbNDfs+8hgSCPQkD8qWKMSbmJUgEZZucH/E1PHHhWHqaaiOGK5ATHOBzXm1Wm7WPYoq+w37OGlBAIHHXrUi25aXpkA5APOKsRRBGwM5PUk55q0kBPzZx9BXLPs0dil0lr5lZLUj5ie3HbNOeHAUE4UHI4q0luC4JyU/u+tSRwP5YVyG54wMAU7xcrI2haS90qImWBIyoHT1NTlFI3Ec9Oe4q39nAToAfaoli+baykkZ5zUu1hfFrYrSQpKAoAQAYOB1oW1DdScD1NWB8oxj8aTzD64JBHQfnU3WzL5NiuYgjfKMjNSbxEM4x7UoiKch9zY5A7f/X71BMCTznHt3qlP2i5VGwmoP3WUr1S53AkA8ZA6VhX9vuJBPBPc4rbuCQMHoPfNZsqCZmBHHYnvXTTXS5PK18PQyXhURrwDkZHPX3qBpkXIGCwHTGcVbeBg53HjsM1FLAjKACoOOSQeavl10djG6g9yjMS4APAPHNVZIthBySc81Pc4XAByW6GoEDseDkdqqSfqaqbbSiXLVuVBIOTWnHbk84G0juelUba32yqxORjkVrRk7lwBgcjsQayjGaTl3NHGbfu9Spc2uFJOaxJ4XkZlGeB2FdcUEoy5AOKzby0wSycewrmqStoaJKHxI4m+szEpJ+XPesdiFkIwR6k1299Z/ujuVSTyBXI6nAYcOABg889KuFNSV/zMKkkpMZBKGQkLhupBwcVN5QYBhgkjtWfBMA4PQd6047hHJJVQh4wtbNqkuW+hz3e8R9tHIknA+T+ta0Eu0EKOR15qpCVfaAMdhV6OPaVBBIPQ4zXO/ZyuuW5sp83u2LsM0giIOT3A64qVWcRjjI9jnNJCoAHJIJxnNTEKeCMgDHNaulCyexdTToPL4i6DP1qqd+4FhyegB7VOiZIwcr2xU5QSYYADHFZS92OxPKoK7RRlQMnIbP+ycVXdAw3kBTjk4rQniJTaOTjJX2/rVeSIKrZIJJyNvcY6Uqd178mZvl5btGTdR5Xhc/jjNULmF3TGMjO4D0rZkJRdhXKk5J7j6VRuNjZUrgNXRK7iro5JRu9NTEmhDxDkkrk7j3z29OO1YN9BtfIHTrXTTYTIAJABIPpWPeYwcnk+gropv2bjJO7PLqPlvra5yOpSSQwyvGSWKMuM9cjFfNetof7SuSwwRMzDnOCe/t1r6e1YkW0o4CkfMRzgV8xeJIhDruojksJNwbsVI7V9RhaspU3rf5Hy2OvFJp/IxpslSScg0WsBdB1yD2GKJ48rljyewHUVesoswgk5OenoK6JycYnipc0ti1aRBEBcfMMgjr9DUTkGYkIHAP3WyAau+WfKGOBjjFVfspEZJOGzkAHP41hGrLZs6eaajZISJArcE8e9TShQVJGe3JqKzBG8HC56H6U+dwwBJAJJBG3HPqB6USu2rsxU3Jp9h2lAJqAKHgHgeortrQOUxnaMYJ9R/XtXD6TFnU1fJ2hSuM9z3ruShEYViUIGCR1FeZiZNSXKz0bKcdtRbiQRphFJAHPfJ9RWczliWAOR1xxVied1VVUsQvQHoM9T9agMjBAQyAZwFIJI4659aiCS0lZtmcn72+vkZtzkMDjg9ahYkMW4z16Yx7VPdxlR16DoTmqLylVCk4YZ7V2JJK1yeXmldk5kQBfky7A5KjGPTmoVRtg3HJ9T/KhSx+YNgHggd6idxGSoOcHBGaUbK9yJSvpJXGXJMqjBwdwJLe3atCAhohgA4HJzWdclNoLElDxgZ7+1atvAqRAlwBt3Ajn8PXNTLVEwit9hLtxHEo8tip4J6AVmQyeXMfkLg8A56e+O9XbtAAHZsHoBgms6BwzrkkbScccn/6wp3dtC+RvZmtF+7KELkMDuJPQ9jVLUn3QhlUFgCDk9SKuRAyRADBJ6gkDH41RvsLEdy78Z+UnGPeqpy5nqjN8tmmZGnY+1qGALE4wc4Ptn0rdET42Zw/OVIwcDrxWBpuBd9yc5rpUfKtvyc8bgBkVpUqKG4qTdvhG26MvyFyhOMso5x3Ir6lWcXnw90YMWixEuMYzgHgZ7Dk5FfLQwLhB99Dwcd896+k9Gxa/D/Tw0gwrCMMTkIvGFPuc8V4tdQ51Jv8AAp663PRvCKK2lOHwSuCjAHlcdD71MJxFdMRgFjyTWd4Kv0jsZCwLgnISTgNxjjHQCpZLndIQQu/OcgdK+Ykkotc3UXwu0kP1p5bSCW5UkiMfMOm0+/5V5Jr/AIsWecPLKrvIcAlhziu2+IWqmx8L3czEMNpU4Y5OR0x6V8i6xfzy3AeKdkAJIKn9fevrMs51T0/Ezq09dz2pfEEaSAhwNw4LED8R64q/rHxKtrXTxicIVUABeOR1P4186NrF7gETswAxu5Gapz3tzcbsyvk8Hn+lezyTk/fZFlSWu56Hq3xl1R5CsU6tAehIO4emD6Vylz451O7/ANZOxJO4jJHH4VzbBiqgnOBy1TrEegOOOK0VKEXcwcpSd1p6G1Y6tLcEiV2cAEZY5wD29a6fR8ImDgoeQM9R+NcHauLeXkHOOSK6PRdSBlXKh9vIVyRmolZax0PUw1R3UZK7O1TToLuJHKgjGQSMEGmQ6JAN4NuGBHU8gH+8B6/WtHSW+0RoBtAb2zgelXprXYzjcVyMKRzzXVRqSnC3NodlWlB7Q09SDRdDEE3nIucDICgDB9fyrttLdniTABXHIrJ8PJPN5oCo8gx5ZBwCe4Pp7H9K6DTUO18gxlDghuCD6e9YT1le55qpO/uOyJkdVbkc5rXtJ/3QCAID2FZ01qJOQwB6jHep7QSEAnIxxg1E483ulXcNd/mblvIGABLDHXFaVnIwfkgpjuOc/WsO1ZtpHTPXnrV2KcqQAB15Yt0H07muqnLTlscs5897qx2Fg4VQdxb04rctiNwODyckE1yWm3ZMoTBAIyTjiultZ1j78/7WO9dcJRaMG7LQ3rdFYdcDHrmpRkEIOh6D+tZ8DFyuDg/Wr7SeUBg7SByxwc+vFdKcHazOOTTVug9oNgABJz6Z/nTGjMSnkkk9fT2qS3lEoJJBHQkAAUsxO3CuQM529q1u3pcSIQA3JAOB90iljfDA5wFPFQR7t53deQBnr6c08yCNxkqhJAGWwCT0GfrWU1KI1FSXodPoOorIwjYnIJyWHFbl1ZCeEPGuCBk4459q4m0uRbXGDwCM5zXbaXqO+ADPyMMgnofp/KsnOUfeY2+jM3yzEoBAyOTgdanhm2qDjBIyAa0JbIXQBAYcAnBAxVO5Xy22beh71qn7TqNKyuTI4cEnr2xTFBGSeTnj/CqyzmLocA9R61dhkDrnGPrTXMtegJJjNrFnl5BJ3FV/w7D6UCVXQFCGBGcip9hK5GRjkYPemRISwBxwOgFD1NoRS3IipDAnGzHIB6nt/wDqoGQBkjOc5p8oEa+ozjFIihwMZJ6UWsi277omOJFXnBJA7ip4mE1vjBGOQD2NRqAq498ipLZx5m05/Sp0ew3e2m5VeDGQDuOcgjIqLBPIBP41eljXcQSQQeAB29c0xYTuwMEHoMgfjVc1upytSvuRKM4BGeQSAf0q5DETwcjnBBPX2NOSAKDlevQ1cjtwEwwD5AwB7jpUpp6jVxkVqDsLAgZDHGPyqz5Q2jAycYye3NPiti/3xnHQDt71YhgGz5Du9ADnNXyXejLcZWuVFgO3Jx17mp47UkgjBweh4qwtmHXGD9CM5q1EhXAVBjoc03T5fUlvl1ZTaANvwAQAANw6+tRCDI5QZ+nStQWx3EggDr9aUW5I6ZPYjimrbhdvcx/sDKWbLAHjBpi2rMmGA6k8fpW8tgShJ4yPyp0Wnu0ZUDJ6YwMfnRP31doi67mEmn7QCBzjnFTR2hQDgEjPLda34NJcxgFWYkcFRUUtmyK2TtUnBIGcVdPDVaq91XQk4x1OZW2kvNYswp2mFizbT97IwAfzyPpXr+gacLeBMjBxnA7V5f4A06bUNcuZHAd45SjY4+UYx+OCK9ugtBHGoUfLjqeK8mpT5azTex0y91Kw5F4BwODjn+dOPPvk56UqRhTggMOmDzmnhDwqjB/2RitCCNBjjpnpgdK0tPf5v0NVlthx0HIq/BD5OOm4c8UaWH0NPoAT36H1FIxBPTHoM5qJSWGMkZPIz1qYKOD+FJBoIAQc4H409FOVGAQQcnHSkUjIBzz0xUo2nnsRjNK5N0EcK8g8g9QanSFGbGe1QrlVPH0HXinhjj09qYFpbVMHGOueBUUliMHZjmkS4ZRjrxwfep1uQwJI6VSbQFOSxwd2O3JqnLAQSSB7nFbXmq3B6HrntUMsYIx1pqVxO7MYwdDkBRyd39KiaErwCCMcDFahtwxzUMsBI6En+9mpsNaGcV9aEHOelWPLK5ByCOhFMaMY6DNIq40AZxgD+tOGT1BziljB6k96cBjHAySc47UtQ6C5AIOT0qQHb3B9vSmCMHnHYZIHP/16ceMLkEZ4Hr+NGpNmSrIBhR1Pb+tKzEkA81FnIIPTHPGaVSOoxg96WoyUH1/xpwPTkgegFMOAAO460oYnHsfTrTCxICeO4I49xTgw4OM5pu7JwACR2JoBOCcZOPWi4D+eCBnnpTyQCMHJPYdqjUbhwScU5WBbntRoG5IW56Y/GpFYdCRUQAOSOakydoPUKMUWAePTOT3p3tUaEuRz0HHtQSMgYzjrnqKYbDiSuCASMdRSByOWAUnn72aCw6+nfrigqMds9ASKQhxwV5wQRzSZ3YwR1647UDIB6dOKTkEc549MUxaDieB2OaVTimn5uD09KQt19PenYB+e2Me1N3YABxgdc0nGO2B0xSN2AHB64pDTInOTk8nNeOftWK7/AAU19Qdq+WoyOwLZJr2F8jIPavLf2lbM3nwY8RLjOyEvgd8Yq6fxI9LLpJYqHqflfaXLtcROAEYlQFZsc9OT2rb+IDlNIthE6tsG1SeACTyf16msKNSl1CUCgsoBAGQT0P51t+Md8+nwrOPlChBkHkAfrXy2Yu2Lc43v8j+zMvpRjClPyPmX4ou51GN1yT1+XnHAyfqax/DWo3dm5EqloyRtUcYPr7mvQfFnh+G81FXlDFduPlbBFVrCwg08qUUBlIw2ASMe/WvSw84qlrLU/BuMcuq4/Npyg7eprQWR1fw553KSM5Ty3A4GOTj3/wA5rll+Hkl5cF2O0MevB578dq6hdT+zyBd5jMhLLtHU9/oPetC31EiRuQQwwcjNbLEVFpFqx85RyRQi41Xdv7jnLL4cWkLmKXcxAzlGKnIPp/nrW/aeA9PhZMqxA7E7vwPrWmt6FYsFAJHUc1Lb3zLIhUsjLyrA8g+v196U69VK/Me3Sy6nSs4xHWvhG0tyBFGpRhkfLjP5VuWehWyWyFo1L5IYBc4weCPTiq2nXYEe1uMDIOc8GtWylwhcNmMELzzyen4muf2zlo2e3Sw8UtY2Y7/hGLA5IiUIcsAMc5qK08G6budXtoyzHO4jt+NakB2s28gIAAAT0/xqCa4eO4BifODyAeo9DS5qifvM7qeC9om5shg8F2Ed0CkSwADaCigZHv6n3qdvDkXlhJTlchiF459vSpRdvId7AhGUgA9Pbmr0N0skJwBkEA80T9/3n0OyGHdH3qbPMtHlQ3MSO5RWYAHPIOa+t/CGr6ivhDSbK3KvAhUyuxOWI7gj2wMd6+OLIRtcISRlDlSc5DD0Ne8fDDxtINMtNLN2LYxFpFWUn5wTz/8ArrlUoK0tD87xS9tQcbrQ+ktK1EeWy4UlsHLDJFbtm6O3v0wTXjOm+O7ezvFimnjIPUxyA8kcHjj8K7TQ/FsMzACQNzjIOM+9dEa62bPj3D7ex6IyJtG36HHcelNmtba8AjmgjkY8hmBJHt6fpWTHrcRWMlgFbPcEjHr6VpWt9HKhYMuAMZz0NdCrpLQhxT1auQ3fhOxvLbypbS3dScYEQXj/AIDjIFU4vhpokcr+VYQwFhtLQLtz+PpW9Dfxd2BHtV2C4ic5AyD0Oela/WX0E3yo5EfBzSHBDo8iA8BZCCff3pZPhRbx26xWUtzZAEnzIJsE+x9a7s3QXC5BA6Yqe2uEZvmPJOelaxrX6mMYuSvc4KL4XXcwAfX9RIBwMSAnA98Zqdfh3rOny50zXpmL45ugGKfjgCvQopgxwAB9KvQFADleMjBHOKrnkuxDU1otDzn/AIQzxvIuV12COTkM0cYZXGOPUg9eccVSuvD/AIz0M+dBqceqsSPllG0KfT1P5V6ykhO4gAKDnjuKTYknzk8qcjA71pKtG3K0mPnmla55ZDr3jGGdZH0QytgBmSQBT/WpZPFnjK2fzJdA3W5AIYTgMB34Gc16mLaOUgsASfanvaQyKxIVQo3EgdfbH+FRCUIr3UKc5x0a0PN7f4rvDFtutG1GKQDnbbkgnvznp16VYh+LaSrmDSNRlIGcLAT/AIV6H9gVsHGCvIIPSp47OLcZNqiYkHzBwwx05oapvWz+8lVVY84svi/Zi8kh1G2uLGRQDmWIrwegwPSuotPiFocqAtqMQJAI47Hpx17+la82g2d3LvlhV3J+8y5qOPwZpYLkWkSkjnCDn61oowavdle0TWxUu/HmixQgvqloqY6lyOPyq34S+Iug6vcGK2v4ZyCVO1hwfxqK4+HWhXKsJdMtnLDkeWB+PFY9t8GfD1lLvhtHjzwRHKRn6nqfxpqmn9ozhKF/e2PctLMc8KyKVYdcrgj86uSXUEJ2vKiE9iwBryTTvA9va4S1u72yBGDtuCQR9MVleNvhLd6rEk1l4u1KBlGQmQSD6Z4ocX9mSMpJN6Hod5Ikty2MAKSo+bPH1pVtlkjJ3qoxXmWjeGfFeh2yJ/bSX3qbiPnHocHrWy9343sbcutjp9ymBkKxBP4ngVDjP+mW4RWikdeUAQdj0OO9MWMZ46EcV5Na/GLW7TXxYax4ektkP/LxCDOoHc5HT8RXqGga3p+rhTFdId2CEY4bB9qlpp2krG3sZpc26J9RIaAAkcDAPv2ryjxjbbQ4YbRnuete5X2kIYQyupyOhIH45ryD4g2RhYlNoADAj1Oeufz/ADrkrctty8PPlqKx8E/tMWY/tyCVd6tkruY5O3gAfTjFeDXLAHAfLA8qK+iv2l8LiUrgiQKWGeDn+tfOl3KsbbgQ4zzkV8xNqMuboj+nuFqntctSbvY6j4eMDqtsuSA8iBeSCcMCOfTNfeXhu0kk0G1lZQVZQxZQByCQcAYPpwM/0r8/fA2oCDV7XDMCJVZTnvnOP6V+iHgK/S/8FaRKoURSRGVF7jOMg/iDX0NOanBTPzjjKEub3TYst/ljIwfXNaKLiPgZI4qO1iRgSeG6DntViNxv4H5jFda5emx+SOEtkiNYdxBYEHH/AOumPH27ZxjGKvsRtBIBye3+elVWHzZUZGc5rpSTWpg+Zu0mQu7rEMAHnk8A/wD6qaqltxzjA3HjOfYe9TSRGVjg7R7moSGiOBwByMfrWDV277ESgkrETMgclwyKR0xnGOgwOtCSkyZUsh2nJBp0gDKCQN2ePb3qIRIXViASp4JGcVdo2BQfqO+5khi3uacjmSJTjGRkE0YHPGAT655p6ssa4ODjg4PSrS5dthvlT5RgcjhiTuG0jsR7/lQ42YO3I7mlchsHkEdR6UoYbgDzxkEe9S+Z7FW08hCgdNwBByPmPT6fWpUIKg4GQOvrUe1VyMYB6Yp65VSBtz9apPTVCSXcYZtnBBIHOKiL4ODwR71OYicFwBjuO/tUbxqSTjHNLR6FXhtYYpJGEOOcnvx3qbcOg/OmQKQcHkVN5IVTtC4J/Ks7OLuyVG70J4cOAAwIHQiphGGOCcAd6qwxlHBBPT7tWXIHXggZ61SfMtglFWtYldljwAc+3pSB9+c9BzUIIIzkn8Km8sKmAc5OcmpTnezRnFyT97Ykj57EAYycdacSVyF79welQDIYBhgdiT196mBC8g5A6UrJPUv4tESLg4ySDnkYpWIxgZz2xUBdpGBH3ccYqWPBAznNWrpbaC6llZQVwBjjBAOaaDv5PShJMvtA+Xrhh+lJcE7hswBnoKy0Y33uPDjZn044HWnbB1J60xTtXAyAep9aGO9ix5Pt2pqTWlhKdhrMHcAYypHXtSsshbcME9eaVFyoJGW7ketPkPyjHCjqc1MopoLp6jRIzMfkwCO1KQcDaOPegLuDAt8hGCKDkZ5+macYabmnM2tgiyCM5APUYzUqMN5IOBngVGr8kEEjHbmnhSueegzxTcGiFJ30Hpy/TgdSB3qQ8jPc1AqFcMSWPvUinPPU1Li2rFp92Jv7frTgCynGMD1NM3gMTtJOPSkYbmzn8KmK032KUkx4yvXpTonJbaMYPcj+tMIcDBGcdQe9ICQSQM59TVJXJ2dmTHO4/MMduKayGTIIBHucUzDFQT+dSocDB6gcVLSSu2aRtEV0GAASMeg/rTQTIrHBGDjkYzTWYqxJ7dPel8/PXoOaXNYJXfTcRRk5JpCpUkE5p4IIPbnnFBAC4zzj1xWi11Rm13QoAYDI2j1AoTCFQeSR9aIwz8MRjpkcZqQqicnr2xzVQUnq2LZ7E5yqZPANRyg7eBxnvU0RI4bBGPTrStGWBc4CE4685HXjsK31toTK+yRUyBz3FRSEMD/eJwMmp5Qik8449apyNtdQSdpPJIoTl2KSaFVMYORnvUU7jdx17mlkYNjtz0phAHPIHrUXFbrYiEgZyuRx2zQfkXIAOT1x6U7OCCQCPalcBgTjGf4RR5FpXdyFhkI4GHZSQCcZUf0zTXi74yOOSOlSHgdApxyaiGQeHPXjnpTS6stW1dxARyABnGetOgY7mJAx2xTQq7xyeTU7cAYGfocc03roTdyeuo6HJBGRg84/lUu1dp5wR2IpFAVQQM+pwRn14p20vnkkZ5X0pA3qhidMjBP9Kbu2kjrk56VaMShQe+O1MSEDk9fSplC+qCWuiGRggg4+tIoCMVJOQOSal2kFsqQP51GVBJznIPOKNX1LimlYckecDHUcmrEELqcOqqM465P5dqjhwc4wcHBzzVuKArHkk4xxmnyta3JtbS+pFMAhwRnHIFJHKTICwKjPTI5pWUs2Rk+wqMsAcA59Rism2iNVq2Pv5RKco54GCpGM/jVIRnOQMnA5qVwXkGKnEYAHIHPTH51S2tY087kMQ6ZHPc103hWwN9qFrghhFMHIHYAc1hLFmQEDgkADFejeArRUhuZgvcICR6df1rohyxXumMtDR1TUZNN1ywLH/RpwYj7MTwf5V8wftL+Mj8NfFjQX9gtxpepKZIpJMbSSACp+hyAf8a+lPiBPBFoq+aoLeapjYnG0g9c14l+2D4Pbx98Dkv4IxJfaeRJ8wzxt55/AfnXLNKd0nqhQlKm1NHiXwX8Q6A6XT6ZI9pLLLvitSpAbJwSD065/TFejazolvr1qktzCySISfNA5BIxjP0rx/wDY5k86y1bR7lZFaBPNVZBkgnovPYYz+FfR2saDPaaULgoY4pBmNj0b3A9KuUJUrcx3VKntGrs4220q50xo/s7yPEV3AMecDjINdx4W8XXukOjW9ywGADGfun6jvWDoMs8umpHdqplAJ3Kc5B559MD+VTvAEfK8e1Pndr2G3Jqz2PevDfjWz13bExEN2R/qyeG+h/pXS8Gvm6zu5YXVgSMEHKnpivV/B/jn7TClvfklxgLN6/X/ABpwba945qmHcVzI7We1iul2yxhx7isu68M2sqkoGRuvBzn862FIYZGCDzxTq3UmtjjOH1Hw08K7lGUBwTg1mHRsqVOVJHUDJ/WvSWUMMEZB6iqjadEWBAIHoMc//Wp3T3HzNbHl91phiyeSPXGKoiMqwGCD0969J1bw+JVZkxz/AJxXKzaUVJG3B6EHtWD5l6G8ajejDSy8UIwRjHPbmrF1IrA8/MOOlT6XZNKp+UDaeKZe2TRt0xj2qZRe6LTVzDmtQc4AGTVcKchSSBnkgVoyDaxBHXj6VWkjAyQeprN3XvSNOa/Uj8pEO4EY789K6DRIDPOkW05OTn0ArGgi349c8V0/h+PyX37TkcZHbkZB+ozQ1Fq4XSV0brW3yBRxs457/SsDUp9soX7pHHHeuxZFkXB5FcJ4gkZNQkCFdgJA29vr71hUpuLvHUyjNyJfPDxFSRnIyDVi0ctkHJA6/Q1jW04fAYDnrzWhA4DHJxiq5bb7m17WNeNtzAF9+OMHt7VtWpzGATnABrmonEjrjqDkGujs2HljOM4xn+lbUnbQxqx0LdFFFdJyhSZpaTrQAdqKWigAopMUtABRRRQAUUUUAFFFFADc8cV5PZaD9h+KVyQmA8nmgj0xn/CvWM81lvo0b64l7jDiMqT61lOLlZrod2ExHsHPzTRdurSO9gMUoDKRXFXljfeGpGmjb90T98cr+I7fWu9FMkjWVCrgMpGCDzkVz4jDQxC137kUMTKjpun0MfQ/EMWqKUJAmXqO2a264rWNFk0a7W5tQWgYgEddh7D6V2MJ3QofVQanCuoouFXoGIjT0nS2fTsS0UmRikzweK7rnIQzWyyFDzlemKiuoDNp7xpuyeB64z/hUE2qi1u0t3Qklc7j+nP51et7gToSBjBxRdWDVHmN9K9tqZgkIK7gAMdPY13ek3BlaMZByhy3cYxXnniqGQa0RAdxa42AZ5U9jn0FeiaIrCCASJGHSP5mjIIyfp3xQkpK6NXexzHjK4e2u5HPMQPC8cngHr2yc1heG5hFeIQmEJ2kdcCu78T6Wl1ZSgIHkILBSO+K4vQ7J7Ow8xgRLjJyMYI6inb3WkVTnyNNno2mOphIzySTV48156dXnkg2o+xuufQitjw1qN7cz+TdNlSpIYcZx3rng6mitoXUhFtyTOropqjaMZJ9zTq6DlCiiigAooooAKKKKACiiigAooooAxbybGohCuQSOfTgV5P+0lH5nh21VTsbzA2fUAjI/lXrF3FnVFI6lcZ/I15R+0cwGi2aZILFgCPfA/wr5HHLm5+Y9jDfxIHx3rauLyTByATke9ZEzjZkKS5IAI9K17q3ke8dCoVskFsnGM8c/Sql8sdmQY2DyfdDYJA45/8A1mvj7xhoz6+MIx2ehnJE1wSQGUgcswwB7e//ANamsyRuAzgk4xkgVBNPJdSYkOeBgjjBHSnSwh1CSKroeoIzWVRzk7wVvuNPdRXldftqhBkDqQeMf1r1T4cuWmDlCVAI2sOreteSzRmK4QgAgdQew9RjvXsfwwdjGX2FgqjOew9frWkryhZnLU5U7pnrvhssMgk8c5Ix+XrXa2kokjALc56A1yHhwhmUsuRnp6iuqEIgcZOSCVGDXDCHNFpbGVle1y3dKjgAE5JxjNQkbI2BBIxj0qvNct5hBJ6cYHSnm6aWHKnJ6fMcV583BXUdzpV4rc5vxEqSW8oZAcjGCM1xGnYh1DC4Jz0rs9aYTwSjOSpIODXEaKsj30BLYkLbiXwu0+nt19fzrz69KTSe51wSUbs7rT2f7SgKYOASc9P/AK9dqS5t4ypxkjBHXiuN0RA9wNpGQfvD19a7rH+jpg4IGOP51FKnJJyexzTdpEkSM+KvQ2xjTBO89apQTqMbh0P1q8s4GMYwa9CC51dOxxVObYjmLwrwMn0qRLjbFyGB6ZplxINw5zTJJNsWQe3Q10Ri43SItdK6OY8QpHEGOwnHXv8AzrzbxNMpRwiKAxyQeMe31PSvR9ewYycnJ6jFeWeIpmW4dCCMc5rCc/dtDc7Em/U5uUKSQBhvUAcf/Xrd0aMB0PBHHU1zM0okmAI5BBz710+gW5m8piTkdRjgH2qqEJaX/MqVOyszu9PjQopxhsc4OavG6CRlQSQOxqrbWgSMHLYIHAOKc0YTuSe+TXsRnZXOS0Xozk/E8omYjkHPqRXAa88YtJkMhRNpZsZOQATjA65r0XxHEjknGMjAOO9eb+IFCiXABAUsVPAPtXkV5Qvd7npUYxjrHseLaxzKWGAD82B2zXLargDA5zyfbFdLqUigs0atsBPDAkj/ABrlNa4yMsreg4NetTheCaRlPmb7GO6O2QSSMnI9RTG/dkDbtPBwRih3YIw6kjqahji2gEklj1Bobgo2t+ZKbfxG9ot0JgQCQwO3cBwD6V6Hoy/LFnqPQ4BNeeeG7aRpPmURHcSDnII/xP6V6bo6F0GOoAyRXnVFzbyJlKK91aHU2LRmIbyOwyeMU3xFakaejgEgkrkDOMYP+NT6VFvKDByDwTwPpU3iRS9qwABGOR68c1rCMWryZKsJ4AtTIC5X+LGSOn/669Ot0v5rfZBJEibgSWX5gO468/lXnvw2LfZ5S4y4YgAdAnGOvf3r0fT1IUkZAHADEk1dOnCMrxKu7WTF8TaNJJ4WuUjUOScvLwcccD9e1fHfivRxFPfSllBhuCmCCck4PGOnWvtfWY7prBFGwo4KlgNozXyzrunfbtc1OMRKoacjy92eRxz6cY5HFezhKjcuWC1Mm2l72x4/fxhgyjIULnPTmvMfE0G+/DlCQuFHHQ9zXsur2wgLpsZCwIXcOeDjI9a8913T0dCwQBwxbCjAPv8AjX01Jxa5ktUdlG1Wm3HQ88MLLPvIILdc96nazDTq+MYOVNa02nefbsQGZgeoyM//AFqLa1E6jAGTwQOa9KNVySbPFrYNufM9TE1Cz2B9h2MDkFOp965s74ZShGOea7+8s/KQkpkk4IrkNQs/IuSyfI5O7K9uetdMZxdop6nmYmj7GPNFFzTyjxkhgMdVAJNSXaF42wVAA5BHOfaoNNjFvIpLZV255+7nsfU1Yu0bzCSBgfMN1W5a2aRzQc2rqyNfwldiK4BJycbME9Pw9fevbvC12ZRGgwqgcD/PWvnzSp3hvFJGOnOa9m8G6qMxiSUhhwA+efofwrya9O0r/wDAPpMLz+xTiloe3aCjuyhQGA9O9djbRMsYJFcd4TmSVkYEEMAcg8EH6V3qrvjGOAowBjrRe2/Q3U/aO9inIRlgyZJG05Hb0pIWMXbAHvVhwAAzEEdATVWVirnpjOOKzqTW1zqg1dKxc3gICCCcdQc1LAhbJ6sOoB6cVBARtAwTk4woq9FlSFAwfpjFebUfJ7256dOTirIehJAA/KrcEeVJJ4HUUyGDbjIAI+bp1q9FC0r4wBmueOr16nfC61IY484579atoquBkA46EjofWnxWqohAHXkMPerCxFH4GTjhTz+NQ43doo2covRaXK9xAeCgJAPaqvksGORzWv5TPncAM+gqrPCQcAE9s1E6XLZ3OiCS3ZnTgBQCOM8lRzULRgYOPfpV3ySuQSx5P3u3tUbqSuMZ9AanmkpJmrabstSmzlyFUNuzyCpxj1BphyMhunarKb8nAIHTHrSMoY5wBz+daOo29NPQxbjezM2eJtuBwpOSPeqFykaoByTnkf8A162bxDCu1yAc8nFc/ql4sPIPA6kAVtTlfRbmLqJaL8DMvZEReDwB9axprpMZ3jJ7E1T1HVZZGYJKQSemKzktpppN5PDdic/TmocrX0uL3fO5cuLlmABYYJwDmrFiwKgM2W+neqy2MpJAQjacHcPTrWnZ6excHIGfUVooNrmsVGHW5p2ibsbhkD2rTggd2AA4zgGmWkIBUdMDmt/T7ASSKWkLKSOcZIH9alVU/d6C9pCPutma1phMEkZPPPT/ADxVeeyCoWycjp/+quwg0rETlkGPujdz+NU7rTlTIACg9SAKHG0lf9RucY7HD3toDGAM+hz2H9a5fVdNQqwBBBPBIzXearCIwenTgetcpqAjJJ4HpzxXTKMbaMmUovVHA3dhLG5IY46Cqq6hLC6qUYgHaWPpXWXNqshIAyfQnFZ97peYSwXJ54WsPZaXlczjNxepJp2opNtx178da6KGRWhUBsnHJPrXm8czabcAkEgnPB7H3rsNMvlniBDYx37H3FYuXK+WJTte9zpbRV7cEDHJ4xVh0CDGcc1lQznlQ2M9AD1HoavQzBiFyQewNKTcuhc9UtSeNyeRyBxnFTogMeVxgHk/WkhIB5XIxjimCY5OCCvsO1U+e1kwlaS9xDnjIGOWJOeBnjvVWZSQMAAg1bMuRgmom2tk4BHt2ohGSVjJ6bmbdbmAJIOOxGaybrjkDH0rau2ToByeMisq5UHJzwO2K2jGUl7rMaj5vh0MmZQ4PBOR7ise7RUViDn2JzWzeuFGQc5HIFY166sOBjA5B5ya7Ie773U8+pT9zXc5jVd4BG0FCG5B6GvnXx8B/wAJLchUwJPmBA4AHbPrX0fqK70dwQGA+leAeOozJrs8YJzkuSBwM9sV7+Cq88XzLU+SzBTnraxxgt3Yr3AIz9K2IbRYbdSCqHPPHQf4061iCB94ywPO0ZB+grTaBFXkbRjOOvWtqs0tDzoUlbmuZ8bMH2ZJWkukXII3AgcDP+c1Op8tiQN30FE6byWOM9wea5ue2hpy9LlC3jKvv3ZyfunvT7yMBC4GTkkA9vxo3hXwCCpNR3UxYAcY7mtU7k8sOuoujhTequeGzkk559q7NWMaYxlQMDdk4riNHlUXwTBHfIrtBIrJhQCSOckgj3riqys7bm0IOe0hXZTxjAJycdvwqvPDuPzEqM85GCD6YqWaNgByRtGSPU1WdnbIIOB0rOM7dDZuCfKUrkxmRTnfz1Axg1TcguDtO0/xY6VZn4lJIBU/wmqbDfnBzjoM12x8mcV+aTQ4IkZBGBzwD05qGeXzJGEYUFegPP60rKxQg8jPSmFioAAG7oT7Vgm29UZuTj7vKMmiEao4+UlgCV6kngc1pwITEobPy8EHANZ0rHI3HJAHA56Vehl3RAEkAD8qp3BU3uLcEPzjH41lgqLkjdknqRzx6itOZFflgCRyDjOKzoRGZjzsOeNw604J27kvc1rO3OwjAIJJI69P89Kz9RkG10wMdwe3satZKOVI4I6gdvTNVb0LImSNrZyWHPA7YqoaO8UZ3jG66sxbZwkw2gqM5IHet+NgmDghccAnJ/OucRtlyS2ADzn0roI8LEo4JI6irqQbabQ6bUd2PgmJkXpuJxx2NfSVrCY/hl4duY2Xz3jKvkHD4bGfx/TivmyGPy5UIy20hhzjvX0dIJovB2iLKS0XzGME8deePT/CvJrw5nrZHRBxb01O08GS5syNgGQBlTyR1wR9QKuSzrE7DJJJPbP4VleEZtltksAQOgODj1/CsLxN4oit7qUWxLknduA4B/CvnaMXO8Kauy4wlUlZmJ8Zr2ZtASCI5MkgUhTymTjB968JbwffTSqNixx5+Vi2Tj1x/wDXr12/vJ9QUmcBixzx0H9agmt4oIQ8pCgDJJHf0r6jC4iWHhyOJo6Ck7NnjV/4N1G0LO1s4Q5KlRnePUCli8IajJGMwEZyCW4x6A16i2sw+aVCjC9Mnr7im3mshYUjSPCHJLAgAD+ua7o41TesTJ4JX0Z5JPoU9mpMkWTuCjGeR65qD7Ku4kc5Hp1r0W8njnPlkA7uTx/WuS1CBIJiU4BPP1rsVZO2hhKhKGtzCMCAkuNx7EjpT7GYQ3CuoPI64xx7VLKiqSAMAkk7qglVgVAPA7961aU426CUeVXueqeD7lLhUBUk4JBHWunvYGQKh7+nYe9eb+Cb8JMiSEkAE5HH0r1exiGoRKznOQDzXm0ZNTdG9j0oxi4KUX+Y7QQInQOSqEZBx1H9a6JbVLokliN3OR1NYy2T+bJsBZVBbIGenX8BjNLa+II0uBFvA2joDn8a7KlJUVzIzUYv1OmXT3iJ8kgqeB5hzg9uf/rVCLuWxYfaoigLbSYAZAPfgZA9zgVpadcR3MJfeGPXk5J461ejCvkA4Rh8wB6j0+lYxq82xzSVvh3KdrPFdAiJw/HBUjketWbez/fq5fcg6L6fjQnhfTjvMSXFtK53F7Urjp/dI/Hr60yWy1HS0jwFu4mYgsrAMB7j/wDVXfTU90r/AIGCmlO8jbsZ0juiACQD+Q7AmukhcPGCpwT3HauPs9QglYRTo0DkhlTILADr7ZrprCXzbfAXBycc9R25rVytLXQwnNqV+h0dmwLAqSM/w5z+NW3cq2G4GOhFZ1hII8DG4Y5AOKvqh3ZcEADJYkY9sV0xva7ZyyalqyaGYLkADJ7AdalebOByDnjio1UH5gARjIPXNSLcBSFYAYHHGefrWsJRi9Fcw5Fcj2seWz7YGKbJbpIDnDDPGeamysgLAAkDBAqPHy4wpI5BNW5XfYaVuhJE7LgkZOOARmui0e6EWMk7AOwPH4VzyZbAIx6+laFhOquBnpwOaxcem5Vk2eg2cqOoA5B5DA9az9UtNsplDnDAHBOcEfyqPR70SkoGBCnBOcCtPULOOa2Lpw+CxwOMVEZOMtrI6LWRzi5ZyoJwDwfWpxuhbBOR6jmmSOkThcY4zmkaU4JBrslKyS7nNz66F2OYsgA6+9TJKiPgKQPU1mwSneT27nNWlckD5lIPp1//AFVHLbc2XexMZkdyoyDz270pj7A7T24qIlwRhuByFqeEO3JI4H51DXVMpS63JSpCBiQSRxyDUCSlJ1GT8x9M1Oi5kIIUkcEkc/SmyJhwRnr2rC77jcla9yzNbhiHL8sPumo4UVxx8w7GrpUS2oIB3j0qO3Qu5AGNo54rpbUoqxLtFXRNbQ8Zfp1FX7eJXBwGBHtikt41AwwO7PTHT8a0IbU7S4B4OCMcD0qYpLQzuQRwNuwu4kngKKuJaSggHgg4II6VYs4fMIYH5cdBzmr0VjKAWCA46sT0rVc8laxnzxW5W8gKo5578U/7MzD5AQSPTpV5bF5doICnPWta20cogLdfSoaatdj511OeWzeTIKjIPRTmrkWkMCOO1bnkpGMdT2NOSE5JAIB6ZHWrvboZtSWqM5NJwvJx71q6XaWtvMHkiSUY5jf+IfX0pHcIuGI47iq3nxM+0FeeCDjBrCTumaKn1PU/CzWF1ZP9ntooWHyuqAHIPTnriuc+KOladBpCzbI4LhmwNq43DvwO/Sq/hnxFp+gaXcXM05lum48pRjp0H/1/SuB8Y+LrjXL4vJkoPurnhB6CrwfNSmpp2SCSvuhvwa0kzJeXrGR2a4dgG/gG7A5/D9K9UmgCAAdQK4n4ONssJRKoRpZGJ2noNxP59DXX67qkNq5QHr0BPOP61wSre3rzk+5sk5WSGEhWxx+fekWZQeSPfFYc2qgocNkgeuaxrnxSYiVByR1NJm8Y9EdzHOFYHPIPBPNXklA4LDI5z/WvNIfGA6k9Kvr44ghUbnCseQG4+Xv9aw5pN2sHs5HoSXY5GealS7B/j6HoDXnZ8ZQScLID6MpIzUTeLMElXyfTNSpt7E20PTo7xQw6A461aikik/iAOOhryq18Tkscs2M55Natp4j3MASSRwCDT5pojkPSPJikAy4JHTnGDThbDAIcH1xXDx603XPAHrxV2DXGwq7iMdOTWkZvqVy+Z0zEBiAc89aRmAwAePrWLHq4fB3YOMY6Z/Cp11FcEk8gcDPWmpkcprBuODzTgCwwOcntWYupIMHJbJ6ntU0GoLHhVIwOcE5pqSJNFIOOPTpnvQ0Jxg885FQpqad8U4XwfGDn6CqUx2uQy2/zDj6kdqq+Vgk4yCOB6VbecMm7kZHIHFV2kXJAwM9807i2ICvJIBB9M0gBJyRipAACM89uTQW6gcVN7i1YgAU8ZyfWgEkAY6H0pwAKjIB9Qf5U0ISo5OQfzqyrDwMAHrSgccDBPekXOSASMdeMZpyKAxOAD60iRMlBnGSegNSEjqo47Ec0pTGDj8qcBgccDPSmLyDPPTHFCjDE+vrTiv596MYxg1IIXHB6kDtnrS7TzimlenGSOntT1AGT0zVDTuOUcAEfTmlUg8frQCChIwTjjB604DC4pAAT8T+VG4EkAEDpml5298478U3qBzjPXBpi2YqtxkHINPJzgjGCMg0wk9QBg9j7UcN2yDRbS49B27nJ/wD10hbJIxkY656+1NyMnkj6mjO0c0CuIzYIAyB/KlDdM8c84pgJIGeT9KXI4J70DsLuIJ46etKzYGRxnrUbscDBAOe4ppc7dvOPegWjB8Fgecjpk1xfxitjd/C7xNGMEtZuMEZ6KTXY7huGRkjkVk+KrAal4W1aBxuWW2dCCcfwnvTi7NHXhmlWg33Px4hmMV5G/BKyBmAHDHPIx2H0rX8ZMl5ptuSXADEBXIIAPTB788VR1y3S1125jxsWKZsZPOQxB/Ck1+7afTEJdgrDEbqQeM/kfrXgZnN/WPesrn9pZXU58JSnDsjzPxIwN4Q26KWNQu0gjIwOefpWKpTySSxyCAOa7D4uadJpPiCK1dgC1rDOCRg5dQSv4cd+a4MIRyB06VpFezprmSPzPOKiqYqUosukFwGHRRnk1PDNuwwI2gcc/pVOJxjkYXHOT3qxuCAhTvHrtxiq+B8yR5UZ01vqXBfSAYJJBOfpWlauZYgwIJU8hjjNYkLeZgDr1yO9a1ijLkBeSOo6mrdRPWxkqkYP3bm5Yyl1UgYGeh610mnK0kRBIBHzAY6j0rn9PthghhyRgMD39R/9etyGNgVbPGeD6VjzOSuloenBe1Wr/AurcKMrLtAHfPI96I4445AqnBdjj3NRLMFk5BLfdICZ4+tascQwHJByMkDk5xwM1Kk2rHp+7Sg49yCdTgAE4A9M/pTonEUuCBsAyc5Ofbio57go+VJ4GcjtimpEglE+4kFf0NOEnNWjsRCzjvoeVLKBkk4Of1q9b6u8BidH/eAkncc8e1Y7oQ4ONpbj6/jU0RDADkHBzx0rz3NSXKkfmyhzrlub9hqU0Uyl5GK78rkkkfjXoUPjS50Xw/LeCdvNUFVBOST3OP8APWvJ4ZwDg5cEjgmur1PUT/whhRgBCJD8oIOGI5OO2Rj649q0px95N7nLi6X7ux0ukftO3tqEiktlnbA5kc4I+vUGvQNJ/ac0eR0hnaSDIG1pSAAehB7nrwf8a+NJZA91KA/y7jgA4x7Uw3MsbBRIVUHBIr0J0VJdjz50oW5o6/gfodo/xx0a6VM3sTIRy24BQOxB7/Suz074mWNzsMNxHKpPLQMJFPcEFeMYFfmHHrsggMYAU5yCDgg+uf51q6d4/wBY06IJFqMiREgEBtuSOgyOfbFZxpOPVsy+rc60P1Jt/F1s6g+cu0gEEMOtaFv4miZhhxnA5r80dN+OviPS4gVv5AV6I7Fsj0z2rtNJ/ax1u3xb+VBclRkK8xCgnGT904NH7x2sjH6vroj9GbDXI32gNx35rYS/i8sMJRgdia+CtI/a2ljcC7tMRkDd5DFsHvwQPzzXYaV+1xo13EPtD3EBBxhoiAfqeKHKqnrHUxnSlfleh9lxX4ZeGGCexqZbnbk5Ar5T0n9p3RbyFHj1KIKxwCG7dufWuntf2htHnGBqkEz4OFEg4PY+w+tSq1RvXYylTlBan0THqIHDEMc9T296sw33JwT7EHHNfPOk/Ge2uiJGvrcBjydwIA9PXNdlZ/E6xaLK3ahGG4EsASM4yB35q1iYXsiZ0WrX3Z65HfAe5z90D86tRXSNyzDOOg/SvJ4/iPZCMS/aYxFkKWZgOT0B96uw/EKzlztuonOOdrZxj2rpjWvpYxeHkepC7jzknaRxz7083IOCDx2rzpPHltKAVkHAyQDj+dTL4wgfA8zAxnAOeKt1u+hDw7XQ9EM4YjoeME+ntUqTIWyCG79a4eHxXBtA8zr6mtO08QQNt/egZ64NNYiCWrI9g0dak+OwHpUhY9STnuD2qvpf2a/CM13BGM4PmOBnI6Y+uPStWTQLh0JtpraVM5J3Z59M9q2jVjLZmDvBlIuCACBjPUHt2pWVCoDKXGemeKpXavp8nlzIEl9Ac5H1oiv0YEE4PQAmpc1zWRSTa0LUlhauxJiXeR1IycVlah4XtLr50jMTnkGI7Sp9QfWtD7WhON49yDT0uUDYJz7CqU4vZlxUo7HL3MWs+G7KZ7PUDOiDcIZ0DFj9ea8O1H4zahq+u3tlqWmvAkZAMqnG7JxwDjpntX0tPtuEwwycYOQBmuE8W+AdO1CJ5UiCS7f7o5P17Vy1aNKprL8CqM5e0vJHw1+0Ba3urJcm1tpbh/MDKIhkrjBz7AYr5kv0mtQ/mQypg7fnXGT3IB96+0vi/wCC5tKJuEmliKgllhfC4zznP5/hXzX4zvFLMPOEoJwwlUHaegwfpXz9WlGMrJ3P33hbFVlgnGlFSV/O5w/hm78m/gblRuDEgZIYdPxr7++Cmpy3XgHTQwKbVGUYY257D8c8fjXwboVlGuqQmIh1EgOYj15zX6G/B/ToZPh7YOoUyAnMi9wQMDH1zivcowpOirHhcVVuajaorNs7Wyk+XGScnua1AiLsGSQcYI9e/wCFUbeyMSjI5I5ar8Qz8nIIA4I612QSVrs/HrO+5Y8reWYDgYxz1zTJosKSCFxjqM1ZgAjTqTn+8OntSTn5TjjvwK1Uos55rlkZsq+Xk9uvFVfmcnpj3q1MvKDk5O0Ht65qJox68g8gU+pEdW0VSm5yBuyPbilWPHAOM96mMIxkHGaVlXZjPB45HWqbuVzlfBOQM49fWmtB5WAOAx5wO9XEjMUZ3AAjPGe3amMwl6McjgjPasnBS3Rm1FvVkIQk8cDHIwKciEL8qnPc9aRZcthcnnkg8fTFOfO8EfjTu4xsjRSilsKyhVJOCcdCKeo3KMDB60m4vjOCPYUvUALQpNiURVkI6nOOlJKEZTkc0qgAAEYY9eajnTaRgkjPaoa5bXBJpWsRr8uAOfxqddhUgg7vbpTCoUAnninEkLlSCT60783yFJPsIjsGGO4/Ltj+vFWEXePmPNVyQTx0IHBHT1qzFlsHGCBwDUJ2KSstiRVCKR3PShWJ6jGOmabIpBzjBU5GKVVZgWJ5PpxzW8ZdwU3skOOSeTT1JwQOR0pCgOCTyBg4PWnKnl4I+uTT0exDvHVgpZEAHBJOR6ChHzznjHA9+/4UsrF5CT0PUgU1FDBQwJAHY7eaVhp9ETJK27AI2kDkVJuPQc8kHI60iRqVB6H1FL5R3cfOOuRSSDUlblORyBxg459KR3SPODyO56GmBmwvzZGOCRQpJJB+vTpUSspXLiubUcGfAGSFJyQPWnEAFhnlTg89DTULltu47B/CDx9cetLv8s5weDg4HrQ2OUbK8RwyQD0qRugXH5Ujx4PoSefahFKDA5/Gskm3sODfUVFCkYGMdzUrj5QRgcc01FC4J/KlOXbIGfbFXNtaXHZX3CJf3BHzFccbTg/WnLiJcc7R0B5oduVCgYAwf8RSqN5IJwe2KhTn9nUXmRPnzMjgZ5FOCjuOTxzT3jCLgjnvioiQhz0AAGT6Ucsm7smyuPY4XJBBxyM0ituBOMH8qUMshBXJGOucg+9IzAN0wBxwKl+6y4q5ImGBycHGRQB1ycEDgeppSnSm4wQQOc+nam9VZjkktBrsQeTn2pwI3HOMgcYPWhl4yACSM9ackROSOD6ii7bRk3JaDyVYZAOKjKBm6Yz1OKeilMYPuf8APapHIbhUBz0B6gevvWrjre9jRqL0K+xkI5yMZGKfE5yT1JPU8YqREAAAHJ53E5yKRlC5PUdAfalzdiVohUmCZz17Y9amaVCoAGMjsevvVN0+YHtjOfX2pVbOB04qlPohNaqwjIAxJIB9TUDnc2AcNjjmpJMkkHBPfimLHu4xlhzx7d6bcnuzTlWzIZIeMhuR6U5WK4yM/hTnB2gqRz60gJU4POOlNaalNKxGXA7AnsCcZprSHHAFP7FgeKC6sgJwCexNVdGUYtkQwy4IYEcHNROhjYAY6cE9/X+dShhkk7V9CTj6D8aCCVDE4PpU+6zVq2jIgu5cY7dalHyqAQc9jigYXIAJOM05FDKCQckZ69KWzuCXVEqHcgRgMHHQdcf0p/ywgFiAp96ZCqxkAZJ9c5xU5C5HcmjfVoUtBUwWB7Edhnik+YsBwFHcd6nXAjAOeBxk00pnBzwB60t17pKX8wxIm+YjJBOcn/PFR9S2Oo6jPWp1yzYT7nrUcytG2MKD7HOaE+V6jce+gRhieB074q5IDs4bgjAqj05DAkAfLjHH9as7/lznjHBqpau5CTT913IWDg5PT1zUJxuGMnHUUjzkuQSAO2e9LHKTIFGTkZAHOMdTUtPdDUpPRj4AWBwNzE54Hb/61Xo0AjBJyMZHNVoFAbdkHnp61dl+WPOCQegFZtS0Ek7FeEj7Qo4xnq3avVfCEBt9HUNjeXJY+prySInzgCcDI6j3r1zwvcLLpiJwCvUexrZN8txzXuo4r4jaq+o2N5bIeIpAPl6kAgnj8K5b4o2V34j+APi6wsZGN2tmLhQRzhQGYDHspFbN5KJJ7ssAMylsegwP8Ku+E76HUGe2PzW06yWsseOuRgD26frXMo+7buDTSXY+EP2RvGSQfEW2tr1P3N9F5TLKcsXCkEn6HPvX2nrl6LnRBagnZHkISeQPSvzv17T5fg78eNQtsywppOpusbFzxG54b8c5r7t0HUE1fSbWWORZUniD565yPXtW01zU4ybud8lzxUmjE0JZpkufNIBjlZRgfw9R+lajpheDzVTCWmqzRYYSMAxGMDBzj+Rq8CrKCMg4OTnrURmmrIm/8rEVmj2nPb1q5p989tMTwAMEEmqhCkjK5A6A9qe6naOcDtWjbWu5r70VY9N8J+NfKKQ3B3W56HqU/wDrV6FFIk8aujBkIyCOhr55sLx7SUMTkDsO9eheFPFzW+Udt8LNkIT047f4VrCXOtdDgq0r+9E9JoqK2uY7uFZYmDIwyCKlqziEFU7jTopiTtAJ6kVdooAyrbThbOQOQc5yaj1CySSIE456ZHetjp2/KmvGHBBFBSdjh7rTNuTnJPb0rHurYxOMrkryMCu+uLLaSQOD39KyLzTxM3yhckevX3qHHqaxlbU5e2QqwYj7uPl6nn3rrtFQEqxxgGsOSzeG5eMoAAflYdGz3FbmmRlAM5BzS2Byv1N8OQO2PWuI1mEm8uH+6S5wfX3FdhHn5hgYK8Z7GuW1tTHMRnkjoRXLOOqZVPRmJbqUkAPAzWnbgHBYbiOhI6VlBiHHBYg8c5x71oWsokIBJxwTg1N1umdF0maUK4fgkHHSt3SSdvzdfTrWTbRGYZAJ9gP6VtWcbQMBjHrzWsHdoynorGjRSKcjPrzS11nGFFFFABRRRQAnvS0Umc9KAFoqs92BIYx1A5PYH0pyzDAznd0707XAl3DOOadTVYEelKSMUgFooooAKKKKACiiigBkiLIpRwCp4IPemOu23ZVHRSAPwqaila4GFDqxgdEkUhCduSMY961p5NsBcc4I/nWbr1kZLZ5YR86gkgdx3P1qa1cvpUZPJ8sZrghenKSb0OmfLJJx3MrxTaNNJBOhw6/KSrYIHX8as2GqTtYoyxm42na+3qAO/vWffXSzKdpyccA9qoWc1xZ27qJDGpJxtPbsc11xd46mV7aMp69eRsrNkLKZAwyMHGcmup8HowspWJJUuME9+Of515heNFLrTI8zSK0m4bjnI7jH1r1TwmoXSQV5RnJU5zxwP6VcVZFTldWRa1VDwRnJVh/KuUmkEUM0QQZYkg56n09hXYag2ICnOT3HauV8gDkjG04GTk49apGd3sZNvbkOOoBOBk10/h4KLhW4J2kAg5rNnMR8hVA3AEMw7n1//XWr4fg8u7JJGChIHpyM1L12KW2p0dFFFUZhRRRQAUUUUAFFFFABRRRQAUUUUAY922NRAHsenXjHWvI/2ji/9i2T79kYJ3nBPGVOMevBr1y+B/tAdD8oHH1ryH9pY7PDNqvGZJAACehBB/rivkMwkkp3PYw1ueB8j6zK4lkRThN2do47/wBawL6YiInOPU+tbOqJtmOCDzgAnA/P+tc7qLLKxxhQBwFz1r49yV2ktLH2FNTevQzkmcSMGwSTk54B9vpV1GcJl8Mc/KCOnvWYZD5o5LEnjI6VdDBkGTnA6VipKCbNfd00uRzbvNB3YJ6EGvWPhaXMU7MwKAKoBHfPOPfk/wCea8glJMmYnBKnBUDNeu/CKHzpLsOFQiNWVsk7jnGMHpgela05qUHGxwVo80tNEe56Aq7ExuGPxwK6WJgXIzkgZ4rk9EDW0YODtXp71t2l2Zhu2sh9GGK56icI2en4hGHVl8xh3xwCT1zUUyiNGjXJYngjkdKim1NYeMFiBkgDk1UkullDbWyAcEMcEexryHWitOU3UZP0MrUpTDFIBgg9c9vcVxn2oQaoBgDIznvntzXV69GRGGIYDGflPBrlxGk04JyCDwa86pUtor2OqnF2vudt4XlDTgghjjOAc13G7CjHp0rg/BtkLa4dkJKyc4Jzg/XsK7rejKApBI6j0q6Tk4Xb0M6l3LYmt2OTk55J5q1GgmtxvLKxHIGMj8arW6bt3BAznPvVpVHTAzW/Lock7dBq26ooCuz44yzZ/WklB8vJYLz1I/Snjaj4AUD29aS5bI4GPpXRTaknrqQr3Ob14ZhbjkHr7V5L4juNssoQhScgEgHGe/Nex6pAJ4HwRgKSMnFeG+I3f7axJAGSSKxqp20OpRuYagmUByC2OSBjP4V2XhwgMuDgnHzVxJYBhnJGRnFdp4ZjBRTljg7iTzWlBa2Jkmlqek2aB7VMMD15NJdosRIBDNjnvjPbNN0soIgAPc1ZvEQxNuAORgZ7e9eu3aN4s5E7NnGa9bPLbSbGVSo43eted+IURrOcBBvCEZGTgjGT+Wa7/wAQX62MEpKbx6ZrzPX7xxpsvl5Xjjb0Ix/npXi1asVNSa2PQpRk1dM8W1JDJOzo+8EkBlBwQD1A9K5DWFZZGOTwcEmuo1KSSNiCAMcbVOBXF6zdvMCirg8gkgjP517lKoqqUlsjnqTlz3Wxni72uAwBHQAcH86dC4kJOMDNUXkIwOAfVqt2m2UABwSeTgdK6JXqSs/+AU430aOi8PMUnYk7lyMce3PH8jXomkMoUKDkjqD2zXA6Oh4AAAwMEjNdppMreZGuM5YZA/xrgqpbfiEaeujPQtKZpIow7M5UYBY+nQfSpdfJFi0jjAXlioyOeg/GlsLdYTtDBwpAyDUPimQjTJkydjLgqTwee9YRTTs/1MpKPManwxIlWU7isr/LIDwdo5APqOlen2ZjglCLGjuxABJPH49vxryz4azhoQ5BWRvmIB9O/HsK9Is2/wBLD5OAOPrWvuRlyu6HZQfK2b3iMwR6M5cFSOhJOB2xjv8AWvnbW9MNvq0zOFJmmLAqCAc+tfQWrXJawYuCwUcA85FeeavpMDStK4yoCsuMEA9a66TSfu6ISp/ai7nzp8QNI/s/V598TFAQQ0ak4U4xj1+lef8AirQ5bW4LeUyWsiqQ2OCSPXt9K99+JFqmqHEUq7DDsbIyykDAIz7fhXnHiPS11Lw6ksSOXGFbBI2sD19hx9K+goYu8eVxFBVo1OboeRT6dIVIXOwDBIpulabHG4CgYYHFXNK1WO5vJ7acbXjbCsRgNW3Z6aJ1eEgmEsZRtPIYDjnrg8ZHQ169KcL26nZNKXkczrGmlULhQOpNee67a+ZMrAfdOMj0r2TUE8yEgEM4BViBxnHp2rgtT0pI8gKAOevrXfCUedW3Ma+D5qT0OPt08mSMkEAkDOfyrYv4QUV1AZ2AUgVQmhMGSzgEHII7VbsLoXNrJGQGIGBzXdUulzI+XhTvL2ZjOTDLnJy2VyO1eneB9SMsFuC+4RkKCx6dgM+tebSW/ln5gAe+a7PwHgYRQCQwbaOmfXFcOJUKsVz9D08O1CXJHp2PpzwbKJBENqq7HkIOK9UhsxLbqBnfnPHGMfzrxz4eSTlovMwGBJJGflGeBzwT9PWvcNPRpIt5OAw3AsMZzXI5qfuo9KTbSdjEu4yRtwRt/Ws0jLZLbiCcnGM5/pXSajEBkjGP51jvahixAwT0waySktDsp1E1sPsYmYYJBUDOe9a9vGSoxwOwzms6BhHkMpzn8vwrStbgHYpIGTgdsf5965pcseh3Q13Vi6Y9/wAxbL4x19OlWYUC5Zh0GRgkn8qrJIhAGeexzVq3IwAAQewAz3rhqS6RbOunJvqaSopUFjuPBOwfy/wqUQkgACq0YfI5xx0xV+BugLBTjp61lFPc31fvIatu4HJOMZxVdoyGIyDkd60Hcxk4IIOc+9V2jUsOcZyc/TtTSi+hrGSWrM6VQBkAA4HUd6rSRnaCeQO3pWlc24bHIyRz7VnXLCFNoO4AYyTk0OPWxvB2KbOyuCPlC89KrNPgknBGecd6dNONpyMkj8qxpGkYsiuwVWJBP8xWMo3aQ+RSleRYvHcoWJDA9R3+tcN4qvzF+7AIBIII/ka665uCoBB3YHORivO/GE5llIyAQecDjmuqNOUFfU5ZuK+DYy4IftNxvwSR1JBrptNsAcFx0AAOK57SJVEagybduCAxJHuPXJx1roG1mK0iOCAMYBzXO6q5rLYfPJ6XR0NvYRFRkqp9SKiuUjgYkAcHqOK86174rWejlzJcIu0gY65z+mK5i1+PmhXl2tvNqsKTswUKRtXJ9SScfj7VpJ2Wz+SZm6bvds9jXUUWQMcEqOM9q3NB8RRhhuOQOK8us/EcWqQrJFKrxv0kQ8Eeo9a1bC/8uRfmIXHJHc1pScGvcY4winrue1W+tW08W1gcnkYxwag1G+gAABG0jqRivP7bWCFzG4z2JNQ32uOELM5IzkDOacqkr2kE1F6IueIdSQkrkFRjOB1P19PauC1PUGkZhkbBng96uatq3mqT8wO3I+vvXnPinxfbaXG7yy7OuNp5zUtuST3OZ3jtudWurop5YA981Ldaqjw7BIdpwcDBx6n6189XnxH1G5nlMFs4i3Y3AH5h2P8A9atnRfFupTSxxSjGQWyclRj9QSKr6tXprnkrr1NIcslzc2p6LrGwkEEEg5Bq1pNy7qCD8oPUcVxx1ZpyFdt5zyQeMeldFpTsIlI645rKpblT5bBCXNqtjr7a43APyCpwASRWpa3RzvwAQOpPSuTiuXG0k/X3rQguJGKkbiB1C46fjWLi2rvodcvdjzM7G2n3EkPlCBgf/XqyjLIdp49+lc9Z3mWHOBmtJLv5hwfQ471d1Ld6nG58yunqaEuByu04HODWe0xy4B5PQAVYa6wNoGT0NZl1LknAwc9RXTdctky02lZhKSw3knIzjntWfPLkHPI9DUr3JMZXAOM47VmzybHGW3AnkntVRcrWj+JndtbFa7ywYEgfWsHUHCR5z9DnORWrdXYMYdSCD3BzxXPazK8hBMgIxgYwSPfPtW0ZTg+WSXr0PPc7b6GVeTM6nuMV5R4w0111R3DtIrgYDAZHfBIr0y4YkEE/KBxg8k1wniKAtfmUIDhdpZjnA+nevfwsk1b8j5/HwlUdovf1OSFuirsIyx53DtRIgXC4OB6jg1cmjBLEErkflVSccAkjIHXPWs5JxlqzxZUuXS/3FaRVIOCF9GAziqTPnO8nPqT2q5KwUgE4VuuBnFUHYPNkdFOBnuPf3pwUmYqKuNKksxAAjAA3YzknpzVa6QR4xkD35zViZ1ALH7gP51Wu2QqH5A6AenpXQpNaWCUm5aIi01Wa/wD3YySRjcevrXd4MQ2sAGACnOPyz3NcLpR338GeFDZJxyB9K7TcSAUO3PQAf41zYiTVrI2pKV9h7LIG4cDPAyuaZKCCcgEgckHAz61I2ScsSGfjb6AdCD6n0qGZTgnfxj05zXCptPqbezcehk6ouHWMbXZgGDBuB+NUipTHQsT2NW7zG/JTOOCT2/Ks8vycEg+5r0IwdrnLOMYakjyDocgkkc/4VGi5dwADg4yP50wmNmV3JDZIBHIIp+zepIIHOfkPX3q011YJqSvawgchwSM49O9aNvNtkDlcORghgCf881mMApzg5HcD+laFupmQAKGyOMnGamcU1vcE7aXGXP7sARqvXkn0rPK4lJK8k96uzJtlckEHAABOTx2qjlt/PU+1XBcsdzCXInpqaNu6mIBmJAOcA8Cq92MFmUn7uQDnH0qaHLDbn5ASASuM+9QX8ojUDHB4xilGTT0Rr7aLjqrGBOpaQsyAuMYUnit+zPmRINnIHUDr3rElPzDPJzyVGK29NlHkIwJA5xnIwa2lzWuYwcJS1LVl+/uE2EyGSReUHqeo7AV9NeIrU2fgjw2wCg+UyggZPDHlvz4NfOmj2U8l9bGBCgLgkkcew/OvY7rVrm/sLaznwzRIFKr90V5Fdycrcrsd8cNJtSjsD69cND5SFlI4yikZ9s9hWa6cnIILHPHrTXlaFBGCQzE5b/PFOtyZ3AB3bepBrClSjTXLC560aTt7qLEUIIDSsFCjJJGPyrlfEWrO7+UCSAeNoOD/AJxW/rN35cRRdvTuK4TUJTwUIZs4JyQD716CjGXxPUJqS6W9ByHOGIORx14q5CftEbIxGCcVkWshbCZPBJPOc5q2InEqgSKEHZgeaq0Noocff6kmoW4iQgHc2OGx0rktYlMSs4YAr1rtVlikQhgXJHBHc+v0rivGNtyM9CehrpoVYzkoyPNxcJ0ldXZz/wBuNwMkgZPcVYjmL9cOQOFIxmsmGJozgnk9BW3pely3jKU3ZJAJ6YHc4rvaS2PHdayu0aGg3htL0OTkEYI9Oete2+HrqO5tEABaUjBct27D6CvMZPB8Wm20TPPHK0o3Dy3yUB5JwOCfY12XhC4UiNGfO0gbx29687FU3TSqxf8An956uErutFxWh3uxo7fbjI6A5x+teO65qs9vrcsscjIUcqSpwTjnt2r2e/zbaI5LEyspYbcYwM5OOua8A1KUtO5YKXLkkD1z1r1oqP1a8ndswjKLqWa0O08P/Es2Uix3ShVbgOCeD/ia9B03x5FeSfunU4UgRs2ADjrnk18+tukI4zjBGR0qwl1LGyskrIQcZViDnt/k14VTDNvmhKzN3GLVkfVmn6ylxsEUgZcDJJAIOOcD61tKUlZDjJAPQ9f6V8taF4+v9OkG+Uzr0IkPT3r1jwn8TrHUrdIpLgKQdpVhyfUY7gVMcRUotKt95w1KTfvM9cWzieLBRWDfNyAP164+lWLbRZljMkEpBJ+65yM/TqKyNP16C7VAHXIHBz+GMV1ukzbkKt8pBxg8V7EMRSlb3rnO1KDtYpWx1SwYefarcoVyZAcE/wC6BxgdOtbGja4upzSRnMJQDPmgrkdgM8H6CtK0xIgIxgHqf5VPL4Xh1iPBZkOThozggjuK9Wm6EtGrHE9HaxF5rKSuNmB95h0x2x603O88ZJ9c9aqx+GbzTWEVtcvKwYbRK2efrSpLcwOftMex8nJUcZ78dq3cLe9HVGaklp1LJnkUEpgMDj0INMjmIQFlO4+tWRLG1sHDJIxPJQ5I9jSSBWAzxx1GDioUoz2WpU02tREnyvIAApwuURdwBJz0Aqo6joAxB44705H2hQckj3od4vXUjVrTc6HTrrlXBII6DOP0rutNmFzaBm6EdM15hDOFx7HjNdboGqBUAJ6Hn6msJ23NYNL4h93bGOUoTj3z1qEW5XA35PJOR19q2tTtmuSsiEDuSoGDWY6KpAJIcH1rpjJzjeJEoXd0iKNJkYbDs569xVtY2zktnPXIp1uu7lhx2qdBwSRntxxj3q5VW3YL20IgSQUwCCMHI6ip44wqKAO3UnJHtToI1YEE4wDggZzUgj/eKqnJlOSM/dPp6du3HNQ3fQ2SurDbfOMAEHoT6+9K6tkccD0PWpFQZ4+UjggnpU0cRbOD0OORipUI73Jd9mFhI2QjKHJ4Izj8RXQ2egktvDsBnkBckD0xUOi29uku+eIORjaSeQe5/lXoWltYPaBncKQdoHA5qedU2TJXVrHO22iMhBxkHrxVmDTFWUId3JxgnvXpdr4LkubTzcGA4BwRgn14PaqVj4fa61FI0Vc5OGwSBjvkdBV+1g0CjJIxrTQY4kUiIKAB261fuNLigtycYXHJIxXWX+jfYxbxqVLOwVioxj1I/Gp9Y0lLfRizFQF6nGeD/OiFRdWZSjJeZxFjBEMggHnODzUtzNEjbd+M8baSSNEV3D4OM5z6VyOoawUnbLjAJGfera0vchRlJ2Zu3VzFGck8mqsurxwKcPx9c1ymo6wWUAOASOOcViza2SHAOSvWud1JN2Z1KKjodDqviUqThyADnqOaxm8ReZ1Oc+tYs90t4py5OQSQDg4A61mXXmzkiyhknlVRiG3UuT74GT+fFSlz6t2KjC+jO5OpzywFiQVI4OetZc2ogSnIyOxPY1Tl1i9h0+Lz9MuY3bggxEEE9iOgrMudP8VazYtc6d4Zu5YWYorjJ6d//r9K2p0ardkiaiVry2R6F4M8YWnhi1lWeZSJJSwEj889ADVjUPE9xq14BbW8rq2SXboPapPCnwvgsNO0uW/hc6jLEDdLI2VjYdgDXpMGj2lvCFhtooV/2FA61wOnGE7vc0hU25UeaX+geIprH7TYGMjGGjcHcD+H+Fc/Z+EvF99IBLDbJyNwDHg++7B98CvcUtliBTjHWpYYIonLADJOScVSaXQ0lUl2POdC+FuoylRf3CBiMkW4zgDqcZrrLn4KaNqOnmKYyPLncJWYgg+3PArr7UocAYBxgnpWpC+RgY68GqjWcJXgYPXVs8C/4ULreiXCnT9UkvLRZCfKulycegI/Ef8A6qnufD1/paMJ9Ond1HBRMjP1H+Fe/hN2CAM+ue1JLEkw2uMgdCea6HXUnecV+Q+Zo+Yb27uY1YpaXKEDhTC4z+OKr+HviFaz38tjclrO6gHMc6lGI9QD1Hv7fSvpdtFt1cSxQpuHIyOprz/4ifB3SvGckd00Ig1GNtyzodpB69R29jxQo0qr1ugunq7nOx6qJFXa49cZxmr9vqgOASAT69DXITfDDxLpO9LLUwVBwBLEHx+f9Kpy+FvG9pGCPsrlCcsJcOeeoGOv51hPDzi7KSa9S24tbnqFvd71+U5OPyq0Lo4AJ5rxPSPiNq3h+5ktPEGm3Fq6EgXCpuiK+uR0NdzpXxC0a9hQtqMcJcblWZSufcH86xcKlL44/r+RCfkd1HdkYJJx7mrMd42DjGPQ965ZPEumyR7o72Jyp52sP61o6brVrqAJgkV8HacN3rJtX10HfTY31umAzyalW8AbAPOaoJICcZBA96eWBOMjHStFytXFe5qpcEgcn8acz89c8VTgwwwCfc1KAe54px10uInE2SMHIIJxT9+7A6k+gqBVG7OTgDpjrUuMkkcAHgelOwug5WAJB3eue30qQsAAQQQfTtTBkgDp1696RvkXoQe2P51Q7aEokBAHqOnqKerZPJJyOB6VWt3DcqAQeeB1qwAc9KnUSdiQyZwOxHJpysMnkgZ49qiwccj8cUZ5xnmmg1ZPnOOBkdKVTk88jpg0wEIBuPWnbuSB170xDsjJ3YORwMUFlAIOMEYGfWmO38XPHJAFO5Bz/OkncZKrY6D8AKd5g4A59c1EDnPtSZwfQ+hprQXoTBgec546ZpAQN3GMnJqEEE8fTr1p4JxQBJuDHIxxwT60hYbeD1OOKjydpPIAGT70ihlY8AKTkAUxW1H98HketDMMH0peSOgzTNxDYHHHcUh3Hc8YFN3dc/yoGdoJGOPXNNcYA4ORyMd6BavYcQOo6gfpTDwD2pDuC5PTvj0pMgggjP1oBaEZOMHGTjH1pjhJo3hcBkkQqVPuCKkcNg8YzxkCohHyCBg9N3XFJGsd0z8jPjxpLeF/iPrumeQ6eXeyFOekR5GfWuT8H6bL4m8QabowVmN7OIuGOAMZ6e+AK99/bl0BNO+K00uAov4zwR1AHXP1H61kfsceAJNb8Zza5PCXttMh2pIwyCxGDyfQflmvNzWhzunKO/qf1ZlWbLDcOKvNq9rI8T/abdf+FlXsYi/fWsUUGBwAQuDx2ryiBS7hMkNIdpycA5557Y+tehfGq/bWvij4kui+/ddOoAB4AOMZ7niuDUBWwwye1bTpuEYqaex8DiZyxHLKUt/OyHrCGdWOMbTkg9T2xTwpEgBzsPG3+uKjMm5lRuAxwDnHP1q/aRksxYEnjb7Cuadlboc+q2YWkEqSLgAZ4Jxyfeup0zTpVYlMsFO7IHNV9Mtw5JeMEjq2egrpbOMqqFAuCepOOPWub2Sk99f68i44edR3vZk8GngQbicnqAepp8W5ItjcOegA6D1p+ySWQEEgqcrg9D609o/s8MUjkHzc7SpznA5/CtkpR3R9RhaEnBe01LAZfL+7j8eoqH7cWdogMg8DA6VD5wEgAGCwyST1PbnpTvL5EqH5z1Ynr/8AWpNSqaPY9L2MYLWPz6EshITjqevemMHC4ycd6kgJePzMbhu5P0qW6ljij3o2WABCgYz6ke1ZOKpOyMm+RKKjf0PHzLhdkpwOpbHT2FM80M20ZAOME9qAokVtxA9yelNT5xlOQOnH65rhVRvRI/Lm5yjvdf12LaHDAFOM4I61Z193j0V/LdYiASQ3AJ7dO9V7VmMb5GW6j/69VvGeoi40IQAh2AVyxU8MMEgAdu1dmHTv72hw42V4KMtzkkmR2OVDZBPA/wA5qlcOXOG4GeCpxipIVWDBJwew9RUd1zkg7SSCCeeK9CUktmYU0uSzWvohpcgnknIOOM0xJdiFcbe2SM8dzSvOSpYDoQCMcU1J1kYIQN2DhT6Dqa5ZykmlE3pxl0dvuCOXeCBkfjkipXLRjCDKgYwowcn1NQRIyEkHCk5wB3qyLUF923aWwcBj6da15uVXLjS5n7u5ftpGjyVZsMNuCScj0q1DfG3dgr8r0I4yfWqdtMI5ViAUKBgLjjnvS3UMjMCigD0Jzj2ojOTVrGzgnHltqjWiv5J1G6QgLyCvUGln1Qb2Z0jkbAAZlBII/rWZH5hQEHAwc4PWplhR2GVyWGcH2HJ5p25Jc0n+JUYe0XK4mrY6/dRxqIpXg2nI2NjA9MDitKz8W36swF5cRyA7hIJST24BJ4/CucjGzoDjGOR0qW3QvKFA3KepJraFVbxSsYPCxc1OEdUdhbeMtbtYmMWr38oxkCWXfj1wO5+uauW/xQ8TW4Bg1y8CL/CWBAJ/DjvXHPNPZDYmCnGDjkDHrTLO3E8oJUg55x79frWjnTnujmVHnk9D07T/AI0eMYCTHrauVGQssPGfTIORWw37RXi7SIo2N/E8mNwVQQAe/IbIJ7GvLJrCOC1MjXTWwjUsFBA3/n3rnpJmubyVwXjUqFQuQSPQ/lUcsI6pJnFKnz1FTirHv1l+1p4rjlQpbWxxgkTSsee3OMH6Vu2H7ZmvwS/6TpiNIDhsSBFHuAo/Svm8BoIxs5JODuqwjiRQDgkcbsdaxqU6Um9LHesEo2b2Pri0/bYNvuNzZTnaAAwAl3HH8IAyBjgZ5+laen/tz2RIPk30DqMkNkAH0wO/0zXyn4b0iF2Du55O7aTjn+gFd9L4K02fTd6J/pBAMZjTK5xzk54+tarDUZRurnLWwii+bofRtl+2db3c4EpuwMYBMTN+Bxk/nXS6d+15pywly0hRW+bdC2Vx7YzXxfP4UvtMBKMxiIAA3ZIA9Sa1dC8YS+HZBFPpwnVyoaQPjA9D6jvxWX1OEI3dyVh4yjzRPtm0/a40CYD/AImdqm4DcGkCcHkcHBzXT6V+054WnyHvLV3HIH2gBh+Gf6V+ffiS50jXdT82A2zRMAJEUhtrdcZP3eDnHuDXlXxDFrpWqxrYOhjK71aMcjHoRyTXA8PKU/Zwk1cuvhY0qPO0fsLp3x88M3ZRzLA6sOBb3Acf15+taj/ErRtQQiKbyh3EjD/61fjZ4W1O5mgI3yhWIyokYZzjrzXUjXtX03ATVr9CpLR4upBx6gE9PwrplhK1Je7O/qeMqUZO7Vj9CPjVJpmp6TclJYyzqQYwOSCOT6V8D+JrhjPNnC7ZWTGOgDEZqkvxD8Y28IWLXrlkY/MtxIGyPQ5HP4EVk3WqXV8hlu3WSVzl2QYUnP8AWvGrRnCa57eqZ+zcC1LOdPp5mvocZa6QxHDA7iQOnrX298AvDs3iLwVFeaTqNxaatANzDeSjnjjB7dK+GtCulWdNrc5GQTnK96+2/wBkae9ddWtomMkBiQqFPI4BwB+A/OvfoOfsrrQ9HjXBRq4b2t9UeneGfE91qN7Na6pEbbUYGMcgIxvA4BHt/Ku0YINpAznuPWqcvgBPGXmi1ufsWqITslXGQ/UZ9cntXLaTrGu6R4km8N6/bxpqMRGyaInbKp4BGa6nGUlzI/nuMo83JLf8ztRKI+owB2x3pLicNnAAxVWZjEduGBHBBOSKhZ98ZyBgDB96cYxlHlYVFCWiHPL5nB6Ajn0qORQDkHNAK7TJhimSACcHP+H86iCGWTgnB6c4ou0rI47KOg93BHKkgenelihVhlRgddpp+zbGwPzcbgSO2e3rQdoTPQjtmj3oK7Y72aZHJlzyfbrVdm2MQgILc5HU1IspzjqPcUjLjB3DBGSxH5Ctk/I0tHexFEnl5AUAdqd5jZpfMBJye3emtJ8np3pOLkZuJLA5V8EgZOTn2qR/kIwcAnnHNVw4KjA57GpFbzGVScA8gt29qxvK+hVuVkgB2AkfPjnn9MU7IK9Dn0JpQ6nAzximkAZYHPvirTa3I1voNbABUgg9aZEvzdSQT+VI5MhAIIHqDU1qQvBOTTvfZmuogwjgE5JPAq4nzKOCMdarMDuJHBB9Ku25yuePoe9LVISuxFjDZwOcdB3qJWfgFMDODU7xlCTjCkfe7fSo2LFcgH6ZGRTV7XEuw+PasZGM+5pQhILE/KflAPtTECgAEAev1pchgFJxkfdqubzJdpPckjYgH09aGYjIAOCON3UflxTiFWPkZ/WmhvpjtnvQtTRRurD0yY8elSwMMZIz2xmogxPcZNCbgcjpU3tsS1YnZTtABAJPAzUYJXqOfWgAb8nkmpWAcAcAZBPXnHTn+nepumyldiR70IILKR0IOCKAhLhj1HvSgkhQCAScDPb/AA+tISRjPIJx9KqySE7Wu9yRyHXDHGD09aTPy8dR0DHFNLhSBnJFIS5HIHP4VndbCUr6MtwqAoB5AHrTzGAcjkVUjY5x26jirW1ioII+nrUaXuVp0Ecg8oD6ZIxTUyOTux1AHrSkHnIwB2NODeYvIOSO56e1Ll5nZOxXkkOP7zB65/Sk8vPXGAKWMAY55HWnMQBzg5qveivMI32I1BDgYxkYJ9acpCOpyQc8EcU0jcTnJJ4O45xSOWLA4JONvXoKlTs/eHdbMVtzSkB+h5LDP8qkAKsDzkCo1woAHB71KrAjJOQTgZGK1vFq41ytWFjcLIEYcnpUgBDEAEj+VRggkA880oB3Ftxxjge9Zx0Vm7gly6y1BR5bHPJJ4OKVM+cSfuY+hzTkY5zjJPX6UjksQQCD05NL3Whq0tUN+6xbIIB6ZximvllGARkcipEQ8qcMT3BpocrkY/EHkU46uxm7LQhJzkZOB2pi8jGPqaWQcgjPrwcUIBnJAJXrkVSVtS4S5dW7i4AOMEHodwIpTgEkcHGD34p7MHTpgg9c1EU35JJBOeVxxUpWWxN76jCT6nFMlw5GDj24/KnuAqsCTnI2kAc+oPpUYB3DIBHuKp3atca93VDSgCHnGOlQ4KgEjnPbtU+UPXqOPpxTWj3d6aUrIXq9Rh2MxGMkj73pQxwuAM+/TinCIp1OfenBQ6kYwegJ6YqtVsO1tiAZ7YzUiPuTGOhzQyqEzjhh9c0kagr8oIx685qozTdhNMcGwSSM88e1WF5AJ5J65NRIjLy3fp71IoO4AdSMilJSJJ4iqR5Iy2epNSOTIQ2BkHr6VEPlBxzz3qVGGw4x9KSlyrVgpJKw4JsA4wKhmUtkjkA9akOecHjFQ7epJJJ6UnJS1uWnJ7kSrkAkH1wD0qyqkR8KXHoPTvTfL+TORycYzyKUqdhUlgOvBx+tJJLUdv7pSkA3n0PanR9ABgduKZI373B5z3pygqwIOcepqudSW5NpJ6Iu28RXnqadKZFABOeMcU+CU4BAwCPyNNl+cEA/NjioTSWjNolIMfMGRwTgYOf/ANVd74e1Y2+nSEEbumD26/4V5826MgYxg4+YVq6dfv5Mikgc4GO4x1ok4yWpDfSJJJiMSAFiG6A84qv4ZuDY6g8Sq2RKZFOO3BP05zzU+1nJJGOc8VpG2RNOim2MmJCryY+VgQMKfTn+nWnTgk7kOdtz4x/b68HHRvida+ILeNkg8RafgyE5xMgGMfRQP++q779mHxkviHwJZRMWSe0JikDnkgBcD8Dmus/bV8Lt4i+AkWrwjN3oFwGDOcny2G08e529+gPNfMn7JPi9NK8Uf2LJcB1upUaNiT824gAfp696mF3zQudVCXPH2bR9d+NVSx1LTLxiYopA0ZIXO9ywwPyzUp+UmMjacdQOlX/G+hy634JuZbcFbizkW5VhzkKeeR/nmsWxkNzBE7ZIYBgQevvStybqxpFJNrUtqgQjJJ44460+QhAAxwD0ox83zEge1KcONpJPcZ6YrXm00C7UtGIqDAOcg1bs71YVUIehyCp6e4qoMcY5FOKqqenesXzXuRJ827PRfCnik2xIZ9ynGUP869Fs7uO9hWWM5Uj8a8CsLoIQQwwRkNnNdn4b8TzWUvLgoSFCseo9/wDGt4Tv7rOWpSja8T1KiqtjfxX8IkibI7j0PpVqtzjCiiigBGGRiqs1soOe1W6btBBBGR6GgadjCu7NHkRwATnIOPX0q2tuEVccE+9W/sqcAZAHHWhow3HXHb0NHKhN9hEAZOm4jnis/V9MN2oC8YPXGcVqKmD7Y/WpcAYqZRurFqTTPNdT01rWYg5O4+lMtQySYOQfQ9q7LX7JJrclRtl7HH0/D2/GucaDDjjn3rzpe7Kx2Rd1exp6ZLg8+nAzittZSFwACw5Heues1COmAFGcAdOTWm0rIwwxU5HAoUrO6E1dXNuEYiQdCAKkqKEho1IORgc1LXop3RxPQKKKKoQUUhIAyTiolYu7E52Dge/vQAsrbVycAd81HJKYoJH7gcAevQVFKd7qCcgMOh9+KXUSVteATgjIHcf55/CrasjKL5mUYnywJIJIHT17mtCPCrkA+44rFhcI+BwM9q2Lf94owcfShXtZnVo9Ryzb2AK459f1qbkRZUYPXFRSwuQ2D16YHIqQKTEmeSMZB70PYiTu9CVegpaQcUtQSFFFMOd45GO4oAfRRRQAUUUUAIQGHqDVNh9msnyM7ARx3FXBUN0geB1P8Q28e/FZzjfUqL1OFVAJ3xwrEnBHSlviI7OWXPyjAPuTxgUydirkktnPJYAEH04qleSy3EOxjnByB1/GtIx0KctbI5J5YYbk5XaA2C3Urn1r1rwxrVjPZQWtoXbYg+ZlwD75714drr/YrxxkBic8nGa7r4cXjz39uW+WMpwDnOcj/wDV+NJp7D91s7K/vpI9SmDFhDjbgd+P6Gsp2ZwSTg9CRUmrFzq9xlzsDkBT0NZt1cGIBBj5ieh61cYaGbNCEA4JxlumK2dHR01LY5wBFuxkHqa4y0vJTdBOiKMjI4IFdB4cu2ufEJByFWMnGfX/APVWMnyysVFXV0drRRRWhAUUUUAFFFFABRRRQAUUUUAFFFFAGFf5GogcDJ3Yx1GAOteS/tKlR4etBIMRb8swGSPYDuScV6xqmRqSN0CrjP1xxXk37TDKnhSy8xSwadRkHHII4/PmvjMa/jXme1htJwbPj3V5N8suSSOw2nk+hrnrsuUKk8V0OoXSGRn4YFzj0ODjFYN3IjqwB6HBye56CvlrxjdXPqlU93Yx5AIGyTn171atpgyhiAR9O1VTtZ/mGMcDNXIVG1TjaGB+Zhxx/njtXLOUpu3T+tzeNWN7NEFzOFnUgDA6EV7F8Hys8kpYFlVQScdBxz78k147JIkjYPBHbFer/B9zDPMCWAcKFUDjAHJ/E1tSk1FxsclRQlL3VY99sJAFwgyvbnpWgh/cMNpD8/NxxWVZ3UcMK7iADjBNXYZUlOAzYHB74NcUouL3uyYwcZdhZBkq5A3LxnHWmhzKhGNv07in4FxIyoDgdSRjj1qWNEJJIIPQc8GuScot67nWk5HNazJuR1AyBweOtcujhpTkEEHsa7TWVCpJkcnoRxiuMMiRs7SnALA9OnavKxLbdlGxvHRWtc73wcwK7scEcZ7V16oScqvBOSSa5Twj5MduHCMCR3PA/D/PSuxtyrJuAyD0NZUZSSam7mU5PcfATGNgGFzn8anVmDDuMio0B7Lj61NDJkcDDV3QW0rHHLToWXtslT09jVeRHUAnGMVM5ldhl2b3Hb2qN2yrBm+greo4vXqYxuc7r9yltaykj5iCq46V4TrRZWG+QsQuBu5z7+/pmvZvFwMlo/zgAcYIzkGvF/EEaiVjjaT15rnipwvPuehCLtoY8LKCC7AAkAknHJrtfDymJFIbcvbNcNER5ihRxxnPQmu70PD24ZdxzxhlIPvxXVRbluiZXvY7fTZj1ALAdcdverNzdCVDtOQO/rWXZsoiUkZJFOuJMRHJI/rXXGNk7GcVeWxzfiKQMrBkLg8FemRmuG8QRKmmyqEwgXOPTsDXZ65cB02gAHH51wXia4ZrJwhKFQVwSQD9fbPevIrR56iseiotx0PENUV8OhlEgJOGB6gnjn0rhtRhe3uHG4vEB8oJyQe9d3qeJZA5IcHBJAPTvxXJTQi5lDHJJJ25PXmvo8PTnGHLpZfI8mUFB++jmLqYSE4IBU857e1WLWQqASrDaOigc8U2WNIpzxnOeMdamgZVkBfABPYd6puaurmijFba3Os0shdgBZMqGAbB4/lXeeFwkkqllB5x1xXn2lyKMDPBPrXe+F2Z2AyM56gYyPSufkcvdUrCc3tE9Hs5/Li2AhgQBkHqB/Os/wASgXNlMsiAnHAPf8Kbau0bAEHGODVDxJfbbYBmCnhc9Opx+tcsIThNXlsS4OWxvfC5kP7sBiFAwWXGAegB785r05ozb3cSIdwf5sEYwB1H615j8MWJkSMZOwEFs5+n6V6bITbXUTgu4JGFAGSM4J+grpXOp7afI0k+W0TT1acpaKJQVUDHSuWv7eD+zN5mzIWAWMdSB1PuBxXW+MLZ5NORI3VQSuWUgkA4/wA4rm7jTII7ONxMSm4mQE5xxjIH5emcda15tddjknzX0OC13S01GAttwyhgrDrz+nb0rhdYsSunyqsWwFcMMdR7+teq/abR4Ghd1VkYqC2BnPI6f/rrlPEVlH5TgDejAgjB5z2rVYm65Ys6KcpO2h8lfEDS2s9TEtopifOWKrhVx057k+ldJ4GvfttsxOC4+STBBG49sdq6nxz4cF7FbYAQQKVAAxn05/Pk/rXJeHdN/sfUI7ncWiEgblcHcOgyO1ezh6kKsUpNJk3nGprsza1XTEAGFAznAHY+9cRqum5ZsoBn05r1lrcSQZZeSOV6c1x2vaeib2wQV5K46/417UP3T1loety+7ZM8suNDMgIRDvUZUseSB3rD8k29yU2bULZY5wRivRXsi80hAAOB83c+1c14h0d5Jw4z5bHIweRj1r1KTk43UdD5/F4eMJc8WczdLmQKwypB5A79q6LwGHj1OBC2FIyWXABrJeMRuQ4w4OCB+ldT4PtoItTV5UJcjB285GeRjvWdRSkrSS1Ioyj0Vn5bn0j4BSSDZKirsAxucEgdycevHFe46eoXTyDgsVBDAdDXkngG0MtjC5LojgEpjqD0yK9lsLVE05Rkk4H5Yrz4qcH7uljqkr2Zy+ryBGIzyRgk1hNM8cykEjac4z19vWtzXAhLgHOCAAwwT7/Subcld4cglRghjms5+8/eZ3UvfRbivSDt4IOOSeTWktwhixgg44wPeuajmAkHrng9cVoJegKBkn9MVhJPsetBKVkjoYphhM44Hb/PWtK3uQRwMdOa5iC5PBHI7itW1uztHBAJxnA71wzhLmujtcLaI6SBsxg5BPtVlTuIwCWHICjpWTbz+WuAc55z61chmwMkgt6jiobadrF83I9Ni/kkcmmO/wAowRn09Kj83PBIznHIqCS5CAjAJ7gVMrbsV3LWwyaY4IJrNuW253H8D2qe6uwRnGPxrLvZgwJyeO/pV+0TVkdCcZRsypdTqQcYyO5FZz3SJIVyCT0x3qO+vUIKIQDnnFZ+SRlSSeoBo5OZ3Y+V2vJl6eMujEEdORXnviqHIJGcjrgcfnXdxyGSPkZ4/Os+/wBHivlwyBsdj2ralo7o5pKR5JbauIpChJyOuD0FN1bV7i4t3ihJUMuAykc/Sui8Q/DOW4UyWxKFiCdhGeD37gfzrFtPB2pQORLbq6jrIj8n2war2ElLnhr/AF2BKNtdzz65+CGo+J4ZZZfPuN3IZmzs5z06k/pWFqH7PGq2wJR1HADCOLj8Qa+kdCivbJlDI0QGMAnmteXT2udzEkZOSTzXq4bH+zSg47HkVqLm7zZ866B4X1fwjEA94zqo5DDP5DsPau50fxKwhVJf9bnkljz/AIV2Gs+FPOVtxDg4AIGCMe/WuE1Dw3PYYfYxQM2QSDkfz71lVw9Op+9StfsEJTpac17nVv4jSCPKEnI5PSom8RF7dHLrvK/MpHQ5rzK+1O4hYBmYJnCrgjPsf8afZahNeuwAYsRjg9K53QjHfU7r3hqb2veJXKmOL5pCSAVyMVz1p4dW+uVutRVbjHIRjkfpW3YaA+RJKhcngkjOa2F08WylVQBCM4AxzTVoq8d/QxjCdR6y0OXvPDunRIzRRALKCwA4/wAjp0rnZNOfzxDBE5B6Mo4H416A2mPMR5jE4G0A9quWejR24DeUSgOC3AAJ6D6ms5VpXV9Tf2PLFK9znfDvhPyo1aZSSwLBdvBJ659O/NdJDYi2REUHCjaOc8fWtmCFAuAAAB1pVjTdyRy3GfpT9pzx95W+ZtSly6NGfFbYcEAYIIII9alWIK2Tg4HGT0q+Yh1UkOBwx5waqOHyQQpPUsB1/GuX2itboU6rbtsiWFyGyDxgg/jV6K8cRgO2WxwayhN8pXO0jBJx1H9akjkMikDJIP8A+uoadrct7kVIW1RqC9khyEfa56Ec49/rUMtwcZcBjxkk4OKqRTlR1zj1qG4uVZGL84IG31Hr9BWlNWVpaepcJ6crRKLoKWLFRg8AnqfpVG5ndjltoGcgjn8faoGl8wkDsefaq7HIIclhzgAYxTSjN2gjGpyrYiu7oKx6FmHzEDAx2/8A1VzOr35jJUYJboQOn49q0tSllaIhUQuD95m4A9sdzWBqEgIBPUjkV2wioRceW5wVVF6NFG4mZmD52+gBrl9flC4CFmYjc3t2x+XpW+F86ZUXaWI3HJxgCuY8VI63aGPAQYJ+Y9a66SjDbRnz+MU6bvF/Ixnw7AHkdaq3DImABkjJz605oCWlYMcZ3KpbkD3NMdjcKNgBBUkEHII9a2jCTfNueW1Jq9rGfcYzuzknI57VRVQrNv2kKw69jVubYdwOQR1xzn2NVFJBJJGDxluePpXTypbI5ZpvW34DpF2qoAyWHHPGKp3C/uckE8jPtU8DguSCeuCCOAPxpt2Mhjghc8Bqr0Zz3b1KumruvA3VunTFdrbjMQYglsDBHr/SuH0lgL0YJIzjBNd3bvstcKFwTkgjn656cVjWkoyWptTk0r8wqKzzcEkEdMZqG7QxRSEEZHO3Oc/T3qddqA4cAn5iAfWmzRKYz04HUn1rCMlvE6/aOa0RgXqM7fe46hTxz9aqShc7QASDySf1FWtRcR5OCCD17Y78VRkXLPMByyheO2Old/PKSOCTs9hUkTB5+cEgrjgfjRwjNv2oWGFINRxNvBZlzkYwPX1p6qeCeTjrms+ZLQalpaw6eU/ahtGCpGR1Oa0EuAmzKDIOTz1rMZdkoY5yTkVet48ks5wT2IrKdnpItRtuRyyA79oYAdOCOe9UlcAvkdsnjP5VpXLlUIJBHqO1ZIdd4GcMT0Pf3reK0MmlHqacJLYJwCQPlPP0qO7QtbkOAGBzkd8VJawB8FQScdc5B98VFdyEZwAR2+lVGcYMSWmphsH34Axn07V13hTQrnUIkIQKmAzO2QR7Y6VT8N+FrnXbsSEslsMkMB1PpXr2m6ZHp0McYAACjrWGJxEnZUzqoYac5KUVou4WmnxW0SRKFAUAnA6Ej+dWJZUiYgEBQOGPGaSWTO4qw3qQpUDBz6063t1Y7nYA44DDIJrzpT5N/vPZcJQacUiGKM3MmG4XOMj1q/MyaRakiMFmGBu96uxwD553AAxkkAAflXIeJ9ZEypGkgVg2d2e3pWkJuWwO8upn6lqDSuSOCOozxXP3YEsbux4xlgBk4/CrMl2LglkXHsTSFQyMCQoJ4xXXy6kSd42ZlWksccxVZCwJG0kEVpHAABJYDkc4yPxrJnIjnCruG7jcec9+1aEqjygQSVIGAe1Hs7O76mMW+XS6JYJiGGcZx6549Kr6zbLe2bAKCAOeOaZEhTJyp4PU1bS7EaLtIlQ45XnOaqyTTLg1L3al7WPN54vs9yygNxgjIwav2l/JEx/eZJPBNaXinTHlKyJklScYHrXNDKDDHDA4r1oWnG7PnK0XCTTOmGslIkjBGY8E7TyQf89q6bwprgmvIwrZXHY9a89tI148xyPZR1re0i6t7a8QqX+Xpg4rOulKm4xZvhHOjUUraM+g5pkk0CR3lKiNCS7LgE9h7eleEajMZpS7RlMktt64ya7m58QD/hGpRvbfIdpTdnK461w0txvJJGCRwDzXHRqznRUZPVHq1oe9dDIwW+4pzjOMdh1pCPMfLADPTHApZJQY1LMFHAJJ6n0pAA42n5hjuKlrXdnOnrytEJxvKADOevpT4c2rIqrlly2QCMH1B9fWoZEVJcoACRyBUoyYlJyO/XoarprsaJqO8Tq/C3xFvtDuUhZ91uwypckkknjk9vrXsvg/40WFzIEnQ22TtZDlRkcE8+p5/lXzfFgglgSAQMkVbkkZnQr8jL0wcciuZ0OZ81LQpU41dT7g0LxfbXSApMGgdvlK84r0HR9VijiDKy8jqwzmvzz0TxfqehSKLa7aPDbvLB6j8a9g8J/tBNC0ceooYwgAMgPyk9uf8RWqxFejo48y8jz6+ES1iz66julkmVwqs+dwwMc/0pLuBZlYgZOccY715RoHxb0vVsNHdxhwQfLZwDz9DjH+NdtYeKobpQ/mrljnjGDnuPavVpZjSfuw3PMlSaLWreHkltnnh3CdWVQVYgFT1yO/T9apQaVdrFK/nbwpxtdccH0I/rW3DqUciuhcehAPWpIJxI7IDjIAPbivVhWT95o5ZKS0Rzgn8sss6mNgeN3en7E2lwcgEBiB0z0H867K90S2vIbYkBw0bLKuDkNk4I9e2f51ztx4ans4FeIgqDtYcDJ9fb8a0/iL3WTBud1JFOIBHOHIIOc56e3tVuxuTA4YNgn86y2kIlCXGY8HaCUxt9TVrS4orq4iTf8AI0hVmY52rtJHTuSMfjTVGOvtGUrp2PQ9H1RLiGLeWKbSrA9S2eCPQY+ufWq+oRi1nYtl0J+UgdqytFaUs4d8lWGCP7o6DNdRdwrfWCSKAzY3EL1+h7cdeK5IJ0Z6Pc3d0rGTBdBMBSAMY6A1cSXKnBwD0BHT3qilkM8gEZ6GrsMgk5BJx8oJzXY0t2Z2fVliJjuBAAOeWFWIj5Zykm1wcg9T/wDrqtHlCSODnipYGWQuCuNpwQFIIPeps3qNWRZEmGz8uc5HHUnrUsMhVxwSO9MhQM20DJq/awb+AMkDmpTXVBdEkCbmBJwOuK29KLC6iYkMisrBWHUZ5GKzbJYvtccLuFLEkZPQAfryR+daOo3lpoM8UktxHsjIk4IAYD/PTrxWNVXi1c0W66nvp1v7D9jjnZQHQEOMjjAqtZagkPiu8h4+YgZ46lc/lXkfiL4m2j6NbTtcrwAqybgNqnGCD0NQ+HviRbX+qfa1cz54baSQwC8knn9foO1eXSo8qTaO17WSPRYNcN486uzExz7UDNgkZ659q1fiF4hSy8PvErrmRBg9epxXzhffGF/+E9EOno8kSqViiaFsyMSMAjHPfHetrxpovjrXrSO6uZW0yxYgbNh81PfB4/UV2xpTVRKSt6mcrayNoeJhbWMoklACr8zE4zjpXBzeL7K+nZoZ1ZckNznDd8jqPy/GrGm+Cb3Uoki1S/M9suNyxqVLDuDz39jT5fh7o1vcKbXT4YCh4ZRgkd8+/vXXyN3dzi5kYd5rEt9cmKwRrlhycAg4HUgGmW8ep3CSKlm2/aSS3OPfjriu6sfDcFoAIIdqE9zk/n3rr/D3hE37Rr5ZGT/dz/KoklHWTK5l9lHnvgr4dzazcQQ3O6WaQYwBj6n2r3PQfAumeFrrTrW1iYXyku7FtwKgdDnjt/8ArresdG07wnbm5wBKqYMjAZ+gxWFovi2O68SfaLqTEcilI89EBIxXmYirJ3cNjrhCXLzSRf1Pwtb+KtSeMwpbQx4EpGMse4H+NdA6pocVlZ2sQjgyFyOwGOPqa1o40BLoqgtySB1qlr0sEGl3Es5CxxqWyexHT9cV2UJNqMXqjgnG7bW5xuu6ms2vTpn/AFWAD9QOKQX42EHG3HIryu28aJeaje/vGMhmJyec8/n61vP4kSOHJfnHSsMa40a3IunY6Yq6Se52Ml6EGVPHbFOi1BdvJzx0rzm58ZxwsNzqV6kE9famL42h89cuI4iMhmOMGuCVa/wmip9T1S11Bd3UEjtW7Y3IOOQSeBzXjaeNowoKSKoyAGIJB/8A11vaL45i8xC02CT2wcVg8Vye8P2XVnrin5eAMehqQ8isLS/E1reRqGkVWPfP9K2o2jmTKPkdiK76WJpzW5g0N+cZG4gA9RUgCSr84Az1BHWlKcdeKhTdvJzgdzmutNbpkPQZPpcbtuA5PaqTaGrZG1QM+ma2wOKTAH/16vnYHN3/AIMs76PE0EcvruUHP4mucvfhDoMwy+lwk5+9t5H5V6RTX6HPStY1px0TJ0vc8c1L4LaRLtbyFAQ7VzwcfhzXJXvwe1nw/Mbzw3eSJggtbyZKEd//ANea+hJUVgSeCe9RFfkAGQp6AGm6sm7y19RrQ8NtLzx7p0IN5YwTMv8AFGxHB7c8f1qaHxzrSsqTeH7gnAyxOFJ9iO9eyPYpM2MAk9TihdIhYAGIcdiO9ZN0ZfYt6NlX0PLLP4hmyvEXUrR9OgkOFkkUlRnsT0//AFV1Np4w0y9wsV7E5wM7WBIrqL7wnp+qW5hu4I54f7jrkZ9a5+8+D2gynfDbLA4PHlDGKz9lSe0mvxHo9SzHqVvkkTRsCOzgYqzHf2xJQyqSeozxXPP8G4BEyx6hcRgnlVese++EN5AAbbV70TA/IWkyAfoapU1b4yNEj0OORGQYwDjoe1PZVYDPXvXntnofj20CRzG2vEAwJfM25A9RWkn/AAmcEmx9PgnUDgq+R7c4pqlNdV94LU7OJUT+tWAowMDOf0rz2S68ZISw0yMKOWG/j8qnt/iOdPcw6rZXUEoxjZFkHPUAjin7Opa6VzRxt1O7CEKQcYwTn09qb5IJyOtcxH8QtOkAdzNACcfvIyce3FTTfEXRbeMZuGyeh2nGf51FpdidTpvK3cdCD6Unl4GOoHIJrN0zxZp+pRbo548+hOMitKO9gkAIlRQemWHFRzW0YtRTH9Qe2BnNBTdzjjtzQ00TcLKhIHVXHFNjuYmYJvBPYZp3iDYuxhycD3BzSeUW5OeueuKtBQmA2Mn1ppUZ5GB1BPIIpruJabEQQ7SAB1zg/wCNLt9Rn1qZQpbAOD2Ap/lYyckn3o9BalcIR9O/tTlUlsHp61IUJ59DShcevWmIh8s5znjOD/hSkdc4yOeKlxwMnjsfajaOMAEdcj1qg6kRTC4qPYVOASee+OBU5UFRjHPIyaaYzjPG49eKkfmQMMDA4J5phGG6YOeMd6tFO561GyBhjH1FFupSZCR8uCSRSFQV/HkU9QHOATjtimPlQduQR6jvSKjqz89P28pRL8WLeFsny7MlQCMBiwA/mK+gv2cPAln4M/Z2iuXtlW7vLWSV3IwT94g5+grzv9qj4fSav8Z9IuXizb38Qj3FsDIxkZ+oH517V8W9atfh7+z7KkTCNI7HYgHqVwB+uKxra1IH6NiMd7TL8LgaT3d2fkV46uA3inVz/C1w0gbPdmPH5Ac9652OFXkJDEvkYwe3/wCutPWWe/uppJQBLJgtt/iPt9OlS2GlqXV2iG8gfdPUCrxEuR6vY9upTblZeRHbaZK7EumFHIAIrRhsQVTYCc85Ix9Oa2JbMKkZAwcDj0HYZq5bWoZkDAA4z26CvLlJS0uejhsJKa95lS0tvLQA9CMGti3Qlwv8ABzgYPtTFjXGApA9D2q4mIkKscFVDE565rLmtpJn1NHDxUFZE1oQ0buH8zywFdgOAT0GPXHQVA8xcCAj5YlG0E84HGfenxhFTLOOvByec/pUTxCSUgdhkEeuehqkuXVPQ9GFKFN6bEieXJEMAAjpjp709GwGPBOOMdqIoVVTk8+gFOECEFgWzgAAnAJ7g+3vWbk7XaG2ppokW48lBGCSAPlYj7p/x+tU7hzIWxhATgheKZcXWCpyW6qytxgdAQajtnMpO44BPA/rUt1OZRtuc6vR1kjy2CUyZXaNhHUnrUwk8piM8Y4xWXBK5IORgtggcgZ7/WrX2lFcgOWI6gDgVwqTvuflEfj99WLgkEbbyDyBkg9+1UPEUBbTYpS2HaQqBnGeO/oKlhZg/mA5RuRUOvuX08Fg2xSBwMjnjH411UnOc7o87H0+ZJp9TmCwZyAwLABunT2psv7zAZj0zinqAiuwUc+tVLgNIVKdGIAYHHP+FdklzbsUaLirsYGC5QgnaeT04pQqLkhWIySCxycUbmhOCSwzycY5/CkLlHJG4k85J6GhRi1ytgqdnzIeHCsDvABBUDpg/wCfWpInkfCgkkjnBqo04TA6nsKkt5g28DI3HLYOM/4UONttTqhVl8LdvM0Y4hCQGYl8Ywe1Xrdl2yFiSNwChR+ZrPiYKgAxkHjJJzWhbgQBiXVQe7cYyP8AGp5WrRibRaUdV8yzFHxwM5HHbNPcGFQ0a7th5Rjwfb1xSK6lUKFNqYUMuf19zViUObcuUOzO3cBxmtGuTpdl+1cEVA7SRAgDBGSAc/8A66s6fHtUtLjacbcEg/jVdYpVZCDmPOCSelXFXzIvkdTsIVlzjIPcVatvYydaNNXbFnYyyFf4Bgjn8uantJlgYEDJ7g1FFsSNycuSMD25qE4JIIyAMkHoa0ST1M7tyTWpDq9ydRd0lwIt2F3dOOgP1NNtrZcCNYkLBd3PA/OrQjDuNpbBGDgZq/Jprx8jGzAJwe1axhz7oJL2UlJrQpCF0jzhTnhgc9B2zSQqI9qBQGXnPPHPUe9XPKzkKxIB5Hv6e1TQW6zfKwAwdwIHcU7W2R0xnJtuN0dN4VgLsgKqxzghhnr7V63ZMqWKp5SrhdoIUAj3/wD115P4c06WaZJYnYMvG3pz6Yr1XTdM1WLSXMtsYFjUFZzICeRnnqCR7ntWidlZmWInJpXMnxLfImLYpGjNjdJjJAByR6E9ua5sWp1Wd4kgmaIZJYcZAHJFb83h6S7kId3k5+ZiOh7n2rt9E+HNoNNNxLMY5o1ARckK/HJI/wAapqCjds448sbN6+h8861ZpYTmE+YIlHAmIJHsfU5rmNTsvPUYiABOQcYxXq/irRjdaxchyhBYkHGMH0x/hXG6xEdKcFlGMfKducnucf1rxlW/evt+Z7dZU5YPRGd4U0h7HcZYwQxBDMcflWpqkx+0xRWsBklcEbgMjjqfYVzuneKLrV9SMDACAHBAGCTn0Hau7lRbPTJbknDBeg4PPvXoSg1G8nufER53HmVlY881+U6MHkvL15DgsIuCF+mOlVtK10XlvySgJwR7Vy/iiWe81Z5pZt8T8Knpzzn9OarJK9lh0LFcjIHP6VxVcNGpDbU+p4czh5ViHOtqn+B6do18sVxk5YYyABnJr7K/Y31wnxXBEJWiaVCpIbIYkcDHtkHj0r4L0LVzevGgClidvUDH519T/spXs9v8QtLjhkwCwKLnjAIB/Ug5rLDQnBOEmfsOa4yhmeWzq0pdD79s7mSwvCpPlsG+Yoccg8njrWb8RLmDVLWHVPLYatYgusqHiRRjKkdSTgdPSord3LuWJJycGqWvkSafON2Dt4yMg13xk17rep/M9emoy5n0LUV1/aVtHcgbQwBIJxz3/WpQoxgMpBOK5r4eavFq9jOiAIbWTZ5W7OPU/j1/GumeIrJ0ye5reKjA57tvmG+WFBBbHYDHWlSEEncvQEU9lZnXHAxgjHWlMZTkjkjtWnN2E7TWpG7CM9cjgDJ/IUwwlyGJI/kak2BnIIxT5htXgjAovpqYKKW5UkQQ/NnBzwfSoSpwWJJBqaZt6k4BweOOlRpk8EY/HpUJ8zISfNoNaJ41HAwx4Oefy9KcsORz+VTYKndwR9KieRt5POM4BGeafLruabfMbCNkZDYL7iQcdF7CnBy3bA9u9IRuY5OCec0/HyEYzzxmm4xQ7W1YLJ82O5qXP7s4HIGcDvUMYyeh4znNWFYqDkYyOOM8VMVrshRi29ENUDjacE9R7+lNCMMEAAkZGTSgEYYHGD1zThMN2Oo9RT01sgty6XJNnyYJIORk561YiIUgZAB9e5qAlTxkkYx9aIyVYYJ2k8Eipu3rsWmjUwQmOvpVadfL5wcDrgVOo3xk5z2wO9QOGG1QDhRgHj/JP1pJ20uTzW1FMOQCB93uaaihc5GT+WDUu0lcZz9DTTGUjzgnHYZJqkoyFo9R7MAo4zjtUJ/eMARgDkcdDU0yGPHIORkc+1RuGYAjoBWji7EuKbuDA4Ck84xnGKkjJjBzkgjkAcVG0gOBj68ZqSInLA9AeMjrUJdWHKkr3JBtZRjgkZAoyU5PTPc9fQVLINyIRhWAwSw5I9PamKSRkcjPfjGKl811YtJdQDp5hYgBuhp7BZATjGD19aYY1ZcsvOaPmGMEkAc1laV9VoJb+QvlgkAnG3jFOC4f5hgdQfWmEkqCOM84oSX1Ulc8YGaIx5Xew4tU3dD+MnBPXGRzirKNkAZxVfJUcEAZwARTwDkcYp6vWxa973mWABt65HTNNYhQABweRg/1pn3XAOSPzp7oucIMDqBnpUu+wON9UGQvJPJoJJKjHOefYVGGIk6cfyp4A3E5Iz6mi6WiQ7RWlyVQqnbyQxyc9qY2QQB0BJApyq3mb89iuPUGmuwAyPUDk0tLbDfKthEBU5wcetKwLrg5Un+72pilx1IyD09anVwjAgk/UYxVLlehSTtcI2OR8mB70quG+7jAPahxufB4OM5x0/GlVtmegz61T91iStq2OJABIHzY6UnDJgAAZ5FAIYnIBz3pQgbIJAI7AYzn3otGRErJ6IADGM7skjOcjiowxAI2EjqT1xT9gA4PHuaarEkkY/Os5Oz2K91EcxIIJHQelC4fo5AP8PUA/wCf5U58snPYcfT0pkXJzxn3q4yW9xXFaMnHA9jTQ2SEUHI6+9PlclcgA84xSbwhyD06EZod29AUbsjIBzkY5z1pmQ7FAcY5xUzMCOgxnp61GnAAJyMnOB0zWfwu3QW2wyZflAyMg1GOGxwallAc5B47ZqO3gBcknLevqK0jdW0Las7iFWL8YYfnTwhKYI5FSBSpwemOtMLnHIxxyf8A61W0gTS3GMoZdo6d6YGC4A69OKe4APuaZgKQBgnrkdqIvoyHyt7DRv3hiCADVuIg96hBL5B5p6LsUA4LeoFapq1rgrS2LgjVl5zk+npUQJRuRxQsrKAOh6/5/Ons2/r1HvWbSb3HbXuNeRExuIA659/Sm7zIcYwOxpZQGGTgA9lHSmQ5KE8gep7ULUSdtLD0cxuM9/0qR1CoDnP41DIoJQk5wcjFPx5mSSB6Y4qWnayK5W1dqxAyoCMncSSwOOntQi5YfpQ8ZjZsE4IGQDxSRKXkDkY2gjB44P8AM1SvYhSkna5ciBPAwAByfU1FI2SQRkY6Cp0wE9D6Gqc7ktgevOOal+9I2VnuJ8jnnJJ75zT4QBMcHIzRbxqSME57kmp/K2uNpBz3FUpJabjautDRQ5izwD7jrXSeFraK/sb3S58iOcb0PoR6e4ODXNRfdGfTnIrW0m4NrcwSISCsg/InB/SuiDu7HLOMmveKur+Hv+Eg8L+KfCl4gWW7sJUztyN+0hWGeM8g8ema/KXwZey+CfG1mBFJ5+mXqxSucBhtbBOPYYNfsBroNh4tsboHCSKFb3HQj345r8vP2sfB83gP9ovxRFBH5MF832+MsMZ3qpJUDggE4x7VxzVqsbaXN8LJe0SP0A+FOux+I9ERNyPDfQmIljnIIz071mTeC7/wrYqly0cqCRliaIk4UknDccGvHP2RfGh1Twvp9nJOXu7JljYg45AB/qa+mvEOhXOoanfSW/mtBLALmNSMgtnkDFdFSnK1o6m9b93Us3ueequ4DcOaR4zuKgZ7A9jT5CEYrnvgAetHK84yD1J7VyqUo7lvTYjC4wA2cDAAIxTgD1BxUZyGOevtTlwEwQQAc4FXzc2gJ8q1HLIS5JIJ9MYq/a3JQDnA9DWa0m4EIOB0p8EhYkHGf5VmpJPcctrHe+HfEslmUbIO04KA5yPT64r0mw1KHUYFkjONwztPUV4TBMIJAC+D/dJrqNH102zKUbkEHPriuqMr7s4qlJJXR61RWdo+qx6pb7lOXXAbIxz9K0CM1qcYtFFFABSFQaWmEhPxPX3oABxT6QDFA4pkq5FPCJkK4GcdT2rnb2y8m4APIPbFdPgHFU721EnzgndjtWFSHNqbwm46GOtuFAI7dKmERKg8kVYeBiRgDP061M0BWPlcg9q5bPqdLkrElicFlyccEA+lXapWyAT5yclcY+h61drsh8JyT+IKKKQ9K0IIGyZWG70IHt/+unySFR1ANIgIAz1PJpszZTuPp3q0ZtlSBC0yljkA5P17UavK0aRBQCGJzUkB2kYGPYd6W/tReJGMspVt2V7Vc9xQ7GJCmXJA5J5I71tafHtLEdSBmqUlk1u4YcqTgEVpWOPJBBOCOM1LbaN9ticNnPHQ4pw9KY/CEjrjgH17U5GLICRgkZxWZI6iiigAooooAKKKKACimFwDjIzT6lST0QCDpTJjiJyBkgZxUlQ3A3ROOeQelD1Q1ucFIPMjOxSSuVAAPOD+uay5zMsgfaykHlcgEfnWzeGa3cmN9r5Jzis5zc3cyIGjjJPLyDINaQ9DSZh6x4gikglsn0m2kOCpu3UFwT3XrzV34fyBNTSMICVxt9SMjr9Oa5vXtLuI7qdPMWUQnLSLxx7Zrc+H3nNqFkQhkjdgwf29R7UPlRKktjs9dBTUG692LDt6DNUvsdjOFMplDgZypz9Rirmuti6kx3OTmscTAgjufWqjKVtCZxuy7Bpen7xnUTCjDKllGTn06j0rQ0bTI9O1qGVL1bnzFZcKRwOMcCsm2sw6hEI5OQvpW14f0BrDUFuXAUlSmwc4J5J9ulQ7sForHV0UUUhBRRRQAUUUUAFFRSzxwgF3C54+tJ5oH3uByc+g96V0t2OzJqKyLjxVpVpN5Mt7Er4zjcKs22s2d4CYbhHwM8MKyVam3bmLdKaV+Vl6ismfxPpltu8y8iBXqC4J/KuV134s6TawFbScS3BO0jGNn1BrnqY2jBfFdmtPDVajtGJra/c7LlgmQ+AQMZ74P8q8t/aRSTUPDlrDb4JwZA3HByBn64NLcfFpZ7kxSyJGxIDNIOo9jxWLqXi+5ub1LhpYnijDL5L5ZXU44IPQ8V8rVUsU5Wg9T36eH5OW71R82aloN1NKI4rSaR2HCohY8dziudutFYK4nRoipyWcEAegyeCfYV71qculT3xubLTVtp0Ygm3JTJJ6kZ5rS0vXotKsJkltLe5SRSQrRg7D3P1PXIpfUaaV5Jnrqq4xSW58uz6Q7E4+YAZyOhHbn3pi2sqoQBkjseMV7S9rpOszzXclnG5JKtGpA2N6gdjz3/CqF54V0uSMyxW8jQqMkSkkj2yeD9Rio/s+g3zRkwWITdmjyGSzJdCTsUsQCDyD9K9R+FQittQUuSMjoT0JGAfauM1KGBL0xxhlCsQQx689vaup8BRoNVQSyqMLgZYdcjGfTvXm1sPyU2upM3zSs9j6Cs0S4tVKnIHQgZwfWrx8vyuCEUcEH+f1rnLO2yA4dhtHUMQAfp0rTgk42MqurcMT/hXguCppq6YPdWZdjuBwQy8DAbPUVOJRgDdxnOTxVC1jiuHdMg5OAvrUk0MkQZYwTtGcH2/U9a86S5dGzoi+ysM1sgWwLYII9OlceYo5pgFIAz3ro9WkaWEoTg44zXMWRH2xlJzg/XNebWb5rdDpgro73wvBsgCk7gBgZzXURl1B+c4/pWH4aTNujMmzBIIPBFdCihiQPy6U4criZzbWjHQycZz7HjmrFrOqsSCcEjB/qKb5W1fU9OO1NhARySuQOTjjPvXUuZNNHO7STNdCGTAfk1RvmS3U5b5h0A/nSC5VBkKc9P8A69Z2p3DNE/HXgEdc10yrVFG1tzGFN8xzniSXdE+MEEnIzXkHiJiZJFOCAeCB0r1HUBIwcv8AKCcDPYV5P4hkBmf5GGD94kY+mPWuabtHVHXCyMWMAMEQsCOjA8g+teheGHb7CiykzP3kbqf6Yrzy3cPNgHv616L4ZCpbjJJPYHjFdFLmqJchM+ZM6aAYjyQMDvVa5UsjYOB2q3BOPLII/Osu+mdCQCeT613yhD2fvPXsKMJTepiaqwRTk4JzxmvO/Fcpe0kLEqCCCQM8emO9ehaiSNwIDMR1IzXnvjmdYdIlyoEi5IOcZzjj3/KvAqr31aL9DolT5YaM8V1FzJIxIAcZHyniuYv0fcmMoUJwQeo9D7VuylklkJckbidzep7Vj6gQ5JJwCecE8V9XThD2S520cnM7anO3kZMg2nn3pLcGRcHIPrU88QL/ADdGHGRwahincPtPO3gYGK0lGk7A3fWLN7Ry6uF3sAxAIB6816V4aiEaocjk9M15zpDhpUONpxww7e/1r0nw7CvlKuSACSOw56nFcM4x+G1/yM4Kd79DtoZg6jcQSBx64FYXifGxcjIYbh+B/wAa0rQhVIxnBx9DWV4hO+MopwemcZxURVpPQVnfY6f4VyRyb5BhXcbASOQQen6n8/xr0tJp3uIi4A8o4UKO3v3rzv4VbFecMFUogdWz1J4x9e9eiKypMpVycjnI6e1Jws9HsbzTirXLOs6jLHp+CDgkkYHT1/GuOsb65N04nnLRSAEo7EgEdunQ/wCcV1mtRMLNN4JDZIA9PUVyn9k+bMrozK6k52nqPStnT2uc/LNasSDRtOuZZLtY2WcYG8jr+fbiqmr2aR2Es6p5gXgBRnJ9DjkcA/lXQiB0tWAZiSNwUEYzisFLae00WXMSsCxUsGzjvnJPf3qbWer+4eu2x5Rq2mLfQviYAk5Ck4zntnsK871DRfMSeCSRFcsGjiYHDY69Pp+tepyW8UrPGiEKFK4Yc/jWLcaWh35BLA/KcgYrlhXlCd27o9GmtL3MPRo5WtAr4dQcBgT0qtr2mmWPIUEKM4HOD6/Uit6xtXikaHACdAR60zUGAHlODlRgkjFfY4OpCtT0ex0Xtpo7nj2or9inbIbOcfnWZeMSh+QtnjAGa9JvvDUN9L5iHKk4KjGCf51ZHgaM2YVUOVIBB+99fwxz/WvdoXdrv7jgxFWKTit/M+fL5mN06OhC5yMDjFdd8PjbDVLSAFMs20gtyjHpkmuj8VeBS7s6bFbJJG0j+XFcppGhzaXqEU7uEKOrFsYBIPStq6tByOKjS97mS0Z9m/Dq1SbSIyVAdSFAPUjnn6V6MsJjtSFIyB1A61wXwmLXGlxPjIZQCCOh/wAivSru122zcgfLxmvFpVebS51ypuG0jzjX5d9wWyTn5QSOuK5i7cAZJ2kjpnpXUaywQPglsErz6g4PWuG1CQCUscA9z6+1dknppqdFKcZPRkcly6z5B+TPT0q3aXg3YJOMfrWLO5OCDn1wMc9+Kltp/mTGBtBGTXLKLTsz1adrnTxXQUKA4LEbiB1ArUsp1YAF+PeuYScIoIJJ71pafcFyOwrhqNNqJ6cFdWOutrlkx8wK44q7BcnqQQCPyrnLa6O4qc47fWtWK42rggqVHGa5ZRV3G+qIkkzXkuRtyGGOO+cVWW4IDliCScjIxgehqhLelkA6bcjI46n9aqXF4dvyEZ9M1bXNFNyJiujLl1cFsgnn+VYGpao8JKb8gZIBNR3OpsASSDgckVzt/fGaQYHJ/i9qmMW3eJ0RSTLbTmSTIIPY5NTQxN5gDYAPHXOc1nWqBcGTOM9QMkVqWswVMKOAc46fjW0faNCm5y1TL7QiOEbOoPIPpUiJuiORtJ6GoVkV8Hp7Zp0tyBFIpUFSuMd8/wCeK6oQ6tnPr0Yp2NgEYOORVd4IiCOOucgU2S7CqQOMgcEdKpPdD5jyCTtPPB/Cqn7q7icbk8giRhkcngGo7iRVUEc/4Vnz3BGMk8GkSUMAM5xWcI8zukPl0uyaWRHwBIvI6c8Gsu9sYrrIfAyCQM9vWtDCfQ9eaqzAOAQD1zj0q1zR0a0JVOKvc5a58J20zg+WJHJGXYZwB2p6+GbW2YlI1Qk5IUYrq4bUOCV446HFQyWkb7huG/uc9vpT9pOGhzewj3MOS2jjgGCPcGqFyB5YKgZA7HvWtLa4DBjxnuazLqMR5AHbFTzSV13OqNGEdDOITaSP4exOTmnRXB5JkUkdExUUqZJI6Z5FQTXATkjGBjKjtUtwj1Y5UuqVy3DdusoEiMqsAwLds9uKtmSBky4LEHIAYjn1rJ8w5HO4HHamPdOgcEdACvufQ+n61pGCldpXMFGTfNHT0NI3hwSSQPrUaagXGSyggfeU5z/hWS98UVy5C9gM/ePt/wDXqAzlSCSB/s56Vm3B9DVTclY2mkB5JB9s0+Kfax2nIx3rF/tAIQD8w9M1LBfrkgEEA5wPU9ahxjbaw/d3fT7jWmlcHgAH/PFU5ZR5hLEBSeMjpUSXbyNtOQB+OKJVJOSM57jtURjOWi2J5ne9hyy7R8hGarXFwpXGW6c5OeaXiOPIA398H8qoSOwBwPmYEHjNbOEI25dDHlUncq3gSRXYIAT1IHTHesG5YhPn6+xrXvWlj4Klc9cnFYF8TjGTg10KpaVuhzyjzPcqTunmAAcnqw75rnPEkgM4QA5AzxXQ7SSAFBHUMe1cp4gy9w2CQBx1r04KKXNufN43309dTOWYrGShG7GcSAHjrjiqF1MFj7EMCfk45Pp7VZZyihQuM9T7VTldHQmT5CpwNxHPvSVubmSseLaTM1gzH5jyT3FVnRIt4YncTxtHX61ZnAZy4JJ/QY9B2pmBtJcdfxIrrtddTmlGdiOGEOjMNxT16Y9KScKsAHVscc1JEVZSAcp7d6ryowjOcDA5xWtP3VexnZrVlfT1K3YJxnPJHrXaQb2ii4BPc5ridIxPcjJzhjnA6128eVXKngdAT0rGu2+hrGzZZWAR8FVweegpki/JIASNxyQKbCZJSMkDJ457+lPuBsjbvkYPvXnrm5jvbpWt1Oev8ZwQCfpWdJlk2MoGfTmr+okjJIPT7uehrOAeMkk/Ngcg5r1UouNrHnSilLRC7xFGRkkjqRUbOTtHQAcAU9GUcHr1z160xwd5wAOM4FCjrtYrTroDKZHiwx68EcjP17VrCNCigZBUYyTnPuKx4BsuM7SX6D3zWxkMm1AF4GfrWUoJvUaUd2ytOe2eg7VnuqNOOWBAJORxn0zWjLCQN33cGs1uJiQN+7qCeprSKSQc6WnLc1bJl2bcAbfmB681paN4fk1u4HLKAcjC53AdR7D3pfDegyajOiAYVjyTjgV6XpWkDSokMTbHjPMi8E+1c8qk1KyVzto0Yyi3ONhNFsE0iNFjRYgnQJxz60++uHLKq8bu/bNPeQgYxw3apba3FwQ2BhcYB5P5Vg5Rk7SVj1YpxilbQjsoPOALDkVtW1kCoJXgetOtbQnBKLnuAMD8quzOljbl+QAOSO1YRjd2iyn+7TaVjC8SailnZmJCQ+eQRxjtg/nXluoz7mIHBzk4rqvFN8JrogOOeMcgHHfHvXI3LB888njBrtp07LYy5nJXtoxlq+wbhzg4wR1q6E6HCgj5gfQ1RtvlyXGQDnK9v8atQZZyXOQOh/lQ+a+hSqRSsypqGxtp74Occfh+dJZtvhKkZAPAJ6VauXDuVByenPNZsTGGY8HDHp9KuSc46rY5Hyp3ZaCjdluDjhc5x70ittztOR6VI8ZmYOSo39l46duOlNe3dGIBx360Qa5dRqLlrcawd8iUDBznntXG6jppsbl3JYoeBkZx+NdsIndOozjAJ7Vm61Y/arR1/ujJ+tdVCcIytbc4MRRbTZx8JycBuc8irMebaRWGcE5Jz0P0qqYzbSmJ871AyemfcUNOSQASB3HWvRbvokeOnJPU6221RprQISSCQSAM0nJbvx0IrL0aZvKkxjAbDZOMVroFBJDggj5gD09q82cXG6ievCfOk3IeiBE2uMk/MAfbvToNgBUDLN3x0qOSYTTAIMBRtG45IqZW8tAe+MAVlHm3ep0wXzM+6xDMuTkkcD1FTISyEmQEgcButMuCGkBJwB69jSxgIzk59uOlbadiJWve5atgON3pzT5lA7b8HIHvVQcqQQVGeMVaiwVweDjhs9ai6Tskawi7f1+QxEC/NtIJOee1WVJdlBU7WGSSOKYDtiVABhepzzg/zqysyuuCrIAcAgZqUXycy5b6ehbszKHL9dp4we3b610uj/EfWdEmCxXJcA52vzn2yPuiuZsnESuMkDJ7cn3qE7hM7k5XHAIxWUqMZtuwODpx0jp52Pf/AA1+0FE0sMGpL9mdQGDR5aIk9ieoJr1jQPH1jqkYlSZGEv8ACWBP5V8VyEAAod2etWLPXbvTGR7e4e3KnqCcHPYirpQq0daUtPM4qtGEtbaH6G6V4ptysSMxbbjA46Z//XXWXTRXmkyBMhWG4FRnBHevz98O/HTW9MYpckXMA5G2MCQAe55Pf2r27wH+0jaXUUVrLcG2ZwF8u5cDGfXtn3rb67VoyXtI6HlSoT5dEevywxXcgd0E4dNoJ7+hz7flVeXw+bO2inhLxF327YmwQe2cdqx7DxZDqEkjo4aItgAchc9vTmuy0zV4LmJUf5drYIYgivfjjFJaHIqbXxMzLe/vdKuXW5tgYSv3kYtk9jx047VraH4405ree2e5W2ZTlUmBBc9wK3TaWtwIJSFClcFQQcn+lU77wlYTXDzpEisWLJwDs4/L+VJ+zqbOz8iZKX2TPl8daXtIWUFlO1htOQ3Hbr3pk3jyxiu0iihnuDjc2xRhh2IPHH61syaFZsYmMKCRVVSVXGSO/wBau2Ghxx3RlWKPewI+VQSVHXPpXQoR7sE5NbHPjxSXlaVLOVYcA/LGSRntUya5qstwDY6e9wwPyxg4LcdefSuttrY2V28sA2kjCn0B6gjv9alSzAlViQSxGScnj0rRxj1X4ku72scvDceILyUCG0COPlaKUYYevpnv1NaNtH4ju2IgeK2ds7jKpCjA6YBzn0PSulhthDIxUghhgn1GMVbsY/KJZGIY8YzWUqcUtASklqzkbDw1q2q6hFbXmpyRS/ezbIVVRnH8XDH2zWxe/DZ73UI4rq/kvYiwyshCjGemFxXTW4eNi+SjYJGOCD61PFKWm3uRuzycdaSet0WnLuUde+DelaTDCxhMfmoGaFZN659QOg47V6L4B+ESaUxaaGL7OyhoyrAg8dK52SebUZVMp3opBwcnBHfNdxomvXn2dLUSvtyAAowRz2Paoq15xjbQjkVTdm/b/DfSYrsTtbRmRXEiyAYKkdP15qHx7BLc2bRHlBgD5cZyQM59q6PTZp2Q+fxgDBznP/16TVYYruAh2XbuUHPbBzXLSxilNORqoOOiPI7HQRa7wULgjA3k8e9QDQD9ofzANucggnmu6vhBBIeVI6Agg1j6jfW8AB3jB5+ldzqqTujBxvo2Z8OkxKnKgEkN0rtvDDWthbnewDkkgnnAPavO7zxVbRjy95IA3KwHGfXnpWBfeOxFkxuMqOScjNcdROas2dFJW6HuWuaXFr1ltW9EA67lIIPpn2rye/tINEufPurqBoEIYmOUfMPT1xXnus/Eh2tHaK42ADcSmORXjfjn4jXUjljMVG04AYgH0z6ilSUlB05bM7IQc9mz6P8AFH7VWn6AhgtGhYRAKGkfJJwMdMj+teB/E79uG7l0y5tJLi3VGPKpgAgdulfLfxB8dT25mklugm8lySMA+2BXzv4r8XS387kStLuO3cDxWXsFTfuNo7FCmo3kj6/8H/tb2AupZNQaVXaQnauBx656Cuj8RfthaFY26BLp8MMAjJOPfuT71+eUDTTS7hhmDYJPOK3fsJePe+CSACSOuOgrjnhXzuo5N3IoxVSXuxsfVGt/tlxFXiRjOSeAgJwe3I5GfyrnJf2u9YiJKhosgHaHJ49+34V8921p8xQAcAkDpWle2FqbGB03YcBstxzntUezoOWlzrdCS0hY9wX9rrWy4cKeRuDKSoHt/wDq4rf0b9s3WLORS8QZAAx3Pgn2PtXzK8ZjXPlh1H3hjpUyAzuWK5Iwpz6dqxq4bDzdpJ/ed8cDOcLy/wCAfc3g/wDb9t4WhN7HcBCcB40MgGB0O3J/Gve/Av7bvhjWGAGpxiULlo5AQQOOmR+nXmvymVHR/kOOeK1oYXMTBpZHB4Kk9PbiuX6lTjK9NtGMsscen4H7Q6P+0t4e1NFxqtuGIyVaUAkewzzXVWfxb0i82mK9iDMOgJP41+IunXl1o9zttZ5bZmGFeKQ5B9fTt1rsNP8AH+v6WqRQ6pdxZOSUlI49cjrzXTGnVjpGd/kcry2TTkk9D9n7b4h2twMLcwsR6OMn8KsJ42t5MkTqGJ6MwA+nNfkFpXx78c2jqItZcwqFXy2U/OO+Tnnp1/Su2sv2ovGNsNxeK4bONsjEHPoSBgflW/LiFsrnN9Qm3sfqdD4ujfcDImc8c1YGvpLxvXGMmvzMsv2xtdtIibiwd2A5WJt/6nHqe3auu0L9t1CqJcWl0j+u0lR688gfnQ5YmFuamyamAnTSe5+hA1SJ1zuGQcFfSgX6bQA2fcmvivRv21NAlKJc3LIzjAUIT+eO3vXb6T+1R4a1ElU1O33jGVEo49iOoNRHFzbs4tHLLDTjuj6hW5VkDbgMHp1zVu3uECAk4BBINeB6X8ddGu8gX8PA3bjKMHPpXSWfxY0qdQwvoiMjADZ/niqWLj1Zl7JvVHsAuATj1FSA5x/OvMIfiLZyAYuVIJxnIrZtPHcEigfaE+uc1pHE09rkOLW52w445xQfm7ciucj8YWshC+YpPqCKuxeJrORguSMjIrX28BctjVJyMYGD1FBNZ/8AbdsVJ3YIHfGPzpyanBJkLIG9cc4rRVYvqLYvFhwDnrwajmt4LhcSRI4J6MoNV/t0SsQHAPpnFSpdRkEb147E1SqJByu1yJtKs2iKvbxFD1BUHNVX8J6VMV/0GAANuA21pB0cHDAjuDUgG09eatVezJMW+8GaVfQBPsywkdGjGDVSD4faXCpCtMO3yvjFdQM+31oI64xmr55PRsDkbvwBFMi+VqF2m0YGH6D61Tj+HFzZkyWms3CTnvKd4+ld1g8dAO4patVJIDiY9G8UJIY2v7eZc581gRn8qSXT/FMbYSe1fPQHOB+Ndt+BoIyCDihzT3igOD83xbps3n3FvBdxICxjiY5/DNa9h4xe7BD6ZdIVOCQuRXTA9Ox9KZ5Y6j1zxU+6+hL7ow7zxWltE2LO6MmOBs4P+fpWLb/ENRcEXNpLbwADMjKcA12rQIxBIBI7moLiwhuYyskSOhGCCoORVLk2aHfQzbXxbplztAnUFuOSP1q5NrunwpuN3GAOeGFQp4fsowQlrEgzkfLmmz+GrC4UebbLLznaeBStHuJPuQ2vivT7xzHHOruOoBBwfrWusisoIYEEdAelYU3g/TypEdtHE56MgOR7g1EnhERRgR3U6HrhZDx6mnaN9GCvudKQMdQeM9e3rUTEEZ3Ap2IOa5mfwnNKwP264Bz/AM9Dk/jVhdFvLGzjSC7eWQEktLyCP6Ucq6MNzcwDgg4qKVCMbsg1gINcjBBeIkdFwSPz4xWXqWqa/aDatkJcA5IPUe3UmnySa2HqcH+0XpEurWGlPaReZe20qujDgjk9++CB+FeHftFa3qp+EEVvfyt55kwUYEbgGUAfTjAr6KutdSe7gl1eH7IsWQVcHk545PTvXkv7TVraa14B1aWydJTbqkyYOeAwJFRtZTWx9Bl1Vyrwi9LdT8330jbPkkjupxkjPQVaS2AGOM/Stm40wQSu5cuHHQYIC9ePzqktozOAM7CMkAcjH/1q8vETlKo3GWh+t4LBc8+fmuSQRk7NwbK5zz1qzEAh3clAe3OKad6RgFcIBxnqKkaWLY+FI9DnOK55U1KzZ9TDDxulYmdkcBQ2TknNCoqDMkjYznIGf0qG1SKZxvZ3JwUaIkZbPfPQd6uLH5R5cuc/xc1K5U7NHQ6ahumTH9/EAEBRTlQ3rVSBhvcEtuZtzAggjH9KneYCLaGVHJ+6QefXpQluRFG4UuH+XgHgjn61PP0jqKm7XTViZpBuAI5YZHuKbcvGAsecFjgdsVXlLK6llzxjB7j0pHtXnnQlwj7grFhnC9xj6UfvHDlSSZ0cseXsVZ4GSRjIMBejE9akjgK55BJGcqCMevFPbzQMZBIyvXPFVrpjsDBlR15U56H+ma2hBxVnuSoSetzyB4pF3AOCARgYxgd6bGWWTcSTg5B9Parbwl2CjoOTmo/JxuQDORk15ntIrRs/IXG8uUl+0mUZY78ntS6swfSkAADKMk5wGP09KqRgRkIU6cYPapNVHm6YVX7oGOOtdNFXldPU8/Fyukra+pgwlBhGcfM2WJPA4pshQ43AHByp649xUkEO4/fBwM4xnNQagDGQVO3H6V1y1diE1bRETTKoOFCjOMY61VfczqByDnPBOD9acvzsTnOfamDfuJBOB/CRj9amy6O5cVU2t+A5htUgkZHIOO1RK/BIYbT0XHf60CR1fOBnucZqKMu0xDj7x42rjA96cW3oEnZNNGhbOdyM5BC8kY6+1X7a7PnklgEJwcjPX0FZsREQI4wTkAGpIZShwg4PUY7d6t8r0fQ6qai7XOiW4KZSNQSTgdAPr/8Arp9pukchiRg4A6VmJckqMKOOMetXYbkK6Mc5XnBqLc2ptUtbdE9wxRgmQFB7HrToMlgBgBh19apRESzAFmYEk9M8VMH2uWQbyD8oPAPpzV7rzPNkk05bmuID5WQpbHIAqpJ8+BgjzB/kGnx3rorRkmPdghfTPXnpmkdTkEE89cnpVxuktLnXTcWkaGnWbuQQGfHYcZA7Zrp00P7Tah0tkRwdxI6/T3qjoECXSMBKQUXdIEGTtHJ479M1rJrptbZ1gxkjKmQ4Brt9o2vh1OfE1ko2i9UYJgeSWePYy+WcMSuAeM1FbRFCCDluhz7mpNQ8TTXUkgZo1kxgrGcAj39frWdb33zEFjgDg/15rNqb1ehz0MTOW56R4caLTpYjJJtA64OSB/jXq9x8QfDz+GmsJXkjjQli4QjJA6AdSSa+c7LUXnjDhjjGN3QE/Sun8Ni71CSOLEbbmyN7YxjvmtIUpuLk5WNqsJV1dI7WLWru9ZFS3MFq4BkAB3FeuCDxXZReJbm/0Zhp9soVF2u8j4HHHX1Pt6Zri9S8ManPLbi5u5be2ZRvNm6yqo9Rnkkjt2x2rRsfDNlZWotlvL3YNxBlbGSep2jjPTn61FWk+W8tTkhK6UF/XqcNrl2ZtTYYKOWLA9s/X864vxtJOsEX2iQAICvlqhBA68nucmus13QobC7lJleUhtwbcTx6YrlPEyvLZKZs3CEbVLAnA7Akdu1eHVjCE00fRRT+rNQjdnAeGbwnWVVmAVmODjpg9DXrHjOby7C2S3JeCSMB8jGDt547jP6V43cl9JvtzxSBNu5doAx75PWvUY5De+HdkhkTYqhJBzsY9xnjJx3r16ivBXvY+NqpyTh2PK/EloRcq4dioJyAAPwI9KbZLHPbYQMASGOehPqDWn4gs5gkkgRd6nJBPUDrx61m2MjLERjG0ZO3n8qjTlSj0MqE4RfItfmRfYngm3QhgCclVGckV7R8BfiNJ4b8Y6XckNE0L4Mcp65ZckY46AivJshnIIIHXkVp6LdG0uo50TMkTblBOMmt8PJVaijUR9Rg8ZUoXhGXuPofs94egi1zw/ZanEVCXKBgBznPSqXiLQprWP8AeoyCRSPmHUEEfSuX/Zi8VxeI/g7pjiUTCBUVWPBOBgg+wINe0eKrqPU/ClpKXEjxMVOewPGB6mjl5ZuMkfHZhGUKr5VoeF+AdMXRtX1O2LEPIyus0o++NvI9Bjp/Ou2bA6EH3rh/EUjaRr1hfAlYYmMZC/xZxjJ9j3ru3C7EKgYZVYDjjIz/AFq7NapHHGWiZHGFA5PP50jA78gkdxg1G2NxXOAfQ9KlVcZOc04y6BPf3WVm3K+e2Pzp0xyBjp3olb5+Bk8gZ7UANIM9FGBir57uytcwkQoCAcqB/tA9fwpo2sG55XoQOtWSSoIABHcEVAIypJPIPpUu6IV09yFZSAQQSB1I7UMX2KRjb296c0YRwwyCO4OKFzuwBkgZGBSabQ/MjQlzyMnsKepJGHGD7VGxZXBHQH0qdZEK5xlh2B6Go5r6WKi+aysEZ2ZPWpfOIzjkk8gHH4U1CNpyOcelJH94ggEHrkUmm9Qlyp2Gm2COzrwh+baOx70qgYyTg1IWbOwAbOzZqNwX6DIHcCqSSWpC02FQkNg88cVYWQAAE5xyeKgA2lAepOBTnb5QApJJ+8MYFTbTQ3vJ6JGrZz7gQAOncdM1MUO7JwVqjZnawOSRjoK0D8wGDnjnjvSir7sTb7EIIUkEAgng4pxwM4GCfQ9aftAJHXPUEU1oj5mc4GeB6VfPFKxCl06DDGGBJJz6Y4pCvGMAipxGyDHQ4xjNRjcHJ69/SmpN7E3e9yBk24BwMnIzSrJg4YZGentTpgSxB6g/lUarxkY68Uuu4fEXQF2ADIXHGSTSL8qEjPsQPyqJQ+Bzz9cZqcDC5+lNTSZaXmRiQEHOBx3/AJUqSOp3rlXxjI44pCmGLD7pPHtRvIzjjcec/wBKiUpX8iveWg4LtAGOO3tS4aPAByPemowYHBLEEDk4xUqtjBPpzmraS3LS6sYGc4OMH0NTKv8AEVBZRxnsf6cVGzkg5GFz1/8Ar04OdoBOc9O1ZvT4WF97DmJ2hgCM/rQC5Xnj2ocZyQ4OCFwB2oGcdSR71Fn1BWa2sMPDAjk9KlwXGSMDH51GXXfkggjoc07GcFeOcnmoWmrY1G/uskDEJgjn0zxTN+7kqBz2/wDr1IFGckckdRTSpbgdPeqUrPQrl+ymJv2kAjnHWkdi65HL45JpXCllBBPPBzTmUITg5BFVZu1zKMZRfkKrgZxnB9aU4AGTkt2FMUgA5B9qdsG0P+BJHT05rNS5r6m933FRcHA7H86lYFQSQQCcjPp/Wot5QjBzTmkORhiAcZx39qIpyIlJt2Bc7xnj2PFI8mDgDApXIPTse9HBOMDHqaryKdnuISAmBg561CFwwyDjPOKkKhW4OfoOtI3Xt7DPWqTtoR7uyHOVYBM4J6GkTZnByB2NRgEAFsH/AHTmlyoJwTk+3T0waOZy1IfKLJnjjAz2oZlAAA696a8gbBGcjoOnNLjGC4C/jnBqeZN7miUOpEykZAIIyCafGBznoDzkdaGzwehzmmHkZJwc/WtEkxO0tEh7AjGOaYyk5OeQO9SAEqMHJxzgU0nHU/iar5ictkQyFmjwoB9fpUcecgHJLHAA5z7VKuASRyT1XNNYgOOoYc5Hakt9wdr6hEfmI6DPQ9ql3AAZPDHjFMVVjQY5BP15oOBz27kCtN1a5fMtEiZcKwAJz2//AF1Oy/LuAyR3qogyeCeKmLEqSBs5OM0u1hXXVWAyfLyRk/pTQhJyDj60igkYYDPoO5qUMBjHBzSaaFFtOyYeWWXBIIPXnr7URkKCCMY7UjsAcdAe9MQbTszwehJ/rUNpr3i5SlazEYlmJ7ZpseN4HTJwMnpStuUkLkj0IxTYwfNyRgHrSU3FWCKb3ZaCHaCpJPcGoCpD5PGeRx1qUuEPPIPanxMpwB26Vild3Juk/eHW8O4jIxx1NWViAII+Y578Yp8URC9MHvxTSwWTH6VaVytHotCRGLnGCOfSr1oeSCwBxwKz4zvfG5iSeM9q0VQFQCcAnBOK6KS5ZXIa0Z2mo2aa54bjcf61IxIjAZIYDkfjgivh/wD4KH+GluJvAfjRIifMR7C7dV9wV5HPUn8q+4vCUnnaSUOSqOyYPp6V88ftceE28S/s9+IrZEP2/RLlbqPjJwG5x7YJNGJTWq6GVJtSVj5I/Zn8XDwr8QoLMuxiv2JAJAUFRnH4gDn2Nfp14SvvtekQSMysFJRWB6qcY/XAr8bdM12TTNSsNVtiMxMJlZTg4I4wfx6e9fqT8CfF8Pibw/ZSpsUSwiMk9fMAB/mD+ddCn7SKbseljKNrNFj4g6Cml67JJGoWG6HmqAMYboQO3bP0rlmwFwc+2K9d+IWlPqnhw3CqBc2p8wDPbow/rXkzRgOjH5lyDwcZ/wDrVwzST1RyUmmrFQ/wgkYHU9yacCBx69KcIEZivDPg/MB1FMKhcg1NrJ8p1JXDIwCOKQZGTtIGcZBprkDGOTn8vekOAx5OfrUcqQ3dLcljmG4AnPHAJzmtGyn8ptmSAT1JyRWTgYBB5B64qVXJxlgMZI46+1VFJaomUW/iO70fXnsLlHVwSARgngivSNO1SO/iDBhuP8IPSvDrG4MhCkA8Y5711mj629m6jJ29zj+ldcZ82hx1ILoep9KWqdhfx3turBhkjkVaQgrjOccGtDkHUjKGBB70tFACAYFLRRQAUjDPHalopAQSIFBIBJHpTwgUYAA9hTyTjpzS0krDuyJYtrgjGMYxUhGaWimlbYQU0g5GDgU6kpgM2le+aQrUmKbtx/OnczcSJYOck81KnGfrin0nehtspRSIpoRKo4GVORnsafEAEAHanYyOeaaibOhOPQ0h2EBLMRxtHepKKKBhRRRQAUUUUAFMQ5B5zyafTFBBYYwM5FADNp87P4fhU1JilqIxtqAU1l3KRyMjGRTqQ9KsDifF8a6bJG6SMVlJDDIOwgZ/DP8ASuVOrCN85DbTnBPWtPxe5fUrkZLRZGMnpgcjFcpeIUUNyB0yRgfnSi7o25Wyh4lae/hl8mVkLArnpg/Wui8DRxwWUZSaSO4DbAoGNq45I9TmuaudTiiUKSGJznA6UaP4mgs7l8SEA4JAGcY6kCsHNJWNY0pOSsj0e6kIkbzJGkYnOXxk/lWVPqUUYdFV5JAOERd2fX6D3rGu/EovbqSQz4jdtyxE9B6VpaddZjZo2MZYZG3HzVUKltGE6Vpe8WtN1YyMp2shPYjkV22lX6lI0bIJcd85zwDmuSghjhv0JdQhUNvY457803UvF0Gn3MUaSo0jOANrAd+v0HU1FSqou1zWFLnTSPT6K57w5rBu7JZJZUZdhmLocqASSMnpnHNZk/xFtlLsi5jBIUg5LYoniIU0uZnPGhOcnGKOzzjrUH2oCcxbTx1bHHTNea6r8WYrFGuJWjiiXgLu6Z9e2a8l8W/HO41G4j2TlLOJsmEAgS/73OTXDUzCMdIrU7YZdVkrs+jdY8Y6bosbPNIzKp2s0a5APoT68V5x4l+PdrEpWwZYwMqzTL1+n/6q+d/EvxemNoY1nMcSNuWLd356j8TXmV74xa+kdd8kmfm3HABJ54x2rheJr4j4dEd0MFTp6yV2fS2sftLPp7FrRY9Ruem6RvlXPOMD6iuR1T45eJ/FKyw3N9FbW7AZjtlIOD1UnIOK8JW9jDmYu7ueu5s4P06CrM/iL7LFlWAyOQe/tXRToRa95tsKkYrVe6esW/jxdJfdOFnQIQoYkkHsSxzViL4+akYngtbjy0xkABf0PJH4elfPt/4qefPzkjO04PT2rLj16SKYkMQT3zWs6StYlTleydz3a4+JGp3DE3N26hm3bwSzMPTB4x9KfoetXt5ey7b2S4hVdxWXAYjv+VeN2d9dXUiuru4PGHYkD6A9K7LQL99P/wBcMMOCM1EcI/iSsb+2aW53114j+yXAEkUuzqZEXdj8ByT+FS3GrEQ+bFISCM7ScY96881/xJKjb4W2YO4MMdPYVi/8JVe3UTrK8aEjAwuMe/ua6FTad7HBVqpq6ep6jpXjW1dDFcRHzC3ysnP55ra81LiMSK+VAJIBByPp1r541TXpbaJmV2JBAIU46mtzw18RWtih35IBXBGcDp19a6PYXWupVKs1G7PZ2t7V0tzY20EEsZAkKoEM43fx9CxGeD1/CotSuU0pJEuUMSTfKVY5Ugc/TH19K41PGZSSIghSD8zEZI9ffNO1vxkuoW/78koRgN6dq4XhU3udccXG1kh+seGtM1Gd76ArbOwH+rOQcDp17/1qhZWNppt6HIZJhwxJ4OOnH9KzbXU5bSFijedb5JIc44/rTZETWEBtNQWKcdIpFzv+jZ4/Gt/qca0eWTRl9Zb+J6L5nc2/iK20tAYrl4nYkMBISMnnp0xx3Fa+leMZwjST3Mcig/KXIQbfTk8n6V8965rWsaA7me1kIBxkkEEHjIqknjsyKiSRp5UIBCkZwe556GvDxeScvwL8vzOyjmNF2SPqyz8Ui5mCo6qRhg4YDkc8Ec9q2LLXrxZiJoGEY4DsRzXyppfxBsCDbM7A4+VwxG1exB6kk9RXX+HviPLpZJt9ZuLq2UqCsiLuIxyMdwPrk18VjMC4vltt6nsKtGUdNme9a5dx6hagbJEYDO+Nhx7gVzVjMDqix79sxx17jNYFj8QY79I1DoH3Fjk4BXHQ/oeKt2GqJfXaBXEdyRuUgAke47cV4VWkoK7TOqlJxVraHsWk79w4wM4I5610UDlQcEknqK4PTb65iZAgBUcMrZBB/wA5rsdJuDIv7wHdnOc8YNcFOldt6ESd9TZglkjXcWBB6etLCruScDinLtCnB4qNBJkn+HrzXUt9dUcndjxGGfk8CqmqbUUqDn/PWroO8bhyPUVn6mylCCRyCCCOtU7ME9dTk9aIFs4BIbBLc5yfp2FePeIJDJOT3BOD/WvXNTlSWEhiQCMHvx6e9eQ+InP2twQAATls5JroTja8joi47xRjRyvbyBlVHOfusSMjvXeeGpPPhUKCCOgB9K4WMo9wisodSeODyfSu+8MWxaAnGQvX29q3pRsr9BTbkrnRo/yY5yR1NVZw7IxI37TgkdvatG1twWK5AJG0Z4x7/wD66jnhECPglhnn0FaVIR5OZGF+VnJX80jsQoB47nGPevO/iDJ5mnvEclzzjHT3z/SvSNUCRSE+vOCOPpXA+P1ItSfLJfjoeg9P5V46inUSbO2MmeKXxCSAE4LHjJwAfrWDO6SOQwIAJByK6LU02ykkZ4IGea5u9kQcE5Y5AIHf+lfRQlFy97Q4ZcqfvMwdSyrnY2FJ4X+uajtIizJg4fPJ6Umo7gyDJ5PA60tk5aUocbT0yM49j61tPl3ROlrJHT6RGgAyPmz2PWvSfDLHygp/LrivOdJOxkLAHHUj+ftXomhQnykIBww3A46j1rjneWkn9wXstjqYWD7ucMB0J6VhauDI+Mkc9c9a14rUjBIGAOCf51k62THIELDbwSQAT+dEOSOq0FzJbI6X4eM8Nwygts2jaSeSc8/0r021YGVCxGBjIA5ryTwATPrUUYkCgqS4Y4BX/PvXqdtcn7RiRSVGMPwRjHSs5VHKTsLpe5va5PEbSKJQAF5D9M+x9qx0thjdvAIHO0cH1qXVroC3AAzgdSODWUzNPHvLFDjkEjH5V0Jy5k+boWpcyaNK2tN7klgkbD7xJOfw9KwNViS2025RHAEbH5QScgnqP61vWl3vhCJ877eSBn8fYVzOuESLdqWRHUjbkkeYMdQTVylpZEU7t8rdjgjhpZXyBk8gjJIHA59MVlNEZpyAdmDkgkAH860ZG+5wNzDdjOce315qsIylwCVBHoT1/wAK8erB6tHp00u5FpdkL7UVgTmY8hfbpmn+MPC8tkUdoiUlXDMvY9B1rX8HRkeIondAEB+9jpk4HPrXt/if4exeJ9Ed7MPFcxRhgScgkDk49z3rXL8b7GtySFUqRitj4xuNO1S0uWeJo3gU5IIIIHqPU11fhfWkuFitJlET42h2HJx7nmtrWNKfSruS3uoNrKcDJ6+prKtdCDzCSM4IOVI7Gv0iDjKKlSdmYVG5w1RHqekbpWZuV/vY6iuV1TRoWBIRB1yccn8K9X1ezePRo5fKwQACRzk+vtXmGoapbG9MEgLOSSVVsYx/kV0VaqhC7/zHRpJq563+z9dPrFg8TBnuoJNuAMZUZ3HB9eDXt2pxhLfOO3Svnb4CXw0rxRKm9EW6YKpJz1Xbj/PrX0ZqkUhtwTghgcMTjI9a8ShVUZtPqdlS1tjyjxTHhmOduCTgd68+1KVC8gOSV7n0+teg+K2A3E5Gegx+led37eazAkDqelendLRbGVKKloZQlbeAhZVB6juPSrClQQSSPwqrI21wBxgdqdb3JeQhznuFPXFcU5JvlPSpPldjWs5QMBgTnp7VtW5EA37skkAKe3vWJCwYBxwemcVpQsHXAIVscEjNck6lP4YrU9JSvHRnQ2zDbvBGfTOKuC53yZGdnbNY0U21BxsyOn9as+cQgA5zyDUe807onruWrq58vA5IPesy4vMHAPFSyuSMsazrqBnOcEA8jA7VKd3tZG0I+ZU1C4CZJ5B9KyRMCwdSdmeMDnNXNUAePAJB9AOAe5rKTMK8kke9W/h5UtDRy5Vy7mit4W6BjHnHI9qsRakEwOAScdawjMQuQSAT68f/AFqfDMrAjqT71lFNSsjlk5LR6I6M344CsQfTNK986rtBB3DuKx4ZUGHJJIIIVjyfaie43SIMDA+bPXFd8EramKcXdXNAPJISCSMDJ5AqBZXY8EHHUj1qrJeBMEHBByDmq4vdgI3DaOTlsfpVvlSvJlqVrf5Fm5YluDkdzmmwzruJJHJ7VmyaukZyCoyPqDms+fUQqYTahxjgZzWUWpP3TsiotXOqDfNgHnuDUyRkgkngHnNcMmuXMUwO8MOgyela0OuzeWqhgUAOAM456n8aztLZrccou19zqII3KsAcj29MVBJGEOSRntXP/wDCUTxsQAoA6EEg/Q1k6r4kuJGCxgbSfmYsRge3HNQlJS2MeSV9To7u4RQS5wOc+3tXN32qxoSQQVzgc8g1jXOqvKojJYnrjBOPfNZV6cYORk44JznHtVtVa2q0NJRUV7xtPqykNkkLnIAHUmmJdpMCA4BxwSf61zDyFQeeQeuelQTX4hHJwQc/SqVGor8+pzyjGS7HUvcOgcMVcr0UnGPce9V2vWfIJxj+E9q41/EjJLnCOCRnccfL/Won8VIjkE7gOpz09qHTbfaxyVdWrHU3V2UBAwFHPHf1qh9tXbgEDkk+9c/N4ohcYyCeCAD+oqv/AGsk0yBQQDwc9cVahePNdmTi4Lc6OLUHNwsZRjGAWL7up9MdgKv28xlf5TgHrXNQu085ABAHfpgV2ek2aGJVGMkBuoOcVjOMnotjdXsnbUvWm/yFJODjgY5FOaUooBySTgDFW7eIkEYHAwR61HJbLGQeSc9O+PWpVKQ7OPxPQgETPkgkgDJHHA9azrpiDheR6gda1J12ISGA57msm8cxgHOfQVqqTdubp23M5u+2xk304VChDBmBIJJzj1FYl0+UACsAOmST/wDrrRvZxl3C5YDgZzmsW9umkXewER6+Wozjjrn1rupQh3OKTcFe2gxrpkUk+vYYrmdZxPLgZAzkgmtlmkxuJBHUbhnIrntQZ52YxAAqclj2GcdPxruvD7LufMYupG+hSYOvL4AycEDpWfdKDlwADjkGr1y5WIsSMAc4rKkb5DwQwPUnr/8AWFaQa6nDK71TKbzgvsAyTntnFV2jbIBIweAC2fz9PqasTYMhdiDIMZZTwR2xVd/LeYkjAA5IHWu5Sdjkk23uTwwKMrvVAo3FifyA9TnsKimkZ7YsQC3cDn/PFSlQ6ZxjHfFR3jiOEAdQfvA96yu+bUh3jq1oZumRt9tQlDtLZOMZFd7GokQEHaAOh5JPrXCaXIUvidhJB6jpj3rurKRfkGRll3YPauXE2la50UJK/vEkESIcZwMk4HenXMgeM8AY6cU3ALkKQecZqKSFQuXbB7gc4H9a54O8kjpctbJWRz9/99gSWA6E9/wrO8xuQSD+Nauo7FZgSTx6VkLCGQjdj/aHavWi1y7nnVHyvzHrjaGIIB4FJKyM2V6imysB0OAoyQDT/LWNM8cjoKi6JTbWpFE4aVHGUZT1zjNbNudwYspzjisWFdsoODuHIHpW1aKfKw+Qe5qZPtqXTnaVmtCC/ZmAILDHVsf0qro9i2oamIkJPOQSM4FWr9XXeAVII6ZwDXX+AtEWFDdMGQyDKnA4P9KylOSje1jojCVWqlFHQ6LpH9mxghFQEYIXv65rWe4DHB4HekmcIh4OOuVGaqXc6AhSASMnB4IrzqbqRlzPU92EHB3LBzMwCYIHUnpXQ6ZYhIQW2kths9cfjWTpNqziN+GwOOa6yG3VIi7IrEDcFzxx+tSp1JysjVye0SJiI0HKg44yf61xviTVThwWlAHTacD347muh1eZooWCfex0rznVNQMsj+b94nqDgH6CupqctkZzUpbmVqM5fJZyxHTJ6Vi7xnLE5z61du5QozkZ5zznjt+NZFwMO7ElB8uO+Tnmt4RkjklLl0VzTtJ28vYSCSTz6DtT1mMbjJxntUFkBkEcAnkkdqll2B9oyTkHOO1aObS0ZVO8lrsWgipC0nc4wFHWsSd2W5B4K5ySOhHpW0spZfLBZcDIIHSszUUdJF3oHK8HjGPfFVTu9+o6i89izDPhQRlSemPWrIlBXDDPqSKqac2WJxkAZHtVhzznooI471lN8r5UvyIS+09SdWUDGTx2qjch9zgghCTtBI6VPIxIBQcYyfYU3eQmQAcjggZyKdNyluT7sjjtZtDETJECSAM5HX61kwxCQiUHLkcY6V2l7ApDo4AyuQQeSfpXISqLWUh8k54217EV7qUnqePiKXLPmtozY0V/KEgwMMQTkdx71rPMGG0EEE4yOhzWFotwk1w452qOQR37c1uHaMkYU44INcdRRjLc7cNpG1xyoFch84x2OMVP5akZzkkYwTgD3/8A11AsyyBxtJfGCMdfxpZpNkZOxgn3d/YE9PxrBSV9zulGdP3lsVZnHDqVII6rznmnAsc7iQFPINRI5VCoC8cjoKkcFlG0cAZOB1rfd6bHK5c0ryWhIsiKAMNhvUk4NSJllG0kDNV/MCMDyBj7p/Wpo5Nw64J9/wClZSVne5PNG+iuTlNnJOfQmpwSyABScdTjgVVUllwxJA6kDrVmGZowVJY56DOOKHUUbNamsVTWj0Zftk2hevPGB296llh86cg4CHG0jkj1qnbSp9pADZI7Hsa0pVj89SxIBGMKelYTqJu9jsha1palQw5RgrDkYIPGR6VAu2ThScDqDx+lXVKCeQhTsYfdJBP51REjPdOCMAAfMfTpitINPS5zVIrcJIgYySNozjOajklwQOuB3NWp5FRBkqATgH37c1VMauwIY4IPI6g1tCW8d0yeVwXtG/mbGh+O9Y8PCMW07PGh4MjZP0+g4wa9g8D/ALRYiRE1PbFIrBSyEtjPQ8/yrwRvlJIA2gYP+NVGkKsTjAHIKionh1Je43F90cdWEKz5n+Z9/wDhv4sWWoQwyxTxPyCRu6/h1xXajxxDPFG+/KFguVOcH3r8zbfxHf6acW0s1uykEMjHgfTnNeh+F/jzrGkJEl68mokAAsTjgdqmLrUFtzW+8wlgoNe4z9D4bwOglV1kX++nQ/n0rQs7tXbJYbuBzzx6V8c+FP2noJhGrC4h2jkygLg+xB5/KvWfD/x50XUYopGuERWbLSRAZ568ZA/l1rqpZonpNNepwPDTTskfQMc8ZGAcE9eKfDL5R4bcW5OcH8MV5ZD8XNJnTENzvJIVMDg/7xzxxmtO1+JFuMBTGQ2B855H/wBeu6OLjJ6Mh0ZbJHpkLhs5OCONp45q5bOowARkEe9eeweN7MrkuFIHRTnPHvWjaeN7IsMzqMgfKGB/X1qnilrqQqcj0AyhmBHI9zVm3h8wjCsSTgYGea43TvGWmrcYuLpBHx91hn3612el/GDwb4dmDs4vGC4Cycc/XnP5VjLFwSRryTeljpvD3hW/v5SxtpYohgBpAQCD3GM5r0XT9F0zw0DLPco0irtJbA/Tkk14DrX7UltOskdpILSLcRsDA49q8+1f9oiLziz6h8gBBUttOfWlUrqpuyo0ZN6n1pq/j/T7FWCtnHG729QBzXEap8ULdLCaD7ScOc7ickntya+StV+P1hAjv9oEm4lt3mdSR6c1wusftLadCrD7TEjg4O0kZ9OpNQnTg+ax0PD1NLLQ+tdZ+KEYZXRwC3BOcVyut/FINIQLoCJSepADf15r4v1n9qK0ScRxSySOxLBlUkjHsOgFcFrX7Quo65MY7aUv3Lb88Y4HHtXVTcqqvGLG8NBK7lY+1dW+LsQbzGuAEI4BPIH1rh9Z+OljHvJnijBGBhgPm+pzgfpXxxqHjLxbr1q88SztA2Au5WKsD6N0rFj8JeK9YUNNp86QSnZGZuFde/P8XORzXVHCVpq6RNqMPU+k/E/7Rum20bFJ2Yk8op8wk/QfhXj/AIv/AGgJ9XkkhtAw3DJyCuPTpx+FZlj8CNYuFNxPH5EYG7bIMHA4yCepqto3wk1XWAr2tpLLaM7BbuNcq2Gxxnrznp6VmsLJPmczT20aa5otfccRr2u6nr0qtcXLSFhhh0z/AIelUbexfaWcE5OAvpivoZv2XbvRtUSLV9SjspZLY3ETFCySqOoxgFeo+hrzDxb4Sn0O9kt32OkXyrLGchh2P/6+a2+qu14yuXRqQqyvL8tDn/DWgf2tftEgy6oWOAeMVevbN7WVoXDKR07g10fwnZbYa1dTBkCp5KgDOGwD+R/pWR4gmBuXeQgoD34zXluUot8yPewNFWlJWMZD5cwwAc9cmtDUSkkESglWUEketUJEDBHGQo+YMBnFEhyqrnc2MHNccnFy5+qOyVF1Kl+bb+tx8KnyyckoTgt160+2UkModd2RwDjA98/nTPLzGqjIdcg44yfpUoHmjywcFBknpn2rNzv8X4Hpxo1IpcqT07jlkCyAF1xnqpyDWpZTFZQASQfWsyIGMjoRnlcVoWALSBgQR7mom4WMIuz97cuNIY9WRlwVKDII6Ee/41vXlykkEBUBdh2sSOuegBrCmj/0wHAXPICnPHc1cuMtbheoBDKD0JqoRV77IKVPVm/p5EOxXyQTyVGSK3bgRrbggDBONwGOe1c/pTxSxiKPO8DOCep/pXZSpGvhwRMVSYDCsRzuGCOffpyK6aLbneMmVUm+juzn5EE8O08DjOBg1JbJCkITfscnheec96ndYBZTuT+9VSyKO59KhnH2GGF5EUkqH2kn5vTkdq39nJPm5jl9jG5DexBkAB5BztA6VHaRSwgNFIYoiMNGnGfrioJrseaobMQPYZOD+NWEvI4gEBG0nOP/AK1YzqOErP8AIj2GtpRLMJmilMtu7QODu3JIVI/I1q23iTXLYxlNYvkz0YSnJ/pisGe5XcGQjBIGE6fWpIb42pl3qJ1bhSMjA9azTlNW5dPkZrAxlolZHax/EjxXp4xDrd0HAwzSEE5HTt09q2dJ+PXjnSwiPqolIO7c0eMZ+hxXnMdy00ZYkK2Tgdcjsack8jhhKVOBgELjA/qatRpzjyuKNauXKaV0j3HTP2oPF4LyGSOVlGCWZlL4798frW/ZftfeIohCHtppSTtIaQDGfpxj/CvnmzmEKYJDD1FXY9RgU5IICjd6n6cVx1KUL6rQ895Wr7aH01a/tkaqQPP0yZiucgMOR+orfs/2zzMqCXTr1WJwFwASB1OM8AetfI8+oIRHLwEJA5JBHp06n2pt5qxZ1RNrPGNwwcn8qUKdKpeKbTIeVR1SZ9nWv7bugNIole4gySpjaMs4x1yOPz4HpW1p37aXhacFvt0g5AYtEw29wPTP418CWUcfmzXMqLJdO2SXGCo7Aenpitq9IBidF5Khd2BkYxx9KuFJJW53cmpk6SXKz9BbP9rjwtdRo41WMBhgoTyceo6j+Vbmm/tS+Frv5f7ZiBxuAL4A/HpX53abpr6jaynJGF5XON30HfrWfZ6dO1zbzQOyRLuHlliMnoAc9uK0UFa0ZO/9dTiqZfyS5Vqfp/a/tE6JPgjUoShxjDggj2Petm2+NujTKGjvkYdw2APzr83fDNpZXF2Irm38mUjJAXKH1IHQVpeILaC1ht4bScQHedyuCen90jkE8j64pRXeT+4weBk2fpBb/GPRrhwqXkDMQeDKFx+B61aX4qaVLwt5EWB5Cup4/M1+ZLw3vkv5WqXoIPESygkA9skc49+a0dEt9cGqxRSaxfyRmPcFaQLn0ywA4H1zW0Yya0qIFl73vofpZb/EKzug2y4ifb8xI4wPTnvVyHxzZOB+8XJ5ADAgfiK/O/TI9dYlJNfu2IOUZH24HpznP1q/qd3remWKPF4nuw+NzKsmMH05GPf8ate0jtJP7zmeAqXsj9CF8ZWLPt8xc/WrUfiWxcEmUYHXnNfllqnxi8W6XduIvEoQ5JEZJkBxjB6gqSOoBxzWHcftVeOdOuBEdQi2KScopDH26kClbELXR/Oxf9m1krtH63f27Ysm7zlIzt7cE1N/a1qSAJ1JIzgGvyMt/wBtfxjYsplbzCTykSHI98lsVr/8N1eK7aJJ5YliQHaUSXGfTgr1Ppmqf1mKu4/czCrhJ0ujP1fjv7eUfLIvp1xT/MikBywYdxnIr8rdP/b38QiYCaAIjYz5rAEZ7Z5BPtXQ23/BQS+hfypraSJx0YsSCPwHH9KFOv1iZrDTeqR+mRljB5YDHGM0xJI34Bzj3r84LH/gobKjP51pIUzw0bgf+hYz+Fbmm/8ABRCwBLMkolxypUliPyINNzrLeJf1Ora6R+g+0HH64psh2DOAfrXwrp//AAUK0ueQkQOAM5M7BM46nbnOPwrZi/4KBeHJfLW5lSJX+6Y3zn3+lR9ZlH4omToSW59mefGBg4BNRzzJgkHJ/nXyrpX7aXhPUWQNqMaByVXd8ufxPvXa6X+0L4e1dQIdTjyxwAZAAfxJpfXEt0ZKLvYs/GXxPa6HqunfaI2eJwwYKpbcAehA5/HrXjXjhHTSPFtxEirpr6ZI4iOT8xPYHjuDnnPPHevfrfR7PxnOLy5USxBAq9GxyTnHvkV5v+0D4f8A7L8IXklqix2yx7ZAp4IPQEemcflXfGcZwvFns4KpF4iEEfnrd7zdKqKJSUG0AEK4x1ot4CgDseSSDn36Crw0S6ndOAXAGHHCnP8AIVcTRIbaEPM6mVG+7g+nUfrXBU5Oc/c6dWnShHkav+JhTqYsA8JjHNQQnIPyAqeBgVevoVuTGScmMllwCACeCQPXFJ9nS2twBsAJDDAxz9aV4pXPZpVFOOiIo7cpsY5AbJXIxnHWpI4wWGSRgg/lVmGMyIAVBJHrxToohARGUYuw+UZzkeua5nK/wpjlUd2kgmt0uDlNyqr7lOeg7cj2pEdzKQCMAYIx6/8A6q0HiNuEOMsBuYKen49zVKzSSON0dyUZ9xJAABIxkfX+lL2l1uRGpzLUY8PmE5ydo3d+aX7GSeVyvVvp61fQiJAjKPlGNxGT+dBQMpCg7COpOcVKmou7K9q0ZrxIOUGT6YqnFCiSkhP3jAgsQOR6VsvZG337C2WGck569v8A61Z4jYSBjFvGec1opc97P8DRScrtNnjDSAwuAOXILemPTFTwKoC5GcjqaoBf3oYEEdMdKnBELc5wRnGa8aVr6M/LUk9Uyz9mjZ8pyO/H58VV18udLPlkGUMoPPIHfjoccf8A16uiZERG3Z3LkjptOeh9+9VL9fMtWwCF3bsYxk12UJSezPLqwjNWX3nP6fG0fBJOOgxx9agvEExdWxyMcdDWvFCpt3fcrAHKleMe31rGmBySRhc5Kjt/9evQheL5mzOaVJclrlQRBRkbQBwdtIehAGQR1qaKMyO4QMwUbiCQBg9DmmzRqVXy1UE9WHORTbTd0U5ySu0VwGbGADxy1NkBVsHjv0qUExnKE46469ajlUvksWJPXI4BpN2sRZyV0COFUDggdD0p0LAkMGIIHqSTVfZsCqBhVX+E9f8AGhZhE4QEZxx607S7BTqqOvQvu5UYBB7jnOKngnlZEDuWxxk+lZIIDFlBy3Xip45QcYJJ9DxSs3vE7W4TWxvW0+1cYC4PJFWZCjry5jZcEBRkHnofSse3vFtsAjBbgbSXHTue3+NTrdncGY/QA1smrbGbp+a/A1I90IBcHYcsD1xWu0cEkaYwzcY3HFc3b3O+UEgFcg53GtBLxEONwK9ie9UpzjqtC7XVmjrNA057m4TH3AG3BWx2x+NXNT0zbdiEhtmMElThh6g+lYug6skVypZjgkHAJH6V2GpauL6IGJsLgZUHjPrXVGrPl7szqYbaSjdHLX2j21vKXEKmbGFZh8wH1qC30mWYk+WQpOASOK3XntbhCjgJOq5LE8Y9PxqbTrgGNIlAYZ5kY9PQVLnfWRnSpOD93Ul0Tw480sUQQbTyzE9PavTrHwWbCxVkcEqMhQuAO+Cc8n8OK5TQbr7PcIwyBkEgc5r1SLXrCTRQHdUkXrt5OPU1am0tEFarVguxzui3TXZWM+WGDbAinGDnufX3rodTtzb2xZDGcd2G4Ef571naZp1zqrC8ggEVupDK7fKGweDj39Kva9f3d3A4mKtL0JBwPSqm5W33OJSje6WrPKNcZprwuCpUjBKjqef0rntSQLAyuRIpG0qwzx6H1rodSmSSaXackEg4HXHtWJextLA/AIOcYrwcVCV7xPqKLnKly8uh5F4qgQakSwZmyAw3dAO2PyrvvB1w19oN3DkDMYIQgjvyR/8AX9a4bxTGReOCQXHzKoPzD1zXS/Du4IEiLI0UjRkFs5BG08Ae/FexTlOpRWmx8dUXs6lRKO5la/C6RPnLuRwD2965i1WSJyFACZJOAeDXZ65BLCoSXiYAH5Gzj0+b1xXJxl0uGUkOTzknJBrCMpO+1jzadO9XndkSM5ZxlwFxg4HNX7FwtxGWRthIwSOo/wAKouoRiCvBA5FWrJhDNkDAJGcnvW1J8kk5Hs0Kbm+Z9D9Gf2D9fju/DN/pjM3lRgsgwOpGSB7DJ5r6ZutRW3iKu+Fxgbjgc18L/sIeIHg8bS2RcETRNsycDsD+IyK+2dWR0lAJVlBILY6j1qMUlGsmmcGZ0r1FI89+J3mXGjTCIMzIyuGQ9ACMn8v5V2Phm4e80a0d2LMYwpYgfjxWHqcKXMTfJywwQRV74fygaNPaKxd7JtgUDkg8n37iulO60PChLdGrNEEOfmP4ZqZMpkZ/I0rsfNyQc4/Kl2/LgKOOc5/zms5O2rFLVaMjZRngZJB/+tVeYFZAAenUd6ss3YCopE2NkBXPuSB/jSirmSTTsGR0PBppBZQQORSbjvwDk+vTNSK2CeM+o65FXpsnch3uV3GU3YJY4FR8g4L47FhkCrNxI+chS5/ugf54FNXGwg4DHkEdqV0axeuhGYg2wn7o5A9/WlUedksADnt3FOC/OSDnJz6CnoTk4JAI5A70czuDbZEFKkkHvinYwSTSSFhkAZ5604D5UzwSMkentT2BPoxgIYnt+FOHQjaAR1NSMQ4BAxt6ECl8wOucYKngjt71mpagpKLsyEkMAAOT1Y9qdwBt7ngE9qeibgCOn86a/IGwDnse9a9LGrbaumSwzCNtvQZ6+tacRBwQAQcZPQisgRsjZIGG655yB2rStCQq8YJHQ1mlJO9iE3a7LRDYLAZ55NGQwPHXr7UucHBIYZ6jvURB3ZyM98VXNzMTstxwB3EE4GOD1/DFNKMGG7IGc4B/Q0pJAJBBOc//AFqWTKk4GR0DetV3ZNluiMrvbJxnoMccVFxnAU5JwOaex3DOKRVHUHJ61Kk0Tq2OVuBu4J4GTUhyV4JOOtRL8z9SR6YqyYwY85xxS5vIq91a4kZBjwMY9Mdaj2ZB6HqAM1IsaquCcn1oYjjA+7zjsaN1oNJ9WMiBTuSCOvHFPJViR8pPYGkHyoSAAevFEJGScYH86lItW6oc0g6A5wetNJyoIOG7Cl2AckDpxzTVAJJHU9ATUNOOo79tyZcuAMk4wMtxTuB15545qJd2ASfw9KcvU/XNOEk3qJOztcV9jD0ftz2oj+XAPPPFPwcgYA9aFTIODgZGand+6i7Xd2OVCzcHpzjHYUkrFc7OPqetC4GPY8ikDbjgDJ9KqKvoxeQgbGBkE+1PKlzg8g9uvFIhGNhOADu6dCe/6VJ5QmKlRk44xU8tnfoTZr4RrMNpLYGBgEn9KcoIXOOppuOowoHGMetHIAAz7U3GL2RcXHd7juFJJGSeetL5ZK5Pr19KjbJYc59cinpIChAI/Ohtx2RalFO6QrIcAkDA6004OSNuD0Az/nNAb5ghOCehxmlZSowDk45IGKzTluzK93ewwg4z0PvUbD5hzwe+KmbdgAjIA7U1IwTkjIHJ3Hp9BVJx6vUvS14sbtJwoIyaAvOCOB6mnBTvJwcdeKblixAwDjg9KttIE+44KC2SDTCRkMADg5BPOKdkgfN09qYRlhz9Af51N30He+4rgygFhhQeq/4VFtJxkksck+47VKBtbnH4U1lO0EkZ9BzWyTtqRsG/oBgjNNZlKgg8e3egjcC2aaWK4CgMcHqcAUvfeiQr9gVixIA568daYwUMWzyQASO49KdhcdQTjjB6+9GxVXkE4HA61CXJvqDSb1DcNoVe/enRkdG/OmqhOWCEEjIGaUFkyDzVt2VkCil6kg+6SDg54GetK8gORjC478YqPcMYz3yac+M5BBzzke9VeRSS7huxjg/jxTo2OeBkdOO9NAMxAQBj25A/WpY22gEdxkEDrUS3u1cLqb1FCAdefrTMtvJYZAGBT42DE5BAHHIxzUvk7VB6g0XjtYpyu0mtCvI5UfKcZ7ZpIwCeeDUssecHjI5x1qNT69D1oUL6JlK+rBwGBBOOepOKtwR7MZGRkZwORVWMbmAIBycetaEagKMAk981TjZWlqZt83Qe8hA2qTg8HHcVVclZByeRnb9OpqUkBgMHPXOaQcucYI71Nk9bC13tqS2+cqdwwOACecfXvWlGo3Akklugzx+VVbMhmJwvJIIIq35Pl85wPXpWkU11HsdT4NmIluYs5DYYZ9sA/wA6wvib4dg1mHUrByVi1SwlhkUDq20gH64NXvDlyINThX+/uU89zjFbHi6yMtvbXkaF2tZAzBepQ8MB+FbYiHNGy6o578srn4w3unyaU8+mXEflS6fcSWzq3BGG4/TFfYH7EvxBc2MmkzykyQzjYzNyRgEc/mM+1eG/tZ+Dj4O+PHiWDy3jhv2W+iZhjO4Dd+px+FYf7Pni8eBvHWny+afIlmEboWwoZztBx9cVx4ao2uSx7MZTrUbI/Xy0mS9UqQZIZ4w43HIIPBFeNeItJbStUurVgB5bfKw4yp5B/I16R4E1lNS0dZSUKxjKbSTgEc/r/Oq/xG0dZ7aLUUGWj/dvjup6H8DW9WPMtDyo3pzseUqBxnqO9NbG3IAJxU1xHsb09hUCDaGAOQTxnt+NYRd9WtT0ObTUjHDAGMjJwW9KjkUK3UHuc1Ykj2AYbI7dTULsCArgEZ6ioqOIK8uow4TBJxnpnvUsc27qnAqJwu4A5z2FG/b0zjoaThp7pSTtq7lqGba+RkAHoP51sWV/uYFic+prEAJXJ444p0UzRk54ApXenczkrrTc9C0TXPszhMnYR1J712emauJ5SpdSOh55FeO2l2WUJkMc5AJ71vaVqzxEKCACOAeldsbtHLUpy3PXs5HHNLWLomtreW4EhAbOB3zWz1rQ42rC0UUUCCiiigBO3NLRRQAUUnSloAKKKKACiiigAooooAKKKKACiiigAooooAKKKKACms20j34p1J1oAWikP6UA5GRzQAVS1W4aC0YocMeAfT1P4Co9a12y8P2Et5fXEdtBGMs8jYrwvxj8XV8TzNa2F59ntlyD5TAuy8ZOPX27V5WJxcYP2UNZfl6ndhsNOq+bojZ17xDZWk8yJKJWLFtuQSSOuPauRvdUu9RL73ECkcHOCv07D+VYsus6focTS3jmJSN3Iyzfn0rzjxF8Zo5Lp009D5RVkZicAg+3eqg4W0d32OymoSvZfedzqerwBQBIzOD97cMEfTvWT/wk2k6ZORcmMSsARIxAI9Oemfb3ryZPGKxQITLkkYKscn2BIrOm1Z7ifzBk5/iParhGc/gdhx5Iu1z3L/hJVuyPIctgkhgc8dvyrc0Hxhd7osSq0acsGOM+4/wrw7RddMEWWbawOd2eR+FacnilY42aKQb2BGc9M1TjOPxb/IJWvZnsGs/Es/PFbyrlQfmBDZPcH0/CuStvF7yajH585YKpkUEDJI4BBP1Oa8g1PxPJFIiRPlyDuZTjHoarJ4hlCHDkNnPWslTi9ZGifJC0T6En+LWoR6FJpFvMkMcrl5p1OXfOOMYwoH1NZt38QY4LdEildkXAVZMZHAz0J/nXhUniWWJQXkBZsk7ePrx2rD1fxcAh/wBII5wCpHFZOhbbU2ptWs9z1TxB4+33M8mGXcMEZJx+HrXn+veNsKRHKfMAOOMgZ46+ted6l41lnBggcHLZdiMkfQ+tZ8k8z7JpfMdMcE5wPxqI4e28RzrtJWZ1H9o3N/I7zy5BAOASMY96dJq0aFIjuLSKTwCRwehPv1rATV0WPAOSOuDmmHWFfJQDngtxXcqDslT0MZ1b6tnQvqZRQ7vyowFB4HvWRqvigxjYCcupCkHOMdTj/Gsa81AxxktKpJ54Nc1e3pkYMSOuAx7Z96pUZJ2ucznF6yOjbxE84xuGQegHX3q/pZk1CZ94BBAySDk+gz2Awa5TToiJMkruJGMjtmu60l1iRBkA49elbRg1q5XM5TavyM7LTZo7O3wcA4HIHSm3muGEDaSeD83YVz17rUcKBUOeMEn1rm73xCGYgSAlRg4OefpTk4ydjP2k0veeh1Vz4lBkVWYnnn2qje64ekZJHYA1wNzrZadX8zCDIbI/Wq58RCQdSR2IoiorVESuzrbrWzNkZBJ4JOeP8ar2GpfYtzAnJJJC+nb6/SuQi1CPc7ZYbjnkng1MdSK5AJBII9xW/NoY83K9z0qx8W+aRvlG4/KQDnA6Dn+lbN1rwSEozsQDgsBnH4cV44dUbBGTjG7A7+nSr0XiB2AVyXU4yc85/wA4rDn10RopOS3O8Pi0wxuiEoAcEZrPTxWY7lJ0kYFCQApxgnofwNchfaj5jMMnI+9u4IPoRWJJrBSUAEAYwSxxz2+gqrKSuyedp2kj2eTx5Bq9klnfJ5z7SplYdcnI9q4nxBbpcuTGxU9sGuPh1xvtRdSMqTht2fwPqavprBuh80gGOGHXA/8A1UQmldJmbhGL50RXF7LABHISCDwwOCPbNSW3jK40+VcOHjXHXOQO/wBTWJq1+X3DAIOQOc8f/qrnheSQuHLnAPXNeZjKMasbSR6eFxDpdT2zQPiVK8+8OEBOSpzjH49K9S8OfEryo45Y3DAEHAALA4xx3A57da+TPtxkGUOx8n5kOM+la2keLbnSLwh5MDaCsgBJGOxx/nmvnKuVwkrxhdHqfXJL3l/wD7+8F/E6KQRpPKJfm+cOMHb3Uj27EV7b4P1a31GK4WKTfAhARmIJwR91vp61+bvhv4mTw3cVzNzE+GZYgTk9iP6ivfvhn8bI11O2gM4tywJUSNtVz6HHQ+9fI4zKpUW50la56kMSqq2PsWSZYEJZ/k9SeKsx3COgUMxbgHjgH61weheI9K161gJu2gnKYeGSQEE9zjOSPeuktnnVVUyl1GWTIGB6e9eTGm46dTVq6umbg6fdz3z6Vi6uRuYEEnBIIPQVfgu5BHmZVLZ5MY4/+tWTqlwkhJGOR64q09bTRlFa3OW1VsRyEAE4ryHxIX+0uWCjaeSuefp3r1XUHEzFUyp6k7u/9K8u8QSqZpMEMAxGFFY1ZNL3S1KUXYoaY+XILEEYyORn/OK7zw637okDp14rgtOXEgHIyehrvtBQuqAHHPvV4eSqK1STKnJtWZvRXJAIKnrxmmS3wMbqTlSfmUY5/wA5qzJabADnAwMn1Peq8sUaoQSF9Pc12VeWKt1M6fKtepyWtOWYbRkZwfYf1rgvHNwV02XAZjkAAdTn+Veh61EV2EEKAx3Ke49K82+IMgFoCjCMFmZgRgkdhn65rzOa1VN6nc5Nx9xbHkeqAfOAzEZ6k5P51y9yVW4BYjaCcg/xe1dBrGfMJDYJPOa5i6aRIy7AbQ/zArnjtz1yfSvelCVSK908t3qNmfc2wEm5MEc5wSef6UlrFtBJJBB6+vpU8WMkKGcZyNwxlc/0/OmyAwcA5BOcgZ71UvaKOiub8rkrM6HRJi8gMqqEHyhQDgj1+ten6DOIEVQNycdBnivNPD8ZLg/xZ5GOlenaWgSOIuCCwyBjGf8A62a5JTlJ2noPncfcZuFgQxRjxwOM5/Ouc1uKQhACC+dzEj17Ht+X410hzGoYYGRkHqR68Vh66Cwj5BYsM5yPy/wraNJbpc1znlP2b23Lfg8GLVopQcFQQADyQeuf0r1e0YyouT27jpXkvh6ULOw5DKdpzxXpmk3fmqoIyMYPfNRFx5rNWL6XSsb95EX06RN4RgPlYjg/4Vzbb5FKDkKeSScgiuke3FzbCUucjCgHsMflxWWYZCWUZkUA5JPTHOPWuptt26GDq2VxNGuzaLI5J2Mw3HGccdB/hxXLeKtQEsjrkY3cEHr71uNdxKrRlhwdpX04zzXI+NoVt7S2dHUJIS3muCe+Npx19sVHLdtJ6GlLllJNmTGpDEsAw7EnOaqlj9vAfiIA8LwSccfhn/Iq/ZRpLEAvJGDnFZl+GjveeuASfXNeJVnUneEdj16VueyNzwtsbW1jdhCXYLvJwPpntX034QufOsEUcrgDcp6j+tfLnh4ltVikU4ZFJwc8nI5z/nrX078PpR9jSMou8gEOeuCOnpXBSlJ1bOPzJrttcpyPxV+GI1+3ee0VRKclgFyGxjntj8q8Tm0OXRJPs06eXK/Ab+IfTtX2FcQiSNlbcRg8AFsjvxXGeL/CNvqlori1VyQSAsYU9fzzX2+Cxzpr2T1PPg5xvFapnzh8SPEUvhjwcViij+3zxl4TIAQVHynr9eo6Yr500TVG12+a7uSHmbDKVXAHHPFe4fG7R9RsdYxc6VcXOjR28kUImkG0SNjBxnnntivnPRJJtOlZmR1YszBWHIBPTHt2r6io5SpJx+868HSUpSa3PWtA1VtE8R2F7ESPKkBPGQR7/hX2HBf2+r+GrK9hz5cqAsRz/CDkfXNfBLa3g8HAZcFW6qccg19T/s/+No/FngSW3SUSyWs3lfIMAKBjIBx/+rFeS5ONVS6M9CpSlGnr0DxSgd3DYAznIFea6ioSdyhBIxkY/rXo/jCGSGdxyRzkE55rzS9Z1kfk4zkZPQ16M6TS2MqTstCj5YdiScnPHFRs8SShDICTyABg4H/66V3yDk4J/HNRCHJ5wecg46eormlezVt/M6VF7mpbyKVA3cDt061rQIFjB34OOuKwbZxkA8Y7ZrXglEmOe+On5c1xO60W53rmtaJpxHKZILgckZ61oQIZCCAcDtVK2ZSFGDk+3StONVUAhiBn/P4Ue+viN3aKTehHLGJVIA6DjHf8arG2by9oJIxxk5rUSMMBjBBH505oAFzghvcYBqHr8THzKOnc5i8hVcg4BPrWJcxqokGCGB5B6V190g5YlQeeMda5nW40SEyMTgenPP0qoNX0YrRbOWmuAjAEkBSRyarNqot2wGHJxk+tQa1cGOFguRkdfT3ry/xN4zOnTMoLdMgAEnA9quMKtWdovQxlfqz1OTXxC2ZGwAcEk9Khm8YWtsRiQlj1BIwD2FeFr44nvA8gLHn5gQcj8KqHXLy7nby4meM8gNnIIrpeHqL4noZpw+1I90k8cCcghQAG5U8Y9agl8RC4ZSkinJKlck44z/SvIY9R1BgQluz4HRTnB9K1l/tKCwed4HCqAxwMZraCipWs35Fe0pQlzNnoI1VGXIcYz2OOabJrEWAC4Jxzz3rk/DVlqmvRZgVkRlJIJGPoSM/5FaV34E1naxH7xgA3lqp3EDHI9a3p0IzbsV9coK8ZSNyPWImxg5wegGatJrAktyybvvbQMdfcVxFromtveNAYZBKp4iRQGwOuQcVaSz1aUun2aUGI8KxxwRyRjj2rKth5W3LhiKb0jI6STVvNMoVthjO0hxjmqkuoxlipfJB4GODXNajHf6Vaia6jkjEjYVpBjP0NW9O8O6lrMIeON9pGd2OB7f8A6qqNOomnN2N/rVKMeZzVi5PqghQhmIwe55+mPQVm3GrQ4OZMknG1jgVoH4a6sikzIoQjAO4nJ9cEZFYUngKSDUXM0kuNoUKzZwT1IHT0H+FW4KcrrY4qmNo/FFuSILvxTFkAyAEAKGPf0FYl7ryzAozYLHAAPWtq58LCUlExvHALCqq+CZ7XZ564cn5Q3GR65rthh41G2tDl/tClO3PGxzN3qZGQVYAHGfUVj3mqpCSASU9+T/8AXNdl4p8Mx2unNsYQuRkO2SDXD6JoN7qM5SSEuiciVejevHtVqlGOqldHnzxDqVeSktSm+qz3cmwAhAOdoINdL4Zku710OGLKNq5OCBnue5HrW7p3gqODfgpKCBjIII9/f8a6/QvDEFigdo1dGJ4J79+P61NWrSopo6vq9WNnN6djP0hpo5VVwOeMkZr0bRYY2hUgYcj5l24A9x9awbXT0eRgEBxz+A/pXS6YxUqSoI4/EV83KUXPm5j0Lw5LJGqsARTjK8c4HWq06AZGO+TV8uioc5z6E1kXNxsLAAFz1IBq3J2u43RheTVnsZ16435wBgYB6cVz2oStv5Y7McDGefSr2pXJkcggjHUHvXP39+ViMYO08rnqfY5NbRSrR1JcuVaKxQvLwRuQBk59KyLq5JbDAAHvUksyuUBDMqjDMDyT61TvJlZSuA4zw2OhHNdtGkou7ZxSSk7SfyILoP5DneAADnkD8hWDJM0kjRBtgYZbPQgY4/Wr9zK8qliCFBAJ7Z7CqjKIkIyCMk5x6muqcYtaHy2LnGTcWU5RuhYHnJ456Y9qz7lMqQXCkggDPNWruTDO+eSCCF7/AIVnNvDBmwTndnA4/CqhGSseYk0VpVHzYG3nk1VRN0pCgEntnANWpiQ24nr0IqNIdgbAwGORn07g+uTXUnbcFB9iWFHwSGypJJBHSq2otGsGQSRjA4yParMB8zgggZ71FqUQkTABYgZwOhFPS9yJVOjKOlIZZTyAc4yRXc2MapEAcOwGBtGM+prh9JiKyhscHpzXbWS4jjfaenGR68VzYjmTLoWW5ZdE424XuQKrXKoxIyR6HNSScuBnBOSBmql3Exwd2ARyM9K54p3udEp8qMPUxhmAIYAkBgeDVAyKgOzknFXtTQIgAw5IyfaslsgAknJ7EV6ibkkmjhlUTeiFdXkGScE985zTipCkEkg9PYUkbHAJORjoR60/qm0U7LaxmuW/wj7RvLnUgkvwA464HStiKRjH0z+HP1rFtFCTgOMkcjBzxWxGw80KjMS3AVRmoqOy0NaVk7WLmmaU97eqMHCt3PBr02CBIbcBDtGBtwOgArD8L6U1vEkhOXIzkgfyreupiMhiOR1xiuFyc3tofS4WCUPe3Kv2wPb85RyTx06HqKrRQG9ukVeScBcnGT7nsPeqTSgSEZyueMe9beh2i+ajAsBkkgnINQ5uCvY6HTaldHU6PpohhC8HJyDjgVeupTFAU3ZBPUcEU+0kWGEDGCPWszU5iC4zz1GTWdOTnq+pTfLujF8QamRESrEsBwQa88v7pm5JyeSMj863tfvSwZhgDknHFcldu4jwzg55JxiumMIr4UZzTnF82xC8nygqANxOO31qhdDzGySc9lwKd5/ybQchRuAJ9f51RmlBf5N2AecjGSf6V0Jq2qPHU49OnqbunJtRQ2DgAEjnipjEGye+etQ6cx8kAcHHapw5RwcAgjp1zWU5WtZanoJUpRTH2uEn8tyQZCApIyF/HtUF+pkRiPvcjkVNBNhyecAcg8/Sn3bGYKQBn1FaKe19DFqD2Rj2EbRqQ5CqTnk8k56Y9P51plhImQTknAFY88skJLhncAkZYA4HQjH8jVyyc+UHOWXOCc9KmSurxM0orSRdK4AC7RkZP07mgOiJgkKD0z3J6YpN6EEj3xSKQXGQFOeSwznjtTp9kbLljZKJVdVcZ7qcD6dua53VtLDOWHBPb1rqJ5h024B4I9Pasq8UkE4JAGRjn9K6IzXNeO5wYmPVI5+whNteBPuhjjB/xrbUjax4IB6Hv/8AWq5p+lw6nbF0kWOcFQsTDBYHvnoO3WqslmI8YyABjk4rapeSv3OKhroKspRl2vgEc4p7P5gbDAgdVJxzUDKocsV3AjFQecyOAASD0I7VjThY9T2nNDlIpnYvtUAEHqw6VPHdZG04JI6Y4qtcRudzjAA5JaqUNwzOAHU/NyoByBXXGN1pY5ZVordmpvKsFJ4IOR6j0q1GUyozgtyMDtWZO7q6FOnrnkGrVlJkgvghexFc009rm1Kpy3aszUhd2uBEq7mcgAnpk+/QVITzggnHyk4qor7XU8gA8EGrIcyZx16gAdu+f8axNItyfvD0l2tlCAffj9a1I5crGeoYZGe4rIARjkj73frmpPPEMB25ODwFOKm71aOhRlsupryOIecdeelVJHVmJ2ghx0I49+KSYmaNFB24PII5+lOjgChTgZAwTWcYpx7ku6WxEQSgDYIGOMdKgX5ZPlYbd3JJ6CrUmNoLBS7DDYHU1AEEZ5BAY+n611wTjsiXLmXLcidS7ErJ8gPAHejaCpGQAeSMVK6oSAcqWzjbTZEIwChXIzu7GuxQ5kmzNQ8inKiZLLkAjG3P9aptCQw4245NaojSTOBkgE4qhMu5DjoORzTinskXyxirkUV48e7acgdyMc1NaXDo/mRsYpB0KMRx9aplGCkbmKnsxzgfXvS2uGwgO0Y4IonTuc7bltodhoHiO/tkPlXc6nnKmQ7TnqcdK2Lfx1rdopCajcLjAIjYYIP1/wAa42zk8tsg/UVo2co25YDk59c1ytcmkkR7KVtzrR8S/EMBOzUHcEYG4kgD1wSQT71cPxO8Upp4cXkk5z8sgATH5YBrlAgkKAjbuOQcf5xWmUP2HywuMnkqcge/1NCpQg03G5MFzJxtc2bb4oeL7lADc7MEYKEjI9yc/pV/TvEni3VSXTURlOGVmZuPYZHOPWsbTLY20SH76EYCkZx711nhuT7C7FNqg5JycZPp/wDWqPcg3JQR1qhaDtoQXOjeO2ZHudYeNZADEilMsp652jI6dzmm2Xw11/xDrsNhLq91HNIocCKTGVzjO49eT0r2XxLCls3hqELGstxGJQzgbuCSCD/COxzW54Wt4LzxPBebI8oxjZscbTgk8YwB7Yq5YimqfM0kc1OnJPV/ceD658DdTXxTY6CdWuLj7Q4Te2Mntgn0HXPtXWXX7I1rpNzFG999ruiNiSAbsp3VieWPvnjNexaFZ22sfGDz7jH2Oziz5yDJDAHv7g5HP4evfWf2e+1uK5jk3QQMzICMgnpg/wD1q0eY1KNkrPTsibXnZts8P0D9k/Q7SMEWsgcgeaJnPzfTPX867Oy+BGhWdm+dOtovLboQdwwOcg/UdOK998MRDWJLjzwHgDKEOM9snA9M12X/AAidlLbYLLjGCOufw61pDNPaaSbv5EvDp6nzhpvhDQbDwxqmmLawSvdEFblQN0BHRPxyccYGa6L4kfDuw0b4H6DcWdnGbmEqS0XIky2GJ+vr14Fd98R/C9v4fgsNV020hkIxbXKooHmZOA+PUZGM+/tWN4zu71fhfLoksGbJg04J4dWDFgMdMDP86+hwzblGUdTwMTB819rHlfiPwZ/wiXhq2nEcdzBcQrMOc4VlyASa4jwdHLpnh9F08Sw+Y/mkFsFgx3YGeCB04r3c6fL4k8A6Jkk3crRQtbSc7FAwQR1Ax3+ldreeAPCWl2cUDWsbydJrdgN0TD39M9s4rX2NKtJ87s79r/eXKbhBaXufJ/js6v4gE92IyltGyoBvOUbA4PoDjPHWvnnx7Alpcyq1zFM4OZPLDcHsOR/Kvsf4wT2eiwumnGMBgQyAAKB2r4+8fXBe8YmPKOTkqQQfqO1XKNOlFuKO7DVLvlcSDwuI9P8AAl++As9xcLggDlAp59c5Irh9SlDMUOCOuSOtegLY3Nr8PrBHXy0mYyKSOijAxj3x1/nXnl8u53Q8jJwfSvmZSai9N2fZ4WHJTtcp7h04Bz1zT4god9rgEgKSRkY9PrTY4AzgN8oAyWA61IgSFMkgu2eAOgrkupe62Z88lOydrjiWBOxcjvzTXddpAjaR8HhcHP50kco2tjGMcccn3pEZS5UAjH8WOtSuW1j1lOqo7k0KlgrkYBHSr9jJIuN6FCG24yOR61Q2vKmARgHk9Kmgja3jSIOwUHPXJP49aUoJq3KY0/dblPZmjeXZEglRGKhgoAHPPf6VZutRCWqKCu4sACxwD9Ko5yACQQTU4wLcArkEjBBzj3qJycUrIpWlK0TW0bU/s86NtJdcAEDHQ+tdXe+IjNZMFUM5OTzjn8OlcJZyiZmRVyASoJPUjqDV+G8NuxWVgQB0xRGfLshyUoWZqR6hmA5di455NV5tXeW3IBIIIIZDzx2+lZjXYdidrADoFxTIZR9+PO/OQc1uqjteKtqc/N9pbI0PtskluS4O7r/9elt76OWQjAD4GWxjNUPMkuMhgQPXPWmQzLEzFgxI4AXvUSnKL95A6kXZm6bkOMCTAznbjr61ZgnEibQSH9x+WDWTFKAoBGSOee1SpcohBAPXkDvWV5OVobHoRmmvdRoteG24cdOCDxTDqMkjhQxCdR6Vnu7s+FdjuPcZwO9PXKBFbADDcDntWq82aRXPpY07e/Yx7CeG6MR1qyt8sURBXLDngckViRhQ24kjPIHHp0q1BcblAkIL49KL3TTLp2g/eNbL3hi3OVjVSwGcDPXHrk04hDEUC7MjoD/M1RFwDLGCxAHUDvUkIYuxZ2bJxnOcD0FYtx7HPOavskbenIjFQTluPxrqZYovsigKEfbtLAAnr1/zmuR05XTadwIHvXTpMWs4kK/Oys2TycAZ7elRGCjLmOevd2udJ4LE00s0UW10KklDGCQAOcE98VJpUMUdiCXDlpGILYOVB4OevesfwZq0dneCYDcCMEdcgg/41Yv7qeXU4bQfuhGwYFVHzKTk9O31rpV7NWsvJnJV8kbwEMivH5Z5IZSMjH+JzUd5YXdgwuLkM0JxhWU5/E+ldFo2kCeDeYweeSCfTpSeKbp7Owt9PNszxSuFMgPXCnhs8Y75q6L5vci7nn2utdDDhube5uraFMqXYYAyOfSusLCXMi4DHgd8D0rhtK0SWaWC/t2nAUklCmV3A4yD2xW//aUioD5TAgAHA71o6bT7kQ5+mxuW9y1q+WbaD1zXL+O9aljtGInR0YYXaeo9cVNqniWzGnvks8y8ARkHB9z245ryjxR4jMvmDKlQMKAev/66hSd7JHqYelf3jAvNXnkMvmOrFTnOaxpHkvpkMabySBnGeKh1JZ7mQAbkRhkjgnnpz04rSsJBpECOGG8j5lHUe1Eqkk9dWdFSMWnBvViSeH5PJ8+RcRn5toU5J9qsXehWzRKgaNyBu3nvxnHHpWZqOtS3yMjSyBN4YKGIxj0+p6jvVM6s/C78nHYYx7H1qnVm1oc6wS0TdxZoo4FAKg4z97BxVG6kSJGQgl2wVLHAx3pGumIIdmxk5IAJ9hioJv8ASFQMisyDhzyc9OM0m5tfEeksFSjoldkLM1xEQ6gHGNx5z/8AWqCK2MkgXzCMjoeP1q9BCF4YEAAkDHYVPDaDb0Yj+E9ciuZuruhzpxtflSZhy6Z/pCvFnegIWRjuI/HqarPZXcKmWObKZIIQYw30roHQwbi8ZXnGCOfrTDlSWXJOOMD1ranWqq8ZK5q8BQq01G1mc3aX9/pl9byCSREllVGC9gWwTivadPXxRa3NrPp9yLu18wEFGDMoxnqPQetea3lkZcgIH2gPn/arW0vxleaLpoiSdkljGQRzg4rKpWe1jwsRkVRu9B3TP0c+Gv7Qkvh/wlFbXMcRlAVS5JLjCgYOSBz/AI10Wk/FKL4u6NrGlEJ50yNCsfB47g+/NflhH8T9a1C7d7nUZ3MZwHMmMD029OO1fVP/AAT/APiSdW8d6hp97ctLJJcMN+CMJhc8dhkD8cVnSqKD5YrU8XH5XPJcNHFylu9iHxPbjwxNcWMuTcwFomBTGMdMD6EYrjbhy87EuShA69Scc19B/tf+DRofj5dSiQR2t7EGJUcBgduPxGDXz0Qd4JYBSfSvTr0/dVRq9z9SyapTrYaNe26IEj3MMAAE5BY4H51ZWBJUJYqDjgYzSeYkmFdDsb7w9v8APapoYDHMcZ2EbVzjj3/WvOc5N2R70qyb1KL2rmB1RzvIwGUDn0B9uamNq5CLIGyECsT6jvU1qg2DeQsoBUlT1P09KtEjkkktjGCM01zN2TBVG9mVfNygijUDAGCwxn2zTGJmi2FRGw6N159aenzMQVJHYeh9asfZAEGS2GIJ2nqKbSS9Drgo01r1IIrYsCp4BHXrmrsVuu3y1BIA5yOtELFQVIA54xzx9amjkWNWI6547YrLmTkvIylU5yCVEihCgkHOcdqpeWXyS2Hzww7HtVqaYucquSRggjNQojsxBwM4G4jgAdq0i/5SVKcFeLPneJCrA5yFyMHipnRmZGycA9MdR6UqRtk7QCSOVHGcc1ZhJmdQyKgHUBs8DrXiT290/PIx0tchWVvMA27RngelRalIVtpAH3DcCu09FxyD6nNWdkeSqblGTgE5OPrVK7hlSMhU3cndk4wK2oSTZy11JRtFGdb3BhhaOUbc/MpZentms66yy5HCA4OO+akiZlleM5duuVJIqBwd5DDKdeRivUUNrMSjbRinDqDhSQPUCo0BBKsMEnGD27fhToIY3BYnpg/UZqe4jabMgBI7jPahxk9bkuMeW6+4qmIfMQA56cnpUCgkuAQMA9TnJ9KtWyheRjBJICnrTJYC8kjohLA5ZF4J9TirjH3feZyyjeOrVyop8skNgj1z0qDbsuCQQ3HGO3/160JodqZx25UmqckZk+4AT0DE4xWihZWRzSlKHuJDVBDff2HGQetR5bzSSflHHSlRSAQFC4PTFTlgxyBgkc4o92GjWg4c42BgjOQNm4DKk4yM1O0gYA4JAPBPaqv+uIBPJ5z6imqWwS4K4GACKv3GtGb+09n8RpwXaZwASeuegqzv3EYz04x0rHgKRqWKlmJwAc4P/wBarEczrGFHGCBkiudpSaLVb2keWUTYS8aNGOCEUY3jse341t2niFNuWLAYHABPI74rj/OMgABBwec1bjlKBfLyCD3PIq2nHVs6YYqXwJ6I7WDV0YvuXII+8Dj8eaWO+Vh8pOAeR2xXNidhEAzbzgnBHfsM0+C9IwFIAAyD6fhQnfS/3lU9JXR6LpuvtH5QkdQPurkY/CvR9D1uzvgkEsKyBvvHkZ9vpXhtvqTOFUSAnIwCBnH16cV02ja2LQIdxOSM/N0rdVVflO6FD2ztJH0bN4hhi06KFIliiRRhR3/D2rltf1VL6N1tpwSMbvLJ+oBz+FcpZ62t1bbEfAGcKzZxn1PrU9rrMEF1LE5W5IAyQcjJHGCO4pOE5XdzzpUYxnyx1MK9MkU7l0LDgllQ/p7+1V5iZrRxEgilIPJ6n0HH+ea0tVuw0hIAA7CqETiRjnC56AiuHETUo2szupxlJcr0PN9Z0+5hsLmSeNJZ4lJ+fHU8Yz1zz2rN8C3pS6Uth2DY2sMcenvXX+OkH2GRYmBYqeK8z0Ce4sNVjCSYRSAAwzjnr9a68HJODjHofN4+nPDVU4vc77xLZqZ5Jw25pTkgcAY9B2FcRc2v75CMnLZG3sfXPYYr0PXwJ4IHTO0pyT69zXE36KsiBs5RsgEYHp1rSHJzs8eLvKzauDQrGqh1PThgcgmqZlaKbGOM+mcVbabegBbA68VUuEV3yCCCe/euaDbnax7FKnNK9z6A/ZM15NL+KOmIZGQkFlVTgD5lJPucgV+nXiNA0CSqQwkjVhtHTI/nX5DfBrVm0rx1osygBIrkF5UcHYB1BHbqDX69iYah4T051ZXLQK+6MfKcqMn6k16uMilGEmuhw46TlFN6M4SWTa74xjGcnms7wj4mt9O8btayoZklQmWAYUAggAg9cnkfhWneKxn2FAinI3jnPtisBbGHTvE9tfCPLyfuSR2BBwR+J5rKk01e54EI+/3uem3bxXDM0KlEJyqk5IHpmq6rs6nA6YAzjPU/WpIYx5aAcEAck9aR4nwBvwO4HANWo36icYrQhVMvnHQ02eMuxI446ip0GM5IyKb5gbJG0jHBpNxWjJvbXuVSv7skA7geM8CokdlkycbD1GO/1qZ3PBJIwcgVC/zLkciiMrOw7Xd7aE8qq+CMjv6VXfIYHOAD09alhJ2g8qeDnvSSAMMdCORkUSlHYObWyEXLMMgAd/epQAXwB0FQpJsT5h0PanxkFsgHmpUlFLcpKQ/YGAIOQepPp7U0qMckDPQetTbRtHDEn0pokA4BI9cHrTvJK4mla7ZGmQjfL+FBQggnkEZOO1Pk++RkEY7daYmAxxyPelGba1Mm0ttRQpyxBAU4wBzj8acI8HgYA/i70gGSecemPSlV9wUgDJ/TNXdNaFXb1QkrM2ACRirFo7KRk5A6jFQ8DII4PtT7SYebjAC/Ss7NdRpOWprxY2ZAJyMGozCp6kgDtmpY26YJAI5pJMtgAc/Sn7yVpCu1o0QhHLE8hSeDjqKkOGG3B68n1p28KTgDJOCB2pjEhgSCfYUbKxUfNDDFjABz603y9ueVI7YHSpjzwOTUfIBJHA7d6pONrg7MihYIcsDU7MSAR0NRlARnp61JHjoeG/THbmpXMyUrBxjn73amk7mUnAGTnHanGJRwSSTk5PODSbMYyMDPejlSeho+X7NxNwI4JBHOBShCeQecZwxx+FNCrnIOPr2pWbkHI/A5qnYac+rAZYnPJHI9qfFhckgHscjrUZYk5wGHoSRmlYEnAIwD1FZttq9w13FlkVXwCT25GKnjCsAMEEjkk8Z/pUZhDDLHJxyTT0UlcjOBxmp5b6sGrtDpFJxj1/ShgA46+uKUHbyTx9adkHkYOapc2xbeg1lG8OeCMgc9j14pFbYwKkhtwO6l3HgYyCcnI6UqZVwBweoNQua9rELa/UdtCr0557UxULn7zAZyADjB9adkqTwOT2FJE3zHJCAcEkdKfw6vY1Se9xzFlXpn1p+75eOT3pDKHXghl6gg9aQJ8uc9D60Jt+hDu9egJkjgZAGCabjhioG7Bxn1p6FQCenY5/lSbWHfbnoxFTZ7EqN3qIq7ACTk454p+/JxjoM5qPByCCRg8j1p3JHIxg0rpbstvl+IHOcYODQqgZJJO3rjuaCM4IDAds96RGBUgYI7GmrdhXT3QgJGQPwzR5OXJUjjrxTRkHGM+9PTIKkcgHkdKenYqLXYZKcrgE0wK2xGwRuGT2zSvktjPOadIRtAB5rRWS0YnqtURqpL9RgDkGlkIQZPPOab1bOAT3yelB+bIJIBqlGwuVWuHDAg8g9QaSQ9yM8cE0ZAwByp9sUjMZjgkqBzkd/akl5jt0BXDLk43AYOKjClmBx0peQAAASO2adk7iAMr6YqefUWrWopcDHWpIwJFbaCQDycVCNuAQAc+tKM8lc/7oqosLLdjpYhx8vIGCD3oDggAcY/ShgQCO3cHvSGQv2A7A0XV7kuStqOjXGMDAznHrUz4TGMhfQDOBUceNoYnLZ5AGKmWUMDliDjqOMe9TH0CKSVxUQ+ZnoMYNW2QGLI49KgjZWi4bII4Oc/jmpF+Udc1E4u90ylFWIJQAMEj1NQM27hRmrUy8ZI4I65rPO5ZCd5I7BjnHtTj8Ou47JFm3QEAE4Pr71pp8yjkZPGQKpW+FjBIAbuB0z61ZLFYiVIyOgPenLe7HsiKWI7g2SAD64zTg2ONuSTnp/nFRhmkyGODkEVMvysCDgEYIFVo1oJSutdi5ZglgQCK0pEzGDz34rOsQWIxkHsTWlIcKASM+lUtd0LkV7i2UyQzRSkYMZB45yc5/pXoqlbiAZAKuvI9iK8xgcJKc7iDnIAz+lehaDOLjSrdgd3y4z9K6vsIwqbnwl/wUT8COR4T8WQIVjTfptywX7pB+QHvknJ/CviyzleyuCUcK64IZjwCDnP4da/Uj9szwUfFfwK8VwQoWubN49Rhx2I4J/ABjX5XqwlWN2OAyg5HUZHpXmUnyV5RPQw6vT93c/UP9lT4iQ+K/CljMs4mG1YZWB4DEDn89v519FPbJd2ktvL8ykFDnuMcH+Vfm1+xL4+Ok348PzTkRSF2QEfeHBAwO3AH5V+kOnXZuLO1nbAaVAH/wB7HT8816clY5cRScHzdzxzV9KbT7qa3bc8sRKsMc47HPfjmsNiFOCce2c16r8Q9KYeVfxjCEeXNx+Rz+n5V5nc2wiOQOK8+UeW6fUuk1JakO4uSASFI4HpUTlflIO7HQipFcdCMGlBG04GQehrm/d3szoVrplV2U/KUIJ5DDGB+Hr/AIUmwFTk49x2pTECcvnHbjrSFcHHAHuOlbxjH0KbV+wGUkADp2PpQGIbJyT2AqMghiD09qFzu2+1JuzNLpRu9S5HKVKEDBzzz0H+NasNzvQYwG/KsME4IHB7ZPerNtM0QBIIPGee9Cknqmc807ux1ulatLbOMMR69/yr0jQ9bi1CIJk+YPXvXjcUpYZBAPfJ5rd0TWJbSVCSBgYyOP8APSuiMlujnlSuj1+isXRNdS/UK5xJnA9/etk4re9zjaa0YtFFFMQUUUUAFNJxjtTqQkAc8UALRRRQAUUUUAFFFFABRRRQAUUUUAFFFFABRRSZoAWimOyopYnAFcH43+Luj+ESLVZRdam/C20fzFfdsdPxrKdWFP4maQpzqO0Fc6/UdVs9LUvdXUcKgZ2swy30HU/QV4V8R/2oLfREntNGgZZgfLW4mjJUN9B39jXkvxQ/aC1OG7l+zTQQ3BJw7KTKgPBKnoMcCvnm48V3urrm5mZVDE7N2e/UnuT1Nc9VqrDlV1c7KFHlneaPWNc+K+qeKrsya5qNxfxkgCAMFVRnsBgY/wDr1Q8S/EXRoLeMWiyW1wg2gIo+Yk8civH7rxJFZhl83EnJAY9a5631WbVpDdnJhzhWI7muOGHp0lant1PSqVNOb/gI7rX/ABZf6nIBLdTTRr92MOcD3rm7rWpQGCFg7H7wOSPcDpXManrpWURJKrNnA4I/X096pxahPcEeTIFUHOcZyBXTHlvZaHHKTkjuLKaW+k8pWKyuNqnqAfXFdtEqWumJHIGdxja4OBk9ePU15zo+sSRurrKIznduTAz9Kua14okSAB7gtFjO1TnB9CPy6V6DnFLVGMebm01OmudaWzVlmBRhwVbkj8qwZPFQjdiGJ5OMAnFctJeG8JDzMFB5K9R6VC95Gp2KWYg4O4VPLFK7KpzdS6UdUdHJ4ge4uCzKxcjdvIHTsM/0qZtTcxbySFJ55xXOQ3wij3OA784HQE/h0rOvNUlZyEJAJxWM5QtpE15Xa0tLGxrXiExAqjnAxhj3rlp72XUC2WLRgfM3YHsPqaZcIGAeedUUnAJPI/Oqs2rWFoxitpWnBOGLADJ+grn93m21HK6fL39S4jNHHhVUAnIYd6a9/cyyBMgRBcDBwTk8jFYF14glO7bgDAUBRjv39frTtNvZpnLyMzFugbtjvXRG8tSZPk2Z1VpIqylJGxg4Yg5Ip1xdxQwFQ4AUkgf57mseK6VFZnUgk8HPWs3UNW3KQXORxwO1aN8pjre5bur955CjEbSvIJxg+hqsrjKx4yPu888VkreO7MCynd3IyMVZaQpGXV84I4xUr3ugnLmXK/xOq06cCcFmEnGCW57YGCemK031hLbCg5BHOe2PeuIXUhFt2BlPQgnOT/Sq1zrT5YFSCTwS3QfT1oduolJbLc6XU9fJxtfPOOtc/faq86Ylc71H3lAXPOcYGKxri9kYgkkFuRk5yPWq0svmKCWIJ6EnrUrkj1CTWyNgauZlAJCjAGCBx/jVVr4l8BuCcZWsjzX2AuQSBwen1OPWhLidZ9oRdgU5ZjjH0Hc0/aakN3V3v6m39qMbjByAMHJ61ctLsDJ3BeMAdetc3HKSBwemSOtSfaGJU5wAc4HcVbnZ3iZuHWxszagTLhSwAOC3TPtSjUHEQ3MTt5AHf6VzxvHaQuHLcYBPJA7DHtUY1DyGIJYjBxg5PtWUqt90CutGdK96d7nJA+7szkj2J7msya/Er7RkhWAPbj1FZw1AqMoQrZ7etRtdyHMsrl2PHzHkelCq3RaV9UjVjk/eOeQo+6Sev4UfbBHKXB2PjlhnmsQXLkkZySc9aSO5Ej7HYkAYJx2PvTlKTSNnKSskkbUl+GyDghiVwe1Zs1wSWJBKHIBPbHtUbBAoAc4BwGzUXmgDhgcHoRXOpfZuaRjOT9ywgv2jc7GYFRzj0/qa0Y7gXSOyEhlG0EkZ57j/AOvWLvLEkYxngZ/rTbe7eGXaMAE8jqDU86tqyoVHH49Tf0/WJ9KkEXmiSJs5IySvc57V0Wl+MpdykkSAEEBj0I6HNcTKUuA+Su8nICcfp2qFJ2tZMgkjvXPKFObuaxxE+b3XZH1N4B+Ntxaxi3nlDxcNiVicY9D179K+l/hZ+0Bbag/2K8lARSMSZycY6ZPP+ea/NfSNcdFGHz15JxXQaV471HTrpHinZEQ7m8tgGPoOew6+prwcTlFHEptP3vuO2nj5R0k9z9hre6t9Rt4p7eclXXcpjfIZfp3rD1jzULOxA5278cV8UfB39ra88PyWuma06XGnEhIpySGiHoex719Z6b4/0nxdoUVzbXUclrMAxkVgRnoBkeua+FrQnhqnJWj/AJHtQtNXjqinqF7PCzicBs5O5AAM/TtXnOsEzXLEfKWOTgdTXf62zQWkjxoHiCncCeQPUDua81uJBGUCksjAEFuvPr69a51SUpOyv6FQjGeltixoqGS4LEgqoIIIweuK9F0VANpAIH8q800v/RrmNg2UJwWY4I/OvT9LKyIhQg7gAQvfitKStrNWKqtWVzo5WUxYAOMDBJziqN5EixBlBxngE5q6kL7FBXHqTxVPUQ0alF+vrW1Rpx3uZwafU5DXnEhGR91s8dvz+tef/ERFXSY3BV5GODu6BcgYrvtahLo2RnPVfavMfiTNJBpNuEKkFmOMkkjgYI7V5sZShUTSOiycbJnj+puzyF3jMZQkcNkOK5u4fEnJJB6gdq3dQuHNw6cGLaMHGDnuPwNYItnUFpXDEk4IGP0r6CNOdaKkrnKqd9Y9CLDF9qYEZOcEc/nTTFJGzA5IByGJA4p8eVOQcgE4BPepwUmRy4BC8dM5J7VLaS95hOTgrto1dBO/ALdQDkeh969N0efZFDlS6qu1cfzz3rzbw9bO7ICPLG7hOBgeh/8ArV6dpdlstkOcnAI5zWCUJaS1CLUviVzXDSPFuxgY4x3rD1CYyspORz0PGK3k3qFGMDPINZOqDFwmQpJOCWOMen1rSEOS/s2JtLR7FjRI0M+FYMueGHQ16botkwSLsCAeO4rzbSoyswA4Oc16VoiSLHEQxAU5znpWMeeT5WjOb6I3fLhQhXLqwU8bsAn1xXOSXpiuZVc4CkqSvfjg10tzJvhJBBbGSTXDX1wJLls5Ug7TnjNdstIpWMEtWJcWrTM1ypBjJAznOc9Kx/GEhks4YXGVgLMvsTjmtWOfyQGWQE9mX/69ZuqEX9rPvJdDkfQ1lZNNM7YXtqc7o16pzs5A5OOcCqeq3iz3pkALFVA3AdQOg98elLZ2cVvM+3OGPPUg4pdQjRJMgjcO5OAfevn6qab1t5nfD3Vd7mz4WRZdQibbyw2kn04OP5V9LeCwYLCNlBIUBcjtxwK+Y/C148d1FJtLgsFAHGATgmvp3wRvbSYSQVXb8uRjIHH49+a8uNaKqb/5Dq+6rnX2srhlKvyOeOMVLHbFoypPGScfU5NR2nKgjG7PReamt5l88h8gnnGcY/zxXrxk5WnGx5s23qjwz9rjTL5fhpJe6bETPYSiUrADlkI56dvWvkLxVNpGq6HBrdlEtukqYYR4OXA59wOc1+j3irT7fV9Pns5xuimUqykZGCPTvX52fGz4P6z8MtXvINOH2nQZXMscZb5oc8kfTnI+tfbZbN1YKMXytfiOE3H3VoeN654mtrLcJJwUwW2AkkgcnpX0j+zv4hs/BukeCNSvXiCeIhMpgWQEoCf3YY9zgjHT07V8f+IILiS7dABGikqY3IGD3qgfHmo6Y2kpFdysmmyrJAgbIiwR90dB0HTrXp4vBurD929TenXkm1V0R+lnjKMxvKJAdxzknvXkWqSn7S4JDL2UDoe5rqfB3jyP4keArDVUfNz5QjlUDJBAGCe/rXK60nkTkkZ555pUailSUW9VudtKEebczZJM4JIA45JpWnCAZUsM49jUMd2WZt6BOeSpJp+8SByQqjPyhQf1/U1Put2Z2RaV02Fq2zAdiQTzz6nitezuUiwmMjPryKx8EAsOTnjHQD/GljuQTgMC4OTnnHtXPJLmvY6r3elzs7G4A7nB962EkVsHqCADXHWNyoCsWIz15robO5VkCEnBOSw5xWEuW+htdPQ6C2mGwAoAAMZWp2LTqBuJIGMntWZDP0wSAe9W4HbHJ68ms5Rc3a9kXLlaK95bFFOTg/SuT1a2wDknA4AzXXXbFkznmub1RHKEkdehzWihLeeqCLt1PO9Wti0hBztYYIFebeNfA73Fyl2YncsqjerHGAMdPwFev3VrmUg8jPIIzn/61PeySW2aJsMjja47EeldWFxDpT3smY1aLrLV6nztF4Xe1JLR4HXnkevWtzRPDEupIZ4oCsSgHOMgZPSvSrzw8kLlQqmIHCqo6D0qO0tEtgwiQrg8KBgZP6V68qjqxvuzlnlVSceahLUv+FvCWmPAu+IC4Tlsx4UjHUHrUfi7TRdwPpWmJE1zKNhIIJVT3/Cp4b6WJcFMFhgheQferumXa2uqx3bxZcDaSB264NY0qlSN5KOx5v8AZeLXxq7+Q7wh4Ek+H2lrbXsqylwH3FCMZ9+RnOeK3rlrZ4w6kNIR1HPFbi+OdOvrOO3lZpCuQYrhcAj2B5/yK5M/2dY6gZoCERj0Y4wfT8O1Wq1Ko76qXboZxw1dPWLuWPCukRHVZ7ieAmQjYrE/w4611kfhO1L5EanPXgVg/wBt2MJVIrlEm/ut29/WmReJ71WMRu0ljYjmNSo49SaycmthfVqztocf8dvBsk2m2y2rmGNZY9ufm4LjPP0zXYeD/DsFhZxJuwY0BIz0Jxk1R1/URqFtslEl6zAgK5wuPrj19qpWF49ramARytuwPmYsCBzj6UYjmqRj5HTDC15Lk5PyO0vYrRELyODtBCjAJzivLPEMKGSW6jwUcAhgcgjGBj/61at5Bd3k28SOARja2SB+HrWddaLNIPLZ3nh6BJBnafr/AI06LlGPe50PKqkn2sc54ctI59RvZ38uDGCig5z6nnv3q54skh1GGISsWMZ+TyzjBP0/lWn/AMIykYVssgU87ec+1VNT0oW8RLcsB35x71u6lSD23N45PzP3pHDXtq9wBEwLcYLAZx+FOttGWxh2KhCA55AHJ/rWy7oMlTtPGAD0qjcuW4WQgnv6VlKbb7I9JYKnhrWX5jrO2DOdwxnjmtuC38xApGAPTjNVLNAEQg7gw+8RjPrWxCAuSgxHkYzjI/Hv+FebUcb2MK/KtUiqtiI5GCu7AjhSMfXpWhYybD85/Wqs7bnwpwMdRTRKin5XDOOoHJFcvJTlpY441Le6zVlkL/dYYxzWZfXHlNnzCHAySMjFQTXJjwSwPcDJFZd/flogzDJbPGc/X+ddcafJ8K/yEvclzX0K2pXYBLF85746Vy17KZZQ6NkYPHY1qXlyJMbiM4wT/IVhXVxgMABk54PGBXVzppHPVqabkEspClijoVOMHHPv9KoXEu92QYGQBj096dNe7NwGcHgZ5rJnuC+WQkOOp7GumEUldnj16kknG1hl2UaXYpOc7cg9f8+9VXYMWXPAAOAev+NSbN7Bjw3fIxUU8YfaQWUk4AXirvrpsfPzTTuVrvAy2U3kdx/SsuVXZgexHIB/KtW7dEfgEZwTkZrMvpduQgHJ5OP1rqpqVr3MZS01/AqOgDgH72cZqWGIliAT7mo4n3sATuIOBkYB/Gp42KKQM9OfeqlLoZJSbuhUQHIyqvjg9RVG5YKJDlixBGM45q9Gq7iWJYkcgjsP1qC5gJhlcOoKjcdxHToMepog1fQ0na3vIqaHl5OeAvHJ6e1dpaqXUEcDHT+tcpokalSRtyTkjGK6y2QiNSCVBOASRz71jXu9P0NKbXLcfhgHHUHnBHeqt0kkrbAm9sHI74HJP4VckO1uASD1waq3L+aGA/dgjkA4zj361yRjrqipxdr3OZ1P5VYA8jqKoxuIxgnkjG4joTV+/DIWIKkHqSeR71mogkzgZBOTivTitLWPPk5Xshzyh1AOAM8k9sUjjeAFcLj+I/ypzogRSMgEdCeajDZxgHb/ALQrou7JGlmWLUFWDEk4PQV1Wg2IuJkK5AY5KjvXJwBkdQFZwWAAUZ/GvU/CekNDbpMY2zj756N9PT/61cVe7R14WnzT1RuwItlbZZiQBjJPPsP6VSmnEqsxzlvU5xVm8kHzAdMYII61SWFmHXPrxXIouO6PZceR7kUFj58oI4BORium0y0I2ZdeBjAHSs/Tlfeqt8xbkbeg/wABW7bwC3TOTkjJJ6Z9vQVnJvltIqEp8+rLskmxRxnaM8+1YWo3IZdwIAYE8DFOvtTfz1AxsKkntgjtWPdXqTREkkMOtbJaXex0ym+xzXiOd2YcgpghuM5rjLzUPKbYHLc8A/411GsyYJOOo5IPrXEXKB5iMc+tdlJX6nnV5yf8Mc14skgJwCRg1JaJJuJYg88H1pkFmpkR24Iz2z9a04bcptO5ducEEdfetJLT3WckOZy1NKzRcggfLT58MGAHToQMke9Ph/cWwLpwehzjP+TUTMY3JAOWGcdeK5ebU75S00Q2ImMkkAg9RUzL5wPO3B546UyPEpUgjJGWXB4q3InyBenfI/lWjtKzJajy3sZEsfzcZ2kcKcUrI1vBNFLtAJBVoyCSMfoOanmhIkPQnv7fQVnT5LYCgHHJA6+9abo89vkesixYy8AFsp2PtWkiI8bndkcAD196x4ct8mADnGR3q/ZlghJxgcYJ61HMofEbUp3VpDrkARbDyAchh3qlOg+6XEZx9/rjP071dLkAktjHAzz+FUnJwSwAOfXkGtINbpfkRXSltoU9H1WPTdVjF1Cr2+TvKk/N6H1+oq9qdzaSlXt5S6sMgnvWHf5BPAxyQcd/rVXTZSshTaHAO4Z9e9dkJaOz/wAjzIU1Grbc1JXGOSATnAzzUMYbjqSOQP60kuZMZwOMkehpyBVUlhkA43dM1k3FvU9ZwSdrkki74yDwCMGscoljOzgEr/drontzNbA447dv1rLvdPlt7YiUD5iGUnuD05ramoy2PNxHLew22nF1CJAAvOME4wfSpYYyjsCgUnkgHOaba2iwR8AgjqrdQfSrCooClepHOeMVMpR+E2pr3SV2AgQ7W3Buct1H0pY5yn3cEZ5bOBioTmMhSR+ef1oMnzAKpAHWo9mrXN4OMV5loTIsa7SFQjAwe57055CuF2qAOm09ff61VifDZAJGeVHWmTXBXlhtJYqOetZuEn0O1S5FzXLhvnUggAEAcA9/WtSCYjG5gRwx5yDn3rCU7EAbOR3qw8oIQI+AQCQD056Vn7KTdzJVot80tjcyJWBBA2nPIzkelNu7YZLA8noM9qrW8hA4xgdT3+lSysXG5yflwDnjgdPyq78mrN4uM/he5XfKxgEk44DYzQW8xRk49s8Ch50eTJLYJ59CfYdhSTB8Ljbgnpnk4/lT5ru+xz1Hy9RjQFF6jB6ioJ4zs4+9nPWrYJwQQcjvVW5B3bc4PUCu2CvsjJRmvfbujPmj2BsnIPGKYIz0AKgdiMH6VajVN5D8sDwaYYyFJ4HOARV2cdyI2b0FtJ25JySOMY61r2U5bII24PU1hGQxk4wCDwQevtVu3lwRg5UnBBPIrkqJX1NldbI6u3mR2AYklTxxWjcEiJCASAMAdM/41gQXgjlXCZbAweuK23uC0cIABJ5PoBWK5nJPojemlFPnOg0iTEaxngLgHnmux0yytbu+s4Y3cJJKoEkigYOc884+hJ/KvO7GQRyKpJ3MQBz3NdzoLF9RtlPmKEVmBA4B44P1/pVObUb3T+80k3PVNnomsrNdXKXF2Nv2WPyVK5GMHgqR0Hqtb/gbV4La11FpHUylDtVcggjHI6ZP+P41m2t01v4cuJ7keassnl7kOMDrgjucgflRpk+naboMb38UDSSNthlkU/Ix9Mc5PSiahOnFTVvTYw5qmxueBINQ1DVryIR4Y5lkYHlUPQE9z7dq9gs7FdKsozFGCGAJwpOD6HFec/DVW06O7eRmeWcjax4wuRx7169bXAvrNEjBZlGWUHgepArk51KrboZKk4e85Gx4UuRYxuYJZIhJy0aHCuTgHI+gH5CunGsKJMI7CQDDA+tcDp881tmLyWVM5UtnB5xwa37V8FJJV3nGcKfWqhQ5Kjv1JnVurxOwmuTfaHNbvGHckYZ+nBznFZvxyjtk8DJPZBQLmNUHXG7gH8CTRLdCewMcbhHwAc81X8QQ/wBt6JJavukdoJPJA7sFOD+Y/SvoMLXaqQVzyq8I8jdjL+H2lR6bazXBKgQ2q+XG3LFwD1/Tkn8BWP4w8UXLrLcCEKwi3SFsYB64/lXL/DLxHdyeF7uKdzHqlmpt5AWyGbnBHcEjGfeovFshtfA8bTO6vLCDcAjiInIwPU98A45r2qS5a0oz3PJ5dnc8A+J/jo6pPdCdE8vCqzDqh7DjjvXhWtM3iPXLLS7c/vbudI1+XkgMC3Hpjjnjmum8e6olrfNCSZSvys/HHcZPc1W+D9tFrHxDk1J9rWmlwMwlB+++N2B+QH4muLM5ezie3Ruo+6tX5HffGwQ2Gh6bpb7YXt4VhCgY3BABj86+c70qJmO/7xwATjJFegfEnxTN4n1u4uBuaJXO0/woSBgZ/A9q85ljl3I5AYgk4PNeZVahCNNO59fhqU6NBNohSUq4LH5l5UipoJBJICeCRkgkDFQOrSOWKjJHI9R9KliVWeMBV5BOc9vauBpNXtqXStP3rLT7ywqowlEgIAAYMOM+1QIruNyqVGeFJ5FSiJ1XcXKYOQMA5+tOgwMHnB9/6VyJ+9Znoqi5q9NMjhk2KxC8j9annkLhCAw4GcHGKbHF5gJON/Ubeh96JC6wF5FOX+XGPT+lbQlaVkYtSgmnuTpMCykkgAemcn6VYMh3qhIBPIwe3rVKzwQpwQe9WYpg1xlwFwOMdKuTUndr8SYxtZPd+poQlIIyFUAFtxJ9T1oaTzpsZByOB64qGTMxQRnHfkZ+v6UO4E6kAAEAED+dcXs0ndNnZKnUlq9id1KNtGdzd1ppQWsYz8oyBknGST0/E1KjBpic5ZhwOOgqe7hK2oYgNg5wRXTGpGGt2c1Wld3X4aChWERI4yOQP51CmAQxC7FxllBJz6H3p32kpAgCYJ4OKjSFxNlRjcckYrTkUtUcs4uUowitu9i0B5qlxlFByD0psUgSUYAIPapQC7CM9ScfLj9faobiNoOQhJzwAKFFvZnrKM2tIloyt5gI45wccVYMZ6yAgEcZHUVWhUyBCUAU85BzmpHY5IUkgdec0Shy+8zJTbfJtctwxqWBDAjBJ5/KpVIiQsELg8bsdDWbCXEuB8hYZPHarFpbP8+HO1jkLnge+Kxadr2ZtJR+FluHaxYnIPUEdqugKiAkgKQCCcjFVbNWLlAOQep4zmt+PRWuLcvKAFUFhuGOaj2fNu2jjqqlKN0O0JTeSpEm4KSATnPB7471tSKlpPcxGd9sQZVcjG446YHQVX8NC2sbSW9Kl02sA6dQQOPyNS6Zbz6qZGRWkRoy5IXpgZ/X9KcYcz1eiMLzlG8paIf4HhuL0xpvaKbADOo6HPP4nkV6Nq9jbxeLLr5AjxqsJCknGACOfx5z3rA+G2mTrMjqmCQdy4Bwc/z967fUNNjTVZJAQm/5juGMkDn86clabV+h51Wrde4dN4bgEu3JUIoHWsj4hTLpziAl5wXHllMbQSOvPOT/AEqjc+JxpNsFiOZyPkUckmq93Fe+ItSsGuYslSJUcHIQgYBHvyf1rfC3h10Mm1ThebvcTwn9okiNtPPKIfMZmQHAIJyB07f0rpvENpaaPYG4gHmW7gKCwyA2Mk5/OsXU9EuvDviFIGiZYZI/MSQHgj/HmovFV/DPokkMLnzWBz8xIDEenQf/AF66vZtSuc9NRveB5/4mt7W6EksbgeYcl0OBmuAvJ4rUtsiWUYIHmdie/wBa1bq8lWzdLk4mX5ZABjBFctd3IKnBXgcBs8+1ZVLr0PoKFPnjaWqKWo6wbiERpsjkVQMjjn1rOe4lmCknkdSDw/t9KsJZpLDdzFyvlkBVI5YH0PtVNYysTgEZyCCf5VlzKK3+8qXs6crUyu0shUhRyTnn/GkWKXzFJUncRuOcY96vW5zkkYUDnA9elMMoLYJOScgCj3nbzNVzS6ojbEUmYyYyTnK96ba5kk+73496syFGlVChLEZHBGR/Wug8PWmn2jSz32UwBtAGcnPQ0ndPqEsVCnfq+gy28PTXVkXlhVIWIBO4AsD7dxxWpcWVnY6OWGWuOQcgYPpiota8Tf2vj7PCpiQKqhlxuA5BytYlzqs7rhwABnAUY/StHOTjqrI5oUajkr9SnqkBl2sh2kc8jr9azI4DG5LE4I6571oukl5ISCxGOMAnHsap3DpuUAMygEErxXI0mro99x5Ek1f0E3BCSCTxgkmqlwSsUjjaDnjI6mpllDswxjB25PANLMp8jyioOeWJHBqU4JXbsd1JNL3Th5V+yrcLn5mfOT9K9W/Yt8ayeEfjFKNwEc5jVlLHDKzYIOfQhTXnmo2QIc4A4OeM89qyvAGrP4c+IWlXbnELNtlyM4XIJ49eMCuqyqU3Y/MeJY1ZwlCetnc/ZL9qLQofEXwz07VIURvsoTzJCM/Kev15x+dfEF5Ggd04G0/N6ggZxX314WQfEX4D3NpL+88yyTcOpUldw/EelfBGr27w3M8TnEvmENjqMHGa0pc1Wlyrp6nv8JYuVTC8l9jNnII3gEKpGGz+XNPi1FnjKuC23qD3qU7EiIJ+YjGQOlVAEA4zj1IxXNOV3eXQ/SKacviRYhcSkyAAlVJC9CfpVxkcOpGOR25qpCAiB9xznIAGP1q2XEyqCGPGdwJHSqsvi3ZtKMm7E8ahgVOMjGQB3H6ip/IjaEPuICkKAM9O/wBfxNZ8Ek0TuQFdclcntkfzqzbKZbUuSwCE5JPvjFRzuWlkZuE46xZDODbgkKW3A4pke9DgsSMAruOSecEHPYDv3qR87gd4KdMHrn/CluAm1NgYngAnBJ/+tV3jbV6+RcWn7st/QMlevO4ZBHFJ5ZzjnFOkAjjGSQeGGOM4pyyq4LkYYnk4xmoV2/duEpezW1z53CHzsEZAJzk9famzLmbCEDb0U5GSe+a6jVtCaEuFUh846Vz0lr5b7c5ZTggjpXDOMo7s/NqWI51eKGIyKuGOCSMknGKW7ZRA5XaCyls4JJx0waWGIbye5BB4zkUydCEIUsMDtxisIJt7meKbcE3c5cSM2ZEG3jJBIBH+NMYO6ljggjrnt9KkuIkhlAwHO7qVHBP8qZK5gkYZXA6LnJ969HlY6VSLSbX6kUKmL52ADDqccfUVbUhoAGIJbgEHOB2P1qizgsWGSSQSF7celW4nRFAxjPpRFa7Few5tdUMa2MSB05cdhUTMS24jYSeADWlaMjMd5yi8jIx+FWJIkmwAowDuAAGeP6V08yb1MJUrO1jIlg3RoxyQRlWB4PrxVOdHVsbCARgEjhh/nNa8mAdpbaBgbT0zVaaNHZgp5U4JHYik5XdkedWcL2SMkwsoGc4zn6VCZSoZNgZWPc1o3PzYHOB6c5FUjGuSTnntWqj3RjzNfCIoUDoATznFJ53JySBnGScc1N5aycDAxxmnvbx+VjGTx1ppW2Nozq22GD5mwhDFTjK96GmGw8HI6471NBCEACrgdSQKV7ZJwBu2hTuI9fWqfK7HSqtTZpFeJd+XGOOxPQ1P5pjIIB6fUCiaMMxABRCeGHb2qaNQVCgkehwMj3qW23qtCbTv7lrjor93x/FyB0qXzgFIJIyCDjjBqGSIKQxYg5GCp700BT+4UDJJxk9alqz2OhVOVWktTShvwQH4DDKjHGR61u6RN5g3kjAPYg7Tj+dcgYDvYAELnI5zj2rZ025MShApzg5bI6/SpTUXzbHThsRLn6noOl3ABB3MQOBk4rc0NDJqgLuQMdCMgfh61w+nXglCsSQR2ORW9pmsH7YiAbewOetdEZtp8p6TdtJHUa3CqPhcnAwMjpWTGjLJnkHsa30AvoyzksxH1zWdKgST5wQFbb0zg1yVIOotNGYxU3P3dLHMeKQscDs0RXcBhuxzxXkzF7XUcNuwW4IHTnivofWYI9T0UoYAJMkAMeCOxz26c14d4qtU0y4Qs5JB2k56H/JrLBOSm00eHmtOc2lU1sdiLn7bpkJAKoo2kE559fauW1K3cl8MHRRyrHoP6mt3QL43OlLCACASwwazNXiJ3qTgk88dPwrulThe6Pnp0ILW2pjGYNHtKnAHUDOarTkh0w2COeDVqDBEitlEyQADjPp+tQXyxqqYJyB8wPINRGPLJWZ6NKEmlY3fBVyLPW7S5wChbbIB3yRz+n61+xHwm1JNe+EejXaACRogp5wC23nj06V+Mnh6723cbKcpK23bkEDPev1t/ZA1ga38IorRpjMLeNArA5x8ucZ7nH8q9qvFzwqcndixUVUpPSx0WpgLIxABAOGI7H0rmPE1ytjYi7+XMDKwDLkgbgCR74z+ddnr9sIJSVzgE4yc5/xrhPGlnNqvh69hgLCVoiyqFGHcEYA9B3x7V59KWll0PmXFbrSx6TYTwXemQTQ5KsowSQfr+lBJOecfjXJ+ADdJ4ctI5yWEKhfUDj19etdFvzkE5Ge47Vo730CXuyvYsMSqkADJqvK5iwvDAgDileQk8grxwDSbj3wR7+lJq6uRzO10RSKGGe1Qs2xcBTnPfvU8iknI6dhUEjF2HYiptymt5WuKJTgAADHWhpQHAOCcZxj+tCgLnIzz0pkiMoJBwO+D19qjmbWpk0pLQJHZgMghTyue/vSw3J+6ckA8VWcsSM8gH8qBheoYjoQKuLXRDTla1jREnmAAkEY6GlwGYAH681Shk2N1BA4yO9Wg3UgMVBAzjHWlzNu1iktL2JFiOMde/SjaR8pAxnj1/GkVtpyTgnipVBbGSCBSaV7WLUVGzGFnJ+fBJ79KdCyFcBQBnGB7UpK5JJOfQmkboCOMmtFGMURK0Vew8gbcAEDHJzUUe2Ns98+tOMoUY4IPXFRPjGQfwqG76IiM30ZqwSl0U5G7JyOmBVrkjcOxGcenesmxcrgMQQfatONnBAGACfvHmlBO+pa5WKzAP8qdTzk0rIZNpPrkgcYHalPBwcEf3hTkODkcEdDVKMk7ktNu9xiDaxxnrx7Chl3EEdc0pCpyAQc9qEYEhemeaLu/YSjZ6oilTyRngDP86FdcZYhcdyetTt8/GM1EwAbPA45z0/Kr8xtJsDndy25s/ePpRKxOAPxxTlw55HAHBI70BFOccevFRe+w7diF0IjJZ85GcentUJ3bRzgA9cVdIKoADkGqs+CCOn4Vk076sqHxa/kMXKjqSCOD61IshyBwCBkd6pplDwcAHvVgDIB457inKXKtzeUeXbUsb92BjOeoqSNnJIOVweh7VV5K47kYPNTK4RgCCo74FG63Iae5aChQATwBjmm7Bzg8cN1pjFXTPYHFPiYJgY/Opir6XJcbK6EUkuSGAAwMU8YDdSc9jSKVbkAdetI/3iCODVSXLsGjd2iXfluOfQUrRDaTuwe4xmmI2F5BAHTPemnMTEdDnlSPf+dQpNvYIqV/IcjhZMkZHoRRwW4PB96TgsSemOBSb1XAIOW6e9OL13KavuTEoFJ4UZ7d6azkjjp6ClTKIAATnp7UjYHUEHoavmk9CGrsaZiuBjJIyTTmcmMYHXrx0pyqADxwR09KRGCtggEE1Eua9hqN0IFxHknHsaYFbBx0xnJ/lUsmDkliB2J6H2poIKgEYwKS5rahdjVXbuJJzj8z6e1OjOQ2Dg9MetDZXIA4I4qOEMWyV4HOK1jJrcFETZycBic9hUbpjkHGOvFTygSFs8H0BxmowwRAuCT7mne+43K7sxgJKjByD0IpQuTgnjoQaMkrwSMcnpz7VH5u5yADgdaG4pXJaY5VAJA5yO/akBCDBQsCcnFPUgsSOcdeaY5DEg5HP0pc6fWxO7GxMCR1AOcEjFEpHpwBjjjP5U4qG4PT+dBUYAOfelzya0L1tuQkEgkYwfapYnI4I5x1phcDhRx7U5SB1JB7ACmpu2pKV9XqSY80EHrTVjCnJGexP9KYMrIQTkeo709ByeRnPH+FK8WK/RocVGQeg9KmiKhemD3zUSkFiD0Hen7QCCeMd60S5UXa3UnjI80cjkdB2qZ4wMdcntmoYNoIYruA9alZy4IGMnpk4rOWu6F1sRXBJUgEfU81RPMgGFB/2RjJ+lW5c4JJUc461EkRMgOOlYpcrd2XyrctQoFwTkk8YxT5CFJHp0p0SHAUfmabMFDYGCR6citKbvoL5kWWJJHXGM4qe2VmBBwCBk89qjjPOAOCeeatQoGbitFa2wRk7WRctsoQKvOCUyOfYCqtunzn+lXnICEYx6803eW5LavsUUYJKGB2MD0BxzXbeEZmewkjbOUkPJ75FcTMhzlCM5711XhG4LXVxGePkDYz16DNb0vgZjUXUl8a6V/bumXulMqtFqVlPaknjBKHB/U1+Keq6fJpOp3VlOmybT7iS3kiY5BIbgevQgV+3niDEVnFOekMyO2BzjOCPyNfkh+1l4ag8NftD+M7eJWhiup1vY1IwDvUM2B6ZNeTXvDEJx3Z3YRuzVzlPhZ4sl8IeLdMv4c7lnRWycAKWANfrj8K9di1/wANw7T8skYkU5z2AP64Nfi7aXBhuNsKLO6EEpJkKehwTX6O/sUfEoa14St7S4uGeexfyiGGcpgAnPf/APVXsU+Z0/e3QqnvU+VrVH1vNBHqenywTL8silHX3rx3WrB7C9ltZFIaM7ee4HQj2NeyIwjueMeXKMg/7X/1xXLfEHQ/tUEd9EgaSL92/OPlJ4OfY1lO9rxOKlLlkeTzcnJXGOwpFAYYDACrNyrrkYIB681RjkyBgcAcZrjS1vY9FRu72HFBnpg45FI0Zxz1HanoxO44I2/rSOSuTjjH86PekrdCnGS32KkzlSDkY6UqkjJABJ/WkmhEoDfMMHnJxSklVIwanXoWkrWQsvzoAAQcc4Of/wBVNjO0jkggdzRGo3Zxj29abJGS2VP4ULmtq9BuEbaFy2mIbPdRxzV6OYDkDHc89axI2ZGwTgdsCr0UhD4Z8nqCBirj7upL1VjqNM1d4JAUOCO+4jn616Z4f1pdQi2OVEgAxzkkV4oWKAY+p962tF1mS0mjdXYFSOhxkVtCce5xVYXWm57WKWue0PxLFfgK7BXPTJ5P4V0HSt1LmOJpx0YtFFFUIKKKKAExjiloooAKKKKACiiigAooooAKKKKACiiigBKytS1+10m0lurmQRwxj2yfQD39qpeKPF9j4es5mkmjMqKT5ZYD8/QV8h/FL41XF3PIguRdFpMqIDlEGcceuPavLrYu0vZ0ldnoYbDe0d56I9N+MHx4u7GVtKsM2E7IG3jDtgjIzjpx6civl3XviZLZR3MUd05knLGaQuS0hzxknnFcj4r8Z/Z5XImBkx95Wyfrnr69a87urhbq4M8rllIwGJJBX+tcCjq51JXl8j2Klanh4qnBWRs6lqsuo3LTzytknDEMckj27Cuf1DXTEjRQHagGM55/Osy71VwxjQgoW45xjP8AnrWNHefaZdsAYAuVKqmMkHn9a9KMfax93b5Hmc3tH8TNuC8lv3AZ32Ag4+nv1q5qGsRW0ccSoqsBhsE5JzVOG9is7XaUAkA5IHNYWoyGWWSVSGMgH3uQMfrzTfPblvsK1tLaE13cefIZFb0x3yOwzVvTLhlDDJ5GOnSsy3UeUoPJABxmrKAPEVfARhypPX2raKcdW/wJd5pXN4ah8oIIJx24/Coby6LEbskHBJUbiB9Pb0qjAoEBCAbR8oGeRUtrIiEBjwTwCM89zWjqJLUxejtEsxxupBzww+maXzDb8gZb6U24u1SMDHTvWRd6kvlsDknPGe9c7qN6LQ1pcyful6fWBAwIw4IJORx+dc/qXiWXe4QA4ACnPSsjVdYfcRkkYwCB0rGtbvzGIJ3bjgZrJRlKVzoqVHD3nubN1qEt0fmYlDwUPIqoGEbbk2jHXgCmK28EKeVOCD/hSiMCLY4Vt3BAGQRXTGCWuxze0c1dstWuLlw0h3JnO3pn/wCtWxvjt1BIO0HkKOayoysOGAyoH6/4VHe37OoJbAAxgcZqXOcdtRpQ6l6+1Q+W5UAKOgHPH+NZAuy+SwznrVCa/wBzKD8oPUE55zxzUvnFgxwV9DjrWibepN4t+4T/AGjc+NvsfenJcuNwBOFI+UgjP0+lVZpzGodcAkYNU2vXZsnhR0NVfyIalLW+huJqJckbiAADjIOap6hKGdXYEkcYU4JHr9BWf9pSJgckkjjHNRSXTzMDjgd+ualbhF8j+Isy3DlUAy/YAGqzEygEoUb+JSc4Ip8jbowQQpz+fvVVpUhBJZtnfaM//rqnT6hKLvzJ6EzTqrBcghuNp70rylkAzgAdCaqRTpyT/Ecghe31pn2nDZIOzOMg8j1rGTlDqZ8rfQuB/kDOSB1HOKilvWt4suzNHGcgAk4J7getVi7bGIKtknawGMDtSCUnkkYGMKD0qOeyvYUV3RclcxgA8HGcMcYqoHETFRzjpg5x+Pc0x5DKwG4Y6bcdT9aQuUiGcA91HampuS2OhRit9SSCQ8qWJwMgnsSelWN4f5QSCBgk96ow3RkAQAAZABPb8aeJQdxUn06d6Odq9lYOdR1ihcvFIx3YHQng4z6U9LosSvLDpuJqGSUYQqCSc5yOAKHZI9rjkZPBppOVuZiTlLUeroSo3s3cKDwM96IpQJCF5x/ED1/Cq6zhmBOAuMbenP1piTeW2crkkVMqbXw2Ol6Jcu5PcZVwcYAOR9T3qIfe3pgsODgYzU0l1FctsJCkHkg5xiqzwvvGAo9MHrS5nblaM1zp3sXbe6PmFGZVIHYA4/xqK7JIDbySBzgcH3xUBJBBxkk9FHSpLWUSAhmBAIHI7+lCUbWSNOZJWshkU7fLlvujoBwM9cCtKCchSSSQoAyvJrPkgKEkYOOxOKrWxaM5yCuccf40rWXcwgoRWq1OmS9Cqqr9wEAbj0bsCa9D+GHxq1rwBfmKGYtZNjKONyFc84APX3ryE7XBwVIPUZB/On2ty6sQWyAeg9K87FYKji48lWOh6NDETptNXa7H6MeFPjZZ+M9IicTxiaTCsg4wfp2qzfyb48KmAehBAGK+BPDHi+88MXa3NrcFXU52buG9j/jX1f8ADj4n23ijSYlV187A3xdSGxzivzjMMtnl8+anflZ9LSqQrK8NPVHq3heEtOFB3EHcS5zx6V6hpiCKeHCgREjdnqK8u8OOTcpLGevG3PU16hppMqIxXBwB1/WsaVNct2TUX8x18yK9uhD9s5U9Kw7uV/PwR8qjAOeufatMOUtQCd2RzjvWVdqZSQOMHvTxUuSC0ViYKSOa11jFI+HHJG0DsO5rx34kQ7RCwyNwZiDnrnAA/XpXsutwIQd5Kpnkjr/SvGfiSwU25KnfltuDyR06eg/rXk0ainVSudzqcsL3PIdRj+djnGDyDWLOxRuuVI4IPX8a3tXU7icgDrWAAZJOB8or6f2k6ez3POkr2kmRQKZSAOWxg9ue9Pt0KTEEtgkcA4GRVnzFCsMEE4UFR09//wBdJGobJI2YYDB757iocIy96+oTnpZp/M6XQs7k3KCw5LAAc+3pXpOkkfZ0OTjpmvOtEtyjIxJ+nrXo2lRq4QoSBgZ75PqK4Zr3v3gOHIufp/XQ3oACoY7TgY+b9KwtatA13FtACqCSCOd2eD/OuiiiKxE5OMYrmtYYC6DkngYByfWtFyr4NSYrn1i7l2wfDoMdOnFei6PEZLdCScgdu1cDpoRghBDN3A7H0r0bQFD2yEkZGFIA6gd89/x54pc0uZdRyTtsWLxDHAjHC7hkcfhmuM1Bdt+7mPcy4w+P612moRqyNhyDjGWFczdwpnJOWU5z710OF3YwcpJ6mPN88RGSSRWFctKiOFfI7ZNdJLblVORgdvQ1gamDGnHQ5zk4rjqqUoG8Gm9GY+n3guhNGQyTowHTIGex96gv4JWcBwCD1PrS28ixTGXDYyMgDJP4Vf8AEKutvE0YCFgCcg8g9xXiucVdS6HpU04u6F8PvJHMFRGJQk525PAz09q+nPA9wV0eJWOdwD5PPb+VfLHh93e/Ry5K7gwGeh9a+nvA84k0eByBg4ULnHHFcEpxdRS7jq+R3Gn3Gxwc+9aSp5vz4BP05qlaW4EmASygnB9vX/OK1oYA0fTIr06ekr30PNm7GVqSM6NklSR1A/pXzn+0fo3/ABTsl5NMwuHA8syDIAUYIx1yQMDHrX1G1ss6sGGcdK8P/aL0aO78MvvSZ0DHfgZxwAAueDwOlfT5bK9eLlsc0uZxtc/Lb4jadPZ3EpLMryOXJJ55HA47AYFeZmGR7oOWJ4xhv8a9z+LthIGYeXIZGwMZ+Zcn+led2vhhvJWRnG/ccxnsOxzX6XGacdWeNJ1W7M9V/ZU+Jh0TXbnQNRZksbvIhcn7shHA9MZ7V774pieN2JyHBORzzXxXplpPp+sxSxExPHIGQg4IYHgg19Z+DvEz+LfD8UVy4XUbdcyBjyyjv9K8DE0Xh6t4rSR9RgazqU7TeqIzKFcA8Hp1p5u1QAZIBON2OlU9RBjcM2Dg5GBgiqi3StvU8BhjB7iuVqfVnrwfNozfDCMAluCRwDnrRKSJFC/cB5OOaz7eYCJQH5BAGa0LaQMCcnJP8R6/T2rNwknZu9zt0TTky3FNsC4Hc5J9K2rDUDGVAwB3yM1hDCtg+nY1as7iJWG8kE9cc1Dpe0l2t5m8JqS93odhb3QbnIJPvV8XQAAJAOcDvXJ294V5JPPAOew6VqwXRKA47emaycFfcbkuqNeV3cEnBJ7jj9Ky719qkDJPqakW8JBIAIY5yT7dqoX8u4rnhCcE1zy0lZMIv7jOdFd8kAHPJp0trtiGAQucgY4yafCU3kYzzzk1cTEnyAcZwT6VrThC173KbSdoo5+5tySVIGfSsm5t2U4yQAcgDv8AhXYT6eAxZmHT0PWsq8tgzYxkA9cV20XKK0+8uhVnGWhjW7RSKU+YyqcFQOnep4yhYADI7kdsVDLZyBXeMhSp4GOvrWU8ssDNjPB52jOD6GuhVql/deh6cavNu7nRJ5TyHg4Jxmr0OgJKjEEuRwQe2e1crbXxUhpRkEcjPFbVp4gihUOr5VsAMTQq0nPRbFWd/dNe28KiTLlVyD8rAdOP/wBdatt4QC8qOTzgDpVG08Qq7A5xgcjNakfixY/uOM469apV4y0a1NOliaLwyhOHTjsfekOgRRyjjYuMHHf0Bz+dRP4pCDJYsDzxyKxr3xkhk2oSWxk5Bx+frQ8S46WJVG70NyXRraBTIqhnIIGawr+KKDLY6A5xzmqD+MQcgkAngAnNc9q/iTchcOMg459amNf7S+4mVNxlaRd1bUBGvBAOAcjHeuU1LXA4wWDnofas7VdY88urs2cDlWxz25H8qxxmd2OCQ2Mmqc/aWknZBzUor3gmnd5yRjk54P8AnFW7aAykFgRkevSi208rLvPAOBgjuTgVpiMxzbXGDnB4xj2rmlWivgZ5NTFKTtEvWdqhC5jAVR1xVuQqqAqc8cHNEChkAzg4pkyt97BKr19Kz57q7R5c/d1IN+UONxPqRjP/ANaoBndkZyRjjsassvmKGIABOMA1AWSBgVAAAxWUlGfWwlL3XK5Uv3BQkgZxgAdDXN311v3BvvKME9Rn+nFbGrXJkBCgAY6DmuR1CVwxKkE9cZrenTV+aD0MIuc9JMiuL57cs4Afjbg/zrEu7rPzh+vUdade3m1MEA5J5yaxJ7kYJU9BgLXoxhKycrGVaTinZIklnQkksTtByBzjPf61RilLykNjbjgjvVK6mYhsHawIyOmfbNSW1zkkSRhTkYYfzrqkuVaHy1Wsq8rdjQYpuA+ZQRnI55/pTJPLIXcG3rySDgH6inoUdsgKFA4+vemzsIyChznjBrKztfcwSUFojPlYPk44z1NUpiCcHO3pgkd6v3JQoQclGGDgdPes11KJyc9s100Zc2jRxJW+LQrKgTfkAgc7SO3p71ZR/IYgjnGR361UZR52RyDjg9qnGHILbc8AsTzgdBXROCkNXWqZZVu/BLDJYev07VVvjm1ZiBkHBx3qxCqrvzjLdOOlNvIwkOD8xJDAgggZHP44rCPOnZ7BLTrcpaCw8055B6Fa6zaWhGRkYGOOoHv9a5vQ0HmMdu/ByABjgda6qBwEKkD5uAe2Kyqyad0zeCvGzI1bBDHIB4zniq1yyO5UAc5I5zxV0JjIADDHPPSs65QISOv4VlTk07s1lUMS+iUFlUZU8fhWbKPJIRPmycHb2rTvSGDZBBzwQe1Y7kbDgsCDuJAwT7Y9K74zTPNqX3Qszhjz+VNWRy/OQqjAPqKaiYBJOeeatWVnLesEiBJz6+9U5pLUiEZS0Svc3PC2mvqOoQuFYxqw3Bcfhk9q9Zt2W2gVUABXhQTnn1FZPhbSF0OwBCAOQcgrngjr9eau5dvMBOGPAUjp7V5s3eVz6HC0ORar3iuxdyMsHcHk4wD+FWordpDuA6/MQBjP4VJaWrysABgEZPtW5p+m+WBk5Ocknr9PTFKTu7N2OypOd0mRadprKhcICCvKsSOKbq+oKkRiVAnTDBvTqMf/AF60L+4+zxsicsMDOeR7GuO1CbdJg5DZ69veuWpCd7pFcrXvW/EZe3RlJBGAR07VQnlBiwSARwMUTXPzOARyepP+cVSu5FMTY+ZcEYI6V006cWuVs0UVLR3MfUJsowJxIxOE7getcx5IRihPbgk9Qa2ruQMWJAACnDEZwayYHMn3nDFhjccfhXoQiktGedUnBy0RbgiKIA+SDxuI61ZWAEHLALkAH1p8FuGjQknd0OT1+g7VIrCOQIc/iOtZSba0LjCL0bJlBiTDFiPQnOKJ2HkBlQKACSR3/wAKmTY6HJy+cADt702YL5RVQMAVi5SitTfkp21KsEnzgqRtwCp61cRQz9cYHBzVGJRkkDDkY5q9ayBlBMYBA4yc496pT7nI4reN7ENwgixsBIYcAnORVF1AZiAD3wTitKZfMYvnqOSD1Hb8Ky7zgsACQOoHPSuhS5uxjUcL3uVkmdCRyTnABFaMLMgBIOG5IIxis7CK6nJB6lcVPHO2/CcKPvZ61UnGxFKcnpfQtPOcHhcZ6D1+lU7ly/JGCeBUgkZwzNkEE5Bx+FV7lzgHIAI55/Ss4bjqy8jNmdijEZBPQjg1l26m2ukLMAfund71rGUoxwMgnjisvUUJlBQgFW5LDtXfBy7Hk80XLY0ZcSDK5yDjI70sbkSBCQRjGMUxGP2dAeVJ6DHX+lCqwYfMwAPC8Hihu6PQTjNK6Os0+5P2IoEWQKMBWAOOPeuc1Y3t84BLPDHwpIHy88Dj0rStpy1phTznFc5q2p+RujLYKMQSOM9xzRQp2uzDEO0UkXI9lom0uC5GTgVOzggEEg45wM5Fcg+svK+M54yCe9bOn6iZApGRxgkdR7iqqRcdTGhWjF2ZeZvLcgZdcdTwc9+KUENgtxjpg0SsCASMjPJqFWTG49T6daxb0ujvg4t2jqWtwBBXLZPVRTmwZB91iO4HBqvHl3BDYI/u8Dn2qeNAnUH5u+c496S5t0da5rcqQ64jDYJBDjsR0qSGdWjAABK9SOeaTy8KCGzjruNMiLCcoykYHHHBrVNvUySvdsswzmPIHAPJANStdrNDIhJywwGBxiqgBR2LcjHH9RTVZRlkAI7deazcrtFU+W/YvLPHtw45wMEc8DrxU32qJkAPXOcEfpWUr4bBJYfTpVpHKR71K5yAQwzTuuqOr3ErtXNJJVYYU7h6kVE8bPMCgBCjcQwzn8arxykZBJ5xkVZjY8kEYx09K1ptrbqYe0jUXJZK5UEYLs/BVhypHamJCAc7QRyBxirkagqhJUljhtoIx6Grh0p5o1KYyRwScA1q3KWzORKMZXZgvbBkOSc/Sq0EYhcgbgfVj1Nb9xpc0AYGN192BGf/AK1ZlwgwSAQ3c4xQ6PKlfc19yrqnt+Jct7jABLYY4wGPb1rTsr4LOInfGeQSc1zVsWdw0mwyKOARxV1Mo/mlwWyFwvBIPcew9/WsKiTTV7GtO8Vpueg6YV3pIhBIGM9c10mn37+ZiJ9jjoScfga8/wBD1IPIQwCIBw4JySOxHpXR22oI5MbAhycE57d+K81ScZWsd6hOUT1e5vTaeENOggJEzSAOmCcgkZJJOCByc9frW7qMsP23SrIc7wGiK5xnHLAH3rh5Z3h8K6GMrKgVocqQScNnJHpgj8vwro/AmoCb4j+EDezYiimaMucAYxkA/jjqe1dXPyw5pSOKcJJat3X3ntGiQC0EMDs0gjXgn1xXVaZqDQXJByqAbTnjJPQj+VUrCwTUNV1SdmjgVC7qA3D49B247Cs67vp30+NwjRqwEqAdfpWcKDrJulPcxjO+kz03RWiY4kIRSSTx09eKfd6vBYL+9G0FtiAepPBH+Fcdaar/AMUxDcq/l3BUZB65PU49qy9a8ai9it1wUMC7SD/Gc9frzV0adWOkyasYy1id5Nrn2MZ80bWByM9Mdvas6x8ZtFqDz27x/u1b5t3BIHQ47n17V5TP4qkkuJMliAMHJwGFW9KlPiG9FtHKIS3ytuOMjHIPtivUgoxS52ckoqcOaXQvWXlabrCazDMfLnJaeAEHndnke2fyqj8X/HAu9Jls7Zg9oqMAy5GCR6e1VPFPgCz0nTXuLa7dLlDkIsu5QfUEk447V5FfeIpr+wjkllaKNsK7ADcpHbBr21LltVvexw0acW9EeP8Ai5rl7nkh+MAEnafeu4+GcMHhr4ea9fBMXd5IqxNjGflIYr7cAde9cV4vX7ZMI4JWeWRhGhUDJJIAFd58S7CfwVo9hoDuUNsoZk3DAYjJOPfpn2rhxk/rU47aH0MKUXOC7ep5df3KvdF9n7rk89h/U1sat4Ols9E0zVREptr+IvHJnHIPIPv3rmJ7oMWJIxnnvivWNIln8XfBPS7QYlv9KkkBSM5JV2ODn0wBxXz83UVZNbM+jnWailbQ8pezQryOe2evvUcFqVdSUVmIwGdc4+h7VsPpc1tMYmRw4xuyCcHHrVSe0MMhO8IOuCev4VpUoyh7tmaYSjR53aX5FNm3llCk7flJK9CaiaIlmABLcHcOMVcjdnUEZXOQVz1Haq+1jKSuSe4B61xKVtz15xfLyojtYmV2QqNi5ywP3j9Owp0rMCgAJUcEE5/Gpo87mcL3AYgjg08x5YDbwxOOKaklqnY4tl7N7kcI3E7QAQPSnAHcBg4HJye9TLAySqVLbOMjvVz7KpiEpJGSPlIraLb9CuSUVoIsG5FfOckANwMikuLCSbYwCthgcHggdOv51qWdkmQQWIPUev4dK3RoRFmS6YlYKygc5HfPpxVOkp7OzNrUvtuxztpYHczD5lX16g4pbyNzARjIxzjvW5cWZigLhMOwAIXvSzaebizdgRlULKG7mmqTuvaO9jlm/sx2MKytnmjTIyABnjmtW20lmwSpIAPGO1alpp0USRlCd+BuI4wcc8eua0FtAIy4AyTxiqioyukjj5Ip83UwYdLBmLsPm5wMnj3+tPe2jSdlZC7HqM5H4CtttMe5kU7yu08gHGRV2DTUaYZCkg/nS5FHVI6Paya95pnLNp7SgKU2FuQF7YqWHRXDKyoSSM8D9a9Dt9CtpNrSBcY4yOlMW1gtb8x74zGfuEHGPY5/nTlUi9EzGVRL3or9Tjbbws7RvkkMckEjp7Y9KtWnhdoLh4wfNAA+cKVU/QnrXaS3VrZ5BdeDzz3qpe65AioCAQpLKcfhkVmmpOzRLqTm77GZDokdl88gCkjOcgn8qntNRn1h2sVjKxowUMVyGH4c96guLuK4kLlwCPlIxzjr+VQW/iiPT41gsHV8uGNxGR94HOQeuKiSUdVucNSpN6KzVy5eWSaFdDw/EdryETLKgOEUn5vYnP5d67fS7Gy0SzlVmZ2ICh8Y/lXnmqXMcd9Dqhvd8suFkTGFyepGeRk+lXta8TnUbNFiYhncAMARtI747j9DVNylZvY4Xzp/vHoz0bwd4lsvDGoXjyiMIV3qGyd7HsQOgyBzVG78VXvim8Z7CKQAS7xOqHCnkDBHT+uK5rQPCN9r12ZtRaKKMsAXikLK69emBtJ6YP8ASvaLOwsPD1ki2ZCBIwBlQMEjnj2qnKlF2cr3JTTbjHr1OJ0zw3PFcR3V3ctcygbTlMYJOce//wBeu8tIFMEHlEJJjPy9fofp7VxkWtn7fewMBiOQCNuzAjJOPqa6jwjerPqttBMcLKSokHQHoAfzz+Fau0Ve5k1C7Tex3fxP02BfBPhjWIiBKLhElbJPBIUj2zXK+O/B9okVxc6fLGQSSqSE/OuMgggfoa2vEd083hW80y7ImSNgQysRhgwwQD9K8n17x9ds8WmQxh7pQQhRid47e1dVGc3CyKjCMUpqVkeM+L7sW99LGUkWUAKQzZ+auXm0+cRxPKjoJiAvHUE4z9K9F8V+BL26tmvbpFjMj5Cluck5x0HFczpemvLehGQhFYK0jZwuen1PtVVY3947/rDhHmovTzM260r7M6REhicd/Wp5vC5e1M8brHEoJwx6+3ua6yDTZtJu3Z4hLCxAJKhl46cnpkduKikZ7y3NvFwPNLNkA8E8gAVzxXJO0loyFOXN6o5KHR94WJULSHgkA8H1ovPB4s76BLrEpIEmIyQQff06mu90W2FpdvcSH5vIaPDDOcjA/Lse1c2L0nXHAiLqIHjBcZZc98n069PoRXTyNaxWiBKrrOMtF8iC6tbS1to5FgBdCqZJyeTirc2nBoAJYNrrwc8Ej0I9q310P7V4H1LU0IPlsscEwwRvwSVPck4457dD2Yti11YRSq+4kKGYnOCR0PvRGKac+YKcot8y/wAzmPsv2W2BghBOdwWQ4B59ugqiYxezKksDI2eCCCB7etdTeWotkIb7wOMY6CufEp+1AgbQvJY849vrXPrN2kd9OsmrKL9Qns4tOtHZSUJG0H19jXJzrtldVAIByR6+1b+t3ElwhwpcEgMRjp/hXPlWijIBAGeGJJ4rnqQkvP0PahCMKd5vVkKRhcZUqSc4J9Pb8qe4Z224wFHB4qr9rL5U5IJx0qYMVBIxkjIGeuK5ZpJbHoYWUIO8P8zLvoRJOVclOSCPX3rhNSY2Grp5W5o1kADEYwT6+n1r0K+lMLIxRnZm7D1/pXM+ONNCmCXIeN13ue59sVthZc/uuyPj+IkpVWmum5+rv7B3jJPE/wAMokmdpXEaqAxyT8oycc9v5V4F8ZvC/wDwjHj/AF60YKirdFkJPUEcY/DFTf8ABNjx1GhbTFJcRKZF3nHRSCPwxx9K9C/bJ0M2nxBt5kjbyp4AwZVzlh3+nPWvRw3uzlG585wdi3RxMqEj5zgtVtwcsAuSQo4wf/101UluZkALMirgg4wM+vvUz2z+XgcknqRirFvb+Vbklt38IU8kj3rzZL2jlJq5+1wlD4luRrAWKxjAGBnPGK0TbrDCoLAHoBVeFzMQR0x3qeVizAkcjj0+lbQpxjGyRrUjO61HRxjyyCMsTwR2qG4iZWCByMLjA71cR1RCACHUkFT1BHX6U2RVIGQN5Gc9zWMbRltcypTcJt3uZbISdzxglO2MEjPT3qa2aR0ZXAI3EpgYIXsCe5qVosruVWfPGCMEGpFgEec5IxkZOcGqnRlKV47G1SrzLRCXIZIOq4HOCP8APNVIpyYSpJwCBz2z/wDXrQizNGEJGQPmJ4z+FV5YUTOD8xIGR0I9PzrSLcEYRqqKtbUyNU0WOVX2rlu2T39K5XV/CbLsxGC2OSuCB+I617DZeHpbyPc8EgRfm3Y4q3e+FYhDgokuV3K3IKnjIx9PrW0MNDXmj95+Q+1eDdt2fM9/otzYvv2kjkkck1kXFtM4JMZXA5y3T2x3NfQ+q+E45EZ1By3cDOPpXn/inwkLa282BW6Elccj61zypRi9FY6Y4/2yan1PErxSZCCcYOcfQ1Rn2M54/wBohehrd1K3/fOZMLjOAOc1kTwCJ1JQqccjpgms7J6LWx2UYtr3LDLcxoAQoXjAA9D1NNdGdiY/mQE5JGM+4pSdpAJJAHHHQVJBIrqSCetRZJ3bPWlKXIokyxlUU8AqMkE457VO1xuUhgD/ALPY1GjRyLyWHHYHk0SBFAZSQfTHX8Kn2kE7IxknC7ix8r7wSWAViDtUDIx7+lVzGBKoX5gRk9zgdeKtWbecSXUFQMbcdam+wxNnaPmzwTxgeldMPI8adOpNqaWjMa5hy2WXk5wRxgdhVNowO5yD9a6GbTy8T5Ybh0BHWqUumgRliCTn7wGAPwrXli+pyyqONTljEyZnQ/dJBPoKfHKu4IQCSAwwOvvU39n5UiMKW5Iycc1H9lmhBzyCAeV6fj3pcserGq007zQxomkL5yATwC2MY+lOjBUAAcAYFEikryGySFAAyPrmmbyuQScgYAJ7VotX7qOqNVRkpX3LCq8zEmQnjgE/0pY1MQXc4U4wWI6npUcMyjBzk/XpSvHLKhYDB7c5FLlUuhoqns/ekWZJFMYQAg9ieM1JZ2nntlcA+pqnFG4b5gRn3Jx+FaIUpFvUbQMKxHTPb86u0YaSJfPUmpKKsPbT3YBt2CDgjNKlq8LKS4AJOPU+lKZ5Iij4OG5GRkEZxRNfSTTKF2kKehGMf/XrD4tkbuMYvRmxZyyqqBxkYwWHTPpV+DUPKlDDgjjgbqyoJiVAHXHQU4wsbhH37Q2AEHb1NVFX0l0+89NynStzu6PSNK8QBbRImwCDnI56+9R3ep+Y5cElQOg5z+FZmnaOTZ/aEuUKJjKk/N+Xf8KSS7WUDAZD2ZRg/XFZycrtWOyMouV1ubUOrBrEphiyqcE929a8k8dJtuJQ5Jd8NyR9MAV6PBMwt9iZDgjBPJHqfrXCeLoJDLLlSSCFbcOmBwP/AK1ctGM41eblODMdaT5VqQeDrxxG0f3GIIwepGKuajbsgTy/nySGLN0GOuTWB4dklhvlQkRnPAzgk/XsK6fUU3wLknPcg9K76kW5KTR8bUmpctuhzMxaN/uhtxwMnGPeqVyrYByDk8HPQ1e1LInGQBngHNMuIwLcELmQilzRVnY6KdX2r5VoLpMawlX4Lg5AJwM1+lP/AAT1177d4SvdMLBTuwm3+EgAnP1wefevzOiJyArE9BnP5190f8E69bez8XXFkCEEsZlRC3UAAHjuSa92hTjPCyvujrlyxpunJpn2r4jhRJSe/XPrXJzYHKjBHII7e9dt4oiKsWOSDnJx09q4i4cKJNoPHXPFeLGoldxPlZyitUO8ISHy7i3bA2yHAzkY6j+dbsiGLJHJ6gE15p4c8Zx2fxDn093BUhT5bc5YYGB6Aj07816bcSg8j8N3vXStNX1B3aTaGErtUgAlhzz19PrTCCmBkY70zzjtwR36kU9Ig2cthv7pocrEXtoxCCAcMc0wqNobgHOCSOcUskYGMsFAI/8A1U/kIDjGDkZPSs/ee49eWxXZdp44GeMnJx9aSRWI5J/AUrockk9e1J5pOAeAB3GM/wCNVe24LRWIcZBBP0qNc5HqOc+lSSxtkFSfWmrEXGQfm7ZNQ58ulwTc9L6A/Qgc5HIPepUmIO0AkYHPv3qJcZyRl8YJ9akWQRggHJI6YzitU7q6E+XYsg5AJ5PZalV+epAHaqqPkAkn3qYYxgdKGm0CQ5gFLE9cDAxn6/pUvmg8AY9M1GTyCT05x60KAWJJII7AZzSd1uVK0khSQVzximBsjJycYHWk3435HzZ6gUsY+TnGSOuMisufmdkSoksJHm8kY7YrYSVSoA6joawEDqcnkdRWlagyqc7cZ6Z6iiXu2bQ2tEy+sgX72CD0OMVLEyycBSCex7fjUOFZcYyemafECucnjsK0jrqUlpceUCglsAH1pAncjj2NSRkNnfk88DHWnYCliBnPGCelG7ISi+pBGShDEHJ6E1G0QkY7uQe1SrGY5M4yGHck4pJkIbgFcc4NN37EPXrsEKkOQBwBxzS7SrAqoJzgsx6D6UxSY8MTnJ5B709m+VR3rNS6rQt3S0QjYIJwMZ6DpVWQEqWUbRj7o71YZsoQCMjoarFyo+bBPfPFS5cyui4K6umVyhGBjBPJAPSnBCowev8AKhzs5BzzTYwXYkd+cVfNG+hcbRe5YjYrGOhBGQc5yKXLSYx07Z796jDBepJGAMDAqZXHUnp29aTSJnq72JRgMCo6Due9TLkjJwD7VAHHJA46U9JRyBwME5/kPqaSjZ3Juuo8uF4A96VWLxhiPvDIxSJ+8wP4j0zSBvLyCPkzUTune1xRumPBVkAzg0ErkAnJFACDkAim7fmztyRzin7z1NotdRTndkcD3pxBYHHY9RzTiQEyRgd6aFxz78CqUXe8gu1sKjMGGBnHGPWnRrgEnkH160HqMdevSmk44J4zTkuoc6a94fkE89xxSFAOQDg9x2qMtk9OKeDkDJxWaavYizVrBtKrjOeMc85qJvlU44A7dafuA78mgMJFxjnOen9aq0lq9RuDvcQswGCBjGQQetKRsUAkZIzwabv+YgnJFJwzA9wcg02vIrS9tgOVPI9wcUrA7AwGcnAH+elPOSMZyFOMHsajK9weM4PNTZ9TJ+REVLEY49hSYXOR9M1IwCdBye9IgUADHTtQrwduUahbcaw+UYI56+1Q7fmOSOKsEggEEEA8ECoCQWYMxAbgmmo3dw5brYk4XBU8+uM4ppBOAQck+vSkMqggD8DnrQ2DnKg59TnBrXlQrSTuRvGw4UAkHkevrTkB3YOCMcc5/WpFbC5wQRSH5lJB5B571KtF76jvaQmPm4OPU+tSIAwz0PaocHfyeKlAZCATz3HSqepondWaJFCAEsWGOm0ZyaA3Jzgj2pshIySfxNRRs5kwTzjIxUc6toSouOxegc54A/E0shC8Ak57kVDDliQR/wDXp8wKDGOKjmtsFr6EMalupyasRqQ2QcY75qCGQlsdOfSrRPydcelQ0pajSfUsRKNhJfPfOarShSQB0NSRBVU8k/XtUUiqD1ABP61rBpbIblpuECbwQGJU5yG6H2rStWwQQAGxg5Gce1UrbgYwQynHPrV1F2sCOuRwKtuK0Id3Y0ooNh3kDJ7gdqkG1+Rkkjt6U6HmMfToafs69weoptRavYzb1sZ82FkITJJyxDEnP+Arb8JSMNWjzyHQgHHYDNYeoDnO7bzWl4bcJqVs24EFguM9Ca3pNapCndo3PiJO0Hhe4KdSyjA9M5/pX51/t+aK83inwn4qjiGNQt2glkxjkHI+hxiv0m8RwLPpwV08xBIpZT3Gf/r18dftveE18TfBC/u7MZn0a7W4iBTG0bsFeO2c8jtXlYxK6l2N8PJxWjsfnkieVISFAGdxAHWvof8AZF+IH/CJ+NVt5ZmFteuqsCeSSQAB7dOK+dncpKVyCgAwVOeMZzW14O1htF1K2vd5SW3nWdSCcsQeB9D7V6lGSna51y5VLlep+2Ok3f2vQI3D5lgwCRx06foRWriPUbMhl3RSoVYex4Iryj9nzxinivwhZXGfMW5t1ZiTnkDGPrjP5V6DoN2YLibT5SS8bMVLegP+HNaNa2PJqR5JnmWtaK2j6pLaMoxuJXAJyuODn9PyrDlgUE4OCOMA1658QNINzp322EHz4BhtvUpnn8uteV3UQ3BgeGGQMda4px6I66c3NWvqUyQq4O4noAADn656UirnOTkdhTpEOMjg98d6iDBevBrG1lZo3irr3mLL93sBjp61AW3A5Hf6U9vnYEEkseR0wPb/AApJFKcAZqGpI25WhjDGVBA98A00qpXBZgP7wOCKUEOQu0hjknP8qCpJwVz6gVDi1bUiyfUYWG4fKfbHb3pzNyDnH9aWRQcnAGTnA7cVUkkxkk5A9K1cotcqepstUasU5RRkgnHPOanjmwMjj6cVjRSnOMtgjqKvW8xzg+nepfMtiHZKz1ZvadqxjkAYfPjhiM4r07w/4lN2gW4ZRkgKVz+teNbyjbgcYNbWm6o4jwGI56g1upLQ45wUldHuOcjIpa5Lw54nWSCOKdxhQAGPWuqjkWVcqQR6g5rpjPmOGUXEfRRRWhAUUUUAFFFFABRRRQAUUUUAFITgUtFADRyKwPFHjTSfCVo9xqV3HbRIP4j8zHsAO5rl/ir8XbL4fQpawqbzWJxiK2j5IzwCR/Svlbxt41uLLWZ9Z8S3q3d4M7bbdmO2J6BR/f8AU9uleDi8dZunS+b7HpUMI5JTmtC78ZfifNrNxeal/wAg3S1+WCAsRLckngt6D24r5t1fxfLFM04nXc4LKq9UHTGf8Kj8aeO5fEuoyzzFhEDiKM/wj/GvONT1gSSsBu2E5Jbgg+3oK4KMHFc0j0a1RxgoxRZ1XVjcTmZiO+fes2a+crIEnZGJzxj5fpWfc3ZmCMrkqR04xj1qhc3Bi6MCCeBXrU6cZbROKzqtEz3ZuZHSMgMrYb2NaemR/ZkTMoLnJZuQAT3rFs5Bly/BI4I5OautcokIJlWINwN5wc46Yrrt7OJPs1D4pWuR39+8bsC6ueQGXoR61SguHlO0nr3qndSieUOOo4Jz0/D1rQ2rFFG4YAnj/Iqoyb/yHJxT0d7Fn7QkKqAOQOSBjP406K4ErgltoHbPX2rMmklkcYBxjgEYB981dij8ogFsng5FVeyJ5otmpLclQAThT2qq16F4ByAcgE9ap3E4IOCSQfuisySZ0Y7tykjIYHoP5VyTlzaKLG+S2pr3er+UGwTjBz3/AArmdQ1IyZZCVJBUZ/nzReXSx5+YkkdfWsG6uvObaX4ycDPPH61V1ZaDdTleiCN3UsN5Yt/ExzVzTrc9TjAHJziqMEQ27ySMEAj0z61fgZ1XCnAJ61cW4bGMnKTuy4kohf5R1OeD61ahw0g+XgjgY61nKEuJcAMpU8gnOKstI8eE3Ec4FauSaWhhrfXYtTyeVzx05Gc1jyXInc5AAHb0NMnuydzM7EKCu0rgAZ4HuTVUyqTgHk8nNRpHRo6E7ksmxnOehGVHvTZUm25YARg4G1uuO+OtNhnRc8cAZO40jzgg5y+7gAHGP/rVra6uhXutGNnkfyhtIY+h4qJnMqkAbiB06ZNRmfAIIJYc5HQe31otmRHycgnnr0/CsbzVtDHm5NCZmCYDKVJH3vT2pPMAHJGOlJJOEZ1J3gcEjuPb1qBj5koJ2hAMkNk/yq3Gb1KnGzTQ6UsmACSoycE1ELgBgSQpHYHp/wDXpJZHx8jbQ2QSRnjuP/r1VlJbChvkPpWb5rkqXLq2WWuPmBQghgCB0BFN8wNvIUBQTgGo3wV4+8owMHpSSuz5ckAnsox254rZtNGkpKa0iS/aYyQA3OMc8UoYYJBBxkZBzxUHkhlYHjABHvzSMXRWAGfTnGKztfdmCk4vlkOiYdjwvIBHI/GmtlWYls5POTmlkUSF9h3KVwGBxj3HrSxxlOSCR/ex0qXBx2NVUjdW0HoFlAIIwT68GmGU7gEOADnBOPyqOKYEyKAMtzyOlOXa65JII6Edj61pGzWpUYqTumCTFMgYUYywPalWTfwRjHTnOagWLeD1JU5yR2p7NtQPnOOMjvRKa2RUuXoOli81uc4A4qJlkV1wAo6qe+fWl8xZYgScKcA57H0pkhEahMnIGRznIFZOz2E+W10WS2HGEwD7/maAC0shG0ovzHccZHTAz/IVB5pAHBOepbH5cU6JwqlGOSemOcH1HpVWaejGnLaLEZy8Kt0OM4HBHtTSN7ITgfjzn6UsQ2OxLgIeQAKRpAHzngnpgU7pFWky6CWXAzjrzVaZgGCiMRKDyQCfrkVLFI7nCDJI6U2RA7HplfvY6E+o9qWsloiG6aGRMkZBcAKTyVGSffFSNIqsVQkljkAnPFQyKjMMkgYOSozj8KIpI3EbAElehYYI9aThyu6NE7K6/MGuvKAJG/n7p6H6+1dJ4Q8Uz6HeRTwTNC6tu3KcfhiuduIVmdFRMkkjJPBPaoLWVVjJZSJiwOCcDAzkED8Oc1xVacK0XGavc1pV6kHdM+7vgp8VI9ZtbaR2BnY5OT2PQGvpzQ51v4I5ITkMRnA79+K/LDwF47l8K6naTq5WPIVlIzwM19y/Cv4kvrWjw39nKJETiVF5KHsfb6V+e5hgngato6p9LaH0kcQqkVZ2Z9GTl4YcEMB/Ks+V1eIkMcnOCD1qxpOswappyzRyh2wAVbkjiqdyR5bLnDk8YPQd+K8qcW487enY6qU23qc/qshaJlJ49cV4t8SJyzLvYkxqQvHQE5/OvY9UzuIJzkYNeLfEyHzJVATBzy+eqjt9K86MouqlBao6ZJSgzzTU1EsTbgCPfqK59ouN6MQT1DDGK0tVmIcqGzgZOAay5XaSAoByRjdnpXv0pQq+71R5sXZXT3HMwQDk7iTkYxj8amtJMzY6jrjFUVEoUbxzgcdauWUWXL/dLcEg4yOw+launFG/KmrSOx0qbcykADBHAr0TQyJbZSSN+eQB0Hb8a820Z0VsMSWGPlAJzzXpOghTEAAQAMYNclo81pSBJ7PY6KJWS356Y3YBzjNcxq+HkyHIOc5GOK6baxgZQTg+hxz9a5S9IN20bLuDHB5GB7H1rP3o3V7J9iPZtt6mvo6kgEsSSMnivQtEYxQAJwvcVxujQ5g+ZlG5QuSO3YV2GjY2bCu7j6YqIycPdW5UpWja5f1BjFbnY5jcjIc5OD6j3rmbm6idyHAZwclj1z9a6i7iK2aiQfMVGeMdueK469tlW6J5OOjDIzXTJtWOJOLb5hLqQKo9Mc1y2vSAIdrA4/Sulv13wliQPYVxXiGV44wvfPP0rCtCo48y1R1UeW+mg3SYd8gbfwT2A4rW1qIvaBnOcKAcc5AGKydPAiWJy2CSOM9/pWxql2W091MS7tuBISc5rw4TTvGx6fLGdlfUwtDkP22NRGW5yAMjkc846Cvp34fxqdPiORkgEZxxkDj9a+aPDMgku8jBAOGAHX8K+ofh/Er6XbyBQileRjp7GuOKjzuV9iakEo2TO7sRLuYPE21gCrE459q14ncALtwcDBrPtIuFwQT14Of1rWEbbAB16n/CvWotz06Hk1NtSBWkBy4K5PcVyPxE8P8A/CQafFBK5WAMXLKu4gEY6cA967jySY2Y56dapXNt58Xl4G3PUn+terQlKlUXLqZXuj82Pj38OntdXCO6bywVGijI2kk8kHua5UfDpLLQhcm3SQjCEhQHJ9SOuPevsDx58On8XeObeN7aThxJIQuQcYGR2471keOPhXLPqd2sK+TGkm1doBDJ69MV9zHGqVlexxxoydS8tvI+XPCXwmttZt7q6ntQLeLDecqglz1wPQemKjttIv8Aw9r638Fq8VtyhRuCUJ65PWvqbR/hnKkUNuqCO3HzZUcH61zHxc8KRWlhtZmklCg7yeVA7fWuSWNjUqOEtUa8rhJShoeQ3zLqEQmjDAEDcOoB+tczNdPAxQqME8dzitKwha3dgN3lk8Dt9cU3VbVUIkAzn8a0pc03yNW9T6SjiVZK92Vre4OUV2BQnlBnmt2PUATg8nofauSRwrkkn2FaFtfRiIKCN2efY1DvHWUbnq+0vG0o3OlMrlgQTg+tSiUjHOc8YArHtr0OoIYnaec84NXYL1dwGMkjnP8AOuedN7pE+1ktFsb9pdZUKxBJ9u3pWhHLsyQ5BxwAeKwYHCuASMkZHPUVfjmEuA5wQR04yamMLq8jb2j5bxNa1uGZiqnDAcZGRVlg7kBiCvcY5z9apQKpkIXgnoScYrSiCyKAScj0NcUrxdtbm0YyaukZt7C0A3LkHsR2qxZ3ZCjcM+nNXxClxkEHI6EjrUTW0aZXbznIHTpVU9NNkY1Fy+7JalnzxLCM4zg8Y9qzbqADpnkevWr0FsZBkgDByMVLJaq4Bwc56YzXZzdOhC7nLzRFcgjr61mXViHXcqqWAPBOBXX3WmkNhACSPrWLc2E0eeeScnAwK2pxv0NVOUfhOXey8pSAAvVgPU55NVo1lb74GfRRiumaLAIKgkHO6q7QDcTwD9K2TpfDNWNli+VpSMcTvF1Jz7mkk1Z4sqM8jPQ8VoSWq+YxwCSAACeBiqskMY4IA7ZNJ04x1OuONdrWuVW111gLMWCL8pVeCSehz6ZqmuoMYgVUgZ5yMfjWiulQ8OQAQScAcUTWyKvIGCMAmk+W/LBjeOstFoYc15LGSyEE5BAIzisydJrsEBd2CGyxwM9ua3pbZFBYISM9QM80iQrySvGOO9Z1OWmr9TiWK5tjBk0c3ARiDvXkAn/Dr9avW2krCoO0kcc4PB9K0URkbcvygHpirkVjK/zclB054BqYV7vlf3GM60tm7mPNAQoAUjJHIHSmrYM7gksSOQcdPxrfFnvQ5QoQcZPOaeluVOM8+qnNRJu1479jCUpOziUIkZFwQ2SfwFMn2LGBkhsZOeK0HAiJ3jIzWZdFGyQQwxweuaShpzNa+pzznq+dFUOytuKB0HHqCPSq13cBIiHDeWDnaDye1TXU6IWLoZXC8CM7QSRwfw9KwtTvxCXD4BU53Z6+9WptLRbEuUbJxWhV1K4G4uDjA4BNcZqepoXwiAEkkkcVf1XVop3KkAsoyG9ffNcjfXhViSckdCD2r06NpLaxx1K/yFubnfGcdvU9Kx7m7BB2nJztOD0pLi/yhKHJP8QrOgcGYb3AC8EE+v8AWu6Kfc8XEV5SXKncsttYoNxJIPKgnH1NW7QAggnkHgUhhEpBAIQjAYdARTkysgCjHPNVKVlqcEE23ZpFwHykVdgBYkhs5P0IplwcIDk5IOAB1qxIh8pi4y+0YyMZrPnwoxuZiMZDDAHtnvXOo3+FGTh5lbzSWK7sc5wKoTxiMMgGFYkkY7nrVtxuzgEZ4IxyCKoXEgEm0kk9gMV0JRT1ZjJu1rDVyjgYyD6etSwv0faUAODkdKiCjOV5Oeg7VKoKS4PUYJ9Dmqb7K5OtryZZXmTLEDPIwO/b6VXu18qIquF5yRjOO5/GryBJlBIIYHII9ar3+GiLbct93p+tTGTXxCdkrbfIj0XExJ+YZ464z+FdTGmwKwBbnBGelc14etw5KZDlD0x0Pr+VdksQWHKoQuAC3oa5a3I5jpuy+IrSOQ+0Lx1JBxg1m3TYlIBUDqAMZyPfqK0JXKE4G705xmqM0hkYrIFHy/wjP61EKcW7s2ctLs57VmWFcKpyTuOKyGIkVCCDkZz2NbuswiLaQokBG4HHTtWEhOBlQpHIU84r04cjj8Jx1F717agTyqBSCTyxPAFd94E0jYRduisP4c9Cp9v69q5jw7ok2q3QVkBj6ZJ5x3r1fTtJNhaJBGAQoVVA5wK561SKVrHZg6LnPmnoi6sm1AACVwAM85FWYNHaYBnORncrEdqmtNPLPmVCEUjDdAT6VqQ27+cU2lSp+6wx9K8yVRvSGx9Fyw0XYbbWgjACDI45NT3kjQRgrzx1FX2CWkW7pjnPpXOarqa+WSnKEHHNa8sJ6ajTV3oULrVCzkEYPvWRNMZiSFyRwCR1okvFmkAGCCQdw/xrK8Raj/ZqSGKQbR1de5NCpzjohubS0aI72F41Y4GCeSDnrWWwJBBbBHcnORWFF4ped2iy5UsGOSeorSkk8xVO8gHqSOQO/FdNmrc8Tjp1PbvR3sVr1jHkgA4JB7/pVO0gxITkFj6DirF0yeVtD4wMAt/nk1R0+cLPkkkg8DOcVrF8yujCrFJ2NaLfCcsuD7U+bcwBA3HOcVIziZQSOQNowOvvUaIXTDcc4IHOalJyexfsHD3nIfbpiYEkg9x7d+Kmnj3FvmLxA5UA4Ix0GfrVG6jfEbBTuUZIbjPvmnRzybSucjHWm4PsaKcXpbQnCZkJAAAAJqSF95G08Z5HeoYJQEdyfmGAffjqKsxuWjADZA7Dk/jRKmrKRz3jze7sE4ZjheO1Z9wjo+4AqwOQfQ1clYiM4YopYg56k1TZztJ4OQeCep+taQ0e5VRqe8fwKjpiQO5ySeS1OZgGAUDOOSe1LIN+SOBgAZOaiYtGSCckdQDXS9dUjlnKMVbZlzKiDJAIzwc1kXXl4I2gliDknJGO2ewqX7ScMAc4POaoXUv39wLZ6KOwq6dNr3rGM6spLXYCxXgEdPSq1yAwHcjvQJPMyFJz9aa8LJGAT1FW9GcEl714kttcD7MCBu2nBBPUetWlAPIz2wM1mWaqJXTOATyK0I0ML5UggjAGeBSaV9Wd1CTcby/AlNyyI4G7PfLfyFctq0u+U7s5Jz9a6R2MhIIAH161kazbqiglTjPDehrak1zWOfFczjd7HP8AlFdp744+lbGjTlARxtJByRWUB5a9Sec5Jq/pcoMxVQoB4PPetZq8TzaLiprmOl4dDzjIPQ0iouFJDEdCSOhqsjEtuyMEAbR2xUsZJ2nJLDg9v0rjStqfQQlTv7o55fLlBBwOm0d6twS78FsgYzkjpVZ4yik4ViOeB1NOjAkAwWUZzt/DpSltqVOb2uWQA6MVO8n5lPYmgzNE67hkjrx+dLGAiAALGAfQck050IXAxkDnFKMorQau43THTSiXbtBB54Ix+tRyAgDkAY55qM7oztbBB9asFxLHsTIJG1snANVZXTWwKzV+pXhYI/GWGeaeGSSUkfKCPXrUEkWOc4APbvSBgGAABA/vVo6ansOMnHQtrISx5yR0ya04I2mQkcjIGf5VlW5VlPQDvkda0dOdgWwx2E8/h2rFQ5ddzXku+g+GFluQG6fWtqGB5CAHIX+6OMCqBYbiwHQ/w1etJi8eQCCByD610KclsZ+ylsi/NMZYTDMS4AIVgeRxx1rEvLESIPmzgYJYVosQCx6kJwTxk+hpjxsVIGMY5J4reKbV5AqVlc5Ge2ktpmfl0JzkjGPanLPtU57EYA6kdyPYVPqquSN7ABSeB0IrJW5KSDccADjA61lVire6Uvdd9DdtbkwIg3A8dznNatpqDSMCzjIOefSuZtLzMpBA2npzWgZwhDMoRSOCDnPvXC4SvsehSqR+FnpMPjA3Wj2NuwBlt5CuRjJU9AT7En866+O+Gn3uiXscuxAR5gdS2Rk54H0HNeJwXghCOWwMjJrtLTxF/aFlBboh/cqShY546nnua5Z0WrJ6o2nGE1zQdj6MtPGFxP4fuIIroRRmRWDAEY7HGenAxj6V6Pr3iS0l8M6RNEUWQwEuoHIIO3B/LPHrXyr4c8XLdaO+kXLAwzyKyyAkbMEEgD36fSvY/E0kdnoNmYZA42FztH3QeoxSw8o0aypu6f4HJUopy1juXbjxe6lPLIKAbWBY9McEYrCuPE5uWJDhTk8KTg+nJrl9P1X7ZbmcHCNyN3BH+TUd7q0QRS+EIzuYd/wr1+e7s9jz/Z20S9DoF183jeWkoUg5IJwSc9v8/pWjfeIjo1ksySN55zu7EY+ledxX8I1B5En/AHSgYJA+f1wOuP1ql4q8VRLIUgLMuOGbmhVqb0NVSqO11ZfI6DVviBLdO/nPNIW48sucHPfHTHrXD+JvErXBUxhdg+UqvG0Adfc1z0utvc3OwOFY5IBIHHc1Q1C9FyGBKggY4PBrpjiI9E2d8cPCmr9TV8J3Can4gtzMdqRMJgWPG4HIH14rq/Htvqvj3WpNSlc5aPyxwNqAfzrzzw86gi5JYBG3FQeRjtX0ZcNbDw5YToiLDLFmJowAOTg5H8RyOtee68o1ml1/A8qvWmmrPXueKx/DkRIoE8M0jdRyoDep3cCvVPhpoiWyDbJJAGGxxGQAR6EEc/pWFfCWS5AgAlOTkDjAA4NdBbQ6qmh2gsIGllMn74xrgY46k8qOpq5yctJWuedUrV5e7UbfzOm8W2dv4W02MpGpmumDZZQN6DgkDuAa8j+Klouo31olhboWMPmz+Wv3SO+fpyQK9b+IsE+qafpc00ZQCMQ4BPDZBBHpXm/j+4TwZ4Ze6uQRLcRlUA6kHgc/WrSnOz5TvpJUkpxfvHjFvf7pniDjzY3IyAQQRx1q2ofeqsNhI3cj/CuW01biXUGuJXOJVynzHHJrrLSFRySCvqDnmuKpCMZcqR9dluNni4vnvoVpLYSlwXIGckocYNakUJLIVBBGBuHcDoM0kagoQCAuePSrdtEQ5yRge1csklqew4wk/hJ1tR5SkrhgdwPr2xTpIC8asQSh/LmrjTwC2ALKGHXPU1nXeppJbOisUUttyO3bv61urTgkncwqOztz2Or8Nw2fR03DODuGVIxyPWtJJIXZmLCNVGD3xXE2GqOm1EAAXkH3q1BdyNNKSDEHI4ByDgdaLtXJlrudI4EttHKGUpINyMjA8evtTZpUtgD5KShegYHr9RWGt6bdUHYHoD0qO81Z9oPJQEcA4wfWi810sc07rU0bPUtsjgZCbiwVjwCetakOspGShAfnOT3rhJruR3LK5XJzkdzTJL6TaMynryQazm4wtJe8aR5aq2/A7X/hIIjHnzAyngMD37c0ieIHjJcsAMZJU5Arh5r6BjhjuYAMBxge9QtqKPxkEAZ4rpb51e5ooKOiPRbrxu4tyHZSYl58tcHaT9eTWbc+KHZ0KsdpUneSDyMYFcJ/aAZwIyCARgEnjFLLqEm7LhXTJOT/AAH2ArOMYRe+ppKnCnByR0+oeJ5c4JJJ6tnpTbG+u7m4J3ghhkDOAPpXKtfPcoCCEGQAWA5/OrseoGFSgLDbkDnBB+tZVJKGtrPzPPUnVejsdWxklmJmkcBT/e4OauaebQM4llIYcjaAfwrjk1M+Wih2IxgE9T7+9VBqTkuS5OBnKnGfpSdZSKnhqVX4j1O5kstR0kQC1USohHmFsuRzyB0wKpW2pxWltDHvBG4EE8EH1z+Fef2GuzxyNycDoSSeMc1ILyeSc7iQD8wBHHNXFuauzyatCivdPcdM8XxoAQ4jwueOOR249a6Cy8ay3MD+bOSc5VQR1rxa0V2Q75l37RhWbqPSr8jXNlFHL5qJGCqhlcHBJ4/OhU49GbKMY25Xb5Ho+p6qsoFwXKCPkhTgsc8DHetCz8U3NpNB9nXBRg3m7sFD7CuJ0q0kvJFN1OE2sSYwMc+/pXXWup2NtJEqCMFuBjue55repOPKk9V5HEqE5XUVfzOj2614xgnILxwKeXjJySOSfYcfjUHhWzjPjfTICFaaRXKzMcAMmCAT2JGcHpxWhpHiNIodkUw+fIKjIBB6HPesqzaTT4pb+IASQTmSJVHIJJyRjv15HrV0p8itCNkZzg5R5ZnQeO5jPFLjBUgqAcHH4/TvXiGDpGo7gpCPIOCeAT3r2fVZotRgiGzKgBup5Yjk1xeveHvPgMiIcAFSexJ6H2rsjOc4aLQ2Urx9nbQu3uljUrSzvASTNEQoXIAAJGfQ9MVz9hpw0PULh3QuJgMMzH5G6Zrc8BawkWmzWk4Dywt5axtnIXHX88/nTfETrFDclQCRGXwAeAOe30opuc04yWxioyjHlqLUo30Zh08yAKY2bDEevp+tef6nGHvBNE5VkO4hRncB29a7rxJpt7penWBL70u7f7VtHIQE/wAyADXBTyKsUrAEuAST07VnOL5dUejQcfZtTX+R63ocL23whsbdggW5uGusKAdwbcBzwOM+mc964rRGnsbObTAWnaN/M3IpOeOp7+vvXpuj2ka/BPw1LLH9mvfK8lo8ZyQc5OPbjJ9MVxngOVH+JrRznbaDT5XkIHIIIAP60oyi4dzz8PJRpNx7mZcaZd3CF3jYRMgdJD0cGsW20TdM9xckoAQBEhPIHXOf6V3ut67G8jRqSR0fJPbnHvziua8Oafe+LJJdJsTuc3WWJbABPOQ38IwQPT1rVNW0OtptOd0kctLpL3MtyYEkNrG+Ekfkke5rC1axS33I4ZsAEBO5r23X9ETw5aS2KECRQFkydw3A8+nb61454iUG4cjPJ4IHT2NZTtFaant4GM6q9pJaHOShY1GPlUDIHSot5mwcsADkUTl4XHTJyoyM9qqs0kKsE2ucDcrEhW9jjnFeW482sVY9uN6TTSLN3GZrVipVpVYgnpjABH4VR8RafLeeH4XCb54wVYnA49vpWhbbZ0bywVJ+YqM4HbrU2nWX9p2l1pxl3uqO4DKSScZ/h6AAEc1rhouMtrep5HEFNSpwqtnffsM+KW0P4jC2lfYjY2qcj5jjGD+B/MV9/ftc6SL/AMN6RrGCVIWJmjPqMjn2OOPrX5bfBrWj4W+KWmlDsmExJJH3AF5H164+tfrZ49tv+Ex/Z1e5CMJYIhMmSCRhge3oK7JRVOpzrW5+W5c/qubJr4W/Q+HLt9zAk7cYDZOSKpNE5XCuWIbcMnt6VPesm8neE4yT71VikHGTk54welYTtHy1P6Bpx5YKehehUQqo/iAGT6mru3ei4GCtU4mXKl8ZPIzxmpvPKAYwR3xTi7+5uZz5r8rIo/3OOvXuc9asLOTzjgcbvTNQPIHycEf1pIwIuSSQQMDNWpJaPQSnbSxpIRJIiFQjMeBnj/61R8MzAA5zjnvVRLojJHT6VC2oATAluT0yaOfltKJN5NXvY0Sgty2RhgOR1qnI5bB2nHXd71DLqR3FQSQex6c1TkmMI+QsTnkk9/Snzxb95FwVRLW2p7XGq7QuAAPeo5whUAkDB557VIp3AjBxjuaz7yOQsSnBIwT3I9K1clJbn4hCzW7KmoC1iUlnHrxzXn3jrVLZ9JlhiUB+x24I9/euum0D7WSJBkHqCTzWT4m8MwQ6S4EeAqY3MxPIHWsY0W3zSdjacaMYXm2z5Z1mF3lJYhnzuyBgGsC5YgEncVXgseTiuk8SlEu3VAxKlsLjHf0rmLybbLsIKllycjOfapXs4Oy1PUwk48sXG9io28vksD6c54qWOQRggcnPPHSowDEo3gEMCxC849vrU0MiSr1CDGTnt7VPO7bHsXlTblFav5j4bnLYTlD8xbPSrZO5hxgZ7nrVQgyNuyF5zkAYNW48MUDICQMq+eh9qn5G0VVn70ty5Zqj4lB4yRyCDx2NW2BaMsmEOcksCRj2AqizqsJUnbgYAUdfeprW6JGCcgDGMdMd6Slyu0hKLTaloy8qB0A49/eqd7EdpYHGO4qdZTvOCRng46U54ndyMFwoyQPfpzWvNGTsebWV99jniVIDBs5OAOn40FwYQA5ADZ2tkYP40uqIUlJCsrZ5Yng0sUfmR723HGCeAc/jW1qbW5wwm2+Xb1GzF2B2gZI6gYBqG608iLeAWyAMkcDv+f1rUG1Y84yDyKpyQ8kAMB146cn+dVT5UaVKbsZQiXIDDcclgR2rZtk2QhSeDjI6giqxgT7SHJBwCMkd6tgiFQDkk53Ke3tVSUX1KoxSV2tRl2kMcRaKQyHJBULgD3H1qGNn2YOAuckH1+lXb77JNHFLFIxl+7IhACjA4I75PofSsuV9pXnOO44zUqOncPaqHoXWxtxzk9eaSFjvDEgheBgY7+tV4ZXkwcAHAHSriRhSM9SOV9Pam3y7nQ6sZtW1Lmmgm4QMQAzbd2eg/wAa2NQgUhPKcjB43DPHpmsm1hj+R8crlgcZ5rfh8u7tmD7gAOAO57VMppL3Tv5o+xu3saWiGfYoDkYxjnFX9Q014oI5g6lmYgqOoA9aztGmaGKMylpTgA465+noK6C6nj8gl+gGBxjBqLRsdsZTdrWt6GdpxBkAc4LcHHGKr+LtJi+zhxwCpYMvIbHFAbYxdTnPeqes3crW4DEFFB25HQV506s4T0f4HbKMKtFpvU8zikMGpFZOoPysBkgehrsRtntQ3UgY3e3auO1M7L8kEKTyeO1dNp2XsVIIZh29RXsX9pBXPzydPlqPmfy2MzVVYxMIxlwQQGOBxVJZ8LgtyODjjFbF+iBCSihiPvdKwljR5SOHVQQQKm0IqzHSnFScU9fUZlImHytjOcLX0t+x74qi8OfFDSJ03h2Pkglshc4GPXJyD+FfM8o/fZA4HTFen/Be/Ok+M9Gud6iOK6jkYMcAHcOc16eFd7wfY9OCp2afU/ZHxVCJICyjcABznr6V57cII5iCARjoec130F4ureErK7VlfNvHyOrnaMn864e9iMbKWAViMsB2P+frXjRjao0fHVY2nI4zU9H0yz8QWWpPax/aZJRE0qjBAOcfriu9ncwnBw+OhznjsK4vxY5j0x7iIB3hZZQpJGQGyf0rr7FBLZQSB0lEkYb5B0z2NdrTku4oJRjdiqwOMgjJwMCpozgKqkqF45OSfxNQ+WVcgsQD0wfypWR9oCkEgdcgfjzUq60a/EmXvK5Nks4ySB3I54ppfJAUEHOR3xjv7cU1SV5PPHNBJAJBA75NDcUSkmMeB0A2kMg4Bz1qMICMP0PbGamLkqWI5I6jvUJkBPv2qX6mjlbS4R4DAEgZ9aZcIDlTjHIyO4pzOcjgAgdgefzqKRgQR3wcEetKL6RZbvHW42LC8E59D601zuJADAZ657fhSvCHAxxxwM0hXywCTkZ61SuvhRFo7kkatwCc/jU6uS5PHH4VWjkBbOcL1p+4oxPJUjPFL3r6lu/UuxypnGc88Y7H1pC5D8c+vHQ1Xtiu8johGM9M1O2TgDqOvNHNfRMz0jpa49cheec85poY7sDoKQhgwyePSlY/IQQCSe/emnzaiSkwkc9QCRnpVjTbjbJtJwT2IqvghMcZ7c0RHy5MnA46Cpkras0T6XN2IBpGYnIIAA7cd6njXOeTx2NVLaQSIACMjuamVnXkcnPGOKUZO9kTfS3QnLDodwHY9M/jSlwwAzyPemKplBPQigIA4UkBiM49qFcqMY77EnmY4JB4xkCoyMuCSOnOKWRSMAdT+lIkeOvXqalzaK0tqHmqJCuCSAD09feknRlAcZAYcZp3lhmAwSTwRijBVgCTjOMYqW+cT97qVQMfeDE9gPWkdCc+nY+tW2jDMCSAfemOpwRnP0qvZq17mnLpoUvLwpJOfrUaBm5xkdsdxVhkOMjnNBwMZ4GeaUfvKTt0REoBIBGSDkY4qXzBvAxzjj/P40rYHXOM8HFOjQ7jznI7itUo3uxN9ZL8xSCOeMemKWGM7gSMDPU0KTuI9D3qYtnBBwcEEdqmTTdnsY82lrD9gLABhk9x6etJ92QgHORjPrSCRtw5GAPQHP8AWlIO8njHaqXKlp1Kir7ikEEcU8AyEA9R0H9aASASFAHTrmgMMAjg+5qU5Ibj2BvmBUZPqBTQOcA4AGAfSkDckuCQffH6/lQjgKeTnPFGt7PYm0rkikEkjKlgAQwJx70HLKMAZ55pqyMASpPJ6Hinh+Dz9RVe7e2wKI1GJwCACfSk8vJILhc9CwJBpMknvSswkUgqTnrz0qZR1Jlp5AIwR0APTI603aYweOvvTgxQYwcDpS88k4I65zmpS1GpW6jBEWIJHY/jTVAVQFORnqOePUU4OWJPVewzTN45HQe9U237or3didX+UjuajWPJOf1pVwygg5OenSl+bJ3tx64pLmWzuXu/dG7QOc/hRt2uxHTOQMg4FDEZOOmelN2qYyCFCN1Hr+FOOvxMTUnqMZDnIpjRqzgtgHGOalPdwQR3Bpjk5BGcg8U2klZMLu414QH9GB/I0KuD2Oeuacx2kA5JAye9IrAsAcbuu0HjH1pp6WuHM+oGPaMk8dgKYzBQMqQT1HpTiSDgBiCeT6Urg4z09qbskTZNjfvAYPelzyTzn0oSQcAIAR1I7084JyBzjpUJX3NG+XQbwVBwwJ6gnNKh44HP0pBkEknHNKhKkcnaR2PUf1qnBImUny3uT2pAk3kAnGKLiYN14bvg1JHtjVsDOe57VRnkLE4IyT6VjKydmxRV9USxEhwQQcnkDtVwZYAcE/yqjAAMAggnnmrIYBgRnKnpQpRZqlezLKIcE8DA4qsSdxzjpznnjvVofMhwORnIxUG4BTkZ9e+a2SjfYGk3cnt1CgE456VoWwEmDnntWeqEbTtAGMgDitG2BQg4OParWuoPTQ0VYKAODxSkkHOcA9M1EwBXI4APTPSkQggAHJHqetJaaswd76EF51OTx1xT7CTyri1lABKSq2CffvUV5JgjPfrUdrICrAkjaA2cHt/+qtKcouQ2vdPSdbVptHuQhwxj4NeGeKfCX9s6J4g0W/jbF/E6qrDIwenPr/jXu+RNpOcfehzj6rXl3iXWZT4g0u1eJkghg3Bs4yTjII71y4mCkZU79D8eL/S5dFvbvSrkkXNhcyWsit2w3A/IimWsxglXIAQcEk4r1f8Aam8IJ4V+PXiQMgEWpbb6ILkgk8Mc/WvI2O9whUMnOc9q58LJuN09j17LlUnHT1Pu/wDYR+I0s0E2kXD82858kOf4DgggfTI/GvtnU4xFqdvewgbJlGXB7jofxBH5V+Sn7Pfjj/hCPiHpUpmf7FI0ds4z82SeOnYZ69/0r9ZtImXXfDMbRHdJHh429ccjH4HFe5K1k0zixEU0pWOjTbcwDcAVdcEdvQivIvEminRdSnt+fLYl4iR1B9/avUdGufNtwpGCckEnrVbxToK65YELgXEWWibGeccj8a55R5jkhLkdzxWW3OCRkAjtVNowpJJzjtW9cWphLJtwVO0qTkg+hrMmtupGfc4rlkktDuhNS6FHBfgcD1p8zYYDIAPfrTyghJyBjPH1pjOCAMZIHcYrDlszeMk/NEeArA989qawyx+c49M9DTtpIBIAPUDNRyFQVGATWTTl0Ki7uyEaNGyCcjHeoHQKTgZHY9M1NtJY8nrTXwuePalCL2sPma0RXyMA5w2cYxT1mPmZU9Kg24bIB29iTmnEhSCMZ781snJuxmlrZq5qW86svzAE9Rz0qcTGLlOBWPC5zxx689KurJuQZalZp6kygvss6HS9UaMDkj8a7rQfEJiKJvwhcbgfc4ryiKcxdDz9a1LLUQrcu2eDkGtVK9hTpyse+JIJFDLyDyMU/rXFeEfEiSEW8rgBsbQeOcc12vWu1O6PMnFwdmLRRRVEBRRRQAUUUUAFFFMdwmCenSlewDhzXL+PfHmneAtGe8vZAZW+WGAH5pXPQAfzNWfGni6y8F+HrzVb6RY4YEJwTjcewHua+Gvin8StS1+/XWtUnkR7tQ9pp64HlRZ4J7jPB/KvCxmYckvYUdZdX2PRwuF9s+eeyL3jPxjcaPq+peIdYZm168jJt4i2VtlPdffAHPvkV8z+KfFc+tXEjO7bc7gshyAT39zWl4z8Wvc3s4SYzxZKxszEk5HB56DpxivOb7URuO8sSMc461wQoSlK83fy/U9db6Iff3xMZw20g4IFcrqMzzzAB8EDlfUUup6g1xceXCoSLHzEMfnJPp0x0qmiY5GSWPzAHJ+oz2FepGDjaexxVKk2/eexYa8HliMZDDAJzwc+n+FVSjbmJLAqcYPf3pFYYDDJ56EYyajkucs7McKpwMVu5ybvcwle13qXI5/LUknJ9u1VJ79JT8jg845OcfhQsuyN2xlRxkgd6z4kCyEoBgDgVUeZyvc5m03dKxdjUrBlhnJOADwB9PWlnulkhCIMuDjIPT2qvdypFCAhBJFVbaUsy4DFv727j8q3UqstNLG0Kb3sbGnEuMOSR3J9KvzXKRKgCZwclvTiqcO1Iht4IHJJxiq95OrAc5GPzNczUm/isi5KUfeQ65u2YMnDKQTnqTVGZzFChLjewyUySR/SmTTEYIOKzb25KZIOcd804xb3MY+9dTVmQ6ndHPq4O0gcH/IrOVgCcg5JxkDNRTNumU7yMEnGe59quRFWwWdUOAdxz27VtGLiZuWtizbr0BI+lXkUsQq4IPcVVgiG0gDABJH41ct3WIDICj1PArVz8jaMklsSAiPAVgSegJwPzqre3qRuEYHaq53AZ59Peorm5BlZFBbjOR6ZrNnd/MDZG3PQmuf307k6U5X5f8iW5B8xvnGDyAR3HTmq0sw3AEgsTgAn9aJZUkxgFSOoXufWodo4KBsY54wCKqEXvMSSlK6j+JLISpAJxnp70yOUDABDE9c9KiLg5JPGB8xyajUBWPIzjI4qnJ+RtrFXaRckIRgSeD1FQk7mGDkg5z6VE4kUruIIxuDDIBHTIoGX4GfTpUxvLUw916k3nmRzuA46N61GWJJZQBzk5GKA6hT0BXjFQyFfNBBJI6kE4PuBTfZmsWupMW/dlQu7ccnPX6fSowoD5V2DryNp60oyhJyTjsKTcGk3L1wT0zwBQnJbCUbq6ZDvdmHG45ycnr9TUzEyElVAPU4HSmI+VLKQc9SDSLwWJBIYZ5B5rT3n8RzyhZ2SGysT2DY6Z9alWUqoJ2gd8nH0qFwS64yBjkZqSNSwOTk+hqHp13KV4u4q5mcbAcg/Lkd/pTiHCsGGHjOGB7H6djUQJHIOCDxjg0jhl6MwXqQTnJ9aTV0FuZaCrtYF2KiQnkAYH4DtQcxvjpg4Oe1QhF3uD0U545p8SjDEnIX5SCeTx1pq6WiC8loPeVwAM5yNpJ7elMWNtwDhieMk8Uiks75GQMYFO3HaQBwe4oSaV2hrmGttTgLkk9MU05iYFiMg/wAQ7UwOQwwOV4+lS+eHQhhkqcjjFYSlzPQbcW/eARnaWBDEHjaMD605GOMcDPemK43BASSVyeOAfSkEfyEufmxxt45/GrStq0UtNYomjwVKvgejZJz7GmPEjMM5AxzinQsowDgHHSnzOFXPcDoOahNJ2sXH2noQo+xgUJU9j3q0u1kLAYcgEg96p5IcEBccHINTI5SRQCGGcncccVrZNFcztZohctzgLgHABOKdF8nPXnBJPc1OU2uWjwRjaOM4z7+tMbIYK64OcEHt7VMW9mT7stGx8j52gkEg/eB6VTuLcJIJ0AIJwx9qtujYVQAMD86gj5iZXfBUnn8eBRq9WTovssfbXR3AjPHrxXsHwT+LNz4A8SwSk+fp8zLFcwHoVJwTx6Zz+teLISHCgkY/vA8/jVmB3ibeJCPmweehrhxeGjiKbjM68PiFSfMfrDol5BruiQajpVwDGY968/fX0I9R7Vq2uoPB88g3EDG1u+RXxr+y58dl8LapFoGqzsdJuyBC7kkwS5HQ+h5yD6ce32R51tdwl4yHjbkOp4Oecj86/KsZSnh5unUWq67n1lJRcOfoyjc3iSMxkIU5x/hXj3xRuBLeD5sFVKgdOOM163cWawlnVQx/uliFJHv2rxb4iTx3GpypyjxjBU9Fz3zXj0KblWunqaSXLH3TzK8xJMRznsKoMNhLcEE9a0L5AGI3blPQg4Ofr3rMfOXDHGOTntX1UJyUdUccZKb1QsjmSNWQgHghhyCKtxuZdrSHLY5wcZx/npVWGIKAc8A8AHFXYGG8ZAAP5VlWcrWex0uWmi0Ok8MkgQ5ALA/OQMfiK9K0g4iBBBDHJFedaIhV0CEZz1x26GvS9IUGHBIBPrXC57o599WjYVneIkMAADkda566iLXRAwQTksDW+AFjbDZ44I7msa5ZEuowWAJPIIojeS5r3Jahc3dHAAAA5611mmqI0yxyO/Fc7o6RLFteMO5AYNvzjuMY9jjBro7YCMEEfeGDg1UeXe2pnU95aLYt310LkAZ3YGOuce1c7qQiWZFJ+YDA6+v6muhNuqwkqSfdjmuW1dd12g2lwCWB6hT0+uSK0c5dHuQk7XTI7q3UxEg5GPWuJ8RKrYLjj7pJHUeld/Lbq1tgnqMEYrg/Fi+UAOAVPc9c8Y5/pT5JKOpdLSW4lrESkQAYvgYGc8Doa1NQUNpzA4LlT2AFYmnySpBA7ksAdoPGfx9veunkRJrFyTsUKScfT0ryKlSUXdtHqwTvq0c14dkW0vQXAUkjcfp0r6Z+E9+8umLFIdy4AJAx9P8AGvmLTR5lyCMNkgn619NfB9R/ZKBpFcgfeAAyc8j6CvClOTlbRamtZvl06nqVqytxGd3qRWgsjKOe1U7VAh4A5/CrpjEgAB9eK97D2aumjxqlr6kxkZozgjHoTU1rEmzBTIIwR61V8tsBQxqaON04ZiAOcA16dOfvLT5nLJaWTM4eHbZ9VWcLsKkgYPTPf60288MpcXbLAyxleW3KG3Dvwa21clh8vA4ou5TGjMOXA4HTPtmvXdSLhqYW1PP/ABVoUemWLvGVjRQWwCMk98D1r5z8aW1x4qu3hQYAYKVxjIB5BHv619HeJ4Lm+V5Z9q8YWMEnB7HOPw/GsU+EYVtHLRxmXAbdjnPpn05ripVIxnzxO+nL2S97U+PvEvhb+x714biJomUn5ypAP0rl9QsYlTY6g5PY5yK9/wDib4cdUcK75bgsOSBnmvFNe0wwsWGcA8CvqsNJ1Ic/XqdUbu0oqxwuraN5KhoslMY2g96wHZ7YkneuRgqSK7ySQJkEZHQ1QvdBg1SASWzKsmdpjIOTx1Fb88H7stz1aWIstbmFa3a7RjjIyRnvWhb3C4OSQfaudvg+n5wGBzhhjHIPSmW+qFThsgjt6GuepRi4XZ6lO81dM7W01PGAWyQQpx2OP0rbtLwS4IPPGea4C31IEgg+xx/OtzTtRVtpBBB54Nclkvh2KnppBbHeWVypkJIBz1zW3bzIEBGCQeQOwrg7fUguCAOvBHNbdtquEAJyD6UJ30ZUW+Xt8zqY23kEHH40rKXJwCOOtZVpejCYwfU+lX4r5PM2lwX/ALueTWFSN9OhnKSezLUB2EDtjoec1fQoFz37iszcAxIQA+o64q5AVl5VQWxnFaxppLRmLT2exIUBYuAOT1qvParJzyO31q9sV4/vED1ABpywK6DjIHfFKN1K6ZSgnomcxeaaGOEUEnrmsy504gDqrk4C5x+td01tECCCCcY4HT/69R/2VG7g7QAAQFxkc9/rXTCTjshcvK9zz2bTpDGCUII71SbTnZ+Tkk9CK9Kk0lFOAAR3BqnJo0auXCcn2qqknK12O/M3c4Kawl8khSEcDgsOv5VTltJZo2VznaFxgdK9AfSgdwMWTwckVTTRAWbIzk9Dx+FUoxt7r/AcJKOz/U4mDTJGBUBtpPAHGal/sUhdpTv82e3qMV3iaEnl4XGfX0qRtIAQgJz3yKiUVy6NmalzOxxNtpRTJCAtj05AHf8ACrEVmwB4z34rp5dOWKIqU5PTPGahWyBU8AGnCOzdtBPl6owZrMiPdgZ7AmqpgBJ6DaOa6CW0Bycg/Wsi8kSPIXHPGaJpz6kp22Zhag6AknGQM81zt9ekyMQQCORjjB/CtXW5ESM4BZj8pINcnfXpU4GMgY6Z4FLRK0l9xnL+bf10EvtQWOInJV85JzjmuQ1jUzLvZyXUnkk569qTV9fDrOgJUjIVsHn3FcNqGqyvISRtQKQWB5z29gK6sPF1Neh5WJxUYrlsWLu+JdxkYB5PY1i3M5aTykXlgWyo4qrdX7OwCtxnJwf0qSJSYsk5AIzg45716jcYRSR49TE8y5YoiVHU7cYBOcgZxUrFuAgAHpjr+NTwSKxODgg4GaQQBZOHGe+e3tWXM29zzp+0WrkXLdBsAxkDt0qRYTI4QHBPFNgJwVznJ4HpUqpgj0AwcnNZSV3uaU4xlC8txVBCkFcOuc5qpNKFjOevO4Y4wehHvVyRA6E8BSNu0HOR71XA3DlRyTknv7U4J9GQ1ZXSKjFFDOECAgAknknpnFZE0QLjIBbu+OSPStG4MboQ4yB6iqLy7SPlAPuM4FdUY9zPlg9WwihYE46jpgdqlTB5YDaenuKaYmAcjBUANle4qW3dQhJKljj5eQT9O2KGrbELS2hIlwQfKIJQklSMDH+NF5jyCpByRjOf6Uxl+cjsx7dqWaJkgOCx+UkgDnH/ANaiKl0Ro25LoWfDOZQ4JZXx0wBmt8yMfkTG0nk56VgeG5QYskYbOSAcj610KrsjLhFXPvmuKtC879PQ6KcYuCRHKylQHXJzwwHT8KqSJwHbOQDkkZ+lSkYUk5yedppj48vncBjkHt7Vip3aUURJR2scxq8ssKhmGEbpWRap9qmGQxJOCc8E/StTVHLptJJG44HXH41reBfDR1K8hkeMiNeozjI9/WvS9o6UeaRyRp1Jz91aHW+DtEms7RJpU/etwFAxx2Ga7yzsW4IHPvU2laesNsikACPCgEHpWoIC4OPlA68VySrxl9qx9BRUYq3Yhjt9+F2Ar3J7Vbt4ljOepxnJOeKm8pYIkJySy5I6EHtWNqWomHccgA9gMVnBym9Gd0Wpp6Eeu34jG3JCsDkg1x1/encCD8p6AUt7fieQl8IWJICnr71iXcgUpyQEJIAPBzW0acG7t6mPNo7aj2vV3nIwSTz61i6wEvg6xyADplh1NWZZzNHvJGNgbn0P+e1Zd0oBAjOAQCCD/SqUYRs4S1MeVTj7y/EybbR3hlDuyM+cHaDyPXmr8gaSTGPlB+9QWOCCSQo9DzTiQDhScEdDWylNu8mZQpxpx90gvlXyzkZI/WsS2klimJLdW4OegrXvAVU8kgHsKzVQsARwPTFdELNNM5qlHnfNtY27FyQoByc9z0rZgEToCRyDk+tczasI043MAPqa3rB1CAkYOBxXNVT+yzupJtJX0LM1kJot6hh6g96w54XhmAIIGciuqt5TJwRjA5Paql9ZpcZGDnsQcYpRrNPkk9CpJwehhhwwAHBB+7jrVuJmQFkGMdCPX0qhLusZWEpLYzgg4q5BOjjIIJI479q1naGt9Dkv7ztuSBZFO6UjOM//AF6oyyBCQWxknJxnH4VNJdFsktggFcHoPwrIupwihgSRgjrWtNubvexFWp+7vJjDc7QxZiACeBVcXIiAIAw5xycAH+map3F3zxyPr1qJrtcnIIAFdnI2eQ66J5rjZkkDB6giqUt6ZnAHB7VXup2nbaORnIqW2jEeC2Bngc962tZGTnzO1i5bAbAe55yDS3U5VSwUkjsBjNJGwEj4OTnncMY+gouvu5IJHce1Z3dyr2KcEzvdlhjHGNw61tLnyAC2FB3YwB/+usSGJfMyQSCwyxOMDPSuklsxGFaJi6OAQG4K+oNU7NmtGUtnsU4iGkCHK5OAfem6igeIxkDHXkf1qYOuD3wfWhh5ycYOD09R7Vklqnc6KjuuS25x93AsM/yHIA4JAOajtpWjnBA5z1HauluNPS4TaCElA6Njv2NYktlLbkk45z+NdbaeiZ4rg4PU2LVQ6E5xnkjPX2q3boUbeVOD3PT6VmabIVjUOBkDBxWjFlJAR905Ax3rkkpxPVpSdlZFl5FII2nJHUHpSJIQpBB7EVKHTcgxk46ngfnUEqqZXCq3HOScj6Vl7z30O2EXUd5O1iwkpfHyYDHJ3Hkf0qY/eAz2zn3qnasVcjjA65HOP6mpkd5Q7EKNp4weoqbK6OrmST0sS3BBUAHLseM/rUCyDPrgEdehqTYu4vkD+6Cc4pnmDzBnGWPzYHStk7aM5XrrcGBkhYhlDDkBh/hURctjaQMcEetSMwwVQ4BB6dKru6QhRyd3Q/jVp30RjzVFpcljJhyc5BHSr1pckDqFGeazWJ2ZxgZ/OliJjG4n8D2qJpr307HVTlCKs9Too7lSQuclu4q7aTMvAKqxOB9K52KXy2ByM49avWV+xYhjznjI7fWpjVqb9DW+t4r+vU6W3mK5zgv6NxTZSJ8FxjcPujBFZ8EnmPlG3ADB9qvWTkP+9Ifk4z6V0RqxXzOdqV7plXVNEne0kmVCRkAE+lcVqNoLdgzEnBGAM/nXsutXMUHhDzA0ZlkYFJIzlkAPIx+PWvGPEepF5cqRsHB4712TcOTTc45z5HeTsV4b0RYL4RixUL/KtWC986MsSMgDOTjP4Vy4uULIVKgk/wAQrTglJGRkcZyK5JRk1oyoYqK05jcW4aXcASPVfX+mK0LC+a2AKMUOcgqcEVhwTxlMksAOnfOferMd1GhOMFsYwfWsPZy6nqUqsN7nUWd26yKyHaAflIGMfT0r0rQviTcm1XTrx1ZAAoduWwOMc143bahwVBzgAlgOMmtK3vGIDAZI6Y7e9cc1GUk5PVHpxlzrVXPXH8SwxqqRnLljuUDgL2wfX2rM1XWRhxsy6EAkjpn+tcJZ6x9mnG5ycfKG5Iz6/wD66vah4hMsa7UTOApZQQT781sp6a6mag4P4DTl1OQqzxvsJUqCRnA6dDWBe3MzRkM5ww28H9agl1D7Q6AOMdcHoR9KivrxHQ4YnA44x9ab5dEmKUpOaSRDIA6gMQSDwcDgj+VVXvpFyeSAecjrVUXBVC54wMnPao2uv3mFO5tn1+vFWrbXJqPkXvNm9PdIumMsBPmMpynQY7cjr717HZeIWuPCWlRBWWKKMnaxDZI6kDqBgivFfDl5bz2l5DNGJXPEYJ6HGBXoPh7bPBa2byNDPwshIIAbOCAP4eK5KnK6ilLoeRWUdoblu0vLj+1FDTKiF/vMD0zwPxr6F8Jy2tt4etHcfvthLsw+9zxx/jXjln4WsdRu5TavK9zbSmBjPxvIwScDAwMgZPfOK9isbJBpt5JPcAWtlArGUggNgDI65AycA+1djs2uWR5zqXlsQeIfEVve3sEUsgligbc0QH3R6Eep68Yrxf4jeG9S8WXDymWGaytyWghaTDccjj/Cu11NDFYQXIO97gByq4ACk9R64/pXjfxM8V3VhqsVlBOBEAXWTBwwPQg+vbBrti5Rdoq5fI6i0djhtVivLG6CTxiNlO3aMHA7AmrVtqIaJEcggMWAxkqehP1rN1LUpNRdZXyZQOcnoaqxyNA6uzgMpBBz0Pb8a87EyjPofTZVTlRTs/dOhg1FnyHIBUnkHtnirUOqsycYR920A5Ix659TXOJcARMTgnJOAMHk8mpVuRGBg5wMEDmuGNNPY+oo11KLd7nQjUdjM4ORnOCM4PSoJb4ysN2SB7ZrOWffAAHOck4HGPehvuBS3TpjjmtPg2CrSjL3o7+htWN63JAyBjOOMDPX3+laUd+5GCeAePeudil5AAIHqKvxydGPJwRjHSs5OUneJvh1aNne5ofbXDspJMeRgHqPxpl5fFQ4wAp5IBzg+oqixDR85BQcHJOf8abIrPAQQqkDB2jg0opXu27jqc7TXQik1B5oEUBgcknHGMdKia9dwUOeeCP/AK9OsxGkZ81VQhedw5+lZzsPNIDYGeOM5reDvd2seJzVYWcnp56F6IgIcq2RkEk9Px9agR2yQSQXGAQM49xRzIo2oSe5HerENntIMoHqCecVcVG9psJYyPNywjqQJgOA+5cMTlRjt0NLG4GSXDuFKnHbPr71YdkRSQpJHTHeokYMTuHJGCMYzUqEVK8XdinKvPSS0+4YD5sJHUDgLQqOu05JC8HJ6HtT2wqkbdpHUEdDSySoMYYEHpjmlUjpd7m9OpNJQSS/Ec4kKhgCDjnjpTooDtEpcrgkAZ6571RuLmWNVAG4E88kcUya5YxqMngZBHSpU3e+hnOnJpxlI3LYpEpJAPHfmoLjUrh5U38EDhhwCB0rOS8byVAIJIHTufWo57kmVMKc4544Fawd04t7nPKi6dJRjb16nQw6vKhTLAY7nnNasWuZjAIBBxnJzz6iuOgLyOCp4HYDr71oQI742jHPQmslTd1c64qElyz2PQLfxO6oCHZMjDYOSQO1WE12QsmXBAbco7jtnNcVbK6YZ3IDAdR93/E1u2VuFdHklVkKnhT+Rz/SpVPlk7yOyMaUXaK0O90jxAUwFfL4JK+nGM102ha1Nc2r2oRnYEspjXAJPXJP4nivOtKuFikiPmqUQ5ZXUEOPTPWut0jxYdLmGwKACGAwOcUKs47O7PNqU/bN6Hf6PO8tsqPjepCAk+g568n61o3gjewKEADIY4PJIP515tb+LvL1OWfKBZWyyBcYJPqK6dPEFte8CYDjkHtXXGu002tzyp4fll73QyNTjn0nUYL+2ZojLK0bGIEZUDIzjtke39K7rQ9NTUtBnvWha4Eq7Q0i8AEHPHT1rndd1K3bSLC2sRI92pLTFgCjHtjqQMfyrR8BeJpNFe9sNRmkMEzfaYmTBKjbg7R2A/rXU1zJSSsedVU6jUrIw7+YSzyWl2rERweTHycDA+TB9Ae31rz7WLUQxuhQkmJllC8gt2x6DHrXfeMb+C6uop7M74nDFTjAHvk+v5Vxt9Kl9ZSFgQ4VlB6E9vxFE5ytoeooydO3RnovirXY7TwZpFhbDy2itIxkH5clRk49T1/pXFeG9y6lJcISrzL5LN6qccc9B3rT1KNPFXhHS3tX3SW9nEJGPBDgAEgfXt2FLaWaW2kO6QCOVHUErwxIBz+eAaUVFRvfUiCh7NQgjN1TRSNSmSKcvEzklmbAH0+vFa/wt1I+E9duREBumiGwyjILAnI9e45rnLvWHZ/syyqZHG7gZK/jWobptLsNPvQAZYrgLKAoJZWHBH5H6cUneXx7GVaNRxUWXvHnnteujBxjrknk9f0ryTxGrl2Jbbu5KqcZxXrXiQHUI1m8wSmQF90ZHHcD/wCtXnGtW6ZIc8jk/Sokk0e/gavPFN3+Rxcu4xgEZAP3vQ1lxu6TMCoAZj0YnNdJqNmqsjoWIOQV7DvmqSWoSUbhkHGBjgf4Vw8/K7LU+kcOaK5WMt4+hTKFgFbnGR1waueFWC+IXSdgolIRSpAIPc9sficVVjbZKdoweuc1HZzLaaxHKBtZX4bGB6k++TUQTVRtnn5vS58FJ2vYxdZt20LxvDe8RkSHIB/hJ5GO5PFfrh+zpqg8d/BW7tJnWXNqVZFOdrFR098fzr8qfipCkup2t6ihnCq5EYGAxGc56AjnIz+FfoP/AME+fFMep+FBa7j8+0yBj0JjU4/WvRqNtK+h+LYySp4mnXvZaHzv4rtpdL1q8tJhiWGZ1ZT2wxwPoBisMSAtuGAOwzXpf7R+hjw/8UdZsiCP3pnDHqQxPB9gMHivG/P8mYsCXB4HfGO9RiYt2cdj+gcLP61h6dSGuhti8KlCT1IAyfWrv2x45DC4OQdrKe3qKw4pC0YKjJxkA1J9qVQQxAfHRef1ri51DW9zaFLmdpfEdDPfwx26RlAr5yMHBP8A9YVVn1FmjwMZxWNvdlQkMBjcpfkEHuD+GPwp4kyUJYKSuSrdR/SuiLU/hZUY04aPc1Yb0paeXK6O5O7cBgis77Q8vzseO2Byaj+0iPIBBKnAJ5/GqzXm9lVgB2wp/KslUlBuMlc0oJqTla6Zd86VwApAYZGCB39atROomRZWB5yAON4749qoRsAADg59f5VL5oEyOWXK4JB9PSt5R5lu0OpU5tOU9tttTVGOHwRyMGrJu0nwEz05JPesmx0d5I0Z3VWIBK5BxV+Szaz5RiSMYOe9bR02PxipSpL4XZk3yoSSelY/im6gfTZUAywGSS3BHcY4pZJZ8hSDlj1AOKxtWsJLy3likDAOpGRz1HWqvJ7mNTDL2fvvU+XPFsBOsORyfmzKegG7gf59K5C9P78oCuepJPv1Fdt43s/sN8YjLkhsBlBOQP5Vx95tKE4ABOegNc01qduAjF0ilOc4UHOOdoOabEgQOHwCOCM9TSrF5WCBgEZApm9XcAryOcnsahM9tLlW5KrgZBAK9hjtU4nQNgSMyYClmGCc9qp7/kYgEnONpXHH1700YL/fIC/MVrKXPHc29ryqy1NbIbcWO45UDBzgDtmpLT5N4OeeRzVCGdGyQRsJyKspP+7OxwpUblJ7GqWq1WpzKEnLnb1NCOcbggyF9QMkVo28wjUgOXGOHHGfesgYdg6Nlz1yMAHuRVyGUB9gOQBkkDAJq5NRa02NeVyTsrakGpQBjuBwTyM0yCANHvY4XqAO9XLjZNG5Qg4O089D6VnlWtcEMCG4wTWz10jseW6dOnUvJjnCumQSufzA9KbHbGZjgn2+n0qcFbhAEHI44OSD6VoaOIrS6j+0xO6E/Pt6ge1aU9NETUXP8EjDEKiQqchvQmmyRNECASc4JBGSD9a2PEUIjvQ0KGG3kLbckbj6Ake1U4Igka5OdxPAHQ1Lg4u8uoU1BwSvdozDDtyNmAfmJ6Z/xNBQyMFIwo6nFXpItsxJOQeQaqNKI5wuGIJ5OO2Oo9a6oxla5MnTU0n1EKCFM5IB746UgBSULktHgEEHIA9z3NSxMXwpJGewGM0+4j8lADgZHIx19jWM1fQqyi+ZaItJP5a7QAw/vA/5NT2WqliUCOhB6t0P41SspCzYIGDwCT0960IEQPk4GOee5qYwud03OaTi9P67nQ6RKryqxAHHY+tdK6s1uQhUFv4mGQB/jXGWEgWRnCkHOSVHH5V0NtdGJCOu7seaibcdj1qalKCaY64UREBlBJPDA5xVXU7OT7KVTDKQQCT2+tPur1EZC55YgDgnBq3Anno0Ur4Tvnsfp61y1EornZ3xg0mjx3VYJo3dsAEnkFsYwcYyfp2rT8O3rfZ8kgdjitTxxpsVtC+xs5JYMyjIP0rmNBuC7oSMLkAgDoTXZTqKtC6Pz7FxcMS421OhvUEhyQSuOnqe/wCFYy6eLl3RQE/2VJGRjv8AzrobmFliJH3TyB6ViPbvuYkDDHjJ71cG4aHHCzrXv8kULmL7IQhJO3jIJP61seEbuW01azmMyhBKoOccqWGRjufSsq/QKoZySe4Pan6VMYZkdc/KNyjjB9/WvSwM/wB9Y9SCjOVnql95+1HwN1pfEnwi0q4lZRPHEIivck84P0BFN12JoJGkDHIIwFHNeY/sF+Jn1r4YnT5ZhLPb7YwQcgrtHOfbivXfE8Kl3wcE5wO4rhxVNQrO7PGx1Nwraqx5f8RDcnwxex2ql5XjKmMHJYYyB+YFbnw3vp9Q8Hae08TRSFAWLdzgAgfQgipLm3SSJ0yUBBBAHXNQ/D2byrGexUeX9kndQh56nP6jmtoOMl7pzQ1ulsdHJG2/JP6UOg2gggntTn3ZGGBHXkZpq5OTnPOB2puXRmFrCIu1STgmlVwRgge4pkjbBjjHXGaCBtDE9+hrmna4+ZtarQdI44AOSODnsO1QlfmDEjFPLBjk8nvmmv8AOcDAU+tKLVvd1C8UgLqM55HtVfaSQAQKlcfIFx8wHBJpg+VhnAPb/GtIq+4WutAwUGSGGOh9vpSOQSMg+1KwDOWL7s8E+3+FK6hUznOKOXldwa6NiqvqBgdO5p24qMcAZ45/Oo42DYJJGOwpDuJHbnpmr0etgt+JImwEkEj0FSRzbnJL9sfjioArAFgBgDBAoDAfdbORj/61Z8qWqRPLFK7RfinMgwR04GabJ8zoxUkjpjjGe9RoSBxwOMkd6cHHfkY+tVawt2nfQl3EgjPNQNG6uCSSKUAyMMHABzwetTEhkIPbPbFJTRtzJIt2Mo24YHfzg5wMVoIDuJ4GRWFaFlkwx4z1NbYBMYw+Tjt2qZNOS5WTOC6MlMpU46DHWlhYFuTg4wR6/wCFRZ2nBIB9qeAEB5wQRj3rWUbrVmeqLWAwBBHJ6GpIuASehBByKgjYAc45PGaldiducEYJGB2/yaz8kxcza1GiMADGSMcHNJtzkZw2e/pT2BUkMcehHNDMOACCcfeUHk/jWTTuaJtLQYiZ4JJyODTQmcghT6e1SbiCAR170hjKk8kkn7w4/nVLTRj5ujIShJwAAPpQ0IVSCeR1Hp7Yqyx+cgAHBwCO/vzUDrkHIyQM4BoV72BO5AyDcOck+tH3HGckn36VIE3KSRjB9aj8sg4HAHPAxWjjZXuLce6BlOOCRwRS9QBgge/+NKASvAAJ449fWnZBjxnBHUDtWcby1EktmhVjLYwR05zSlSjAEjPoO3saYMjO7OM8gCpH4+Ycg8kVV7spabEhAYccD2qFlC+uacCSeSRn0pXXnrjiiXK/hKUna1xEUnJccHpxnPqKXGDwP0pGYFBRGwRycZODg44qeWWxPLd6jWfDA4JUnHzd/wAu1LGF3naCSR6YNN2iRgM4UZI9jSITGwYnt2pzjZXHGFleJOy88DAPrTfLJGQw69KQuHYAnjPLe1S7QAOeCOlQkrXRXS5GFJAAHI6570jkxkgAFT6+tPALHAGTySRxQ6MGUAg8cn0PpRa+yG1pdkIO1sY74ORileFCpDDcDwVNSMoYgk89smmKSMl8gA+orZO9rohydrIVEGFwPl4I5qSUnPynt1xTAA2MHnrRKoAGc8+tS09bIFeWiECgAkgj8M5pEUZOemKdtyOo9wKQE/5OaWrKle/YY7DJAXAGPxqMk4I4344PXBp8jAKODk+lM3BVyo5z64pOMovXYenzARZbcMk0FFBIZcHHDdcE0o3tkg5U+nemvGcA5HPPStFdIUtVuNiOeScZ9Rjj6U8McfPg02MAtgjpUjAN15weQO1JczYJJsYNmcBcnjHNAjCsSWx/KlA6EDOODjtTnyyAYyPUir50TdpjQQz5Jz2o2FRkN3GM8fhSFR7ZBp6sSBwPf2olPSyQLe4/d+7OTzVaRScEY9RtOasuPlAPRv1/zioGAU7QM5HJNYWV9jR2b0Qse4kEc/hVsOoT5sL71Wt96kE4I6ZFWmwVznaR0PpQ2tNCX7rBZiqnBypNIG35GAFPoKjjRXOQc4GRzViKPO7nGTznvWqd3yjlKN0kTwsUUA5YZ7ir9qRJnJO3sM4xVGLayAk9DyCK0LaNNuUI+hHWps+byBrUmkPPJAAPQHPGKVVCkEnIPQ0iAgAEDrwcdqVhznofc05R6sjVaIjvYy23oe/Haq8BPzqQcEFQB3p9yGGD684pls+Sx4yo5pU5JS0KUeVXPTtIbztLts45jAOPYYrmPF3hqPV9H+1pGRfWWWjbP3gOo+mP5V0Hhps6NAvdRjnv3/rROzzR6hbJgybTj/gQ4reo7LY5I3vofnf+3/4aT7D4T8VwQKCWaynl2gkBiMD8wa+NdyP84yCxwMggnFfpb+0R4P8A+E5+COu6cUU3NpE11ECOjIdzfjx+tfmvFsaKGQqQSoYqTyDjkZrxcPywnOLW57NOLqU3Fqxo6HdSWF3DPEWWVJFZccZIIOfwxX6vfspfECDxl4A02VJvOZYhGT15wDz71+SVqxjnJXdt3blDnJA9K+1f2BPHb6be3nhyad8ljdIuAM5Y5H0HHT0r36N5UznmnGLg1e598WkTw3l2i/K6yb1A7oecVsRuJV3Kcg1TiIe7huBj95GVP86thAjE54Y5/Gg8vY4/xp4YWWB723X5kO6RB39SP8K89mi+XngEdDXujKGUqQCCMYNeX+KvDo0u+bygRbynKH09Rn65rGcObW5tTlf3WcVPFl+QOfaqrrtbPHNas0AL84FULiLrg8dciuVxtJOR2xvG2t0VyxK4HIz0HpUG5NwyM4OcjvU5XCnnvULAbjhf16VMotO72N0nf3WOZlwSM89M1W4fOTnJ9O1KVAYnJyfU0c4IBIAAIwRyfQ+1ZN/MvZK5Xcjlc4A7VCRg8jIxnrVmSIhyWILN6EH/APVURzGCHwfSjmbjaxM5aaFeN9rZB+tW4ZcMcY56mqUxSQgj5SO1SwK2NxIx2ycUW0tfUV1FLQ007nNKkpibpj696pJMWIXJBxx9KsZJAB6dKSvC2paipeR0WiaobedST+I7e9ev+GtbXUYPKJBkRQR7ivAYJ2hbIPTrXX+FvEMltcRyIfnXtnqO4rtjJK1mctSlzKy3PbaKq2F4t/axzLwGAOM9D6VarqTueY1bRhRRRTEFFFFACd/pWD401mPQdAub2RwiQgMWJxwDW48ixrliAPevmj9q74px2dnb+GrGVXkuSDMYsuc5+VMDucdPevMx9b2VJpPVnTh6bqTXY8n+L3xYuvGepKty7y6PY5eOzDELNL1BfHYf/Wr518XeIrnULqe9upTPdy8ySZO32UDsADwBXY/EK4j8KWkGhM+dSI869KnlARkRk+vOTXiuv6wNRljjiZ0t4ZGYRyHkNjHXv9e9eDh6VtN/M9lOaWuxUv7svvbLdTjnNc1q+pBLZ8nAIzkH+taNxeNGHG8BRz9P/r1yWp363Eioo3EjcWzkH2zXs8ivbc5qjmmyKOQtK77y4bgKeMe9XApLIck4Hf0qpCqbiUOXA79wKsPMSC4Yk/Xgj/CuhxjBWRjGPOrt2+Y+acIxU4QDAUg5J9aqGWONXLHcMk5xVeWXzmJI+fs2MFT6imPIkcWNpPbAH5mtFaydjbmlJciQlxcEjahDHI+VjwR6cVZtwI42OMJjr6H0qoCkZ3ADIPJFMmcy/MpO3jA6Um9TD2c+b3kExM8xQE4HNaNlbkqS2GAIAAXGO/XvUGmQmVyzjJJJyBjj0q/dzfZISqMSG5wD3qHFpXHaS+yR3cxUMCQSRyGPWqH2gtlWOR7/AMqpzTG4IDdV7+hpgJVM5IZeoopw5XcfPZWY+7ujCdhDMWHDYHHtWZPONpJHGe1WLx3dBkqDwDk+vas2RDny3JbBGcnpitCI8rYpKzEEdBxyMVdjjQxghsk8EH0qmrCLGACoOdrdCT7irKSbTwqBOowf6VpdrRscoqOkmaME6xxgggEcEH9OainudiFnKhSTkNVFpHXOcfMDwR1FV2kIALAjIyFIqVPS0tyfd5bSJg3lxO2WZc8E849qptcmVjuBIwOv8qmSYuhCkkZDHjpj3/Go5VC4BIx3wc9afx7SMbRn8PQXaMgsSF/2Tg1F5zIz7QwJG057gUTBJJiF3iPqhYZP0JpGjI2ksxIGOTnNJQa1uDjJWYNiRSgOGIzkdvenJiNCC3BGDxnI9M0x4SGMgcofulgeSD2oLNGwJAdR1X1oktNgcW3aS0+ZI7IcsgK5JIBbOB6en5CqxRgcksy8cA4x709QJogSvLDIAHTvSRHaoJIKnnPrWdmnYfKk+VEkaeZECBgkkYJpPKXIDkBh096R3FvgqSQeDRHmQsygtgcgDtQnqaRvGV7DWcQsEY4BOD7VG7hUOWyckHBp+AxJyAMHOec1XdwzFApyQCCRwPb61b80E/e+JWHxtx3APzDPpTpHxyScds01FGBuBQDJ9eR0HFTY8/DZAJAzxj6UJXdkjKCkna4xGVo8gqNo5BPP096aRjIONwxkg5HPT/8AVTQBgqcgE/eWpOJSMZAzk9Bmq5JJFO71GZy2ccnvT9jNljnOO/HFNLqHygHA6cg59QaXO4blLAEdCc1m1KOyIUnHRIYsYJOc5AJOKgZhtOxs98Z6j1q0AGHPXvUXlgtgKASCMsODWsW+w1drUSItxgY9ic8VI2Rwe4pU+XJYEEcHjH6UhY7snG3qD7+lSykmNEfyDJBIODgY/Go0yS44wpyGYgcH09al3gEnHAHBA5pgyWJKYHeo5BtdWNzJE6kglCck+n09akZ9zJjjPJzTSW3phhkcBScD86RZhIFccgjII6GlyyRtGdlZj2VPNyQfQEHtUxG/GcAdKgCCRgRkkH7tTIDwZBt4PDcYou3uaRlF6yHeWikHknpx/jUUsIUbidrY+6SDwaeDkgAAhvxqGVWL5Kgqv3fr3+lU5KS0RmuWpeyJbMiXq568AjHHb61YnjACgACXJJ5yCO1V4mRwCCCevBqyc5GR24zWfNbqNqKVojA5KgnOB1GKRk3LkNktz07VHcM0ZiJGwPkgAg5x1yPSgSblBPIB5Gf0qo23kU3dWQ2SFmj3kcA4Jznn0qCN3yWLA88c9ParURyjguxDHcAR0qNYAikZHHp3ocr6GfK9maehXZeVGVjvQkgE4wfX6D1r7a/Zr+Kh1zShpWoTkXEKfuyxzyOh/HBFfB8VwbWQFeMjBHtXovgHxnL4X1qwvY3IELqTgn5xnlSB2r5zN8u+tUeaEdUetgcTOjUVKS3P0hcPe7o2cRkAjMgIxgdMdc8Yrw74hoq6hKJCHJIXeeeOw/DtXoPgrxpb65oVveh1laWPeGU8BupViOhx3rgvH7x3V08gbaSxYKOw6Y+lfl9LmVdJo+jm5Qi9Dza9+QgnCjtWdcKGJI4IPfvWhdSnJAAx71kSyhiA+UPqBmvo3Omlbr+ByK8VbqPjJQlWIHGcHvV+zm3ZJI9iPX6VVGJACcgjjrVq1heNhgA57kZwO/FSorpK5rJ6XZ0/hwlpDIM8kAj3r07SIzIqkDaR1rzzw0GEiEdMAjA6jtzXpGjuY1BIwSOQa5KkbyvKNv1MlaXQ0GU7QOhrGvUKXCgnBJwDnvW1KjqMqRj2HSsO7zPfxkBsqu3r1Gc8+tZS7JFJKJ1GgwfMAFx3wBXTRKikHeGIGCATwfp+VYWiwFIgeM8dulbyDdgEAn2FWlptdmNRa3uWywMJCEZ7ZFczq0G2UMAcg889q6R3Zox1LAYDdwBWHdsZXJZcgHgtzn3rd2a96OhzRm+pXLbICCMrjrjtXAeMEDXhKkMgbcu7nivRyRJEQ7Dp1wB/KvO/F8TRykkqQD1zmuWq5wVjopSbd2ivpxWXaGxxgY9a6kQKLJy27IU4A7nFchpD7liwCQRkj0xXZ2eZLTcw34OCrcAj615qjPVHpaxtY4zTY5FuJRD+7DjAUkcH69K+lvguwk0KJgAIweOevOM+/NfNtuI3uGSJsKWOCvYk9q+lfgpE40RQ/HlEAZ7g9K8OqlKd5q5tUTlG7PX7MFkTkk+p6flWiFcKM9T3qhbMCFJOSPStKFicA9BXrYVXskjwKu404BIByfU+vtU8S/w56dutPZPlPTp3pkPyknj65r3opwVuU5W7okhXByeCexonXeQGA2njkU5d5BPB56ih2Pk5zkdK7IPTTQz63Of1i3XzVZkyuduMZIPas272G1fYDjIDZ55/pW3dTg/KSCeozWBqs6JCxJAwCTXn80qktdGd0F1Z4z8SEQXAVRgMNp5JwR3rxHxJYhYXwN2DwGP9a9O+IetmXVpWwdjYAwQAB6VwOohbuF8ZyRzkdBX2WHbpU1GWp2+/bV6HkGrl4ZjgYXPNYU2oyIxMLlCRww5I966vxNZFZ5AhDKRnOe/cfSuF1CL7OxEbYfB4Bxkf4V2KnSqL3TohaKTZbvdStb23CXeEKjJmHXn/AD0rFu9LSFGMDickA7jzx9KjllQxMr8HAPqMHqPrWTPcTQyh4pOMYw3IIoU50/dSTR3U6/2V/kXkuDEdvAVh94dxV+1vwmSXwR0wcZrn59dE0mye2WL0ljyc+xHb6inSIk4DwzI+PmAVufy64rlaU5Oysd0anZ2O2sNeMZADEkHIJOfy9K2bHVwx+9Xl8V48R+eQb+wHHH9a1LPWWXBR2GRncD0PpSdNrd7dDRq8k2et2OqghThQDjhSa2kvV2h8gHPavIdN1kpgs2dg4JOePX3NdVaa4P3YY8MMjJ5P/wBauKrFxfMvu2Fe7vA9Ht70bASc1bt51I3Z47gdq4221ETKhDEEDpn8+K2bS+XHLAYHAPeq5uSK1E1J6pnWWlxuGCMA+9aUCI3HBB7Guatbs4BDYHQ4AOK1NPui5KkEDJwBzn3qFJvdkwT5macsAVlIGRkZGe1WIkX7pHHY9iPUVAtygIycj3qcTJu5weg2g+tNtprqb8/dDxAgLAAkHOM449qh+xgPwxx2GP5mpJr5I+CCoHX5ScfgOaY94keRuDZBxjI6d8eldEF1I5kmwW1R+MADOOagn05Y8ng5PpUsVyjklnAKgZwOpNOedGIBOQDkZrTn5tP1M1ZvQom0WMkqP/r0OSoJI5xjmpru6SIHIwRWXNeeacb8A9Ca2m9NEbSUZIbdy7myRljx1qlJ8pO1So9SabcXQBx1IPX/AAqlPd4idQeSOSB0/GsEk9yY04vRCX0gZTnkHrjtXManLEU+U7h1DA9R9KuX94wTYGOTxnr+dczq98IOQ4Yjow9PalTjFVOpzVG6V4pmPrl4IlYZy/QH0PrXn2t6qBJKAPKbuV7n1+prU8Ra2sIYJtU5LHBwSa4VZJ/EGr2lqGY+ZIqmPqMZySPw612TjFR55qx5lSSUL7/Mj+w3ettIY0JjUZLdx+B61yuuERSTW6ltgO3JUjdivqPU/CEGjeHf9HRUdYQzMByW3Y4J9v8APevmTxahOp3LJhQzZKHqD3pYTFxryslZHh1Y3XK3qc5aqwO45I4GT1rVjkLRoCyuuCBgdvf1+tZCK5cA5YqcgccVow3R8ogjhufTNenLRnlJ62LSKGCHAJJwAPWlXes211II9eMe2KqpOplUYJzxgHGT9e1WbcmSQlCwHIw5yR+Nc701aNJQ0v1NS2Qvg4AwKmKKuTgEkjINRwkIp45I5wcc461IkRl5OQAe3eudu7siY3VkxWtxt3rxt6kDr7VnTzBSygfIDkA+taNzKIkOApJHPXisecrKpJYAHv8AyrWD7DlUlbkWlivcfvGHzZBHGO1QiEFueSO/rUkSBWKSEkqeR6UO6oM4BAHOR0rqi6nQx5XL4gVwJcAAnBAzTljG0qDhgOB1pjk8EAkdOmal8ss5aPqVwePTvStJbFXe1xI4Qykg5Ixn60jybo3JHYgYPSp4ozHGWGGAAwCepqvdZRCGJDEHt2ou7mbm7knh2IxiUoc+YRuPqB/SunW7EShMdsdM1zXhxSFJZyNoAO3164NdNCCHLocHIGegGenNcdfSadjopp8vu6EMzLtBO5H7NnAqhd3J2OgBz0+taRAWUsGJAyFXHQd8+v1qncWQumURlmJAPyk5/SpjCTd2b29123ObjsZb+9SCJDJvYBgBnA717X4T8PR6TYQgqyswyQ3pWX4R8J/2bmeUB55SG3ZyVUdBn+ld3ZwgKdw5zjnuK0nUVT3Etjuw2FXJzz0bJFgHBAJ9eakIEa5Ix71MiCJBjlemDVO+O0HnOOcdhXHyXktDtUYw3Ibq8AQDPIPU964/X75pSQCfqtamq3OxSp5GOwJrk7q9AhBUZc5yM966owlb3UVCrGL5WyrI4kUqQAR3rNnBLDL5XHAznip7mXdEAoO7P5VRnOxCCeAe/rVqEtglFyjrr5kNwIgpCZHbJOc1SmcQgKOTnFEh80nBOR0H8zUKNjcSQwBwD1zW8abWqMWuoIzIHLDG45zmnCYHIAIAOCCelRyuQ5GQSOo9Pak3hsAH5sZ29/rR73Yx8m2PkI8t8nIzx7e1UkAdWAU5xwamZ8rg435xjPFLboFfHQ9Oa0UtNzKdtLEao6MCQQD1OKvQSCVuuxsfwnn60y4jlRwSBzycHIHpS26AgHqc8fSofNa5aUU99DprIhoQu9sHoQe/rVmSPYDgAk9cCs3T5SoAJB549q1VIcjHBPIxzketZtyaulY3jFct7mReact0SCikEHORXPTI+lziNf8AVjkcZ3AdxXYtGEyqJgsdxyc4qjqunLcQbcdfmBHt71dOqr8kloYVY6e5ocdc3hJOSVLH8KybuUhSAck+/Wr2t2ElhgE4BOBtGfz9KwWkPm4Yk4r1I04vWJ4tWUtmOEh2knqKYod36ZB9RirMMQkYs2QoOMYqXZt4GCB04qk1HQ50v5iukG0kjGcc89KWOVgoJwByOR2p/mlC3IIx0xVd3aSUKBlO4xmtF72ovdWzLCXC7QQAePvelSvL5oAA+UjJqvHB8m0g7c8FT0q0mAuMEkDBUjis3vqDk00mVZkPAA4JH5V0xPm6fBIV4I259x/kVzzQnkjIK888/hWvpd7DcaVcwEsbhQHWIcbsHrn0HeiVuhrCViMbOc8HPGe9NjnMMpbjnjjioZGy3PQdRnrVNZysn3s5P5e1QoHVzOK2L1yVI37cknqBzVUqhGJdy555HQUPeqyhSSGHUYphw5BOCSMA1rytO6OOs41HdbkiWaJGXRic8gD0pwJbIJIX0xTowFGCTuPYHio3BSQhshmHc+nahq+sjelLSxo28iFckEkdRjqKZNFskSQYCMSHUc49P0qC3cYwVKgAjB705pUZTGWJOPWs+VI6JU7r3mSRyDzCR+veh5E43AEg5Bx0qujg5UD7ozjpmm71aUkDA7A1PKiIz5dFqXnACZQgHr9aagCjc/QnBNVTcGNj8vIPUelPa8VlwRgc0+WW6NedPpZjzcBpCEAABHJGB+dNnKTZCHbtPOOxqFnDgLnABzRvAGDjGMg+9PzkiYuW7sSLIxULkMQedopjSoxII5BwAaiRkUcHaTycHvSNHjuCe3OcVXK2tEPmu9C2swT52AGDgAHPHrVxZVPQnng4PGPSscTleCAxJ4PpTw5copLDGWUfhis3TkbxqPudBaXBVwdxABzwa2bW/R23cY7kg8VyFrcCMybjlsY57ir1lfFHR8lHUhgVOcEURUo7HTzKULa3Oy1G9ju4I0RcIoOe+TXE+ItBiR8iQBMZLEEg+3rXTxs8o81huBBYhD1rnr+7lkmEFzlEBYhgCTg9ARXo0pScbdEfLYyb9pZts56y0eFr1VlYND6gc1rrbRWspDrmJegBxkfWo9Os2KyZHzI3yg9x61pyKjW0ZdMtjkFc8/SoqT5dSKUYtXMJlCyuE4hzwB2pVkGS3BGeW9RUk9u6ykKpKnOTVVwUBBJII249KwUubqdsHy6xZqWs5RQVOVP8I6ZrSV28lSWKHHYcE1zkLCNxs4yRkA1r2l2w4cl0znGOlYSZ7GGrSlpzGqs5WMHJ3E+vFSRz/IwBzu65rPnnWQAIAoz0HFIkm1QAcEnAFRKPMtrnoutb3dy2XxKRkYxgcdqrTud2AeM+tNuJHWLIGD0yT1NVw3GWPTrSipJ/CEZa6ExkRARycjaaqXTMwIRCy8YKnk/h6U6ScMSMYHIOD1/CmS5aIBSUGARg46GqaaexFTle7H6LcFZyACq5yTnqfwr0bRvEkFtBCCTHKg+8ZOp7Ed/wryywR0uSqDIOWwPzNXoyWlyw5ByCR0PqKiemuxxRpKs7I9b8MeO7bw+115rt5c8hmKqMkN6g+/cdDWrF8dFRdQ0y4jkn07UF8mSNAcgjocDjjHT6455rxbeSCM5HenQOqbWaTAzkEHn2rNaq7Rv9Qha8tT3v/hNdHj8HXpe6le5UhYI0APlsB1znjI6jB5xXkfiHWBq6l5SrMccECsea/ICxgAxjJBx3PU/r1qspVAirkEcgkZAH+NWqskrJnfSwmGgrtW9RE/el8nGCVIPelMI7knnB4HFSgLMCCOQOSOOaaImQk7W3Y4BPB9j/AI1zuMlqj04qnFafmMjhCPg8qTyR2qdVVW6+ucd/SkmiOAAWJzn5u59PpTzHnDAEYGTgfpTt1RrRk43jcIiyMN6FH7AngE9jT5GcqGBZzkYUe/v6CkEBZsNjkVchQQIu8jYSAATgZqE5Sd+U7Fqrcw6xLIfnwzHOF6YHoa0YpUaQKZdmR93jB/HrWdHIm/BZhg5yBmpWud7AB1QZyVwOaGpdUF0lpL8TQDKEAOQM/eIzmq91cmNtoHyrwOc596pCYOZRkhgO4P6UqZZQ7nAOPvH9KfKp7oznifc5IvXuSognO5iQrcfnVh9PgaU/OcAYKkck0sblY2UIxAGSSM49qryF4ULYYIeckVahPojlVKhKF6srk8bJbYVBgDgnHQduaiub0PIgRgApw2Rn8PaoXUynDkcDOCMg0kcSyRkDBJI74we2T2qZRnvM6MOqLVotMnWX756gHA96cyBiwBPzDg+n/wCqq4gfzQiH5sbuOf1pkTMAeSApIOe3rxWSfIzRwjFtMjeIwHywxI7sTnpTDiJ3bGc4xg1LLINz5BQgcAjG4eoPeqQRnIGTjHQ966/dmtEcMqqoza/EtEiRwCcAnA54xUMrgHAAJ7mopCQQH3qQcEAAmkZMMOCQOMDqT9az5JXtYxnivavpclt1XfkDr0HbNTXbr5QIABLYHt6//rqG3UwyB+gwccdc0+cRMrHB59DjJrRaOzBRvG5PZ3AUngggjqRyO9WDd/vA8WQFPKk8HPY1mQ70PPTB609JGhiyWyQf4c8++KUknpe56VGSjFJm/aSPISGbI5w2ent+dWYneEgO3BPBY8fSsCG7ZIdoBHOQcetWGvNyIG+TnJcDJ+mKxko72OpOPR2RuwX0ocqHIyMZ6Yrqre5MoXfIpKqOVPt/OvOI73oyk5IyCR3+laFnqcsUYJcscnv09q5nNx0tYtp1Fy9D0IQC5cGOVlPfGOf/ANXNdVoF9p4sWjlZi6nadx++B1OPSvIX1iV4RyAM9MkMPfPSpodWaMpIjkuMbj1x64H0rWNRySdtTyK+Gu/e2PorRtZtbNALQKgKlWG0fMD1qN7y2iuUldgQDgLj+E9q8ctvFxgjaRZSoyAVYEkY6j61em8T/bHWViyopUgA4yRzXfSnKLOJ4Hmg5bI+gLbQtM1GJLeCOGSe4UOUQ5wPTn6j2rgPiBoX2G4lVc4WTaMZyAD04+lJ4d8e5EFykoWSJdgI9PQ49Kl1HxCmplxuUhuSfetvayXxamFGhKnvt5lHwBq0TanbaTMFSCSXdIxGCEOAcjuB1/Grev6jb6Xe62ofeYpw0ComVkQjt269hj6d64XULuSw1gur7Q67SCM9OvvyD+lb2j+Rqnhy9kYmSS3l2u+SSgILA5HQ4xxVJLaP/AM2vYzcunzKvh/SpLy7kuJ23ocskYXnB6g+wHcVL4iujHdRF2ZnQYQE9QOMcdQOBXdWWixaPq0Vndwl0NgtwPKbI3FRwT68gkdulcR4hjkaR0Y7nQ4DdOKppRYU4ynP2t73JPB8r3812HLARxF4wCMnPB4PHH51ka5bo8squA24bTkdR6H1o0XUX07UoICo2SkqST0Hf6mma+4ivLjeSV3HC/3cdjXNdXcbnsYKCpzak/Q5PUSIlJG4bR/DyRWS14+0gEqSMHtkehq9qd4km4LkgEge9ZJkyoLDC7cYJ5zXn1VGL0X4n0j5IKzVhpnxgFlyPTnH40yZyzpJvUbWHzMM59qY0IuGOEyAOeac8YaEkjaVI6dh349ahPVXRlUUFCcZa3RseMt2p+HoizvKRGqqpIySFx0HQDp+FfT3/BPPxA1jeRQNIjQyERsFGTvC4/IAfrXzNZ7bjw/L84VkA2gjJP4+1em/saa3/YfxASBdohaRplVW+7nCnj1OSc/WvaslFSPwrNopU+azXK/U+kP269AFj48tNVSMN9st9qMvPzAgEEfTvXybPKI3CvgM2cD1xX3t+2npiXvgvRNcRAWyY0PBAB5B9j2r4G1NDBOcH5F5Cgcgk5OTWtVRdJNH7RwxiXisBTXYuR3W+MKCV2gYxVcS+W7HoCTVG1d3BkVgRnPJH6VaDJIxJALYweM/SvK9nCT0PqFFQbUXoWIrgMxO8KuOhbGT04FTzXQjU5Y5BUBQQTz3/Csz7S9rIWQAnOQG5we30pbbb5mSQ7uGYjHcdTirtJaRjZGcoW1sX0kJwwIweMetRsw35B/WoTMBsLMAo+bjofQfjUQY3G1z8jMMlSehrfRO3cHU5dGi+16ViG4YbGABzmomvHl5JyOBzVF3CkbSWIOMYzj8ahupD5/7pgdoJbjsO4/DNaN2XKUnGHnc+obOKTAIGDnkYxzV8wtJwx4HXFJaP5iDCEAjIzxkeoqfkLgnIznpzWMZvmv0PxOcve1ZUFp8mQoyRzxnFZV/AGjcHgY6jqK3CQARyQ2cjNZt5AzqQSAO+0dBWknG2m5yzXMm0z5R+Llglr4huACyiTawXHXIz0HQdvSvNb/csYBCgMOMnGa9Y+Oe6PxRLsVd7MF3dMoBwfx/rXk91dh9qshOCcEjn/8AVWMpRVnud+Xy5YaJGfHNtJ37lAyORnj1xTMpkAZdTght2M806cCUIQxBYlenpSSoBEAQCR3A61ndSeiPek2tJRBp1DsgDMfpx7c02TaqZH3iOccZoiGxcgkknAyRxUDIVGSNxY4GDjH1rRQe7MbpbxsSxKzxEHIwRkMM8elSpcBZ2AAVOCAOeR1/Oq8bEL8wI+lMC4kzwVz97pkUpJpbmirO1oWNhbkKQV6evPBqaC4PnEjLBjnC8YrLt33ZPOzOACelWkcKcgkccYNELbPci9aUtUrGrFvYFQMMxyT0/HFDac9zlHYgqMqvbPc0WGoB5ArgqGG7fjIHtj1NSXNwqKRHku3G7ritU11ZdbCQlZuVyS1iS0ABIYg5yBkj2rSgnEsoJAz7cVheeZHSNgFAbDEHGRjr+daljGFRSpJXPc8mt+ZRSCEaSXKty/4rgg/s+2lH72UEMQBnAx1z61iiMMoKEhT6DOa3tb0h7nw89ygYxKVDHupznH86wbZy0a7SME8gHn86mVrXbOGhBc843J2hCxlyOwGT2rJufM3l4yBJ2fjp0zzXRQ+VJZMZMx4JUg9vTn1NZF5GNx2RsBgdew/xqouVtWZVYqFSzVkUIbd5MGRg544XI5FS3KM+CQc54AGR/wDWqNJiCMDIDY69D34rUgIddpIYEd/8ayaaep6NOjGUe5lQXBQhChyOcDmrwlZ5lUgqFODnqKju7RElBzkHkgcYP1qWExFdnBbtmrlDTmuFKEpv2c1+Zt2M0cQBX5SBxjvVuO5PmEPjBG4MGyTWDbyOTh0KRqcAg53++OuKvQlEcohcAjdjGAM+/rnrXJKdSK3S/E9ulH2ELrc1HuAcOUIyOhPIpyXzIwxkgj16VnyYlAR+wwCTnIpttHI7FARnOAPasfZynZTlc71U5rK9rlTxYHkslkID7uAQa4nT2aC8AJwCemOn1r0TWdElSx35zn0GMGvPDbS2VxtmkDsW6gEcZ6YrqwseWNos+MzmnH2ya1OwdmksGycpIpU4PUVkShVVcFmK4BJrSsEDQg5wnI2sckVDd26PDLsPzDONwIz+NOUZKWsj53lnGScUYt6C+SCBkYBJ6VHpqlZBmpjbh1IHJ7e1UVLR3JJIUdMA5/GuinKMJp3+Z6kZuWrufoH/AME7fGq2/iiTSXZUaeH5VBwA25cnHqQK+0vFdsDJJtBAB7r09Oa/Lv8AY/8AFn/CNfFDSp2YCJ2ETMxPU4x9BgY/Gv1U8SqLyDzhgFwGKg9MjOD2zjmu/HqKlGcVe/U4cwSbUkjzW5GHIOQCOuOlc54cvItL8eajBKN815EsoKnhMHB49eR/LFdHeHbkgsRnsMn8q4o2MWnfEG01OZyj3gaIrn5SSRjHoSa4eWUtUeTFcstz02QoHLNnjI4OMVEsoTIwSO1TKpjQgDrkYIzUI2pnnnOOa0UddtRtX2B8dRx3GaQMCCWwSR0AxRIoVckYHsKRZCUCjPXIzRNMVn0YmFJyAQp6AnkU4AKO2T0podhgMCM9Pemk7XOTyO1KyaTtYxbW5FMx3Ekke9KPmGOvuDQ2JGzuAOeB3+tMLqCRnIPcZFCsve6F327D4xnIPyjsSOtSeWpQ88Dvmo1dWz2JPfio3J3ccgmpb+0i7rZhEgBK4IwTgdSfensAWGAeBijIYAgknHTFNV2AyHTaBypByfcGnGfdkaXHcqSoPA6imohGMYwDnFJ5hZjuBAzwAevvTjvRgAMj1q9LXHy6XtoSxucjBA59aUFmB7DNMO5cNxwc4Az+lSDLEE4B64AAxTtfcFKL0AM0ZA7MMqf6+9TopZSQcAD68U0ynYFwMfSnQOAp9vXvUyV1aI9/djsDnawOfYEVp2czMjBsADGDnrWY6hjwMd+BU9oRvH7wjjowqIpRd5CWjszX6gnqR2pjyHAJwAPWk3gLkd+uO9GdwGCQPUdq1crrUb12Jdxxnjpxz/nipoph905DEZGAefxqquQu0A9OhPSpYSFAGMk89amKVxXt0LIclQc49CKOm05BPuKZIwUjAJPTHpTlUFhlucZIA6VTXuhdvRDixJAHXFP4zyf+A4pilckgbjnHFA3F+g+hrP3pdTR81hrllJOcjsCO1PLFiMFsf3TSSRkk57HilVgAQRkGpUknyshLQYzbgccAVFwSDgenIzipCuGJBxkelRliTgMCB1A9atR6oTs9h+AqHJIwccnoacgGc9cjrUQOMggY9D3p3JUFRzjoe1TPexUbLS48P8xBGR6UrHKn17c1GgYHk55709mII4yPrUK1rWC19mMDn5eOCec9RUjLvcEZK4xkUhTPTqD1pchSRmlqhx90QIcAZ4HajYoAyT170q5JyScEkUAZAyMjPJ6fhSTuNtP4hEXAOV6nipNoZeOPQ00Nsf5ex4Of1pAxLk9RnkVvZ9Co++rLYcFAxxnPOcUo4J9PSmeYygbshQfzH9aeh3Y56jOPT2qHqrBz8vuCJncQAApPG005iR0NCqOSSAf7oprtuU4JGCPaudJ7bEtOQkihlAbvSJGMHrjsAe9KCNxXIfBx9KfJwoIOBVpqI4qS0IgrK2MnGMHNPOBjuaaPm6Hn1qVAAOSOKal1iNSkhmQcZ65ximuCCASACcAYxUpxwSAcHIPoajdyxA6jPA9KV11iVzu2xEQOh5HoKay8Z7dMU/O1iMUxgSSRkE+9WlfYzbbBSQRgjn0pQqICRnLHJySf8/hUbKUwTR5hY4CHA/i9a0clDbcOZvdDs8+h459TSYAIAJPc09AevGe4xQTsBA/i4OKlt7xCMpJ2QgbavHb8aQ5ZgelNU7F5IJ9aa0hbIB9qqKursq7e4pfJJxwKkxtbAIPuO9QAEAEninLKOhPsKlyguorpb7EhDPyDwO1LtJYlSQT15pyECPkgnPOO9RtwQBkDrnNCVnozRb2iSQqWJGRwasSKBH0BDDByc5zUEKjcWOASec96kuEGD8/LDr6VLaT2Imn01K8YYk8cDgA+lWYJzsC5O1uuD1xTIxggHIHqBmnkDcOM8dQMZ/wqkmncnluXflCgAK24cCrsKhlyQVyB0J7VSg5xxkDofStAbmUHBwPam3J6DXM9yxHhQen1pxQMoIOfekgC7xvBAx1Azj8Ke5CKcZK53ZIHB/pVrsRq9CndMRCAAcjg5PQfWqkB/egYyM8+9WbuTco54PcVUDCNslgMYOPWslJc9i+lonpHhCQyaPEWILD5SPTHFS3DCDXojnAljwfcg4H86yPBVyrvcRKwO0Alccgk56/j+orV8QEwtZzg48uXBx7/AP6q7mckk07HD+OdBtU1K5tgiGPUIXLxMOMkbT+dfkV8SvC7+CviF4l0SZGhFreM0ULtkiNvmQg+mDX7E/EO3C3FjdsCYWUwllzwSQRn61+d/wC3n4JbR/iVo3iWKNfsut2xhnPTEqAYOfpxXk1n7KopbHpYWbdlc+YTKJGRtigqOCO1eqfAjxq3hHx9o+oiVkiWURSMO4ZgAPz/AJ15ZHtjnCHIVjjpWrplwls6BAy7WVlKgZDA5B/OvQpVYudmz06lC8r3uftv4T1KPVdItZ0II2Bhj0Ird7/WvBv2U/Ha+MPhzps4k8x1jjifPXcAAf1Br3gc/St5b6Hz1aKjN2HVQ1jTE1ayeBgMnlSexq/RUmC0PJNf8OzafMgaFkD5wdwK8e9c3NETkELivcdV0yLVLYxuAGH3W9DXmGv6A+nysGUgg88ZGPWsZbbHVCoupyEloEycsfTJ4/KqZDc4Axjg5rYmi3JgdRWfNGUySMDHBz1P0rlknLQ7IKVSN0Z/LHJ4Hp0xRny8jGefXrTmPzEDmomJJOTxnFY3d+xcE2rNAGLZzwQMjjFQzjzY+pB7kCnsOOetRsT5eOAD0okpWsbu60uVmCrwFyenSq8rbH4zn0B61OwKjJJBPT2pjx+apBBOaSTRN9PQkjl2EN196tpOZRnv39qylnEYIIK4O3DVLbXG/IOQOgJ70rJLUSiuprQzgK6tkkDgkcVJaXQjmYg8MMbT0FZ+/wCXAOCSOfUd6fweoBHof50ovl22KteN0tT1fwP4tNtIYZSXVyCSx6AccV6dBOlzEroQyn0NfMum3bWsobJJByM9q9R8HeK2RIoC52geox+XrXdTmn8LOCtT5ndbnp9FVIL+OeEOCACPyqVZ1YZyee3pXZZnnXS0JAwJIzyO1Z+p6pHp0LzOeQdqrnGTTrm78t2CjJC8sPWvO/FniZba3ub24wsUIZYsnqw6n6e9KcbRcmNauxyvxo+NEXhzTksluFNy4ErhR0HYEg4x696+SP8AhZsR1zVvF98v2y9VmWzhIwDOR97ngADp6fiap/FLx0+s6ve3Mr+cpLAhuQAOi8e3pXi+qa88emmJy8keQwAXJBPGfbANfNzw8KknV6s+hprlpcr0/MZ4j8S3N3Lc3E0rPdzsXnkJyXc8knP+elcmZWnyZiQCc5HUVFcXBkuDFGSY1JyTnk1HdXXkJk4JwenGK2gpQp6NszquW0Cnqd35aFO5HXNc4253QupYkAEjgHnqKsaldmVsgnHpUVnHG6CQrk/7RIIreCt7zVzJqSRcWNIk4yMDjJqrdXGVQKCARggnkVJfsNg2kYxyax5p1LlULDHTLZyM81rCpzPlitfkK0mrJFmFsyEAkMTkH/PSmSSsHK4JB9OKjDMvzb8AHIAGaUMwmG7c2f73IrXlUndvYxgru6JWYgkKM5HTFSWkbSyEbCpHQNUsEQ3tgAF/mAAwR6ke1WV2LESCQ461DiraM1Vov3kTJi1icluGHrisO8vGkLnI254KknP51Nd3L4GSASCceg+lZTzfaAyR5JzhiykY+lRCMr3aNHVVrWJ4pctnGQevB60XEmOQwAwcjHX3qFHNuAMkDHOBnAH86gmJkRTkgZyff2rZzhFe8YNpvUSeQEKVG4ryD/XNQKHJLMFUE8gjn86eJFBIwQBxzVaQuZSSVOBwMnpVpxtdMyajF2aHP3wMD0xipIclSFNMiBTAch2YEg9gM9PrToFZgWXsemcfzrOUYS3Zm4xbuTRmQoRJgYPHPamysdpAXIzxg5OPSnLMk1twD83UEZzTZ/ugbwSuMlf5UWT0TOiPK1ZEQxFOCY8sQRg55H4VHMPmAHc+nSk3pyeS/bA/r+dMAk2ZcHBHBPehQ1s2K1767D5CDLlRwMDAJ/Gh8DLAkc9DzTIyQMBtoODkjOcU2eQBzg9e2MVSVtRc0ERlxcBgSCucYIxUlqzN0wCpyCTn8aiyWxlmc8AAnOKQ/IOmRnk+o9KpJy3Ifdlpi/OeCOQMciq5HmTKOVGOGB6U3zQQwYkA45HFKuGBBHTgA1Wj1bGpxlomSupUjcQwI5YHv9KItuG+bZgcAjrUId5cgqAQexJyB3pTOWld1QBMZAGTn8Klvld0tAk7S11IpWO4ZUsCOVJ6+1OYqVQkDKjIA7Uku5wQMA0xEKdTzjn2NZ+0uJS8iVJFdiGcAEZCnvQQQ7AMFYHBz2/ColIMhbaAxGMgfpUxw8a8lxjqQOR/Wqc+YcZtPVDXBZnO4bQMcdz6imxqyFlPyjqcd6eATgsBkdcDFLOQyOADu29R2PqPekn0b1IbmugCIuXw4CgHkjr9KRPMCsBtLDpkdqeh2yITkKR0HJB7mlJ2FsEhT1x3qm7LRmkYJPmkVrgkOjnGSDnjgH0xT1VyoPTHGD61GJCzFiMnPAxS7iJDgtliCRnp/hVpq2rMnGN7omKPLvcNlgMEMehqP5t2N3HfjvUqEgq44BHynsR6+9IXCMUADEnrnjn3qXLW1/wKt2diJ3O4qeUwOoxk0RuRIAyAr3Vu9OEpkjZcFCWBJ6Zx2+lMcspxgN7E1DaG4u2rJQQCS4yFGVK859qZKdjbiMA84FPgkTJDscDjIGf0qtKN8hwSEHTAxmoT191k35VdE8To75798cVJLL8wQAADjOc5qpEoKNv7nAwccVOuGlySSSBwxz09PStuZxXqPnuk0yeCOMAliSTgYBxwKRlVyQBgk4yafHET1yST0HbFSPkYKoCQenr+NY86eyZ0xakttSuLcRguSwOcdO9WVkJUBwD6A8U2VieQMA84PaqhBlZc5G7pkVpH0HGnrcnnhBDHAY9j6CoPu5Ee7DKAQTnNWEcplCMA8c1AEUvuII2txnsKzd46s0alBXbJU+eNcnB7jPUiicDYpfII6Glkt3JBAOCc8dveiMDcVdT164J4qb32Qn75nSRljksPT61r6ZcklVIyUUAEDHGe578nqapXsJjyNoKgZyrdR2p8EjQHIY7SACBxmomuZWRnH3JJp/efTP7NPxJFrrg0DUZClhPnYxGNj44x25PFemeLrh/7Qn81tjq3PmAEkY4A9q+PPD+sT6XfWt5ExjeJgwBPevomx8WDxTp8VxL81yEVZGXqQOAefSvz7M8J9Vr+1hsz6yniVWprm1aC/b5yAVWRl3DLAVnNGskKEqepUhutW764YjCoOB19TWeGaTIwB0H1rm9pBrb8CI9y1Em1gu4DI4qxER5uC7YyFIJ4BPb61WSIphyec8ZOevHStWzkVIFEhIYHAUjIHvn1rmnJQ1v+BqoyXvHVeH1dHRCBkAHOOMV6FpxIQBnyOoHpXCaJLLEUjZVG/wCbIOTjtz2+nrXc2MbSFchugwx4HHQZrBzu3zpky5kvfWhosTkKDknoM1hSs5v1HIJOCD1GK6ADdGWYgADjPFYDqy6mjA7QpIBB6g+39ahxlG0oFc3VHcaO2IwGYAYyM1vwp5igqAR61zulATRIOfb2NdPpylY+uVxxit6a5tTnqVOrQqoy5ctkdCo4x7H+dYtzc29xLIkbiR0+/GoJI/pW8/Ck4IJ5Oe3tWesEbSEqig5OSBjNdVlJaLVHM6l/esZd1EYo8HOcccg1574sidgck4ByPevSbyMowB5wepOK4Lx46sCACQcA4UDr1GB+NYSg1vubYaonLlbsYGk58lCAVcnIDHBOexrrIGaGzcyEkFThc9DXO6dGPLjLEFvMChF6kcYOfxPHtXUXsAFmQGABXGQc4/CvJqSkvi1PXi7u+5yWnxs+o5MhRAwUcY5PSvp74PmS3tpoCD5aKpDHnJ6Y9uOa+aNJj865cl1YBj8y9MA8Hmvpj4VhxbxqxzIVGQDxx1OPyr5it+8qXszoqJOLuz1aIsQCvINa9nISMsKyo3JUcflWpaDA+bNezhVaSsz5ytsTTSGQZHX371AS6nnjP4Va3ZdRjIz1qO9QlCR9K+ncU1z82pyRdtADNEAQB05pTLGw+bjPYU3OVAyR2qKXAXPr6d6053OPLHYaVyO7hVoyQcenpXnXxB1f7Fp00UJVZSOSR0Gf/rGuz1rUl0uyeV8Ac4yetfPfjbxKtzf3T73YNjnORjsAf6V6WCw3PP2jhZL8TtpppHnHjDWi1zIXGOeOOCPWsa11IXVqDkdOqnOffNYniLVBOXBBRgxyM571jaJq0UTiAsUTJIUfqa+iqunpY7ouK0ki34ihRVZgMkjqBzXAajYp877CrkYJJyQPSu/1Jo3U/OWJBIBPX/61cZqMJdiAQRnnPeuZvS0TojCEn7rOQubNo1yADzzn0rMmiDSEsgJ54PeutuLQNnaMe1ZNxYgS5UFx2KnGKcJT5lymsaVr3ZzslgJCXIBPf/Cse5tLm2kLwSsjA5BUfpXWtYv5gZ9wQ9hxmqt3YeYwABA7iu1yerUQSlB3uc2+uy26us0QkGMkgfMT7H+lWLe/gmiDiV03DIBXGMe/XmrF1pCMGBGOw7496xL/AEt4owY35XACkZz61naHV6i9s07S0RuxahgqMhlJ7f1rVtNXkHQnAPrXASS3VnD8rsD2I7fhT4PFDKQssJyeSwU8e3pXM6C1bZ2xxMXZdT1zSfE/3wGYgYGWB5/GutsdaM6jHBPqc14zpmswXYUpIFJOBuOP0NdNYarcW6583gDB2kYz6+1YTpUoKzkdbk7cykeyWN66bAWAG3OOn4j1rfttSXYNhBYDp0wfQ/8A1q8l0zxGE2p5oLZBwTzx3z2FdHa+IVeNTvBOTwvPHrmueMlF2iZwnzTtc9LtL5jnlSSOmc1Za5dmHzAAY5/nXD22tmLG9hggH17Vo/24r4w24juKU4XWxsoO9zrTICCS5x1FU7mUbASSMdVJ5+lYba18pCNk47jGDULawcH5sEAjpUJ8qtctcy1NZ71lUkqYz3Unkf8A16adVG0EPn8c1zk+rhrby84IJx+NZhvyjffx/FnOeK6I2smyPZyb3sdPca2wcqSSAMY9KrTasUUFDknjHoP8a5yTVUxuGSOgOagfV1GPmGTxgnA/PtUya+JIG7aM6C51cynCjaSB8p9frWXPqTr94kE9+lYVzrkcex/OKAZzg/eHoR3rA1XxXHgnzFGAOp7f57VnGMufmtoZya5fcOh1fXUtkJJbeRlQBnPP6VwPiXxIRGzE7j15PX24rF17xj5sWPNZmHAx0znp7CuF1LxBLfSMoUoMfeJyfp6YFejTpzqe89LHmV6loe8rMl1/XJJpgQQUIyR6/Q07wlc7fF2kO5wBOCAD7jH1ySBisGWN3l3gFNp+XaTx7/WtPwtcCLxbpnY+YGJxkAZGR9T2NdGLSdCS3dj5utWUppO6Prjx5bm40TZIDE4jAYxnGT2x6duK+O/G0Qi1mcgF/mIB6naenPf619feM7t7vTHzK4RIx8hUAgkc4Htn1r5J8eZTUzGQSWJO4dsetfMZCuZ/Fc0rqy03OQYFpcg4IGDmp4d3zFssvQe3pUFxmIjGCD369akgEjbVBwOMDP8AWvtpW0TPF5YJ6ovROACGiY56OMACrtiFDHnefQdvrVBl8hQxBYk7cDk/l+NaenNuiJTkltzAHGCBjpWFSSXQ0as/dRfglw5AGQfWrAIikVgxTbzuHXH0qKJQmcDGetLKVKyAH59uUB6E9gT2rn5lJ2sU9fskF44dCB36ZrIklZJgVGCQVKkZzmtG7baowKpSMrsFBzgbWB7jrg1UVCD0QpuSd7EDKZDjJQ4+8aaF2BnfJX1HJxj0qxs3KSVG4nBpG2qrDJyOox09K6lyi/ebx0IwWeMrzkkEEHPH0qxEjFieAPQUxUZMZGAeRnip4wzZULgEjv0rNOw1zoe3yqqYIcnAPr7YqhdxOwzhjkEgMMVoSosJVyTkHI571SuJRgspIB7Yqea712BRk/Is+HYkeEugUDcVPGOa3ihU8nC4596xPDKAxyNsYRg/eHOST+lb0ih0JDZ2nGa55qPM2kdUIrls9yDlnAG4/wBK6Lwz4eAnku5YyeAq5Jz6k4rK0jTWvboYO5VPzBjgZP0r0iwtzbKiRcAEHdjnj9ayf7yNkjtpx6OOhas4QqgBBjO3gdDjv6VprAhRScEqODnGDVaKOTOFO3PU1YnRVCg8kZ5Bz0qFFRVrbHTeytFDJHEYIBJyc8nNY2qXTxqxI4HAz3q5I6tJgNgYyAD1rJ1iVDImWYxgEOpP8WeMfhVJwTt3BPlMO8unIJAZgeM+lc5fsBI7AlQOQBzn2rWukDFtpbag4wTgZ/nXOXUoEhDHjnkGumKUZO1xwi766v8AruQXF1gYCZcHBzwMVm3E7SKQWKH2IyDTbibapCcZPAJ/rULn5RnknpgVopNr3mzSo5uWwyR/LXqzlR6c/wD16iklycAHJ6AA9akwSwBBBzwfSm+QZQMEkA8Fece9XzJLlTOXk5UtBguGLAEkEDlSOhHYmmiTBJfA45Kjqae0YJ2lsvjAA4zjvQtvuUEgqM4weOavRCkpcvuvciZo3GeRkcA81LapJLICwyeenPApVsN+SowM8jGK0rSJQAVDE9MY/Opc1HYzVNy+NbEcillG0jPfPemCIgblJ4+8c9P84qxIpBJA6dRTUh2ZxyWOSTzihzvazOqXLU90tWMuWQ9AwOM8Z962ArAAliARwBWPbERMmVyG/i9K0fNMgwSAB0x0IqedXu9bmidRLuWYBggkHPUFh1FOmVUCk4AJ5zVWOVyMgE44O48gfhVlXOQS5Bxgj+97GpS1ul95jDli+abuzH1jTIrqJi4yvQY9a881LSpbW4ZyhVDyN3T0yP5V65IoKkAZK9B71gajaI4JCDnqCB37V6FKco6S2OLG0VVs4q55/Bv+YjORjBbjmrDAOMk4ZRwAcVY1C0ewy7E7GbAOOmegqjKxMY2kAk5IPauqyaujx5R5VqVpN/msAMJ2PvV2ztwRg8cdSarRKzSKSBtJ5rWt1XYCw4Axmk58pMEn5DZbPEIIIxjcDnGaYkRYAEDOeTmtNFWKMEDfu5I6jn+VI8carmMYYHgHt+NQqkdmbeyl9mzM24UJGQuAehGOvvWHFcG0vuWGcEce9dNdWmTyVJ7svGa5fUbJ4rrkHHrjrmumE4yTSZz1ozp2aNX55iXiBIxnGMgVRlLM5LgkDpkVpaVBHLCcFg6AHAJ6f1pJ0iuJSQSmMjGMc1Cmlpc3inON2YxZix44PX6VL9oGxMDknBPqKfJAUOACwOenNUy2BgZz3rW19jicuVltLzbnJGB0qyJRMoYEk8jntWLMwCgnr3qWCfBBBYZwMCjke9xqs+bU1g5UgqAcn179PyqwSJIhjAcH8qzFm34I556g9asJKI+WyoJ6CsJQZ1RnKT0LKgiQk5Bxg7hkEUkkgVgQMjHeo/PDDcCSvTiotpDhh05zT5bGsVbYnkcMpYEA5+6TgmoBh2DknIHI9KeQSoyQMjqR0/8Ar1CykkHPzDGDnvStZ7mUqtvdsOEhUlzjgY5704SiTA6bhx7Cog7NHnggHkEdqTfwjAYz2PY1ajfoJa7lgKHJUjp0I71G7+TuJySeDQhKk5Jz78UjtvwcEk9+uKTi0apJLcXflQVHPr/9aht5wckDsBzQeFOByOvtTYxmIAk4HOR3pqXcTqra5IkjJkDAB65FSxy+Sp3EEDptPNVJXycE8Lz0qQMJsDHPsKG1sRHENO1zoNK1hrVSIAqSNxucE4/CrdzqNxeXoa/VXgkVYxIi4ZAO+O/49a5Pcy42NnByCverQv5RyW+QcZJ/SqhF2umRVh7V8z/Av6Vfi31WeBypi+4M87Tng/X2rSvZXglQHBibkMOhHqKxZZkuYorkRGJwSrY4zjvitTT78XEAilIfGSpUYx6jFRU5ZOzORc8HuUru4cEhOVyMe9ULmMvGT0Jxx/Wti/tlCo4RwpJJJHGO3NMv4olsYARmUqWJC8H3FEaSitGa0quuuxh20jjJwpwcA5wQfp/WrNtdeU5GBk989PeqhIRgQDjH4mkO7ILLtPoKXKr2Oy6jZmzBcgEgEAHoCc4qUyFcE8gnHrWMjiMk5yehz0PvWhFICqgnnHWk6fJrE9GFdT/iF6afywoIbBIU8Zxmkdx8ynaR656ehqNVBGckgChwHBBAyRtJx2qEnudVOtFfCr/IhwC7dSMcEHk035ELjBIHCk5/OnnEDAHOCODTGYSqxHIz1ok/kJ1JTd9yKAmKcAfMD3B7/wBKvhnZiVGBnG4jIqnY27XF+I1LOW6KT6Vcmtjb7g24Nn1xjFU7Pdhh0oN9hsS7d2TwpJxSCc5bY6kHopGfxpiyuScAc1E8xMyja0WTnDDk/wD1qyujsq1VKyjoX1O4AZ4I/GnqpjTCj5MkgelVQC6cHBBOT0qdJXQogz059D/k1zr3Xex6blGpBRkTpIVVPlKknlSMVbDNKgUAcHjPeoUQyFXfPHQelaXkqyAoArdRgdz3rN1I3tex0QhypOOtjP8As+4OMtnOc+h9qmhh8xgrgJgYBPFWUglFxwQpY5JYZyPakRA928boVAG4Fl4z9apNS1bOhKXxPRsWK2TBAyST1PfFTQ5jUqQGVgcZHBPY57CpljIiGfkH93t9ae8e6Mj1HFYqLlI1nC0SktngAcAk8jGBmpEQLMUZBnAJwOPzqSFZ3CBo2Ug8g4OBj1HFXobJcsTlieueRXVOpyq0kebHCu/OhLS2zCGMQBP3gewq1a2kSkkD5AOuM9aez7FCEgn0PoKdGAqgj06YrFzVttD0o4SgrSshUQYIAwB0OOtVpo1kO0j5CeeM1aKl+gJPbHagooRy/wAoBA571gqvVA8PTqbpfcY9zaZUkYxjjIzj3qC3t8kgLwTkkHkmtjl9mMYU4yTWfMirPt5OCTlSRnv/AJzXVBwn1OdUIUJXWzIJFZHDIThTz/hTHzkuQCrjGRg1cO9srjA78ZqpKhQsgYOo6MOM/hWaqwbtFGlaCurxGMAFLY3bABtI6+oqrIvlylHxuIyAewq48TxqAT24AOarMjyErkLkgZPYf410wk3scM6ceisVZoxGAFJJPbOf1NMnl8vBxyx42nNTTg42ZIQHoOfxqG5tHABI+XjoKpqTd7nlVYp3QkLJHDyrMB2GT168d6bcFw75YZA6HnnHA9qkiUiP5Fw2ckA5wPWmFSSSAAW5OB196SimveZcHKKtEZ5plVAFLbRhWJxx3GO9LOZEZQ7AsvYnGafEy7Sg3KQfvHHX2qPmWUjG8Lzv4596HGG9zeM5vWcfnoO80sQqnGe4PelmaQxsDL0xllyPwpI1EcZYKcZ5wOhPenOfMjAGCRycHrWVoprU29tO1kwgm6K4IHQH+VaBlK/KDn6dqy7eNvnaQEjIw3JxjtVlpdq7QGy55IHSk6d9WdVPES2dy+srrakmRQ2eB60+N54Ix5jqeQQq5GPY+9UbWUq2WPPY5q1HKruoJyzHLH09qxVKTWhr7Rzdy8l2Qp3kdRhs9D6/WtSG9DRAbwyY61zEjcunLHORnjNOFyXttpZgM5Az0/Km4SWlxOpG1m9V6nd6XrCW8RBbC9z6VdGvGDJDhUz97OPxrhdOvmidPk3BTkg8546H2q9bSyXEYKq0u8FkUDIYA+vpTipwerub0qcZQcnudVNcvqs8ZWMyyggAIOh6ZrobPVE8J6hc2Er7ILhonuAwwHYEYH9Md+9c/oF8mksbneWlDEYYAkA9B9BWV4n1RtUvvMbBbnDHnP4U4VEpctzy506lWV3pBd9z27VfHf8AatzLcxkoWBCg4yB0x+g/KuSvdUF3ISepJ6jFcDpeuzbhHI+QB91v8a0G1VXJBdi+fuleAMcc1o1d2uzqpYeLV0v68y7qdykOJWdUKkYZjgA9uffpVfWLg3tvFchyEcDCoxwSPU9etU/PM+4OQBjqRx7Ukn7qBEBHJPykjA9/asovk0udsVaaSSuZmoK4QOVOcfKegI//AF1RiQ3KAsCAeqkZxWhPOZCQGJwPuqvUd+aakG5SyBghOQD2qJcqasehUhKNpSYyyt2iJeUKBJlUBORxVbYXjc5A3KVPvjPH506fYskbkOHjbKkEjBqFnMSAYO0HOF9zyaXO4vRs1hGTi4uWtuxo+D3Edrc2zhRMqjAIOCD3Hauo+Bd22g/FOGfKq1yyowGcZDdR6AiuT0/Yl6CrAA4GQME1r+H7ibS/F1lOgIcyKo3HGOf8cV3U6loq2tz8nzbDWjWpv1P1B+Munjxl+zZc3CKshhTzgeD8oYkgfga/NO8d0CqzkOVG4E8jjoa/T/4feV4w+Buo2BJkie1LYHcFTn9cV+ZHiq0FnrFzGwIlikaMgdBg4z9cYr0Vy1aLTWx9HwVXbw0qb6GdayiMNggAjaMjoalM5aPKhgTyGI4wOvHXNVC8QiCszKSQNyjJGaT7Vu4dnkKnaSeuPevNdJLU/Rt9SWW4LSYzgYHFR+e33PmA9QelQeZvfcwKAZGMg5pokBY7TjnsacZdEUqvS+heluvNV0Q/vAOBnpTPtTKuAcMBgiqaShmBJKSKcgr2P9KeboojDqx/WsPONyGowfua3Jor2UsELLtBPAGMH0NOnZHywyAOpH+f0qj9pLugACAZyqjGSaC2cMgIIPJHY/T1pxbW+goy5Xdxsj6f0jVTLEDE7OikY7E571sQ3EpJ3FjkZAI6ViaWsVocJjHcelb8N/Gke3ghjjJH6Z7CurkUbpan5XiISd7RLETBRuY8gdKpXlyCHUNxjoRUkk+9TggkDgA1g6jHNKHCElSMELSS5ThjScl2PBvjUofxNFLksWgKkdOAVAOPavIL7dtJA5GSMivYfi5p729xFKx2ljtBfkDnoDXk18+cpjJGcAeg60VJW2KwOH5eblfUwxI6S8lTjIyowD/9agzGTICnAHOeADT5I1dgiEAE5dlPK/8A16CqbiEBCHpk5OPr3rnS1PonC0UpMITnJyMHoAN2T9ajnjWNtzZBAyB/9apfuRgADgcH0pkRMzKVJDxnIOSSMe9aXkkZOkpqzIiySKflJJz8uMZqB977gZXJwMZAGPYVZKOc5UAA5Bzkn1BHaomAIDKOp2nceRVxd1ZnDyRhLXUZb/JlWJBzjg1aa4UbRgDdwNo68VmMwywIyQecggGnb9uDgYJyRnFDiuhNKvFaPRG3b3hVQrRAAdH9f/rVZhvmVWDANk5BAx+lc+twSRhDk9CByQP6CrsF0Jg2JMnOD25oTszo+t8kbXvY0o5VLDenmknoDgjnrzxW1BcBdgHQelc6k5EwCrjqMEdD71egvHjkBJyP9qtN3uZ4RxqScmup2yXYn0G6TzlBIDeWQTnBz+lcpYzm4idgNpL5CgdvrVhNTnitZ4y+Q5BUADj6+tUrOUKzFRtJPPPX8KbhF6cxv7C9duDsrHR6fdm0SWREVnZMHdGHAH0Pf0Pasx2e9mIiAWMjrjBJ/wAKtaXfmymSbyhKVPKvkhh3BH9apzTPFMJ8FfMYnJ6DJ4H/AOqtufnjyo5cRBVKqjJdPUzLiz+yzskgDEdcd/64qVW2yIACAVBUHuKdfTefcsZFBcKFz3IHQGo4otr+vANczg11OjD8y0NHyVuYTk4fJAwfyNUQohPJ6c4xV+3kVckAg9evWqdxuaUsUJTsMdad1KPL1KcvY1VeW4Wk4kIJIK9snGauCVzIcbgi8BiMZz/OqixkZIVSDyARxWlbB7yaKAI07OQqqq5xxSjGUlax6ilG2txgkKhd4BLHkjnjtzW5o9ouVlcYYdD6VHBodxDfJBdWVxbOSGCzxlCVz1GeorpdTt7W0t4Uh4OMkYxjnofXpnIrKVJw0ZnCpeXKrWYl2C9lIJFLAr1IHSvHPFKql+HG5Qh6njOa9GuJppOjZIBAX2P14/GvPfFKlG/eq6ZbjIBB9s1GGu5XtYxzWnCpQut12J/D94s6DcSBkg5Pp7VrXahEBKqyEcBwTkfhXM+H7kAhSMq3BUGummVmQchAOma7ZU7y5j45yk6dl1MG4jMcrBSCCB0rIlj23RLAqVJUjGOa6OSyEkpTdsc8AEgYNY+owPHOUdS3GGJOc0SjrqzSlKUUo7HX/Cy/l0vxhpt2pBiilUyZbGACD07mv2b8KaiviX4daXqCsGMsCoGHcBRg1+H+kzKl5EBkOWGDk9AQSMD1xiv1w/Y18aL4x+DlvCN/+jMIwsnVTggg/kR+FeziYSqYaM1sjTEtOl5nR6tAQ74OMddwzXI+KGES21wpCNbSB92AcjOCPxBr0PxPbmGYqR34/wD115r498yPw3qJiQtiPdxgncCMEd8A9q8mGlj55tyalfY9Fs5Vnto5VwAwzx2Hp7nNV5D857jrj2rK8Jayb7whpB2kMtsqk4xkkZJ9eSe9aiMXGTwK1e90hytccdpjGSRk4AAz/wDqpoyQBycd2p25QcdR6mm+eNxUde/FZuKGl1TGfM4P6ZNRYyMc59TU4b5sHr1FMbhjxnI5NF7qwavroRYw5IAx603Owk9QfbNSb89QcUxiiO4JLcgAr09+PyrPlS2ZPw7MTzAqDgnjkDnFPKEHDHg8jFM+VDxwueoHWnPKzKFClT0IJ6804xm/hKu0rJiFkDAfdJHr1pDGEyQcgmgREKScpnquev1poB3BQDgjOccfStpRd7DvfRDywwOnr0p/zlA3GOg5H8qjVCcgEe9NjAOWwQc9OlQk27XGpOOjJ0OeWI6flTwQoyOD2B71GjhUJYA56e1Phly+c4x0ra1t2Tu9iVlAyOD6Gli28jABx19ajkO50UHJJ4JNAJRjk5yeeKGl3Fe/kSySKq8jcPQ0kUgBBPUDAPpTNoyDkkH05owFByMnPB9KzlJL3Ui2mjVSUPHkY46470+O52jHUVn2szKMBiAcZx3HpVsgbARyMc0vetsQ9roshw5BBwMdKlQ727ZxjI54qlHIcHjGKsRyhDggg9wRirtpoEJ8upaZiAvOAvQEdKlWUnoAB35xVbesjAKcEnHJ/rU0TBxwPxNRcHJ72JkOOF6kZxSk8qeT7gHrUJYIcKMc84FPjmZT2wcZIPUVKirXHGS7E7ZbkDOR1pjFm2g468np/wDrp5cEgZwT+FNkI3DoQR09fWhLlXvEPuRzAux4BGcn0BP8qacYAAPuRT2CyYAByB1zQkYXIJOD0p86vymyeww8uCMdOhNKuA2c8Yo2gBAOMHJPXI9KSQlXzlmBPGR0HpTcEnzCaV20h6o+4HI5BOM9fw9KNo68kE4GRjGP89acp5OVzkYOR+lJuy2TnFLVa3KUeoMdijHXFMQmQ7tpGDzkYofa+R1Hoal3sBjkr256VLldXsZtSGqwzg5A9cUrjd3wev1FIRuOOPwND42kBt2Mgc1nfzBcz0GEBc4JbJzzUwb5cDg1CrqODzkenSnZOCcjp3NaLmWrZrZpaABkD5s4POP5UokU7iOQOoFIFwpPQ9eKRGJU7AB2ORU80XsiLLqO3DZxnBPc80vmAjB455AFRLIWySOAcY/rQpDHJBzikoX1NFdExYHG0bcDqKRiGzjIA60qEEYBxxnmo2wcgjHA6Gskm5aAr20EclV+U856kfpS5JTPY8f5FNwdvbrnNHcfTFdHLYpU29XuWGBC9QeM8VBhgc5xmlJPXt7CkYGMhgM+xNZuyZi0lp1IiSrHJyc9M0gznIOR9afjK8jDH0NN3FBwM81pytas1cL7gwOOelIMIgGGDE9R09//ANdBDScYwcdqAm1FD9CMgk9RWd01ewvhjuKGAOAc0jFtnJyfXpxTUwXIyQoOCRzj2pZMYOOuR15qopyXukuTlsyPJbgjnHftTdpTkA8joakjQE9cetL0XPIAPOaa2t0LhJy0TG4Z84yOOAah3EkAjB7YqaYgRZHB7VWjdkHIyeMbjnNTBRvctpWsWFx6k+naphhgD37+1Vi5HIFWIiGwQT7jHWtHqhR00LMUY69B796bMAGycjB9KTPBI2gnvj9KUupxg8DrWXMk/eM+Z83LsKjHgDjtUwBwVPcjtVeF0LZIOSMAjmr6AlOAS3bnH61opRT0Fqn72wsQMZ5xtxxzWlAxdAR0Bx0rNijyw3Lz7Hr7VoWoI+Utn1LDPHp/QVcm76bFWVtEWSD1JOPT+tA+7yTt74GaeVBAPOAeAT1HpTRjAwcgg/jSaZlzK5Sn5Jx0zwDVOVTnIALD3xV2YBc4I5OQAKpNlnO3gEdqlKCd7Gz91XOo8EyH+1sDIDRnr3xXV+JU3aPMe6YYY9iK4nw3cGDVrMgkZfYfoa9A1KLz7C4THWNvzxxXUnocc3d3My8WLVfCzmTAAh3564KjOf0r5K/bD8Cj4gfAu/u4UZ7nRit9EFH3sEFh7DGT+FfV3hN/tWjzWsoxjKn3BH/668r1DQ4tQ0/UtEv490MoktZUkGQcg4H6gfjXDiotxudGHvfR2PyLjwYlwCwyDxzgYzV3TZQJg2AcDJyOKseJdBuPCXiTV9FukMUun3ckBDAjI3ZB57YOPwqjAmHG7IQnBI6gf57UqEpRipHuzjzU05s+3f2C/HSWmq6roHnERyL50W7gITyfzIIr7+0+bzbVAxywUZPrX5Afs8eMh4N+KGj3BcpFMwikI7gZwD7ck1+t3h7UhfW0EoI8qaMOuPfp+lexUvKKmeFWi3qlsblFFFYHGFUtR02HUoCkgAOMBsAkVdopAeQeIdBfSrt0KH1VuzD1/wDrVzN3GMDcpJ6YHavddX0mLV7UxuBvHKMR0NePa3Yy6fdPHLGAyHBBJHHr71zTjyanVTqNaHNzBkwUHI98VRZzkjGDnvWnMpJOASM1RutkYO8nI5O0Zrm5uh2U58rstWQOp55IOANtIsGIsg5I6j196dIS4BJ4x0qIOV7kis33RvzO/MQSht3Bxxx71Xy6klz9CBV1mzgBevXntVSfIAHOB0pe9IqN5u5UkIEmOcN0PpU0cilcAHI4z60zKsAcEdiCMUiY28DJHalGNx+6mWRMx6DOPX3qRWAYA8MeuBUEbjaMgqxGfoaWKUO7bhwCCMd6OWV9A5lexdeUBQwGMd60dD1Ro5AASCD1HasVXOQAPlznFJCxtpScbQ3IOf1rSDa2I922h7j4Z1954yhcMCO9dJHcn1GBkcd68b8Kax5ToGfI74716bp94JoASQGJA68c9Oa9zDzUlZnh4mk0+ZFm/vi0E9tG4+0TEoB0KoFyT/8AXr5r/aE8cJDFHpVnKBbwKd5J+8MHP5n+VeweKPE0dhb67qe4E2++CJRjkAckY9eRXw58W/EhuQXklf7XcsJGBXKhAemfpkfWubFyfLaLHQjzO55P4k1kyXUhWTAkYtlGyCOxz9K4nUr4xuVDMMnoTV/WLndJPIBsRmO1c52jsM1zzlZVGASQe/OK8WHMtnp6HvrljG0mPQnYMFck9+M1n6kwWRkc4IGTg5z+NXbg+TFGxXaWBZSR17cVhavdj5kIIIGTiumDU1ZMzfK3eOpQbEjh0YOhJx6VKsgUY6GqSSjagTpjABPQVPsyqE9fSnJacpyyjeW+5JeHdECWxgZOB1rJUbpjjsPWrd8xAyBz3NVI40MhfABIAZsc4q4qNtY2KXLH3Yon8wnggAdzQineNzZz02nApruNoYkFCeoPb1pY/lfkEAdB1xUvVaC5r6RSNe2TOMYA7Emq106IJAjHIO3cp3A+49B9agS8aAEg4PUc4rIub4u7xogCE/MMYBz1rGLlOWj0NeVwXMPmumklIIZCBuUYzuH17Co3lOA53DAwAP8ACo9gYnBPXAOcD/8AVSYKnkcH2rfWOm5z35Xea1ZJHukcM5GD29KGUg4zgA8g0nDgc8AUSsREBkBeCD65qHGMneQPlk7FOdjvQK7BACCpOcn1pvEhwTggdakmQEg5I/r7U0MgyEjLccknvWqmtgs7aSHJvYFMjYOcEc5+tNRnDsoYBezetKVdQfkCg9OevvSZO3aFBPUH19q05oxew1HqPSRguSAT7cVDJcEuCRgk9FPSpBNtKgoHPr6VE8X8QPQ8k/XpUtSeyE1zJ2I8F8nAVhk4JwCKUN8oIJZSMlhyAfT6/SlaMyq8hfBUZCjkn29uKTe2NpAA5wB6Vah2Ri1y6WIo3ALKWwSR+APf0pIpS2T6EjGfSh4xww5JHBp0G4HAGD19P1p2s7MuNr2FwSdy7Qvcnv7UhXzFJwUjJzhjnFDWpmQqwQZI5Zsbfp2zRI+IyHUDBwSDkGnzcpWrur6CBQwz1XOeaiceapQDJzkg+nen+aZCpOSMAAE9BT5NrSZVdrHHSnzOUdTLXZB5iEKdgJJ4B5BHbmlCrFEjBgGPOB29qjaNkLDkZPJA6f4Uu5Y8pgPnqxHpUcqSKdt5NCISsh24yx+Yn/PFMVvMyUwBkjOe/rTS5JJQEqehFKihBgN8uckkdCetK9tEzJSS0sSRRqYwvlquAQdufmOeSaUEo4AHBHOOcVCWQ5IXJBzn0NSM7OJDgAlcA4xz2pOTNrrRCvON5Unkj7opodowFyQx6nFMO4Rru5bHJHrSeaXAAHOOAcjP403eZLa2JGBIUkqcgnAPNPZ/LRRgkdDwTSMpSMMwBPGQDSyvjlDvB6cVLtHUjROxAICxZgd3PJAxj2pRIuWTBLjsQefxpzMFQnIxjscU1JlXJYHJ7gUXk9xpN9CQOQAAuPapJIy75XCg88YqKMBUIJ3n1bvTlkwpwD9RTsvssNUxrgo4G8HHQim7vLUjjk555/WgYlb7mARg+9KiZLgIqkHAb1FRbUpSuwjKBWYE4B546VKoyGJ24xjkVFFIMlSQCO39KmVyykkgjoPpVvroacuuxWXoR2OMYFSRyCMgKBnnG4U07QSMgZJ2ilEAZgWwccg+lCk4xtYIxUNbfgXvMCRRSkxOW/5Z5O4DuT2/WmRynfwQBjhcU1SnA5bjOQP0qQYwAp5PYio55M6FK2w4wvIkjA5K84AxgZA/Gklg8vgKxI65GPrTkkKAo+CWO0j1FSylbmFlbBBGDnuPShruVzvmuimo3DdjBHr3ps06FyGIjZhgEnofUe/apJTsHJJI45PX0qmoM+8kDhuNxxke1TzW0OepKb0RcklLn5Rn6HgH0qSORjjcSSABjsKqW0gRhFgkKcEt/j3qcKVcs3GDjjms3J31KjGV9XqiS4tvMQODkgcqRVcHA4wSB6ZrStxuRgASzZ6c8etUWi2ykno3oc/jV35ndIuSUnzWH2kokIjBO7JOK9G+HOvvZTT2UsrcfNyMKVPb3Oa8wUG3ukdR0OenWustrmVJre5nAIkbCsVxz7Hp7V5uJwimmpLc9XDVJR0Vj3Odo5EBB3FgGUKe3rVJUdpEIYgA5IPc+3pUGkagl7p8JbcJQoz83Udhn2x0q4md/AGc884r4mtBxlyp2PXhyt2vYtgEAEdF5wecGrtnNuHQgDqR3qqAxwQMD1xVyzjARlOQTwOOnfP1rnnCLWupcnFeZ1Gg3YJVAT8pBI+nvXo2nykwp82TgEnPr/np1rzfQIvLfJAwcCvQtGJVQoHGc15ck4ttr9TK6NcSFEO/jPHT+lc7elxqCMCCOA2Bg10dwQEB7k9q526w2oIQSAOTnvUQrc4oS3Z22j3JktUKReVMSQ2CeRxj+tdJZMUt9hQL3yOOe/Fc1pUoRQcgnAJAI4z29q6K1nEjAZ3DpXTSkm7J/ec7am3FFpCzKynLAjjJ6H1FQSAwDIPBPAzyfXjpgevvV0NEgPOMnqaoXiHzMb9wOce/vXqQUoR91XOZL3rL/gGJf35M5H6DtXE+MJUNumU6NknOCeOB9M1291CEZiATk+3FcF4s3u53ngdMdq56qnUT5jopxfMpJWM7SovPEec5DBhz0IOR/KutuYn+xMxyBjk1x2gTOzBScEHqCOOa7rU1X+y8E8svUH1714E6fImm7nqKL5kchpUpW4uBICCCAjZ4x3BA7+hr6R+Ft0NsDgA5HOe+a+dNOslknJAJKngk819CfCuIgxlh1AwQTt4HPHvXztVJzVSLt6nbOKs7ntUCFkzt7d60EXzMYG36VTtMyRgYHbmtKFfLPbH519NhY8yu0fMVXqOfeCOD6UyYtt5qzJyRjjPvVWRXDcla9q0ovTY5Yu5CX3qQSVPqB2qsLhbfLSEbAep9PWrLbXDgvjHWvPPHPi2PT7d4kkyASrEdc0YbDyq1fI7acOfQ574g+M2JlRXxChKdcYx3A/xr5/8AGOuZOIyQpOTg/wCf8mui8X+IzelwkhCng7T19/SvMtb1DzUZR36kivuKUIUYWS2O6MIp36I5bUrwCR0DkMx7nOfqayY7gW9xGwwQp3MMdR6VYvlJmLEZJ9s1SmIK52ANjp6004y+KOp0ezdRcyN6S+E0QJXIHNYOqOHkDQghSfm3HHH9abBd+ZvUk5U8ikkcSADrWM6dtpG9KkupTTkkbicnn2qZLVRwACp9vWovNQOAxCc4wTjJrQVQQMDiub3GrylZnopXXKvxK0ljngqDjqDVC40xWICrhjkgqOlb4V/LLIocAgHBxgmpVihYAuduByQCePYCiNWduVu6MFTS1kvuOLudKMZ3bMkchsZxWNe6OXwfk+XqM4JHcivSmsEkLY5TAIOMZ9qytR0UurmIAEnIyM/gf8966YSkvhf3nLPV6Hmd/owZWAIBAOARnPtXO3elsU4Qg+vpXpt3opjfewGTgHI/Ssi800bWAXB9COlbOtOK95mc4yaueWXGlTRMH3EgHICkg/nV3T9dutGUASuVY4KN8wP1711V3YCVNpiAIIIdSST7fSsi+0aMJnbyenvWjjRqr3tzCLlT+GRoaZ42EhHngIecYrorLxYEUuJTsbC4J4BPT8TXl81i0bcAqMcj3qJEltlJDsBuyMHp71k8NGS9xnbTxc5R5LXPdLXxYOAZzjoF9ce9bMfixAoBOM8gE188f2/dxSoVlIwckMM5HpWtH41kWNN5LZ75yR6D2Arnlh5pe7qzopY2HwWPfLbxKsgG2QFiccHGKtPriFoz5gGDllzjJ6YP/wBavAbbxwcMEJAYbSCeCKsx+NmyheVeBjnkk9ue1c6w0oq/X0Ox14NaSTPcptVibneB6c1kX2rrGCBIFJ46/wBK8lk8fM6bzIwdTgAnGAO351l3fjXzFffL5YUktz19qIUXy2lHU55Yrl3lqesS+JFtkESzl0BJwT3NYeoeLY0kLBg4ClShJwM98eteay+LDIpIckscjJ6e1Zl14hknQABsDnkZH5+tb0sNOL0OOWOppvmZ3upeNpSSgMbgjk/ewccD24rlNT8SPcTgliBjadvAHvjua543csrkrkK34UwRllDsc8ZX3r040VFWTPLrYtTd6cWXBfPKH3S5C/wt1NSWkbswf7w7/T0qtDbGRs9D24zit22geMDIO0jkj0/z2rS8YxskYw55OzREmeRxwcjjpTvD0ok8U2cYCvJ56k7SBwDnBHpTmjKTsvDAHkjgH3HerPhWNm8X6ZkqQJwAGGAc9ASPfv8ArXn4n+DKT7ESt7RJx+Z9XeJVH2KR43ScBTlhzuyvGB7fnXyV8QI/JvpVLhmViCCMYPU8V9Y6xJ/oUYVwjGJcMCBg46fh0r5b+KFs5vJHLAksSzHAyR14r5LJW/acqKrwtFyPPpUzGrEgEnoasWhB2PvDZHI5JHbFQRhpYvN6heMKRzUsDBWAAIYHOen4V97ZW1R4cpK/uuxeQKseQxU52kg9R2rRsseQACu4E54AJH1rPdlfCkkHIJPU1p2aAYZMbCOCw6/hXLJK2w3zTsnsW41LnJyCQML24/rUN9MYhhgCQRgZ6j/Cp4yQwAyxHTBzVa+2yEkhgcdc/rWO0lZByxUPMpzzh8YXeFxk+/pULbTHhXG/I4prAwAOCP3i4HuB3psabiWPAwD6AV1uMrEQqWV3uS2xLu5PIUcgnt6U+bEmUzyMZxwQeootkHlmQBZEPQg9qYZQrcHAB61cFyK6LdOdT3r/AIkkP7x8kAA9farYBVTgZwcHPaq0e9yX24BPbip2ciLLEkMM4BBDDtk+lcrleRdOTgtJakcu1lLEcDgnOKz7xyoJxkdasScjoDt6AjH4jNVLl2aNixGAegGcVqoxM5OU3qanhyQGAhGBJJ3LnhT/AImtSUYlUAgNIQMMccntWXoDhrfqP3Z6gDJzzzjr+NdLpNkmoTo8oGAQQrDp6D61xVOVN2ZvSkk1Fyt+J1HhuM6bGu4DcTuUdx710toZZXLhCYwOX7Kew+p/pWbZ23yqX6qBjAzn2rXtVwMKCAvQZ61xc04u3c96FP3fddyzGTjaSwJO7IPXHb6fSobtwdw3kkn1qdctkkDp19KqvjzCSM8966YTcVsrdS+e0eVuxT8sohyxJxkMe9c1rk7hRjBAJOc9a6LUZ1hjIyTxy2eg7DP9K4TWdS8z7hOMkHitYQi3zCcU3zJW+ZUuL941JddoPXFYU9wszli/GD8qjkGp7i4kPBII6/MMj8qoyInnAlMnH0HuMV0LmvzakyUXvr8yLYrE7FJLYJOf1Geg9qbJDtwAckchgcdPamF2jfg4XpimvcYkHAZhnGf51N5X1FKpy7hypBLgg8ZxmnyPJEAVBGORgc0yDDBhnGehGOKnduEIG/HAIGa0iuZmKqTmV3ZllDlVLgEAkA9R1qSHEm0sMgnp1zj6dqXcGYAowJPI4P51ZtwFkJHCt0H9KcoyjsRBpu7JI/LYADAwec1PEBG2I2OexHaoDt3nA46YHepCSgATqDkDPSpV9mkdyUHsSzROrKXwQRySRkU3ySjHkYHYmiKQuSBkHGSMev8AOp5SyImBy33iR0FEpa9DOy15ehCYyGLADYOSB/Qd6sr8ikjDYIAUnBPrUaSBQBkYI4JNWY4w2HIDAHBrNSa3ZKndWJLUP90NnBOfbParRj8piWXgjg+tJEq7ScE5H5irGxGVQCDzk8Yx7Vpzx2uSoJaa2KqlhIqBSwPVieBVO8tvNkKgEYANb1vGGldQPlBAB65FQ6pb+REX2kdsH19KqN+wW6anFalYG5YK+3aTu24IyOmD/wDWrj9RsXsp8AEIehzXok4EfByeMFcZwP61h6paCaAh1wxGcnknPY9uK7qErbnm4ileXM9DlIdwJBUBT3zzn0q6j8BMHgZ654NUmtmR8EHaCCCD1xS+YzSucbQe5710Sbtozz9E9zVhvBuK7WwDxnuPWn+crOz7WDjgdgQfas9ZDGGAGSMAe5P9KmM7NIAcZXABxwayab6m0Z22ZeZ9+0gc1TvIllLKBkkYB64NWlYnkgKfY1EwVWOAcdSferUbLcmSi9zItWaynKAkEdDirMrQXW0ldk6g/MONwqeSEM5OAc/Ln1rKvAbSb5WOAOe9aLXqTFXi+VaImju3tnKBVZD2J6e9RsbOSMAoQeTnOO9QR3iyRgOFPOAy8Ej696bdhWxIGUZONoNbxWm5hUtLWSJBpguo3eHBCDJORz/jVZ9OlGNy7DzwKRZZI8Bc/QnpSy3rthcnPqTmrtLoc7jDdNr5E9pGUUhhg5x9KmKEE5Cnng1FZyM6HpkHgAf1q4GLnkZx0NY+9s2THm2uVdhRgAMDOTinSNwVxgc5HrVkoQVJQ56kHqDQ0CS8sGB44IoT10N4+02SuUfNLfOxOMgA46Zp4cbsHp9OtSzWgViqOcEYyveo3hMTbwuR0HHSrT7kNz6kTgggD7mOmKbtQruGBg84qy8gkjwF2uD1B6+2KqlgkbK3VjjkUaCTS6kilWwCSDnqabvPnkDlcfeHelUpGRubJI6DtTxtOWHA+vSg0fZSGMWCHjnPUDGaRJtqgEHr1/pUiZJbLZHbPp6VG7gZwM54Az2oUETJNO5LFJlwcY3DhgOlSrhQRyB6n/GoN3l4C856+1NMxcFVByDgn1p2S2BbbksXDEISeOMipPM2DG3jPPHSq8KshBLkkjr2FWHcBSp6kdemaa0CNSyLqoL+xZQ2xojuI4G4f1rOKGGbj5WU5BznH096mtZCk6uU3cc46VFexl2YrkqfWphdasxtfVq5v6BqsVzILOfc8UvylsjI9MZ/DitrxFpUGm2sYErCRlyFYDkDuBXBWKtBcpJz8vQehrbvL6fUJAZHwdoA9wKdOTp3itmEbxd+UxbpCZWC5UE8EdqjjYiTn5wo4Ga0JolXO1ckjlsfpVHBjJIxjGSPWm9Nj0Kd5O9h4wDkoSc9SKsJKS4A7c1C0i4CkcYyCe3tmoMkYKtnPJHp7Vjzs6rWRtRThSwbnOCPapVdpSVUc569az4ZTJEGBBIPI9qvWjKwJDEKTtypwV4rN1e44z5vhbRK1i4tWlYHywQpJPQmqO3bhiQEAK4B5zXW3d/br4VitEjLSs26QFsBsdD/APWrktzkkEKMngD+VVCcZlQVRdSfQ5vI1MSKD5m3acHGV7/hVu7d2mJcMQpIBJxkH/OOayLJvLuMsMDpg+vrWs5IYOD1FZyXmd2HtU5rvVETSMsY2JyBjB/xp0kPnsHGPlGcd804FVXkHpwSetIj56DPse9TaSXQ65RUmrirjaA4BccgqMZ96nwNykjA/kKYrKoBJ4JwAR0qRgpKKck55OelZSu9j0qUIyjaTLEDgNgAn3PtWhB+7wzFSxXkqKzMqi8HLZwCoJBqzFNuITDhzxuUdPTmuN3vqz0MPRlB+6jc0y2N7drb2675SCwUckgDk/1q5caJcJNvcEJg5JBGfasnRtSfRvENjc9EjJU7snIODyfwr1LX/HdtqWmPbCCMJuyrqo3VLlKM0mrruelTqKUrcl7dzza7uFiQqFORjjHWls7aSVxuJ4/vDHWhmWW/IZSysSwIAGAB/OrltEcxGIk7hyCeQKq8uZ2egqsY897j2tJUU7CDjgbv8asnIAwoHABxUhkUbwTwpAyDwT2pI4vM5BOM8ZHWkoRS929zP2isVWIxz8z8ZA7H0oRnjJTHOTnd2rSayBjywAUiqrWyxBAckAbQc5OPr/jSqU5NXVh+0i1qhhchQVwUHU+o6UbE2gu2RjHPJxSpEGztJGTnBPSnvb5UhWBx3xUQ0kk3/kZNLdIqCKNWUBmwACFPcUstlE0olQgvjaGA6j0pn2dpZRgkuMcGtRLdghUkKRggYzk+mewromnutDN2UPe29TMitZI5HZQELgK5J5x2FVbqzKHCBiO5H8+Oa3HtWMRwCSTgE9BTordlyHILgjnGM1nFy20MnFpaP7zmfLdQDgMAcg+h7mq0gZZCxyD/AA4HWupn0xrjeIzgk8rjGfeqt1pbwoQAcng8ZyK7Y03H3keZXqVGn0SOcaEjBxubPck//qouiGiAOcjg1sCxLw79pAU4POMVmywBZWBU4PQk5yPetm3ueQ5W+ZnhSGIIwkgwV9V/rzUY4LcZIzWnFCjtgJnA5LenpVKW22O2OTnGfapUk3uaK1loQJGJMhRhgdxIP50kSK0m0EKetTKoiG5sjB546k9qEUk4UBecjgDPrWNSMm7rU6I0qb0kxlxE4YOhwT8px29KjKlYwFBwMZbrUplOPmOOeMc4qLft5AVlzyF7Gs+Vy+R0qnGL5k9BqIZJiqOxAOMYxg1bdfIGRhgOM56/1qtF8srOc5Ylj25NW3QSc4yoHLKwIB9D70cqWhvQjF9W2V2IOCwbLDggcEd6fFncWOMfmfyqEq+8gE7Txn0p8hEQGCeOoFXyqKumNzhzPXUtryfnySeOBSOm1wFGMDk55z9Ki3llyCOvr27mrEDKU6nJzz6VF0zrhBS0GQ3XlyAtgDOeexrWtbnMYByQpJG04PXgcdhWG7bJiDgAnIbHTirkc8iqAgDhh97OMe4qfZzb30Jozs7TWhvG8+VVIBI5G7mqz3KtKhYBucHJ5FVUuC42ljkdF6gUxiizAgEknJJPB/CtZRjL5G+Iq0nTs1+hZuJjFcIVjIKjI3cceoPercM8tw5YZGMZPtUEm+5gADnIHBB5FXLC4hhiXKmMjqGI/Or5klebOCjKUXboyw19Im0Ajy2GGOcnB6expjyNJMHfIdV2j3B5qC5ZJZiwY7QNwPY1JFBJPAjkFVJ4J7iuRvmvZXX4nsQShZ3HEgYABLE5zngD0xTZLiWGVEBCh+ikHk/WtW1sFSBpiy4UY2seT9B3rOunaSYhQAQMZ68HuPes5KMFdPU74tVLsrShi2DjPfPGPxqvP8p8oDOMcqf61Yltn2gPlccZ78VVm+WQKvIAxlhgn/61TH31ZSNqMOaV10EllWGeJ2wMMp3dTkHsK6SaQR6nDeFzGisshjwMH5gcfj/kVyl7GRsyAxX5gSR1/pXQtJ9o01HlBJMYXBOSccZ+gruwi5I8qR+ecQ0pfWXBLRr01P1J/ZD1U6j4Ma1Zt8bQMuCehJBx+RI/Cvgr446I/h/4g+ILFwUeC9cFT79vrn+lfWH7B2vvPbNbTSIcFSDk4PYDP05xXhH7Z+jf2X8YNcaMbRI3mqADtLOASSe3SvUwru5Jvc8ng2vKliJ05ngMU4RA7kAtwAFyQfQ/41Et15bSKmAJFAO7knBz1qBJ1+dlDOCecjoR/TimCZTksOD2HNeTUgoz5U2fsSlz301JY5DyoyQcnkUQlGcuSue3GeKrNIISZCGKg5AUEkD8OtODB8sAVyMEmrWrsmJOV7ND2d5QCqkjOCQOn40yR/l6nIIAHf60SXIhAUg5Yggev/1qjklEnzYAxngDqf8AP86TutG9TCUpRdkTxsFQthiw5G31rStyViGcAHPQjnPrWfBLiNlwM9eT3ogmkZCA4YE+3SspSk3ZO69DohrC8kfRkOoKGGDgHtmrg1JZFXDDOORXmNt4pdgcYfKjknGCCD1rZt/EIeRdzjD5Yhew78V6fLTb7ni1cLCTtFneQal8wwwOepz2qYXLhiQxAP8Ad4ri7HV9zEs2O4I71s2uplsEOOB2Of8AJpSULe6jxcVl7kro4T42WUculRSM5CBmVTx8jHHP1Oa8AuET7W6hQCBkjIyCa+hPiun27wzcquTKCMN1ABPJx6kCvnnU0aK6kdECsVC5I9O9ZPSPuo+cw1GdGrJJ2M+QGK6BcDYRyM4/CjyGkBJckZODjoP/AK1MnYu5MhPzAYwSKcJgsTIgYtgYY8AetYOai9j2uWnLqyGRVRNoJKnGTnqf6Cq6RypKhiZUQZLAg8//AK6vxwGWMjIXcQuT0B/pUUsH2WUq/JU4IzT5lLRs5mkn7ruRFx3Hy9SB3qo6DJAJwepNaG9HIUSBWIzkqeMdqq3Mio5V9mc8Fj3q1C2sSWnLS5ScLwoBIA4FLFEJFQuBjqCe1SzqWY42gAYX5up96rSMyYBywA604t3ucEqcIuyevoSvCyyEk4UAjHfNNAdWDIQB3HrTFcqAg5B4ABJyfrShfLmdAAGxnBP6iupe+tDlmkpJXNC1kkxvDggjpj+tOgvHjfBB+Y9qht8RxoG+ZsBSevPr7U6CQGcEkKMgdaw5UlbodUas6clFPXobtvI3lk5JHrTLaYpIVH8R79qSGdBFhCMDrzVdpQlwGxuz1J4x+FYv3vI9Oq5xcZSnr16GwJG8oEjYwJIOeoqGa7LRgknepODgnk9B/n1p8W25KqrnOOjDAGPeq9xmIc8A9M10RSUbt3ZlXtf3QkctGp3AsflJxjNRxGSI4yQT0XFPtLZJNhcF1ViwCtjBPU1oqqB8lMkevaqk1IwoxrTbUFcgtZXQ4ZWOeCAM5/CtX7N5kLuYmBAzhQST+Aqs86IchdoA5b3rS06+ktmRkZonABBBP55rBtQelzd0atveSMmNvNk8oK4KjJDKRj25rpvC0dtYXkNzOA5U7gu7GCRxzWDq15/pJm2qm7AwM5OO+Ovv+NS2VxsxgkGtJVUvd2OnCQdX+ItV5nodzqcEod2BNwPmDuxPPoAen4Vzd3ctNLhiTlsjaP6VR+2yTMUHAI9aVVMaYBJAGMk5P51yTtsn+Z7FOhFS0J0id2wAzOOOB/Sub8U6HcKSZQdgBYIAMn8fauu06SKFgwPJI4B5+uan8RmO50/eFDcbQFPT1NYqqozT3t8xYqnOpSlCKueNWji1uypIUZwAa7NZDc2gUAhhzuHp6VxmpgxaozglBkgg4yD1Brp9Fug8JBPYADOc+9erJqUUz8/cJwk4vQqXTtErlRzknOM+1Zl1OWWIEZYjbkkD8zW1fxHY/wAhx1yen0rHktXuGwCNi/MDnGDTjB2vfQUVJ/DqUrC5VJVIBwrcSMcc9MfnX6E/8E4/GzLqF14cnYhHQudzZJJ6ce2RX56SRojlQMgHsMg/hX0V+yH43/4Q/wCKujTiQF5W8nC9NpZSWx+nNe1hJc1GdHds6IwkuZy6n6leK7PC5OMAnB964PULAXETqQSDkHPQg/0r1TWkTUtGt7sEOsiqSR0BI4H5V53dkJ5i9Rz+FeFG8Z8sj56V4t3MHwHcm5tbqwQ5FtKyrH/dGf8AD9K6v7NtQljg1x3gphH8Qrm0iOwywGc44yRwfzru7lc8DHuK65pW0RDlezZSKhNvGSc4I6VHsOWUDJzgEnHP9KkcMeR1zg54ojHXIBI65qLpqzRto72ZXOAACcA+/wDWgOvI79DTriEM3I4+tN2DkA5OOKm7j7qWhlFrqMdCpGeCaQgAglc+tPZTt55x0zTHRn4zgZBqLLexryppaDFYSMWOQCeATyBSvgMMHeP9qmzBDnLlGwAoVc59acluCABhTjPArRO+g3LlELHnGBzwBTgQiAEHjnFCghipA5HHP604hV6jI7gjrSlpuQl1bD7pBHJzwRx+NM3DbgY65yKeZCSAeeOM+lRq+XJK8nrxis+Xmd0xrlWxJHtLDIBOehPBqPncMnHPX2pduSCAFOOuKXzCpCsPfsa2Sa3DmtsSx5cIGwPU9acVVE5YFs/dB/WmITz1x24oZTtJ7mplbawr9bDo32jO7gngYpXJccHJxmoAxJwDg+hqULtByQAe3pUOKGuZbsdBK0WSOScgjGeKvQMNgBJAA7c1nhgpzuIB4JHerCMFcbDuUdCa0jrszR7PU0PNAGAOvWlCbO35Cq8aCXOQCD0PrUjyEKEwCO3tQtVqzDmS1uWocg5Jzn2q1Ei8YJ4ORzVEKdqkNjnpip0yM47VDtHdCk4tFkrznPAPJpFyp555446UsTbwRggEZwQfw5pCdinjJq4ry0KiuV2J0csB3IOQR2pWUYGeT6+lV4csOp/GnMuc5JBA4wcURaejQPzJlBA5I3A8genqDTvlkUljwOoxVPzG3jnAHUDvVkPuXA/E0N21HHlel9h+ASSDkLxx2pm/MgUDLkEgD0H/AOulSIcYIJ6kZob5G+npWWj1bF10FbIIGcetNddqDBz9e9NJ3Y6gg0h+90wPTOaatfRmq5osdkjB4xQWPGBx3NKT8g5yf5VECznaOTnFTNJhKXNoiZSFyVCj1OKjDYyD1PORQisuQTk+tNOeQBluw9ammtCE3FjgAGA/EUO4ZgDjINLkBeOvXkVHJGJACR9DR1sylNNk24qOuRSNkg8ZBGME4zUTKRjkkgYBNLhsHJwAcdaFKN9UJ2kKXWMjJ4OF5HUmpcFSe3qCKh24IJJAPfFOLYAAOfc96tK5KhJdB5YkgjPPQ0r8Lz1z+dN4dfvhT/tZp5YEAAkHHUdj61ajfoaq7Q1iAozgDpSrtAznPHammQZIPXtxSg5AJGBWXMk7GXtNbCo43Yxz70j9Rjp9acMYxkAH170nC5I7nuafxGii3oQvnGcA0iEEDnoeRUkpyDgdOoNRbwp5GPYVSutytUtRzyBSDgY9c00urLwDjFPEIdSQOvU1CCVcqRxnp60c7S0JbS2EVh0YgAnAz/KldgFyM5HfFNll2kkAn2FIbhOFP3jyATQldbiSb1sIwZQO30qVEd1A/OmB22nAPA/GrSApBuGMsMkdx7VLdnoNNp2Kd5Iy7EGBjg5HWoA69MZz14pbqXzWJA4HY1GjrjlT16jtTu2rF3voyUOBIBnI9D2q5Gy7M45/z2qiduM4yQcjNPMhwCOh6Um1azEoXdi55owSaQvtJIPAGeO9QoWZgOMEYParBQDqaEvIqy6k0EpDg85x2rUjHmID045yKyIJFWRQSMn9PataADaDuwGOAGPQ0WjroTZ3uyKQGNwQSRV21YsBjiq067thGQVJqaCRl+6QSe3SmnpZFN30NLflR3yPWkGMdSM/rTY2JAIAz9af1BOBz15rXmtqczWpQvMAZUFnJyQQOBWdktICTgegNaN582Rkse4PcVlvG0bgHoK5/ectGbJNmzpEwju4HBORKpJA684x+teq4DAgjIrx+xcIynONrBifYEV66rh0jbHDYP04rtje2py1Uk9Dl/DmbLXry3IKg5Qc8HHOR+FYfjdzb+JYwibGaNZFYDh8HnP+e1dHex/YvEsM6gBJCMke4wR+uar+O9EkvYoNQgXzJLXO+P8AvJ1P5damqrw0JjpI/Mn9tnwF/wAIv8ZDq1sjCDXLZZ3LHgSBsYB6ZA7V8+NgARggZJz/AI1+gn7afgr/AISH4UxaqsbNc6ROsw2jkRty2fbivz6MwkkZwjAMMjIxn3rxKS5ZOH6nt0pNq1zV0Cae2vEkLBDDIsiyHgKM8j3PWv1j/Zk8cp46+Gul3QmzJEqwOc5IKqMfnX5IWlwcgMcA9QTX2v8AsBfEcw6tf+FruRl88CaJQeM5wMZ9fb0r6CjJTjy21RjUcJJx6n6DI4dQw6EZp1UdNl3q6EYKn/8AXU07+Wu5QScjIHp3/Sg8dqzsWKKaGDKCOh5zTqBCA5rn/Fvh1dcscxqv2lOVJ/iHcGuhopNX0GnY8CvrcWzGJlKOM8EdMcGsS5iJBGM/0r1b4g+GBIrXsKYUg+ZgfdP97FeaXFqwyDkcckcVwSjJNpHo0qjZjtGQMZ/M1HkJkHBNW7mFmYkDA9BVQqAMEcKOD9KyV3pY6YykxD1HGPSo5oxgZ6dqcCCAD09TUbybQQeR296yldPsablKUAkYHSokztHYk9x2qSQFtxByCeAaj3fiM46Zq1FtFP3Ve5IEKqXzwBkjrmkUkoCOCecN2pxb5R1GOemar3EgQjJOO5I9+P8AP0pap2J5uboWo5fXk/WpN6kc4xnvVVR1OME/pTlBJAzVXj1K91Lc1LO68plA4OeMV3th4jMOmlgQWClQGPc9D+deYvI0cWUyCT3NOTX2tEUFyAp3E55I/wDrVoqkou6OecedOO5n/F3xc8VtaaTBKQADNOR1IAy3H+ehr4x+JPiWXUdVuZQwWMsUiQNnC54BPc16l8S/GM13rmqzo2UclVJ7L0OAfXmvn7XrkFnCZO3JI/z1rGrWVV6o2pUVSjqYt9dzJEsO4lWO489G7jn19qitJAPlIz75qos5eR2IJ55z2qYJiMSAgE4yD2rF2jG0loS9N9irfylN2QGJO4AtkfT2rDmfPB6AnBzxV7UZGLk547cVkT84JOccEHvW1FQWy0Fy2Voi2kHmsHCgr6Gr02YkByFHcAUkErOSzAEkA8ADoPT6VUvLsSNhiw3HAOM9B+lb81NPQ5FdPVlC8ugoIDNyDkgnH5U+KORkSIkBMhiQM54qFhvkGSQAeferUhECgglgehPGM1TlzaM0b195iGAGTBOVHp3qSTAkUghQBmooMwB2yXZjyMcAeoqO4mKgGQqDjgD0pqEG9NCrreG4lzKSeCuD1I7VRaE9VIb0qRpgxYICBnAJwcVHtBdvmIIAAHr71XJHccpc699AuN+GdlGM5C5IUdeO9PDxmXfkMpx7ZFR7xuIxwB1PcnqPYU7yisZwoI6E471Eo8zvucvwvl7jmRecEnPSqzhsHeWYDkVaWIYJDE4AA+tRSswyDyByOelKye5bir6xInjaSKMAjOSNvp9fSiCJJBtC5yfvE8Cmph1YDvwRmpoY/LYE8YNU3TtaxHNF2SsJKDkLkkjjkUx3KZzEYiO3rU6kndlOTyOep9KjnDZyAHP+12rCMHe5Wjv2KzOCDkEnPCkYwfUVCrnIBVs8nH0qaVPNyTkcdjiovk2hMMFAAyD1rri1uzROL0CAjewk443KR39qbIx3nOSP0qSeMlNytgqwAXuAep9OKbIm0lwnyE7Q3c/WjnV9DGcr2sRptJywUIDuzTyxYEopY9mX09ajV1VypHmIeMAVKXbPysUJGDtPUelVfuyYuV9AW2Ij+Zsc5IHeoVySoB+UE5yM1KHZ2XnJBA+fvQweHehGATyV5qG3LRDUpJ6oiMZLM/y5JycDH5DtTBcKSAdykEAcYz70m4Bi3OFHQ5PH9TSzD5CCAJMcN1xnvRypdROVyQtuJGSTzjGeaidSMBtwGeSozUiTbeiDIG3/AOvQZnj38Aqx4XPT1P1qubZWHq0JIqZKKytGpwSDgk/0qORMbmzgk8DsKCoePbgAN1XGetODEsV54HUjpUu29iltdIS3QxcNhi2SByAal2kJtByDxjr+tIIRGgPRm+YknP6dqUNtGARz0GKnR7g030BgCo4zg0gYMSpGD/ePahWYuTgFO3uaV8RsCUJDcgjgDH86qyjoiOVoC5KqCd6EZAx0+tRRzCPIBBOMEDnFTDO44IGQD16e1Hl5JBIyenQUuaL0aJ5U9bMiULJFu6c4K4prRDIAIJHODxQASCSvQnApy42uJB8kgwQO4+vpWjlbcuMbdNBMDKHaQAOdw71IVTzCwUoTySRmgSAnBBYdCSetPZcZBYbFGRz1/rWV05WRonG41wNuR3P5VFGhLMS4DZzgevTip0AkVm6AYHHHNQlxFuRSfmOTx1705wUUTLulb5kbRMZDuLdOpHap/L82LKPsDYI2gDPvTA7Nh8nf0znpiplG5AcMAe+O/tUdLtE2s9eo2UCNQDk59OKjGYwQPXqO9WJoivUg9DxziqryFCh2k57EU7xZceo/JXaGIGTxk1ehQM4AcgrjkDkGqqndwRgEZ5HSnwOGkIQgnnIGeMVLgrXSLULdCe6AyGBOQeuaijjMgAJywOR9fWp9uANgBPXikkhO3eMkY5zxUpeVjR0lHVMT7IboFGOXIORnA46mqbRBeFc5XoQevsauIhclui45JGaR4hIN2cbeMLgceh9aL32RMHdXuVYgAuQNpB5OMZ9/xq/FslQbwQcDLAdv61RRgGIKcZ5DHrV2ElhgDA9M0NPsUopO5PaSCNyFQHP49aS/gzhxmEdiRkH3AH5U6NDAQwAbByMnvV37Obm2OFDd/pUKbvZs1ipfCkc9NvODkFiOcHpXTaQP7V00xO677UGUR7uSM4JAPeuclhaO42ErjuOmBWl4cna1vyqnO9Sp4HTvTnDS40ouVpux6N4Qvw9r5TqwlDAorMAAO4I784rtrJJI9rOS0eDnPXPYj6ehrzjR2bTrpRxKNxwxP8Jr0exuDNbLgZXHGeenvXx2Y07VLx1PdoxaSs7r1NC2kklJBAxjjac9O9aNuAAdxIJ6DGf/ANVZ1uN65zy3TB6j1zV+IsoLBSABwpOSfbNeBPe6R0Skqm1kdhoEYlZQSAAMnIru9Nwi53YA4yDwfSvP/D8xJQ4K89Dziu70xi3Gcnrj0Fc8nze7uvQl2SNqQLJbElxvHRT1PvXOyNm+IAwCcDI6e1a5f5XAwTjr6ViCQLf4bd36HH41yPlpS5YrUIRS2R2ulxlogNwOABkDFblmnBwcDH5Vj6W4ZBsGcDjPFb1uqoWRwCexU9D6ivQprm6EVWktNC1GGYEZAPQNTb5iEyMDA6AmnW6nzAMlh1BYYJ9/p1/Kpb6NUhAAye5z3r0FCTjocknfRnK3V3tLF8k9AAMmuQ8RspjlUuMlfunqfb6V1+s2oBypC5Jzzg1wHiQC2lCK7uuCRuGT+JHpXPVpxUfeOyEehX8MwAybpEDgNhuCN39RXeX8anSLZFiCgxloyufnUZyfcZzzXBaI0jzRiJgWLKoJPQFhznpx713erTFbIqHJ8tSqso7d/wCZr5+rFWel19x0xdnc5zTJgHbacKPmBJwCT717v8LZdqhS2FOCGfv7DHbtXg+lpJdQqISrszfx9+a9v+G1u0BizuHGCpHTFfK1VJSTS0PQTTge7abN+7wcdsYrSikb86ydMi+QcjkZ4rWRNign8DX1OGj7qlZnzVa3Mx7uxU5GD0BPrUbmTOCoC4OSaGncckZxnp/h/Wuf8TeK10mCZUfEu3A7EV7tFe2koJmMINvRFDxd4lXSbVxG4D4Ix0rwTxX4iN5kmUeZ1znAOa0/FfiYzGUyyGSVh8zjvXlOs6iZ5gBklgSAR2719bhsLGkrOTPbpQVkZ+sXzyMxByecVyN9I8jHqWxWjqV06liBuGeg4xWRPOXUluCRwaKtSMd9zqp0Yp87Mua3keUHqKjubXCcckDgAd/6VooxYbiAwBx1wfrUc+AeR14rH23u+7p3OyKs9NTnpo3g2sUwWHIYdqrSuirvJwR1GelbdxCsr4fBQjkHnIrHkt3ilJx8oPAxXPUryvaWw1aMve0FESSbGdW3A5GTkEfStK2jWQADCjPQH9aprlhk4yeDgAYP0rQsoiuQ5wQcADuPWs7+R3JJ6Jl6OAAAAA885pptFzwQeM8Hp7VPGrMQATkHAbBHNTxRpLknBcHBx61HtYWs0c7502noVDbMNpD4CnJGM59qY9u8keT8gHTPOK1I7cnORx70Pbh+CMVuns1sZunyq7Rg3Gmq6AsFJHIOOh9awL3RkMjMBtyckjpn1rtvsRxjsPxqldWGVIyRk5yOo/GuyE5SdmjmcLve55xeaOkb4AyB0wKw73TA6udyb1xhGOM57e1emXumKy5CjIyPmPXH8qx7zTCozjjoeMVvB2lqcs6UL6M8wv8ASBvJKDAJI56VjTab50iYI4OAD6n/AD1r1C70QTQlyDsB6jjmuauNAPmF1BAxjiuiMuZXvcrki17hwl1pO1s7cnGOCTis+SyMgK7gB2PrXc3GmlFC8jHAB71mT6azHAHX2xW65UrnJUouGtzj2tSrFQMAY3MKiZWiJxkjORk11E2hs5KNGXXPLZ6nPQikOikbkdACOnGM10xnHdq550lO+uhyLRyswC7sNz+dKbOaNsHOCMjnNdbJpAAACHkcHGKjj0wRIRsxzngdBUOaWkSo009Gzlks3yAc4z1zVtbTYQCQR35rfaxGQCuBn0pJ4EiY7IwpPcDvR7S5u6UYxMX7OSo5UY4245+uaSGNEySWz/EAM4HtWk1uqjIG9sfdY4GPQ1HFbpI5YKApPKgHgis5ya3X4majFK66+o7S7ITlXlXGCSq5wR9cVu42RkAHCjgH3o0+2RlIxkNyeP0xVuddqbCApx6dqz5orc3gm3dIxWHLHIyTxzTvAp+0eNNHhZsSPcKyA8YKtn+Wa1dL0uLUnctMIkU7WKgEg+ozxWtofh/TNM8QWd7GWLQMW3noD6jHOTVVMJKvRm6e9jollmIrpThFrzPfdWgRrBkkRZAFKsCMg59u1fLvxSjiGqzgNkEDK5yD6jH5V9Oi8iu9MElvOJyU3nyiSUI9fT1r5t+J9tGNRklQLsZiSSCRu9fbNfGZbRnQrKDRx4mlKnGzvc86snjaIhRhsZC9MfhUav8AvOSAe+D0osnKyyx7AQxBDDtjt/KkuEKsx4zjkjt7V9zy30aPA97l5pGhbFZJExya2YOcAbgOm70Nc7pZHyxnG7oB0zXS2SBFAJJUEnGc4J/yK4akeXVPQqN000SGNVYMHxj5sA4warTybmwOc8A9QferroN52kkDuehFU7gbjuUYLDaPUYrOzfU0bb3j9xQnwrfN1GRgDrQqEYxhVIOBjvVgKJchxn+E55zSyxZdS5JKjjJ6DtVJMha7izF/JBlKlj97aAg9+BwKz5GHmoCC244BA7dsmrlxIHUEHJHUYHP51FHIHJIGNxxkccVrFSew+lrJfMlgUmMgnj1HepQUEZUkDA4qNSFUjdn2Ixiqktx5ZIAJI5Unpn09qhxkV0shbp8NwxYAYqo4SWEHaAzfNu7mmmYyMwPA7/X0oZAEyBgYyMnt9K6owVrsz5dDV8OMFjYIvGdpK98+td/4atQyAiQEjj5fX0NefaIwMZCFkdjgFR0PrXqXhe3WGFB5ZI/vEY57nivOxMP5UelhYxt3OmtICgQkZZRWlG+7ChFJPUgY5qpaIxJ5PPrWiYlReeSOuOMGsI0na0z2Ix+ZVnlIjOFIIPGaoSXDnduX5eMY6n1P4VcunLsSWy54IJ9KzLyd0iJwMAd63pckXaStcFHm0ktjG1O/QhhvBABIri7yZZGbIxz1PFaOt32HK4AB6tnGfauS1C/MzAxknB2ksMcV0csFpDQVSUZatjnuAJc9QOlQNNvbKIABjK+v1phlPBAzkdW4pWfcMkYA4JHOa0VluZxUBpTzGAYjoSB60xVy+AvGe9OONwY9B3PrUqYlbgYyOo/lSfK9iZRgxqIpDowCkDoDzinLaDzQVJz/ADpHLW7Z2tsK88kmpxvyAB1FZudmTGnFaEfkvhMYyB94d+etSrzgscc4HuabA5EhAU5yeo6Yqyjq4JIIIHQdRT2Vncpp6DdqnJIIP0qeCKLAHGM5OKRnAUgJkkY6jvQU2fMozj5eD1FZt9iW3F6q5YhSNjhAT9eMVJtWaMOATjoFPXFV4IEQKNrAsMDAz0q0YFVSO/Y+nvVySj725pbm26ELQrJsLJn13Y4qzG4WIoxJHYD1pWiikUPkgAbAM9x1OP60RQKBtHOMAFj3rNtPVI0ULK5bt2G1QwAYc8HrVwyxuANoBAPfqexqnAkanc+SQcbSKsIYpSxAKYBwcZ5q1qtiZSff8CxBcRRHGeQMHJ6HHFU9QlWdFcjDAdDzg0+RggBJUhhxgY/Oql1IC25EB9u1WrRV9TJU3umZl0h+/kYB5qncwiVASQS4yB6//WrRuIxKjZTJI4b0rLu1b+/kgYxmtKbi3pcwqQ0uzk9UR0uSgwFI5yOv41ksDGepPHSui1RA65KkEcfjWE4ZXIIODnGDXrxjFrU+fk1zbkkU4dQAMBeD71bjbJycFeO3SqKx7I88/ln9adb3ajIbjngdaUoRW2pTlbqbEWGyN3596Y0LyOAJQMZ4bgVDbSgqcDJPIOelTJlnVeSMnOCMjPesbJkqSe4iMjAjhtvUdqxdTURsTjgcgitx8pvUZA6gds1kXyEruxkgZJz0raK5bDveNosxY25OFJAHHalZTGQXHOeRjvUjocgBsA9eOtTx2RkUZwzY6EVu9jD2clpuMiuiqYZAy57DmmHyp3JUbSOh9ad9kMfGcA9qXyhHgHg96Sb6Gbi18RYtUKSAAhyBnauT9c1bjBLA7WUe561RtZSZQPugdSRWom18EAYqW29JEtDTtMgAfaSSQM8gU7OXyCemMA9KjYnzCBnrnFCyAZRfvg5wfX60muXY0XaLFdRuxkg+oIodg8gBzgD+VKIxjDcd/rTREZX6s5HBbuB/9asbyHLmi7foROoMowdoYcE1FcwABSDz1GR1FWNgjcnOQRgZPSkeLAKsMgYwQc/qK1imyG2yoYUcAghCOg7/AFpfK8vr7dO9SFfnKjGO1MDEZByeccjtVWaJ5WtyIRuUYAkN2zzxUTxNESDnK+vFXnHPA2kccGmvGCQDyaai+jBwSV7lQZ3ZBX5hyc9KQsyN83Ax94VbZVZdoAyO4qN7Y+WFYAkDgHiku5LT2I3mKgFeuOlKtwzxY6jIOfSg2/y5AwOpHpQkeUfn5CODVoEm/wDhyeKcDBIAJ6jHWpPOBIHbryKoIwQ4AOfcmnksQRzjvxQo3YOa0Radlbcc/MCMBT0HfimefsJJJI9QagKsOegI/OovNJzwB6DGavkRSm1szZ02F9Tl8qLLSbCSo56ck/lVG52xswI6Gm2GpvprhyPn+6SBjINWZIo76QkAhnPTPArLlnza7GsKrWzKXmZTkkqecehodSqKQdjY6jkAf4010MBKkE88cVG8/wAoUbiVGDnvT5Y9zT2zetyRJmQqOBgckHrWhaShymcgjnHrWUWySxAHHGKmt59jg9cHGD2qHH+UqlW5ZK+p0MznaAOQRy2OntVKUZ7kY/u9qLefzNxIAbGDjvTZfZTz1OahR1PYcoShzRC2YNd4IBA6Z71dlb5lBdsE4OADisy3OLlcA8nGCfyNadxJscK42uRwMY6UqnLJjw7UOv4DZWK4HJGM4pbSXzIywHA9O1HBjznfn1xkU23UKXzjDDr61kotrQ7JVOSS5WXcgxMQRuAyoPemLIMHB+6c5HY1D8p4wdwPBB6CnBSuSpwpGSB/OsLOSuerGta1ol6J9y8jKAccd81caURoHwxYtj5RwAax4peMZBweQD0q81wXSMIAQDnIPf0NS6aa1R3wxDmuXQvg+Y4DDsSQRkH8avpdiKN0R/MYjIHPb+QrJaaRmDEMybSAAenvTyz7w6rjKgY6ZHr/ADqeWMWc82obXuzRhLlFmVh7kHPHbmtHT7jzSBxgDqD+dY0cgMPlqG+bop/h9wfWrWmkQgJgKEABC9/f6msanvQvHQmg6ntOWex1VrFDKpIJLg4Jz0x2xVu2hRZAjkleSABnnFV7CaNokJH5VfMhjlDIrOMjIBxgetTGWyuehyxvZ3JmsPtELBcoAM8VSfTiEyGLE9iOBW7bz+YhUAYPcj+tONolwhHIAP8ACcc10p3W1ybqkrN7nLfYjuxj5h1I6GrcFiWOSCOSSB6VrTaabd8YDA8hsdvWpYrby1xgjIz9axglTldR0YJxSdnqYbaeI5d4UAMM7h3qaO18xsKfnUZ/CtW4hXIIUjjnvmo7aEq+NuA3Qit24TfM73ITsm0ihPCx4HGOeDTbdA4BJYSDhmHr6gGtC8tzDIHDYzx0zz65p8do8gYp3IOfX/CmoWdrGEq0o/CVIW+0+cuFV4iFBIwWz1qK7tHmTAJOCBwPWtNbFzF5jRyKgbDEqQD6HPvViGBFcBhnIOATjPvVNRh8ypSVRXascpdac9ur55iUhS3QZPSsO8s0Dj5fuksAexrvby3iZhsBGBhgTwT3OKwNVsoy6EIcKQxGOvtXRTjGW1zlqfw7wWpyckbhTs4JPGe//wBaq0kJ2gqVc4I4O3J9fUCt6a3RpT8gQEEhQapzaeUXeAQScZ9KuULao8dtt36mU8YaMBgoUgbhyeaq3MIzuAAccjPOPpWybRQBghg2ckHgH0qm9iUYEsDn72B1ojy8vvBy1JtODs/67mVtdShxkkZK56UhBU7sEnPY461aurdycIAgLcN1yopj28xcAAEnkDvjvUulC94mqq8j5ajbEjjJkDgb+OhPSriRbAfkGPvE4x+FRW8L45BViMAHqDVhY5Q2HO0HJGOc1zzpq2rOyjiYwfw3uZsyJHc7+R6nNS3ESTAEHnHBBp17GFYuM4z0xnFNgtHOCm3b0OfX61Uaa2Cc2nfktcgjtCq7d4YSg4HXj+grQtbJ/LTbkIQCG68VWuQ0ZPyn5flJFXLa6kMKrkgDsaU1bZfqZwqzlPlTGXEIUkAgnOPlycf/AF6ktyUUqcN3wBzRtaSQEqH+bHbigP5MwJOMnjtispRvrFHTCfs3dvQm8r5N54JHTvSG2kdN42kjpzjP4daeknm5Y5wDxmmtcmNgVOFHWoUakXbc6JVVNqMFp3NRIBaQyBUXzFQM4Bx1qjDM7zEhhsB6VPFcu8Y3oAW4+Y449feq4jH21ipJRuu4d8VqoOT96x04hxoUYyhuaKhpHPy/K+Rgenoa3rOCLyMSk5x0xWXZypGAyoCQOAT1FPivvMYOTt5KlSeRj2pyUY3i0Z0qDqe9Vdi/eXBmITHP3RgdfTJrNAG8k5DA8ZqwzyOCRkAggAD9ahfKxZPBJGeK5lG+tvwPeor2aUYIhlmL5QgkEcn19aqTqrAqADkcg9D/AICp5pX+eMc4Pfp71WDbWJIxt4FZS51sro7fb8miRE8KMOAdxBAGPyrS0ORp9K2sCHRhuYEYBxyB9azXOctjBAODUmgSgW97GH3hjuQoQPm9Cfz6V04eTV00fEcQ0U4xrs+2/wBhfXmGoJEQkUqyh2jDZwTwv0OByPU1b/4KM6M9r420u/AJivbcB1xgbgQcZHsMfQ15r+xbr62njmOEkgMyswA5wDg8dzkjFfQf/BRTS/t3hPwxfkHbgLkHkE45B/AfnXtYJ++uZaHweQT9jmllrdn56GQhiv3B6D+VL5RMCSEhhnJBPTioZpR5hdWymeCfSo3nIBwpKv1AOAcVx1YxVSS8z9zdNr3pFnzCqDDEnAPpzTPMPzhiSDzggEAU3AZCZf3IABJABOP6nnpUEkoglxwwzgA//WrmlaK5omEpS3jqSuiuyu+QnTcOcfhTTdbGIPAyMe47VJE7xoCcgYIx6+lZsqtuy+AScEdcis7xte2o4tvdJF6SZ3mGMnJ57AVqWkQijYkZBGevU1nabCZVBKZxyPc1rPlYCQMuOg9faqVTl6FwqOT5YsrW+pNBGBnheDz1rWtNaYDBckHsT0rGhtABgBjtHAY5/HNDRywo0oRmRBn5Rnj0+tcHtpxd1LQ8aGIhDVo7az1skD5j64zit2x1zegDHaM45PWvPLe4ZY0JUo5AYg/y4qa0vDFgKSzEEhCevvmuylWlV06HfTrqpGx2niy8XUNGlQtggY9M49e9eJ6xIsbIgj3HlW8w4I9xiu9vb5pLaVACpIyDnOT34rzfUXkgiHmuHJO3cR1/Hr+ddKqWXKmfKY+nChiFJdfMyLpWJBDlxkAluuPSnA7VyevoT1qUSblJK5I4CsMfrTJZGYjdkhTworPnjLfVlwclF20Hy5EaMhBBGQQelQsr3QJbrnIFXQqOuACMDgnnn6VXDvBvJCl87jgYGT+lNNrW5zt68supVZlhALnAHGQf6VDKpmwyAnPqKsx4kZyQCw6nAyPal5jBROD2LGtlaRySUV8Jmzq4AIJyODSIdqgYBGO+Tn8KsXJCI7NySOcd/wAKrlcgFcZI4II6GrUFujmko7p6vuMlBjky3K+3akAaUiTtjOc9ql3kkI6/KATwMEGoiWfhyCe+3gVotDncX12HGXKMFyB3FJC2TtwBg80OhCgA/N6mnJbNEC/AI9BnNTzxTE1dpzWhq2c4VELAlDxnA6UjkbsoCfrWXDeFmAIx6qcnI+lXPOTyiT1AG0A9D/8AqrC13dyO+tWpVIrle3kaNnc7fkI3E8HJ4Oe1TajI80AB3KNwIHTpxis62uNrBhjPerDXpk4ck85HFTF2nZ7FzfNh7w1ZZtJHSLoRz90GrNu0ss6rtwCedx5FVrRkUoSAwzkjsfrV3jzBtBxjOQK3k77GmFjO3NexZESopLx7wzYIz0q2zAJwdgPGD+lZW8hzglgSCAex9RVyOcFgrjI7YrKTurM9Dkd+aLK14p82MFg/GTgHqKu20KccHcOo9KpXTFHBGQRyOfX/ACKnspmLgfLtPO5Qc578VpKXMrGeDjKVWa6+pplzB5YIyCMNg4zUslyPIRQCBnpmmhiQSegAUnHOKaI0aIbj0+7uB5HrXNUSjaWh6rnVh8UbkkFwYyiEjBPBPGPrVi5nZ7d0IOwAhvSqSqdwy5YfdwfStKKzaWMxxpkHI4PB/CudpvVJHd7SKhZK1+x5d4hIN8JUYFAcAjnpV/w9dC4decDON1XvEfh+S3Z2MRSIE4ZgRn3A+tYWiXJiuwg5A5yOAPbHc+9erCXNCyPznHU/Z13db+Z1d/KM7BjZnhSMnFYVxKI5mUghSMjjOPattx50W7PXjPcGsu7QxSgngA4OTg4/qahPS0jjhKMZJdfwMSVCJQ+Tt9AM/jXV/DbXpdD8U2N5E+zyGJbPQg44P8/wrl77Hnn5WTAyM5GR/I9KfYXZkmiRBuJkAbk8Ac8162BmqdRRb0Z3TcIPT/M/cL4NeJx45+E2kXg+eRrcbgOwAwW/E5rI1i1Md0V5Qgk9RyPWvHv+Cf3xCOr+BrnQbqYPPbxhY9pycD5sY9MH9K918VWzJdysMkYGABjnnIrixS9lXcEeDiVGNTma0Z59PpSab4xstTQs/mRsjsOMEkYGfwP5138iiTDkdfmGRXLa1EJtNYJ/rFG4ZJHPbn8K3dH1P+0dIhlIA+VRwO+Of1p3crcxyX5tIoWRgpwTyc4AqFA5UN03DJGP0pkmWkOGAweMj9KejncAAcUk0tGUkuohbcTuHTpUJyOBjOPXpUsjAnA5APNDHYcEAL6ms1U6MFy3sRoA3UAHnLe3pUT5UZwQD2PanSKQcoevJB7CmyZ2g5x7ZrVt7XHzPddCAj5iScjAwPSpASp5bqcA0xkGzJOX744FRb8oCCcfzrH3k7v/AIcfu9y0EC7mAwSScAY5pF+cEEkYPGTSBiY0I5UDg+39aTIzzWjXMLWI8p3B5HrS5Lrk5HbOM/54qNiDgjOO2D37U5mbAAJxjtStFMdtbtCkAc8nikiBkAO3B9qChUlyScnJHvTy+ANoB9K126hLV3FG9cnAwO/rS5d0ByVAOStMfcVIyQDwfepOSqjsTgY/Wote2pmpNa2GRgHnBz05qRThsEZ9zTNpU/KOlIjE4PBGcg07rpoU1pckl2quSgfJ4BOMGpIG24GBj2GKrsXZscgDpUsBCsoJ4781lqEbmgr4NSLw2TgjsKiXPHOfSpCM9TitUrr3hNWVx4/eNgHAGc49alSTywQf5VW37XyOBjGKmVhIT6kce1Ty2FFa6loSlCQMFsA+oqRnLckckdBVUK6kY+8R1qVXYHJ6emKlu7sx8liaEbeoOM9qWUc/L+NMWYjPIx9KVZRg5ySTxgdBRHRaBFNLYao29eopN5z3I9KV8P0yATxmmMSgGMgg5yKL20sOTu9Ce3kCgknv0Udan75JABPeqCTqFIxgDJ6d6uRTJIgGcnpzSd30K5ZfaQqryTwcelIzYQknvxikDkDBAHpzUUswQZA4JwcCkrx0ZV+g5mIAKkEEemc+9RjfkMOT6E049eSRt9e9NJ2qOCADUJtvUnW6J1mI4/i74pODz1Pam7gq7iMHvSK2DkHg9gM5Fa3V9WW0r2JOSAc4OeR7VG7EAnPHTAqQkN0bjOenWoccnOCT3/pWPJqNKxIobqSAeQQRSNkZAwCxz9aQAhAVOGxyQelKshcknOPUjFNSt7qWonfoPCEqASeuePajbgk9TjAFAJbIAIOex6ClClcbep5HNClJdCXd63E2+ao4KEjlW7e1OQMHGeQBgAfzpN2fQmnpkdcfiam9zTpqM8r588/SnSY2nJwPQdaI3bJJHGMDPNO42kkgE+taR0V5EpfaGI3yjGcnrkdKdIhQKwJ4OMAj+VNfccDGRnt6VImODjJ6Hik9dYhKdxpBVQgAPGSe/wBKhaQA4wCQec9qsysVUGMKT2BOKqMpZwxZVAOTuBNSp20KjrqydZMY6e4NV5mBYEU8sMgMQCe5B/pULgK+Bz7Z7ValJq6QpJPQaSWIAx1okA5GzKnkcZIHp705YwQCOPUUrEKMg5570knvfUpLaxG+RjnHHAx1pks7lNoOOfSllbODjoKjdDgEgg9qnd6lNW1sRBcbi2QTyAOef6UhBxkEj1HqKGfYBu+X8aVlY4PbHFW3ybamKnrqSoP3We3rimqS2RgZHTJpqDPBByO1TqcKGC9KUk5WRblrZIlRTgHjj+8c06bIAVSM4yM9xSRFSR9OAabOpypyQcYIHQ1sou1kwtcliGJFyucA5HvWzaEOAdvOBkGseHPGefXNatv86g7sntUtNBF3Vi2xzkcAjqMUkIyxAyD1zioghV87sL37k1YQjHqfelbTVjkkti1FjYQvUdfagsV3kEMByMelRCbqD196akhAYDnJzmlaJHs23qxJAXySCCazLoBW45B4Oa1HYbcEnNZ9woYknkVk4a3NVew+1IG8AAkr0r1XSbj7RpFnJ6on9K8lsXw4B454xXqXhm4W50CEBcFF2sD6iu2GxzVVpck1u3+0RxkcGMmQEdSR2pmvTTyeG7iW3H70xbsAZyO4/LNabKJFViOSMfnUdmn7lo2AIVivPcVo9Y2OZOx4V4h0mLxb4U1HS7lMRXto0RVu7EcCvyt1/RZ9F1u9tLoNDcQyPCU24HyHbjHYd+K/YPX9Ji0jVJ4oZBsOJkQDlMnp+fIr87f2xvAyeHvihd6jHEyW2pqJotvAzgAj0PPP4149T91NNOx6dGbUk0fO0hPmD5CFBwCe+K9K+Cvje48F/ELQtVifYkM4EhzjCkdPz/nXm0b7fkYhnzyfWtSyIhbb2dSu7uCRXqUazjPbQ66ycneOh+2Pg7XIda0Gwu4GDxzxq4Yc5yMn9a33XepHftXzB+xF8SB4y+GNrp15MDe6eVRuckgKMD6YxX1EORW0rJnj1ockitYyl02kgkdMDHFWqxb+VrC8Eo4RuuehHf8AxxWnBOlxGHQ5U1JiT0UUUCGSxLNGyOoZWGCD3FeWeM/Ch06UvEv+jnJUjt7V6tVa+sYtQtngmGUb9D61Eo8yKTs7nzvIhiBDDn1rMnA357e3eu68X+E59Ld9q5GCUbHDD6+tclLbFoQ5UqSOhPI9q5XorXsejTlpzJmTJ94EEhQOQfWomXzVABO4EZPv/SrEwQNjJbB5/wAKYOnIBx2rnk7u1zdXeqKc0fIJJzjuTUbo2OhA9qtTDkZ5PWoHLEHA+vtVNyLSbIHYK2TnpjrUyKuwMACMcqQMc96gmAyFY5JJI/xpyROEJzyenOKS5tWbXgviY8ZJwOnpTeFOcZ5pyoF56E9SBSHIbgdepxUvR3kDsiK6lAhY4KcEhc9K888ZeITp9lIY5P3rN5YK84G05yP6+9drqN20MbnA4GOec8dRXgvxH1oIyWwl3MU3MVBByScZPTtXNJ2drAoqUr22PO/GerGRpJMhpWHzEHqPx+ucCvMNXnMSmRD5hY5PHI9eK6TX7vzLljK3KggZNcPqt273pVVKoF6k5yT7UQcZbhPmSsnuQQRFxJknBOQM84qWeRFZQSQAMCi3jCxgkgvjBPrUV393jB7ZNa+9ayZmtFaXQzb2QNKCDkA9CcZrNkBacrjBJxknirdyd0R+bYwOM4qtBIWcOQXJyoAHAHrW0VpabMZK6uupaWM4xk4H4Vnai5iUjJIJxzV8MwwhfCKOTyf/ANZrOnn82Qhzkjse2PWhKnsncxUeWLTZDav5jZYHIx17ir7qkykDCkY4qvAqqwKnDEYIHPFXVLMiLjGRyPT2rb347CVO6uVQ+3I7juKoXZLISQSuOcCtC6gwxI9NoHv61Sy5VC5AIyCuc5GeOam85s0sk+VaFTlHD5HTblueD2p8ig7MYXHA4zkUnDyE4AUcg4zmpXIkUFkWPHAVCTn35ppcqs/zM1aSIpirKAASuc9evsfYU9U2xg78Eg8AdaYQWwAvTkk9h7e9PIjVcYAOMjHc96vlaWjB05qziEcpjB3Ej361EzblD9ieBmplkUwuCoGDgZHUVXjyWA4Cr0PWps+5eu0vzAMI03Ffnz90Dt9afGMqTzkjaGxnBP8AnvS7GcsR9MCrccZjAwCDjuMg+1YyVviFCMN7EBR12owBAHBB5/H1NMmYl8lSCBzV8wLAgOSCRx3Puar3Ee5X+bHBO70oT7G/sk07KxmybnYgHBB6Dmomi3lUIIOchs8fSrEayCdSGKcc9ueMHNEmHlYNwCPlZe/vW97q5iqW77FedSqYAJHTg0hnXyxuBHYZOOtW5YA5BQFVxtK5zjAqI5HRAQDkhu9OKvqQ4T6MiWcKCG+SMkA47+mf50iRsXGBjA/SpslFwSCGHOB09qbuHBJPHA5pO1rJi5FDcYSTI4BG4kFQo7Y5NDSgKSeTjH0odOrZz6Ed6RACCJBwSCpxjA7/AF5pJNMWz9QVWSMZI9cA5FQyYfggH2I61Z4IPGQMgYPX3qHa2wFsB89B0I9DWi5X8OhpFRelxqxhIweSckYApjA7gcZX605tzqyhyCBkYGc+tPtSoj54JHGRip5m3ZSMJWvZDQAgDAZI6AetKnz5JXI/u5xk/WrEcY6gH1pfIYZJ6EZ4Gf0qeZrdmkFpdsq3WedpXg4OB19Ki2uFDE5JOAAM/n6VaMeSSCSMYwePxqNyI275I7GhSbehLj1ZInzRDBCnsaaJAuEchiw5A4zUbKBgE5BwRjt+NO8sL85BIJHAOcfhVa2KilawTGOBiEDYJyCew9Pc0kiZAcc5HP0qQJu3Ehs4+U5AANQMJGYq02U4wD1561Linsrlc6j7sEJ5mXI4JHb0pko4y4x7elWFh8vGOT0znrUVzE7gMAfmGDjnBq9kRb+ZhGUVQuDnrndgflUzMpjIBJB4NVI+4zhwQozzketW/LZHCZBB6kGnzJA3G24w7lUAA7DyT6Yp6pBMhJbB2kqccHvjj1pzoUOwHII5wKi8shhk4GMAVn7RS2LUVJO24kMKnkk8DOB2ohVPMLqWIXI25J/SnkfuztwxwcY5z9fSmKWiKhlByM5X3qnHmWor30TLKNuzgFvXIx+FRz2fmDJBCMOSGKkHtUkDEoFc528AgYz71PIruuFHP06VnyqHUq11aWxRGY0AJJQYHBzj35pwV3UYIJ9uKkKiM8rk4wSM9fpU8ZaOMDyyE7OR97PfNHMhKMFt+ZHbTjByRuB2k45Hsf8APerIxNvIBfIAOBzgVX2FiHLkqBgKQMfX61Yt3EZOCQM4IAzTbV9DdRaVyL7O5RgxwxyAVPQdqaqmNvnOVqysghmO4dQcAjrnvULn96Sw+XpnrScHJaEtS6L8SDyyxL8ZJJwB2p8T7UX7qlsAkd/aklAZQE4x3Hb3FLEShAPIA9KlrSzYo0buxrRKWiCMDx0wcZ96liYqCgyATz2qOFw8SnJBI5AqzbfMWDAggdSetc7hLodKp8suVXaMnU4CriQRgHGCVOc1VgYwSLKpy4IBVeMgnmt29tDIAwzjHHPWsW4iWIlCuSeeuOPrW2tjnqQ191WsdvY3Ud1bwFXIcAhsDGOf1r0LwvP9ssJEdANmAcnqvTFeR+HL0u4QphAMfMckenNegeGrsRXgGSxKldoOMnsa8rG0pyp8/Y9LBp82u3mdtAyW+yNRt46AHj8a2bOPO3cSRnOPUVgK/mvwWHuO/wCdbWnNO8fJQSZwCSTkfTtXwc5JNvmPXbitEjstFQHG3A4xzXY6U7RSIhAcSjoB1A7VxelllMZyAeNwH867HTnGVJyHB4z2rim5c12/uCUYx17l65XZKzrgDoME4I/GsfaJrws4BB4IJzkfSte64XGcDHrmsUzBbtQgbIIJYHGPb1qXzp7lRvJW3O40+UiMEMXztHPOABgVs2knzYZ8J29KwtJy0KjHOM/NXQrbgRZBACgZ3dSe9ddFQb0OScop2kjQt5hkEHIHXPerR2SxFiQR656VlWykS7DnOOQeK0XURwEAgcHCkda9JaO6ZjKyfunNa2oPmANyDwQe1cDrsYkiO3DEjqT1967PWCNzE5wDkYriPEd0IgWXksegA4/wrlrJq/mdUVJa2M3RgbW4VOgXkYGeK9I1MqNCROA4G7zFGct25/h4rzXSJWMoeTO7PbsK9DudXgfRSJQwkaPahReAQP4j/wDrr5yXMqju9EenC80jl/B7MbxGiLsjNuKP25wcf5xXv3ha6W0WOQ4AGMZ4xXgHheUw6jEitHggkqOMnjJHbr1+tdt4l8bNpFvaWsLgS3BIDY+YAcH/AOtXl0sK8XW9lTvdnqU6MsRUVNH0Dd/FPS/DViJrhGlIUtjAIwBzjnrXzT8R/wBtvWob+4g8Px29nbKMJJKdxPv3H865X4jeLpLDRnt53aPegCMxxnLAnJ6knBr5m1OL7deylpQ8hJIIGODxkfSv1Kjk1GNKNCTbl8z1cTk9DCNKMOeb/rY9/sv2vPHmv3LQnVxGiOC+yPP1AbtXTJ+0BqNyqtfSyTswy0kxGSB6YrwPQvDdto0BXzyzuAxPBBYj26VZupTBCTOR5S8krkgj+v0r6XB5NhsGrx3Ptct4fwkqKniaerPbJ/ilp+rKC8ptNw5EzA/iMfyrDudXE5by543JJ2lG4I7V82eLPFjLI8FuxaMHqCQDWLpHje/0xnaG5eI4ABznPPQ0q9GWsaa/r1Pjs4wuX4OtyYVvT5n09LKWIyd2ecVTlweCSeOxrzfwv8U1vYzFfIsTghRLkhT74H9a9DsriK4QMJY5xgEMucOD3FfPVqMoP3v8zyormXN0Hxr8pKgnqcd6aHWU8K2fViBz/hVxFAOQAffv9KY8IdmCkr6E8kVCsmrbG9OEWveRTljySCQB64rLvIGYEHjIxx3FbfkHKsQHA6gjg/hVVrQhNzkHqcAHgdqnmbb5h8iW8jEtAImKtnjj5jmtS2C+YCDkYyB6VWuLbcxCMEfqMjOas27mJgvBHbrzWU+d6pppepEnNaxZqRTEnGM9sE5q5bk5Awo464HNZ8CLyPmJPOc1egJGAQRg9fWphSlK8pIhpS2LA3B8dc1ZFngZA3ZApsSn5SeCnH09quQvvyoDccgDn61u1yq2orS23M9oG5IBB78VTuLd8AKSATyF71vtEkykOCQfQ457VDNEmSgBGMEkfyzWcHrrsZSp3Voo5a5smVSVGT1wRnGKx7hS2d4BB69ua668gEm7aCB6Gsa9shtO8g/WuuM7ytcx9m46SVzmJ4ERSMZB7ms6WzVcnaOmK6G5szjgZPYegqjJGq5BOcdRW9ObveJm6UZanM3ViW4GFAOcEVTbSkU+YBjJ7Hp710jwbmJ28Z4xUUluEjLEfKO2cYrT2km7ysZeyVtXY5gaKEQvgOzHG0c498VSn0gsMDKHGAccj3wa67yTsyB0HHFU7kAcsQD3PpV89uu5zPDzct7o5ltMLh3ILOP4m71Vls2C4wG/vHGP0rpJAPLPPU84rNlJG5c/e4wO9bqtGNrb/I2VKGzObvYcg5AG3kHGcH1qjsMgJZQxHQlc5/yK3bm3VkcuOB8rEk8E9vrWROotnDKSHHy5B6fhVqrzu19hVFBK8DNwNynJ2AlSMdfxp9raF5SCcA9MVIQS5CDJByR0GTXRaNpjZilKI0RORuHXH9KmpUS0bOdcz1tZEmnaacAKnGOfXFQ6tEEjJA2nGCc1080IiUFApBOSOn4VzOsjdn5yMD7oAwfrmsvcqWvJ3OmEVOyZipfC1jKOMhu3r71Zs9Q3/MGO77uckAjtxWfGIroNGcMQcBh1GO30quElglwQQucqx/mK9qlKXLo9D9JwkXRoxTR2FprVzaW4WG4lQjnCsRn6+1cj4q1N5Zd9yp3n5QcdR17e/rV6C6IAJOcYJA7+1W54I7kASIDkfxVXJTbtJHBmWUU8fHnjuedLCX3eUVYMMhyeQfTHTio54pIghwQ7Hnnqf6V3seh2MTMRbxsd2RkYx64p9z4etrvAKgK3y4B5HrxTlCKfxHw+I4XxEKblBpvscFpMDNchiRj0rqEfcyRkHA5DY4HFaEXw+NvIHtJ2uAq8qQARSDSZYZMTIyYyMg1z1qLiuZanydTDVMN7tSFvkVEQpjLZXsCc1UuZxDISARxwAOeK1ZIUhVsAg9snpWNdhnkBJL4/M/8A6q4WrR5noWo+zjoyJLgTFvkKjcPlPU+9TOEALSE5YYODiqqTmNmUIUPTce9JO7lARyvUAd6qGupySlzLVCSRbX3I4xyTmmALjA5Ye9AIOQEOSOVAzgUw53ZILH0X0rXbYmKS36iecYsnPPHSq80uMgkbT6DJFR3U43kYz3/CqzPtmz82exHQVpGPNbUwqSfNokXIkMqlQvDDGQelSzsscQBXB6cc1Db+aCGV8DoAOOfXNOu3DgLg7+eaTte9zqpo1vDmJHGTgjsBnmvXtBiKQiMFtin0OD715V4DtxeX65DBUIIIOASa9n06IJEF4yMj8K8nEte095nrUIqKs1uacIjRQA3zYzgDP4Uk05BIORgc8VW83blj90dCvP14pk1wZYwy8gjkmpjZxs1c9FNJWjsDTkk54ycg+tZ+qri3ZmJAxj/61W024yQCe7Vma1OBCQCxwMgHsa7abVt9jObcnpqec68zTykZwM8YOKwzavgjOAT2NbuqpvlcEKUIIIPc1mNIS42DYMYIXGOlW6rvZsl0l9pGdskTIIJHqe1OGUiJyVYEZUnBq0Tj5QM4GDnvTDGX3DGD0GaaqJ7stQiioJFRCXzg4GPx6/SrcAXzSqMskeflkBOD+eMD602S3IYEKoOecfzp6cjLtgEngDtWbte6dzOMW3fYtJKGhDEZJypx1BH9KI22kHGCQMg9vakWMDGMnB5xnBFSOQ+MKSQMkAfnxTtbVs3alH3h77fNVQANy5PPWlMJLfKpJ9aWOPZy2MA9e5HpVmMhVC5wW5A9RUNpvcx/iIgaPaATw/YjtU0Y+UknBzzgd6eUXOeuDzmhgm07ECAnlRWV3F73NOVx1SuRRpIULYbzAMrs5z+fTinqXkAZ0aMkcB+TinIeMgFQeCCf0p4kKZJJIJ54zSlKUtnZF05Nt3VkIkHmHBOOMhh2PanxZiJJBBPJ+pp6MGYA4UjOMjr6U+NQww/JHv0NVv8AaCdkrpggcTZAIVuRkVPGJEJwCpbkEjqM0G3dIi6biq4BYZJBPAFTrGdhJLnaACSOh9K6UtLtiteNyJovtECh3G4k/KewHrRHAqbQSrew7GnrFI7DBAiAyeenv9aYhZiVCbhjgnsfUVjJPYyvJKxUvFIQhTkHnIrCvlRFBdAWBzkjpXQzwOwJ2EqOpHQVk3VuVJBORjjPNbU4KFtTKcW42OevALhAAOBnHuKxJY9zkEEYPWukv4ikS7PkyMkMuePrXOXgaNCQckHv616UZJbM8KqlDoQyxHbjbyTk54xWTdwtFIXBxjgjPStyxkE42kAjoQaj1mzwquAFGOa6ov8AmZyOnOfvKJSsdSLOiHK8YBrTtZgsxIbcWBIHXgdTXNyIbZ1OSCvI9K0YL47QSee5H8qzqQ05kyIya92Zu4MwJBzjrk1DcQhkIxziq0V2WAx09c0S3BYqQchSO3buKyhNrSRomrXepTaz/egdMdKsx2hzgdFGSc/pT2IkcspAyeBnoKlZmSTCgFCOTnGK29pFvU7aT5vJFO4hKqGPOSPl9KoyleAAck4xWlIw2kcAZ/LNZ7xjOQRjsc1XtJdDSrGNvcVxhjLFAhXrk57+1Xov3KkAkEnAAPBqK2UhuAD6nFTlWTBYAEfxD/Cldvc82cZLVoRmKBiFHB/OoyQZAc4z6VbUoyYwDk8nHBprQCPYBggDA703FMndKw51yMEdex7iovnAPO0jHNIsxOCQCc4IPpT/ADctkEDAxjGcikkl1NbXWg1sAcjJIyOOKYCFAAAHfAGPxp8ko49Mcd6jLiQcDBzjBGKqLVjK7i7MU4f7mMjqOnSo9wRhlSSeOakj3KAWAx2odN2WGeuMD3p8y7mdpN3TImYue49OKVQU3HnJGCPUelO5wSV6ccCneWOMsAoHU+np9armW1xcvciVCeMKQ2Mgc4olUvNk8lRtBzUrMFbCHj0Pao3JQ9Vwe3epUtdDTYjVSASTnjgelETCVdhIQdqk2ALhTxjoTUZQLngZHbFF2nqDp9SKW3UHkjHsaFjBU4PODjHenCEFgxGQO2aOBkgYAOQD+orS8XszBxS7EaMW6nOOBx0pVgLYJ4HekySSwGD2GeDUhnG3rk9zjJFHoTeHUR0RwSR17HtUTP5ewAkZOD7CpW+eIEdTnIP6c1FGQduQCe/eqUitF8Isyq8QJJYhshiSPwqF42bDAc55+nrU74yAFGPakERjwQR7gCi4OUipIxIxzgYwcU6MhZCHJHpgZqeRAVB4wDniotiOSAGJHIyRzQtiG5J3LFncAMBkkgnOT0FXDIWGAc8/lWOqE7nU4x1BNX7K5IUb+uMGs53O2hWafLLqTZKzxHCgg/Nk9R2FaUvllywZt3XaRwD6g1nGbbKDgYJxyM1fll3BSBjAwdwzk/0GK5uXqz3KF4tkcjAZ2qox1wOtS2+6TgEAE4BJ6n+lRecrr2BI496S3BALFVUqf4T+tTyq50395SLPmIuVII2nGRzml8wYUoMjoecDHpUTtHxuzz0IOKe33QBn+VJrlszrtKS20GblWQAgAE8EDp9TV0Slo8pIoHYgdKqsmBhlwuMH6+hp4VSAARkg4yPzrOUebfU6sPUjGPLFF6O4BUEMCwHK5Ix/j+FWY5ixPIBxwM9Kz4H5CFeQo5z1q4DuILEhVHAUZP8A9c1i4rodqr2abv8AoaMaN5iOGyEOcjsantCu4MeCCWOTUEBEqLncgI5TufY/z4oaZrGdkIGwrkMBnB9KlNvRWOlKfNzI6jTLpnhLBCSuMHPB9s1u2c/Klx9e9cdY3xOBgD1I759q6CyugVDEjAHJFc7tFtR0Oiau0dHYyQXAJEpiJ4IlQhcfX3/KtOK3CRbFIIzzXPCVGTaCMt2I4IrYt9TZyiSKC0YAVj1A9Pf61spScfeen4nNWpy5uWmrotyQsyZGQAeAw/MH/GnQx7yXddoUhcn36U+a+MsRJGR90g8cVGJJZRGAyqgwASOxPOfU+9axpwdtfvORKcZNJiagYo7ZtiqZMfKScAH3qCy3SxI0kZWQjBXGMEdauz2cM7CMOG7DHQ+9OW2fT4wAGYdcnnFaO9/cZklLm2KhiJcDuTxn0p8biJcAcg96GUO4BcKfc1XvCYIwxOGIxjrjPvUS5mttTV6X5mTSzg535IIAPPWogNq7trbGOcn0qKKQsnzAZAzyeorS0+1FwoSUmOFhjchBI/A1cZJ25jObUFc53dKb18N8mflB7e1F/au6YMZLYDEDjANdPFpdtb3A8wGQABvmHUU/VLmGWfZGASI+CMEc9vwFbNxva5yKpKd1LY4K5t4YYYwEDyk4YPnAx3z6mql+UjCArndllwOhA9a2dXdv3QkAKxE8quCQev1qHVTDeMgAURpHtO0dR6/WrTitE36nEpOPwnNJp8lyvyQbA5BVnGAeeSKS800xH5gc47810s0MUkSGMkAAKQxHb29Kz7qECIknknHP8qV4O9mdNKMuW85fcck6AOchsA9GOaieOQOHQ/KO4raubPByF4PoKo3EfllU+Yk9AB27n6VMXHuC9mnbdldMl8kjA68d6mkkMibV5YdeOSKYLYwxsQSwbqM9qnVd0e4IqvgDAPHH+NDjFvc76HPb3f0Mx4tyAkDZ0xnmnodq4OcAdjirU6jGwAgnkYHOBTLOMOh8xcdirH+eKT5lsc9fmi1GO7KzRrtJbcFx1Az1/nUtqhTJGATwDU91CNqDpt4zmoI4SvJc8HgClq1ZnNRUlU5Ze75ki25tVLLgxk5ZQO596RLYSDeTksT1prXJILMCi46c9KsxgquCRtOCMd6hX7HdKaqSVNO/mMhifIAOcgDZ6Gq0zBS64IZWKlev0rQUFARtznrxmmXdgwhRkAJzgjdyB61mnG71N+acKfKrC2qs0GFPTpuPekAJn8xDvJbIwCNo7/X/AOvTgDDFgZPv1q3p+yONnAIlK87uM+3Naqnb4iJVJOyauNtJWPzZI5Ixipg4WdGUhyfvY7explrtUspBwckE45qYRyB4S2WB4G1f51E01LSWh0xqJX5o3L0d15qjAUFTtAckAk1HdBnwCMAn1/rToYGSdyMEEbRuGRz1IFWpbAqgYjHH3vWsXBt3PVw9Wmo3gZEsDEqA3AJJBOe3+elRSWhypJYg/wB045/wq75CRyliOcfePPHemSTBVCjqOpqGrfCbwcZzu2UZRtXBC7s9RzVfQZEW9kiYgA5bb6kd6vTsHiBADHHGBjP5Vn2/+h6rBInyKRuORhgc1dCrKEtzyeI6beDUqa2Pd/2adT/s74lWDrJsBODkc4PQZ9iBX3B+2zpp1b4A6Xcpy0c0eWznZlSc/h/Svzy+EmoNYfEnSJVOElcwsoOCAcYOO+Dj86/S342ab/wkv7LOogfNLHB5xJGcYyMD8AK9jDzTqX6n5Fg6jhmkJSPyhu3klcs+35gG4GP0qu8gZCqgZxtzirF62xwjYDoMYHOB2B/DFRxupIVlJx/EOlZYqMoVpK5++1KsIpW6hvQxKGBPYg+1DeXkuowQcqCac5TcVIDBgflHWoy6KOcuR0GenpzXHNSfVDcZxs1sNlnk34BBJPpjA78U7y95HAGSD070iQFpUcE9cYFXPLjleMkcqM4Jxj60JtaORyzcpS5bEkG9InZSFKjGfQ9qtIXuLZASA4IY4AHP+HtTWnVlYKQcjBPt6U3m2hyimVmOeowKXIk+/wAztg0opW1NNSNqhIgQcjPf/wDVTjZCRCcEn0Bot2UdM5Axkcc1bRyHAIwD39a+f0p+7HU+PjL+W2pltZSuxVFwoGcAnPHeo2BiiX5CGzy2cj/61bbqpcAEEdQV71E0ROF2A89+Mj0zWkHZ9vvJVaV7J2+8w3kk8lzIAASQAh7djXIahEB58YcsdxZQRyB3/Cu5nsQiyHJOOFB6D3rlNbhCpIwXJwccV6VBzUnyL/gnHjnTrWk90cyX+Rwcjbgbge5oiJZMYy5IO49h3FNjQFwT1ZeV9/Wo5A8ZADAJzznkV0SkovVEUXy2u9C9HLtLBYiOcZLA5p0zGRApxxwSe9VbbMrAIQQRkYOc0lx5obh2GCSVAGKqDi3ruPFSUVzLX7xu3Y+eg/nShk2klQSO+f0qtE73MrB2UYGRxjI+vc0/ACjB2c5x6Vu4tO19Tz41/aNNRFlBl5aIIhGASfmz6EVRbEQMajPU5A6CrDq5bIwCSSeSKjCZVSTknrjtVxcluaSTl719SrIxRlOSRj0p/mJKqEAAY5IPX3p0i7zgjG0cHFRAqMkEFvQCqbcfO5krpWb0YuMn5gAAflOKmR2EO/BB6gZ6D6d6rSSkqMkgdiBmgSFnALO7hchs4KEdxipb02MrR5tfvHtGVILYOemBT5HbBCKScZBHQ0u1W5OAAOg78U6CMKpYnB/u5oskrkwaV7MauVxu+Ug8gmrbKPKBDHdnqTVJc+aQ6jB4Ix1FW3kQooK/IewPes3abTLor2sJa2t3LGnMVysrnBJAZAPlz9eprVhuGiJRnDgcBhzkdulYdtIAwxkhjx7VqxSgxk7cZ65FRVbTtc9PBzvCyZYiYvJ0ZA3QMeuO49qvrEWwoJLA8H1FZUERbBDtnORjnj0rUtP34UglAvPzE8gdOetaR0WrOnWOt7Ec8YG4tndjAGOtRaXcESEADr19auT2Pn5BcBc7hjtWHapJaXcoJIXfhRjtjrRNxtuZRqOjVTvo/wATrItzRF24ywACnOfQ1N5J8vnORk5z2+lUbSUsgO7j1IqyJGZuHO0frWDlG3Kj6ZOMVeA1fMRgNm4cZOcfjW1omtpZsFVEYLhSxOGJ9CaxkdmIBICnI+uKswEFVBGQBwMdaylJWskYQ96TUl+Bb8dakmq28ihWHyZBLZI46Z9q8hs8Wl/IUkJ3HG0jGP8AGvStXwllK77zxhVAzk+nsPevOLyAJcEhGDZ5BHI9q1wkJa82583m9NRtKJ2OnyiW0DKMnPTFV9SUNk8ADuBxVfw7cOMgv8pGNuK0dQhEiMcAErg8d66uV03f83c+cm+qaOYv87SEAcjJBP8AOqlgVSQsCAD1AGcn1rQlhEMByQ2BgkCstEWNsdec1rTmubY2W10fXf7CHxCTw18Ura1acLb3PyFiQN/yhVA9eWPFfpb4rtkmshOhJD5bp0HpX4r/AA08VSeGvEmn6imUaymSYMB/CGBOMd8Aiv2b8F6/B41+Hmk6lE5lMluu7Izg7QcfrXfj6XPCNaxz4uN6aklscPco/lSRZChhjJycAHP9O9c18I9Q1UWmr2mpxeWILxgpbg5bkcDoMfzrs9ViMF0wIOM8j1rnEuPsPiKBD/qbgHgcbSP5k5615dKrfc8imop3k9zp3bDFuhPcVLbkurcE5HBHYetOu4DECCMEcEAdKrW8ZK5JIIPQEjpW3tHtYhy190suo4wRkd8daicq4AcHAHI6/pSswBzwTj8qaEMsn/16fNG+xcWpMjkUJ8vUdyBniowNy/dOfQkVLI2w7SCCTwD1BpE2qSTkn0xRfqVa2pDKNnB+XpUTBpM8gVJPh85IBzxg9KTY0aksAT0AHb8KmTlfXYh3kxIMRgDzGlOOSwxz6Y9KHR9xDgLg8YOeO1MAbdkg+3GKlRBkqMgEZ696VkFkthudpCjJIGB3p0YLMSRjH4ZoZQpDAkeo/pTkYYyePSm3dq5pzc3yHSE5wOn9aiy6kjdu7n29qkRlbefmPp9f8KE27sHrWtrrYhK+seg5cvg5yCMgUqqTzzn0xT0k2rwOKFYNlieKhSVtClNIUoE+cjBx1PekI3A4ODjkYxSnhc5zx37UIx9ASO5GetNNvoCV1cc6l0AHIBzj0qNUxISVGWPUf5wKspjkZGcbsCo3fDEcgEYOKTXLqkJQbdrktvKckE4z71YbDryxHpiqcEcagDJBxzmrLMFHIBHqe1VFsjrZjweQe3vUkTBW/wAKgWYLtGM8807JySAAT0BOP1qpNpaDsm7xZcS4OQBwc+napgVZjwRnnnnFUUkIIyQD0ODmrSuBjcevQgVHvMpXY4DaSACRntTgxRzk4BPQdxUGSMlW2nPUU8/vDluvc1lNWWw3zW0JzIhwMnk4phjDcE7sgkkdvb60zYCxHUepFMuB8pTcRkYyBUws37yHa+rG7gG4U8DgH0FEUm0nBxg4Oe1NlkOAeScYJpI15yD+Nb37ak+6nuXUcnqeB1NNdt2CNpB5Bz1qDzzGQCOp4+lS53c9+tZ35np0CMfeJVkGASMEcfWl3gjJ4HbFVyWOBnJ7jPSpdpK4JBH15/KhuS2VzSUbbMJJA3I5NKrdDggk8j/PSovLPGACSeMnFPf5iFA6cH0qXByWqI5VfXUfvIIIOR/MU0yqQS3FC5ZeASc4PHSkfGMEHNOPufEWrCwyg8g7l6g5qdZQACQCPpVeJxGhBAyR69KfFIrKedozggjrT+LXoVbl0ZM3ltyByecinZB4z2HJNRFlUjPPpzUoUOMgkfUdahwtrEzlKz0YoAQYHXpkUsP8bHJB4AJxjHeotxJAPQdOKV8g5Bzj8KmSleyRWu99yTyd24gE55PNLgR5DAgY4+vakTAI3E4HPFNkc59RWrUkr7DV0K8hCjFICQOKhO4cAkgnvzUyksuSMY6Vj8OrE9NXuRgDk5wSeePyphY7xgZx6VM2ByAQehzTFAOTii8WNSSDlJA5zuI4JqKViDnpkZ54pWXcwGTkZP4VHJl1IHAIxnPIos29BNpu97B54VgCGIJ5I7U0Hc2D0zTIgseQ5yeMGn4G3gEH3NXbme4JLZMTeOfTPAPYVHIxbIACAngj0qREEgxkA59ajdincYHU0K6dhqcoprchlAwAcketR+eQQMnb6EVJKckFcFSMj396iCAsc4PtmrSe4lJPVku8YzwSRwatW7grgj8aqkAgcHA6GrEMgXg45pe9uWuXcs7lDccAfjTJCsjAkZ2nj2pCCCTnk9hjn2pquSVDKQTyfb2pK99GGvcuwAMowfzNaVmgVeOg9KzYY1YAEDA55GfxFaFsdjKVOCD0FaNNayY1daItSYxvJAGe9JGwB54B6U8hJFKklTycBcjJ61Ew2jjn2xWTta7D1JN+Oh4+lPBwCScnPQVFFnGeQR0YdqV5MgkgADoBz/k1mr79A3egryGQDAqvcKXQKeg7VOQFQYAB/nUUo8xenPbnHNX5lRjYqRvtkxkD2xXdfDy8dnvLdmLLxIuT07Ef59K8/C7ZDk4Hoa6bwVdfZtagLkhJAUJJ4BxxXRR0bMqsfdZ6ZGAyFBwBlaZCNsrqTzwT/n8qkXiRxnOcHHp2/pSBMT5z1B/pXQeecj8QbQRJaagByjiJxyMg9Py5r5Y/a+8EL4n+G8WqxReZd6PKZSFHLRH7w/AEn8K+xPEuljWdGuLbaHfG5Af7w5H59Pxrx3xBpMWv6Jd6bdRhIruB4ZEbkAlcEfXIxXm16bV5I6qTS1PyKlga0umTeHcHiVR1HUc/T+dTJKYpskk56Bu1dD4/0BvDusXNiYxG9nO9tKDnkg8Hn1GK5fAcEkMAvtzVUpJx5nI96FRONmz6V/ZA+Jr+AviJBHPcMbK+xCY24UMcAHP6V+pmn3a3VvG6ncrLkH0r8OtC1CWwu4JYZGR43Vxg46HP8wK/W79mf4nQfET4c6Zd7w06RLDKe+4DHNevZVKakt0eXirPTqj1m/tBd27R4BbtuHFYdnPJpmV+aTBPyeo74z2rp6y9U03z1eROWI5X1rA8xM0IZlnjDoeDUlc/o9wIZViJJQAR85+9ketb9ANWFooooEUNW0yLVbGS3kGdwO09wexzXhmvaRLpt/cQsrKOGBIxwR/jmvoEcCuS8ceHF1G1e7iUeagG8dMgd/wrKfws0hNxeh4XJBkNkgehFV2Y7SCMite+tWhJDDHJx/Ss1o9ikDgY7d68r2SdrLU9aErqyKUxDrwMY/Sqz5HQsB3x3q5JlgcjmqsiAoGzk0+Szu3dlXUXZ6lRgzvkgAA8AHNTKTwdxQngkdxQqHaQcEn+L1qIZ3ZGCQNoHr9fWnzWdrbmtutiZdwJOcDtzURmOGUE8nrjOPpUpY7SScHHSqZxv3nPHYHFDb2sSlJ9DD8R3ggtnDkgYy3uPSvmrxZqRnvrkoAfmKhweoHTr6c1714y1F7W3ml3jMatIM8ZIGQOOnOBXzF4gvAY5SGJZiWO4nAzyQPavNqTcrpPVG0KUprc4vW7nz7mSR5CRk89CDXIXTma7DI4wTzgZzXQanMESQuCcnjaM4Fc2oDXIZCQF7etdWHin7z3M5Ll32NB8BcIMH3qnczDdgHIxyG71bVGJDsQwzkBQRgeh/8ArVnXlvyTgE5zk55HpXTPtFBF6XMm9dpGUDJIJyBwB71LaEw7CqhsHkE9B/U0hUh8lRx6Vbt0GFcJzk8Hoa0bur2OdKMpWewkjhV3kncTkEDpWFKRJMxIAYdCe/vWlqDbeD/CT8o4wTWeVJjDgZyTjPX8qcY86Kno/d1EtF2OhZiD3LHqf8K1mZ0BKFd+CA2MgVThtR5ali3mE5xjqPrV1A0ceT0JyQeaG1HdaCjGLV2ypM5ILucvtAJHTI6kD3rOnkDoCucdelXrknkg8E+naqUpQSNtRli6gE5P5iqUnLVRKTaff5CEG4w4AGcgkev07U/bhWGcbsZ7/hSREKAEYbWGTnrTnQEDDBxjJ21m2trGbcVo+pEGK7gPmGOM9vemIxYYI54OSen4VJGgSQtww7jNLI+JS4AGRyQO1bR5JRuzHkUtbledjHwAcE4FNYBpQACVIBz796ezg4LAFCOuaQJmQGMgLnqecCpTjErlh1dy7bgHIIGcdiKnSPOQ2QV5OOMGq1lCFYE42n0HBPrWqsRfOzaQw6eorGXJL4f+AdtKMZxvHRkS+X5eWxycAnvVea34JAyDnjrmtH7MQQHiEi91PSp/sxUA7OvUAUKpCKd3Y6nTm/hijDktXkiDAZbGSGPIH/1qprZlGyQcnB65H/1vpXQ/ZN/O35RxnFQPZusmQjGInlvT2ohLW6MJxs7Mx3QjIJyM56f1qgwZpcEYAHUHj2H1rcubXC5Gcj261llCHLjGAcEGuj2nNpYwm3b3Sp/GQSMk8AnFSRruk9APlII61KbcOMheQcgk9qQROoyoAbHGRRyJ2Zyq+zX3kRB5C8lTgj0p0alyTgKDgAEZpyH5whByw3DjHHTrVhISZEVcE9Tntimvd2Q4q+uhXaNmBAVm7BsdKbJCFAJIJ64A6VqravsJJx3Az3qjPBIVJcbSByBWXMkzT2cormgUNwUY4H0pI08wZzkKQOBjPvUiQKxcsT0+Vcd6lhiKttHI9R2oT1va5hySurq5YghJABGAeuKnMAikK5JK9SOCDRbRMEAZsvnqBirMkJ3YxjAznHWpc11OuNOT3RjXEYZyQSOc/X2qq0fUEZ7EEcj2rUmtAD8oIHfJzn8apzARybEwHIzjPUVUZ3ehjKD6DcIAQSST6Cn+WEQKD1IyfQUxoRuLDJHG057VIqKTgE4I4OO9dCv6BGk5ay0GzRHB2n3Ge9VvnAweD1wBVyGE4LM5IzkH36USW6uQQBnPYc0OTRm4W6/mVYhIyIxwpYAnAzipZPNcFmUAgjkdx609LcoWywAJxx2pGDqdh5H96ovCWrLjTW8tSAWyly+MNjk49KfCrnHI56E4qe3RXK5BBPtVhk8mTiPgDgHkc1CaT0Yeyb96KKIjkZsDqSAMiopoz5gBOCp9cYNaIgZFGCQ3qe9QtbbSHY5XByO5NVzlezT6lGeF1dSFJBzzilMK+WCAQGXDZOec9vSrixmRACSExkeh96YqFht/gB69aLq+jNHBJpRYy1kIODyvStKDcFOBhyMgEZyO/FZ8UZRhjIPqK04ULAEAk9zWdSTjqNU3f3kmU54CCcnhhwBzUSEAYB/DNX7u2fbkvk+w4rMXMLsW5OOgHU0QbqK0jWpC2iVi40WYwQcsRkj0qOJwhJGSc8j1qSFvMYAA88gsMYqzJbbFIxwScNjpUxWrVrmfu/Y/Eh4mXII347g1G2cBZUyD696mhg2AHftUkYxyfxzU88Yk2HOQvIz3raMdLpkXVrvdFHeEUkDJHTHXFRjYuVI2ngHHGDV826hCSSPYDOaqSxgYHU+3aputy3JpJplvTsFhkcZwSepFaMsfkOCAwVjnLDrWVZqFlTcWA6nAzW1Khe3QgsUIztYnj/69Q0jRVba3I5BvtyUIJztC4/Ws69thKwLFgQCMirSEK+xJBGmDguScnsM+9E7NPDt44HYVg43ZLnOWtjK0m4e31BieYzjJ7fSu50O+WC5DRtvydysT1P8ASvPyz28xxnAIwQeT3rokuDHYfawShjYfMvUEngenalUhKMXd6WKjKSa5tEez2zu6pNnIkG7oO/Xp75ro9KYOuc54HviuX8JMbmzhcoBEQMkDjJ5/OuytgsO9wuIwcfKfu8dD718BiaNNTfMj30oxhG3U6DRDmQAkHtg84FdfpwPmAHgeuO1cRolyj3QaLCknJAH612emyO8uApOe4FeNVTU0unqU73uat22IiANx7Z4rJRT9pGAPbNac7pFHnOP949KzI5AL0cZBOc4xirSha7igjFs7XSwEhGcDjnJzmujtnM0W8gFVIB9q5GxkLhep6cV0umZjiwSAcYyw616GHlJfZRyVoSjujQiAXnk+5qa6ZWtSAMvjIZSMD2PvTLNldTkHIHcUTMsCurBAMZAB6+tdm+px8zi9TjtSkHzjJBzzk1wviVuRgduwrqdavC15OrIDGvAIXk1x+sz+awG1gSejfw/X3rkrSSjaS0PTpS59yKxs3jQOrhdxA5PTPTn1zXTnL6cyO2CBwp6ZrF0vKwlnOePSr80sj2gDEHcBnJ5+lfN1YRnLmgjvhB330M/Rbz7JdBtykRt8wwcEA8jHXHFbs2rWV7etqEoUsFEUYmfG0j0zzkn8KyrHw5f6hGVtYcFh/rSuVB9z61bk0eDwzEft4W/vlBwGACoSOCMV9xw1k04y+sT+Hoff5FhIup7Rq/Y8Z8fwah4tuXuTbXU8MbMwCxtzjgc9CBjtXC6THDa3kn22C4tZUHCmM8j+XXivddQ1+81eQRyKhjYcCNdvH9ee9b/h7w1p81sGntklYjgMoOc+uewr9XhhKDV2te9z6+pl6p1frE3fyPDiImBKXZCZxtkYZA9yPSuG8Z+I3jdIbaUzRZ5ljYgDHf8AOvqDX/B2kbJCbGAnG5YxGMH8P614L41+GiTXErW7G2J4AbkA+mBSrYO8bRkr+aNMyxmJnhfZ4ZWZ45c3rTuXYkjcAc9ieantbU30ypEpfsRjGPetW+8A6pYlDOgZCMZUEZPrjtXSeEfDYsIgJUUygbixHU57f4V89UpxpT5ZOx8PleRYnGV28SrR6tl/wnodtYI0jqDORtywzXe6VffZI12FWGRkEAZ9uK5w2gZtylmcnHXj6Yq9GywWpSRV83G5ipzxRFxScVG8e5+xU8nwkaHsfZrlO2tdWjnA2ph2YdTwM/yrRZQNrFwhIyCD39K8P17x6li4gtn81lBBcHClh9ecVqeCPif9udLS/dI5eFWU9CewPfntXg4mgsOvawV11PyrNMHhcJW5MLO77Hr6pkjoQOpqOaAAlgCyk8qDj8aW2Jmt0ZSCrLkHPX/Gp4kJhO87nHcDg14cX7Ru+h86o6vlM2S1jY8oRnJ61D9g5JyR7qM1rmB5Q+MBcc89R6Ugh+YAEEHrgV0qbj5kqfK7NmdaxyxZ3kuR1YDGfcDrV4MVGAScdqle2ZchTjjrjpUUYKSDIz70nzPWxEpLdFu0ndm2E8Hr7j0rSDLEAMEDHHPWs6EEuCCoQjOeMg9quqQyEIMkdQorNKW5nzJu6LEcoKEgZGfyqMMNpYA4Iz07fTvSx52AYIPcGmyHnaQCB1BHGPShy/mSFLRX6FWUhu20n1rLulUocgsDwQRWncyqTgHJ6delZlwSDxk9RVQSteETKM0lsUZACgyMjp83YdhnvWTe2oO7H5jmtK5ywAGARzVAzlHKDAHUjv161ftasVZaIzemz1MnlHK7Cw67h2qtIN5IAywGQD3rUukQDI49aznjMkmRkLnnHeq9q1puX7suhSaQqTjA7YYZo8qIkggJkEkqf8e9T3MAA4wPfnmqkkLEAk54xn0rSM5uXNucztfV2KN0gUFe4HLEViXBAfLAso9O9bM+VYh+cnIHtWRfQFuBwK7ueNrtaozvrtcxb+MSJyrugO4HOAT6Gsu5RXJABwTwDXQS2j+YYy42YByDUKaeryjAGQMZ9TURs1zJWMfZSlK+v3mdpGl+ZcqBG0jMc7RznHU/hXa6ZpjpGAR8gOACeQPpVPS7XyyV289CR25rqrGyCyjnIXndggHH61lKqm7dfQ3S5YtJ2Mu6hCxncCFzjJ4rj/EeyBS6nauTyTkiu+1NBscEYHqK8r8ZzNEjqpJZiR8o+6tdWHpyunNp/Mx9soe/GWq6HIz62lusspwW3ELg4PXrVVfE0l9eKDkAKAMHpXOXZdZwrjORyT2xUNtK63IKttUjOT/Svf8AZJxstBvPsQpxTdoroeo2EgKjPykYyAMk+9XkZlYDOSQSBnPFcn4d1RpmVXdnYD7zEmumJ3hQGZSecYz+BNctPmi9eh+tZdiYYuiqtN6FuWUxwlyrEL6HjpWVL4qsLeb5n+fAzgHj0Ga14U82Mx4BJGDkf1rjvFehCyzLES8ZGSQMYPt+Nehyyqr3nZnDm9bF4Ol7akk182zdj+JCWc4REZxkBuRzXZabq9lrsaSYUOFw2ADkZyMn2rwJg4mHp1JFdB4R1qXSNREhkYQsNrxnkEZz/kVwV6Ek/aRk7o/LauaPGz/fRV2erax4cE0ErQRuznDBR6Y6j6CuLvbQ2jlCr5HJyD/M16da6kmoQISQ5kQEEDIwBwM/piszUtGh1FSCzIWPUKMj/GsoOEkueWp5tfDac6dvI84OwOu4gZ5x6VFKgEnDY3HgHuK0tT0l7GcoQzFeScdh/KsuRtqjBDkkkBm7UOHLokeM4q7umNuChz5RK4GCAfzNVJM7CQSBnkjqasDKwxq4Gec4OevTmo7h1jhIAGQMCiMW+hj5a/eUJAjj5STj1GKrwlWLHOQo7d/8aAfmIJ5UdMU9Yud+DlTgge/etYxfYiM0ndMfHPxggkA4x7d6scTFQpBPGFHJI9ajaNX56gcZA4rR0bTjPexKhD5PKlcAKPeoqwklojeDlOSje3md74D0tLG1WQAJIw5X0PWu8t1Ro8g4Pcj0+tY2j24FrEgwcDjC4/XvWrMVSLC5BHXI6V4TcpN33PoaajD3USSShT8pyPUVXklSPAJwD0qtJIWjIB/CqpuSGUEFwAT0/T159q0hFrRrU6FFWvJmoJA6FCMg/rVPUmJQqBkgdzU1qrv85wp6bW4INLqIHkEEK2ORuHIPqK6oyclpH8i01JJXPPNYQCVgnyjOc+vrWGM2+7cVfJ4AGM+3vXTazFgklTk8mueeJUfe4BAOQT707ya9DKUpPqQwRlImdiR3IH8ql4YD5xkjJx1FJMm05BOSMhc9hVaMs7Fwcr2KnOfas4T6ijKWzdy4IRKSc4b1Pf2oRfmIGVcHqB0pLe4SbB2OhHDFgcE+36VY2gsSM5xzQ51JbaIbq6WTSFSIgBEfJz90cf8A66fKiYJcY2jII4OaQRsDkcuRxipZvmjIcHf9MVEXUv7xrSknpKQyPD4zmppkAVSOccDAqOKPfFyMMwKlcZ4ParsFm7SYJYBf4a6lBdRWjbmcyqFJzkZbHBPH4VYS2GMgb9pyFJwD7Gr0VkWbJHAPUDvVtbARHIyQBk5GKPh06GUXpZNsxRauyZKgAjqDnFSw2EqrgyEAjnjJNbZgRFAUEjrj0pWgXr3Hv0zSvdaMpRkrO5nRWOckjBB4HUkVaaxzgEgEnqelToF6E4wOtCOWjALDeBgkcc1l7KUtUw9nP7TII1eBWAJyeoHep4kJGx+CcEjIOPxFAlG/axGcc5oOVBJIUHoQM1UY2d5Mj2Li1cY0eC4CE4OAegqdbdILUt0OcnvxVe5vTEAqsDnkg9qz7rVcLjc3pgDOKcXKUvdd0Q1ySdtR+rXUUajYQQOd2Dz+Fc1e3QBbOWAweOtS3N08jkEkeoz+lVlLqWUnJBDD/wDXVxVncizkupWnWSRASMgnGB2FZd9pyMM5YMOwHGP610KKXU7jgj2/SqVwFmDITtJPDdcDvxXdGpy7rQ460IrS2pywQWzEgZxwMd6lllF3bFcgEehzU99aiBP3YUc8jGc1itJJCSUGASc/1rsi0+h5rqeybtoVL1AqkEkAcfNVJJynyBeM9T3q/cXIeM5BJrPZlJGM5x1NdCu1seXVcZO5ein3lSTgA4471dRgoHAxnJz2rIRi2Txkd+lXLWQyAAkAEYxmsnCz2KjV0sa9qVkfg9+R61NcKFygAwearW4WMkjcwH4VafEkeSW3AYO7HP8A9as1a+iPVw801tYzJcbiCQecY9KiaMHhcDJ7ipJFJlKngE7i2e9PgXdKoALeoFDk+h0SlG1zQ0+OIQu7kE4A4GefSqd06bickc8AjqP8BWzd2a2tkuMiXOSvGCP85rnbojdwDu7ZPStYJ2va6MJcvJflJICATucMmQRtHU1bLpsIDKQeM57VTt1JXpjA5p29F+UnB7DHWnya3seZJwTED/M2QCmONo5J+tIeVHBCn8DSmREfAIJ6AGkl3HBBGPepcX2GrWG4y4IIz296UpsjyeSe9LFgRZkOCegAzmlLnkDnuAaEtNEaNtDFfcqocgdSfX2pZTliCCc4HNMDMjAntyMVO7IEznJ60ttGZNvqxgDKwycrjlaAzFTgZqJZmadvlyAvAPc9ualA2gMDnI5wafJ3Gp+REMuCxBLAfpTwy8AqSSMA9hSM+T8gOAepGKSNwMkgA/yp2ithuUdgGUYc8Ac5OaRgO5IB9KYZdzkg8djnrUkjgsFJzjuO9XpJbGbae4xmMY2E5J6j0pojKnBO1GGQtK2QyngqfmBY4/CkOZwDkDIzjrWfLbRIm8LWERUJIyCR70zy3U8bWB6e1PjVowUwpJySRx9KFTDjDYGOR6/jVJW1JUFugCFAxIB5xj1FIBu4yuQOMClJMknByq9femRs6vz8q55wBWifkXt0HRfM5Ujp6jrStGZCSMjI5weopWcNjjB74oQuWOBhfXNJ2YXS0GlN5AACr65qMqrOQAAuMZPepjGDuOSQTkin+UgJVnEZPTt9KSSSJbuVvs55AAwe2ODTQDGQCmRnr6VYKKjF2J4GMA1FJt3khiQBxkdqd79QVla25KzBl5xyORVuKTfCM8duaoxkYJCnnnNW7cllIIAOcgZ6ClJ+7sexh692rsVwOmN2D1qaJfKIRgWJGSewqq+6LIAyScnFTxSsUTIGAeT6n0zXO7vodfPeXuk0oVJMkZB6H09qkILnapLEjj6dzTWAK5J+YjpTBkIAQRjI5AxXP7z3R2pStoXLW2WaNwS2U5Vtx59cj+tJE43k7OQcH3osp0S6RMqC4KhWIGff6CnXCiGZkYck81cYyS1RnTrNV1FyuSK4diVJUkcgDHA7VPCrOCyuAqjJyR09qpMsYwAxGeRliPwqzDyw3jAbjOM49q55o96L5p9y/wDaRtBjDFuxHIH4VJdTM7RSBCdxAyD0/OqcDGF0YBhg53Dt+Herl5KLqBCMKVIOB2PcgduKyjTbZpUxVSCsmWrSReD0Pfmt2yuIzt3E7CeQpx+FcnDMu8JGScgnkda1IJCCCRgkckH+lKVJRd7noYepGvFS5tfI65JgJIyhypbaCe3HX2FWk1IhtuRz1OOvtXOxsWt8cY7gd6mhu3dMAlQTnGOhrNcsZcxu4QTvc6OXVpni2lgeMAnqKtWGrukIW53OETAIPJ+tc6m5WiZ7kM5PAxyQOx/+tWirNHIHBBGe5rSU+sUcypqUro6qKcDbIBke3arUOpRSuwmiYoBjCE554Bz+uKxLe+e5X985HuB0H9akjmCHCsADmrg5N6rQwnTs2pG42m2ciOUABK/MxOS3t9KpDTop4jEDkYwAxyOnQmkgvFj2hmLjuFGfz/8ArVp20kULANGGyc/KRn3zXXztxt2PNlGV9DJlSBrAoEcXAIGw8ceuaX7UlkgwxEYIG5jwfz/rW7e3NrLGEdI3wOAwI6dOnNUnltnt2SRV2FSCSAePp0NKnLm3MrVIr3loQQ6mkqbyRxwTTVhimlMrBRtzjaMdasMlpqVs0X7t9y4DZ4X0ORx+FYNrdGN3geQnb3AwrdsirlK3UIVoJNPRmfqYmluSSwYAnC5JGKfpFrHdiTzYiEOVIPbPFa1hafaYpxxvJIyw4A7c+tZKXq2krxMGRicru4DY7inGUmvdPLTk6m2lyDU9HntXdkIuYsKpKfdHpz1//VVaSLdGoBGR1BHpV+XUjDcEJu2OMEMcg1BqMCNkxEkY3Y71d/JXOpzXPd7GUluXfBYkdycck9qr3dkI85GSwwQP5VsqsYPbPAI6UrW6EnLEjrhhkD1qZTlezjoK037ysc5HaCXKFCSCMZ4x7Uy6twuQQgfIBA4I962gkcZ44JHAqvcIGcYHLH061mrX0VvwPTpWcbVGY0kYUksHZsYBbt7VHEw+YkErzjYMkfhVu9QkAKxXnkenvVRldWAXGCOo/wA96nX1OV/undPfuQysZMqSTz8rN6fh+VNgtv3T7idxAwc1IbcOr5Ge571OqIqorPhmBIX6VnzPlskU3KWjYhtd0SEIZRgZHHH19qnhtgwIbaxIBGRgfUUsJMIJUAj0bIz7VNDMHUEgJzkA9s9qmfLJWa29TsSjCPPa5EExjBKE9QOMj0pGVcfJnA685z+NSXWUQFUO4nsOtWre1kaH504IBraj7O97HHKvCm7N2b9Svp1sJ7lSex64zitE6cPNKkhY+mDzmnadp0rsBFGpdjjBOMfjXUR+DZ4pA93cKEY8NGQxGBngA5P6Vs6Wt4vQ5qc4P3m73OR0uygluJFuIwcOdoB/h7V0lt4diaYS5KQL0jLYxWbHanSNWklXhgflLKCB65B6mtS81Z7uGUAqglUghRgfl0/pUzvHRrU2ppylyQvYZNZW5mdoY2QLhSJHzn1Ix25rNvJgrNEwJQdGHINDXcvlj5jkDkgdaryyAwjOSSOhFZNc2jR9FhaMYP3ncqSSLtdCckncBnt/QVVfBymOMgBh3Pr9KmKnkkYB6c1E6sy+gBxx3rk50/cTVz3OZP3UVpDs3oGJUccHAJrLuZmV4iSAyn72OCO4q+5EJcMDnHYd6x9UklV4wgAHU+xJrGk5RnocOY1oRwkqcu2x23hK/Wy8QaPdCRQEuoyOep3DjNfrLDu1z9m7XYE+fbZOQT3+TJH+etfkHpcxZIZwBmJllwAecEHGO+cV+uXwEuR4o/Z+e3BYPcaYyMc5JYoRn8iPyr14K1W+x+F1Hy42lOKsj8n/ABLGkN/OVOW8wCTPY7Rx9MYqgsgKnYgJA4VeMmt74g2Tw+KdTgCgQxSHGSMntx3Nc5DGQpY59gODWuOharzOW6P3unOMlG/ZFhZvNhKsADkH3BHbIqjG7h8Mvfsc8VItwJET92QrHcrY6j1qykSMyOFBBPPfmuBLm07G1435UncImHJRQ5I+UFsZPoT2FWGIkcE5Gf4SentTERAdh5HrihWDv+7w2PlJII5qouSOdJWatoXozDMjgggcg5GM0yOdTEPN2hsdB6+1R5ebGASQOQvOaSNYQgBAV+oUcEGtdFG1joTlyrqjciUZ2hRu7kmrUSl8M3UcVVt52nYHCjaBuKnGDirIJCZX5e5x2r5xzUXqz5GO+6LSGOOQPht44UgkYPrTnYswPGO5qOMmSMFhkgckigSkSKuASOAcdq1U4vZ/oRNxvdsbc24kjK4BDDg9M1yXiKySBBgjZkqTnOBjrXZkk7iwABORxgfTFc14msmns3IOMghSRnBrSnJuSbdkcNe8Ye4zzMztb3LFAGXPQng1FcT5fPAPdmH6VZu4RHOwA4z+X+JqmY23EyADg8g5r29FqziVSrJKy/yJFmKxhUII45HGam5YEgn1+Y5qvHJFhQ6EgkY4Bx+ParBVpHcghVBAHOePWk+RuydzarVqKC519xJHCjJ8hy5GQp6ioZLZnkG4fLxnPc9/wrVsYUZGUbWYcEkkflUk1idpG0Nk5AJ4z/StI8rdrnO6Vkm76me8MUaKW+UHpk9aqSxlcMM4J4Bq7cxMjI8gJBGASeB7Us1uQCXxggDaBz+fpTknB6o3UYSV6crNdDKmUZywbBwBj1qpPbkgCMAH1PatWXgBeUA5+tVnXfkg57Z9KpRUrGFWjUbvcpFBjGOQKRwJF3hSCO4OKmZSASSQQeBnBqBt5UFVwAehPT8avlfc4nBx1JUw0DDOAOlPiYoq5Gdp4JNVgGUDG1wTyrE4A+o608TLnOM8jp3H+FQ9tTupStqWNpmYEjJHQinCXa3lsCP1xUazDcDnaSepOKU5MwB6t0xwcVirfZG7qXNL8gkCI684DHjnv6VpB28oYB+bk8dvXFZ0kQiZASQpOPXn3qzC4C7ck8dSSc//AFqTu9ZM2ouHM1J2LtsQdrKQSw4PciteyUxZO7J754xWHabYycEkt69vpWlZFEYjBVTkk5JrNOMXe56VJRnpfTyNqON5om2RkAdx0yay9S0+4tUSWSMAuTznII9Qe/pUttdyZOHYYPBU44o1GU+SVAYhjkhj0J6/SrhOU3ZaGeJpSiuaD0XQNPud8QIIXjBNaMZLBFBHIwB0/WsXSpBGmxcgknJYZ71sRqFJ2nGBk49ayqJ03y3TPbw8uemm9WA+RnOQccEj27VYinOzL5THQg8//X+lVHkVhtZsZPrTocIFIY4A4IbJ+uaxjG60ZvzxjI3/ALILq1dMB2ZcZHY+vtXm/iHRZNOckg8de1d9p+pJFAwJ4YdgfzzXOeLZBOjvwXIBJ9uwpQklU1PMzXDKpRc09V2Ob0KXE43duBjvXU3IEkJO4YIwFxyT9a4fT72SCYsArAfwk4P512UNwJrdXAOcAgnsa9CoopJ3PgY6qzdzCuLN1lY4O49SeMVmXKeWxGckEAketb9+gUFySM9cHrWLeAFQy/cBwQOcH1+tEW09ztpRj3uXNFudtzGAAxJCkMMAjvmv1L/YF+IZ8TfDqbQ55/Nms5CiBjkFgB+pB/QV+UFi4jlGS3B2jgn6ZNfYP7BvxGHg3x1a2BdVF3MFKu2ckLww/lz617UJKth3SXTU6JwU4uG2h+gfiuzeO63gfLnBHTFefeMiLG3h1AJu+zyqxx1ALAH9K9h8VxR3cbyIMhju5GME8/1rzrWdP/tDTp7Y4AlBXIGce9eNBWfNF3PmXC0nF9Do5ohFbW7h1IljEqrnJ2kZFU3lDAYwPT3qh4dYLpkNs8jSz26LCzlsgkdwO3BHFXJY9/AP1rtTTRnyyvoh0ioEPyknGQQep9MU3zGRwuPqeuKauFYccZ57ZqRlRc5yR2yazmla5cUuoHLuAMZz61FMhZyQMDvzT9wJwAAueQB600sQrEHnsD3rKLl3Id3oyBoN6ZOAVOQSM/5NQxbmXdgg88E5q2VIwOgPPJ5x6+9MKCMEd15IAzVTbaKjtdDOVQk9hnn+VPigHUZPqc96jJYc9qfG5Qk4xmnFxa6hbrFjQCMg9CemMUGMhQTnOc4BqUkghsZp6fNyATwSeOlSo626FKT66kQkJXC4B7EjNKMOoLAb/wCIqABn2A6UBNzMQTknkDoPw7UqYBwTzjgdc1pyNdQ12SJkRSpXJUf3gM0giG3AGR7Uiy7sIDkqc5x0z0qRQqoR0+hptdLid7Wew2ONgwwMr3B70rIBIx5AI5FSqWVsjK9xikkkyRgZNJPSxb1SQyNyuARSvgODng9c0hyVyRgE9cUhQ4yRxwMn1PQUtG7shNN2HqAkm4fMCO3epc7uOlRRYXJOOnUipYemR6fWl8Qmo3vcc4wOpJ9xTQzMQOlOX5xgk5/LNGREx4yBVOm1qmV5iEMHAUDnqTxj/wDXVhXBbaASQMkjtVYS+YRlR1PbpUgYpwenY5qVeS3J5eZlzeAuO4qMyEOOOKaZCyHK8fzoiOck8HsKrlla6Y7NdCQNhhndg+hpzN5gJLDA7qMVEcswIYjB5UAc0ryErnJbPemoyjqFnLcYzZx3HpTXcOpQjI4znvmk354IIAPQn9acyjcOQcfzoUo9xpNbocrZXnk9OfpwM1KshYgAcA5xUBfGSOnekV2QYAJycg46VnzJsLPexcXjpimrwSSeT1xUAZfvAgk9c+3t6U5JCWAOCOuKba0sxXuWUJ4OTweDikZjnBz7YpS+xQQcA+/WmSEg4xg+tYuUnonoaRZNHJsGCM59/wBaa8vzZx+lIeVGDzjnPFNQgoTkk9DkY5ocnpYzm9dB3DuC4GCMEn0qTEbcqCD2+bIqIPuBBJJz0xipFdVGABwOCO9XraxpGVh2N2AQMA055NgzyR061BnnPqeoPX2p+4BSAATj73c+1JRV9WN3e6JAyt2YMPanpkZJzn+VQoRtyV5705JQwx/kU3FIFyvoOL7sgE+/FODDbknn09aNnCkYyf5U4gZGRx71lzX1WpLsNEbE54wOetPYkAYGPxpgJQEdcng0h+cZz0NJKV73NLaWJGbap7j1qPIUZPA74GcfhTiRs45+vGaRhgAjkd6y95uyIST0RC7AuOoPaoZlJGMkDpgHpVjqwIAx3OelEhPBCjB6kgGt4tSerNGk0kmVEiRo8EZGOQeaXIJGDgYzihgQSB36ijaMDI/Gm1FbBZioAuSwOPWmttbI646e9PbABJ6+oNR/dGQM04yWwno7IhDlGCkbgfUU3YN5IHy54BNOfLnBJpqxkDk59RRK0nyszd5Oy0How2YOTyetCEcBcjnnihztHQgntTUUbQQST3HFVH0BKUdi4pBIAIyOxOKeh3Pnrt4A6Z/xqGNOAxORjJHpToSxYHOQeRgdqq8dkU22zQgQtjrn61oRxFW5AOOODVCAM7qAAR39q1NoiABIBPIHrUSv1ZtGMpbkoB2qAwGPU1DIuxyScnuRT1b/AGgx/wBnt7UkhD8MMD0pXb6mdp7ESzANtBG49s9qnTnGMkjp7VV2BGyDmp42PBIA9gaJNPYG5Er/ACDdkAng+9RFl2MQMEjk+tPZweM9eKikAKnBx2POKTaZtTet5GbM+JTnqRjNaGnzfZ760kJ/dIwL4OeD3/CsybDvkZPHrmnwsFBPBQD5gD0HeqpSSqJGU9W9D3AOGaGUY2uMZHcHkVKR8wPoCP8AP5VlaPOJtDs5Ou1VyB3I4/8Ar1r13vQ80MV5N4hgaDxFqUTLtzIsiY6EEZ/wr1muJ8eaWxuba/QgLgwvn1PK/meM1z1VeJtSdpWPzo/bM8BLpfxFfU7aMpDrMIZWGMCRF59vWvmNJPMTOQDjaA3HPpX6VftP/D9vG3w1ungVRqOkA3cJK5yoOWXjk55H41+beoxLFcAEACQF1X2/+tmvIjGMXytnr0X/ACkcUwDBgFBXjIOPrX1/+wn8XF8M+LpNAu2CWeokeQpb7jdM56dcV8cKEV3YMDggEdcGuj8K65PoWuadqlnOYrixlEy45BHcH6/zr2cPUjL3E9xV6aa5kfuNazLcQhgQRkjj24qYjNeVfs+fEiD4h+ANNvxKGmeJfMXOSGxyK9VxW8k4uzPFnFwdmZV3YBZg6gnJDD2I7VftphKmCSWHXIxUki7kIHXqPr2qOELjcBgseR6HvUivcnopFYMAR0NLQIKY8ayIyMAykEEHuDT6KAPGfH3h9tMnUopWNmwpUE8ck59sCuLkiEiEg59CO9fQniLQ4db0+SF1HmbTsJ7GvCdX0+bTbmSN1IZW2MCMYIHUVxTjy6nVSnZnOSx+WDngZPFU3UyEckDH5VqXEYZiSfxJ61kTHZKByQx5I7CsJS5tz0ac5bt2HSrgAbuB2AFVmVUbeCTjpz/SllcEqDyp68Z/SoZmABB5HbtUSWh0TXXmuNN3uJBYnB5JOcUktztiODjI9ahOM9gOoqpcHzcjewC8Egf0rGacloQ53slocB8Rrsx2MilgiyDaSWxnPb88V82eI9RSOxcozBjL5IUjk9efp717j8Sbto7acs33QSAT1Ar53127MyoqOGLMzMB3HbFZxj/dsapxS0OW1SdEiPmuRtHUA8n6Vk2EZlmdx90DIJP6Y9au6tKMFSCH5O7P9O1VrCAraJl927BLetdMG2rLQJ2fuxWhedcRZGc4/Ksy4lYlUd1XJwNw6n0zVyeblEBIHXj2qjqJQQGVmACkZyQOM4/Gpg4OTT6EShBa9Ss0bA4XLBTyP51MjvHnZggngZ+77H3quknlSOOGTs3r+FTpJlT2GOpFbN6Wv+ZzO8XdGdd73Y7gAcnkdT/hUAXGN+eg5PcVI4kMj4JBPYHoB/OokXOCWMmTznjBH8qUEoxavoD5pPbcto7s3Ls4AAAJ6fSpMjO5hweBxz+NJawpyw3E5x83U89KAo3kEEEdQat1rKyNacFGN9CK8niCAICp4yW7mqUkZZNwJznBAHP1HarNwNzAEDaxwGIwDUIO7IxgL2Ixis4zlzbCanJ6IjjjLOS2MZyMce1SyplCgyOc5AwePf0p0cIYEkZzhsg+n8qGc7iAAOMccVnKrGWkhSo1WtSukWcqoBIODjtThFjAwMjqaeqCIMDjLHJZaeI2wSBkEdcCtYtNDjDTe/qVHszLnYQB1JzRFbYwAjb8c/NkflVnDPH8vAz3p0aCRsZJyOo4rVKEVeQOEW9CxYWTysPlwB6V0lrYMoQkZwPu+lVtCt9gQHJwcAdSfeuqSIq+WUYOTgDj8K5Z1IRdraG1OHN8OphT2DY+aNQHx3J2j1HuafbWKBSDl26Eg9K07iLkgE4JyD/SrVrZeWpdQCzLjJGRg1zznGesNT16VCO1zF/s8OCArADhSfSqs+lkygAD3x6V1zabjIRvMAGMgY/Kj+zVRgXGMisYz59Is39jprv6HD3WmlVPymM5wCRnIrn76yERIPc8Y7mvTtQsQIySoKdq47VLVVAAGAR0HY12QVlaRw16Ml70PyOSKNDlHBOMHAOeDQgSQBhliOOvQdqvzW7jY5G7jgnuKrhQdyKQJCdpI7GtIJ/M8Zqzu1qRbAzbmPy8Llv0FW4oyZGwoXBC4wcj1BqGONmCqCcZzyela1pa7QDxk8ZFKpzLW51UHK+iGuhEGX4BHBqhfjzMED/Zyea3hECdjgnBwVHaqN7bkAYXA7jFYQq80rI1rQnbyOdaDDkjA3DaTjqOuPpUtpCQ+Dye5z2qxcW2Xh8oFW8w+YT3GMAY+tW7GzO8YBJzkk11Npx0ZxRpt/De5LDbAEkA4J4Aq2bLzIldwAhJGQcn8q0obYFUO0A55H1qS4tmiUDAx0IA5z9a43O2j/A9anh6k0uZnI3EbfMAhGPfOfes2YsuRsBPYntXRagnylirA5wQBnj6VmXVocggAHHXPb/GuqEo21djjq4eSbV9jNKyFyHDADryKmWAKxByo9+Kmjt2wqleScgE9femMoJAZT8pyD0wRXS5JL3Wc7jJLuRsrBsAjHv2pYjllG7kcHBpREQ2WJAx3NSxR7HzgMp6VipXWhz+zlfRAYkwAq8kkkqKSOB3YgpuAOdx7fT3q/DbB8hC2OpyetSLEVk2kHPQHOM1NSo4JXR2ww6qfCUoIAHBCYOcHParc1mGwACSecjnFWbK0WR2LEgFsAse/QCtF7MxJg8n2qOZLXodyw1XltJHPywbSckkDgHFQGFFy4BBPBB/wrXnhEAZmBznGQeh7fjVFYnYkgc53c9qaqJ6xZmqE4PZFKSAM528Y6jrmoTG3lndhcE457duaukskkrkhg4yQBjB+naoWAYFgSMA9R/SnzJO7aJdF63f3FaFXdwxOVXs3at/TbUNEXBGTwDjIPase0RmwuR1Ga6XSbVpAA7BST8oBwD+JoqzfLo9SaNCKkm5OxRv7J4lcqdpzgHI5P8ASuYuLdtwJBGDzgdBXe39qJEOM5XsR+Zrjb+Mic8cZwWU9qmEr7mlemm3JMjtkMTBQSwIz05IrUidZUKn5sdhzVOzJBUH5SBhSDnI+tXY4ym5QBluOec024rW5wRhUtoJJCrRuVG4dAMfrVFiy5ChiT8rEdRj6+la9rGQXGQj5+6T1HrVHUcoBuBAY8qOc+30q4JL5i5GtWiGGYMoSXCE8ZFUpsoZRkkMecfl+AqQnBPTpwDTWRgCflIwM57Vei6AuVO6RNbS4RUAyV6Gta0vHeEptO48YIrBtyVckHtjBFbVndLFtIP7wjOc1m0osLuTsxZGKMN4I9aktpgMjI9sioLmUzDJ6k85qoZBFIhHIJ7HGKHZL3TJ1HHQh1aExSK8mSW+7nv24rR0mcPY3FszBlmjKMnpyCM/TFOukF7alSi5BDZAGcj36/hWVbM9u5B4IOCcUOWmqE9dGezeB7nOkw4c7lyuV4GQBz+P9K7W3z9nQSO7ktyxIHPbGPyxXlngW4YhoyCyk7sAdCP5D2r1GxdmjUyHOMep4HSvgsbJKs3JOx9TRjP2KczrPD0Bt8nYFkOQ2B712mmzjgjHPAzxzXGaNO8GNhViRgBhkY7/AI4712NtbD7+0mInA4yBnsT0rx5XqddugrTb1RpXLLJEd8YYEDqKz4AZLzIOWIxzyTjoKtyTpJEVAIIHGRgVUt5FFwQSCYzztOcHtU8qdN31LvZXSOs0pXV1LjHHIPaujgcFQOMfWuSspn+Vu+ea3baXMQIYnHIweK1pSkjinzNm/BIqDI4FLdyB7d+AQeAT2NZdvdsHwQCTwO1WLtSYiw+QjggmvSgoz0uEqPc4vWWJlliZdrqeVP8AMVxuqjbkjPNdnqsrMHODwT2xmuF1O8W2JEzqgJODIQPfqeAKxrwUt7nbRhJ+7FXZe06Urb7SGwByfSux8KaJHq8KysrBAeGPQj1+lef6T4k0ey3m7vYyy/wA7gfXkcAV0n/C447W2ddN0qaW2UcSKgyQfQE/yFehluVQqzU6t2l5H2WW5Yqj9pV/HQ9JupbfTbPyodsagc5wMkd815V4y1KF7gsHWYcfKxx9ao33j6XxEo3xyW2OAJcoc+hrm7u2ub6UFXJA4xkfzr9apOEaahTVj9Vy/CU6UU+axctCbqbbCoJ3AFQc4BP+FehaaBY2m+UpGBxndgfrXG6EDptrJI6RpKRyxIJGeKwfEOq3sxcvKrRE/Ki+nvmqU3BN/qd/J7efKnodJ4l8SW+ZA7rjlflOeK881HWYrjJEgYL82Dzke2Kxr3VTeTsgzuwT61UYuGUYz0JIOP8AP0rCpiJSskezHCU6SS6lm4u/OUpkgMOh6H8Kz3iNipXCuoOdyg/p3pZ5DC4JIJzgjHQ1dWeOa3AYAZwCT2/+tXm1Kcar96x10oQSsiCG6SBDIMFF+Y57Zrj/ABb43EXmwWowxG1nXv8AjV/xnb3On2EgtWaOCYfMygY9COfU5ryO7kH2oHbuLHl+T0FcU4aWufEcSZ/VwaVClHV9SW4mMg6sAxyDnP45NLazyxzAo5jcYAcdfqKiiIncnIOMg5PA+vpXUeGvCf8Aa0kczgm2BwSD1B9u9ZxUZrkbuflOHw2KzCvaktX/AFqeufDDx+dW06O0nys0ICbmxkjvnH1r1GBFYErJvx1IryTRdDtNIiQQW6rOhGHPXHcH1PvXpeg6iJYgRlTgAqR0NfO4nArDS5teX8j6PMMnxOXQVSot+xsR4QfOCRjqopFhLzbsYPSposOoLlS3Ulcj9Ks+SkgyjdR1FcUk09rr1PnJOzTsRNZsw5IOeuKqTWoIILBCByWHBrWjiAABY/WoZLYsDk5PbAqFJXtqYub1v+RlxAKUBGcdxV63kGSEBzgZPqKj8kRBmONuc81Kc+aoBwCAACMdq0b5ot3uvQlPm0ezLH3cEcHIyKjlZQhOfmPHNQzTm3A3kAE4znr6VG+JFYjIP161Ca+G+xUbL4mR3MYixgEnHHNZtwxwQ3Iznir8k21Oeo4weTWbduXXcThcZrTn1umTKaT0MudnUMw5GeAOprNuXMjMAp3DghuMGr10BkEEMMdQcY/CseeQGcRKSHOTgckgdT70Rcrb/iY+0ine2pHcXYUFckn3qm14uwqGxxwR3qKckg5B6kAVR3MspJBYY4OOlbtxpx9pfXsaRlC3N1L7zmRlAOQAAcnGKrNeK2QDkDg8dKgkcPJtUkAnnNMTauRlgR1JGAaiMHUfPT0uc0lzPQa9yA21iGJ6KB0rPu5WGCUwG6BqmmkxkZIOeCKzpmaOQhyCpwc9efrXWo8kddWg5e4yQ5ckj5ycZPpSWdu2QVzjHCk5/WkcCQ/MCQR2FaOl2xnAAByD2FZe/OHM9B2SNXTbUBQOc8dO9dDEoMYJAUgcEd6raXZtEo3ICOepPStgKiJgoBjnFc0ZPm91XM5wW9tTmdZysZJHJH1ryfxPIZbh02kDHJOOD6Yr1TxRcqkUgOV2nAAFeU3AAlkJw4ckjbz1r2KDV17RbHDV96F4rb5HnmuWLRkvg+nAqrpdgb6dBjOBjNdxqujiSIuO45Dcbf8APFYNjbPpl6jEYiJ2sSOh7c17cZ6PlOTD0oPEQ9qrxbOhsPDUUcRaPhwAQ2QCPzq9BZuEYOvzg8MCelPtJC6hl69Bx1rTQrIMH5T34rOE4y0kz91w2Ao0IRlQXKivG7QqAx9hTJgl0HhIUhgR19alVwJNnVh3A71DLGwmYAYKnnArRNR1Wp3zpKrH2ctmc2fBAScnerqcYAyCMVo2fga2Rw4aRmJyQxGPpitq1lDvhuGHH1rRDmJWyOCOw5HvVSn7RN3PHhw7l8Hzyhcu+HoUsUMCBkjGOC2QT049Bg1q6hG0ibosIQR8pGRj61hi5KMCAcgg/KM10NpKLmEEk/Ng5xXk1qUU+aDPjs9ymGHftaSsn+Bz2pWENzG4kAKuMNnuP8K4HWNOexJRowxJIV8dB2P5cV6xdWvmHkE8YyR1HpXP67ZCZSGUYI6YoozuuV6HwdbCucbwep5kodcjgjHcdKpzufMJZjuI7HoR6VuanYNY75AWwSOM9Kw3A3gAdSSa74w5NYs+akpwk4yjZlZnd5OARyM9KkWBx0BIY8805gsQBBA55B71YhYyYIAwOORim6jtr0EmloSwxnHKkDPcg5966bwfZmbUiyqcBSQmckEc5z7DrWFHHlem12GQTxkD39K6zwbZlWlkcMNpXDDHJ/n61w1qkpRs2d2HgpTTsd/p46hn2jb94n06CodSvCq7MkAk/h+FM83yYiQCT3GetY1zdCdzzz0x6VyqCgj6NWirMspcliVLE4/WrFoXExYuUHVWUcg1k2GZCRnGRjLZ7VrWStwMEkjoT0rO/Itd2Q3zKxp2oJUMSVOMHPUmn3Clj0yOwFTRWqyKuQTtGeOKilkK5wQQDwMcn8amnzX3/ArkdrtnLa7bLNL90xgdSDggj2rl72BSTjkg4HfH4V22pxCRjKBhsbSR3H9a5ye2VQ+dwYHgEYyK7JSvpYXupW6mZbW6RqXYEnPJIz+GK5q/1+6gvUSIRrCvAj8oYHP6k5rrIDjfFIP3RJJI6isi50G3EwfcSAep5rnjyqWq0OacZ8v7vRstQxy6hprzgGNu4KfKpI4yR34plqjyxJvIG5Ru2jrVyynEMZt1TKMMk47j+tSW9uk6JwVBHTGOh/lQ5XXLE3gpbSX3BCGgI4LEnA4zVqK1Mtx844xxnsfWrEFuEbecEk4+laNtbK2c+laU4NP3mKScdClDpJaTPGzOBgVpLYywAh9qjOMAjJA7H0FRlzZoQ6j96eMk8EdCPy6VWe6KNuLcnJKk459DVT5ZPQzUZy+FIuGQICF5fsDUUl2SuHI392AGM96qPdAlSHBB5BU8GqAufO3gk4BwWIxg+lZqSjuaeyltJI1o7jaQMc5IIJpk0wjOQc56D0NZKyGKRBubax2jgnk9Oe1XzvcFd3zrwN38jWcpOTsnYacU7NfoTNOHQqCqnGaZHKEQ8knryf1qJtuQ7YBIH4iqrXJLlVOVOc8flVxTS+K5Sk20ki7527JJ68Gq8l+UUgtnJwBnOKgRi2QSBxjGDyfX2qIwJNnfglDjPoapcv2lcmpZq7uI87A5LCUnJyeMfTFVyrSNkOQT12nrUzKikKpxx371XmkMUm1AeR+FXCCcvdOdVINaIikDW7A7QeMAt3FRSTkgCJDI54ySABRM/wBoQbyARwR1pocLEvlDvkkgjiuhxT2ZlLmkrSdkI8U+MucdSVHb2qlI4MXykEE8GtAuHBAGDjJB4/8A11SnODu5Rs7gVGCD7CohJ31WhzOHJ8L1M+5QMM5J4Oef6Vkyw+Y4wACT83v+FbLR4Y4HGc1DIiO5YJsJ4yBnJ9D6V6PtH0Z581JaanPajpQ3F0BHORj09KzvsodyNvzA8e9dRc2zLEM5HO05Oee1Zk9jJE24cYGQMYzXRCempwThHm3M9LJ2PCbQOODUsVsyZwGxjqo71fsczhC5IJOAKuNCqBicZJyAaJVH2Eqai9FcZb7SiqcJyM59adIgOSCSQemabAhZcNnOSd2P0qdVKHJbCHggHr9amPc66Tlde7ZGdKoYk5y3Q47VLp7LGwcgEg8gc1Bc8uAhJJbHzDFSQoYiA6gkHkehHeqklJWuehKSVklc0NUuy5BQEqRxmsVj5gYnqT6YxVi4uXlkOABt6VUlk5LAAE9aiKs7NmNWUZ30/wAhqTuMoWOD6elTrlPmH3DwSwqm8oSMNkBs8gg80rOz7SSSQOMHgfhXTFPozy5abFliFkDKQGHIOOtIfmXOcMQSaSKVXGCvIHSmzMOCOhOBgdDSd9ieZWtYXzSSN+TgYPepGUFM8YznJqBnGQBuBHJIPT0pxYtlCMqB1+tSn3JSV7tXHKS8ZJwWz2PWmb9iFjxkcgmmKxTgHkcdeKe5D8t3GSavfUPRDvOBGACdxyMEcUO7ByvKDg4AHWownIXP0qUAJHnHXrmndoSlJ7aDIJAZJFUktjJUd6ahJc7wSM8ZpSMkEDJzzt7UF1GBnk/pSu+gvUfhQOOQf0pIcYJIwSeaYHTcRuIYdeMfShn8sjtx0/8Ar1HJJayZpytK9h0mWfBGF689jTdq7DhMN2AOB+lIzq4yzA7iOtOd/LTABdvUdBVfFswsnrcAh2h2bBJ5HrUR+VyRkjt9KkdmlUMcKAfugZpyBGIAZkPQMAMgetPlRNm+owyfuyAMD9T603IKEnJyefapJyFDY5JOQTUcYZ9vb60D8mOAL5PH4ccU8MCACAc8bs0m9QSMkEegoABQ5PTkEdc1S00M1B30BQGOAGIGfbp0p5zIwJALEc9qVXCp1GDye+aTCKoABIYnOehzSbV9WaSjYjljdiTuz6AcYpgi5+Y8fzqYOVUgqeD1IprgE5GT6gUk13MrdWId2eQARwQBjBqaB85+bk/KVFMUCUEkEHHBJqHHkyjBPWm7PU6oVpQatt6E7sy+Yr4IPAIPapbZCygAkgCq85LEZJB75qzZo20HPGPSo6aHr06lPmukSRsTsUcAA5Pqc1KnzZBOWJpNu1gzDgdsUzlmDA9etYuL7nd7SO4kiKDvJ+6eAfWrb3IupBIQCTzyOh9ahSMOpJOD0606FQkpPHIxk0paq19TFRTlzWLcaFifXHH1qdA6DaSCcZB6kVXhfL5LNjnoMgH0PpVrcDgckEckHH61zNyvax9PRXup31JlBdCFZS69BUv2YyK3BiIAwOu8/wCFV1YFeVYNjqDwMd/XJq6gQRRtGSBKN4DHJB6df8Kx9o4O9jedONSLurshWBD5ZXYgC4IGTk+x96u2kp3FFQgEAEtg4I6EHt9KjhiDRCQFWwxU88g/SrEEjZ3AbkVgcLgcehPepnOEneTsKhTcFaK1NSOXyhjqMDAz39anjdwrnbhBjLY4JPaqqMhCggZ64x0pzIwY7FIIGCAT/Ko9pHoendSVpRJi+0A5bKnK7ex9RVk37uEAOAp5OevtWM5dGQliFXk4Pf0oLM8gfICAjK4zz9aXMiEmneNrHU2urMPkPO48H0FW4rsSSAk5OCB7f/XrmlmLg4IBzx24q5aT8EhuR2JoUnGxLipu1jqLKchjt6AAAnnFOlvpraTAIZd2CR2rCjv5YFAJIDY4HfmrkQbne4Zgedh6VcKuto/iclelOmrxN77UJY/M6PjBHrjvVS4ugscpAPAJ2g5waLcKZkmYlgAQUboajuJCLlTGAEJAO2vRpyU07HnVZuK95XZd0a4k+xJxwB1IqhcShruSTflj0I5B/wDrVsW/n2kJwgaJjyAudp7HI+7x1rMaS0uLjCZ8zoVyMZ9axnUvFxZy1JRqU17qbLukalNLB5TYABPQY6/Sobq1W8M8B2rLuVlbGQQOo9s+vtVq3tBCSyqwVRyD2qlrFo7MLm2leN0C5IOMqeox3/nVUW7Wf5HPCCirWMia0llOEzkfzqS3vHhm8m4QkgbWbuCOx9KmmheBRPnahYA7eQSen0zRdRhlEikqewbnjuK1tBvUiVm+VoZLai8ikkjUAJkjcQGDew61FZxzzZSKJpWPBx2Hc80v2uESc/K+Nuc9ap32oSacoliBKFgpOeme5qXdSsvxKUJ0/ejoJIAjMHQqQTgEYzis8yOrFCxwTkHrn29hWiNW+28SbXXIAJHIFZ9wiCZiCT6fSoXNNnTKdldsr3O1VIk5OM4AyTUSMiqPXsDVpbcy5PmbAR1Y8ZqOKAQDaHEpHD45wfYdvoatxvGyJ5p9wt7UTWxlAKjI3J3Bqc26bU+TG0/eJHNFnE9wpeIMiMTgEc/WtAQIoTY4L9CrAc+v/wCuot7KOpnFy+GKvcoto810HIKZUFlycYwOPxPSiDT3DRk8FlBckgbDjnA6Hnj9asNcyNOVR9hQ+nLe49qjv3lKeZI+ecBgAMZ+lO8m0mipUZQlecvkWblUlQIgBcfKCBg1ueG9Ha+jKTnykUYyykZPpiud0lgjs7IwCNjBGM55ro31+cKgR2yRgjOce3NS7R1sc7gpzutjesNPttNnIKq54ABBGD68das3VxhywwuDwQMZrGS/dlBkDB+4IxinzamsigA/MBjJOc1p7WdrJnoUcMrXjqYGvIXujKWbGCMY4+tUFEisoyvzDIPXIrX1FhcW0qkYz0Poa5uJpUYJuBYdOwFR7TmjaRbj7OXPqjYMYSL5x0HfqB6j1rNkYswYHAHAycfhV8AFckkllw245yfYdhjis+5UJtxyN3Qdves7cyvFnuYdOpad/wACvNsIbIxuPIzkZqJ3IIzyCSAQakkU7htBIzndnpVWZ8ADeUBODx2rmtZu1ro9Zxs1crylt7gDfjv1OPWs/U0EKj5Cz5HzbhgD6VeMpjy+OR1PXNF20Ulu7MMKACwHOD6GocnTmpS0LlRjWoyp2vcTRr4xWUxI3BVJAA5Jx0xX6ufsK6gNU+EcMUhEkkVqVGT1wCP6CvyZ0oxvG+QOBzg4z9K/Sb/gmjrZvvBd7ZSkOkdxNHGCc5yRwfbmvQjL303sfgOaU/YV4LmtaR8afHLSY9K+I2tq5BFveSwxuRjvz+eTXmT3O1iqZLY6A5xmvbv2sdOfS/jB4pQ5SNb6RsgZBBOAP04rw4ATsCNynPbqK68bC7jbqj9uw0ubDU5LsT2VuCpdgN68DHYf41bhQQMwQmOI9QAOc89PrQ0gXB6sQNxxwSPbtU6skkeQcgjg46V5jim9XsdT99XvqV5iZIn2gFiBycjj0qW2uREVDjJJxz1+maFJQ4O0nse+KVrfLllIIyD8x/lWnLpqxSirWbHNJtCKBhMk4Bxgk1EzN5xcj5AOgGfxqYgFQQQc8getRxOzbwR9eccf1qVG70Y1KME2jaiUoSFyzqCQW4H0q2JC6YGATx61QWQhSQTgckAdcdqu28ahAQQcDoDnGef615HJHtc+Xpwinfb8SwgKoVOQMZ6fyqxFsTG8dwAarxKASS5fJycnp7fQVbeSNpAI1Kr2DHP60J7xViqkU3Za38iUqjjlSSoODnis3UYBKjYAY46c4rSiO5wuDg+nFMnRViOzOTnHOf1roowcla+x51ROPuqJ47r0ajUHBQAKdvmDjINU7xkeFEA6ADgcj8a1vGUJjuyyfI4IB56r34rJjT/RiAecjLA9R6V6Ktpe5hQfRlZbdfJCIMKBgbeo981OoVMAjeoIwfSmLHyCTjHqf1p/mxOh2gtg5BHpUtX2PQqUua0kakEwQegA4wOtS+YzYy4OemKzd26IMRwCAAvODWlBGqiNsB3Y45Oce/tVU6crrqZSUOUZJG8igECRMZIAz+NQ3dx5EYON/cD1/GteBUTnjd3GaS90gXab3UqCeNxHNdy0Wqt8zyqqlTfN09Tl9QkjZlKHAI5z2Pp+NVDk5GGQt1we9bl1ZiLICkODyxwQR6YrNNskjPwFLc8DGT/Sp97uYp330KRiZAMyFyBwzcfhVcZ8s5BUDJIUdT61fCMoGOQDyCelQsDKxwhGRycYxT33Zpy6XbKqhQCw+ZcYJHOPak/1TAnABGAMcjNMa32OMErydxB7emKe8SkkqSQT8u49Kn3VrFmPs5S+BbE8LKVwIxuJ6g/rUZTZOHLhGYY29yaZC/l4AOdxxkDIIqd41Zy6ngduKlSud92oKTa9EPDlwR2BAwR1/wDrU+IiM4yMk9+1Njj53kAEkDB70+43HBYBWXpjiqaTVkK6cuZIvW6HaXyrYHCgYI/xNWd5CIMYIP51nWbHysvId5xgKODVmPzRI4ZCF4KMDwQaw5dNUejCnBK9y5aTZbADAg4+YHn3pt9PuJXhR0wuSDUaTjOC2Tgcd6r3EmJhkDHTOex9ulC5ZO3UqtyqHvbFzTSWYncTjpx0rbRyoJz2xWNp+VQsFJXOCQM81s20LTsYwgwDwfWs5K8lfVHXh4RhC6l73a5A5eYhQCV7betWbeI5O9sADnGM0+SNbRkKOQc8gDtSyyqzYUYC9RRVmmuWK2NlFykm200SxlCxwVIA6His3Xbd5YcYPTtV+3UdjjnmtCS1Se1ByC5ySD2rz4z95NqzO+tHnpWVkzyUE292Sw3/ADfdYen64rq9HuTNDs2gnAwfSs3xGojmIBbPXJ7Uvh+/aH5WLZPQgZAPvXtSvOKZ+aVoclSUJL7jTv4d6EEduQRWHOqmNgDtGMHHGa6W9heXJxgEnDAcMPXH+elcxdoEm2FgdzYXPFCjorL7yaVXlfKkZ0dyFlIXIHU13vw18USeH/EVhfQysk8E69RxtLAEfXBP41wUsSRSnnBYYJq/Yzva7HTBORgjvg16mDqWnaR3K17s/cvwFraeN/hxp2qgAs8YV1BztwMAE9zgVg6jALe6YAnkZ4ryL/gn98RP+Ep8A3OiXcu6eyUuUznG7BBx68n8q9y8RWJtpncjjPbuK58RFUqrS1R8/iEo1XZaHJWuotZ6wtt5ORKOHI+VW+vQH61s3KmEkEFXBwRXCeOdTOkWyXpiMqROCUAJwMjOQP5120WoxajYQ3ED70ljEg9s9qz0auYt30YnLpwPehMdGGPTNJGxz02nt7U5shM53c4GKh2e5k23az0EKguQBxQ2MDHWmqBGxIz83IJNO2lhwcDqcU29LbI3WzQBd2Qo3YHP071EXA68Htmn8jpz+NNclUPAYHrlQaItbpkJWQ0g8jAz60saeYDjOBxQCdpYknjsM09dycEYOMHinFdSlEExGmBk46809Yw6AleT1z/KmPkMCBk9x60biSMAj154pqSvawuVdWOMhThcE98U1T/eAGe5/lUyxqyBskY460DK8jk9OlEnbcclH7LBAVUEKSO5xjBp6IrZIJ46g9jSKhYkkcA4yKVdq8A5AOQvoT1NJSvoXHsJjZwOo6gmnFlX+HJ69akKgkHGKiIG7GcUlInrqI0hfhhgj2pdnABBIHOM4pQvzEsQSRjI7inZV5ABnJ4GT1/wH1pLm3ZNrMYzBVwSBT4yYgOuOvHeopIhuyM5Bp6cqTznpWsXcuolZOJYRg5zgEA/kaa5DSgYxk456D/D8aANiAjn1pucK5xk4ziiUn8JPM18xgkC/cAZT0IP600ybSAM9elOUkAZAyeSAabs8zIJPXPFS5JEq/YseccDBJJOTkU5plxyNuDwT61Du8nAHOe3rSROzFvN2kgYBC4z/n1otLcrm6FlSDGW3DAHc08gxqxJzuGO/T+tV0jHHJI9BU5+ZCuTnGR/hT23NElbcar8EnGPpSJIHJAXIx19KbvRAEYsCfRc8UHauNoO49TgjihrUhprcU+gBz35pyklvwpi53HPXpk/596duOMEjr2p2T2KTk3e4MGIZGIHzA/Kc5xyOf6VIcHkHkelRqMgZxzjJ6Zpzt5eQFy/QZOBWfwO6BpRQ8SPuAwSB37D8akVhgZJDH3qvGS24k96c77WOGJAGcgZ/DAoleWqFGSkTgknnJ+lOXjvx6VCso2dM5PBp6kHPJxnijl7MtK+txzDAGRjPT6UqjO0g5BHcUqh3BAViAM4HNNRSpIX7xP1x+FZ25XoTqtCbygCASFOfu4pDhTjHHrSb9pBPXuRTmYOMnj9Kqz6FXdrCbm5C8ZH1yKA5GMfiRTVbHQ/pQfkHHc1nduVr7BZx1RPvwmQeTUsZynzYJ+lQIAydec84HSpVdclRyQRknsPTFD1ZbV43Y774HAIpynYxJwfY0hIznJBxjikAL4PU/WnJxSM7WWokjY+d8Z5wBSysPLAGQcdOtNkKquMY7A1G+OW3ZUkYIP6Vim+hcb20AnapY8qOw70NnygwyQO3WlKl8ADvwM/1pgkCqQTyRx6GmlYbstuhFyc46im7yT1wMYwO9PB+YjjOaYyFXDDCjPJP8qp8umg/dkth6/Op3CmFtqAYwAOmc1KNmWOCr52nHGPbFU7gDc8gU4Vck45OO3v9K2VmrIhaaXHsRgPhgMjHy98+9RtuZhg9OSB3pGDBsYBIAP59KmiiIOSM1Lja4XS33BgHTBBHHUGoT+7JIJI9KnfO04zjPAHOKREG8E4HOCGq/e5UkyH3sWbZfNGACTjOMUOhjbhRkcACnxMI8ELz2NOeRmIOOfpTUU3rqy0lH3rXLFrwQcc+lbMryTIhIBIGCTWJav++AbIJ6Z71tFiE5JHpWUrrRo1hKSjqgjYng8D0xULkqxyDg/xVKmTkcfMMZqNl3sSXJA42ntUSUt1sSpa6FWZypwpJ+lPhfcozkH3psygMQRjHfNMDjeADjB596r3uoJ2d2XFIQnPpTJFHlk8kEYxnpj+dKGLcEA+xqCZwM5yB7U5XtY1abM6d2AbHTPGBSwEiPJGe2CODntTJ8OSQTx2qKGQ8DJ49TUrmUtDLmk1sereAbhZtCmtSSZISCxxxyMjH5V1Vs2+3Q+qivNPh/qRTUpoBhvMjDbRk4A/ma9GsCPJKH+BsY9B1Feo07XZ509JWLR6iua8fxGfwreBf9Yu1gR2IYc/59a6T06/hVW9tVvbS5tmIIlUjntkY/Q1hUXNFoIuzueQzbLzTyHUiOSPbICexGCMf1r8v/jt4LPgbxlq+nJGW+zTsykgg+W5LD64Oa/TaykeCWSykx/dXPU44I/l+dfK/wC278PxLb6T4pgCBmb7DcDkfMx+Uk9MDA/OvIqS5Gmj1KMuSfkz4j3lI/u8sM8etSW0stqQ6Drwc+47VAZjGoV9xZSVJIwMg4/pQ9xhVHTJzz2rrp1LS0SPUqx5qScWk/zPtL9hX4ujwz4qk8OXcvl2N0qmAE4wx6j8+fxFfpFbzCaFXU5B7jvX4ZeEPEs+g6vY31tKYZradGjZT94AjPP+ea/X79nz4mW/xI+Hum6isgafYqSqOqtjByPr/SvYqPnipN6nj4mm0td0erVCAIpD2DnP41NTHXcvHXsfQ1znmjEYrIFOBkdB61NWfO++NWwcggEdwc81dRicA9cZBoEPooooGJjmuF+IXhX7ZbyXsCjcq/Mo4yfWu7prKHBBAIPBB9KlxuNNo+Y7qMRNIgBG07Tu4zWXLATvLDGDj6V6n8Q/Bn2G5+1W+fs8mTj+4w7Z9OteaywkOyHIA9RXHPR+8ejSndWMO6UnOCR+OKqS/OgUnO3kex9s1rXNptJAJIJ4Hb61h3D7JGAJJU4PGMGud36HUpKOwkjgKQCxIOACMD86yrqXaWZmwOm0c1amuNoI5A6kDisi+IkRudo5INZTvvc6EnPqeLfFe4ldZYwxG9g21mwRgjjI9cc4rxfWV3FmBG8DGcfpXqfxJkDzud7AhipPTGD1HrzXlGuzOYSqTYLFeVAAcD6846H8K44RlKXNJaGsmqdlFXZyWqI8sqZJAz0HekVfLT7wVQOSR0ovy0U8eecsAAeMc067mYEoQFhIwyg/ePuK7Ze+rbIzn7/utIgZjJITEdwFVbkgqBJB5hPQEjg+tWQAzAhFAA4Ytgj/ABqCRnLnI4B64qoQtrFnJKFtpaFOSMIRglgQM/L+YxVghSpc7iABnHXHpUflIHYncCw/KpjkwHI47VbTvZscEtk2ZM52nCbgQDjcc1FBvkO5mXd02gYz71LMiyynBCjnj19qltwW6Jk5wM8Z960irrQXslu2XLaPJ3sxyo+VeOD61JJGPKTdguoIJxjdkk1LBGBnOMggEjtT5tj8qQR6jvWc1K+g/ZUuhjlgrYAyT61XuCynBGTjjHFXLiPbIQvX1xxVaSM70JHDdDWd5rTob2vHldrj4Yj5LYlCYwNuckg0hh2qyAYLYJOOeKsxxFmwg5IJx6461IYyE8xgS2ODnpT5VbUpU5JWUrmWEAYDGeeKtMrbBycdqIoi0hJGDmpmUkgY24HQGqtyx9xkRhD7SKuCANoYgjkdhU8ERkKlQFBPJ9u/FWIoWwwAwSOPcelT6famaby8Y3DqR0rJyn1Gqaex02gWLbQU2scYOc8+xromt3CgEAkDgKMVV8PwpHhAeQcEAdDXQG33sSUAI+62cY9RXJLmvax6dCm7cyWhzskJklXK4KjA/wAfetfTNOMigp9484HUVEIilwRgOMnJ6V0elQbFI2jn8a5ak9LqVvQ9WKlUsouxSjsRGp+TBHfpUE9izMDgBG4Len0rrEshIuOORzkUv9lh2HGcdBXMqje1zVpPdfM4u/sGjhKglxnG4D9a4zVdHcZcjjHQn+les6rpjJESVK+qkYwRXJ31oJCwxkg4PHQ13wco6Kxi6TkrRZ55Bo3mMxYFQo4JHBPpWNd2bwzuoiAK8hxwc+wr0mfTTsKKNzAEkKOmOp/KuTv7U7iXAOTxznjtXTCc3dNL5HmV8PdKPY5+G0JGQpCZ5OBwa1LK2LDgqU+6c9j9aWO1fKoQCCOfetiztFQJEFwBkAAY+tOVWy03+YqVOSj7o2K0AhOV+Ycc1RvbZUQ4wT0J9K6eK1KAgYOAM8dM1m6hZqCCxypOBxjms1U5nsdXJJrXU424QiXIYtwOGGQBWjZWzYTAGWAOAc9elWmsQJMOnXoa0tIs9zsMEncNowOB3/Wr52lqYqjZ3ZYsrB0Q5w7dcAYx6U68jLDlOnUVtjT9pBJ2ufl5H6VDdWICgAEgevNYObjtL7j0IxstGcVd25aMSKoeM9WHbPII9axZYeAHG05OcHNd3d6aYgSFUEjuDn8O1YUukBXLyg5xgc8Dv0710Rkr2tc4K9H3rHOPbBs7G2uuMKR1z3pGhJWXBACnaSwI7VtLbbZiAhOOpqO708yZI5Hsc/XiumLucXI46JHMyIRFgqzgj5gCOc1LavtIREYAfKCSDVm5tGbAjIBB5OM8Va062QsvGM4yAOlDmkrW1IjGSdrfiKsbhQQcnHANXYohMmWX5gOvpV1LZUOwqSSeCe1X0slnjJiYd13AZwf8a4pVrO0zvp0ordFbSYVV8suR0HAP860ZNPErDrgDBIFaWnaYpPAG3IycVqPp6BQxQMAc4NZSqKSvH8T2IQjJXSOJv9O2xFQhyeh9KzDbOhPAJPUgY5rutSsD5O6MgjrgHk1g3FocOdmAegPb3rBzcXYxlSk7yirWORubUqhXHJ5qisflcE5JOOR+ldHNaMwyc7s5IA7dqpy2ZaMMq9GxyOlbRlfRpHDGlLmKdjbJ5hOzBznIHWuo0+zUwqxGQedpGcf/AF6yba1HmDBwSOcnNdJpsZVAT1xg471Uqllba52QpSXxbFXUbZGQhc5yfvdq4i/tSsrg4IzwQD0r0m+tuFCgYbAGa4u8g23Dlgcg4Ix6UoSi5W3OfEYaFmnozCgiFtGFCYQdAvYk8mrkU4BAAOQO46VJ5SScKowD0FQ5CTFdp+UgAY5+tdcHG14LU8F0XHXm2LQl2nnAcjJA7VDLGfNJJyG5PPapCY0D4ySQFIYdPamSOBGSiMQpAwOetbct2RJzkuVyujKuMBwMAD7p3fzqF3Kx4YggcjjjNSX4DZHbO361RMhS3MShQc4x0GPXNaaJGF4x7E0M6o4w3zA9emKsIVjwEBUK3H48n8eaz4MJMEzvBPDAHFaFzKIYmKgEt2x+uapam9NJxbvY0I5AyncA647etZt/KEfgZI6L71YsrhGUJnkj160zVLURASFcsDtIHGD9KmMddUZua2LelzCVtsmGAUkAAjkdMmoGi2zbwwOeoHrVSxnERDltq46nuKtTSgyMV/1YwVOc5rTlutLGL5b81rnbeCbxINRjZgSpjZAvQ5OOf0r1rTgZUAOAAe1eC+HL5nvYCCPlkA6Zxzg/oa930yUTSGRWYxsAFDDGQP8AOK+QzaPv839fgfT4ab5FeX5nX6LC29AIy4AySDjA/rXa2dyywBASBjgc81xmkSlFwTgZxg11doQ0IPzHoSQentXxj5oy952ubqo5PQuSSCRD69+OhqrayrFISXAOeMgn+VaUaxvbPkgFRwo6k9//ANdZNlKkc0u0MHU7iSeeOMD/AOtVSklruXzaWR1enyjYpB6889q3raTci4JJ785rl9KuEMQGQpPzFfQmujs7mMBAoUHvwefrWtG692Jz1KfM9EabKItjE4APKk/r/Ks7W/EVrb2xElxHCvCkMwAP51i+P/Gtv4U8PS3kpwQdoXHJOM5H0718beOvjfqWsaruE7pAhb92hPIPQ/lmvdwuHlN3ktDrwmDjOadd8sT6V8SfF/RtIQiBDfXCHlicKh7jHBJ9wa+cfHXxf1HWtWnmLLFHk7Yoz8o965G78TPPEMS53ENksTgHr+Nclq+oQzM+1nVs5GFyD9fSvqKFGPwpWR99jY4LDYT/AGKPvLqd/wCFvEw1C7kecnsSGzg+3p2r1iz8axS24QEggZ25yBXzDpury2x2xjcjHBDDI/xFdfpPiWVwIpYmVmGFIbgj2rshWqUZbaeR3ZDnOBjRVOu/fPaNb+KUWixlSY5pSoIibo3rz1H1Fc4Pja7L5aItsjcYjJP5knmvKvEGrz3V6SxJTaFAJzgAAYOc9cZ444rLEy+bgDMmcY9DWlSpOo04ux5+a8TVI13DCuyR6z/wtfUGkO8q8eeNmQT+ZwK3rXxymsREAyRMeNkxG4V5ToOhX+qxtsjj2hsAO2Aeh6/ia62w8DXUY3SE4H3irZH0zSiq0Zc0fzPo8kzHNKklOVJyi+rVjs7YOEDYCSuuMkdfcVITtyGGXHJwO3rUNto8thChE7TkYO4nJGB0/ClSPAyDuVhzznOa64TnK7mrH6lSqe2jdqzIbxVkh3Dn361DC5CqBnHr6VfMSTMThQ20LlRjAA4qleRG2cgcofmwpzj/AOv9KrmkTPmWw+5tvtdqYnO4tlSrDAFeQ+KNCl03VmQAqh5C9z7cV7MNhtlBYkEZHOeorNutNiuGV/JVwh4DjOfx6/8A6qPjWx4+Z5VTzijaas11PP8Awv4Re+ffdqptgBtQgbj3Ib2969OsbKHToUQIEiAwMADHoKigtoIgHRfnGCwIwMemavwbJVXfyAcY9D61yqlGLfd9jrynJ6GW0uWnHXqy3AFjiHKlgdrDByT/AEq3BrQ09g5ICA5btxWHJqcVjFI8x2BfunP3j/SvNPEXj6XUp5YbUvDEWK7hzuHp9KdbknRdNrX1OfPcZgqGGaxP3dT6i0nUY9StUMbIUdeVXsPetaJBEQAePTNfPfwb+IUsEr6Xeyl5Wf5JZBgop44PTI5r6FtZYJ1DREkDue9fEy54TcJLU/C6tWM23TvYvRBGXJUA4xnGKjkg4JHT3qaKPK4ApJEfbtCnOM8DNTeT1sc0+Zbspi3COSACGByMcEelSSgOmSAuccAcg+mamYqVAB5xg9qiEY25IwM9GrrpySjzEWvqioydQV6VXMYGSMgc5wPy5rTLGE5CnBwAw55xz9PrVKRDgjAx6EdqafNuW7q12ZF0QHyTgjtms24kJyRyOgx1FX7pCjksAwHQHt71mS/xknA+nWuadOSnYnms7FJkHlsMk5PUmsK/2pKFBHmkE49QOtbFzlT8hBU9yf6Vk3O18kqOCQ2RjNdCUWtTnk4y1MSedy20sQM5HtVKS8Ku4PAU85rQu4kZiQScjp0xWPcYBOCckY+lJQa95u/YUY+YrXiSx7gMSjOSD15pk17sjORznJPT8KqyDY+QMewqOSVmURkZGcn1NTrJqEdwlCKdkhzXRcnBqvOBIjDfsOM5Azg0+OMsSSpUH+H09qsi0Y4KqeeQT6Vuqco76EPm51L9SC0tZZLuIgYVVw2Or56c+1dho+n7igYnOcAseg9Kr6TpxKAbRk9e+Peuu0vR3UESREgruBxwQO3vUVJW0hqa39+72J7OwYgcjCjGD3qO/wAxx5AwT27itmJfLjAbAIHJUVR1BAyEkZBHeobUbcrRNRX1seZ+LDshOMc5Y84//XXn4US7iVwAfyxXfeN2UxsE6gg5I9+RXEWabw4wAoGSCMkD+pr0qKk1d2scrbg+VL8RjWxlQiQDbzk54xWZf6N5ikgg45wvaupt4gFICb8jGCAcjucelJInmA5Cq4HOByR/WuuDumti4U9OaUf8zjI9QGlwAS7/ADE4znqT0PtWTN4zkeYpGCqA8cgn3NbvirRBcRGUiQlV2/K2MZ6dfSvOpFMErkxEKD0JBz+NddOmmrxOurxFiqcFQg3ZHpel6suqsnOHPXJAIradhs55AHWvLtF1BbW9icn5SQrHGfl716VZPFNAGWQSZXJOcZFPmdJ2bP0XIs0/tCn7795EaOI5u+AAQcDn2qbVNU+yWpdyAAMkryRn2qKVghyo3Bj1B4FNvLcXVmVdOGGTxnIrVOK0b3PfxdWpToydPcwp/HUsKgwRLkD5ixIOfUV0PgHxvNf3RhuDChwQvB69iDzk15feQGKeWMHIByD6+1TaJqA0+6ilTJeNgwwev+c1lWw8OVuLPxXFZ1icTN0sR8P3H0eT5iZHy5HcVm3tmZcE4BHfGasaDevq1oJizyAKCS+MjI6Z74q7PFmPBHGcZ968iLTla1jj5otWRwGraUJlaMJuGDnivO9U0ySymZBgqDhT2Ir2bUbb90SNoyeeOa4nXtPPJJDA9B3FdUKstYzehw4nCxrLnukcGVdUBxyDxk9ato2VHH3Tg7fWiZG84xlOM9D3poUtIcAkggE/yFd1rq9z5yUeR6K5dtGDOoTDhuCOuO2K9I8NWiWNqjkM7AAA9ADXH6Fp8gKXLQtES2YyRj9a7bTRthO8EEnJz715dZpvlievhm4x6alu5uAqsAM+pI7Vz9/cNLcDOERRtUKOv1/xqxq2oeUCDkQv8mVHGew4rHkuDLMFPAPQ0RoxSud67s2NOgL5Icg9h2NdFYWMuQyS7c8AgZI989BjHesfRbViBuUkDuK7DT4hHEQFOcev9K5ptc1p3BxbWo8qPJZCeMAcnr61mTyBMAAEAYGO1aV0wVRngflWJdyBSACOTxV03GMm1+JO/u30I5cyPtRGGFySRnPuPQVg6hF1JOAQRu7j3rZMgVWAJIYlRg9ff6VmX8ZZto27R39fcVu5KTXkO8KdtTHkt33YwBk44bOfeq7WJLEZwVGavKC+OWBBIx9KZIpaQEYGTgjPQfSolJ9dvQLuV7dClBaMmAT84HJA4NaNlBI0oyDtx0pVicplCCRg/wCNaEIGVycEgAZPatabjJWehsnaNn1HiEbG4XgYwaX/AFTllfMYHORjn0onYQBkO0k/MOQefrWZNdHBwTz0rJx5dXrcwV009yxLeNMpAAyM4BFUJJNnzuQQByM9PxpgnZg5PADZB9Qe3vzTZAwUErgHjBGc1MpKf2djZLljzX+RIZATxyuOKWMoxVWPHXj61GZTtLYAHsMAUpZELbSGXoSvOahRutiYJW509fUkIUAOTkkZI9KIpkUkqCSx6k8Z/pUSkzNtI+UjGT/npUqWpjJckEfdyvfHt6UoqN7t3ZTV99ySSUYwQCSMDB6e9VRCYnyMbgeB0I96mkIT7pAIOM+hqFp38zYnzNnGWwMk1raV9NjndRRl7pI6pDgsMDG4kHvVWS6OwmNkzkAjGSQevt/XmiZJGULKcgdB/wDXqEsCrhF5PqOmO9bNOasy5ydRDHBXBDtwAB3/AF6/jSO6eZtG4YXA3HP4k9zTY1Kod5yvTnmo1TzC6DgkcE9qcYp6WI5uRbaERKKhzg7upAzkUYBQAdQOuMVMIG3EswJxglRgH8PSnl9h2ggjAOG4x+NaXUPdRx81OL7leSLdEhJG7oOP0qrNuVSy/OR0GcValmRsZbGASFB61nzSKYyiMcMO3cd6IJGl1a6/IY4LnnIJ64FMkidYQoJ4I5xk4pIJG4RSQAeNxx9OTTw/nLNzxEwUgjBBxk11RaXQ5pX+2Vp4htwxAZf4sY59ao3EZUYPPqD3FX2ud6B8ncPl5Hb6VWuUBBKbmVRuLEevbFdF4y3OWpGL/pFNYs4wuGB79qlMbrHk/MRwB3+uT2qdLfIRlK7m42ggnj26ioW3AndnB7elR7s1aJ58rJ3HwAqhyRuBwBjr70xly2DwevNSBdo3j7qjOM5qGW5LuCRhh0NXGFjWM9N/wGSLsU4UHnINNVg0RYDDdjQZQCARyT1HakckKSxGOelFkz1YTk1ZsqTOd2DxgcEjv9aoTKcbs9OOO9W7piDjaTk4Jz0qkQwDr2zjrmqijCpyNWkyOQAKcEHjIzzz6U6G4Pl4IOfc011A4IJPUYpEKq6lgSrHr1xXRFaWPLlFbxLUOFwQc8d6cpCl88AjKgDOahkZlYELlOpHtUv3lzkAAcAU72Oe99LDh8wBZQBj1yfpURLqDht3PTPSpIkLqCQSQccjGKFG3PIy3Y8VLkaRgnqhrb48HKgsPurU8bJ5CqTlwOpqFx5x4PQ+tRMpIJUZAOCfSkteo/e6E6sHIOVIB47YpzsA3fAHY5/SmKNvBJJxz70z5lJyQQT0PPFUr7XIa5dyNnMjAouRnlvSpVUMGJ5AGRxmmmMD5sndj8/wp2N4wWw2ACR3A7VdrERd3sOiYqACoA60sz7sBQMAfrUG9vNIJJB6EdqlSMLIHzhemP5mpaZd/IjdCyAjCkdvepYZlUBD1HJODTMht3OBnAIPWliAYAHJPrUxvexMd72GmTY2QAR6GkztGcnp2PSnshMpYAFF6gdaH/eEhQAR6itLeYasjaRnbtgjp3pzZ2MQGDDGFY0oi/izjHWl3ARg8bieQO1S4tgl3Hb9gBJJJGCT60nzIST0x6UqB/MUAYU/xHtTJMFtpyM/w560uVoLpD/MJXaO3U+tPV/KwAckDGDTS42AjgqcE56Uoiz856Nzn1FOOj0ZpGcugpdmcckgDjmkNx+5Ixhh1zTSBkjOPpSiPgkk5J6VeiRLbejYRM6xk5BOeAKQvuIJBBJ+YkU4sEY+namyK5U9COlRqhRSj1FbEuDnIH61ZtpCoCHOB044qrszgg4GOAKEmMcu0liD8wB6elZyV0elQq20TNOfJUZfI6jmm4AUbTnjg0jIWAbBAHvRIQsacgDODg9MVimetFKWrITv85jkcnketSo0mVOM4HOBn8alVgxAIAJHJFKx2AlGABGCfX2pt6aoyjhnundFp5GIARgABwQMGnoxjQliNp5JqssRkCDkEDgCpREQGB2gE8KCefWsXzPRHt004R2L0coWMEDIAye+fwpQwDKckZIXjnn1qGBsxkdCo2gY6/U/1pYgFB3twThSRnJ9KwlFytqd8cRHlt1LVpcAxyoSXIYEjGMjNX7SQs5whx06VnxEIo6BcBSD3HofWrSEqwJRskgAocbfQ1DppdfyO+hKT95SNJZWgYnGYyMYxk/UGrSyllUr6YORVNZywCEBsD8atIP3YIOAe39KxcVf3Tuck9CdSrggoq8dQRzVUqgfBOB70qFV6llAPA68dufWopDgFlJORwpOcVtCPmc0qcWXItgydowQPvD8xToLRUIIIwTnk/5xVS2cs4HGM4yT1qzFlJGwDtY8KcHaPr3qHdPXVAk47P8AEvvI4VAhBBIz9Ksx3xR3QEBc/KwPUetVoZVbAkAUEcFTQy+XvwoIZg2cenp6fSnaMn5GNZXV2zcjvN42ng9scVY+0x265Lc54JrnfOBKn5gQOuas/a2V8LjkHLE5xTjKV7ROW8bJ2ubdvqs0buhlIRhzkkAj0IHWsbStQWDUXlYZeQkEdQMdx6VE1+jKQRubkZ6YrMgv2hilyMnJII64z0reMufc8/EqMbW/A9Fh1iIpweSMEdeaiu7tduxvnULuO0YyR39h7VxWn6oTAC5ZTnceMkDPTHtWtd6mXkbASMEAqsZ/hwOfrTUpwTktjTlpuCle9zQlvxLaLLEiAN8pjPOffHasQXr8JNKoGdoB6H8Peo4LpVmDDk+hPFV5YUuGeU8mM5Ck/qKv2ynolY86vCEEpJM3LJba9i+eMLMGwGyOnrVfVIJbOR4giuAAWPUYPoehPt2rO81gqtCcjBIHYjFWbS8j+zASE7udxP8AQVL0ldo51OlFX/NlCOxnV3kUIgxkk9T7Yp0eZEdDgFhtGT0PrV5pS0e5DuGeh9KqxW0DzP5g271LEMc9uBVu0tYOxlJwTslZlyLSzBGoMqsQBkrnp6GqS2beYzhiQCckjB//AFVI93cLbMiHapPXGTUcF4jx4Eo352kDn8PrU2qQVjdJzt7w6fUZUJSABMDbkrnI9CaZC84ByUAbqpXP5HtU8iCEbiWBJzjtUAkFwBtBVD8p3HkH0xWnNa3U9CNTl2VrCRhluAQcjBBJouZJJpVR8+Uozt7GrZtI4o8gkEnkoMkepxTooGmDAgsPUiiNRP3mYV63tFydRBeC4UKiKFC4+UdffNOicmIIxwAetMt7N7Aq0S70BOQeepzUVxNmdpEIAbG4A8AdeBUxpyk273NKE6cUnZejNJZ2iUjJOPXv7UjXSuVLAxlRkY5yT2rOivEnUgckHr6Gqvmuk5ycgncOSMfjSUeZtpbHpwcle6svI15Lk7SMkjHrms2WVY5clxuX7wHb0/OlW5O7YqgAg5OOQafLbpcsJQQWYBcEY6f561nFtv3lodFRqUeVluK5fyiBgbh3HU/0qvOysCQDkDketOjkWJAmfmXoRVeSUu4CjBOcuecfhUVHty6HRRsmtSC4zHjnAY4JB/n7VVmkwuAS6k9OMDirsq+VES77+Acis6STzcn5QCcjHfNYu71asenFqTshivEpxyHxwccEfWq8zLFuIIyTk4HepHjBKqX2gnaWxyKjnh2oSgBJJxn0rBqMn5m7koe7HUpWK77iUIdvOBk55Pcen4196/8ABM3Ulh1/WtPJwQ28L16gNn6da+BbSIR3pUOQ7Ddg+1fYP/BO3VzbfGa/tncBJ7VQQ3cbsdOnFesk+RX2PxDiGMlVlK1rSM39unSvs3x11WBSYxIfOYgnByA38/5187LZiGQ8+5J6V9cf8FCNIe3+MguNocXFqsmSAPlyowf89q+VY5ElmBLKU5+ZTkEDpiu3Ex5oQcUfqmVzlVwlKcuxXW1LEkSqQBnb3qSNIo8I5KA4ycdD2we59qSd4lnc5C4PH401m+ZWOcZHA715koOLvb7j1/Zr4o7/ACIrlXV1VCPOXJBIzgetDyGOJTuJJOCWGKmd0MxJBJ6VVklFxCUIYIT1TgjHfNE3La+o5Rl1J7WYxqY1I2kADjp/nii4/dEDeCx4IAxj2xUIJEiCPOADwOc/WpGw7B2B3dhQot7mCim3ob9uhAJyvIyOcA1IsrArtUkdwBzmqcUjybBs3EnHzHA/H0FXUzGjB2B5wGB6j0+grwHO71Pm+tr/AIl6NGYAlCM9/T8KnIAQEAFhVS3kd5cBt5OFDH07CrkR2glsH1qlJyXuJh8OtxYjgAhsv654x34qw7qFcgkjAwpAGB3+pzUW7CAlRk9/akeRCCxUKMfdB6HtWsabTvHexy1Je9dr8mefeNrXz3cxogdskyHqPp61ysaboiFHzY4ycV6D4wsxcaeSpbeCvJX35/TvXnkatHcSpuAAbAGe3+NehT9py6nDRTjNu2hBG58zLHIA6Edfx9KtKYgCRJErAEhWOMn29+1QSoRMVBGFPUDpU0EoVNmA4xuYY6H610Lmvc9Bxco8qf5D0IjYvIOh5XHQ1bgmDDcAdg7g9Ce1MjUPES2T3OBUJAw4jGHJwC3Az71vDU4nGUVZ3S+RprPjYRucEcnpz/hV63usKEIGAck5znPasUXBUbT14FX7SRSMnJHcEcg1ty9Uc8uVv3pXI7+P5mOR64AycfhWRIryPvJZzjqeuK3lhEzuCGCkZVs5zWffQtHMVQkqfwzWjSsro4muV3ijN8tmUsvIx6daZEjEEvgHPA9quJvgU9H3ncysenbA/wABQbYSLuKgkAHBwME+lNTUXaxo5ud+5k3dr8pK8nrtyBmoGjG0EKFboSRnHtWpLGPmX5sgcADIHvn1qlJA3U8L7UN3JjCVry2KKRlMFmBOMHbUoUMo5AI5PtUkiAgEFsDouAc/jRFAJVOWCf7wPPtUO3Y64K/uRZGkpijyjiXAzgnp+PepJyZGAYZB5wOQajljCylx/EcnHGParKXW0AAD2OKwkrtcqFGS5WmvxGo5jKkEg5yVxnI9KtxXG4YxliecnnH+AqmHAkyxwRwSTjipXjw+4YyQORzkUpKS0Zvh60ntp5FyYc7QQDjOAOSPWq+3zmQBiADnIOTViGHzY+Cpcgqc84z2qssDRSEAhWHB2nimouK5vwN696v7tM1bCQq4O8Y6jAxXQW0mzgYJI7VytphJGDZIkIPBxg1rW13iUKf4QQMH1rOrOTS0PSwkWvhnsX7suxAHHPU1X+yPAxYvtLDnDZyKU3wTK4B5wD6+9JL+8TIJOexPA9a57xtqdlvf96Q9ZXz8hI5GWFaSTlYACd7ZG4noR3GKy1cpgkBCOvPFWraRZARuGccd6zdnLY9ZTjy8sexzHihfOiZUyTk/eGQB7ViWEzLIgD42HnB6+xrrNV02Uxu4bCnAwB+hrkJALWZgEySfm+td2HcuWzR+cZrDkrbaeR20UrzWynJCDqRyR+FYuoLtYuQAexxitDQ7lri0ZSQXXGcDBP4e1VtSh3B/3e8jBDFsAU3KSe10jyXOcLSOemXeQ4YMhG4Y5zRE43oCCwDA8HGKkltywOME+mcYqCOLaQrtgDg8ZrqpycHeCsdilKVmfWn7EHxNfwV8U7SIuog1IiBgTgFscfhjNfpv4qsjc2kU6Hf5sYlGB0B5r8Q/AOuvoWt2V8hJe1cMhU856fyJr9pvhdr0Xjz4X6ZqYk3MsQhkx1BAHb1Ga7scoypxrpa9Tnxq54qa6aHE63p6ahYzW8ib0ON6ZIzg5wcc9hTPCt232QW2AsluNh2DAGOgHeugv4hb3To4BByQPbtXLTT/ANma6HZsRTYRVGBknB/PrXmRd0eW5R0OgdxnBBHqDTo8FSBkAelJOi9U5U8gkUQMMbcke+K0i7bC3VxXiwpbjcBkA85+g9afGoKjJYEjnFOaUYwSAMevWmqxWQEEHHqKE7/FqZap3Q1lKA45B61E7kMDzjHIB4NWGYkHIwKjOSoAHHrxzVWey0Ld5JaAMNtIBxUkpRADnNJ0xxxigAMcgZGKlR5dbjTeyY5fnODwO9AjYIRkZ7Y9Pf1pBE2eCAD1zSuW5wT0xn2od31E0mxEBTAPNDONwAAz1zQGJU9gPWkCFB1JOc5PpVK71kxJpu48TFRjg5704bnIJOQO5pFHmYOMnualGVwAhIByaer6ktq+rFkJ3KQzADooIx9aCiiM7MqD0HU80bVyGYcEdKViMDAzgdAKdmWknrcb5Y28tg+gNIqAHg5P1pZCW2jGMegHNSCPMZY8A4Un69KTUdki20iFmJzkcDjNMVjnGetStwQoPbgYqMxkSZAyR1BzSSXYxbu9yfllABwO7DkimlyMEAnjkijkwhgQQxOMGnB8xAgAe9VawRTvoytIBuBBI7cGnMSgDH7uOtK0asmGPPHQ96j27sjJyOnP9Klwv0Ks3oSbh1Bz6GnLnv3NQMTtCDtwT/SnqxfaCDkdMCm3boU1yxvYnGBjGSc5+lSZCOQPmB78nn1HpTEIGD0yM0pYklgMBRyTjml01JippaDm+ZiCMEcfSj5mBVjwOntUQO8g5xnv1/GpCuFBJBP5ZpXt0NOV7yAHGSDkenf8qd5YDZIwfSmFdpzjJPQU5Bke/bmk1za3DlitWxwJGM9c9qc3zxnnB9fSmhScNnI+tISVBIBOatR5dWJpOzCLqxJGAOeQP0705V3lvvAAZ+U4qF1AwSDx3BxUgIKhiRu7YPUdqalHYhvWxJgKcdh0FAkPUHHPrzUZVm7nJ7Y6D60YAcdSc9qUtHaxpFcuxZVztxn2NPUkjJOfSqZGDxwOSeadGcggf4VHKvvNVylhmPU5Yd+KU/dBByD1HTFCknGw4IGMn3oz5aE4zxjgVnaEdWyVy3uMBLDgd/WpmzsA9+3eokPHAxkZodiDwTk4Boum7Ga300LCZIIGc45wOlAkOBnAPcimZYAAHn+dM5TAOeO5Oalxi9LmsFaOrLpyxBJVRgYGKeMHGev0qFFWRASxTA4wM5NTCQLkZIGcZ9aqy6kc9xJPmwCOO2agdNpBBBHXFTnEgBIII6HPFRSSgHBXHtWEk3obKTekUN3gAjpkUqZ2rnnsMU1U3qSwGSODnp70R8HB5xyDQ42HPRWSIpECyZAAJ9akjYEdAB7GmSkswJ5FKBhOBzitIppXZmk7akcoIOCwx2HU/nULycBQBxySB1HpU7xjbkkgjtVfHU9QOtK13dIyTu/eA8DhsfU0sRk3ZZCB0+U5A/8Ar0qrnJHAoQFc5P0rTn0tYvYkH38nAH9096ciEsg/nRGeAzHOR0x0qzCvzh+oNUtUV5pEghCJkZJ9+1MKmTG7AxxUrSYJ2r35B4xUSZckgd+hBFLSSsgjUvoWIEwwcDJA4yetaAdnAIOMgZBGcVmoT2BGD0q9bOWUZHOOTTfupJmjdiUl1GOx6UbS+Rxzwc85HcUssgHHvRkADnJIyMdvas5ST62BPyIJiNxUDA9Cc8VXY7TkY61NIS7EdB65phhwwIJz2oTvZtkNJu9x8MmQA5HsAcZNMuiXznPTjPb2pu0LIOcf0ps25g20nAHBrGXvS1NObnV7lGfKoc8Y9Ov+NQLN8xUAgjqSP61NOSQc88dgeKqIRkkg5z1z0/Ctly21GpaHReGr02mpRSjIbhQV44JHP4V69ZTK9w+3OHG4k/hivDreQxtuR+QODg8HFeueFLxb7TrWdXLKVCg9c16VNJxdzhxG90dExwRzjJ9KXcOOnNDEKvJA+tIg3RrzkYHPrUnKjyHx/pyaP4piu2yiTEvGwOAGOAR+dcN8U/CEPjf4fazpJwXliLwt/tgHB9uefwr2/wCIeiDXfDFyqgGaH96hAyRg5P6CvN7DL6dGJAGkC89COleTWpJqUep6VKblHXofkLr1nNaXURkjMQO5ZFZcfvAcHgdOQfzrNDls4Khe6jv7V7l+1R4CfwV8RdZRI/8ARb7/AE6AA9CThgOxGcHj1rwPzFlQmMFDna5HY+n1qKbSheR7EE+S7Zdt5m84YYxDGN2cY+lfZv7C3xfPhrxDJoF5Nmym2uCzEEg8NwepB2n8a+JwWVRsfDg4JPauq8EeKZ9C1m3vY7kmaMkrIrE5Pp7A4r1aM7RsloYSipyu2fulY3aXMYIbdkBlPqD0NWsc14X+zv8AFD/hOfBGnXLy77qGFC8f8RBXJB9xivcY5FmRXUhlPIPrWh4tek6UrDDArO+5Qysc8+vSpFQDHsMU2SXZJGp43ZGfftTGcw3ABPyScD2NM5rFiiq9zK8O11XcvIYfyqWOQSoGHQ0hj6KKKAKep6fFqdnJbyjKsPyPY14D4u0ltPuJI0Rg0ZwwP86+ia4r4ieGlv7E3kQAkjxvUD7wJx+fNc1WHM00a02k9T56llOMsRjB+UdaybmPcT3Priuo8Q6FdaTqEsE8L+aMMEAB+U9+tZF9p8tpAksiMiSEqjOpAJA6VzTpv7KPQjNL4TlriJlJA59TVSYhY8sgYDkq3f24rc1ZobG0eR3AQKCzEYw3tj34rBurlUXa4I6MG65HqP8A9YrDWOiR0RndpI+dviZMILmRELSF5MkED5R3/KvJNXbdJhcEf3vSvUPiQzG5uYyChJYMBn+8fXvxmvJNUlEdyMA8IMk+/bFcsYNP1Oy7te+pmTvvuhucyEAFXz0x0pmow7o0ZTkk5Oe1LBCZ7nJ6DJNOu3UShUUEHGea31jHlWn3kSlZrUgFvgZfgjkEjPUelVHm8pWBwxPAOOlX5CVU7uh9ayrrLqdpIU4z71taHKrbkzajHZXC2IRw7ZcMSMEcA1aMYKt2Zv5VXsEE5CEkYIxj+VXrm0eE7g4AXggdT+NDSdncyUm9ItamGYW88DaWXJOR2FT2q7JQcdO5qXy2kySAAPQ9RU9vGpwGBABwW9K0he9w5JQd2TlUbBOQcZBqNo94BBJxzwKsTR/MhGcZ5A7UrHySQCCT3xms/fbuOKle7/K5lyqVLjOC3B9xUQtwqBQAoBAABx+IrSKh5MM2ADnoDn8aiMYjlDqQ7jGD0xWbain0N4xTlpdfkFrA80ahioAJHyg5NWZLPyyQB5gPBB71c063SQ4AwOp4q9JZrGecoMcEEE/WueU41HaOv4HVLRWa3OTmge3kU4PuAeSPSpIonlOQmM9Ax6D0zV+6hiUlSG68HH6061WJvlyCQOhGa6VG+xyqLl8KtYg2hRhVyvHzEdf/AK1XrKEGVGPybh3GM809I1kJyOM+mP0rSsNPR5TgHecdSePwrOUklsbRhJP/AIB02iW+1gSQT3Brfa1GAc8gVnaHpjxKCSTuUAjGMN3IroFtdiHIzngH0rzqnM3d6L5ntUoOyRjQwqkjNKwKEjaCMY/HvXVadZAqGI4HPSsy1tUM6g4JU5GR+tdfpluFQAZPA79K4qtoRuddODjLcgjtFGCRgdgRQ8W2b5UAB7ZzW19nyAAOnOCKqNAS44yD0xWUYzTUjv5ItWSMnULdpIsbDyOM1y1/ZYjIKhTnIAGcH1r0aSycwkgZIGeBXM3+nkNnHI7Y612Rcrcz0OGtTlbRnC3NiHBGPTlTg1z+qaeMnC7T3PrXc3lmzOc8BetYGpWRdVA5wSwPoa1jOTla5wypyl8TOONuInOQMjpg9Kv2iHfkjA9TxV9bASF9w5789Pwq3BphMewE4xjNW6sZK3X+u5FKlFrd3K0MYPI6Y71WvIBIhBwOc4xya3fsCouTgYGAD2qjPaAIcjIYgDHGDmosr+RvKCe+xzZiLSlBGCOcHuP8it7Q9JMhVlGR16ZzUUVnvlIK4Ocj3FddoVn5ZRgmcgA4HbtzTcYP7TZl7KTlpsTW2hiXBZSCafceHgi4VOvPFdRaWxdhwTxkN1q+1iShLhQPesFe/Q6+TokeV6johgwrISDyCDnIrl73TfnCheRkrnt7/rXsepaOzBwsWE+9kjGR9O9cpqOjlVdVj3Z52gZ/GuqFW8uV7ItRumjz4WZQKXAXnovOTVW6tGV8gqgIyMGut/s6XkuAOeFA6D1zVC70tQrADJPOASc1SqRu290cXsnrzM5CXTgqcLg5LFcdCe9S2VmpY4Xaw5A7nFdA+loq4VSD33HOTVi309A4coAegNCrKouxi6UU7oxo4hIqExHzM8luMVuWUJuFUOgXAwCFA/lV6PShIxG0gfToa3LDQ92CBkAZ3EcD/wCvXNKMp6t6I7qVNNJ8pQ07TULAFsKx4Jzj2FbL6buTahIQDJ6DPt7881e0zSMzby5zg/dAwfXj/OK1308EbCp2kcsvauJScW9NO53ezXxNnF3WlrsJABrnLywAkwAr7uCCehHY16Pd6UVUkAkD+VYQ0mbBE4VmJOWVcD8u1VzLsaOKWrPO7zTtpwRzjArOOnMmd2Dnt6Gu61HTQjOVyxBwBjA+tYl3beWARjAODu4BP17VdOXNrYxlSUluc/FZqhPPPUY45rY0+LagBIJA+mTUEkOHGEGD2/8Ar1eskAOTkleAue/vW/Ipe89CaUY02uVXJryJTGAOuOSK5jUrUOxAJBBGDXazxq+Ag4IGSeOaxrmxMspLjOeh/pWUJ8j0Qq0bO8YnIyWJWMBQARnLMOvp+VUHtsk72BIGNwGK6u/tgMhAR7f1rn7i38vceHJ6AcY969TD1OrR83Xi0zGn4ULuJbOMAU8kRw5Py9ATnjJ6VLsWWYbwRtOMgdR6+9QMgGSSAASfqO1einE8xxSu+Yo3UfBBwRjJJ/lWZIFZiOpHX/Cti8G4ADA3HFZM2Y5MPx2B4HNaRte9jlmoq2hDHO8Zcg793VM4H0rSuPmiUdSQMH+lYrzNFKGAye+K2bL98pxwPY1TlG1kOLitikC8DEgjOfWr7ymWPIOWYAnJzVe+i+zhuDgDdzzz6VXjuUKn7wI4zmob00RSt1I5gdw5AGeQasRXhK87eBj5TmqsrmaIDGMVXjc/dCZIIwxOADnkUcnMrglFPf8AA6nSZ1SSN485U5Oe/tXuHha6d4rZCnztHuODn/IxXz9pU2+UBgQA23Fe2eDpPtFvAznDA5wrY4HSvmc2pNq/Q9vCS9pHlasz1nTGGUAH610umsQwAwRnjFcroyNIoI7dMmuosmLFQFxjqa+Jqq8kle3kdsYXdrm+0yCBxsBY8g45B9RWTFFvlYgZOeTmrdyw+ygIf3noeAPxqLTMNExIOdxPI6dqKso6JfijXSLvcs2u8MmQNoPBI6VsNq8enWTXMrr5Sk5JYAZHbNYV5fR2VtPJI6oEUsN3fA6fnXy/8RPizLf6vd2cLuIDwwL5XPHGM8cc16GX4f29RPex6WBo0p1E68rR7m18cvifJ4yJtLRm+yRvuADcEj+n868CuIZnnBOT1JJ5roL7UhIRskyzEKBjj/JqCG0lmnUAs0znascaksR9Bya++o0OVWjGyPVzaGErzjGm7W7bGasRjtlHpyck9K0dK8IXesyKIIXZxlgIznIHXjr3/Cvd/hd+yn4i8bTQXt5bS6dpqkcyLh5B34PQfrX1T4T+AnhzwNZR/Z7ZHvFOWmc5IPftwa7ORJaux89XxUeT6vSk9Op8X+G/gBqdzCk81myxuu5Q2ME/hyK6Kb4O/wBmxhHhUOo3YwPlz2z6/Svr3UoILVCERRjuABXnPiKEXDk4yO2a56tWFuVfeY4aEovdHy3rvwwikAZDIsqkn5Txgjp7n+VcLe+FrjQJkdlDwqepBLE/WvqrU9HiLMQMg47d64rX/DcVwsiMgJUnOfWuDmlfVs9KnGPtYzk+az2sYnhy2ia1geJozEFHy4xk/hXSQbsuoJCkAnHpXnyi48OXahy8lsx2qemD26dhXQprq28HmySbV28le4HavRp4jlhyNbH9E5TjsPjMKuWy5ehusrQ5BfKnPyjAxVclQnGCcdc1weqfE2KB5FggEoP3WLYyfXg8fjWJN8Sb2RcK6oinICgZB6kf59q2jiLLZnPV4gwGHnySqXPT2AjIIPOMcnFMuFJVSAcdTznJ9a5nwl4nOuownQiSNc7UIOPc9unWurWUPEQFBQj5ixrphUhWVo3ue/DFUcZBToO6ZXtVBb5+B3zWh5aIA0cu9CeOOn496o2cIWRzkbQAQc1Zf7pHI9cj+tXZL3UdVJ3VrlWQi3digEhPVAcZ9vzqtqur22jW4nMoLmPPlN8pB9h3+tWRKYz2wRgEjPFcf410B7/E0TFiqlsFRx9KxnT53eLOTH4mph6EqlBXkkclrfjS41eQxkhI8/cAwR+Oa51yVK5PUjDA84/rUc1s0V05MQLAHduOPoPWp7O3kvHKIgOCAN3HJ968935tEfzvjcwr5hWaratlnTZ5Y7yKVJShQlgeh6dvXnFfUXwa8ZnxNpsaXKSRTRKEJdSA4GBxnk5rxbwb4IVJI7q6G/Ayqk5HNev6PcJZrbGJBAyABtqgZ/CuOvglUXM7po+lwfDGKlhfaPTsj2LzFDgKCKmWUhWyecZBFc9ousrqA3g4KkZGcYNdAJEZMg5z0xzXzzS1U1qj5utSlSm4TjsRxIgfJ/i9B0/xqSUHYN2CBwMDHFQ4JIAAIJ5BPapxhY8ep79qym7WUZHM6alr2IJI2aMBNpGeQSAQPX3qleR7E6AMOmDkGrpU4Ybi5x1POBVZkLA5OQPWrt71myJRjvc5+7UyNwME85IrIniOGXptJzXR3ELrKxYAg52kdx6/nWXdQFRkj73XFbRd3rK5PJfroc5LEQSF4OeorCvY3XdvbcSeWbsT24rpLm0ZpS4bA9KpT2AZQzHLdwBwaqSbS5dCKqUdE9DiLxHRjgsOfzrLmmy5cggjse1dvqOn7wXJ+Y4zmuQ1S22TgMCC2eAvHH8qpUakF760MfbT2TKEjmQq6Odo/gAyCKltoSBkncQc/WmC0IO0HkDPBq7CvksFyM54OM5qKbp30LipTHxWQlILZwOSoAwfY/8A1q1rGyACEgEsBgGnadEskThslmxgAdAO/rW5Z6ZggkcVrrPRI0TWnOWdNsQMlRgnngV01pF5cI3dcc1X0mzAHI6dBnHNdLFaqkH3Qc9c9OahRs/eNZKK1TMdrQOo2t16EVVvrZVgZcADByCK6OeLZ6EgYAQYBPrWVqkCNb5JG7uoHWtFCk2n1/A5qk5StZniXxAUqDjODwNpxk9vwri7RXIUrtGPvEn+QrvvHKsWJO4EAqu7oeP5VwGn7NmwfOEJAOM8jqa9SNuU86Ury97fuatsZYcBXDREEEMMtn61IiFickn0oiQvEWUDcOAD1q5aQsqliMN6UO6V1pca/eLSRk6jbGaMoeARzXmms6KZdSCiMRqw2kL3x/PvXrl5AZIyhXDHgH/PSuG1iAQzq7j7pyDXRCpyK76hQw8alWKn8Nytp3g6JIwHJRuWHTn2rY0q2ls2RH2lM7VLDOD7+n1qxYymRFIPocjtV24RQpZyBuP4fStacpy0aP2XD5ZhsPGNXDKxSuAQuWHz7iCMdB2qW03kgsrFFxyD37U2dwxAJyxH6CpLYAElWyQOB2J9625E3Zs974tGc5qnhQXV68qlYgxJbjJP0pbTwFBEfMc7nIByABzXUXDAEEkkA8fU063bYcEkAnJXNbT0STPnpcP5fiKjk4Js2vCsKWVsLZScRgMcmuoaMOhBwRx3zmuT01kE6MrfORtZm/lXW2EiXFqpAYYHQ9T/AI15laKi0/0PiM6y6OXVuWEXysztQtAEyMY9K5TVLMyOAoySCTXa3p/dElWJAJIHJrm7yPzo2ZBnjOc1zPmulF/M+alGLXKjzXW4RBISVwc9qz9MtHuruJGA8skszHjjt0610+tWquTkAAcggd6dpdn5EBYY8zG5VJ6jvW1ecKUFdniVMNOMrItLELcRRoeMcDP51vwErbjcCeOSRWQ68A5+YgHkdK2LZt1oh3ZODlQeBzXApQVpdzt5I07O33GTqTB4yFwMMSAf89az7GEzyrxyCParN+TvbJ5BwdtWdGgMswK/eHI9quUb+8+prO8tbnW6VYtFCuAQZBuGRgfUe1ayXIt8MTgDIIx1qlBMYbRN3JHc5/Kqt3eY5wMHtXOqEXdszj73xalt5VnDHO0dQGPP0rFvNkjlUcDb6etPlvsxcDDY/iINVFyZRI3rwB/OtoQvvcFZaWbG5BbY+SDjkdsUy4i+QsQeB1z2qUOjnagJPJPvzTt/BR0JTuK1jem+VarzRg42euxmRhNuRgg9DnrVeQCJmOfcn+lWpHRlBCkEnacA44qjeEK7En5cY61Sam3zLUcanLK0VqTR3CRIVwDkdQelNe8JTCc+gzyPxrN81trDZ8o6D1polZQ27AJHyjPep5pR0asdalzayf4lqYOSDuPJJ5oxmML0Bzznk1CsrSKQ4yQOOeoqX7oxwTgYbOc+1O+mwLl6EfCyFSCB2OKV5cnKjIGATSTJJPEQoKOCMtnGBnn60gB8xiVIUnjNP2TTUkVKMkt9AMoIwV4pY4QxHC46njg805ljY7RgEjPPGaUu4jCptHHDEZpNSm9TluqmiWo+Vkg2kE8ds0huJJ8EAgYxtNL5C7P3uGz0FKhWLCLgL0FZ2UHqxe9flaKZiJBDk5znA/SpAfKAJIJPrSTHyyDJguG5GeCfTNIwZuSM496fMlr0DlhcSRzIOTkeuar7AD98nPt0qeUBlGxgCOvfNMkljVHBOCRgFRnFaXi0ayldWSEt4y5YMOAMnJ/KmM6oSe5PGB0qKS7RQyBzlcbgDVKW9EzYQ8dDW8UmtEczrwW5ZkmB2kEE55GMVTurg7wAOo6joMUyaURKBuwc9c1VuZyAChyAeCeMHvWyg0zmlXpttIllnIBB4xjBIzVdJMYbGQDyMdKTf5pxywxnIqRMRxkg7m7Z9K3srHK3JvcXcST8pIPSoLmfytkYUjccNjmpVlIVn574HpUSI07kggHPU88Urxe7sUua907CC3kTJ4ORnA9Ki8t97YOU7ZxkVcYEKcnpx1qrJIFA44zyCOvtUxlzO6VzN8ru2xkLqrbwQGPJwf0p9yvmSZOFBHKgcCoCTvUhT65PappmEiAsd4xjjofwrdLyObkg9FqQLtU7SPMI46dPU1RvCVcNGSoz1POBVi9YKMMSAw5KgZqmXLRlihKAgFgOhPStV7rOW8X7rJooQ+BlQ2eOetNMpIOV2gEjBPUetQwMFY5JBPQGpJjkH5C30P60+bU9TDxi46Mz5t5J4LKT0PaoFwkYznJ/OrEkpLDaBx6nt/WoJh7jJPPNUncqrtbcaI8phcknkkmqbl1Y8cDkDPWrmwqMYBA6NmqpzvJxjtW8ZX0PEqR7aGhA2YsykH2HWnqpTAwAOOSef/r1Rt5WUlCM89Sc4q6I2ZgScZHAP86ZnF9BJWbBAJGTkkd6UYIJJxxn6UMgQkZIBOeD/nilXYiuSgckY47e9Zuz2NX7vvXGFRGoAznqcHrTDIcgLgAnnPT/APXUsajysgnj1GaRMgsABk85FPlSHdtXQgmJYrjnHU0FRuyCScdPSk7BigBOcjOfxzTGOQMHGex7UJxi9TBxn1ZI0h2hAoJ9RxUa4CkgfLjI5zk09I2ByORgc+lO4jBAGRnHTrWiaexdr6CA4UOSoAHJJ6+2KGO7GBnNMchhwpGOgFAnKICAQQcDPrRZdSbNaXJPLAUZGfXHamAFNwBJ/GnLKJFOeoABA9abGCVILE8ZHtQuVCt1Q4BIwCMAnAOaRnKLgAA56+tMdDjdkHgcA0sikgKOmMnbS3E3JrUQk8E9COaAVPQ4J6ZpwBKbWOR2NIuGOGODjjI6U9ik0hQ0hcKX4UYDMc9OgpJskI2MEevUGnLkKQDgDqevFLIQ+0DkfTmjR6lX00Q2D73POBkipZcCPd2Y9Pao0BXJwT7j0ppXgY5GORS0XQlNx2JUTeoIIUDqTQFJGQ2SecHpUJcr9wkZPftUy4VMg8njNQ7XI0bCUqduAVGM888+lMjkDAjHOcHins6qpQkkkcZ/WmZwAo47cUro15OqY9pcMBtIx0waciBzvzynLg9/p/8AWpGQtg9SP1NLDC0jErnIOCo7H0q7JpBGU4uxoRyh4xyMKuBxnNEkQcFCCcjJApYrGdIkcoFU5UEN1I60rMyqTjJxWM1JryPoMMvaRu19wwN846g+/apGBCjBySM5qLqDg4zycGnNIPJO1GL545wPyrlej5ZHpU7RbWpZglzgMQHXow4xVpUWEjPJ7c5HPeqO8bTyAg6gHoTUgQFRsyAepJz+tUnFdT0IzcFZO6NFIUycOTu569Cf0qTggDAHoQTz/SqMDOV/eYUglRtOauswVQRyQMAHpWTnJPQ6VCFRaKwqxGQOMEjkHPFWUd2VBjkADj0+vc1ErboSAe2SvrUluGUrkAAjAA7UuXnd7EScopRg7F23kIYtjOTlcclR/nNWxuEY4JJGPlGMVnwoPPkJOUQAEk8HNaiuGVQuGI7kZxXMrqXKz2qDqOKQKpjQAZ6AcnJpEhGSQAuThjjJI9qZLvUsVGcAkUhO3+IZIyRjpWi913aN3aPxMUgA4DMpB4qWOYnOMgjIqGVG2A7cZwc+tQSu/ATHJ5J7CudqLZg+S90i8swV8kgjHKk1oxXibVRn5YlQGPXjOKxTIV4OPbHUik84o6jAOD1xQ17O1lcwkoW1NOVvLlyxyGOOO3+FPkzHEXVgV6YzVaV0dNpAZiOh7+x9qht7vC527Sp4B4Ax0rXl5/elE4p3hO3N95Kkr7+ScE+lJdWwilleMkh2yoBzjjH4VatZo5S5IUgjgnsfWoriRIPnfORwSO/p+HtXRTnGGiVjGqqrV21Yhs22AiQZIAx2BP8ASpnuhNIEX5eOwziqE9x5sivuVgT8wIPI9MdqSaT5sKSPQjHGav3Wn7uvcyjOUY62Zf3OAAH3oO47jtU9jMSWQH73Ynr6/hVFGfbgnHHQ+tQw3xSU4TAHUnue4xXPOPLEmpCUrOX4bGokpjzHtPlAfKxPAHpQ1zG2ACCe4Haqkl6HXBwgB5pYUSYhtxPvnqK6INOPu/kebUpvm0RpxSbmCrkfWi5t0mwpkKPg4Kk/lVRLpYPkBI54yc1JHIgR2JBJyQPSi9O92vxGlzPkaLVg7eUkZJkIBG4ii+treKOGaN18wMzSIFwDxx/kVmm5kifKEeWQCOMEmnxzs5Lt0Jxz0rS0L9kZyUE7t2L0beeiETLKT0X0HrnpUTqI85IXPHpTXwF4RVP90cVBI7D94eWXjGep9DVpR3YlW9ona+nkjoNL0iZ4oHkYMjAkbW5OK2rOC2jYq27DdcHH05rnbLWRHGEAJI6cdKctx58ySMCGU5GT0NZOprbY6adNpKbd/K2p0dwiQIAg/dglgo6ZPU4rE1aC3uomKRBJyOZEGM+2OlXxehlC8EHqadHbhuQSBz8vBBzWt09UdsqNOMeZRtc4qOUW8jRYw5B+U5GOcE47896uwos6DcQpAzkc5q/Jp3+kTzMgKsoULnpg9QOvOfpWe5ezlHlAh8kkbT09c1HxJ2VhUqzS5X+A4W+1Q6KzKOGOM4pROI1IGBx3psN99oUKCoPQZOM/l1pkquACB86k54xken/16xtz7bo9O8UlJaoiWQrKcE9OcnrmrIcFASDnJ55qhJIS+/ygCpBJIxgHt6VeRxJGQuCwrOdNuOisKlV56rXQjNxgErj0wy5GO/FZZPlsQCAc8YrQmjaNRkYckZHpVFoN0zFsjAwRjoa4+WonY92DnbkWxGqdVYYyc7uuD6026IhJKMCABgNxknrU3mNC+V4I6E4qgQVbBYsSTyQOaJrl0aOuMbO9iu0xj1GJyN0ZOCOwFfQ37Eet/wBm/tC6TGCxFzEyqXGAOQSB+QFfOeplknRQRuHYfzr079m7W/7N+OngqQuY91yqvgkZyQAfpzzXVThUrRi+3Q/IeKYKFSfVn1v/AMFIrN7bxjo16nLT2ROcZ24JA/lXxDuLToWPAOSQen/16+/f+Cj0Qnj8LXITIkiaIk8cE9fzPevglouMEEnPPQHP8sCvdrTaw8Y22Ps+HqjeAp8ujJYgyuXBUkgg7hkflTSjTEnpg88dRSeWFILMACMBcc/WpWKiMqhIJwODXmSbeqZ9HNSm76Iht4o/NAPUdyeoqCTMEzEEFWPORnHtTmT7MQVGFJ5wMnNS7cEMwzznbjrUrR7lcqiviGW+HY4A3dyP5U6ZmjJBQgDqcVHbuFeSI7iVO4EjpnqPc0rgCQgE+uM00/VszjUUfh1NOJdqHJDnrhTWjbxDy1wAQQcAnAGeprNhwLhy6L5hwAcYwB7VaMhUYyQCcggZx7V4MvhtF6nzdVqStHUux4gJ2kEMB05yKsqSyqAMg9STVGSSNVBSMu6nk8YBPT3zV2IhQNo+TA6DB/KoUla70/IwcZX1RYSE7T8zHPPJz+lSwwh1YEgYGeaai59QD0J70sr7UwRkHt61vCV5WaMJQmnpuZuqx+ZZSIUEhIztPJGOpH0rybVEkg1GUAKEY7lK17NNvEOEjUqck7q8w8U2ptrou8aoXJYqowB9K9Gi7aXOeVqc7yMOZNqghcgnOVOOT3ppYqwx1PU1JHJmM44B7VEjKrBcYByc8cVvJOWjPQgk1dMu25ljAbIY99vGPfFaFsRLyVz6qRWUjlWb5hkngg5yKu2l6E+UHBB521cU07XsYVqalHVFyW1QAOqY5PAOcfhSYTdguA2Pzqe3kLKJGBBzt4prW0c1xlAQCSSqnnP412xcb2ueLVpSpu9tGS2MjRymNMEAlTgdzz0/Wp9VszFKgLKxYHDKMDPH5VXSWSBgMZYHG5hjAFXS5nhXGX45Dc49q3lJtWSOJ1bK2lzCNg0kbscloyATjgn2qj5kscyoUBy3UdveuheJH2GNgoUFSpyd2aqz2nkh3Cn92Nxx3HoB3+lZOKtuUp3+BFIo9uyMANxGWOeh9aiuoC0IIAIA4C96vIrJJl85xjIAPFSPC8sLtuUKCMjHJPrn09qi6a01OinGTjd/iczMiIqgKAxIySDwegqEEqCScEf3RWtJbkg/NhiR1PaqV3CEJII64BJxn2rORvFS3vsU3UAFuevI/rTSonQsJVD54U5yfp7UPAXJG5toBB+bv6ewpnzK6gDJHXtz6VNmkTytva5H5UjuC4yBwcitGLLRjBzjqP5c0kuVUMTzj7uc/Tn2qK3lcDAZASMEgHDe47is3NtWsdGHgqd1N/8AAL8TsFwSQP7pppjCMGIzk5ojVnOQMnHJA6CnurIwBC7P4SD19+apa7M6Kj933dWWWcSELhRu4JYZzVmKKKNiAVLD5cA5zxVaOAvESEbK85HQfWrFmxZEDFWIHG0Y/wD10pqys2OhUlOdralhLdGO7OCT1PY1Y+zGRMKykjqATn/D/wDXSBQLcqSC7E8MOgpkMwGQQABwCT/SsqclNWuev7NqpdN6+Yy3jMbFnJHG0qxzgH9M1agYKWJYAdPlHT86aJAzEbQxK8AjJ9zTHdA5UAggZzjjH49TWNSXK7bnqQ9p8OjNF2R7R3znA3DjB4rgNWVUuN/lbMnJGeoFdfvYJjLDI+77Vy+tSqWdeA6cNntRRlKM7qW55GcYaFWj7SUfeRLoV8UKlTkHo1bF5EWjYnB3E/MB1FchplyIpCAeCc8Guxik3WgLPgFc8cke31r0J35r3Ph/ZwnDR2fY5loSlwMkEEnKkdvaqcu0SbclQBxjv9a07l1jnGFYgAgHPINZzqSCWByOp9aSve1zppqHJZK7LmiTYuFKsAc4Iz096/Ub/gn38Sl13wpf6BJKJZYSpQSNgElVycc46GvysgKpGxIwRzkc5FfT/wCxl8ST4L+KumoZdllPtSUDgHJwAffJFe1h4LEUpQlLVbIiVNxpuNtz9MvFWniK7aTbhj8vHPA/pzXmHxJsZpvDq3VorvNbzhyFAycEfpjPWvcvF9st5bJPECvmIMHqPrXns9sl1bPCQM9GZhnPY8GvFWj06HhNp6dUQ2+qx65YwXcKPGksYZg6gYbHI4zxnpViFvLAB7joe9Y/hiSQCSxnG66hY5xx8ueAAOwGBW5Moj4OM9uea6Vbdkyla19hshBXAHU5zinQgDGR1700AupAyvH3iKfCCUznaAPmB7imrJ6Ci76DpFDAY4FMWEKxIOR0p6kA5IxjkHPSoi45Oe/FJtpgl82OK+axXoB3oSNkfgnA706LDgkDnuacMgdSSe+KlyvsCdnsMLliAOMH1xmhX3q2DyD3GKASu7PORzRsIBKEDIwT1JHXGKzlzy0iy076bCrGTglscbeKQ4UHJ59qTdlgFAAI6AfrRt2sAckU46aF9RY5AMgk5J4GOlSdxnnI7jofWlYquWAyT0FNUB871BHdTyDVq25K0H7WZQVAIzgc1IkJLgsMY4+lAk+XA609SNy5PGCSp659RVxktwUntYic7CCO5wCRQu7aCemeKmAUt8/IA6A45qMkEj07e9Q3d2bBqO6BgrrwATnk9MVCo8vOSST0zUmFY4GRjg5qJ0BPGfqaaTvdIlOL0sSqcrx6UqOVJBAGfUVFGTExI5DDbz2/+vSngH5QST97+lN7l6DSvDEkZxwKhRlRTgYPQ+1TM3BwenJ981ASeSCCD0PqPWpSXMK9gRtzgnGDUqvlsDj3qHoAQOverCDAyR19BT51qktgvZaiqxkJBIz2wMU9OVIfAPp14oVVLDAGcUZIkySCAMUvd3Zacd0OaXbhQBtHoKjfnJB54J5qRtshwBg9cimpHkkYOCM9Kban8LMLtyuhwckqDzkckdqeAV4xkeppFj2qcDJFSKSoyQcHgEDgGpsnu9TRXkroREBQkNmkjBCgHnnqewpQnODkDPX1odSoA/Wm0kDurBs2rkHk+ozT0jGC2QCTyKb84IHH4GjACYIOe3PT1o5Wxx5ZbjmU5zyD6g1CXPmAgcg+tPDgYAJxmmsuHyORgdqEpLW5VrfCMdiWJ5xnIzTlOM8nn0qM/fGR6+/PrUpHGQDjualKUt2Lle4+KbIOc/WplfgAsBk9D3qpkgEhTgckjnH4VLExXAIyB261NpX1RSpyk7roWgoZuCAAO461Iqrz3Oe5qBpCgwo49qfDJnkHBHeoa1JcddUGDk5zwcH2NLuUcFuew9aRcLkgDB5IAp52kA45HQYp28yttbiq4GOQOOnrUrAsuf8AJqPKqVJOOfSpIpN6k4AwSMA/lRNL4kwbi3uORwqgdwMf5NLjcucEH0NIG5JIGBSiROCRn2xXNdq2hSutiMIcEAj2FOjQhB2wMHJpFZMEBdo9Bwc00Z5GcEjk+tOS5tWDvLUjnLIpwOB/FjI+n1pvmHbjAJxxk1OFGOSzH07ConIC5OMdsVrGTUR6qz6EJDsCO/HbimhBkBwcdwKervg5xsPTnkGmtweSSM9jTjKU2CcU9EN3gEBQducAGpG7HoB1zQgCDj6UhJ+6SM9q2atuaXvqTrhgCoJAxk4xj2qXJIAGRtOeO/tn0qtH8jAn0wKnUszEA49ulQ1Yya8iRHdTyBt7fjSq5U9Bx0J7UOQpAXOAOhoIyCMHHbNZ+01smSppvREqE8EnA7kVZgYlSAfl9cYzVJSyDB6EEjJxmrVqR0b8cVa97VFJJrREzEg8KGbGcHuKcq8Ag7lbuvINMO085IGf4hinDapznJHUVko3d7Fq70iRthWwGZgDySMfhRK2VBAxj3p7yFsgpk9Q5OfwxUEmSuCB2rRWvaxNraohZtzbSSpPG5cUTKUbcGJA6Hj/APX3oLAcAZP86WQ7lIIAx1qVKV7oadtkZ7PwMEgDkZqAsCMscDuCM5p902CcEAg9QapbjjIOQRxVK7dm0iXrqzTt3HXBx0JJ4P09K9B+G2oboJrAFm8hlfDnPBOSR7AECvNLeUqO5HU4rqPBeptZa7bsC2yX90y9QQTzx+HWumjJ8zizGUbpto9dvAZokaOTA3Dkcgiprf8A1Sj045ql9kKNJIhIww4zwQMdvzrRXGOK3ascad0IyhgQ2CpHIryTVdMOheKprCNQILn97AGHHP3lz9a9dPSvP/iSw0690jVdhYwllwBkjof8a5qtlZs3ou0j5Q/bL+HB1zwCddtoGkvdIKtJgctGWww/LJ/AV+ddzBHDcvtG5Cd6t65r9nvFGhQ69oDxXMQfTNTieElug3KRz6fWvyN+Lfgyb4eeMda0iRM/2bcGFc4wYmAZD7nBI/AYry5JwqOPRnp0Kzi7I4qaQZJBKoeCuevtU9pcfZ5d4IyD0yOD9KpLLjPBIHqPWj7QmBhACPUZzXbCo7pR0O+q5ON0j7D/AGP/AI6y+GvElvp9y6rFMCg+YgEcDn35r9KvDOsRzlYQ4aKZfNhPt3FfhX4Z8R3Ok6jFcQAoUYEMCPUZPPGK/VH9mj4tweOPCccAlAvLYqySM4GCAMj8eBzXcndXZ5lWKqLS90fUdzEZovl+8pDKfeiWL7RDgjBPI9jUFhenULOKdAFLD5lPY9x+dTqsisSXUqRwAuMfrTPLatoOjy8Y3jkjkGnJGsYwqhR7VCluRJvM0jf7JPH5VI0KMxJUEkYOe4oEKZUTq6j6kUnnLjIJI68AmgwRkAGNSB0GBxUlAFZrwL/yxmP0jNQXXnXUEkIgCiQFQZDkYI6kDpVie8gtFzNMkI9XYD+dc7rfxM8N+H7WSa71e0GwZ2rKCSfTiuapWpQX7ySXzNIQnJ2irnI+J/BOtXTwXl1PC0FqvkubcHzDHkHd83Bx6H3+tcn4n8EW91Dd2FxrMw2w+ZaXEQCrLkcg9cHPHHT8qt+If2xPAGjQDdcvMzZBR8KD9Ccg5r5O8ZftYWAvblbeR3gEzmFISTsU5IB7DA9K895jQtaj73ojupYWs5e8rHrT2kWnwiGeXzSq7WaRs7ifrWBrF7YwIibkCg4ABAx6/SvnzVf2h7/VAXtoJSSP9aSAuR7Zz+lcNN8RvEWrzAT3IjikBZDGuMDpnJznmuSWIrVNFE9SOGUXdyOn+K88E+po8JAQSOWXPYnjnua8f1ZFW4boSw5HpXXa5LLcQIJ2aVzhi5HVvX2ri9VhZbskPmRemehB71pDnStL8CmlDR6IpKitJuHABzVUBJ79C6khTng4xVqOMrk5GMctnv6YpLKEmZmGGOCTn261vCUVq5XMZyb3RDeOELAk5bLDJz09KzQS8fIwCeg4rT1EqB5m75CpG0Lk/UVmNLHDhMk+mBn8zWkmpJ8hjKm3rt6FzTogsucAjPNX9Rg8uElXVkwGPGDn0rOsD5kibXyW5K9MfhV/UCRCQMkjBxSanbUuNLl1RlRKXcjt2rQt28tSRjcVIyRnH/16zoX81gYxvY9Qoz71ciJEgKEjGDk8YNTNTsncVSKe2rJNzGHbjkjOfemlQqgykFuBhe/vjtT5X2KXc5HXngCmxoHIYkfTGc1MotK+50UVJLVf5ED+WSRyGHOME5FWoII9inbndywIz9KsBCIwAACT1xmkAEfJHOQAAK51UlBfCd9pPQuaVhHJICE9AAenrV66CltwyyDrtXdx9O9R6fD5iggHg/w9q11g2oTgZx2rJ1W9rWOinGyvfY5a9gJB5IJ4JHp9KitLdY5A4ByOhHFad9bsjMeoJzk1DHCG2Kcgdh2FbpaWRzz5pvRFmIA9QBk+la+lW+6RU2kKQSZMZA9B9apwwBQCRgDpjvW5pDK7BCSADkAZ4P0qNIpykti6UFa7Oq0u2dgCB8oGOK22tSYSgKg+pGc1DokWWUEYwBjit24tzGuAoORgkYOBXlyqOcmtUe7h0mtFY5u2tz5nP3gfXrXXaVCSoG0H3xWGIF3kAk54J9K67Q7cPGgA4IGCeciplOnGNup6MEku5YWAx9RxUbwruztyB1Fbb2xZcbB9aiXTpHchUzwSee1cTqJ7MclGJlywERAjOPQcVzmrwN1RD7jgV2zWjCIcdegrE1mzCYYkOT3Pr6VtBcyfM9DjnZuy1PPr62XzHIUjcNwB5x7GseW1xGxIwB1z2z0+tdjfWiqrEkkHpg4xWTcWr+XkYIJ6Adq6VKVtTBpt2a+ZyzWIVt5cY6kkYxVyK0VEBTuMnnrWmliWycYH0q1/Z27GwKDjOc4HsM11RbWr2IqLkXu6/IxWs2dc8YB6Gqn2FVJMi7h1AzW5NAY1woy+ORn9M1XaBncDAAAwV96pvmXMtBOM5K7djOt9NhLAoucH611mj2KKqjAzms6y09GYEr8y8jA9a7HQ9NJZSynnp7iuSo5rdijSfNZsmtrLbg/pirslmCoyM+mRW1aWCYC4575p8tpsGAMjOcGue995HSo8rONvdPywJOSOB7VgahaD5gQB2JFd9eWO9T8pB6VhXFgXdgUIPuOvvWvux0kzVQ9p5nAS6dnJx9c96yZNOYodyYOT1Ir0KfRDIrRAbGPQ4yRVK60Ewlg4wcc+1EJ04u0WccqcKb95nDtpo2bwF4HX1pbex3Y4BOewrcmsTGzAqSBxx6VJp2nhiBhiQx5PFROUPhvZmsKcLq5HZaOZ2JCYAOOAa6G10oRRgBCTgc9vyq7Yac0eDgn6ela8UK/KmCSowSev41zynJPlU7+p1QTu2Z+n6XDuG/cSOcnsatmyABA5UEkA1oRWwLAYIHcetWjBsjKAYGeRjrSk01odUXbU5O6sQAflJPPJPU/4VnzWSMMYLDPIHFdbPbFs5A49aoTwIh4ABzzn1rSLVrNfoaujF9LnAatp6MSUU4I5JII/xrkLzS9kpUbiCCQxOce2O1eoatAjBgQOSSSOP07VxWowosu1QCegbB5qbXlo/wAUYVKaitL3OYmsxkx7AV6k4zgen1p9pGrPgc7Tzz+lXpIdsoBAIzz7ilhSMYILJg8ADOfx7V0RqSVPkT+RwtuLtBX/AAJJY/MG0IShBBPUAnsfrWddJvHyjYB0GK1iSyhOBz2FQ3Np5MYUlnfHOMU1F1NUy3FR+JGBqNofI3A4JGDiuRvVMTlRgqRkH/PrXf3UB8gfIeQBzzj61x+sWxfIXaD1yK7Kd/tSPLxEIt8xzUsLouGJ3A8k8H6VUuEKg/MQDj0II9PxrSeZ43YMDuHBJ7is26nGSowARht3OTXoRt8XMeJVp21iiF2MzEZ5PAz6Vl3kKSB1BxgnG4Zz7f8A160PMztUgZA65qldW6yZcAkjAJXI57V2KcmtDzp2iveMO4QqRnitvRpEKABlbIwQeeKxbptuAVPJ+8B0qaxfysEtgjgN0q/eWxzKX8htawY3gTDkFQTlecn+lYkU0fOOXzzk8Y78etWZZ1ZcA5I4OT0rLbKTEqVCHqKI77/iKpZa8xfluEjKZ+cH9PaqBm8pzkZ5yPepSEEa4XkDJHvVWWTe6nZjbyD705StoZ8zubOk35MwzxyO+a9o8Byme33ZAdGUKDwCO/X04/OvB7By0qcFiDzj0r2rwBdBlgPBwvzLzjOelePmUYyotOVj1MH7krO938vxPbdMnJ2gZyO9dLp7sxHJI9jXF6RN9rYMAYz2GeldZpzbXxk4x39a/OJUpUfek9We5ByhJx/4JvzsRCwUEHGM1Bpszy25RyBLu6oMYwf61N9rSO3CMgclSM5wc+tZC6jDp0EssxWNVyeDjJ/+vUwjJzTi/vOmjF1qih1OQ+P/AInOleFrixtZdt/KocorANgdcY56HkV8jnzLxsuZAQAWIXJzjnIr1j4heKpde1i5nJLKXKxxkjp3/PH6V6j8A/2Q9c+LF3Hqd2h0jQdyuz+WN9wvsT0B+meK/RsHGnRgko/M+izbAU6eHh71multzx74R/CDXfiTr62ulWZuVjIEkxGEjJ45PqBzgc195/Cf9kPw/wDDyGK91F01bUuGJkiACN3CnqBXufgj4a6J8N9Eg0/T7aOJIhjcVALe5I5JqTWNTWJGAwAOnvXrfWLLlWx8XGTvyy2MG42WMHlQkRwjoinAArmNWv8AajYOSQfzq9qmoghvmGDXE6rqJMpGSY++DiuS0Yu9zrioyfKUdVuZCuChYnqF5+p+grjtTxKCevpWvqN2zHhjj0JzWJcucE5xxjArjnNJnpQobWMG9hwhOR0OBXNahb78gjJ9hXW3Ox1YHq3QntWJeQDlcKT0Irk9ur8rOqFGUHfU4PWdPiu7doHjUnduDdwfSvJ/Gtld6apiDubYyZVVY/KeMn2r3G+g8tiec4wBmuc1bToLlHSaE4YZyuMnjpz2zSpTp05ty1Ot4itTg1Tvd9nY+emwBk4YYIGB0z1/GpBFuiG4MQo5XnP44rpPE/hmXTbgZBEZ4UAcD0/HpXQ+FvAkRtoZNQKytIgYxIeBzz/TvXr06kZpcr3JyvLcVmtZ06a+b1OL0i/k0y7Dx4wAMoG25BPNeuaBrUWqQIYgeDhl3A4x7/8A1qsL4R0q2RQmnW8ZUYBIP58k81chtoNPX9xBHGhPIQYyfeuiNNRleMj9lyHLsblt6ddpx7DbkEzKVHykgMBycZ/WnyTgIATkjrjtUTkllIGBnOB3HpTZ23J8wGQeMV2x9zVvQ+zp2i2V5JfMI2sAQc4IzkUxI3lY/KMMOMtk59KRiMgDn3xVyzAVN7qpYggZ9PWtuaNtHcuSjKOhwfifwbLNeK9rF5rSg7wB90j1/DNbvhPwZFp9sJZola5xtKsMbSMHI79yOeK6NlSaIfuwHB4POT7UlpLlypLK+cFT+hrBxtK6PFw+S4OniHiXBcxoQpBGI/kJOcbg2APw+tXIsiXB/hPWs3eH4BYAdcjHNZ3iLxJH4dgJeYBiP4SCee1DmtXI9ytVpUYtydkddbeJU0iYMblIos4znHHrXo2h6nFeWglSUPGTwR398V8Ya74tvdZut7u5QArhmPC/Tua9H+E3xUngmi0y+KpGCBFMWOPofTpXzOZKppUhG5+GZ1mWGx2KccKnfv0Z9PoQ5+97gA05cyOQckE5JHr7DtWLp2qrdxKd4I7MOc+9a0NyCqAnAU8n19jXl3jy36nzPv8ANqSzQjaANw49aqsmMoTgg4Jx0p9zdkgBSD0z1/H9Kg81CGWIZI4wxJ/AnvRHUtWWhFNCFC5ON3QnvVG6tPMBIPTtirNwxPGenWl2qgwSASM9R3rPmlF25TGS1MO6tB1Pb0rMuIg3AHNb92obpnGf8/Ssu5hCknoM+uKcqnM1cHGT2MOaDapXJAPUY61zusWjSqQQT7Djmuzmt/lJGBx0xWRdQCUkAFjjPyjtXY/eV+bQ5Zw5meeXFq0EgXJAU9jipLbbv5bIBwSOx7VsarYb23RMAmMjPOfTmsqAFWIZeAeR7UpQbS0tYfK16HSaPs24wM5611NnGmwE4BOBg1yWnSIjkgYQnhWPIFdNZXW4qEBDFeAT1x1P0qL1Ix5pFw5W+ZHSWcQGMnkdK2LW4BGMg84PNc9b3IKoGxg9cDNaUE6oAByCMEZ6is5NNXlqzbk5m0zQZckgYHuR1rJ1eEqjMpB91FaZd3Qv0GMDJ7Vn6pPm2YBQMDIPXNSrcyujlmlD4Txrx4RIGAJDA5yDjGOc15xBcolwV6AHr2HtXovjqHzY3PQHng8jFecqgSVuRkeoz+FevSk1B3e5lNKSTSv8zctGEhBzj1x2rRikYIQeRisaynCICU5I6dSKvfaEWJQVYk9QvHPrWkYtu8WcjqJS5bWZPesTDjJ4H864vxApZHCkHIOd1dVcXYjXI5JBAGM//qrldaIlUsCBj7y47VvHnj8UdDSVZQ+FGVomsC2gAkJUINpB68U+88ao7BIoyQDnByCQOv4Vy+tF7acIjjDDdkDIx6VkmaRZQcbh0yDz78V106aS1e56b4qxVGiqSS0PUNN1qLU4kKEB8fMhHStizYKHOM4+ViRjBNebaPeG2lDZIU88ZPHrXpGnzF4F+dJEIB+U8Hj0rKLlGTjKWnc/R8izL+0qCk1ZrcsNHlN7EEemOBWJPr9pFIwd8bWBBzwfx9K38ExMT0IIABxz2NedeNrX7PqZlClfMUNgDAB6ZH5GvQ92pC3Mb53jq2X0fbUkb7eOrS34xnJwB1AzXpXhHVk1SwSTcST/AAg9u1fNpYs+7O4+hNesfCzUIntJIJEUhCMhzkA+o/A15WJpxUdNj8sxGd1s1XLWS02seq3cQgBMisBjcCDnrXO3aYzsAK9wpx+FastwJVAycDnGayLwLGzbAcEHIz1rg5ZR1jE8j2dlebscnrEZVzlAM5OFOR7c1U0mXzAVb5gOwFX9alVlARdvHPNYunSJHOUJyTyVU4rSrTc4qwpQuvcf3mw8oAA6ZOOlakWBaAKMNjOSenr+NYbsTKCT8vQDFaDXI8pIwduVznPJ9/pWco2ikQ+SULR6FK7Cs5UAjIycD/PNbHhyFV5OMk9fasmONmmJIJOMAZ4PvXR6dAI48oCyDG5sdCe1O9kkkTCPNH3tGW729MaFASqseQehFYMuoqSymQOA3DA8VZ1u4SWF40mMUnHCjOR3B/CufUMzlcAr1z1NVe61dhaRTTLBvXWY7mDc5HbH41bivWuIwFbJXr7n0JrN2EZO3lh1NWLOF1yOAT2bgH8e1RotIyHHm2TSNi1lDhi2A5/hJ7d/wpwnM0RKjIxgAjqKoW4ZGyeeOpFTM4EoC53MM4z6VDnb0NZVEvi2K97OwUAnBzgcdKoyEzLtdQFB6t/EP/11YvIy4LEEcdCKqiMup+YAAdMd66KU5JXWxjz0pPaxUmcwSFeACOMEEUwzBVLgAEdfpT54dy4JOVHOBzUccILCMiMjGQS3OPXH5VfNKa9Q5ovZfMcjM6YwNuOvcj606InoO3Smxnb8uecY4HBp218DYOQeeO1ZNci0ZcJxWty1EGCkdCMEZPUVBLK0kqou7BJ7ZA96HuBGAD949+tNS6kJwiDHT5jj8aSmtkayn7T3XsSeV9wuSzY5xxj0p07mLYE+YE4J6kEU2Pe5YgEheC452/8A16cchCAfb8alRV73KsopKIpJRAS3U/xHFIGMmRgn37GlW4ESopGdg4bGfx9zUE1+iQsERS2MgAHIxyatx5jB1HDdaEzAeVvY/N0qC4v44gAOSe9ZVxr8awnHJPXP8J/xxWBfa+pj2g4Yc5zXRSoOXXQ4qmIinZm9dakA7EnCgZHNY0/iAIMh8tkYwScf4Vg3F/PdAFSCMccUtpYEqCWIIGAGPWvThSjFanDUxDn8Fy4L6a4mJTcCT1B65q7F5sTAMOW4Ic4P1FR29gI8uWOAMbR296nkd4tigcDqTzxTcbuyM1Jy0qE5UOpJfBX5eed3uD/jVeRixKehB603zmkkCICeMk5xipeTkONxByCOn1rOUX3BOD+EIAN3YDrjHWpHyp4Qn1+lIh2rnHTqVNRS3YY4yQcd+tELyeprdOO97EbOZJRtfaByCDVqJUtyCQAWBYAd/U1Wt7cYLAjHoKkmcYGSRgYAAoaWw7u3NYWe5yvBBB6EVTSEyIQSTjO7NPGSSMYK9QeMf/XpGmMY6Mp9c8GrUXFf8A5qk4z1asRLLlUXcxAGSpBxn1FTbUaA/OUONwZeeajbIxkEA9DmnPceXGAEyxwQQcYp8zM+ZxjaKKF1MGZFYHaFI79exqGEZDgk7c9x/SpJiMjIwAcjPf3pyLv2sDyB0HerSb6nOotO7KpwtwiDJXOcY4OOxqeQ43BiACeMHtUToVbIOBk8AU5pgQFyGOMYquVpHXRXYoyx8krjHY+1AUk46cc8Us7hcDG0gbRzSEhiCRwOhzTjKXY6JQi9N2JIu3gcio2RNnDAnoQOop4JZih70T25wpwSQcn2rRN31OX2PNqokXlx7wxBAHp3q0CNvyHkdz6VEoLnOO3UjNJG5V3AGAQMn+laN6HDKKRKUBcPkEjr24pHHzBugHUZpEzgHaSAepxgU92JYdcHnp0qLmLvazQiyB2xgjHrxTSx4wCODyeKXAbOSCCOw60nGcAgkDmp5mwV7DAQGcMQVX0o2hlOBlMZ4P8AWnS4CBsMSflPbA/rTPO8tgg5PbjrRZt7hy62sOiVjESSQc9D2qRVCjOcnqQaQOQwYjcOOKR8Ou4EKc8kjilZJhblVxA25ztAyT0FLjCsDwDzUMcpgBOOTwcU7JlcHJx/Omhxs1roOEfzB+qketAkIYqMg4705mVscnI7dBTFLPkhMjHY5xVq6C1rcorPjOQT24pIxx8x6HtS54BHTHehGXeQwUgjpjrT9QaTFbO8cccnI7UwEM2c8A9AOtKW+XGcY6dqC+QCcDPAouJ07dRAh4zkAjkGnvJwuOT0LZ7U15GClSBjqTjmkDqMAEDPT3q7DultoPBYAEHjuDQioXGGOT6c4oLhTwaIJAXICgdfmzUhdskaIBACOCc5FNyI+FAQZ57093DAKAVAA5x1poYqoAGff1pWuJwG5DAFn2kjAJ6inDB3NgnA6g/0qIxeWcnJ7nPanYMXPAyPWi3mEbrcYGOQS59s96v2VzsO9TtOe45qqm1gCyAZFOlOxFK9ccDNLlUtwS5Xc6D/AISJZrNLUAAZ4BUDnuazHlMjYGMAnpWdGx+868gZ5qzBOGzg5A7g0pRUY7nq4Styy5V1LAJRMAEkjBFTfLHjIy54YHtUSsEOCOMcH39KXcSeEOFXJJPJrjbj1PbtP7DJRMDgkEqT93jip4hlRlAQO/tVRVHlh1wQcH6irCOxZUC49cnFRLltdHq0+aCUiwiqUJwQVOQADkgVPFIJijAggHJHr7VDE6MpwCHBwd3HNWICBhUAyODgenJrmSktTeynNSktC6i/KpABBHQdqsLBjDn5SexGPwqpE+MOvzkEfKeRj8K07aYoQrABhyOc/r/nFL2s07Jnd9Xp1LJREiznAIXJ5BGc1dXlWyMk49sY6VA8SB8HDEYIYjOAakRyGOc8jAPtVOVlZ7nfByjaL6BuMa43lmJO4jsOwqszE55K+hAqyDuYglUAGMk9TUTYRQcbjjkjtWHK/tvQdpVXfoIHlMY3uHAGMlu3ajeBhQMAevNV1bMhGGAPQj+dOjcK8hO3aBg5rSU/dta5dR+5y2JLmQpswMgjsP60juDEhXKkEAgnJI+tQtcfOIxgHAwPakLAMOBgd+9ZwnbWx58nKOiV/Ut+YWYAEZzjj8qQSBFZOg9arJKySMUG7PO09Pejcj5wMYyDVuXVEyd3qTwXZEgTDMhbkqeg9akkcyIUY7gpJC59e/tWYpcP2RSTnnjA6fnSrOZcYJ68nNSm79zkqQurR/UuDbGvc7RgHrVdrhmOA+CDnpmpYblVGH3YxyQMn8qrMiecWA5YHBPpW8Vz6tnlz9rB2eqZZW7yACcn1pFm8wBwDkHI7ZHoaqSgRxlzkAEAnrUkM4QjAzxg5p+zS1ubqpyRUWy1C6ySKXJGTyORx+NakUqIwREPXAwc496xWukaUAlQSOARWjaTYVgy544I4x71s3TVro5o0XVd0hGiDzGUnDDK9eooLCIKDkgHgk55qO4vFGcrhh6HrVf7UkoCqjMSM5bsal+zdjCS9k9VqXU3MoYnr0FS/afKwrHGeazo7kxE5J49RTpJWuJcqNpA42nqP881fLZ6M51KUtdDUinE0oXO3IOGYcUSuXlZVdnI5I24A9Oe9UFYBA6PuyOMHrV6C4WNdzAnjkgZrSLt8WtwlGbd72IonIlJYjlsEA4wfoOlasM5RRg5A7VTlUsc7eCOw/XNNYkQIsbFcLgEjt+PWsp04yXNY9nDOdkps1oZmJUb2KA7sE8AnrxWtHclIwQcjuc9K5UXpjAQjnpuU1fW6Kw7c5GOOc0oS010PT9nTcfeRom83XibSMkZK46VbngN3C5Cbgo3HA6VhW12Cx4wVI5PetWO+eaPacqM/MN36YqvaOLutjmjhpS99bGS2mnzFkiGQxyCo61Iv7yUtKxJIALDn5R0rahdEPGMkYOfX+lULm0DuzxKUDDrnNRzLdsxoylRk237piXdtuJcdRxgEkGnWSIyqJ08xweNuRg44Oe1T3kTxRZHJUZOKoLM8ZBwxDHnHYY6+5qZWkrG6rOM+ZNtehfmhc7dq55+mB/jVBkUuxPXHT1NWheZjxnGRyBVaaYupwvI6VyVFpdNnv0qikrxZUbgEkHryc/pUEpHJc46cdyKlfbneQpYDgHsTURBmb5yQO2e2KWy95ndq+hmaqzSTRAOAvYg8kdjW94C1E6N8Q/Ct+C263vo/unGQSP6gVjXsRKBsEgHGSOePanWZMMlrdIp82C4jkU5xjDDOfwzXbRrRjTufl3FNOUpuduh+lf7fbx6h8OvB18RuLknOM7sqpAPt1r4CJzMoHRyAM9K+8v2t7htU/Z18IaggDqqwtkHggxrg59yRXwaWSfIVlc4BOeD78fWvQkuagpI9zhblngVYS8TY8TFgpBI8sj2657VVLSDEiITg4z2FWZplBCMOVGOe4+vekdwm1D0YZAxXnWTdj6uUF0IRcZBcEkZzuz1FPFyskXG9TnGQMH6ilLKVAEYHqCAfwxS9XGRgDvWrjZWTHGXLF3X3MgVy8oJyMHHB60+7VVZZQenX24p4QcsMFg3BB5H+c1FcyIuU4ZT3xSle15GEeWndpWRoI5aQbi2R+tXkfAAydpwDt7fhVNI2cnGC23dnPX8au20W+MEAgAjHP8AnNfO2kpczR4UYJ3XRFqGMOodyY2UkgIMHg8GrMZkzlyBznKnNRxuSSXOW4zk9Km835cIM1veMlqgvBK1y8gGwEMfbmnKglJYncQO/FVTKQnAyD3qWGQKoGdpI5NFOcU7Jfic0nK/Mx7R/eI4H1/pXFeOLMNa78DKgncwzXZxhSpLH5QehPWsrxJbJcWLLhWXBGG6HNejRqrmvon6nDWpqSvzfeeRwSFQVPXHJAwDVZkUlSvBJ25J6n19hVi5Bt7idRyU5Ue3pVaRA2ZAcBuTzxXS73uddLlcU4fgSbiFIOCTwA2cH8av2uCpbPQAH39vfFZ0EhBAL/IeQynr7irMbquAGYjPGex9arnUdJClo7s6C1cBTglwABknp7U8ExMJUYZz6isW3nkWVMnCjjjqa0/tCN8qKz853MMZ9q6FL+6cdSakmossR38V24AQkcgh1xk1q2YDD925U5KlRjn61S0yyD5cgBscjP5V0dhpMF+xklmW2WKMsWxk59h3NdUZpo8adNQg2/wOeuIBaXTwuNsi/eI7Z5/OoXKkcEkkcE9x61NNKJbh0zkDqR6VZaE3qAKjHaAokAxj056Gpac3oyKMZSipU7lFLJrmMsXVMdFIJLDua17Tw5LLavJEVlVQNxUHC56AnpmrWmaSbuPY7JBKQcAgkk9hntWno9pOlsAY3OVKMyngn6e1bypad2u5vWqNLV2Z57c2Uq3JQqoiAIA53Z9c9xVW9s8QgovzqfvY6Z/r1rsPEVgNMlSS6jlgWQfKdvLDOMgd+axJ4HZHMR4Y9GXtXPKm7czJpVU+uvocw0SBdgBVxwQxzzVS5Ux5IB3ZyTnvWjPbhpcOoDLyMHkGs+dHmxu+UA9VI7fyqFDTVnROpGML7/eQoybRIxwwznJwDUiugIGBv7HNMVDkgAbSemc/SlQBZAp25U8knFS0krRFRqqpKyLaqQEGFB/vY60hIZyH+YAjIBxikjfJHUjsGNI0aPJGdyqWOASRjnv/APXrG/RnXKPKubqjStJvMjboVzwQcUsc/kuxVSATzzVK3uCVZB91SBu6ZP8AhVhV81gpBBJ4ycD/AD70KzVkjp96dpR0NQ3KSAEZxnJx9P8APSo1mTc5IG7gBlGSfaq9usqq4AADDG70pRCZNoB2bRyR3I/qa5Y07SuetGaVJXeq7F6EsVLDAfB+8f0qZLZbhcth/wClUraRt46BMfdJ5HtVhWbzSULIMc4J6VNSVtjqpJzjq9SZosFBkgICuPUVjapZrcRSArkcqAwxXQIrzsMBV44+bg++T0qO9gZ1JY5Y+vYVnGK5uZrYdam6lJ05I84CmGcDAAHQZAx7V0ul3TSwgMR06E1kazbotwzLgKBncOxqbRboJJj8s16UmqiUkfnCpeynKDfyLOqqVc5GGGCFOOnqKyZiJGDcA55yOtbt8rGN2zuyeD1rEWJXZ1LgFRk8c/SqsnE1pONNtWuRRTiOQgkgA4OO/tXY+Ddcn0zV7S5ikXakqsUDYYYYHOO/SuNijjjI3jce+O1a2l3SQXCIAEVSG+bBIXPTPc16GBqKFXVHdGabSjZH7e/B/wAWQ+PvhBpGpxyiXfCuTnOSR0/SsvUYDbXbgKQufXOa8B/4J1fEQax4Vv8Aw1NIpS1Uy2isSMqWC5APvn86+lvFtobaQkAqwPzZHT6DvXNjafsa70seHXi6dVpdTzfVZTofiGyvI0JFw6QMueGJYcH867W9t8TFWQqU6BuoH9a5rxNpr6hpbyW8jxXEeHUxnBJBzx6Vp6ZdveWlvI9zJdkxgGRyDzjpx2FRTk5xsmc3xaPQtxqQCOuKeuMcYH973pN+MNgEe560mAQe4PUEVbq8uhm24iggscA4PUGhwpfAQKMeuaRSV5ZgPc1LgFAc5Oefeo5lLcnnjfYiC7QQnIPGfWnI5RQp4AGDu/Sngj8R2FIVIGSQSTgUcsS1aQIA3ynAHXNMaHgc98ipVPCjqQPm46n29Bikj2smSScnOc07xa2Iu30GIQpyBzimyjzB7A/nT5AExjBz6dvagALGBjIA4zVJ9FqS0AT92cnA6E0ilUwMn2OaSPG/npUxRCTgAj1zTS2RpHltqKowR645xUnXA4JqPnbkAYx+VKIydrhvrt6GhpLoJu1uUeqcAsRyPyqIyBSQACQewqcj5cck9jnpUJGGAOCfepT12HZyY5ZEdAfmz2LDBqCZSFyMDPTPepcFjkggAc4prAMxHHQ4B/nVSu1aO4ryT7kMaA53MRx2qZZQVx19iOlRKqkg9McZp0hUKSDwD2Gc0KbW47ykrjlVTyOcjIIIqpucTkbcEHr/APWq0UztyADjIIOaaUPPHPvxRq9bCUZS0uRKAq564P5GpVlDkKWAz3PHNIkXygsQM88HrRLECDjke9U1Zao0aajq9CUHAGDio3TJBAyT3FNWJlQEk46ipwh2k5zn0rHkb1Rko9mMjUq+DyD3qypBQEEgdNo6D3/GqnIfk5GenrVlTtHA5qmuti4ppaMQOWPyDJx1NL5mw4OSO3tTkYZPIB9Ka45IxwT1AqHK2xMr3Hs4K9ee1ObLKDjIxg5pvYBQM9ye1Id+7C9O4qua7uxxfUCSpAxwRTZiCAATnnPFPZfNGWJJ9c46Ux054bJA9c0SVnoaWd/IVAFTJxxSKw++GIOMgg4x6EUi5xgnrUcqKCAcBugOMn8+1TfoJtXsSs4cY5BPYf56Uw5RCxOQKEDZBOFXGck1IJNuQQCGHOR1p2sryHo9hsbbuSSPbNPIAHHWkaMhg4CnOfw9qRSQSSMCqsrXHyyteLJVbgE8mpI1GOOM+1Qx88cVIF255AJHT1FZ77IWuz3JQ3lAgjINP2MFJCnIHQVCrMxwcEgdgRVgMMY6kDOM1mnYq7iIc8BgM+lPjIG4AYzzj1x0/nUbNuIbBIIyD2pUyBnnPUGnzX6C8pIm3jIBXIPpTGAPqCf0p+7IGB269zTgpKZ7jrUKTfQ0Uo9tCNwFwAMj605mA9QM8UFCT1wKiYHf0OBxk96alZFOScdGSqAQecn6VC4DLkAgZxipPm2gA8DoQKgZiG6gj1HeoUm3exEfe8hGUKMZOcdqaRhCRyR0BoeTLAjOM9TTQI0UgbgSS2CvHJznNXFxRO2jJEJMeWABxyKb97ofxFIJCUIPII4I4xRlmbIwCOwHWtrLsaRTRPFycEYI6VLwoyT+dRq5PIxnHelWPjJ4I681nu/dRnzSWliZT1OM57U7zMjbkKRyDnGaZGwZcKc4657UGEZO5lJ6rx0qeVp6hG2zJ8gADgn1xU0ZCg4BB+lQqAFBPap4MMc9B9e1O6V4mytbUcjknnJ7DNPY7uMgAdDSEl8HIwBggigccAggnv2x/SnyyvdFNp25RQWXJ4JPTI7VDKpwORx1PvU6pzkt17Z6VDNEFHXPoM0TvEhtX0ZWkjbcAAOBzmo3cgOCMgjBx1I9DU0oOAcYFRZAXIIxnhgcZqfeXSwvhepn3IBkLHceMYznHpVVoyuc5HsatTjbKSzcE4GKiEJyTzQ37RW3HK0lvchQEseuB1wK17GcWLxXHAeN1YZPfcP6ZrM2v5oIPHsKuxupG1h9RitqV4u42pOHKj3XUb5bfTBOT8jY5HPBqzDewzSGNJAZAAdoIziuDttWOteDIrFBmUwgB85ORznHXtVfwxqNwbyxDHE5/dEN0PqCfwPNbtycvI4FBWd2ekO+DtXG/rg9xnmvO/iSZbaVGOWhkXKqB90kgH68811+parb2siXBkwIZPKlXkYB6n3xweKyfF+mHxItstmfNZMspUHaSRxk9Mc1nKE57ImLUXc838Oyu2lXNnLJuEEpCpk8ZAY8e2a+L/25fAMNv4ksPEsYYw30YtLghBgyKBtJ/lzX1rquieJvCvieO6urUwaW2EmmiBdCD3OOAfxNc7+0H8PYPH3w81XSbaWK9naP7RaSxgjEowwx19K87EwmrSloj0ozja+/6H5PT5tnlDZ+U4Cj0qAyqOvBJrU8Q28sV1JKYhFMeJUJ5RxwVI7YrHDeZgpjrzmt4Tg0pI9GFST2ehZikBUoQGUnA/8Ar173+zj8a/8AhWjyre3EjiVssFBJOD0AH4V4BFnGDknJOfT8KminmiDNGAXAymTjJro5+ZWX5j9nFtaH7LfsxfHex+Klhrc5mjtoraVVRZXA6DBPOK9V174o+FfDdv5t9rdogJwFSQOSfTAzX4r+FPEOu6U7w2140Fu0ZYmFyNzEDJwOPr3rvPD732qIj6rqtxfgEKRI3yqT0/ySaVaVepL91yped2cTwcZycrn6R6v+154L025MMBnvXzjagwx/DBNZkn7UeqatN5eheCdSuskBWmjYA59xivnP4WaVo+nRpI8EHn+aYTJIeXV8YK++ePUZz6Y+v/AevLGljbMqruHkMzAAggfKfccYwfbmhUpbTqN+mh59Sk4v3I/ec1qXiL41azaGWx0PT9KQjOHlDtj6cnP0rNPw7+MfiXT4p5PG1rpwlXcYoN5K57dMZH1r6Dtpt6YJG9ThgBjmlWJRvRdwDZJxkYPsaPYUJaON/Vv/ADMHOa2dvSx8dX/7MnxN8R2V20nj8yXCSshiBYAgdDk+vpj8awtN/YV12/1i3j13xreRWd1DvFxbqPNWXqY2BP6559K+yLGK6tr1Xk2jexilJyQcfdPHc+/rWzJarNCY3Ax1GB0PYitI4fDwd1Sj9we0q9Js+GvFH/BOWG2iE1pr9/qzbv3kbuVLDucDv6Y714n49/ZgPgZ3ijSVlA3K0yksVHUEnkjoc1+qqBmiXdw4/nXn3xT8CweKNElOxPt8RLI5XhlI5FaThCWvKl6KxUKkk7t39T8pb7w3JbZgUM5xjmPbg+mf/r1jW2nPBDG5RgVO0KeoA9ff6V738TfDL6HrVxbywtDIwLKCMAjoSDXld9aZnL7FXcOSOPwriqU47panvQrqcFHoc7ekiNAQwUe+ec8kCuO1jm4uSSMFvlAOcDHf3713WqIYYihXAU4IJz+NcHqDpJcyoMk8klQTkCvMSm7q+o5NJIyYpsMYwGI6k4pEkDOrRlgDyCKntAGLjGQRxx0pm0RkIpViDjcvAPv/APrrrjTimuYzc43s3dkGoSKFJBYZwMKM5rHZgZcAHnv6fhW5c2+Y8kAHOMk/rWK21nZuR2AxWjejUHYhpPukyzZs63ClDsYch/6itmWIyWzhhkkYPHWsWxBMgUnC+vpW1co/2dVRyR97A+nJpyg5JKT0Eqita+qMpUS3KggEdDk4x+VXGI8sBACOwY5INUmkSR9pbn86tQKqMi5Vzn72OtWpKKs/1M4qTldEzq7KPNKshwDkY/z2pvMkuQABnpjFWmy2EOMfSqojMdwSwIwBgE5rmqSi9Ej0IRk9LlqENIQAcnuKum0JyTGVccMD1OKjtITvV1AwByB3HXBrURUZY9ikHAyCc5Nc3M5K0T0oc9i1pcOzBAO0+nrWyLPYgfYcnkH0qvpEcodWwEAPQHmukW3PBI7c5HWueprv0PQim43jscTf2mUKgYGTxiqkdq6ox25AIAA6nPcewrp9ZsiXYqMAHG0/qKqQ2jPKpbPAOB+grSM03axy35X5FKO2dPvEH05zWhoyeVO7H5hxtBPTFSSW/wAm3DAnv6CptNtjFMCDnHduacqkGnGPQ29nzM7vRiJGGDxwOeue9dFLuePaTsOOnrj2rnvD8eEXPzHueldKwaXYFHyEc4H65rzJODeh7VKmo0zP+zjcoGAc9T3Fdj4dhDqmDxnBGMc/WufghUSDIGOgzXXaNbnAPTPcGsZwe8VobxibMKJgggH3xU32IbgQMA+9SQ2wKgAc9yTnNaNtCuwiVmLH5d3QgDoK5uZxfK9EVvuZM+lhsYGc9axNS0cKCSOa7WaJVUFRkcADuaytRi+Xtz2qm1fXUhtbLU8v1TTQ5YAAkdPasZrBuRz+Vej6hYxkDIGSKwbvTQZAASB9K6XyStK1zlm4rS1/U5RbMEAYO7r0p32XYjHPU8A1uTWPlkEDoMDFItgwclhyOgxgitXUulFbEKGnus5iWBFJwMnv7H0qt5IkGAcP69frXTPpaAOcBSSWOOMms9tPCNnaQSc4rRRk43T0MZRbd2iGwtQXHzkEHGB3rt9GgDKARjA+8f5YrA0/Ty+AABz3rstLsiFRTwFORz39a56ilL4rNnRCEbauzNC0tNxB71NPp/OTgDvWhY2qqAe46VNNED8uOe1YX9m9Tos4aXOXuLMjJUZB6n1rLudPJwxQ4PU+vNd0bMGLDISM5zjvVCSyQD5Rhs5JrRrmlfoR6o4i4stq5Ax71m3VqXOSAR6gV291ZgM4cDGM4POfasG7t9xKqqoegAJwB25P9ad4rYlRctbHFXdr85AQDPfHWi1gCuCRyK2dQtQM85P1qpBGFwSn0J6g/SplF2vYpRjJ+Zq2gBQDGD2q2YBGARnnrxUVjAJFGeSTwemKvtbEQ4PJxg4/nXN7ysmjR0tLyZBAeAcc+tWMmQcj2zUcMQjAI4H0xV6JFdOnPatOSVmjaL0SM6S1Z2GBkZ5NQy2ZbII69a3YrURuCQShwCwGcVDcwcN8px/exUOBs5ra5w+sWO0lcE5GenauK1WxwxwvOeM16dfQg5yRj3rjtXtfLcpjI65FaJKOljmlbdr8zhp7cpnjGBzgdqrBMlcFShwFwDznvmuknsBkEgnJwRmoP7PGDhT+XSnGrySuznenXUoCNIZCOH9CD1/OmsoYDkFjlgfarwtXiXcwBbgkEZxSSxh3GADxzxVSnTk/dYrqStuY14j/AGdwuPMI4LDI/KuN1ndEhJAYggDbxwfau9vYVC4GSAOee9cZrkJkG0ZQnocVvSd3ZnLVilH4TjLpRJIAVOGwSwPQVl6nuTlUBGDkk4x+Fb94gHzrgFfb71Zd6Q0RZwcAZIFe7BRivdTXzPnaimvIw7aRvNBYA+oParU9qG3kc4Gcg/5zVQosMxwRgnOQa1EZPIVgpPqAa6kr9TyndN3aOWvLHy5my2CxyOc8VSZSr7WwQeD7Vt30Dje4O7HRTWNdxbguQ3UHgnrWm26OaTnFiFRkE4BI5AOciq0qncDnjPT1qR1YA9cA4JBzjNJ8hUZBPtmmuVPYlqL16ix5MmAOAMk59fSkmALY5G7nmhZNvIJXHXFIwMse4AFvc/1q7orbUdaHZKDjBHB5xXqvgrUxHHbgYU7wrM3Qg8D8c/zryOJhvUbOASc+hr0HwHOwufKWRQzrlSRnBBHY/WvOx0eehJS2sehhbSdpWsfSGj3IlaLCKhAwxA712Gm7JsAgED17H1rhPDkki+UZGUOcEkAgA+31/rXbWR8pDjqeTX5tJubWjsj2kn8JqzFAhwc46e1eMfHDxOdN0u1s4pQXuSCwHoSenr0r1sM0oYBgCemTjFYXwj+BN38ePjLeahqELReGdJbAB4DyZBwPUAA134Xk5ueSVkdlDnpXmunUv/sffssz/Ey4h8WeKrcro8DBoLeRMeaR0Jz1BPbp9a/QZVsfDulpaWkSW9vGAFijAAGOnSqdna2fhLSYLCw2xWsK7VXAGcewrltf8Q7gQDk59a+ho1HV1ktPwIr1quJd60rkuv6+iZBZjvO4YOK4jU9dExBJIwehNUtd8QIYmj4PGCfWuIv9bBJUcewNewpwStDRmNOHPojX1bUvNkwDgjjriuWvLlyW5JHPfNVrrUWKkZ5POSapSXLtARk5I4Ydq8ydSMXeUrnpwpKCuhl3PwQT8x6VmvIQCCST2qeRUUlmdiSBke9Vd6u5wSVAI4NcM6v8rPRpq/QgnZduMENnvWVOu2RsIqgnOQep71rhsbjwo6dMnH0qlMwcZzkjjPTmsEpT+1Y6XF7GDfWiFGJIJI6eormrxAW2kcKcbsnr6V191avyeMnjp0rF1K2MgAIzjgYFUl7qVzOcIWvc5TVtNttR06VJEzIcKrKRwfesbQrp7GUWEpVREcR7gASPr1rqDEwkMTjA5ySOAfSuc8Q6YbhVuYCqXER3biOcZ5H5eldVJzU05tNI9rJMe8uxCnGXuvc6a3k3keYARjggUyRo8kSHgjHAGR71xbePYrLS42YB5lGAoOCBng571y2p/ETUby7/AHMv2aAgEpCxIJHYk888mvcp1py1jE/U8bxDl1GCqOWvluepXMscWV3Kcd/WoXG4DOMdeP0ryIeML+5CSPdmVVcsAARgdxjufevTPC+sQ39kkwcNghSM55PStlilzck1a5vlWcYXMpONO6fmXjbFJQjEjH8J7H/GpTbxxjKOrPnDAds+tTvbpeHIBHPB3EcUqxggqD0IUBjnI+veux2ivcR9P7qXukKRDk5YkH3GffNMmU8PGpZwA20HHfmrbKqpjv8AXrUaQq2QDtOMAjkj3p3lJW5dSIzadrHJ+KvGZ05RHBCQ5JJkJ6e1eW32uzazMzTsz4OSGBAP4eleueK/D6ahbF0XbKo4weo/qa8gurV4ZGMgBkBOcjAJrnnQ5X7Ras/I+L6mNhU+L92QF1d0QP1OFJ6Zx+nHerVg5hIMJYkEDceoIP6802Cwn1OREhi+djgEDH8q9U8FfDdIbVJbsgyZ3FCOR7Vg1J+7Y+NyvKMRmlW9NWS6nb/DDxhdX2mQwXiFZB8qsYyAR2Of8a9RtdTDJsY9DjIrzWK1W0ZAirHtHAAxnHetyzum3KUcMP4jnoewr5nE4aNN8yu0e9m+SSwEVO913O1a6OOtILoopzjHc96w0u3XBZuAOn16c1It0XBwcn0zXHGLi+ZLY+ZVnqjUSUu5ycD3OMVJvjRySwYDrgdayDMSB8+PX3pqyvGwI49qHJxfvA7GlI6liBkDqQBmqU7xmM45LDGCORTzKSORnPU1C0QHI4HpVPkkrtGCV1roVJUOzOeOwzWZcxeVhwc+3pWtdQF+Qec/nVSS2Vgdw5Pv1q48qXLHQUoRbu5HP3tsJ1ZwoTOFwowM+v1Nc9qdj5aAKcsSCMHGDnoTXXzWxRSAWxzx29+Kxb+zMkfzjPPPH611xk4qzdzNx5nrK6MS1kMLYJHBzgHP45rf0++O7gkHHBHasC4tBanKkgEdCKfbXRh9T6is5NfZiXFRid9Z3IlZecZ9O9asFxsJPrznrXEabqTrMpaQLExAAI6H69ec/SuhivhuBC7ucFQf1rklTnJXasVe+x0UNwY0OHOCMZ9aoandCGJtzYB45Pr2piXCzAAnAXBJ/wA9ap6m58sqCPTkZpUnK9tyJRetzhPFcf2j7gGSeSTivOprVTcsFUhVYlu3Of1zXomvxFkZSSOe9cXdWzeaRkjHU9a9JSknaRx3itkMhijU/KRuJyRStIN3IIyOwqOM+U7AfQNSbjuwemOM/wCNdFOVvIm3KtP1HXbb4+AAR1INYd8QQc/xZbAGOe/FXrlzJjYSDnpnFUJyVIRwQzDIOcfiK6ozTai2YzSvf9DltatBJExVR5ij5QeMn61z2nWM93eYjg388soyQe/Fd3NYCVWxt6c5bkH6d6q+HoJNN1YBQFLHhuBye3t9a9GNblg+VaoyweB+t4mMKrtF9SonhK8t4Ulj3EkbmGeQe3tXR6J5y26rLwygAn1P0rfiRZYVRQFGCTyfmzzVGSMW7qCRkck46n+lLlVaKlJWZ+y4LKKWVTToydn31NBV3xlAAfU9Me2a5bxjp5vLQhAAQQPlHIPrmukhk8nGMOhGDg8rnqaivI0lXA5QZxkcGuim0kd+ZUViqTpzd00eQDTpXcbEdjwOBjJ9a7fwBBPYamRLEyBsEkj0rREYD4AUNkZ2960rCbybhGHBBP3hk1jXaneMT80nw1GhB14zd0dd9qUgugA4wSO9ZV9cs4JD8n26e1Kl0ACSRsC5Kng8/wCelY9/eDgqzLgnG3j8681RqRvqfOyvZvm2IdXnCxlcgnjoQaxNOnWSckZyDgkjrUN7dBdwXAySemeT1P1pdJibaC5wpPzKRkEduaLNrmkecqqnK19DWUhrgPx8wwWIxjFaoG+JcEEYwaxpnRRkBiSRgqQCM981rWUYl2YIBHVfWsJez3MlGNPmSbd/MsW1rtZA4JBOeK15tiAbRghcYBxUaqsUa7sk4ySDjkfyrOur3dKW5AHapklJWgdENGktiC/lWWQvkHHGcdvSq0KgAkcAnH1J6CnXDJOwIOCAeKoyyvG2M5PBHPWs05R+IznBQqc1rmkyBYmDAI5GCvTOOxNQQzgOCSWXPIJzzUTq86DJxnv6VLawCNQBkZ6jOaqKduZJDeusS2CWUsMr6HP6VLal3lyFydoO1hxkds1NBHui2E5UnpnpU6zR2ZIYnGMAggYNZcs3K71MKiqTjZkF5btt+dcA9cVmx2SQyFnc4PIbPbtW44muo8RrliONx/rWHPYj7S32skqwxJCDgE/Xt9K6lFSXvIcIpe6+hVubgLhgTvz94DHTuKrqzz/fTCEDB9atalc24xsQgKMAE5wB296zJbl5kyCAOhHYirUvZq0C7qOkNCeSBUTcrtKAN3IAx9AKaLo7chjhTxzUBuQigKWO4ZAYY49M0p+XBUgg8/N+vFTrJ2SCHtE7xuOjAeYsS3J+6eR9aljBEhBwBUcc0aS5K5J/IUM5KEngnOM4yKn2fc2bv7z1ZbFyIs8EDPPvVOfUEIPIdc5IAyKo3F6xUAkAAYO3v71m3V+fTjuB2rZUlLRp6mXt4RVpKxpSaqEUEcAdOOtY15qyo75ODjpnNZt9qbbChPBBxzk1hvM8rjccHHBBzXbTopbu541fFtuyLN7qz3JJA2KOgAxn/GqkSCVg7sxB7E/pUotypJAyTyMdqmiQOp4wQcDjrXZGMY6I8+zbuyW1iZpMhTtPAB6Vt2axBckEFRg7hjB7isy1Z02FQRt5BrQEpmjUHghixI4JB7VnLmehspcttCy0sZJbkMcYwuc+x9B1pgWScgEcjoTzxVeMkSgg7SpyBmpVdy+VfIxyAazcOpuqkZabEi2ojJYjBxknPU+3+FPjAVSS5IIwc8Z9vpUckiRoxLAsMEKx6VBLP5iensKhczdrGtoLWXQjuZh5gMQ4I5LDk/8A1utPgHnbmkICcjn27Y60+3tkYhnbG0fWppJEWMEAE46Acj2zVp6WaIbg3e79BouUJCoVAAAIX2FRzP3PAzjNMwinIGMHjApZNzHgZXufShRith8ytoJEw84DnaOrY6+4pWkilQtgPg4DDuPXFRzsWGxOOOucH8qbFuXGcPngk8VSdjPm5tvyI3cc55BGACOlRtIeQMkH9PelwBMwLnOcjI4xREqFDzkABST3qkluZqLeiK8gZ4SwO7nAFOtVK4JY5JyMc/8A6qldyE2KQFU7iAc4P/6qZbykknG8HncDwK0abVrWMZaS1C6UIrhiQcdRWfDzxnPPY/pVm/kVI9+F3k4I9R/nNZ1rKnmsWO5T0Gaq3Kr2FGp7ySLE6IwAPBznp1prOIkA2DHYetS3CKQjb8nGcKOKryTEArgHoQaEubY9Vvl1W4kYIAlAHByd3PFWC6/MxOR6Kc1XjcOCgGCfXjFKAFKMSNqkkgHr7VVn2MpVG0gEpYkKvynmm5EbAk4z3qSLDFvlK4OQTT8rtJK8+uM1otUcFWHmNVjgkc5HGBihmMYO05OBwwwfpQFYjkY9D7Urkt1IJGOlKyOW9na4iYZBnk9Oe1RyKpYjaSD3zT5HCLgnJ6mkjkOMgD3NLbZB13ImAXHXpyM0hIZMqcHucZyPSl2lXJIBz2x1pme4B9s9qm7vclOXVk+8AdcexHWmhQ7EHGcYJ9ahbccAYBz371InTBwR6jsad32Bu+4MoI2ADjpnt/jSLKNpAA608R4YljgYpkkW5RgBTirVyfRD2UAkDr32io2Y72AGFPQGnKQsRGeSckAUmAxIGScZ5qW+4WYxJfMULuPBxUjDa6g4HrxUexl6HGeCRUq4cAMQCOlPW2gJvZoQvsbAPPU+1PByuSv0Zuc01wuQDgnrzTGXB9Oc9eKacmXuyRsBQXGPqaaVTjBAAyQfQ0TbjsBwRjjBzmmohcjJwoGOmc09WJytpYIwGlBJyB60pcK4K8hex71GAyM2znB607h3IJIOPTvSu0SpXWxNkvgFlHYHPT2NN3FWABzg8EUjAxuGB3ZHepCpYLnAA75p3bDXoOSdGLg8FucHmowQThicduKVlG9SBnaenrS+VubIwBnJHpSTaGrte8DD90RyBnjNIOAMHBHOaQnPBIAPfHepIoyI2ycsORmqv3Fy9iNuTweo5qeCQ7SAASTyB/nioQqg8YyDz2xTlOw5PQ/rUpLqyoT5XculQ6jk5HJGakhZmhxgHPPzDH61BC5AwSCDwcCrEbgYBHBHAx0rmnFx1Z9ThaqnG/UZlg4RAAAeff6VaQ5fLDJA4zUEWxM4YkHJ5GaWO4KryQS3QAHgVzNXO6E7u3MXUYbxk5LdfarVsA6n5NpzwB/jVSOIAByCSRnBPNW0l8tQGZVYj171jKNj3aFJtK7LcZ8uNXCkBiF6d/StGCJXAJJBB3Yzjmq1u6BUGdysCfof896uC3O5AAJVHzYzjGKyUGz01y01dPUnBUKB37+9AcnAYqOeh7VE4IYMWLljkKRjHtUkig4OQCDgVDV3qVyyXvBdgBNqmNizEEKMgfj71V2nIbccgYIFSuzSyADaoY7c9OaikYQ5BJGOSwHWhxc7af8ABLs77kDSfMCpEb5yA3WlnkKqAQ2W4JPr3+lMkZJFbGWyCMsOlOW6LqFyCwHUDGfendroYyfn9xHuCvkdM9x+lEfzyEknAPHtSSMWGQG5G7JHGPrTDL5eQQSBjAXnrTTurHM5TfQmkZYcAEZP86SKc5OTuJHJAwM/TtVdyGYEYLZxtx0pVk2sSSOvJzVOLW5F3e7ROi7sFgFGc89/zqJnAlIAOBwPelZy4Lg5AHQmokbcTuwQRkc5yKIuMXqrilrpFsmUpJHKhGQcZwTmnLIiKQQwCjB3HJqvF8u8tLgNllwOoA6VHbwsys4RQ7HcNxxk44ye1U2lsjy5pxla+iLU0ySKVzjPQgVXaQADAP09KidnVgcZ45H06nFKshZc4z6e/wCNaRu+hn7Wz0RZSUIeVzggDjOfetOOcogIGCBxWTE4WRS3y9wD0PPX9KvCX92QrZ5zlh29Peqd7p2IUra2GSyhmyUKnuSemegzUcW6EFhjHbIzxUM8jPu+Ybwcg56j0qFSftAJY/MDgAkg+vFbxte9jKq1U965cRyy7sEnPbsKdBKZC+0EMDkEnt61VYLFlQSiZ5JOB+dKzBCpzwR1FVJRez1OKKity7bSZcHrjrzWpZXkKl0fII6epP8AhXOJKbcsQQwJ6ipIr0smXBGOdpHT1/P+lc8nKOyudtH2W0jrVv02CIkHHPFI9/HLGy8A5I6da5o3QuIwySKHOM88+wqzDdho9rDBHBIPB54qXKSWp6Ps1fRWNGWNAylSwbGMMcc0+1u0RmH323fNuOAPw9azJpJUCEKNjgkEjOfXFRRB1w7OrAgkEDp7H1NRJ1ZbxM5XU7N6fM30uF83MfUHke9aH9ooiKSjZHXB6j0rlIL7a4yP0q39ocx8OSQDjIzn2odJbyPRp2mm10N1NQ80Yz2+7nNW0nPlDJyMZwO3tXOwO+35OXwMkjoasW91JGGBy24Y2+o9PespWcdjZShUZfnmWQEgnJ7AdKzwUZmQkqcbsE8jNXBl13kYGccVXuowJRLtxkDcMdfahSs7Jal1HHl5kilIDbzYDlcjIKgHH/16FcgiMgKhxtUHrxzmrFzaBkEyOFPUqo6e39eKqti6jDAnd0HvVOUXEdJbSsMlbD4UAt6joKjWTeo+XcwPPHA/Go0cxvICN3GBkdPemNOkYWMkCTkkKeMeuKhRSjod/t4x66kd4GCOHI244LfyqPT2LW8is6pF/Fk4O0HJ+povJcwKQpLZORx09apRwvc2soQAuVO0e+ODXRh1HldkfH8SVHUpxurH6N/FG6fxH+xZ4YuS7OUht1DA9CBgA/gB+VfD0kZt3fLKQx4IGNo9D796+zdAvv8AhJP2DrNxtRbNArEcgBCy5/EkfnXxc0ZMqgMTHtUAN1z7mvS5m8Nt1M+FKinhXDsx1wFeIHg4H3gMkGoC44JyTxzzVlwqkDH071AQdy4ZQM8jBzXByq+jsz7pwsrNgQU2ugYAHcQnehLhLqZBgpuAI3cY/GkukLsuwng8AUkI25Ei9uMHFNwk+pxtbcqsSO2zcFG/tlQKglTc3QYPXJxmpFAwVIwAcjHWllcMqFSAgXAI5znvnuaUU27NFctnq7l+2hDEp1AxkKcZq8m7hcEFeoz0x7VWtZPLQEDtj1q6oDLvHBHoe/rXhJOM/fPHhzqKdtCeN2jYEgnAIx6irEEZdSCnHcN3FQRLujQtkkdeMZ9atwqeShI5GQef0pat3T3Kn5KxNDbt1kPGBjJ6e1P2FnyuPlHPao2eRsbsFR05zj3qdACpYHDDoa0UI7WOGpT5ldsRyeQMKAfTpVC8gM9u0e3K4xj1q8CZOGPJOM065hAUZOHBwRiqcYSd+xxzXNF6HjfivTjaX5fyypY7ck9RWOQDEwXDnurZ/EYr0Pxzp8TqJMHco4JH515uJBAz8c9B617MJ8ySRxYeSo6LT1GqTkcduVHSrCFsKw2hMDBAxVXzNr7nQ46kqcVZS5JAdDuQ8ByOD+B9amybuzvhJJNSLgl5yck9RgdMda27AIQNkmeB145+lcwk5ZgRwc4564rYsnMXMQIyec85rojdbEqmqj5rHQo3kcE4IwcDpWlBeNAplM4RNpzhc/iB61h28r5IJBJHBzU8s3mQLGQG2gnpjNdMLdTysRGV3YhhVmlkICxlySWQdCT1+tdFpdrKzExnIY8EnI+uK5eznFtISDuJHKnnB/xrsNB1C2SFWlO0k4C9MZrqp8j2f4HNFThH3XY73QNCjvYHgaUC8IBS5jXaEf1GeF49c1n+GoNv2lEnae7SUmPYuCfXgdPwqGT4g3ukJHFYyq7KNo+QOEU9eCDyR36iqWjGQi7ljuGjmmkDHGQ547HsB6e9dd+a6kjzOVttyZW8WaReTahGZkdmwSqkDC+p+tSaX4WjntB9onEFxk5RlzkemR+Paug1O3mnbyrpEtHWNSQshIYnocnkE9SPU13+m+FYLnwzDci5l+2rlf3Sj5lHILH2+nbrWknHk0siVVnCN/xPm7xP4USyuJZIJd6sflBXkDuD6/WuWns9uXVQrEYLAYz6V7l458NL5UEzkvcySMpAPTAGDj3BP5V5jrGizWl2hjR9kpGWkPCfQDv2rynRespHo0qqmt9ThJAQCCCBuwecf55pDD1DBSynDKecH0NdFrWkvprLKEJViBnHrWLMhdiSCWI4/DvWCUfss6IVnB2gyGOZS53EErwVNEzySRgkKNxHQcYpm1SVK8nOSc9ann27VIAIHJx/h3rHrZI9KDjKL52h9vnKkkEAc7h19Ksu4OAcA5wcHNUlLbSAcgkEKByPxpFkw5XkHGcYrNxv1NJNRSjbQ3LWcPGSDnHGMYz7VLG5XhsEnrg1nWUrbTnJyc8nGKughiMcHHPvWUoaWPRowVR6fiOdxDlgMA9RjNWIJxIgwcg9CBjPvVZ5AIyHVjk5DKcAY9aYJcgENgH0NQ4wWh2RvRnyTW5oiVCArkgjkYPf1pZ5GWHk5UDG4noewqjvdQxCFkBA3HgE+ntVqGMyxO+Tk8kdcjuQPauOcNdz0I1HLTU5HXA0jknOM5A6c1m6fIYbksDuOAACSMHvxXUX1ksykeWFPPPXNc1Iv2e4KEAEHAr2aCj7NLZnwGZUVCu59zpkZpowWbK4+7xgf/XrIvdkLOyLlicYI6+9W9PviitC43gjAABGD65/pUWoQjYHxnuPcU9Iu1zzYtRehmcsRgYNWoJzv2ugKDj5Tyc+tV0IEZI3fIeTnr7iprV/MLhQMD5iSccVonZpxZ6dOUf63Ppv9jj4gHwL8VdFdZxFbzg28iswxgkBevvX6peKbVb2ySVSSGG4N68dK/DjwddnT9ZtJ0yPLdXBGTgg5HP51+0fwd8Ur4++Eeiajv3zPAok29mCjmvWxtNVaEKt7nBjFdc1zHXI3Lt5H8Ld/asXwn/xLb640t3CxMxki3nOB6Z9Mmt7VYRY3LkcZJPT86868Z66+i+KtAujAzxSz+SyRAkOpUAkj64/Hp6V5EPefLE8lz96yPTJ4MRYB4JGOOopkabeCM+lOMyTqJVGEYbtuMYz2xT1PAyK1+DQhye1iF0PmccgjoO2P85qQAqMkcegPWichMMT1PGOacrb1BBB9Oado2u0U6atzDXKgjgkE4HtUgwvHWjyyD2IHoamAJUYAznucAfjSb7MnlS3IXBJBxhhxkUzcnPIP0qyU3NjAxnG71qEIu4jIAPQ4oeq0ZN1FXIs7ug4p/GASMeoIpiRkOQRgZ4wc8U508zHB49OKErK3UmK5ncWLDtkDIB+6T/WhwFBIJGTx7UiEbsAEEcZIIpxIbC/xfzq7K2pTT6hHKQxTYcEDDenrUoOeuTz27VExdMbQSc8YqSBcAknocEmnr0Y4u244MN3CkEjJGM8CmkCQE4Gem7Az/8AqpZFO/cCehUAe9Az0zwOtTotWEVd2GqBjnOR6GgYAwQD9RT3TDfw9Oxzmo07k859alSUVoNqzsV5GCncRncwBwPX+VPGGygGSCTn1p0q5QkHH0qKNyuOfmPBwKUXd32HZrQk6Dgce1ITuOBjb3pykpyAHPXB4z7VGzncSBgscnA6e1W6iJvZXYhiAYkDBxgkUbeM4IAPr1FIXK5zwT60qfdzkkVlzRbvcteauOI83gDB+pqWMMuBzjuajUlnUKB0wc9/fPoKkCk5BPPQjFVHlsT8IyRRnjrmhpDGVDHGT3pzg4Cgkkc5xijh5OcZ+lOyvuOMbEgwcYHNPwFBHA5z0xTV/dqQCGycg0Fjnnj6UN22LcU3ZIehCt1wewz1qMthiSR1ApDIF6g49BSgmQEEkHsR2qdJaSM01F2SHPwCvAIPII71CFwcnv70kSbSV6AdyetOUjqW4HFKXuvYuSa0QBsOWBI4AGPbvQAHOCMYGfrSRBNx+Y/Mc4NOJCk4GcDriqVt7EO+wvAbJywI454HvTyu453nGO3f0H0pigFd2MjpnNKrcnPT6VN1fTcFGUWAfoO3emhwSQAAccDNPZMjhsD6Uixh3JIBHpSd0aKUew4IWOVPp7YNNUEOQwOQeCGzTtuzJJwc9B0x/jShsgbT3q4vQV/IkTlgXPBGTgf0qQ54IPBHY1X3lWAyMelTbhtAA5bpz1rJqN9EJasdltpA5wOD6mnRZxyecccEZpoYJgdfWkMhyApHQ5z29KzukxxlFdC0MAcnAFOYquAME9RVaJjkc8dBzmrQiJUEBTkevP5UOXLsa3WkmRsXLAgYHc0MoLcnB7Edv/r1IQGHOd3oRUeCwy2FJ4JHANJS/mITjN6LQEJU4zkVFIMkgcH1FLIMYwT16ikMpGQQDnvjFVGTk9tDWKS6DAAW5YAepGaj2h2zuxjHXpUmQHGRxjrUZ6kKQPpV+uhN4t6aDiQWwD29aBnfkEEA9aTywBkMCT2A6UsZG3PYCqXkKTe+5KCHdeBgVJIDuBBP4elRxNhvQeoHSpnYLGSM5I/Ksee2hN12IklCEj16irAfoQRjvkZrPd8YH8R6mrEUu5AB9AahuVtH95tdNal2IkLknj6U84zwcDGeKrJnGQQe2aPPw4zjGBjHrTT5Y3b1M7p7MuM47DnFCoTjJGMg9elV1fBBIyOvP8qPPUlsj6expqonu9TZtpWL7fdIxk+1QJKCx4GD1NQi5PTHIHY0iy/MScnPalzXM25E8uCoABIJ9aqOBk5GMetT+aCQAD15zSPtHGRkdTnNXzKxd3YoXUYxnHU8YqCE7uo7YAPar0sYwACTntjikjtRuCRpudjwq85/Cqi79DJyUXdldoSBkcjFCjYMseCcnirUcXm+bHbo13PFkvawANMMHnC8Z61dsdIne8ikbf8A2dINtxazrtnjz1x6HH9MV106Dm7y0M5VYpXW5u6HfLBaabbCNvtySbo0K4EsZzgA9OuBnt3q7N4R1GPUjdqiW9jM4LxK5aaFic7lI46cdT1rstD0ewstLghtVEluq/Iz8nH1rSkKBdr4wf7x61u5Rp/8E41Kbd7mVB4WsFWMzR/bZl5E9xhnPvkAfyrXUbVA4GOwrlLz4iaVpl9LaSv/AKo7S6c44zjHfFcp4y/aN8LeEYi0l3FM+0nyxKoY4HpnivPrY+jTXvSNo0ak9kej69dafaaXO2qPGliw2SGX7pB45r4z+KPxn8PfC/UNTiGoG60+Bw9qApYsDyRnGcDp/kV5z+0j+27d+LdNbS9Bh+xwIyy+YxzvweMEHHr6/hXxZ4n8Yan4pZ5b29luGc7sluAc549q8aWKqY2VqatDu1q/Q9XDYeFP3qj17EnjfW7Txt4q13VNOtjZW15P56Q4wcFRkEduQTxXKJZt1QBwvG4MDmmWN4bHVF3JkHOCTnOetbUMcSM8ajBk/eADqcdfwr0KUFSjbodEbczWyM22tODuO4jAJU45rVaCJQh8sEjGCCTVdpEDggEjOMCnNKEwR0B7muh1ILRHU4xS0d7nU6I8EUyCd3CMMAoQdo+nc+leh+GLaR3lWJo51kBwBkMgHQH1P9D7V5DFNuCEEj3Wu18ParJbPHcKx3xkcg85qIVYXuy2opXiz3bwRrM95p0dsjmK5iBAaTg5Q9yfp1r6w8D+JoL7TLG7lmHlyopDqSCkgwCD3zkf/q6V8J6F4ga11QTRybC2HJQ9zz0/GvoD4Q64+oG+0osxWZftUKk/xDqRnp0J/GulSTV49Dz60VLc+5tB1yO8SDndJIoDE92A/wAB3renm8qF3Ubio6evtXifwy8UprVqluJGiuoxw0gx8ydevYj869ltrtbqBXjw4YA5BBH51F5K7PJnTS2GTXkF9YO8bZDrkNjoal0q9+32gZhiRSUcejCsa4Eeis9vKh+wXLZDj/lmT1H0/wAa04YY9PuEeNh5E4Ckn+8Bwc+44ram21qc8kkjSx8wOO2M1BqEAubGeI5wyEcfSphhV5JIHrT61IPl743fDq18UaG6TxY1OxZZY5gf9YvTr369P/rV8l+JvBNzo+oyWt7H5EuCVdxhSp756DHoa/R3xx4Tsr61zI08KyZXdG33SeR1zgda+PvipoE1s17ZStJcLEx2Fly2MZ7fl+FcTcoytudtGtKOiR8w+I9MezQqxiYODtaN92R6ivOr23FrcT+aoiXqMHIORx07n+deq+KbJ7YAImRgAkjHFeUeIA0l24BZAQMbT0964bQ52tn6aHoJNatpGEJkKgIm3BPHNVzIVbOCAKmL4YoDuI4yahlLDB465z610whGWu50XT3J7p5Vtt7FcYxz2/D1rJW3Yh9wJJ4x2HpzWhdybIAVbLMBnjGKpxkupJ4wM8elTaBlJ30TK0MjwzKOvODW5hpYUIBGBgMMnP41jyRlGJjG85GFB5PvXQW048hFIJTHIU4wTWjqaeQvZxg7yMSePEgC8k9VPepvMEbBCMsAMnFQTl/OdiAuGIHuAaikuHeXaThgQOR0rNWbugcaKldS+RtRyosWXBwOcgk4/KnKxlOQMH1PpVa2uUcFT14OOtP3us5U5IJ4wOlc9RJapnVSjzyvT/U2tPjUlsHnODW5ZWgDB1LA55Oe/wDSsLTSVYKxOSeMCuqsYxsxtJI5OO4rknJOXMke3RhK/vO5q6dYrv3MO2D9TXR/ZmkjyerDGfXFZGnRYKAZwD9f1robYbhhlIwMA+p/oK5XVhJ6O33nfGCWj0Rg31kqtk9x1NVLex2yEAEc9PQ11UtqHBGAcHjIzg+tQQWKCQnAYZ5Ze9VZpXsX7K7u9jHjsMk5UnjripbPTiJyUUdRlT0I9K6pNIXyCUyzbdxDHjOelQw2ASQA5BJNck5crSaL5Vtexq6JZhSGQY54APQfWt5bEEcDqO/rVTR7YRkc5OMcd63/ACCEGATWFR3eiOpOy5U9TNgsG3gMmADwSOhrp9NjKAYAHA6VRiiJdU4G71NbOmxKXGSMeh71lFtNGsXL7TNazjLA4IPqavxKWHI6dOKit0EZBAH4Grayg8ABT6DmnK7ldhdyehXuFIAwdozyAevFZ95EZAMD/wCvWrMAyDjkkc5/PioHtwQc7iB0CnHPaqjGN9R+8tlqctd2rYyRkA+lZslikmSxKj0zjn+ddVdW4lkz3BOce9RLp6l8nAGO4rpUVsiXFbs5VbPPYjPY84pPsGVYYPTv3roZtOKOMAnPQ46VE1mVDLjJI54qG7aWM5RVtDnZdMSaNxjcq43Y7HqOaonTySflyM10v2QjcScj0oGn7VOMOGGCPWtIpLV6IyUGtjJ03ThCwIH4Gup061JAY7ScnIxniobexKpkgDjqa07SMxbQMEA8gjrWE6ljVc1i9aWwj64qzJEjuSQQSOAOg9/rUMTBAATyTgZqcNuAIYgg5BB6e9ZKpGN/MUtd0QPCAcksT0HOP0qnPagsWBHuK0lRR1YDPPPeoJQSCUAIHUk4x9B3qVVfciVlsYF9bjBAGPXisae0G0tggngV1Nyu0EkdTzgVi6hEsjfu2YfVcfpmtYct+bmGm2tzjNRtR5hIGeeOetVEsXJBPI7AVuX0J3cAnnqKjt4i4Hbt0rZyV7I3i29iXTrQxxjIOfX2q6ICVIC5J5BI6VNb7FBUkg4HGOPzqwUVc5BB9zU+7F+8Xa7tIzzEWxvAUDA471PGvykAYwe9TBY92ASCRkk9Ka3AGD06H0rGdpaxvfzJhypvQlAZ1AXJIHGPaobgAwlT94dD0pDIsJzvGR1GagnvgYy/GBjv61LlJe62VKrzaWMy5QYO4Y+prmL61J3EgEg9u9dFeXy3GQMk54yeg9M96zZZ1K4IxipcHN7aE+Zzb6cG5K/N6YqGTTTENxHPpW5mInILbgeAB0/Go5RuByCeepNU4Rv7zvYzm+azZzUtsG4KnPfj+tUriAR/dQgd+etdJcwqQPLGc9cjGKyp4sMSeRznNVBSi7xIs90c3eNEshDFd2CB6nH/AOuuX1iLzc7l2eu3nI9a6+/iBboD6cVz2qxjyyNvsBW7vH4tV9xztLeT0PPdQQrKVAyB3NY97jGDzx0HY10WrRbHIIIBPBxXN3UQ3YAIXPJFenQfu2bZ5OJ993exg3seJAQcHByM1NYyeXyAQWODnmkuI8Ss5QDkZYd/enWxR2AKgYJIwTyT7V6UU002fP1EoS20HXYMiMMjIGDgdKyHhVYsHnAwM9/xrduVLKFRgNw5IPSsi5TLFCBk8Dmt1J72MJuD1MGTauQSBnnAHX3qug+Y5J57EdKlvVeOR9iHA4yTxUKvuGDww6itVuZK97IR3K5B9ccVYhVfs20sV3DGBVacEgNjgc8daSNjEEBPyk7j3/A05SXYcpu+g7AVwASSOpzXXeFLpVvInCqcsFYt2B4rlkBYAsxIzkYOK3dA8ppkRiQhI+76nv8AniuatJuDUTow8XKoup9ReHLnzJAQWIKrkuMckc8V2tkpPzdSfXnHHBrzbwReTSW8QlUiRQFcknr2+nHb2r0e3yjABgcjORzX5xXUlJuSPoYJ892jc0fSJ9WnitIE8y4mkCA44UHqSPpX1l8NfB1p8NvBdvYwBVnKbpGxksx5yT615n8BfA4tC2tXqeZvVQitxt4OOfXmvS/Emti1gbDckHHIOPSnhoRa93Y9ZySgoJ+ZU1zxCkTyTSMchcELySOwrzzW/FSiMgy/vmA+UcHHc/QVk+KPFBDMqSxvKT0ycqP6n/GuC1TVZLk/M5UqeQOtfU0YtR12OTldR36I6HU/EIcZL5z0rGnvwxJx83cj+VYi3LyAAucZyB71YLHcFJx6jNXKrZXsdVGnGLsi21x5inuT05xVcM+4kZIzgZ7VAZwjA8kgED6VLHcrsUod6k9jXkWlJnoxgo6WHTALGeck9TioY0AjJyRkVLHmZzhgxB55qYImCuefbtUuTXuo0cXe0WUTBwDkjJzjNV3gGSAO1aflMwIViDngjtUb2jRDBOc9+tZNNr4tS+bu9jKnQjK45xx71kX1uz5AHIz0Fb8trLvLFwewAHQfX86qTocYI4znH/16KVRN8lrsycXLQ4i/tHySRtPfNc7fQsMgHnHrXoVzaJIGyCTjAArm9R0XbnuMY55r0aVpt+TMOWpFPVI8Y8W6EyStcq7kEYKngVxEiPGxIBA6HmvbNYscrLCVPlkY4P3h6/nXl+qaHJa3ojyQHO0kdAx/lXswlGyjOWpzRpzqSUErtmPE5hh3uMKO5PSuh8EawdO1Q7JVKyLtMY449fQnNdl4d8B2ltAHnPnuy/NuAIIx0OPTtWnL4G0yGcbLdRG3MZVcYPcit3BSWrP0vK+H8ywM4YltLyublpMREAcOWUEbTnGae+WwBgGqkdp9lCRoXKKAoZzknFWIsliGODj0rujOUUotn69SnKcE+pL5JbgnJ/vZpLfbGDh1JJPI5x7VIFbyycgAdzUYJLgH5ATgbq19697mlpXvIVQskhZ/nwQcE56djXBeJPA7X2rNLa7VSRiTGeMHHUHHA4r0CaMLwD1HNMKIiLkb2A6E8E/4Vc43jotTlx2XUcdBRqq5j+GvB1lpKIohXzFHJb17keldhbIsa7QMBQMGsu2uGkyMgFSM5HIxWiIxcwFMkKcZGf0zXDDkva7NqGGpYaKhTVkWdqzkocEEbSCeue1Ne5EEyb8KMhdx+nH8qxNX8SQ+GlAulBcg7FbIPQ8j2Hv615R4o+JF7qly481kgyNvlH5hjjPPH/1qzxEopezSvc+c4hxmCo4Z06u7+8+lbOB5IUkwWVhkN6j1FSsgJABAB6c1yPwo8XDxHo0Mcr4liAUoT83Tr9P8fy9LXTEkwSAcdCO9fJq0puJ+Fup711sYbQCRhgZwcjmnxgHAAYnIB5xitOWwKHgDFQG1KnPTPSocNbgpEGCBnBIHXAzTsBwB0BHpUo3Qg4AIHUEUKolXcgySN2F5yO9RKnK5nJ/yqxXmRY/pjvVQ5xyODyDjNWmUMDhSCTuwT3pjAKoz1Hf0q7vZsqMHq2tTKlTe/TgdyKo3VokhKkgkHk/ritaeJpFIDFc/xCq7xHagJJaM/KT1B9frWkHo5LVGcrvyOS1WxAO4oGOO46H2rHkjaIjjjOMV2WpW24DOQGwSSOo71z9/ar5wwcAA9utOL5VzJmftObpcoR3bRuAqE985wK2LXUnLAck46ZrGYZUlBkA8sB/WpYZAFXJwD0561HtedWcvwK5ttTrYL4bRluWH3eKbc3m7g8gjA9qxba4MMqOMEqOVPIPrxUtxNhQQCo6nHOM9iaceTfclt393bzKGrpvVmJPytjGOma5W7GWYEYOa6XUbgTkknJySTjGa569VXIIB3g9cY49K1tCL5/8AgkpMyJxtXgAZPpVZywbJIJPvV+4gBIKAluc5rKu2EeEOGBOWHWuhy593scynKDs2Nl38vjYT0x6VnzxGTIIUMT97GePSrs1wVCAAsCOTnOKqyuHfO0hRgjB6/wD1vauiFlurmU5XfNBFcRCEZ2g4AUHvVG83xzwyxjDrIp3A4Iwe1afG0ALkseg/Wob6IGAEEBiMA+h/z610KrdW2NadRQkpytodBa3ii3jmYqiEBgWIGM1lahrNo8pTzQzZOCvOcVxWp6tdIPsxLFAPw+lY/wBtfguxJU8Ej+tdyjLlSufXVuMIKMaKp3aPUYrwJtQcAjg/1q6sxkUIqALjO4HvXD+F9Wee82zsXIUbS5zkV3MJTYGI5z0X0qqb5ly3PsMuxccfh/aL7rlKdhbkkDc564XH4Uwz9idpU8qR+lP8SoXtnKKA6jPHB4rgrfWLw34R5GdACCHOc+gz6Cm4OOtjw80zOnl16M00mjvXvTIQN2BjrmqF7dbN6ZwVOCPQ1TW8BhBJy4XBJOAT9Kyrq/lRXI3Nu4Y4GK5Y3TdkfkdfEJtyjL8AkuI7hwqF89wykA/T1rf0xNkRDbsn1PT0rnNLtpLqdJDuCKc4AzmulClAoyOvQdqU5dOpx0akpPVMVlLynCjkYJA9K2tPlkFnADKCUGCjLlgPc9zWE8hRsZIOeDmtbSkaUfMcKBxg4JNckt+p3211RduNTLAjBOeAfQ1TWUyy42s5J4C9fc49B1qaWJEyCe/FR/aVjBAJBIx8p/OjmcVeO5Tco25VqMETySMIjlB0JHXHX8KJIB5i/KNgHJz37U37VPgJEh2DgbuB+dQ7Jhw8qqM5I5wfpUW6tivOXYsPcRwRZJAx19qWCSa4XdDGWRsEED096gV4bcu5cscghXGQT0x9KmlvydgJwQ27Ea7Qp9Rjp6VnFRvbQhqUnZmpAk0aqZ1KDHK9DU32iK1h3hGlcHPIzWNaXDnzcAOzEYZiTjFXIkaYlS2BnlfQ/wBKpcu0SpclPXY0P7QeaAlRtJ5OABj24rnLtne4ChiXJHXk4zXU2UG4BAoCgdOufemXFhFFl2AOM4IFVP3EutzNzStoc3cWLgFgxIBwcH71VmtMKCTg9wK2ruQIBs2j1DVhXM58xiCc9wRitF72rZrzRdtSKfyy2wnJAyFFQTfIhGMlhxx0qG8uREpIOD9O39TUJuCdgLHntjOfx7VryN6kSkkuVJL8xZLkhQATjPc4yaiN7uyhJ3Z71BJMAzDPrjdWPd6ggUkfN7g/rmtYwjY8mvWdN6SL9w4BJkzgMBndjB9KyL7UcsQMjsKp3WotMEVsYUEZx1HX8fqar+asqgHL46EkV1xjoeb7ebe4jMzuCQDkjOTT/JERdwMseuOop8aMRgjAHXNTpFhVYcd/xq9tCVzSdyJQJGODjbgHjuasQWzoM7cjPQ8AGnQo+/kDDHqe9XWibaWPy5OPWneJ1Rg97kPmOpIK8DAB9RTJbkOTgnjjpSzxFxgHPr702OEkndnNUrW1Bt7XGLdOh4GSBzzUscxIIAKg9gcc01oyinjn2otd6gkgjPQdKzvroZ2lu0xxQuCTwRgnIq0I1+7kE469warK53HIOAfSlOOTyzdQfQ1Cjzbm8ZpLbUmdiHIBwcY/Ci3z0IJXHGD7cHNEQcJk4JI7HFSecEHIOO5P8q091bF82o3Zuwc8A8+1TByinBIQep71Go3qDgEHrk9qicvgoDgE8YqdtSuVvUZLl0JUZI5GCQKaJyQBggEYJx0oEvDJk4B7/TmlBwijAIPO4HP0ql6mbU1q9itMAzggnGOSaXbhuAQp4Pue1Ryy5cgdAecVMbpI4RxknuarbqYXQ6VN0YOcHA4AHPtVJbpld+cOOCoHSnT3W2Inq31zxVIllXecBWPOO9OKk+pzTfYZqE+9DlsnOcelZ8MjB17jPWlmmBnORkemaYzKBgDHoa6lG0Tjb97c2nTchPJHbHrVYqOCQR2z6UsFyfI2kMSBjIPSoyrSgHdnacj3rBLWx69PknFcorNtwCMjPIPepWYSt1AOOOOvt7VGAJVAOAw5waRM7ig6g8j0oszZ05LYnjUIcMQARjk9asiMYB4K4xjNVFxuViCxB6ZxmrsMoZmABCH7uaIrXUiUZWtYibKE5BHbGKhMZMp24AHXPrViXcVbkZB557dqqb2YkjgDrx1rZ8rPPaknawOcscDJxg8VCXKYADLg9CetWHc7cqAPXnqKiKnIL8c9jS0uTy+Y5iW+Yk8DGDTAMtg8A9/SnvGNuCeDyKayjIA6jAOavQlpjHAZMDG8H8qarYjBxyDgg8Z/CnxKCxZhgZxTWjLksDkZ5yM4pamVm9SUZnDLuIUj5gT19qFzIwUnaB3xn8KjwqYweTTo5Ar4ZMgjrikmWkurGSuFfYBknpSiQqgI+Y5wRjpSkFiTtx35pqq3m5z1O4gnpTTSE0+jJBsdWGTjryc801DlyxBAIxyelBhLNwCQ3JI/nUkQKEgsNvY9aq8UWkxHkAjCgAkcZqNiGByCPfOaeV+UgnvwR2FRFgj7geOwxmldA29hVQgEkkrjj2p/OME8A8U1nyAgB9dxI/KhSV54BHehNsztYWWJlbIJ9uaTBYDI5HvSecJXAJOB6CnIoGQCc+/ehabgpLZCsQq5AwR6U2InjOB701mDDHPPH4U4qFQAE57Y7UXK53cn3I+7BOVAA46mhJ1VGBwCeg9agxtIBPJP505y7/LtwM/nRYW+txFbcTn5Qpx1qXzBtySckdc8Ee1NVeqDJ29cckGm7VfaVyeTxn9aXkTZrqOVwJQ/UZ5FE/JJyxzxgGnxxgtjgY65pCQHwOgPOR1oTSGo6EiExbADkEcVcJPlqSCWz271TEqAEYDcdz0qWGeRgoHzD164FYzXOj1MHV5Jcr2Zaz+7IK/rimhWLhs5CjaeOvvSITliDwexpzPk5IwGABA7iuOSsr2PpKdoyVi3DM0K/MQxPQA44qdEDyAk7SBzkZ/WqkaLISQQ2OB6VPFOQSCCDnIOM4FYSTavY9qE9OS9kbNtGHxkg/1rYt285Cgx8oy2QCce3+FYdpONo4xkgH2rWtlZCqjBQg5YcZP+FYXildanpqygne7LDOVxlQMkAsBkD0+mai3sXJL5CnhcdDU/2ZpmdCCMAckUksaIAgUg/wATDv7f/qq4u71VjWnKcpWiiHzRGHIBJboc4x7j/wCvUc2XIYHBIIPvTrgIrKOULYPAzwOpqJ5gwCgFCDydw5H0qnJnRK9rtFfyt0TIABuIO4VWltzyoGVzjk9auRyiQndhSCf06VAdzyEZ4OMN1xUJczOebstEiFEflBwhGOP5UONinccY+baD6d6mgh3bs7sHJyG6jt+FKYgVcgZUjaSD61eq6HJ7RSWxUT5OSN27JPFBQMA6sGGcFc9R/hRJGWAJABGMhQTn6e/tSvGY3aMh0IOMEYI9jVNOfc5ndS1tYe8gkcAfeHy8dhTGkDFkCKoIwdvarCwoYyQFB6YHf3qvI23DJgtkhsjGMUJODu1cKtRJWTsQFQ2N3GOn1qdJT5WCMEEg8flVU7ZGO/kkdVPT3FI05lKAphQeTyMY70Sk57o5fZ86bTuyZpQjkdzwec/p2pCzLFlXJVScLnoajJHmAtggnlienpSO4ZnYkKDyQBgCri5NGXM4tqWxLB++ZfUcnnpVt2bYRljxwPT3FUrV1iIOGJ7H+tWD+9HJA4PQd6vlW5zOtGXuR3IS8SFz1APJxgHNOhuRG5Vmzt6j0JpsuVHz4IPG3HI96bHgkZ5AHGDVRhGOzMXTa0UtSWecPMPKwIucBv0ye/fmhmZ871VlB2kBs4BpjRZwCOOxI4NIPlcZA9wD+VW1dbk0lPW6vcimzC52ZMZGST0HtU1uysoxgnHBJzkVPw6Z4JxgYHShQgjUqpY55KkYA9PXJotFrUr34PUYvMmN+ADgjsD6U6G5QSEBgDk5GDwR/jSuoePKfkaEVVYEAdOTisZx5bSOqnXadupYupvMRCob5QDgHGT/ACxSQ75gAw4zwpGMEVHI7CT5CpIOCrDH/wCqnwXOxxk/N1HNJam/t1Ncsif7FM+9kUFVAPB5q5aIQuc4KjJJOKqxTt5xznB71ctUSdkiOHCnljkYP9aHG/xG9KqqZat5Q6AEFHI5Gcg+1OaMhVOSCDkYGMe2BU76dJaxCWMpM5Bwig8D39fXimlzzkgsuNwA6GhR3e6G6kZPmaHRvgAsDkg5I7e9LJJvQE4yDg55yPUVZS3SaMuSSfReh/wqGa3lgUgMpGcgYB4I6VEqa3ua05pPWItqnnIeMeuaqzWYt5J3MrliQYgMAIeMmrGnyvsAdCGBwQKbffu8yAE8jrzisl7mi1Oyi4zTuimVDKSCCGGcKcgk96qNbqRkBWcHB4wM1ZDm7d25Dk7iF47foKgeR0A3djtz7fXuaycU5c1tWenGEakbx09TOubdmUgDA69elU7WQBZEOR1Xoev+fStiYGQg7cgnBAOMfjWWkv8ApoBO6NSGGR0PqDXVSaSaWh8/nlHlwyknex97/s5sur/sReJbDcGeAzxtgcEfKc89Oefwr5BcbItzjaMLgZA+oxX1X+xVdrrX7PnxB098+X5kjFc9yoyPxwK+XLj5Z3icHPmMrEjoQcYxXbh250pN7I8ThqPNCpG/XoVpWAiDg8LjJJxiovkdSRkkH0qcZaF4yhUk4KkD9az3neKUYHcj1B/wqOaKfMj7uMnDSY8MVwC2TnmhiWwoH3SWLeo9Mf4VTkmaQ5I+Q8c+tTI7HaTgEHcCpzj/AArKU09upk52d7krEKWQlWYjjnovr7mpWhV4d+cKCPlxk470zyRtEpLHjhQBwaaXZgATgLUq8ftW+RpCX2ovVmtFhCqqCQBhs9qsQ7YVBxksTjNQwoVZ3YgKcbQRz71YTaSO3HUV4HM0rN2PBhyW1bZdguQsYDAjHOCen/16nS5G/ckah+hkPBA7YqoFRWHBIPODzU8ZDE45BAxjtWsJ8vW4Jq9kieN2kY7yCemR1HvVuFlhXGSx9SBzUEeIJYJFClAwZo25Dj0PfH0p7lhyCOT6/wBKblJ9UYVZKOvLoSriMkkZVuD7+1PLRsTtRjxyR0zUYlE8aI/BQcDFKjmFtgGSenFa03Zannc6XvKNvS5la5a+Zp0+9S5MeFyBkHOTz04/GvFrqIpdHI5BIY8j8a94u08+NkJOCDnNePeMLJrXUXKHaC3AYcfWu+nWVrWsclWrzVVKxi5DnkkccUkrgphcEMOMjoai427gScjGRT0QAAnJPt6Vvyvc6VZP30SRso2AgkkbgR3H1rQtb3ZIEzkkbsHniqIdMIAuACTtHbNOt8BmYEkZPXHGanmkuhdOShK9NnQW7kkEnPritGMqI/nJzjnFc/audrkPgIN3J5I9vU1oW8jzkYOe4x3xW0J6mdf39F8XkTtChcfKFAwFIPIH9T71q2t7bW8eHtVuXH+r3k/I3qPesqeKWVS+VAI6g06xIUIXUuVOQw7Zr0IuMrJM8f2VRaSWnqdXYapiHy5gHRQSgRQDk+9WINT8qRApdXY7ijjbj0Ge9YguPKiIIKLj5SvrT/7SNxcJNOAy4ChCc8CutS5H7uvyOO0ZTs0j0DQNaJd5ZiZZdpCpKN4z079PXjvXW2/iq3Nn5Ut/eWoC4jgtLXAY44DucjGe4ryXT9RSM7lQR5PC7sDFdBpfiW3trlZruGVrUn7kRBf9cDH86tvnu7CnTg3ZI62+mbWtPld4pFvowGgTaMnHJbI6AAHNcZeae3iHUAbe3bLKB5UERIJ7k+meua6LU/Elrqdiot4GtndeucMQeh4qn4Rnnj1S33ymBQzMGDgeYBgYIBzjn26daItamkFKguZuxQ8TeGQvhC5MoAnikVYg6kMTt4Bz0A4rx/VdMaJ8cYXklSQc9+PSvqr4lG6bwe0Elh5trd7St4pBMTDJAbHcjIGe3pXz3c6EBGkrXDlM7HjkUABuxB65Poa4/Zp3a0ZNGXO3O92cI0AjJwAvfIHBzzVZ5VjZeSZCckbTx+PrXUatowiUsCFXPGOCK55oApJCgNggqO4z1rk5t+Y7oVHbUjjcqQDznpU0soCggZHoBURccgAKWOScdPaokl2s+ScZ4yeAKhqLPQozdrJ6FtJHRgwwR0296vQyngHaT14PT/69ZwaNWLktxwABkHPepopjvIOQe646exrnnGKe57lGfIkmXZvN2KMcHpj9altscD+IDIFLC4BCgZB4Az2+tAIjXAOPXPPFZNSewp15KqmhTcHeU9hmrAuljABIA9M9faq08ZdW3DKgDI46UKYhFwQUbHzMMYxR7OSVz0qOKcp2ktB894UzlOnUYIH51xmrD/SwxJJxnj3rr7iF5UGElYKwbdn5SCDxj/CsHVrUAA7MADt3Na4ff3meJnKpyj/wxUs70wBQCW7A9eTWve+Y8AIQgbc7hzXPWy7cs2QQcBelb8VxugYkAAAYUHOa7JptnxSV1zSRksg54JyQCPb1qZEWJZSXyAOCBnP0pl4QHI6D/Z7UQAKfl6L74pJ2W510Wmlyo0bK6e18ogMSSMgcEfWv01/4J3/EOPV/CV94anl86W1ZfLDNjGQSRj6kfhX5gxziNh5Y3MvIDE/zr6Y/Yq+I8vhb4t2KSMBBdsIWBOMk8jP4gDPvXtYXmrYeVOPqdla0oe+rH6YeM7NoWkYxEleCoGT7/pXBa3YfaLNZUSMvbt5yBlz8wHr2GM5r1vxZapPZpOBgMgfntkda85liXy3IK7WBHIyMEYP6GvAi4qdj5qyu7LU09IvBqunx3SkEFVGAehA6VLOGBxgYI7CuO+H2tQLeajoyyl3tXBQk8FCOOTyeQea7af5hkdzxXZJvsRK68iuIgQASc4z0p6RBVIJ24xz65pw3KM4BAHPP+TQAz45IPbFTq1qZJa6sfgrnPGBzxmnM205AwRx9KYC3ygnAyByf61IxwQSOvI4oSSV2aNeY+JSeCDnP5VKbcAZCgcc8U2IhlwMKTnn0qdUBRTjDd6rmile5pGMbFJo2BzTWxnODnvkVfMYz6+1RPBuJODg9cCsr63RFlroUzkkE5wPU9aGxuGOOxyKcwKEgYJHvim7Sy7iSG9q1b0TWpG+yF3FWUOBknoDnjFPIGTg4qN4wACvJA4J7URjbwDnaOcmqT0BKSJEyFAzk9z605WBU7scdQKiY5PByKcqbl4HPvUWd9y0KFCoAmFAPQDrmmMSeD+WOlOBJXg59CKQ5yOBn3703GL1ZT7MayAISOvpVMqRJwCCOcmr2N2Ccqc5C4zn2PtUDMoYkggA8cDms9b67D6+8hUVmGCQOO3agxFI2Y8jNPQIpGMksORzx7VHIN/BXd6N6VpypdB2a+ETYCwJww4+XOM1KygJgLj0FIowoGcDOelIWySM5XPrSty6Ijnb0HRxqD6VJsJwNxHP3gBkUyJArls5GBinF13EAkDPAxmnzaWZV76bkioUQAnJ9M1CPkOdmOemPfmpsA4Iz09KaWCsccZ68Z+vFDcRNJbBuDsCe5x0pSMkgEkA8VGEAX5iCfU0qIFGQ2frU8kXq2FmtmMb3FBwF4ODj0pznKEjn2pFU4DdSDkdsVMeZaCvfZDFAeIggk9OtNAYuQT07ipD0AAxS4wc5OO/elzSeg9WtRq8AkD9KcELA5xxjkDrS5BHT8xR82BnAUjqD0quV7MTUkKVKnGcjGeDmpBhkOOD24pqAeowepNAwchic/wB4DJH0osou4+ZrWwrc85x6igAAYB+tJGS5wetOdRHjByc9qVm9UVFqSuMYDdjA6dKApJAQjAHQmnOEBJY847c00bVAyBk88jOKpXXQOuwrSBRgkZ+lLG+VCk546k9KHQNkjkdz6VGCAMAEjPQGk210LjvsTqVR+SDkY+v+c0pBUkjoOh65pjYZRgZ9/SlxhR3XHUmsZX5r2M5NN3HxgsOODmrKSkAAHmq0TjPByPUVKpUMATkn0FKTUlsa3aXM0WgzYBI5PIpGzxkcd8f4UKRwQc46U7cTkkAfQYrIItvoRffYDaB7+lQO6nOePerLgPnAIB61TmYKwUfgKpKe3Qrl7IYZQ2McjHUHOahVwCS5wM9alXHORj3qLBDEAZFbWkRZp3ZYjYKMEg4HGTTgwUHIwc4ORUKrxjGT9KcBvHPOD1zWb5uhNr6khwSrqexGM/0oeQkgE8Dg4pGCqoKqA2ME45IqI4bODgnqRzVqMur0LjvZjyATnr6UrfIoxwPaoncA7QSSBS+YSAAMDPNZOVtyuVJ2aLKSBUAyAPSkklA5BAI6CqLSIDgZJ75oD8jcTispS0ta5pGNtLaGg11wmB94E9evvUYuASCc59BVQzJkFckdMkYpTKXPyjkfxZqYtv4kaXit0X1kIJPIHTFSCYAEgEt2OazvP3cEgHPPvVKfxXpWl3hgvryO2nyFWMkbiT6CtlvoCte0ToBucbgMYOc1HLeRRW00zsBsUsWY4zjtmsaHXNZunRNP0yOa0lPN3PIECdsbTyfX+tPk8LWj3KXt3c3Ms5wZbWRx9mz3KoOmenJNbRg95Gc/dlZK7KcHi868Hi0Ly7y4Q7W85SIQe4LD8a6LQ9OnuVMniC7ms5F5C6NJtK88ZJ+8Kim8SWGnxkgRxADbkYHA6AnvXn3jP406Poqnzb+KGUHAyw69xj17VlPFU8In1ZUaFavo42R7Z/bdpbQRqlrCJ4l2rqCACcqBgBiBk5HuelYWo+P7aMu8kqs4YBnLZJOOhP0r5D8RftPPqMssGj+bPIjbQWyFP0OMHHtXB6l498R+IZQl1ftArHIEBIP65rleKrVpLkW/c6YYGEPdkj7R1f8AaLtPClvI39pLbooPybgRn6HPP0ryjxf+1TeajcosKXl4WG1CqMAM+pXoPrXjGkaPbTKXuF86cYYyykE/5NdJAbWOEEIF+ZWJAweO309q0+rqo/3s7/kUo04JpQ1PRPC2m+KfichlllngtGcB/LbeyqfUnjpzya+ePjZpOq/Dr4y6Lp2o3lxPoV6NsiyY+QEgHr7HPHavqj4Z+Nnu5EtleNIiViZFUBiTyAccd+/rXm37dnhEXng/TteSEs6yRmN85xhsMCewxitZwp0VFqKsjz5tzlZPRnzP8W/Blz4ZubmzI8yGCQzQzqAfNhdQQOOOOnFeXWnlC42FCoIxgg8V9M6LHB8X/AsGnGZW1y3t99qzEETIF5jPrjqCM/yr5g1Kaa2up4ZYnSa3lMMikYIYHBrV1JQlaK0O/CQhZwa1+ZB4l0YIPtFoSABjeB0HUgj+tTaXfrLbwSHBdAq5U8/WoL3UJGsXGTtIwR1yD7d6ydIuhDcLERhGIXp096ak5L3mZ1oxps6W8VEl/dnKkbuRgVEsoZcEDJHJHcelWLiMTaXcoCDc2hCoufvKTzk+3H51lLOTlSAAO45/lWcoR6s6aEo7ctzUs5QDtxgEYHPX05rV0rUvszkOS6ZJCkE4b1HpXPLMQ4QEAghiSM5HcVetrkFsgHOcYbihOPY7LKnqm35HfWN6NqOG2vjqD1r2H4feLZLb7BdrKiS2zKsrZwME8jj19K8LsNhjUockgZB7HuK67wf9vvpzFZoJAwLFS21+B2B6nI9uOfappPVu2oqrpShzSdv66n3d8O9Y0i91YJqU93bCc+baz2zAEED7pPrjvjtX0X4SL6ZYlXf7RYSMZYLgDJjz1VuuCPXpX57eDPF8q6dEHMkE8M0bsWGNgVskfj619j/Ajx4mpxTWzM72c8f2i0d+jL1P59c12XTVmrHi16Ol4nrd/Fbaxo0uJvNixuEgI+UjnPH0qJlmudLit1ClTEAksZ3AkAYOePSpVkF5FttYoljlUhuMZHQ9PTNUNDlGj376O7EgL5kOTk47iktDzLM19E1EapYK5OJl+SVe6sOoq2ZSkSyEDnG7HYetcul6mkeI1dWzZ6ixDEHhJRxg+ma63r1xtPGK1hJSRm1Yhu7ZL21eFwCjjGev0NfNXxh8JNGbmRxuC5AlUcnHcV9LQnYxiP8AD933H/1ulcF8WNBa60S4ngTzGxu8v1I7/lWFdJLmKg9bH56/ELRBBp80bq7Osi7CxySB1OfyHJ/A184+JSBqMwIwN3GPwr7T8eaXE0l4Jo9sPlb1LA/e5yuenbr79q+MvH1hJBrs0B/dy4WQqmCCCM4J6e/Brinee1rHsqT5bRszj5YTFfTMpdstggj5R7g+/wDSpHaUuqKC/PBA6U55WhV4x0YbWGeCPf1qqWcNndnnt2FXSSgtgtJx5ZpIm1KIJbLh8BuhY5I9AT3NRxRnyQijfxkkdqkkBkhKsAwbkAnOR60+2QKSQTuYbQAO3oau3M9GkitrWe3yM3O25549K3bYhABnHQ5rFn2iZn5IU8YrXs4yIxjJOBnPPFaOKurNfcOK97f9Sne+W5YAgAn72OnvWIZiOgyCeG/rW9qiqGc4IHt9K52XPmEjkZ5/wrOMHF6C1gzVtXbcJECB+ASUzx3x71oqSRySxHA4rH0+53Kqkct8oH9K6K0iG7axbB6D0NYTUtXY7sKk/e2NrR4PM24+aTBJAHJx3FdjpluGAVkIJAyG7VzulKsOwgMB03kYx7V2OnDLocYz2rxZzvvp5H0VNQlBSsa1lCsTjoFHfGQc1v20aMAFUc81nWUL5BC59Aa27KALhnwoPJPSsXU8tPQ7Icr+JEDWpwTjPvTIoCH3KMEHrnoa347MOABgg9eKsR2KRkcKvsBjNJTUX6mkeVyszOtLVirDb1HFNW0KykEZzwQTxW0yiGE9hjOQKzpbjaN4AIP6VnKaqSs2acq3iaemRx71UngjFdNDHEYztwCuMrnnFcVa3oSQPyOe1biaooCEkZA9O9aOCtdNmL95769zaUQEMpRWB4OR19q0bNooyAowvTgdK5L+2VDnPORxjvWhaa0hwCQB7ms2nbexv8K1OuglwwAYgkZxntVyJiCO5Hf1rmY9XGcLKACeR1/X0q9aaoFbO7JrGVr2sXZNXibMzkgk5B9hUTyMy7iCD1IAqu+oKc5IwRULXS4wGIzwCD0qoJRegJuO5ZDpkBuCe9KsEYlBIwAOg/nVKS/WNSTkcc4Oc4pV1VSNqnPvVy1Wr0NNJK6LksKkZDDOelUpLTc7EkEjimvqQ3cn8Kb9pErbQSM9ay54L4dTmtK/u7CC1RMsVJwPrUsNqG6gAduc8Y4q3AieSoY849c1LFhOOxPPNW5XVn1Ju4t7ldLfjDYGOlSRR4OMYPYVaYjcAcA4HAOaAQpyQAe2KzbSVl94k42utACE4BH45oMYwQc/hxTzKSwIXjuBTWlLkrhsnoD2p/E99Cou+4xyjY4zjuO1QyusZB4zzjI/Cn5ELEOCDjAGehrL1C4ePjccEc4NKKcXd6/cTypvQW7nVVAJ4Pp2rHv7xVJCYJAxkd/eor2+PzMzdPQVlTaivIUkEjnnqDWukHotDaUYyspLUWaYMckbvYHFRGVUHygl89AP61nzXvlZzkjPIrMuddSPgE7jSaXTdlRjGC0OlTURE+H5GOR/9ennWUKEDA471wk+uSFSQM89CaoXWszkbkwv4mrVOS95PQVVWV3qjuZNWEQIDggc4JzVFvEaL90ksTyAc4NcBPq04Ylj3yQcjB+lUn1d0feXGPTPP5Ura6owjVit0ejTeIVZMcgk+tVpNVMvAcnjkY6+9eeN4hckjPfr6VMmtNsDZ7cle9aRandW0RTm277HYz6iozgtvxzgHGPrVJ9QLgjJGe4PSsFNV8xQBncecU5Z2ODnPbGOlS6bbSi9SnUsjaivck9vQ561cSdZEIJB45Fc4p2kMxIIzg59afHqBBIOQAep70Ti6atJmftVfRanQOgKgg+h6+nvWXeIXkJLYBB4A4Gfakjv94Azn2pZmUxMQygjnHrWVpNaFOSfvGBdxKrYYnHTOM4rAvISYySGIOcbh+tdJdSpk5zjvnisO9B2sE6N3J6URqowm+Z6HEatA+CwIQjkEj0rlLqOQbhgBAc4A9epruNSQxt8w4PXFctqihGcIDhs4HoK9KhJON2zz8TByW2nc5a+Q7SBgjsuccmqFvEUUAk/KAo3HP61pXcRLE4xg8/4VRQlZwRj2GM4r105OKWp85WXK7PUuRoVhyQDgYx14qrdQpJlztAUfT/65+lXg25FVcLxye+azbiL5uWJ5zg84reMptq7OWTtZSSsYupQb2Ixg9qyyAkgUKCcdT3rcvYyAQOQOoB7msK5BD7upHAx2roUrOxySSTuiVlIGABhRnAFVZSJSq42gEVPGWmTIUhwDj1+tI6jIx175HWpSUndD5gRSCRkJkYLEZxW9oNuHn2tyhGGBOQQf6Vz6LkkEYyccHke9dP4bR2nBjOVB788dwRXNiI+47I7cKnKfMez+DNRdoim8ZjIAY5JdT0I9h7817X8P9LuPEOowWoG4MRkdOOv5ZrxLQZUhe1mYriRxHwOpGOMDkda+vv2ZvDZsEv9S1EJ5soU28cgAyuSDg+3tz/Ovz6tH3+WO59HRp2neGp7miJ4a0uC1gP7pUAKkYwcckevNec+KvERdp0JJToCe/8A9at/xXrSQpgP3KqCck468dfxrxvxVrbO6HLhCT5gl+8PQDHXn869jC4blSclc7Kjvo9zJ1rUFknLlxk9s9fSsSeUIgYkgehPP4nvUV7dbnBJy2MgKazpb0u3JyAcCvTqpcmq1CneTs9jRin3MCDx78VaPZg3bOM96xoG2gAFjknknNXI5GUA5BGeRmvIcuZWprU7YaPRmhbyO2c4JA5OKuoUKYABP90EA59aoRqFUAA5x1Jq3CsaLuJyQehFcs5WlZPU9G0XrfUsWiLECM4JPpU4UIzP94ngEelJCqMuQOfSrduEZMAA88n0pqco6NlXaWpCDsDEAAfTpVSaV5CQM5zWnJCWbAICgdMVG0QiyMYzTunrfQiMVa9jOSEpyQSSOlV3jDg5AJHQ46VtiDaM57dDVR7U7XyoYkjoO39aSik7jlGXU5+5tRsJGDj3xWVd2BEfqAM9K624snQAkcfSsu5jVTgA+vTFXzKMrxZytNu17nnmr6ULjIACuAQGIride8OpcwSggiUKQu0DBb3z0r13UbAyEkDtzxXL6ppw5OOPXFerSru+qsKNozUXpb+tzkvCuqNOPs0g2S24Cg9CR6579a6O4QSbSSSV5HPQmuRvLQ2GoreIWJU7XjQ9QfX2HBqXV/H9lp1u4EqmYrwoGAD6/wD1q9GliXDS5+3ZPnmGr4RRrztKPc6VpWlUFwqkKAVUcZ9aiDhR8wy+M8c5FedJ8TDNKGEQCHhgTj8e9bOieME1Kfy2QRljhRuzwfWu361SulJM9nB5rg60/ZQqJtnYbhGQ5AyeM4zRuUsrDGcZIU5GO1R27C4jADcA9Dx9eOv405mEUpUDpg59vrXYp3ldbHuSs5Kz2JmUtjBAJ6bqRjt5IJA6kc4oWUkBQAQeORSRsQxGSB04PWt731Wp1NJq7YBgs2+NQM9c+lYPifx2mgo8VsVknIUlgwIGf/rH9K6DYNpC5HPb1rgvHXhRpo3vYkBJOGUegHXFcs4pp20PnM2xFehhpSw61RxGseJ7nXpDJcu0shP3mO7A9B7Vz9xlZQGQFgeAD0HrS3BaGTcqkIR0IwTSbWdkAXJPGAOa5ORbyP50xeNq46cvbNtrudj8PPFp8M67b3BYqjAJICeozx/OvsDwzrEGsadFcRBnjYDkkHDdccdK+O/C3ge71tyzI0Mecb253D2HavobwDGNEjt7EPgADyyDwTxnJ7cc5rysRg5Sn7ajt1PXp5TjKmF9s4aI9Sn8tkwRkg/KQcfX61l3SNnI6AcCpxJ5+Ogb1HQGo5AVwXYHjnArzbxtaejPM9ml7zdmQoxVSG7jmo59giIACgnpTZwsoznch6VXkiDYAOQMHg0JuPwNMmS/m3IpZm5PBI4Bz+lVpXIxwSM1ZeL5eDz34zkVXJOeeQPaolKV9UK6vaxXE7BcZycnlhjAHSq0sjAFuSM88VO5Dy5CjJOM1UPCNknOT19/04q3L3bJ6F6vQp3Mj7chcqOMnkDNYd2SQSQewArXuZPm4BJOeRxgisy6Zgckcd6xv7t7ktSe8TGkzu4AbAORnGB9O9KrEn5sEYAAx096kcfKQyrycnHFKIzLIEXaFxzk4A//AF1Kae7f3Cvy7rYdDOGbYEZ2AySB2+vtT/OjncoytGqqc4JweOOvvUA2wE7jjsR0qNmAYgH5e1RKlGpJO5nUUZpaW+8r3BAAyWYEcEDHNZlzePArxzKWwCpLAfhV67uHWQBFMg6YXt6ms2cCRWJAYOCORmuylShT1gr+rLirK+lzMmkM0RxnaTng+lZjqoYkLg9M9M1pukseMOFVTyoHXj17VlyDzpDGhAJyNoPIz056ZrtV3sZT5bbfqNwGYAkcDksOBTSRsIAz74xmjYRhCfqfXFOmQA7cjGARz3raO2qscMlGa922hXcgjgFWA7ZqvNGHG07hnsKurGNgJIIJ/iOAP8ntUcsZeQ7WLeuRj8K0S5leJE6EuXSJxWuWhD7gOAT1NUINGuLvDRRNgcH0ye9dpfW32iJwyYI6YAyT/hWx4SiieyCMgUq3zDIJBI9K6/ayglZHqZRkscyxHsqjaR5/BpN5o93FM6ARdSxOMfhXoGn3HmwqSAcDI744rR1qygu4yrxKAV2ZxkkCsNQLRQAWKjCg+2OK6H0kj9BwmVf2NVdKEm4PuWryUeUwIYgcHjJIxXm+DDrDh85yTgdh2/Gu8nuFaIkHkjrXIahb+VcNMCAWPORxWsZJwcU7vsfNcVRjVgnHoSTXgijYDgdsdapwFrhkjBZy5wDjP41C7+bgYyfQdq3tDtPLIYpwRyDzj6Vy8vJvE/J6fvTsaNpamzhVF3GVlDNkYz64qeRwMOoYOOBzQzohAEjPk8A9celR7QQ5JKgDof5VyqM73Z7tJ8r2+4g84+Xghd5yTjjJ78VtaDNLLajjLgZyeT9PwrGOZiCFbJAHYCremzMVdMlRnnmoqU51I7ES/fWvoWpzNI5MsyqVPVeARU0LW8SkmIM2PlYnJGfcVVY9QTkDqT/KkgAUbUxtyTgDj61j7q3eoklHZiXWqSbyBkJwBnvT5C7x5KkZGeTmklRGJ2oOmNxOCPcf/Xq7C0bQgE/NnBGOlOo2rciuOVOXxXKFvA8zEtwSPugk9K1VswmzK5yBxnH86lgFvBjC7SRk85yf6VOGimySSCeQrc4HpmlGM5RuXTptxblv5lVIDA7hl+VuhHUGrloVBwSc+tJI6qodDvweRxz61La+XIgI2yBuo96zbqLWKCcFokrmvbri2Pz7e+R39qzLyd0BBIKYxitZQEhCEbCRlc9x34rndSkQMcHII4yc4rWEpdbEqMG9dDMvrkJHnOSenPWsmW5+UuxwSMHJqe8kC5QcEHBHofSsqWUsrKQMtjGT0rVX6sycZKVkhWlDoCBnA6nnPvVK5uCThQQQOcnqKSWcpGQCMdzisi91L+EEZrtpwva8jirSjD4nqS3t2FUkkCsVrhHYgHeO4Hf2onmMxYHp6560yOEbwMEnHAWt7RieTNKbukMlG6QbFOw9Qamt7AqwyTsA4IGcj+tXIYUQqWUFFPIAq9axLIqrjOWzuz0GOKzlWtoi4Uk9WQwWuQpYDDDjPf3zVqOyDKcgg4wDjpUq2nzjIYgnJzz+FXgIog2SQxHA9aTm9zqpwjuyqsKgEEggHjA7VTurgg+WgwMcDP61cmmRQfmCnPBNUZAElwoGCc/n79zmpT5tWOcV0diEMVQ5z/8AWo8xmjUggev9aLlh5RUhgSeo4NNiTcBgA5GSc9RWkeXZmMYNvclU5AK+nIPPH9aklJjzlkxjgDt7VEjNGynkqT2H9a0rQRmM55OcgkU3yxWho1d6szFkByCCMkckYqVIAwyQFBHKg4BqWbaZQMZB606RlXkBgMc4GenaiErdSOWNtxoyhO0qUxxxTA4KEvnAHYUkrbSMHGOw701Jt69CBnjPHNZat69CoVIxVhxYRw4J5Bydpz9Px9qYqlQSRtJ7juKST7mSeRyKSKTB3AlT6A1tFO2jFLllsyOTl8AcDrxSGQRJgHp2AokkUTqQctzkZxVa4A3FgcAnpWiUnuQ1GxWn3uduQR2AGM+9BQlsE5AHXPSn5ETgDJX69qjlkCnIAIIocWmcbjyO9iCd0B2qcn0qvPdEREE8EcY7U15UJJwRycnrVW4lG7GcIB1HeuiMdDknNt6ETy45UEnpz2p8TbwSRjHXNRAf3TjPr3qUHZnjGRWtjEv2s23jGeM1Ycgglck44BFZ8cpViADnjGO9XJN+0FRk1k077nqYeouWzY7G8AgYOOQBUYzKSBxjgkd6kGTg8kj2xUbyEOdhIB68Dmpu11O+Ti1uSjCqRkZHyjvU0cgV1yPlPXBxVNtxQgHJPenqV27cDzB3pXMuvuk9zcEnIIIA4GcVAj73wQdp6AUBgVwecd80wSBZBx16cdKadzmqK+5MCYwSucY6DvShiVCsMHGTkdKaIScsf4unOaaWjjUjkt3NUYrljpYkfay9cuOmD0pj4C5IO7HUGotocBgWBPc8VIpPI65HNHqc7TvsJEg24Viec/MacyhUIHPA4Hf1piRCRiucDpz2pQTErHlhwAPSqTSKULdB6ochiACBx7U122KAME98mmCUHGQSR71I7BowflABycClcu1loRsx5JByBzjvSFCAAWyT6cYFSB02ZwWyeAOw9ahLCNvlJ2npuOaXKybJ7kyScEYOBxzSu+EzjIxngVGkiiM5yeOCBSgllJPAPGCeoqbIrm0H8DBb5e5xURYFjwM47dxUxYMvPJPQj0qOUgpk5JPA4p2fYl2Y1gFZSemOgNPBDqTwMcdahyNgAGSD3pwCOSQMH1xTRMbIUt8wPC+wGM0pIOCMZY4wTTmRWVeAAO570wxAqSCc9K0K5dLiqokDnBBJxgjtUi5BIY7go69M0iuFjRfmLAnnjmkxuySTntzU+QuRdRGGXBBKsvXHapoTgbjyDzz3qFZRtJzj60iI2cF2PPHtS94lJrYnmbzXLL8pHUjjmkiXGcAkDg5H6U0EeaQehPOKlyuSo+UYwcU02a8vNq2RMT5hYkA9gKXzQZMHJ9SKV49jHJyP5U1BkkDkepouyLO9h7KZPQbcYIHb39aFlZZcDGM4PbFN8otuIOcDJBOKChPQ5GDhT3rMfK01oXoHCE8dTkAjvUrsWU4GCBwT61TjYqqkgk4x83ap5HWYBDnkZxnGa55xPocLUc4pMswthQc4bHbuas25LTZK5UjBYHGapIRjIwSDjg9+1Wo3KKA5Ic4GFGefWuZ6aH0VGcY2bNOJ8E/ICzcHA6gdBWrbXp2BWAA96x4mIiYsQSQNoxnJ9/ar9spaSPcyuSeqjAP+FYbaJ7HswdObUnsbUN2UUkAHI4U/rSSkyIhBLAnkkfdPYflTo0WRQrgnA4xVm3txISAduOSQRn8Khc0t2bTqqGkTPP70KhU4744x702S0QYwu4g9a17XTPP3KkTMCc4BySPWtuDwqjLH8zRgryXOfxrb2bltoYfWYp2vc4ZrXa2eQT2A61GsYEocA5HHI/p3rsJtBitxIFu2Cg4BbGHFVJ9FjjYgSqcfxLk5/Ol7OK+1qKVVPSSdmc87nzApGCQW3dMYPSo7lwckIASRkRkDn1rVn0YoScsRg88CsmO1dCQ4y44JA6/59Kcoyja7HCFO3uogd3EgZcjAJ4GeKYjkgmQ4LHBPoT0P1NWZIDbsNwJBAJA54NMeP5i6/dAzSSM5cqVkx0wEeVBKuBnjBrPuGLSkbSCMcCr9wxkI5AQDt/WqqSCGUBTgg7Qx5BA/nWyaR582r6Fd4flwRgdORT0iZQckErxkjOKfKxcOHB3gkjH6CoY0CZDswDjlcnkChT7HK6F3eLs/mV5Y5EwGGQejA4zTgpMZHQg4J9PSnOSI33AvtyxAHbtj1PtSCMsgJyowCMjGc1aT3aOaalBtKQrqygNvDDgAAYx61ahCCMYO5u5zVWNWkcIc4zk4Hp7VK7ndlefXA61q1dEQiubmJGjVUIQHuDuOQc/ypNq7QM5AwPm549KrswZhywJPYYxUkRDLlQG59e3rU28zpfJbb/MJZgpYAE47elRgxZzLkg5+6Onoc1YcqyA8HJxwaqKAVKgEDOBUtaXOWNXk92nd+pcgmDKQoGAMDPGaTc6sQMKBgk4zkUlvHhABywPpThkyMTkjIBOMgH+lRFO9+h0ttxXOSbkKkIxHYgEc00hlOGAU9ueo9aRlMrEkbSDkYGKJQQQSSeOD1rp5raWJ0T0QAFd4IU+hBOalSLJDHHbkUyIvNuOwDBwDu6/h2qbCxDBJJJ9Oh9KzbiLnjJXSRZiCscnIGeBnrjv9K0LbzDIM4IB2gY7e9ZlqpDswfAIwwJ/zmtYYjRSrcY3EdPwpxd0zopUZt86NW2kKOCTgnIBPNTNCjyEBlTC5AJPzGsyGVZ9+4sykjk84OOlXkmAQAkb8YOO2K4E3Tk1v8z1ZQ9ove0JY8xIcAO3PBGAPTn86m3IcyFQSedoHt1qrb3G9iPlOPXirJtzIocNgKfuk9f8A61dC13sjNxS0WpT81QcK/wAzDcD6g1HdyB3YADaeOT096uPEjgnGeuWA6VnMNoZcEEHgnHQ9TUTstGd+G5Zyty2KG5EkJXHPcd6inUM4yckHPB6/40+5VdxKBSQeG7kf4VXaRuAyk55zjpWCnH5nZSdpOM1pcJmMS8AKB1B4zWI0m+7AIOxxk+g+g962JGDISSwYnkdc1jXSgSK0ahRkjGO9XQSU9WcGdpvCv2ex9zf8E7h9o8H/ABDsSTISCoU8g5j46V82a9Zi18RaoAdjxzspIA579/rX0B/wTWuvK1vxvZAsY2hSTBOTnackV4p8TbX+y/GGuwjO2G7kjYAElju6/lgV6dOVoyUdj4/hapJVasDl3nIOMDOMn3rNug4Uuq72z0HFTu7GRBtJJ6D29aYxPmn+4B0Nee6i15j9Bqc0FzMi+ZlQnhFOVBGMN0z9anjWMRlyOFGTtGTn/JqqrAsQGwCeo5we9SCU7ShIIPQVUbuJkklrJak6QgNkM7gcYZicf4cU2dgoPJAzjLYGTSxsYbdFbhmY4Pr6U+J2IO/a3OV6DA7/AFqru2qOi14/Ca6IqQ4csSMAZGc/1qaFFLBgeR93J6jvmolcx87RINvC5wT7j/CnwxlJZAMfKoYnPr2r52dRRv1PD5uTWOpaaNSVYkgA5+U4zVkEkowABYZIB6VSRBcMIyDs784zVlY9qDClMdAxzj8aE0lsKcorSbLaMnAGCQOgPSrGA4XJAOcgHtVKNCgw7qSQeR0A9Pc1IIgzAFiMcAk1vSSb1ZlNRlG0JaeZbCFSiqFJIyMnGfxqa3yF+bG7HODnH+NVjFIoIKhQBjqafb5DYJyD2r0XKMHorHG4t6cysOKnb84yeue2K88+JOn+YguoUVX3dG6beM8CvS3b5NhAAzkH/wCtXL+MLBLzTXAOxlO7I5II5xxTSm5J30PLrq+y2PE5JAqgowJJyB1qaIsIw4ORj5sgAj2pL6ALMCoCjHAZeTmq7fvIihLKMc4611NyvtYuk9LqTLYZGZAQFIG4ADvSmR0IEYHOcseQPw9aihUsmWyMDqR3pd5Y8cc5Iqm1JanRKrFJJaE6YZIg6gyZwN/NbNneiAqhwMnaVyASfpWC6GR0GCMHPXGTV6ywGIIAdcYIOeKmDtdbIj3L811qdWsyiKOE4EaAjGOn/wBekjUM4IJAHOM45rNtCxOGwoIyCa0E1FIYtjKASeg9exropqMV7o6lOnUje9mvxLsss8kYidFIUcMoAzVFA4ZS4wAeAeaGvZiChB2kY2kY5qO4QRtkMxDAHJOPrW6kzx3Rj0TLVxfI80THe2AcKBjP1HoKnTUC5VSWAx0NZg+UjALADADGpbidY0Mh3BAMkquT78DrTdOTXNI3hST21NNtWeHy5YXYOG5Y5GMdxWzo2sPKiNJ5ULnkSIfm68ZJ/wA81x9xOHgPz59xzimw3IUbHLYwCpTHJz3z2pUaqgrR/EqdGMo7HvHijxx9u0O0tnurd5I8gLGp3EY4BI44wefesDwrbSahFscGTJ5UgADHoa8/nugbcPEMyEgtuJAPr+ddd4A8QpbNJHI7ZJDbNobJ4/Kt6fvP32vuMVhWk2kT+L/DdmYlaC1mQsT8wUkEg9gAOPSvONV8IXEMf2hXJAJDRquGA989q+k7XUIr+W2mlCmMEMytgMoA9BnH8uvpVL4izaN4jsJxpkFtp7omWcFnaRgOnU4z6DA5qpeyjolc85OpCT9mj5MntxHIThgQM4J6/wBKijQLCSQcjpnmut1uzgj81wS8nOVCkc+mO1czdRgYVgeCMnHT14rz5r3ux69Bz5W5rcYjIWwD8xBJUDJx606GSJXLA5z82AetQl/IJK5yVKkEdc02ORViQHkkAMSOp/pWTpp6pnoUpSSUb6m5DOGj3ZIx6c8U1ZwzEIu5jySwJ+XvVCO4WFySxAJChgcU8RGVNwDKhPc4z78Vio8vvWOqeJio3l0NMOJmA4yDyRz+FaFvP5C8KgYHqVB4+lZiGKOLjJY+g6mh53WTuQTwx4BrKVS+ljtw9VVPecbFu9vJZFRWIOHLEAYGPp+VZupwo9sDgEnoM1ZuWUgMCfoR1PpUc202xxwQOjc0oq0uaKNcXD2z963yOSmUW7lVPzE5JPPFaNhc/L5Y5/iBXgg+tUdRAEucZPXiktZmhmBBwcg5HYelepeTV7HwVWKhUcOhp3kEZTgEH1A71WicmMAKMnsRyDV64Qy2hCcsSARnt61lxt5U5QnkHHSoMk+V+6W7dMcEnn2rr/AWvP4f8S2V3BtWRZ02k9huAJ/AVx8chVgrA8nr6Vp2brDJu2lsAjg+or08DW9lUWmj03PWhL3LyenofuF8PvEEHjr4aaNfxSLMWtQpwc/dUZ/mK5zWYja3rKpwWOcqen0ryP8A4J8eN01vwHc6BLK0lzp+1QG5ONq9O/c/lXuPiyxEN87kEKM46YGeSa5MZFUqzXQ8HEwVOo1fc8o0bR/7D+JcurScQXkYV1JwNwPp7ivV0gLrtPAxxk1w/i2ySbSnmiAaeNlkVyT8oByce5AxXYeFNVg17w/FexZ8s4VSxz0HP8hVRalE53eUUrbElwvlZA57A+lMUEL16kVYnGAcAE+9RoysfYdjzioStq3cysMk2j5MEseSpHamgkyNnPPqamJLNknkcYHNG3knHI9TVeRfL5D0YIuD1qzA28Ak4PpVQZmySBjPOBUsDYYgngHisNNRRhzNI0FwFGRjNNaL5SwHTng9aA5c5J4AqQEAjgGrsna5co62KEsRORjjqMetQGIbipyARwV6k/yFarj5uQDnkY7VC1ug55BPapVr6amb0ehmmMIMEFdvGD1+lKVAwAAeM4J61PJBglhnIHTNQYKkjnPbI6mtoNPYlXvdoaY1kPGMkZAz1pq7gCFAJAyQTinsChIc4JOTx/X+lIV2jt04yOp+vaiOrdyozd9dh6sCeSRz2GKAAWG4ZHoTTcYXOPxpwHPPHFD0RtokNlJYAA5wP/1VXfJQ5B/LpVsAZODwBUTgNkAc57VL5raaGKi5SK8IJUkHJHTNTBi4AwRj1qNvvgZwSeR0qRFJOBknPQH+tNJpblNJbfmNCgkgg9OuKQqVyMZHejJL5xkirJxszjJ9qjlu7sGooZDFlWwQAOcfzpxTgY796SMBASc56Agnp9KezBQDkcCtLReiYly7ADuPB5BxwehNI4MbAEjmjd6DHXJFEgDLnBzT06C52thm3I+Xkck4H51HtAzg55qZG2g4yAKamz5ioCnGTgdf8azsm7micmRmJiCQP1pDuIwM8dcVIrkHGcr/AEqN1OT6sck+/wDQU+VdBeQ0kEA8/hipFIVu4yOAaDEAoPGcU5UUDGRn61Cg27tFNXS1HcEYPIxzSKQ2c8D6dKQkDtx0JP8AKlZgCMYGavmsrD953THgDg+3GKRkAYFSQccHHQ0/YMDoD+VRltyg4BBPYVMfeZCU1uCKVbJYknsTT5FdcDByRxnjNJvAUADBz1pvAzgsfTnpVNPoXzu1tiJ5DlskAg457e31odyqgnJA5AAzUm4KvKlmBwCvr60i/NwRjPajldtyVzb2BX4wCM4556UyMlWOe/fPSpiAq5xk+3NR4O7AP3h+VZ6rqbQuld7EgZSCCSQRg0ud6ABcHofQ+9MyqZOcccULIyc4yeuKzWu6JTXN7pIgCNnoMYwO9SjO8Y7jqO1VmYMpIGwt1A7e9SwyfJwCAPU0lZO6NEn1ZajJQ4Cgk9M/41ZTAGSOPrWehBYkfQmtCIgqcnhTgn04qpSsrpGb+LcTfuUjOMd/SqlwjIcg5U9sZq1IEwXU/KPU5zVaQkjOcAdiM5rJy5mmyo76MqOXYEZ4I5461EqkEZP5VLK3z8AgGmBCc9Qc9a3s2geu44qytkuTyCDnp6dKeSMjnj2qGI7GcFs5OQOuBTzwNp/lUNO//ACMbdSaR/3XUE44qmr4Y561LJOEQIByDkN9aquzkg461jNN21NEpblpX3uOCSeMjsfX2FNMgXkHPFRNIVQAcDvmoS+3Jzx3B7Ua2tca0JfNUnnr2FNZml6DJB4FZd7qNvYIZ7i4jggX70kpwo+prFuPF4u2KaD5eq3IA2oj/uSfeTooNacumhbaSvFnS3NyISFY7SeQPWsS/wDGUenS4SKe8GdpFrEZGDHoCB0/Gm2fhq88Vwb/ABBmxAGRa6fIRhucAydfx79K6LS7G08M2jxWiiBNpXCnJI6kk9z70rRjrUdjHnb1UdTFWw1/XLYXMF6ugEnhZYfMl9eeu04/Wta28O6YsUVzqRGo6hFhjd3IDNn1B7fhWNrXjq00i2cG4WFQCTggZ7nPrzXhXj79p/T9ItZ4bSV7mUHafLYbc9gf8+tck8fCm+SmtTphhXU1bPovXfG1lpVuX3xonOMcYx2rxP4gftNaRoKvEk7XFyoI8qIF2z2wB0/Hivlnxp8aPEHi9yBem1gDH92nTaev1z+FcV9r8+5LAtkgfvCetcEniaj1fKj2KODile2p6r47/ad8Va0iW1hKNMs5eGIUFx36/wD664PRZj4l8QRQavfSzmfcq3Mxzsc9PYeuPaub1OBhGArDjsRk1PYTs9tFclyfLJVduFIIP+Pc10UoU17yjzPu2ephqHPJ05djtNJsr7w5qrWlzmS5tmbL5wSvZlxwa7LTLmAyISgbncARjk9TXPy6nFfxadftOYLxSI1kAzuIwME/TvW5LbPHKJWHmAg4dOQQf8+ldT9rD32jirQdP3JHc2UyQOpB81WHTI44/wDr1qWFkZhuN3apBnaPMuAHJ9l6ke9cJpUU8YM0SF4VIJGcMvsR3q6981tdSPlUZwCCpGSB/hntW9Orp70TzpRtpc9X8LINK1FJY9VgkZXDC3UkEgHnkgAj6c+3avSvjLp1t8RPhBqFlEjG5Ubipbcu0jBI9O1fOsGqyxxxO6sCRkNnGR619D/CjUzr1gbJ1Ba4iMEnfOQcH88V1OHt6b0OKcOqPz88LXt9pMd/bafO9tqeiXDPBJux8yMMcdwRjjoQTXYfGDwlD448NW3xG8PqjvIo/tnTojny5MY8wexIIJ/U1T+Mvh5/h38XLssSIr2QxSB8ABx0X8s1n+EfF8/gW7ulkYy2m5vtFuRlJYm6gj0A/wAniueMpSSikdMIuTUoPU8w01I7kjzOYiAflPXPvWP4h0sWF4WjJ2MMhkrr/HOhQ+GdbuUtIjBptyftVsCcgK3IAPfGa5S8t5biIOobJOCznAP59K1hUja0lcKsPaR5m/yN+zv0uDa3bqfIMawykcZyAOfyNZ97bLbX+yNhsDHYfUVleGZ2meW0MpRGJxu6FgehH8jXQ3aJfWsOwxtPbkpKCPuZ5Bz6kdjWfLC+hOHko6RdjPTcRvAzk8e1XYXKgZOT2AHSq/mj7sfQ9Ao/Xn8aSOYrKQOSBk5HWolGMdkepZ2T5jq9Mv5UjCgqR1Kkc5+vWuo8P6xNZX8dwkoilQqVYDlcHnmuG0y7WOQv8xdgAoHQH1z61tQXaCUADcT/AAkfmaiFSUZXexhClepepqj6Y+HXjnRJtRkj12NVtLpcecpwUY8AkdCOf0r2z4Z+L4NCvJ7B5TcWtmQYJVY8wH0x1A4GB2r4f0fWDbiQIA0cRChF4JJ5yO1e/wDww8UL5ttMVZNihGcEbgMg/wA8V2qV92YV6CjLnjsfoD4NvrPVNMW8tLmZgwwuJCVBxkH2BFWPFF0Fi0zVthEsD7ZCOCp7gj615T8F/GtvqFlNFJdpbXkU5hMROPNHVTj6EV7M4t/E2iTQZEWchiuBhx6jtWM3Z6PQ8acbO9jn7nT7m5e8CZC3AN1Cq84lByPoD/Ouv8OawmraVBcbiXwElB/hcYBHr1rl/C+qS21ldxuFe+sCY2V8jcvUEe5xWB4b8UfY/HBzuj0rWQZYxICvlzg4K84HJBx65raM1e0TKUHLc9N1C6+zL13TINy5ONw7jj6Vga5rKX9htG3cQGXnH4Guku7Zb2Axs21uu4V53rFt/ZFzLHLnZncmeM88jFOa59GZwsmeFfFbTES6u0ghU2d0CWjUZZDxu+X079eea+BfijpzW/ii/kGFTaqg5ydwzkfQDH6196/EG8ube6OFWaHO4hsknHTnrivif48aUkaTXKHDm4XhRyAep/z61ycqg05bHr4ZPqePXoSMpJkFmX7wHUVVa4BICA9OTVu9CGJeSpK5BxWfsCzAbiQeDnpUyiue+yJmmpvUuKSiqQAeOQD+dPhdWYgknPaojhYnYcgdAOTj+tPt02kZUDnIAP61FpXsldGlONOSsxslu8UuUUAHkY5zV20uXQGLbwCc9sGopFLoTnBBxnHSktmAcggshIyR6108it2CKjCXMuhNqUW+MbxkYzkE/wAq5wOyTEDAHqR1rpJslD6EYx6isC8XLZOCfUVko2fus3dOW/Np8iSNmYIFAQA9Qeua6nR4XdYgxJMYwuSSfzrjLUE3AAyVOBkHrXf+H7dt6A8jjFYYirKirdTpops6bR9Pf5Cdp28bSOx6mut022kEiIsbPxnI5xj/AD+lUdJtXwuAD6kjk10UEQQcg5HTHHNeDJKpK8z24ybSjoaVtkAKfkOB9a3LWMuAFKg8cHofWsa3YMoOMsSMDHaty3U7FOTkVLipPTp2O+HNFWloa0cQgUYI4HakeRJUBztIzkH+dVfOKRgkjPcg9aqT3xGVBAz6DpUpXRtH3dd2WJ7kr8pfK9gT0rIvrrMgwOOmfaopJm3DLh+eSowKrzFExgkjHOTmqVJ7tGbq3ZKt15a8HgepqX+2CqYyAT8xz27Vj3NwEzg8/Ss6e6dlLHoDitHRT1aM1NuR0zaqSFAxnGfT61DF4iw2GfI7YNce98xf5uRnp6U1JzPgxkMPUHNSrJ2Seh0Rk9kjvIPFQEuCcEDICnOK0YfF5wFDkYOeD1NcFBFKcMQScflWgto6pkgitORdepoqjjo7Hf23jB5CASOcnJ/lVkeIzI5weB0IPWuBhQhQSMHqO1alhK6MCRkEcd643h1TnytvUv2itdnaprH2iMgsB6HrzV20nPAOM1yVvfIpwobIPzcH9P8ACtS31AhhwwGOcnvUypKDurmUXZu3U6cAbwxI7HOOfbmrEjpD8wYMM9RzWDFqYwAMk5HWpRfCZwgIjHqTk1Ku+pp9m5vw3nmbhuwQcEelXo5RtGTn3zXNxXOwYDDHqTWhbzhUIznB5BNdMYuUTPmUtEa7zEnHQY4NRmdFOSTnvxmqSMZRjcf8KlcBV5AY44ycU5QUY3lMuMbR95l43O3ByMcZJNP89eT0wfXrWaXIi+cg4HPFVpr0qOABzjCk4A9frXJ7RL4R8kb2RdubnqQwBAzk9OP1rCv9Rd9xJyB39KiurolWCk5ySSD0NY12WYEbsHHGK1Tc1v8AIOSyuxt1cea4G89MDPGKy5m+fqc0ydzEDkkknjn9KgklMhCAkE9+9CW4nGa95aiXL4GN4IJwQRn9e1Zt3ChyQcpnuMYq5NEfL3DnBweKz7pXZcggeta8rteT0RPxrRlBgQWIGR9apOrvuyMc9D3960ArEEOQOeCe/tStaF3ABwg64HU9uayjUgnazHaUdWYM0JJAIJJGeKpS6cWUOUO3qPcV1DQNICFGMYBOKgfSpmQkIQDjBHT3roU79DGdKV+a97nEXkCRLIWV2Redu0vj8upqKCd3VHQEDqOoznp16V3aeHZ9qusjKThgYj09j7/Q09vB52jEeDxn/PrRBxWzsYydR6M5G0uJOp5PXOK04LgOpLZGB2Gc1ot4V8vekURhIbLKwJIyefYmqr6W8UhjCtwM5Kn+fSia5veRnZ81mhxnSSAFhywOFHBFU7g7UUgMSeqtjI9vSpmtWjXLLhscDPWq8kbhCVH0ye9Woc0HzP8AzNFqVzevGAUIDAZGeoqX+0CVBcgnHX61Rn3qxJAJHUCqczlSSRweQpOSBXNCEEjNTu7I2mlEgwSpGD061VkiQgknOaz4JiOrkr3UjirLzlxhEAyBwp/z7UcrbtyoG5rqY2qWwYt0B64YVyOr24DAH5RzkDv7V284J8wsTvI798dvpXJa2p3EPwoORjvXbTSjD3tDGcGlZPc4i/ikLEKdwByVHpWZJH5bHgkAZHpW7qsQTJXl8ccdqzJkYtgDPFejTtpfc8XE07uzK8OACpJJJ4xUOoxkYGcYPHfFWkIiIwMemKrkCbc7ZXcCu08V3wko7dTyW1e2hmSRhfnGSSuCM8GsaeAvuCggAZJA/OtyRmSQoBwetZl3E6PkghSOtbxnzfF0MpRW5RjSRWQAkgA89MUkmFnKnk43ACpGcjGwEHHp0prAS4LYBB5+tTK7I32GeaFAIIJB4PvXTeEGZJhIGIVTkY5rmIU3ZwcqW6EfrXW+EcJOEMYIboTngev1rmqaRZvQp80lI9v8D2Z1yXStPjkLTTSCRSyjqGX5c/jX3tpunx+GPDWnaRLCols4sEnnOWLEZ9s18jfsraEl14+tLmeAywRQuIlUYxICCx9hgZ/A19TeMNfBBIJWMnkdwD3r4bkvXd3pc+rw0ZRi9Tl/F+qx+YQJUG4H5gwyMdvUV5RrutEOcSkDkYHf6n0q54l1IyXDkuPLAOAD1Y1xF/qS+ZtBz3AIwT6/hX0UIqPxNWKdRN26+ZbluVnfcWIYjO6qkTkylBkAdPf3rP8AOyxAwTyQo4q1bT7XwBzjgH+dYVKtNvbU1jG+2pqwylRzwB71oRSKqgk5BOMVQgIaPByM9R61oW8exRg5B9q82b996HrRcbK6NS2wGHp0rRjRHIA/Ws2yBOOP6VrwoMZGRg/mP8KwtzXZ08kUtSeEF5BuOcDBI7ir8USluCBVe2hDk8DPrVmC3ONxJJBPANOOmttQ+ZM0BMY29xjPXFDWu5eetTwZbcASDgZz3HpViBQTg/MOmTVSU76MmacX1MqS3+UDB5OBgZ/lTWtypBA3Y64Fbj2gGQgUY6YGBVSSIpkcgjqc9azvN6sxlPnRlvAGGSecdAM1lXtoCwIA+vNbs64HByCOmOlZ91CwQkgcjsc1vGXRE049Wzm7y2JBC4yevaub1W1YpjGOMHIrsrqIKOoz1+lYeoAPGcjB9cV1Rk18Qpd9zzLVLPynZsEEg9B1NeO+OtF/s26idDvtphkkjOW9R6D/AAr6A1yIpGTgEdzjNcF4m0kapp0qA87W2kdjXdRvCXubPzOefO4Oy0PGIY8tl8kdMnnFXtOuPsMkXlMXKEsGJyQfTNW7bwrf3t40VvEzhDtaTOFz9f8A61asvgLVLKMkxIpUAAhiefToK9WVH2mlj1MtwmN92tSpysuqPQ9DuXv4klJyxVfmBHTsM1rMxDYIOPWuW8HR3FnmG5ilTHzA4AGT29K6kKsjgFiOMgf0r0aUXGHI0f0Hga069GEp6aFmJWkjDKcYXIHqfSkZZGBfBUBeDjIxnkY7mliG1GCMCq5496TzAeSD789K3cbRtFWPYtdaAyeTIg5II3eYOB9MVU1HNxDJGEG3HOTwf61cGSc5BHfIIpPKZ2Axkk4ABH40Q5V7vLqc04p+61c8T8R6BcW2pmJELD7647Ange9dF4Q+HM9x5c96qiNuREy5J969Bg063+3xzyorKGwykYyB29R+FbYEdpIREAIiOCDnA44rmqUqbltZnx9LhPC/W3i5u9+nREenWFtpqRokagLjPHX2+lTyEmUOAVKMWG09MdMVHOScMgwKak6bS7EKQPmJPb/Jq/dStM+yeHpqnydDt9C1Y3SCMklgNxPI4rWuJZHYDJdfUnoPSvHZ/H9pouqQwpOZS8iBlx0G7nkZxkV67p2owalaiSMEIQCM8nmvlcXCNCo1prsfged4ang8VKNPZilgV2dB2IFRsyopOCcA5A7090Cuo7EcZqF5GRnAAxjg9a8/mvpY+e5YzW5FK2SXCEE9h0HtiqwJnB6Z5/Kp3L5yaquxMhxxnrSlGUXa+hLagrbFKR3WQYRiDyGA4qExhl2AYH5frVi5GD1z9KpuTjg49Qazcop8v6i5ZS2K8jBMg/OQNuWOTgVmXTggKEO7qSRxitSUAjkYPX6isu4Q5yCCMcEVrDTZGq5oqyM2W3O3DY4JOcdKbHIYV6b+OmcValBlOS3GPSqc6PGpIOTnGP60Plb5o6Gdk3zMp3TiWUEEbQc+oPt9KjBG8scHIwB2NPnRwM54PVvSoiPlySM42j/9VRfm1kEnZXWpBKoJORgZ4xVGXALAkhewJq+TwMjJPQjgH3rNmi3MSTtI6V1QtymalLlsZ8sw3bUIcDqwxwfSs+VkGWcMHByNvf8ACtFo1DZBBOeeMfWqsyRbsuxA9QM8V0QTUkzl5W/+AZzq+UIIGQSCe4qVU3IrHk+hPSlCOxKkfgaJA8LYAy2QMH+XtWvJG+xztXloriNERgKOM5IA7nqaVY2jdAo4ByR1qXcyOQARkdSQce1MRWiVhuJHbJ5rXn5Y2RU7pJt6fkVpECOS+ME+vSn6ROIr8ouBG4OAAclqYynnPIznJ7Vn3t0NPIkiZldR8pHBFaRnKdj2MszT6jWVRnX3cqkbZXERx1c4H61zOoOHcgFXHqp3A/lXC6trN1fzSl5meNiCATnBHX/IqOy1iXT8hSSDyRmu9qpax9DieLaGKnaUbI7MKrQ5YFDnJxXOaq7QAlSGUZOSM4z7VpWuom7twxGGIJ5Peq13bNcKFAwepA5xW0LQfNY8nM8THE4Z1IFDRNONxcLJJkIG3EDuPSungWO2GxSSexP8qrWsH2OEcZII6DBxVkMkmQcEjkn0rkqVZT1R+eRpqMbx2FgIdifusD8pIx+NNc7lyCTn1FNViWIIOFPGf50IfMjJwRz0PFYqLauzZK6913YxWkDgZGzgDjt3pyTLDdFQd4I5B70gjdlIzkjkA9+enFVjuWcnaABkkg9Pas+Zr3WF5R+LRmoZgv3mADdsVaWdBGNgy2OtZU6lgDw5HRuQDUlrI8ajeQAOeBms7w3KU7vfQspmVtqYDMckE4BP9KR827bncoAfUYz7Uoh+XeGDZPOewNSXAV42DjcOwpqSYptJPW5atLpYypCA7SSAxGOep/8Ar1Kl6vIHqeSKpRrgAgY4xjrUkcJJw2CMcbeOahw5m77Fp8qRaLM5G0/L161qaegbGAQV4wKxwj4TA43BW6DHv9K2bV4kQbCCDwWU8nH64pKUV7qKp1YyfKjRnum2lScADk56HFc5cz43Ejr69qu31yCpLllB5C4OTzweO1c7qd2UBzkZbHritIwTd2TO9LbuZ+pTHcVV2BIzkdvx9ayriYRKueoGASev+NWbmZcFmJODxxWRdT74mHJOcfX3+ldsKOl2ccqkpppspX108wK9F/vZx+FZpBwPmGcHqM1YmUNkH5vUEU2JWGAUyCeCehFdSgkeRKKctSNIfMwMZBGDmr0UADAEc4wO9FvbFQS5yc5AxjFXoLRhgOoK4BHOQR6GonZHTTUVCyQkUSmLgDPv/jVuBAgA7ZpFiMa44C/SiFZSd3J46Y6H1rGzWsS4tx3LpJ8tCMgDkVBcsSpBAOOhFODO+ARkegPSqt5IzuF3dMAbe4pJX3N3Uj0dkVHLO2cYB/hIyfzp1uRES+QXwcAj1p8eVBDoMeuTxTHwwbIIYdCRmtUrKyRzyj1iynLuMgyck8nmnZJAxgEnPpn2+lNZQm4sQMnJoCIz5zuHbIqfJHL+85tWXNweIcEAdBjP61HmSKQHOVByQf5U6IhkKkkgdBnAoXIBB5A5HtW19NjaLTdmPaVDtzgjORk9DUqMnPzYHqxqDblRjBbHcUx4PNI4IA70uVMqVOXNaIsoSRsqxJzjA6UScKCMADoQKEgKDPG3ORgd6NhkckAZPU9B+VVGOl0YODi7SQhZdgzgcdKjAJUucZHoOtI6HcVwM5ABJ4x3qPJV8E8E9KTvdGcleyRHKN5Lg8g8nr+FVbmRypB+6CMkjHNWJmMQCqTjuc/rVOdw6HPOOTmtIxRm1b4ndj1VWiLuRnpVa5uEVMA7iR0/pUdxcOE45X0Pas6WQ789h0rpijKVW2kSWSbgZwP61QbJkPIIzwKdJIS2R0PFNTPBx06mtbHI5czuOTg/KcnuacrliATx+dM37WzjI/mKdDsZzjj6cYpiuWYyVBAJBPQjitGCTjAPzAdQcVmgjfgZI7HHerFvJumPBUDg9OKykrnRSklLXcsxtyBkkgYBNJnLkHv6U/ywUOeMngAYpq5TJBGRx71jdnr8krXsHAlwM4x60YGSw+Xn15ppXcdx4JOacRk9CQOKIoiUYsaHAbIPPXnpSEF+/PqBgUzYOAc8cjmnHLAADJPPHpWqS6nPJ6WshVl4wSMjuD2oTEi5BGSe9QqAhyQSQelWFUSAADjoarQ5PICflAyQMetNcsmAOQRzg0rYGMk4B5HFDAA9DgjqD0pLvcasRpcAE5OD1FBnbPP4CnNCBhuvamKRtOR245qrEtvoxzMJsgrg9RzjNWFUqADjA96rgMckA5H96phI6qAADmpUbMi90K2CPunJHcVWkjJUHfg5wcDvU2QWY8IQcMBnANKuDu5zjuaq4k3LdiQoVUnkkj86YuWAOc88cUoYqXyST0IpkcmMjJAzjI7UmkU7JWRKG24BOc8DPb2pJc5yDwRg7j0pqlEwep96XG8HoMn8qWw46aMjjTLcMMEfiD6U854BOGHXHOabyjEADA6movukHGB+VO19QuWBlkAyASTz6U+SURqUwpzyPWo94j5BIBGR3pC2XBzkY44o1QmETFkIOcZxuNOKuqgKCSOvuKG2gEE4BPABpCSHBJPA47c0rismLuwyhQOeCWFLyikseM4zmlGC+e3rUbzF/kwAB2zT0JWhK6oVV9xPoCKSQZMZB+9zz+tJGnBBXK9QM1LtBJJBA+vSlfsWncUgDqxII6A4pQAuSemOBmmE4cEc8YzTCwDDJwDwBQn3QttmSc8Y4GeQac3zKBghVP3hzijBQcDr6nrQgyCQM89D2p3t0BabsHI3Dac49O9TnLKmAC4HKsetVwoxkHAJzmnoDnIzg8ZrOSvqd+HrKm7otIuUBDfN14NTxMVYA7sEfxHmqkYCk8kOOAcdPQg+tPWVjI5ZcA4wM9D61yTiup9JSr8lnI24ZeVwcgdj2rUtp1JyWCZPAAxiuctHAbJG85AUZwB+Va8EjRMVIYEdVxXM1FKx7lDExqtafodVagMi4PX1HFTXUCLGjRAq6ncCBn9KqWmfKjV2+TGSAM4/DuatTJK0QfOB3IGBn6dvpXPTjLm91jxMeeLsrHcfDy3TUbiC6mMYkglwNg+ViB6e4P8AMV3/AIk8PecsklsgjBXdgjGD349BXiXh/WJdKuDFDlASGyDjJJ5OPyr1LStfvLiAb52MbgKUY5BHfj3/AC6U4Ocar5pHLGj7KHPFFCfw1I6nfEvnkZ3oM7gen/6u2a5bWtKuNNDMUDhjtBI28+mK9ZjxJHuYkKemT0rG1Xw4t9jALKGDKM55/rXcpq13FMyjW5JXszys74kG8ZA5K9cevFR3WkwtCpgG2UkDGcD8fT8a9Pm0JTF5c8QJIAOUAP8AiKyZvDsUcuVBVMYAY5q7Q6GyrXd7a+p53NogYr+8IbrgDP4E/wCFL/YiFxvdYzjOSMc119zYopPloVwMYZcZNY11EZpHB+YqcE+lZTk4KzR0RV0/aX1MN9Ag2lRcgFm4yoABx6+9YuoaNJbzFU2FVAyQ2ck/y4rpLi3NtG21OF5CgE59eBzzVO4tzGxwMAnOB24zT3S0POkop2jJ38zmgjRgqytu6gkjFRZLnawJYdVHODW0YzuchQexJGajFooJVzknnGMYqbxb2IcqkOpmo2RsIAKE5J6j2pZENyoAYBgMLu6ZqUW0aSFMt0OAR1/GlWBlVgu0LnoAc5Hv2q1GSMlZ3lJlW5hIlhIBDxg4b1yMEEf1pjBigymwkdj1qSRpdwUhgp5BAxj2p8iMwAIJyMbsdK0SlskSlCC9x6FN1IYAlSMfXNSxOFDkrkDoSegqRIcMC42jGQCKhlQsx6gHoB3H+FCV3oae42uZk8TpMrMgBAGS2cde1RyBUUkkgZ+9xxRGueSuxM5XJB/z1p8gyoyCCRyD1FJtx3HOyWjTHWrBQAXGQcAjilfAdh1GMkBu9V43MbkkZAPX+VOSGKZ2kCgtjjPb3rN+pUZc0fMDcMFYHA65bOM+gPtTgUQEIcgjPTv3pDsUEMOoxz2qWGIPu4yc8EDFTGMZPczlfexGhyqnhA68hTyDUyufLOfuj0HWmzQmIAjlu4x29KjPnea6ZUJgbcHOT/SnNy6GqTt7yLCyOF3JGBtIJLHH4itBLnzoSRxgbjn+n/1qyWDhjGcEYADDrnvU8EQKgZOQRnHak9veN6VfTlj0Nu0nZgFJ49M9Ksx5XewJbP4YqhblERRuBJ7epqeN5WBA6Lg5x2rncop2aujvjVsrX1L24RAPkBehP8uavRXAZAxJAAzhRnP+etZD3CxsN2CGGfWn/wBpEycjeAAAc9vSpbSfuqx10nFatl5JhFwMlCc4x+tQzHzjwFIyTkdxjNUproq4CElOwJzj2NOaY+WSOCeu3rUylUlsz0KT10Kl1KuUYMFRjtyccmmSsIygBxnt6in3zqYgHVsHoFJHI71TCh0ZJBnONpBPB9afLpaR0NR+0K0gdygxjuR3qlqKiEoccE9+KsyHfuClgMkDjGD6iqN/II/LjYnPfJzyacVyy0PIzJ2ws9b+h9Z/8E25hD8VfE0RcYls42AxgnqPyHNcb8crNrD4qeKbaQYK3jE88Fjyf6Vtf8E9Wlj+PF4CT5baeFOOOSw4+vWrH7VenrD8XfEMqAqDcmUNjIOVXt6kV6VGbaklqfBcNvlx1W+x4jMzQtlc5HI2iqrSEkMwPXkGrt0zIhwgLDsTjNZ0khYkspUsOPb3HasOWL+Pc/SnOnJ+8yE7vMJ8oohzjpipA6qMsDkDOSOMUyaNn+YblGB0PU0samWM5BBwCR04/rULlv1MfZqesNhxkVykscgdFGQTyMnrxViDLBNz5JPcY/CqiRbQqqMHGRgdvWpSgMYyehweO9b3j8NmdUZODUYm/ExVcOCNqjDHuPSpFLFucjj061CHwNoGSepJ6VNFncEDYYdOa+dklJ6K3meJGDi/eehZtdvIJIA9asRK7AAkkds1WB2A5IDZq3HOWQDhQOBuOKTfLpEzlBQkuUnWA7EJdS+eF5GKfHnAyPmHXBzUSAu7FSABjqcZ/CpFmJIBOwZAquW6u1ZM1cpr4tSYfvpEDbtmRnBxgevvU8EZLDPBJ47VEW8rCnG4HBPrR5zSOcnA9a6IKm9HqcM4q+mxa+YqMknB4FU9ShEsLgsBx94Dp707eYnLjhyAvXt2GakuArKSGyCMmtVKMX7isc04Qqpo8I16EWOoPGDwSzE8+vTn+lZUsYZOCTzkEHGK7Lx/p3l3ccm3AbIJIxk9eP5VxCLsJDMQh6KwxivWT926Z5tGSppwiTwlygyfmB6D1pz/ALuMsDtPOMDFRKqqRjJBOCykjpTpQWQBNxw2ck9PxqOm50OcrcslcfE5fawZjjrxjJqzakiQADcxIDHp+NUlYRsASc+gNTtLmLABQkdcZxRGN/hFTcZP3o6I2Yr2JCASuTyAT1xUttcGR2naMgA8KDkgdqxoZ0aYeaFZhjJwM+1aaSD5SmQeTgc5A61fJyr3jpq8tZpJaI3oC8lttwApOeuSKgkkcEIVDgcdelPsLoqqgKRgdD71cws+CBtJPJ6VF09C3hpVElF2IbWwNxKAM4PO3FMuVe0maKUnGcBGH5mtmzKQg4IYk9fUUX2mCYFgN6jkkAnNbxvJWixui6WkpWf4nOYihjw+WDEnhQcDsKjnjEYIJySR0PT/AAq/cIEwBFkqcliD3qtPMJEKeWQw6bRU81tEzKKcNtntr+hNZ3haIoBuTHJB61asbpbaXd8yN2xkVlQhlORjGMgirMFyNrGVmdh0DEUrt7SKmrWVQ9U0rxM0GjybWj81zgu+TtHqO2e3NY174pS1WW6cFgRkxxrnce2cdq4yO9uSQqXEkUB4MYIwwz0I71djmROS24ejYrSNa+kpJnG8OndJWLcuj3uvTObFY5TJlnBbaEXqfbj0rMufCGnwSEX1/d267SVa2gWUn14JHA/H8OtbVhdysxFu5QEYOPSpb6w+UFy2ZBkrKAePUYrSM4y+FmSw8oprmsvxOMm8L2d20ostU3Rx5Ie8i8kvjrgDPH/66wX08W82zzVkBHVAePz610mp2RQNhAdpypcZB/z0rDmiMhDglHPHoQB05rmlKXcSpzhZ87bXfYbGmxwI0DuAScgHIHOcUy4vp5cnYseSflUYH19qMkYyclRySKjlnIJTBYAcYHesl7zvJo7Zxl7LmiyVZZJGG1cHA9OCOp/GnPIJJFzndkZKnAH4VWjlYsSSAOwxgg02Nir5bOc8Y71Hs+Z6PQ0jWlGMdDWfY+MH58EgcgYqJwTbEc7h/Wn27PIETGMjPsD9egpYseZIhzlem0ev6VneTdtj2ebn5ZRMC+syjB8gkDpVRBtkIdcA54I649q6TUUEsJATZgZxnOa5lnETtlSSo4ycA/jXbh6qqe6j5HM6M1V51szbt9wXnhSoxgVQvgFlyBznnA6iprS5ZtiFvkUcKTnGfel1JAEEgJ4zkDn8q2bSlZnlKMlqMR1cqG4wOn9anDyABFYgngMMfyqpZTJIfmHTkNjFWTMiuCMnkc46k9qqEvZyUrnak2rpn11+wd8RR4X+JNtZSzmJL2QREsMc/KCcfQGv0q8X2qTRGQAOhBGSOGGePrX4rfDXxCfDfibStRQlJLedH80dQNwBFfs/4S8RR+NPh1pOpxk5kt1Ugc4OOua9HMeSpTjWtuGNpylTjJpHCXVk1/a3FtEGLGJ1VVwOdpx17Vj/AAatrrTNAl0a7eOWS3lfaqEkhc5PPQ45rob5ntNQKA7C2SG9h1H61zenaivhzxpHI4aOzvGII5wGPHX1I/OvNotNc3c8dWvqz0J0JhG0gn34qNEReSrA9OR196v+UHjByPmB4HpVa4Tb8p5AHFUmtXsJtwVxFjXBPr6VG6hQAB+dLtyMYzTGOAc5P45rBpt25rk35uo1XKEgnIx+VWIXHUDhTkjrn2quIuucEY4wc81LEGTgkY+lbRXLoJNxLFvJyQQRknqMVoKvyg5B/Csxx5PPQ55Bq5BOXQY6UNLvqVr8VydhzkgAg9qZtBYkA57U9mBJABIxTUyfm5zjHPWs07boiMlfQiaMjBI5NVJoA+SRnsRitEEE8sGweQvb2NRy/NkEZyMc+npRtqjS1zKcEk8EYPc0gGeOpz0q7NArEHkHpnr+lQeXsySMnPfvW0Z33Rk1Z6EZXy3GfmHcEcChjznt60195TA4HHfrQAe5PHaqclewe0toOUgQnBGeuT6UzyhHnnJY8Ed6cBtPA6+1KSVThGODwAef1qG5McJvVFV4cuOucHihGAGCec81IMknIPJ4B6igxqTuPFJcy3NY8u1gCnPHQ1IiYbBJxmkwAQaJ3YlSD0PG0dPapst0rkuVtBxXJwBxQ0OXVskkAjFKmWUcnJ60rHadoyTjJ4PSnGTe+5DWuwhwmTgE4pFcuudu3jkYo8okBhnAPcYqMIzPgOAOuSOtNrW7DlT3EfC54IJ6801FYcg8ehNPY4OSMgU3cN3oPpVN30RrZuwHLEAHp1Gc4oJGAAeB+OKEVUc44yAMCnsihjgg+hHeoveWhLSTfQiVSSCCRgc+9LkpKCoBB+8T2FAzyepoUlSQwx7f0qoufULq17jgNylj1J55pSQygDr047VHuD8AYNSJHhM45Gck0lq9R3fLcduABByMUu7B4II7HH60BTgAkEkflTWwpwRnPAxWSmr3Gmn7zH7N6kg5PYYH86aE+XDDI9DRHIVGAPwpoJXluh6VpdPVIpttWsS5VSCBkYpjsFBYHHoDTiyYAA5xximmMkKCQCPUUPme7JXMhjOME46deccf1+lOiIkBG/Znu38qeYi5AznA6AVEcA5U9+mKhd2Vq46CvDtUFmBx3A60qkkkjoBjaaQ8IBxnG3NNBAIUnBx0qXJtXRPKmroA4BIyCR1A5xUofKAHAz+tNVkZQeoPQg01ZDkAdB0zUqK7mict1oXIgFUAdDUwfPAOMVWjy6gkjcD0BqQyBMHaM929ahpXuJ8z1bJ2kLAgjjNJJl0AzgdeOKIWDrzinsAVGBnHTmoskvdKdk9FZlKYHncx65JHFQkHGRnGeSKnnUFjkrt4xwRz6VUk3c4wPbOK2U5K3Kh88tkSKRuJwAc0yWUjcSTgjBA4zTFlwuO/eo2fOBwBiq5l8y42vdoSSbK598daYtwN/JGT0PpSXUiQWzOXRSoz87BR+dc1q/iaWO4hTSLA63vJVvLk2Kh9d2MYHoeT2rJxcn7o3KK3RvzXwLvkgovUr6etcu/ja0mvX06GK4ub08AxJ+6UerN2/Krq+CjqkqXep3NxG462ltPiEjr82OWPOO1dDDb2thbBIEjRBwVUdcd/WrklT1myITc3yxRytp4GuLy6Ztbv0vLcjdHZCIhRzyGB4PQc+9dZZ2Om6Bb+VaW0FpGRysESpk+vAFZeseJrewizLMIwoIAJ/rXh/wAR/wBoXT9BhkRZWllIwqxkMfyrza2YUorlTOuGGk9Zanset+PLfRhITOgxnIByQB1P9a8B+J/7TFtpDvDpkx1F9udsXQZ9T/npXz748+LWt+M5mRJWsrUtuEa8Ej3PvjnFcG0jKwOTuP3iD1PrXnSjXratpR8j2qWG5LSaVvM6vxX8VfEHi2UrdTtBbSMS8cLkZHYZrljibcHJ2Z4J5qLcW+TIAA4OCc/jT4yqwFSflB7+prWnFU9Iu79D0YYey93QfaoGWQOef4Vzwce9WbYqpdYtpKnGScZ9x7VXtmEcgAIIOcYH6VYnYxGEg5UnDjABGT1rVWT5r6+ZPLyySe/qTTxI6FyTvK4IByMVm6bKYUu7cFcsGYK/XORyp/T8av5VVKA4HYjisW8lfT9VsJ1LCJ22yY5IJPBHpWkaqUbR6nVDlTTe9zqdDuzd2ElrkOYZN4GMkZHPNdvoGsXC2a2WWYRtuTJ7n3rgdOuRY65LMmHtjkRr3IPc+tbtldG21DeG3nIY4BwR7Dt9K0jJrW5jjcO4yvbc7+2naYqRIwkznAI5qaZDcMolEkRXphc8+hIrm5ria2l/dEyqQvK9sirkWtSwKAXIGQSM4zg5HX35rT2r2cbnjezurs3rBpYZDE8bhcltzNkH2r2/4K+KFsJQjPtuC29QOSmOn8s/jXiFvINVUSm/ihcDcY5gcsPRSvGfrgV1/gDUvs2uJECSrqW3LywYY/TH8q7KFTT3lZepzVIqzS6FP9uLwWl9ajW4TunhlXUSAPvZXkDFfNEV+k1lp1+IwRPH5cynJK5PAbtx/Wv0D+L2gQeKvBFlLJCXgeAW7nbkg5KkkH86/PTTtPbSr7WPD1yjxCCR/KVhncBytRGcoycbaHn0ayk3A7K6/s3U9BTR9TO6WyYNbTqcgr12E+n+e9cVe6ommy3MCokls2dhxnI+vfmtW11ERxQTXAVyf3LlujtjB46gYwB/Osy4tbe2gltgpwhLKCMkZ7ZqnJy0bVjpUE3Z2OBklFlqYcEKobIOD8xPXj0rrtMniIjkIDJdR7ZJFGCMHjPrj+tc/rdruAcIYnVSrNnO459OwAxxzS6BeNPHLbMxwq5QDqCDyfypX933RRUYu3QvXaGKaUSnLqx59u2PwpIomx+7OXYjqf8AHpVzVpDcxpdYAUKEZ/XA4JrPj3ZGSetZ3u1zaM9KnNtJvoXrVnI4cxuOjKMEEGtQS/bPILgh42zlDj88ViEGJg5yR1AHP6Vq2cojG8EgEYOfWomrdUbuTVtDrtNB2iRclFIBx2PpXpHg7WXX91GTEQApGQNw/wD115FZ3MscgUSEDg4FdRpWpyW1yJMF5MA7gRz6DNRTr2dpM56ilLqfUvwy8ZTxSxxSyiC7SUoCwxnHTjvmvr3wH4kTXbNb6EG2u9oS8tXONxHRx6/hX56+HNbRb2CUvsimVWYnJIYcEdzk+tfVPww8b2ytZ3Nm5jkspFMscsmWKEYOfz613TUHHneh5tSLS21Pc7+9j0TxbBqspKWN/H5c7DoJBwCR9AKpeM9HTWdBu20wA3aSfbbXbwFcYyB9QPzrUeXSvEOkX8byfuDmZoWX5kGOSoPX1rO0myiFqkGh3e8IPOid5CwYg/MhHUZH9azpq6dnY4Jppq6Op8CeLF8WeE7LUQQsrL5cq91kHb/PrUPjLT317SngOI7uEl4n6ZIHQ+xrzPwdrr+B/iVe6Fd5j0rXH+0WmQAIpc8qD9f8K9jmKqYXb5Z1OGb0NNytqmTJJanzp42sxqFo4MRtruAZIB6kdwf6V8X/ABxsJbKxvXnjDRAliQOTjvX6C/Ebw3AmryyfapLEzAyIYlBDHvjPTt0r4x/aI0c2cNxHPH+4Z1UELkOGYKCPXOcmspy9oly7mlOcab8z44uW3+QXDZICsoAABxzkelVr0umJcDb02j+daOs24tL+e3ji2LBM0LDpyOpqlqsW4QMjEJgqVAzk+p9K6I+9q9GdOtTWSs/xIoLhi67RuJ4GO9S2srbyZE8p2JBBXBABqtbhdhBAUg8e4qaOUBSpLcDAJ5xWTg0/dZnyuL90vlxMgGc4GCDxUUM0UE4DPsB+Xd161WjmfJwM+ozVaVwJSNqk8gknqPSqUZNas1kubZ2NS5bYcxu2cbSh4ArLvJSV5PLdvSp2YSQAkEOB13day7yZd3BOD1BOce1ZNKF3zal0W7cjZd0mJPMLH5jkZFek+ErQNtYkgZBG4cc9BmvN9IQNIp65HIx2r1/wjbgwRbHwi4GOtcNe0rczPfw8YqnZaHaaXGUQAjA6gjvW3DCGUE53AnJNVdLjQBSw38EFT9OK1YbclR1z3HQGvKk6l/d/Q74009yS3hBYc5A6j0rQEwRCBgYHes2ElOSCMnvxT7i5BiZDg/rilGbSfNI7ZRco3vcmnvy+VB49aomV2OTxx1B446fnVKSQk5DHGegqQM4yDyAK3haSvf8AI5XUlJ6FjzQXHBBPB9jUUrLvwAMd6YNy5PX8KYsbuwwCQT6Vo29ujKUY203Kd4qjJyuM8AVlzQv16j2rq7XQjO43DIPYjNbdn4ThfbuQtg8Z6VjdrSWwL3NtTzq3gcyY8hyM9cYA/OtS3t3O1BBySSNq16XF4RtvLw0CtyCGOeKvL4ViUAxpg4z83NXsr3NNFaVjzmO2cIGAAwQCPera25cg8cDB+tds3htQ5+RQV6nAGR6VRl0AJIQMAA9hisPaX0ZrCSe6OZNgHAGecdVFSpH5O1EJyo5JNdCdHVSMEE4PIGCKcNKRsEDJ7nHWlKT5eWLOuUZ8q5UYsMhbrye5PFXYZWPBHb61bbTgSQAAB1NL9lWJRzgZ+lR720ncqKW7GwsQcZwf5VMCDuyT9QKZtBcEDJHp296sKARgDGODxWTu72ZpddgguDGcg5wehHSrtveNKcck5qhIOSASeOhFT2ZBxkkgc/SrjBydk/xMYpqXMbsE5jj5GMc5GSfpip/9Z0YgkdfT3qrbhZFQg47ncOvtWgIkKj37VU4xTs2jNSabK0mUJw3GeBVWYlkOTk59c1oy24ZjgEA9ATkj2zVC5i8tgACfxzWMopLc2dVNWZmyHbkY5xVCZTw5GNpyCR0NX7qPYcknHrmqRk5+8D9RR7NWuOyqRvcoTR+YDkZA6ZqnNbhCGCE9vlrSklUGQbs7TgHB5/8ArVCreYBnGB2qILlWxjBcqfLsZcgZ2I2fITkZJGP8aQWayggggcGtf7MsqggA/Spk04ryRgDtyK0ST3uapeRkiwTIIADE8cdKlGkI+1SpHOdwrctrMsVBTBx254q6lqg4IBPbNW3JxshybasYSaAisCFyCOprSh0DbgFPkHOAM/pWxDGEBDRYI4GT+tTrNs4HXHY9qa9oo66IwnJ8trmXLo4J3bVOOSoGMfhUL6amRxkDGcCtfziwIJB+nekDAjAOMjpng1cY8q1kjN3ijnp7QSZART7kc+3NY17YZBVlAB6DPeuvndMHgL71jXhxkhwATggqOPxojaO0rmCg3K9tDjrzSHfaFAyT04wfxrJvdOkhUkKmB3JHNdbe2jk4DbSDyD2rB1GyePJLhvpUyVVLc2Sja3Q5C+s5UbJGQehA61kSWbeYWI464zXU3EblgCCBnlh2rOuFKR/eGM4CnqP6UQUU9Xoc3JyGDgKCChxnhgKlAMag5ILYIzzirrFVUhVGANxyenuPU0wQI5JbjaM/Nx1qlCzvcfJfoVbu2DKCGJBPPbFYGs2Ky25QgDJBz9PeuqkhwijdlMdOtZepRCWIDPA6e1aJ8ruYzpx6XTPL9YtH65K8nnacVz5U7htkIbJUsg/XBrt9bhZ8pkEltw9vWuOvoCsoKjBB5wc5r0qNaL9fI8bEQmtehTO7PlkEBST69aERGILMARyrMMAf15qwp5CE5duQO5x3qtdEyEgAZxwQM13xb3ieVKil7zKN0yROTvHy9CRiqkqPLGDgMe5AxUlySoDtgkdaS3nCK24ZJGCeRj8K2s+rMZRvom9DIc/v8k4AJBHr6Uy5V02k8g8njrUtwFNwCQcE560+VQkJCZKDovb600k9wtpuVRDkgjpnp611/hO3mkkWXBGxum77wrmrI75FRuQB93NerfC3RW1DVrSMIXiaZAVHG3kH+ePwrixVSVOm+VnoYKj7SV3I+tPghoP9g+DorgRxpeyEXWS5yCTwAR3xjI9u9bvjXxXFMA8jiFCSSg6biOhHarErpoFubZI44xEQwEfAKkBhjHbnp9a8y8aa9Gb25dRsVlBdVHBz29MDHQV4WHpRk7zWp7ktHaxl6rqxu2lbOyJRgEjHNc3LdrKocPknkD2qC+u98hDDao6E981mQ3AacgrkdMEda7Jyi9LlQpRXvvQ14pVkwxJVweCDj9RV+FApAUHPrWPasBIADtHTPJGPSti1Y7gwORggj1rzak4tbndShy+9B6GvaMWGScjHTGa1rbhlJ6Yx1rHtoCxDkkEDoO9a9pGDINzEMOikYx61xSpxWrd2d69nJczkbVo67Bjhu+DV2FnkABQ46Hnke9UIMKM7cjsRWpaONgxkEDkilJtWuxx5lsi9YxEAAnkdeK04o0O4qQSOCfWs+3lVI8ZAU9z1/OrUSBsJ8xLHjqK0i+daI35OaXNJlxQh4BAY9u9Sxqd2B696YQIyA5IwMHNLbPvK7WzuIGQcAj1+lZrfVmNpPctgnyyxGSBngdajP7xMFVGTnPUmpVlAyuOenHNI+B0z71vzPuTJ8rszNuIQRnGQp4NZ8oEoIGCVPPtWrO52kMpANZkrbMhAT3IxThzJ6Njiru7VjHuUHzFSMgetYN4TsYFcAnOf6V0F1hck555rnrxncnJJGc4bBwPTitdF8TInHXTU5rV2LrJGB8rDDAcZFchIgnlcKhVQ20hlxnHXj611+p5VsggLgjb/AFrl9QcMzA5A6/Kcc12Qs15mNN8z5bmVb2wtrqRBkF2yQK0pIsQ4Gc45x3qvNGE2yl8AHJCkc1eimSUBCQW27h/ga9fD3StI/deHKscRgvZPdFKOFSh/h96nVldowSFxwWA61TklDSMqsM9SAeAamU7SApGe5r01yxW3zPpKXuvlsXFbDbAe/NI+UUlACc9x+dMjfcSMcAcMaWRiFwcHOMY710xlFKyR6ia2sNEh3kgEAgYB5AqT/lmSxxxwQetVywEikcgckEdaVuhI6EnIz378dhRyWadzGrFxs4seCCF4bHXnrV61uEljMRDBwwweMEd/xrNWR1ZclWQnJAHNTRsXjLjcF3cNjH5UONtWRGV3eTNG61CKziJkYIFB+9xxXl/jL4hGANBp7J5DkKWxk+pOR6/zqp8RNevp5RauDCuejKQcDsTzk5rzxrlY5CJDnPZq4asle2x+a8TcRzw6dDDaPa/+RI96ZblZC5LE9XP6V7v8IPiSdQ8vTLqcF1B8uViASoPQ56+xzXz9IT5gwOAM5x3rZ8ORXJ1GF7WPc4bgZIwOvJH0rx8Rh1XWm62Px6jOtiKj9r77Z9nR3BuY0Yggj+IkHP8AhUc7lMsQSPaud8L6rNeaZaiXHmrEBIckc5/pwK3zOOhPQ9P6V5cYSi7TR2OMqT5ZKxWbITng555/rVadig5ABz2q3NJg5A69qpzHeck8YAxjFEqXW47t9CMv8o44I6mqzAqT/tHJB7U8y7lOMhQe4x9eKjLIwIBxxwDzXPJw0TVjVqVrWsVZMNkDOMdM1TmgdCFj2oOcqRnr1OKtTDZJw2MDJIqC4DKVJcke45peyg/eT0BKX2GUZIDHyxH4VSlUFtzgjnqD0H9a02Pnoc8HHftVGXJPztvx0JocVa8bijO3xszpzncCMrjoeKqyBPLLHIAxksauXMRQEgYDEYOM81RmUoc43HHTt+VVGMvilsJ2nsyu8wfnBBJ54/ziqs7cYGAc5HNWGUNnkgHtjpVaVMDONxUYA/8Ar1vGEm9DlnBSdrmW6yEuVI3A8HGcetUJc+Wdo3knjBxz9ewq5PJgBcYXOTzULzKDt7n9a1jTadomMZSc3FNWIOY8YwAB1Pr6UDMjgMBvHRiMAH61YEIZM7gemfxp+1IwGJAKjBBHU1clN/FIy5XFvqQ+WCpfkY+9u7/Sh4gEUFhubpk9atCRcOoUgkdcdagniyCQRkdM8VcYJK7ZCc0tVoUpLcqxwTnHTNZOqwxSRkEncQQFY9cVrnc7IuCSRyc8VFPCuwIQCFzgkZNaxlGGttCHDozzO7tmhmKojHB6AcDNMmsnRd7BtvUcdK9H0vRrd71vNjEmSDz0xxWrqmi2ciOEiXYeBgdPxNexSndX6H0GG4UrYnD/AFiMl9x51pE4mUAJsIJUA8kityKIxyAjB46Yqs+gGxuWeFvlydwz0NWoHzPHHtOApzk9MetaSi4JuLuFXDVsNhZU6qs0WFcOw8xShJwdvIHvzUcsg2gRhQVOCT3FPfBGCASOTzioUAAyeea8ySlvc+McVLVsVCZOM9O+e1I6kg7OdpwcdqkZY9wGMHHUUxJBECOpbuT09/8A9dZJtrUcIRTEgkGNhOOSenNBRCpfBJXv6U8QjfnODnkKM44qNwYkIwN3OD9TWkovSzN3GFt2Krq8CFSeufqPSgDAGSQO+T0/CmQHZtLkHPPHamXd0qEgMCc8inbuzBJq7Rbt7gRuEOAncgYz74qwZBlR1BPJAzxWH5pIPXHOO9WNPn5KlsEjpmokrPRmTm9nH8ja807AVAIBAYk4xn0Hc+1X4I2KhmAHYgHP41mROu0knJHpV6zuzGCWwQegx0FJyvpJExjzJJPQtRxo8o/dYHUN/F9Kc1yQ5BBUY496bHMEJbfnjO30zVC+vtzZOCAMDApqm3oaa390W/vyp3KOVwAMkg1zt/d795YnGe/Y9qs3dwcHuPrWZJLGMAA5ORk8gVtCFjnnUs7NkDuQMOMgjNZl4cq+wkr3APWrU7Y3BSA3TkdKzrnDNkkEg84GM12RcbKyPOnNbaldSH2kcg9cnt61ahjSQAAdD+dU1XOWAxxjI5yKu2CDaFBzgAcnrVTlpoiINXsW4oyGVepPftWhnykOcEjpjv71FFBtByCSpPAHPFRyuDkZzwCR0x7Vzas617quvzJhcrlQy5QnDY7VJFcjZn+InnJxwOlVUVWUgkA45z3qSAohJKk4XnIBAz/X/Cko2G5za90JJ1VWcY3scDBqqkrK4JUcc8jOabchSwOc8flQkgVQSBkA++fenbUhuc48s0SsyhM4wepGc1Ud92wnIyPug1Zn2NEmzBOPmz0PuKq+VhwAu0YznGQa1V1ZGXLKCsQk7mJOcZ4yMU+IgLhABg85OKldULDcoJ7Ejoaa2NwULkDndiqba2Ibd7ACUUZIBJyM0u8urIQMZwTnqPSl3BgAAM9yRxSoSnbJx1o0atcuMJLVMcimN9+ckjnnP/6qeH3PwpA6gf0qOKMklsEAjg+oqbylwMOFI5ww6+1CcbWbD1FijdiAxAJ9TgD86btAQggDGec5puWYk5BA4IxSgEEEIBjsOlTzpPRARXPyBWDqcn72DgjtioJ0IReQgH4ZqaVtqAkYOeeM1XllP97IxxkYxWsZSf2bGF5K72Ks84wQATj+LH9KzPNYgkkDnp61PfXuGIA4A7d6zpJt8p45xmuqMX1OKpV53owmmBQqc891qmSduAcn1xVp05PA6etQMNvGK0tY5nd7keCwBAAx36UFd8ZGQM/pUihcYLEMRnAFRsQVZThcdPerIsDbUIA5Hc05VUuCDg/WogrMoPLAevFSo69TkAcFaVgsPDmMbuRg9R1qxDgrkNkkZqtCRhiwzxgZqYFQoKgg9hTQ477mipaWIbRhyM/QCmKxZj8uDjnBplvMYhtU9ec1JxySMFqwla56tObklZ7BsJB5welB+8vBwR1A4oKnBVjgqOppdxXJOduMYFZbPc7GlbVDZYhuODgD09ajBKEHqG4BAp743YzyOoxQy7ATnj2qrxOapyrZETITkgcAce9SW5AQAnnr7UjAsARwfrSKqg7zkc8gitYu+hySV3ccUJOABk+gxiiIjOMknp0okb5yQeBxgnGKPn3BgM456VeqMb2YjsVHXknoaiy2CcHk8jFPLA5JAZuoPpT3k38A7cD86mwbkPmNG2DkEjIBNSjIIbHbpnrTVKquWGSB35pGOTxwuKTRm02SxvsDkAc9cHP50qkGPkZcEc4qFXwBvfIHGVHWpo3JVgOFOOtRa49UNmJY4VSoNMWMxrhuhPbtVp9rIWP3hgEr3qo+X6ZI6YIxmrUewcrbH4XJAwSBjNJgDIX5c8kDrTwo6EYH86aVXquAf50JAo2EZwVyuTk9f/rUYDEYGeMY9KUuABswCeCfUelN3tHyD8+egP8AWrsXa+7CZCpGRwTyM0wqEAKkhffmn5BOCcE9jzipVI8koAPpSt5mfLbYYsa4Xdk4HrnFKQoOOoHTJpxjLKQGBxTFO1iHJXsWx0qepSutwDFMkZHPamohCZJzu5PvTywJYA4+lI77QAO3c0+axKtclEgwOMDHBNKJN4BOAR1460iNuwXGcCldhwg6A8ZHSnzF9NxWVCMkkHqAB/WkVkVgVDFuuQOlNZC78dO3tU8YAbAJDY4FS3qCTGupJBQk7eoBoKklSDjI5pfLdX5Jwf1pRlW+6CQMDJouG24jRKq/KcFvXtTR8kvLZ/lSuhYAPwM8YFNwEBGCPQ0PuNNLWxMhHBHIz2qQOiBidxJGBnt71HbAlWBIIJz0p8gBBGMrWD6nsYWo5R1dixAx8zkYB6qT0rTtLvAJ5AxjLdj61ixlwoxjKjnA61etLgvjIwMcivPkteY+iw1Rppyd0dbZahkowQKDgjb09/zrbs9SV2VQSMZ3AjgiuIt7xxKqj7uPTge1aqXwjkwMsABgj3rNvW6PoX7GSvzHXr5TCNkIBLZ6Zx/+uuv0O+i3BGJKfdUHB+mT/WvO9PuTPgRjkYHGTiuh013iuUyTlfvAjGawqxlBe0loOSg42i7HqVpqpK+UNuzPVh0+hrYhf5eDg1zmg3cVxEoARSq5IYZyc9PyrtNJ0oXcYIYIC23cex/pWlKUeXm5ro8mqlFaoxVtfMdiQx+oqvc6aWLAIRgcDHauvk0z7EjkjdkcuoPIFY91DuDMCSB6V1q8ldR0XocbqTnZo46+04Skbhnnt39qx7jRw6uFXBxjB712k1mZJkyQEwcrjv8AWq728cdwx2npznJBrSKU7tqxhOq+bc4LUNElRBKgAk4GQeRj+VZbaXLPE4I2lsgnH+Nen32nxSW+NoJIBPHase804CAnZyT0HYVpZRWh1zcXb0OAk8MpDaMTKyBwehBZT6/WsaTSDCclsn7ueTn3r0K80Zpo438pijD5WUdff6VSXw7Nb7kmCgNyu7IJ9BTiuZWWxyuylpJ2OAl024jAlSFmIPDgHC5/l3qESusIRxkAkqnYE9/x4r0OSKWz3RIrIXXDIwyMelZD+HxNDjY+VALSAZI9ePYVPJ9l/mYa8uupyqxB2HmIOR3FPls2SPKIWBOeBniti60sRSHkGLOVOSDj0Oe/0pbWXyEKryAe/etuR2NYU27Sskjn47gMjh4V+b5SWUgkfj1qKfyzwFBAUgAHHPaugvNt9CqG3VZVfIkU5yO4xWZNYvklACoPTFZuHNqpWJq1LOySZl28URjbzmZCoILrxzj0NL9jLoPKcXJxuOBg/THStI6bJN8oQOf9nvWb5csTOHBUr1ZQVxWbg2v8zHnfRpepVntnXAdxCW4ZGX5lx2xUTqbcDac7uSeK1HvTelRPIZ3AwrNg4Hbn9KzLyF4mUugMTHG4nGB60+V2NE4xdrCZG0F85J4wM5FWYXbGASQOAc9RUKMIkIHAA4ySTj0pYHch2kIQY4B54rGMeR9j06Uo1FZE/nJKzDcCRwcmmsmwhiCUPKn1Ht7VGmX+YgE9uMdqcju6jeSWA7np9KJT2Ro9r3+QzzSuWZNwB4b0/GpYZS2CBg46nio7mAtbjhW46E4BqG1mZ3KsqqmMgZ5zWrs46Hm0ZVFUtP8AA1Ybo7Cgzgk5OMY9OamW/wAZHYAY56nvWZNOYwdmSVHU80kDoGd97Fn4YdAfbHpWVoy1bPfjOKtz6mi04lGCeQfXpmo2nKDYCwBHJA6VXid8E7SQT6fpVuEksGICdCVYdKmUdb3F7SDv7NWHxynjAJA5Le39atxSMzjABwMk5z9P/wBVRNJ5ruWI2DoFXGB+HWltWPJGCh6cZyDWUnJ31O2lKurR5rklyeSx3gA5BBwM/Qd6zy+WGFwOc4x1q/dyHaQCFIG4FjiqLmOMhSSCewGRz7+tYxqSa5WdVX2lK1+pArHewck5PGRVe/jXcgY/O2SoI547ir0rLkYwADgBuv51T1EPIMkktn5Se1KM+WaMsTT5sNJX+dj6D/YEu/svx9t1djGZLRl+bkElhx9cA12/7Y1n9j+KV3mQbTIpdSOeVxkf56V5p+w/I8Px6sA7AyeQZFI4BIIyPXnP6V7B+3JZmP4rRggbDaIzt/tHGF/Q16+Gbbl5n5pkM5/2pOnuvzPl+aRvPJBLBuAMdhVC6hMnKuY8sMtnJA9gauXyBnJyVRDuPUZ5qsZI51BiQ/NzyMEetRKaWjP0mfuuyRFIWfIDlHGAFUdCO/tTkJVSkhyvJwD3NNaA71I25IyTnj86Y8gQnG3PUEHms5KPU6KcuXoa9lBHLYAmVTIrEMMEkgjsOnFVC5DbJCxY8hRyB/hUVs8rRgI6qoOduMZzU7pKFd2ALA4AAI/DHrTUuZWsOK59EaG0iM7gXJwCSMZ9ePSrqwAlXccEZDZxkdOKiWEuhI4wccinMBsBIJ9s5/SvIktL3/I8qMr6NaItQTRB2RshweFI5FXI2wBgDDAgg4NZ0eA4DISOAAMAj6nvVyExo2DkkDjnkVyrV2lG9yZxuromtyAwJ3Ej5QM1IzBX25zz3FRgBslSVIxwefr+lPiKucA4YevUVso2VtkRyTgromaVwQdoBB65zUqFFjGWH7w+vXvUMmWIJGQpyT6UrAMAW+UZGCOMGqUlF2g9znqTduW5OkRYsSRhT0xipMhVIfgdPmOKI5No2lSeOOn51C0pc4A+XJyCK30ejd/vOZzS2OW8eaSdQ05ztI2HIYHlR6j1NeP3W1n2gNkHGSc5r6Fvrbz7fBUuxByc4x6GvDfEGmNYX7xnALHqo6n+ldlCUUuRq3bc8is3CpbdMzY1JQggj0ycZ96VpzuOS2cHgDqBSNlioDfMOmOKVINx+fg9eTzXTyq5XNJaJMZkiUt1BAwpxkepo3+Yyn+6eSO49KCBu4I3AEDFJbRiGNg5OCSeBnAqrcqsZurUUrR2NKIpnIUbmGC2fSrEVyscwAOAo5JGc/SslJAGABIJBw2MZq9bSh9oKgEDJLHo1Y80uY9Ck4zjvqbVveDzAQO/UGtW0uUaQgkkk7ipUYH0Nc3HKFkAGOTk4Fa1ncZAOdpH93nP51n7O8+e56UFKCs1c3BODJjDAMcLwMiuq0yKK6WLA3kENgHGfxrjLeQO4YHBGMk10ejXqJKjEgc4PQV30dHohyiqmrVmaeu+Hg1s4Dywxk7iCMYPYA+vauKutLa1ZldgxByMcHHuK998OpZXlhFvS3nnZT8rgko3TtxnH161zHjTwL9nlYi0Vlz8wYgkt1HI6Dtg13Sowmrx3PDdaUJ2cTxeZmt2IQ5ReARzn3HeoQA6gg4JwSa6PWdIntJSAgjlyWGMYU9q51LYwLtlGSSTuxjNeTKLpycZI9CpzuKUeoRyhAQrZGcnknBqQ3GJVccEHI9jVZnVWCZ2hm646/U1KysEDAggfLjGP/11nzR3iiKUXTd73N3RLuVZgXQMQeRk8iuzdE1CwRQ6w7SXZim8kegHb8K86s7gxKf3uwsQcjgn2rp9J1+e3njjKiVMdJM49P8AP4UR1d7WHVi6iutCrq+loc7VY5OSck5/CucvLCQLkBcZ4yefyr08aRBfW6y72IDBSVB257DPr/hWdrvhELA0sAZkADMSmCMe9WqilsmjgrQlSSs9DymYlCVIIKjJ4qtbkM7hmIBOCAOo9K37rTy0rhmAweR6H0P+e9Z62kMRcybiSPlw2Bz7d6cUlqZuq5RSvoZwlER2kDqcZOcelOgKGcEgEDkD0qxLbpu5ByeR71BHEjAnJDqcFfSqVSyGpupaO1i+l4FYqCQDyeDzzVuOdFBlJ3pnJwMkj096yPtAXYBg5ParCXKqAmQOcjPFczp3dz6CjWSSTSLV7mbkAAEewxmuYvEHmEFcjrj1NdUlsJ4hjBB5AJGD71jajZBIAxA4OAc5oozipWf5HPm2H54KcEZtq6iRCABjqG/lWrdon2UOHHI4GetYsTJvwRgnJB7D2rWRSYggwSw3AH2ruly201PjoJXdzKiyHCjCnnPPWrjBYygGSSOTiqV6rwSDIIAznAzxU9uz78uQMAYOatJNHXSqxjokzoNGumiuItgU7WGS/cdxX6rfsJePV8VfC2TQ3lDXNhIVAZskrgH+WBX5M2T7JBsOccnHr6ivsz/gn/4/bRPiVBpck22C8AM2/gcDA/MkCvXpL22GnC22ptVnzQemjPu/xNYiK8YoSQeQTwT6j6e9eV/Fh57Xw1LeQBmlgeNl28nhge3avcfF9mSDIFKg/MARjIrz27gFxBMksazI6lWRuhH/AOvBr5+nO0tVseEnyq5v+EtbOveE9LuSDvaLDcdCDx/P9K0Zl+Q5+9jqO9cP8MNVEUVzpE7KJrM5ULwCpPU55Jya7qdOSQQR1FdVRKWsS53tZdSuM7WQcqRg55z6jFN5TBPf1pQATgYHPOKSUnJHocHPHNc97atbHNaSWo1S+4EcHPHNSjduyMFlPIPH4UxUKkEnnFKWA5AwT1wK2jJNX2Gn5j3lDsQSBnoCeaktW55yADUAOMdsnuKUyEL0xjuBWikt73E9zTWXLE5xnk4qVRx15PIrOgYSKA2SjDr0q+sgRVCgHdxj096hxv0F2sMJMTbyQB6U774JB4pXQ+Xk9j0zSKCcDIANTyTWxpzcugFem7nPAqJ40YjIwQO/rVrYFCk+mAc0wqz9FAGepNUm09UKWukUZToU+UAj8c49qABIASMcda0ZrYrnIwe4NUigUfNnHfAqtG73J5eVXI1hLc4z6AHrUpXoDwOwpkbNngDH1pxYhuetUtdUKyewksYRQwcEHoKpsSSWPPOcVddQcc+/NV3HzkAdBnp/WpavsXGS2I1feDwMA4O31pwBXgDjsDn+dG3DZUYJPOKkOQg9+DjvTTklZmynpZj4Y9yYHP61MF3YyMYqCIFRgscg/wCRU4cEYIJIwRWdrmbilpcSQgKRkj6VV5UEBRnPJq4gO4Z5TOSCOlMkRSQcHHUg/wAv/wBVZWd7lqMVq9yiCWJyoA65Bp0QViQc+1PAPKkdDjNMVBG3BBAHLHjP4VunpqzNyl0HssasDwAO+OlRugQ5JBGaczElhjBxwfWmkEoCQeTjGKLO10Pnb3JNyNj9eaiKqD1J59elGOME4PsMUilQTkgD1Pr6fjWWqRPW43yyr7gQCDxjr9anjkPlsAct6etRjBOT1xQqHGTwARyOKUbv4UOzbJkjwc8kngjtURXYwYNjOPmFPRiWJB5H6UAZzuwcdKer6F7EcZeRiSQSPennbtHJDZ5yeMUoYckYFNZwScDvx3pxbW+ge89bCbtp4GcGk84yAg/Lg4GRT42zlgAdp/I1HgvISygA8jB607dbidk9x65YdeTSrC27AG7jJ56UBcdDgnofSmplOSxOOoourFRlpdMV2HBKlmPocAU3Axkgk5qRTk4NKWCHpkHgYqEubVIqMrdCFQc5PPvilCFc8gn3NKCckn7o5zS8beAOp4FNx01Nb82zJYCNpBPXvUiKrsCRkgcZ7VArCAjJxk4OeOfSpQTuBPAPUE9KnmVrWM1q7MlQlnwOlWXfbEAoJ9aqM452BWIPQnAIpq3JXGPlPsc4rG0bXsNRvrYmuYgI9w4z/k8VlyzBSRnLZwAakuNQCEhjj61y3iDxNDp0mzbJPOTgRRDLURb6Fxi92bazlJTvOepIArHuvFVlcX0unWkks14BtCqmArHHUnjAzmorfw7qHiHypp7qbTrdvvRRoN2Pr15x0H512ZsoLOELFFHhAADtBJA75POe/WttI61EcsrzfLE5LTfDWqairxeJLmCeE5U21tHhCvo3die/StXTtK0zw3F5FhbrbRYOUQ8HP8hVq8v0igL71BHHXr7/AErz3xV8QbTRUaSaZQF7FsZrmxGJtG2yOuFGU17x2N3qyW6OSzbB1IGcd/8AGvK/Hfxm0rwshE95GCcjyi2CeehH0rxD4l/tCvdyvaaZKZGU4DMM4z7j09a8J1HxDfavema6c3JOcmXkAHsBXl806q937z3KOFejl1PRviH8etW8T3M9tYTm2smbazB8sR2ArzC9uHvB5ruTIRySxOfc0ye381Ekj4LDJA4x7GoxDImQNpjdcEFefrn0rONGFJ6pNnqqgoqzsMdQkIdSXK8lS2Ac0SwrIEfIwRwMdRTophHJJEQScchhjHpg96qqSAitwOxI5OK6IWcbSRtTpw5bMHysvCggdAemf6VNBIA5zyhH3cVFKo4yRnPJFI8nlFSMDjg4rRy+zsza6WxLKhbYUIUg5OfT/GrCxo8ZzliTwpNVoXc7AXB3Hk44P+FWQw3kDgjGMf41hOTsxKXMr8pMkYZGxgyAYUE/1rN1K2LWzDcVPQnPINaAULKjBgHwQQD+uKiufuFQuSwIJHOPf+taQglFTT1G6el27EH2sS21iUcs8cYWQHjkE8jH16V0FhHtuknGQXUFWJzkDp+RzXF6a4tZmtwT5WQUZyOSe/413Gj3jXmiORgvaksyng88cf4D1rNqPNzEV26lNSvsdhFe+aVlI+bAyAAAeKguJg/JQZPbOcelZ2lXn2hVI2spXIPX8ajvLkxMQxwCRlia3lU5X7q08zyuRPRHQ2EnmDEZUP2ViAPzNdDpl7PayJdxMyzR4bKnk45A9xXB205SMyq3yLyQTzjP610OkaqVcISMcYxWkHFyUXG5m6KkvQ+utDnsfFnw7juDd73miVjEwO1HAzgY7npzxXxZ+0N4bfw34vtfEqI0NrOwt5UI4DHHHHHUV9DfC3Xp7O1ns96mKRgygDjb2FYnx88Gnxb4L1XTsbZY8XSlVztYHORXdUjJ+8tD5yS5at27HyjqVv5VzPChYB4hNGzHIJK5IwM+oH164rJg1bzVVnOGAAIYAEexq3YzzXXhoXcqMl1ZTLDPG3cZI+uOO3tWNqcaW17OUQbZMSBgCACeo9OKKe946npUuWT0d2WtXmS8sgFUhgRnB6j0rkoWa1vM527W5OcZFb0VzmMBz1HDDtWVfQAK8hBJB6itEryvNlVqcmtjrrMCeN4t2YpQFZTgA55we3WqFyhhldMbGU7eeOR2rL0LUTJHPEHIlQbhkDp04B681ra1dRzrZXUELRwyJ5cgyCRKMZPqM/l6VnN9EtCKM+R8jSJIsOhyQCvQZ61PaucMhOS38XTBrNt5MYy5DDk4GKthTt3hgWznA9PWuV2tqek3fW9rG7aSvKgGRlRwTxmt7TpJNizEDAOCc5x7VzdkQYwwOHAwTWppswDPFgjvn1qGk3zILyltqj1LQfEUEunPbqipcwkN5kfUD09/XFevfD7xTEYskkm6Xy54yCuRx19v8K+b9Jme1uFi8whAclQBzn39fxr0DwvqrabcoS5Ma8szHkD69zXTCcm/huctSDW23qfd/gzXLnVdItry2X7XJZt5UkB5MsR4Ix3wK1oru50nxLNrVpsh06Jh/o8uN0fO1iFHIA6dfyrwT4ReOk0W8SJ7jdFcSb4zuK4J7HHbPOfrXf6XrkGnavqaThpUmbJKNlSOhAHoevHfNDUruyOCpBuzj+Jf+O+rOVKow+32vl6rY3EC/wCsj3YYZ74yTXs3gjxnF498HWGt27rK7oFnUDBDgenavMtMSx8YaGFkjSa40eVoSmeXt2HTPXGCK5z4PeI7b4RfEXU/C15c+XpOoyCa180gABh8pHPYjBrKmrLkYSirLTU9w8W2UPiPQGYndImVHHKEf1r5K+MWjHxH4JvbCYeVdRSI8cuzJDK4457Ec8V9b3dr9h1yfTvMMVteoZIHBz8+Oea8G+Lujm08IyXKHN5b3CQXQXqVEq849MDv9a53KSlyyM5JSjdH5q+JtPddWnd1KeezMxPZgcHI9TjP4Vzt/uRACV+UdV6H3x1r2D41eHWt9X127g2QWcOqyIFVMABlDqCR1ySeT6V5BdR/6O5lfDHqAOp9PavRpTSWiHC8ndFNk3kEHGRnIPFU1uWjmdTgrzz1/SpIZkjjIXlUHIHOCO31qtdMokJPB6gD/Gr5+d2tYi8L/GWkl2yRhySSMDJzwB0zTbpg+WxgnGAKqNdKNo5Ge+O9SzuXUAEoc5yKn4Xqw5ZNpRdyVneWMbWZCOqr39jms+XO9t6tjPHI5q7aSNEpJJGOpPb3qK4KMRkZPXdUSs3sdMlJLmsa/hSDzpsMxKk4Ab19MV7T4atMbC4JIXaAgx+frXknhCASXMREmAxxwAc17f4bt0SNCWO4AYOM15+ITlo1+J7mCScUpP8AM6fToeAR3PpW5HG3yKAvGSzd+egrPsohIoQcNkENnpWqsRikyPnYcZPeuDmS6HuL2b90iuAFjf5fmJGPQDvWVPMQrKOOxwOta14jvggEDvgVROmyvIGJAU9B6mhaapA+VRM+MhzwM+lWorSSZsBT2wMVqW2ipFySODnCjGSeSa1LCziyWBwQM4Y1airXtYzcNL3Mi30J5DgkEDk+9bVno0cRUAB+hOB09v8A9VWI7ZZGVlCsM5BFaccJiAJICZyR7iuRp83ONq9nZD7XSI22kqBxxWtb2EakEDGDj0qGGULGCORjINaFvqCEYUKpxggnr780pNSd7amkU0r2LVtAgyCO/AzVgwoQQoGAeaoG+VQDuHXpTF1ZN+d+B7dqJRcopFuSlq0XJrLcM4H4Cs+fSw7kIuTjPJxU51cMOXJJ9TUEuojaSCcdyKwalfV7Fq71iQNpGBnAOeoI7VHJbheAACOmB7VYXUA4wD19DQrK/LSKpJ4U9T/9am5+77u5pJztqzOltl2lQ2HwMnHeqrWbjIAyOvPNa7KGHDKD055qpKAGB3ZxyNuDn8aim2lepqbwk0tzP+zmMHYBngnPpUyx7xkgDFTyBWUEcHGMGogwxgjJzxzWlNPmuglZRcmV54gSCuc+hNS28KjaSD0wSBVhYhIwyBgdverMESqQeMdcGrlJyehgqqqdBbZtjYAOM8e1XgCSD0IqOKPOGXp7VeVQFHQD0IqXFJaGqcexVeT5GGcEYAyevv8A/rrNluNpbPODgnrg1rSQAryME85xWZPGWGCOhP5VhUWyuUnzGfPLGQQSWPpWc6bznsDx7VaubbZyM4B4BJ/nWfMzrnIBB7AYpc6b1K0WiYySLzCQeT+dTWmnxRfMcknrg/pioGuJUYArgA/MD1FW47lHGBgEc5NaR3MJSmlZFuKFEGTkADIB71JF82RkADnmqPnlgVPXHBA7VXudUjt8b3IJ/HpXWuXewottbmubuKIjJ5BqGTVIgxIOCB+lcLrHiqOAuQ6+pwQSPwritc+KCW8DiKVVYkAEnJOazlb7N/uFJ2Vmz2uTXUhGWcbfc1GfEiEhwQVHUjmvmnUPi+6zBXuQATgHIXnHX0rIl+LJMhBu5fLHzDLEAfSh4fEOzUdDzniaN2m7v8D6sbxXbnYQ64Yc4P8AnFIfEcWCFlAGMgZwa+U1+K4ecMLgqWAALNyR259vT3rS0/4kebgCZ8H+JmJPB4BJ5P8AXvT9hVt7yH9ZoRV7n0p/acUpzvUjqDmoJrgOSc8eua8X07x006/NLtBbAwTx6nFdJYeLDOnLs4UgEjoPQVDUrcqR006yqL3Gjup1XCgAkAYB5OPf/wDXVO8hUpgnknFZVlr5kBwRyehNWBc+axIIBbgjPX0/Coc1ze/sa2vu/wASlfaYB0ZuDnjpWNLpkRZiXZsnI4zk/wBBW5cXLM5jZeAMVmzELjkjB65quaCejsZy03M6WwjRBwCQMCq7WiOCvQdAauSA7u5Oc46UqxhnBkLMCNuWPQf19KLp6Xv9woU22Ultkb5DkLntzn2+lZGqWJGcEBCORg5NdG0I3MmdjDrkdB349ax9RcqpUgnjAJ5q24Ws42sRqm0cFr8AjjYqNzDjGa4XUT5lwQo8sKeVI5J/wr0rVYhcAggrg88VwmoqBKSX3MpPJ4INehhmlKzVkzkm01JfpsYMaBWJkxjnOB0FZ1y4MvBKnBBAH5HNaF2W3EgAKckgYBBP6Vkz3DSENhSMYJAxk/SvXW1rHzWId3ycwyRVdCCeCO/eqG9XjYDkjque/oathS+QTgDkCq7ARBsnGTycZq4vpY40pWtfQpzxb0KldoHOQeppu50UggYxzkdaneRIWABHPQdKhnlEpdCmHC5DHoP/AK9apLqxxun3EsDuugpUkEgBs4A9q+mv2XtNguvF9756CUWlkJACThWLdD6k4H4Zr5gsnfzVACkjngY59a+uP2bYl062vNSQgrdxbcqMlgq5wQO3U5/wrxsycnBKGp6eFqxWh7H401BDdeah2hl2lV+6MdD+NePeI9WJmUArhmKkntxn/Oa7HxVqRuTlZSgwQVJwCO1eU6xdFJCQ+/JPI7Vz04OlBX0PVtzvcbNqAYY4PpzQHQ/MjqRnoByD3BrIeUPwOSe2KvCQCLYcA455xz6VhJ31X4mtOSWj1NKC5CYJBGepX+eK2rWQDGRyehBrnLYBZEcnGOMk9M10FqomUxgqQpyVJ6H1xXDVhL7J6sE46Xujesd6urA5AHFbVqxMeDyc5B/pWFp8bohBOQOeTWxbB2AIAAHvXH7SSi11+82VNzV0a1rMSAueM8D3rWtgW2kgcdcd6xIgF2gjJ6kjkkelbtoBswCT9aqEvd1R0NNLQ0F8tAhwMKc4UdauB9i4JyQOCDmsuIFZQCepq/bsA4bgheuefw960ik7tEr3VvqXLZxNweoPU8VbKgDjBA6kVnRznzCQO3cVZRw+U/ibk+vFT7RNcu7I57vuyRnzjBIx/ED0qZJ/3ZBGcd8VWUFHDIxDDpg0jSFMo2Mk5HbIq0rpMJNtDJpmZwDyccDPpWbcSAkkZHcc9atTSo5BBB4OfaqMzgAkYyOmarms0iVJpamZdShtwzk9PpXP3zDDBs8GtW5udzAgYGMgjuKw7+UsWBIAB49RWqk4yMaikmuU57WZmTaAhcN94noBXLXrs02VIQkgZ9P/AK9dBqt2fmEZDuDjaTjn69q5udzI4H3X7gd/bNaKXs9Y6mUJKNyPUAxt3CozlQfl615zqHxEvBiFCYBGSh+XJHr1r02OIgDBIbGcnsa8b8f6aLDWJgmXeVvMOCMYwBkfpxXqYWV37x24fNsZgbxw89GMHi/VAAxuXLE5BIA4z2x+Ndn4P8Yy31ylvdyNIpG4BiOCPT8a8qjd1x0yBx7Vp6Vd/Z76CTDARyAkqcED8OwzXdKTi7p7Hs5Rn2M+sRVWo2m7M98trheq8gnHrilmYPwCoOMgE1n6TcLJaIcjBGevUGrmxQSQMH6V30nzrmSP6Aot1IqSEGVyCAT25xTg27hiByMYqNtxIAIAJ5yaNgVuvPfIro0XU1qPTclWILISWOB1yevtUm4ldoPyDoM5qsn7xvlAO05yR0qwrbo9pJIFVCStaS1Oanrvuc14s0JNVsWdU3XIBxg4yO9eN6rp/kT4c4dTtIzwDX0HMEBwSNxBwPWuJ1XwH/aWr7lwscpAdT6dampS543S2PheJeH3mUVOhH3jg9G8Oy6uQsWQQcE4zg17B4L8I22iwDzh5jMBliACDjjn8av6L4ZttKto44olQgYOB19K0/mhYI4ARuSp5ziuaGHs1ORtkfDdHLEp1NZMfBNLY3I2MBEy44PTB6Ee/wDSuwsrgSqPmyMDmuLnIK+gBzgcZ9vpS6d4qtNMuo7a5njjMx/diTOT649elebjaF06kdzzOKMrTp/WaSV15HdqV3chc4xmqk6kzgghwAfmJwSfTHoKiivluEJR+OADjqf6U+SQouSDmvmeeytY/JYyS92+pHcKGychc9hVYxgKGzk98c8VMxabB5JPX6VQkYpIRyFzgg8ZoVOLemhs4tLVjJJy6g7GB7g8EVDLIRHggjnjB6U18JkM2Mngk1HMSygAnrk5rrUulregXp6crt94wEmMncMjOeQP8mqflu+4hWIAJwBmrhAKgYBIP5VXnVgxAyuOCDWUlF9f0Nbqasiq5LZOSQOig1l7gJmEvyvjjByD+NaskZRxggjGcAVmSoDNkDHXGKJUVb3TlulK1yvcKAdwyM84xWfK4VWBOGBx9K05HdUfazIQMgqORjuPf2rOmU4dmYFCAwLDBFVzTi9GaJXWhmSqOe5PPAxmqojAYEAkk4BI6Hv/APrqSWIzOpAOAOGLY478dzQiOuAB26ZzgfX1rpjG95NGHspO/K0iRIjGEBOAoxnOafFEAwQk9OSRSQvtCBgWGeAT0q7FbiQkRk5I6scVF7u99TJQcZXkVhb5JBZQM5FVru3VV4YMSOh5xVlsRBw2SQccDPNVCC6Ph29hitVzyWpFROorS6FFxISGjiLlB8wBPA7kClKkKWPIPv0FSeY0IypIKnkg9KgklOCB0HOcU4OSl1IpqMejYunTpFcs6IEXkFcZI9fqa12dGUqCAOwJ6VympX7WKiYHaFB5Bxz2Nc5L4x1GcAPIEjI5CDj6g9a9eEpPZXR91lnEmEwNB0Kqd+x2N3g+aSwJzwuOtc+U2ykjnJ4bpiqOl+IhLKUuZCc9D1xVlrh5rrchBDHIx0xWyk+qOPMsdQx2H9pTfy7F3YIwMnn3OabnBwQSCehHWkMgcEAAkDn29qaTgdCWbjjHPvXHLf3Wfm/K73f5j3zKxx26UjkqPlwT0ORnFMjOFIBJwe9PjX5Ms+XB5HoO1Zu/UpRHxzBfvAkYyCKa0qnv1GelDBjHxgleAcdahJIBYDDgcH0pOXKzaM7LVWElZQgCgYzxxVeQEBWK78jg5BwfSnPny8g4GMkD+VQRytvBOCCOD25q1JPdHPPfmbHqwCbcnjkj/wCvTtohmycHgc5zjNRFXwWZcZ68U04CAAgDORj3q7paJFcsZ2vI27KaO6Q7CwAOAGGDjv8AX61dhkCNhs7eOO9c3Z3rJMQFIHQe5rYlkMqbwCnA4JzVOnZXuS5wT5Y3NCa6BV1cEL0UK3IHY57+9UJpQwY57D7x6/SoxKHUE84HGTnH/wBeqjtvYIQpz0ycYPrWbQ24pcyRXefO4Nwc8fSqTSBywBJUE4HXpVi5TZIA/AOcYqBocIGHK45wOtdENrWOaVXTYqzMGixjkjGazJeHAJOc8DqPer8+BGG6HHAJ6VQIkJcKfmyD9B610RU7bHm1Lyeo5IiyEhcAnjA6CrlraOMHG4Hng4+hFO0mwknlRdxxnOAcD8a0DqyWUjRKiOykDIPT2/8Ar1nKUr2sUkraoEWW3XDIyAdyf61GCjyfPyM8kkc5p83iqQOA9vG6MCBnkn8P607+2rCZQJ7EIAMBkA3A+h+lS3b4kClJu0WrFW9VFhJGTt4yAfwGarbHAIMvJ52k8itCWXTJyDFPKgzkiZMZ+h6VLFBayNtW7yjr1TGeeg+lU2oq9yW5uVrfcYWXViCST044p0m5toOUBGQR0Nbo8NNy6TKxwRtBzkD1rGnjMbEEHOOnv6YpKfNsKcbbpjIiscmAykkY5J4qXcFzggZ4yp4Pv9KreSwkTaCTnpjt3qRRtUknA9609Tn50npcfKAduS3J5AFLuCYUZy3UiqzT8kAnjpxxigTAsuTjPGc9KqLa6HQql+pLuCynuM9M5IqcybuAOAecnPNV3TIVGBJByNpxg1YWNhydu3vUu7ZUXLa4sRDMw/iB59qlVRtHABzjPTNMUAMMYAbjAGOaWQbAMjPJ4zkg1mbJdZMlKhcjP4io5C0YHzHB6cUiMJCTk7OwB59uajupiFIY5I6k1pBdxSaTuthkhOSBgjqSDWfd3W0MB1AxkCnXd6I04YDjrXP3eoBpAN2D3ArphE4atSNvNjL2U5IPHPFVkc78kjPfmhmaYnPzAc8DrTY2DD7nINdNjy2X0KMAO555qJwNxOAG74p1sSUORwBxSSRlh14oSsV03KrkeZk9COcUjkYIByD1IoZNjkM2SPSm8sCVBOOCfWmQSYYoPQjj3pJAYinGT39xSgSYUkAAc0vGMnJyepPSgYg5yehJAAzVhQiqMluevFVtuxgT39DVoSIxHPHTGe9A7EsR2MCTkA9MVO7blG4EDPBB6imbwVA28jvUyxK0QJ4OMnNZta3OmjLleg3ILcng96XcFyDzzxUbR7kG0DOehNG7aoxwM4zmptfoeiqi6k20HHJBx3qMoMkZ5xySacV+Uc78HgnrTBGJHJzhgvAJqVccnG3djkw+emAcD60s0SvhjgjrimxBhlcEnHbFDRtIcnhR+lC5m7WOdu+liJJFyRjJzxU+4sBjAGMAe1QbVyAh5zySKlDkYA6jgHGau3WxzO2tyOZSmAhz7U5stGSyjcO4NORdpJYkkdelMxtOQDgjpQkuxk32GA7TkjqMYNOhRxEM7SD0OakAIJY4/KmjOOD8oGTx3p2ITuK8fykdSe4HWkjJC4BBGPSlHCgFyR1xnpUZGGxz7YNJxu7lN8xMvBBU5I98fpTHL7geRnrTpH2/KAc+o7UyQEqOTkng+lUlpYXvJAkRByDkd6VpAiHd+dNQFWIJzgdD3pOSQhIYD9KVmnexSulcRT5m0qFK+9PXAjIBw+fTrQmNuQcA9CKRFKHB7nPXNP1BczFAPV1yQKUOQDsAyf4gOfzpFyXJL5U9B6U3k9OTnjHakC5kLExVuSSM85qeQiQHocjkVEEKBSOpHOTmljYklSDjuQKelyk5LoOljGAQQOOooXYvJ4J9BTJCigjOMfjSNnDgHBI+XvVXRN9dUOyXJIOBjA4qRTmM5Gcnr6Ug3NgFsEDB96IlcHAYkd1A61JS2ux6uOPvYzjGM1ISAVYLkCmR4jDHOeeRTBlmB5AGc8Z5osh8yXX8C6rb1DMMqTxjmok4kOBwDx7imx5G084B5xUjqGk3k5J5G0cU1oCm2K8bDkYH41AGMjgADHqeKnw3vnuSahb5ZCQQhPTms3K43eSuTQ4ikOQOBj6085LEEZzwD6VGhDFSxyR0GO9SyoSpGcHtiocYSPSwj+yRDKggEnB9etWbcsyHYBz0ycZqkW2ZXB3Edz1p8UjxbABnPOOBzWDie1CooO6NaKYiRcAkqc4Bxk9vwq3DciM4dAGY8sCSSfT2FZdu7B0c53DrkdauW/H8fBJJGe55rnlaOjR1SdSbTi9DrNLdUhyCVD85PFdVpVwECZyQRjkZ4rhNPaHcd5kBHAYKSK6TS7oxZiL7kBABJznjrXJUSk7np0PaJ2qK6PTvCV1FFKiOxUuwGcZAFewaEgjiJO10PAIOfxr590u+iTYrFdzAnPqB1r1rwVrIvLdreB0cbMqynO4d+PQDnNY2jzJxZOKp295bHeX10p01ookMbBgRk5BOeSPTiubuIFnJU5CE8svp61rzXsS2wDkbgevr7VnwOJd4dssGJHuOwr0qbdtTz+VLa+pkR2BaRs425OAR+RBqcaKLuBgSWDcbuOPTpWhLGiRSZXdzk5Gc8dh/SrenGNoyN2wYwMAcHtVyfJZW0ZwuUVrbU5+60Z0jwgBJHTNV/wCwibdSF38EHI5DDrx1x7966qWDEgDcYJz71TuNPIYFGO0cntk1XNyrRXRsuaUbJ6MxLLTEZEbaOfukH9c+lV9U0hHucxI08hAHA5OO30FaGpw3UEMksBUuoyFIyD7e31qXR52lSKWVCrEZKHsfXNXz8tnynJOTgrJnGahobtdnzIGBA2hSeDnkcisfVdFlswAY8OVyd2Rz6ivYbnRBPKLldrNMOgGMD0x0/KsPXfD0EdrKC5W7Q7trAkFe5z0rqjUUl7phKpy6nh17Zl5SjR5wP8mqH2Z1IKphicHcMgrXoOo6WGltxFGCjkiVk6pxkA9v/wBdYMtpbWmoyRBTJEoy0bEnBP8AntUNSaamQqvPHW5nroJNqswbeCcMY0Pyn0P881TbTRcSeUiBmPG0nke9d9pFmgik+zv5ThR8jZIPfBH9aTVfDygre2tqkMUiESiMEkNxwaxg7PlsdUJqKSeyPNHspbaQlCQxBA9Kfb3KwREXNskythRhcHHfkdfxrsLvw15+GBK8ZyR3NQy+EyI0EalyTlt3bHTn+launFvV6hHkmm5HGppVldyM8KmAuc7CQce1R3XhuT5cSq6sAAoU5Jz0NdRc+F/IAITDg5Hsap3ek3Qby2SQOpDcggHPQ5rVRdrNF81OKf8AkcLqWjS21yUlgeF1BDBj378dsVnvE0sbx8lCeSPb3r0C8iuI3WKeNXJz8oUkOMd/am/ZNOuISlxZRo5AAaDIKt2PPFZVY2d5FU58ukNTz5CRgcjAwNzYH4inOwjJPX6Dmun1DwzELbzo5vMZSWCBQCQB/npXOzac8cmWGAOn+Fc/KnqtUehRxULe9oIrmYHAIwO9V2yHwUZQDkNxg1MpMTLkkHGBgdRSMm/BIIAJwcYrJyfNY56rU5OounnYRzuQY5LHrTo7fLMwGSBgds1GquMY5APbirEDFsq52tjg9c1EoO1zso1qUra6jkuXiIjI384Of4anH3wgJI7c5A9T7VUlYgkAgnHIPf05qeBioGELE8ZBFZq7R3udptXJ4yCSvIOetXYVEYDEdOcEdarKC7AEAY/u/wBani+WRELkyY6sc5+lRKlJrT8z0KMlpzFhpkkVcIoB4II6evFUJ49zNkAYP5/SrpTaAQOR2qG8jDo2RlSPpihQcd9TqnV+4obwyja+cEg5FMulSSD5xyDnJOMU4KRjOQAcgZpZ8hCAAB3NLaS0MZVqcqUuY9P/AGNZyv7QmjASERqhVieBgsoHPuf5V9Eft3wonjrSrsJ5puLddpHIHzMOvTgD9a+dv2RJDbfHrSi+VQxZJTlhhiQfTggV9Pft7xZ1rw2VA2tETIQcYOd2MfQA162Fi4zbR+X5NJLOJRufGepkyLP2k2gAnoeapw5kIKgkg42jv61avsM7ooKgjrjpVW1WOGQBDhwOAD39frXJPRtO5+mVLp6rYncs6Z34RQcDHBquU+UYXOSKb5jwTAEAxrzgk9TQIizgknHTOeOaUWloaaJXkSRuUwDkd+lWVufMbYCWIGcZ/WqjwgLtydoHT/6/enWhKuCCMnI5H50O3QcZ3avsdAjO6HGA3TGcD61KJCjKVAOOck96hVtqAkAcEkZp4VAEOQ2OcV4kP3kbSluef7OElqyaNikmcgZOSB3q3uLPhUDZGQGOAT9e1QRFpRlAAucZJ/zxT18zIViCNuCQMCuZ/u3Z9DknzRmk1oWY5WbBAAGcGnSB4wSDvI9T+lRRFgMBcDPGcc+9G0uxJbKEYyP510wdzpSjazLVv5kjLtTkjJA7etSvK43ngAkVBFIgdQZACw4qeQFAVBBDAMM9CBxkGt0v5TnmoWvH9RYHjwQ4Llh3zx/n0qd0ZsFMAEjOSAAfrVNcrEMffPRc/wBaseTujXeQQxwR1zW2isjGztq9x7gygE9B1wa8++IemKqm4iV3YAhewDHrkfgOa9EfKJgADIGBk9uKyfEGkfbdOlGd+QflA61SrOE12OLERi1pqzwqNthO4AEjBOP0pzSA5AGMHsKm1a3NndywlTvByuR2/wA5qm7EIuOCRxXe7N6nNCq2tegxo0RgVXD5yO1SuzwgkgKCehpsK+U4aQ5J981LKfMYE8Ajoa05ovRHPKcpXHRyg7CRg5+8ByaktkKyspOCM8DqKi2eWABk8ip4yZCSCOmTuOKmV+xvRpqdm5WJ45XRn3EY7bRkj61dt5i4BAI9cmqSYfoOoycHH41LE5MW1z5YJ+Ugg5981Dhzrc9ek5Qdr6ehr2k5BCEkkevFbNpehCEIDE9jjmuWSd1LAZIJBxnPI47/AMqv2t3JGcsBwehoV49zvjUhytN/M9S8Oa8bBkjRshACpzjJr2ay8R/23ZNFDbQJGdrFiTukJ6j2H0618v6dqO/JbgZxhjivQfCfik2sSRbtwBydxyCfYdhXrUZRau3qcFXCOrS52/xO5+Jfw4mh0yDUxA8SOhJTaCQR1zjp/WvCbzTJbUF3iYoWChs569DmvsbRvFFl4y8EXNlLhLpoyq7iODjBx6V4V4x8OG3YmMZcgk7RjJHY+lYTjGbaObBqVKq6UtLnjc1iGJ4HB9M0wwMI8AKB0IJxx9K6ybRwG5jwwPLev41Ru9NVGJ2Eg849RXluHvNXOmpQjCbTRzo3RsAMYB5PXir9vezef5mxYo8bQsbbs44JOeQT1/lTJrYZA2bCTwKbFsi3hQckjIY5OfT2q17m4pOC20R6B4ZvgsQRwpQEMv7wDGepwep/WvQ9O0eXU9Ol8ia2kQqRJbsxDkAZJBHGBjnJ/wDreHwXPloQybO4BHGPxrV0zxdPbxS26syh/lJjJX5eDz68ilJveLOavKM1aMuhFrehOLy7lQqkBYlUAyV+prlbrTejtztOASa9X0N7a/iaIlbe4uXWHdJyChGS2OhIIHXFZvijwHPp2pxWaxi9V1MqvC2CwHXg9hweDVe0ivdlueVJumknr8jyxoXilcYJwp4PvWer4xkAEjB56mux1XRJrKUuQ/mluiqMpnsewrDubcwzjzIyhYbipAzXR7OLjzXNlL3VyvUyyiIxJLEEdCOnvUkaAkOcYzwcVPLGCg3I24ZBI5BFRhwgxkMOcMOMg9PwFJqK2Z1yk9HPRIvQSHYCQMAcD19qj1Yr5BIXkDJA7022nEkYCgk7scggCi+y8DREAS7SMgfd59fX61xyjdppHrqrGVJ37HKzxlZNw79wOn4VetGeVgABgdOTTJwUJDjH0qSzcJIoGOD1x0969GKi1sfDTpxjUe+o7UYivJB3AYx6VnrMzHaQAc+nUVuX6RSRthMg9cgjNYJGyUADODxzUqMk7KQneLtsX4HMTBo1OSQGGentXqHwY8Zy+E/G9hqIIAjlTIJwDh049ef6V5TDIzycgqV5Ge9buk3ggnEsvzuxAUZAGe36162AfLNRk9GdVOo6aulc/dW31OPxZ4Tt9SQZRoEJYHoccjH5VwV1AIriQFWwTnJ6H/CsT9jjx4PHfwSgjdy91aOIZHOeSFHT8QRXVeI7Jre4IAZDkkhzk/TivOr05Uqzjc8qpCPtHpueeyanF4f+IGnBEUHU28uXKgZI757Ac5Ga9Yi2yRlge3avG/GunQtcWOpT/K9jKHT3z1B+uK9h06aO6soZIzlGRWHPTI6fhRJRkvd3Fpye6RNDzkdM0/cuMHqPWrEqgLngd+mKgMQYAqQQenNc3Ld2M2rbkLFm6Yx2JPUUiANnAwfanBADy5we3amgYOV6Vap92Sm38IOwDcjj1zRtOSAMg+tLsIBJOKCXixleG5BH+FaxUUi21FWYxPkfAHOepq5BclG+YAY9eapNJtyRzg4zSIxOCzqQei4PH1PfNOyk7rYXNG1jcSdZQAODnjFNC4PXjuMflVSKTYgIxkn8qtjDICT85469u1STzJ9BsrttxuJwc5PcelLE564x6ZPWm+WWOCdgznJ5z7UhidACMgHpx1/Gm1dXiSp9i2BvHPPrkYzVe5hBUnHA54pxlZcA5xUm4MRkDNZWS3RVnJ2M0xmJsgY6DFGA65xgDoen14q7PbmRsj5RjriqMqFQeoHtWqlG2g+Xk6iNGJgBxx1PrSvEMEAHjkYpIVCOQSTwMYOae7B1JU57EUW0uStXdFFTgjkqOu0d6m3ZxjkZ6GmFRvA2nJGabGwcEhWBB5PUH0NQpRkzX3exNGPnIY4AGQSepqRevoPaqrvtcHJHtVmBhIecg554p3TZCUdkiygHlnIJOeCD/Soth2qASQB/F1qSM/MAPTlvSnMhySTnFQ3de6au1rRKU8fmABuQDkAjofWosF8KOauykFc4GSck56VBEhWQknI7YqIyezM2n2IihUAt19u/4UjYPAJ565qd0+YuACarnKnPf0IrVT1HG6YhQr6EikVTySKU5YHBx+NPGduMZNK8ntqW5u+2o08RthQSR3OMGmmMxqc/eU4I9KezkAbRk0/YGHBzzycVXvKzIV29yMRhuBxmgwiMnDFiOvNS7RkggYHQ9waRk4x0+vek009xqXVkGzLcEjHUU4qF5znjpTwgTnqfSjcMZIB5796lNvcd3J7EaIccj8qk4AIwTgdjQoOMggH+72qZVHfgnqatsi6vdplcRFsAjk9A3+NLIjZOBgHoFOf1p74JIBAJHYUwN5fHUGplUZUHHZIQoVUEZHAyrdaURrKQrMBk8EmlcE+1IMHjKjPJ9jUKLWtzVMUqSu1Qc4yRimBcrkHGfSjOwjBprhjg5wPXpT221I1vcXdlcDB6df8AGlWU8gZJxnA9KiCYYAHGevPSsvXNeh0S3aV5AhUZ+9gnHYe5pPl67mjjrzGubwQlgw7cH1Ncz4n8ZW+iElo5J5SOILYbnOOvAyf0rHXVdU8d2apYWd5pUMhIa4vVwwTOCVA5P14ro/DXgOw8NWwCM9xc9XupXLsT3GW57+tHslbnbsWmlrY57/iaePLPyrZL7QIG+bzZFAnGOpAPQV03hnwpaeG7EJFJNc3eBuvJm+Z8ev8A+utN3MYA3Hap4DHNULzWooieQAoJxnn8/pmsvaJJ8miFFSnpc1hMEQ5bHqSetYOteLItNicu4TaCDk/0rh/GnxX03w/atNPcqAMkgOASO2Dz/Kvlf4lftBX/AIhvGt9MRoLc7lMjkg5HT8/XFePVrS+GDvc9LD4a+jWh7J8S/wBoGx0VHiti09y2VVUYEE+/cCvmLxV4+1jxddyS3N08SK2BbxngZ65zXNzTTTT+fLKzyM2csehNODkhsooJOTjua54U0lz1Hd/gexDCQirpkAQoRgE5OSSMg/jVojcPmAyRxx0pkOWi5655p+4ngLuOcDJxXU3zR0sdbg3FJS2InAjGQx54x9aiWcxrsAyOoOetKA0hJIHXgEYqO7hxIkoYgqcFVAwai0b7G3IoxXVkV5y0b4IYE8gnkehHSorjE8G8jBjOcH19asXcolgH98DA7D8e9RWrq1uwXOAMNuPWt4uW99Bxi27MYUGxcIFGOi/zqCXfuACKAOjZ659qfFI0sJUDqf0p8xL4QptcZBB9alXet9DT2btdfmAJTJlIxjlQOKsyq8YWQYCHAPtVWPKxlTjeOhBzTvNfa8ZBdWHIB6VSkr2e5o4cysnqTycqHwcNjJBqXzgHXYMkjAJqK2kMlunXbjIzSMsj2/mRjhCMZFTZXs2YyoVIbu9ilKrw6lFKSAPugPjAJP5VtaOv2fUXtWJAlJUj/ax1rH1dUntyV+Ydwexp1jcCe1iuwXBUhSVHzDBx+PSqS5tWthYWLm5pqx0+kKdLkEAPKnaQetaWpYkUuV3ADJA71m6sYodUszG6kzwCQjOfm4yR6e4rRUvtAc8MDjJ/Piqu5LmT/A8vmu2rbEVnKN7KWxEy8BuCPUGta0lSExZILhucHGB6g/0rlWaWC/lTI+UhlGO3rW1bTAKGDMWI+bI4z7VcZuOq39DoeyZ7D4A1wQ6lDGCQGwVbPcV7He38WpQTRy2yTtJEdwIIwCOTwa+Z/DuoGARSGT94GDDnJA6YI/wr3Pwfrk1+v2ueMq3lmHOCysCuAM9uOmfwruX72lqfOYynHmbSPkjx34efwp8QbuwOU03U4jNETnDEHAwehGa4bVRKto7FMNDKsTLgnr3H4V75+0h4bkvNIgu7RSbvSJFl2jljETyM98DJxXiN9Ol2qXTLtjvFLAg5Utjrj+HOPpXNCap6R0sThn5HOlB5wGMDqcfqaivU8zdldoAwDngj1pi+ahdZneORGKlAMAZ7En0FOIMoZAVZccHORiu+D5ludsk5LUpWEjWV0kpAypyASR+tdbFFFPbtaoCY5P3ik9Q3t/nmuRukKxoc/d4HPJHvWppF41zaRKrsssEm5WHpTfM423MI+67zRMskULOg3lxwSwI+vBq7bt5yklsnp9RU+pkYjnWLEMxJUk5wR1qnH5dxwuU5wx6cVzuUd0dTftUuXQ0oJCrgAkgEdK2kIZ1dGYHoVArnFQwSERkyqTwT6Vq2soSPcSwkxtyDjA9azTijdPkjZHUWc7pMu4EAcEiu70/UftESyhVHlg5Cjt9O9ed6bfJDEFZA524BYkn866XRLgBX25KYJZByT/X8K1i77anPJOW6PV9F8QRWqQvOsgcYbMZ6cen9K9S8OeN7iGFYL9xcW9xhIWYAvHn6fgOev5V414R8OJq8UE95ew2diDiV5Hw6YxkbevQ9c/8A1u4bWLS01X7JGQ9hHGFjuT0J7c/hW2y1e5505037p6houq6roF8ksM4gvUxBLDODtmQj5ScHPc/mazPGtzqWl3ML+IbAzHT3Vmkj6vbs3VD6A5OeoxmqUfiey1AwXsxM1y0Zt5SWxkbcKw/QAdq6HxJ43stR+HkcN5Kzapaf6JJE4BaWJzjPPUDrx6Vx1ZKk+aRXs5acrPZfDnjo3/hywtru5E4jVbrSdVJAEyAAmNz/AAsBxg8H8MVl/EnS08QaR/aFtumgvgEkCkj5t4JBA9DzzXjH7P3jW20+61HwH4kKPYeePshYnhHA2OpPqcjjvXsuqJfeAJLvTix1LS5cSrAOZIwP4l9QR19PeuSadT3kaqFo2sfGPxy8MvE3ivTpWUvIySGQknEqMFDAdhtGB169K+bvEdsLWUwkiQ7dxK8gg+9fcnxg0qDU1/tVB5omLhtpA4ODn3Oen418mfFOxiaKK8Szmit4AYWAARiSeMnkHn9BWlOcKcLTMHT6nlEM/kB0CsFZ92VboQMZxUd6DK+AAEwOQe9DQhJZSCSCe56D096klhBtSQMnHBrsUozV4nI1CbtHRlB2dckgYB9etJ9rbJ6A44OM/gaFDvGOcYyCPWoEYFnDDJQ4Iz7ZH86pttK9ilKS0ZaNxK0e0vnceQvHFL5pyEwck8g1UkUJIroxOT0PapYWw6hyNx646ZqG11Z0U27r/I9A8EqoliI2yEMMKowV47/5717do0exQwPUdBXjfgOJA0bEtycNkD+le2aLFvRMnpgdK8vEK80kfV4VRaTT17HT6YoJUgZPSt1YAq7iu719KydKiIdSCcg8H0rpAhMeM5Pc9a8ypBQ0PRtfS5TMayxrIQQSM7f6U3ywVHORjIGO9Xfs5LjJxtPIB/pRNbhQCnUdgMVmq0n8QTjYzWZwQMpyfutzkd+Ks27kEgqpyPlz29cU7HPI/WlMixrgHBzk1ftelhODdtC5HOY8fICeBuHpVyS+CqBvByOR6Vz17qAhTKnOOgPGTWDqvibyMkPghQDu6/Q+wqLNK6LUIvU7S516K2UDeCe5z2rKvfHdlCCA5BAwwYACvHfEXjrZ5oM5LYyBuGQP8BXlutfEGe4d0S4ZwM/KDkD/ABqqcKldq2hnKtSS1Po3U/jBa2zFN5xkfOAT0PTisG4+Odsj5CtEvQsxBGfwOc18w3/iO+mYK74DfdIJHH0rL/tS4XCl3A9zkn8a9JZZJ2Teh5jzKEXZ7H1efjakkyjeAG+UBSTn3PpVyP4xiaURSSqHAwBuGSBxnHtXyRHf3MjhVLBiP4RyQKuWmr3NvKS7kYwpY+vYHvWn9myWtxxzVKx9iWXxPinizuIbPXjH5ZrqNN8Yx3QBDqucfKSOc96+QdE1XUoiTvEqv8uQDz+fQV6P4Y8SXm9UkVopecqSD+tctfBSTtF7Ho0cyhW9x7n0jFqhmB2fMcdu3vVmOYuAWH1wK810HW5Mh5T82ACD3rt9M1EXgGCAuCScVwtqD5banoQ5XFtGk5CEndkkdf5VXV/mBXGQc9OlTSIGGcYBqNQiggc4PTNL3pGjSaLEMmc5JB7AY5rSt8OyjBHHOaykA4YcnPr2rX08k4A6kYPvSheKtcxlFRNK3hDfw4A4Aq2kClCGOCeAAM07T4/m54xwcitNbUPyMY9DzWkryjoDqQtoZVzbBwmRwBxisu9tlPIBGK6ie346AbRzn/PNYl8pBbjAx1rNxSS5mFKp5HM3ShQRjHHc1h3rELgYYg/d9a29RkA3DsPSucuZwxyh5zUJK97mnxPmaIQ5ZiW4z+NSxqdpO7IBzg+tQRxvO2CpUDuT1P8ASrkdo7KABg4rZO6uzS0HoU7652D5c55ziuL8SeJRbxEZUMM5DHGRj9ea6nWk8pCCpJA9a868QWUt4r/LhyON3OK6YUXWSitUZVq8KFO9jzrxP4wlvMogdBjCkE8/jXmOq6leOCzk/KTjB5xn0r2o+EpJ1DGHJJwB3PuO2KWx8Y+FvB7W1pqujPdy7g0ku4BSAeVA65PbnHrX09DDUqMEm9vI+GxGY1a0uWkrnz4yTzssjiQxg48wKSR7gdab9nZyRgsUbBwrMG9wAOK+zfDn7TXwY0GZJx8Nrm6Kj5hdMACe/BODz3q3r37dfgqISDw/8ItOgmUjZLOY8D3wAD+tdDq0UtFL8Dx5SxDdnH8T4mWG6LfJbXJtlJHmG3dVQ46EkAZxVy2E6PkMcEAdeuOnNevfFr9qPxB8V7X+y7jTNN0fS2x5sOnru8weh3dO3A9K5fwloyavKN+0FjgNwPxx0oShPRRfzBVqkVujI0zVLy3AUBieuOTj8a6jTfGctm4V1YJjkg9cV2Ol/DtJIxJg5Y4KkEEY9vT+dQa98Pkjh84FVZTtIHGD1xXFVwdKSu7pnRh8bKMrb3LWi+MoJHwZ1J2g7QfX3rrLPXI7lmMUgYBQxOcZGccev4V4/FpLWkzgHB3c8dK6vRraVnCqcALnHTjI4968Oth7Kz1R9jgpuW2iPTVlEoyx5PWmtCJIsAnOcZABwO3XvWXpEU5URuWCA5GTmugtbVkOGB59q8aVr6PU9d029zO+ykMAM+xxUpt2C4IGCc1tLZYwQDjHAHeq9xaEMoywZicZGaavHqTyX16mI8PzHIC4HB9T6VjXyl8ll+bOMHkEV0s0Dx8Pgt3wMZNYerKcOSQM+natOWUlyyloc7V3ys5C/RfMc8ZPH4CuK1yMmY7xvCnqewrub3aUJ6EdcVxOuTNHklMg84Peu+i5WTT+Zy1qfKvd3/A4vURsd8k7SOAO1Y4nDMFOCAepqzfTs7uoIJJPU8A+lYrbhKgYkZI5B6V71JxcNWfK15va9jYeNZAxjUDgck96zbtQgIAO8noO5qzbl3jkXDYzwy9DVK7kMfAOGA61srvpcya0XUqNIQCDwcEEEdeen0pkio8b7iRkDGDUIfMwB5GOc1MELMTghDkAkZx7UbKzRl1tJlK0ybrBLKueqjkV9hfCJV/4VFpD26rDcxABpHU/vQck5I9DkDNfIcCPHeJ86oNxwx/Svpv4M6hDL8No0G5J7WdorjyyRvGQQcA+ue2Oa87F03OzWiud2DgouSTNzxFqv2i3O19yj7xHI57Vw8195qNtBIBIyfatjWnSRm2Fo4cnCZx19R0zXM3DmNAikEA9c+9Ycqa0ke1Si5aPqWVYJGCDyeR7VPayGUliOM457+9Zqx71+ZiQDk89DWhYozuwJ2gYwQa4qqaSV0d8afLZXNe2jy/Tg46/rXSabtACjGe5FYVlHgAHnB+91yT7dq27OCNE35bGfu9Px9a8+VNx+F3Oqm0pcq3NaLcnq4J6Vs2eIYgCMA9QB1zWTZANIP7vetiCPdhgTwOOa5bd0drae97mjbKRKpGc55B5yK17aXcpOOh4yKyreYrgAZJ7g1ftWCZGNuOefeto021bZGijzPU0oJGcgMoznr/WravtXGDn2qirE4OePSpkuSrYIGD14pRSi7Jom15NNGnEfMjGCEI5+vtQCWlIchRjIOOpqqXyQORk85qRpxypxn1zRypzfKrmekJaIkkkeOTIIJxxmkluA0YLHL557cVTdt/JJ496bJMphckj5TjH61b3tY0k+ZbjJJd6vwFB4PPUdqoySYV++B602WdSMEscnIAGRn+lUpZyqsGYYPGMf1qbRg02jGScUQXlwCSMcepNYOoSnByMDHXNXb47wSrYznpXPXt0VGxsk55rtbjJpNHJZvS2pj6ixznAIbOeelY42IeDgdOT1q/fSKwPJLE8jFUYAHkADDg4ORn8PrScY3snb1OhRUFYvQRB0BH3s4Nef/EHw7Pd3EcsYUsTtAJwDnsT74r0nTYhKSFAJA5zxxWd4ptjFCj5CgMGDHjoeOfzFOjNRne5WGwsKtaMZ7N/M8osvhnqMyM+6NEwdzO2cHHYY59qrN4H1C3nEJWMuRnPmcEZ45Ax+FeyQiIRgwlnRu7EZP5VBPbRvOGKbfYf4V9RGKqQ5pLQ/V4cJYKCjVhdfMwfDhuYIxBKQkkYCnjIJx710KTHGSoORnIHX6YqNoY7bBQYyfxNTO5bBC4AHOK9CnGMY2R99g4ezpKK1sABYBgoBPJU8UyfbGxCjIGOpz196VclQQGAI4z3qKTcy7gcE8EY7U1psjaa5VdhCGkO4KQSMEDmrUJ2PyDj0zmo7dhJHkEgY4x3pVX5jkc9sdzTi7u5FOQ+YB5QAAQOeaYSXdioIKHaTjp3p7nHJGCenGKh3jIAI5PBz1ArWS5kamtbzM1uZFJLRkEgdfrUMy+ch5AIJI56E96qw3D20xKtgEZYdmXOQDXNeOPGyaWsq2jo82CcKM5HfA+lcck0vfOLF4qnhqTnPRE/iLxmmiW8kYCmXaVCnnn1ryTUPEV1e6nDOZArpIHUMAcY7Z7VTvNTl1OSSV2IdmJC9cZ9qpPsfBZjnGCDXNJxlCzPwfPeIquPqezoy9xH0T8O/GKa1oyGQgXaSFWX24xz+f513QuDOoDZOB1NfLfg/XLvStZtntiZAJFVoyMqRnnIr6M0fU/OhQk4yMnIr5urRVJt206f8E+eg+f30jWSQqWxyFGT3xUD4c5AAB6n1qTzQTwCc9xUErgsF6gnkH+Vc7q2jaSN3yKN+XUr3HyyADIBBJbFVpBhSgONwzn2q3Nl8g4zVN1ZV3Y5xt2g8fWnvbXQwilYhbzIQZARj2FVXlLDJyCf0qxK+4leme+cYqsZAzkFcr2oblF+4vvLTs7KzGsBwRknHOaz7nmQt0A6e1XpnCptBB9TWfKCy4yM4yfeq9o7WsaNu2qIxIeCDtyOD3z/AEqhcIQOTkEcDHSrGw8DODngk0xwMAZHPYioVaL93lIlCEo2MwxEZCDJxmoCDEgOCTnnjrWk8YzkDBqtJFt5UEnqa2jFvRGKUY+7ci8tPKDEbgSOAcfjTUbDAhsuvA74HpSGRiAFHDHgjtTFGHwT75IxVShBWcWznjF3vqSM5aQqCdzDJBPWop5F2EFFWTGcKTShD5hO7gDGMdKbOd4AwAQO5pKok9UXeMXruUXixlgSSQMnHb6VWKGYAOCOOCDjNWJUDgoHIJHBUdPfmoipTbzkgYzn+lbpRbulYz9pFztFGRrkJMDgjPGMiuBu4ndifLYJngj2r1K5tDcW/PJJBBHTHekg0O3ktcGJSSOdwBxXp0KqgrJHdh8ixGaTtSko28jyR8oxGT04B7H1re0WQSIMMQQMAE8flWn4o8MQW8IMEXzhslsk5HpWToqGI7SpVvSu2avG/U8fFYGvlVZ0ar3/ABN9iWySRknjaMcfSl81XAySCDgjHeojCxY5I9sGo5CIVALFixJOe1cDhza2PMtyu1iZ9/BUAgjBHrUgmGzLKUI4IYYNRJIFRAxJwODmkuHLMDksAMEtWdktilOe1iZZmwSn3SOc0w5XexcAkZHcHNMicRpuB5I4Bqs8z+YQM468etHvR6mi3V0PZTtLdgACOw/H3qBgOADk5xk9qJZPMDLt5zznIFIwCpg55GMgZxVp3MpKMpcsV/kIu6RcFiCp/wA+3/66UQgj5ugPQVGmLfGNzknJB7f59qVpAis7E4Y4AB6VVpPyOT3Yu0kBxGx6HHQirunXhjEcW0sMdSc4P9azkxsGSCR2AwM1JHJhwwPOcbcfrmq5I73NOdPS50EkLOCwG3Bwc8VSuUTcQ+cAcAc5P+FWI7sGIfMfcE5zVG5nMm/BAwcBccmkot6RM5OKdpEMpDruY5ye3aq8pAjABOQRjHT8qQsApDFtuDkdc1B5qopYDHHrmrSa3M5Qi1dMzdTlkWUIjFRu9Oo9KdbxvIykq2GXIwevpTJ/3zoCeSTwfT1re0O1DygyFFjUYy4JBz29jxWiv0ZxJO972QzeNNt97JneAAG7H8K583BG4ORuJJJHGea1tcu1ku2ijO6OMlTnkg//AKqxLiykkO8BTznaa1hB31CbVPVakZuHEpwQVB7jr+NHnMSc4BHPHeoWhfJGCMnoO1RbicH5gBx05Jro5EzmVSL3Zd+1tkk8AHGRSpeMjZDEknqT0rPkZggYZJBwaYhd8AZJJ6etT7JEc6i9DrdE1mWOQpuAQrnJOefSoby/+1ag5HIB4wO/qPQVmWUZhXJOGPAH9M9q1NNjKHzEZo8nqOCf8a55K2yN41Zz6FiKEPknqMHHvSzIDnYhc+iipnyoBIyWPJx2pXiTruyB196ycZdDqjra6sZN3EcMwAByBjrj2+tJbwHYSVGW+6c9au3GyUgA7QD270wQgIDkBc8dsVtFNK7Jkk3zRV7CpESDlcccHA59xS7SkZAbII+6T0NP6gHOAe4FRSKJEC4IOeq5HNKcgvZfD9w6N8SAMhzjIbtTpmGQQQSRgk8c+lRPGycn8KYzhVU5znngdKldDJzb2uSzcEkfJwM7azrq5wTnjI6jsamkn8w4XI9zxWRdzqm8E8k9jWsVeWhhUlbZlPUp2lIUsSAeMelZzIpzkDPYgVJJIdxJJJzgk96ZE5+fPAXp713RTSPOlJyd2JymMAgds0hyDgDk9T0xT1b5QeADTWYYIIzuPQVRJNDLsI5yfTNTFvmAAOetU4wFIIAyO2OlWzv2g44oK2ImGeTznmmhgMAAE+lKzEnB4HqKRcJg89c8jpQgFDs+RjBHFNCFBkjnsR2qRnKA5OQTnpUXDtnPekNjJFZkyB3606OPI5GPTBodjjB6HpmnggOoIznjBFUToWIXdFAPXvntV5OMgjcGHYVRt8HIOMjgGr4BwuCCB19qhpPc2guqGZ2rtGQcjjFNdCzAE8eg9afJhyCMjHvio5SDsHfqTmstUtDvilbcftMYY8kHpSRxlzlhkY4pGO4AEkn1p1u2OCx5rNX6mqUb2RIcIh7HHaoInLEgjj0J6VK4RSCRz6kk1GCfKJU4ycnbWilYma5Rs6fIGGQccgHvTYidoPcDOM0eZuByeRwQKamFJ5wPcVonzHJO104snUDIJHLDgYprEowGBjqTnpSgnGAc+maaA0rEnse3NFkjP3r6Ic5JAIOQO9AxtyeCex70pVgmQMMB09KVJUlXkYI6kjGaLkNNshwTwAMHnmpOFweCacIzkZJx1H0pkiqNuCSeSR6UWbJu0O3B+BkDqcHHNDRgkcfd9e9QI43gYyfU1Z3bzgnHHfiqXqUnca6nGQAB1BPemNGY5DwH4OR6Gnk7uDkheOKHjy2Tkg9O1OxL8iHaYwDnA+v609t4UAYORwac0Q5JHNJJkhTjAHT6UgSsNyEQhhggcBec0sYAIJJBI702MlmOBn0NN2EtkkA/3RSH7yJ2QMASM+hBxiotpU56EHsetI5dMgtkDHTtRuLEEDPOc0mF+jQ91WNdxJJJ5x29qN+BvOBgenehIvMJ3Dg8/T3pQuZQMcA4yT1qbBvsNKBjnPJIwfSrDDaAegzjpUWQhyCMH36U8yqME8j061aLV0NlYjgDB7kjNSW74+UgkEcnPT3pm7GMZOR35zTkYqQTjb0575puJGre5IzBT0Kgevep4VHl5zkmqrOgYAkkA4FTxN8wOMMOgHNKxSbdriu7bc4JA6804gCLhCDnJYYpRlslgWPQluM0Mu7gBiM8nHQUuWPcq3dDIomIBIwM8e1TmPI3j5iTjJb+lQ4LIDzknGAT0qVMqmBke2c1hU02Oyjy9irKcEZABB5Gc0L+/IO4DH8RpZh8+DycdKjCEIVAC8/wnmotdHemtixAWwdzAH1z+laUEu4hiMkDAxWOmYyN559ParsEoDDnAI7VjKHU9HDYjlfLsvU27O9ZV+YA9iD0PvWvaag0hUkkjjIHbFcxZzHcQeQSTnPX0/AVpxTnABIBU8Ad/wAa5Jw6n0lOrOrBJOx3lnqBypYgswyMDHFd14R157aWNlHHckYIPpmvILK/kEYQgbM7sg5PuPaus0zVT9nBRipxjnjBrj5GnflOiULxs1c+htDvk1C382Z8DcVIYcjHYj+RrRltzLcF40AUgAEdTXk/hfxPLFbIJXUMxxIB3WvUNG1iKYI2/IOCCQea3ptas8qdOVG7tcsOMxuC4yOSpB5qnZXT28pBBxmtbVFERBQEK3OM5xn6VjiUfbWQlRhVIHfPf+ldjd4po4al0k7blmfVI0yGOG7A8c0JqwbCkjHoTWbqERnhZQduSG3ADIx79uvSskvJGVKZ2jAO3n6nHetUr6LQwjTjV3VvmdbPbpf2skJLKJF2ttbBx1602HRXt1RIwwXAALHJ/M1U0u5Z1QHOQOSTjNdRHcK9um48tgKR169quKezbOaopw92/wB5n2U8kBAYEhTghq0JbKPX42tETLXC+Wy9ip65z2q9JpJvIWeJMPtO4kYBxzj2rM024m024nEWIp449y7lDq5PBHoOO45HtXRyRtozmmk42ZzuqeH4dNae1ZEjuPNESCPkEn19M9a5pfDcenalPLcfvTJE0Sg4XbJ2I+hr0HWZW1XU7EvAZSrBpXAxgY5BGefr6elUptHj1Z55HKwC0Vp1wNxGPQeuKLxWrOZpR06HL2ekTSwJujWViAolVcc+taGkaY8c10hO7zAN8TDAHHYV2mnRDWDbGB1Qg+Y6sDyoUnGOf6fWrNzYRqssoWNZXO5mI6cY47DgdsCp0i97EpqSseX3+jDTfObJMUrcjOdp7c9q0/D2k2l/ZRsSVnJxyAFA7HNdZrvh022hwXF2Akd0pePJBGOoyR6+vSsDwT5euaS8sRXdG5j2jHfJHPToP/r1T5Y2ncv2suRXZh6xoyPeyW6+VI+Nu1CCCcfLz6H/ACK5m/tn8wxSkxODh1YcqQMY59Old9p/gg32p3EllMEcktMgYB8dww6kDjkVH4g8Ay2tySk7EsAViZd2ffNbW5zWnUg3y36Hj2qFSxADcHByMVk7QGJ24HuK9H8SeFZLcRGa1MAYZJzwfQ/jXPr4dLSLG0bA/eB2nB9weh/ClOEbdj0KWIVuxx81q9wu+IA5PQUyaxgkhImhNwyjhc4wfXNdhd6KbEc42dQxGP8APNZbacVkLYJBHTGajl5Ve90bx/e2l0POrnRZYnLqrPECeSeR7VTmmQTAFTgDJBHSvQNV0+WaNGSPCj5eRjNc1f8Ah4XMZeMkS5KlW4BI/WuXl5tZaBLlTszDMfmSgqcIRn0A9vqatpaRFkOzJ3bSB2NRT2slm3lupjdSME9++RRbyiBBuJbJLE4PXr0FOS5FcmnThUn/AJEl9ockjh4XBGMsCMnPse1Z4LW5VGDI+7B4JGPUH1rora4dog4ZWUnAxxj61YWzgvVAkTJH8WSMGsVOMr3OhU6lJ3vc5+OTaw4wT1wSa07e3WbJYDeOVzjg0648PXSymWIebDj+EZx/UmrFlYu28EkurAYA5FJUYvW56FPGU4q0yWy003MZd8ooJUAjqR/Sq13aIiMqLhsk5BPP/wCqtm4aVLcRMdgGTg561gzyliCMqTyQR0Fc7ST2PZprnSnfRmTLGAfvZAwTio7sFoiExnGQ2MYNT3BARSMkNzjHWohEZI2O4gYxu9KzlZvU0dGKhLU9I/ZF3N8crF2LqBAyOAMBiT8vPpk5/AV9b/t82zT6b4an2FHMjZVuMBTjnHbnFfJn7Iiy/wDC7rSIPueSBgC3bkEdeABg/nX2L+3TZLN4b8OTADO5oyGbOVJDZz36CvYwblTfNc/JcBBRzyUU7+Z8KXhEjHoCOMA9TVCH90z885z759Kuaopa4ZS7IT0KnGRVLyPKJLSM5c5+YdKmpdybufqk5JO0xURLguMY2jgMep9fpTHb5XDOWGAAcdD6UrblwBgZPJJxgU0kwEjkgck46e4rnjHvqXRcXKzJJJmtIgsuOOu0d/pQHAYNswrHk5/pUTuJokAcjLccY+ufT61IxWLAByTwMc5qJ67I25VzaKxsxy5wCPmIx7Zqe1ztLMMAEjB71B5oj4XBGQMnkHNIznaASQST1rwlH3r8p5XO5LVF5HVm3IAnGOO9TLO2NuCx7nHSs+3baqIOWI3YzzVwExqSSwGOQBn/AOvSlyyeuga9i+W/crxgk9fY1HFMDkYOMkkk8/TFV4ZBGRyDzyG5qcyNMpCoAM/KScZ5/lVXtrBl20uWFxHtK5Q54JPIpxYiUpnLAZKjPAqAhvPywUKBt4POaHkIkztDjjHNbUZOeyMpSSWqLpiyN+/BHAH1qSLAByDlRjJ71UeZ0j+ZeM5HOeKcs4cDKgA85J/pXYpNK0kcN03fdF6OYMFDn5QDhsfpQZPOTB4U5FUlkJkI7Edev4Yq7bqV3KDkDqO+KJcz0i9CKj6RZ5N8RtLNlqqXiRs4kQoWA6dP061xMhMjogbAB6gV7L460oXlg+xR8o3AHPbmvHJbc29zyxYknAUZ4/8A1V3QquStY+etONR8zuO8g8FyC3se1EqOmOSR+WBT3AKjaNpznFRkSnoAobr1PFXa+rNpSio2ZIs25dgJ3kY5PUU2IknackZyc9/apFVIgM4LEcnHT2pN7uGxxgg4zwR9altO1zaCdkyxHM5JB24zz2x6c/0qZnHlnBVCB2XvVRJQSGwCPQ96cmZUY5wAduCaLX10O6NWSXc0rR9uAcF853E/0q+ijcHLMy8ZxyKy7QCIHIY57sQcD096uK58zKYJHBAP9Krbc2jJun5m5Bah0DE4Uj8q6rw9pwmdI0eNSRuVmGR9M9q5ixAdAWJJA6k4/St3Sb020jBQTgjGOPqK0p1WnqkbRpKULtWZ6N4Z0XXopC+n3EATB4lJG4+xzx9MVpaxa6ylvK17ZGNlOBk4D57gntWd4c11BDHE8pALbioGSM9SK7mK6Grwm28wPGyEFpiR+GO31rqqR9or2+446jlFpKV/keN39z9lk2yptOdpBPQ+lQA2lxGd84yRgowAArpPFWlfZ5m2p5m3kYwa5aXR0flogrnqfUV5DSUrI9CnVbgnYr3WjxTwsysgKnIXcBxXOXGnzWjjzEYgDCsq8EE9f/11uX2nyxMxDMrDjpWBfQ3RUu8jPzgDd/TsKzUuV7ozqQlLXluPj2RoCc5x0zniiPCsSikNjndxWU63L7Tg4Xk5JBFSpqEsYBIJxxz29+a2U77tHM/a01ecTt/C+sGwVxPAHGQVYE5T6Cu/0S/g1udJppIvs8PAhugWLewPUAjivFLfXbleEKYB6OM8d6lTW9QgR9lyyxMNpVQAB+NPl5Dlac1flt8z13x5e6JC8AihCucF1Rg5H1x6DHvXlvi5Yr6/ikiQJEoADRjbkAcAk9eaveHtO0TUZWfUvOjkYZWaGTaQ2OCc/e57Go9TsXvnNvBfS3SK4KllAzjoAR2qVGMX8Wp57px5lfQ5W5iCAASMn+0B3rMnVg5KOpIHpnI78V6No3w9vdVmmWdViijTdvVwSfbGOvtWZrngaCxm8y1urmeLGCtxCI8HvjHJ+p/KnZwerO+dW0djjDdiMKnyoSBkirFs4nGC4GDtK85x2NdDa+D7S5RXlvGiBOW3RbgAOmMc5Pp0pf8AhGNMgk3zancPIVPlhLUcc8BjkAcd/wAKJTTVr2+RrSxMLaxd/Q5PULVdhUmNxk5Kg/pWIkZt3w3QtkYJOK6LULYQTMAzMjEldw6CsOQBJOQAM8nPX2ropq61PPxqgvfj1NWGXzrfarEjB+Vu1Yt2nlT5JGM+nWtfT8uGUq3ABzxg81X1i3ViAgyR+tUo22PLX+Iqo+8g5wR0GetXrNys0ZB6HPJxj3rNik3AZOB0+tWkV9wKnjPU100pSpyTitTsVpQ8z7//AOCbnxGNhq+p+HLicNBdMsiKBgjHofXJNfa3jO2yWIBJxng9R9a/JX9m3xdJ4I+Jmhan9sWMPcCJkPHykdO+eR+tfsJq8MV/pSXUO0LOoddpyNpGfz5rozRRm410tzjxcItRktX5nlGqaaNRsLm2dVdJF2lWHTvn61P8JdXNxp0ulzOWubN2Urg7jxkfgAAank3xXciEkAhiWIGPp9a5vwZaS6f8R9YcuY4pYFaAq2SRjk47kcD8TXDSlzaI4U435EerSsGXGOR1qDy1JAA47+9SqDIMnv8Ah+lP4UjA6e1VJNbEWv8AEiJ7dQq88kdh0NRL8pKnpg9e57VYd85GOGGD7io9wOQeQD3HWsW76NFaWsyvPjoTtGM59DS4yhAwcU6QCQntiowxXOeMU0uzIVSL0ZH5R28ke2BTvKHI6MDyKCd3Vwmfuknkn0pwwQT0OKFFx1uNuMdmJv2nv+NXLebAGT+tZz4LEKcn1FOimKcEA56A1fM9mHob/mq0bKFUvjjcaguCVAAPXvjpVS3nO48jPersZ3bixBLdQT1/Cqu7WWpXJpdDd2TgDPH/AOuhHwQTgj0pjqQ2QMc9xSlfLUEcknnjoMfrQpKSBXj0LgZZFxgfQGqssJYnAIUccjBzTUlwwyM7TnntVxiJQcNu4BzRbQNWY/kiMkgcHkEVJGQFPUnHbmrU9uNmcke47VWaMLjggE9fekopdDK0V0IrhQ3IG0dwOPxqkqmFshmyOhB6e9aEv+rVTk4HXvVC5zGM4JB7AZNPbU1XNbRDmYEZxz6UsEp3EYOO2RTEzySCAeA1O3jkZ5HpUOfkU5RttqaCyDAI6gc59alR+CCTgjketUoJjjHX0yKvRgOuCMH0PcVlCNnsQveVmVzEGcDOBUMqGN8DGT/Orjw4YHJUHgGoZoyMHBBxyD607OKsjWWySYxPm4yAe4pkqBWLEA56gnrSxja4OCT6DvUsquw+ZDxx5ZGCD71UIRfUzUY9SptBYk9BjHtSvHhDgEZ7+tTvDkAkYzTWTZGVJPzcZAyR7gf41tHblZo0viTIAAqHse2aVV2YyM54POeKeASoyMAdGx/nmmNt3dQCcZxU69GQtFdAQGbIPSnlAwOCRmlX92Pf1zQsgYDa3PY5/rSd1rYnnithrpxjHFRMAMA5FS7wQRnnGCaj3hiRg/Kcc0pPl1S1NE5WuPBAXYcdMfWgN3IPA45pjE9QDj3pxJbAwB9KL6q6I21Gg5yQKBno4AOOgOP1oaIxkYyST0AzSMQWAJwf5ChtbMXO1pYaHG8jBIHTmnEL0I49ar3Oo2to372REGM7nYKMfU4rkNS+Ktp5vkaZp15q8wYBjZoXC8+oGPzNZOSeidzeP7zRM7dgp5Y7TnAANZuu65DoVlLJOCSq5VAMM3pgGuTlsPEXje5C3vneHLBuRDCwM5PY56LyM+v0rZ0LwFZaGxknurvVbkD5bi+k3N74HQY9q1fNFWm7DclF2SuYJ1jW/G1sY9KsbvR7RiVlu71SGA/2Rjk/Xitbw/8ADa20KQTX2p3euTqMpNdyZZM9MdRx+faujn1FEbPGFGABnj8KzbrXEhOSQBjO4muaNaMb8iNY05VPiehri4SAlkIQkbTtGMj0P41Xl1LEbFPnIGcDFcH4k8e2ukxSSTzogUZOWA49h3rwX4hftQaZZNNaaakt/dgbcRv8sZ9Wrzq2LlT3Vz0KeG53oj6E8Q+PrTS4naWZItow3mc47Gvnb4h/tJ2qSTWmllrm4BwsiA7FPrkd8Zrwbxd8R9b8WgvLdlIGG4xRZwR/M8VzAuBEigIPmPAJ5A9a403P36mnketQy5JXkbniHxbf+Irwy3dzJIc5WPPyj/PvWPljLnIBPO0jkUqlWAIIz7ih5C2QAMt1YAZrSMktIo740lB2HIDCxLfIBkkEdKcJVYIdwKHo6Dhs96ar9mAAAxzS7OUZBkE46dKc532R0RWl0tBzuY2wOQ3INKHYcrGGTjgcCopZt6ZBBGOGznjtTBMzq4DENjnjqPSkpw0diJU4XvYsxnA+cgk9SOMVC7kB4hnDDGRTFBfORlc9GpzjdEHI2vvC4Hoe+ap1L22/E2pxitLFNEkilZSmYwBgluT7UiEW87ooyD0q1coWXO4gZ6ZrPupi0yTlMEkhmHUjt+A9KtpdESr3s9/wHAm3Zl2cHqPepYJEAO44Xk//AF6h1CU/u9oKhj270QANCQCCeM5qPh0bBwj9rcksyUZkOSHO4Erj9ac6omUOAeQRnGarpIUJBJBJ4yKkdhuRsAk9azk3HXcxk6qehZCy2Mg81CElAwrcBgeOPb6VJaYiTyFyFHy4PPHpzUxlF5AiSP8APF8yHPOP8B/Wq4H75ZEOSeM/5+laJ8+rKbdrSdxHtxsZOoxjB7ioNEhZUvbKNS+F84hTkgDuPzORVpS3mkYxnrjuazp7v+ydRWeBW3uPLZl4IB6/UVV0/hQUY+/z20Om0xlvtPgG1WntQcvnkDuP1q5FOGPJIA7nnNYekSR2F1dxxkvuJYsDw4I5IBq3bXH2hJFJ3Jk4UjoKKcJT1vZnLio+yk5dOhavHkeJWJBI7AAkDtzTba5cLgHkkAnFV2uBIu0HJHoetPtyN6Eg8nHX0p7vdl0lGVO6R0+k3YSRTuIOOxr2r4d+KZtNglsnuGFrInKqeTjkfXnnmvA0XoQPmUg5IP5iuz0DVlVYMttIG13HJwfXPpXdR5lpI8zE0+deh6Pr8llrN7NA8qNDLEUb5CTk5GD0478V8m3+i3WkXms6CQqPpczEFTyYgQQQD1GD29DX0gLmKTUkWKUywBCfOAwS2OCPbNeUfHm3Sz8R6RrNtGFt54PsdwAMksAOc9e5/OtqvLTszwk0pWVzynUWR3SdQrrIoI3dCMelUoGRFPBJI+6P89Kvalp7NHLbgcQESLlgNwOCAD3HPTrxzWYmIwS75YdQox/9eiCm1o0enC6XuDJIhKrxZwCAQQOQc1V02Y6feMQSVzkknOfUYqziOW5hdJi24lWCjAAPvVDUowrgxhmAPJPHNWpNbswrRlJc0kdTGgmR40w5cF1Oen0qgiyoTuyASQPYim6HcMLcSxOBLER0PzD3q5f3ANwj9pQDjIwT3IpyhK10TQfVOxdtZVQAPtLEDGGyMev1q7HNtYHaemSc8H6Vh4YshXAUDoBxzWlbylo1UZx69ciuWpSm9z0oxTjo/wATesruKUsrjYGGN5z8nuPf/E+1dPpOyO4ilgulEpAzIDkHv/kVyFlIsrBCisW/hI4I9K17FTFKCXEEZYAEDOB9KpOUVyoylGMXeL+7U9cstW0e4MaXEUBuGBXz4shmJ9j6fTvVme9a0AZ3LRJx5h4wM4H41w+mpJdKDFKkqRnkgYb64rpdI1GRkaycM0UoKAMMkE9SB6+9bwbkrK5y+zhG8o3+Z08N3Pb3AeKXzYpFDD5iNg9Mdzmut8EnSvFOu2+na/KscEo2xTuwyGPHBPQ1wsMMmkRC2nIUlSY3J5DDsw6jPv15pXvrTWHtrlYDBdxkiQxnC8dDjHXPpTlJRfvbkSrJxtudV8UNFbwTrcE43Sf2c/kCZTu82E4IORzkcE55HvXsmleM73xz4VsSl4Ite0hRNY3B5M4xgxse4I4I7+lfNXiLUdTO+eWU3FjKvlspJOG7deB/WrXw18WT6bIsUpIeFgdpOMAemf5dq4XKOsZipu63ue5a7KfEWkPqmmKn2SZv9O07ODazg4YqMZwTzj1r56+M/h+003TdTihYzRSMdsh4OScj2BJzXrVx4ogsb9r3TWEElwS0trI2Q69wT3wO+OwriviVo1p4l8PXOraZqsEUofFxpk65fA7oc9AM/wCeaqnzRV4s0mkn7p8jMshYjAVcY5OTn3qKOQq5jfiMjkryfyq3KkRvpxG5ERckkAnkVTKBW3E5LZ4P+Fd0akmr9Dmly31M17oRzNECSQeDjFV5ZHcjOARx7kduafNDi92c4A+8fX0p1y26XBQLzzt5xQvf9PQwjFPd9Ss8xWLqBjkgn/OasWE4eQDYDyMEdaimiSFQXzg+i5IHT86bZoPOVgcjPDHtScehvaNz2HwEoaPDKUwSACO/0r2bRo2WJSpzwBgnk4rxr4fyEBASW42qQeQfWvZdGf8AdRqz73AwzDjJ+leRUd+blt+p9Vg4KMFN6nWaYHGDggcAntXV6fGNhYgE46Z61zGmbnAAOSOuK6bTFLsikEE9GryZL3bSZ6dupeNqGjGRyB1Axk1VlttwIAOR14rZhtwF5OSTzinTaajIACQOvBrnT89i4pPVnI3A8sAZwB1rE1XVFWM4IIHQg9R612F5oQkOctgDII4yfSua1Xw7AG3vJJwegxgj3GM/qKLtrVnTGy2Rw2r+I1EL5AYnK7T3rzfxD4kucFIZSo4B4ByPTNeg+I9KtnBESSKQSxDDh/x7V5rf6c080qQoTtPPOc/5zXVTdrKEjOq+WDt1OY/svVNYkeQK3lcja3XOeOaWH4c3LvI86MhU4KlcHPXGK9G8KlLVXjmVlQkcgdsfrzXSma0EYIIBB4I7e9fTYacIK8Nz4rGKvzvc8I1bwrFp9xGk+MEjIBwcdyK6/wAG+DPhleypHq3iE6U+z5kmYvknr7ADj86j8e2QkWeVXL7iWwcEDjsK8huLiWOUkFtytggnIHrx+Veiq3Kmef7PmVne/kfV+hfC/wDZoSF/7Y8dSTEjaIoImjGM5xwpB/Gq+taJ+yroduEsjrOqyqM/6KHLH64wK+VJL+bzQ6OwzwecgfhVi1eS54K5OcAkdPcVDxFSWiepg8K3vKVvU94tE8Ga7rJ/4RDTL3S9K8pV8u+Yl3kBOWAYkqCMcZPNegaT4Ktg4e3CqAB8oXHPc/nXmnwo0iaTaAGYgjkZ+UAdP0r6S8KabFHEhcrkjJ71o+a15akxSg7RZy7aC1rCgQNkdcjOa1NHaeKVEKZA6sMD6Cur1i3hSMKhUOezAdKp6XaLdOCoIAOMnufWvCxkINc0kfW5biZpcstTSt7R548lSBjJFRSWDqTt6joDXY6PohNuN3IPtg/lT7vR0izgDPvXjKfutWPpI1JLpocPHFLHKAQCMcle5rasxKdgB4znBGaW6sykmQMYNWbGMlxkcelc7v00KlFNcyR0GnwAkHIC4JI9Sa2IISecjn2rKs3CkErsGeT7VuRujRIUIcNyW9q30+G5hNW2Kt6gQZHJxXO6iCM4/Kuou0QAjJI9QP6Vz2oAKpyB+dEoNqzYopPdnEaqGIYkZ9gc1zMyDziGcoAM/MOD7Zrrb+LDMTlgT0BFYd1ajORznpzXJyRT95HXHRWZFp1rLNg4IB7HtXZ6ZoKz2CsBl+cgc9D1rn9DUxuoIAHp6V6No8wdEHpjB9K6PaKC0VzOdRqNl+R5t4g0ONJQAykkZbHOM9K42+0WJ5CC3OeQRxge/WvdNc8Oi+3lAqF+jAAYJ6+2c15rrfhS8SUvbpvI4OR39DXZha8aclzHjYmjLERtF2OL1DQoIbbCurgjIKk8V4P8UfDIy0ucqG3dOte86vpmqsJFhgcyL1VkIGfTJAFeXeLNA1+6j2GzUFiQRKTx+I4zXuxxcJ6JaeZ81LLMRSfNuj5vuICk5ySdpOCRVV5nD/MTgnHAzivTNW+Ht0Jy5CIQeQWGD7ZrPPgG6KeYn2dFHJEjHLem3AOaaqXdrkyw80vI43S7YNcqBtJDDIx0yf5817n4I0eO1hzK6QBcYV8gk9ua47T/AAPfxyBjASCQFZVPJ78dh7132geBNf1MsskEsIAALsSdw7Yz7UfWIQ1v9xpSwk6iutD0SLVLa3gV0I5AOM9D3FYOtX0mpTeQig4AYBR0B6ZPTP8AKul0P4QXrRJ55uQmQw80k4x2zXe6Z8NLayIDqHJAO5TkHI7CvNxGJdrLqfQYTLqVJ3nqeJWPguW4bzXDMD0AAzXS2ng1khZYwFcEMHYdPWvYIvDUFuRsjXIzg7enrirUWgJEoIAAHOAO9ePO8l773PWjHk+FWPObTR3j2lUBAAyePx61rQWOSpcYAHGB611E2mhGJIwOSRiqrRLv2knIAIB9K4nGJ0XvuY3lFFIwMZ61Ru4wzLgDn8a3biPAO0jPuM1jXIEZKoo5ycgDFXyq+5mld2iYGoxlnILAEDvziuY1IhWwRkA56V111l8kryPQVyWtnLEDdu74Hahy9o1bUzlywdmcxqRUK4TaDnr6VwPiWNULygkkjGzGQCO49zXdalIRkAfU+1cN4ikyruCSUHQAV6keeyuvwRxzUZRfQ861MhFOcqWyScYwT3xWCLgFtgb5gM5I6/hW1rjvNnDgAegrmizCXbkAL/DjJOK91O8bLVHxteXvdzoLSR1XAO0Y6jrmodQRFXGc7uCTx+FM0+TzijA5wDx2NV9buR5QUDIBGMDnNaRfKcy5igwVXBBBOcHHep2IEcbImNo4A7H/ABqvGFAyerHPToauQpsQ4OCRgnvVuaW5rG1mmyCLa8wJw5745wa9u+C1y0WjXsZkCI5DKQeSuTn8c14bE3lXgIwFZgABj869d+H87PAYoxgxj5wB1zzXn4t3ilFHXg76tOy+R1upSAF49xAzwxNc3K6xudw8xAOqnP6VqavIEY7mAPf2rGMyYAXbgDIwOo9q8+2nM/xPoKdTY0rRAcHI6A1owHCkgfKD6Gsmx25O75cDvz+Fadk6rKQAAWxxXDOnJe8j0oqe9jdspCAAFJ+lb1kPMHXHoKwrF900asQgJCgk46n1ro7IINmQDk9PWueUXy3bsdkWrXtY07KL92ADlW4Ix1FbFrFsABPBBwPT2qhbRbADkY7AjNakGEUZ5YgEDGcg989K5ZKUXeHU0i1unqT28YQZQKDngY61qwRjywSw3A/nVJVO8EgkECrqjoASPpVrna96WhpyfabL24FBkEH2FJ5bOMdFz0IzmooGO4BzlcdfenySFB8pPXtUKUpO1tO4nLsifzAmATzjimOGbDg8Hgn0qrvLHJH1wetPuJx5W1DhlPOaVrO5lKNnvqPWUKMbsjHrVeebduIORmomuAxBQchRuDDPPpUE4+QtjOeo9vpW0bz15QUmtJ7jJpSM4YDIz1rPurgqpyQQB+dS3DActwTwee3b8az5tuGR0DJ6Nz+FKMXzXTtbzMpT26FGa+Zm2gcEfeNc/fsjyhyWDLnGD1J71qXX7uNiDz0CdhWDcuASACBx8p7Eda64K7vJ6mUpOL5ovUo3BVmLZ57c1CkYaRXXrjHHHH9aHU7d4LcnG0/5xVi2VfMAIJ4zkHHNVNN6r8SOfqa2lxBCdwJJ5yB1P+FQ+K7CT+z5vmCkR7geDj/6/tVuxXIwSQMcDOMVb1mL7Vp7xIOqnBOBg465qKcVsdEKvsmmkcppUiTQxOAqFVA3qep7nHrU9yFikOHySAwAGQPfPrXmWt+Mr/RX8lEUFOxXIPv25IrHPxC1GUHdOWTJYRhQBz3r6ajUcYpW0XmfqlPi3AwoxhNu6PXi4kyeOmTTY23gMHDDHAzgEV5Zp/xBvEMW8I4Y4YAY6nqK9E027W9gWUKACPur0Fb0696lmfWZXm+GzG/1eWxrNhF4OT3zVeUvI4Dk9MYB4FTRRlgSMYH8J71XC+SpBDAZ4LckivTS51eTPeb51qyeFtsYQvwuSFz0qUMAp5yc5GRVVWYKAFBY9STjNTbmAww2jHJI4xUbXViYq3Qc7ZYZGRTXwDlMAnofSiQ5ClQHGRx6imyZVgTkA+lNq60YneXwDlBduUJ45yOori/HnhtblftkSEyAEEDnA/r0rtnVXO8ZAwMDJHT/ABqC9iS5gZSDsIIbI6D6VUoLlvJnmZjh4YzDulV2PniU/Z5XB4Knlcc061tpdSkwiY5zha6vxT4ZuYtSc2sTTNN90Yx+Z/Wum8LeDYtKBnlGZW+YjH3f8n+deXNSfwI/DafDOJxWNdLlfInv5DPCngtNNgS6cKszKG5GeDXa2921rKhYkIQcADrnHI9vbvUQlUIAFJQ8EEdvpUlywYAHkqPlB7Vboe5yvW5+w/2Jh4YH6tFL16nUWt6JIVUkMcdQOtSdclieSK42PxHBpkyQM4Vm5UHkkdzXQ296JoQB8wYZB7CvlK1BUJuL0frofjOOwssLXlSvsX3mzuG3IHf/AD0qoGQKQG2rjOCc8mntIIyQHJDdcUzaudx24OQADzmueM5Qfc8xRktHsQTBRGCRjceB3FUpMYJGSMdavShcYY8E84GcVlyxr8+8HDZGM9geK3jNz1S1+ZSlH5jpAGZdud2M59aq3LiJSckgjnAzS3LLKAFGMDHBJrPuWCMFBZgRwSefyqvZ8/vTW3qReTd7aehG8xLBDkhh3HahWEaMCQQTkGlMgLA5IONoyM8fWoRcAugJAJOCeam0GtS5WWmxM2JF+6cDuBVOQBWIUZz1q7JhQQBnr0PWoZADG0hGCQOGbJAH8zWtOUY+6mYRfKtDPlR0BIxn0IzxTIidpLAZXqR29KHujhkA288HvVQL5eSAeepI/rW0ff0Jl7y0epLLISeC2VPcdaiYuwG84HfIpTM4BBywB5YkYphkyg5ye1XOnp7sjGq1GNupDMw3BY1YHqSTkH6DtTHBJBDZ4xgigox5x37mmGTac4A9TjNacvMlKRjCF023YdPI2zavTv7Vatc/ZkBIGRxg9ay9RdVQuoJKjIXOMn0zXIS+JrmIlElwAfujoPWtqMZ30R9Nk+cUMrqN1btM7TVURV24XONxOeTXK3trHFcmf5VDkHaABg/Tt+FU4fFE1y2yYEkMCCeg59aualIsswIG9WIwyivQjKUUejjsxwmZ05Tprma+9CK43EnJB56Z/CnTOuQAAFJxgDpUfmCMj+tNkdfvgZJ64rJyPy+UmpNN6itJsGOjk8Y7VYVzKgDc4HUDH+TVRGLIz7MgHAPoafGwY5BxnAI44NckqcW7kxUr9yR5MKQchRyB6ep+tRtMiEDv6etKrAEg8mmPuGDnI6gChKKN+WT30GCX5stnk8HGfw+lIVAkJLBpOpIOAfw7U93Mi/IAhx1Azg+tMYIwJ3BCDyCDzSikjJwXR7jChk3kDBzwD2NMclSRkAAZNSRZVC4cgDo68n9aZdMsignjd/CP51umjOdNqNtbjI2LlskFVOCQOn/16lfEcZ2YyepzUMLGKLOBg5Iz3pjOgAOBg9Rmr5dDnhGy1LVlfFHAJznjGKtXBD4OAO49qyRgsMZUZ5IHQfSr0dwjRFM5bqM96mMNLtGXNJ+7LQpzDliCSSO56VVdmKEdSOQAcZPbmpbv93IcllzgcjFV2nboAA3TkZrZNrQzm9b3uWILZp54gqAsSACxAAOPWtO7k/sqyMcoAmkOVIPf0+lR6XaiZBkgemT1FZWs6i8k5RX3iP5QW5xjqKFeTvZEyk+X3gmtyYElZgXYZYDsajgdohl5cFjgD09OaoS3zspJfZ/s+mKjN0xySAcjjnpXQtDhctbmhMqFjuYcDJOKgWMJKu8fIRwWH6VRN2+/kk9gMdKc10XhBbkAZAxTtJ7A+Vp30ZoP5DoUwCScfWp7e1igheRwBxheKxEuT8mCDzk57VbaT7SwCk4BGeT+IqLT+0xRsS20fnzmT5iWK4GcAAVuLAAD1KDkBjyKrWVqA4IXAB4z3q+M7iByWwuDwP8APvWM31O6jDlXqLDKJI0KYIH3jjgn+lLMolOMDpkD1Ap6OUjKYUJknAGMVDLhojggEnrmpUZX20OqUrQuirJCDnPT0qOE+TgYzg9+am4KYIG4kEMe1VmkLMCQM5wdpzWnlc51NLWxYBD4GRyeDUwYIuQAxxj61TUGPgHBBwQabJK6yFiVLEYAxgVN1HUJVZNaIsNKAVJ5A7HnFR3LpjBGMfxHvUctwWYEJnAGMd6V4BcAhicde35VpHVmMp6GReXKIhUt34rAnn8zIbkKTj2rrX0OC524Y5BOSe57UDwnbOr73OeuAOtdkOWOx5tVuUjjV+fIxgE5p/C4PAOMHiutHhC2VCROc4GBgdfQ0f8ACIQouDcCQk4+ZMYH51unfY57PscfgsCR1Xg0EHaMDn1rqE8KIWcebjnqvf3p0PhHcrAygbR7dP55pAk+xyqZHUYGOoq7E/yAHPTk10S+EVUbN65PTnGahufC7WaFhIGBByMcDHTnvQyldanPbQzMQwI9PSmSOqkA44qaVfKYoRkt1qCRV4xySeaB6jjHuUEjkDI+lQ46jofXFWPNCqQOR7U0ghiQAQeRkdKdyWiFiwI9B6U/nYc5JHAOKCjeYTglaNzFiOvPemKw+MgLwMkHnAq6kpyMHjHPHQVSUlWAIIB6471ZhwAQCTk4z6VLKjdFqRAgJ3gg9MDFMZkZgMcgcH1qeCQFGQnC49ODURyCAdvoOKzTVz0qPvLUZsJAA74yaNxQkEcj05p28hyCMjOcinuqpgnBLehoujpSfRjOMAHGR+tNQBMKpyAMYHah/lYcZ55p64AJP50rESkN4J7A9DkdTQYgAQTg9yBSiVwDgDGMgnvRIzNGnAO7rxQnZ2uc2+pFyVGDj39KVSY2I6H27+tM+ZWUkZOecdhUgxJnBAAPPHWtUmzmlZvsOaQAAnJB696IyHJB4wMg+1GRuIByA2M02TB3AEgEjpxS5RONle5NGwYHPI65HemyOvmEgcMPukU5VJAAyMHGPUUrYB3Y6cc96V3YTlpYjXyw4BGSTnA7Cpt6HOFIK9ageMGYFMZyMgdx3p+NrkkEBuAfT/69Ca6k79Bww2CPlBHp0pr73zgDB4BFSMu9gVAUdgec0GNlzj5R9cipcm9BxstxjxhYiSeVAOT3qMYZTlsAdAe9XGZAuxiGLdMdsVWlUZY4Ofr1oSuJyV9Cs+WI2HkHkZpwj6h8YPTv+NPZEUKACc8EGmMHyTg5JzyO1WUo9bjjsZRg4GBjIpQAikZB9MCogzGQrgYxg+4pY1UkEjJ6HilcVl0Bn2IQGxxyf6URsZm3LgKRjp1pXxuOEAU54zmmbXBGMYxyM0LUWiepKESNAHIYn9KanyvgdOmBTSC54HPTBNP5CZ2kADtQVddh4wSehI7ihGBO4nA/zxUa5OCoIB7mldCpGQPfmgG09iaNlVcjkEdafAQWLdh0Occ1HCM5BGARxUix7iiIAcHoTQTFkv2radpADA9j1qeJd6jBAx71Fc2TwqryKwBAYEcZHt61VS6bJAGQO2aHC5Tm3uzQVB5g56HI46U5mA4GdwOTzwaiilExAUNknvxipYoSSSWyCeT/AIVny23R0UZWkrEUxJOWAJA64qDeI8kgAk8cdasNsLY+bBzgAE1WZVJIBJ57jpWfw9T3WnLW34DJXCAO/AJwDUi58wAnhR9OaBF5qkEDA6jNIyiNWOGAx0zQ5XVrmSjZ8zRbtZguSQQOgA7EVdinMhBJIP8As8VmW2cZBJPTGauwn5gAORxiuR+h7VKteMeWxs2chBA64GSc/pWvYXTiQEHIHOD0+lc5FKUDEkjBHXt7Vo29xsTKHbk7gc9q5ZvqfQUqisl1O907UirgKTlj0H+eleh+FdbldjGzAxlQAjHj34rxa01DyiWyRuPAz0rpNF1iXCEOQeh9vWuXnu9EZ117RWTPo2y1W3nggjYbgSAWjOAF9QO/PvUOosltKpQ8ZwQc5xXB+E/EltEQZ3Z2wVByOM+1dU99aajLiCdpR0IZcYOOfw967o1Pds/zPFanBu6L5uRJGQpAz0x1qFoDLwAOByRkZ96ki06J4/NdSSCArK2APw709s27cg49cVpT5pO70M3US0aLGnRpBsEpGCQMt3JNdNbrHu2MduDggjkEe1czBdJPGEYkBW3AdDmtKC4P2jd0GdwBNdUW1qmcNZLoakdpLJclnupNgOUhUkL+OOtaF3YyW8gkCI0W3JKtkn14qhb3NusqeZKqBmAyTxz/AErS1TULKOUW0VyzuVILQjzMN9D0GO9dUH/Mzkle+xTvyRYQXMBRElb5uAW2Y4I9ee3A96wZLO6EZdHILKQ3zY3D0OOvSl8T6qnn2tnaxvEjY3SqcYIHJOeeevFc5B4oOmTeVfHzgwPliNvmcDqce2ack47nNOEnszvvBGnJb2s2oGdop5F8mSFgTkHPQ9B3ro20q2uoEtlcFgd0pLAh044wev06145ZeNb5W2RWsrpMcCUgLsGehz9714rrNJ1g+aqSXJLFiwJPT8u3asotNamPLyqzZ7cmjWetWkFpchZY1j2RgjOMA4Ht6VxOkeH/AA3omtIYInt4rgg4tzho5PQj698461HbeLby6ZIopPJeJeJlPQAdCO5xXN2UaabrUWpw3bSEsHkU4IPOQR6f41pHblTF7KNtNX5GQNTj8L+PG1mdGltC/k3SLwEw3JwOeQRkeleyWX/COfEA3r6OrSvAqs0TKNu7PGMZIye36V5St5YXt1qL3sO+GefAUNkurYwcjoBwD0r1z4V2GheE7K4+wCRJLs7ZN8gxgYIGevUA1lLSXMtH+BE3KMk4rc5Txd8PJnu5ZZ0Mo8oKAwwwI/gI6YHQVxj/AA91bVLeGWEi1CZZYJo/mUngkDIxx6V9GT6tpk0oicl8KcSFht5GByeK4vUtesrS80kWzrLJc74HjfgqR/Fg8AEdCc9+a6XV5kuY2T5VoeGTfCrV/tLb5ojEFPySL26HHPU/56Ui/CO7hhAitGlJOAqkHGe+fSvobXLKKPT5wqh7vb+7LggHB4IPXtjp+Fb2iWNu0QljkMUrgMFA6DuD68/hTtHdA676M+WNY+FQt4h5Yk8xQNwdSOeuPw/yK891rwJcCZnSNiFB3AjaCfqf6V9p+K/C1xqkIMLp5wl81mK43AdgB0rzPUdEey1N31PRZ7kSkndGm/PGN2OeB7Dt61tFaXSuaQn15z4/8S6CYV3ABwB8uRk/nXF6jpk8SCUKRGByyHLZ+noK+lPFfhmz1OSWCxs7qUxyEbhEw2E9c5AwOeCa4aTwtb6ZJLaahEwVo/MhkXuvce5/z61jKMJLZo6JYnZaXPJraIkFC+DgfMw4ra0/EkCkuJMkqdoxyOvHUCu2u/hZJc6WbvT1lkcR7jAyYJHrn271x9vbNaSvC4KyocMr8EGuSeD54+1pK56tLFU5K0mbGmyBIyAfkxjJPUdua3I7CF7bDQ+VLwcnHNU9HMKwkS4LMeVxxWld3KtEWDEnoQRjOKhNpWkrHXSpKpP3UcjrMRDEAAkZxnj9a5W9uFBOWxXYahIJXYMCGIHOMkDtXH6nZJISCO2MCsJKN/ePoIquoe7FX7FCaZiSuCS2Tg+gqOOXdC6K20MOST1qWW2kk5HVRgZOOnbNQpEXDKmAeh56e1cqXLK6dzirTru+lmeo/slKE+MUO8qzR2+4bgcnLKOD6YyPxr7P/bmQL8MtFlZ94jumDswxtG3nH0HH4V8b/shop+KzTMWJCrCrMePvAnj6459jX2p+2dbLd/BqBHERjEiuxOSBuYDH1I7e9elhJc1Rq2p+bYFuOctrufnvqCqWd1wHAIBxnrVBpjLnajADAyvP1Nbt8EUMhAbK8FOcHH6ViZAkwvrzWeIly1GfrtSDdra+Q55doBJJBAGTzmiQvtUEYOeOM4qI/vGwSXJPy9ieen0qaWQ7AhG1lOCMY6VzxqcztaxSko20Ioxsc8ZHUgVaZCIxKUzg4GB3qBAuQ/IKndn14/z0qaOUNIBggE468CrU4p2ZVR7GjGV2gknJ6AVKHUgMeo7VXR84OzK4xgcc+tSrvdADgDj5h3HavDlUitIniJrZFiNiqlyVHQgEjmnkl5F2ygEjdj2pI4FdMsQCpAI6Yb0pWQBgAQCBuwo5Pv8ASs5Jp3audNOUUmpaMljU71Vjk55OOtXY4gIiWyD1247+lUYpCr5PJz95u9TljKSikANxknpWtKMldyX/AADOzbd3+BY2lnIyAzDhicinKWO1MKz9yB3qutquRuO4Ke3ersJUKhAwQcYx2/rTmpKPurQxk48qsrjvLAhI37yR0z901F5Lb1G3IUZ69PwpzMZcICVYEsfp2FSoQ3AIzjOamEpX5WjJzUlypNeZKkSk5AycZzipbU7N7BmBPXPeo7ZiPMG8qAMDHOc9RU0S9MfyrfnlGVkrHM5Sva2nchvYBMmSoIyBz0Ga8Y8WWKabqspQBUlY42g9e9e6gGUsAATg5JxxXl3xS08qsU/lHIJQFe+T1P6V00Za76HnVYQnLnZwnl71JznA44/rUW8lAM8DrntT4HKkpKMHoMcVHKdjHaBnHbvXpJanNUtG00xNpJGDnFSK/dsFQc7R0PsarxM3CkEFmAzknA+tTKoQup5HOMcZolHQUKmujHtIXwUOM9OegqS2VBs5A3EkgH8zUSBTuB6EZORn8KmiBRAQBgdiMVOyOyNSDdpGhEBgOx3DqBjp75pYLgO4deR6iqqXBOEOPpVkWzqgI6MPmwOntUy5X8juTjKy5WbVnKIiMjOR8pK9B9f61uWEpLoD364BP69q5rT04GSWXvk5wK07SdySyPlWAAI7gdKmKle8Vc9RuMkk9fU9I8OC2e6jR8JKwPzquTx616OumXMawXEI89FXa4t+OD0Jz157enevENNuZExIG+cHg7sZHpivVfCfjQJCtu7EZAbcD09vc13RqVJLlascdbCup79Jj9agcRl5ABgcAgZri7qdA+75mBIAA7e9eualZW2paYJXmQu24qgXJUe59TXlWsaKbe8YISItuOPWuatGmlqjmoVJQfLIzljGXMjFwW4JHb0NQ3GjRTxZiVC7Zy7cnHpUrRyAlSQwUjirViHtiQLZJoj1AfaVOOvoccVxShCXvRVvkeypyhDVaHOvoTw2ol2N+8G4HGQR0yKwbvTAHYEYcDjjvXokuqRsjCdJAFAUFuR17Af1qlfaWNTiHkBSFySqLhieuc+1SlKLTijknKnUXLffoeatA6FWyOGOOOQfX8qR7gLHsJ+Q8EHvXSalo88KIHiZC4LDeMEqOM/TOBXPT6aYuXJAJAJ9DXaptrU5pYdx21TLFjcEqFQjIPGfStaDUDbyAFQHJ4YHOK5gMbJxsyOCODjNSRX0suWlYk5wd3b8K2skrxZ59RKErO3yZ9J/AXVdPk1Z4b1y2+3lTjvlT1+h5FanxA0jRrLQb9I4lublVLQMpyQQR17kkZ9f6j5lsb0K5AkkG04yjkfyq/Hrk1rIpinuCB1EkpYfkTXLOHNO+xzTVOo/duv69TtPDHhO51myCAncpCyZYDDYyASai1PwHPA7mIIGU/NGzHdnHOAAR+o61H4V+IzaXcOk0Qkib5mRWxliMA9OT0/CvR7D4l6NNbNcXd3NY7sKVKLn2AIbmpc7S+HQ6oxqP4XoeAapYxSST+XICUYDLHGxuhHtXL6to8tq+5gQGOVOOor3jxlfaTrNvd3GnOzxHChZgBK5HY+gGPSvJfF7E2p+VgTwdvYe3rV0a3M2rbGeIpyq0rS39UjD0l/KkgDE7genqfrV/WLQPGWAyVGQR1rG0+UIF29FIH0/+vXVMonsQ4Kl1AIwa3qvayPAjCK0Zw0StuIDbgDnOc/hV23kIXktgnjioriMw3khyPm5IA4NSbjKDgKSMDkdPX/9dVBq/Mz0qcbxupHSeHrhbWaGUlFEcgkGQcjByOa/ZL9nHxnD8Qvglpd+7gXUUCrKAc4ICj65Oc4r8VbU7CNxLA5BiONpB4INfpH/AME4PiCLvTdX8N3Eg3xANGqnoCoAGT3GP1r2JQVXCO2rRliWlT5b6n0DrSeRqUqSowUAMpUFsknGP8+tcj4jkk0i+ttTieRBEwUkdSCf6cV6j4qsPLuXcAnBwBj9c1xeuacNT09ohgj5ioGDknHf8Aa8Sj7utjxVLkd3udvp11HfWMUquXLxhi2c/N3H0qYAggEgknAwMcfWuJ+EGsfbfCYgkbdJb3DxeYT98A8H6eldvgCTA5/Ctnbm2Ik5OV1sIF3cnmmBN44Gc9M/zqeVhkdR600jcMAc54x0/wDrU5FxV9CvLEdmOcgc4quV+QDGRknOcVbLtkev0qJ0+YttOOM46Vj1u9g5e6IUJwCRjBqOYGVgAcAHt3qYEPwQfr0qPaA2d3POQBj8avVq2xo47coixKo+QAnqMCm7QASfwxUjEBTn/GoG3DOOhFOKV73uJc6JUlKg7SRkc1ctbkBUJJJByGNUEkCY+8CRgkHgj0P6flTix+UjAB6E96fJHcz33Zr+YJc7emKYAeMjIzVS2lKEjBx03etXkIkGPfsaU3yaJDk2le4xfvk8AY4GKlQnOeAOwxiopE+YAfnmgMEzu6Z71cZcw1dq9y4qiVGBPUcH3qpPD8uQquAc4Y4x2yKmjJOBkYP6VOIRJlOCD3JpyclsNKK1Zjk7gRyMe1VnJyBjJFalxAOQOOuCO1ZroVfg5btzUXvoJy6DljLqMjHt6VF5RyMjGegarEW7geh6U/YME4Hy+/8AnNJ2e6sTzWWxXBETAngDvV6GYMAR+HvVabDKQBz9KkgIA9TTsuhsry0LwO5eSRxTJk4wSKh80MAQQBnkk09ZgwAIBway0jeJNmmQSx7X3A9sf48VJGQUGDux3NJcyF2O0defpUMRKNg4GTnk0eaAnaQkZcAEdADUUi/ISOTkY9h3pZcDBOcnpTd5Hfge1F3oyb30ICBg4B65JOfp3pyuVyFwDxkkZqR8ySHnJxgNUMqO2eCpyfu9h2q7X1ZpyJdRJWJ6kZI5I4psK/NgjOR1z0/+vTWXcwydoHr3p808VhA007rCigHfIcD86bko7ozmktUKUGcA5OOSKYuADzgA9D/OuWk+JmgW1yYkvIbm43FVhiyzPxnOF5rObxprGqTPb2WgXkbyEeXNLEUQD3Y/nxzSabfuq/8AXc0bkkrndLcRgkM4CnqS2Ky7vxXpFq8ofU7RHjGWi89d4/DNc4vgHxJq6vJea+LSGQkG0tEywH1YEDpn8a2LD4XeHtIMbmxS+uUGTcXoEj59QcVLTv7wotWuZMvxO/tDUBb6VoWoamhAxLEpClvQkgADpznvUP8Awj/jTXbj7VJqVv4fBJAhWMysq+hzxnj/AOvXocciW9sIlIjjAxtUBRj6CoZL2NFJBHHqafPSjrbYOWctXocdbfCmwZvN1i5utbk3bs3EmxM98IvGPxrrNPsLDR7cRWltFbRAbRHEoAFUL3Xkgzk7e+QcYNcnrfjy10uN2nnEQA5duFA+tc88UoptWOmjQvomdrNqiRMpD7NjFlOcYPr9fesDUPESWZcmVQvr0618++Nf2odA0RpVt7j+0pFyuy2OQT9T/wDWr598ZftKeIfEQljsydGtiMDy2JLfUNnGa8p4uUtacb/ketSy+c/hPsHxf8YdG8MBpL2/jiwMja4yT9M18/eNf2ryxeHRLV7xnBBklJVAAeoPU9uMV843l/NqMrSXDtPMx+aWZ9xJ9QD0pqS7cDOMADOeRUyc6ivex69LLLK8jrNV+IGteMbxzqN+5RgcxKcLj0x/jXOXUEtlchCNyt8yk8Aj61XMY++hIKnJAq8zHUbfBfa6jAI6is403SXkd0acaOqJoT5igAqOMY9KSNTtCFOQSeR+lVbVjbHDtjHVsVoM6qmUy3Ga1hK6902fLFcyY2NQAQCAwOVOeho8syYJGQpyDnvUYlRGHQt1JWrAnAQk7cn0GP0oab1aJemskRyxNcTFmAAzzjv68VJay/ZCpABQEEBuh9qhe5CKCyGQZwFBwRnv9B3ppAlLAnGBwM9feiKaXM07ChH2isy1OEdmeMqgZt23sMnkVXhkPmkEFVGcjHekSQRoNxyAdoDHOaa+VyecHuOcVacZq4JRWm5I0hVC4GQD09agUrIcu5CHr3/SrEEgGVcEpjv3NQyxkS5ICpwRtOfwNZqWrUkHMou6C4kwhQgZXoScfpVHyzcW7qdr4G7HY/8A1qsXC7mKAZPB5H9arhjbsyFSBIMFh/Kiye6N5VIva7Hb3vbONNhiK/eJ659PYU2wJt5CgO4Y5J7AdaWzdYpGgJKEDcAecfj61A48uYMVJHIBxnr3rRWT3OWy6bk1wwZi+BnPBB6ipQ0bQgO3zHpxUDNkEkDg0yGUGcORt2sMAevr+dS5LW60F7JvW/4l+znwpTPzdCSPwNLhYhgchTxk5qOcDdmMBOM4Pf160SIHh3HBB646VMUnrsa7aWLEpCMkh4HBGTjNVtZtnmty4QAg5wD+oq1Dta0BADAAYyafdK1xanbIFHowJFQ3yq61OepCWriUIr8zWlk5wJ4YzG8iDG/nr+Fa6eXBcRGIl45FDMWOMNjniuc0qAtPc23mgSRkuFByCOp4rZaRm0uCeMR/JIqSsxPIJwMD9Oa6I8nLzc2vYufNKkpS3NC4t0iffHgqBk44yarpJuO7OKcsscsJBIU8gKKgh3ElEIwD+NRfmbizlScb6m7p13IT5buzpyAhGef6Ct7SJIpS4ZwjBcrnOC2elcVAXVgSzAg4ByQa0ra8EFyil/mb5l7Zx1q6ak1daGEqano9Wel6KZ7iVTGXVyCWVep7kYFRfFDTItf+HF9aQIstzG4nVsDKMoPGevPcVg6b4hurKXzYJpIXwcSRsVZeOoPaui0q+N/ZFJSJASWKNxuJ65I7n1r0oVVUhytHzuJpunU0PmwubqztJw+8lcOT0Ix1B+vrWVdWskV64IQJgEFTknPY+9dl4t8P/wDCP69c2SDy7S4BkiXpweoB6deeK5O8LNCkhGdp8vnrwcZP+NKLi5am1N6KV2RtG0i5AAK9GUY/A1C587CHgckn0/xNXYlTySBI3mHOFVcn659Koxl1fDJk54wetaw5L6IU0r3kV7C6ayuwhcDOVwRwc10UciPatAdpJO+MYHB71zmo7opSQu0nDbccj8e9amm3hntImA/fxDnjG7nmteYz0i7W0LS3BiXO4DB5yM5z2q4kxeNSGMbqMjbwRiqUybmEkat5T8k9gfTNE1wYUYoM45wD1rCUO56NPldmzoYWUYcAgg7iFOMmtOO6eVDnnBz16e1c7Zz8A4PzDOGHI/CtO3kzkO+ScYKggGuOa6s7Iy+yzqdEncSRusrKVODuPX2r0TRb7bsldw1xuJBxnHoQfWvI7ed428rftIAO4Hqa6nRtTJjRjjeByCcZx3p0q1n8LsZzpU5ayenoeg+I/OitEvHlEsMrDDKCNh6YP+cHNZemalFY3XnlpTgZeAgFHH88+wplhdLfwyQ3MrtC3ICkDDDp9eazbmCez2rOu2UEMAGzgEZ/PmtL/aUdzz3yQfJ1OmTVI3vXtJwHspl3gF/ut1/McVyjasbDUjOj4iVyAB/dHXNFzM8jZKKDt4OcED1HrVSbTlk8+4QnYyqCpzgEdSB7/lW3LGSvoChTWq3Owm1SW+sYpFfEnOMc7PQ/U8cY/OqeqXOpzwNth8pwVViyYQtwOvQE+hrJ8N6yFzDIAxxgbgcD3rqpPFEkWky6ZJFbz2jyCRmZPm47Z9KzahbW5lUptW5T5/8AEFlc2WuXouCofzSwjUYCZHIB785rGu1ETIwAI/iZj0FdZ43ty2r3G04Rm3L82SAe1ctIpEcsJGdyhck9R6GtoLonsYzagtXuZd029Mggyf7OcVCibYgMHK9CTn9asSQi3c8Fj6ntVFpmEhQEENyc9q0akmReNN2fUdIS0JYnJA9elNsm+cLkDJ5I5yKlVlSM7ipIIG3B596gEipMq4ABIwQPxocXFXkzWMY3SuexfDtjCluSgD7unbHqTXsWmhTsIOQDwcV4v4EuJGiwCMDaAFPQ/wCcV69pbYVCSDgdhjmvDxL6U46H1mDamkk7JHe6MAF5Jz3zxXX6WowEU454PvXEaNIHZOWx3285/Cu10uM7QQTnIOa82rtaSPUa7s6K2j3AAdh9a0I4EfBBPTkVStsqnXPrk1ftfmyAOeSOa5I2T12Jc5RVroinswCAAayrnw1HdkiVdysORjOa6mGLfGNxJY9M+nbmpo4A2AB36Vd+Z+XoEZOXU87n8AQyIQUyCeCB0FY178KbW6RwyrGMclgefYY717QNLViOACRzx0oOlBcgjNacltUrFu8lZnzlf/COS3wtvjJBIDDPA6//AK8964vX/A+q2mUiR8EHlRkJ/ia+vX0oMpOwEHvjNUpfDNtdIQ8QJ6Zx0ruo1Z01pqcdWlzK9j4J8Q6VqNqNjwlwRzwRk9/pXneoaNPNdsVgJIb7pGN2P1r9I7r4V6PcnfJbBieRt42nv16n8qw7j4GeGJlYG1RCTniIYJ/PjNdiru3NqzzKmDdVpw0Pzs/4R2+QMRaMQOflBJ/Ee1a2i+F7p5ogUkZSwIZlK/gPWvvE/A3wlZuhSxick4kBgAIH1ycn8qenw70OxlHkWRHJJ3NkH0wOw9q1eIjHW9vxMfqEqjSbR85+C7XUrApFHZS4JB3bSMH6/SvY/DthrskKRvbOkGSyORgsT7jjH+Feg2WjWtttCwoMHcpCjNb1hAlsoCJ8vfA4/KuWWLlKWjfqejHBUoLSNzi7XwZrd8AZogARuGTnIHeux0HwS9sELsC3cdM5rctZSgBCjk+natBZS3TOK4q8pTd7nVGjyO6VvQbFZi1jBxnA5FZ2oSjaemR2Aq/cykKDnHqKwLxzIxOSDnqBWHtFD3baHQovqZU5KyYxkfTNPgVzKGyDuPQAACldASRnBI6imqrq+EyQOvFZylHsbxWt7mxbgkAE8GtSJyu3DAcDBAxzWJbMdo5wR61owzYXOeRz1rSKFUSepPLKecHODgn0NYepyHJCdB13cflV26ueCMjPYZxisi8lDjBOM1MlZ6SCnFJmJelC5zx64FZrQK2QhBOckMTyK1LuME9MnvxVIN8xwACD+dck1Lmvc7unuDbe3G8ADPqM5zXU6Nc+WcMc+mO1YMSljvHHPTGM1q6aQCMmuiDU9V0OdwlJXOvju02qNoGOQoNQTiNwSEVSORgDrnr9arW8hbhBuPTr3q55fmIcgDHUEZz7itk25WM3RsZF9L5rZdmLrwCCQB+H4CsG60+1vFZJYIzuOSzKCRXVvYCUvgc45PsKzJtPIHyKcEZB68V2Ko7Wv+IKnFPlONl8I6PcSBZbVCBySBgn2zg05PAHh64wf7MiKjosqh8H1BwK6lNNBBZgRxnnjNJHYFsBOE5wexqeeb+EUqEJuxWsPBmgWmJBp0Yk4AKHHAzweM/rWgmlWW8GOGIMOu0Yx+NPt9PeMkkkggAE9sVbgszg9xnGcdal1HtLcmNGnT3GCLbtMRKgDBLc5/wpohUA5Rc889fxq+kAC4IwSOmKa9sxU4AB6DNcrlLWwKEXrHQyXsolGc5GBtPr+NQSw4GF+UegrbFsW68DHeqlzbnaQuMg85PGPWsZcy1NbqK3MKe0yCSARjPHFZd0oEZAwRnsK6CQMzEFQyAYyOMH3rJvoVgQgkBQdwA5wT3+tZ8yl2Be9puc7djHAx071kXsYKkg5Ppity/RlIAxjPOTisO9TKsQSfUYpqMpPYGuV6GBfyLsO0neDgiuS1eNnfg8nqDxiur1BCC+BjPIBNcpqbeWr9c9cnJranTjf3dzlqr7SOM1CZo5XHQEHluefTFcJr8iENudYyDwpPL59q7jVmDtl35I9OtcPrxjwxUZf1r0afMnZo4aydubqed6q7q7lwTycgjqOw4rnmINxuwcZ79vauj1ubBJBO9SAdvVT6VzKOzXAUDIz3Ne7SaUNj5is/etJm/aRL5KkA565B6/hWTqj5uNo5UfMc8cVf8AOCogBwAdr4OaxryV5J5FAJGcg+1bJxOOXItEIFdoyy54NXoEC2qnO5mJYnnken0+lUoWY5QErkc471puhhsVBLEgAE4zRK32RJL7JThiEd7FuXeSdyk84r1LwpCbWWOeI5YIQSSQAT09q8ysXH2pC2PlOQSMmvUtD2G3QgNuA6g4GPpXDiG0tNLnq4JJybTLl5K8jbpGDnuPWohIsoHygE9MnpTriRQSFUkjqT2qJX3yqVAAxyfevLkpLf8AI96jGyvuaFkxUAYyCa2LWAAAk/T3rKtU37QwxgZJB7+orXsm84rk7lU9CKwlPlV3sd1KLivd0Ne127gCpyDkGtiCT9+hU/Io5Hqe34Vl2MO2Ms5B53AgcEdse1bNjGd53rtAOMGuCc20zupJy+M3rMvcLndweR2rZswYwowTx970rGsSd6iMKVP8Weorei3Mg2gbsfQVi0rX6ilSfNpsX7YhsZ6ds9qufIjBi4GemfWqMCFYHLuTjnjGR9BVu3iLpnJKYABI59qS5qitpcu/YlFxn5cY/Ci6KGMYJK4Gcjqe9Lt8tgMA9v8A69EkYYDBIwQSPWqa1tcmck0kyGPBAKljgdTx9eKgmkZZACCAe4qwZETfuJGB8uB1NVJW35YEDHfNVJc0tCeW70Gt5jykAfLjgAfrVSW4CkjcQMfWn7wnIfjHTn+dUZSHJ9emRU8skubQtp2I55izcHgVTlnLAgduhIIzUlwuTkEggfnWfcu6qWy2TkGqpyimcrbl9qxm6kzEkjoKyJmyCQ36Vcu5pUjlIZckbRnPFZ2QTkrjdyQfX6V0PkUuZa/eYOPmIkYlYKxz3Ck9a0YrYJtCg5781VtUDsAoxg4Ax0rRtYXjk5YODjpVSqKp5ImMEneUi/a2uSD3+laFxaBtOxvLHBBBqC2yMcEEnAOcYI6gjr9DWskTPZOp5znrWDkpSSSt6lyuvdZ8z/FPThaaiGic7WBG4EHIP+GK8/t8oBvBz0+U5r2j4j+Gn1C4ZLdF8wHhievtmvPj4E1VPuICSORnH4jj/OK+rwsnUhbewpYDGV7SoUm4+hhwgM4I4XHBBr1nwRexy6XAgcOY1+YKckDPTHc156PB+twOwksGQgEgM2Mmuu8BWs1jckzhockFgQQDgdM9evpVSTjUVo+p+gcKxr4XFclSm43XmegB90fI2k9ulJO2AMk8AAH+VKAJCG3ZB65PSq8xKSgHlR3/APrV6itHU/Y5JPoT2vyHJwQDna3epxIGLYyQMCoIULLvIO005NofGdqnnOK64yb1ijWDcU+UbJITgZ5/KmxsWB2/Mc/xcYNPIIJy3BPAOOKWPJYhsjjrjrWPxSukSpuT0AhzKT8gAAwAaWQcE5xk5weaWKIKAEHHYEZ/WoLoumGU4UcED19aFZPVCnF21KsqB5MhQ20jqODTzMEXPQdx6U1FLqHBB54FOkQMhDKSDnIAzweCcd6iUebbQyjyxVkRuzyFJY8Blz17g1i634jTS7XeZgJ8cDPIq1rGpDR7WYzOMIR5ZU5DDHAJ7fz4ryXW9Wk1O4clgUJyFPauScns9GfJ53nccqpPkleT6Eep+IJNQ1Mzs7B1JKncWIz7mvVPAPjKLVLYRTsI7kEBQTwQOv4mvDpmMch2jnPODW14bupbXUYZYsq4IIYdSPT61x4qEZw0Wp+Ewx+IxVdqe8mfSjOOCSCccAHOKcZF2kkYzyMCuc0fUN1sjA5DdFZskex/xrRGo72KgAnHUfyr5ySjfl2fod81OlLle5JLcDBJBIxk9zVOVxIgJ4HY4qaU556EVXuAXAAYZ7e59KUKbeiZhUdtZFd2KsdgOQScrnt3rPnd5GwBnGT0q07sJ2UggKobcRwfbNViChLBiRnv2NbN8s7W0HN6e7t5kaSKFJZu3HPFVyXklLA5JPB60+4gE6bidoznj+VC/K2FAwemT0rGaUXa2hUpxSta7H72IK9DjPI4JqGSQCXJODjpU0pIXAycnrjp+NVpYWbJJALA4zVSSXvKJjKV18KK8qlmY4A/DNRMCFBwGx1BNSzyO0mAABjHHHNCoMAsOcd+/uK1haSvumYybataxU+zo+Qioiqc4xjJPU/WmFRGTkHpn1qaUM5G3AUnvUZyrFSSwI2kDuPQ1qowt6GDUl8LIJJQE9Tn0pFjBXjnJ3EHvx0z2H0pxT5iQox6GphCI9hdsAnGAORWvuyV7mqnzK07GNqmUjODyB2HevO9Rs5g3mEEknJBGMV6VqVuZowCCC5/hOSOafNYx/Z2Qx7UwOM5Oa7qEpJpJWR6eDyCWaOUlKyR5DJOYZCFbIHQjpW7Z3xmhjDZ4HUVH4h01LWYlBlG4AxjBqrpm5AR0I5BPeu+UVvHU+Vq0MRl2IlRb0/A21kR3w4JbB2hiMj3pyMSuSmeeNxxg0iOF3jhywwHHYmlQ4xk49Sa4J73asYe47xa1JOgJAJIGQB6/WmqOmcqMfdwM5+tOQ7MY4Xt7+9MkfdyBg1Kjch1NlEQdGJAHqxPJ9qiLsQDgEKPlUjGfrSKeoY571IpCKAWJHOM96HHlJu3vqIJJCV44PB29hUZIVgCAcng9z7H/GlkY5ACkemDxUPls44DZX1z2qUlLcJNS0grFoumwBS3I5A7VCqAsSMA9zj8uaRFKbgeRjIxTlIkU7uCCMEcfhVqMYrsxRjK26Ek5jCnGeozVQuAwAHB5yR0q7Mm+QgAEnsR1qOS3KcMBv6Gr57qz1Majd9xBGD8yAL7AdT3NQHKuXx+Ap4eSHAc8Z71IQmC4YDIwBnvRaW6Rm7NfEUZ7gTgEksAM569O1KqFsksS/ygEnt6VH5R8zABUA5PHBzUhZkOAARjnnvW6l5GLs9zRtL1LaTY6gKynLZ5B4x/Wqt1o8F3Lshv7fcV3FWyME9OcYFVZXbgMCT/ALI70yS3hlQF0PmDgMT0HpWsIdTGVGL1bKcmgO2SkyFQcfMdpJ74Hp/9ao20meLjIIzgDPStF7ZZEQB2BB5UnIIqGSzkjyEmOcg884HpV86Xmc7p073jcz202dVJ2EdwAajntLleHjZT3BGK0HjnjdfmJ5xwc08rO43SOepBA7iqUyHTn8OtjFW1YHOCCBkkd63dKsMRKz4BPOMY5p0Vku4Ejjjoc8GtKONIQxB+UYUjpg//AF6551Hsb0sO4++KJBCCMgZGMt606Fzg7jwRyQO/pUD3R5CgDAOSwqNpo4o8knIHG3nmpUL9DslNPd6FqafCjA3DODUJmHTAGOQB+tZ1xqTRKA0g2cKpUDOOvPr9TWbLqrOSEODnrXQqclsYSrRS1ZryTHoCFC54poYyEFAcY5Vj/Wq9lFJdgbedvLAfWrzwXCLlYuB1PvTUW9GjjlX59hixOzAk8gY471ZSxDAFySPaqIkuRPgxNyMEFSKmfUbqFogYGQqwx8uc4PQj3p8iOVzZcEPlMoB3bgTkc49qIyz4BUIp7k9B9PWqLancRyFxCykZ4AwR+FNGpNG/zxSE44AB7+/Sto7WEpR2NFlCKGUcgkEjvT0fcAyMSCORiqa3ztkCJiNvIzjJ7c+lRf2zuDN5TorDB4HJ9MClK60D3TU2GJMkjk/dUdPT6mmyF+BnBXgg9Qf8apx6mWTLhgjEAALkipEu0RhlJME8DGTilaN9bl7F0KigFwQcZwp4H171DjypjhjkjICjI/Oo4NUgZsEM4UnO0cmpH1Jdv3CgJwFweKpRS6EssQyecpU5CryWIx+tRzgtGQCCCMBh05pkN6hLAI2GUgMB0NON+iICRntkjrVKUepKs3ocfqVmIrhgp6g5wazfKCsTurodW8mcl4s7xkHJ5x6VgyADGQCSB1PSr5k9huLIVkwMYyD/ABYp6vuxnmmYPzAjoeB0pySKqgAHOecU7CTFdwmQCSD15pqsCwBwCehzTJPnkIwGx05oJ8xBgYwM4xRcV3eyJWYenHT8amhOUJx+BFV1Ubcg5OMVLGG6A/N6etTYN3dmjaFtgJHDc5FJcRZJCnAPfpzSRj5ACeR6VOIzLC4GCM7jk+lRy9TaElexVcbFAJBzyQfagJkByQD2BpNpYMGPQZzQrvtOSOD6UX6I74uKWqFJO4Z59CDTHdsEEfkKUyb8HOD2PpSNk4GCeeoNK/cUp8ysCMcYPFPAbAHUkZznpSRqCec9cdKdg7jjAFTpciME1cg2AZ9/emDcMkEhR0IFWSoQkHoRnkdKgWQjK9VB7CtEYzil1HKxdAVxuHfHNSwoCCzdcetNjxtDFRnPIzyBSM+SNg6npV2Mbpa3JuXKuPlK9R6GkGGwD94+3SkDMyMBwxIGBTtroVAbkkAiptYTkiPyzGBg5PqTipWQDnIJ4OM5p8mEwOMjkHPemRxhGL4ADHknvUN6aohN9GSRSAnp7DPY1IyBmOWBB6c96j2q+ecHBGetLHE0QxIWDc4J9O1T5ou992KxUgbQAVHT1qvI2GORwemauxQLksQckc5PBPrUVxGrBSRgjrk1Su+hNm9irHGBgkgg55Y9aa5JXj5fXB6VIzb2IAO3oCB3qMpsJB5JqrJBqhhjygIJzTY2Kg54PoRTs4fG7BPTPakWIqSzEc1SS6D0ew5JOen1qMq2emOexzUnkh0JA59qbwuBg496CeR7MIlPm4bkY6+tSvlVck5C9B3ppIU8EcEdBjND7Mn5xu7DPNRqxx5VoP8ANKqCFwSMCmrlwS2APcVEu7zASQPQVZLZwucetWkzWK5nZCglQMksR057U6B/JkViMgHPBzVeRuhIHHT1py58kkvwOADS30ZOt7Gpd6qLuKJXAxHyPcen61mTMVOR0xxkVXE5QMS2CeMmia5bys8nHar1MnoW7e4MbAEjGBhvWr8c4dCAenXbWIk28AYwa0rE4O3GCTms5K3UunOzsXETcTlG3ZyGz0qAxsGIbkD2qZ5WDHBA2jk5qWIiWI7hksMZJxzWFkfQwvypLUqOiDGD83UHPSold5C3AyOOB1qyIQ7M3DDoc9qgcAkhDjsecZpNR7FWbfkAAjbAw5IGcmrgCbAAxGRnbiq0anaCex6Y6+9SxhzkgYxweeh7CsJW7HXRjGl0LSMQgzkmr1ltZQHIzkkHuPas5I9gIcEtnkMOMf1qWDqSvzbeozj9O9ZOCtex7dKd7M6GIAEKSD3A6cVoRu6gurgjJxtPJ/DrWAl7jIBAZcKSfXsDU1tdNEcsx5Pc1i246HpJx+yzrdO1CZZRgkKuCS3HNdbpmvyGRMP8pOCTkY/xrzrTtTMcr8iQsMFWOAF7j35roLW9XeroQgbAC54FZcsH0MK0pctm9D2rSfEEpW3EkbTwlsMARgrjk/TOM11FyW8rB2pnDbVOQARx+mK8X0jV/LgIMsWJAVK5+YevHp0/OvU/Dfiq2uoiLh90pUYZgeCPStYNR0bPDqwm9tiCa9kW7MUEe9tuQ2ehz0xWpBNqMsSrO6q4AwVGMY7Zq81xAipKkapEpJygxyeT+JNLgzsMKQoGQwP6YrpjVctjFwTVm7CW+nTx7bqdku7QfM0cg6jsBjrmry+ILee9dbZhGXkwIgpBXPGOf6Yps0IniYElViC5RGPI9eOvuKs2nh61tbJtUcgy2a7zI2BjLcf4etdvMtFfc8yaim+VtnL+PbCfSktSs0kkYwGYnDmUnt7AH8ao6NoI1J1u5XUzKpKhQDwOSD+Wa3fEHi221m9QvChgLF4gBn5vXPYY71h2kkSiX7PckP5jYi3dM1c3aPLdXME2nozU+2Ws0UHyKpBODgDr9OKni0+KSeO5UCOQDHB5PsRWHa2+6/jkudwSMkug6j147mtGInaJxMrbzgRjhgPes7Nu3Qr3m9NF6G8uoCNSqthyCCR2qtcaylnGfPdR2OTgk/TrVe2gURM8jsZFHBBAzWULcpfzyTiOcrhY9w6HnIJ9eRyK3jFRNY3WjRfsr+D7Y88rtJaNyUVQGU+mOn4Vcm8eSaaWFu7CNRkjBGRXLXaku/y8AZ2gZ4rAv7weT8gYD8uKUoqWty/Ywm973PW9O+IT32x3nZIih44BLHp17dM/0qhN4yVdYspLgogjkDyBTneMYx7cnoK8ytNRRYQC5Ld1IrG1iZEvU2FmYtuzvPB9Rnp9KmMbq6NXRUrpI+mb34iXMaNDMY/skSblbAL/AIH0A7CvRfBGvs+nwwGUO7MWw3cYGOevrxXx9b+I/MZVuDK6BcfIc844znnFd/4Z8a3H2ZFEpBU8gEgj+tCUraM8+eHaVlsfX1vrVlZXHlOY2KorlM/yPc+oBqa51mxicyGOBFmJYLtDY47DqBn+dfNVr4ulSQTmbIHBC5AJ7nB703UPiPdRybnlZ4wNq/Nkj86bckrkU8OpP0Ou06Xf42RzpnkSLMzTxSkKJEY4AJ6YHtz1+lUvj14MtNYu0msIALi3gVgqAEEHkAn8SM153F46NvrqTGdiJGCqwOcE9j9TXufhvWbbUYra4mIeZohGz8Z2gnH1xk9az9qua9wqNQqXa3ML4MwWeq+Aj9vsLW4nt2aNdyjJGQME9c44x1HNGt/A/wAMeJLGeWXSLaLcuAUUh1I9e/P1xXN+H9dX4e/ES90udx9hvp2nVWBGASM8fXJr1nxH4r0bRYrprWR5LeUZRnPOe+PYcf8A1q0jU9lO0W9dSaeGnGXJFb6nxh8Ufg5q/gq9S5tkL2TsQqgEBV7H36VwmoW9xawhy6SRsBwp5B7givqnxR4i/taynLyqYCCCjcjFfMHjqHF67QSCBX+YIuACR3q6tVVF761PrsMqit0SOdum81icgED7xGePSsG+JDDYQXOcbu59D6fWrjXciOU4Jxgg96yrmQiZi4IAHYZOa8SXMr9T6CliKU43fQj87aWD5yB8uPX/AD3qJFYXDlUORycEc0x5Fc46gjiksstPImCQFYE9OcVEYtq8jLEYmCj7up7J+ykhb4hojjDhwsRAxuBOSD9Mda+1v2s4xd/BC2nKq8bSoxboAFzj8yBjtXxR+y4rp4r3gsyJKjRsD1AByPpkg19zftPIrfs43SMd8iiGWRkGAQTkgD2A6CvTwym2u34n5Vh60ZZtdK2p+cUkRjWQoM7juKjjk9TWPIoikxkbyM4J5/Ktm9nJuShZd+MkKen4VkXCgO5BYu3VSf5e1TVTVRq33n7BKTvpt6kUiMT5oJZzjOOKdCNrgnOKY8TqyAEFioJCHP8Ak1JG4ZV45BrDR+8RHmau7EhDSNguQOozSCJVcg4kYjAVuhpxlM0xbJyuFOf0ojQLOHB5UghicYNS4paRRqoRSen9epoJIBGCTgAdxU6So8Qw+4jocYz71VVjsHQ9hxT0cqxyDgDAHoa8eceSSueHyJ+8kWjh2ABYJnBY9R7+9LllkwAQP7wqJHCKSQu49T3I/wDrVK7G4jBDBQRwe5rOTi3Y6eSTScnYnI37QcjJBJXjkdOalCtvBDHIGBzVVXcOMqyHGMMeQR2qcylctjPrihc3LZktOXUnN08WYwQXJyAR27/lUtvKAQCfnA5APrVbz4pVXchVxjLE9/apfL3TB1CBwu3cADkfXvWkF1lIineKv0LrTKiFwcnHIbj9aIR5p35wT0FRZKwgMONuMk9T9KlhlCKgByfp0qpezls9TKrKLdupZCiIZPJHf0qaGU7eAMk9aYyB0BzkOD8o7jvxUamQlghAQDofb+tbKqlscrlUSaTLwb5kKgKwBLMOpGOlc941thc6VcSEAqBkjsCa2ElypBPUZPtis3WIVu9LnB+cSIVKkHDD0I+oFaQqc75WzgqqpNWR4ns+0MZRnK5AxgggcVC0BjYl8jcMAEdKsGM2croOCp2soPCkdRikceaCAee3Oa9OO2jOBcklcgQpgEtgEcAnGKjVt7E5JAPGDxSXMaIYw5wwBLHGRikthum2AkRnnp0rSMXcpVNrRsixEAJMEHJHWnXNxtUAHBBHI5pGXEpXn5R1NLKolyGA24GB60+W7Ox6oltJVkGcknGfY/jV2OZmiIJIGcntnFZluPIXDjCjoPSr4l2AkliCMKAM1nKNnozrozSWq3LdnMowNp6EZB/PitazlVMAdR0FYlrIc9NvPJPvWhASmDkEk9c9fcVi/dO2EVJc0VsdHBcFymQCAdwyOldNo2pNG6YBznPA4x9a460cHAOBxyTW1p87EkBm2qen0rpirq9zf37aHrGiaw72QR2X73IxkkDpz17nIqhrzBsYOCR+dYuh3fyqI3bY3UcDPqK0b0OyndyMYwTQ4yve+hhez2McvHuICAODtZumT1A/WplhOQQMHGKjnh/eDcR9FBzmn2lxsfYTlc5Ax+dcUl7zuj0IT5lqiymmm6wjoACeuM0lz4dazIey1COIKfmMS8luDjnODz+tdBp6LNbxyLkjOcg+nt6V0un2dtfA+ZgMB0UD/Irn9pGndRMpwhzXT1PKr/VzaKItVhuLm1YbfNCglewwewrIk0ey1XebGYuM/Ksgww9AfevYNU+HMTwF7RyQSWMO0YHfknk55P4V57rHhi409RdPGYgoO8KcAc8DP+FbWjUajE8+VL32m9TgNV8PTWjOZ4pTInylSOSKwbi1dmYvHkNwNx5X0P1r1ee6nMW2af8AtE4yrXBBIHYAgZAA4/AVgWPhqDU3uA0xtpY/mClQwcnqM54/+tURqSUuWX+Rx1FSlP3t/mcEimDG5SPXFTQTDD7+VYYAbt711N74c8hwH/h6HPUetVYvD4umKQqzkZ+UDJIxzXW5XSbsDwqb507JmECqsGjYuW6j0rRUEsjSEcEMCexqUaN++ACAAD7wJBz9K19NtFbdBNAz5HyyKwOPbFOyaunsV7P2NuZle2sRqMoZiQSR1OMntxVLxpYvZRRgO8jMArAjAA9Qe/0roLW8TRpydm/A25kUDNYXiC7l1hD5UKOcMeSQSB/SsLq/uG9XllD3N36HnMcJhmGDhSxznniuw0h4roiFcMh4DEEfz7Vzd3H9nlIYEueg9K2fDM5V1yqsh6qeCfx9K7nKbhdJHy8oShPlloZnia1S3ul8sjCglhn36/Ssu3kKPvjAJYDBbke//wCuu08XWccSPNHEfKZMkZBJA68dxmuLjYLMUBAA/hIrOEnMcJ3dkrF8yo2xTtc5+Ug8Jnqfr719C/sa/EOTwV8WrAvK32edxC6k4UgnGc9+cZr52GDtJCg46A10/hDU20zWLS5jciWGRWwB1UMpJ9zxX0GXyu5Unqmi7STtyo/cnxRaR3ljFNBuYsAzEnjBGeMV5vIpDhC7MgbcuDjGPQ10vwe8XD4kfCXRtVRwC0Cq+3nOVBz+dZus2ZgvCSobBIOBgc9eK8CovY1HBniVE1N32Ob8KLD4Z1t7NHRIrpiwXA4z1IHrzXoafMAR+fevLPFtm8SwarD/AKy0OQOu/J5H0wCK9I0XU4NT0y2ngACsgLD/AGsc1tT5pISfOvQuSMDjA+poUnIxwBTXcZzjAPvUsW3aCeDgir0WjGmtiCVxvAABJpGjL44/WpfKCsMdAMigv15wOmMdaxslsyudRdrlSSAqQVIwOtJsAxkVaHzdMGmsgPBIO3qRUx0G5KPUpuAeQQAR2FV5Id4wSw74B61cZVLABwwzwcY/WodpeMHAC57nmtbxeiQt9blfyyQd3HejftIxzg5Bx+tTA7AcgHjoe9Qs4ckjBA6kHNP3rXTJakKrDIPfnJ9Ku2lydwBPPWs1GGQp4JPFTRTlO4JHBApu7WruCdzbDCQAnkgc4pCgZgy8cY4PUVnQXAVSoGBnnmrsVwS2AAeKiK1uHKpakgPXOV46g1PG4OCDg+5qPYSMkZxyaYwGFGecdu9abhGUkySXG7JAJII55HNVJIBksKtICVAI/Ok2jHPWs13TG2uqKEWRIQMDnkHNSSQIwyUDEcgeh9aJU2k46k96mAGzI9KG5W1KXuq/QpyqXfKgKOO350sa4AXoMH5j/Kpgp55BNQsC4YA/d6j0NJNSWgRXNrcIpT0Ix7Z/SpN7EgjqPwxUHkkhc8kfz9asRB1TOCB0OecVGrLjFxV2IQc5PSoJZCpBA4B6mrqqJRyB0qGSMBxGSA5+YJnkjuQPSqcX9rYpSj1Ghyy5Bzn2pnl7Dknr2rH17xtpXhVFbUJhHFnB2kbhk+nf6Vgax4vvPEMUqeE4pru4IzDcYCID25YY61Cip6wQueHK2lodldXcVmm+Q4A6+3rXPav8SdGtInjgmFzd/wAMcDB2+mBzk8Vn6X4V8Ua1bx/8JNPBASMm3sic89dxyRn6V0/hn4d+H/DIY2GmwRTsSzTMC7knuSa2lGK0b0M1O/Q5Cy8ReKPEt4bQeGruytAOby4Ux8eo9an0z4V38ju+o+Ir2aB23LbqBtJ9DkkgfTH0r0p8JhMkhRxk9Kimu44+jAfjWPtIQ1ii1GTVzAsfAXh/SpfOi0mBL3GDcgfOfqa1Tc/Z4iqSMFzjbk4/KquoavFEMFyGHUGubv8AxNHbsSW78juKJV4yV3I0jRW7R0zagI2yGVB3rPu9bjBOSM4715P4z+NGjeHLR5rvUbWCIdC8wBB9MdST7eteE+Kf2xLCNJ4dGtbi8mUlWkYFUJ9B3rgq4j+V3/E7aOFlLVI+sdS8V20Ue55QidypBrzPxv8AHrw54UtBJc6pGkuSrQKQWPPGBxk+1fE3i748eMvFbuP7SOlwEECO0XGR3BP9a89uXmubhLqWWW5uCCrSzyF2x7k5rjdWpJNbHr0ssjN6yPpLxn+19f3xaLQrQeWQcXM7FCfcDB4/KvDfE/xH8S+LpidW1W4uYCc+QrbFB9MDkj6k1z80rEjHA9qSI8nJyewNRCnC/NJ3Z7NDCRoP3VcWSUzbQzKxyA2R+Q+lTDGCScHGAenNMGNwJGOOKjnkRPKBGSWzz2GOtdM0tFY9JQVvejb0LO9Q6FwM+oGSBT5gHAIOADnr1qoJ/NIBIIGcYFW0jLRKh2hiMkjnP4Vj7vNy2Fyp6RZJazIJQm7I74H9KtIAWOCUz0A71QjjIcgEHaMbhwPrzVjBRt4cEgcrz3/SiV4q0WT7O65rE8e8gwn5nU8Nk8jtzUkU5VZEIIdW2kdMe1VmkLxpKh2OhyecEf41qwvbalaEyO4uwmI5MAcjvihc8lZszcHTfNuUoGCkkgEN0q0QjoMYJ4xVcxSWxw6ADAIYHrToJYn3KpBYH5gD09BWLjOnq3cc+jWo3y0t5GdgxLHGBk8VaJ80YHAx19KhACSHzGyM9SOlSIit1+UDgYPWnB21bBpz6aoiMqAeWTkA5AJ6Me/16UjPlQMc9RmnyoPMyuFA64705EG0kZyMHGRkVrHV36GCXK9WxkT5bJcF8YCj071IzLsAHVTgnHT2qO3iDSucMoGeDg4/GpPuDJJbnuK5lLkldblX/nvb1Iw5LHAIJ4BzUD4YjdkkVN5gwZQQfL9D0zUW5mLgHnGPqK6udNXZpzKJDOpa4jkHBAKkgdR6UlxhT8gKgjjmn25SSJ4y+HUbvmHJHtULyeZbmVMlEOGB4x2HuafNaxlKbVySEhwQwHTn3qGFQtwV5UA/iB689adGwinBIySOKSSVXnfcSAwGMggj8e9EuWcgpys1zbliUsxRgDjkZJqxAgMZQv1B+UVA7PBGpJXyyM5IpsbkZKcqcE4pez5Y3lIuU5J3toSWE5/e25AyDtYE9OP/ANVSxAyq6s/CnB256iq0EIGol9wAZeSTgA/4mrm1xd425UjnjpWMoaXjrcyU+73Mi4/0HUI5FLAE846nJ9q1LC5zPLAE3xEAoGUjHv8AX/GqWuK8K748iRTleP15q1JqReW0v0BJCiFmXggnHOB15q/a3iu6NKbcrxvdF6OUqGJVSM7STziqjPJbXpYf6oruBBzz6Yp9zMY7uSEkMCcgg8PjnP0pZUDlGjIcEc4PQ1pFSers0c0qcr9LEolyTvOSe4Jq1FcbEiTPMblhz6981SWXJJI5WpoHBGSCPYjrWceVPQUkk+Zu1jpdPuVaPDEFsj347/jXaaXa21nb74mDmUBioOMfUetebWc4jkIAwM9c4zXRaZrjwSjymKuAADnH05ruoVORWa0Z4eJSl7yic/8AGpXeC2vYQAbZ1J4yQpwDj6/0rzSXLN0BDgbc9TmvcdQtbTxMgt70+VDINrvGMnJ6EZ7c14Td282n3Oo2LZeeyu2hU9ygbg5+mK0h1V9TzozcfdZVWVraQx4KOp2sD1B7ip4rpreRHKDJ4BxVTUEWC4EybmDgduh9aY12WQDLcEY3ACtowae5qoxqQ5pIu6sBew5K4JHABxWZp1wLS4KNnZgqd2R9K0S4MY+YEgdOuayb92HzMCCPX0ra7i9jOdGKjzROhUK1t5SMxwcj5jgH6U2CN48ByrZ5zmqul3O+0QMx3IcAMOcfXvU90UgZXQM4YjqMYJ61EtC6Lu7XsXIWG/HOQSpAOCDV+0uSACwKqxIBI6kf0rM85pURuAydD3Hvmr9sxkjwzDIJ2gHP+TXLNJrR6nemk9GbEE+CGA3Hnnt7VraXfbbkB8iM9SBkgeo/wrEtWUQR+YSCV+bA6H+VWbK58sOFGAw27j296wTlB2Z0v94uWL1O3tbswssiHevseta15O1/GjgZKjaSzf59q5DT7sEqGbI6H2rds7kFTGDnPAya3hNHHWp2W2pdhtQwBYkkfL+FUNVMkMTpEHZD82BzyKnjuzAWXIBzjB5pbXWJbKV3ARlcbSH4+Ujn15rovG2jOJ86djm47x7W5g8xWUyfMMgjaR2NdL/aEV3bEsjPOWDZBwuO4P19qwddjSe6PkEiPgqHOcDv/wDrqfTLm2trYASmd87SWX7h9OOPUf8A16i1tbmzUYq7Ri+LLdjMkgChe4I6+hFcdcoRIAQSc8Adveu78Q5u4icEMoyD6AVxV0SMktlwOwxkVmnLms2cyjzN62+RgzuFuHLliWIA5zjFVrpVZw5DADptOKs3kRuJkkU7T3IpsiqmdwByOCT0rpjJ2uRJX95u5TkidwWGQM8nPWktot0gJySp4z/OrKMHGzt9cYqoSY5DkZAPX1qna2v5ijKz0PT/AABKvnooYgDg4Oce+PWvY9MlICAYcZGTnHHrivBvAd4I7yPGFLc4P8q9r0e4JAJIU+uM14uMgpu6R9Hgpya5bJM9H0IKWHqeCa7/AEgqQAzMMYz7ivNPD90CAACMHAzXomkzDC4PA9q4F8Nux70IyXuvc6y2dSAAO/NW0cI4AHOent3NUrRo9oJOR3Aq9byiZgZAcA/dJzgelcc3KLu9SlFbNFu3RyTIFJXGcAfr9K1LQK+1yeDyCOcis6BiMqBwTz71pWwZsKQMY4wMVnGXNpJFJ6FuLOQQQOe9Wohg5IBPrjNVRAAgGcD0zmrMamNABzWy5rpxZLitx7ltpJIYDsB27fWlCBwGAIx1zTRvY8np1GKVnIODkZ/u1s5Rlu9gdnsiGYEAkHBHWs2ZCecjB6EDrWjJIVbaE478dfxqtOC7KAMYoU4q/KOMEndIxpYSxJxUH2Ack5ya2/sx3cjI9hSx2G/IJOSOCO1Z80pbs6LKJjw6fkk9enStO3sMKAVOMZ+taVvY8nIAAPAJz/k1oJaiM5Cc4wQe1UnbUyc0tjOgtjH/AA5GOM0542jdyCPLwMDHOe/4VpbFi46g881n3ZDA4JH9ab11M4t3M67uFEZwQT6A5rFmzICQOfStG7Xdjnkjn3rNMZXOT+Vcb3szrSXUrhApwThiM4zUu1tnBwenXmldgFHTrwO9NkkVkOMEehGPqMVsqa+0TNOLVyVJfITGOD1xVlpBGgB6kcYqirkgZGAO4qUSqCrYOfTHSs9b+6S4t9RszKRn1qhdrk4yDjoQKtSSI3zqeO3pVG4lJzggf0q1OMb3NIwaehRkAKnJIOe1QqiM5POTyalllAVicZGB05P4+lJCpYgkrtx1x1rn5pVDojK2+g+2UtggZUjIq6gKHAJGDg4qDPykKcE8ZHUe9Wk+VCFOXHTPetFdLYht3ukaVjOYyATn3Nb1rKJo8ghscHiudtcEgvjNbFlKFYFeB6elaJJu9/kKduxptGGjMZQgE87Tg/nVaSy67QQDwcHrV+KYMcnAz7VNvTgkcA9B3rey2OdJ3skYT2A9Mj+7TUtgr4CkYAGcev6VuFYmYkdf0qJoUEmSvs2PSk7Q+Fmjk+iM+O1AQnBIOQM54qaKIJGuRkjuf51YCYXCgcDhaQ/3CNozyatTi9b2M23cjbYMEcH0z1pmc4ATjGSakkTBIzkA8U1oyQAwI77QetZ+26bl3VtiCYjsO/HFZ82Wck5A7D0/GrsibieCowSQTmqc5KLhgSucgenvXNOTeiRKptu6WhmXMZ5IPA9ax7xCWOf5Vu3IAUksADnGR1FYlw2584yB2x1odOMleLBXb2MC8UklcHj2rBvQYiTls5wOcc10d8xVyVGGHQjj6c1iag5AOM8gA9ue9RGLg7N6DcHe5ymoCRWbeCDjoa5PWWPJY4TGOnFdlqTBgWJwBwQBn8a4zWotxJLZHoRXWm9GjlqOMnr9xxOrxhwSOuO/WuI1cfuyrkALzknH613uqbQwICsB1y2PoK4XxHIFjJx7ZAzXqYa0pfvDzqsnDRr/ACPOtfmCs+I8knAAbGB/WudgCGcjkD1NdDq+GQ8YByef1rAKgygIc+pzXuxulofM1FKdRysW2IRMZycdDWc7DfyoXnjbnBNXJ1k8ogBQf4e2aba2bmMFmGeOCOTUqbVznlTu7qIsFqZGRQRgAnJ71oTKEgQMGIGOAadDCwcnBHop/lWiuni7jdyuBGuWPpWEpO5006dSasmZVpZ/6XbOAHQv8+D2x6flXo1hH9j04FTlyDgMRXL6dpQS7soi42lcNIT1PY/y611EERELISW5BBrCs7pJbnr0YKO61GBnAUuhBIywz0PfipowrYGDkEHIHpUTN57ApuQr8uMkVZgjwc5wScHB/WvMlzXelj0qEVB3kzUSPzSCDjJwRjFaNupY8ZVVwcBsZrLhkzwSAV71p2JVpFJ5IPpXFVvBJ9z0nyxXMkdBbs11GoJPIwGxjj2x6V0Wnom0ICSFGM5zn61g2qleSQBgc57Vu6cR5YIIwPbNcqUpLextzya91Gpaseg4weeM1s2QcRYzuyep6/lWVb7A4yQFI5I7H0+tbVnhQM9fWub2c78y/Ma57czRagjZUBdwOc4I7VZWUoBt6DtUfkMzklhtxkEnrSkFVGCBg9R3rZRbacnY0Ub6slMxJBbA+nekeY4zng9jTYoQ2WY8dAD/ADqORkA2847mlLR3iyEoN7BM27BKghh0pjsqoqkHk+nFKWjEY3Nz2zyarzyhVIBIGc4puWnuD1v7qIZmRWI+8M84OKz9x5G7JBwMnr+NWnf5QQQ3rx0rPnAYEAZDDI561lDmm7OxjNuG5WuZGjJGSSDzntWfLOWJDHYOoY9/89KfcSvv2cq/3SGPTFU542TgsGI5Yg9Pp6n2rXk5feTuS500tNSncsjlJPvgHAUHH1P4VTco7AgYK9cCp5owFIACYPRR365qrLExbavCkcn3rRVU4u8dTjk0ti7bQ/vIyCVwc5HUe9aVqiE4AXIJ5A61nW2UKIMZwMkn+tadupOSowcZ6Z4HWlz+7c1hCMtGaVntSYblPJGT7V0QVDbkdiK5/TVE8wBOD9etbpiwSN4XIyR0op1L7u5u4wta7Z5x4ngjXU3c8qBjaexzz+JGKpOUmgYvFl2AC8/dFa/ikoNVBLKqjIAHft0PX61lyqAhxjb1GRX0+WQvBvmsfsnDEFLBWZHbISjBOhHIBwDVcwLC5KgAA+g49acshYAA7cHPFEkKrl2Lue6Yx9PrXquTcrJ6H1UabjJNj0xyMjrxk4zmmSMRPhhtK9Vx3FSBAyBjwwOQD0oClnJI4xx9frXYoq3c7JWtuImSQgPyFiwBPTPekkbDdTxxzST3JgkjZVVlY7RtOcfX/GhsOoUAg9zTUuXccatlqPL/ACghQSOD3/GklPyjAyT1I7VGW8vII4xgmphIFPIwc9MU4Ss7ihdyux8bnYAcAAYwCOlVbxhGhOcA9qtMqkE7QHxycc1Ru4ju2EhiOwxW0nTcG4sqpJbogtiXClWB4/OruTjnGcc8darWcWwkZOScgegq2/ygDHIrmgrrbUwSUlocJ480N7i282Nnx1ManGOevvXllwz28jq4IYNgg+lfQWoxiWEBsbMkkHua8s8ZeFhbSy3cKsyueVHOD61E4J/Cj8n4syapWX1mjq1ucYEe6cBFGW4xnGa7jwv4d+zqJpFAfPBJzj3FUPCXhyaW6EznaiDILDqfQV3cEIRQrkA9CO1cfvPSSucfDOQ2/wBpxC9EWba5FsBgcDGcd/Wtq1u4mjARwQTuPHWufkiC+gHqOeKxp/EkWmahFCz4jdsEnse1cWKoqUeZLU9niDLqXL7aCs0ehmYFMAnccgEdh65qF5GCjhmIIBxVSzvRLEfLYlOCDj9KsmXLBQwIYA5HP4189flZ+ZXi3ytENxlUAA5P41SnWRF4K5/usOtXbiEk4U9O4/nVaQFUJOSQATzjvW07S1jczcoR0TuyAq7IAQAW5PHXHp7VGFJIHII56dakM4eVwFYIhO3cevuPamLMfMIZ9gB4B6ZP+cVC5brmKvPsPPAIzz2zUBC7sZwcZwalyZCGI4B44/CoJo83OMkDGCM96JJN3pmLSUrR3I2jVLnJJywB25ziklUL1JBByGz2qcIgwNvzDv1NV5kMxwWKKSAzAZIHfjuaqEbvVienxEUqqqBgASRwfaocq2M5B9AM5NWnRUjIUl8dCwxmoiqBCcjI6g10uMU/eMeuwzb8hIwMdvWoCQTu5Izk5GKnSNmIIwox0J6Gql3MI4uVJPscVLfLy3KfJTtNsq3EiJOpdwoAJBYjA/wqKTU4bqMmKRS24DHGCB3z71x/ibUZXuSMDyxwDnnI9q51L6dHMgdgpOCGPBr1aMJNXbPYwfE8MFH2PJp3udnfW8V68hcndk4U9PwrDFi1tMyjPLdMZxVqzv1u4g2QSRjcp/WnMf3hIJyvJOa6IN31Z15g8NjMP7WCV9xrsTGMjA9QOlIrLKOBlc8gjrinm4SSIJgFWBHsRUaHy9oHHBwKzlKx+dS5ovTUerFCQRnPqOlOZAM5wSegPeo2GACScnnnPFO84R8evX61g6kkwi5PdCBCdpZcAZAqMkBySSQOoxmpSXKgIM5OMk0zyyBnn8RS5m9GVyztdIbJJmMFBgL0HSo/OlZlDKVBXOSev0qfOEOMYx1OOarFyWBGAR29qp2bMZ3ltoSsSpUYZgcD6e9E8JDsmRlTztP40xnfccphT70iSEP8vJzxuGcUKFxpqC1J43+Q8jpnINQs5ZgCM9Dg07kOwOAjDBz0NSPhlJBB6YYd60UbbEPVXZDOisoU/ht5xULZhIwpcA9KtLgJg5OOuKjlQAjLZJBIHpW13tHUxcla3KNbbIwBGAR1GOKguAsWTjIPQnildGCDgDjoB1qB5BFkOhZRzxzn8KtJ2MedxWqshJZXbaACpU857f8A16djKAYwTzmmi5jYDCbBnJWmm4Azj5snH4dqa82ZykpasY8wEh8sHe3BAPpQqtIwJIyDxupqhRuJxz2PUGnxsBweSR1zVqPVMmEkl72wxizSAcfXNTLIU+ViCOoquzGIEkEAjAcHoareckrAZbIOc4I5ppXW5KqRXUvtdhMnI6ZK+h9Kb9uYgkEFe2TVKR+M4OOhqFpCsXyqSOgBPWiNIydSSvqTz30pOSNpB/hPWqkuoNyTksfu44xUFzOM4H681WeQEbs4YdOO9dCicUpt6XHvMZDtGcgZJqIT4OcHg80pyxGSCzDBzxmjavAJxjsB1q7mTZ2XhGMK0jg7jIpUg9hwa6KSGJWD7iTgqQRwT61zXhZWYHDY2/KAOcn39K6owAA9yDyD2rzJzu2hxjpexF5Qf70eMDoO4+tWREPlCJ5e1QuQeT6mkt5gcKQCR1I71YjAE0mUwM8hgeorP3lobdlFjTZpJtJC4xjGOfrmo10xPNV0GNhyR6+1XhEE2BAMBcA+n+NSoTnGOMc8frWi5/5jZw5V7zKg02JgoZFAx0AxTX0K0LIBEuemcYq+UB2LnJPZRwalR45QCWUHkYNUnNfaMXKXSxmpodt5pwgBX27U4aXbcARAEeg71rF44iANvPAJpUAUDKAHgbjyTiq5r7spuL3aMyHQLNRkxDABJBGAfx71ANFj8sLsVgWyCBz+fpW/HGCxJUBcYAUcD/GkWBwxYYCgZ4HWleSaSbCcbbRMY+H7ZVQKjFmPzJtwCO/4d6sDQoHyGQMMEHjP41sKxcgkgNng5qQALncA3cE/zBrZb/ETGFnqcPrvhmFbGcRxAOqkquCdxHueeleY3MRRskDd6AY/Sve7+zNzCxcEbhgAnJA9P6V414l04WOpOp3JgttAHQf41vF3WjuauyRzjqxbJGe+MULngAYI61aIBXJ57EkYzUSxh5CwGcDjir1ZhytjNpXBUc9WIpEYtgkgAnHTvT3VlOUyAR0p0Leozgc4osLl1BwoyvBPQnOKZbybJHyS2OM1IRucZ/Wo3jYEk9D0FVYb5mXIsvtI4PHGav2w24B5GSSD3HpWZbFhw2cY5Bq9Gpcggnr/AAms3yoUfQW5j27tgIGcjNU4ssxYg8j64rVnjyhwRjGTk4rLkysg5OPQVO70O6CuveFABAOMj3707cfl6HbkDFGSISAQDn0zTFJxkEAjuPWlqW/d0QFi2fvAg9+KCxZsk4GOh9akUq/J4Pc4603hWOVBFL10K6asRzheec8DNM4RjgZJ6e1Pk+cHgYHYc0xZQ8nIGR056VUVpe5jOMe5FvKHLDLYxgHGfep0AMZJXHuKiZHEo3kBMcYGaesp+6eBir1OZLklcscAll9uKUSbygPUnJB7VErhmJAynTpT9wByDkkd6LeZT1FmYYOGGQcg+tOebeAMYyPwpgIbnaCoHFSEF1TkYwDnPQ+lS1bqZ3tsNKEFSmck5PsMVOszLHjHJ5yefyqEseQM5z+VTI4yCRn8azaIUVe5Ku4xgkcFscUk0BkYYGeM4HODT0kB6A8/pTdxVgrkFSew6URk72RraL1uU5tyckZ55HpUUijOcEk5yc9KvyoOSDg+1VZI8gEEAnsa0bfUzavsV8AqMjDdcD0oCk4APGehNOKphsbSSOMng0xd6uVH93uMgj0q792EbbsGfqMcDjk1FHJ/COmOhp+d6lSSm7qeuKAoXoQX6DjqPWlr3FezFIO0MxwFNOWMNklVzjOfWomJbIzkN27U9ZTGuCAcDn3qg5ri4DkDdgLzjOacrqTyMnqCR0oPIQYADdD61G0YVxtJGBg4qbgr9BVYbjzn1qY4CEkgr/d/rUJ+TAIOR3xUkZLLtPzAHOfShS7jT1tYqzqir8mTuPQ84qrPIRjHOD2rTmgE3Q4B6c9KoyWphkCli5Gelacy6EyQ+2fzWJf1rXtlKspAJBGcmsSAF5CAM8447VuaaTCuHGOvJrNocL9y1O+18Y4Iz0pjKUZCG3KOozVojLHAxgZ3ZqBFD7+d4Pf1rGUuh9Hh4ucd9QKqE5PDdeKjYIqggbSe/Xin7SSochxjHTH41BcEKGIJcZ4HqPSsW3uei3aN7D4sCQgHg9M0/wA0oxABJA5PYf41UAyQ5LDjjmrKg7gxLZGCABWcm31HTnz7IsphQpBPByAT0pwuMlT8indgKp6fX3NQBgOMEEjtTo3yyAjcAOoFZtcytc7+Zp6WRfgmAU8EZPzDpVhJVBDYZlOcAGssSFpCAQpzxirEBEbBh98jDYPHHtWLpq+51RrvRW0NGFuwHBPQjNblrKUSLk4xzn17Vzsc5DYB/KtBZmki3LghTtOD0PpQ2r7lRh77qXbv06HR2t/IjBS2RydxHb0rqdH8QzKqI8ikKeGI5AHQZ7151FfERqC6gZAJI/ka1ba8UEbWye3NJ3fvRCfs5XTWp7fo3ipJo0gklYNuADAbiB649RXbaBrcc5EMiFVGMuxHJ/TH0r5503U3gw4PRgDjt7Gu20jxPE+AQjgEZDHIPtimqs4u0jy8RT5NU7HtN46wAOjYBxkkZqnrl7PPcJBE8Mdu0K7mA3Byccfl+vasHR9am1aSCIFURmUMTyNvcflXSSWI8xwiMVAOBkHFdVN3fvHj1IKRw+rm4tLsFSYkjjJIUAqQTjuOvHbpWYmmXl0yvaJGXn5RlOCc9/613VzpJlOWXch79c1myaNNb/NbFkcDChSQCP8APpXZGz6GKfJs/wADFW31aztDLKVdlZUkYHcOew9CcHArQuNdikksfLtUtJLcllIBIdgvOe5zmohezaa/kX8bWsgJO9OWJ6k4+pqhIIriU3DPhoT8keOWJ6kf/Xp8sbBvuzcsrq5vJi1yFG47tsYwCPpXRYtmstnlKXyWGFAx7jH69q4+G4YKJA7JMo4ic9f/ANVaf9rtJIqIQHYdSv58VHI4apmihJqxQ1RZWvJXBUCRedoxj+nvWFcwnduYAjGMHoa6q+idYy4dd5OBgZIFYN7I4jICZdeM561pFxXzLjG0kuXQ5y8t2XY6jJ9W7D2+nSs6YxSXCRszGQgu3HGO3P17VtTQu+Q/UZYKB09TWTdWTrceaFCDGCAMZ96tystEetCEGk9mKxEMwBcknuOlSNrUtgco7bWABIOP1rJvGlR1JyBjcCe/uKoXc29ASxBPSuaVSVrdC3TlKTcVodhZeNrqJ0Ejkxc5Ge/rVy78Um4xsbIOTn+VecxXcuTHnKAZAxj9e9XY7yUxkqCwxtwoHAPf8KISUTONC+tjpItamjuQxY5PzKR7dxXpfwt+JUujSzx3MjzwueehYKcZABwOMV4cdQa2duSDjAwe1T6dqmLlJAxUoeMZ5z/Os5JzZlicJz2Z9CeNfEtlq3iNNTgeSYthGWSMKVAGRgDoB6ZqneeOr3TdPFpqNqtzp8+fKmPcHoQe2Dx+FcLYay8saeYwYg8YH866zSNNXxJGttdybbfHEeMjJ7j0967XJNJWPIcZ0581jm9e1mZUQWUzTW7D5lI+57e9cDqVlc6zMmzLyE7FBGMEn37/AFr6Ob4XaHpnh+9livGknigbyEdiMsBkfXnuea8gfVotO0iTPkiV9rfMvO4jsecc9s1nPlto7nr4WdequWKszyXxDp8+k3QjmiKGNtrMw5DDt6VhTzs8OSg8wOcLk4Iz1rpvEN6t5K7OwYqfmJHHPT61yt4SJCwI56hR0NcMlzn0caNTCws2VZirsGChHJ4XB49ansMLKxcbgQQB05xxzTXuSSWcknpg9gKn00b53AAchc7RwAT3rnlKWyOb2cbOfLr9x7D+zHNEviVVdTFMzgrGCCcEhcgdx0zX3P8AtHpHc/s73chIMZ8sAAk4KA5H1OK+EP2eEEXiO0RJGeUzkiQoPkGc4B7k89q+9PjfA8/7PGou4UhIFlEQUAIPmz06knNenhFJNST1ufnFN8mbJvufmn5bwvIhG4oxUkjrnkc/Q1nXbHLHBXkDB68dq1r1jAQp+ZgF3MO5xzWROQ5CHIiRjg4yCT3/AP10YuPPUk5H7A1z6yiRIVOCFy5HHBGfbNOt4gCQxJbIJ5xj2okRoyGBBx0AOMU1N7K+MLOOCuc4NcGiVjncFfXQtSAQOCFLjq2Oc0m8MpzgDNSQxq6hnyQOOeP0qB1DysmARkAEngiiMOX3kzZVZL3YmhEVyTkHnB4zUgmGdoTK4GGOQR+HeoIFQICAVDckY5H4etTqXClpQMAHoc49P/1V5VT31y9e55UJSmndX/QcsqM5yOCcnHb8KVJVaUg4CZ4yemenPrTI1BIOQWwSBmp1ZPLGACSSCSOMVzWnT31Oi2quPwN/XAHHJ60oU4CgZAPFNUqOvJ6jmpJCE2lcgE1PNf4b3NPds00TrwMMMnA5Hc1ZRCgBJAGefp/9aqUswZkyMkcgg4I96n5kYFsk7Sox2zW61+JfMhOMdG9DRxGVISRZEzw69D6GiPaEwQd2OPeqYkCsqA5LdAB6U/zSHUkFxg4fPStYS5VypXOSStqtyzIZCUyxVVOcdj7f/qp0Y2MV8xiMfd4x9c1Tlcuqks2CMjHcVPCEG0ISOCSDzURlUk+Wxk4zcdWWYwZMkKzADGBxnP1qSS0UwHB/D0pkO5FVwwIGCCDwPcVciQXIxFjJP3h3Jr0I0qaWu5wVKXIt9DxTxRaLZ6xcW7x7AzMQoGc+p9frmsgRu0gwQEAwp75/wr0L4l6CLaGKeIEy7grqwzkE/wAq4JmzlACcDlvp2zXUpR2R51Jxa5bbEMtukkhc5JwAQRwPx9arKQjOAPmJ6DsKthS6EAnOeoqpJA6tnOAOD7mtYx5tEwm1F3VrCGEOxO4gngEcfrUjMwbBz2wQfSmRgqpIOMnkCpVQkbuuMn0qoya93sDU7cxIpCFSSCxGfu5waUSbZOjOSchQarMXLBQACeuD2p2CZEGSCp3BQenvRbW6OhSbinYvxKXZXJIAOQCK0bScKcHACngnmsiO7EmVLYbGKtQ9SA3PTNYSu37x6NKcW9Dpo2WSMbAAPbvWtptyEkVCAN3HJxXP6fIeQDjAyecVpWLA3IJfj061oldaHbOenunoHh5g0wiQLvJDE7gOB6Hvzjiur1O2MVmh8oocckjqfWuD0e82yx7gyg52lRkZHbjpXpG+K60OIb2J5JVuc8DH4da6Z+7FKRja8L2ZxNzgsSDzkY5pm4IRsRmJ7jt61YurVFlwp2ccKT6VDFFtYEDAHJyetcTvLobRipU1OLZ0/h25UQOsmQEO7JPXJ4A+n510ljcRIpKIRITzjoRXKaTKEMe3kt6jp+NdLaHazOJUcg8KM5Pvn0rhrwhD3LavyFJ30kmjr9Nla7hVQDk8AHii/j0y4067hukikmUhT5nVD64+lZNrrT2ckai3lnRuSY1yAPqK5vxNes19chGeA3PVXbPPYEjrnA/KuaNKpKSUWYV6nKvdascX4ssrK3ZorYo53YWWJsKCO+OoH1rnInvbTKwW6XO0DbtbIOffufXvXdeHPh1ceI5nn1WV7eCMl1tI+TKB1JPYAday/F81tasLbTokjtY227VGMY7g9667L4b3l1OSMIySRxN9Pq67lnbyiflwRk49M1Ys4EhtDLHqrQ3o58pVAZQO4PUmrt3fvcWkYkHmHBBbpgVgw2/myO4UNt4JIOQPrWkZya2/IUqavpdr1HvPcfaA0u1gR8zKOvof58Usd1OSCpC7SeTgY9PxqtdXqwzbIiwRRkFyCT+VUzdi5nKscAfeXHWr5lH3Tr9mlDVtvtc0kvR5pluZHnJGSGPyjHYAdM0mqarbyxNFZQRxIVUkxDknrg4qvDFDK4RBwQCpHNTmJLGQglnOc5ZQCPbA9Kc2tjWnFzS9xJnD6vcNNKzlCrnqShUZ+nYUmi3Miz7RgY5G71rV8SwiSdGI+8uSozyQevtWHayiKfBZUOeSRx9K7aUm1Y+fzKjKFRTa0O5vgb3TCAmOx9jivPbq3+zXG0g9Tgkdq9J0mUXWnSRnlz90gdBiuP8AEliVl7gZwc449qhv3jytIy5or/Ix0ypyTn8K0dNkAnRh1BG1skfjmqAGFCr1U5yOKt2iASYLbAR1xXVh6jpVFO+xrezvJs/Ub/gnH8Qjq3gO58L3D4nt5W2gnkxjBAA9M19F+L7IxSu6gu2SSBxX5n/sN/EpvBXxasrOVylrdMIS7HksxXGD0OMH35r9U/FNkskIIGF25G3njufqa7cypOE41ktJK5wYqK5lNaJnltxAl5atFIu0MMMGPK/0zWb8GtUe60O/tZAoFndMickcHnP14rbubc285yQRnoR0rnrK5Tw74iSJEVYb2QszRggFyByew4Hp+VcVJtrRbmcV2Z6SPmwCADjqadbRbsl8gA8ZqN2BjbyyCRyCTjNELMcg4XjjBJoa1Of7V5alkxkHg4yKjmhCqThiBycHmiKRuA27GeRnoaldeg/TFZtSYlHmehTQMgCDJI6lsc+4pw/ecNgD6YqcqSCcdsrxnP8AhTDGeSRgAgE+5o5WtWbK6VmVpIQPpUY+bPAxjjmrbx5yCM8YqrNGUOzgAjsc5FK6fQLx3IWY7SNpwDx7+9Q+UBkA8sMgjoatMiphTgE9PemmJMZ5OPUVV0lYr2r+EqNHhslQMcDilLqMKY3PcMCAAff/AD2qxIcqAByB1NQtASQR37dqIuOyJ5UnsMAIJPSpY7gxsCxGcck+lRSoON2Rjng01gGUNn6Zq3FtbFcrWvQ2EumlUEENwMYqfJGCTn2rEtrkqc5II7en41oR3IKAYPPOc9KwfPfRbEl7zCy46HPB9qazcHBwc+mKZFKjICxwcdKJsyoW3Hp3PTFP3reZSuyuS+QMggdyMZpBKeAM8nGKGBKlhz2z6VCvDru4/HrWaWnvblpWVmWkwrFSCMnkDimFQjEtkDOT2qvqGowabAZpHGF64OTx7VzutfEfTUtQlnOt5dSfKkMYy5PsOv50bWTf3EJJa9Dr9i7Q45BxjjrVOXXrK2WZZ7mKMxDLLLIF7dOep9hzXntrc/ETW5haT2EdtYnH/EwuJVDFM9AgPXHQ/nXRL8H9AupLa9v4Jbu/iOWklmYgkHgYrWVKVk7/ANehHPC9tzNvfiPqKX0aaNo0urQMTGBGpCqfUnpT7nwF4h8Tol1farc6NKQCsdoQCg+vUn9K9EsbaCytkhiVYol6KoAApTcrGSCQAKtyhGPd+Y05OXunIaR8L9J06Jjfwf25Kw+abUR5hP4dK6yyNraxoIYI4UAwu1QMDsOPSoZtTVc5cD0zXM6p4kis3J8zIzyQa5p15SVrmsaWp1txeIpOCpB4yTjHuKy5dcihYguDg4PNeca/8TtO063cyXcSYHLPIAB784rwjx3+1noukmRLSdb+dQdq253Z/L+debUrqT5VudUaDk7KNz6f1nxpHbRuyupx0BbAP41574n+Mul+HoHN/qENq2MjzHGOenPSviPxj+0l4q8SxyLZOdIifqVIdz7ZPA/WvKdQv77WbhJ9QvbrUJeQTPKSvPt0H5Vg5VOfldkkerDBNpafcfXfjj9sTTLKcwaQJdSuCvO3iLHY7uQfwzXh3iv9ozxj4ruJEhli062lO1fIYs4wMZy3SvL41EaYTCAdB0qSBvLmDjr0wRwc0+WN+Z6+ux7FLBU1bmjoJc3Fxqcrvf3c1/MshIkuJC5B7YJ6UKTtwTkD07Uk3DkjnJ5APSmbhIRzgg847irUlayVjvhGNN2jEkZ9uMAtngn1qR3U2ysG+c/eQ/wj+pqvcg7AQRkEZ3DP4fU00xFYwAMccKfWrilK6Z1O8Xe248SjBBAU9s80q5Z9o2gHGGPr6UgVY0wwwcdM9KUsHjA4VuoGelS7LY21bSHyRmNyA3JPJP8AKo96SvkqrFf4T0NR5LRhWAODkk9Pw96aqhJSOCPvfnScmkFpvVskjt1ViEQRqW3ED1q1G/ldSSAOwyarhtkmQCcjqT0FSxzBXIJUnHA6H64rmldysKpDlejuOEoZ1OSCMFeO59alzKqgBiPmOcjqD2+lVgCTjkEnqe1TQOSvDbxjhs9a0UXBXkjGE7LqWIvnUgkH1HrSxSfZ32E5GOCO4qNJdgVgSWJH4UtyC0iuXABGAuO/19TUqorg5K94y1N6W5N7p3lKAHyCD1xj3+lUreJ4ix2Kpzghjg1SilZZwittJHIz1H/66ueYFJDHOe+e9OLv/Eic8oTjqiUr9ocIpC59TU7KiKETcSmASeaoLFLGcq5IHckfpUxkLBAzBS3UDqKr2UJK62BSntcdcOrrjIyOD7/hSROkUjA7iSBggdfWkZPlcBeQDtJ7n/CmKEYrnlgMHHatGlBWSG2oK9tR08ytgqPl4PB6/jTon804IJGPrilmjRosKOSM8VCu+IqVOABnd6VkpSvsS6kLWkI0YWQBiSAeN3GandVVVYEAscAD9aqyzb2JJPB5Ujr7U7cWU9QM9xV6rbcnnaVuYhnUxS7wuckd8ZpnkjfKVLEPglT0H0FT3MjS2xCgF15A9fTmoQXVkYAkNkY4GPWsW5b3I55RVxBgAAcEUy4AKAorNt5JJ6H+lPjO9ypHA647fSmoglDAELx0bmiMU+g4Sae25YhzNARnIxjk5FMt4g7YU4LEKT06c/lTdNSR/PhAwD8x5AxgVMoMLBVOMnIxjkVbXKvd3NrN6pPULjfHKGBXg4zn9avO6x4cydAMsOh9apXEazW7xAZP3gQMEEd6ZAz3Fo4cLkEED1xQqjklzKxn8F4uxpXEqT2hAKvkcOvINYGiJcRLeW8ak4ZpFEjAdOePXmtT7SZlG1FVB8uF6fWqRn+w6jFMFU8Mp3jIwRgjH0pwtez2IpVI05p2NSGQXdiJkO541DyFwATk4IA7/hTnxJbowyAGyABjj3qtYjdJJAuZZGyw2A9PQfSgXjSApvKnO0r/AErVq2jWxWIjBO0dOpOkm/IJxUqOATzuHqKzzGUzliDjkr+lT27EZJOR78VzNO97HIq2poApdtDOARLHlSF6EdiT3/pW/prWyhzPudim5VQgZP8AhXN2LJbjYQNhPJ7Grn2j9+HQ/OgABIzx6V00mr2OWtTk4uz3Oja4QCMxnG4857D+teb/ABGhGkeMY9RGFttRO1o4xkE9ccewP5V6AJBfxefvRJW4K4CDjuB2rlvG+nRalohB3CaJg8bqcbPXj3OP1rtjq07WseLyyj7rX4HAkG4FzEfl2NlWA5xWWoRkYE7gvHI5yK14bxZbSG62ASrlJUA4B6ZxVG5hEcoUk4bLDPcV0KMZO7OuD6SVySzYMMDoD3FJfAS8HcW4AqGBjFJhDjnNTOwfJPXHPNaubjpHZClCEtyjYXqW94BMWZOVyASfatubbLHLGjZCkNGBnB/GubuVeB/NTk5yeelbWnymS0WUZ+U8tjP+TUVP3iOKMY0p2J7adVk8vIBYZ61ZiYQOSTlDySTjn0qjcQ+UySJjJHG3qM1btwWgXc7Fs9cCuP2bTuenTk5vX7zeQJMoZXByPlYZ2kH+f1qXzFiEYYqM/KSDyT9KyrW6QIURiZzlhHjAI9c1rwRgohIy/XC0pwa95jnJRdupq6bKqSkNyCOOehrobYgoOMjpyOtcjBOvIG4EHr7Vs6fdtAgQuXXJYZ5wT6VzuM47suUE+puT3AljJUAOpGMc5Gefx604gSEEZ2Hpu6j2NZwndpRzlGHJPapop41Y7SHBOeCTn/61ddPm5dUeZOEYLZ3X3Fe6BeZZC4EkY2ggY/D3rMjlS1uWRmyHG7GeASeePWtS7jG4uqYJ6+341hTwN55ZlIKncrA9Pwp8kofArFUFCpo3Y1rmU3kZIyOME5rnJbTNncKJCJIzwzAHcO/H4/pWrDPmNiQS5PAzx9KLm3XeVwSGXdz39uKwXJGd5bmrjFXjCWxwk8JhZwSRzkHHT8KgnthKiuQo4zgdv/r/AErXvNOAkIYklWYnd1GecfhVK4tGSJCDlcZHf9a6+ZNHBOL6amVH8jEtjByvHcduaT5SwVRkYqSOMJKQeC3GAccVc+ykQkAAlv4qfMjWnUTSLmhSLbyxqHCEkYJGea9q8N3/AJtvESGBB7mvBrAmOZCTtCnPJ6+1ev8Ag/UDLbopbBABA9a4qrv5NHv4efMlJxPZNBnDhOOe9ehaLIFxk4HTrivMvDjgwxnfvTOcZ79+P85r0PSJE8sHBwBwFOK8rm3Uj2o+9G0WdjazDGF6mtG2E0nGBu/vVh6aznDAAAdQxrobScNwQc+wrz6iTV7bG0ZcuxpW6NwD1xmtK3ymMMSQOMVnwgsAmSA3BHPNa1vBtCe/HSs1KUdolt26Fm2YknK85q0AD2xUcMOGwTyRkVYSAhScknPrWsea97EbsiEQDAqSCvQg0MC3Oc5PpVoRZAyRx0wKDAwGQMCidOSfMwclaxUbaRyM8elQLEZmwOB2NaKxBsYAx3p3koqg49jimvUakloVFtPlBz09aWO3QsQOx5x61Y8slfT6cUgwijIIPTJNK8N3qxrmkrXHxlIFwQCM9SOlK84TIPRulQORjOACe+KqXMhx16dTmk6lkCp66lia6EanJABrOuJgec47U+be6gDj6jPFQzRggYPH0qfi0SNrRWiKM7gnJH6GqzOGBAHNXbiHCkKcA9jWXIxjJIbnPc4rO1gUktLkFy+0YA+bPfuKr7z25GabNN5rAkEEH7ppkbbuBUqnq22aKLuXIgGJBOR7VaRAMEDPpVS3wGI4yDg5qdcIAFyAOOTU2cNVuNq3qNuiO4wPYAVj3LhWOCRjtWtcAA57+tZd0m4E9QQMYqWnfmkbQi73aM2WbapIUM+eMnim+eSwHHv7UTIVycYxWfO5Tndg8A89faummubW9hy5GbkEgC5HJPvVlXbOBjn0Oa56G6cALu471q2lycZJz0//AF1o4ruZxsn7ptW5c4zWlay+XySBzgc/lVCzyedxYZwCT1q/DCVlAQqATgfL09f/ANdJ01HVsmUtfeZs29wJVGQVIyDk5/GrEc4ORgH+lZ8AKDB5FWdwC4AAyPUDHpWfuy2ZjzReiJxJh8YJwM7h0qcygpkkZzyMVUDqmAMk96nj2Z5HQZINE1Jx3sD1Q8AN1B4HWmHdl8Lkj7uT1/GnjAbJIwefpTnmVFGEJz3pJNK9w5eyGpGdwJ3FQecDNMk2kEnqDxmpVuC4PBA6cio3IZCdpGOB71ScXuhW7lF8EHHJ9+KzrsPtGOxrUlKnODk9wOorOn3bSpDKAcjnBNTJu1yo3jsZFxIXJ9u1ZFzII3PTNbFxGBlgO3WsO4jBkJyQO2DWcXFPcpzi1ZmbeMHJDHgjknt7VzuoMSxAJ4/Suhml8uUnaCvTBFc7qLoZCRx64Fb3c1ZMw55SfurQwL7EYOSd2PWuJ1mbO4ZyD0JrrtTcktgj61yGsKI8lvmJGciqoxU3yq7Mqllujjb6FUkd9qktkEkZ/CuF8SYUOQGJIwAp6iu9u5S0TZQM2OQOK4HxER5hIJzjGMYr1qTls0ebXk4rVHD6lD+5JPJI6YzXOfZ1NyXO4c5baM/pXVX6MISp4zWIkeyYFPlC8nA7+tetFyXY+fqU6blo7Ed4hdCqDK45zwcfTufargtjDsBBL4Un6HpRyNpAHUZ5rQVd4A3/ADADnP6VzyqfiEoxjLlbGxRJGRnOScgZyPetiydYrd0wpFyVRiTjPPA9KzjE0kqkrgHkD+op2pShNQ06x2EJKQSQM5IYdv8APSsbyb0Z1UY9bHfXGhB0s5vKGVQpsU45Pr+NZE8bxO6HhQSCD/Kuz1qAxCNYQzRtGGyAcDAGee+eTkcVxt6x+0MAFA6YH86zSnVeqsd8HGe7IwQsYJGAewHSpoJN+Fzgk8VU3EHG4ZxnFW7ZFPlknkjJx29q5Kqs9TthBW1e5rW6rhB1c9jWxZ2yoR8pBznJOfy9BWRarEroApJXpg9K34EeRSwUZA3EAgD/AD7CuCUktzts6a3ujWtrcyMrq5AAxgdiK6HT7SOCPk/K2SQBWJpKh1G9WRsZwT0PpxXRWikxLvTac9mzxXPKqnezsdFKc5XXT7jVslRQhCglRwSM44q8AVIIPHTiqdqMKQpB55A7VchBbOAQAcZbvUqVRtJPQ2imnuaUMmVAIJ+tTuvQdvrUEceIgc8juaM5BQLnJyeKqpaGyuVJr7JIXMQIJySOD2pnkrLznPtTjgrjGR2psZMBGQxYjoBwPxrBWk+34mDs9FoyEoR/D0OMHio3XBwRz9amuHc4ODyeTVXzDySpGO/rVuKWkXcvlktyvdqqgkHH41k3MxQHaOc81fuJFMmQMnoQTVOQCQFRjJ9TUqmpaRORcsbxcWzLnkIcEAEk5wTjmsm7Z5X4BBByMGtC5jZkOemeDmqToqrkkl++On51tFNvYhbXsVJ2yxLkpkcOpxg/40RZSXHJH3j05pHBcEHLdyMHg1Gkg25HA6CupU3Fc35kpyb0L28OQQAmM55zn0q3b3GEJLnBGCBWS9yuQO4ORgd6sSXR25OCWyT0HP4VlNbSiO3JsdN4aInYy4IAJAJHXscV0E/GMAnJwOOlZPhKyFtYqGALsxYkcDk5rYlPlFxtwDyRiopcuvOtTqS0u2eM/FPUZ9E1GG7REkZMqRJwDnvn868+k+Ks8WUNtHLEB1JJPuMA812vxxuBJEq7B1w7H+Hjgj37V4EHVicA59cHt05r6PCe/C60t2OylnmNy+PLSlZfeemQfEdrhyWgjZMcrk4PtjqPzrf0nx9aatOsW4JKwAC+mB0z6V49bs/J3AAg5GMZNafhnP26JxgupHGM5HeuhylTleLPoMs4mxtavCFVpqTse5BjIisvIJz16igO2GBOSSSoxkgf/WqG0cCEIpyoGAx6g5z/AFpkzCQ8hjt+bCnB4/pXtw5nFO/4n7RdKKaJwVdhhQOOg/nT8E8khjnkHqBVSJckgE89B9amkRtwHYDGaltdtSItbtkjyZTkZHfHFOhVSNqjAPA3HJFVvN3YAPyip7NyGIc9enHWtvesdMZ861RbwFyRtzkZGTyAOv6VSvJN8pYnaCOcDGT6/WprhQ0Z2kg9QfWqM0hRVyTuBIwB+tQ3G6VznqKNtR0M5JKDAOeRjtV0rj5h8xwOG4zWdahFcSjJ3HqO2K0lUshYEYHT3rSF4atiotpFS8JWFyzKwUZwuP09ay5IkvIdjoOTyCM5FaVwFMe88nBYDFZqSMLgbGCjOSCOtROTetjlrQ5pe8tCG2tI7CNoyiYyWHGOSfyxTJ7ZJfnyUGcllGcfhWrcQ+epyRvPUqKxtTMlnHtIKRjncTw1YyT36CkqdOn7vQxNZ1hdLtX3uC27CYJ+YHpmvM9R1j7bcM74JUkgDmtrxbrCX1yUAYpGcAnjn1rlcHeODtOcADvXM4u97H4LxPndWvXdCEvdR2ng7xg8NzDBITsY4wecV6tb3iSkEAdcA+teEaDau+pxEAnBzx2H9a9RsNSMCoCcqv3gDgivIxGE55Nw3PMy3A1sXh3UerXqdfLch8kjBPTpVOVQ2cAsQeobgfh69Kihvbe6wUnQtjIUZ6evpSSyu6kKCOfzrgSd+SUSPY2lZxsxsmR3BPTFMgQGRiWy56DsB34oZxGSHbLFc4pplACElc9iD605XircgKSpuzZOkhjODz6UTqjYkxjnkDnFV92EGASAePbNTxuEBUneDzgcc9uf5is7Sjr3JbUuquwAYTEoQABkHuarypvYgAgZ5bHWrDId4IGMDnnrUTyFZAvVe5FUpuPuvUycZJ2iyoUWPeQDuIxk1AylkAJB3KVY9OfX2q7cqJIj1JHOAM8d+KhwvlAAkleS2Mda2leaV0RCTk+ST179SrzGygHOT0x0HeqmpKWjOzJLZ49KuXMiRx5AAHscVg3GrwyzGLcAMeuCD3/KuilHX3nY9TC4SnWqRpydk+5j6p4ajntncPtcEEDrkk8muJ1C2lsJWjPO08EDgj1r0a6uN0bCIgkDjB7Vymq2LXILAg5HB9K9aE1Kz6HpZ1kuF9lfCwvJduphWNw8Eg5whH3TW9bytLIwAGRww9/pWDbRHzyjDoefrW5AXBBJ6dvSrnaL2PiaFSpGk4NWSJ3iCA7jg5wSe/0p0gVVB3YOQDx1FRu5mUggALzilZkEKKSTjkD1965LKT0RwVqiWiJyNyHnOO1RPcDuoz6imxyg8D5QDkHFHyEELye/FZO0TDmS1uODnYQgCknIz0piuQcMMknJOTx/n0pVQKW3vggYIH+FMhIfIDk4OCPQ1Kk+bcb291sfId5JcAhSSAR0PtUMZAAGMe5qcggKnBPUHrwKjmiIfKjAI7c1vGKnuYtTj/TInlbaQxUOwx8pz+NSI6rGC42noSe9NMQGMnnI6jNPUq5IAGO2eB+dNRUTaEVf30CyODtLCQZ4IGOKGBzuHQdFWnYUqBjnHIx3ppwoy3Uds5q7q2xM4pCFQ+GxgemaRwCyk9egGM/jmpAmMEKcdTk9T6Y7CopEeQBuAvpnke2KhK5joltcXAQ5YhV7Fv5U1oxK3KZ4zkEUxkJQv8wKkEjOcj1qSRUOFchlHIIP61aTXUy5pNWSKT2h8xSAPLYkbgeRj260NaDbnbhvUHr+FWt6bzgkDGRgZz7VC04Rhk4GeuK0urbmDjf4mVF08RAsWwCM8jrQI92S3TOOe4qaS4JYHBI68c59qbIRtzyMnOP60Ko07GcoJfCQvDuBJPyjtmoPIjBBByO1WDKFhEfJ3Hk//XqvKwAIHJB5HpWiuzNxindoWQqynH5VTcnGSRjGcetP80EjPB/lT540ktyEIBUDJ9RWydupjUaekTIdA0hJ7njHYUhiOzgAkHgnjNPOTnA6HqTTzxHnv9a13OX1RBjBA4yehzTShY9s9selOddzZIwfWlR9uMrgHOMiq5Q906nwazxtIpAyBnPXPPSuuBI5JyCema4fw7KI7kkgDjg9cmu1gbzjFn5cjnJ6VxT33NotJE3ljcB0I6gmrceGxnKkfeyD09vU+1VgqeZgkcfxDv74q0mSAAOcdfUVyzcejNl3i2TAvKCEXBHBLc5qK4MuRGiqgwMEEnJ75H5VagVgvyKMkc5qWK0YkAIvygnAP51Si7GEpNvWVxtpCdqO5+dTuDDjB9qsBFU4RAAW529DQqbRyGyRgVOiBUwrMCSAAQMEnpzWi5luXJaLmZEYlyBgH13d81YIChCcH2zSPG8bKpdfObIzjgkfyqZYTJt3kFgcnHej+80aQ5UrIiUZYuqHA4yzYBX1A70BJFAdgArZA5GSOMnHpz1qw8YbZj5QBz7mkCA9CQAfzFaStONmazXNHWSRAVVXTB5FTbg7KHHDDmpBbp88mchuBxjBpEizKN3PrkZxxWa9zYyhd6R6DZkXBAOOOhPWvOvHmjKUNwufLzgEjnPU/lXoNxIYmY4yM7QvpWB4kVbnTGjcfKpZlAHRjXRSmm+W3zKd5I8ZkXcCQTgHgetVy+SRyB61fuoPJkcEMOTkEdDVNUXHPXFdTVmYNNCq5wF68dcdAKUSAZAQA5zkd6bjA4//AFUDCqxPHocUk2K4O2XBIx9BSTxlVJU5B4PfFIiPtBHOfXtT8FQQW5IyBinqTuOt9xDEEcdj3q9CMoADg9wKzosRtlSR61cjkCruyRnoM1Eo3JSZoBY54inzGTsoBOfxrNlV1xv45wBWpYgNGhPBzyBUGoxFHBIHHoc0klE6ab/mM7JJxyVPGKmeLKgJwMdqjIyR1BPOKdnPBJ9yKnmsdELLzHIjcAY59T0pHXIJHT/apm8LyTwB1HelIBQBSAO4Hejmd9hznFJWFD7wCAADxwfzqIIAwbBxnpinbNgBBznrxQJDtyAc85HrVIy+LdCMxZixBAHANRIvmLwM8857VISHU5zjHI96iAORjgH0qzCaLER+UqFBNOhySckA56k1FbqfOwBuOCSCeoqZF3ZIGMDJGKm+pGnUcWwCAQDnAJ4qVIzsJHB9MVCAr8nkdjjpVmNguADyTjJNAJJdSDkSnk9OF9KliAUEkZJ6EGgjLkDoepIqNGYOABkdMn1pkWjcubT5SPtPDYND4LgnJVTnAOAf64oEe9QHc5JPSmopjY5YlQOM0imk1sGQ6kkDGeoOQahDb2AwAD0PTmnuzBTtJwTyKYcMw4AGOcjNNN7WI0SIGjG4k/MBxn0NMlcHkA8VKzCIlMggZP1qAEFR8pBOflNGtxX7DHcyYIABz1HempkAgEMR6n9KlVQjKcYFCBE3EcMepx1ppWDlGoGfPy5IGSKkyGGSOeORTAdmNpJ+lKWIbBxk8ijRlp2EEm44VMAdyaaQVcnk596UJL7BeuQKchGT1xjgsKnQe4m91BDj5uvAqVG39AAc9aYfnYZctjuaNjEZU8g547CgEpIlbaiZJAOeAO/rRy6ZAB9SBzSFg20YGQCcjvSIxJY4HQ4yeKpIpqPVgIAsiOhGepXFaMJMnO04HfHA9qz1xIAB8hB7CrkTvCAgf5D1UHpUtvsSnZ+6y4HMiY5z14NQghUxyJM9cZGKRFJnBc/IP4l6j6UTYklJTIjVuAxBJHoaxkkz2MLWaVhxkBQduORmoSATlwef4j/SlEfcsq+gxyaaFxkSEADoT3rK1lsejd82j0Damceh7VYU87iQM9vWqabcgk554OasRydc8Y6CsXE7ac1sTuqOAFBDe5qIpIMlSBg8bu/tSKckkEgZ60+M8klsDBJyP0puyWxtbmsx6yeYR0Bx2qdSAoAwCO+KrKcOvHBGak2/vCA3zrzgHPBqNjeM5RVy3EApyuffnOTViGXG4ZOc4IB6fUVUgA8vDdepIqQSqsp2A8qMgdKl8pvTqpatGhDKFRFAUgDp2q0GljXeUyAeq9R7Y9qy0lWCIHeSAc88k+1W/O84gq+QBkgfSiMY7WFNqT03N6x1HczMZGYtwUZcAfSte0vVifBcBsZXPH4iuRjmCQq6HnGSOvA/WnpfuY1JbBGeXGcj0xVSg9oiU+aPLJHsugeOY7ZohsC4ABB4OR1NekaH49huZ41ch8AEgHqK+XE1EqxLyFwpGMHGPxro9M165XYULEsCdoPYdcj0rGMakJWcjz50o6v8j6ts9Qt7x5mUoVYEgFgMY9BVW5lihDFm2AnAJ4/CvEtA13Vr1QYIA5UfKxkxgjtz0zXbaV/bOsLB54ERRgGDsBg9wc/zrdTcFqeVNxelzpbjRhqcgnlBfgDk54FZ134YtlcOQyDII2tjp0+tdPa+ZDAEkZXQcAgYqO8hymxgCnuc8e/rW1OTavsEISjHmijAnsncKciTaQAO+PXP/wBeoJ0t7O4QAujsPusc5Prx0FdFb5UDPyHPBHOOf54pbmBJWAIBA9F5P5da7IVL/EjJJyersjkrcSzahhpTgtgJkADNdHp+j200kwlg807AQpXowPXI5HGfyFSzeH4FjVyAQ/3lPGPbIrMlsktpxLG8+wHdt3njHbGc4qp/vPh0sZvmjK6LF34RjiAddp3HO0cZHrXJ+JNFks4i6x/LnGff09q7KPUpX2iJmJGMJLkA46g/41n+MhPqVm9pNCIHmUXCqpJ4VgwIOB3HP1rRTd9UdNKc0/ePMrqwSUhwgVgPTOfbNZN1oqSMUSIICQ2BkYI75rq4LaRhscAPznaKlXRwCXwcnr3rkna7tE9CjOVNWk7nGjTiqgGHty4/lioWs2iiIVTjNdlPaxqSABk9CeKypbaVFIJDhienb2NZNWV3pc6U9bXscpOqZBYYkXggjp+FMRxC4xkA+laWpW5QFnBwDyQKzXnihBD4BJwCT1qLKa8jp5VOFlsdLo+oltm85IPJPXNegeGfEkdhcp5pygBxk4znsa8asbh4FLH5QCTgtnGKvxeKGXAHII4INZtwjKzZyrCRmro9P8XfEl4IHtw7gnOMNwQexryPV9fa5BYMMv6Dgf8A66TVr6XUXDyuAw67RgflXNX0xMu0Hg/pWk6sFHXQ9elRhQguXUVr3d5uSQGAXHXHPX3qjestxBtBBQHgjvUIZSyMp4XOGXnPv70LI4BXGAMnacd+tcvO+bTU6FzTi7spBSpwxJ4OM9RWhpoSOTBcISpwPU1TmRpGXBIfPAJzx9ataftkdt+7Kqfl6ZIp1JSdpRWxwe9TTjc9V/Z8ZofEsY8wArOW2q2AeMAHPbOD9a/Qr4rRm4/Z31iIoolSz6ue6nOMe4yPxr85fgSnl+JRsIdJSw4PKMSuPr3r9IvGNsL74A6um8CQW4YAsBghTg5/EZzXoYR3nqfl6i/7U5pdz8x5Y0cOJN3mSAOMHpnmsq6RVbAfDZ5IGcVpXcheRMAAbQN3qfT6CqF0h3ZJViBjgdT6j/69Kso+1eup+0yk4wS1sVJAUIy2Uxkk9B/9c0gCoGCICcZweM0slwfLcYG4HBBGcc/zxTt6ffKHY3GVGSB/WuRt82hzJLe1x63I2bSSN386bhBNsflSMdQOajVFaVSOdp6HvUq26Py53Nk53AdOwo5r6styjB7FlZGiJUsEcE7iTgqfSpVVp03hwUHJ5HP+NZ8LqoJfbtIA3N39qesyylscZOTg8A/0rzHBWvY86U6dlZ2uaQIjHAz79MUiAPktiVT25NRRyMAM8dDz6Uj5lcOCQFOSDwD7VzT5dootNWJlZWlYgbcDA96laUMCN4AB49zVRyVIwrYY4Bp6JsK5BJPOBWCcm9DS/VF+GQblGcjPORUqcMQWZRnBBOMVDBh3BAKgjp6VM4LELgkcZYDIwf51onUS0G6qcbJak20mPgsWBAyDg59KkcyMXLZHHTpg9+KgbaWQ9SBwckc1K7yI45XBHJ54roprqjLSS5rE8CrJGGIw2ehqTylZDgksOKht23xg9s9ak2BX6lvcHHNaQTuzB+6ty4kyqhUgsAM5H8sVoWcgUh3G1SOCAOKxrfPRjxg8D1qzb5U4HAz3rdOGjbOaUHKLtIxviVfiTTwkZbGBltuCOev5V5RMCAxGceucmvU/HkcQ0nMjlAflDIMnP9K8y2hVwPlBOcnJPH1rtpRik5X3PLtGDbTIPJwAQWUkcgDHvg1GwLqQp3+uO1XyDIpAJAGCQD1A/nUVxDtXKhQG9OOa2vHQj3IqyZQijKjBIIB5+tNJw/GR2xk81JIpwCQME9zg5HtUZClS+cluxGAKrle9i2pb3uRu4IKggMc4PSlQyMQqEI4I+bPQU14SxBG0ADJ5qZQeA/yZ6EjqPWklHsc6bcnFdCQxjJZQCcfkfWrMB+X51GCBlieM+mKrRyAfKpDEcZBP61YhUIpZiCeOhrKUdTuoSu7JGxAfMUEk5HB960bMBZA5cH1B5we1YdpMSA4JOcgAdsd61racnAUEY4OO9SpWtc9qlZ2vsdXpWogImQ21SWCsMYPc16PoF5H5EbyLhZMHOM5HTpXk9u2YsgBweCTn5T/ia6fwzfSK0WJANvyiMnoPQ9s11RqJ6WOqdGKTSdzqdbiinw6jBByCRg1jAl2Azn1J74rornfNbpJM6OwXaAFAwPfHX6msFl8tyAAUPUnmla3vPc5qMZXaSs0XrGdhcLHghCM5Bzj2ru9E05bhkdjkZ24Y8E1wWnEEAqQcHr1rudBcysojdtj4YgDHPofyrmnGKfNc6JPm+LQ9c0eyhk00QDbGANzSDqeOn09K8u8dTS2epyPYmGC5jUFQ8O/Iz/P36g12+k3D2qbZGOT1yax/EeiDUbt7pfkCxtkA4yQMg8/SvNt7/OnZHk4mN7NR2OTsU1OCSO/uwzCaMqWViFcEdODx0NeWeKt8VxKpcZyck9uelel6D4qt4Yo47tllcSFS4BAA3cDHG415x4zHn6lNISxG9mGFxhSewrotG946+ZEJSptOS0ZgW0huoBDu4AxweuO9Z0l1Npk8qQSlXmUgkHII78Vt6TaRQ3kKygI90dsYJ545JA7fyrMvrYJqhLZYLIGGSeVB4Gfwq5QhbmRLnNK8WZ76ZdJEJTKot2IidiASGPI4qD7IIIwfMMj4wzMAM10OvTxSzIYNwXA46AHHJwP5msTzCZVJUk5HA9O/FaUnF7Gao+1jzN/oWNJR0c+cQATwcdqW7cLK3zZJPHBGPxrWRTcxMTHgHleOg/lWZdWIkIcylME/IBnd9T2FUnHVI0wtWcZaa+hnX0S3MQwQDjbmuV1K2FpMXQnaTjBOefpXXXMDQQb0+bA3bQOf/rmuY1WMyEO6YIzweoNVRlKM9djTHyhXp8ktzd8I6hvZc8AnaGJwMmr3jPTwihowzxSL1YYwe/15HWuT0G6FtOPMcpESASoz+legX9sNR8PLchzhcpuK4wD0/wDrVpU5fjPlbxhCy1/I8rQOjFHO0Z4I5NW43CuMHIBxyKj1GDyrsgk4JwCw607ygsCurBgTjg+n9KqEuXRHTTdSotjrPA2unQfElpfRjMscivHgkEOCMEHt3r9sfhp4jt/Hfwy0nV0cu81tGCRyAwUZ596/C6OdIGhlLGJlIKvjOMHqK/VH/gnz8Qn8Q/Dq40GdzJLZFPLB4wpDHn9Pyr6Ko1iMCnG7cTHFrnha36Hr+t2rxTOdpG3nJ71yXie082y+0KQJozuUKeeB1zXo3i61BbGVwRnAOeK4XUbcTWksZOEKkfjjj9cV8yqsnot0eUo8q31NrwtrsWvaFa3qSK5ZdpAPIYd8dv8A9ddApDAYGD6V5d8FYxpOi3ulXDlryOXhTzxuJ/UEfl+Xp3MQ5BBP6V3rVXZV23dlgEblBGB2GelS+YQ4H61XjJkwMnFTKp3YxwBnNGi2Ibu7pkjKcgk8nnFNaN5GwAAM5PPanoQTl8k47UpbghQcHvUptdBq7diJlXJxznGcVVuk2dSABwCT3NW/KYkZyM9DimTjYcYzis3IWt9Skynyx0JHfHemLwNuMjHJqzGpBJOPTFNKg8r1PUURba0RpyuxVxhTnn0NMdt4IPU9eKnkURjAwBmq7jkex556+1QtHoSk9okLrjGTjFVmDs2M8E5qy4zkHoe1QOjK2ehFab63LV4rUYoAbAYjjnB71ZVyO3A4x61EsZZS5GGyQRjGPwpzOsS5cgAd+1NeZm5NPyL0GZEJzyDwvr71MlwhQh8qCcbeuR6GuI8Q/EvRvCp2Xl0iZBwQepHQAjPJz0rno9Z8S+PA/wDwj6rYqPmW5uyUUr7HqfqKag5/Av8AIftVFWaO88Q+NtM8MR+be3cdvC2QST098DoK4m++Jk3iaVrPwzbPqTEFhcouET3JPFbeg/CYXUJfxJNBq8jjDwlcwnHbHU8+tdzpuiWGi2ogsrWG0hXCiOJAAAOgx/jVcsIfxHd+Ww/aXV0tTzrw14B8T6w6v4s1GIjJZbe0bgg9NxHHrwK7bw34C8P+GLg3FhpVtaTtnc6KTkn3JP1rUluQhKjaCO2MYqlc6msOCxxxnB7isqmJvZK2hS5ptcxtTCONC+Mnjn0qrLqiIuCQMCuT1TxYsCt82FUcn/PeuG8R/Ey00qN3knUAKSxLAY9OTXmTxG+tjpjh12PT77xBGnQgH29q53UPHltaAkncoPLDoB618o/ED9rbTNOkay04y393nBEMg2qfc+mPevA/Gnxs8T+MI3T7XLpiBgUW1fBx1OT1zXJGrOq7x1O2jg3KVnE+1/Hv7QmheHY5fPv4iQCQEbJP0A5P5V80fEH9rHU9Skkg0C2wvQzTPgD8BzmvALci4leW5LyTsdzO7Fmbnrk1bfa8eUDEAY5GOfWiUJr3pP8AHQ9qnheRWaRd13xhr3ix3l1HV7ybedxiMmUHt06VmBUPOASQPuEdaaoL/uiCMD7y0yVltyqgAfMAQRgc/wAzmq5tNF+R3Kja1kSMSQVIUEdc9SfrUQULuzwvYVPOu5CQMNnAUigbWUg/TNRyzbTTN4w5XqylIA2QRuA7f/Xp0e+SMgJgADgj06mnyMMbVGCD1NJPCHVEYlkkGQ0ZIyPUGt09bNHcp26WuKQVOCcgY4x1qGeMBgQcA8EU4DyjtQuAAAN7ZI+p70sql1GAcgZ571DdNy1Rs3aF2txqAFT3H+0KWWR9uHbJAwT0P0pRtGQQTn1FM5ckHaQT/CSCKFLl0iKPZOxGswa1dpY1Vw+IyuSSPU+lOjJO4Ag4PrTJ4C425YDIIwATxUm4hASAOOcUklL4jSM2pDbgFWQPyMggdcH19uKcSuB0ww4A7jvUbyFzjBAIB+bGRRtHykqGwOAar3dpbGbnOOjJJSUjAJAAIIwc02NtsvzcgnnI6j0pA4kzn8c0TuVZAVyCp+ZR39D6ZocHF3iroPaztexM5+0KEAWQklSPalt3O0hUCBTtAbgGq0TiLIGEZjkBj09iat5CYJIJPUjmhyVtWZNSa53oiZTkAHg59Ogq0z7ohu2jaAMgY5/xrPTcZGJJI7A9h/WrcLeYvcgdeazSi9mYN8yskR4MJQhyT3Y9fpVzPm22FDK2QFYHJqsWUgAgE4yQBk8VJabUkAHc5wTip5b9bmXs5brYs28sk8QyNrqSACM49Dmpl3FcPgsOpAwKro32S5JMmQeoHSpDcqWOwHB6qRjNRpe7ZmpWepZDhkBHHUc+tMWAKHLKMkA5xmq+8yscjngfUVYVjsBB9iMUoVIxemp0Kb2QkSud4O0p1DDrUaoVnMasXXqWbHr0qztjZMOpCnPCnGaosGhnUcFSMjA6e1auUbdiZptLnJJmDEjI3pwD6+golz5YZODxgZprlC43YJ6jjJp0bDcTk5U8jHWsnJvSxPvNb6EZkKcNHhCMEt3/ACqGBWXEMRyirwSc/rU1zG0uCysUQ5BB4BxUFqc3CEnaWO1QTgZ+vatEpPW1kKzk7X2GSB4HznJzzSruZSRgvnIycZ9qlvUy5VgAehAGRxUUYAZeOnH0qVy27nTGTce4jkQ3hlRCQ2F2se2atXDHehUDYRxuFVruMrHuxkg557UsIaZIweh5U1Ti946ltPRdC5vjGFPAI5YDrUFupZpUU4PTJ4xnt9aBJFICwZt0fysCpGf8fwpGfybhCAQjqQeOGNac3MtTmrLW+5PaKYEAcFBngevvVbWYDLC2whTkEFuMkHpUkT7ZHfDHcc4Jzjtj2/Cp55RJCSwBIHNZ+7fQxT5VZIpQzSxW0UqZDqQGYdvbNWpmDXAHAJAwfU1Q0iJby3u7TaBNtLRNIx5XPJx39Ke5E9tC8TMZ0bEhwRgdO/HBFNxd7X3NZy9pTUuXYvhSoZHGDjBJOMGiGVPLxKyqOAGJ601pHmKEjOQFOBx0qKZdqERlTtYbgB39M9h7VEv3a0dzGcuWN0tiz5wBPACHklRgHvVm3glnDSxoURTjJ4z7j1qnGw8vnBGcj29qmt7qQZVMlsYGOxojLlV3E4p+1euxs2d1tIDHIXkjGcitE6cmr2T+Q6RzkE7ZSAp9h6E1z9ozwQhZ2BkHDEDHJrWs7wQo4DMQOCAvI9sV20q0Yr3locdVRjq9zyVrcWOt3Fk5MYlZiQ3Y/wB04/Q1FeAsjgBldDtJI6e1dF4/sGM0OoqpLxjkJxnnJP5VizOJTA+A4uFKhQehPc5rqi2/hZxKpZ25tTOilQgHIHGDnsfQ1aijEocllBxwCeTWfcRyxv5TBn2Ha0kfGPzq2JwioQCCAAe9XdtWNlC701RWuIygcOMjPHHIqLTrz7JNy5Ib5drZIOT6etarojoHc5J68Vi31vsuleI4UjkE5yfUegx2ojNbM5K9CUVdrQ3WjKBkJYHO7DE8e1JZzFmCBvlPTHQmq1rcC4tFcEySRkkgjkgcGpri4S28twANxwvGOTRKKbvcVG91ZmzGqqodRgDk44zWnE4XD8Hb0BNYFvKJCSSRgdPTFXYJnIVcFgDuwOx7mueXK92ekmnubETlsgnk8CtK0d4yCwDIDjAPOfpWShLCIEDqdxB7elXFl2oADkAVzNqL3OtczirPQ6rTdXe2jYwFVLAo4dQwIPUYP86pStJ529CBlskn39PSqNlJtUjIBzgZ78VMZHjTfIeCpOQvUdMgV0Qq33OScEm79TQch7YOW4zjg4Oazb1Nlt5mdu3LMuc8VPp1wIYUBVSF4UNnkdiT1JpL+VHUBlGDxgDNdb1i9TljTcJPUp2si5AJ4xnIFTzkFg5fC5C5J6+grKnmYSYQNxnkHr71cs5TMiAYbjdntxXnqTb5Vqbq83vb1I7y1EiFiBgjBrKubMrHxgKoxg+ldDMMQM+CQcEgd/wrMYAkIpBBBBBGcg0K6dmmZzppvl/I4+5iK3DFcYVfunHUf/r6VLbnzFByxA5wOK0tT08RnKKQ2ePf3rOt4wjkEbCxyQcnPauyNpLQ5vZqk/hBECSjJAJPB6V6D4P3o6B5FBBG5O4/CuE8kxTglAxU5weBXf8AhWYSwwybApI5A5x7VzVYpK8tEd2HkpaLc9f8NScgAYUHj3r0PSZiANvXjqOteY+H7k4UZx79K73R5RlMnkcg141apGPwts+gw9kveZ6DZSiRADgnPIxxW/YkkDIIxx6YrltKJYZZztAyATwK6iyw4TB4Pp/OuV+/q9z0lKMToLZwwGBz0rUtx8g4ORxnPWsuwwSABzjsK2oAoIB/Os+XmewNpF+0QOctxjpz1q3GoUjgn1AqCJVKggYq3boQTk8HpXRzLqSndgQEXcRggcikUeZyBxVjyMjLEZPX6UCFYwTkj6UnLogRWZAq44x0JFISDgY6ADOP61O+WXBwcdMDFRNtAAIxWcpeWpXKVpHC54yc9zUe/K884FTuoycgYPSoXAV8jpjpXM20ze8bK6IGZgrMMEgHANQtmIEkHAHIxmrM5AA7fTtVcshALEgr0GTVprRMn3XqKOD7d6huo1UZIwPYUtxcLGmS2fx61jX2rCMZds4HGDWspKOhzcrb91E92+QQTg+2K569nG4AAsM8nHAPb8ap32umRyq+vHOKxZb17liAzA+oqXqtjop0ZfaNl5s8ZyKkt03ZPQ1k2xYnGc84Psa3rBFYADqBzzWTu+p18tlYnhiOMn8zUzEbDnI46gEkfT1qUROVwpJB6L9OppVgKLjIx1AHYe571i5NLcVuZajXiDLjgk9ziqc1sY2U5ztOQ2Oh9qt+S4PByPcZpZrYkgdQevtTTUrJk8vKviObvoAykdT1HOK5y5jZHOCeuBmu0uLLaTxgEZwe1c3qljuBypB65q4xWqWg4rTcxEvQrEgBhjHPb3rQsNSVyB1yeRWXeWZhiJQFF77Qaz4hLbkvksDzwMY9vrWkU4uyFyxcm4O56fpOoI4BBIIPGeoIrobVg4yTkGvJtN1mVOc4A6HvXY6P4kEoUE9epPNXHV2RnUjLsdtbxbjgA88n2qZohuyAAR1NZ1pqAkiBPKHqex9qvJNleMUruW+hik73FVQSVAbI744P41NHEysO/tmoIHOXz2OBx1q0rhSPm/4CO1TKKtubctrWF8tmY5HTsOxqZEKryvJ9aSIh3JIwT0+lXI1LsQSMA469DWShd2uKd1pfQrxp8gJ5PA6dvpUv2cZIPPvVwRFwMEfX3qKWPHPOfWtuWNtjG63WhlXMS7ymM9881nXcZPJ6gVtzAkEHg9Qfw5rIvH2g5JOO9Erpal369jCvM7sAgZ6jFYd7bfKcE8/hW7eHgkgZUjGDkkHv6Vg3spjY88kdCKxVn5gpczuYV0hVSCSABx3zXM6gwVjkjJ5+tdHqBIBO4nP97+VctqMmSQRnsT7U1GO2xTnyx5djA1EgLuDZ9cDpXJarcYLKQG3HgkdB3rpdQw0LnOBzxmuT1HCqDuDqRgEHNdlOEn8O/c5Je9qzm77GHOcZPVR2rhtbjMl2wjIdFBySmGrt7qInzSWPdsf56CuI1YD7QUG0sBuIU5x7130NHeTujyasablZtnJX+0y+WccYJwckAd/zrCCSvKTlVCk5GM/Suh1R0jeRVxvfAPHb0rLlYRdckkdhnFempxSdjza/KuhnTSlXwoAORgZ4rUjQFAy/MygZzx1/wrLkxcXSgYAB4wehrTt8qpUnAXv6+9Qkp26HlpyTuyzZb/NyHIPUnPb29fwrZsNJWfXrVXlBdSrr0OcEf/WrA0qFpLyACQOpYZIGB+vQV3Hha0W48TylU38bYzJ0QdyD3P1qZPljLm6H0eAp0q1ObnuuvQ6rxNdvIJVZisjMSFAIIHYA+grhJXDzgkMpJycnNdR4iuna4LsMENtxkjGK5d8SEs6YJOcZziuVOTVzSnFbxHqodjggcdT2q7aAZ+YAkHgnt71ThTdgA4GOAa1LS2LABMAdyTiuepe9ranfTqpzty7GnZQ7pFwuSB0A6jua37cKqjvgc4GaybLJjXjGemPStazQR7SQcZOVz1NccoStZo6YpVNdjYtSsgGAFGOQBjNa9rIxKADjIB/xrLtwHQgAbT1GK2bC2JAfoAOuPyrimuWVkjstGFrLU2LVwgA44xknjrx/kVfXIYZIVRzkZ5qjBEMBQpIx97Oatq24jJOehz2x2puTS95JCbkmadvcIeCDt6A+lOlgIwcbc5AJ6Gq0D+SRjBwcg+lTZ3OXP3ffsaz0tYzei90k2iMAA5PQt6mkMxOdpAB67qaJZCzAnI6AH+dVyoyQSfcZqfgewQS+1uLNK7E7MEHgnGaqTBwoDvuCjjrkf41YClVGMDHcVWuAzMOdwq1KL1Rbkr2TKM7ZdgRzxk461lXbBsEAhhyMsfy4rSuThCRzk8dyPasubeJVBQ5J71rGcrvRGf8AgKc25k4HBHJFZ9xu37gQEAVce/r9TWlcSH5yWXOOFHFYN/hnAycjuDVRt8UtH2RhyrmuxZc7CQcEH16iqxBxknr2FQykiQHJ6YAB4pn2s7iCMAd62aulGbCzWqZNGQ8ipxnPUnpVvToG1K/hiYZTnK5ABA9fzrGluGMiAAYY4APeu38MaTJaQpNOu13AKjGQB9etZVoxjs7fia03G+p11hBHHGEBYAADHfFWJoh5ZbOD0Knsfeq8DO6ZPGOBk1JJIFjKlwFPPJwDUQheau7dTarB9WeJfFvTJdWkdLfLkcAKACW9cnoOteJDwzfWIYXMEgAzjbGTz7kA4r3/AFm4FzdsSTuVjhj6jiqjyiS3WOTlFBIAX/Jr6rCNyjaS+Z9Zh+EqePw0a0qjUjwX7G6KUIZD1G4HBBHXNavhOEjVoHCq+AVYY656V6nLotjfTp51rFJFnJjdQQR6VQi8HWNpch4o9hDscIePbHTHHH9a7fZcxvhOE6mDxEJqSdjdRpVjCncNoCkNwQR2x7UxpGKngjHYfxCn7hEmMEbTtwTk01ZTkbhnJPPTiumlF2d2frEU+RJixPIFUjhjgkHt7VaVXfJL54yOMVCrJyyqSB14qRm4JBzzxjpj+da2S0e5UdVYbNneBgjueMfhU1qHIIIBx021GGBwGViOvBxipEB3fKSM85BrVRla1jam1K6JSxkQgYIIxuB6VQvVYKCSSCQCQeQPWrySKitkjrjnjms3Uy4YBGAbPPtUXcDlqTVONrCWNswA4KqD0HTnv7VpFmVACQD34zmqdrKm3a2W457VaLF1w2Ap5GPX1rb2jaRrGMnHVEExMmSQMgkEYxWMWaO7BOACMDitp54oGWFmYu5GAwwD75rNuULsQBgqTj6/0rKdp6M46127dC/E0bsjqoyMZPqKq6nbR3lqyS7toDFT7noPbp9adbuvkAEAHsfWgoJ8b3KhTxgfrWlopWua+yi6dm9GeLeJtDk065kb78PLDHOAAOtYcW8uEwQW7GvZNX063uHkjmQPG6FRxyD2IribLwl5WpF5HUxD5hvyf8k/1rhnGyu9T8TzfhWpLGKdFe62TaJYJbBJADuI645ArYkbkMMc9ccc9qY8XlAKpIUEZI6j6U25lMfmhyAFBO71ricZJH32Ho08FRVG2y3sUr3xHJpS7kx83VfUfhXT6F4hg1WAOrAEdUDZIOO9eTa3qCX1ywyQowQcYqvo+rT2F8hR2CE/Mo7isZ0U480b3PxzN8dB4xwprQ9rnmI+ctgdCFHUelQRTo5AwEUdh3rB0/W1urVDh0csV2sQflzwc+9acd2oIifGQegOcGvLnJdW7o53TnTtzLU1EckDCjYD/ewcf1q2hQ4G88AKAe341kJcjg5BGc5FWY5RKwwDmsIynfXUy+KXvL0LZkG4lWzg4pk6+ZJuJC45BBpi/us85BPOTnn0qQyIUzjGecYxVKdK9jdLl13IsbeRljjsagycuMHBHJI4+lWYnjQkEqCRxuNY2oaqIpjEHU44IB4NVCF5aMujQlWnypGV4l1YW9rJERwwI3ZwATwPxrzu4upfNPzMBjgE9a9Au44rwnzUWVQQRkd/UCuJ12xFkztCpVC2cDnAr3qKaXKdWaZLiMNQVfmWg/TNSd3WLJLMQAScYPpW6IxHvDA9SNp7GuEhmeCYMvIzn6V1Gn6q9zGC7mXd8vuKzmuR3RpkuP8Aa03RqSvJbehBLpo+0tIqjeevpxUsf7ljklhjkkdKnTKTOxJA6DOeagdxIXAIGTXT7RuF2zzsyjTUJey0d/vEm6ZHU+1IJMjDMQPQnANNdmMqkDjGCaaWUuSSQVHIxxz/AF4rmU76pnxqSW4Orr0wOMHaTzT9jNleQfbtUhAbGDlR1APeiIeYz4B45Jqrxta5fLroyNUGCTg9PxpykmQkHAPVQODQDgkMM470DBY8YODjJxzWcYxb0E6jUu4SgMcEEA88HFN3AxFQeMYwO9KXZlZCMNjkHGVPpUakjnAyOcgVo42K92WrHhzLGCwXcpz9aayMUwQTyDwcd/5U3cTwB175p4YnI3gZPGaS2sjNpJ3vdj5JFi7kn6VEJN+McHByCKcVcBsEbiOpGajXAxvwT1yAePwpKPSQNu3uoUsysVQlgADnHWhpju4AUkfMfU+tKrBWQBsg8sSDwP8AGmySbyQDgZ4NaXiranM+aW4ifKuQ2UAHU55qCYlQNzYJ6D0qwZhsKlgoJzkjrVGRlkAwC4J5OaPdKm3FWuETnLDnnocUxlYuwOCufXOKkJymAcAUxSE+ccgjHHT/APXW8XFIwU3DzG+cIsZGRnnNNMwYEgjBOT+FRSsGYnbgN29PelVAQcldpAx7UJX1MHUk5XY0uZVBJYkYIB7flTXIQE4Jzxinq6wnaDnd39Kglcu2QpKg847e9apdjGUuqKzsWYEDHPQ960o1U2pyRuxxx1qipWRwiA57cdav2QVo2DpuwDxz6U7nNddzHeMAnBI56NzQLcMhHQDkYNKybZCu3APRTTgNrjDkAdVAxmtVIz0uQcsvKgAHp70jMMA4PA7CrLWbTAlc/iOlMRQUKspDg/eI4I9KV1YV2aegfJMDyQTnafX1+td3HH5SgsoGRgAnPOOeK4HTHcXSAHA6AAda9AtxvjiyoLjqS3bHUfp1rkm5OXkXGcdFImiiB2uQNwPGRmrluGfKgEkdAajjiDuuDgn14q3FZligcsCBnzEbaQRXFrezKVuiJkgZQBuwx9qtRuwfYijDLknHTHU/WlRRJHG45kVgyv1IPqPTipUGycscHJzg963vaPKuo1Le6/EaYfmIzx1yPSiGHzerlhyQTVnIkYE9B0FLBGS5QLtB5DH0rFXWlxy1+IrhHXBJVWHU9eKmjXGNpUrjHAyT+NPEZjbgZOetOILsGQKMDbwMZrRU2nfUE1/KRRBmBVkxuOB/j7VNFbg9TgLwamiG49AWzjBpzRcsSRj0BrR80lojTT7CRXLqijG3k7RzgnH9KJWBHzBiT8vB6UrKhc7Ru2nj3pEXzjyRwe1RJcsdzXlhJb6/gMmTzsgYYk9RwDWdcWqtGUOFJzgHH41rSMsI2upDEEAgf55qCezSeALKAUB5JGeP8adJzlZ3szNNJ3vqeK+MLBtO1aaMOSi9PSubfbgkg+/FeneP9NVkE20GNTgZIJA7ZxXmk+C4RPugYGeteu2naxDaeqYzPyqQBgnn2pyADOeV6c81F5bRtgkbPU05cN3+uKkafWwb/mwAAvY56UzzCuQRk9+9PUDccnIHrTGiJYOXyOvSgmSb1G5O8ZwMHpV6FF4YsMdsetUGQ/eGcE8e9XLTLkDBx396UjLlZoWjvvKen6VfnjE0XI5/Os6CTY3oOgI/lV9D8i/MQR0GevrWNru6NoXWpiSffKdCvv0ojXqd2T0Aqa8iIcucgseF9apshTGCQT19q0dzrTad+UkCkg8ggjA5pgHlALt4z1PWpY2Crnd1PIPeo2zuB5II4yOtZqSvqEkrXHYLcbip4xnnNIylAxGMdvelaUY5OPcUSAkDHIHQg1on1M3JIbCDgqx98miZMICCCfQdqdIOFJ6+1RuASMDBI9aaV2ZSZXBPJwQCMcVajJKqG+UHvmo3JDAnkDsaQtwCBgk9KuxzrRmhvEhBwCR04oIAb19B61UiJ4JJHPSrisMIcEgNkn0qJWLvzaDJCfNGFwMeucUkYwx5JJGOTUnll8EJkEknFBt3VgxTPP3s9KzUbdRSXK/dJIiVUAk5B4qfALFSRg9eaQQArnIzRFEYmJIyCcjBqy+drQYwWKXCAN6ZPSoJXKuA3pzg9DVuVgeQoDNwcenaolLt/CD68Z4pcyRDd9iuqiVySMAen86hYOWAABGeCKusoONo24yTnuPX3qq28cnGB0INWpeZPLpciILA8YIOCKYccEfex0qVmBcKeMnNRvgsyE45HPpTuK7YFh5ZBHzEZpqgeYDnJ9aUoFPIBH0pmV8w4ODnOfSmGqHNM28rntz3xT0TCtluT0JpNoRjwoBOc45qIbskjg+560aA7rclIyhOBnPPNSIwGM8D1ziotwAOAckcmnbt7cDIB6CjQfMx6sS+1WAGc04RGWUk45OOmAfemJGGlBAAxzx2qYozYHGAeATUopNWuyJEdGIBBweCTSuzMTgkHuVFBj3TDJ28cc8U77oOABzyaaM+VXL9pKZ4wGYbx2I6gU5gokIOFY84/wDrVXtZgj4KkZPOO1WpHRhkZyfaoltoelhZOnK6K0rFh0DEHimsd6jK7W9CehqTYSwJxgnBxTQ3mMdwXr1FcvzPUcpXuyLYNwxhiD1z0FSrwSQcY9aYQYiQRx2Y9/anLtcKdoI6k46Gs2n3Oim05WbsTRyBVwwJyenTNOdAQDjpzjOKA6YDHBB4+lLtUMTgEMOeOvtSUuU9aMYpbhG+8sd5POQpxxUqBnViBgdDx1qEry23CgjBFOikIXGSQTkYP61k05MiM5R0LEYLAg8AjGasQN5Supwc4xg9aqs+1QQpO5sHtinxyFWJIIGQAM8ml7NJm0G31JViRmIIYMrdMYI9xVsMWkyhLgkdT0HpkdapbEMgJYlGO4YznP1qcSKr7R1J457Vppaxpa2iNAPsf5AAm3IJ659KbuDxqAP3gHHPBqFpRIAFBDLyeetNkkdJFfPyHge3tUQVnuKrHTsWVlPz5UYI2sM8GtnTr6O3IHcDGTx1rnxMVZQQ2SeMDOfx7CrH2jynGWwD1welVO70OenR97e522l609tKULkDdtK9OP6mvQtH8diBVQoHZc/eJGR6V4b/AGiiyja4GOp9K0bfWTlX8wEHgc1go9GjepQj1ij6Ot/G8UgQHfjAITOT9M10eh6ut8C8gZQx/wBXIcla+cNI15re4jdnyoPMZB5/+tXaWXjOVfKUFn3NyV7Ac/8A1q3VRpqLVzyXQbbjBHulzZRvas8LpnHABwQf1qpFMI5xsHGACSemBz+ZrzjS/HkhyZVYnJXaG4K9jjv6+2K3o9fQgjcpKn7yng+4rqjJPTYxdGpFWkjtXuRNCQGKnHaizsor59jnBHT3rC07VlaBJJBhHGVbGOM9vXmpItcUTkwMyDPKsBnj+Va7LRmMKdndI17/AMKLHMBtIR/mHJB+oPpWP4k06VSFtmMkQULsdycEADgn6dK6P+2Xu7SIhi+1duMAHPv+dYzyGOcvKC6kEkEdfwrRTclc3hF3vI5qz0r7ZKWiADA4MTMCQR61LJYSlmjjjbfna2D0x2I/Ku8SwgSdLiNFZmC4KrgHHTtn/wDVXcaD4IGu2TzCJUjByWUDJJ6YpKoo6W/EhNQXvM+e7jQJfJd5IgX6/KO1YEumSy/MnABGOM5r6S1T4ciGVIZI8/LmNTkE475GM9a5DxR8PG0ZUlWIBJiQCF5yK2lSU1ebuelSxHO7deh4NrVmjRurDp8pyO/oa4meFnvdg+4vfFeneNLX7ChDrsJO0Ejua4eHT3WLzcbM5ALHBOK4KsVHyPZjGc6doLVmRqm020iIiu/3ckkA/wD1qz0nYYyDnge1a12oRWGAoALHj/PNZEzoFAAIAGRjnArz3fmtFnoxoOMLcos10vlFiWyOCB39qxrptzfLwQOc9jVu5lJj4w/PB/rWdK6BSCwRfUnqfT61fPzdDiX7ttNDZJgq84LlcEjsfXFU1uSCSW5BwQO3pROQrkBiOQckYOe49qaxDpGUA3jIJPcfStlC+pjKtd6BJIQdwOdo3HaOoqzo8u+5JkJQbTliMgeg/Gs2UsZCCTnGTxgH/PpWhp43wvuIAxnOOp/oKmyWlzz6sk3e2p6T8F5YpPE/lO4RAwGcYySf09K/Su4je6+BWrgLvSW1KspGeAuBz2HUV+Y3wVcN4qIUGNmKqzsMhgeo/Kv1E8JoL74Sa3CkrL5lk7AgZIG1iB716GG5U7Jn5xVbWZqTXU/Lm7YedcgFUSNioOMYA4x9cg1l3bbEdgTkjjJ71c1Eva3d5Cy4xO5JBzklic/575rLuJAqB3yEU8MvJDduKeJhaejP19Oc43iJNGAoYkHgcA96hDkEbXOQeVHGDUix/MFbdjPJ9KhDs7AFSHyc7R27HPeuGTlsdXu8lm9S7ZvsjKlzjcW2cYBPce5p0oEzF14AOBzVUuCcq4c+oPUVJb7xICcnPUeg9az52tzNumtSO2kSQ7QCFwMA9j3q8iCRAgBLdAqj73qPyrJhmEQQoQNxIJYZxWhA6OQQrbyc8nP16dOK8xtnmNqT2LJOw4ZthwMZbH0FLExPGcgdCD1pEMe7JGSvTvg49aXciqSCBkgnb1FYSSclFIcYX3JY2iclCSDnBDA4GfepI0MeVGTtG3eT1A7U0SjG3AwD1xUm3zUIzgEVEk4vS50KMOXl11LIchFdeigk+pqQXZUDjKYyc1VLCOIkngHBUDJNSRTgoCnIJxgnqKced7O6Ik+V8vMTBgo4OSeRx0p+5niBJZmA6E8/Sq4BJZtpHPUn8hSPKYvMZdxOOFxx+BroU1zWe4m5qN7FyM+XhMnOASM+tStKSoXrtI5qkueCTn6c5q6igAA9CQCAevvWjSte+pytxlq1csM+ZAcfKR26VKJAqqpypYZwe1QIpUkKQwA4/wAafBKGkJGM4wSRj6Cnyu+4VLpWRmeKrRJ9PO8lgvOM5z7YrziRFkmwpOR8o3Hp+deieK7n7NpchcbUY7RID90n+tecriZtwO8Me5wa76Um1ueVy+/72g5AwIRiHcDJIGP0qR7YyoW7A0+O3yQ2QOMdc59OaWSNkQA4JHf3rr91IHTit/kZ17+7QMuBIABgiqHlE25GdpJzkdq1JcysQQBkBeBnn19qpTwHaQ2NnTB6UJ9znnGomlZkaPuY5GDweDwaduD8rgrj7xpqrsGAMYGARTYo9+SnyjPQGlyoqC5NJjVBVuSxHbPf3/z6VdjUFCd24EZwD1FZ8mVzjOQQMA/rU9vlAVIYDO4EnOR/hUSut0VCThK8C5DJIhBUDaDxk9TWtp7FYs4Hm7s5UYB9ePX3rJXaHyCDn3q7aOQpzjHds4rFSs7XPVoNpWkjorObkEHBPByeDXQaa5t7kbxwvO0jlT3/ABrjre4LOEdmJzgHP5V0llOVwQefU812RV1qz0Izdry3PVLS6ifTgNu87eh4B9iawbtishCoqBhkhTwKj0m9LQhXXPykB9/JPbjsBUl1KgAJKnB7+lDjZXTHs733JLC6khKAsNvZgAM8+1djoN0EYSBsKpwcHpXEwKVYFMkZwB9O/wBK1dPkL3CgnCcZx3rjqRai7bmkVCW1rnqUOsNMwWBMjjh8jP41oXsrjTHSKOOWRx84kY4xiue8PzfuEySTuK4b0GMHP+enet67tZbxAsLquQS25SQQBzwK8tycbczOStF8kkzwLWZp7DV5Vf8AgY7RnOR2xj06U/xZOLPS7K52k+eduQd2W6kew5Fa3jzS2TVJQSj4wVaMYD+px2Fc3Os91p8VszsUjZmWMn7hOASPyFehBOcbp6HnxTnG0dRmlOZtW066IV44pBujf0PH9elW/G1gLXX7grgQkkEBSuGB5wDyPpVG1lGn3Sb1KEH7pHpT/FuovKFuXBw43bVP5nnmh0oW0T3M9Iuz6GJdjKkRIxA4GOTWOLlGYgjdjIbAIxj39auWGsz+ajRoXbqCASMDpzU+m2aLeCSaJTE7kun16mumC5ZaIybnUjeCOh8FPZyOUnDTW0it5TNLhVbHygt9f8iqV3b+RcypJGwB5UsMBh6g1PAEYmIYWL+FQAAKzdQScz4V1Kk8ZJzx1GKzcoyloxUeVOzepC8f7wICduNwXHXHWsLxFYswUoCwIycdhW3dySQqpKEDOM7TyPrWVfefdRny4nUAjJdSAQOuCeo96Jqcfegdldxqws5JHIWoMEoYuzBW5z/L8K9Q8G3MWo2ktrK28PEyqAemFyOD1xgV5lfxtFISQVUk8Ad66PwTfNb3KIytGd3ytjOOOvtXV71SF1qfKSp+xqcqM/XrZEAJJeWIfOFGeex+uO1ZKzGZscKDXoHi7T4gryJG2+dd29eApH9fpxXn6RmJyH69yO9TBSad3qdcZVWrXLUeQQj4dCOgFfVX7CfxMPhL4txWTuUtr6IROpYgZHCn0PP86+U7YBnJBIGOPeur8Ea5L4X8Q2OpxOwaOVdhDAYbcMdeg4/GvoMtqpuVKS+JWLdKc42Z+4/iWxSS1B2DcANzA8E4rzS6t1SUoCQecH6V13ww8WQ/Eb4XaRq8ZDrJCpbnODtUdfWuf1uIW12xIwc8A9/evEqQlSqOFrHjxhZtNWPOpJn8OeO7C7YYs7ghJ2Axg5OPzP8AOvXpHSUEgghuVK5wfTmvM/HFsLnQL2SIbp0j3R+oYEHj8q6fwDqb6r4ZsHkffKsKrIeuGxkg+/Na8rktSXB8r8jpYyFX/aOPfFWYgeCeR6HFVkjCZzySeMdqsKSCMdMUoXW7OWKZK20KccYPT1pY8FT1P1prAEJ1yOuO9KCOAThe+PXtVOzerNXJxVkOOCwGTkdfamgbwcdBwP8A9VAbaqr1IGC3rUnkjbkH5s9c8Y78f1qWm3boZq/YquuxmyByMYB61XXKtxketXJk+UnkfSoJQI1QkjDDI+bkZ7Y9ae2xrdONkVZ+hIB46knrUCLkglQT6E1deVYw7EDCjkHtXO6n4x0bT45ZZtVsoVjJyjTjI9AR1zWHOloyoK70RrtCASDwfeqt5cW9rGWmmjQA85bGB65rx7xL8atZvM/8IfpF1q7I213jiLoTnpkYx+tT2Ph/xx8SZ4n8QN/YFltGbe1ky/uTwMf1rWFOo1tZeZWkFqzr9Q+JvhzT4i6arZ3bAHMUMu5ifTj+lcak3jvxtfpLpsa6NokowZLgZdh2wPf3rs/D3wW8MeG7kXUVgl1eAhmmvAJCSOhHHFdiuy1ACgAYwAOwq/ch70tX+H3Gd5S2OW8N/DfTdNRG1C2i1O6DGQy3KhyGPcehrsUsoLeM+VGsY9FGAPwqmbopkjAAGcA4qrNrYiiJLYJHftWMq13a+gvZdzoLe5WKPDEHA5OMZ/CqOo6rFbkg8jHQnr+NchqfjCKGMYlAwDnnqf6cYryfxz8ddI8Pwzfa79YmXgYwTn0xXmVavvWizpp0HJbXPYdS8UpE5UPscerAY/OvOfHnxc0vwvYtcXl3Hbx/eLyNjgccHPPPpXy34w/aU1LX/Ph0SJoysZYTyNwcDORXzrrniPVfE920mrXst4GO7y5DlQfYdOK5k6stKbSv33PTpYWaklY+kviH+1pPciSPQDHOA2BK7kqAe4xwTXh2v+Nta8XTvJql694zDOGc4+mOmK5+2AMYJHygYAA6VLa/JIXAAYDOD6UowlB2b18z3IYSKfup3FW2UyRl0BI6hhUuwQybA2V6gnv+FSbhNnIIB64OCTSxoHiMWRvUgYHJFdDqqW3Q76MlDSzZFgeYG5AI4AGfxqbYzA4C5A6tz+lLIhyUJZSOCWGDTnYGPAwXBHQ4ODXJLmWttDplT+0r2DeViHILZAOBio/J3sSQuT0B709g0HzB8JjluuKYqspbcQQABz/nmo02KShYaJMlsg5XjJ4pgYn5yOR1B/nT5kPmh8lgwwcn06UksZaISKMAcnPYf1NbpNEpMjfcrq4II5yCBzUU6k4CEkBeMj9KkhKzb1OQcZ9qiQGNsZJCnANKUrvRnQ1ayiiPiIENu3AYGT3pdrlI5OeG2sAcDGOuKbdNlGlVMHIyGPOPX3xSwOQhDFQhAPUfhj1qLO9rmkW5dSaUB0IBBIHUD9agACqSWIXJHTrSRHcXIIYg8U1yqKWAHqQBTS7saheVnsSM6x26s0gLEZ5NQrlmUlwEA5Udx61IjqMKVILDHI4Ht6VEI90pQkZHBGK292SvbUT9xOwxQQ5Oc88Z9KeCDkDp04FLHhHYMTknIzUsQDFgCrAcjjt/Wps36lU25LYZC2zeThR90HqOR796FcKjKSCSMEkZpHyB1BDdMDFQOhIBwCQehOKluUUZKEE9iUbNxQuj5OMqKkRMsAeg6d6jkiHksFbEmPlJHSpoBFJgsCjEAgEZ571cU5ilHm1HMGOChKkHhvQ9jUtuCW3OWEyg4YDAJ78dqZJMIsADr2zToJQ7EEHIOCT2PpSqRsuhjyNv93clDmBw2/Yw6se30pznLgggkgMDjNExLEMRnaQRkcEUAEQZciRyScqMAD6Vg3UXwia05ZOzJMpcMpIBwRz0/CraKjSBUYEr1NU4cbSCueOD6H1p1vLiQkMcqOQRwap2l8REYUoXdtS7wrEABWYliQOB7fjTmOcgjt2qmsr+aCELjrtHP1/AVJLK5fIG8ddoGM1ny3Wi2JbileLH7SgZlJbaMAMTTbuYuiEAA7fvGp1DKEJUqTg4psiJMpB4OMjHeqjHyFFRa0RDDK7IAQuCckdcH1FPuWETqAvJGc1XcGJ0wcAkZ78VKjo5YFG3dMscg/h2qpKa17mqlFrVahLK3l8Hg9QahYFowQAMHg+lTCP92QBhByAP1qGRNuCSCp457H+laWbVrjcbO9xv2sOxU7nYDkkUxsW8qyAlklGQSOB9KIf3ocKCMZqGExeQkkyKGU7eTnI9DUqChoOM+R+6y5NIHibAUEHt61BbgKAFySBgDrUpiSRC6KEyc7QKrJM9uW2ocYPAGcn8K1h70XFO5jKzfPJbF4AtHlyQR0U8Y/Cq91OJYY8DcIjwPQ9yKdbytMpDgkkjqTxUdxAFMqISgbJzjOD9a5FSjGV0zKVSUlyrYtCcQbCCGDLyMdM8ULKHPHzc4IYYGaiiBksUZyFOArKpzkD3780+TDW6vFIWLDI7ZPp9KpQcdb2CLmnZooyOdI1KG8P+r3YLbiT9AByB06Vpb4rfVHjVwbdo96zHoSe2Ko32fs8Yc5ZRg8AZpkTO1pFMqEQqRGHPQHsPxrROUldaWN4VYuTpy6mg8xMcixggDGW9Kiidovm35UnlTzUJ3Q3a5JKyAYAOAD71KbfzJRg7QOSc9P8AE1PM+jR58qM4t3noIFkZyUVY1JzkDk1Ye4NtJGB1bnO0mmM2L9fvCILjg8flS3LGSRlCgIv3WB6+vFW9VqzN0dbt3ZctZjKzbiT3GD+tadpMIkcBlYNjkDk+4NYlvGsKFzgkdARyM9SKu20vmoNvA9KcJW2RhKnfRok1exGoWcsLEbJFK4Ygdf6V5zpolU3NlImWic+W2MbsenfFehyRCY4GWc859AOtcN4qB0bVre/80mKZ9jMvRDjj6fyrupuM99Dy68Iw94pXkTsVlVSqgYYn19Pyqmsw3YyCccDNat/BtZkG2OKZRKhBzk46YHvWSp253jDg46da6Ir+Vl0aia91FuOYONoyMjr6VDPFHnJQFecgHGT/AIU+3jUkZIwSM+3vTbgOcEcqTgD0qWralVdfett8yrptwLS4AAEasCCemM8VsSRkRuquwJGUJGck/wD1qxLqJugGDj73pWlaTfaeWYvKFAJB5wP6CtdJRu2YtRVk9Lk6rGrDBYjAyB2PrWkswswrxhyCcbmwMnsOM4rJkZYWBRckjr61oQOWgAIyT1Oa56kVb3TrpSi9I7o3LQCXJLZ4BJHvUwckEHAIPGDnIqhZKUVxnPPB9asq4QCRlBJGCCcVzLXodKvFl6GfGQCBuOd2Ohx+lakRZrWGTIdJASpznHY8VzkrlkAQjcRzjsa1LW5XJAO8DBGRj6jHpmjZ6BKSlEuPI7jAYrtPT1FBmHlnccnvgdaijuk3tvwzYCgEHkelEjDyy4AH+yPSnfuzmk1Fa6FK+Zo3DKCR3Cn1pbK4eNwCMDnHGQM0hmLg5QhM4yozx60wSLEhKEuc4yT0rbmS+RlFqV0mmbIuQ0Xl54xyT/KqEcixu6KMDORnn9aijfI3HCr/ALJ5NG4H5gDjpyetOKvre5UtrMS9k80IrgNjjgYyKy7y1GVcE4AJBIzkelbPmALgqDx696hkWN4MOuATlWPUNTd0+xh7uzRkuDLGFUkBR0Irb8I35sblE4YPkg9SQf8ACsmWD72HA46dD9aktFNrcI4wT25xUyUbe9qehTjGMk0vxPctFk27CMZIDYByQD+ld9ork7Hbjvj1FeVeFL5mCNgDIAJ9R6V6NpFz3J5PTH+FeJWUFKyR7NPR6bHoejzMioWfAHGPr6+9dtprbUBYdQCDnOa8/wBKmR8bWyBj7w612mlSAQqBkHODntXHUUb2UtTuc4r3TqbN9kgYudnZc/59q2bRzKAXIzk4A547VgWYKcEnk9CMVsWimLuSckHPb2qIRabuUo3dzoIZQo24PQYOavWxyAOcDuayYZjkcjHFbFs3AGM571u+72LcbKxaEZdec4A60iwhQeePenquep/ClbA6cDFc1pNtJaERl9krPhGxj5fQ1EzqTjAz7irLBWOT+tVLgJjI4IPUHrWTVt0aWjsQSTKm4YB+vaqDyl87CAQcnn9Kku229Dgjpg1l3FyYVGCB3yeanlTWhqoprQnluiSQ34AHtVC4uiQThsA84NVp9QRSQzHcRkYxWVeajt3YbHtVRhZ37AotFu8vv3ZycgVzGqXbyH5SeevtSXN6z4bJweRVdGS4Ygjj0JqpNt2Y1GSdyqkJdiTz6gVbt7Hc4AHP51qWNrERyMLxk4rRt7OOHB3A888DirlD3V1+ZpKrbWRStrIIRkHGM8c1sWFgCcZweh9qZKI0+cHLenQc06zvQJCThSTzn1q4qC0asYOcpfBodNaaOGQYwSRjOKkHhx2DELkev9KpaZrwUjdtOOMA5rcg8TRbMqBlunGRWymr8nKQp1VqUY/DjYPAyDk8dabdaIUQZ4A4yB/Wrr+IwpBQ4YdMHvWff+Il25POeuaq9O2pm51LmJqtiIgcfMD7YxXK6hAWYnk4GK2NW18scKMjuewrnp9SRlJLjJ6c150pR5rRubJOUddDOnsvtABGfbjFUJtMO3YRzWt/aSbslxgDjJqGXUYHBIcZHYjrTsnZnQnKKv0OeuLPyFwDgd+aitb020gxnA96vahOrqdpANc7NdFMAEE553c/rVKTi7pmvPKUbnoWk62QU3sSnfHNdlY6mrgYJOeORXjemai68Eluc8449q7jSr/9yGU5IrSEVzXM5wvqd35jq6YGAxwGDd/f0/Gp4rgLjPr2rn7S7TaBnA+uav2lyZCeoA/i9a1cHbRIyiu+pvQzb+BhvUDtWnB0BIAB6896w7WUKQc4I7VfS8AORjGeK57S6kPXoa/mEIcHJPtVeWUkYbkdRz096rrdkA5AxjrTZLpAM5GSO/aqXKmZpWexVu7li2AoGPasq7cEAZ55YA/qavXFyrZGfm7AVjzzDJIAPFE5O9l1OmMU+hl3sx3MGyR2Oaw7sLy5PJ6mtWeUNMfkyQerHAOOxrC1K+CyFQnOcgkkYHt61z2lfUc49Ir7rGLqUxUcZJ9AP1rldTdkJIwU6mt/Urnz3JPA7gHGa5nU7tUyNucjqT0pxabujNNrSRzmozkA5PX07Vy2qTAE7STg4yB1rY1O6AnJw2GGSBzjFc3eOHnJyAucirjKVKdk9/I56kI1Oupm6kSY2DEYx0A6iuM1hktQ8zgKxG0NjkjsK7K+ZPLP1GDnr9K808a3JWYRgFw2co54BH8q9qjCT+KVjx8S3T+FaHP3U6+flwrSkck8E/lVW5ukhC88HrgZxUSPkjeANvVRUcpVlcDAJJ5rtTUep4VVqWrKKzlrwHGF747+nNdFAAIwwKkEdz0rlo3K3QUjIB9a3FYCMlhkMADiiSb+E5lNdNjY0i3NxqEToBkNkgHGK7XwDPHdX17KyDfbllVc4DD1/Pt7VxeiES3OwEoACSRnk44r0jwXpttYaNKd0aPKxchlwSeuQfU9xWUnNRtF6n0GBrKlRdNLfqZ/iOUXGcKCp4YHuDWDHu2FAAOw5wK09bnLbtikgEggc8etZcOJlB5BJHGMUSSmtZHfGSS0toWYFKqp4yRg4rVtFIZcjAbuxwKqwWvmAEPkAjKg9fatSKHcmwrke/pXmVJPm5UdVJc3lc0bRzt+TB7EA1s2cQcAlQGyOcYNZdhbFQAQOO2MVv2sZIBPGOOec1wTqSUrSudcXzF2BQmCo57A1r2D7iBJIzFRgKT0Hpis21gTk4bOeOePyrc0+MRqHdAUYEHjORXK9ZXbOi6dnLoWraVmOMYHr3NaMSIVAzg9QDxzVO2YmLJQKc4wOeO1TRSqnzOdiA8kjP4VtstQbv0LcaBmOWAI9TUhYsQQSoHUetRphxuI5PpUvyKo7n0NZcvM7iuSxPhAxAAPX1qtcSBQXAyR1pfO2R7dpBz36/So2y2GIGPWlFW31M1bmuxqTMykAcdaglkY5K8gHBPoamaeMIQBk9OvSs+Yjg5bJ6c4ptJy2sZtRcrNWKd9L5Qy2Tk8kCqDzK/OQQBxk1YuWBbBPH17Vl3coRjs4yCBuGcZ/rV3p81o6lLlI7qQGTYpOfU+tY165WUj74IGMDp+Perlw5jbkkHoc9qoXEocEDk/3q7abhN2enocylyO1rmfcylTuzkYzVI3IyHcgYPANS3UpjQhoyr5z8x7e1Y0jm4ceXkNkDn07mtnSl8S2LSlVVlodDokMmoXu3AKRkHgAAc+p6mvTbNVhiQDPA5Gc8+tcp4etUhtI8gHaSFbI5/Dr+JrpY5goAIxxwc968+v70m30ElJKxsxS4jOAu0Dn1P4VQ1vUktLCTJIyMdOp+valSUKoIOSQCQB0NcT8SNZktNDvBEwDsg2FugYEH8OM1eGheolHqaXitXsYM8slzdvhA653E55HboakYxiIgDBAOeP8815Lp3xEvbRVjJE8RZuW5IGeue/410Np8RbOZQblWiDYBK84x3x1yePavraU3Qjyy+8/Xcq4gy72UaCnZrvodhbkpI5ySMgr2A/HrUWXhcnJOTuCk5qhZ+ILG+hH2e5VyQQwPX8qus+JkjT52A5wensRXVSqRlrJ2Z9fTq06vvRlctv+8hDNkkHBA6Z7U1d0i8AEr1BwBTUkG7JGTj0qTJCZOAMgdu9dSm+5utNEhUZ/wCJQp6YFK0p2hUQYAGTnNQSOWcLHwijk5yWJP6CkjnHKnOMYIA60b9RPXW5ZLncQCDjg49asQsCxdyNvZcVSjQyt6ZPI68VdRAF6nkdBTi2tnqEHy6Mc0oKkNgFckE9x2FZMiCa4IDgnGSF7fX+dWrlwuQRuGeDnt6VVtfnckKVIB4HcetVNOfxHNWlzyiuxaiZQACM4qz5wCAbd2ezHAzVXA8pCF3luQSeR605WVUKk5Y989KSXI7R2OpttD2xIFZ0B44zzkVm3nySM6FkJOSR2q242up2scjg+gzVe5yqlQTsY8gHg1WltVdmFSEeTme4tkUdwHIUnoTVyaFUPUZI6CqFq44Jw2CAAKv4DLxkAc4zWcfe6Dg242exk3sCASDepKjIwDnH9ayIFUsxJAOMcjsfaty6gZySOFzyCP61iXI+y3YXKgkbuT2+vrRPQ83ExcZJp6Fe4gaNQDlFByWA6iuT8SaobeMqrYYnofT1r0FY0ng2sdxPVmPX2rgfHHhuWRVltwWxncox+dczu/evofOZ57anhJVKCvp0ODeXDNuGcehzkU+wQz3fykZAyDjpUJtniBLqc+tbugW8mxyMhSRjjr/hU1HaO2p+DZfhp4nGpTTet/M3ITsznAyMFQMD8qp3mqvpcp8t2+Y5YZxn2+lW3Gxcng+mK5bXJhNMyA5I4zXLGDn7m5+iZ5UpYfCXlHXodrpfimK8kKNt34zsx1GOa349VgzlHUK4wWHX6GvHbOQQXEbBiz7sKAcYP1rr7eYmEg5Un/OKwrYbk92K0PmMrVPMqTVmpI7xtSgMIQyISvyh1P3h680/+27cxAlvlx8xHJArx/VpLmKQEOwTOQFPT3q1puuS5WI/MCRlmPSl9VUY3epjTlTjifq+IbXmdVruvXbQgxIEQHrk5IriJPENwt35gYuT1U9D+NdQ12JoyHyxI49q47Uoyl05x8rHpjpXbR9k1ZHXnOEeXqGJws3odrp+sJewpgsSBggjGD6D2qPULT7XGyt6Hocda5jQ7w29zjzCFJ5HXHFdXHceYmM544IrOV4OyZ9TluNeZ4X99r3OEurZ7abYxyR17fhWr4dikRiwBVCc5Par2p6ULuSMktuJ5AxzzWpb2otYdhQgD1PWui7mkfJUcplh8W5q6itrGfdKI2PJIPTJqtjegKHA7j1qzqGcAjAwfSqgctgqcD+IE9PpTcUo6nJm7jJa9SSNCTgkZHI5ppI24wxJHVlx/kU0Nkg5Ax1FOMqocYYF+ABk/wD6q57JLY+R9nzSulaxIGCxLyoccHaCCR/9anRShIyTgHJGFPSoWUqCcMeMnBB/KnQuDgsAOo21lLlWkQ57P30Dv5ORncSfpxSghlzyaJVMkhUABcDAzShlVQuMjIHFFpLYaknLYrhZMt8xYA5yRyDSrHszgsCT1zVgTbcjAPp2qAF1ALDnOQSO1VGM3uTNx6oUYQkKvbknj/8AXRAAcO+CDyP8RQ0oZjnBAHNCkTw/IcgDgE4HFWoSIur2SJXmyTgAADjA61GzggYHfnNMTb05xjpjGPWmS5CqdgJU8DH6/lSlBkPXRMfC4kBAUq4OASeCKjkiCt82evJUZzUhKkMVAIz+YpFkB4xjHYDpTgu+gvj0bIZCCo4IIPcY/SmBQqYGCcccYzS3BYuBsLDqTnFQGQRPknAwODWyj1OflV9+YkKFVOeFHOMjnPcDvURcseRj2HFSyJuKvtB28gjBxUUhWMlyxJ7girUr7GUo9bDTtUs0oyuCNg7n1qm0+yMoDgAc881He3ZQqEAU9QAfSqXzPk5BOe/b2q1GT3OOUokyszHzN2RnAGanT7jFsAAZznr7VBErYwFwW6EDpVvYFBGeQcH3pPTQlX6DQCxTaMHjkHn6VqWFlmJlDBSASNxPJ9Kqxpkk5yMcAdq09NGScc/LtCsOh9altN6ilKy2Mu6t9sygjbuPOeTTfsy5Jxyw4wf1rR1K3cOCScZAPt+FRYD5AzjoM07xeiM4xuZ6uQpUgkdBgU2VGEeUBA4781dVACeCD3yelNmboMfLnjIquhu1yx0ZBaqYmDFgcdQwzx/Wu/0y5eaFCSCAOAT1rjIYhK4KjhTyD29K7LTZAIkXao4GeOayfkyFd7M2YFDSKAQcDJGDkH61dhRpMcY56VRhjLIVBxzkYNaFoW8+CPICkEnI7Dv71zVeZO3LdPzN1eJb+yhSB1OMgelPW2EjKc/MOPSp4Y97HBBI65OMU9IkVskcDqfahRvvE0Spy0miP7OYpCRwxOACcc/0qdEBVsnoOR1zU+InyRhhj5SnIqOLAzkDHpTUtbWRKjf4SOHbLyBggdfWkZyz4GSfpUh2FQQxLYw4IAAOe1NDIQdoyc4Aq+W+43CTQseEbDFkQjkqM/pxmnJMJE4Q4PY0Nkg4xwMn3pUVhGQQAeoAHX2p26XJUeXcZJsVCcYz2FQPEpVXwVBGMYxkZ/WnurvkOCjZ44okgMpES7T2O5sAexqZryuZyjF63BsuqAg+xPensCFAXgY5BOc1GiuFBYEEHAAOelKuZCSeQR1rSKcVeSRtdQXNuc94m05bvSrkEZAXK46g+/rXiup2zW0uBkFSFJxggntXv+ogGEKchGIVvXHr71414tsfs2p3A4bLFgx7j1A7CuylKLVkSpRbcDlm3u2CDx1A704EjJPHGOlSSnKjH4H1pS4IHH4+lasnktpcg4EmQc+4FPYhVAPPsKkYx7doJbIwCKYfvjHTHU9qSVyLW6jGUFRgkVLbzshwpPTBGOlQ7gXAHUcU9SBIoJx3+tMybLkTbFxnJz0A71oxOCpTpkc+x9ay1cb1bOAemauxvyOeOhxUXCOpLfR+dkqSABjOP1rLlRgcZxx371uQEyxOCpHPGDnPvWRdwOspzwAcgg9am7R0xTSKqtnAYEsT605yRgnOcYpwRW5yAT6imMxl+8cgHnnPAprV3NU7IjAYthh1754qRAVGAc5PJPapU2EYxkDoBQIt2OigcAjiqFyPdEfmFiQSCAe9GxVGQTnvmgoG3HOMHgUpKkHG7HQjNC23D1GJkwnIAI56dRTDgDdjtxgU/eV6YHYVHK3AHIA4qlZmMrDopA4IwAw/Sp0mYkKc7VHJz1qGJkyMgHjkdalidY2yVDAnvxih+RK16k8U24kAng9aso/ykOQSRjBqmcM42Hbz2FWYEBlGRnnvWbuFyZVKKQSSCMknmpdreUMDoOCTT3BcdNuD+YpYmLLjOB39xUcr6sh+aK5UMRnk44xUZdl+QKCQec8VOyspwQRzR5YVSxPOe3pVWiTa/QqOm0klgQMA4PQntUUyktwcEDGDVp41JLYGPbvULK5+YNkA/d7CriPTsQ5yxDgE4xgjpUDqVYYG5R1J7VNIVLjIJbPJxxScyMffpgVW40ovoN8wHnjAGMYqJYyWDqNx75PapUAAIIBOec0NmMcdDwKH5DcSJcSscjGBwKcykrjcOOemc01COQEKknqKfC6gkMMkZxmmtTNbgoCpg8kcAVDnDYHAPelIBZmbIJPGD2qTaDgkHpnj0oLSuOXOcoSSKsAnbgnnGear7E2hgSB2xxTlycu2CR0qUVt0JQAE3uc5GRgdKUA8Yxg9sVC5AXIwM9qdFJmM45A5GTT2I5knclY4PUAgc4qZZPNAK9B3BquFDjBI54NWNMQROQwIGOO9S720OilzOavsSMSwAzwOvFQqmdpBXnqM9KnwIWJIBGcDNRyEEAqpXB5HrXMu9j6LmGSoFcFVAOMZHc0KChAGAvXp69aTzTuAxjnAyalKhlBGBjpjih6o0ilJ7IlOChC9uTxmplxHGMhcdsCoYzuAPTOPwp4wCDnjtzmsOtzrUuRXFlDI2e/XHUVGjEkHoCOhqTzcknGOo5FRjCspwGUcEEZoEpc8rk5mLJtUZ2jnnrRHknc2OnIqLeA2QpBP3uMYFTHBUEp1HTFK50Om5at7CAktl92MYGD0q1lNwckJngFj19Bmqquo4OeegqaIqwQDhSOhHSs/evcSpxLCSBcuQWJ7ZxzTnIeLaSCSOo4Iz3FV5MKGA5we/ejJeVDlVBAU7jgfnVJX3MJOVO8dyyt0YwI0bAUBc+qjsaZKPPwWBHOSQT0pXYIQ7quO7Dtzx+NOjeNcIECAn7oGcGt7RexknWi+W6JYUllIfKmJV5J68cDFNztfDEsccEjj8KVAVjKgMFOc7j1Gen0qVGAgAYZHZiOSe9EWouzH/tF2yzDfyRhQSQTxkCuh0/UjGGIZi4HAz1rmc79rKQccHr0qWJ5Y3yBnB6qeAPT60ckb8yZjTrKnvdHdWF9MrDOckjKntXS2GsklXCGJCMFADyRwT+Nea2eoyo43OTkc+oro9NvJWG8S4/hAYZyfr2rCyudntqUtnc9KstTeZ0SMtICN2VJOPb/9VbdqwwTyGPUk9/p2rirDUYrYAYBbGM571sWGtk3DJJEBEpBLMQNw7gCtFdLc43Tq1LyWi/E7jSdTNlOSHGSOcnPUenata5mW4hBPUkE471wyXKSSHynCHO4BjnC+meM/Wuk07U7a3eNLp8BgehHpVJKfUEuSO12zuItSjNmh3EsiAAHtjt9K9O+GGsmDbayn91LKGcHrj0x7V8+JrUU8u2OQEg4HavWvh1Z3d+wltJU3qOA8mBuIwOe1E0rHJUpcmrR7XrmhLfxCWAlEU7hwCQv+Nct44GjxeFlF3MsEkSlgxBy7AY4+vH+eK0L/AMRax4W0R/tqWyP5Y/exS5yM46EDH4VwGhaa/wATFvtQuSRawuNmeQwzgnB684renzKNgUqdJKoz598X6VqGr3L3SQH+zVbgjk5xxke/WuG1uK2MQMQLSIApRT/Sv0QsPCGl6n4XSIWUTvFCWYRoBkjOSPwGeK+PfjP8PYtK1R5YovKJYkqhwAnOPqenH1rsjGnVjZqzR7mXVHXlzpW8jwC/wZDwdoPK55H/AOqsO5RSXYHkfrXQ6rZPFLg8knBxXOXtlkMACST0PQCvJnHW1j7FVZp2cblGVQ/UgY6jGM+9VJY0MZBGQOeuKmnR4nV97PwAFY8AVVkk3PwQAOceorDkktkeZWqxc+SasyhMv3iD2wcHODUYcKMgZZRkjpUsiKoYAc5zgDrz1qNQNoDDJHfGP/11raTXvHmVIRXwiSMXJyoUdj61e0uISRzHcMqNxGcZ7cCqCyAqeCACcZGOau6bJhyqYJbAwQOOPWknZnBLR2lqdZ8JppbXWXlLDaJF2xj+E55z7kYr9S/hYgvPhvdpE4LSWgZGPGQRzg+wyK/KTwDdfYteKs6xEyqoz2JYAH65r9Uf2fbhLzwe8TYlTyPLAbkDK8Ee+a9Gl6n5/jLQx8Wo9T8xPHzppvjXXrRP9XFdllOeuQMj6ZrDEJmTzSVBXBGcnIro/jjpsunfEfX2kTLC8kU5GMENXK2s4kiRXfGR0Pf2rXF03zXv0P1v2so8jkrXSLrqWGQRyMZ9Paot5BAbDAd/U0HAyoOcHhTxzTQ4SYRncAQSCBkZ9PavL5ZX8ju9mpQu0ibzGZQhKopGSWHTHQUsbOUzsAfkcE4x61GSGkRj8oA5X+tD3sYbAwAeMmpSSvqZcqj8CuVbeFHHPAzxk5z9KuwyCOMhCXAODkDIP1rKtLoqyg5wpyMDGDV9ZREOAxBHQ4HNeZUnHRJWZ4lNe7ui8wcxjAOD8w96cP3kajbhgc8df8iqscoXO9yi8YOf0q3asPOIcM+MFSOw75Fc7pS3Zuk4u8mWVzjOCCw+UkdR9e9LFuikZSMEAEY9/eot4YjZjBGQc9fSkjBcNwU46jjmsqnZO3yNVJP4SSIEsS2SCCyk9SM8kew9asRbHIIXkjgqM0ExxkFQxOOdzZNLDMS/yggdcD1q4c1PdjkpS6kxYBdhJHGRjr9acCu0kAqB046n0zUTzh2wCN3PQ9PanSOBEAAS2cYz1960jRUvecjbkqJIk8xCwQNsJBYYHUjtVsypII96hCoJyOpNZu7e2BGcqAQfSrMUZkUEkggYJznBrZzg9LHH7mqLqESAFWByAamysS42DOOvpVJdzAhBtIGDx1NTsyooZ3wBwQD39K64t8um5jb2bblr6bmN4quC1i4yMMMEda87h2p5aAngAZAxn1Iz1/Ou08aOFhESHcxBYgnGMYxyK5KAsQCGBKnI3Dpng4H9a64RfLee/keO+X2r5U7M0bRPkDEFyB90jrSyqckY47d6dEw8pQAOOc+h6VMmWjLAYIHDKe9JR5dW7mlp2utPUqBArAlcgHNUriBGBLDjHNaEYLOUjwCwPBHp1qrdRyiN0XHPBBHauiM9bMiTbSfMZNyu1wvbIGf6UhVoiydMD6YNWZE2x4AAYEAMQT+H1qo6vI7BhwOT71cndaIlQlHWTI8lmOJSUAzs7GnQsQylSCATkHqPx7UxGVhnGRnOelKgUOxyRkYI6YNYxjJ7gly6zsXLZgFIVRwfz+pq3bEI2MgqM5B7ntWXFcZkKpgBTz7f/Xq1C5EuGJA7k88VEoW3O2lUVrxZrwuC3Jy/YgY/Cti0vTDEBuDnjtgjmucDhRnOFB6DnirunylmJPzLjg0lueph6l5OLe/c7bTroyDG/ABA5PJ9xXWJDaG1jcv5szEjAPC49R3NcFYyCBthwMYbgjBzz2rqbC+Eq7QnYbQpxz61u4xaO90OfVdC3cFzMuDgHgkntWppj7NgbqSACe3tWPdytKGMq+W/III/p0qS3vJY3Vy3mFcYB7j0rnltaSCClHRJHrGizJIsSYZGAyQa2dSuJIrULBLt2jcSGIx9TXmlt4pjtZQ+8hY1BJkGATjpn+v8q07Px8IlldQ9xLIcpGEL84GACOAOleXKnJP3VsYzjFRaY/V9Fk8t7m/wiFcCXHB+gNebQSPDqrHLIgYAFwGU5PB/lXc6pceIdduhPfsksG4NHbSp8oHocfe5rF1/StRubiW5m8qASMCUt49ijHQAc4rspvW8tzzrST923zOe8VyNDqknmiOdWySEXAYdxj0rnbqJtQuIojuUSEBUY+nYnsBXby6DNeQebxI6sqkkZ6nrVLU9Els5XjCqpQ5BwQCPrVqok7bmMeXmam9umpz9laLlYVwCTtBPGP8A61OubWSxnEUp3kgsGUcOoOCR7U9me2kkBC+oyOnrTjqYMOZE34G0DpirUYJ8xvUhGEk4vcmsoklkADgMoOVJ7VHqcttDuEQzKq7gB39qzJJ3mJMKEljgA8YrWh8PsII5p5FldxuMePu/j3zXVpy810jnruMY89vn0HaFpV74x/0RnOnhcMPMIxyavaz4Sm8MXZ0yeYzO6bxjGHA6ke3Iqxoby2GoBzKADt2ggHGPSuu8a2h8TaKk8MwguYQFVyMkjrjNTKcnH3LGVSFSUo1KbvE+ffFVmbW4lOMqBxgcVR0ObyyjBzkYyOhP09q7HWrE3KSCUqZB8rcA89xjtXDyyCzvTGNw9DjOAO1XRbirTPIx8ZU5pxejPUZ4U1jw8GBKPbAKWB5GehFeX39t5NweWCg8Y4r0DwderPaywykkSxlQM9D2P16VyfiO0dJWi/5aRnbyf51lyuE7LZnPGVmtTJgYlcgYI7561oW0qvCCSwUMMsOMN2/Ws+1OI8A/dHBXirFqwiAPGQeFJ6120p+zqJx3R6CcVra/zP0r/wCCdHxTfWPC934Uupt0kMgeIMcAgjjA/A19S+MdKZZGfaSehwcgAd6/Kj9l/wCJEnw8+KWmakHCwSFYpB1AywGfwBNfrnrMi6zpQvIvnikQMpUcEEV6GaLntWitzwsXBRnozyuS1E6PGwzwQR0rJ8EajFo3iC+0iYmEOzSxnHBOBkfXvW9IPIuGB4JJ4xXKfECM2Wnx6pAhee0kWZdox8obnPrxmvKpOyTbMF6nqrkhASpU+h606Ny+SAAKoQ6wmv6dbX4PFxEshCnIBI6cfyqeDeGwDgj/ACa1em7MXeLLy/6tiBkk8HPBqRAccDn6VGjHOwZwDxT7iWKEBnIAUHJPanaNtwUhdhU8gnjOcg5p8rBF3MygKMnJxisibxdosEDzPqdssadXMoGMdRjOc15zrfi3xF8RJJ9M8E23nQ52SX04AhXt8p6k/TjkUKMp6U9WXdrfQ9C1jxVpekWzzXN/bQRKMlpJlH6ZzXj3jL9oKe38yLwtpM+vzx43GCEyL7nI7AelW/CX7Jxs55LjxrrF3qU0zlhaCUhCfTnsPbH0r2TQvBOl+GNOFpp1hFbRL0KKAR+PWnKjFr35a9l/mU6kUk6e/n/kfPOmah8RviqtuLq0j8PafOuPMCNHLjn5gOp5HU11Xhv9l/QtMvDe6teXWtTN83l3TEp64OCM17GsEdo5IGx8+tOluVCEnB9BmlGpCj8H+Yp1HPV6GTpeiWWgWy29lEtrEowEiG0AdhxUu1ImZl6sOc9veoZ7pEIfOcHPPrWLfa2sZbacj0Fck8Q23zMFT08jUuroRgljz9ayLrV1jUgnae+cVyWs+O7OygleebYFGcMcYx1B9K8E+JP7UegaIDDaTve3ZJUQxYPPoTx+NcLxEY3sdVGjJn0Fqvi+C1ch5lU44ycAH0yeK8d+IH7Qel+FROs1yJZVBAji+ds+4HSvk7xr8evE/jRp0eZLC2/u2pO4j0J6A9Olef3NzPcph5S4I5JbJ/P1rKcqlRe6rL8T3qeAnZSnoew+K/2jvEPiq5aK18qxsyx2uBmUjtnsK8+vXfVHaW5nkuLgnDNIxJcH+YFc/aSJbKMkqpGCcZrRSTMJ2OA6sArk54x1HfNQoKyb3PXVCnCK0RY0ywuNB1WKK7iYQyLvBDDaVJ45/GszxppB0jWSkWRbyqJoWYYOD1+uPWtfVdUl1DSczYEsaCNSBgkc8E88VV1Nv7e8MyfMTLaqpQyDO4Z5GPT3rRaSukOSm42TTaMewJSLa7DB5xirskMcioyAGRQQCOMZrn7B3dgS+M4wM9DXQWy43MzDLdhx/wDqpybbukbczSXUVGxwAFfsQO1WSXZRJhicYZx0zVWZsNgADA7nrU8DFoSOQSOCOo96ye95WN4Pm1JrqMSwiWLG4AZAP61UUNIMDGQM5JxUtk5RWBO7J5zUjRgEthQQfSmpRdrl+9ay2Kzu6OASGyuSBng+lOhxcAb2AkzwxOAD6j0qwka3I7g/3h/MVHPAYsY5APX1NY1LRmtCoqT938SNE8xMAEADJzxz6VFvYQvgFgo4z3q1Mvmxq6sAy85zyD0yKgFtdXBBW2kMRGdwGd2OpAqk5bJalc/Ive/HQqr+5ZiCfmGCM/p9KRyzgEMFI6jH6ip3tvIbfMMAEAY5IzRMA+WAAx2AArojC694tVOaNiGKUwOOATjncoP86rSSgTlyAoJBOFBx7D0q/wDYWaJnBJCjkZziqxUGMMAcnsRis3JpWTI91dLDC5d+pHHINNcDfsYnH+ycZHrThGVJ2kAHgr71EpfzyrHBHBzSstNTZOMVeUrCsmxEQOcdVyc596R5OQcfU5ocySE8LjJAx3pw2gYYDA/MVUXyMJTjNpR1GbyjgowLkYOOlIAMuXJBHynb2J/rT1A9BgjGMdaAC4fJ5z0HrV3vqo2J5NXrr+BEwL4feQq/jSGQOjkE8ndkn9B7UhBJ2nG3OcD+tBhBQ4QsQeApx/nFZ83kjOlHdJfcShiuGONmME46GlyilSoJbdk85/TtURZ/nGMKMYJ70sWwjehG7O1sfpQk77G15LcvCZZNsZAIHfHv+tQSSiGQsOMntSqVKNyMg85/z1pjozKCoJGcFR/OiTa8zKSejiy2szTw5BGRzz/KpUjdl3nGSMYB/Piqpzb4PG3HJ96swzMCQEOcZOB2oVmubsJw5Xr1HGUIACMEHk9yKeiKXAViQw+9jrUMjBSXIxuGC3qOwp0V0eUYAEehzn0rHlhLVXM5K/uyehabJyAACPfgikVywDcgj+6ahiYscEnJABOO9WZlCrmIMD0Iz275pWaVjFe49GSrKWUDng46UfIsgJdiOnYc1GhzErA5BO4DPr3oK7clhxjcMckn6UnFxsbe0XdDLpGMgYqRg9eODQMKQckAdhThL52wKpYEZBUZBqJJi/yg7gowQOxqlO7sTeMvdbJHuckKORjimRSs8UgwRkY5FREjdlTk7uueg78dzTjcYcgIS3XA9KnlVR3e4ShGOr2GoSjFUBBHOQP602IhM5AGQe2cn1pnmMk2Gz8wyB6+pAp0+NsZUksfvAjoKylKHNdq4r8qve5Jp8h8koXAUZODx39+9KsixMGB+cHOGyPpzVWNES4cuQACGG4EhjUk0v3gSoLEkADH6U04xl7pfudHqWSwBDg4Oc8d81DNGyyK29k2nJ56imQbNhy4WUgBsd/YipHl+TaWD5rZK+qjcwrP2XvL/IdDJuzEoBQEgYP60+3gIjKswyCeM+tVlnKuH6beCRyaslQspdnymMDb3PY1o5SqLXQWs43/AAuOlWKSJ0dGBOOSc1lafcC3up7Uk+U8ZZCCcbgfTua0ZYzwSwAI6ZrMjf7HfwzgAgOCAVzgZwRj1xRF9LEO0JKdtTRcxTwHLsJYyuVx1HU/596FmV1UxPgsOoINEzRHULjbhBKd+wnp26flVaCPy2IbgE9euBUuMbXkdVZe8pWvfqW4QzFhnLgZyKJJCnBVicZJxmksmKK5Y5Ibbkc8dcGhnEshUPvI+Y46YP6VnfZSicsotR1VyTzCrKSOCoIGau200QJ3hjxkbWxzWUVzIcHAPfNWYwCgyR7HrmtEpbJHPNNuzdmaCMNjcck8YPSsfX7RLyykV/ug54GTkdDitFHCqQSMAgE+/aq74YFMcHJCjpmu6mkvI4K0ZJcrOOtJmmsyH2i6tjnHRgCeB9apXMI8zzACm5izKecVozwHRvEonkAEN0QjHGSOOhH8jUV9BkSqh6HKlu49K7I9zyYu0rJmfG3PBC8ZDEcD296mV2kjG855GTjABqsCqsSPTgEdKcr/ADnbkAHOT/Ks5qKPQgpNaPUnlQGJ/mDkjJGe1VLK4FrPknCOO/Q+g+lW/N3YLISMY4wKrXqlWQgABegFOLXcwrwk9WzRImMGOqBtygckZ68flSW10ybckjPOD2qOzuBPAcnZKp5A5yO1K6hXBAJJ6HOMGpcW3oyIWjZmxb3crrGEYFUbc2f4h6VqGRW+csFVjwPT0+tc/bBoiCWO3ODgZrVtZw5C5GSRgn0+lc1TTRvY9aHLKDUpamnChVwEB6bsg4NTWscccpKZwckqecVWM5mYg5GMAZPX8aXe8RKkDHYdzWCVwcFCCb/Q0RtlIAxzzkUq7YZWJIJbt0qtbDeQxYIRztJqWbb5wGecZx2P41SiuhztU22MlfGQuCTk5PH4VCGwCQmCRyM9aSUEkgHJ75HBHqKiKB2AlIyOmT0NbqTitERCmm/ctcUSscB12H068Gp4/kIUuCMZPeqG4xuXdQxxg8datxp8gfJwwyD6e1Fru7Rmvac1tycscliQVBFPAQxgnJOcqxPQ9+KpI53fMAQpzgjNOLgEqgAGcntQ5cz5WbwhKUtPxY+UAsATknmofINwAGygzk4OCPxpsjvkkj6H1ohlIcE5PAy3qKnkg76mjUufl6HonhC7lcBQwCqMHJA47c+ten6LMp2sXO8Hke1eKeFtQEVxGy7gM46ZIHc47mvWdJnO1RlSOCGU15NejJyTex7NGS5dD0jSLgZBA4IHGc4rtNKuyFCk44HQ9a830eU8HqARkjsa7jS7gEg8HIwcjqK4ZQ5t+h2qL05TubO7MihWJBHf0NblnIz4AHGfzrlLF1wuSCfQGugsp8kAZrNKz99nXblV2zoIsAgknA67Rn9K2bSXCAEZJOd2K5+GUYAznI6+laNvMQp54PpWlOcLXMnK+t9DfSdXY4OAPU0PcgE/Nn0xxWQl2I1OQd3TB4ppufnDHgHrk9KUqzWzJ5OrL803GQQM1SluxGCScnPeqtzcnJxyMdqyru9CKQTg4yVPUVnJ80b2NUr6Et5ftvYYIUdCe9YOo6l5RIYjJ5AqtqGrqCVfawI+6T1rlNT1Z5GYA/rXM23srG0Yczsa9zq6gHbkljzzWbJqDMjZJPP+RWXAZZwCQSeM1qwaWWI+fIx97HNdHNKTSkVKMaS3Mxrx1YhiSM9xSx6kgxtIRsZIark+hMVJJJY8/wD1q5nWNHuvMwgfB9FPBrbkdvdVzNVDom8VxWMR3yoSB8w7YPGOe9ZF78W9NspUSS4ZiOCqDJAHoD1P5Vxk+jXdwWSRJJCjEEsp4Pb9KIvBTXZzLFlCcEsM4q373kxOcV5nZr8VLS6VWDzYbgbk6j8CcVs6Z4tivERo33IwGCa4q1+H0FoweMuCf4dxIH4dKujRjp5BwcDnpW6oKfvNnM60I7rU9HtdaClSDkexrUTVdwyMID2IzivL/wC2/ImUHIBGDjoKtr4nWM9c49DWM4xjr0Olaq56E+rEKctgD1NZ17qoaMZc89x2FcXJ4rTkFwBg8msi78WBI/kfdxxnmj2cXv8AmJaao6fUNYFuhYuOemTjIrjdS8Vbd2wZ3E8gdPesubVJdWIIJC55BBFPt9De6lDMpwOCc9fw6VDhGL11CVZWu1dnP3/jrVY7gCC33xnIDsCB+lV9P8aazcTp5lsqFQck5IYnuBXocXhy1hiUmLcwOSHPDDsPXr6VQ1DRGbLW8IDdQo4/WjlpNaoiOIlL3XH9DGi8QTlR5pbd0ww4+tL/AGkbiQbQG/vHPSpV8KXt6xAjCoeACOvrxW/pngl1YNLGVAGAoJ/OsKke60NYy6SasVdIEkjjGW47/wAq7PTTJAAQCFPanaX4fitlBxx3zzWi8KqpC8EjjHajksrhOb9EW7WfGTnjAwD3P+FaltcEDIc/TPSubaYqQQOB1PWpY7xkKkHKMOeelTacd3oTG/8Aw518N6xZRk49M8fWrkN6WkIQjI4IJx+tctHqA2D6dQK0ob4sigkcdMVdm0LVv3tDpBfM42kqBnGc02W7GwhT06Ad6wkuGDFieehqQ3iEDjd36dDSlzQ8wty/C7luacZJyQMAYPYjvWdc3IKYyAfXPWobm+DEknpwOayprsEZLZBOOOcH39KbqRVjV7a6C3twVOd2BgDpWBqEh2kNISvbJ6ZqbUb5mBAOWODgk9qxb66BBzjketQvZyd27DjC25nam3kKfmORwTXKalcHJLcgdsda1r+7JBGc1y+sXLFiAoIPBJPIFCppu7dvMymmzC1WYncwYYz0IrnJLsSA4B+bvnOBWneynzmAVlGTgE5NY8piSR2RdpcKGzznH/666aUOd77Gc4zfQq3KbyFwcDlTnG0+vsfevM/GUAtLlAjmQEEcnnH9ecV6TMUZk4OCcHBx17+9cF4+sII76OKKYlmX5towqkd8nufyr1qSUZaanh41tw5ebY42JS5BY8N1wOlQyIfLLEAZJHHP0q3IVQbQck8Cq14+EwpGcZ5OBXVJc3U+afK76GZbAtdgAAAnAx65rfjiKMyuSGB556GsG0UzXHA5zkc45+tb8ahNqKScYHPXNU1ypamNKk38VrM2dGEqeZLvZ3VTgt1HFeo28UekeHbbbIZyYg5yAACRyBjtXnvh6OKRCZAQAdpBBGR3/Cu912Uf2fFsBQFcBQO2OBn1rKSu9z7GlCFLCxV92cm00p3jcwRidyg8EZyAfaoI2Dkk5Jz3pfmZCHBQYACk8575p1pGcgHGc9SKwqRUkdcIwdmtDRtneJQM7sHsOg/rWnHLlkGDn1HOKoWQwxOQeecitWAAjJBAz0x1ryanLDyOr2kIySiali5R8EFsgZxzW3auxIUtgYztxg59ax7NgjAqcDjG7qDWxBLKQwJ3nI+Zh+lYOqlo0dMpWs4o1bSMAk5JJ6f14rRgkkkwEYIFPIZTz9Ko2WWAGRjHIx1rXghIk2yNtP3QDRaNtg02tuWI3LqFBAOecg1ajQ8g449qqvEFxk9B09anWZ5owACBgc4weayqSjHSK1E2lZJltf3agknGenXj1pyTpIRkYI4qFFYgZ4A45oVQingkEgn2rOVSEWo7mjitnqPlOSRnJ9aUuEUHGCOnNRNIEPAySOh7GoLmSRgChAPuM0QVnzIwml06DnkHOUAz0wOlU5YhITktnGRz0p7XDMxTDFR37H+tVLmQxOCWABOBkda15XG7tchOUVeJWugRGTkAj05rJnKzAb8rg9R6VeuZx83X3rKnmLrk8Y4wD1PvWalUbfK7GaXNpJlW4C+WSCxJPBxwR65rLuJcJkdOPm9Se1Xr2cAbcgE9BnGaypoy6ltwA7DNd9N2hztailo7S2Mq8nVA4cknoMk8Gl8M6Z5szSSuWRm446D+prNvXzcOHYgA4IAyR+FdPoKiC1RPmYA5Devrkf1q3Jy2v+RhGpKLutjq9OjWMAA5JPHtWmw3AYyax4Z/IUngE884FWoLtmAcHqPTI+tcUVFvSLOp7c9zTicL98nH0zXk3xk8RxQ2ItYgRKwbcx7DjGK9Iu9QFvbk4JYAnjt715L4o05PEcspdgWJbyyePm5Iya9fCRSlZG+Gy+tj7wpfgeOkrsCoMADHFSRO8LKy8KDznvWtqPhG8s3Vgm+Nhksgz+Q6mstrCe1bD5VTztIyT9c9K9vk10Z4lXC18DN+2g7rqSW19LFcYDbWYjBHf0Feo+D5bmawD3L72HIVjkqM4/OvKbS3eW64GP4uTXsGi4tLRA+3O0EbSD2qkouXvI/R+D51as5VJS91dDaQoQAOPXnrSNNkgA7uOlU0u2ZCFGQOuf8AGkWORlVsryM8ds+9dfOton6y6nZlkzcEYxn1PWljCK3JP3QAo5H1zUXDoVfqe3WrMTBhgIMHFaRlbdFxk5O0Xcs2o5Cs3JJ5AqeOMwoUJLFiWBJ6Af0otl8tSVQgYwWqO+uQqBVAUjqFPU1stdkdN1FXM+7nZ32kg4O5cDpmprSIyEAE5wSdvoKp2xd5PmAIzyCM5HpWpEyxkuBhivA/l+FJRc9WcMeaUrtDHDxqCByOQRTEIjGShDk5IyDzSTzmZsgkuP4QOPrTI03OQ3AYYIFN2irpmyaROZiIT8uTnnBxiqt42VA5BIzUoAhj8oBjkk5Jzn2qGWJyBk4x05zRfmSJqqMo2YkB2EfJu4z1xzVyN2VQTgE/wjnFZ6S+VIcuCc/dA7VbjlYqcZOe1OL5XrqTRlbTcS5JCk5+U96xtWgR9krAEgZBx0rVuS7RkkHAbBwf6VS1BQ9qERQAR8zA8v6ZolKNR8ttzHERc7/kVrKQSICCSRgAY6Y7065hTYxIDnPO7tVG2lKNtJbI4BIzn61ozAtFu4AxnIrK0fgl0OSKp1KbUkcRrfhiC6kZolWOUHPy8Z+tMt7I2kWwKoxwP8ity5kKysCCxxxjk1YNuLkRjywzBcHH55rkkovY+X+pYeFZ1qatI5W9lWGElgc4yR0we1ef6ldlpmIHU9B/OvWNT8P/AGqEpG37wjIJIAz6V53qnhe7tySYiQpwSg3Z/KnBJanxPFFHE1Ka5U7ehQ0yES3AIOTjnPeukjDJgEEjrkCsnQrRfNYsp3DjnIro9rKvA4A71z12r6o4uHsLKnh3J6Ns5bWncygbj7ZqnpaSCZcgZGTgc5Jq74hkzKpOAR3xis2zkdJVZQeT/k10RfPT0VkfKZhP2OZ8zezO6tYQpGeWxjkcj/69YXiKz2MXXgE9c962tPR2iSQthsZGDyPem31l58TqyF8859DXLTai0kj9CxtCONwXIt2cPCWEwCfeyO9dvpJIgIjByMEkjv7U7S/CUcZR3UHByVIBzmtmO1S1JH8K8EdADWtW0nex4uTZZjMBeU3ZfeU44SsvmOPnB3ZA6H2qe5OEDADBz14Oe/Hp70vnbHBXJORkgiory4EykbuQcdOgpws1ZH0vM1By6mHqIMh7+pAOMVRWIcjJ5561eu1JmIMhYfdBPpVGbl9qnJx/D3A7/Sm48qPzHNptzae/kMSA5JzgE5OanXjBJzioEkcABjk+tSl2ZeQX47Y4rPlj2PmVOV7IkjztAGCAxYgjofWkJCsOR8uOT2NJG4K/KzEgc5x1py7QCMAjp83NZ8umptvLuLJKEUkrudhgAdz/AEpyNngjBY/XFQSZAJOQOgb0pzsYV35BLHv2oTd9DX3X8KJGXDE4GT/SmSu5jBOAT1IHT8KkaYKoYHORkj3qMypsYs7AkDaccfnVtrmszKUX06lXlmyxIyQSAAPwxUrSBCMcYHIHb/69NAWQkkAYHX1qIybmOxccYJHGQKV0mczlJbE7ZVQOCMkj2qORwuMbnJ69KQSZVs8AHimbwxUHjjJHpVxQKbJsBOcYJHHPWmlyiLgjJOTnnHtTVAyxfBHIGecCnAAw8dccZAqrRg9Crz3VhHcbtwba2OOKjKyFSccjkAjpUwXbGB1brzySPWoZ2L8hsDHIFNRTOXfV3I5ZTFASM7R1OOhqhLKZCASAMcsDTri63LtHIBxj0qi5MhBAwOua2hTsc1SelkypcHJyMZU4yKksvmAB4bPPvUVynIJIAzyDT4X6Ff4eBit3tscSeprRFFAB+/jIAqzBbpKmGGR1weBmq9ovmAbgAw6hh0q5GrkkKuW6bV5rknZdDdK6uOitNnzgnaTxz2rR0y3HmbmlCBR0AzuPbnsKz4QzZyMEngHitTTYjFPHnaMsM8ZAHfis+ZoiVktC3dKnlgEDLAgDpk4rnTEbaQgseST+ddZdxlokAVAVJbJXnOPX0rB1C2IuAWYEAgjHPWqTTV7BDuUZiWYBBnjvxQbcuoIOeckHnB/pU7wh25IBI496tWyRopB+ZsY2kcGoZq1rZGdEkkEgJBOTnAGM9sV1ukSgqmYgf4ctnj0ORWTc25kdHG532qpLHoB2+grY0mMgBSCT2HXPvURcWRy8r1OgjIUhEIY9ASelaFujpIMnHYjHOay4ow2Sg57AnFa1mDKAXCoAOOMf5NJxj2Nb9mXUjMoIG4FR1A4J+tXypgjjYAORg/MM59sVUhAVWKjDEAMe+B2q9GokhBJ4HQE9KOSEkQouehUgiJlctlAzFiFGAGJzwOg+lWdgRdikAc43DJoLoSBk8f3ec0JskmQuSiZCkrk4Hc4706fKlZ7G6g6atf8AAhS3Crl5AAcnJ7e31PFMhjcTCUAgqQwwMY/z7VYJIV4pEYFiVZMdgeh/wpJ5HARY4g5yCA5xjsTUQcZXUdSYWmrL9CN1AR3O4Y+bj2+nWpSCuGJ6jIxULu5cgYIx0Ap8bhwinAOehrRKDdrFwgnoxrZjAILDd1zkmgxZMiE8YDA9eo9R3qUwu3Ixgdc1FdbxC/l4ViOCB0PrioaSehPKlL4iKXKLjdnA9Kdb3G0KiEAkZGO2KI1Hlkuyk4yQSBn/ABqESJJgoQxztwOx9/SqjFXvN6Bycsrc+gXoMrAlifXuK82+IunlQkuATkktnt2FeqvFtG3YN/QgnHNcV46sxLo8ruQgUhcc5Bzx/Kumn8Vug3ot3c8aZyAQ64OSRx0pxUYVgSSR0PQU64R/OIyMEYAzjBqu/wB4Djpg8V0/CZ8z2ZMECqc/MT/ePSoHAb5VwvrUvlnhsHOMdc5oYgsCSOlK/ZA1dbEYUZIyCccGmb3jfjGTwTjNWDgZAAII4FR+TuJJPOO/GKq5i46aE0TCRQpBGD1Iq1BHn+LGPyqpASnXnHYVYSRs5I2jsDzipZmtzUjDomAQVI5PpVbU4N0SupJOefcVNaOJYmRxxxxnp9afJAZFZFOSR90fTrUpRW51Rd9zAkUr8w+6eMZ6UifK7ZIG4hh7YqW6VtxGQAeMiocLE4yCc98datW6Gi0d0SjJB2gAk96c8jKgDc4OeBUA3SM2QNvbPPFOLAKATkj0osdHtJNEYkEjqCxXBySB1p8yhh8pyhPOR1pskJOOxJxknpSuSowSenNNHK731AIGHQKR60ZXAyeSOnpREAEGAcnrTiNinODmi9jN3ta5W2gMSpwOwxUqqdoAPPXd/SmY5Y5AA5INKkwGACAO1Wnc52iZN0cgJOR9OtXopCQMkAg5APaqCZJfBzzxU0DlAwYMQ3XAqXr0LjZamipJ+YAk9yKliY5UE8kcioLUjAAOc9VHY1aMYZj6jjjtWDk11L5W1ox0sYXGWAHQk/pTWTOQcH3xTnG9guee3eguVZ9wIAx94cfhijmchOUdnoVXRg2AAev4U1lYQgkYz2HNLkmQgEjuQR0FRyNJ5mCRtAx1zmtb2Q+ZJbkRTcg4A4+vSqsbbUwTh2JOM9qtbAxJBIA4CmoZQ+OAuQeORSuuplbzIJFBIwPmz94DGaE3NgN1zxTyHYZPUH1qNpDH8zECqSuA6RmyqgkAHOB/Omud6Ejp64601nOQRySO5pzTMNpB4zyMdDQlYV7irhcLgHI5YnoakLgrjABFRnIbI4APIA60gkCyFsBmYcA9qopSsJjuD82eme1SiU8AjqCcUwyZY5HI+XOKdGqncSMjtx0osG+zFRDJG3HbtTkCrEB3HWiJwAQeO2c0xFMjHHIHH1pAidJTgBSMe1S2jkXCD7wIIPtVXc8Ck456ADmrMec5Q9AOfeoZopXaRauM/KB84Y56Zz6UySQ5AODnnNTzuHiVvuuO/pVOUnAJGPp3rJtNnvU4WgnckJHByDkfnQm4EgjA6gE5qHzAwAwQB19zU3zOCCAMHqD29Kz07Gq8iVGAUYIO3px3pUJkDZ465wMc1EjHfjPFSn93nGDnrxWTfdndGHtFe4AvswxByOMDqaVpCpAP3cc5GOaVstFzhXGOM8mmFWbHOD6k0uaxrCn7H4R7EHDZBAPG2nLKWycdCAATioxwMMfxIpYkCZQ4ZT6jge9NrTVGsea+iHxxFpCSSMjgYzjHWplBVvlG8jgHtj1FRFiQMHAzwQe1Tj5VQq+Tjkjt/wDXqWo7mvsqnNfoiwI1kiJzuJPBB4x9KT5FQo2COgyM4H9ajWbc7gE8AZ3cEHuMUgKnHHT2600o2FO/W1wGJGw4yAe4z+NTArvyuSR0+lQkgMMgDn65FLEAuXLEYPAFVe1rI5nS7sn3hd2FYHvuOaUOxXqWwcgMaX/WsDvKjuAMZo82JM5YFhjgHp9arls7pCcEt5FqJcrkMQCenpU9nc7WK4LY6kHjiqMbGRdwJIB6nipkY+YWA+b61k3ciNGF27mpblSxByxbkEdhWlb3bbAgfGDz1ORnpmudSUk5XOScHIq5BM5RACGGOMn+tZON9jZQhbbT5nVQ6q6oBGCB6VpW2suqqjBiCdoOc4A7GuXt5nUqykDjnBrSS/UKAFXf3PrVOEkkzZQ1XKdfZ6yVAwxBJ5yfT+ldbpmsmWAxnDg84POPevK/P+6AfmPIz0Ptmt7StQkgQmKXYWwTkZGK0Umupu6cWuSTVz0E3Rg8tlGAeeO1en/Cjx/H4e1aCWdQ8BOJI14GD1OO5rxG31d57YLLOAFJI5wBWlpWtPA5AUEAAq56hh6enGeacoqqtXc4K+HVrWufTXiW41P4mXcUdnKJdOSTcUbIcx5zgeuBnrXuGi+FbTw74XtbaBFB8hS5UY5Izg+tfHvw98bzaPdp5UkrANkszZAJ7flXuS/FqU28XmyxlJcBQHBbIHOR/CPr1rHmlfltsebOm5zSl06WPTvCOppaJdwT4R2B8skZxxzjHTv+dfP/AMbrSG7vZZSA45AOenv9a2r34lJFcvPFlXZduc9a808WeJjqsLFnIJByD6+vvXoUZcjcos9HC0/ZXt1PCvFVuiTMViUJk5288np+fNcVd4VQGQozHHPY/wAq7bxGPPkJQ4G7P+RXJX2zJ3ckdcDpXNXbm7Jn22GqRgkr3ObvYMZ5JPXdx/KsieN2YMAMDrkc5rpLpPkLAA4OTmsuZRLI7DAQkbQx6D0risouyIxEIz2Md4TJggAkc+mKgbgjIzjqMfpWrJGWOWQZB2hh296pzwr5zKCSeeVB5Hrmuj2sbnj1cDOmue9ihcbD8hyDjJZeMHsKm04LFdRs4OwMCQDjNRoGeXBOFUdAOp9anSMiYFQQCMEdaqTkee4QqK8tbGxo8IXxMjEBFMisCDjBByOfYiv03/ZU1hdS8LKYdoLQHazEkkjqPwx1r8vYkeDULWcAsAy8Z689MV+i37HGtIdPEIO/YSuGITBJ/Xk9vSumnUcklFH5zmkJU8ZGd7LsfOf7TXhSM/EvW4ljUSPJ5wOMFs8H9R+tfP15ps+nzFGU4zkHsK+r/wBrRP7O+L2oxSYZGjEiEDDAE/rXgtzYW+oxyIWIcAlSec49avGylTcba3R+04CjDG4Om0tUjiItqocHLk8sTnH4U7gqBnBJx9adqGmyadM5dMBv4hUEebrkhkQHIYcE4ribsrJA6bjeDepLASTt+9g8ljTjCBxgFSMEk5IH07n3ppiRPnU7dxzjkEVIwWSRWchiBwB2pNrTQ5fZcr73MeGUKDlSQx4CnoO2auRTLNtzkcjr3rGgucER5JGBgkZzWxZtHKyAjYw5z6EDg/WuSqoztF9D5inNppW0NIfu+XUk5wAB0J9u1WY2CvkgsCQORxgVWQgvhgSBzyealBEkmY8ttByAa55xlF2cj1Irn961iaCLZ1csQPbmpzMIiMuecAbR+tVg4VyANxwM7T0z/npSqGViXP41zOTi9ToUY97lneSSWTAbsew9DT4Jtibhg8feWmFhkH5SAOo7+9CsEUgAAdABUylG2jLVPS49SeoAG0ZGTjNWEYT4xwwGSCarRuCSCQBwRxnnvVq3f5PuA1MeZK9yFNX5WrE8MihScZ6jj1p0LGQHGB1yDUAmRCQEOTzkDpU8IxgqxQ5ycVTlJapXLdKL1RZAVzliQQexxk0hPluxGCO5X1NRRAS3BKnBJxtzgA+vPeldBCz5BZwdpyTwa6KVSNry0MNk+5x3iWV5bwRbAFX5ixOOvoO9YyK6PxnrjcK2dejlNw0hQAHhWPJ9+KzbUsyg9TnkjvXsU5e0WjPN5YSfv6MswgYVQM9jirQhJAG8gA9j1FQQOEJ+UqccZOcVPE+cg4JPJyMVsm56RdjOonzbEKoROXUK4QkEZ5z9PSoljMjFyCQMgg9var3lENlACwB5XtUDQ4U4+Ug5IHfIrT4fi3OW+trGdcLnkKcDpjuP61mkNHNg/IiryyrknPY1qyLvdSAQQc9c/iKrXcHIJ5fPHBAAPv3NZ3lLVBdrQzpItsW9SvJPHcY9qiO9yrOMnHPrVxwVIXIyOgzyagYlCCRjnov86UZdyra2kiAygSkqMEHG09RThK07dzggEdOlI5XLkAAnhuMZNSxglSZAAQcDac5HrV8sWrkRvGVoomV0yoBYluDz37Vft5zb/KSBg4IPGDVK2RYmLA/N2yelWS6SKSpDHAOR61Ki1odbdZSUrW9Dc0+fzpQgIGTwScV0uk3JgPDn5Tgbj+tcRZzmHB6nHU9sVqw6gy5O8DPOM9fSs5adD3IVVa70OzkvjKMFhnPU1WXUjDuzk4YKNoJJz7Cuc/tUMUbILfdAHNaGnaxaAsXmXKjJ2EFhx1xUpSesi5YiCfuux2FnYRXa/wCm4IBBCE5BHX/Ir03w7ZQWEdqDtRWOYyGBzngcDoe1eN2XiKDCqrqzdQTjJHrXR6X4umVgLNfOfO0fuyQOeaJ3mlFIxjKDWr1Z77fWcENiJlIMjnPOD06/TivLPF2uWpuZYEcFlGd2MZ+nrUkOk/EPxXZolobBImA2iRzHhe+ck5Pv/hWzoXwh8RWmpWtvrd5ZWgnBlDxr52FUZxuHr06de1c1OmqVS8pK3ZHDUqNPlur+jPH7TxHJNrduLaRzF5m0xnIB47g9uhzXX+JtN1RlS7vQEM+GAjBIAPI7DHA6VH4tsLiy8QSxPLbvGrABlXHnAAEEE8nr+dekeKFji8A+GldGN1JbjzZJMHOScAfTp+HeuuuoNKX9focqqSspPV3PnTU0nW6ZXGQzBcqOg9aatkbf5JmEoU5V2GcH1GOnpXU3NnbvqamWE8MRtJIz+HesvUFijuJVcqArfcHI/OoV46NHoJU5yXMmZ626huRwxycng/h6VtvIbm0KSTypI2NhSMEDnp7cVz892sroUJLYAPv6VYgu52kREJYjk7h2raM5LTp5oMRKPLZKxtPFiFQxyVIINblnqUoszg7tv8JJxmuYu72baFOwAZ3fKc5/OpLK98tch1B2knceDjtWTqK7uzKElCNr3MrVkaBpHcKdxzwMV51q0cj3RlYjG4tkcD6Y7fhXoOtuZkeTIAIy2T0+grkLrT/tFq0qH5AeMjr6mnRbtuediIXi9RfDOpy28qSZDRockAHO38OprpPFlogiacIPmG7EZzkEfmT+tcRZXjWj7xjI9ABn8q9Oigi1vQJJIpSGgUMjAc57kfTnmuia0ueFz8sfhvY8utoSkuCQOT04/CpIQZJACAoAwRnp+NT3YS0nKKzMSMtvx1PWo7VUklG5Qw6nPeklJ2d7HXh5KavJNf13O28O+Fr1ra2v4d0SFlkWQMCSAwJIHpxX6+fs169feJfhDpltqj/6dHAoOBycgn9Mivz2/Zl+Hdp8Tdb0rTJtThghgAmkjIyzqOcAe/Q1+gFn5Hw81DSzbhILRgLc4+XdjOM+p7Z9K9rEVYrDxpSd2cWIk78lvmyTxLbLbXW0DDk85NY99aRXlnLBLgoykEMPaup8bRKkqTjISX5gBzkHpXOWxEmSemD1Ga8anHTVHnuL5dQ+G9yEsbrRyWZtOICvx904I5+hH5V07uIA7sTheSeua8c1r4gw/Drx3b/aUUWGoRBQOgDADPP1B/H64rRvfjRH4guJ9K8MadJqGqkbTuYbISe5x6Z/zmuhNz+DUJUZtKfQ67Vvit4f8Nah9k1C9EblC37sAkD09z7dq54+Kdd+L2otpXg6zmisCSsmqXMZTC45Kg9T/jTvB37O+n313Dq/i0jUdWlbzPOnyYoj6Ben6V7t4Ys4NMuPslsI40UFUKAL8uMZ461pDlh8fvfkRK1kup4x4V/ZK0bRvP1TUdRu9bkBDSQXRJw2ecAdRn3/AAr3DwT4Ys9NsIUggjtkA+VAoGB2GB3xWtALmwuihAMTg5KgkNz05pdT1OLTYRIMgls4zwB/WrnXdrdDPWT11L19pcFxBhjgKMBgM49q4zUp4LN3hJ5Q4JA6GquuePzICsZVEJyCCQa4HXPFwVi7SAbu5IHX9K8+Vdxd+h0wpO90bmoX4Vi4OCDxg1hXmvrCo+dVBzgEgfWvK/H3x20DwjZvLqOq29sFUlUkYkuR0AA5JP0r5W+JP7ad3qiy2vhmyYuCVFzeqQhA6kAEEj0rzJYjnk1BXO+lRc3ys+wPF3xR0vRrF57q/jtkB5eUgDHfHr6Cvmn4kfthadaGSHQo31Kc5UP5hRD26jg4/GvlfXfGOs+LZ5Z9W1CS7DHIgBIiB9QP8awo41RyVQZJySo6D/CsHTnOXvSt6HuU8uu007nceMvi14p8czGS81K4gtw3NtBJ8u0dOSMn9OK4T7XulbagHJJIGM5p1wwdHRydjcHBxmqcqmMqdwIJ455H4Vqocq9093loxSUUtC+l0FQbQycZYEd89KtxyI0SbAM55HTFZMbuxAZgueOB296kRiMgPuBIACjr75rbmko2ZlKcpe7FaGyVJHXjB6VYsn3FScMB6/41VjljNvwQQSevFNjnJIyNozxg1jqTyJO1jZadJYp4goCMp2knJB/rSeHrqK1uo1nUvEcqysM5B4qnbXG9gAGO07TgZ59aW7xZzB9+Gc9V5wfXFNL7LRpCjyr3Y28zM1O0bR9Vu7RFIMTBlJOdytnBH0q1aztJGN+GfPI6A+1T+JFe904arkSPEFSQKpBOOASPzqjbvujQBVBOMspzwaFHlV2aRSizZuJPNgJUNJMi52j0H9Kjt3EhUg4U/wAXanW14UTyyQFYckjsPeoCrw3TIQwHBU9iPUf/AF6iTeyOyMYw1fUmW4CyshR0JOFbGc+9TNcDzihjBjdcEqe/fIP50s4RUV0LZAyQaijYPGXPJXk0ou2424PRkrZtlZojuyMgZP5U+Zg0QQn943Qd6jDEfcfBBBHGRTHR2GXLOVwxPQkZ/wA8VSd+hiou9o7CY2xMuMHGeDzmlsdVnhjSIXDRiJvlIOCGPX6dqlZkd3KgKO4PJOKoTAZyoABPUj1rnu18JtzJLVL57kskojMi5BDDDAjr65FVtqhdp+6RxnmmSJtlSUEsF/h6fNUs4DbQCCCR0HT2o1VmwjPn91JDIZHVdrFSc84GB+VPnABBTIDHgVDtVFL8DBxt7+9SQyiRSHwMDj3rWMefoXFO9miNgXjCk4Gckj+dJ5ikEDBcHBYdaeG8zeQCCDgZ71BGQEJIwcnIzVKnyLUHGMtJajkdDgA7SBgkDv8A41G0XG7PA7DvTigdSSASpyAfWlLBkyuCD0AqtO5DpxWyRAsh3grkAHkY6+xp3mPEhIOATkjGTx+uKbIhUhiTSkkqOh469KWiW5pFy+FMMDeVICsRnK9s+9PZWQgEnbnlgOR7+9MkKIQNzMQeQQQM98VIjmdSSAQBgqehHYVPInuZ+8naKI0z5eGddxONoH60xU8sEYBUnIzUw27+Rx329vw71GyjzgrKDuyCSR1/oKpN7XM2pRdpEwAKAMMjIOAccjp+FKkg3gE4GOgFM80IOSSoGOBk1HI/lqHCCUjnbk81mnZW6E2nzK3Qux4ZijNkc/L6e9RuvlMNrEg9ckn8Kg8t4zu67+G3dh6VaACAKBjIyD/WqUov5EycpPX8yaJt2VkYFiMgYx+lNRTG25sEqecdDVcNiX1JHGB2+tW1AfkbiMD7wx9RiqlJxtfYIupPfYCuZBLkhVIYj19sD+lXP9YSOME5OO9VFddzA5BHBHpT0Z96c4JPBzQkpFJc11F2Y6OUorpJk5OFwM/gfTipjgRggkADAJ5OKimMkbAqAVY8knGKfk7VUgkkc7eelZTWtrmbpx5uWS/UaXywCjBzy2aQfIFAOTnr3596iaVJWJCqUzwfSpRtKghgp6AnNOKlF2JlaKslr6EgKiGLaMurnJAwRjoc9+ajiRmjYsQMd+v6VFH5vKkglSRkcA+49KfJdGNQSpIJ24HY+tOVnVViYxk9U16AiqzEq+WQ7SQMYPX8O1MyAxQn5cZAHr3oaUbWUDHHLDikZ08lcIN4PLHPShtQ0aK5uX3JWQ25iYurBinHalfGEYr04OO5oaYGAHJGBwRzijeDahxycZAAxn/61KUZX0MZcr0uGHGcEYJHBHSkEqgDaRuBzx6Z5NCSnAAIwQQccf8A66jSExSZXGGBUjPr7Uo3+GTLjTaXckVTLPMFAEZG5T7k1OpYFQSHKngGq8TSQ3WTtxgqQw6Z/rTgViRjlm29FB5q5KytcykuX30TTtNCxSaBj3Vo2DDB6HP8x17Vn3MTyWz7CPMxlWIJGfw/nWl5imMYAG7np19TUBnQM6hckAkDpk+ntQl7OPM3cuy5eeVrFbTXubi1Vpd2FIVmbnB9M1ZeULNGCgKZww71FpaqhuIi7RCQ7yDyCfTNLJIssMqiQRSoNylgeuen1qnFVXZLQuU1Vo6LYkSZ4wVfAbJXBHJoD7TgLsB5zjP61BArNASZQsmVwcAn3B/xq1cgCIYAwRtIz+tZu+yRzxS5VuEZGM5B5+lOVzkkcHOMEVB9pCYQAkt/F6Adql3ABRkZxnjmru2vd6GMruScieO4wQkhGCeuM06X54w6P8h7qeopsUqCMbRlx8xPrntU4YNFwAUYYKkdRSjJxlqJ0udNrVHPeJtPN3ZFECyNgP8AMDkAdfwrIjuVurCKZXVnRtpUHkjGPyrrLpEliZSMAjgCuKt1j03WvskiERSKTlRx1616cZ3VjwaynB35SvLlJidpCsMjI/rTFdwxIHsBjOBV+7jR43jKlLmKbIZc4aP0P+fzrPeQq5KjgDsM091qOnd6tWLUe1kGHOe4xR9nV0CkAg9Nx4z/AE+tRKWckk85ycdqmQl8A4GOh3dfwpJpHXaNrXKdlLJBOVcgKMgg9fbFaZbMLgDnqOOtZd9EDyjnOd2OKuWc7zWgYnBTjceOKcnzdTy5LlfLa5ftbgjCkEgAfKxxmtU7VCTJnHUqT09q5+WX5N65CAA5AyT64FX9PuCiE7ieMZbtWTumenSnGcVpaxv6dOlwuGUZJ6P1FTzSbDlTlwMHPTHtWPHIN/Dc9zzzV1dwG5t208hgM8VhVu3a+h3RqRj7tvmSMCrqSBnqpPJx3NXIyZYxhskdR6VTjn3uqElwvQY6e9WFOxiQQM8YHasqbjF6u6G1fdXRKXYNk5JHFRyOXAUr3HOORTopyu84BOcHccAUzzfMckjB7FR29DW6d1ozgk3eyRFNJ5jFCSSfmIAAx+VNiZwhBJwOAPTHemyyCSfCKBtGGbdzn6fSoWlKOMABBwRn9aU1PS2p0RSS3LIcqMdSTznvTlkDuCWUuecKMCmxuIwQpOxhz3qOIKr5IUDqCpzmpUZxWoSUW/iJp5iz7QASO2cUO5YKEA6jO4dPWkcqWIU545NRklc4OMYPNaqo4/Er3LtGG5u+HCy3PKYTOQ7Hr7fSvV9FmSOFHyACMgjvXkXh+YtOA5BU4BB716pprRNGjYZyMbQ3OMDAA9MDivPxK5/gsjswT5naR3+kXanAzgHpgV2WmXAVRgkge9ec6fMqKg6seo9Dmuu0u7CEEnjNcMndWase/D3bJHoOl3qbxgge2K6W3vAQBnBHWuD066QksDjPYDH4Yro7O8V1GDg964pydrNFyjF6nVw3ZCAhgwJ4I6EetaMd0UhDggvjIAPH51zFvcZwMn6Gr6XB2AAnHp0qIzUQaR0q3quoAP58Usky4A35OM1gx3wUEnAx/dPWmtfhyQTyOvNac0ZWvqPl08jQnutrMQfTJrCv7ssrkjKjqeuKhubvG7Bxn04rA1HUSRgsAc4wD19KxnzXNLRVrFfVb0SS5Y5x0yOlZquZnGASfaoppDPICDkEd+3tWppVp9xscnnHpWkIzXxaD5rLUuabZMxAIAya3rW1MZGBx7jpS2EKbQT1HIB7VogA8jgAemM11qnfd3ONzV7ECW4bnAwOvHWmS6bFOCcDHvVolV4JGwDPy1C84GQD0OAD3HrT5XTTcQUVLS5Ul0C3ZSGUHJzkDnj361TfSIY1wF4HTn1rQkuyuVzhQeo9qrSSjB5J75qJR50pyJUYx3Ky2ESoSFHyndnPIqF9KS4GVyCTnJP64qdZXOShGBycmpUmDrtzyDn0ohtoayoRlZnIan4XJdSM5BIOR1HUEe5PGKwLjwxctKJURiV4K5wSD1OO+K9QClmBIyCeGPceoqcWccgHABzyKtyUdGZuMlp0PGZfCWpysSYpQA2DnABp9r4CvvMBeLPPBQ4Az65717SNNjUZwDwe3NJ9nTrtHPOOOKxna19rmbjJapnm9n4N8jY8yMkgHG4cntWwmkCFCAMAHqB1rqJ4VGSMAgelZs4IUgnAPX3qVO+iV7Ao9LmclqpUEAYxxxSpZRK2WGD7iklmKOACSPc0SXgIyAOnUGnZNXR0yjFrluXILSIHcoU+nuKnLIpIABI4yKzBfjaADxkEnvTZr8t0I596bVoq+ovZSjqaDyAhgDzjgA4pu9CDuIHT3z+NZwvUSPeXwc4we9It0sp8w8g/gRS5edXj+YnzPRlm5YBcLjLGqnmeQQrYBBJx/Ola4jI44/Gq08yAvgZBABJ5ogp31E5MtDUkjwucH61oW2okL97A7VyM02GLbh1xt5qe0vsOCxOPaiejslY25Glqdql95gG05OfXGPxqKS+eNjjBz13EjHvWJBqCupGMZ6+/+c0kt8xOMk44yeeKxnK6sSn2NOW6DKSTnjP1qlJdSEEJtcnkAmqc17tXrkD2qpLeoMgEj1pKOuhsm5LlsOu7go2cgY9DWFqF0rdMDPPFTXd0r5wcA+/Ssi7mRsjngck1SUZMaVjOv7gBGBA598Y/KuYv7okkE5rT1C5A3g8Drya56+uFfJJxjk7RnPpVQlFvlb0+Zk6kPsmJqlwQ4BJJznBbBx9fSslmOScEgjuOlaF4zOpbgjmqPmFEKg7A3JAPau2nGCdoLU55SUtEULy4VYyxO0DqR2rzvxLfm7lfzXYn7oJPbtXoerbfs5Awxx0rzjUtOuZZixwx3EkKvGPSvQw1KUpeZ89mFRUo22ZjSSAnITBGOvt3rOvf3iE9Dg4A6c1tLptwoJndEi3YHb8yani0BX5wHzwQe/tXp8kr2sfNTxFO2j3Od0jT5bq4jeMFXOcA8fXNdFPaXMKhzmRsY+XvV+OD7HGmy2lKg4bC5Kjv7cVzWr6+4le2ifGw5IznIx6Vf1eT1bOKNWXNZano/gWy85Q90GCEghcANx1z7fzroPEE7TOQjhYV3EAkAD/69Yfw1RL3TknuJz5W3I2jBxjrz15q7q5SQbAcrnkeo9DXmzXvOJ9zR51ThF6GUSNvzHdu5HuP8KW3d2kzhST3U5GKicoDgH5gMgAdvWp7XJOVTOSNwUdK5KkYxT0uehTnd8vU0bVNj9cocDkVuW3QYBIz1PNZ1psRwp4HcnvWtbsMAA/L6AYrz24z3jsenCMo7I0LZDgE8EnPAwK2LVAzKOWB6gDFUIAj8EZ+XAPof8a09PkWMngkg46VyP8Aus2i3N6F+2tS/bb6g1p28Bjbn96O4Yk1BbuGIIGQatmTa+xCCSCcDuKwqTnKNm7WM+aSupalsKJQHfgjJ5GKmSWMoChWVCOoOaqxB2++QF7YyashlLEjAweMDFQnPdq47uSvYsRyEoQQRxx9O9MMqsue/p0o88AAgngdulRF1bJ+U5PHGKqTbd2gUXbYWTaVyh4PXIxzVeTIReSS3TtSPMCCAcHOOR0NMaVwioz5xx071LnNO9jOanFX3QxXOw4BHJwSetU55nRSVYEjGCOMfjVueVFUAkAYx0qhcPGo3A5Jzkdq7kko6swtzL3kZtw5l/i2vnuazLmQKcHJIPUnrV+YruY5ALAg7hkY9KzLlcjIiVUx97J4PqKzUXB2VrM6OWy0M+5uNwORk4wuO9ZGoXHkRk7ua0rl0wATjqR71hanOCMAZKnBZeg/+vW0IRdmpHMlBJrdmdC4urkqTnDZzj8a7HSnIjQDjHUkVxmnFpLogKUwNwK87uxBFdlp8ZUKHUgHowq6+rsQko+63qbXmCLY5wdxKjI7+/oPephdg4YAMeuMYqkhSdQjDcuMkY6j0qDUL6PT0JPGB65wKqMJRtZ3DmUGVPEOqFIzFv2FxnAOOP65Nc0kbJGQXJyxbk8ZPpXH6t4xebxPNlj5CgIp6Drzx681vafrscsgy4YfXrXtUFH4Z6pn6ZwvPDxpuXOuZ9DQu7hFiIdCzk4CgdfX6CoLvQrC7gQyxqoY7Thc5+tTfaVupOCAABnHGRUocMxXIACnlhx/+uu6LcNIPQ+wrUaOIVqkbo4//hEI7S68xJTMpJyCO2eldHDA29VChUAHJOefUfyp6xGRztA2g5wB+tWBuRwCCCR0HOPfNb8kHad9SMLgcPhrqkrXHrEY8BywBxnaAeM88d6mUBJQgJcZ+8RjP4VHPNucEcDG3A7e/wBafFIxJPLNjAJ44rdJxe+h7EbLSxYVA0p4BUDA46GrUUGBlMAL1yKZaKzkZHyjrVqaRIocqRg989a231SsdUUoe9Ye92YI8AjAJJLc4Hpj1rCuJWuLhdrHnJIz0pJb1pQwAIOPlz3pbKAAlwMueADU1JR2Ujmq1Yz0SLlnDhWJAIBwSR37CrUoKyAkbscgDt+NPVDFCCeTjd8pzj/69QTyAKS5LDBzgVUPdWrNYO0Cu3GSQRk9R2qzCgVMgFh7is6BpJ2AKkZ68VfTeq4PT605xi1ZMwjFyle4SueuTwc/Mc1A8zSsBkY7gip5cFdpByTySf0qsyiInGSOn41m5OGiCrL2ekiNjtcgA84BOOn/AOqrIbAAQhW7HNUwmCGORn3q3CwXAUYwOCR/jUQm2+xNOabTQ6UsiZABJ5P+NUWWSWJnYKDg4welX5282LIwrrkAg5yOwPtVZgEUq7AZGSAKpv3r9Sq6cldK7OflJivGOAckdehAHT6Vq21wZYXBC4HB+XGKoakihi47D72O1JaThQc8gDHBqHVlF3PIoSUXKJXvYkeU5GQDwwOKfakMAAxGD/FxmpLyPMIZRz3zVCGdUGd2SudxHqPQVEnzPmucFRqNa173L57kjJ6D/GqFwioxbjjvjNX45QcEAEHpzVS8zIC7FQ7Db1x0pOKbTT3JxEIuOxjC0t3cyeWCx5Df1p40lSWYcA4DLnt9KcpU4B+ZiNucYqVQU4zjA5xUyivtHixpRlpFWMy48JWuosWlDbQQABioj4Msgd6qc4wrYwQe/Q108GTHjAx7nk0+SIBQwPOelXHmSsZzyjDTfPOCuzPstIt4VTbF8wXBYjrVe9jEDhQgRcZyO5rbiIMZBzuHYVg6v8k0ZLd9uAc8+47U+RWutzoq0o4en7ttCzASEHGM/pUNy7NkdR0NMiuiyZJGQMZ6UwyAsCMYPf1FZ6tWuc1SS5LoruUt1I2kEnIJOc5qs7h9xxuJ5wePwqzfAuFGBsBGAB0PrVJIZFyNyso6nOM1XI7njSm1olp6mddKWGSynndjHIx/SqrygkDv0BHarN2DJKcDGBgg1QceRjrycc1Evc3Vz86zeo41WrCuAsRcnoccH+dCyAW+xhu3dVJ4x2GaeVEkakjnHIzTlhQoQMgZ4FRq12Pnb3d0RFgBkIRnqRVgSA8Doehwaj2EKCWIwevpUoKmMEHJzgmpv5kxk47DDkqRwR6etKmGUhuuMAntUikDIIOeuaYzbiQADgYG0YqLK9yZ3vzRI1UKMu4JBPQZHtQ2MtjIBpCQSBgZPc0wRneUlJDr1CjrRzRi7Ci0ncazDOAQT3I70oYRAMeAePwqIAW7hNpcY7Hp6HNPZXfGXBAG0DHAB68d/wAacXa9iPaOLtFCMvMYJPJ7jt6cUzaQ+0jrnBx1FWSvCNlcg+mcVCJvLcZ65zkH+lNRM2+rGKrAjJGKk8wqACOM43Cq1xeBHwDwBzzmq6zSzcKcA9PxrVK+5jKpBfCiS6uDnaMnPHFNZvLVSc7+/tVaa4Frt/iYYGc1PEPOUuDu9x1FaKNldHO5X23Kkq5k3HpjgUW0fy5xuA9eM1alhQJgDnPfqKSOPZ2AyOcd6rn5VZswlFsz57dnjJKqhJ7c5/Om29uVKhgCP51bu1L4GcFeBntRBDIACcOehx6VTldaEqCRdtYCJQE5PXGOwrRt4wqHJAYZIxUFvblSCCScjH0rSEaEEOVjAGSTznHoK4Ju2pWtrlRQpYYcMD0IOcj1q1bfLJlVyQRgnjH41WdAEBQ/LngEYq5byBDAEGSpy5Y53D0x2qG7rQ1gk/jX5GuCk9uR5hSTIAGM7h3FZV/bGNCcchgAqjnk9fwrasWBX1OMgEDimXcXmHKFVYf3hnI71dOTbtzGCjq7nPPEEAJOCOSQMkj0pWkUOCg5HNTXETyMRghR0+lUiggkwRlsdc5ra0tpGvLZWki4l067fl4zjd6Vt2ASaEoW5Izycce1YdqSydQQoJJxkgfTvW9ZwCAqBhzgElehBrFykttCVJbaGxbRMIQM5Knp61r2e44L5Y9MCsq2cgAZAGcYFa1qZAybYXbJ2sR2z39ulTNysnzGnNZX5jTt4QFYnqcde1SoGUkAZBySRUcEbM+NxJU9j0NSvGQ24kkA8oeh/rVRipR3BTfVieXFFywDDOWAOCo+nftxSCTzW3AZU85XtSyTs643HYecYzinKBEgAG1iOfesqs1TtGOvpsNpPRagzFiGwCd3JGQR+HSkZzEuCSVzyQM9fapl+aIliFOO2fzpzqskDoxPI42nGCOR/wDqraK59I6G0UoaxRXjVyD84XJyCB0FQA+aQoWIgH5lLcgZ6+59qtwKEhxKwaQDrjH6Uz7PGjEgAMcsMd/fFJpR0bHKKTsyS5YABUz25IxVVkdmJYAKRg8gVLtchic8dKiM3aSIFSRtJOcGtlFtXt/XoXCjdczKxtgoXHJPc+lWIbYRoNjKCeSMUrRFQQAM4zjgZpYlOc5xn+E/40rtq3YzqXT5YjjkYyMg9T6VzvjSwF7pUqvK2ANwUDrit25jdWyHwpHOO1V9RMdxYOpCkhTkN3q6b5ZrmdzJ8/c+eroHzGLIFJOQQc8dqqyAlcqOO5rZ8RW4i1G5RcpGG4BPTisZWPI5ABwAetdreo4pPdiRKRlu2efangBSXABB75p/3lKgAADpQkLsTlxkDHy9Kj5ia5XbcWOJWkB5BxnHSopZTCGByQPSpnBR9pKliOxzVcBtxDgEd8jpVJeZDfZCwylxnPJ6Yq4HLgEggjjmqMcXlvt4wvTIzgVd3sjgn5lI4I5qrW1Is+pftmGQCCSe9WWiBwqEZzyc1nQ3AjBOTkdR1yK0Y2UhWXgEZy3P61i+7GordszdRteSBgD61QxuQq2Tz0Pat24iEyMcYxnBArn3JEhGMAHBz6VqttzVcr1DYQQQSTTlzgZAFKjbcAEkdc0xi0jZPA6DntSv5lcttUNmc5yM496NpdRk8555qTYFXA6nt1zUWwqdqnaPUUkrmclJ6kwIjG0HPviozIrZ45BwaQgZBz93ocU0gu3JBCjrinYVhWZehHXrmoioBxtB4z9KsMqkDAw3GTQEAyw78Z9aohxEhLxjAUHcOWNSxyMuMnp196jjZyOTgY4HpUgVSeSDgYHHWgmz2uWIZizAKACQSSDVyCR2Q+oPIJFZsThXAK4OO3arIBDjbhSRgHqal26jUvI01TayuTyRnANPfMrnnjHAqOPLIcrkKM5BPJ/pT0AXux44xzz6Vm5WsrkuXLK1kQyRg7sHnG3j0qkymIBM7UHYmtFVMa5cYcDJAOcio2KMSUQop7Ng0JX6mjSbsUXgdypBC7hxuOM1A6tkAggjq2etWriTMgUAEAcDFV55NowQSMdcVpa2xm1G+hXeIZz0HYA96awJBRiG9cCrCDfENpycHjOM1AoKfMQD3IpCs+gQpznPC9VqNmJfCABfUipQxZ2OAF7im8BsjBwOh71V2Fu4GUFApIBzzkdaa33yQME8deRRIx3cAZIJJPakZiHBJA4z060aib1HOhKjnGeM0uWxtA69cfzqMkqwJwR6inCQAYwee+elJeYriqo2kZ6/jU28IvPBA5HvUcGASckgDOcYzS5LEEcqeSD2osytUronLMUIYEdOQRQm7cemAMjbSMSVAGN+OSO9RAmOQDccY5I7UkgbuaMMvmxYcdB1I60jRCZQckHuD2plo4YlSdwI/OhnAYgZAHHSsZJ30PVw9RW5WrjJnBbaQM56iiORlGF+8TzxTDGHwx4KmmyPtfeo6nkD+dRys6G9XItoTtK/xEg5ParSQlV38Mo4OMHBrPhlzg4IPvVlJiJQMHgYBPSs5O3Q9CjXhorDjIQ+eOTgAn9aeFzgsACBnC9/eldUyGJAJ4HuabudckjAzyf6Vm7PU9D2t/Mic5kBJIx0zUkW2XgnkDnFRSfvZF64Ucc9fxqSMAzMAVTJ7elPpuZpqRY8xQ4AGcjk/wBKMmOU7BgDrjoKZHEEBAIOBkAnJqMM+4kjAxU7rc2UorSxZEhALDDKeue+aV5UkIIGSBwSMYpgKhTkneBkAd6aEITqeD19Km1y5pR+Y5mEMYZnYlzgBccY9e9ODbMNuySenJzUJA4LjaevHJIp6yqoKrkgDOTW1rI5FWl8LLSzBs8EEnkDNGwyN8yc+i85xUCB1iwCzL1IHUVI0jfKSWOTg57DFTd9Bcjn8a+4txuNuFODjp607cQiEjDsTlevHrVaFiMuCAc4IPOc1MjcjJII6j19qiOjOqEUlZFy1KKpIIYg8+3tV3zYvK8tAqhjnaOOe5rNWU8EAgEYPTbk+/rVqCIqgIAJU7Tg5xV8t9Ey7acvQuW0jxSoMnAHIxnIrRG3YOcAdyetZqyiQHecHsV4q3HLthCZBY5JAOcenNZSk1pI2jFOPvNmlbXPmEchu2Qc8Vq2bSToBC6sADlcHIxXMpMVZRsYoD8zD+H0H1q414ihdkjI+cYUcEepqHJJavU1i+fb8TpbW5aGYo+JR3JHFaY1UthANoB5I7+1ckLwgZIZsDaSDgE/4VcS5d9gBJ5HeiLXLeK0NHT9lvqdzp+uNZzxtG6gDlgwyc+oPb/69dzpHi9ZAiy4fdxgn0968dhYNgu20NwSDzitrTbpo5AOSCCcMe1bRm0gqUoyXMn6npV7rTs7uJ3lUElQ/wDCOw47DpVK91Iz25QqCT3z1FYltfh4hlgR69MfhSPfDZ8pIBHrWvO1uccVKEvIzdViUKcJgnr6/T8K427ISQITlznB6Hiuq1O4jO6RiQFGC2MkCuQv7lHUEFWAJKuOpFZznfXc9yjJFG4TzQApBQjk56j+tZ7Km4qMY69O/wBavTRiaHjIYjO4c49wKqTr5TYLk7RwSMVxOm5XszsVSl8Nys8Pl8SKdjDIGO3qPWsuaY4bytyA5Uqxq7dyI2N/JU5GR0P+TVAxlPvEtk8M3ORUw549QqVHte5UMZGG3qgbG0sDyT9O1SRRM0oJYZU9VPFPMqKhYLuUDgLz+lRiZd2ByTwcCteeae551XDUqnxNafItX5EVpC+QHA+chiCx7Y9AK+zv2K9cWO6sY5pdkSrtdnIJDYH64PWvie/I+w7XJYg8npnnp9K+h/2VvE6adqUcrhlMDAsFJO8gZHHUDFd1O3Le+p+YZ7ShOrFwls/61Ov/AG1dSQ/FCK8D70a18osBx94bRn16ivnhdUENzEGcIzMBhj7817b+1Mpu47fUJiEQzbtzH0wQvr3GK+c5bzzHU8IRhlAAOefU9K6q1OE4x5tT9CyzHujhoWWh3Oo2UWpoF34DfdwD+AJ/wrlNS0xtNdkIYMpIB5INbel69EyRhHZiByD2NdDJZQaxZZCK7Dk54xn+ZrgcOWVkfWqMMXFSjr+B5sS7qCScg5+tSRMZE+ZwoBOM8c+laureH7nTZSq27beWJz0H0rLQPDL9z5QOWBB60+XuzkqUpQlaUTm0BbJIB46AVesCXIRsHP8AEeAPr6VmRq4Yhh8owQQex/rWna/MQ2Ao6cGsK1Np6HwFCTm9zTtZo2Yup4Y9ck5HTIz2q+ko8lI0IVAd3HXP1rOIGQxC4B5CirkSl5Aig7m4AwMfn2rjqqa1PSp2bVtSwpyxPGevA7VIJQ8WRuBOMgnFQB9gCEEHoM/405o9owC3B/h4rmvJ7nZFLbYm3bsZO3IPA7jvxSNJ5gAA4B7VCEwSvQAE5PPahJikeWQk9RjnH4etOVLW9zeKilZu5O2QsZIG4nkE8AZ/U1cR02krg4O3g45/wqmsCNskDFmJ5UgY/OpAH/egEEk5TPGPY/j3qNNr/MFNyvzbFrexlwAAB14x+verkQRFcgEynpuPB9vYVTQ7VG4cjHSp4pR5Z3/IxYjHqAeDUJPW49loyR5BNgEZGeeehp8ajftfLr15qtsViQpXIJYgZ9asqCsY2kAk9xnNbQnyu11+Y7JL3pale70gajkeX1zgk9Ks2/g2xs7Te6klQWY7jgt6gdh04q4LtQUymwpjoTgnuaualqqW2hzynBGABx6+n5V206rTu0eFioRilNb3PMLrfFdSICABIQpI7VcOUVchecAgd/equ5LhxgM2SSQeSB/U+1SqqYVQCijoOlejTSb53oXGE3q9yRi7ZBBKZ3AAdPyp04jijIy25vQZxVu2kRZCxycD72Oh7Cqjq08hKDIyScetdbSZjOMolMhYwpKEt0G0Z/P/AOvTLlRKQQDkDpV4ITjON4BJAHUeoquIyikghh3Cis+Vt2ONrWz3+Zky24cDI5HBIPOarPGkxJIZcHHOR09q2ZIgcMDj3FULqNeAOWOSVI6jvWajysSg+ZtMx5IRuIIyCep7inNJtOAQR2IFTA/Pg546YGMGoHlYSNtIAwQQRVaPYHUlT1JrcnzCdxOG2nHTnoKvIwjmLEYU4Bxzj8O9ZUJePbtLsAeVz096sid1GVYKSckYzUXa0R2U6qceaSNFpBuIwMY/h/nVzTliQEOGYsRgcmqNosbKSxJbqcVr6YyR7mdQCGGOOQO4I+tRzK13uOKqVJb+6dt4L8M2t3+9uYyYsbhGnBYd+vX3ro9R03Tm05Smk2drEZNoIQFnA6HJ5wc+1cvoWuSWsoKvsQHIGeQfUV0l1rCXdtvbkAZ45/8A11spuSsnsdKwWqdrmUNIsFuMrDBFJIeoXBIHb6V6H4E0m3uYbiOOIFl2yMw447DPfHXH51wNqqTTliQCx4JP+cV0/h/UW0yXzCehGSPT/JrKbbV73O72UYWSVj2/whFcWR3wYlUvlo3PQYHQ9vpWr47upYbzTNVjZYUtZFBhAxgngAk8ep4rjvCPiBLt9sNzswwV1V8Bs84I9OhxXc+KVjXSrOe4Edx57CMB2OM45J5xgY4Jry6lO7UnGzOPFe7aS3R5N8UYLeb7XcWG65hZtscvlEhDjnPHGexNZdmviXxB4biC/ZUsoyChaUCcY6gIRkjPcHv0r0x7GTUPAOsXcaFIYZVwoUAOOeQR0APGK8j8HSQTxyI5R5YmYxy7TkgnnHoOcZreCUo2l0OOVSVNWfrscjq2j3dxcHz7l3cHqDj+VUz4bjtIwrFiZPmYOxP8677VrVE1KSPgrGwyGH3wOv4Z4rldeR5NQNyoXaFKAE8gZyMeuOnNNO0U4Svc6qNRTtLc5m5toUZsJ9w4yoxiq8eomzkQgZDHJGOtX7yRkYBhghssAOc9MetRXlusMMTFCWYElsfd9jWiacfeep6DlZcmlmNlujePsVMlhkEdD/LtUMOmTtdBmRl2BtwI5A7g1BFI8TFt/fg4q5p+qS/OJCMSHnI6D6+tWqlPlty3OWdCad1KyNF9D0ryC73s9yzjKqFwvI6deR71z+pWsCI8MaqiEcKB1HetRrtGiLqQMnByfT2rG1NEfL5zgHnHSoTnGSlF/dpY3lhIKnzX+ZyN5ZrZSgABA3KAgcj2rsvCOplgluCFEilSGOOf5VyGtlxtKgY7Ek/l7VL4eu/LuVGSADkc13c0panxmMp+zqe7s/62L/jK3KSs4BYs21cAYX3rmonZJWCsMg8gHp6133iG3W4tY5ASeORjv6iuEniEMpAJxk5yADzRFz6owpS9nLlb0PRvg/8AEq5+HfjKx1e3uihhYeZEB1jLDd9SK/WXT5tO+L/w3tNQt3EitGkysh5BABJz65r8V7WRkIA2jOcY5r7Q/Yh/aYtvBt5L4W127A0u4BMUshwsbHrjPQcZxXrSaxGHvJWlE0rJ1lyrpqfetyqXvhO2kAG+FdsjA9z0/rXlniD4k6Z4TZUuiDO27bGHwdo6kj+pqDxx+0Zofgw30WnND4gN0u5ILWQSYO3AJ25x6/jXkfwz+Hfiz41+O/8AhIfENtJpmjbv3KXKGPeo6YDYJHv3x2rzMNCdaTsrR6t/oeW/d+JGtp/gTxD8ffE4vr+L7F4atw215RkuCeQo7A9K+o/hp8JtI8F2EdnounLGSBmeNSxYDux659639J8KDQLCBIoQLRVCh0HyiuhPjbS/DVl5NlB5t2R874CgnHXPX8K7va0qUPZw0X5mM5ym/dWgmq6DPpmgXLuoXjaAMZGepHP4/nXH2XiEWcozsZgR85ByB7VmeIvG95qjE3ErshJIRm4Q+w6D61xt74ogtFkkeQDHVmOFB7Ak8CvLlWSu4m1OnJq1j16b4jzxxYJiwpwAUzke+TXE+KviAtyzPJNgDgADgV83fE39qfw74Qikh/tBZbrBURQgu2R24zXyr8Q/2ofGHj1pLXTpW0SwYYYQ8O6Drn3PX2ri9rUrO0V876HfHDuVrI+vviZ+0t4Z8FRTi91FZbpQQttAQ7EkcHjP6ivkv4gfte+JPFW+DRrU6NbcgSysWdgeARzjPsa8Pljee6Nzdy+a7/MZGYlj75NLcQJHEgU5UHIPQg1osNGWtR3+Z6MKPWLG3t9e6xfy3eo3s+oXch5lnIOAewAAAqJDHG+ApAAAC5LYxTlw2AOCp4qF5YzOgBO45GPXHtW+ytFHoUYwim3uKJD5rggqD8wx3qOdFuW2LksRkgdSB9Kc0hJwSB/dDdKRkKsCDg561lp9pHdG8kTEP5QBUDsAOfzqBFAcvgO65IJGMfhRLGS6KxfZkMSHwSewz6e1IIhJnBAXJYDOaiVlsXFxjK0l83qMdmVQMEd/Wp4HOc44PBJFQsShLSuHwOvoB2p8cg3AAhY/f1NJtNWZvCUYy5rl4YK7AcdCPqKVZvunqQeCO1QbhG3GSvBBx37mhJAY+CNpOQw71lpsrmspxvc2LK9aOWMRFkDHkgAZ/On31rFJaExMS6k7u+MHn8ao20pNsCRu25YDHQnr9K04SrW4ZHAY9VYcCpt9pCmmouVvuIbFHmt5rVHyLlQhDNw3OQKybCQxP5O3GHKlcYK461dtPtFpeKwfeVcOpQYxzn9KPE1ukesW13AAYLuAStzgiTOCPQDAyCK0VrdTN2jBT2uWVjBUo2VMgKsQOcfyqaZzsjZmLuoCksOcDoKoG5DbGySR0J57VchUXMBDEu+c7gAQPapbik1YE5SjZO5ehkF3CAvBxk5GKgti7RmM7TgkDb396htJTYzDPznJ69AD2pyMEudxOAwyFPf/AD0rH3nazOmMYp3ctx8cxjJBUnB5GetXMsyhQjI2CSMZP0qlcMIzFIA3OQynt6fWrCSDbvL5UjgZxz259KpycN9S7x+FgxEJU5JBGDn1pLjYshJwFkBxGB37n6U2VWlUHIHPOR3pUclcMQDjAxWftJz2Ibinypakf2YSxOCBgj5vmxnH+elVRbYjXG44GBu6j/PrVmNHWcpjknI3dqdtAZo+mByTwKd7FqNtE7IpvGPL2ZJOQTjv7VEANuXBBUkAHI5FW3jQRAuVDKRjPTjv9aryMJCGywwCQVHDD61r7RteRLW027pDZXLKChLEcbieoprKuN4IHIJyM5pJVIgDEkkjJU9vaiASRfMHIbPDA9B2rGSSd97nZzxkrrRiMwK5DYPXkdR3oXaSOSB9KZNEVwxffn0HSiAHfjPyr1GOh7U+dKy5TFKL1aFkZQOTzjgkcCoEUNCQxVgeMqeDmrHkruIBGCcnP8qiGdxCEHqCMdPatHFtq2xlKbUuWKuILcpGNxJAHBY9hT1ARBsRcEZ4PU0xnOdr5Bxio1lUMUAwKGraSZWsXqSPIJChdNmB91T39zUZaPJ5+Y+nOfekkfG0BS3bjtT4VEZ4xsxjkZpU5XbikrGNSs+bRDyAwBILjORtOP1pV2RqX8tsgAYPJH+NOHy5IxkHAx+lJ5irggEADAB5P51LSb1YnNuVnoPZiynBwARx39qcs+9M5bBPTHWooZtsxJjOcY3Yzk/0pzEx4IGQ2Mc9qtKz2Eubd7EzEsVGcY4wD2qdpSIgOGbPOfSqsqNKFbeygDoAOe9JG8isS+AnY5HP4UnK/QrlvuWo13nrz9KHLRjOOPamw7mGRgtkEYPSpgSQAwHJyD7+tYSS3MqkVG1nYkMhaEEEkA46UJKZQ4BBQEKeTx6AmogvlqV4AJ3ADv70RFnBKHAA+bnGfb3qXCL2ui5LRWdiaWAAALwMc49aZDL5QdGwwyQCAeRQFCzgO3zOCxBPYdSKr285RmOWCsSAMHkZ4+vSojzpPQySu9WSop5w2D2JGaCysQABgHkg9/WlmUDDgZB4NQTRgyBcEDGSx5FVT31Q76WRKXCKTyQCOAOaTll7ZPQevpzSFUYEBiuRw2abG68ICuQeFY8g+5rRyTdjKMXJ+8yASBXaL5g+Sdpq4qobYOxyegAzUMwIkjeNFYk4YE44pyLhHR2CMo7jIrTVaI6owjBWGKgSPJJV2P1BA6c1MXIjU8Eg5JAx9TTNpeIByOcYwetOjlBZotwAKkFWHrURik7vQmzg+ZSI5pxIQYipBIywOcj1qVcKWwQ+45yKjjjQcEYABA2j8qLcjyUDgCQZyR3p8sXdRZy1XLm2uTROHdgAcKQD6ZxmnSOkc28BVyMN6n0/Copn8t45NxAztG09D60srpKF5I4z8wxnFXGMY63Jm4WSaK16VSRZUIZe4PQ1a3RrtZyERwMluAKrPg2oHBGMg9c0B0u9BR5J43njbCxsBkAHp+FW5JKyOnDcqbTdrjkdUuHCBSAThz3GPepyQ8IA5yc5z0qt5CSgO5J3DJB5xTo5TC4BAKYPPp7VhUvF6as5ptRnyyf5kqoqKchgOu4HGPxotnTc5A2oQSOcc5pjuGXOWIBxnPcnpSAB5BwVIrOPOiXd6dC9GyKdwDOcDgHrnvTiwVjgEMex7VWJkHTBp8WUckthDyTnOCfY11L3uhyygnpH7h7EMSHOT0wa5fxbAI1iuQBEIj8zr1I9MV1DqrAEZ3Z6+tJLZwXVuRcpujPOCM/zraMLapHn1YaauxyMjNPZpdklhKNjZ+8MdAR9KzX3IpDgqScDmrcEaC9vbMgEpkxbicgnoD9BSXCbbYF2zt+UkdTXSkn0MKfMnrLQpDED4JwWPI9alyQxKEgehAqqoy2VJPGSCM4/H1qwrI6lOvqCanklE6rtPyJceYMkAgdR61HbOYiyuQUbAxnII9/WkQEOQSTxnjtinzIm3Axx1xTgpX1RnKLkm+pbdCqFEbacfKw7GlichwSxUH7w459j+PpTbNRdWy4z5qg5CnIx1/lTXiKKGU5DkMD6/wCcVq1r7qscMG2/eRthh5UUo+UtlSMg8+uB0q/ZzOAI5N2NuATzkf1rHtbgS4ywIxjGOh+tXxDLEqFXJJ5ySCeawqUYv3po9mDvZR0L2AOR8o6gGlLbpAAOG70IuXKkguVDHHOB2/GokJgJySRjjPOa51GEfhRsk1rUehKCTneMAjrnpUibQBg4J4z6+1V1mzkZGB156VIxBXBIAByMfrVqa6IzlGDXUkaPPzZyOmRUBWN7chiDITyAMcdjn+mKcjkKNvPpk5qCaM7gSMEDjtzXSnfWJzRiou/X1FEm1AMDcPQdakc8Id6q5GDkZO3uQPaoVkIJY8HNPBy28lSpGAB2NYOq3pYas5aseDs4TnBGTntU2cjBKkduMVSkkSNUcFS56rjGfX6CnhRKwKHgjgZrSNmrpDSu7X3NTTFAuEXnDEc56V6boRT7IqAuiAtjJJI9Tz64615LbytbzLg4JPTpmvUPC1wxUN5qyFgMqw+7x0NcmIpxqRutD2sJKLVo9O53GnMhVMOWyBgk9fxroNPmUyEb9xU4K56H0rlbRtpB7semMAVs2jspGOhPIrxasJy8z2kno72+47zTLkxqFJyM8HPNdBZXZGMHpzk9q4SyuSCpJyeAc+npXRWM4UD52YEZ5HT2qVZOzRonrrqdjb3TKASflJ4Of6VeXUnXgAEetc3bXBKZzxVpbvaMkkHtjnFYVG0+WI2bn209c4/CoptVSMZzyDg8dKyhfNgoDgdjmoHuDGMlgTnIOMYFSoStzjirxLl3qQOSDg1zt7fCQkFsMeMjtTtRuiFJz74FY3E8gBBBOSATmrUftI0UVFWNSzQyyAhjgH866nTVWONSWyCOMVzmloEIGw9OST0rdS6VQMdRwcV1Q1Vnqc1Sal7skdFBII8MxGSM+mfwqYXYKnB5OMEdqwBeMUIViMjBPt6VJEflJJ57mtoQcVdKxm4q2rNd7rcBg5zVc3QBIOTjrVBn2jAJB69KQTHgnrgjn39ulKSdtvyDltrHUsPPJIudgCDgspzye1Rn5gN56HIPSo5JgmB61IZozjPNZqnN2E/aJak0DIWBOAmfvDn9KcJEViRgj3rOlmXaQThcgA9OfSoXvVUEKwyODzScLalqFtbm4t2WUrkYB44HPHWpUm8sAj5zkDk9s/0rnlvgvAcHjke9Wo73ccEn6VzVIyi+ZI2tb4jpmu0B2hlOBtJHGahnuljkOz5sDdjPUduaxk1BULKQd3A3Z7f1qGXVYwCDkHPXPWqXM42ZtGm2tHuT3NwA5BPA5HOKy7u5O7OSPxqC71aJFO4gc9SaxbvVlL7C4BznI9PrU8vKrmns242kjSmlJ6EZ6HnvURQSD5ySOeAcc1jNq6cqGwCe5og1IK4yckk9DmoUk22jn9lY1vmUDLAkDnFL5pOADk+lZ4uQxJaQ5PHuKcbkdVOPTmtUntygotv3i0JWmJGGUA4AbimxztuKHOAcHNVmv1UgEgkjHpihrkJg5yT0BqVFX7Eyj1Rae4Ocdqie4BJ3cA+gqlPcnnDcE/lVU6gMEHkdASetaXitGhx0SvqWbhDIpwSPfOP51XUOqsoI65yT29MVELtpGATBAOGOelS7C5LAAkDg+lKUl8LQ5PmWpdhmMJyXPJx1zn86tNcgZ3E7genpWYoLEZH6Vdjtx1YE+lRKMUtCYU0/iepLM6EKSQc9m6H0FUXmXaVfcHBIwxzxU5/dgkggdck5qvJCsiFwASBnJ4JqafMvdRpD3U7GZcFMgEEIOcgcisi9lCocEgDuf51rXMW9SR2NY9/KsSYAHvTjGUd1bzEqkZaNHP31xkkg5B6HNYN225XKnoOAB1P17Vr6s6CNnLBQOOfeuauWPBBOGHBI6ilKnOL7ownGM/gVijdOIn8tRksMnmotqsuTkKR2xkUzyXE5LAkt8wz0NTyQmOAE9W5yTXdCHL8KZyz5UrMzpRAXImmSJRnJfv7fU1TePw6XY3M0rsOQsZxz/n3rB8U30kRmEROI+rEggDvx1zXnVxrTspLzAB22qYwTj8s19LgnKjHmaTb8rnwmbvmqWjKyPWDqvhuzG82UU6kjazDGD2P1qKXx7p8TFLa0i3kk7TGMjkf3uMCvNrDSdX1VlWCyvbnAJUQRNID6Z2gmur0r4S/EDUifsXgrVroAcSSWxRW9xu5P5V61OrWfwP8AA+VcKcPi1H61481HVbN0ijjEbfdCqFwuMen8q4KDQrq5uSQjbmO4EjPXrj6V6iPgf8SZblYr3QBpksgJAu5FjJwMnA6qAPbvUkXwQ1m1ugNQ8Q6LZwg7miN0GL9seoqasak9aqOuj7OTSgvzLHg6ya00ZI2AiDKFXC+nv/jVW9uRJI2Gzjj5eOh6fpXSXmnDSrFLaK6SZVG3KE7fzNctcWyxSjaRlVK4B4GfX1PHWvmqiqKo0pWP0GgueEbvbyISS+WDEHOWAHX2/wD1Vdt5SIggByOetVCnl/KDjuSD0qzYEPgqTIp6n+VcNSMk9Xc9OnRjdOL1/I27OH5STjsQM9a1YWyB+7WMAYIHOT71kWiln2knHXpmt2FlV1KEMSBgA5x7149Vyvc9OEE7u/5mjYnawHVj0B7Ct2KJDHuXhiBnPOawbXYLgb878FlA7+tbMEhwhHKt6dqmKT0iXHV/8OaMAIUeWckHBGelXbNDv3OQDngY6ioLeWNU64HGTViA5kfIwONv+BrP2be6G5a2LEsxLYXJHbJxUqlDkFjuB7U2OAygEkKAcdsHNSpCqoQAWJ6jg8d/wrP2dnzL8RRkou6GMvJIckHt2pywlsHJAPPA608r7YA4PFIysCAGwPcdquMZJuSKUpTb6CMmGHzbjjbnHOPQ+tVpVCv0yD2NTTTBFIB56ZI61DPIMAk9+mf0q5S03X6mFS63ZVu5VPAB68gDOPwrNuOG2qR65JFXJnHmMcEnGeelZt38qnHGeAQM1cZqXukWb1TKk6kxsVPOcgn1rNvYyVOJDuPUAdKv/wAJBY4zkgetZ18yojAYyR+VVbSyL5qkdGZV9wmN5GeMg4rA1CeP7oGQTita6O2IkEAAdCc1z0uLmcD5kyeh5r06MGo/D+RjPljvuX9KhVplbAx0yBXYWiM0KqBnHJwKw9ItlEqgg4xzxXQSmK2x84A9SeDXLUhPXRGPvSsrDZJvs0TnII6nn0ry/wCIniecwSJCWRG+UlCa6zX9eEeYYAxOPmIOc54rl7zT4ruA2837zoQQccjvn0rswNCSfPI9/CZPWxlKVRaHlD3O+QFy24+p60sV7PFJvjnYEnBAPStPWPDdzZu0oUSgdGUj19KySCVUkEN6Y7ete/bm0S0Ph6+GxGArctTmj56nY+HvFS2sxE2XTHJJPXH+TXYWupW16g8iUsTgkFcGvI7WJ55wgBwwxXp3hnSxaWYLr84G44OSR2+tQoxjO1j9W4YzPGYv91UV4rqdFbqIznkZHYVJGwkGQd3Pc/54oAyyqeMAEfjU0UIVic4BHTFdib+yj9RhFSVktCN4d7fuwqE8ncOKsWgRRiRSCRzQ7xqgIGSO5qrPfoDjjkdqatB3N04xRoT3YgVcEBSPu1l3V/57gAnaowAOmT3HvVWa4DsMknPAGetLDCXO8Egg8EHpWsZSlpY5Z1/e5YlmKOSbJAA47nPPpxWvYwRwy7ydxxtJqraQOqbgByMg+uTzVy3UBgoA5OSc4GacYOV247HTRpwVyWaTyIyVwp5wcZwaz7mcGBlI5bqQeh9RV+7UtxkAYz8v86yHkSQEY5HOSKS0Ww51E42SFhYFQBxj071diLOvOOfzqnAOM9vWrDgIwwWwRnPvSslrIyg0ndEjglck4IPeqrfM7YOcnJAHen+YGjIchSD1JzxTAu3dkgkrjr09xTTi9hzX2mIUIC5OAOQAetSIhcqQc4OeTnFQAfKEw2MdfSpoSY2UAA+uatX7GUXJarceUIy2c8ng8YqEA7uGzkdG5qfZlcnseo9fSoZslsoM7uTjjH/1qppP3nudbfNGzM7U4g1tJvAIPbFZllJkkDJxwfpWzNC8qEOQV5wCcVzsEn2KQqASCTjafXtXNUTau9D5qvaNa8UazuFjwRuyOnrWPKyxzNgYHfHatWMkoMEcDpiszUcIcgc9TWTdlpaxyYm7tNLYswONgCALzjK8n61HLkpgortkgZGMj0JqKyuPNAJPBHHGKnmYEdgMH5utZRlF6Na/iRz05wehhhx55EgwT1AOa0oo1+8SSB2B61nXA/fqehByKuRKo4J6jJJOc+lVd3uzz8KldpvqX1ygYA8EAHvkelBkEowG+uMcVXDbhwdv40REKwKEMoJwc8GtPffQ9OUYRstSyjgSAEgKTjFZniCEHlNxBwRx0x71oSfvCCTweSc9D6VTu1/ckH5hinsmedi5WpuKWpjRT7VAwCV6qehqRCcMQoBHXnoPT3qn8ySkMFAJ3K2ccdgalZypQqBknkE9K5n8VmeBGcpfFckeX5TyAcc+4qhcSkMCRkDofQVcmjJyT90gNgc5qpKVA2jBAGRzitLt6JaHDiWkrxenfqZtzL+8Yg/IeR3/AFqq0wZQScE85xTryZAQMDKnnHfj9Kx/NbzHc9AeFznNaOKkrs/Ns2qxdWy1NmMFlzhgR/Ceo/Kp1jC4HU49ax4Lp1YsCy5HIJq7bS7/AJw/OODwc1yyjZHjU530W5dYE4AQY9z0ppiCRAKMknaD7+v/ANc1CtwwDb/mUDPTrUiPkhzncR3PT2rG/Sx1yheN7D3A2DORnqCMfWkYq8YHboe2artIzyAOS64PB6A//Xo3lumCB1wentWkb2scl0LhHfOQccgilLq2SpwW7gelQSTREj5sHoV6H60yXUIowQDnA61XJchztqnYJZiuSigt33Hr7Ux7lDgBsZ681lzaq24kDnt9Kpy3byLgk5rojRujjdaMdXqzYm1NIMoMk4ySBVCW+eWQMMjjkE9KrW1nJPsJYgAdK0bewit13SktjmtfZpW0MeectloVlgaclmJAznIPWnXF0tnEyxZPq2e9JcXhViqttTBwD0rNllMhwSTnsauKd9jCT5XpuIGaeQZYkk9DXSaeirEFIxnrjiuZtA32gBlwc5BFdVaxEKDkgHnPrWVZ2ViYPW7HyxruwcDBxg96YVQkHGQB0xkVdW3XkvJkdRkdaheL94fmwGGRjvXHo1oaTUXaVijcIgj2nAPr1qK23RMpbBUnr6+2KlvVQYV+gORx3qNZEMabSQQd24cfhWuqjoY6dDXimGTkYHGT0qdWMmSThex9T6VStgJgWzgk5PvU6B2TIOOeMjp2rBx51dmyta5II2JO4AgDIxTrWaOGUM4OOMKx68+1JyUwo5Hc80+3ZOhBLA5yO34UnGy3G1F9TdgUQs5ZCSzc4xwP8BU7lMYABIH3sVDCxkjOCd2Oh/Spo12EkqSM5BUkGpUoLSxg421TKksQbOFA55IFZlzphebBTJLExkd+2Qa2t6hljKnY2fl55/Gnm3BQBQFxnGB0NU52Xuo1cn8N7o5qO1a3bJBG04Iz1rd0mfzYiEIDA8AAkEHuDTjYpMmw/eB7DrTrS3aJiEOMHBBAOfaobc9UCTjq1c3rGM+UAQQWHJbH5Vs2scke0u7SOAAu49AO3vWRpqh4xG2QwJOcZz/9at62jaaUluCP4V9u+KSftF7qLhU3Sj+RdjJ+U8g4yQex9KkUgA7gAe3HWmQnedgwSpwxPOKmC8sxAz0GecfhQ1COljSXlchjj2ZJ4zyCTjFJNCzOAr/Kp6r0b8/zpzLuxkgg9BQ0Ls4CY4PAJwDU2tsZQ96610F2FIypPBGGGeo9DRgJuYjBJBHv7j0pjCVwGxkDqBTDumcZOCOgzWntHG3Maap+Q9doViQSw/vHg0n2gMc4HAwG6Z9KAhbrwQQQRxzUroDgudz4AJP6D+dPmTV1uU5Owwpg7QvGM5ziojIxYLuU7eQuOR9TU4cOCOrKenYD+pqu6FyXDZPQEmoV09SFDq5aDiwLKzAbgeMjpTmkjwcEHB5xzzUZUqcEg/0pA4fbtIZT0YcZ9810+0cVdamilGztqS+WJC4YAgAHk9Pce9U57OJmHGQW4ycfr2rQjRApMgYqcAhTgmkSDypSFlEuDlSy9Pwq41pyaSjuZN3Wp4l8QNHW1vywRlVyQM85HofeuRZRgDgEnABHWvV/ifpStAsgHlbSHLDkn1xXk8+QxPAIJwa9Sd1GJUVFIQlCvAySMHigHBODk9qiPy4JP3vSnRqr5OcVzjV9kLISCCeo754phctgsOSeoHansAwAHUc49R609lDxjABYdCOMCqWu5D5pMgklYsSOSepqS3Y7DkkVCVJbgnB7Y6U9FCjByTnrmq06HM3oW4AFbY2eQTnr+FXrZnYg88HBz6D0qjDIqNt6EjPPerETusmQMJjnHes3K3QIysa1zC0kYBDAEcN7fWudvbcoxChcLwSDnJroLMqY8PuKgYABqlqUSNHuRhlTkgc/jQrdtzaMuZ2ZjLhVAIxnORTWIYdSPoKWZguAeCOnvTTgKZCSD6VVjo8kwXJUg9AcU4YwCSCexpucqCV4HOQaWRlccdQe9L5EbIZuOTuUfMPX8qazFpOSFLcY6Cl80dADx2xmnmNWAZvvDkAigxbbGN8pGV49KdGWYEbRgjnBofJO0knPbHSmNGQCdzZ7DNPUYHBYBQSeuR2pYwd5BIDHu1MD7YycEFeRzimxyhyQDkg5z6+1VYzbTLsancCQCcdam3BCCTggjgd81Cp3Ec0/erYGcFTyal27DTS6mnbTYUqAQG4IPpVmNyqgkEEnj61m28xKBOCR/EOp9jVxSzbT5mzaQev6VjJp6WIlLyJnYFuV5xzTXiyMjJ7jPenbQPUhTkMetRyAnnJABzgHFVGL3H73RlS4RQwzzuOahnjDEnv1q00akjj5uv8A9aqs2RICwx7DtWnKw1W5VK/LlemOc0m390BnJxzinSxkOQo+Qdz/ADpWYDJxjI5o17CcuxBkLnDEjPOabg4z78Y9KdlQWOcEDOMYzTPMyDx15zRci4A7mAYDGPSgBS2Spx2BNEaEhQeCP1p0g2AHoTkEZ70WuUlcYxGQB0I6ZoxtIyOpwMGpDhsKODjJIpCgGOM7Twc1Vh6dRyEqMLg885P6VJGQxVQcDuaaApOCM5Bpg2jAKAlTkE0rBZdyw48sHJBB6e1NCk5wOh6+lIJC3I5HYA9KkiA2sAcADp70rjXYWGR0bIO1s9R2qxcuWYkjJJB4GBVIbWcDOePzq+0ZMYOcjAFZStc6aM2vdWqKcsjBwAcj6U6PDAg89jkVZghjkuFUhVHZjxzV/UdMNpGs5QCNjglDkCjR6I7adRuVmYpBEgBwQD27elXIGBAycjNQOPmLIcgjkgZyKdCVQgqcgnNYyZ10oNS95lxiWwe3pilV/lwRkZ5HSovMJXgEdgKasp3kH2yax5WejeOlmS+UFUsMHjjPao3TbHlflfHJA5qZpUcYXjA5we9R9e/HY04trZDUYyY0MFAJYYXnJqcAu4OTliO/SoGZB8mck8EYpyTqGVdmQehB60Xl2NFCK3J23I2ABgdTnpTZZAeCc8ZJ9aWJt+4kY+oprKpHU7T14oHOUlD3dhjDdIACTjkEnOfaplTYpIILA42kfrUQUovA+6enpSxsrMHOQcetWrWMoqKtdkoJUEsCT0OMjNPL+cA3PA+6x6e1Rux2oCc5yTnrQMB8joT603LmN5VbaXHxEMRjII5wTjn61b2g8Zz6FSaqeTGMH5gckHfyanWQFQAckjrnrWbs9DWmp310RLCcO20AHAA3ZOfU1o252gknHPGB0rKaQqiISFyeTVyDfzucFAOMDt9aUldG0EubXVGjEqNtCOMg4bJqZHEYIK5HTr0qhHsLj94dwGcA4qyd5IwAc8jccZPrmsVy7M6eaK+FGjBIrJ8xwCMjA5qWARFyhUnuJBzjHY+pPrWcjBlLkM+DkAHGT6fSrUEnB2jBzg5GMmpXv3S2HTnC2xoRbFJD5ZCOx6n/AAqxFcLkHHP+FZ8LNvxsDHO1gxIIxV8Rxbxg+WQPXrWcuZaN6HTTbbbirouRXSE4BJAGCtbVrKZRHksQBxjtWCkUYUkOg53Mg5IA6HP8xWvpBDEEHIbn5j09sVSd+hpOrptY6DT0WUEvdiJc43MMjPYcevSttNGkuJUX5kHdip2nHJ+n1NUNI1dNMn2vEofBUpIoIII6EHg/0rpo/GEl/EWK7HZdpCptyuemB24H5V6FNacvLc4ajrSvJbHM31hu8wIpCgnAauW1bTUhCkkAsMkYAAPfA/rXo06hYnkyCWOSSc4445rg9Wu2M7gKo5wOc8UprTpYvD3qs56azWBQ3mAhicBQf1rMu1L/AHwWBIxgZwK0riRSCjneDnIPv2rOuZBsKKMKTgDPSuBOMtUj1KOHS95vUoTWgclSOmOvORVGZQ8u0hgR8uSeD/n3rSmZjjgHHX39qzpSdxJyQRkZGMfjWU+VtHa4xUL9SpdYtyP7p9Oag+/IpTqp457+tQ3rGQjYQMA5JPWlsydgXBOBnIOa2jBrWx8/iZxT3uWb9Jf7PeWMBmVgpDAAYPv+dejfATWDHrpiTiRiFLbgFGc8fU4615rqLbtLncthVGdufvnt9a1fhDqLW/iGyXHyH5jnjB9M9z2rujG8G77Hw+crmj7vQ+qfj9o/9o+AEn4eaMNsXggSYX8OlfJdxC6FS4AJxwDmvtDxKkWvfDiZBG0k/ll8AjK5wDx04HPHFfHmq2rR3LoGDbG2kg+g6fyrecrwVkenk9SdbDWtqmRWlz9mbjrXR6Rrp3hMsDnBDHHA7iuMmLlQ6HOGxg9j9e1XbG9WDBHzDGQScnFccrySsz6vCV50XZy0PXLWdNQsRDKA65+8wGceme9YXiLwYIY4rmyy5kONkfBB6kkdvqaxNM1oh0LsdvTB7mutsNXWRVVyRHnqDkis+Z03pG59dTq0q0dtzxueIQgbwQxOOBT7dm2gqOBxzVq+jwME9M5I71TSISuuSQFJPX/PrVSUXomfjlG6Sjy7mrbkZw2VxnCqByanRRJhCTx0I6g1UtAvRiAR0OKtxSmE7QRknr615k+eL6Ht04bRtYuogDAkA4AJBP8AOp2dlIOchsgjHXPODVdrgFiMAliCSfb+XFK9wMBQ4jfsSMgn09vrXO25N2Wh6UYuMfd6AisXkcxhSx4CkkAD0zR54ZnQoymP7wAORjk8daa8pROSCcYIPX6//rpkUm5ThiCetNK/ukyhKNrlhG+QqcYZgQQcZq/AAoJDAkDIycVSjiQx4Gegwc9KsiRRxgBSACO1YNS6FwlfRosKysjrI+N4xuxyO/FOaVQqMORnAzVYNh+UBHXOKfCyLuH3hjODwB68GoS5VzSujeDV7WHiV5CcJhhwAakhjkEQ3kBxgEZzioSCHyGZc/MT0HHQf/WoMkquSXZyTnJ/+tVRlHYVSMWrW+ZqWyCSRVLggHv61W8Xkx6cEUl1Y4KryV96bHciBd7qzgDJC1ka7qP2kiCIkHGWyeMHoMjv7dq9ChyTdjya8XJKL/Qy7eM24Oc4GMBh196liZrubJRkX+6SPzyKrRkjgAkjvViG4YjGCg9M5/WvV5r6Mp1IqNmiafcwKqTgcE9M01UdSFQEAe1S2sqecQ3BIx8x7etW1vLdLgRkgIcglecH/Gt0rLYzlSi1zJ2IooDcqWBACfez1x7DvUE8BBIVQEyDnuT6/StkRW4wcgSds8Nms2fM0yruC5Jwo6mrTT9TgvGNS8rlCSA7HwV3YzliAKoyIkgwhHIyDnirtxYy7SC557ADj86gubIYRHTJBBBPY0pQT6kQqNy0uZPkqHOTlegyetVb6MKxKg5xwPX2zW1c2SInIwQOfes+UO6A7BgDjcetTeKW5rJu1nH7zN3MnJHJGcYp8KMeXDDIHBFS43OAhJZeMKamRMBmc4fPAPrWV4r4WYuNSrNXsPSGWNMqhIPUk+tWrOSS3zuB4AbBHUfzqOGYowIJGRtIHerUcg2tsALHuxwAcdM9qztFu1j1Y0pRcXdWXkbWm3bM2H2qeMc5rrrBLm4t8QFSw7MwGc1wlkRCocDjcMsBwCa6a01E7FCMR057GtFZHoKpKatY12trm2YCZQpPUA5x+VX9HmvJLxY/LTGwgeYTgH3x39Kz57pmgjIGcHBINXNIuNtyhJAJYfMx6VMlfT/McI1Ja1GdzbWl8YrYLBbmSOMZkjkIctnPPy9B9Tx+VdRJFq93oRtr+OKaIxgqLORnlTB64IHNZGhapFNHBLHcRucsCQehBxg9+fb866W11n7JGVM6h5M7WkIzg+nY46VzylO6T2Oao3ZxTZr6J4ittO+EWs6ReSCC5lfylWYkFxuBA56en414zol7Hp+pyGXGd/MQbIcE5/AAcY617PB4jgTQ3tZoo7iSRm/0mSMFh7ew9DXlfizwxFHDJdxJHFM7/IY2BOD39u1Km3TqNN6M4ZTftHdJj7m4+13N7cIhaBSWJ4+TJ4GfX2rlNTl81PkZRzkso6+1XWSS20dI4p9xILOgHIPc+5rmbbUFRQkhkVskrkdRnr9Ktw1spaG8P3e6siC5AWTuGz1B6CrNzK13CNyqowFXB5PrVC8cMzMpHJyMHJ4/lUEdwVhAL4lD5CkZ4x6+vWiL5U4yOhVoXtJkMvyM69MEg5HemWskkpDEcAcknoPSkkHmSYDEFeevWrMEDxRBVwEJLHPqaVuVWvqbSk3T5VqRzSCRCQgLA7SR1PtmmhgiEMBk4PPOMe9XDCrWazAjAfa+BwPQZ9ailQIEYKXBPIAHyj196UeSS956mFOpLlsYlzpyzQSghWJyQccj6Vy9oTZX42cjPLMO1dzNGfMRkcgN0z0A+lcjrVmLedmwCzHJYfp+ArppSjBpXPIx9GNvadfQ7S0mOoWQA+bAwAQOBXDeINONtdSsoZQWwVI4PuDW/wCFdSJVYndWAJBIHX/61P8AFlgkhLqc9cYOAR2NaS5HK6Z4b9/3onIQAKCQTv7nNa1je+UQTKIjkKNw4IJ6HsST/Ssq2Aw64OQSMYxWhYkKCQqlsYHmDOB34Pf3rtwriqsW9jqUJTp80Yn6LfBH4J6FYfCvw/43t5pL29kMU0ysqBRghiOB2wa+uvFPiex13wdpOp2iRRiJlUbQBkEAHgex4r4y/Yi+JVp4m8Baj4CvbmJL23fzLMSsAWU84H0OR9a9f1DWLjwF4N1K11WP7EI5itq5Ixg5ywz2HHWpzDE+zqOM9uh5UqHs5OMlvqenP4xkWy8k30sVupyYy5K8d8etcR4j8fWOkLNPd3UcUSjJ8xwPxAPWvkr4hftfRW6S6foX+m3AO17gEiIHtg9ySOgr5w8WeMfFHjq7ebVdYuXhbpZo+IwO49T+deW1KqrxX3ndSw6bu9D6x+I37Z2j6Zcy2mjMNTu1JUAKduR3J6AD1zXz34o+Mviz4iSkXepz6dZqOU09jHknr15x2rzaGzh08hcEgr2OavwziRUChkJwMNkAUlCnHfX8j3sPhYvSSsPn0xDI29izklg7Ekn6k1BuVN67hlRggDp9aSS5KuTuyScAk9aguZ/NBxkgcE4xzXQ6kXodUsJ7HWOpTmkjdTGyAoBtIbuKWYpNEhIIxwCAMj8KhDBpQhUZ6lh3q1NbBbcLgEDBLA5yf6VLcXrc5ozlF6Kz+RUB81SgJ44zioJsxlcA5zkn0HpU6o0QVgQwIzjJyB79v/11FKzu/ThgSfb3FHNHZG8eap8X4kUeZckblUHgE5IFTidCcLkED+LjOO9QswkI2KUUYUnHf1/Gop0O4MQeOhzWEpsiMoJ8pOR9oc8YVlwRjjj+ppijcACCDnaRnGKbHNtTPQ5OQPSkkuCSMtlzzk9cVi05WsejGpHls2LKMsMA/KMY7GmoxdcgZA46dKcudmS5Jz37CoUD5ByVB657/hVcjRHtYJWLSuWi2HOexFWAC4CsgxnjJxg1VWQswJxgcZ9anDnH38knoe1Qlq7nTG84pt2HcCVCGww4A3Hj3xWppriTEUrKATjdnqKzCEYjDBeOcnv6fU0+1b7PJhAQ4OSCOh7/AI07pPcwi3J8pr6jGlsQQN4U8FRn8aq32LmwKuxLxn5MjqD1OenH5055zOSkoOWBKhTzx/IUWr4yrrjuVbsaOVNJwHKyfJJ7lS1uU8rA5xxwc1dspNkhIBCA9exJqjd27WGoSRnCScMQOMA9OamjkKIA5yMevQ0nVl9oKau+W9zau/LkiDooyuAe+feqpjUYfJ3AYLdKZHciaDYCCT/kUCYgzREEBAAGPQnuMdqzat7zeh0Qo681i2VZoSe9NjYPAwCq5UA4Y4Bp1lJ5iMuQQe3TFQoghZkHAyenr1qUt3uzpinF3aLSy70zjAXOSBnn0pd5nhVxGFcDoeD9DVfeIhhOvUD1qS3kldsqrEHk8DisZKUnpoYVZKb00YsVwT98EHPSo7gCVhKoIwdoI45q1BaGRi+4K+7cvOKrQhoUeOUqGBOADgEk9RVuD/mMvaTSte41Y1YlCRgd/wDGoJ4tsp2nJGVHPB96mCOYgpJA6kAZ59KaEJGBhiOASaIJPS9yY1IrSNrEUiAoM5JGM8VXLEKw3YAPII/KpZpAmVyRlcEA4pSokTJboB+WK2tyq8UdUZ8uqI4nUgAgkEZJHamyRFDkNjjpUeXjwc7cdSKk2uFByCWBAGccnvTTv0MoqUndakR8xZCQ2HHbNNlkxIAM7zyQO1TTuhUZGcYHTr71A5Z8gvvXPy7ew9aXtIvrYiWt03qNmbIXeCckYIz1HrUzskijCYbbjAHX1NCsmSucgDBPrVYO7secDNFlPSTLb5I80dbkqhIwcIuQQpbOcE9B9aepwSd21QfmYDJBxkD60nk5jBB5PJx396YyGT/ZAwwzxn3qZJt7aeQo04Na7jmcb1YEknqWGDilcqDlScnoOOPeo1+cHGW25BI45qMSBSo2DI6knr9P8KbhH7NzKTXtLW+ZcBYjHPI6A0/a/lkhG2jpIQMZ9Kg8zCjPUjp601AXbJBOOBk1ajy2aNOZJ6l0vhVzjJAHA7+tI7CSLBGVqAlI5QpJMmOADxipUZgpY4yGxtI5IqnO61ZlKS6IlhcsVAIUcDPSrDKWUgS5POCo6fnVJWKgkklgeAR1H1qRJzGrHJBJ4HXiub3b6yKTcl7yuWZJgHIbhccgAmkjTZGTGAEyScj1qCQny2YcnHAJ6mnQSuoydwU4PJ6GnzPuP2cpO/Qe8hLAOQQeRtGenvUYRw4Y8NnnDAgL2H1P6U/AJJIqJSSAxwR1BHpVLXWSDl5dtCaaZjCcLleSQQc8e1QmUSW4DZQZBHGOnXNTw3GS5+8VIJBGcj2qK4IU7VBCEEkjjBpvTyIk+lxVn8wArtaNhwwOQR6j1psagTk4BB5PHBqWAB4CS20nncB0+gqGKU8AkFiMkjnPuKORNXvqPRJaEszEDIAI/lTSCRl8jHBB7+1AkDQsrglT1UcZqOOY5AYE8HP1rJ3W7JlFN6svmXyoWAQMQu7CjNUI7xHbIBD4GQe3t9eadb5uYQwJI4YknH4VIsIYu20ZQbjkc49h3/Ci6jpqF5rSKv8AMjcBQWBOQMgA45qO1dnkcO4aIjhcEEH1zUlyyiNXAOXONoGf1pLYgE7/AJ8EDLHr6CtFZrmbMG7u2zElBCEEA5OeasRsJbVVADOoOC3H+RVe5CyKqDIZc4x2H+NCy7EJ4GRtA6YPrU+ybd1IiXK9JLQlghaM795JByoyMA9zj1qC3SNLso4AD5JxjJ/xqeIOAMYUEdzmqV4XLlkAd/Q8citoXk99xRtTs7/IsXDnynQRtHIGG0kDO30NJaZZH84/P1wBjn6dqdqceyeOVJTIZVXK7cAHHP655/8A1VVhLpPsY8sMj3Hc1TfkdFaUJNNLcllYxuMA7CfventUwnV0IQjKsFO4etEaIxw55PTnPP8AQVFJaK1yAH/dMp6YIBrPmutdziXtHOyimi8GIXeTgcKAO9AlDM5DEEHaSBjB/GoELqFR3V2U9uhpZZH3EkckYyO5rJrqhyp1LcyX4kyyJ8ob5ix3Dk8gcZqcyNcEIXwANoB/Ss6FpPKySNgIXkZ5PQZqzb3KxzqHJU56Yzn/AArenba+5yz5lrKN/wAzA8T6I+m6jb36PvduvPKkDg/lxVKZAsaTZXMwKkgdfY12njuey1S2s/sUDRARBJAWBJYfxdsDHX19a4GynkaH7K7q/kliMrg8/wA69CKfR7HmNe/2XmRFGgchc4xjGKjjUsSwwMnnI5P41Pdyb1VkLMccse/5dqrqh4LNkEcYquddGdHMtOVXLKysZWQDBA4OPX370q5bIbac45AqNQfLXBLEcFmNSqm5DljkjGQal826OtxpzXvDrSX7FNnaGU5BXOOTVmUIeqArjI5xg1WlhBhySCwAyTxk1JbASxgo4LqwODyCO4+lUkmr31PHqUnCfu7eolpc4UsuCAcELx9a1rO587DFzhRjA9ax/lUkhQu7LEAYwc1es2wgAIA6HmuaUZbtnqUq09EjfhlHmKxfHGAF7+9SzqjKzAgAc1moyKkbnoMZYnua0ERHjLKwJI6eorisr3OlKMtZlUNnf8pOBnGODTmJY9Tj6ZqT7O2GLMQCOBnGBVf7sQ2HIOMNnJ689a6Ixlbc593y7IswMA24HOadK7yXG0hQgAIJ6k9+PyqON49uGXjPQ0XOJFGOCCOnGK0g/d95mDm1pHp5DJlDIUBKncSy9KYjApzgMpGB6+pp75CZkBXIyvHWo02LN84KA87h1/KtIN6tsUrX1e/kK6kAAE4PU9M1IC0BBUEgU3ccZAYn0J6UkcxYbXwOcE4xn8Kys7+9+RaSj7qWpZWcJIoOevGR613PhOd1CnfkZxnHT/GuBJDHAPIPUiui8MXrwXCIcABsEHkEdzWcoxa1O/Dz/eqnc9ks5FkUEA4OMEHOK0rZ8J8xwe30rE02QXMCLFhABgAnOB9e5rVgh2RkNnIPB3Z4rxJ/F7mp9DH3dHodDYvhVwRjPY9K3rS7HlIoAYE5yDnI7VyVnK3khFJB9ev1rftJSduOADkZ6j8aiUbr/gnXFxte/wAjpra5YqSOFzjB7VbjfJzjAI4JrKtZMqvI39ye/wCFXkm5VTkg9x2rn1veb0LTvui6jhGxgknrzTZULAgDp3pybHK8Hg4OD0py2weXchYkjbycD346VTk0/c2EnbWLsZVxCWILD7vQ+lNjsASpDKD6sD09K1fICZ3HJ6Yx096gUKp3soA5GM/gP8ai3Nqy3JzVya3QImMhTipmu441BcgHGB2qlJKFXcTgVl3t+iAkEEcggitoe770mcvuvfc6Fb7eoyOCcEH0q6t0rRLg9RgEGvNrvxOIXC7yuTj5R/M1Sk8fw2hwZdpzj5mxk+wNdjadkuphKm4O7PVBdiNwWOMdm/wqG61SJASSBgeteR3fxOTaxEg2AdVIwfasK7+I8t1LguqhRxzg7vrSlCVrJGkIyvdo9ll12PAcuMZwBkZH4VWl8TIAAsgznnntXjMHjae5dy7h0BABB5H1qw/iMSEZkxk8nNaRpv2XPHc7IUpSZ6lceLFfG3IweATmqcmuSOykMTk9M9a4KHVYnABcCTJyCe1aMWq7CoJH0ohGFvf3Z1csYe71O0S+cRhi7fMccHkVaj1dl53lgoGCf05rj11BtuVJPGcA0+O9eVM8jHBNbe53LSXU7A67KTkliB0J4qC81t5EBXp3Oe9c2t6XQoJGI7jP5c1DJcsVBEjL6EHp71io8zvFXCT1XY0rnVZJQCZAcenGP/r5rNmu3LHcx5H3jWe8pUOA6lW7Y6eufWqV3qJgXDkqSOMjrmlbRuQqjivhLs+pPGpK7cjsvc+tUV1yeHBLZIHbIz/n3rIvNUWFA5BK55bsDWFeeJoQVJIfPVSe/oayVOM43Ssyoyk1qjtZfFs8OdjKhIAG7nPsR/8AXpIvHMysm8hTjqp7+2a8svvEjvMwAKZHyr2+lVG1KZkJaTOPuj09a6YUJXsl8zlrVKS+Jo9lm8d7TGXZSScAcA496vnxxbSMVMigZ4XOSOPUV853Oq3rOcOCQPlOOcU2wk1W8kJTeB0AGRnNU8PPd7nnfWaVvdf4H0c3i22YKUmBkyRtzyBjrRFr0cxBBX/ez1ryLS9O1dthlZwMDIccn2yO1ddpdlOCFkJwDwMdq5quFnSSakbL3lzo9C064Nw/y9zg/Wus0+yLQjI+fviuR8PRTbkUAkAZ4Fej6XbbkBPynuK4pSS31FObkuxRTTtuFIyR+ZqYwjaG2FAOzckV0a2oTGcYPtVG8g2Eg/KCBgDHIzWLqSM+ZNdjCnUeW2E3LjDbgCOayZ1aRZCowVOAD3H+Fb10EQhChIOQTnGB9O9Yty6hWAyOMYPeiEnJ3m7GkJpdDFulYqQGIB43A/qKwrwgZLYPru74rcvr5FiIwFIGBgda5PVbnrh1bIztUYxVR5empV3LVmJqsmHYlQVA6g1gSs3mHYAR3q7eTrLMQS4APbj8c1mElM4xkntXRTnOb0WxUlFRuwBlVslQUPBYnkH6VBczLGpLsFBOMk9KluGQLx/rOu7Oa5rxPqa20HJO4g42g8e9dsNZW5t/U8yolZySsba+OPAukNnWPCUGuzoAMyzlM+meCCB/Wq1t+0P4e8NX93JoHgbRbOKY7jDcqXERAwNp2jr1I/WvBfEGqvcXLM7kjoQB1NZctwCQpJYkcGvpKbnCCipWPz3FVIVZt2vbufR0v7Y/jFy8dm+nafEcEG1tQMew3HA/Csq5/ay+IjNKyeJrq3T72YlQEn2AHA9q8EUkk5OMHBxRJdMUChtoB61fNzbs4vdjqlY9E8afGzxR40lVtW8Q6leEjkNOQD6D5cce1Y2j6vc3+swtLL5024cynJA7DPoK5CMAbWbcT2B6V3HwztRf69Ai7GcYOWGAR6E9h703UajZs2oO9ROTPTtauHRUQSrKxVclRgA45GPaueMxOAwIXI5Bxk1uarejcYiEO0nkDuaxAm8EqAAMnkYzXi1W3dXPvsNe2pPGQUJ+UEnIA71fsFMJfA+994Ht7e1Y9sPMK8YB5IzW+iIFBDEnHGB+leZK8b8rPYp07e8/1LtsAEBAbpxk5IrYtMuMY59hWZYFGZWIJUg8EY5+n1rd06Ly3yRk4xkHH6Vwybvp+Ru9NGi/bJ5rKSoJB6kHP05+la8ABAAHOeQBVO3zGQQM7ucZq6jlscYwe3esfbcrvFamt72aV0alrEFQEY59+v4VKjhiSAR1AB9fWoLMMwyCU4wWGDmre8l+gPc9s1Ll7R6mL5YzvBXuTWUb5w5wPU+tTeUjMA65HUYOOaBlYwdowCM5qMys8gAGQTz7VE6aS0uaWd+Ym3lnILMEPJwKrzOA5wckYIBOM+vFPWV/MJZN4AGSOAT6VBNKHbAwqsckAURlyohNp6dRkkhLLhWIIwcDOPeoZwTkqB+VSHaSME8DrUSuQxGeO9UlGa967sXKV1d7FZ3LIVOceme9Z9w43oCGA/iGQc1cu5wJCRgfTis6WQySKPXIHOBn6024P3VuYXV7XKk0mASTs64PoPWsm+lB5ByuMhl7+9aV1KoUBsMucEdQfasO9mdmAjAyOvtVRpu97/Ib1a5WZOoTK8ZBwCAc+59qyrKDz5g4A+U8cYxUuoPtUgcDpnOafpu2OBXJG7B3DOf0r0qburLdGdbmjZ3Oj09TCOoJxwSQK5Pxx42Gm26xRlRcHqAc+x4qPxJ4le3tGEWQ2ByO1eUXGoTXt1JJM7M7sSWbHHtjtXoYejK/NUd0ebXqui1zRtc9D07Vje28bg5kZcsufut3/pV6OSRnIYAKBnIrzXT9Xm005Em4ZyRnpXcaHrSa1EUPyzA9Cc8DvXZy8rsfqmR5thsRTjhtpF+SEXahR07kjp7Vh+IPCW8NPASX6le2T0AI6fSuoLCKPrkYxkConnMAwzbixwADwRWqlTWt9T6HH4DC4qHs6sbs43w7oTLeM06hHj+UBsgg9Tx+ma7uFBGo2gsFweRjn0qmsaBN4yWJAxjnB/oKfJK6OEBBAxk+o/z2oVVdWGWYClgKfJT3NFLgg4J3MRkHGOfSlmvCgBOByOvYVR80xuBkN34FI8nnZU4JPv0xXSpxcUrntSrSTsTy3TlcgkimLyDuKlic5Axn2qJUYHAPB6mrltAZGOASoHUjHP0ppc2zCMeeVx0Fufv4BI4wecVcsofmJZSoPBHrRBblGDtwPQHpWh5JGHAAHtWttNEbxiovRD1QqBjgdu1MKuzYYgAjocfzqYRkxkgkY4warSN8pHy4zyBW1ubZ2O27towlkjmGA3bOQazyi7mKvk54AOeaknmOduFAz19vpUCWhXOCvzEnAGOKl7b3OKrUs7LUvWmIY2J5B5OecfSkaUyBSg49jnjPWmQFvLAJDAnII9KnSXC7AozjB96dNkw11sMZMqS3JqHJUHkFew9PenysRnIOCeMHGKY5KgZwQeoPenNq+qKk77jSAQXVgSTjg9PwpsaspBJzgYxnrSwRMY2Bxt3HBI6j0prxFTktgA8Y71nowULtWZZBKqCoIAORznJ9aaGKbiVbH0zTopBJboQcMW2lSOgx1pjynYBuyVOcqSK2cdL3OqUXJakcmGJwGAIxhhgiua1S0KXIYfKDkjH866eSQTr8+SQchsnmsTVoo9gIUlsnOBgY+tc7lz6P8jwMXTil7q1RHZZKBc8465qK9gYqwBUNjgn1pbaX5BjHXBpLxndMDoOpqHFRXuq/5Hm1ZRqU7roU7QhHGeMHj2q5K3nRccY5PrWasnzOpycAcY65q6swSIgHIYDIBxUqHPqclKfNDWRk34ZpmkbaSpyCBjAHarMcSuUIY7CASc9TjNRXEoGQBnPUUsDkqF6VE4wWtzCFO9TyLZ3IME5GOtIgXAYHGe2etOEXycHDAZPv61WZ2WQAZwOQaNVudzinomWtxR8gkZPKgcD3pbjLq4IClRg575piyKcl0Jfj5geMdKlUB+W5B7Gt4ON9WS1ZWuc1fI8TgpjbnGTTIJAwYAkkdRirmqwkIQEbAPBz2/rWNaErKcng84x1FKrdPmTPlK05UqrjfU0SCi5XKjIOMDmqV2A6Ejj1q3IwkGQcA9Mnis+9B24OevY1nF31ZwV72fUynxhuQTyDjtWW8ZiG4YznkKc5rTugMEhctjJIFZkjlYwevIxjnGa2aSVovQ/J8xlepyvSwzzRIQBnBPJ9DVmOYxKAASO+O1QRRgY4JU87uRk0/Cljjk4xiuVrU8iE1F30Hf2g6ISCpIODTXvpnQEEDPbNQuhIAIxjrUBBjGCSRjg4zmnGK7FOcltsWRfSgEk8nv6VWbUHGQGOSeSTSo/mnbjr3p62Qxv4OSQARyMd/pW/N5GM5S6FF7iVnJZycDnA5pnmkcEEDPOa0YbCN2ySUJ4J9asGKzh2hgZMHqDRz9DFJvqZcFpLOQeAM/pWjDpaqcu4A75qRr1EUFMegA4qtNdMB8pI9s5qXzN3NFyQWupbknWFBsUZU4JHFZ91cOzfL34IJ7UyRy6k7mJ9zwKZGOMucsTxntV2aRlOpfYYylQW4yR3qFyGYMRg4qwx5OcE56Co5ovkBBxVJ23MSO1Ba7RycADp1zXVRq8iAL1+hrm9PQCRCRglh04rs7OARW+ItwBHJPGSa5q80rXLhG4n2NwoJ2AZ+Yq2SR681RuIijM25sE8HHI/CtBrNkJIYsQckjvURh34crjJ4yMZHY1z7u6Kkl0Rj36FkBBznAyO2Pb1NOtYuicZA5UjpVjUoSpGMgZ6UtsDGEJIA6cmtk2lawRjbVonijPKAAY68VKSUUggHIydx4z/AIU6JC7MQAR3J6D2qaOEsC/UHgA1zSkdK22IC5OAGDEAZIBwSfSpY2MMgJxyRwO3vRFEkBK5Y5yRkdCT2pGiEjgMMr1yen0ou2tyWm9TWtp/MYlAHIxjJAx75NaVsxyWky4YYCgAge9Yls6AEOoyOfmHSti2mU4KMrgqMbD0JqU1bzOVwkmkTlFCgHgA55NSxbFKgrlSckk4P0pjMqDDDYT29KIGVyQXIAPbnH/16NX2OlNwTbW49oRCxYDCk/XFIsKNMSCQQecjBBq1aOJeG4XOM46Uw2RSQgBsElg7H73Pb27VrTva7MnzR1WpfsUcsrDIYYIrXsQZWEjepGckH8qz7BxDGAAWJ+U5FaFtIQRhTg9cc1gou92zpi4ctpbmomEBIxtPUAZNSMwZCVAJyDycE47Z61BEG27hnGOg5pzYQ9QR7c5rVza2f4AnbWDFvW3upiBC8A98H60q4WRcEkEc57Golw8jBQVLHPA6/X0pQ2QEK4YHBwc0J31CVo6yVyw5Dq4D7Bnhe+KqsoDoGICkdjg7u1LJKYZkCrvJGSR2x2/WjBEgbIIYcjGMVCjFzvKRlzxbsoiufLYEnjsevNSAlwdynJ6NxxSGEBwUX5MDfjuR70pcsTlAOTgdfwq9ISsmdPO56tEZ+U4xx2OP1pWjdYyyhQT93cOv40RxMC7uDsJwDnODjpjtRw2UUkjqBVqabtdaGUpRcUiJRlRvChyOeMUhQlegBB556j1qR1D4DE5HQg4p8gAjARc4GMCqclHciGgRRs8e4HIwQB6Y6nHX+nFOdTGgBOT279aIkbeQRnA+6QRtP+NWUyWJfHsAMCtY8rWrLak1e+hyvjSyFxoziVTv5KkDOOOTj1rwO6BRjuU4wcE96+lddtjc2cgHAA4yDyfSvn7xJbFNRuUcYKsVwRgiuyFROnyN7ERj/MzBO9j0zjrTwgIbnIIHGOc0juM4AyQOopi4IzknPSixonyvcmKkEZ6dKcVAHBIGegFCKHkAznjIxSSKQ4wc4OcGoTsybrohjSE8AZLfhTDlWU7gR61Yjbac7MFskkgHFV2bDEgbuemKtNPY5pL5FpCAQ2M5q0JQAAvBA6GqUMgdcYVSDxz3qYArg8bh0I54qWxrmtZM1bSXYMcA4OMDt6UPGSNgBGepNVrZmDB+/Qn2q6kjyoxI24xjHOalO2lh+pzt7GwmcHICnADGoW+9w2AelaepIQSxUHJyTWU53sAO9Xe6L66DlVzHgnOOef5U5lBBIAznrikbOwgjPrmmIccAYPag0ukSsyYAPHGCR3quuck5yRnGD2px2nDP/Cc04YLAjIUjmlFWMpLmsAJaMknHOMmg4C5Qbj0yTmnlCFGOh7GmKpR88ccgVYnGxEQWbDcA9BSoFiLAqAAfvevtT3QyckcVGzdQxwQc9KqxlaVyVWHmDIIHvU6uhPyJgdCf6VUWUHGDn8KtRsJIyMFvSot5DWpMoJYBeMcnBrUtHRgGZckeo7+tZkMm7tgZwfp61YjuVAbqBnjnrSuV7q6mjIzKXwQCcbSO1NckdQF7E06K4UsmVDL/ABHP8qMCZickAHvUNtbFKTS90roCCC2ARk5FRTEE5PI6EYqxMpUYOR/MVWYhfmOTzxikp9yXKX2mV2UsQMAKvHJ61A/Tae9SjByARk88cc1HKVPJBwvGcZxV3T6kSS7kZQEe/bPeoxESegxjn3obeWAB/M0//VqQe3U01ykpJ6kbZQZBAz0JFJu3nLAjHIofDEDqCOuKbKXI29h1xVXE1qBwwLc8epp2BsCZ6DOM5qJVLAqTtHbb3pwcqRleMYyKARYRiwwRz2701w6uRxjpn0NLCxyABj2z0/GnfxkkEhupouHLccmUbkjnoFFIXK4OM5PJ9KQYkZQoIIGAP600glwNwAz3NLluPbYkIVmJUgEHkZ6VchctDs7g9apSDYjKBkk9R0NWLaUckgksMHmpa5VqdNGSUxyb84x7gkdK3ILq0lsWSYlXVRjaScnucVhPiPIUlScdO1JGcME/h7kmovHZHZOnGWif3BJIscpVDhST04BoCncXUYJHOe1LPKhAwu0g465yaYJMoAuc9MdqUr2ujam+bST1LCZ4YZ2+ue9MdNxZgMljyF4oXBXbyc9RnpSEbsKWIB9OK5U9TsdlG25FDM0c4QL8o4I96u5L5BHJPGO1Vo4mVsgEA9Ce9WIFKZIHBOQSeprVuMtmTh4ybfNsTGMKACATjGcZpjR4AOAMepxxSq5K7yQRnoB6+lOBBQkkNzkY7VztWdmem4xa0eg3fkZPI/2e5pjuQ67xkejEjPtSowMmCQRn0psmSTyTt6d+K0UY9THmVrj5MhCSMZ6LjrTYlIwT2PeoQWZweRt6jP8ASn7gc4OR39jVWSVkYtOWqRO1y20AgHB6AY/Wmry+7IC4GMmkcMQDyARkHPWkDiMYJ5PBAHQf41np2LXTUm3HOeTzwcZNPBO3ltpJwAaj3AIDyCDwfSnLuDqSMkjp6++apRi9Td72bLMdwW6DBOFIx1q7FJtjIIAYnk+g9Ky0l2ynAOOpxU8ku5cDO49DnpUNW0R305s0owDKM8HtxU6S5JKDcwOORwPWs2C58oAk5J4B9PcVNFI6I5BKk5bIOSD64rF6avQ7IyikrrU0lkOFCAuDyc4/H8Kuo23BLliwAyf5VlrOFXL4QY+8T19x71MJGlcYdtoBOMjA/wDr/wCFZOWujNYxjLWxoo4bIDhCvUnP5VOJyofLgFhn6isuOYQhiFJGOo5zipobjeocLu4yF9alpS1ZtGpZ2SNO3mYrkHPrk1d0+5MUpPmcn1NY5byYw7KQzAEgYJHt+FPhuArKQNx64NQrJ7nTGN9WztF1FpUBJPygAHqSfStS31d+ASzbQFyxzwOgrj7PUCJFGOOxArQhvll3HBQjIGe/viumE21oZezi3d7HTtrrvlTwh43E1h6p++Zxtyhyp9GH+FUFuPK2hgd7ZPXPA6c04zM6nnjrTcpO6sXZQkuVFCRcFtxAGMYAqkxJkUouSrcAnAB7ZP8AWrdw5jTaTjOMk+vtVOQqwwWGc45HHtzWbirao65TjJXasyszEbx/eyAR2PrVC8mDQELuLjIODwPerszGJwCMepHaqV5NvDEjr1IGOayaCTio2izJbaMjGCexHAosYnt1ywXceSFxgGpGmTOwjBI6AdqdCoLZDq4B6KCK7Kdno9T5vFRm3yxbbIp8TxS71G7HA9G+nbimeD51tNasg/zBZfmIGCff6c1OYQry/JK4J3bQR+hrN024Fjq6sm0N5gzkZxn+VdtPleh8lmlH91aSsfd/gO6h1XwbfJI+8y26xRuTk/KOR64xgDtx7V8r+PLD+zPElzbspXncOODXvnwX1xbnSEMjeU4yAoOSQOMj+f415r8fNGk0vxW7MnAYqw+o6j/CtIxaumPh6q4uVJyPIriAfMAgbcCNpPBqGVAgARPKUY4XpWg6A5LZG7+HHGPX8ajCLPncxfHIOaxUbdD6+Ci9WyO3n2SLk7R6gZrajvn2tGGwMfezyPcVhMEUAggnqo9R61agnKBScMOnNYOPY6KNX2U73ItTRQDycjGcc4zWV54DlcgHI6j1revLMybwiNIPussYySvXkdwOtY9xaqitISM5UKGGRjucV01YO3/APjMPKNJpt6/ImjlGSjYz7HNXYkG09SSvBB6GsposYPADYOMnmtG3bEYxzketeZOkpO8tz3Y1VJ88ne3kTq/GM8jrnrU2UKjIyF6gVXAjDEbTuYjJzU6sIgeSADncveuKXLDW9z0E4yXNfRiHLEscFM4HPJoyFmJ9F6DpTGlLLtBxnqMdPfNP2NHgOyYPdW3cdjx/Kslyu12JuN/dLKsoaNQdzsu5j6emD/SrCMGDLgEd6qJKIVBLqSTtJQYDZ7j2qRJV3HBCnHfn/OaicdbspSbauiw0h3KWDOCMgj8qmRwyglixU8Ke341WijKZJOeTgE8j2p6kFMnlyckAcfWjpZo6pa2fYtuyuvXAzggHOKM+WockDGeAf881WDFzjGAevPSp4mQMAx4z2GeKu8Xq1+IvbtvXqJK5S3dAWyw7ZH69+lc3bogklDAKVJyCfX+ZrrFcSAARhjnsOuex7VieL9JFteW88CE27Id24jCEHjPqTXbQkuiPOrzdOrG+z+4bEkZIC/MT+GKkksnixvwD1HGMfWsaHU0iw+1d+QCQMFh/gK2obkXyL16DqOtehFNO5pp1SEMIUZIySOpFTQ5ZgWUEgjaVAGB659ak2xkhHwFHTI6GpI7OOTDoNwGVyB1/OtvaSv5eRySajfl1GkpE42CQkgYLAEZ7j/69W7FhNMFWNWyflJOSD61A1nJEAVUkDkH+hNTQvKNs8YCGNuQB3HaulN6NHBGerjU/Wxp3WnhYkkFuxBbBMYz1749B1rJ1rTjE0UsZXYQQysOR6VqR67candQo0UamJSDHApAPPXnv9aNatQ0yMscp3ALhsYDYyeOw96bjJ6tnHK9OzTvc4q6gJGTg5OMKeR+FZc1vKzMgBQkfLkdDXTahaIm5wuJBwTnoKzMODl0IycjjOa55t7s6Ywdayi/UxzB9mmCkLyM4Hf1Oag2jzchwU9j19617qEPgOAATnkdKybi1YGQA5BHykDp/jXO3dG6g6O7uyVQMjgsAOSDirCnemMEcdDWbDP5KkPklgAc+o/lVmzlcP8j5Kndk9h9O9S5uFtLm1Nvfc1LSZAyk7g4XkAcH8K24JjLHgEo2M8CudsrkbiAck8k4xzWtY3ZVkKBVZTzuXOR34qlUvvoz0qPuR0RvWkzbHBfJOMADPSrdne7ZyhiYEHjaM5GOv4f0qvaX6yKfNKoc8FFGSP8A61TrLFlXG7gcjGSPan7ttzsU5SXK1c7bRLwiaLBxjBwo7n6V31vEt9p8+nOCJYirxSg8JkZ69zxyO3evKtE1WKK6hLRhyDlcnBB9R716hpOoC4QAFQSBkdc1zz5e1zPE4f3U2Ublb/TpfsGozxAbQUnThZCRwvsTwB9arvLE1mIZQyOvBB5wPUf/AF69Ke2j1CxRvKWd87W2kEAEcD2P5Yry3xJo8ek6+TZo8B2lTHJkuTxk59B06dx0rOMOfSK18zwHUnTq8ltH12M2y0Ke406+dCyyjLB2bKhCcYA9eRXL6rpjWk0okZnfHVhggenvXd2GvyaZYXNrNbkpOjKSASByCOnrgdeK5nUw11bxznChxkKx5+hq4pw0TR2RlzS5Zu/4nK6fZJPeCIKCzdAcDB9c05IrT7awnDPArYJQ4J/+sP1qQqFuUYEoAwJK9RjuKz77b5ku3cFYnLHABPp7VsnfS+puqUXurCXkIFyXQqikkjbzkdgf/rVDFIR8u49TnJJHNTzzo0KBzggBRx1xVJn8vkDOTytRKVtFoawShqi/DcOtnJamRjAWB29iRSxyhgVPI6YFUoYZHUjPOQSMZ/D8qlkeS2lUPE5Q5ycdKSjbVD9pBO7W/kM1K3EcSlSQCeD1wcfpWBr0Cyb3VAr4UDHIPHWt8x3N9IYxCSqfMzZ4A+vr7VBqFiYYlZkDY/hbjPtWsHN3vpY5a6p1U43OW0aYQSKAAmOSQMZrsr8rqOlW8hUB4wS0i55z2rhNRXy7jptBPIB7V1+h3i3NqYHdcFcAEdeOlXWp80b3PmJUtXGKOWvoDDcluqsMjNRAtu2hTyBg+tamsWhEuQjHn7uR/n8qj0yzN05AAR1OBntSpc9tWbYblvySRd8MXF/o93Bd6Zcz2N3bn5J7ZiGBPv8A412/ib4h+OfHMX2PxJ4p1O+tIxs8iaQHKkdDwDVDTrC30IiW5eKZyo+SJjtB7ZJGTmi5uIr6Z58LEzEdB29M1rUlF/Gk35nfySrS5dUkUEt4oIEQRgBf4gAOPTFMecRrkEBQDkbcmnyzrvCDBRjkEd6o3kRR2KAEngVl7byO2FHl10JZZElQgEb85Az1Ge/pUEz7nAU42jJGP600LKypkckgAqMYHv61akRcYwFPQ96l1L6JHZa+kUUp5UlUfKvHXaDg46mmqjMzY5JHAA6VMY1cKnlrlAcyEckeme9Ot2MG9UIBHUnnP0PanGV9GaxjWnFtqxXiski855o8THHlOONvqff0qDegJBJPHAzirO8sXBctnuT0NZ8sBDNvOcjaVznIP9OlYSWuxzPDNO/6FhFMoKnaG2gjPQnPT2qGVCzusoygIAHr7U1sJwSMnGN3bFKtwUcgAFCOCP1prma1MZ0p6vQhkCwsSVDjB7HjP0qNpS2R09QatyR7myhBDdTniq9xEkQOFZiRzgjA9a0iokJdSFcLknAHYE0MwKvGAXyMkL/jSmHI3ZDsOBgdB6U5EAyGJQdsfzqJKLWwpRk3toNjcAkZPIxiomUI3IOM8ZNL1kJAyoHB7099jZRwTwCCDip5UylGK6CIwIXPUHgH61MgEU3JPocjGD6VC8Y5/iXrnFSQIpYFxlQOgPQ1bjZXSOyMpaPlLO+N2JU5x2Boicq+SWAUds1GNuSSmBngjkUn2grK2GYg9e/HpWOu4Ny5tTWgxKgcHJzkDGOnTn+lOv7o/aYp8kYjKsDzk9uewAFUrG6JcAAEAYJJ5Bq3eeXMA4BOB0zmpfNvYzqXteX4EesEzW0dwHGOASMdOvWoLJRc2+ASx65xnipoxHcQMjcAgrgjr7Vn6dMbW5OwsuBtGCRx9K2T05WYygoWb+Ro2jIvzxkAr8rbRggjsankzywycnnvmq/mooKqAPmyRjr6mtO0eKa3ZW4I6YHesWro7YubVl+ZBYM28sGUhTtK5qzM5R1JXKE9QaqkrDNhhuyeOMYq3doZYBIoCL02gkj3OPes/Zy6GvLeN7kqzKkeSFwR3GSKYrtGoCcKcnGSKiiLtGCF+QDk56H0p8hLIAhBORw3aptDZj92L23HLcsHQAk44IH6mluwPM84Z6Hocgn+lQPgO5GQOgB9qdbv9oBhc8E8cVKT6M26b/kNQhrlSzttbqSc7fapEiEKuwy4c5LHv7UuzaXhbh1yBkc8dqgjQkfvAV2+1JxbloaQjB6slaNZogGwT3JFVZBtY5YkgDP07UhZ3JUAY3A5BwafNGwjLKQ7njBpx5n7rM6lFN80HZdkQy4jztAcMMENzkU3zAsa7gpI746H0piszs7MAQTkg9D7cdqkdUICMFYDBUg5/WtI+7o0TFRt1GeUWiJ3kcHgnr7Y9KiikLjaecDrtwKsStwFMe8Z4A5x74pgkJHBwQenrTdmyuXRv8RqbRMAUXYTkc9agKO5LtkJyQhqaUlThRyDkN601pAQQQAQccDOferXJ3sc0VYbMM2wKsUJHXGCPagEjIyM45570kiNKB7dOaAmwopIy2SAT1Hc4oTlsUpSc7ctl3AI8RGGDE8kUPKqSqpjILHOewFNViSyBFBBIIB60qR7iN2QvcA9BSlB9zR2S0dyXaHBySvBwev5UQ+b5gjwMAZ+b19KduRzgEgA9KikbLAkkZPAJ5xVRioo5W3HZk0zF5UYDBz8xNSTKJIiRlwRkBTnI/rVcTqcoACuSOB1qWO4LycjJXHUcH2qJJ9x37bkkq7olJGOnBxQs/QMQXAwMU6QkkhSRnkCokdQwyM4GBWTpW1bE1JW3RYZtxIJ4A4PrTAXVguAEUcEd6VQJQ2xuecY7VHcFfMKAmIkDGO59RVQhpsiasHo4suMBLGAAN4GBzio23BWBAQAADHO7/AU6ORPKG7dvPGVHU01327hgnHAz0NTLmWxK546yRA48nkEkk9z2p/mI8QIOZM8gjj86R0MsYZPlIOD7CmQxAKWJzjtnr71rFqXxM0veOq1FlbdNsQkoPyIpY1S18sHHTgYxn8KbDCvmu6l1U4A3HGcemaWV4WnQMgJIIBI7VpdJeZKqcy91MlVgxJAwcZH19KjdwwKZwfTpnFOchSGByuMEHt9KjlxJgYxyG6envXM009SZSk9LOxJDkvGHVSAwzg/qKtTgpMhB+Vjhj3Aqn8glyUCIPmJA4BqZpDKpIO5AeCATkU4tIq/LG8hJJzCSNgwOVccnn27VBbXCSNKRhx3CnpUsyHcpJ+UkA89B1zx+VQqEWRmACNjnaOoHSqUkjGMo1NYosAhnDKMHHOR09/rTrdxllyBkEkcHNV1nLtkoQSeMnAIpwQRtlyC+QAQegxyKuMkackZWTJvOO0DJCZ/OkuEQqSuQSCc46U1yGXAGB2OKr+YVOFJ3kbgMc1kk46Q0Qp8kEodBtpKsyshLB1xjPYVJcxiGWB9+e5A5yvf+lN06FYbsO6ZyQGCjkk/56U66BS5mgcSRkN8ykYKn6Hp9KuSk2pG0JKVDltquwOWeXC4AOcluMUq2s0mUDAjOcD0ptvO8pBcbjjjJzxU6SlJg6IoLLgkg/5xWb5r27nDTbk9yCWKQE4jyg4AA7VYiuEnYKVxIq43EdR6fhVgXRjUh1VyfTjH0FQ8+epCgAnkHqKcG1OzRMlKMttAkjUxDaTgMGOD1I/pU6KnlmYlFRVJyzHLfTioJ2Qb0wASOQD1H0qASuq7eQMdD2qrSVX3TlqQcVzKTsbV2lnJpkXkI/2r/lpKxBVlPYL2rzzVbN7HU1mCKmTliwyetdnbSDyvoaxNfsTcQlgA564Y4rppuXNe551Sn7t7GfegF98Z+R+cDHFZpyHUE4wOh71Z024+1QSxEgzRMMbs8juPeobwIkwbAB6cHgGux3WhlQSkr3Y4BAXZyUCjdnfgfl3p8Vwrx9DkdCT1/Kq2RIhDgEH1p0arEQQm4E4IJ4ArKXNsegkk9/v1LcVyrJKgwWU/Nxn3qGzZLdhwERicHsc/40+IbmJA5YY3Y6ildA5AOOBxUKb2Yq0ZVIWUb2JLhPLfaDnAGGqaNiyodnA5IBwT6VDGu6AOvzhT905GcdjTIb1oJ2JBAP8AABwM1vy6bHFSlyNd/Q17KVpSxYZwOhGcVo20xt2KkY3DjAxWVE6rtYHaW44q+0qtnI5wcZ71yVOZuyPTteF5rUsSu0isMkMeAc9qgZmicAnAAGSe3+JzUsMxkOQATjkentTJZUCkFPnY9ccn/wCsKiPMtJBCk2r23CVRLEAQ249ADjFSwJ5cIRhuJJO48kioY5yvyMASP4gKmWcggYBOAAzHGPxocpX0Zm6UnJatCSxh1JyBjsfSqsjliq5BPYir0w24BIGB1BzVOfbGRgeYTyG9K0vdcrZlUpSfu3+5FmFyIjuYDB2//W+tMY+YgQODg5Y4wfpTEdlTJCkenWgYADAlSOvNDjpozaLilaQ6MgTO4wkgAXHrWjply8N3G27gHnJ6j0rPUqxJxgGpUfYodcBs8ZNVCEZJqSKpwV+aB7N4WvRKiI/IZSQPXtXYRqWUEg4HtXjvhDWAl0CSYwxAwxyDx29M161Z3ont4wpIAAbJ6/SvLqqMZOMYn0lKdkm3uaMLgKGBAI9BWjp16C5yDgDqOv5VllVKAqefY1ZtSI49x4OeQK4pJt2fU7YOPQ6q1n+6QxDHqc1sW8u3DEg/SuRtbkAZUZ3HOSc//qrWt7/jacA9iD0rKV1odSlzq9zpbe6G8A8BjgVZ81I5MZx3wehrEimMiAhQ5HQMcfrVtGL4LYBHGKycpR21uZ2XcuzSIoyPmJ7g/pVOdy4HPsMU7eOhHy9cVDKwwCDj1B4qLN9CrNdLlS5nYxMC4cqMMQMdPaub1Gd8MU5JHGRnGa37qQyDB528AAAVkyxq2d46kYFVyR5veZE1r7p5/q1vfSzuEDY/vDvWJe+E9RuiAZdhIB5ByOeeK9gttPVpMlAVz0YdRVp9NiwT5S89iOldlBRpyvHUxm5TVr2PnnU/h7qrFik0pwSyrnb8vfOOtZVt4P1lWO2Ga5hJwpUZwOpJPTHBOfavoe80wKpwOM9xVWKxifhkBI6grwRXpKolq1qKNCo1bmPEbaxu42ZTbSjbwWYcEe2Ota8OmTqVjYyAsM8gn9a9Y/seLbt8oBcg9PT3qX+ykkGIlCAHnaMAn6VammuVI3hgqn87+88rTTXtDGS0hcE5k5OfQVqWVvcyy7ijocdScZH9a9JttEijUkjqeal/sONnDCIAgEAgdM9ePWslFP3r6no08PZazZxVtZXfkDJYY7jmrTWl6kJYZOByRmutfRpAmFU4znpUc2k3DRncxA9DnmqcXzX6FOhXvzJo4U3N0mCIiwPUg4pReX2wiKJZGbj5yRj34rqP7Cf5iXDkn7uCCB6+9Oh0B48AFiwO4Fsf0qmnunY2lDEySXu2OcTTb+ZBIcICcE5yffjr+NULrwpcSAst6ignI8xSzD1HFd1Fo7Akkt8x9TUp0dIX3Oh3Hg5457VMKifU0p0a0f4lkeUS+Bp3lzNcmZsYBQFPp19/0qBfh8VdjIWmZDjzBwp+g/x5r1iWzAOMZPucVSlGxsBM4PQDrWM5Nu90hzoJve55ld+B1lC4JXb1KgEgdzjuaqL8PzkrvkcZyRwDxXqRt8k5VRgc471VlhKsSAAMgY6E1ar04q7dzzquFoc3vLU4iy8DW6yEkMcjJVwMenHf8K6bTPCdlbAEpliT3xg44rQghZ3AMLAg4IZcYNakNpIzLiLC92JqXiZtWitDgdGlH4ERW1nEkQjKAgD0wTVqDTFZiAgBB/Kr9vpm/BPFa9lZpEASMnHXFcjnzq0nb8zKbivJiaTbCOMEAFuoHT8K7LTQI0UsQQO/TJPauft7ZQSQM+1XkvfLTZ0xjvXFyxe5F+dHQTXQ3gYIx1zVG8uEVSeuPTmqDagCpLHgc5NZt3qDHBGCTnAz2FTGMr7FQjJatDdTui5PO6sC8uH2tnAGODmrNzfBg6tjOOQa5vUb4jIPIByAKc1yWkzVyVrtFbUZgVOMZ6c1zGoTmNsFhjGQy9DVrUL2OQbslAD0PX8hXO3cysxdAcHnFXSpNvV7lc0WtLjbmRZSzHBPfArPldCcEbvY0yWQmQ71cqRg7Tj9KbIqxISDyBnHWtoq0uVM5HKMHfYhvplgt3IILEceg9sV5d4z1kKNm4u5BIKnGO2Rmu11rUXW3bbGxBB+YfyrxbxFrRvZyoZWI+XAwTwf/r17GGoc0r9DzMwxcaNBpLVmWQZQSx+bJ5z196jAOD03AY+vvT9gYnOQAeR2PtRxIcxvkdMdce1e9a2lj87crvmGpICw3HgjjHY0ksJxvHK5wGPbIpHR/uqAe2On1pMgOQBuHbNNkN3JbchpMHqvB969U+F1jLai8usrsKeWxVce45+navMLaDO05XJ6E+te4+HLB9P8IW5ZiRJ+8faeN2MEgfQD8q48RNKNj1cupc9TmXTyK+oOzy7VACZ+Zj6/WqbAjheoHG6iedTKyknA4GTnNLGFYkqW2E/L3wPr3rxqvO9b6H2tGneV0rFq1QSfIBhlHJxjOa07aAxxgJt+Xk5bHH9ao24Z5ckDdjAUnrWqLeTaOgOP4T0rik3JaaHswqNbs0LVSzITjLEc4xW1bllkUE8A5APcd6xrSORV+Q5YcgNzx9a3LSIt8xIyuMD0rilD2a5mFoxd2tzTiYGQKFAOMgEVqQpvwMZwewrOhi3sAew5x3HpWraHy4QgySTnd7dhXK01q5G1oxVol2NPKUYP51MjMrZIB9BUaEqAMdasNhwi7skc5H8vwpWu7PctWjo0Jl35Jzg8CnglWJB7/lTghyAeo74odyuAVGc8YNdHLzfETZxejGiRgBu/lUblXOCucdDigy4cqcADnJFR+YpJwCBmpc3DRsc9NXsN3oQFYAADDDsSTVe6RZCqklQBk4PU9voParhfzAAQu0DAyOSaoXgDnpkdPX/IqOeW8tznV5O0Spc71zuw4xwc8/lVSRQAcghgPpipLtZtwARdpHZs/wCTVOebyhgknA47102sktyZJpqKepQuyApXAAU8bR39a5+6mbJAwBnkkda3bmdcgHljzjmuev3TcwCFQBySetXyrdItRluc3q98LYPIxAiU88dDWdDqst6VUIoVRgkdG96xvHeoFlS3UELIQeCB0OQc896ueFjHcRFySJMDAAzn6+nevYoRjGKm0ehltGljMT7Op0NhIxIjI4GGXbkgHFcD4i0OWznd0XEZ5Vj39q9ILIoAEYXJ5K859+e5qncWyakjROpRWJGCe3b2rtTSZ9xmeR0cww/s4qzWzPKUUk5JwQOmetWtN1GeyuMxbQf4gc4I9M1d1zRJdPdlIyhPBIwCKk0HQHv5E2/KmM5PNdEkkveZ+SU8Di8Pi1RpL3k7HY6DqR1SAs0bqyHgk8ZHcVrPGFweMA8fSn6dZx2NotsEBVSXBI5yetPkhM3zDhRxmlGKim+5+8YKnVjRSr6ysVj+82hcAZJ6dvWnOgzGoIcEZBz0qRYAMk5JB7mnpGdw4PJ6HvTSOyNNS6kO0DGM575FTRxblyACQevrT47co5BHB5yece1WkiVD8pLAHIJGMVajF7s6nSnLSRAsLEDI9vrWlZxIuAeBkZ+lNFuQQOgxkYIIINWkSNIwoGZcclj2ranyRlax0QpRiHlnGAcA9BmrYRhCSNpYkAgnHHqP8Kr7HDDOMdsHrQz/AD8tnB71rKz6G/uxdiTe0UwYDcAORnrVa5CxyMEPLfNj2p1yScdyvzDnHNUXkO48YB96ScZdDKdm9NCBrhySMB+SPYjtUil2Gehxyc9KRFABHAJ9RmrCEDAQcnrnmtGls9jk5eaWnUlgRlB3MMEcYHSnNGsGCACTnLZOT7H/AD3qNy4wSQc4IOcYpsSvuctkknj6URhGOkUdUFYR3DEE8gHAFEtwzMFHy8YzQ5VZDhSFBAJz39KUBZDlwVHUE45odNvqRJNa2Iy5Cvl95U8hecj1ppB6FtuOQQaV5wG2jAGPTk0BiEBHUjHI6f8A16he6tjKLa0WxKkxWUJjeCuTgf1pDH5rknCAcAgdqbGgA5BznJ5oZyCQFwvvzmneX3nT7S791EW8pcEZyAMFRzx649aq6hErAjJI24AJ6VoTSo7lwCH2hcZ9KpTQieNyCVI/vDOaUHzxZw4lc8W2rWOb5t5yckrnBbsD6fjVuVnddwIxjBB61SuIylyXYEAHqe9SNiUZByByO+KxcVGV2fLWkrporOdzkYwSefan7vLZlyW+UYLcZPeoZFKsTjAJ4oDEg56ehrBy10OBVbNxGSjDnJ6ckD3p1q4ZigVi+fTHFPABTaecnPNRQqzuN7cjoQeg7Une5oqkk7I0CAIyerL0Pp7VB5hQBnAYY6d804FdxUDkjIBPJx7010BiBzg/3TWi1OhVG9GxPPBdiBg4zt9vTNTpcBSCvcY5ANU3iJG7gD1FSQxBxknJBx1/pUqUugpyd9Rt9F5kBwxBwcNjvXN7/JkKEjocD1rq5CGiJAzzgAdq57VrYLPk4BA5IrS3N11PnMfTbnzJ6kex5o8kHGOcdhUV0V8tlB+cY564oM7N5QABCcgBsexNR3cqqpVAyjk4bk/nUu60ep4tSfKncxblXbK9SQSeDVZbd2jJwAM4wTWokZ3Hhip75/TFNaExqSOc9Aa1Tezsfk+Olz1pO5leW6ABTx1Gaj2lQXB+YHtxWibcOTk5Ge1RMg2njj2qbLsebzdimHaTJOA2aJLYSoQCSe46VPsBGAv3uCFOT9aVoRGAVAUFgPzpKy2Id92V7aAI3PIGM96mdAjFcknvx0FXobY/NgAE9CT0/wATRNZsr44LkbsE9QDjNcsql9S1JRjoZcsbF0ZeNpzmq+GLMTyCc9MVqSREZ9M8AH9KY9kGXOSB1IHaqhPsjN8rMuRRtUrkj1HNMdwsechucHaRxWxBYh0JAG3GCP6j3qKXQ2Zg28BeDgD9DXZGV1qjFqKMjdhSc4Veue9PZw6k4B571px6FGitvHyk4JU8H0oTSU8twDkZ4HXGKLxuXF6WM6OMMgzgEfrUUiDIGMeprZbTiycZJIyDUF3ZNHFuIG4cGpv5DtoU7KMSXCD0I6V31koEADAHjPTJFcBakwyb+AynIxzXR2uvDyNxJyDg+xrKor7G0FH7RuSwEjIHOOgPSqjwEOBIpKEZBJ61U/4SdEAB5zx9KqTeIUdjg5A9KwVOVtjWUqWzZPqWAc8FF/i60QFGiHJU45Kr1/CqcepC5cKq4HpWrHa70TBDZIY7R05xg/8A1vWspxktzOMot3RJDbqi7wcHqCP51MZPkI2lj1AApXtynRsj2GKgeKYMCoUnOSCcYFYFaX3f3BKoI5GxscZGefQ1G4bywuRkHnjGP/r1I91tiO9BvyehyAKjikVcEDhhkEDg0JOT1NJxRIsIMiE4ZwMDJIwK1LK6MLZXBGNpUgGs1mXqmTngKw/rVhdQJhiR1SPaACVXrjqeTWrjJL3Tkk1Fl+4uMMHHOMcNTra9CZLkBm+8VH9KqSXSyQ5BByOCOfxrOlkMWGQHPUbR39acYzaJ9o2jsrOVTCNinAGcDJqykplgQMCAD8rZ6jnj8zmuOtbl5nBaU7VxwMg89T710VlI0iKd5wp4Uk01dbv8Cr8+nQ3rFVZQHOSDyema0kkBcCJQAeDnuKxbFy2cgkA859K1bXKkEHJPQtzgelYNNvWxvF2jozSBaOIbM7WGBxTmj2qgLEPnBBHI/wAfpUSh4nyMnIxgnj/P+FWwoARyCdpBK561qoVIrRjjKVtBsbBHLKANw2nimuoUlmJBxxtpUlCqF8tVBJbCnOQaRIzJyxBIwTnjFapS+G9y73VrDSVDgOQBg4bnmlI8xR26VIyDaSmQCORmopR5YQZDk/MNv8GOMH378cUP3VZGUm7D1gMZOBuIHOWzx9O5oJkLcEKM5BA5pVIC7gSST8w9/wClIJN5IC85HJPb+tRyK6Znay7ogjjjMkhwN4OCR64qeIF8cDI9utISGXAKkg4IHb60+MbWBGSQCCCf6VvFK9ramrhyx2sxqoytjaGKnPPf2+lJI25v3e0ZIJPtnnFSpGgPAAxyKjkUeYMAHB55xiqjSjN8xzyjLfRCzgO5lTOcZxu6jOKlUDAyDgdQD3pEDeYCVZVOcZUYI9f8+lTHEpUg/ICMt1yKfLJPRinJtWfQjuJUltSFIIwep4PHSvBfH1sIdWcoDyAGJAGCc8H3r32W3E3zjGQcAMBjjqcDtXj3xO0kreC4iYDcf4h2rtw6Uk25alU1zqyPNFicO29cYPBHcUgQK5O3C9MVK8uyQjGR71Eyndkk4PUGpehtdJWGgiLBB2D2wcU5ZAzEdSR1x1qMZlzgYxngjtSBuCyqAB6GhXF5olLFAA2Tk5GRUchwuQATjtTlBnJZiQCO56VDMHVcZB9DirREu5PCzYBwMjqKfukSQD7wxuwffpVVHAUEHk9QTVyM7+QCQf4u30pNs5LtvRl22lDgknaDwQ3rWjFtkjADEe61jBCCOevB5rRtnRQAOOMA+tV0KSvuOv4llt2TrtOeR1rnwMAkgg9gB0rpsgd8nPGKxNShMU3A46EHNK50wkVEAGQe2M5pkuSxPG0DoB1pzKSpIHbjnrUIQMo5x+tSW1dAXywypXI6elOVSXO7JwKMBQSQNxOQaUAyA4OAeoBp3JcHa4NlQTnjPWmvIEbkEHpk0+LBVwTxn8qYVO8BSTnqOtPTuRaSV0SbyzDbxjr2phKNyScnqcUrEA4Bw3t3qJkJ5BOD2oTG00NI8tAFGQeBirNpOIWHU4BBFQAKFAIIyaQKUchTnn16VVjB73RpM6FCCcAjnHXFRqxJB6DPGe9RIqkg5JPQfWpoFJUhiMg5JI61F2JeZpQEkDJHA4A/nVmN/KySc5GQVGazBKVIA6ZwauwsAcJjBGRxjNTza6jc7aIdkIQGyFJ5K849/rUU0AwSCSelWCp2lQOetRMSNpJDZ6kGmrMqMk/iKaW4Rixxx92ojgtk8DkVakLDLAcA9j0qtMnmJnIOe1O3Yl8vRke1VdjgEgdvSoHzN1yPrUgBWQA4IxySelMdVV+vPoKLEJjQhQgAn8qaXznJOBninnDZJOD9ajZQwGec9fencvRIYhUsPmAAz+NI8mDjaSuetLKQpCkEDIBBFPZSC4IAUjjA6VViAWQyAc4x3p4fZyDkdSDTBu2YGBjgdqT7qhcc45wc0LzGPDEY4HJyCDUiMWXBCg9c1HGQqY/LNEmQQRjJPUjNJhcsTMAFzkY9KUZGwoxDZwMDP1pu9Qo3enGe9IzEhdgIIPUnrUyTasaxfVF0oQrgAEgA5I6mq7dBgYzzzV3AeHfkg4496psm8DIwScVz8jR6kXdLUjmP3M8DuCO9PhUJyTkEUyRCGGMFc+tPIGACCuTyaC42uTwPgsBggD7xHXNBgPl5IyTglvTFRpnG3pg8Gp1l2kAqWDccCs79j0KTjb3uo+MAxEAgHHJBzmkZWYZyHBGCCOtJGERwCSBnOB2NPVyrHGOeuKzV76Gz00uMIXaQuPlxxj86lJBUqvBxkDrx9ahYiMgAE5OeBnFOYjBJJJU9QMVTi92ZRlumhFJ4J5U479aldzHGGHUenNRswKgE7yMEZ9KTdiTrkAcj0pXujS8VbUCuEwBtduSAaj55Uk4xkgDrTlyXJJOKVWxKA3CgHkD+lFmDnHZIkimCgEnoOBUcjmUY6dBxQ8auxZPlJABx3pCFBAyRgcgnH/66aWhp7aptbQsq+MDllHAzTwRhSMZB+vWoI2AjODwabBI247RkdhmpltYqNVTdr3LilXz8hBU4ye/vSjtk8k4GKIGEqNvjwSccnpQSI5AR26Vg9NTp9nKWzLKAghkIz/KlDHbyAxXIB/nxUUB+cDb94ZHrU4UMTgkADkA4z+NDqXVmjaFK32ixEmUUs2TtJYZ6+mP8KmUnKjJ6ZIA/SqELICCcKQDjPGQf51cMojQAEkHgA9z6E1nyHZGd3qXI2WIDDMfTIqzHLgliAMDgAdaqF1hIL5ZSQOB90+9P3BjsBBBHAI61D0dmdEVytJF8yDCjIYAYxjn8TTFZAzAAtkYAPGDVfcyyYwMHAA5z9c+lSW0izO8ZU8E4OOv/ANanKn3ZU5OOzsXI5/KkBIYnGMA1eE5GM4HO3A6k/wBBVG3iAywGRjuasgKiFyQCOgJ70ox5epSrN2vEuyNIF2Shd+MYU54PTn+lTJcYQLls5ywA7UyPaFJcjIGSWPanx3IjGGVcMdqk8Y/xpzjJ7SN4x538NiOYCdC44b0PpVRVaNiQgA/OrhlUOxwQCMnjr+FQylsEo5TB646+n0qbtaS1NFTs/wDhzMvVLZJOQBxxyB/WqTKdm0gAsON3H41qmIBE3Hd3z61RuInBYDIJHdckD2zSfoaOLVzBntSkh37UHbPY56VLaptm2k4OeASBmpZg24qwxg4yR196qSLjaVG9+QM8f5FbU3qefWpQ+NaMvXIcPnYG5GFY4x71z+oKYdUEiALkZPbJz/KugjuRIieeXdlAC4boPQ+tZut2zHM4TDAAAtzkV209Xq9D5TMXGUXT1Pe/2e9eMwFpOywgOArnkbT1P/166v8AaC0UXGkWd9GqgxkAOFzlBwT7k8j/ADivDPg9rQs9YjCOVLFUZSx5H0/AV9OePlXxF4CMKQl5UhLBhgAEdB6n19MV2xWlkz5LKazo4yz2ufJlw0aBsE/NjIPNVoyrMVwxA+bavBOP6Vd1O1KXLIkasVON6nk9z7YH+NUQmUUFuM5yDjmuJwal8R+nWV7Kwt20bLEMYDcjA6Y7ZHQUz7SN5BQYH3QpPPrn+dO4TIJLlecEZ/Diq0qMoLMcgnIyMUPm3IlJwe2p2rWQjXGSBgtlT0b/AOvXN3tlu+YAAEkAZHFdpewrsJdiiHgsoyR71zd/bkqQfu9CxHX8O1dM3Tn11PzuNpPlObaNlbknJ5HuKswEoMkkHBBwe1RXQwyDHzAcH2pLZjtfc+eOMnGPf615lWEemp9Lg3yQ5WX1kQxgZdiuApJ/Q9zUqKXUJwAvLEnGR7VBA0ZABIyeQPWrEqgoS2NmMYPINee9NLHspRtzCSqGUIA23uT3+lKGja4YhFjBHQdBio1U7gByoPT2pxXnABAPBxWVl2MoTal8JY2cFlAIBBAJHI9R603arK4CKGA3HbkHr601rcAFmQbhwGxyD7VIFWKdFlIbcuTs7DsDmoau7XNVHnleOnoLExcA9ARkYP45qzAegDZI67jj8vX6VW81QrEjG08cU6N/ld0UeauGjcnofX2PvTau7RN5zlSLAkYsQdwbGQAMkGp4Yt/IJA7n1FM+VYwcjcQV6etSRHLBCGzjg+1S1GXxLUcanOtdLGjpskcbgMAT3PrXQz28V1agjyni27gHxkcc/XmuQhcj5QCCDk/TPvWxaXRtYSiksCSQMdM10xmoR5UrnLiaPt4qMnc5PxBo/wC9eVQqemMc/lWHYXsqFXYOArFQoGM/X2rtb2MvkBC248sBx+Jrk9d082DvOiEphc445PH612U6vP8AHozKn/s797Y2LK5M7mQE8DJUDJB9hXRWyLOcv8g27do71wFhftC6FAyMCAdp5z659q7vQNYijxLKSMDjAzkmvVpTUDSrGNueFy3NdCxVVMaynnarg4B/Cs6Jg67WAwWIKr271f1Q/bZUZOFyCOcdauWdpFbESXMKyqvzYAB7eopq0pXaZ5Maqv8AC/Uu6BHpsFubiWVWdSAsaHJbI/8A1VW1vxhbzQyxCBUk42iNchQOoJ6kn61U1jxMZgkVpDBAFADJGMkj0J9apW2kzaxKSEYIPm29SPU13Nt2V9OwSpe2+Ix5LabUpAwlaOHP7wAA7/w9Pb2qsqkq7kEorFc59K9P8A6DYakdT+0oZLaEbVjjIyGK5LfTkc+xxXnM+k/2fq09oFzAjkx7jncM9efrXLUXK9DOjN0qnsY6GbdW6TplYywJBIPOarDT2diXTgnPHauxttFlvsiFQHJ4C4Xk/oKiTTHs7x7aTiRSCpYgc9yD7HjNYulKNh1lGEveerPP7+0BkDqFZc5PGcD1HvVaAKpJVFA5wynn2Ndf4g0E217cuGAadt7BQRg45GOgHHbiuYEbJKUYANzgHual076mdGrO23UbA5RuWJJ7nj8K1LedVfJJAA7c8VlmEhwWAxkZAqwkYXLDKAgYyc/hXOtLo9elKTvc3rWcuoK5CjuwIx/XmtaGYSYKEEE/MQMc9+K52yJOWZxkcBc9q1bWUqjjOM8Z6ke+KUqcWrM9SlOyUZG7aXhJCZCI2cN/ECO4Fd/4d1AxxIN4CqoXcT1x/WvK4pGjlAycqRye3tXVaLqIDquQAeeeh/Cs+WDXLfQ6pQc1Z7Ht2galNHFsi27JRuKAYy3rmpPEthFcz21+nmMZCIZI2GAp+nUngYrC8MeIxGkIdQXBwZAMY9BivUNH0STxm0NtCUidXEiyOOAw7/lmp0h8D+Z5NenbrseTXixrqV5ZRkogRZA9wPLyOeATxgY/xrjtftY9qvGTvUckdK9Ov9MjuPGOu2N8UnljKRJKxG0H8eFGPc/h1rz/AMTCOwilBGWZ2Co4I3Y9+w4qeaW5hRnBapbnF3SlIwzqcsQMisucRLKVQ7cDOcZyf8a1Hu5ZkaJgckA5AyOPSqM1vHNsJi2t3J9e9S+WUlJqxvKMr6a/Mpf2gqW7xmQRrndkjkHtiqse+eU42vtI3Bsf571otBb2sqERK4PUEYB9qmLmOFYkRSCSwJA79s1srepMoVXqmkNlk3cooQgAYHfFRyXM6ISowhO3OaUZIYsc8YwO1RgeYAcjC/jUtwTtaw/aStaS/C5o2txLDbyRK4MUqlXB6c1mX5LRg7iQmcLnr9alikZkIAxtOOe/41XuE8wlS24k9fWpcbeh1RlCUb219Dj9UYs5dQJAASSCfl/xNWfD91IJkVX8rawJU4OVHUEVqX2lolq4aRo1OcELnJ9DXL20klpdKSdz4P3Ttz6fhXZTad4nzGLjJTc2tH5Haa1ELopKqBVI3KVYEk9MH2561nWGyIuARv6cnpWtAQ+lzGckPGoZRHzn24rCuFaKQM2EQ89e1DjJPlS0PPoT9lUTSvf8DRMwbJALsBkFSTkdzjpgdc0yS/jMCDcqknlu2O351CCJ0BjYsCNxK8/kP6VLFYKsY88MhI6FdufcZoa1tax9NTrynNQdvuFE4fEUWNwGQo649asLCsfJYu5HOWJxUD3Kw4W3I+bgkjkAVHaT7i5OAM8Y96iVmmkd6u1ZrQn3vGd+4A9gP50EysSwIPr61BIrc5kEoABOOCPao452hfYckHFZpRSvYtRgncsRTBGY5IZTkNmowpfDggKSQQOCfwpPI3zYPyLnlQOB7H+dMlQwCRwQUPyls88e1S7LVHQq19F95JOAkKkDBJJUngn1/KqawMyjDhUXJw2Tz9at+cbm2C5G4ZwCeD+NQFjFCYMMTkEDt71Dm73sON2uVO6IpYi0BdgAyDO08lj/AEFVpLcFFJJIIyCTVqMCQkiTaBz0zn2qtcr5krOMDnnHFCk5amCiqt7t/cNjn8sGPAKk5Ld8jt9KsBFnAJGMk4Y1R8wRkvkBD8oJ9fpToMwSHJJAOMk5xRzPqZTjJKxOwMROF4HfHWmyoJVOflHUkY49amZsKTjcfbvUaksCSMc8g96aafU4uRbSd2V1UKSBwMZA2/nSvHwGwUB9R1qSQMygrkDoSDzTWhycszHaMgn1P6VXL5G6p6X5iOXEXlEFsOfXp9abhmBwSR9amlMUpy5EoCbNgPAPr9aiWQRKNqnpjKgnpU2v0KleS92TELurAgBgeoJ/pU6gcZ44pgTYfmwuedoPTPenCBtxw4cA5Bz60XUNGvxISnJX3HQqYjkMwz7gEVpacoXJYhgT3GeKzjINmwjOD1NSxMWGUO04796r3WtC1r1sixCwtrv52zCpJORuJB7Y71V1OEaffuUKOsmGBXjGe2O1TSSMpRyudowfekv9t1ZBlA81XHUZyO4p89ldhyOpu9hIpCczMpJYDOBkkf4Vdt5CjZB4PbHWsizckdCAemeMCrYaQZC429Rg1m3y9AjZS3sXdQd28kqOMncc457H2/GrFncGW3C/MCAcgt19OfTNQRSi5tWjdc5HKsAc1HYlYSUCrEgPAz19qxWvU7VG3u3Llv5buqMcyKvKAfrmpNqBgoQKoGGAH3vrULoY7gTgAEjBx6UjXO+Q4IAB5CnpUyjN7RKVSChrv5l4qJPlDlZcAg4zz6e3FUXUQSI8j+WQ3UH9KkEzgg4HuG4x7j3qRglz8oPDDDE0QXK7tWRcZKLVluEk4W6VwVJfJz0x7c1eREuQQzY+UFDnq3p7D3rFaMSwMBgOrcE8kY71YjnMsY5PGDjJHIqnGzvEU6kbW2GXUHkTFxy+MYB64p0cojckkHABHtmiWRWYb/k8wkAgZOfYVEFKNg8gjqeOntUJJvS5EZKorXuPmIiO8gnPbGc//WqoAYojsAGMsFHfPNKsjtlMgrnI7Y9iaUOHBB444wO9PkcdxRbTtF2QSNlY3ZwTjdlcjB9KbGMwBnBSTJBBORjsaY6H7oJUnp7U7dmMEkED5SScHP0qWr2K5292JJiSHeMMwHy845qFkZXU4O3PU981IUZiWJzzyMdKcQPL6OfTHSt0oO1kZJNvcieQoMEckcAVF5srcMQExnBHOfY0uOjnOD696ScggjyyCOB71fKmrLRmcqsrXYAJEQwcA46HvUySAnaTnjpmokYNH8pVmHB5z+FTxygozoUDZAKkZ/Gs4OS91lxcYq9gDBWJzjng0s+WAJwDyCueT/hUL7STySzHJGeAfb0p28EKV+YEdapPuZtxkn2HwOkYQuSS3IAXOPqahuH+zXAlIKoeh6kAnge5qSJg2SVwcY/+salu1e4gOSDIFIViMkegrJxblozOyjFOH4FiQSII5AqomOinOR7+lOmCTFCpCjHIHeqlm7zo8bMoBGAw7HH86sxobQEgAnrkAGneUfiNXzz1uNjlVJCoJXHJx3PapHIlwD1A5IHIpqRbiXwASc56U/yjEPN2hgGAOOOtTOzWhEnyvqxhbYQAG55Hfn+lTAkoWcjPYVAZVVjuOcc4GOasqqOVZgRnIB4OamPK9GNVXJaaMbBOrrnGMjAI7j1pkwMZyn3D2FNMKxSSAgk9lDHOR149KSWZFQRE7RnhuuM81SVna9zRLmV3JIjjglSIsHWQMeVYZwP8KnMAuAgHDAZ+U1GkrBCQoAxg49B3pYZ4nG6ORWYEZKnoT2p86WnKS6TX2hXR0UBgrAdDnnim+YHKIjFHbHCng/nUsshAcEElhycZOfX2qqVE3TAkBwTmmlF7hLmS01LD5C7fl3A5xngn3+tOjuFjQqxOT0I7Gqr2k8b4ZgwB/h5/UUy4dlIDKdp6EDgGi/RC+Ldll4i8JKyHJGTxVWRXSEMoLsvzEgZJFSmU5BBURhdpOP0qAyiUlUySDggdqE235ibilZNF1HUxgoCDjIBPU4/QUSBwuxc8j8jVaGUiMKgClSPm60+W4K4KdR1yCc0ODjuY2vsxHd0Oz5gSMHIqVyIVR85lGM9iKhG+4A3kgEhiB3x2pZ5iXwThOgHpRra1gcG1d6/IiuWlKFxKwYHcGJGR7ipDIbqNZTIS+BlmJJOO+ahJZkchGOON3bPpmp9ORyksWwHIyAeMe9XCLSZpQUXUXn0GW0ht2KkqQem0d+xz6VdjDSRnkEg55HUenFZ0pERJLhADtJY4z6D86njneOAbCzlhjJHenZSXcirCMJuN9Sa5jKhGEjEj7y5GBRDcMAXBVmAwFJxmm24MwKPwTwQT1pjK8UhRY22gDJI4PpzSVouyMpSb0exbdBcDzUIbA5x/KqvkgESE5z3zUiB0iA5VScDHOKhmd0JIA2gd/f8ArTtLqzmlGK0RNGWK5zwe3pUk6q8DBgQTx+FQqskUIY7QeARjP41IJt6kA4YDg1smuXVHO4z5Wm7eRyJxpV/LOpKLnLBR3x0//VVm+snSPedrCRQysDng85q1rlg8tiTF/Cd5wOuO341Utp0ltEAJBx39O1dScZRvbU8RQ9i7N69zMcFPl6MpwfcVJEpIOByRk85xS3rBpCSoBPQk9ajXcpLp8y4GATj/APXU6S9T0I1HuyztdRkHBx2PX2p5hK9eVPviq8DEbQeSMkHPerHmvjEi5AHaoa7LU7IyhNWk7BDL5UmFOQRjOM5qUQlMhzg53BW/nUSJFJG+Cys3TIxipYwJLVnLANF1GMnntWvtHypHnVl7OfM9ie3RTuYcnHOTWjbXEYADgnJwWA6VjJI0Mm0AbSBgg/zq0okOHQlXU5G3qD61lJX6HUpWje/3m00IZ2+zS8DozDr7YqG8+0hVGwcEDGM8Z5qvaTS7wA+RgNkjGfU1o7nIBzyKxtfqdMJe0ho/uKgBRwhYnAwBk4qaFH3kOPlA+8ecf/XpLgFGOAcnrk4psZwcAtsPYkn9a1UNL3OaMZqTSJt/mRHI6HH4VGsJXDqSQRkg01JGXegACZ9f1pTOVB77hyPQ1HNLsQnUlKzdhWbkDODnk+o9DScsrDHcEYOCMUyOJ3beSQAMAHmrFtEOrZXIPzHp7D6mhwctR2v9ojgBlVUBAUEsAMjJPU1IAQ6xvymfvelW/wCw7sQ+YsUig8AgHirukeFdT1gKLWwvZ5CCQot2UsAcEjcACB6imoXe33G8VN6J6lbSLoxTYcqVBwBjrzXrXhfVw8WMb8AA4OMVzUfwM8WyQC5GlTJFjco3A7vqOoq54c0LVtGuPK1G1mtnPUlSVPvmuepQk03E9fC0akHqj02xdZhvAUE9TVryTK+AcfSufsL0QsiZJXoMDpXRWtyrrjOAfbrXhuEYfxPwPX5mtZJlpcKAnI468/zq5BIYiCMMAc4bvVNIVkBZXzk54NSCN8FQcHsamaUvgV0atu1oPc2ra/3ELj5fQ9K1IJzwSdxJzk9/b6VzVvJtQEqGI6bsgGrkFywIycA1zWtbdGicUrJ6m80wJ5OMehxUMswHOePc1S+0BCS7ZDYUA0Tykh0Qkj7rfX0pTTastS01shZ/LkUgyfMBwQSAT60yBFmJ3H5TwQO49KrLbyySYxx25rSsbUQsQMEg8getZ+87Iwk3upGjb2iuAPujA5xmri2yAY5I7ZFR2y75MAjA6gHp7H371d2AAAnHPXNd0JSjZ2OZxUtWZ9xpAnGOgz1xWRLozwnIyTXWSD5VGeo6jtTDGh5YAj3ro529Uio1PZ6nGyxlQUGQ2ck7elSIgRBg85FdO1pExyUGDUcmkRE5VcZ9B3rp54xR108crpGNDINw3gbR0471q28iMQNmce3WpF0YFMggEHpUiaaY1PBPYYOPxqo1lskehDEQm7vQljkikXbsXPr6U77LBMwjDYOM8D9P/wBVQDTmjAIJJPXmnp+6cAk8dc0/aS2Or28O9yKXRFZiA65Pcds1BPpflOiuzEqemPzq/JdR9Ruzj1qvNqCyKEYc9sDnisnKTd27C+tPdEUqx2+PkG7HQisjUJSQCowT+NXJySwJJOTwM0rWyE5KBRjnjrmrnUVkkxPGo5qVZHOQGI7kCmiykJDAEZPX0rpZI41ViQuMEjnGSB0x25/nVJriMoNgIzyVbAI/D+tc148xySxt1oYj2JOdxZDnBIAJH/16gaxDuQxyvpitZpd7HcSWPcmqLDEhA+bPT6VlKS3Vziliudb2JYLWKJQQenzHca0Ldo3UFSpU9COQaoxoHViR90ZIAz+laFqgKhscHGO36VspytZHI6l9Wy9EB8mAuCOcdQc1cWJVQEA5qpbOmCU7HBHoanlnLxgp2HQ8Vz2k7uWpipO9tyQ3CKARkED161Xe4J5zwPSkQeYSV5weSD0NVpoyGAGctwB1rFz6Jlc/vCT6oOUDZ9RWfPqJjGQeDUdzGUbcMAsefWsu+lByu5RtzkAZzWdk7t3ubKdlYbe6gxyQfY81g3l8XODj1HtS3MgXJD5PQrzkGsmQ+ZIc43k4HOKFTfLfmN4fDZyIbwiT3wd2R2I71kXEwLKAvUEkg8e1TSX6xIwaM4yco2eT0xVGS4QruICjHC56VtKnUautiJJ/EmJdTAIG6Ejj2rGuLwNlSRTdR1IW5bccHpt6VyN/4gSK42ozFM8AnqPrXfh6XtLO92OLpQhz1Gdpaaxb2gAlt0nGclWHX8etVNc0Pwx4oQtPbJpjgEKLVQWb3JPPfqc+lc7BqMOqW0ZRiJR1AOajmklWZI1dgH+UEjHPuT0HvX0lGcYrlt+B9JSjhMTSSlCMl6EGq/BdLm2WbR9TjcqWZYrkEkexIHX3APWuG1vwfqeiTFJ7QgqA4eIFlPqdwH869Gj1mey4BbhwAVYjPPWuii8R/a7Y20+HjfqCAcn/ADmr54zeh5GI4Wy/EyfsE4v8D55lVgAQSMjggZHNQ7Ai9yQODmvctS+GuieIRusLk6deMMN5uWhLZ7AYxkcfU5zXF6x8INe0SSQyRxSwj7k0DFxIPXoMdDScuW3MfB5jw1jcHKyjddzlNHszqNzFEdwDMFJUdO+a9svbN9G0ezgA2Bow4DHOQa4DwL4ckn8RwxTlrcBwCWBBx34r0PWZwu5Gy7RjYCx/hHQVw15xlZXObL6M6c7PRnPOuZQ4JAIz06H61Zt0IVQUOCc5BxxUXmecchcLngE5yKvQRh1zyeeK86Tlez2PrOS0fMt2pXglOScA8GtVQAqnJ6YINZsCCNRkhRngCtGNs7FwxJ53AjGPpXFNQTOmKlZctjQsy7jKyKU/uc5+uelbFrkFMjqenrWXbIFAJGVAxketa0EolKDzHR0O5CoBGfx6VxNxW7Z3acvU17Vk+YBgXH3gvb2+tX7R3REdxtYjcQDnHNULLO5vMBEjHO71HrWuqlYQAM85zXKoOU7vcjkUmuYtxSxFCvAyQSME8/XtT1BY8dBVaAKCcZIPcjGDVyMlc4OTWk6Uo+/cU49r3Q9SysVIYkDgnpQyjqxyfSkDkkZzQRuk4OR0+lZr3tSXdbuxWvEcqCrBQRnGM5qsFfyxwxI9+M1pXEfYgqRwRVeNwrMFZTk4IJHB+vak6cPtbk3bVou5VPTDkgsMDAzj3Hv9aqy74pBnIVurE4yP61anf5sMAwABDD1zWfcyu3mkEfLyAe49KVNXfLJBGU1rLYink3LgEgkcFe1Z98x2AYGB0qzMQsecfN1Hsaz7oylAXHUY9M+p+lbpOJFru7M+9cYIBIBHB7iua1mdV4DHcVLHIwB+PrW/eOGTIGR6571yXiKUrbsBlwinCjjBr0KTc2lJGvMpK8tTynxReSS6xLgKBgEBc7c9yPrTvDWtT6Td5UlonzvBORjFZurF1v5ZHU8nJjDE4/8Ar0+3kGDtUAehNe/7OMIpSR8usZVw+M9tT0ae1j1ixaO+hLkj2IpzOA2eeOgx1rkPDWuyhvs7ZAwFU568813FrbecoJPDDr61OjfKj+gcrzBY7DxqRevUzLrTV1WEI4GfX2q/p2mRaeiRIAdox8oxmtBbQR5CgKMZIHv/AFpSdjEvyn06fjXVCMotc33npwwcYS9rZXGyRhgMAg4GR6e1RquGIAIGfuk5x/iamYEIHQtnIwQMnFKEDSEsrAdwTz9c10u/2WehSpyvdsZLHuBK8kY7cE0RREtwCGBwMjpVlBlhkADr9alCLvYgn5j3GM4ptPsb+ws7kf2UoMvn5ug64p0cSeaBvPTJFWSQybCOO4FMljIAXDHByOOlVa+yN1Ftj9ixMG6rkfKasIQVdgADg4yM8HtUAb5QAuO4IpsjOjhCV6c81pBJqyiKUeZ/8EfDM2NpAcjgZzjFOljMIDP85x69PTmoSzqQRtIIPPvTLiZ3TcCPQj+tOW130JcXzcwjSK2CeBnoT19qqykBgAODkjPr60jMVAB/A4qkSTIQSxAPUmsuaKXMjnqTXQtDdI4G7kkdBU0cuJSoAJzgn0qr82GALBQMAjsasREBQeQR1JHWtL9LGCnraSLEeSWLgbccAU0SGMg88D16UrtvXAADHHzY/So2jLEjOMVS5N92bSacdfwE8/eQhYEk5YD0qANvkIGCh64Oeae8rK2FIA6HjOR/SkRFAGDsAOTz1qefSyRinZaCPGTJujySo5zxgU5WJ+YEkDggjFJuZmGOBjtzSxqSCAcORjkZFWppbf194JrdFqApGSQWDbeGJByf6CmSAsB+8LDOQSuCah2BXwnDdyaJGcYwc84NJKXVFRc10HRd8DIHrUMuSCOW4JwPap4CfJBYgPzkelVWc4YYOAeD6j1pOLSujOraUb9exjarGXQbcAg8jufxqhbyArhgAQOeeta92m/cQMcnOaxnTyWZwATjoeMVi3sfJ4uSU/ddhs7bRkEcng5qCMMXGSpDHByccUrMSSwOfVfSoHceYC+NnGQRXPKTZ5Umm9XqW3KljjgD8aY8u1fkBY+3QVJHB5mcEEH7xZgAPYk/yqrda7o0Ubob50ulHCpFuUn0J7VKlUa5XsceIx8MNrOSXroXIJA0iNj5h1Ht9alkOFJDDBPORnr2rDtNWgknCpKAW6BuM/hW5AFcDPKkg9KiDk3bqduFxUMRFSh17EKjcc4PTgGlR9uCCWOMnIA57j3qWVAowMKx6g8EGqxJUgE5Gea15ZJc0j0fdSuy3vJUE4AI5/wrK1S08y3LZ5B4B/nV0OVOSxKnjkd6juf34xglR+hFVzRtZNo4atL2kXY5u2UgkHBwcHPFMuQJFBYgBTwc1LdKIZXHIBOQD2qncEv6AE5wTioUddWfEYySpwcdywsYCYb0yCf8RVeQABQc7gcitCG3aaIAjBxjimz2oIY5Y46AgUc95WZ+TV3zVG+pnGNY1OO56VCY0VTjOT146irrW4IyDyB3HIqF4mYNgDcx4yOg/CtY8u6OR8zKkluDIXGFxgbvXNPjtsuN/OCDg1cjg5ZsngkHjFWorfeUwQV2gA+v403fdlKCtuVfsbiQKd6Ede5H4VJNpcsbK4k4IyWPIwR7VsLBtwSucADdnOPb60827BQAgOOSoPrzmsGYvmXU502TjJIWWMEMoPQH1Heo4tMuJGYBevAGcD65/wAa6NrdpChLYCZCgnGM02W0IUBW69c4FaJJ7ofvW2My308wwqwAOSQVHb3q6llE20twM88Zp6FuihiB2xjNWYoJATlDgjhT1FZ3XRijGUlczm0pCCiEhBk4JyAT3psGnRQKxKA9RheOfWtmKxLMykgDHIJ5wf506Sw2TEMWBAAI61Lmr3NnCW6RhLYkkYPbnilfRxcq0e3JIzj6VsvY4CHIIzyMkfT/APVVhLTcqsAAw4xV8/Wxk5JvQ4W58OnOEXBB4IGc571nXGjzpjcAwPJIHf6V6eLRACCAD3B6571mX9mHL8sDj5cDOD/nNVGpfYdk0eaT2UpIUq2MZGPaq771wAmF7k967u40wDbuU72YD7pIOOv0qKbQQykgDLdq39oZ8j+ycrpqPvB966mLf8u1goxg81Guki2bAUDAxgDHWp3hdYQFBwByK5KqvqzppwktJIV7pw4UHgDJOOtRi8dJQSDtJGCoqKJJZuvTsQen/wBerMySiNGOWGcbjjjHSublijWzUdWRTXaKeUUlRxkZz65pn2hHUbcDnJApvkeax3nI4xjgg/WntZqxL4yp7A4ye/HYULlWhzupLZlmynikkOQOFLAn29PfFS3F1BNhhgqTx2qva6UJBvcum0cEdAT2NTppo3sDkYBIx0PcmjlRKnNbC3TNIhnEiw7SF3LgYJHGAOlZ8shICkhh3Zhwfb15q48PmgBHAXG0EEVRmmETMvJKttOBnBrZS0uZ8zXxCwTmJ9qMRkgHHOT6V02lPIyBJGDYJ5AxnngfSufsbVi6vlgSQBgE5yeQR9O9dimlvaW0blCoPIPrmobTlZbkxnPozTtCVTcwBGck9M/hWxBIm4Rggj1A6VkWdum0MRnkkH61r20BRSRywPBz0rCzjLWN38zohGre8jTjG8DcMDO3J/z0qymYcBxnjcCRVSEuwIzhMYYAZyakxtwSepwM966Vy22szq5uVWT1JvkLAlVBUZyO/wDhUZlSFX8wt5fO1VjLHJ7HH86VFc5JwBjIPp6g/wD1qWX5QpTlj3z+VJycV6hzShHe9+wyMlVTeRwOKaW/eHAV/Zuh9qVUJzkkggY3dj3pobZIhCjYp6ZzkVinzJuSZzylJ6rr3HHESMQDxyAOfwp0bDcj4IKnPBwaaAepwB1z6ilkbKLtAPue1VTUk7SNZTi42Y4bXckAAk5PHeo2bE+AcjH0zU0LBYyx2hsgAHvnvSSA7iGUMR1b/wCvVNJPdkOo5IHAZcgEHpikhtVEYB3DtyckfjVjywygDPyjd6dTRtPlE8A5xgGumn7NdzPmkndMbMgTagyRjJPofSp7W13QhsABuwIycVDAzgMfbAzzU8WAAAApHXHeqk4PVmd+bViRbVYgAOQSDg9PauE+JmmLNp4dIghBONvbHXIr0AgByQhxgZLHq3fjsOlYXiaFLrTJ1OGcqdqkf5/yaug3BjjOSXKlZHzTcRlWYkjAPUc1DI+UGDuGeSDV/Vrb7DcSRMclG54x1rPQDDnb8p7mtJc3NubpqTumKp6ENkY5IpwKFNu35AeATn8aj9HyACMYxSwRluM5OfShXsU5W0SJ4IRJkE4x0J6U+4tykYPYd+uKeVSJOQemQc96gupjLADnkcEZxmtYtImTSWxWSIbiH6Z6+lWItiAbSSvtVBpXTJLkrn+EZNWgVAXDZzxnH9KdjhTu7FtDkEgFQD19anVmyMD5R1NVUk6AHIHBI/nVqBwNoPIz3HSspRV7lX0tcvQkYUAjPc56VWvoDMhYkBh2z1p0cxbIA49qfGwYkE4QDB46Zoi4ouE4p6swEOxSvH061GOxIwD0HXmrl7D5ErDggHAOetVIiX3AkAZ6A1W51/FZMjkXJGBkjqM8VIE3452j2FGSrtknk4HtSxqw+TkAdyKRm4NMaysAdpz9ae4IUEYznPA6UmcHOQQB1FAcnIximtriWnUbJKFYEDPHNEh8vJAPr7GnBRhsnB7DHWkYdA/UDhT+tFybPuRiMPIGLEgUOQnfJ78UPlDwADj7oqM4LDJOTVGTZIjOFJAA54Oeoq2ZDxjnjnFQ7CigYBUjuOlSAAI+AcHjdii5ndp2JYpQxBJI56H1q+jJLsQDByCBnAz9azEEZBO7cw4GKt2+QwPQ5596zktNi0awcF8HBGOciop1U87d+O1MEpVzk5AHOBT1dN2SMnPfnFSr2vYvlbV0yvJjy2GCCRkKO/51XVjEAcDPoRmrMv8ArQXJcAkhQemfSo5lEOWYsOMYbHB7VormduXcrTJvKkA5OSR0qqwIJwcEdcVbGXJJzknFQSKIjyM5PJJq1bqG+pWYgnnpngelOxuB4GccHFOkjI5UAg9RTB8gwM4I61L5SSIBgBkYAHU07lcYG8Hv6U9FaRQQAcnBBPWnZUIQuRgc8dKdgUbkbAvgk5I6A+lNQnJAUgd806OAuzZIB7EnmnuTHHgHPrxkigLMaoBYbunv2p8mQDlTkHjHYUCPchYLyBz2psZJBAJAHqKa1HtuiSFjKuSCAD1NSopjmHGQM5B7VGzhDgZORjFBYsw3n2BpbFLlRfgAZCuSAM8frUc0jRkhAeDwT2NRwyCOYg5OQOlTyxluoXBHHvWEtTvpVHayRWHJ6987RSmVAvHBxwCM5FMB2NgAE+me9I4IbOOCB1PSs7XOtVOVbFpJEVMkDdnj3pJM/IQ2PXHeo0AwAcZqVBl9xIIByMdqzeh2Rk5RtdEi534PXHWgIEBYE5x065pry4YDqSMZPanuu1AwyRgZHXFI6LX0uM88HC9M9qkzu5xxjgf1pmwsBgYI6c0odSjZ54wR61pzXVjFcyd2x28qoyOB3p2RIucDkdcdKh2eYpI4wOlJEwyB2A9etZteRpzSdl0JRGy7AjE4HQjP1pjuHIHRh0XNPWUI5BOD/d9Kf8kiFgOSMYI4FUu1zWaimrfkQKozgn5+wB6Cjyt7oAQTk/MeuDQ0GQXGDgZyaixtO4Ht0xnFUr21OabtsiXAicjJ2k8gcc0+NymSBx6VEWMigseKfGe5HAB46ZNGiMouUn2JwQpUscY5BPY04EsOOOc4qAAb8kZ3ADB7CpUeMSEDDP06/d96i6Z3wn05yxGzAIC/IHB6YqRXAQhACQevX61EoKqc8jPcU5N+0HIz2A4xmspQitbHTFylLXVlmJzJguCCRzyTnHSpWlIVQSwB+YD+tVxhShGcjGCTxjvx3+tXEcuS+Vwevy9qTjF9/vOuMW1aDsxVnlYKsgBOMkYxuHr9KsLlcMRkr79vTFQRsqkjOcEkEjp7VbhuUkBB5YdsVjNwWrOpQl8TJvmlxgA5GRk4/WrFqEckEsGA3YAzmqRO8gA4GPWmpMbeYBsEg5HPXNQpRa11NW4qalv6m+kDlgY2BHoeOakAaIkueM4zmsqG9MBD5JOTkDnP4VfS7zIW3EhhjBGc/WleOxSjVWqkW2uibcI+CCeff2p6XDMvJwAcj2qAF5wF+Uqefu4I/HvUzKY4wVXk9iCcjuab5Urxudca0puz0I3uZAXcEZxxkd6RpWLo+8OjL8yqcYI6CjO5QSACSAATUBmMsrhcFBwrA5z7j2qWtOY6oV4rS6ZJO7KRlgQRyAMd6huQEQqWBIHGDnOO9NkLsCTg9gVOTioJTyXOQqkLkc9ex96yU01uae1UtVsZ18DwzkjcMEHnHfP1qrIQUBPUjjj9cVqTxs8MgYbQR8ykY/nWe+cknOBgA1SfLYzrOLjZlaMBFAXqDnPXPtWi6LdW7k8ADkVSDhWwFCkjrjNT6bMPOAcBoxwVbPP410xp8z5j5TEUFryuw7whOmm6uGdzGQwBYDJAzxx3NfY/geRdZ8OyQCTzSY2yAOThcjp2r4t1FEt7oSq5Qg5HoD1Br6a+AnikXEMIBhdyAkjKSMEjB47etepC7XNFHwGOjDCV1NavueQ+PdO/svxPdWhyjKxfGOCD6fjXG3DiOcAKcgZ6cf4V7j+0J4fay1lb1IwwZtnUAnAyTjrjkc14hMS0jnaXKruCg5JPpWdR31ktT7nDVvb0lNLfqSB+QxwAQTnGOfSqtyS235Sc8gkYA96lBHzZBIyF2g4wahAPIPNYuSOrTuekTAuhMZ2MefmGcfhWRq6ShUMhDFupQYGD7dK3D5XlqCmzYrZCgnIHJJrKuZVuYQqOSM7lGOOf/wBQrWUfeu4nwCjKEr21ONvlZZAVRtoO3IGOarR4h42kA9ic/rXQ3FltfaTuYnOM4rBvoyHIJAHYDJJrGcZNbHp4atKLtEtRXEQRgwBYr8pPY+tNDtIuc5IJyAOg9azFkYEADBHHXOB681biVZSd7NkYG7ceB9K4ZQaerPfp1pz2RppOpiQcBwcZ9acsir84B4PIx3qmG2srAZwcYP8AhUrKpVnUgFuCM84rJq2hs+d9Cd5d7jnAIwByeR3pUJKjcVOByRnrUEcsSOEZ9rbflGCScdf/ANdSb9zfKPlY7sk9Km3RGsZt+TRaQDAc4O07hn1qS2YBySDjuF/nVNSYpAGbIPI56e1TrOwcoARjrmsrtPVFOd7SWpYeYFgAWZ84JY9u1TJKYyDnDHkZNV4pNhI2AsR1+tTwhcBpBk9QDzg0nPl1ex2qXLC5LbF5nVWZnyCcscH/ACKtCdUXbg5HTnNUHXzQwQFXwMMpyPfIqwAOQHyVG459KSk23JMlSm5e6WlmfaAANxG4knp7Z6VTu7VLuJyUJlwcZPH5VKHLqyhQfTJwMntUqksoJ+Vscgkc1Vud3bIrLnWpwF1YS6dO5IzGWyG5zz1BHp71p6VqXlsqk4AxnArZ1jTDe2chUkOBwB1Pr+FchsNpMfMPzA9v5161GbUV3OKnVdO8J/gd9Y3pNwzhAIzjIJz06Vfv9baSzW0tkRNzhmuFB349PTFcfYXxZUTzCuSdw9u3/wCqtq3YKcnC7TkkHIr0lVTdluKc1eyjodV4K8CXWu3YigtzK8mWAbI39zk9hXetb6b4Mi8jUS0TsCuyGPzGLAcDjoPx9K5fwx4uutKs9trfy2ZVSfMt22knHA78Z7VOjT65df2hqNyGLxsQisFAJBxk9yTg10X5tjzcS6qV47eRk2HiJNBuL+9SRhPcbldHj2hQVwRj/OP1rmbh21K6iljkHltnCluCDxjnrW9ZaBc39+ZXhjmyOY5GO0e4Hc/jVS5sJNJ1t7W6h8sIwJaMgqQemOf0qoRUndnLBKLi56XOh0DRp9ogAUSEDGWAHPTnoKsw+E7ee+Nl0laXClh8oJ6kn3POau6FKCArp5QDfL5YJYrjvngkHNdjp2k/2nfRMjqjvjMk3G3HQexI/CuqFO/vPYzqybldnl3jLwTeaZMZjunhgG37WgwrnH3SCTjpxXmOpWbpOSYnTn5cr1JHUHpX014skht7cW8yCdGBBiLbQcdCD35NeV6hpv8AxKpSgMq24LKC4OzPUY65PGD7VxVYQabOSjKqpPseVvGGUEoHGcZbjaRTEOQwR/MY8HOPkrau7BEuXIJdN2QCOmetMNsj5AiCsRg8Dkf4VwJK57MU6iWmxnWjqkwVyBnrjnB9xWtDPGSGChhjAJzz7iqE1rJEwIhZ3ByNo6H1z2p8QdTuB+fOQDwamXM+h61KtFfEtfM01llbJKjAPyqvJI9fwrSsGCx/3UIKgY/pWNExlUiVWRiO5xkVpxXAfAYjIABA7DtzXJKEVo9DvU5ys4q56H4aubp7eJ0vdgZQoUIDuweT/wDXr1Tw7rGtwNbvZaqkckMgEi3UZGQenK8/kD0/CvDfD940U4VCTuwoUDP1Neg6dcTXN1HHvaCThWZyRt/A9+O9JpSVrJozr+6vis2emW2iXw8Z3M8r2kssxV5GgUyLjoAGYA5xyRjvXD/F3wrHp+szQByWjPCqRyCOo+nQ16F4X0G/1Ky1GG21CN77YPs09wSAuCCQQo5JAI6dPzrjfFNxfyQPBrNtsuCCFmgUlXPvnkVlKLsktjxlCHMvL5HjTr9lmxsP3TjcOn/16zbiJjGXQHrg5OQD6V0upbImw6birDAY4Vh6HHc1ztzcp5zhSEOSwAOcVceVHrcsoxVkU588DOcDmoYJQWZc5wcEZxSTKQ5YMQDySaaTGQAAmQQd2M/59K1Uqb3FzNK7QjM8UuTkgnAAOQP8acxdcZHynBAA6VJOonVASdgO4L6Z60+7mK2MW0EsOGZum30AHJNKPvLlhqSpc2kUPQgogOAOgOf5/wD16dYWMkjSMcBQ/wAox1HrVKzBZ5kYEITtYZ6ita1uCTtjBMQBADHp707xejWpaheOiM3V4nDnaQT0JNcPqKAXJc4xngAdPeu9ugswYliM/KCexrjdbUxqzKMuo3DJxk57fjRT92d7nHiqbdFxfQ0vCt4PPCEBwAQUPAye+Kl1u1IuSxQhT8xbPH0xXPaHfPFMzEMu7apUrg+4PsDXa6kBc6ZbuHVnChWDH35I/Sul2i+Y+QjBtc6Rk299LK0SM6ps4DogGB+Hf3ouJWuXLGVnXOCTVMJscgc9iP6VeOk3Lwu5lhtlaMsDI2enJGBzzUSjd8x6+Hq+y95v5Gc7+WDnhycA54x9PWpoB8rgKdxIbdmrNjZJ5avM4cEZBAwCPXmn6gYkOUbYgHXPH41D8tT2IYmVSPYqpmVHGckAbsHGPpQzIHwTlhyDnqKhS48tthYSFj95RjNPZWJOVwSOCeKwknF36HXGtCMEr3ZYRwY1K5wp/iJyPeqlywYkg5UjGCMZqQZWNkzgngEDpUYidThiDxz3zVK0nc0hOUVdJISPckBDPl8YGQO/b6CpEkBwQM5zkHJBHpVebBchxvU9eOKAy7+WwoHHaqlFb3LpVG24sfG5SdH2EgHkAYH4+lNu0SUZBYg5PHPFNX96piJZQSPmLEA+2ad/EUA4HTnvXNKNtYs0jUVP3b6MqAp8xyxC4Vjg8cdMUu9C6jHJOM9OvSpMnaMBS2SDjPSo2jPAAUMOuetWrNcyJlaas2TpIPLIww5xk/lQvyvjG4nPy80yFjHndyM4GBUnDSZDYGP1qlsZNc2qGSHbsABPY88D3pqEFyQSQcfKTxVgHcx4yoGDx0pIY4lXCHkcAHOfzotK17mElaXLcjnhLMHAVQewAAH4VEivyFJUHgjOAauKoYHdjgY+p9fpUBDoMCQA4xkjP6CqXMtmjF+6Qyn92cH51OD7UkMrzKgQj5jjg5yKnkti+DndjuO/vUbR+Sd4BBHpXM7t6scG5O1vxEEikqCSAehP60QoZZokQgMW2jJwM+57CkRxnag4IJ3EdPakALBQ6tuHJyByfX2rZRa9C5Rgtty4xE9uQEJ5III9KZZOZo/LBwG6mmRysrEOSpx91v5UyKcRXGQvUdcdfak7IIu7s2GwwO8RyHUkE47dqsxSCOPkbxjJB5z7VHqG15klXA+ULk8c0wNtIyfmBwVqlZ9Tb2cU9vxLzPtcYGAw6qKInxIFAGM5zikjy4BIAUjqOePpSeS8BJLA9ACOcVk0r6HRFRizSeZhEhADbDkA1PY38Zcs0YLtwQVA5qgnzQE5JGCTgdqgtZUjygJfuGznINJcyegrU5/EjpJG0S78wukllOuNxEvy/l6n61nXdu1ixljkVoFbO8DAIqm7dCAGJBBBGRiljuREvlElgBnBXKgH+Zolzdhu0Fam7eW5E85a482IApKRgZ4APerUbAKVUfOeoz0okljkjBAACnPyjoPYVEmIZFnJ7ZII6+xrFp7M0tJfFLRkpDFo2IO9Tu3ehHT8afLc7tgESnaSCwGDg/zpiyBm3A8EHqOntUavtCZ6kZIzmtOeUdIuxC9nF22ZKhgBA2K6sOVIIxUM0IRwwUKD0CnIqFyWyAWz1xigymRMAgEcEnvVubehlyU+e6Hs4ydwzjgEU0bHHGC/cmmHDgjIBGMgDpmm7CnTkdhmojobOzeg7JjYgD5W9D0pruJJAxJAHtwf/rUkhJcAAsepA6ilMm4nrx3rROT1EpKPUjkChyASeAcipImQoAQOOvFRs/y4AGTxmnpsj4dSTjAGD+ef8aqzerYvevtcTG5iCQRkkADGKjkhBUhN2ccgHrTmQhS27j0H8qjLkjAGCw57Yx2zTcU0kTJtL3kRxIQwDElM8c9KtIUbGMlM4JII/Q1BbjcpfAbn+LPGO4q1u3LncSe2azemxnFc2iARZOQCoAwV6ZHoaSN9gKnJ54Gf605Js5QnqO56iopvkYHqPrWfLP7JpUpQpxUkNUlbgtjZubJxxk/StRxvyQAuf4R2rLZC8gYDAGCMHOTWhHKTFkZJHXJrXWOrRjB21iRq52FCTkk4UnJOOv4VLC5x/skAjnrUa7yGlUl4lzvAGSCP1pY3DYdRnPbPQetYt32djSMoydpajxAsucfeH0/rUghO4ZPA7VA9wInBV87iAH9z05qwZiE4ySeabjdGaUG3dCyIsrFmOSvA5IIHpmqRdXuNoB2jru5p0166nIQZ6MPSqkJDEpg7DjIJzkemaKcIx1JlFaKK09S4zbJCFdmiAxtPQHvT1kKuJcA7l28KKJvLFqAPmYEAqf8AGooJjnawA44NVJLqdDjzxtbUkbeRgZC55HWoUVUBMikn0J4/Gp1JCgDB5wMVGzAEgkPnv2NTGa2SMFGUXo7sak7lQBkHtg9KQNJypOGB6nBqOOVYyFzgA9z0qSZ0kKgAh1OATx19apttaCi5vWaLNuyOrEpkjAJOP5VBKBE2VAUkngdxTDC0EmEyQRksDnB9MVFLLgkhSz96UIzk22zOUIL3rahvIcgE88k5qWC4+UlSDz6VBLOYoy5GCOdwGSMU2FNhJjB2vzhuoJ61b0+JGSnKa2LljIl3q8dtcX9lpUMkUjCe937CwXIXK4wT0BJxnrgc1VheRkUPGd+ASc5H4UqSOAuAyMWKkg44/wAOKe7AXBc5BxkgDgVVly3sEPaxnq/dHRr5jjadowdwJ6mq80jW1yWRyAcLjPQZqSaMMFdGYL0PGMn0qK6USRO3TAAwKzj72iRU5qKu0y00DCQK8ZTcAyseAR61BBK5yjnaAxIUHjr1xS2pb7AoY5aIhWIB5J9u1IxEc2AMk8buoP41V5Rdnqa1UmlViWJZNjLJuAGOajnuWLRSg/u268np2OaSe3TyyXc47nsR6VPPb4gERYFXXcQDnj0qNW0+pgpSXQs7t+E3lFz/AA45qvc4RzzngAE9jVdHZVPOWHAzzSgB4l5JLcg9q2V5atkT2vYfuZUZSGVjyRgnn2/wpsUvlSoHDEt3UZH4+lPScmM5KnB4OO1Q+ZhiSSCcYAFaqnBfE7nKr211Lkrxyx7CWCHHI965GQS2F8QBhGJQ5GRj1+tddbsdpBPPow/Sue12BmV3AIAOQRWkHyStujgrQ51vYhvERoyQeCOCOfxrPUmJk55AyTmrsDG4tA7DBUdO+KpvCIpwVJIIOQxyM/8A6q15epEbpcqJICrN1IBOfp61I+VYEEEAdCetVmiZd2MJxwQeacjEbcgkZ6k5yPWptY2hN7SROpJZnRyWByCvGDToGEDEuwAkOCfXnipASYRgBMHnnk007XUqTnj0qYtqWrOypGNSn2J5GAc4HCnkY61PYS7wDvBRjwMYqmCHUHKqRgfNzmpI3C3JUZAU8EZwfeqn7ui1PNpvln72prSobcq4BO7t6VZt7jzsAsFbt2BzVQXAKgMQykYwRTHAtCCwzGTwTXO1KWlz1rKK0SsXrve0QORvJI+lRIDFgc4wMZOeanV45Y0wBuHBYHqPpSgknIXeAOeCcVnGMuYbnZaESuhJBGPTBxz60ojEgYYOcdRU0dmz3cUUaO87AhYo4y7MO/ygEn616H4T/Z4+I/jCaMaR4SvZIJDgS3DCBSPUluAPrXTGE79Tjq1YwV6kl9551EgEkaOGY9ePX613fhTSopba3d1RpyMNER37nB6D8a9X0z9hn4iy/vbmTRNKQLkrNdeYR9Svf6Zrn9d8BXHwv8Qz6TfX1rfzwxiT7RbEmEg5GASBzW6opyTqfcenk8MPjMVGnNuz+409LthbRwEuyIhDKFA+U+o96XVdS1FbZ1sLmV8KzGLftyO4wO1cbqnjiKzQKGY+UOcAnK+nHWqUHjSCadJFmGemATznsR2rrVOg5+7G3oz9PlgMBTfs4NKXrqT3fjTUoLiIyyagk4I+ZZZmII9wcVatviLqd/L9nuLyeWIsTtYnKZ46HnvViTXolVRG5IlX97tPA6EDI69+O2KxNVuNPnvkuGtIxK67POyQVI6cA8k+/FKpTimpRZwrBVoS9ye7OrgvmtGQ7CAVI3EZBB74rW0rVw24EgeWQA3XcPr+fvXFWVyZLHkswHTJJPHH1p0WpGBmRW2kjGQa8fGYWM/fjoehjclcoKpT3PVEvSyqwK5foQR/IVcjuiyAOCBkg5GPrxXnema+IFyRnaAMjnP9a6Sx1cSkbnOWAxgZIFeG4tbSt958lUo1KLs1sdPEfMYfNwRwTVyEHeDnIHQetYMN4N45JB6EHpWnDchOQSScZA7VzSinqjJVUlc14IRtAYkjOcnnFXra1DsQzjbzggYxWdY3Cypz909D1rXs5QrBfYc460Ne7uHtG9UWILAmQHJx6ntWqbABRwCfUCkicGMLjrxWlE5RACAcd6lU+VXuYznzbGYkDRScEYxyCKnhIkXI6g96muI92WXIOMZOSPypkfykZ4DDPI4H/wCutKcXUVxcza1HgBl6ZqnLKVYgjIzjirkRIUkLlc4Bz3pjpgndghuADW3vRXumbd33KUczoxOQUzx61YjuSGAxnPPpmkngJQYYDjGCPT3qoYnA4JOO4NWqkurRSaZsG5VUJGMd+Kgk1GJBjPOcVRLlYyG5BGMYzVZoCzlwOwHA7VpOWiuD5TTl1NFAB5AGfpVf7Ss2WGDWNKHEhAJYHgg9qVI5FHBb3rLmvpc1VRrZluRhLKcnlhy2eoFOECNyT05BzVRP3i7DuyCcMRSoz5III5rKUHa/Q153ZO5ceWNCCRuPTOKqzXZfBHOexGOhpOcchiOuMZpWt0D7kyWPJBPShWe0jldTW17lCaV2YkjPce1Q+Y28gAHIz05rRaz3tnGOah/s49cZ+narSadrlRlZGPKzlsgcnjIpFtJMBiCPc81tmxDKFCg449c1YjsQpAYcA9KiUJxfxaFSqJLUy7W0dmIbhcZ3Z6n0rThVY1APSppYAi8EEeg7VA7pkqCSQB1GKaavqcrvU3G+eFk2jp3NNe5KN8h6niqtzJsJHf2NQJMBwxyPTNYwd21ex1U2oxszVS6JABHQ7unT3pksy/eIyRyKzv7RAjYBuowRtwKpXOoAYKNj161ajfZ3M5+703JtQkKMRuBGMggHj29zXNajc+UCRxUuo62RtQ5YEnkcgVzep6ixYlcOB1wcCnKDSVvzKjFdyO5vneR2LbsjAGegrJvLtGJAkDAEEMDjP41VvL4oSynYc5GD3rHm1NSr7ieM52jNOPMlqa7aX+40L3UELgBRkDcSQefx/wAKxL7UEA+WQtgY5GKo3d8zIcZA5Jyc1zdxqBlkIDsB6KcGu6nFt2PVpUJVJJc9vzJtWma6Y8sRjk56Cse0jjS4BlQPg5Bbn9auXEu5gfuhh068etVZ3gjYpJLsCnBkH8x/hXqQsly3PRll9Gk/aT1fnsb9m0cYUoqggkknnj0rSeyi1VQ8DqkqoMqT1yewrgR4mEA2IMkeueR3qWz8VSw3QnRgmTkRnlgB3HToD+tdMHZ3ZVHM8upvl57eh0lzYtGwVwytnowxUcaSwOCdoQNhcjua2LLVotVjExkLyMMEMM4q7aal9nughijkQ5HzoDjjHf8AnW7cd07I+sp0/bQVWm7xMm2nljkCM2CDtBwetdlbu0dujSNnIzhj09eKzkNi8qy+WmRkhjxmnteo5ILnAPBB6j0qVy9JXO1UJTVmrosOLV7wyi2Uy4ADA5IHUkVheIrUofPjYSpINpVSMoc9cVe2ILtZo3JIIOGOQRnOPy4rn/EitbXy3luAImyrQgfKpPOfr9axq0Yt876Hyec5TSpR9tGFn6WZXCsBjPJPQjGParluSQAA3YkA1WjlVkRw24Mu4Bh2PH4/WrtmoViSBz0A9K8ifK781z46MYvdtsuRBPMCdSeSK1LdzkAkccAY7VStivngEAZ7t6VpQokjZABI4JXvXltc0vd1N4qEXaxdtowzEgjryAela1sgVlYhig6hRz7YrPsUD5BIB9+9X4nIygBB9RWFW97pWOtTTe2xrWMkZkJBbk9G5I9Aa1hNzgfjzWbC74DFQqj5QM5PHqKupOXdSFU44zjGPyrncrys9zHm9s3J6/Mv23zngYxUsshjOFRXkBwFJIBPoT2FR2shJIA6DPSplu1bG5Bihz5X7z1Bc0ZbEyPzlhgkcgdqrzuRjcMEnaNmfzp/mBiBuAViAAex7c9qieXfnAIIO3kYptxfXUfPFsbIDkctgcZJquzBuBjGcnAp28B8NkgnsKSaNeGDAggEYNEaUJO7dhN2egwxl1O0EYHIHtWaQJGLDkDvjFW5JI9pAc7x1HtVGSdySCBjPSiV6ei2IkylcTOZDjBB4ye46Ae9UZRJHujm4fJwCDx7GrtzJuYrzgc9M4/Gs2RxjOd+cY3Hp7571po5e8c7+8ytQlxnPRPmGfy49a4vXrsKpVScsTnJ6Cus1aQEMDwM5zXC6nH51yzE4IbABOcgd69nDyfw3PZwilWkoxRx+q2TrIJYhxjJ3c0zS9Bm1OQbAYg5wCR0Pvnj8a7a202O52JMiuoO4gjqPTPpWzb2ENtlYl2qPmwTmvYTeiR7keGIYvEKtJ+728zN0Twfb2vlyNiVwOWY9D647V0oiSMbUO0YwMCo7ZxgjaRkYz0qWMB8qc5Hrzx6V0OirWiz7zDYOng7U6cLJEMku047DrxULTHYRjKHg55qzJbMyYUY55B/kahS1dXBJGB2P86dn8Nz1neS2sNMpGAGUBeoJwRU8TlskggZwDSLHhwCoLEZGQDipHDIMMdwGOMioVr2Ig5Ws0S5BOdxAHAGOtKz/Kc8kDBzUcbkHOcZzx6//WqTyQc7juJGCBzmt48zi4p2OmK5viZLHEcjqCe/+elTDKoSSTt55qBZAgCng9s96WSVzgFCRjiiKto2Nys9ywZAUAUZIPJzUbICSwHJ64HNMWExqcnGO1MlDNCGRx5ncGt+ecVYG1FCgkkkZIHtUUrgAnJwRTDPJjJUjjB96hZiULKdwbtnipcrrXcxc5cruMkczIvIyOM+1RouWBzuHf3p5XblWI44IHB59/QU0uI2AUErnk1l7KMldvU42ufS5OqKyjCk4bkA4z/9api+9CMKed2SQMY9P8KpxswY4GAaeXYEDjoMnHeqc+VXvoHI7dycT4xxn6Um/rltq+/BHtTE2MSeSB1xxzTXczkgINo4yeMn0rSDSV2y43krWAEbmAPANG0bo2QgAg/KT0z6+9RlhsKkYK8BlHb+tOiAUgkMcLxzjn3qJWi9DPVOzRIjk8DGfUd6mjIGFJJwM9MfTmm7hJECCM9c4pBKqYyDvxznPNVd9CuVyfLaxI1wsp2hRnjDAcn0GfTrUbo+7k4B5A6/TNHzB2KgpIMFSp/H9KJJe/IJ+9tGMn1xRbzsdKcobbEUaFdxLEDOcZ4pshKuMkgHAAznn6VO0yKBkZBGTUMzkyAhOowSTS5X8V7omfvJtop3RHJxg84yKwrlEDkswLH72B29hW7cIZd5YsWOMZPArJurQFXzkk8nHr/Qe1RJynu0fI42Mpu/LqURF5a4CAA4bPsar3CuG2hAcj5Tkj8RSSZ35yfl6YOMiojdCBy8uTtBKsTkD8K55NqLsfJ4ip7Om0j0Lwf4Pg1nT3N+iPZBlEqnHzE9OT24PFcv8VPBWm6Vb/atNsIdNtIzhpYlO5vbHftivV/h4gvfDNi8sSMs8QJOwFXI6kevPtR8WdAN14UMdpEruFyyqASGzx9BjBr4HDZrKjj3CcnvbyPy7H81ZSbf6niHw+tbbxXZXejJCBdwgTRzAYYE5J5P0/xqzYFyjwTIySK5XJ+U8HFJ8GNPkttenlkYxSwPtZg2PqCPxrc8bacmk6zNcICIpSCqAZBB6EGvoVilHGyoqW59Fw9iXHlhKVrmc8QVQQeMFfXrVcoFGHB2eoqdGJj44B5NRSAgHk4FfQXufrT5YwTZJiIx5Ybm4AHOcev/AOumzzfIABhB12rUYO0nk84GAc5FOWRkB7bhjBGaN1Y5Kjjy7GHqqMwwfuAkjA6VkRymSVFBGSdvI71019GXjIJBwOABjrXP2kBjvgSRtGTkDPP0qGnHU/Ns3g6N5LZ9jfgjIXA6qOSBjJ78VDJb/aFDhCCO1XI0YqCp2jA+XFKgEIOPw9qUG5Ru3Y/Kqicm9bFA2QMR2nkHBwelRLbDO4gkDjIFaQcT4UDLADJ6DmlSAx4AOMexo5Y7R1MlTnOVoszxAMkAfKRk55xxUwtAQDg5B61ow26EYzwR0xwKkMB2kDgEcY7Ut9LkOg4/EUVtGbALkZPYdB6+5qRbSWJgdoePPAOTk+/oKuomEIJycd6cN0C53hlI5AByPak6b0cWRy3jcz57TeUOADmpDaDbnDMCBnIxzV0w/KXIOCNwz3FTxAOdrdduSSD+VWmtv1KjLT3WZQtwxHBXaccdxVpISrDAwCM4/rVlYgXU4BP0qTywHJJycYGDSvdWujSPNJaspNbGVn4yDxgcfjSi2JC8jBHIJ6VcWMrgjIJGCuOCKnjaOPCsnzEHleoH071GidpGzjPktcp/ZtpBAwOuR3qYWwj+cLjI6CrKWpWNS3THepzsGBsJGPWrjZ6ROaNFt2SM02+/BxkA8A9j3qpcoGBG3L4yBitYoVIHBB6e1VnhfJBCqMZPXnvik3yOzRE4uMtImUsXmABsgA5wD1psltmRHQYZTkEjGPce9XYrZ9kjuQCeQMdKdHGxLZBIB4z3qk9bdRrRa7mDd25RCSCxHJ96pkZVx3Ubjg9Af5muoNuJOgGO2axr+0ZSJVXCE7QzDH4VnODa0ZuoyavfQzY4lWTKbQcfdXjB/wAaRwGDM7qAOCDxipzKVyGTBXk5HSq1xdDdgJg9q5XKS93oVurLVELJ5mGQkgDAQHg+/wBalCERnnAA6UwXpiAdQCGJXIPII9u1AlFyUDDaqtukO7BYen4f41p7y6GftIroT+YVC4OBgHg5qC5uyucgMD79abJOmwlWXaynaynGR6ioNk0uHRAyY/hOc++a0abVrilOM12LOlgyk/d2KAp7ZY+noAKh1WB4JigjAAJyfU1PbrKFZUUhyeQeMH0p9zazXqsCuwqOHIJIPqBUpNbswbtpco2utPYPy21SBxgcfjXb6R4nivrULKqxyAYUuhIx2wfU1z9nomIVaVFd2XDbl6Vs2mnRoVKKMAggMOgqXSi2m3qWlHv+B0lqqGFXLZcsQFA7dufzrRhBIyBjntVHToAMAkkduOlaqQ52OpICjDDvn0NXF673Omm+i1JlyuAy4JGTtOcirUcg2j5cYPSquTIQBkc9O2akbKKoOSeM44q+eUXdMpKzvJEhlbnknceOOlJFkOCSQegI7fgaRSpIwCADkBjnFSEFiMgkjoBWcnKb95gryemxGEd2IALAAk8dqYYHRSQyk55B7D/GpPLy2wnyz1O4kY9uKc2ArAfPweQcc/jThTUnqxPllrt+IxVXbjaAcckHOaYWOzGCcdAOgP8ASoxmPIJ47Z7n0xVoN5g2Y2lh+VbOCg1YmUeZe6EKEkE8HORnjipTK/lSodpSQgMCoJBHp3H9aY6+WoDE7j0OewpijBGe/eps18T0MG5LclSUqhG0KO2D1qN5naTCDjFDEEnaDjgA5zTVdzgHCEnuCRj+nFVpa7eg5cyTfQstKFAXqSRyBjFSxEE795DgcKDwT6Gq4+d8gBQRn5jjihJxIqkEYPzD3Fae1ilotBKpdWsWfmTOG831Zhjr7VTu41kSVWXKFep4IPepxlR7dc1XnuFkQjA/PrWsKqepG7ueD/ETTVtNSZlVsSHqB1xXHkkxgHjAPQV6z8RLAywCXGxgSwIJIKkdq8nOFJ6jjPA6V0ycZK8Dqh7q11I1bCADBUnrjr70sEoV8gEdhzQ7A5GM88ECo0JUHIweelYe91DToWS5OScYJqpPKX+6OOhNSqwkjAA4HoaiaMRxEg7nI9MZpqyJndkQcKqgHB+masRgYJ4Jxxmq6FW4cAE9vSpBjJKfdXtVpnKW49uGBGSRjg4qwrDgJyR0FU4T82SOSO1WFcRMSR26+lDsydCzbysGwcA56elXSyFMAEknOWOazhLlSy4IHXHercKHAAJIwOScVm+VdRpK97FTVUUqH4J5yR2NZQK9CDgnO4cZ966G4hVo5EPLgAg4xnNYZizKwYHGeuOlCeh1qbkrWIxkkc5zz6UBi6E4INDMqHAOSOoPapFYMvGM+nSkCSIgNoGRmnhMsGB6DjFIWAwW9ewzSNJtAAGT7elVYa5b2Y8gBTgDJOcmmZ+cgj8xQCxGevpUbZY5OMg9QeDTWhm5LoPbAIwoGBj61E0a4LLgE1MTuwAAR3yMVHOpxkHGD9avUiWxNBumBB4Uc5zU0UyphGG4euaowybG2qenX3oMpjc8nDcjPag57lqRgHJU/KKmiLOS5Y47ACoFIeNShyBycnrSqxEhAyBjGPep1NLM07eVmUEgADjOafHlsEDBz168VShm2hYyCVxy3rVtAMAA4GOBUjUW9SYjLnjr0ps8W0gkZDd8ZpPPYJnZk9ueopryOwAcnODgY6ZpOMt0N+7siCXKY2gEH1OKrzYGSwO3OSAetWJpA5Cn5QuDnFRuoKZAGD2NOOm7Ju3uVxwmRxkZGe1RDJBJwancFWAIxUYiQk/MScc5NVp3Is2M3gJjHBPAA6e9JkAAHuOCadJGFAAPvTFjLsMk4xkA0x2fYQneTzzjtSKMt1IHtUyFVfLDkDnimtGEUOPmxyQO9Idrq9wMoAJGPm4yKbC/VgcjoaZJhGGFx347UuC+QDtxyMUybssCWPIAABpPMyQSAcetQoisuSSWPP0p4JUBSMADrUsq7JQCxMmc46c1dZWaIOGyCcEk9KpwkFcA59M1NCT5eOg64+lFtDopTcXcinPk44wOmfWiJgyFc5JPX0p0pJGMdeaiA2NtUDJOTXP5Hb1undEqSAAL1x3qSH96OPlHUVUyRIABk55JFW4nIJBBHGM44IqZI6aUrS9CQhhjAGQc5IzT2YhQQTxTEJOCwxwRuHenLkMMduh61ir3O7mv0BCWJLcHtimmPAIyd2c05Q3OegHp1pu4g84/LpWsX1C0LAr8MPu5PQ8mhEJbIXI7AnGaRV3ktnnvT1jypIOD0z6VDaW7Jg5S0bHjGSMA59RSDzMEYG3HQdwKZvJGCM44z61IHJTIBwB37VNrbGqXNrca75UDoKRYwsZBzwcHNG35iMgY6sT6dqbjL4LHOOnrW67NmajGWrQ0ptAUHIzTS5Rzzk96nUlQQTkYBxjkGo5BhxkFgec46VLa6mUqV/hE8zqABg9aejfvNxGSB1zzjtTgqkBV4yfSkVlSQE9QCMkZwanm0skQ1JNNostcZjAwenen20xdhISAg4Az1/CqoTjaTkgZyOcmgboip3E5HIPaoUL7s7vb1Ir+maLuCwAOcnOAO1Tb33AYGzkFlPI+gqhG4VQwJ3A4LYq0ky7d5JO09WBpK8XsdVOrGXvSkTw4acljgA8A96s286YBCY5BIJ6VnyPuyQ2Mc9afbXC/KeQuMhs8P7/SsqvvK6VrHRh8RGEvZ82hppKlxMTgBM7lZcjd68elOuYFaIuuSw4PbBqGGUhwQQDjIzxxUgPmq4PJZeGB5wOnPesYSV9TpxEXOFkSWr/u0ZgARwu0k5x3yec1aimkZ8AgqRyMcn8aoxW5t1LEDygeSDnk+1W43EZB7/TNOUUtUzfCYicKfLNGxbSPHFgMAferEd6s21mYYxj2+v41nW9yHwCSgPJbGcfhT3nUZCj8cZ/SspSUtLnoQbau+pqzyhCjBsKByMZqiXEspIIPPA24/wDrUfaBsCuQO3B4J/GmFwjEMWDAZKocjB7/AFotOVlfQmVKCV5IjuJApIwU45GelUZSXbAJAJywB4NTuHMkhJIB+XaQOKie38ksQcE/eU9aFT5XqdS9+nyU3aw2Utcg7gHYAKQzY4HTn0qoYxISUIJPcHippYyUEgOSRniqq+ZsLEhWzgkDp9PeovroynFqK5kRNEWcq4GAMgimByGyMbiOucAexq5KmOVcHcOg7CqMsOzPIDZxuPX1xW8JO9m7nl4mmmrpaCawGuIklcFyAFYYzwBwPevUfghry2uoLEwABUFQeP0H4V51bMJbNklADkgr7fjV3wbqo0fXI5RI25WAULyCfQ16tCSSumfmmbYa8n2PqX4y6e3ibwwl1GquIkGSE2hyFx9ccV8r+WVJMiqkh4ZV9q+xNO1MeKfCdyHfz5ZCGZtvQ7Txjt16D0r5S8baZJouv3NuxCjJZVK4OP8A9davllC57mT1VPD8l9jm5NsbZG4DHOST+lSNICoKhTnrg01yMEnnPXHYVHDEqjCkAE5yK4mk3oz26PO3pqd/NcbyiBsliULHkHHqOoH1qymmjYDJsYsMgL3A68VSt0RwMhU3jBI/i9Rj0raS3KxRs5ywPBHXGOAf/rV3uNk+58HrJ++ZOqWUcW2b5SEOVZeSDjGR371zd5p5JkcgkE8EkZ+n0rujYSsGJ25bkFhkAfSsPUtOfy2QhCcHJI6Drxjqe3NRd7OxtGSjaxw1xafZ94GSx6E1DFvj3EkkHGM1u39oZArgcbiuB6jqCOv41lXcJCkIQApHHrXFUpNyvc9SliIRik2Mhn3sCCCx6E+lPVHaRhu2kDJIHYdeO5qsuYXAzg4zyOtWTcgbHIBAO4YNc84NR1OynNPVOxZULjcWII6HuKkikVkADl0HI4xz3qlHISBwMEknnoKtIqRudqERYHOO/euRwV720OqDTkle/wCRYZxMfn2hePvcA+341OZAk4IOOcZb+H0GT3qt5YbAJxzkA9vwqeSQqm0dACwOO/8A9eklFdTsaS6FpZAxLDAUDnJ5NLbymSSQBd2znHPPpz/SqQYCKMscFgAwPXJqwHOAqFhjOCex+tKTe9hUnOcvfWhMszLkEBcnbknuen+FTwktlpB5ZJ4BPWqahzgsxJOCVIqVZQ5IGCynnByR+Has4LldmrnRt1L8W05fqQMAA4zUqw/OZH+fB+XI6VRWQ7Tt4Ock4/LmrNrMZAVY7AD1FaNxtdR1K5HLzLjxLJGCTknOVHb8a5bxJpJdd6ZBAOMd/Y106FFG0rleo9ie9MkRWjAZVcgEg45HuPelCok0yZUVKzWjR57ayOkoHRlxlc9PWuo0u7RyFbBEg6eo7/hWXq2lpayl4k8pCAScdfeqEF2IZArEkgjnp1r1Y1I72MKD1ftD0XTZIo3VUwi5AArpbrVZPKckgkrt2lAQOMcCvOdN1MxTIQNwA6Enn05rrIJk1CEF2UuvzBCSN2O3HavRpTUpJRObExglzI9C8GLd2lsLhTFk95F3Ag9sfToe1Z/xAtdOvlaaKAWN3GVMjQpxKM5JJP4596n8Ea59gvlF1GlxZFdrLIM4yewHp2r0D4i/D2TWPCs8mmW/nnyWKiAg5JHAI7cfX/D2eWKsrHz2Jn7OqpbxOI8NW0s1tZqkYtEUbzcMocuDxgA9P8a9Jh8J63Lp9vdJqsl3EmFjSe1UJt9PlIJ9OvQVyfg/UhY6lZ291bSwXEUYxG3GB0II7mvpbS7Kyu7GynmkjDMoYKGAx3w3vn1raMaWrkrmWIqtx9xLU8ET4f6vPdtFqJtb8OpCxFdmAepXcSCRjv046mvOPH3gOPw9bSN59xBuLKqrGCdw6Annjn0r67+IjwSWVrHbaZJNKoZswjPmOeARjhR2I4z3PSvBPip4NvIPCT67rF5PFdrINlnBNiIIT91x3PTB7EdK86s1JtwVkebSxE4T31Pml7cpLsjLSMCTukG0n2x6elE8LxkOAMEDPHXPpXU3Vja299ujjmBYZxMOnqPQnPepLLTIrmUxPIYyRlBweffPQVwThyrQ+vp1W6d73ZzHlukgQuA7AKxB6Z7Ux9IBR1EqsQ2Aygj8RmtN7VkvZlIywAVSoOQR1OKiVJIyEmMjjn5gP6isedp+hvTbqe8/6/AiGmRW4/eyEPgYXbyT7nPFNECBtyuQT/Dxgf8A16fcRiRVOWwAMENk4HTnvUCnMyAKWJ4ODisZz59ZfkehSvHZsuIZYipVipBzkHGfau28PTFiksp8wEhfz6nH9a4gSFQUyOvPat3QruSxuUdGYq5xl2zweMYPFZU4qEvU6pST0ex7t4S8ZzeDLi2nk8+eJzgYOcfStTx94tsfEcYltoJYoGGNkpy249SeyiuB0y7gvbZorttsTKYyx5KsehqV9NnfzUS7jEUajIzgydOmTzg+nP5VhJ81RpHlVrPdadzgtexbwqpUvGrhQWIzycA1y80EmXChdq/MCTgnnp713WsQFZzBKkcRXOWc8/kK427Qoyu43BiSuD1X1FTBSX2fxOqhdxu9TImQtggkAVFFEkgztxtPQd/errKGlOzhCT97kio2jKEYx17nrVRit5I0k1Z6WC4ISEMJMY6lgOB6VBK4nwoJVMc85q5HE8rEggBAcnrjI9Dxmq3kHJBChSeorXlimtbM5vftdPUkiCiPZEACerk80BnSNipYHoCO9Krm2QeUgkPRtxBwD6e9XbKeKIq0qZwQwUnoQeKqSX2ioupFe7qzPjike3MjlSS2ACCGXHXOf51hX0Ns+SBuAJYMTnk9fpXWa3q0uqTvLK5dycdAMDsPwrnW057nJK4jwXIA9OScUtftRsOrKcoONVbnKywy2l2GR8r3B/Xiu10Qi9szECCdueSD+FcfrUZtyBlnDHr7de39a0vCmpSQ3KGFzGynO4cGtklWjytHydWnOlU5VoXLqJrK7Mjg5wVxjPFWkzPBtz8jDkt6elT6tFuXzJCZAQeTgYPY8elZ9peCOIAnIPHTOaXKlHlR0UKkleNx8wZIfKQeYijAwCMAelOgEUdm+UeeU4wGICr/AFpbliQpXgg7h1GDSwMojIIJPXIqLdep60JbJpFW5tlVPMXAIOce1CMZVzkk9ABU9wh6q6sMDK4zioLe2dYTK7qp3HjBB56D0rOXaaO6M4U2nbT5jGGxwQMMBgGlKl0RiBkkgDvmmN+8kZCNpBPNRoXSRlDkEdFzlse570pRVrM6r68+4l0gKAdAOeuOadZwJPEVcAOVJ2gcE9T9BROgMWHyCRzt7Uy1umtHEqAlACpB6HPrRTV1oRiE21JokuYw+ECAowwQOc+1NliKYAHTt60vnlUTZ1BO0jsT1PtUYlEnMo+YE4wfyOaxknqpI6VSVSOgEEqQqEkDOaryKRl84YdTjkj0qSdQ2UByD1IyKhmLPtfezY+UHOeKIR5FZDkrLlaIfOdHIAGM5607e8Uqgnknn3pUgKuA2CGBySP61E5aHCf3iQM85H+FapSetzilTT0LcBwx+c8gjr1pd7xuuEABGQwbNVkJOSCflPUHoalj/dLjGR1A9TWm+6I5Yp+ZaUtID5nygEbdo6/XNOaEBgECnPIA7/Wq5J8gsQ4D8E+nbj0qeJUkhAHyoMY2kg8e/WuaWmyNJ3j8W46GUNAdwZeCMHjJ+nUCoZUO4FPmGeQT2qVoQxyQSMYK56j+tK6FVLAYA6t9e1VztW0IdSXSxVZdhABOOzHuKVeOCADkkkHOallUXEYUnBTg4496rou0ccAc4960XM9WOF4dmSFVxggknpzjmpJoxBGHAyB3zUILtjHSPjgY/M1PuQxGMKApzkY9azbs7smS1vErO32iGVUQFwAxBOMCooVAdXLEjBAXHftU9oNuNpKZXaSTyR2B9qZPEIpMF1I3bVLHAP50l7z0LdPlalHr5lmCRzHlnwfTpUvmHBUZIPOWwcegqrA5yQ2Nv9amy4UoVwx5ypzj0q3GWxvCWl5MkjmKyplyS4wO4AFKA0Z5CruPGDnI/pVUMVdQ5JwORjrUu9BKJFTG4AE+oH+FYtNMcownruXVkAJwckHkntTwoYE5+cnjHNVE/cF+eCeg5z6c1LbzBJgOUHUsBkj3HqaXvNaFKMdrWHfNGx+Ytk8MeM/hThNn5AOeCRjt3pwKpMJckkHg4pl1B5TxyI5KsCxA55J4/ShOX2hcja1ehZe3O0PGRtOOfUUyRollJAxnrnnApLWUyoFOcA/w8VLPBH5bP904ycnpVRu37qJdO60KsijadpBPYmlWJMHIJbqCR0NRrAzxlldHKnAUZHB/nSrLIFG85IGCaFFyeoqXs9VqRhthcP1IwPXrQDlSXOBjKk96JEEzdFYgA5zjg+9SiJOIwCw25AbnHtmq9mjW8k7x2I4o/MOXyoIz8p6kdOfShMBctjcegNKMjAPA9KD8rqSC6nrgVKbWw4rmV27kUMeHRSBjOWbHT1OKcZGYsCeRwccZ96c67yFAI749faoiTj5ty8YIPBHtUO76jVlqN8wRHZkEnJBI/wAKY8iqxBcjIGTn17VK0REKBicNxg+nY570wwjJbBJxgHPBNUlJa2ME5z3HDEIK4O4g4FImCwwoXHOMnmlRTz5h5XtjpTlyZGAwcAE89jUqN5XsdHLG92hVcswBUZxjJIGPxp21J3wBgKM844NReUhXgk5HOTnikZVjIIIA7kDr7VpZ2OecUlqvxJFfaQRnGemKnjuhucDjHXaMVUE27AzxjOalXhlwxc9c47elLZWQU3TlHQuWuYxOgQjzcNkc4PqP8KbEDEzq5DOCcbeAR+NQFjHMHRiGwcZPQH271PcRlWjkB3IwySeCPXjvWTWtynGysNkUZYgHA7k4+tEDtKABjZjI/wD102VjcFSpY5PKqBg+/PalyYkICjcDyc1Nle3U55wSehbjSKQlSoLAY69Kr3wgjQuSyGMYDADD+1NjBDO5wcjBwM5FPEmxwCMqRwMZo5JOV+wqNROTciurB1I5yADkDjnpzTBLtYgkknnIFOllB+VVJbJIC+lNaNcKxbBK5B7jNbK+mh0NOS3JUIaMGNRGQckL39/qetNmjJlgVQdpyz8jr9O1Qu56qCCBjJHSnBw7qcYGApJ7n603e/YzaUZXv/kTsEZyQNiDqRyfyouEEbFiODg9cimu+1gTwfXsPamySPKdvX1PoKeqFKaTsrt+RPbzna2QP55GM5qvMgmYuDtBHBx39ajliXgFQX/v5wfpT1cgBQSABnr29KFzLoZcyeqTuNMgVcHB7EnvSSFgx28EEMAOhHWnyxtNhVIXI4JA/OkmtJLWRUZ1fK5DA8YpqLnuzL31LVCSzmVixO1sdcYqFrghgRuBHpyaJGEeUBLN0HH86iAdJG3cegB6VS912RLqqMlBt3ZcByAd+B6AZGfWmuQTlipbuVHB98VFG+MHzDtIxx3ocHjnJ7+9N07K6NZ66tD4pWSRkzlW5wKlVUdipByBknOAB/WqFy7xFHU4wR1PFX7jMsonT5ImAJXrg9+fwqFTivekjGk41L05EyurxlQRwD71TV3aIEkqBjI7gUtu22QoDkjuDmpblgF2k8gdMVMYRve4pLtsR/acFVI4PAYDFTRS7Qyk7RnAz2qsUV7UYBAGSQD0JpqqlwAXYjGFI/oa1aVrHNy3WjJnJyVBDEHGQaf5ZbBAL84ypzn3omjaMAIA3HGT0NDDYiE5J3dAf0OO1TFyZHLFbvUXY5mG3JGelF0gljIKbgw5zxioJZnZjk46dDipIHZyAMkd8+1Wkn0Ikr9Tn4IfsE7qSQrEnJ7ZovbUO+R8xBypGRmrut2pEPnJggdwc9/SolcXVuJc8jqBxmuvXlueXKM1K12ZwV2YKwA/2ietShgSzADJOCAen0pLpjuyMY6VAsuxScEqetCnfodMZdEXEnPdcgjkVKpjYgRBCh7oeDVeBiyAkHZjg9eKuIQdu7GAdwwAM/lWFnJ3PShKNkk9GEcccEhHALZBJ57elKyqFyMhwMZVuCPpQ4DNxg1JFAJgccY657j1reMZSV2ebikqVW0dh1nG0w2g7iBuyT2rUgt3mxEPmDEAYHc9Ofeuy+HfwU8Q+MbiJ0gWxsZCD9rnUjAPbGPyNfVXw2+AeheDnSWWKPUbtQA0843ZI9PSl7NXvJhHEOWid/kfMvgj4DeMfHMkS6fprQ2jnLXM4xgeoXqR78V9E+A/2M9Mj8seIL2W/kXLOkWI1I9O/wDnvXvGk21vbqAg2BegXgD6VsW98AjAMoBAz61t7sbMmo6rlbY57wh8JPB3gORH0rw5p4dVChrhBIwI7565P5V10erOC4XMSZyYk4UfgOBWNc3LwOcuHBGQynJNc7c+IZIJHxucYKkIcZpurfRFQw3N0uzodX8RSQW0j+dgDpzgCvk747t9pS8vY2UXDtk7fevbtX1x5oyVJTI5DAHFeLfE2wN5YTyghnCk4A5Ptjv+FclV8ysephoypVEtj5qa4NzGHfcEJIIPBGOvFZMVyYHeQAoc7cNj8Oa9AXwl5SASgF8EkZHFc7qvhUOSYwzMM4Vev1q7uKSPqq2Q45RVeCT/ADMix8QtHKSHZFAOVNalv4mVgRKcjs3ORWJP4dubM4PzPnOSQMYrPSQkEhWAz1NHPfRPU46eNzHBtKd18tD1nwrqCTgIzFkBIBIAOP8A61WtUCwXAkUExbsEgdz0+lcd4QuAjDBIYrkAHqO/H5V2eoJ9psnCHqOVJ6iuhe9TvJao/YsFW+tYRVJPW3QqzX8ttGZ0LbBnIArT0jxlEiZd2JABOBuJ/wDr+1cxp8zyxG1lJBPITP8AM1yd0W0nU3WNysaksO+Gz7V5dVKTta1z5TPKahTVVLTqfQFtrR+UrIWRgGUcdxntx7fhW3Z6wJACWXOK8A0Xx1NayAyvlQMhsY24/rXaaN4nhnjRTKAGwTjngjqB/SvPlh4WbkmfGwcMQrQdz2bTdUVgQr5Oeeelb1nqq4XJHBx0ryex1h7dY2JBiIORnJPoa1rHXWVCQ5JYk4Y+tcvKoe9b7yuScNGew2mpo+PmGBzjNacGprIwBPH1rymy14MoBPOCc54re07WwwG5xnHTNRBSinF3ZPN01PQBdx5BGQpJ+XOSB9e9DOkwDE4INctHq6lVBLBiOMntV2DUQPmzu9cmmobqHUz0b7m9EFLAgc9Cc1YihaRs4AGQAWIAH51jxakZMFEC4xkk+9aEVy0hAwCp6/8A6umKzhGXNrcylUdrbE7QF1OVzxg9s0wWm5CAuAOp/pV1XLA5OcHaMHr7/SnRRBnJI47c1s02hRdt2ZsVmPMO4kj09Ka0IJIUAD1z1Na4sw4IAwfWnrYiHBxkn1FEVGOxqnDdmC+nk5Yrzj0qGSybcSR1OeBXUC1MgHGRkkmnvpqFAWHHfvRKXu6Izcr+Rxz2jo2VQkkDkHmk8lkOdvPuK7H+zAyAAjaM4z/n6Un9lqEPyE8DkDoe/rWdlo0EeVas5eKxlGxyAAwyFbk9asPbEgZUkj6V0D6cOoADAccUiaf94k/gRVtp6dQbjJ3sc20BbAKDHcgcj/GoDabGJOcHsB0romsj1JC84AI61AYxK2HZiEBUKDnBojBy33HyPoYn2MDBOQabMgRQc5A7Z61fu1bYAc7VJ5HQGsi9kKDG7Pualwcd0W+VaFKW8fOCAo9jWfPebCeeppL66GDhsAen8q57UL4cAO2c9h7fyrKak7WX4Eu17GlcX4yMtzn8qqzakoc/rk8f/WrnbvVAi8kFgeh64rOm1zcAM4xxxWfLL4S4x5nc6i51QRgYORjnB71lXOtg55IGa5u714AnBwD0BNc/d62fMZQ/B5IBrpjT8xxWuqOkvtaBnIQExjDFjxk9xj0rDvtaJBO7A/lWLc6k7EANz6A9azJ7uV9+5WUqRjBznPcV1R5Y7Gqir++WbrVWllbDAoDwB+tUWuzJkBwQeCM9faoDlQQWIGc5HWkt0FxJhB0OeBn8ac37vvJmdatKnpHYsOsssiAbdnQqR0Prmub1Wwexn80AgE/MT+ldhBaP0wCMHOewqrq1mk9i0XlB8j75JOR6fSqp1ErakXkpKrF2/M4ObWk8oggGXgZz0HpWBe3jXrHaWABIPOAfwq3q1i1vMY40wCSQAMYqgluVGMksPvD0r16clNJrU8/MMwxld+zk7RGWy4XB3EdM5q1EUdtynLrwMHp61CkYMwlDfJgg45B9Ka04Q/KhbnoorXlV72PIjUcYJTf4HS+F9Reyu0hM22GZgsj4G4Y6fgM11xmeVlaMbt38We1cHoFk+q6nbwKCoLZLense1evtZwR2wZERGVAMKuASB+lNxk1ZH7Tws54jCuN/dMm1BbDszZB5HXitJYUwB1ORjH+NZ1u6G4YcYBA+fIzn0x+ValooWQBj1O4e1RTg09eh93Rpxh8O5YjtXckCIpkdSOvris7X4Hh04yREEqQpBGQVPUfXiujhUDJDFiBjkViawTKkojzlux4Gfp0AronYeMourSkt2a/wyTSNf0gpe2yTGJhGcHDpkk8dug7jvXQ3vw102aXNqXijzkFzkj05A/pXiPhbxLdeGtfRwSsbN5VwpGMgd8d8H+dfRWi3n2yJZgxcMAwJOcjt+FePWpxj7q6+Z+AYnmp1pKLehyF/8P76zVShSRAWOV5Zh2xVYaBd2BEU8DQHZuGeobPII7H869Wh3Txbyi5A/hBxVW9t1uNpkXJzww5J9q8+WGvo9GFPEt2i1c84it3jfcHJ6AjoAa0PL8xED8HjB45FdM/h+MbjtBJOcEVVl8PzQHzPlKZ4wc8D2FcM6HK7Ns74YmLfK9CK1yihH4C8Zbj8Kvqpj2EDAXox4/WqL+ZHKECEIeG56fh3OanEzs4TadufTpWfsmk1FamnNd2iacblVJQ4z6HPFPiy4YEdeTVFZVjJ55PQZqVJiMDIxjgk55qeRaKVrnQnK2pbBjtoyqBgWOSwbP6U2S5NwCeBkcEVWw7ENn5+ox2/CpJ3d0woBfvgf0pOmo6MydSK33Hq4kXB6A4yeoPpVOdjgDA65Ht6/jSvOVTkc+vWozINoJznqcGocY8tkgi2lz2IXjYjcp68YNQNKoRgCoI46ZzViZ+uRgkYIOKyZnUS8DGOee1UqjjtqTJSn7zuRz4AIYsSQSSx4x6YrJnYgcA5B5I6fSrc0+UByc5OSwzwe1ZF5I6uwicgEYIx1FdUWlG3Lq+5lC1ncxdUnLl87sqcbSMcjqK5cN5ziUoAcd+SR2H0FbeqShHJXJHTk5z7E1jpCzOXLYz0Ar2cPGKjsfW5LT9o+ZPQvWTFcE89yT/KtFSCB8w2kDn29ahs4k8sElgw6DHB/GpGQAg+hyK9SFn7zR+hU7wSsiwbkNNvTPAC4HA471ajwxBGeefTFZy7gwOAE7kfpVhboEpGACXGAOOldejjfqenCUJWaepqDgLgZA49aikQO4yAcjpiktpGZARgj3OKWZ/3hUdAeoNVa6uzsSi+oCERkknJI6Y6ComjQZY5BbqB61ID5ZyTkkdj29KVolZWLZJHO08CpjGESW40/mCLGwCEjfjOMdRU+FjAPSqse7fuLB0P3QB0FSE7sjGQOTxVpqwc6aCYo4BK79pyFpyoNwIJQH1PWoB/CVBx7Dih5CGxjIAzyehqm+dXSJ5Yz1iPe5IJUnBHft+dQSTAKDncAOB70r7VyxO8kdM1VmjLMMbVI5PByaxqOSStFmMpW0LQAlKgHBxnA7H0qrIAshBPOfWkjkbn0A6VXcF2+UnPqeacZeTMXK2iJSN+cnBB6g/0pUxjA5Pam52klh8oHI6k+vFOXOQVGAeee1P3Xd7nNzKV+pLFmIjJ3sc8nGfpS+X++y2cAHCkjg/hUO9hIz5DITgDOcfjTmYHABIAOSR/Kp57rlsEW72bJ4wGyB+RNJHG8koQAAdAScc02MmTOBnAyDSRSAcEc5yDW0FC12jblsrp3CNCwI2c5yCe1SspdAQcsowcd8f0qIuYs46t0FHImQEkRk5JBpuUVsgi5bskUgjPRs/dHFPkIKoHVcZ3Drk+/wBB/Wm7QJSEB29i386keEMQAeTyc8ipv2Rqnd6ghD5JfBA43H9KYEDyMXJwQAcHkj0x0oRFzlSQep560+Rw6AEjBHBHNEXHqhaa6FfhgDghTxz1FRsCSWy5GPuscjPp/wDqqaYN5YAKlyeFJxj3qJic4JA28HnqaTlHm90yko8vMuhXJL5TC4PBLDPFUtQjDKFHqRz6VdlUl1xxnqCelQXSADBwfSp9pzaPY8upaaehy96pRh0JU5GR0rK1WVJbZ/U/LjqDW/eBY5SSVYsOAc8VzGvWc81m2wMD2KjgHtk9qxnywuj8zztqjRnbc97+EnkW/hKy8mWV+DuSQE7OmAv68CvRL3fd2EtvGu5nUgjGeO9eX/CpF0zwvbSzzhoiVUuvO1j2x6mm+N/iKukXcVo5Koz7SyHDA54zX49iMFXrZhKVOPXc/OViKc6fvfiWNc0C08GraqiIsjsA7Agkk+v0rlvH0aR2lnelgQ8m0ADJA4HT2zT/ABLq0uu6ICoA8hCqsvUE5P581n6lrCap4JtrkqGiDqmCSctgZOD0zgZr3sPhqtOpGpUet9TtyysnNJbmSJQpyWLZGD7j0+lDAMBj6GoLdctkjPU5Y8cdqs7QQRkYOcc5/CvvYRSWp+w0p3SUtSF0IbHOT0welDoXXjAIPfvTeRISQcgdc0odepBLZz1rVuL6FSvLRIgPzo+SrHtisq0jH25wQNmAwY9/8a3ZSlw+WUKScEKMY96yZFEV3GgYkM2MkYAP1qbNR0Pjs+wr+rtmtCEAJAOccYNB4Y5wB2PrUkcbc7lAweFHOKFiZmBwMg1KSas7n49Vp9HqNRDIuXKdBnaMAn6U0ZY7DkgdCRT2QIyAosoA4DDp70+VBtUgcHoRzWsVHpEzjFJbCogRXQAg45I706NyZANhHoTjmmIWYjgqf7pPI9qmD7o3C4JQ4LDkAnsfepvd3SI5pW12JGjJkwR83TFPlUW6kSEL2wR39PrTogrxnLZOPSlSEuh5IC9DnJH51n11K1t7trieUY8B0ZHH8LHB+mKc0YCnYxc7gMZ6etPCbFAYFz1DNzg+uadGG2YzwCTt9DVuEd0iHGcdZDRCEbIOR6UnlExk7cHHHNSxlXDDBUgZBPTPpQkoePAYAKcEsD+VCsnoZ6PZDbUbyFUbiTRIhkdwAUyeufzxU1uohO/kHoCDjFTRwJMSudoOSeOhpOo/5SZKTVhEYyxZC5HQAnH1prpI3BHU8bR0FPEb25yh+UrgEc8U2NJGYgnr1ArCUtLWKir6MqPETMACEKnB46+1W1gZQcjOBke4pI7cCUgPg46kYOatxRl8KCC2MfNx+tLysae69DMkiQIMBnkHcjAGeo96atoVj2BipPJxxmtdYTsKuF3AEhQfypvlFAgKAnrz6e1apRtuJ8sehmiEYIZRyc1UvLYvGSpIGfvEVtCHdICArAnlWGcD0/8Ar0l3G0yoJD/sgHnGOgos1rcU6jtaxyV1bgxBBGGJJDOeuPTHfmqkumgqhZCGbgEj+tdb/Z6McAAjvnjpUT2W7bxnA2jvgU7anF7y0OSbR4y6u6klVZVAwBz0z61I+jwGAkghs9wMH1ro3s1YMAMsp5wOlC6Y0gDhDjA6jgGmpSXwo3jTajzHODTEVURkBiBBACg47EirsNosY2pGAMEDjjH0rZks3EgDxEgHG5QMA+h9Ksw6aqR7SAPTFWk0tTSMY/M51LFQCQpQgAhhzkZ6e9TNamN+AvOMD1963P7P3oMBiRyc9+anWzRd5xzGMknjH51Nl0MXa7szHi04y4DFhyM49BWrbaagYnZ9M9hV02JyDwQQG3KeuRVqC12qHIwduDgg5OeOe3HapUJNWkOMU1a4y2tEikIDHnkKauxr/CelIqAkHac4yT61YRQrHOCD29aUIqmtjVQjFXImjKbMpg579hQ0OeOTkc+1PcsshbJ5HOahLEJg8AHIHv3P1qW2non+Ac6WjQu3ytoHJ9Mc4HWp1w6jBG0dQD0qJGQklgM9j3qNGKvk/d6Yq+eLWsS24S1JJceapI4JwD70M2w4JP8AvUxI3upzGmAeW5wOg96FlyADxxUqUY7MNIruLcNnBIHB7AClUgupYYJ/iPcVF5qSIBg/Ke4xzTid6DBAJOAueSB1P0pNuRmuVq34ErqCc549/wDGk8xHyp6AgEg9DURYBwCSR3OP6d6UY3gAZJOeBg1SilqkYpuN0nYskkKGxhfU0wlgpzwjDaQcc01JH+YY+VepHP0ps0wCZwSMZ4Gc11xXu9vkbOcmtdQIDICDhAMcen0704HYCCBjGM4z/wDqqFjtYAcZGRk0ss4VBhg5bkgAjHsc/wBKzaXqJKNtncXzQY+GBycYOeRTJFDPnAHpz0oER64GSMjnp70sEhlycZKnknofalG66GTjds57xdZC5sWVgSFGAAPyzXg+qq1veSKVUDOMkmvpDVLfzbZwzhWIOAR1Poa8B8Wae9tqVyCD8zFgD2BPrXbTfPF66ocHbRowiiKDnseCO9NU7lJxuXPpTkbcp3DacHoaaM7Ci8nr9Kzep0NppWFYeWhCDg1GVLDAAwOcUoB3feIA7U5I8ggYHpUpE3k9CNVQ5IOSDTldckdAevHelSFFGAV56+1RvgYGQBnjitU1Ywm32LMe7qKlRN4JfGCcGoFIiQAnPqae83Q5/CpujK6LCgxsAvbOADVy2kLjIPI4PPes4MAzEc4569asQTFlTAx2wx/nSskriv2ZolM/MTyQPwNZl7GkIyMkk8kjHNX4mJkGQpGOQT/Wq17Gvkhd5O0kgEZqFd7GsJNbmOyh3LYCk/jSeWUOQeO5pZCpYsRgKP4e9BBKg4GzGSD1rSzNlZ7oQEnPfB7DpTowC2efxFAwq/IMnuDSNtUc8epzU/IpWHMoJwDjPWoyoUAdDnrmnNtCAqTk9c9qc8YOM7c4zkHNVchxuRBnQZIGCeuaSU9wTg09nDMEIwO2e4pznIGBt9cdBVX0E1bS5XVAhbI5PTPamld2QTz6kVI5DsGJLhfQdaiYguSOMnIFO5g0TW7FCF4J/Kp1BZjzx2Oc5qpwcDHUcfWrS4VQBwMdqljii2riEhiSeOR1qf5pFDLgjvzjj1qgkgJAYZyeOKsxkjIOPfHpSsVd7InWc7TGMYz97ripJsnPQkjAzyB71VzlsgrgDAAHapoycvk5IGQAOtSo33J956NkW3fnIJHQn1pVQGIL1x1BNSJHtGOgPoaa4MRODkY6AVokgce7K8jFhg4JB7c1WkwM4JJJ5HtVqRRgE/e749KieIjHfPUelGhNrEJ37DnnHSlyz7QznIHTGKYQFYjkPjJH9KWMb3Jzznj2FA7jZHL5OACewPSpB8qgDg4zikZDgY5Pc0nyAE56fpS6ArDG+YnIA9yKdgGMYGPf1pwZduSG565ojClTj9aAsu4yAtuJA46AEYzUmTz1Axzj0pCSvUjaBTcgZbO0GgWw9NqLtTjnoasQBtwJIwSFAHeqUed5JB453ZqxE6iVOuD0APf1oTNISdy1cRgMQcgr1xzj2qmdu4sdwJNXJcSjepOR6jqaruepwR7ZqXr0PSU1a6CIjI4HPc1MAACNwBzwDUAxuznke1EbDdx0z61i0awqO+qLIXAzyBxnBzUsDhlwDkjuTTQy7VH3s9T2FIqopO3g9TWTaaOvmlHVMmWTcWJXAXjJFIFDA/wgnk+tNilV8jJwcggilVDuHzAjk8n0qGkjqjFVFq7jY4RyRw2cjBwPyp4VssxG3cfzoCfvByACOSOx9KeCUBBIAx65p9jpUItDRjBA59SeTQAITgguCc4bjPtUgjO0bRyRuPsKgkcOQAeefwqkl2InTgteox1U5zkqTnmmLkyKAcN2HoKkVC68jDA4x6j1pOCx4wegGKpI81zjzNvQk8wDrjOMEe9NHzLgH5qhYFmAOeB2FEYCkjJ5GAc4ocUw9q3okWCMA45IHOKagDjJwT3NRD5QEyXxyxI61KoBjDYwucVKiuhq1dbCLIOAOp6FasgGTG8gtnjA61WZGVwV4T1x1qRSFwBxznjvScQhKHUuY3kxgAEEZzz+FSBSpaMrgA4GTiqyOPMDbgoAOSe1O3FogQ/VsL3yPXNZWT6Hq03TeyWhYeMKp3Ebj0wOlRhVLthjGSAuAOCPQ03zDgbVbHQn0qaNFB3EkkDgAZ/Wo5bu2pjyU+a6smTsQVQDG8HOcc/TNXIHCckgE+veqEqHIJB2/eLLzipoVD7CWY4OQBxSneK1R20OZ1G2rr8DWEgcYxx05qB/kJH0Gc9PfNM84KACcEc1JtBtiR9cD3rOEujO7ENKN4rRFu2cDCtICQMbh6fTuaWEMJWO8gMQMEdKp26hXRs4wM+Xn7wHX/OaswTegxluDng//WrKo3F3aOujVdWFrmiEEsa5UfKcjjv60KrKwJQ7c8k9/pTLecsUKMr4OCM4x+dWA5eInOBk4GR268elNTU0r9DdSl1I2YOTkYweD14qnOg4yFBBwGwc4zUxlDxluMAZz600QmVd5fIA7Hqf6VEkua7Ruv3i21IYwXGcjYwBAx19wfSoJ4yAQSdpByW/lViO3VHIXIVuCCc/h7Copic5flxgEdalJXukL2blDV7FCIBOFKlDycjP1FPulQsSAMj/ACKWSMb8kq2TyQMfkKqSB0IA/Fe4+tdCTb3OSadnF7E1hKfNBcK6hshSOCPQ00xm11iKUP8AIjbuRg89sD06CmW5ijmQgLvGWB9P/r068ieVlmwQM4GO1dNKTc7WR8dmNC8W4vQ+pPhHq8dzp8SmV0kZcKScKOOh9/5Vwnx58PJDdx6nBFvx8jMcgkdSMDr7UvwX1nYIoi43IclcHuOo7V6R8U/Dx1nwmx+6FjLjIAzzwVPUk55/zj1FJ7WPlssryoV5KbsmfKJkVQTggHn6VHEwK7jkE9NxH5VJfW7QytEFKFGKkE9MVUbfHwex7c5rlneLsfZxmoO8Uz1jS9OUoMkO7cjp0rYgthCC7FmkA2qpOVHPXHrUNnaBYg+GByAWX26c/wBK1REWh80BXx1DHGM9wK6pqMlZM+Vahs1+JRJCqSxBzxx6msq5hJYlySCeM9hWxNtGACM49MZqhLbyySoAisg+YkkA/hXI4cvUfMrWj+ZzN/avuIVgcHg4xg1iXemtEXkTbvyF2EEfN3Pt+PrXd3UG2IqCVByQCc8+v1rEfTnkBQRl+MBjxj86uMYv4hc7lZHFPprn5iGKg44Peqc0Z2uAxXHQ4zj2xXoT6Ey27FyeT8gAHPr7j61hXmjmJiQoBznpmonGLd0dNOq9jnogFI54I5P9KtJct0HTHIApt3AI2GEyc4OOxPqaE/d8Dlh6dq45RWzPTo1nGyTLERG4ZBBOOf6VM4MrkgkdR9KppISFIOD14NToSxIz93rgVze7ex6UeWWsmWEjPlKEIyowC3I/z71IqEKWByCNuTwfp9M1H5ge1cYAYds8E9gT6U+GQ+UCwA4wQM1nKUL7nWqsdoMmTzHB4ACjoOtOVQHLDKk/3RnNIECSZJIGOQaltZQv7zDjJ+UkYx7g1MnbbU0cJSXxEimQMSHJI6MuAfwpyxs477T1BHeojJknt6YqzGxCfK5Bxggj+tRZfeJLlfLckRnRgzEYGACBjAH8zU8b7sOCCjcjHUVQDvuaLk4weehz71ZidFYKQQp5wecVGl7WOrkk1+ouo2y3iPGyZRlwdx55rz+906axuBG+51UAKwI5x0r0kz7zsGMEg5xzWTr+kq8LOg3ZIPHYmuulUu9dDy8RCVL3oI521cxZBY5B6HjB9K6LSdWBnj81goxjjAwT0ricvZTbHBBBIIHP41q6fdAMMYLAHGRnj/Gu6nU10NIxjUien6Rq0pulkiBlAIyoHGM8n8q9z0/xFLceGkVSpgdgpCEmVWHcDsO3Oc18uadfusi4JCcZIPX0r17wTrYkRFaUkBSrKMAAkcHP59a9WlPn3bPOr4R8j5NjsvFMiXniDw/fOnlBVaMucBSARwfUnPBz2rvj8Q9M8O6YIXkgvZ882SsBKQOgYnsOv/168i8VwCXS7FBdeaI3Z4SXyRn7wI/AYNeu/s86Z4f1aB7qbTLE3KoRIZow5JHAyTkgntXq0YKUdzxp0ZKk7Lb5Fjwx8UovE11HcR2At7GFW82CPp1UbgSc9yeBz9KwvjJd/wBq6Nd2tqwMNyi4V8vt+YEDPQHA9COemea6/wCKXwtt9Qtm1WwEmmSRkIJImABz0Bx1H1FeGQ+HdQv9UNnLrIhKMc3E5doj7bRz2GOP61zVIJuy/PU4qNSNRNS0fpc5nWYj5Fr+4jtmVMSRxAsCc8HPr64rnL2OSApMA7QBtkhB6cZ5PbivQ9S8F65dawlpFLZygHbGd2wP6HJ7euaL/wCDOtm2EV3dqJXOSlrEZDtPXBzhsfpWXs099Pmd+GxUaD1/U85MKRSh4mkQcMjs2446jmk3XLMfJaMxkFnG7GPw7mugvfAeuW6yxRadNdxwNtMqFSyEDPK5B6dwPWuamt3t5mjljfIOCCpwPqa4qkFHSP4HsU6tGSun+InlRXEgM2eRjCvtBPp7CqAtWSdsfIgJwCecD+dX5nXAGRtwDlR0/DoazvPBkIJJJNZTbcU97HpxtNJpXJLZv3p3klSeOK0o5hGxJGUBGDjisrzTCwYjHzbcHuf8KkF80h2j7meQOlcMk5aSiXTj7+q/M9T8IyQahCFkieUSKVRlYBQT6jvn1ro10S1TSo0eLUpb+3ZmQ/ZiImz3MnoPp+JrzTQL1goJZUC4wFOK9v8ABHjoSWBs72RpoJIwpaUgYPsO/wDhWaThrY0r4dNe6zzrWI11OeW5aJRcyEs8igjJPXjp+WK4nV7Vo3O4fKBxkYINepeInh0zVpxDHm2L5U5/M47Vweu7JZXcyqEbpnOM+mfUmlP37XPOp1Jx91HGQKrln8xQFOCB3PpUZjEuQCQc8e1WpbWK32SECMytnywQME9eneo5IyhQKOT0C10xlyaGqqX3QiS/Z0AQb8DGWPeqlw8kxOFYA+lTJb+Wzxud5JIwSOPaopLt9oJYtgBd3r2rCcuZ3SKUpp+7JJdhbZRaqCzmVs8GnzXPmKDsCgnkEYqKCaPIMyyKucHKE8eoHemXEsstwqBGlDHBHHyqOpxWacpStsinUalyrYkLYDFtxJOAB39qs5aytJYLi2QTSEE7xl1A7Z7DnkVJF5IUKUDlSNrjP51JFZLdO5EUspCkjy1LYAHUnGMV0ck0rpg5cyOL1ayLI5crn0UdKxtPKWtwRyxB2555HrXV6tCxfGBtzyRXK3UOLgkAooOQSf51pTmk0rHl5jTlKKcTvbZ21jRlCBCUPXIGQOtc8YikzqSCQ2MelWfDN4jgxk5XGMgjmpNTtBFcgg4y3JA5/Guh819DxE2mmtSxbxCZDFnJI5GetRm2eyVsDJBx1zXRaS0SaZKlszPPIOUdRtHuCf1qWXw/LcJ5qgHIGV3ckjv7D2qryS6HrUJT5uZxS+dzlZDNd4ChIhwDtGcn15/UVBeJIlxxIWEZK7iCA3vj+Va17pps5cqzfMw+UEAKMc/U5xVOZVyEIDSgEgZyeK5JN3949DWWsn+RQuoZjllOM8kmqxieIgnknqSea13jKqN55xuUsc/lj8qzpYf3pkJJGOcDNL3N7XNIQlbRv7xZoXkkjdBhSORknFNuFjjjKBcbgQQo6+9C3LmPBOFU5AJ6E9/qeKryyOwXAD5+9kds8il7RWOyMuZWk7+pD5ggCJtA6AFgT+tOaYg456cnHQ1Krq4OeTjHPf2pqWwnyc4I6ZHQ1DtLW5EJyi+RDIFlMhBAKYyCDyfXj0qUyBiRgYzgduveopEMJ2FzuA5GAAB2565NRQgGVVO4v3bHUfSpfMzeT5bRT1HTzuVKjAIHHGBmoQpIBOGKkbuOpqd4ykpVFJUg59/wqJwsTFRuUdcEdayTYOLetxFwsZIJJ5yc9T2p0KlWAHIHVie9MYh8dFIORg0quV+UKSW4znofWqUpJamTld2RMZwDgDIAzk44qWKUEAHjIzxVXY27GMcc5FSqwyCQHIG3A7flWvs1JXaE2t5IvqSFJwQO2TTSQUVgPlB5I/nSieIbd7kZOSoAwB61swiyubPGxGYg4BzwPUev/wBeo/d9OhzVFNSuloYsY8psnncOff3qFVLyyKhOCMbSvb1zV+5tDHkAEKeQcdvSqMjNIqMA0RBCtk88GqtpdMhO/wDwxGAykhxg5BKg9DUqugyByccjHSnTA7lJwM80LtXHI54HsayfLLRm3vLr+BC6ANgEkjnOOlNuF80xsS2zPJBFT3QDRSOCQUOAMdahht1uIWUnIC7igPU+ufT1rSXLFJpCUfdsnqVIZR5v3sOQdpBznBrSScFC3JIHAx1NZm4DBwrFc4I7VNC4cBicAdgc1Kbex105tadS3JCCQxbJGG496dIMDIyCeOBnFMEyGMOOM8c96NwcOC2OMEE4/Cs762tsO/MrMkM2yDJOSOAQM8mn480AqpBAycetQYEYABIA5yTn6c0+CUbkQHOVJK55x607x7G6amrSLDKdpyMDHGOCDUUbNMuHPzAEYXgflUm/16UQbWucKMAnknuPr0qLJ6GLcou0SK3SWJ32I645JY8H6VbhkkbCsAqEYPf8ajkmliIKEDkY3DPFWHnViGwAMZPFNPl9ClUns2TfZGiiSUSoEkBw24ZOO2P85qjJA0jkA7sjpnHFOadVxyQDyQc8H+lGSWRlfBzkjrkelLmKcVNXUiBLaWJDswccBT2pI5ZE4bkjqcYz+FSpehnI2FGzyGHNWHCSwgbVEhJzgYPPTnpxVp3stRKnUhHR3RUiwd4PKlcbieR6EetOBMaqruCMADtg+v41GqNFgAlwp7jGcUh2sMuQDnAGP8ilKUV7t9SY1akVaw/cHGVPI6DpTZgxjBERY9CQeh9aaqlJc/KCw65/p0p/2l0nBLhvLbKhTx+VCTktLFqcndXXyIwxdFDHJUckDH14p5QuAqEHpyT39KjK7JnkP8TFiPejzQD8v1OD0ou3uQ531WgOnluRnDY9KbEpt41A5I5YDndSsnmKxxnoDz0zRHIEwikowPOOMVoo9miIV5bSvqNhJbcMkZPbtTpVcAgOS2Pu54pFQwhgApDk4Yn36/8A66ejASZZsgjj296GujZlLT3RYUHRzj3I6n0owFJGdhJ+XBzx/jSbgXC7Sw5YN6Gh8k8jGejVny8uzuRCLitHcmknWbGCFGOKaJZXlRSQUxnJPQdvrVZo2jdSOfbPSrropj8zIJYDGVxtPfirTjezZvTlKp5MdMxDLhgAew7U1wWcEscEdR3qqs4ViG5J6896suMxIQQD1IB6Ed6XnYiblflTuTRAxI2CW5wMnNNkzIhwxB+vSoknPzgMFxwOe3rz3p8flnLZ+Y+/9KluEdmaKnFa31GmJnKiMgOeDnjn602V2Vir8PGdrYGOfTFTTE5AQAsSOG6VWZmady29yRuO7kAdODUp291L7x2WyED5ADKVOcc8ZqVgqHIXYDyOMUDEgIMePRt3THUYpm7d0OeTwRWt7eZioSvvYY85lygB4IDAjBB7jFOhMuQgYBAoBBBy341FIuyVGAOTnFPjQBC+QMfwjvnqcUOpbdEvnvckcc5LYGOQM5NNeN1TOFAJ4IOcigkE8YGPSnEuYsAbiOpzWLdzdTaj7yFClgWb5Qo4BOeKryy7iyDJZQMEVJJjyxyRgc81A7fusgkD1C5P1reG25neT9CItt4JJbgjJxk+lWZZCH4HG3nHY+mKimIEYzjcMYI70y3EkjKo2784Yk4AOP0pSstEzm5FfUkZCSGIDHHGT0NPWVQ2CcAcYqIy5DAkBgfz96aw+0AbSMgdvX1pJdEzN2TsyabZM5ZHAQAARnk/XPeliczIyNkbflK4IzVYR7WXBAfI5FTRloJwWJY5wPxPWrlBSVrkwrSpT5raC+WEBdCM5yQKGlEuSRzgYyOR61PfAwSOhiAzyNrAg55zVRWfAJUA4ycHNStY2vqVWTpO9k1IsRT/ACumPYHPWmRDBKseAeoFRpMEnJKByegJIGfwp6SYnZgCwbqpGOf8KmEZJ6pGUZc+iVifc6BBnPPXrgZp7nzAAGB9R3NV4yWBRgVfuT1pVnaLJ5AU9QM5FaJRXxFOglu9x3HJcMSBgYOKlgkAfBx06UxSGTgMFxkZOTz70kLheSuRn071amo6HN7OUtVqOvyrwkKodSMcfzrnIHNpdywkcSDlSeBiuiYbwCSQCTwOOntWLrVrsZZxkFD1FawnfZnLWTWqKrIctuG8f3QKhEGE+Q8dRirvmCWIEAkgc+9UndwRsBJznJq3dmVNroywCIYskcKQcDnNWVCBd/zfRf8ACqSZmQAAls525xzXYeAfBV/4x1P7NaREwoMy3H8MR7D61CtHc6lPl3ZB4d8MX/iG6SCytzPI5AHB2j6ntX0t8M/2fNN0UjUNVka9uyAViYDykA5xg9frXR+AfAdh4P06KK2QNIVAkmYYLkdfwzXeRTjgZwe2O1W6qj8K1OiNH6zG80bFgkaQFI0SOMAYRQAOPQVq2sjMoGccZznriudW4EZyFGcfnViK4CsrOCwYcoeQMVxvEe9dM6FhUleGh1cc5KAAjpg4NMfWHtyQWBPQCsaTUN6jAVQBjatVWuQ6sRwT1JPWk68VJJsIUO6ubdzfvJtZCexK56+1Yl5qG0tkEHn8KrXd4wRQhJJPODjArPmkd0GNoYnBBz07n60c6k2tjto0oQWqsMvJ4pISNy7iCRk1wPiaASQuODzk556V11zEI9xLg+2a53VIlmRiMknk4PWuSVRxVtjuoxjFrW55VdKqMSV3MoztHauWvAHuJBgoMghWIJ9+lbPjvxEuiXRRIgTKSq7v1H5VwsfjQtI5ZMRnPyNz+H0r0KdVOC0P1WlnOX0sPGE5Wlb+tTRksQ7qp4Lnaobpn3P9aoS6Rb6hbSM6IwACnIHOOnFSQ67DeuhUhCp3AYIwfUVdt0jYsyFSSM8Y5qvaLdvY1aw2LXMrTjb1MLTIm0658rBERxwONw9D7ZFd/p7m4t3VcHI6E4rjbyFoZC2CRnn2ro/DmopC6OEDbSMnHX2q6FRN6nbl9GnRTp0kZGr2RtLhZSChyzEA9Qf/AK9VpNCgvWRmw0cgy3NdJ4itTNAJQCQ5yAMnC9ue9UY1aK2gBjwoIVXH8YH9K1lHkeqHWwCqzarQumc/e+D4lH7piFAwTnHGf1rR0rw2bVgRNKzYABJAxV6/LyQyEggHJGznjFaWnp59ojkkDAb61KjFO3U8dZJhPa2cEuxB5k9qxwScryDk9Ku6ZrLztgHlCBgdQaSUK0fBIYcelYOiObPxBNG0itHcEMpIIAYdR7A+vSubFYeL9/ZnnZzl9GhT54q1ju7PXZEyHOwAleRj6VsabrpQglicAc+h71j29ut0qDYAT2PYd/qad/Y0tuNsRPXoe1eU9fiufBq03eJ3Fn4jiLkM54GQevPpW3a6yHKlXBQjILce1eUTW91ZErKSQpDAqc++Pl6/5Bqxb+JHOFY4IwCApXp7HmhQi1fXQhxZ7Jaap+8BEigDqpBJPvnpW1b6kSCwcHngZrybTPEA8r73IbhT79TiujsdaRxnO76HGacteorxlJJL5Hp9jfiZflOeOea14Z8KMn6VwOlaujLhTuBA5B610FnqCDClyBnJA5OPYVhe603Kck3ZaI6q2udzcDHpnvWgpVlAPHrmubtrxJWBB2BSO/NaaXYP8Q55Ge4pxlJL3jKUY33NVQEbjBBHHPerKlJAAQABwMf55rC+0jIKsc9MdatRXe3HPTkc0SXO7JXRbjZXNqFUJCBck9OKimljHAwKzBqpQgjqpzkVFJqQKk9fpzWilb3bByxehqoISwyVDE9SKrzBArY5AGeO9ZS6gQCMnDD1pp1Ag4zmlJyloil2THTzYckZHPrVC4m2AYAHrk9KZc3p3ZJ5rJvb9cuAcjoTWa5kZpXldjry7DtgNz6ZxXNatfDPBwQPrkVPe6guwhCMgEgA9a5LWdTWNipYYJBBB9v0rNpPUcVrawajqQjjJBIOeAMc1yN5q0pldztUZwApz260mp64ocruBTHUCuR1DWZZRtLBMHOBjlff3qeWN0ubQ0hCLu7GjqOr7WIGSSM8nj6ZrGuNUXAw+0k45NZt3qO4gZAyeSOSB61RjJm5JJGevrXRDlve9v67mifL5WLs987nAJI6ZBqkTKXBPQ1bW3J2FAxJOCuOPrmrotBtAJPrij2cYO8Uc1SpN/CroopmMg4yQMmkZXmyCAoHf1rR+zKFwAWbsBTXgL42jIxzXTy6afmVeLV3ExWtyxO1CXHIB6H3q3YWBaXfggDkBeMn0PtVyK2MbNkjJBGPUVcs7UhFWMBAOAF4+p/+vXJN8svibMXq9wW3fy8kAnoRio4rB7+5its7BI4UtjpW1Fbv8q7Mk8dP1q9pOh3N7rVi9rEHaOVWbLADn5c/QA9vSqgo1ZdiKsItczZiWvwXN7e3s93HKqxgLGCMBvwryf4ipp2ma3c6Zp0LPPbYjmYAYDemfb0r7X+J1xDoegXNzphIQbo+XCHzNoAyewyc9BwPy+FodOudUuhLKCZ5XZriTbj5ieeOvXpX0HLTpxVjxqOGrYyfLHV/eYItyEUOVxnPyk/kasRWm9gqg5PQKe1dbYeD444AJndyO7EH+VXLXTraznZAm4kbgSORjjis3J9D7XDcIYmUV7WSivxMPwvBPDqkcscRKqcYAzvBHJx+Rr0y8uDDbiMgAsASQentWXajyNp48vOSwHUVPKobBUHOeTWkFZ+8fqeWZdLLaDoxle5DbIWUAEtKpyewPsa6GysVZAGIBABORWdploXlyCPctXRRWQ2qygh+49q2pwi9In0eDpe9eWg25TyUDhyVA79zWO2LsEA4w2CW/wDr1q34LR7fmB6Y9Kyyu0kqDkDnAyeK6HzbJaG+IlKV4xZ5/wCItGJmu7mMGIhiccHB9a9n8C6w1zo2mSqys8sQMirwFOSO3sAa4S+gF3a3ERG18bgzHGPbBrV+F9wyaVbsAYx1CZwD6jH4V4uKim1y7n45xHl8cLNVIr4j2u1mfy+R8pORz0Hv71bigDShnlXB/ujJX+mawrOdyo3k7scEcDB56dPStVJ8Ln5gVHGAOtcM3ZJbHwr93WxPIiibqpUcA+v4VWmVieSuCeTj+VAkLI7kDcvQAgZGabcyK6jBOPpjFOF35mipxn73UjmthgAKCT3xVaSAAEDAZTg9vwp481lbDFQDwRUWxwxyc+pHNS6d5XkileKtF6lB4TuDZPB596c2VVmJ6Dj3q00BAyCfTFVLgv5RBGEB4xzzjrWFSkteTZndTxUlZN3EjmyMM5RmPO48rx6dM1K9wVGFOSRgFjjJqpHO+3kBmwBkj0qKW6GQrEg9q47Rhq0egpwk7os+buOCMDuagllOGQDJPU/hUbTAAlZWBB+6RjIPb3xURmBBBGCTx7fWsnFSdl1Bvm+EVbgtGSc8cGqcoBk5YDH+e1MmlIbAOB34qJmJGduRgEc45qlTgtCJKSSSK16xdMqCPTcOtYt9ckDYEyTkFs4x71qXcxTeQcA9B7Vzl5ISCWBQ5OADn6V0QbaSaKhBOxjaypkTZ8wAIO5eMEHP9Kjt4nlAkwRg4JAxzRO5lmYYO0D7xGAT6fWnQ4jwAMAnqBnNe5Qpu12feZNTtFy7+RpRROkSgAjHqenvUkqd84IHGDjNQLOI1ALcHoT/ACokmLKDkHDAgYyRXdGC7n1yj2JYyIzjPbqT+VW4pRGzAYbcP4gDg+3pVMEErkctUzAHaB17CtHG6s2bRUmtS4JihIUZQAc4pfMPJJwMdh0qmJHAO8kduDnimNeEqQMHHUZ7etbqV0dim4r3jT86OQ4I5Ap5kicAkBiR36jHtWdkxhSASCOTnpmp84UNtCk9sk1o+Zq5pGq57v7y/FsOBsBUDlenFQTkkkgBR0wDTBIQoIIAI5waahO3JO4E8VhdPRIzk7O3/BAOQpwCCeDUDytyuM+tL57QgN2zggDOc1ETubJHOT361bbdtTNztIlZBsATGepycYqGUyMwAXPrzTvl4x8oxyuKHLxYKMwHfjqKtO8dGEryV9yDeGQkDkHaQeCff6U3+AnGfWnsA+DjAHQk9aQAEYOACCSOuKzjLlfMkcXtFdrYBhCS6si55IGcfh60Fir/ACnAzwCKRshRhsHPIJ7U8wg5O44xxiq5ub4mODjBC+YXOCcg8kcYz9KFQsxXoP8Aa/lTUUyEr0HbBpY1K8ZOQcHJobgvhZN9U0ySImNHUrkk8HoAPSgklweABgcnim+W4wHYP3ynQj1p2VBCkE+uKqLXU6lN7iq8UrFcBWHYHOffmp/nZRhQMdDjOPeqqARggHOT6VNFju3OOlJzd9AcnMlB4HIJzyw702WU7wqL1BySc801EaUEhDsBxkc49qli2k4IIOepPWtIylfoxqTu1IIQZIwSAh78c1A26MM/G7GNh4xUhlK5IwQOMdKgkHmYPT8aq6afM7G7UYxvcc8O5C5PIAGTxULqwbkAg8FielSK5Idc/MT07Edv/wBVNkuCMxhd2fSplqvdOao3PToRlQ2ADuCjBPp7Gq02CcMCoAP3Bn8amJ8s5AOSBnPbFQyx5JwxAycEc4rF9krM86d9UlqZN/CQxdSQVPSuZvDOZZTtKgnawPQ11t98kLEDzG4IwcDGeR/+quY1ZxhyWEak5wxxn0rOTs0lqfmvEdO1KVmReF/FV9FqC6e0xWyLrhc4CsDwc/41Q8S3lz4o8XyyljuaViApyN3XI7Vn6Ux/tsgFSSpbpzkDOa09FaC38QiSS0u7jzWIBghJVSeM8D/63Wufkpqo521PxSpU3g9Fc9O8M6VJ/wAIndxXoZLpQXBHQqPftxXM2nm2Xha5icH7JFKNmBgqWOAMd69Ku9Ju4lnt3UbJNOFxCY/4wF+Y/gBn19RXmd1qy6h4bAEBhlVskE58zHQg9q5KmHcIOUrNXPTy2clUTj/wStFN8oUE8cHJqZgI2ZQTkHnjBB7j8Ky7IuIQXBDggYP861FBCkop6ZywznNdkFFo/a8JU9rTjfsDKdvfvnNO2sCCQMEfWmh/MIDZA6cikln8pAGYDJwAa1TR3cyW5IQAmCQTjPWsi8XcSCSozkYPetUMbgAHHTAIGMVlanEIwcklj1JNLSR5OPXtKEuXU1bGf7RCCAQAACff6VaUhc9R6j0rL8NEy2pO3iMEszcEqPX1rVVo3tyVJAbHHXI9DWU2npc/EcVQipuMmriIFdiGPy8dOooERGT0AJ25H9KVIyXyCuccZ4qRjhkIGcnByelVGUYqyep59kvivoNQswwQOe5GeKnEe4MxAAA5AHP/AOulBAwVzn0PahQpZMkk9BnP51Mld3FJKWq1GrCSrBHCt1Bx0q5ECYMMoyQM8dx3qEp5T7Q+e4qaBztYMSGzkYGc+1aRjHZp3FyRi9fdfzF2mTLuenGAOlPSNcbgQFJGeetPjG5AcYJ5Kg9KYbWVgQMAAZ5OMfh61m73stjVwqL3rklzaISrxBt2MHk9fpTY42jYh9rk4yyjgZ/lViH92BySe4NMkjHmBwMEegqea6v2OduUdG0PKIwROpPy5z0pPKBJIwpz93vRMpgWJuSZRlRgjIzgnn6VKkDR/vCefTrmi6a3KjZ72EjJIIJOR2xTCBtJLAk9CPSpoEeQSO+1ST8oxjA+vc01rcPjKhivQ46GsZO/VlO99FoQAZkAIygHJ9R/Wr9ugVimPvcjjIA+tQm1kAUjaeRnj9asxjcQScHHQU4ys9vxEpRj1syQqEDhgrkkEEDp+NNEA8xJWVmGemSM1MrkIVCAnHDdc57Y/rSRxER4II4JIYng1clzvTQJPmV7jRF5zg5AABAHTFMZUGCXIA54HB9s1KF8tcE4I605YdzKSTkDGCfWhK3xIy1vdalFrcbsDhCTxk8Zp8dsNxAHAq4dkzMAMYJycYwRTwETHOfStLxa0KaqT1KjWvlTFWjG5Tg4xg+vSkW280BEBCKeFx+f1qYogkJQgB+o6fjUiMY2BHHGAc1VrbozcIp2kitHaKsshckjACgjGCOv1zQsamVnKqcgAZHIqwUPHJJIyaGjBwUUDHUD1ob5pcuxLpPdSI1gGTjgYpfsxmfcDkYwTjrU0UZkjL84UlcdM++OuKVowrKckHHqefwrFu112CMf5hoibGSDx3PcU0xgMxCnkYznrVgu2CpQjnGT3p8SCDOQG3AAD0NKMuVXuzW1ldbFZEfzBwAmAQ2cU9mKTFsAk9cDk0FS2QxaJicbGwMf/XpXPksMcnPLY5H0p88pdR80dNRuQN2R3zjOTTSQ5GD9OKdLEYicDCg9PUnrUQ+U5AI9cd6UXK9/0Kac9f1JQAQQCM9zScAnAyBzSTSY4IYHHanxnauCOOuMf1q5SkzNwXYr3aNKRKQQ6nIfuPeohKADhtwI6gYNXHdFjP3s4OcHr6VVKjzATgkAfKDgU/ZreL18yrrlshjzB5toOQABkHPbjmpQqhw7jOCCB71JJbGNyzDBYZAxiq8QdzjcOOuRmrUFFbmXs9UyUSrIS6BgAcZI6GjeASB/OkaF1ZNhUZGGLHv7elRBX3vgjJHJx1A96h+91ujo5Yy3RaR1cEk5IHA9TRKSVbGSjLhlHcfT8qhRfLjMp+bB2hTx+OKPMLhgcpkYBB6e9a89tkRLl6KyHLNG7lDEcgZDHoPb603y9zgkjinzOrAOFUAADjqcf1quUdZQ+MZBzyRn8KuElJczRzurKatF3JZJPLVucg9qWznVsgjHBwe4PYioZGYhcKGJ7ntSCNgpztIYkcHP14rR1lFaGU+eOruPuopVUsER03fdZsZ9eOuDXlXxGsI0kEpcIv3VUdck9T+nNesNHxgscY65rkvGmnJd6fId7MwHK4BGK1oVIzd2rCjr7zPC3i8tiM49M1HuKlgQCCOuatzKDIQRwCcA96gkAY8YBAqnZO1zrSsuZEQkIcADntSjIYgZPXnHXNOjykhJJYdDkdKV5QHyAfwFRuw82xm8qhDA5pjEYGce2ac7+Yhzxk1VYlCeWHtVWtsYTdtCzEC7FTzkdPSp1RWPzABRwPeq0chjRSTkEd6nhlEikABhjgHvRYyLkcW1Rznn9KmAQIAwx071UgwrhTxnjb2H41LHkD5MBs5yT0qbM0gWoHKY6kE4zipiRICvBBXkMM5Hciq8UoC7WB4HLVcimiaEhdzbuOAD+tRZN3YrtMwLyICR1Py4OM9OKhLAqMsTnr7VqarbbSJAMk8Ejt6VirDIHPcA5+tbWtZl8zHKTkYGQe9SohBJIBJqN2KgDHGfSnZJOCeAOlToaK3UcRuBAGD0GDQodolU4ytNRiQB69xTt+BwcGkPTe4MhdgT270zdyTnAHaplI2EnoBUZXa2W6HtVJiaaXMRncQScA+9RBgDgKQeh96mYBiTjj6dKTygFLg9sYB60GLd+o1SNmByB/OrCsGVSw7cg96qqPmJGQKnhAZQGbPeiwlfuOlfkdgOgqeGTzB14J4Oeh9KryRFzkE8HhicYxTlYnCEcnp7U9g5mi0qFMtuJwMDFToxAyeuc5Pf2qrGzkhQGPv14qUsV4yPxpC0LscZZwd2D0BJAxUdwhIDAcg45OM1ArEYByQewqR2YuFIVwx6n+EUiebsMUqHIIGD6VBcAk85AHrU20Akj5uecHpTJQxIXABHWq5Yl30KnlhgRkAkcYpCBERzlmHGDTtmGyDkdvpS8M4wMsvqaFoR5jAXwTjB7jNMdMpuBAJPIzUjkhiDyDSHEoOf4eCCOlTcrViea7qQRkk44wMU1w8GVwCR0wc0FW5UHgdMU0ZYADHXnNUmJ36jpD5o5G0expHA+QHpS5CLjAOeOBQkgzygOT3NFhXJWQrGV6A9/SoxGVGQ3bgkU9SMDOcMOR6055F2bRweopJFrl6ksJfYIgBk9wf1pZUMZwDz3J7020nCElgDkc5PSn3EgckgEe9I7ITpqNrEWdhJHJY8g0yNgzdADnsakdQ+ABxjJFRKVVtwO0k49MVlK0lsby5pWaLaxHZvPI7DoKC4DHOSSMdM0n2gCPAG4Z53DvUkZPykcEHjb2FZpO56PNFpRUhywGNhgg+x7Unk72yc5BPOOlHnHccfMQMkDv70sbjefMJDemelEmraikoppX/yJlUcAA8e9JJGXBIOAvbvTxiTG0Bu/BpnzbScjO7kgYwawstzripxVkIkjZKk4JG0/T0pZF25ONp7ZpURXIdieOBjiorlwrYQ/N1IJqrXHKUoQ1ZIWEYAB5A5461UlZnZSMAZzVmNgVGRj14qI9wUIBOck0KWtjhm3L3rhuIjJBJOecGmbS4BAxg881IrZJwQR2wKeMbcEBm9xjFaq19xxjzLcjjY7yTwCemakRS7spHyEcn0qIMrEqSy5PGBTkcRqMEkE4Gf503Z7FJcvxE7NHt6gYHU1DlWPHJxjr1qTCxkHoGGQyjkioRGI3DA4B6AjGKzi+5nOM76PTyLKkjAEYXHXBJz+dTbgX5A+Y5IHaqYcAnByR15qWGQOpY9Seg71Eqbk7nVRqKK5ZF9dqKQOpG3nnFMVDAoAJCqc4FRQM5OTjB5zjtVhsNGoyRgdadmnY3lS9qroElZmK5O3OQuOKtIFTnoDgY96pWjbpSpIABwS3firfmEyBV5z3I6Vz1Gr2Z6uFi1FSlr5FhSQTkcHp61OrYjYkkZAwAe9QQ72jBOcg4z0zzU7OdjnYAQSQM9ax0XU0qJSvHmC1YEHIbGfQ1fhESxtkLnoT0wazYpWeIAg4yCe3Q9KmjdMMspCxs2VDN8wH071LlFPl3OzDyjTikt0aMEgCZAGfpTklaTeAAB0zjkfSq1owIAzznjvxVvbg7l5I5BHrQlG1jt1muZqyGsTuKgMexPrQzeQY1+bk4PHShXZ2AIGeoIGMexz3pkgLv8xypwORSUYxN1Ll+FitMVYfLke9RSKWVzk5Y5PPenBzvHA2+hFEhc5ZwATyQOhFYzmo6XGql1725mmIqzOXABxgMKjlUswYcFQQSD1BqxPhgBgFlPft71Gjqj5IAz1yODXRGMUk7nl1ZO5QuN0ciFFBzzwc5HersUySWjLkb1xgA1Rv8AAKGMnLHcCORinWgDJkM2c+vQ11wcZa/keBifcbglud98K9VNrrCRSAGP7xwSPm9PpX1DaL/bfh8RNIAjg/u4wCpO3APzZIBz09q+ONAlNvfqxYICdpJHY96+pvAOqC402JA27gcjOMetegrSs7nwFaKoVk3ufOvxE0BtA8S3USoDEWypJI5xz/8ArrkZWCygnlR6dq+gfj14cFzbQXsPl+YoLFtwO8dM+wAr58liDOejEcgjgGqqp73PuKOIlVgnZanvVnbEW7tEFAxnB689ePWnhjBHJEXYrIuG5xkA5APqAaXeYVQ5wP50SzRmMkIxbPY5AHesalWSV0z5rnS1mUyo2jPORkFR1HrUyxRbQSuSv61LFIZmDKPmUYHGOKVYwSoJIZie3A9DmsYzU9QjUi9jKu1iLEkkKOQG7e2e5qvEUnwqDLDhgTkrWzcWivgAipFs4rKMqy7H4z2z359ea1lyrY6I/FpqZz6cscYyxZiclcdB2571h3NgZWfg4PYDFdWQJGBUEED72elV7qFVlJBBkzuLjjmueUkt3+Js4T2fU8/utDBAYpgKMbc9fqaxLqyliCsA2WxlRg7TXdXSPeTzWsILl/lYrzjvnPSsv+xpoC3mkS4PBx0HvTs2rxKdJQVpTZxrQmM56EHHFTRyBsbiQPWta90xYlYhDvHAYnPHU9Op7c1ky2RQq5Q4zkc4rnlFz0NaVTQkt5xPPIjxYCHAOeh/z61d2FdxUDnlQx4I/CsxIolLKARk7jk9/rViPBlQjOMfezxzXO4O1kexRdoq5ob8KApVlxk5HQ/U80w4cjBJOe54FRrKqkrkYB+9/SntH8oy4dGyQFB4rJU5LVbHbDmlsSI6B1QhicEFgePy61Zjzt2LuA9zVNEDAbcg+uOtWgS6gJuB75P60km9DZpVY6vREh3+YCXJ4wOM1MIxJgnAPf1NRRBI0ILvKc8EjGPXpU0WIsYyT6GmqVtboiEY2Wv5k0Mg4QrgA565OOxz/SrJ2S5wcDIzgVSCmRCVBJJ/h/wqdFjU7XlAI64PJ+g/Knzu+x0zcZRsjmvFWkYLzwoSSSSFxz6c1y9pLLHtLAqRwQTj616TIouYAjEZbqtcdruky2sgdceUSQexFdNOUZPlR5Eabw7vO6Q+xvSuBkZzjjoPSut0fWDBIuwrsJBkGDknHAB7V59BKEbCgBjjmtewvHB2l8EcED1+tejC0UmzujUUk1A9j0fU4tTt9l3cz2y4IVk+cjA469fWum+DuuX3hvUJUaTLTNl2BxuAPAz/AE968g0TVjJF5G5QWPDOMY9s11eia4ILJMzytJC6gAKckDk8jt2yfXvXq4au4v3VueXKjKMmr3v03PuqDXYdc8ImLZ57ko5Er/fABGM9gM569q+XtdSWDxE6RkuZp2Ck/wAAB6/T0r0D4UeNheaRegyrAJVKsjAEAkcEemc9OOawJoLlZZ9VvLf7JGkgjil4DAFuHH/1+npXVdwltdnhV6H1erbuegfDHwfaavd3N5ewW9+IiFjgJEirnvnjkZGf5Vo+ObbT9FmFjCl1Fc7fMZZ2AABBAKDooyMY5qH4fLqGi+HkhtnF3Z38pmaGAAFechi/vk5X0A61oa9p6TTSrdRTSyTW5d8DBjA6DP5+3WsKs3OWr2ON62szzi6trltt2lqwQsA023O30yR364Ga4L4haaXshNZWNrbMAxnFu5BlOePlbJOevHcnrivQ5rzSLmwlhjvw7Q5V7XL+aB2BbGCSPQ5rlPFNv9iZBPE5kKAxBj5rBcYGW7YHGT9KwlyvWx6EIqUr/oeI6nYT2YzPBNCOMFl7ntWLPAFUNkghsjBxwK7XxAksodpQXCjC4ySBj9a5iURSKqAYwOp65rzqt781rHuUqsoLRFE4kKk/MD6HP61FHA0UpdUcrztJOcD0J7mrrWyKFYZJAzkcZpgnDPhjgngLnvWPNK25tGom/adfmXtMuAjDPUHcCe3au98PavsZQzEnIGR6V5zbfupdu4ZyMr6e2TXT6beRrdJlgXXIUDnGR6f1rFRlJ69D0f4iUluei3slrfQtmNpXAwCVIBx+uK851W7WNjG0aiMEmIgkZHfj6967XT7pbuBAHOAOWHJ+nNc1rmneaZNpjhJbpIcnH0H+eazkkndySOX2fJJyd0cpLcptBDgluRjt+NUHuMSYDAvjO0HJxUt6i7ysZJIIBIGM88kZ7VC7RIRtUg45J7n2p67qVyfa8i0Vyq77pWJJDgkEZ659qniywJkC7QcDnmq0ytl1wBKQWBBzgev5VWkjcSFEKuSOWUnp9K1Sclexn7SlB3bRfmulnkLFi6jj5eTU6hFjU4Ic4x3qsEH2ZWJKEY4wOR/jRbzoZFJkwCQBk55rO66Ftpq81p0NS1jhguFabc3GNmf6VvT+KJvsX2VJHS1ClTGhK7vZh0NczO4ZtxOXXjOOlQtduwCkliO5q/aK3LLVHoRpxUPhdyHUGDk9doGSOuD3rk9SUsCQOBn2NdTcoxj+Z2CE9c4x9KxbyGMh3XnPygjnOelKMktII469NVKbja/zM3w/cJHcR5Qb1bIJ7H6/nXaXmbm1DgKTt/OvPzEYJjtOEJwCT09s9zXYaVfvNZ+SCMcMcjPTPeuypbk5pM+TtGKcJQJPD2qvH+7kDIu7aQwySc9R6DH516Jouv20to8TGIKpJadkwSOgA789hXk8s0kNxu6BuTuHp2GK1bfVnjjAxtDdcGslUlGN4vQ9DCyjOHIun9bnR6xFAup3MUAV0Ch1VW3ALjJ57n19K5u7TGecNnII7VHcXxmxGA2I2GGDHk/X/GolMszhAGcsRg9AM+9KdRzdpnoqNNrllrYnjuDEFdtp6jaw/pVG5uBHGAhLvxnJxj3q1exvGVAILDHAOQajUqzLlQeckMBkex/+tUt2VkdlKLinyMrQxCVcuuSe3pSXKiAAIuBjkEjBPr7VaknKzBMkkjhWUA47/UCqtzbrMxQOCSfmX0rK1tUXFSh7yKg3FwAo2kc96kdDu3o2ARgehqSW2NugwPMBIBBOMD1qGQl1+TAAOOe4olJJA5y10IfLdJTuYE56jvUmTGzEPg+oHI/xo3AkHGSDxnmj5XOcjJBGcVHvdNbmcH1epE1y8Uw3ksCMbuOPwptxueLKZLA5BbvSyLnagPQYAJqKeSXgZ+TIG0jge/8A+ujlk37yNb8nwsJIiApIXLDPJHA+tQjk45weDTpCwXJAx05PUetCN1KgFR7YxUvzMHOcXuSxTSu8fmyM+0bfmPapVmMcpZVCL1yPX1qFGCgkISc8kYpu4K5AJAzxnoTVJuOkGaOCqK8lcuCVJ2BbG4rg+n1Aq3aTmFlXOYxwOevtWbGQjFiucDoKnRxlSQCByMcUczKi1DdaI2Y3yDzwoyQTnApJ7fc3nDO1vlYgcZ7fpWbIQRvQt8xyQO1XIJnlgKOVYjJDAYGfp2qXyNXsZSqRT5k7Fd4tjEAk55AJzxTVdMqGGDjjaOTTkMoGSAVPUHqBT2UJyBnPILDj6VmnHdDc7ivCZYSqgEgVnwZgkJIUE/LnHb0rZt0MkQyVyR91e1Z2qWG0KVJGDk5P5U4pyerM1KUJplG7jZZDgBwxyMcURwfIQAUIHIA6H6UsjgQB8kkEryMZqKBz5ZfIBIwRnp7Vsk4LudabWy+8uJhUAPTsOlTLtbBI5PX2qosTRhssRuwcjnHtTo7g84AIGRjPftVqXRijLWzRZdsMIyoIPJyOKkMbW0bPuDZHDBc4FUxOd5dkYFiCR1xVtLgrgq4DkY3Z/KpcrK7ZesdExY5ld8F8ggYx0pTceU2CeAPwpkkKy/dYAgdOmfekSLYAm4Djr1rFNv4dTJyUnyyTHzDzQJADuA468U6Fi6jAJA5x71DbO6hkkGCG4wc8fhU8MpSYKCRnJDHtTvy7otpPdDo087KgAHBIUHioNu2XLKQMjKkk/l7+1SRuEvA+AHQnntg9amkuAWwGAOcg45/Ojmur2HFRi13I5EQzFwNgAwBnPFRtI6twd5Hc470kzbOWPB6dTUSsvGwDGelVF83Q6HV3SehaW4KIAVBbHOeM0ktvuQMy5BPK46VDLMvlFXAx2P8ASmRXL5xtOzOBznipnFpbEJXfcsPBG2xiQcDJx2NRl443AHJAyQQcH05prSGPOwF89FIIody8DBowrEdHJ6+nFZxt20LclD1GxuZGjDqQGBbHXB9KJESOTEQKoeTnuaBkxhuAQMHnpmnCQbTkqSRwcdK1bcdjDlhJWat5grBmOEUOB19aaCq4LDt9aRXZecjHBwRn8Qac2AcEE7hgL6URbavLcXK5Plh0FYxyYB5BGQPWlZQGHygjsPX2qJJTtwBj8Kesg4cfIAOQegpt26HPJzT5WwByGwSNpxk/zomnBY87SB3OQaVmWVhwMdiD196bEQqv8oIByCffuKyuio8172JLc7gA5w+MAgjvSmdiNhA5OcDnpVUuI2MoySoI55GD7d6ejyB1OAysOMDv/Smot6s25mlsOYIJUdVIwCDnnPvU0jscKBtBG7kdfoaguRsDGPIkI4znB+tOWcmIA4JUc4rVNrocspdJEnkMNpIPzdcY6etSTIYSu5CTjgkY/EVB80icjIBxg+hqWSQkFWZiMYIJzx6VnJORMGl3Q0yuSCMZ5wKVmQkD5s4GOcVFESnygYHTBp5U+YDtOc5wvOf/AK1OyjszZTbVriSkHAQgEe3emlty/PvB4OR1HtTZFBkJA79SSOaeJCwBZWBJwNxByB9O31o576NmU53drjkt0LFySWIAIBpGUxyAkgKCTuBOTSeb0A5wcg/WnXLF12nOQOp4z6c0uZX0OtRjvJj38raXyMk5wBikEn7tip6Dnmo0jTABPIFKqgk7CCCew61SuZPlT90aJPMRv7wH3R1waYQzgLzjI4zUkpEUYf5jnoAuc1F5wJDDnA6Uc1ny2MuaTd+b8Bs2FGzGSOwPc05JDHwIxwMkMTgmkI3OZSAEzk4PJ9MDvTmKyZGPLx2ByPr9atO5DcuhUYMUJwcnrjtU9sQELkqBnABOM57ilil8sgKuQflP0o2EsRgOCcjjGB/9ahRb2RzRhJy5mSI6EgkfOBzxSzSoAShJI5G4d6aX2vtJ3A9CB0okhRnAyCp5BzS5ZrW5rOejtuP/AOPhFYkh1GDg9adMwRMqABjpUVgSt55cgyjZyQOlPvotgILEBapWjPuaKnGrQu3qilLMDtY5znHIwME+tWVZvLDA5IPaqbyFkBA6VZtZAqtuyEYEgA9/epbXVHMoWd0OacgFWODgkD1p8EnALEnaCoUnPFM8vzVJBYtkY4yAB1FEhG1SoPPBHQUXi1axFpJ33ZOjY5PKkce1BlCoRuzg5IHr6io4nEYwy8+g7ikfa8nyghc5BI5+lGijcfJNK6ZNA+/CnG0EseSRz/jTJ41dZAQzIylce/aiNxG3AyO+ehp5G9NwByRyCelNSk7W2OWcJPVOzObti0ExglclF4DMSc1M4DEgDOO2OopusWcqssi4UbvrgVveE9An8SXdvBbHd5jhTIoGE+pPA+vau2LXLeRwQVSMuXr0LXgTwJeeLNWhigAESHMpIIwPbsTX1p4M8I2XhLSorewVUJX94Sud571j/D7wtaeGNMjhiRHdxhzjJB9c13EYQYjyGXPUd68+vX5Xotup72Ho31ne5bijPABA4ySeRVuCYIpyOccE9u1U0UhiQSBjgVatiZVAcAMBjK55rz5YnmVj1YR5noWEcSsAW2j2PpVllIYbTkAEkDuKiWAdeneo2O1yAc4PIzXNOpy6taHQqd3uTbSrExgJnsP50iPIFII5zxg54pQZJchVBOcYpJXKLwQCMZpxlF2lYpU7ytYhYuu4uADjIAOaikcFcEc4zwTTzIJQQcA1WfO3g4I71u6qStHQcqWtk2Z9zIUyXbK55xWLfkDJVcPnhs849K07mILkgbctuOB1NZV7kINhBcjoTjFcM5NvX8RKjPY8U+LduLiWKZkBMIOCO+ev8uteUTIjkhc5Ayc/417/AOMPDY1lo4pTsBP8BwD35/8Ar159q/w2S2897dmVtuBvYFQSf5/nXr4RONK8WehSyLFY6DlQje3mebLK6kjPy5wRjrWja61LCitvJ44BPJFT6p4bvNNBLw71JADpnDH39B1rNjjdUY7cke1dig+x40qWNwFb2esX8zat9de6lEcgAz0Oa6DSro28iAjhjjA54rgrcMt7ACpLFgoYEd/0wK7uGN4kSX5nBOMseRih80Gk1ZH6DkGOr1n+8bbR3LyjUdKAwWCKSvHQHniuU1LWo7G2hilBDIQyqV9Peuh8PXACEMNwcHIBwQexHpiuO+IenPBcq6gKu0lsN1zjH5V11G1aUWfc5lWnh8I68LXQXfjGykVQCSQAzLGASM9sf4Vc0vxNZxQKfMABGSr8H8vXpXnCKUGQuM9ccZpxlJUYJwOope83zH5SuLMXCV3FM9LuPFtgiYcsADjMYzx9O5rDfVrafUbaS2dnzJgg8FfUMPpzXGM7EDa7EZ4C96tae2dQhAG1dwJLHOCOM/U1lUalrNnmY3iWvjV7KpDc9601w8Mb5JBAxn0rorVgwJILYGemc4rm/D4jktYRnaAvOe59q6e0GMAcjPU15Mo8srKWnqeXCnJxTi9C1DbowQgdy2cYOT7fjUF54ahu8EArx1UcmracsAMADqT2rSt9vlkAh8jg9azk1Be8x8ji7uVjiLvw/c2jZhGE653fMD9KfaahPZToHBVC2C2MkDvxXaC0L5JICg8g+9Qz6NDKjF1B3DGQMke9Ypc+qZftEt1cp2HiQMyhsKSemMYrrtL11DgF1fPQjuK8+utEKS5U4CnIxSJdTWTbMsT94Enr9ParbtZXOi8GrI9itNVSQbC4AI5HP5VrxXybQd4/3c8149pniQqo3uA55Kk5Nb1t4jjwGEhDHgDOcn/Cm6fPq9RciXWyPRjqYRgUcE4IyOA39asf2l8gIbA789K8/j10NglwT25pw14jq4AHG0HNWorqhOpG1r3O1/tfczbmBGeMcYpf7U35IICjrk4rhDrmSccg+9IdaUkgHdgc4FKUbb9RqMb3SO4bVgq8HOKrT65kAx59/wDGuKfXggHzDGMZqtP4g4wHHBPy571mpRWj3G1Fq73Ovl1vfkk4z2JxWNe6r5R4dgCxyM5z7GuVvfEPy8YK4wdxNY9z4hJVmRicDOM1V0lqiGpJaM6DVNf2s7E5J5BBxg/SuP1PVw4ZywfB+6Tw3tWXqWql1IPAY7uvvXOXN1LK5w2Sx4APFZ01F69AautWXb3UAzMc4x1VuSPasK6kMrkqpYngAdvenpazNNyzgkYIxxW5p+kAoN4y+frgev1rRcjYlJrRO7Me10wyDLDLHqp7Vp2ulIh5XAGCeO9bEFiY22hcjPUir32An5wSSAAf8PyqJSnHRbHPOM5NuRii0C7cYCoSBkep9adJa4GcHB6itwWrbSABj35qpJCUVMcnODzkY+tHtJT0aNafK1qY08YXYEQ+vOOO1OERVsgckc571fZN6tg4PTOM4NPt7ctgnk0NzUkkx2u9Smtu4UZHtxVm1tMMc8FSOMd8dR/KtBLEsCQwIAyFYZ5qSC2CyEtwM9+KxnTlD4eoe7F2GxRZdCDgrzjv9RW74evk0y+jlAAQOGYKPfmqYCeUSmC2cYzg9absRF64PbIxn1rKLqUnovxK9nBoj8a+K7nUdOurZnEiM7FSoODzwce4xXjGnQtb3UzuAHYglgOTXq+tQAwkyAgEen5cjivPG2JOxUjB4YMO/wBa9PDTqc3v7HuZDTjTxautB8ihVVdjYY8ds5qncxu08cgBUKAijOSBnOc0+61KC2AM0iqM4zmsq58T2kkIIJY547A+x+vtXrtp9D9Vq4vC0l+8ml8/0N8xhYt3DMAWC57+w9amYIANjM+5eCBjH4Vxk3jO5+0J5CiIKMCXcS2e3HbFdB4e1GXV5CZZQxDfePJIAz9eaFNJq6OXC5rhcbU9lRd2dVpsB/dko6AruDHjP9DWsr71OHw+OWxjP0/wqG3QBIwwO1TkEdj/AI1ba3Bi3YwpOMgdK7LLaJ9tSUacEpIybiR3Y4PyqcgnqfXioEhYy5Qkccj1q5PGUchVEqE4BPH41GpZWKlWUngkitHF2sYyjzOyMe/xDOTIQitklumDjipPDkyQosaybYVIVABjHpT/ABLZCfSbkYG9UJXnv2Irn/BN672Sh8LtOAAc8YHP1rxMc5Jc0EfmfE1Rxap8unc9p0uaSUhidzKAvPHHpmujhmHknjn6Vxfh26Yxgvu5AwRgZP0rrbecMgGeT0HSvNpTco+9I/MJJvS33FtFVOCmST3HT3pJoozCXy3ynnA/zmnqdigHJPrmkaMkDJ46gE9R61SajpchR130Igh2ADbhjgc+n8qY0RTAKkcchv8AGrSIJFwBj3HeleJY0Q4LsO2cYrRPWzQ5U9bLYzZGRyCoyFyOKrNGShTGUA6HnitBojuYbgCe+OlU7qMxOWBJBwMg5B47Vg5yjK4+SMbP/Mz7lUIwDjFZJdvMKkgqfU9RW1IkTKfkGTzn0NZ9xanaSAXYDIAIO0eoqKkp1fjSN1JwlcggZY96MeM5OTUErqWABIBBG7PQ/wBKqSB4kzngEDJJ6n+tN+1IgZScqScK55x6Z71i6U1HmWh1U2pa3sPuiUyAVYg9Rnn3qv5xCZJ7cjNSNcBQA3OAMc5AHYVSuLgSZCgAeme9c8uZato0TnNNX26kMk24tuYnnjcRWHebnwhQbyeBnII7c1fu/wB0cE/MDyc1z+tTBUL4fepJ+9x78V0U3JpWX9feRCfvWvcok5c8EgH1qzbNh2AHTgZ9DVGFo0KhVwDySB0J61owSIVKlMvnKnP8I619LS+FPqfq2WqKoKKZaQqqlAVcAYBP+NNYAEqCACQSfWoFK8kE49xilQseqsWI6ccVttqezFRWkS1GwUDPzAdRnrUkbBSWJye3HSqiygLjHPcHsfSpbd8cbcEdMmqjeTWx1UnZ9yw8wkwSBjHbvUQbY2B0NSB1YYJxnIIwOPU1DIATgHcR0PTP4VvfW7Zs2PMjjCkjnkAHNPScpIdwJIGCD3NVSDGxwcjHH1pygsd3Q5wQR+tY86TtcxUndqRdWV3XBwBjke9NNyVcDoPSq6O59h6HnipF2kliGye/ar5ulzW6SsWpJQ+4gDPXFVNzNkrjAOCfSmGQxSEAkocnkYyaZGCHbLAqTkDFJ663HHR80UWmkGADg5HPGaQ3YYKhQ5HQjsPSmYJVjsBwcqCf61EsmWwQR+Fa7aX1I5uZj55PmIBwQMj0+lRgk4PUg/zolwSFJGW9OKUx7BgBTnjdk5I9Khczlocc/edx7qG5AyQOp5xQMxkAkEE8AHP/AOqhIXXkNgehOcj60uwggAc98d6tx5ne5pZbjkfEgBG0Efe9/SrPIBYjAA4wO9V8eUThcc5PHU1Iz5iwBlvc0+VLR6GqiujBZCFC8oM9RQGCnqDSYD44yQeMjpUixbcBsEnvTu2rfmVZLqKLdJIzwSwHXPWmnKBRsJxwCKeAUwA3GetBcfNgZ7/KM5ppSab2KtdbiW7tnATCtyTnj2qWb7+7ABxwO31pgKO2AWDDGCD09eKGQKpDkEE9z1qKfu6MiEY39B0WxkJblwDkAdqjlUKBnrjgCnKMtlQDxyc4xj+dRyMjsRu2sOCfT8a3dpL4To54qxGuVc55B9qRQFYkDIPGSOQamRkUhXY5YfLjnpTZMMp7c8VjZrU55vXbcqyy9wuST1JxgUxZFJG4ZOMEHvT2by+ADyc9KjnI3B1HQZJKjrjpSlN81/0OStFW5kytfAeWSAMcn6fSuWvbA3lwiKqiVwQCOTjjPFdRMhaPcRyADjqeax5J0tLlJVByrDBU8jPfPtUShpzX2Pj84oxlh5LR6Hn9nbPp/iZVlORETgDO5xjkgd69S8HfFLW9G1KHTrDShcWAlCyBLfzA2e5OMrn3rF1vTYkuI7qFTNN99WC4J45r0z4H3N3c6odUngEVtLEYfKCg8jgbj3wcnNc7qylH3Vr3P52nKUKsos9rudHtdV0p7jyTHcG2OyIEgoSvK/Q+3FfIV9MJNHnhjIeaNmiYqONwOMe1fZlzqaW9qQ8qwBwIllc4G4ggDPYnHH0r5P8AFOmto2oanDLbNaqZ2wjAYJI5P45rorP/AGTXV3PRwTl7XkexxukzytcmN43WfbkAgngdeO9bSySxxkykYbv0/Sq97iCztr+IvGykKGGOMkA89uKsrKzBWdzIGO3JOa4o+601sfpWS4tzi6Se3UmjaM5LjgDhR61FIvmEBz1w2V7e31+lBOwnAG0HgfXvTpgGjwCOOc+lap3Vj7Hl05XqTRKFHIzjoQcVnapgqzHBb0NXLd1WMjIQKOMHkmqepKjQF8Ak8Yz6Voo30PPxqcaTsitoM7PI8bgKMkcc5HvXRSItuExkhjt4GcE1zGgbhd5AHIKkH0PSuvt34MA/1oG45H8I61nyRTcb3PxTHybm+ZEaHcpTIITGcDBPuKULtJLYI7KR1/8ArUAImGDDDfKCOc1MYkRQTyCM4PpSUJLW549uaN4ioMx5Cq3cKe4/nRGpDBtwcHjYeMGnRzN5TZJ4GDgZ4H60xIxHjDZJx3pT5/ssi8rosBSilgMjtnjBp8KsTlhkE8j0ohRgQSW5GSMdKmYgMAE+UjOQeAfT8aWrWrNrc2ieoLMsTs24ZBwRjoalRyFLM65PRQOQKYhjGFYZZuRTljQnJOAeD75rONPkfMmZ+ylB3uJG+7JJIJIyakEudynnHQ9KNiggEYQDBzzSKEEmQMjtzyBTbaFokSDc4TzTvA5AJzjt/nFOVAx5YlQc0rIgRZASAwBI9PanBFOzDH/GlTvC/L1M4xcH7o1NkrMUDAjjJGM/n2qwY9qhTxkcgjOajVAp35LEdye1WkPyhic4GTz0oXXmNfaymtdgjD8A/OAMHbxUxtwmWIIC/eAHP+famrICmEDDPUgcfnT0BQ5OCD2z0puzeiM2k3sNVdr89+wp8kis5VDyvByPbpSvFGSjsGJU5AJ6f/XqFsNO4iVtgJ27jklapOSWvU020aFjQ7cHGAe5/WlOQoTgnAGTxj/PvT9v7vJBHOevSl2eZhiSWJ5zzmhtrTchqN+w0qUA24PPPGeKcIizDbgnPUnFCKUc5GcHpmrCkMSsahc8ZAzmojVlzctxKEo+8tUNX5MqoXJG0naDgfjQLZGcGaMS4Hy84wexFLECrHlg2cEFenrUsTPE+4nGORkZyKJXvvqR7OTldoqngEYx6UilfLbKqTnAO7GPSrTqCJCpBDAAA8ke/wD+uq6xFTuzg9KapyveX5hKMoO7VxPmSPJOD0Ix196YHIcgAMCMYIB4q4QuBuwSeAG71XmtwhHGVIIx6mtOWLRtyu19g3PiMMhQqMYbgge9OTEp+XAycnj86eqE5J6nkg1AsgVywcOpHBXpj1qEnfREJJOzCbDEA8kdCRnmmlyGJODk84GMfhSvOiAljgkjB96jkBaLOSGwcN6UpqVOXM0XOnGLv3HsTJGQRgA8M1RN5sX+rK5zzuGeO9NE52IuWAI4LDFKZMJkcnNDnJ7ESgktB+VbkkbvrT3nAwgQsMckYwP/AK5/pVZlDNnP1I5xSeaqnkndnrmrhJtNMy5ve5bWLGI3y+XBxjaOhqHaoG4k57g9aaJWLAhWVeSCKibcWc5wcDHPU1ahG97jcFvHUnILZbcxyOATnAqOMGMAttUnnEY4A989SepxxUSCQRjzcZxng4p/3ogRzxjrVP2n2dfmVFuWl9Rbh8SgZOScruGM/SjPlbTkk4+YEfqP8KjZ5QygH5GIJ4z+R7D6VI75P3Qw9CcVLqa7Ga5m72siQSo4Db8E9AO/vUbIyqrgBlLYJOQRTNojBAGTncT6U57kSrgDBxwcd6Ts90Jq71F3qwwc8HIwOtKrA7gWxxwQOQajQnzQWBHBOaUOzyEtxzgE960jGDV2T8KumLMsgG7cCB1wR+VEb7T5uM8bSpA5z9fTrT2Ty0K9FPQAZzTPK3KQ4O3of8DWkFFaLQUm5aMkwkijGDjjOc1m6xAt1G6FcJt4I7nuMVejDRtggEN1z2ps1qMHeu7HJVu/5c1upa3USEpW0R8/eJLNrXUZowuFVjggdR3P51iq5Xdke/SvQfiRYeVeO8IV4lOPlOMNjJGOv/6q4CR8gbgQxx27Vq9r2OiLb1ZEHLIcgp34HWl2r1BOfypfvOCGyF/hpHbdnAxgY61mF0tWI7bRgdBURXe2SST706NMo+OD05pGZ0iycZ6Y9aZk/eFDBuMDI74qYHy1DjB7YB/pVSMh+oyc8AmpoyORgqSfWgjcsRDzWLEkKeOmcn0qddoDlGwcDPPSoIDtQAAq3tzmnJkPkHIqWFkWFZw/OCD61bt5FDcHK544qsXXcCxCnjAByDSRyusrBiVAOCF4BrNxfQSUU9i7dDzI3VQQ4GQM5B/wrBlR1cj26A1v+YYxlSQD1zggj0NZF3GokZ1BG4cmnFyWjOpbbFTgKSxz7Dmm5XcCDyB0p6ADJY59OKaimdsLwT0yPStCGxA2QT0Oehp0TZU5xj1pCpjJBww7YpzNgDBAB7YpAt9RwPl88gZprybskDnPSmyZUAkfKeAetMiGHIJAGOvrQS5a2FJOQqg4B5OKPlc5Q4PSpCQQQueeOBUJTaxIz+FXcQnAyMkkdMDGaVW8og9c4yKY64IB5zwc0oxkAjgU0ZW1sXDINoOSOOBUe7LnPXtxTBJlthxt6inowdycnjgDFK4dSSOfY5AGSO54xUrRlnyHPFQqQxIPepQSxIXkdMkUtw3LKu4RVBB3jnntShQrkjnHHGeahUNDjAz75p7zEYIHzHoB3qR/IlJ35IAIHGDSNbjBYkqBx1pkcoXOWwSePakmkIBIJb61eiKXK9yJlUk4HQ457UjnaCVYEkc+1NJO48ZycniolIdyBzg88VPMSnYHIIXgjA9KiEjFsIMZPpVl0xyeOeOajfIyAADnr7elCdwdxrRtkEMQQeucU0sNxx1HBpxJyRu5x0oaIhQOcMcmnYkYpJJyCP61I4BKggAgelK2Ay7sYHGB3phc7iAOB1z2p6giQOQCuAQf4umKbuA4IJJHBxTMqSAD9BTlbMvHpRzFczeg7ygq7+TxyPSrRlR4wMex4qsW29Mn0GetSQqGyT1I+7npUy2NacrPQaSQRt5IPGD0ofB4GCepzSsoUbgQRjoBTAwLA4I7Gs76HU2yaLoMDnrz0IqzE3zZOAO3FUo2IJB5JPUH+lTpJhvbFZyR102ktETRIJHKoSoPAOB/OkKgOWIIA+Un3poYrkkgbulSxs77t3C9j6Vi33PRupWXKOVTg45HfFPSQBQDn5T0J459aYNyxvswSKcMjHXLDk1GjNk2tkOl8s42jrz6VAVJboM9uM8VLNMu4AgIoXnBJzihDuYADgd/WqSRnKpzaN7DMCIfMSRTXYMhwMjHA9qlmIwoKdTy2enpUYCeYuDycnHtT5oohzlsiESGF8g8Y5AHQ1IHYKcLyRyTRjMm7gKeintUyKADkZ+n860jKLIXM1ZFfeOR1AByMdKjjXcvYuVxn09KlkQDOOc9gKjCNEoYDAPXnrVt3OaUVf3iYblRRySBzQkoJDA5Kn7rCkwGTKEgHjmhYztBAz2OD196iLUehMqTkrxX4kjgS5Y4XnnAx/KmqoVMjluwzUiMRnkY6CoGIMoCHB6HilzOXQtRhRSkzQjy8W3oo5K1bjZVRiRnjGfSqPmkAdznGR6VZwTGVHIJwc9xWMlqewsS3CyQxQRIwyCGHI9R6VZhXauC+CwypA/TNUZYygAAIJHHNWbbI4yQMDGKmULq6Rpg613yI0Y3MaYyMJyW4OeOlPU7mkQgOBgbugPvUCQhVIBB3fMAB1qV5gABlRxk7ucge1Yp3dpI9Vxk97EkWUYKSCGGORUtpGInYh2JKlcuo59jnt6GqsrZlViQMjkDgZ9cdql2iVSDjawwRnqKJxSeiOamrycJFuAeSQrgggfdHtWhHOeAAMngZFZsLMGjCEcEg7jjC9setXonSZ8FsnOMn2rnUuX3kevyJJakjN5ZMLYVkwrbfUDv70Mg2EnOAOSpp09tsJKhss2Wzz+OKieErKUjJKgbweuRV1ZN+8lubwi4qz1I9w8wHPyHGAP50y8mEWHJ+XIGccZPAqRER2wzbT1AxnOOv/66Zcou7cuSOwz2rOUVb3mbR2cpO1indMdpIHzgZOFxn149BVRwssYKuCMDJAxk1buVJjABxg5554qqUPmcAqPUHP6VtTm7WWxxYpOKSgtX1IbpVZVIBBAx97+lR2fyvtIO3qGI4+lSyMjs24lckk4GcVWjDKwGdoHQZzxVRk+h5OKipatmmuIp42jAIJGSeMV758I/EAYCF3wVAycdPT2J9q8DigNwgAyG7EdeK9E+GGoCwvwhLYDBwWOcj29hXo0lzLU+Bx+G5Jc6vbuz6D8eeH01zw9MhMLGSEnCAZGRxyOM+1fHuq6e9leSxuvlhGKqp9BX2ravFqGmgrIjb1JJAx+lfM3xk8MNYa4J0QFHDE7DwAP510VIu3unp5XUTpypPXtqdhKU2BSoyAc4OcH1qKJCkQDkMCeMHoe/HallYBQGYFjwQAOfw9KWAB95YDIHHHWuWai9H+p5i395E0Sbcn8asmNWA/SobZQQSSSc4A96syRM+05VSDwcfnVRprl0N3KK+FEEjGBgNgYnOWVc59jVSSGW4cEnHbOc4rbMK7FdfLJHUMSP/wBZrPNzHHOUcfO3zLtOMDvx35qJKKVtjqjWsrQhr3GQwG2jKlSTnnd1FQ3NsGQEFQoHPHINXvM80lQPQnP86pXIeRjGi7QGJJx1I479vpU8mnM5FxjVqO7dl5mbOYLBURgA7HgL/wDWqGeHagYgAnJANWxpfly+ZPhpz/EvTHUfj/Kn3VvgbsZ+gqlOS03Om6n7iZy1/agEuWGD/CBWc9k8wBIIHfIrr20lXIaUkA8BScYPrVuPS0CgjDBeQVPQ1T721IqUadKz3kedT6cWUZTCLk8Dr61nPGtuxBBB7DHSvQ7/AE51BCggNnpjjPeuVn8O3ErsJDgbjtO7JIHr+lcsudu/KddNuS5paGGJFwRtAA6EHrVhJV8glpBGVKgKeSwPoKtT6K8Q6ZB4Ue/+FVLuOVWy6YCgLjjP5e1Yyul5HdSmnFpfgWBMyIV2Y564qYjcEKkK7AEgc4qqj7DgjIPJBHep1cKx4GOhArDd3Ssaq1uYsleC/IyfXpSxv8wAQu55GMcAdcio0lc4OCAeMYoSQGQgjBAwSTjn0oSjuzpjKMnaxdt33PvD7cHoD0p8pV1IDEc5JABzVdWj2oAAmchvT/8AWajLg+qnIAxwaJWloyZO75FG5aSZUwpf5jwF9PU028skvLV425HUnHSmwoEcvI5O45AY9ParLuDgZYZ6ADiseVKS1sDimrSR51qdnNZXDrghCccHPH0qKCcqwHLKeNwGa6jxPAJoSTuyuNuBkBvr24rkIgLc4IOwE8A8ivShOMldHnU5ylJ03pY3rDUvIKJnCkgAE9+9dZpWqCJ13klTwQDiuAtJC5DDHHbPStu2uA4wwBHbJ6e9dPtLKyPVh7sdtT2DwD40GjaodhMaEAsATyM9MDrX0LdazZeNIdNitEgMSRGS7UjlzkBQAepOM4FfF2m3skFyssRwThlIbJOOpx2HSvW/AXjCZLxFeZ1MYBBX+L2z+dejTqqWvU87E0FiFfl1XU+gtf1KcaBbW4srrSnUMNsigLjsVAJ9P5VjaX4lnt7KX7dPJLP5YiMka5xxwHJ6DB4qzqE9p4ssxcX800tqkY2qbkBw2OMlSDgdwPf0rM0zWbSzM0AMZieNoSpGSCeAcnPOecn8xWiqRaaS1Pn/AGc4Nx3OL1KWVpTNc3EUECEOyqpGAD69+T/KpNQvLe60YLbgxjADENnf759KTW7iBLmeIFZNyhjGQTxnBBB47dq47WNZEbvGEUkDiMtjAPQj1PtUTkmlZ2OylCo0lF39Slq5j2EPKXJPyxrwB+Pqf8K5hrdJPmMZjjyThhk8dOf85q1eTTbyCMgjIwelZ7TPKSu8kqOQe4/rXFUnOWltj1qcKaXvbiuB5bbABj170n2ETxwlsFozlTjoSMGoJGAYqoxjpk5xUttLJtBKkE9AT+lcnM27OOxq6cKitF2IJrXYxLJkj/Oa0dLvhCyOAu9WDKRyc+tXrWJJ0KuD8w4J6g1Tk0d7VwYipLH5QTjn+n1qXTT11QRqTpyUXG50dnrS2qgdG79uakfStR8USH7LDIqKNz3CrkIe3PYkZrE0ixlnus3K+WoOCrkEEeox+Vd5FcW9vYxW1tFJFLICWcMTuOeCAOgA45zU1IaJ7nTWdOpHe1jhvEvhu20R7cw/6RNJHy8pJKnPJArClgUoh2B3U9GOB/8AXr0XUtFENutzcq8ssoO1d3CKO+PU/wBK8/1ZxDK5Q4BOCOnFYRqWbXKcybtyy27mXdqsLF3KxOp2nPAyeg/GrClEt2GwiU8rIGGB7Edayr25KsCFLMWBOcnPv7VIJ5Hg/uJnk4rrVSWyQrxty8yJ7mQTeWGIxGcgY4P4VG0qRKCgGM4KheST39gOc1UDFpAQpcg54GakkmRZA5jZw/PynG31yP8ACm+aS97Q53KUm09bF+WTygA2RuGQuOT71WS62vg53Y4GaSWZ3lVy+MDiTuuOmDVYkMzFHb5uQx5Fc8oQSTuelByil1LVwxkKgFgB/CD+tUrsKiAltqDrhc1NEwVDuYg9BwOaWZ1miYAEDuFwaTdOHvXN7KpHVWZzOoQqGBztQkliQT27D1qbw7fRRT+QSwyeAQSP/rVY1izMabj844Khewx1+tYlpP8AZpweik9CeR+VdVJxmtj5THUXB3kzrdUtt670Y4ByMCqdnMJZl8wgopGR6mtJR/aFgh2AIFAyfz5rFYfZrkc7vQjj9KUXdu6scFKoqc1BPRmzDJBHI5VAozuKgVcFwkmMrxjscY/xrDlunIwib3I4C8fnVm2ZlwHKjPXdzUvU+ppRgrcpoSQK3J4U9yKrToBJkZYDjNWfPVgsRIDkcAnk4qs7kzPADvK88jAH41mpcr2PRjFOPYSdQIYsjBQkqw6jj1qpEpml3nIA61O8okURuD8owBjrThCI4lCABW6gdvXirTc3dqyM/e3Ksxy5IPVeGJ6gdPwqmAZXKliX6gAdKvzIqsucAgbR9KpSxJ5wMZGR0Iosm7bkvnte42NWDHOTjnk8U0zor4LMjEZDKufx9KfNC8EOQ25iMjccdariISRbjwR0A5pVJaW6kRlKDvHceJQHLAFh0zjHNNO+VywcRDGQO/4U5CVbDAdO/NIxKHgFgRyc9KlS011E0pSvPQGA8sNuAwDk9c59qprIHLLgBgARmpo2JJGCAfUYppiQHGQT1zQnbS5TbesYiIp3fNj6GmO4RjuBOOdw5x249aTCoS/JPHfPFOJDqMgtxwSMYNZt8r0IS0syR4gyAgg8c1PZNuIjfC8E5Pb8Kr8rjglutKEQYYkeYSR17/Tt0paya0Kg7S0hoXkRmUhMn1KjH1PNW0Bi24O44yS3UVQhcqwDDgLzj19qvJjYcHoBjH6Vb7C5FKV0rDpQQdxIJJGQD1z2xUQJRyshCkHGGPQ1aVA+w4GcYB+tSXOnTwxNKEMoUcqvJGKwdrXsYTmqb1dmFgTuDlASSQSOM+n4UmpwloXbBY4wAD0qmk7wsXMchAAwFGeD3rQnDXAXLZVlJK9uauNNS12NI1rpNM5+1Tz4WBRgTkhW5IA7+9Vo1dHdQRyD17fSrs+ba5IBOVwQPaoJ123BcoEDZOWPPsKIrkna50ucqkb31CO4ZnAyV4wfpU5WMAEYXJ61WDj+Fh83X1FO3Ewn5fMO4Ar6D1rST/qxmoT6slmQggDjI696cP3BChgzEAnHOKYsucEjJzx2xxSiMk7hjOO9THle7E6TfvLqTrKUB3HBPQAdadJJuXBxg8ZHWm5H3PvkdMdKZFsO5yCdpxn0oktNGEIyTsOLlXQ8HGMj+dSfaAshccljnBPT6VC5GSF5ORwKeFE0bvsCsDgY4PHXis7I6X7ybehKB5r7yTuY4O70/wA+tJcjYpJIALZAYjjtiq5ml2uoIzgAMRnFSRsHjcg5YgBgRwfTrVJRZjGV3qyYRq9v8z5I7e39aiii7Ke2cninCMgZ3ccD8fWldHJBBwD3JxVfF7qR2NWtLoMADRsGPzDpinBsoAqYJGCVOMe49TSEEEk4IHXaaYZQ8RwRuI+8oxms3L7KM5cylzx2FA3SqSCUB5wcGpG3cMC2O5P8qrnzH+6CckEc4xipGeVy4YhSCM47nPp2q0lFamLq+0laT+8R5d6kdCOopIV2odxy3bbxSu5cgHAJOOB1NOjUZA3EEHkEY5qOZO9iZ0nN2i9vMRGWQ/OSOwAHU0syhduCRjoAc5FKZBCzOrDewwAR09xUEhHJUnAHI5NaODauac8oRsxHVmGY0ZgCAzDGBTgrTNsyWJ54Gce30prMcEAkA9QDipYQeq/KcZJ7kChx5UjFTXVMTJhUmRzgHIJAAJPb2FNWQuEIBBOctnoP6mluMFSGOQRgqe9RrIFjKuCBnHpSd3qa8+lkh7kRnk8Nxux0OP0prIQcgAYORjP5/jUqYZSckqOAM5pgykrHcXRgOvYjgCobbXK0c8nK+pJtMiYBORg8Go0jUK67ijfe6damRkUSEk5IGAOxHWoJAHkJcsRwAfeiK0sZOnJNSXQlS5YHahALd2XOKURgqC5ywxkigKCuM/N2x396iYtkqCQucbeOPxrdJI097m95bkzZAySuB7Y4/rSsu8gqWB/hOegoVj5eSFAzwByce5pjkq+VOc8Y/rRZIa5YaIeqiEYlO8nnOOCKhBQMFGF3HABP9adJMPunAPYZ5NMCglhuIIPpRzKPQcafNqSIjFgBkEDOcU5pgHIPJAPbPHfioppCChI7dR6f1pgcOVJABz2Oce9NSSBuS0exLuMjEAEDtkdvrTwQiqwP3hkY7+9QyRbQWQlieuP5VAyuxUqAGBwARgfnWcm3qkZOoo/CixMQVAw2TyeTSGIsAF4z1p+44VRgggc570iymJZC+cjoBzTi7e8RVnKy5lv1GFjEAhxkHhqazE4BwOeopyKXJZ8Adhj+tIGDEEqFKsMMp5Bp3aXwi5uWy7/Mad0btxwecUjFmky2efQU84wccEGmFz5QIxnNJKV7kWUXdsWRykihAuSeSe1SAnHNRIS5+YAHPUdQPpUkTbIAWPIJwnrV+qNVyvXmt8hvmAujjjB5NWrlhLsdTuQkZYjjp0/Oqj4WM8ck5CselPsMzrsfAIPGOAPr71Eo+7oa0pLn5d7kU8fkSEMevzAAA+2OOlPt1EwCMQADxg0x1dJXBwNoPy46DvUcUhXBQqUYhsg5J/wFOEo22MK3LSq8lixOBCxCOSGyMDPNMjmJbBGCD0NOdyyt65yKrqCWB6GiT00MJ88XaGpbZtxyCAR2xQ0gdTgc4zg1WMbFiclhjkZANW1lEkWNoyOpHHNKGpX7yStewx22ICSBxUttN5i5ByMdVNRsdykqCSp25/8ArVJbLIMBEDuxxwMDJNXyxbv+pzzpxiaFnoz648cClnLEDKkAjPQ17r8PfASeFbSIEbpywYu3BDVkfDbwjHY20d3Og+0uA24jkEdMHsBXqUMTNiUdRgYJ/WufENU46M6KVPnasvmWYYEhj2oFAzkgDvV+0fawyCABnOKqW8L7eELnOSox+NXxAOHIOAQQD2OK8WpJJKR79On9iTuaNqUOBksM55xwa0IIhu46iqdqpMBdATnqMcmtK3RgBlecdKNZK7RbppO8fzHyKzRnaSDjjGM0yCMucuc8d/51bWEOAdmCOAasxWLBQCMBvunOOKxjqr3LjZbsoyRxxruBJxyduT+lQOFkjLAHHfjOK1GsnDEjG1Ryc85qBoNq4JIHpVuSez2LSilfmuY8iiMjHcY+n4VEWLQhAgIA781p3EO5xtGQfXj61VayKsSThSMbaS5pS12Zs3eJkXETbQuOuOc9KybiARsTjfg4IBxXTyx4JBGB7VnTwgxlSeSO3FWoR9SIy6tHGanBvAHKDOSAOo9D61ymqwMJnJGAc4yOOf0rutciQRhQCzk5wAeg5PP9K5S+iRQ/zYwSp3dAew+p5r3cFTXLpofp/CVSLpzTOLms0uWYMCCCRgr196wtS8OQOwEe6Ik84BO78O1dlckGQAY3EYBz1/8ArVBdIW5QDPGAa9F0z6yphKOI0qRv6o851TwYbdRIjjC4JUjr3zmtewhaTSIlbkqMnPAJ9fauxvrWOS1dnTjacjrjiszT7ESRPyAu3oe1ZKEm25HjUslp4Sq50VZPczdIuWtZeAcrkgZ64pfiRbtfaVZOkUjZOX2JuBPXnHPt+FVZENpeFTkhTwa6bQlS7Mm5uQNx3Z6dMY7/AIVpac/cR6FTC/XaEqE9L6HkEuj3UpQiNgCOQVP4f5/wqq2nTxghoyCvD54I+oNe9Q6YsZdAqsqkgEqOh+tUpdMtn1BcqHBQqQQDtweAfUnNL2c3aL0PhavA1OOsaz18keMQaRKRlYpXyAylUOD+NOt9Pmtb2BZraSOMsGGRnIz69D717m+nIQCo2ADAQAED3+tcz4t0WNrB92YSpDKQOjZBx+NRWjCnD3tfyPLxXB1PD0XNVG7eR1HhzM1pE4jCBlGBnPA4rq7QRNGU2AgnHPfNcv4IYzafBGeXCgkHqPUfhXYC38qIEKCCRnivBlK8uWGh8fStC8GvxJLcgNyOOnI61cjlC8bTz6DP6UyHJwSCRnpVoRESptHJ461nUioe9LWxNSm3uKIQRl8HB9OnvSnaylSOPWrBhPG4Ejvg1L9myoYFSD2HajnclZaficrhyO71M9rYOMsAfUgVn3Wno46AZyORW5PGxBXAYHGffmomgEjHcPm7j6VLn/MQoveT0Ryr6SwY4+UY4Iqg0F3azjy2KKOQynByetdpLaKFwAB17VWks1MZ3Ln0IFEKTTutDpdSXLocnJd3Uf3+VXBBJ6mo01qZCQXOfUmuml01JBsZAw7bgKzptBQDCqTxxu549c11NcqSbuY068lpJGcutTFsBvlIGD6etObWpEBAOWI4zTTozou1BtPLAA9PeqraVOqiMDKqSwA9T1NKUmtmbwqdWywdReQcnafQnGKotqLo7oXUgE8qfWmHSbqQMhLDHGW71HFoksShCGYDjIBNc3NKT2NYyTTk3axVutSy4AfPJ4z1/Cqk95K+NgGMc5Pet+PwyxMgcYKkZII4yM4PvSPorF2GzAxgH3rRzk1ZrYwlVuzmprWWdcB9u4fxDOR3AH9asJobW6q2S4KgjLcg+h/xrpLbSwCUYDcvJye1WobAMfLAA5x1xiub2iTbOizdkYNnpgE4Z03gAjaR61r2lgQw4IyOnpWpY6Q8YGQQQTkkk8VqwWJD9ATjpislUVTcmVKMXdO5kiyZSSqgEEYI6/WlXS0RPnwXJBHOMf5NbgtihJHGOh96imjDAnGMDGaum+V+9LQz5L6SdrmFPbb0GMLt6HHQ+tUGjAIHBGOorYunGSCo6YG3nJrN+zkZKghm5Of5VrCUI9blKi4q7M4RvvbAJGQOePwrRtLPa4wCAR0Ip0UA8wZGBkdBWh5fZC7L2DjH6Um4J36BKEkRNaAkkHgDt3p8FoglDFQ5AON4BwSMZx2PNWLaNjlnZkIB2jGMH0/+vUiRFQCec+nNS6iautDBU292VzApITbkryB1ptxbrJGQenfj9KuNEHYZBAHocVHcEQBRnIJx6+/4Vm5L7TudMaWmjOa1xHe2KCUrHxkD2rybxXcz6fv8oBVZsAk9R34HNexazaSyxFQAQcZGexryvxlppe2lyQpXLFs9h2rrw6vZsblKD56crM8+lvDcyFnJUngFu4FQkOxGw5A6EUKXYEId27gHH60+C1lkkkjjYrIi52gepxX0HLGKseW6lWtUvq33K5UI5BcswIPB4P412fgKcRai4MZWORMge44yP61hab4du9SjHkoxOM5kXGT3/wD112vh3wLqllfwTT+XDCi5Dq4bn09jx0qd2mlqj7nh7B4yliI1lT92+/8Aw53tvCJolI4PX0pjsGYoXGVPCg5/HNPjZ0RCXjC42kY5Y+v0oZAGyQu49wP6168NI6n7vGc+QrLCCd7u4IBwMZ/CgR7mDDJ5Hepp2BO3aD64zxUfQeWG2lcEHrkU1GMWcjtcqalEjpsd2dcZIAHT07Zrh/C6iy1O6icBfnLHjGM9q9Bkt4WjcyvukY5zjAPtgdKw5LGJTJM8Shg2NwH3h71yYqk6kW72Vux8pnuXSxNP2iex12kzl9iI/AG4hex9c122lY8hCDv45Yd6810B41ZUUqCTkADk16PpEf7vYrgjAI2npXyULRbUV8z8dqxa0TNQIHfILZx0J/pUezBYA4GMZzk5qxF80hGMDqMdzQUBYMMcfrWcouOqX4kKElr1I4gY1zn9KjkYsRsOCTkgipMozHOQR2PSo5EKsHGR689RTjW9mtTbX+XUY8oRyZR+6xkkdjUDzLLECjfI4yCO4NJcMWcADJPO3FI8DzKSQOeTgfp9KSr3lo9WZum2uZuxUki7r+GTWfcwOjEEnYc5Oa2JBtixjBxxtHb+tUJw24KRwRggmpdottyJcE9EzCu4CrAKMA/MD/Wsi8TYTtHIOTgda6aZUjcOAScgFWPAFYt6N0hwBjnrXRCa2SZKTg7WszLWcNwSBioXmMWTuHTBHrTJ4MSE5CnI5PSq80gViCCSRwfQ/Wo93oawTfUrX0z+U2wKrkjqM1z+oMH3lznHP1+lass2+MjjcnQk96wbsmSRupwPTBBB7V0U23JJP5HrYaMZ1Fy2J4YkZdwVU46AVYVQuWY5UDjHJqNIiceV34wx4pY1KxkNyVPDA17Kk37kkfqFCneK0V0SSquFwcAnOfanSEnBBJ45IPUUiKHQ88jtntSMhzknJA4APBq17uiO+OiHowC8HAPTJzUkbMcZA47iolYMRyAfU8Afj602W42vgKQO3ritkmo3sWpxj6lxFQMQVJyc89KcQHkJA4xx7VXjJDq+45X5unQ+tSLJlyxbYAcYVc596lSjuzWNVLREpYeYUONpHBP8qGI4OeD0I7imGLzHJDAnj5T359akEagADqccHtVRfNqvyNFNvVCJgMAc4z19fanFVcYXjA4pxw4AOAM43Z5/Ko1UOpXJB6FsYxitVy21JU3IZsKY3kE59KcVwwIJBz0UinFSxO3kAetNLDDZBBAzwOtJyitLM0kkt0LhmCpgsGPAHY+tIsZVc5+ZQckDrS7yy8YHYj19qjdHQB8MSBuKqMketStdkc05civYUkFhnBK84PXNEnBDKwII44qMoR12g9c59eaEyxYdAcHPrWy5vQzTbV0yVHJBHqRkkmn7iMHdyTgHPpUMcec8n65qeIkM4QgAHBzyf/10J23Zqm2Ko3OAxJJP5VIuSAMjAGABUSbd2N+cnOal+QMQSrAnPWq3fMthx5k7rYfEypKSeDjIHanMgfLFiATgA9qiIIIOBtPQA5xUojDDOMjHQ1dl0OiDUiKTgKBkjuc9akWQgZABGOD/AFprb3QBVB2nnjrTshozlGG0+vXI6VnzdmEp20QL8pL5I46465qXAZQpx1LAE/mcVBEzMoBJITAOOgJH8+Km80rllJBx1HWndLVjSW7YxlCRsobnO7OfeoZcsMFQwbuTmpTHu2g4yTwSaSRsZC4XJGB16da0c4voybx6oZEduAwyR0x2pW2s4ODnHJpmxyS38PYE9PxodSVAJ5+tTbm2OdqEnZCMAQXJU+nNQMgPJBz1IJp+0CMu3UgAt2z2qN4mI3A9TyBxmpUH9pmcuxHIDvVwcBTuIx1rA1OBJFfGDnoD/jXQFXKBQcAZ6d6xL+FU3Nk5zgispxTTPn8wip0XGSuZmra1DHpkcE29ZzzE+CUB7g49fWvQPgP4W1HTtZfW2umlsTGyLH5gI3MODtPQDqDjmvN9YzHYvcxReaIyAwHbJAz+ua9k+C+rx3GmNHhUdmCAk4Awevp27+teZzciUIrRvU/nPG0PZV5pHonj6xvfEHh17O0cEyOkoMagYcdGH0yTXlPxxs4xf6bCDseOEBySTvYAcgnsf616fP4hvrHxVYWjGCLTpkZ2lcZLY7euDmvHvjd4qg1nxzEiXIihTEL7QCAwAwR/hXsODlBvsjPB8sKicnucTorJc3b2F1bs6uSY2J+RDjj8TSFAXyFwBkHJ9+mK6DTrYmeJVAJZgVYnG0+v1rAvE+y6hcBR8hcsEIwAxPP5159KTqRlCfQ/Q8vpqhidH8SuAO/BGeD3p25ioXgHGcmmJMQu7YVwOMjrSxyFmYEH3yK3p8kYWifdU0lq2PQhyd/U1V1c+XblgeffnIqWQFMFTzkDHpVbWD5lvgAYzyDz1ock3ynFjpN0movUr+Hn26lvRi/yknf0GB0x6+ldgI3VQd5YkA844z24rj/D8BkviEZQDwVPHPrmuvAeNdrAAD5Tk4y3oamS5pabn4vmM5TqOMXYlhXyJA6sNynI3KD+lKSHySCSTnpgCnCHoPv9M+1PKlclshMjGP0GaxcNbs8NKUeuwKSRt2jB7nio47ZRKSM596s7ndMYGV6jAGR/WkYAujhDnOByefwqXyobqtO6RKqjy8EkE5yAD+VEasqAkHDZ/ClVmUAEEEkEgjOPWpdwDZA7cnHNJXf/AA43OUo9AwvlhmUDHIIHNAYoQSR6jBzipFTLksDk9PT8qWQIigOwAXAz7noPqaGow1ZSWlr3B28wKpxyeTjpUVsXSQHC8HIB6D61P5XzLsBLHOAPbrx+FRlRIVAJAIBOe9KXK9VoyPdtZE0jtOC+1YyTgooIH1pqbiwO3ZxkE9KlUtHkgjDHqBxio55XLqAAFA7nNG65W/wIUFH4noSRguSwI2qcYJ6+/wBKkWTaeRuycYHH489qrxqcZ/gJ+YKB+eKt7UVQeT0wfX0olzRWrYlysnDG3QhGHzDBAHWljO3BbJz1pisrgBgeAc4P61Mm4oA+CFOQVHX3p8yl1N04vRobI+05GRk8CpFwXAwM49elK8YZ9oxlQCcMD9Oen4UgZACDw31q7qwRceowqRy5yM4CjPT/ABqfATBHCkcZPI+tETIhyoOQQQSP1pGk8yUsxHvgY/SoVr8zWg5cujaJCoOG4wRjr/SnCQQhSODkc0pgUMcZBzwMUhgLyBAMPnH0odnsYzdNaIkd9pyASG6mo5EO7cAckDgn0qUxOUCMRkeg61ECQSSMnORkHtxUeztr3J5vZq2wkjeWcAZyOlNC+ZGhlQCRSSFI6ehz61M5LDLqpI7gdDTSxkIJznpz6elXddSm3K1l+IB9ylAQATk8DIpygugGS+BxkYx7VCymNsAcmpo2EPDruJGApJ4PqPelzcqTW4rS6IrsNspVuCvUEdKjJQnJBRcdQOn/AOurUkoeN1Cb0ZduGOSOev8A+uoXcSqADjjFa3cdWYWad7alSePd1UjA5BPSmRsiqUzgYzknvU8qgDjk4wQSTiqsrrGQgABPT3rNtvWx1c3u+9oKYAyqRjaOvtSvg9TkE5IpFu2ZdnGxTjPvUaIZC5BPzHGCeB/hV86QnJpJolMSbCVAXuSBjNMjKBWGCTjggZ5oeVWUYOAB0A61HHhpCAeO7EYx7VpGUb2uYSjaSnJ2f3gsoTICgsT97J49sdKbEykv8yllOSF7ev406VScKvI64zTEUrG7hGR8HAwAH/H0/wAKmUVN8z1C8N3uIHaZsOoCnv14p7gQpgElRzjH6UyFzuAlBRCMblGeewqaN1wVYEhh0Pb0rRqL15Whc8JabEQ/fhE+VGJyMnGSeAP6fjU8MSxADG4gZwTmokDwtlHZCByQOq+nvT4mzGGPyk5yuelY88r2UbIn2lna2hTkuHg37gTnoenFTWkgZRzk/wB2hpQ7lCofPAzxT7aGPzAFUI54PQZreUrRUkDUd4smwGikDDHOFHX8/wDGo9gHygMT1DHoPapieSoI44qARNHIHGcHk4JOOaltz6E3SXvIS4Zg6jJBIHU1MA8crAhhtbBB7H0NMX95erGVDNJ8uWOMHHHPQUSxZc5JCAYG08k/4VrFtq1iZTX2SSSUAAkAHJzkVE8mWDKSQPm57UeYWcqW3jGQpHenAoWAwSMcbSK1XM1sRq1ds4v4hWputL+0JEcRjaCcHJ7Z7jg14tN8kx3kZJ+7X0H4jsFmt3RgC+DnAwDjpXhes24tbyUEAZYkbRjrXZJNxu+g6c2nZmW8R8xinSkjc7+QM5wCOafK5XB7/Woi43EAkZAwQM1z2udDceg9Su0469wKYYj1B4+tOCBiDnGeCQKSTjAUkjuaSRO61ImQjaAQD3welSRHG4Hr796BtOcZI9TUQw7AAgEdjTOd6alyM7eULBscE09CJFOM9eSeM/hUMTlsjGduDUueSB1wDlaTYa2uSlAh9SMZINTRu21cYJPqOtVySox0P1p6uXwc7Tjpn9aj3mC5TQDI2BznGOnWqt9AZE+UDPbnpUiMEyFOQBknH6fWpo9jx4IYD1Y5px01ZrGSvoYBJyqsGOOoHanuVi56cdqdeRbHJB4zwcdKgRQQcnLDpxV7l3aew2RW3grjk8kVKq/IcjkHjvxSBe4JPGOaYofJAyPTikK1mSeam0Dtjjmmug456/pShFj+YjII4FJM4O1gNhGBimkkKTYKu0fIcj0Pal+4SWAOe1ELFcLgEZxTbgEZycdsUwT0uhCwkUYHf1qJ2JJA4X6U7O4YA+tJLt2gcj1OetO5Dd+oluR5hB+YDnA7VbUfuwRwD1qtAqKcgkkfjzVhWDggA8EHnvQ1chaCSRMxyDgHpU8B2nAJxjp71AGaQkYAOeNpp8blJE3kZAwMGkCZZYkEE9QMHNIGAUryecjnpTzmRcgZTviotpTGDkZzkikHUcEEhJByB1B7GkAA5IYAdB2Ip2wFc5xnkrTnUyqcc5GMjnGKLXFcjYYUkdxUMeFUFhg56elWSvy+oPQCoZMEkAc55o5QsRTt5jdxz2oJ3AADJzzjtT1IAyRjtmkVQp5HBHftVWGrsjZAeTgH+VLuA4JI9wM0SJtYEE455PrQwAzg5PQUbDu+g1VIYnJx3oD9QTjA53HrQS2wBSCAcEelRMxLZUAgdzUk3JYyApyuRgnGaFZQw7gjgqeKYobYSSF7detKuTg7QR7VVxIsOqrsPUk9c0gI3gnnnpUEhPBC/MDxUm4xpk9Md6W5opIsyYHC4KkZyKi5UjGcHg0+Fi9uGA5ztxnp70jNtIU4IPfNZ8qPQjLmQbgFJIx3p0cokxgDIORmowMk56D/AD0oSMzSHBwOx/8ArUlDS5pDmT0ZcYkjkDHb2pVbDFM5J5OPSoYZASUIztGOlOVmj4QYz96s3C52+1vqkWElIiBRiM9aJXMYUg5ANQlnDgYIGOhFSn5uCCxBGMHqaycVE3u18MWSi4GwqwzuOSSAcegzTgPLIwCd3QgdKCQpbJGBxgDFPjClDkliBxinc2jBpW7kbpuGTtIbnA9/amBCMAJhuo3elOZX3lzknHGPWlfEkYKY3dDmjRuxDS6dCtPGH3NjIX5sdCKBIWKgDA27iSegqRl3hlzggdMd6YFCkAYPrV2S6HL7J35kx64dUIG4Y3YJxxVd1/eAY2rj1zg1Yfcq5+UAYGOnFDrvAU9W4Hb8aF6A4aakaOqIBkEA5z6VJGScFQFVepz1zVVwImIAJwewqWGQI+4HGQflPbPtQ0JVpR0bJtiBcgkZ55qIKGdWDZXPIpreY5IUEhRk4PQetSonmcAgcYyfWhcyInVVRpJWY8ZdlwcAjqKtwMu9ABuDD7xqlGoDBckDt6fWriMpQ5GTuBGD0rnmlfTQ9fCrkWv6C3ATKgDvtANTRvsQjnC9QO3viopsspK5DZ5NQ29yxJ5Y54Jz1qrNx3FCpGlWvbc0opB2yMc5bkHPSnSbBglACOM47d+O9IsgCAAAgD0okHmKTyABkH1rBxdk0z1asvd0CF1d9pAwOh9KnMZwSrlFXse9V4cGYcknHRatzMC524A4wB2q1ro2YQ9py3TJrZTIqkkb1PpWlboYlBcZJO7IHX2//VWZaHapxkj1ParcUrliC7A4+U4H4kVy1I2Tuerh6kprlktTYh37lLsYiuQUHORj3qCSMMSGwpHbNRxSlEGSWXqAx5/+vUtwHlUuoCgjhgRkH6VEYuUbROmTnBcxVZMMXID5BBz3HpxTVj2xDPOR1bsaeI3Dk9RkEnPSkmPysUA2A4UZzge59aSpX1aJpOz57FdlCqRxIvXLcc+lQTbGXIUJkDIB6VLL5X2cbslG5ABxnH9P51C8BmjJXIBGSckYx2qrRjpIUp1cRU5I/poZ00Q7HJ6getNKhwS2MDqPT2qR425I5J459KiTO4g4cBtpIGBwOtaJR6M4q8K1NPmWhraBte5QvkqDkHdgg9q7zRIUhmEgJHORgdfWvNbGcwXSYyQeMkYxjtXX2XiiG1xBI8akkYYt830xXoUZeyd27nxWYUvaU+dp3R9KeCr5XtURwCCuBz0965r44eFze6RHKkCq6IXAXJ/yTWf4I8Y2MhRRP86jcQcAYxzXW+MPEemzeHZXlm3llPltnOQBzx1+hrrlW67Hl4CTjVWh5m8IDjqc9+avREquGABI4J/nUCyoACwBJBwCf1qSCVXUEoQ2ATz0rH3baLU1bW5atAqkkjBJ9Kv+TlSS3HYgZwapW6mQuCCAQCpHcnrmtGGB4xhWjYchlLgEfh36/wBaUqcoq61+ehEVfVszbu4kAIjYgnOSKoQ2D3TJJLK7MowGzk/XJrYuYEVCf4geR/Si2v7doURV+cDncevNYe9fllsezTnUglGnG9+pGG8uIpgIOOV7keprOvb4RzYYgytwQT+lbjWzzRFgp2ZxnGcVTttKhtJHlkJVwSwJjD9evFdKcbWT/Az5lzcz2W6M7T0lnkd5G3rnhSuAMfrUl1cC0SQkZBG1gBnI9MVoi5jY7QVJZeCoAwPWobjTYJnEhZ2OACmeM+orNuNrSZrGpzS+GxkRrPq0sRA8pCQuDgYHvWraWSJG6H5CkhUsRkn0P0pks8MKmKNEeYEYDH7uDzx61NvCRh2yBkDA5wTUXjGPus6pRbtFK1xwt7bkTEY4DN6fh1/Csy9Fo87iKCNwCVWYghiv0PSnX1vLcSZBOB0A/nViw0ARtHPKzE7SNqvjPuevQ1xx5ubsdUcPCEXzzZg3mmo5IZlQ9cEZ/DFc1quk7WGBnAxg16Zfwo8QBQSbRggAdPX3/GuI1C5EtwIoYi4YEAn68c1rCDd4vqYUITdS1PY5Oe3EDIWDAsOPcj+QqByyYY5OSQdp6Vu/8I/LnzCMI3QZyRVS704RlQXHfCkc+5rKVPojsat8UrtlCJmaJtjkljn5jwT9ewp+4BwMAHGSAe9JNGInBHIPTnGKjEgUknPA7DNc9SL6mylG9y8k7CM5AIzzgdKIgsjnB5wTj2FQ27hsA9DmpBIqYTIJHVgO9ciVnuaKabsSC4cMuMkkYGRmrSSZKAHJ5yfQ+hqrCSmCcbDyMDFSPcJGdzEhO46960ja3vK5tSvC6sRapafaLZ8HGBurzlwys6nG8sd3PQ56e1em+aucjcgB+UggkDsc+tcJ4ltTDfmQPuQruOP7xPQ/z4ruoVFflSPHxkJc/M3a5nwzuilRgYOd3rV+K84AyQR2FZSEiPBJBIIBB6471NA7JyTsz157eldbjZ8xvQrJJQbOntrwoUIxuPJOMEj/AAFdLpOttCAYyHIJAXOAT3rhorksASRlcZ57elX7G6CLmBgApzgcDJ6mjmkmd6UD3Hwt41khk2Jcm1LgbXCgkH6Hir9zr15FeFnnD8YIEYGTnrj1ryHTdQHmK7vjpkjnHuK6+zvxOisCS+OOc5rpjJ3ucdeDc07bHUX+vXF4hZ/3ZUD5lPpwDnqPpXLXVx5ahT83OQzEk/mea1Y5nmQRkZQc47AdzisbUsSSkZBUHg46H1FaVH1jsc0aUZN2W5TuZ3kcyPIoVVwFAIxVKTcDuGMdsCrEhEcZUHecclu9UJLphJklEGeABx9DmuduO97HXSi4aXDh5FJbaSM4INTmV42JQsQDgAHBH400xlmXKkHAYHBxg+9WHARSBjJ456Vi5WbsVOVRO0NhLe9eNQSSQOx9P61uWMrXxjAVgeT0zwO/0rH2QukbhSUztPy8Fq19MiJm6FccAZxj8qhzS6m8W6nuOKNyK3ABlSMFmG07QPp3rqfDmhXLqiyuViYjk8nH49TWJYIFUZIcqASoPp1OK9D8Oy293a4G7zVGSFGdpxwMdSfpUOpand6+iMq0OSLjFaHL+NLT+y5buMO+TxEARmMe5xyf84ryDVCN5UqWJOCD+pr2bxfZXM8E8d5InnJ02oVzk++efxzXkGsxOszkKolUn5WbHTuD61nzuUb9CcM1yckWc7PgzAh2BBwR0zUj27zRbBGzAHDegPoafLbZkDbiCTu57mpoZ5Y2OIiEIzkHnI65Fbx+G7RE6dm2zMnEthGwIIBGOB1FVDOQuAeTnr2960bqQXUxwSxAztHP6VlXlsoJ2hiCcHgnFCXP0/Uzmp048y1Q17uST92HBPQ8d/6VYicxqFboeu0dKrx4jC5AJ7gj/P5VIhe5Z8RkAAYPTNV7JJX6hDEKMlzlnYeOCQfmwaSRT5blCC54LEEFB6j1/GrEduwjDkFeOM0i7JM78ORwwBwCf8K5pe69Ue7CdOsr2My5dZFA24J6j39a5+/tUifeYlJByCB3+ldXcbCuQgwTkMT09qwruJ9rZzI2CxwOg+lEZe/zNnmY6l7Wltt+Br+GL9HhaJiHOQCCfu+1S6tAiylwuSc+1czpt2ttMJfMIyQDuGMe3611V0xu7QkKpBGCBngY/nXVKfVanxsZ8r22M+F1ckg4J6D0FWIJwCQ4DN0Dd1z3rNt4zbkJjoMbjyT6VfiRlJIxyKzbn0Peoy9pHR6+RdV2ScA4KYwCPX1qQDbvC9CM9MkCqsU+0AHkjgkjGTVlJUkfYHwXAY5HP0qXGXLdnrUbxhr97G26p5weQ/IARye9MneNd3QAjoD/AEqaRF+7szg8gng+1VrgAsyAc55BHTHaov0Z2KcYrVFSS8g4DZJzgYXOD7+lRoVdy6Heo6buKe0aLwUXJ75yfpilwpBVRyO/YVpFLozL2sWrWCUyuIyU4xjg5GPWqyymOUducAmrYYjK9jgEnuKieGNmADMApJVVGRk+vpUt2e4ODnTSuV5Mltw5wOcCkuN0bbcEE84HIA+vrT9pMgwAFGQSBTpIQnAOVC5AXtmos073LjC+71K0p8whSASB1xjFQNCQSQBgkZyc5FWS5KMiFcDkhjimSOI4wWIAUYGe9N8z2M5R3XMQoN4YDHHbpQiFSMkdOc0O5C7whPQYBwee9MeQbgykkkc8Hj2p8utzkXKnq2PUF5AB8gyfun3pUwshGS4HOT1/KlWQRsoJ3AnktxTVTLuRkLjAbvmh+SNYrXUvBwVQgEZHcdKlUhGBByeAR147nFUvOZcEgnAHXmrEdwUIBGMjOc1n8WjFK0dWa1tOgRonXDE9cdKsLdGKQkksjHgE4xxwCfrWZGqsQ4PPXFWy7FVcEg91KjA/+vSXKnqyXyNXsaccyLC8YRCrEHhRn86oyWxhJWAERE5CZzjPWmxSByTnAyMEVZEsq5IxuwPmbPFTKz0Rz8ybvaxlatbBQkoJbHRjxx6VUnj8yz3kklR07bfX861tQjLwkgdsgDA61lwSDbLCx2oQQR6+351C0V9Tope0bcWtzMhmBBVCCCwJJ9h/L2qxEQ5ZgO/OKglVIbkqSAeDgc9atQqFHzAgZxiuhN9NioQlfl7BE8bL8ynKklfY9zSFJGYgAkE8hR+uKawUqcjp7dRUsM3lMCi4zyADnj1o91u7KTls2RxsTKRgjaRnnr7/AEqaRgOAcA98U1pWmkJIUADnjmlCxxopLEu2RyMAenPSp5Une5sueTFjjUbiUOCd3XOPx9adHOBuA4VjgBh0/wD11D56xMxz8o+8QM4pcl5cHjjOc8Y7D60N6WG0uj1HqAHI3gEHGBg06IKjsVHLYySTzjoKjMg3bSCDjIwM0q52A9e5A7VUXoS24k0pDnbkBcc7gaesoZVTPT1FPtbU3Nu7q6h/QjBqtOkkZAcMemDjJHvQ01swp1aadk7pkgWMD5Rs3HlQO9NYIrYKknrgCm+Z8oO3ODyTTTKJFkGDuUjIJxg+mPyrNLnepTag3J7EkePLkJLby3yg+mOadFGScjBIHQH8zioDIfLLMCSo6Y646ipkDIxBIAAyRjmq+HRI0i6c1aOv3AYk53MQSMrUR2gYC5AHI7GnMpYkcHADbs+tM80BySoPGCCOOnpSbk9yZuMXYc2TGDtyAc7sdM03fvQMBgrzuFIhJAQEYHGCcA+4pcEZBUEHA57+1CaetiZ86VopWY9EEilwTz0BxSFiWPlgqvUhzyfpQsoHBODnBAHQ/wBKY7OwJ7A8fT61aae7uRGLStuSIBISCAARyQKhZPLRguQSec8809pQ2QCzkjkk5/Co2LDChsJkA85I96LR6CcO6LAcIgUAYIyQP501nVVAXHvzULzmOD7mcDkKMk0kUZlQsCCR1B54HJofL0ZOq+EmiyX+bJBycmpHdIyATk9cAZ4+lQJL8wwNozx3qeNkkkOTtA7jnFUtTHS93+YgkIy5PBPcYBoDeevy9c4PFQSzAOUJGAeMVLDgKdnf1OKz5mtA5k/dFVXUkOTj25oKbmwgO7Bbk9cU4bXi2vkuBt4PHvn1qPyWjkBJyG4z3z/SkrSl7yL5X8MkKZljaMA7yAN4Ydfb6UyIGRiVJY5xz2ouPMChASD/AHhg4ohUxksGDA+nY02+xcYqErxHoW6Oqpt6AHI/yaaFJyRgDtg5qORnckDJJ9B0pYmKyFSxbAGQBjHoKiyRo4yqO7ZIkpDMg67snPr/AEqbzxIoBUD6d6rmQsVBDZJPbJAokULgjIP0zmt436M53BN2UhZRtC7CNx6jPT2p4gXI3ylcjIwMgn0PpUKbNzOeHHHPepJJvPXBXHGMHvUXb6mD399O3qJcyPwFICj+8eD/APXNJGodDn7x5IpEkVP3ahSB3ApEJ3BewHGTVcrtcV2nezsIYHVi2eMdBScB14YjHIH+FLvwpOThcjGKRA+BKVwmSqnPJx147CqjJroU5xukLES+c4HJGAe1PeRi4DA4B644BPvTTguHQANjkg1I0oddvv1xinJqWzLUeb4UNkBbaMgHHU0ttcR20+Su9fX3pgUsw3NkjqfWiY4IwgAXOAD19659b2uYN1FqkTgo1wxcnaeQFXOB/WqksaRSHa5wTkHoR6fSpYJlmgIJG+MhQD1IPvULkTMxXkxjJA9K0hppYVVc0Yz6hll3nAO4A8nkf0pDlMPkjjnBqCOQHIBOR83J5x25p6TKUJyScHByCDmrskZOaTv0FWfLhiwUDgjaST9KsM4wME7eowelVSQVDD1p6NklCBgEck9aTWgoLz/EtxyOWBIzn1P613ngDwy2q3P2mUfuouikYJb1+lcpolgdQuVUAuNwXAGeT/KvePC+kvZWUcYi2E4PIIJHTPuKyq81ODnFamkabnutDpNKhCqGbkA7gAuMH2FdFbxlQRgjB5HXFU9NtgEHc962kjAUAg56c8ZrxKrqVUpN2PYowglywESLJBBOB1Ud61IYwi7T36gmo7ezJZSCMY6+laMNrGrAHFc9pRV3ud0al3ytE1lgKBgqM4weox7Vq2cClchTjjcT6mqCRKJBtOdo5Hr6VsWcRwDgDjkmp55RV2PkXxLQciFXKFcAHn61LKu9gE7dR71PawRSK+AoKkndk5z6UiRpKcsSATzkZ6cdKTm1LQFGK3KbIeWbovUZ6/402U79px0OSBVm7j+T5SDjrgdqjVV8rpkY+uam6T01Lb6XIlQF8liCBjBHSqt3BzwgQEkgZ6+9W54zjKkAgZPNVLohlzvJ4+8ozj3xW7q8qs0VFWVzNkUyK4OAVGcdMj2rNlYcqqEueME962nhJcFRuJ6/SqV0qxE8AfU1UZueiByi1qtTgvGMappspO4NtJyrYwe3NfMl14hvnuHl+1S4LFlO84I7HHfp3r6Y8euyaZcEEH5WwOmOOtfKU7otw8bvtIJLKBnnPOB6V34OMlK/9fcUsdVoRtCVvmdHpvj66RgbsicjHIGM/gOldLaeMLPUI/nZoS2QMgD+v9K8nacFn8oAkHvU32jypsIC8ZAySc89+K92M2le56uD4oxmFajVfOj3K4uE+wq6SgqVAClupxyRUWlRvcxzlV+UnLKB1x3+leTWWuXdmSUldgpOVY8DPbHQcfjXongTUTeRysRIAMKxJzkn61tQkpvzP07KM9oZlLktaXZlTW7Vob0yJggjlT7Vq+GbtVuSWG/K7Tzj8KZ4kt3SRSoABHPUn/61ZNlejTT57MCCPugZwfWsbSjUbbZ6tSosNV5qvwnfx4EhLDgjH096rXzq00bOo3k4GBjHbNce/wATB5wKwIm0YUKxwT6n3NRXfxKS6aKOWACJW3ApjIPYZ4JrWpVhPzMauf5c1dVFoegxoGjAClmz1yMAVk68iyWzGU5A+XLc1zi/E63XIMDF8YHYD3+tNf4jRTh1e0ULjAw24nPr/wDWqKlSMoWWhz4jPctr0nD2iZ1XgeNRCiE7mX5QV9u9eiwxnySD8xJ4BOP/ANVebeAZA43xgGLdjK8gE8/hn+lep2pThDhgcY5zmvkJqdObaZ+JYmHPXk4bXI47Vtozj5h1XtV2JeQucke1T+SDwSMfSpkQbUOOR1BGMH8afM5a8xlKnyta3GRxeZjPA9qkW2kw5JUKvqQOtTQR7mYMAQ3UZxx9KmKRyEKWZVzglBkj/GtE5W0ZhK97FNUEWWJOTSLAGXJ55OTjrmr72gdeORQYUhQAgk07832bGVVJapGUyELtC4APGR196i8kISTkZPOBmtNkR0I65HT1qIWwd8kADoSBz+PrQnrZEezjK0ramX5BlJYgAj0qvJbMXIHXHOP0rWntSzgRjK5wTkinNZFcdMHqe9RPfTcXL71lsc+9oIwSAST1we1LHbqRuC4IOMEdfetxLPa2SBjvkU17YEABOCPy9qFdvyNFT5m0tzHlslY52Zz1OMUz7LtICjC4wQO9bKZO5NgUemM1H5OGwUwOoXOap8/VlKhde8Y01pkEAbcc/U1RNmSx45zj610E1uVbjI7YxnNQx2LSZ4IYngEdKipOTSszeKUYarQxY7ALKXIBYjBNW0sgHTK8MeoHetCKxKsykbcnrjue9aFtZkME2AhRncDyfXiohfpL8ASctUV7WyyDlMAcDHepVtQXAA6nAB4rZtrZSAWOzjoeajmLPKFwCMdMdqbjboKMZIyJYQ2cjAA5wKybvAJKjIIxjOQRXT3Ft8pOMk/gKyrqFFyegPTirj7sfeX6kyTfxM5w2gjQ5AZx0zxTfJYZAXIPOCPTtnrzWhcIGI4AAAztNQjdLs2DjOdxGcik5WXT7hpTirxZAlvEzbNgQk5B9fY1MlqctkEnHABxzVqGCN8k5DqcDjgj1q1HEUcggYx19a5k5K7jI0TbVpPYpxwGYFMEDpkCpHiZRsK7f4dxGKtFDHyeQeozUUswK7MngD34qLwl5kqPMrJaFPeAChCk54Zciqk2dwBQAc5OM59KuFcLkA54qGWMlwdxPse1Cs2nax18slG0Y6GZeKJYzgk4OOf5V514lsftLPG68sCvPcf5NenzoMMp5yPzrjddth5ijou7J45z6Z9K7IyakrPc5qPK6i5locboXgKxidZJ2wCQCWOQB7D8q6KDRLLT5GCWkRUnCyLkEkd8HoD15q7aLiLCg5IwDjOM1YYAYBH6Zr6ylThyq2rP3rLstw1PDxnCmilBDuncFEijUBmIQAn0x0qd0EFzaPLGTE2UZRwAD0b6ikMLPqMTyNtRl2FWGQcf14IqxqS8GUAGJQDtz09K1jBx6nr01CGj0KsYMSmIBSiEgFSTx61YVDgEkH0FNiUks4OMnJGO9PZypBySygjHYg+1dkYpK9zV2m7XIJshwecZyTSEb33EDBGQQOfoaVpQWJYggHHzc5psKPKckEDsop6S2ZjOPvcvcl2CONzkMThQrDIx3NZFzCIhNC/zqwyAexrbEI2ng5x1zWHrJS1xcznCouDg8EdvrWFaLlHlbOXGr2VKTntYn8NFVjBIJY4zuA+T0Ga9J0It9nA3gjHBHp/WvNfD/wC+YEZJYkjHYV6ZomBbgDI+hr4qolzOEZWPwDE2dSXLtc1FBU/M5Oec1YXc53Hr7DFRYDkA4II5BGcjpUzSE4AO4g8DP6VzyVtOYwhzN+6xREGD8gkcAAdT9fSlmhCoCCMHoDU0K7Yx2GO/P61Eygk8k4PXPBpJKT3NrNvVGc4AGHI3nnIGKRsAKh5JG4e49akmiDOX5DAYyO4HbNVjwwPBx7kYpS5XP3n+A3FJDZZAjsCAu0hWJ7H0NVZscjKtntjrVtiCDkDJGAT1FU5WdGYAEcYOD+lJ2b5YvUyt3RUNshiKgkkckE/pWTcQK2V6EHHNbMIfcSQSCOlVLq2CE8N9MZxUxqSiDvLSJy1xAquQ3pwKyb35DjHydSB6etdRe2bKclF6Zznkj0rBv0HzZBJ9q9GlUUpcsUZQnUbtY5W+G3cRkMx4bHQelZLTj7QQXy4OTg9DWzq6bIQMZA6EDtXLNcBZypAVhzxxx9e5r0qUGpcx9LlatVUpM24CeCOSTggenrU0iFgy8ZA6isu3uSACORjvVn7WHAAHDdBjI969BVY23P0WFb3dC1yAACM4C7jUZmChRkHJwTmoZH/dYBw5GB/jUUMpwQTnHUe9P2hr7Vq5qo6hQjEMMcYGaglJL56KOgHSqBcj5j17Co2mlYAGRtoOQo6VDqXXvIhVeZbGh9pCDjIPQqehpwvi6gEAY6AD/OaoA7lDEkgDOCe9N5GGzgdua0i5W939BxqNbGnHe4ACjjPJz3p73YOVOQSORWSc9ScE96cWL+pbHU89KtVJbSNPbytY0mkcLkNgnjp09qnt2Kj75bPJJ4rNt3YqASSD69quw4GcNk+maScn00NIVZWJzvYtggcdc9KcJlVmUkk4ByB+lJ5mBgMfw7+tR7VkYADAxjHrVSf8po2+7HlvmwSeKTfn5GBYE84JHH9aZLIoK8cDv6EdKSN/ugcIOSw5yKqPMmjO/VjhgHBJPsTSlweS/YdT0prqc8EEEZGDnIpLeMNu3HkEc1VuaVkx03f4mSxqwwwPIOQR1HvT0YByAAAeT7+9RlirbcZx/KnKwV8gYB4HtV2i9L7HSkltcesanJUYJOM9akVehbnb096aPvAkgDHU+tPMo3bFIwBknOan3Y68xpHka1Y5G9AASemMZqwuFzl8nOMHsKqCVSRjggjjB5H1qzGAykDPXJNdKknrFnRCVlZD8jdyw/4DzUcygKCjHIOSO2KYybMgHcxH5e4p8SnlGIOQcexA6VjJrcJvTUQyrsRscMDjHGakTEqA8Bh36Uw5MaAkgj5seh70nESgkZYHAA9KG7u+xnBSavYkkcbgBjNV5FOCMk5PHHQ1MULSggkH724GmkgMQBkg85q2rL4iakXFXRExQsE3naeMkYp0zADAwccgryTUAYs/KkYOQKmZ8BMqRt5DDg+3NJNpbmau46sFLjjaoOMnByMf4/yqDcFRgXC88Z5zntUifuyWViCQfxB61XZTLnHTkZH86JSnbmsctSTa0GmVoxhR84A5x+tUdSUuBydhGcHoT61feLIwD8y8E1VmVyER/nMZPzYIDA9sf5NZRqPZxPMxDjKL50ZGk29tKtxZthhICCc8qeoP4VseB9aTwVqKpdbns92GdBnAPfHYVgsxh1ZGUAgEqxzjAPt61r3U0C3URERMbAM5Azgeme5rxq7dPEJPZn4NnNNU8RLkR614j8caXDpiTW08N3csN0LKQcAjqD6186+KZftN6zowabzCx3nkEnk/Wuy8X+F9P0u3N9ZRfZiyh1EZ3BMjkgdAcdRXnGobyxlcswBGMDnFetCqpQ5VqeFCnNLnsrnsvwljg1XVEvLmJltLWJhjBOSFwSM+47fpXBaxI8mtXgldlQzFkUHgr0z71v8AgTxpb+HPDd7ZyyskwUmJs4IJOSQPXHHFch/ZbWWJd8iwOS0WRksCeh/xrHDyjTpyi1qz6HBynHFRq1Gy6rBcAEHI/KhSUcEkAZ5BH65qoceZgHIzyelXBIJTgjPGCSOwpNxtofp9OftI6EodUDFjgMMciqeoAvBgMQM89unSrLOpYBjgDpgY4/rUF6QYe+aqDcnuYV6ahSkxPCsKresXcAFSAOoJxxzXUBlWQowyT0OeleeRXsmnnMBeEg/wGuk0rVWvIkDsTNzkE5+lEqclJycrn4njanPWk79TpGQ5GGABPfvTjKMhdpc5AA9PemRKZFRunf6VZjQGUuSSx5xwAD7VDj5HnpJXsh+1QMuC5I4AOKciidVPy4UYAHXHofWkjTY5Yklyc59PanZMOQTyRkAHOaXJZbIUdVZbeY+JUIJBywyce1KpMoyBsI64wcj1qFELZJ6kckDGfwohifAJUqgJwcdR6ipi4qPkYOO6f+RMsbOwBJCg9euasooVQpyDng/1pkQcDaGwrDJGOvtUhBUR/KF3ZY85PXFS6nMv3a1Cl7qvFP8AQkkViyuowV5B69Ov6Uzz4rrEwYNuJb5Rxj2o80eYFU4yMc0/ygrbmxkDAKiplzNWkaNSkruIDAbYSSSpwPT3pGUKAGIJxzxjNP2oYwQdueAT2P40syOz8ptAHXNatpxshXm42SISjPICvQdMVZQEKQSWPXNRxvgFBnOOTnFSIxVBkcno2OtZLmTvJkRjOPxE8ZJQjAwTzxTmjdQgRWkJ4OCOf8KIcdM4GKmz8gCE5J5XPSlNxdk3b5GijdJN2Y1VitsLGGwxBO89z1+lKqgkA8Dk8inBQy4IwT0IPSiRQFKgnpgHPIq2uVpqQLTSTuOgVJRlkA2jaNpxn3OaSIorEFxnso/nTYwV6seQMAAHpUslv85YAhSCQeDgemfWhvzvccWr3aJIkDsM5CnOSO1OijMQkA3BQM7uv/6zVaJ3BCEAIowCDzT2EglUh2wvCkHoT/XitFzRWhbaS1WhPDIszDGCMAk880NIOpUkMSAMdPegRNHEueFI4Oec96ColhOOvTcO1Zc133OZuyugAjePPT15xmnbUK4XJ479qhhYGEOAcEcE9x61LHIF64x6+ta9drEpylrcryxGI5J7/wCeKjkOCXGflGR3P/66nmyW3lSQDx7CnPtQA4Dn0JPNO62OynWnaxAAZIdwDA9eOMVCBiJgy5RuPmp75jOSQ3XAYnjNMllNwqgsQUHIJ4z7UXtuZTqu/KtBrRBYyMkg+nOM0jQbFxnOO55qTBWP5CNwPQUkEjAEOBnB5zkHPXitEk+/4Di0laTKbENJhBn1A/z6U4qVUAYAPOaTyAsQG7JHRj1P40xEElvhnWQgkHA4I61jOFRPTVES5k/d2GLt3ADGD+tGI8krwMjJHcUxiu1TjIB4weRSsVVQqABSSRj86TdviRMo6fvEROW3gDBIPynHQ9/pxTzGyjgnr1zmpm/eYOMkYG6oHUh2RRu7g5pqD3TE6ctLvRkyfKhQKBkhiVOfpz/SkiJ3ncMgjvUJkKTopTJIwM8f5+tSvJ0AwcjkVrrCy5glCKXLfUJnKxqFACLnLZOT7U8AGBcL94Zz61EFZ8sTgL609pShAPU8jjFZc7d3JEqP82xEVxsZ/lf+6eoxUiOEY5wQRkEDkUqPlxja4xggjGGPfNIYMyZcgAdCDW0GlH3RtKMbRQRtlmY8E8kVOCVwM4J4GD1FVplSNlGWw3CsQePxFPiABOSSM8f41rzSl8Jg4t66k83lSwsh5kUhiV6iollUjGCDjgAU6PMocQR+YY/vKCAcfzNQrhCTzhuvP6VS93dK5m2lokPwMbRgkZ5Xqaieb5gIwcjG7/GplAdGVOSTnJqs0DRYVBz169RWj5oq6RVrrVajLtS8Tk7gcfeUkEj2/GvEvG1i9rrbjKgkZxnkD/Jr3PywwAOWUjDDP58V5R8TNNNpeq6jKFSCQc49PwqoNy+IcISTuzzwuQxUgEd6Y6KuGA4PQ+1Bw7ZJyfXpmonBLAHkDtV2NHtcdvDDPUZ4FKrAE45BpgHzfJ0A5zTzAT05J5/GpJs7XI/mUEgYB5pFyrbsZ57d6sPaSEAA8kYAJqERsrlSTxjIPtVWIab3HIHGDjAIwcGp48rySACccHPFNjfHUhcdKkV9+BgA9yaVyLLuSBdwBA4JznHWnoELt6jjGehoJJGMDH0o85M5+UE9s8n3qeZMkerYODyAcgCr0joUjROCeuRwKpFRkHacDHNS5AwSc84wKlLXQasVb+AbAMknPJBrP5DY/M1svGHQkHOPUYrLmKjORknggDpVq/U3VrDEzzjGDzTWfOBjBHBIoZ9uMYGR2pUAUEYAbrmlbUq7WgAMwOcADoDSMhYAE4Prikywyc5wOMDPFODfuwQSSe9MjfcEVlJGRt7HFNLB35PIHNG9gMA9Tzml2pyDwcduaBWQ04LZUjHcAZpEYMCCQTmnBkPTII96TAAxgZ7GmKxGTsbAA5OcCrK4UgkcnqKg25wwOTipg2Uy5HpxQTce2IeQoLE5A9KEAkJJ4J9aQsNxDc4PWkUjBIBPoTSFoW0wsfJyQODU6YljwThvQdxWdHN5bgBiSCM1dVicvgjHbFA1boNeJt2ccdgaVmITKnDAcr6ipBg4JBI9u9IyqAcNxjg00Vdb8pGsuxQNoU4POM4NQzyAlO7Hj5e9Odjv3A4C96ZhJBgDHfA/nTE58yskNBJGNuHz0zSklsAgg/WkViB8jEH1xQCduXOecYJpbECOTgDBOTTBHhmBzknPHFSGQKcZySOtV8FgSTjBwMHqKrmQrkjTDhcZHtSAFsDaDk8k8U0MqEAKpIPHOKk3YAXAOR1pXBW6gQSu05ODz7U31wMY9KcWCDgfe5pm48gDnvikU2ORyXAYbgelOfBbGMjt3pkRwQT0HY0vnKGzsJJGAKdhaFm3LBQpOQDn60kiAjJAz2BqukxWQEnHHT2q2RvIYjIxxis2jppvoisdzLnocetPV2BB5I74FDEKznHQ8UI/IwOM5PFS5NHXFO5YCgHOBnOSMUSSnzFIOM9cUwSjdjHIHrTsiXLbWJArLml1O1Ps9SwjjIDZy3IyakhULGACdwY5B7iqyMdwO3P4c1OpRmIYneeRk9Km1zsTdrtEm1ck7j0/OnYBIOcHvg9aZHtbCk4I/WnPH5ckZyCByVznI9KheRtCLacmg+d2JAz6DOKSMhzycckY6dKe1yOgA+o4zUKvnA4LZzgUlzLUcqcNx00RIbDYJOeOMVEFKA5+YkcmpGyWOATxnOf0ojIZSD+Wa1TfU5ZU1f3WRYZsDJPfgZwKe6BkxkH0zzSsgEZ24JA4J7GliclxkAAdvWnFvfYh3jpPUgZQsZIHJ6mmxoSBkAljnPpVqZ0U8HkjJA7VUbO4suRjoD1NP2jemhyTio6NjvmOQFJJGCFOKlQOkYJ4BPIJqMbkYE/LkdDTlBAKknP1zilJNihGMfMkUBSTk4Jzg1MjpwJCee6jpVONmwEckcc5qSMBjjdg9sms3BrU74y00gi2koDFUBbjoT6d6jjOyQEc5OetOjUK5xt3eopCuyXOBvPORRHVcpcpcklJl/ztuCMckgDOKCxKAgbieCG7Cq8ThtoBBAOcEcirAk2su4DK9ADniuZwalue1KXMk1ogTYH3AgYGMdBU1xKTsCtgkgnjOfamRxiSMuT8hOBu6Amo0JLKXGQDgZ5wKtw7MmMpR1sjRtjJgYJOR064q5ECMEkkHHA7VQWUAYU4J6kfyqxbI5CuTlcnO44x+Fc810cj0IVIzaclqakTF2ADbcHkHv7VaiYHggEYHAFZ0T7iChIcEHcOauQPtJyuSoJABxk1lBqnqjvi21aCshJWMcu8HAORyMY/Co0YklTyuSQwPHPU4/AU+Rt4DuDyKYXMkZYAADHfrW6nCe7ZhOU37trMhuISzZOCAMcVGdwwckcdAas7ypKjKgjIzUcybflwFKjGCMY/+vWd278+34nfSpxSUqS97qZMoG/LYDZyMfpUDuzOS5BJySVHX8KuXHyyKCMnHG0d/Wq/l4ZZCzFlGCV6+/FXF26nNXpTbfOQsGKgdA3Uk9qzdSneRQAMhTjJOMH1rTzvBwGAXoCCTWffRHbzuLY6k9a6qTs9XqfKYqjG7dNXQyw1S4sZQ8VxKHIx/rDx+fFad74ivbyI+ZdTTHG0jzSBjHscfpXMJIGmKMMEHriryMOQASMfe6V6F+Zao+dg3TleD1PpdbZ53JG0gHdyQOP89qnaMDAA289qkESKpDEEcEZHeq0/m3TbYFJfoOwJ+vaspRkjnhRV1ys1bdo4k2hySDglDirLSNIgfYAcYzgZ+hPeq1lpLWSlHwXyrNggjOMnBHXrVvyhGwfg4BAPbB71ckoq+50yhRUtHf5GJfm4kn2IAOcOM4IFWtL0GQyb5Cy7jlQWHODxz6VamjgUF2kIkHRQuf1pLS/WVxEOAOME5xXHGCcrtWPUpVpzpuNFWS8jRaIwwl87YgQCc4BJ6D8cVzmq6lLMrCKJ4T0K4ORjg/ia6aa38yHpyR1rPe3ihBJwCO7Gupxi1uclCcItuauzJsLB7WMGWMxHG4KR+P0zTLqaeUhY1IAOCBxn3z6VpmWKXLKHAAyxzkfgKzNQ1dLeRkiCmZiOnOD647Vk1C3c76X7ybcYXZZs9JSAAuWeTB5JBzn09qv+Wioys6RgKWBfPJAzj6noKp6bO77DO0aPxtJOMn2FX9RtxLGCAAT2J6VlKGloo2cZSmlU0MC91lI4AYuHZc4YYIPcVYsL+a9/dgZJGQAPTrVWTRB56m4YRqCd6uMkit3TkhgbESgEY2sDyPcH1rGFJLrc9Kf1eNO0LuXmQ3MBkgUCQANzjp+v4muV1CWKzCGOMSuzbRg8j6+1dRq1vPdZRM7ieSBWbb6BDZzMbhsOVGVJq3KL91dDHCU6NnUrP5Ip2MBuoyWXhRyQOlYms2qIzBSu719Peu2CxFCqKRxzjpXP6xaBwFCjJcEg+g560OHRHHOadTljdI4OWxZ5Rk5UHnNPfTDE6jO0HGSOeDzXRf2X++yRwTxuq3c6UiYYszlVxj1rD2c4t8zNHTlBpp3OGaJ4WIcDCnAIGOKHd2w+fkX2robrRppnBEZIJxgDofWlh8NTqmHG0kEZx+uKj2EZM7GuTWVkYyYliBZmBX7oUZXHr9aUKJGxzkdhW0+gyxhTg7c84FYuo2xtJBLljjPC9qznDkNPawlaz/UasfmscEEdCPQ+9YfiWyEsYOB8uTkE81pw3Jdiw4XOOtGpwmW0YgEZHTFRTlJTvY58R70Hzann6gK4JO8A9x29KndhI2FK7eowOBT7iMF3JBBHHGMVAAGkBzgH72BzgV7KvJHixly+89iyHHAJztOQyjr7irlrcYyQAoB47ZNZpwrYUn5jwcdKmSTlVc4HHINZqN3Y9KnVU0jora+T5QCc9x6Ct6w1dAAxdlA/iAyQPYdzXGWSnlgeDznOM1vaW0EtxEssuEKknYBn2NCjyO7sd1OU5r4bnZWurNJAAJGcEYyOD/n2pbq6QooDBgRjOetYyW6QKohvVnQE7ieGX0GB36fhST3aiMHzQQh3Eg9DWjs3dGXuqVnoWJpc8fMcEEEHFRRQRz3Ajf5wwLEYJyBUCXILITjLjcuTyfpWhaQvNkRuUwePMJ4rPlSV0y3UstGOM7viJSdo6A9h6U5cNlCASRg7uhqEqyEuCWIJzgdv606K5iU/OV39h3FQkt7FKSqR5IrUu7ktXji8wkMc7VGBkdeK17FjGQ4faScAg5IHrWOYt8aSjBUnBAPOPWrmnxG4UncoX0ZgM/41lone2p1QSpq0dGdRaQGRt6N2ySWwcV0+haq9gyyI5BQhgy9eOnvXntrrCwzCB22nBx9P8mt2wluI50MUodJFGRnPHYfWtLymuTl3LevW503izVotSij3je8YOBkjBOMk+p4715Pr5WVgQjeYfmC4OSPXHpXqMuk3d+IwND1q5kLDbPaw7oSvc4xk9sHOBz1zxk3fgSWWVRdXL206sTJaG3w6ADPJ659R71MaCprklqvmcCxFOm3Fbs80No7qC6EDGQe1Q+TKyHBBHqfStvWrM2l3G0byNGWZWGRnPbg9AKqQO6y4UgE92GR+VaQp9kVUalDnMhbeJ1ycbweueaeIwVwozk4JFbcwk3MG2Ek8lVABPqB2FUXt2Vwdo69D2qmnHpocUeWWj3Zl/ZZJDKXXAUYUnAzWfMGgZyX6HbgHOc/St827yoS5AXJyDj8qZNBaxxK6oxccnLAqfwxxS5ovQzlTa2MiJJp5THtIHfccYz2zSEOAQ4CbR1HcVOt4PNKFNiHJ+Ung0NKGQGJGCseQ/JA9CaynC6906aNSSVoohgjWQFl+YHoQaq6jCWyAuBgK3HUf1raMCsqsqom1ccDFU7xFkhcbie+Ae9c9r2Vz0ac3Ncr69zi72MRSA4wM5IIrp9Bvxc2pTAyceWRxj6/41iamhERIOAp6KOSKZpEzwTJ8xAJ4wa7oarofKY6lGhV1Rrai3kyk7QSD69atWTwPbD5mDE8bef1p+pQRyQpKPn4JAAPGfX/GqVkyyhlQfOBwScA0RvP4GGDrRhK0VoW1ikeTlg4Y8EDoPerUKSx5GzIxxJn5SOxBqvG7wRhnCg47k4NS7A8SPJOiFhkImQCB3BPak6aa5T2FLmd09PIsQ2kpn2od+8c9sepqK4ij0+Pyw7STFiOQCAuPXuacLs26gLySMev61RkSWVizknPJAGKwcFayR6tPl5feY1IgwLkAkdjSxx+RG5xv3dFwKN3ygALgnOfX2pWfeBAQUAI9iPqa55JRerE3F6RKrT/M2UOeoBxwKQXIVcgEg9hxUjBFwWyxPQ1XnDvtKYCowK8Z69fpxWluZaI0iqi6oQN5mCAVAOBg5/GpUIKEHJ+nemtEGwCu5c5znGMdD9KaVPJB5yRkCp5XJarYxqKd7kU7RiUFUDEdcjp7VG8gMfIJGOMjFSvGW+UYDZ53DPHfikkXIIUKQAMqeMD+ppxatorC996FFZhK5UHAPcDg0SgRgBCwAOMDjNSXCBZEAABHIIFKc4AIBz2Yda0UtNjklHld2IAQA6cgEbsjqO4pwYgAE9ycn+VMBMb7SCMdc0hYswPUdeKbs9kUqlloTDMmSSATgCptwYZIXGcFV5IH9TUSxYGPmH8Qx3x1oTEaxoikAk5OfXk0KCavYTkre8XYAYHR5RhAQcE8Edh+Na1y4eMvHHwedqg8ViNJI8iIMYB5z6f41p2c52MhHBHGT1P+FS4pbIhtJ+6wgZRErEEI+CrZ6+vFTtNkHYC4JABHGMVXl04qvmghtp4A5z9KtacitFnIjyMgsM49jip0krRRSn5j4VJUj5uRnisKaAxXzEZ2EAAE/rW67AMcEE55KjArPvCskpIBJUZOBWGidlsJe7rFmTqEJDhgCwzgqMc+9RpKTgZ2nParjpK9uyIhfYDtXHJzyTWbh4plBA3DqD/Kuha/Crm65U+Zl1zjHGQx2k4zz6e1JNB1J4UnblXwenPHpTgxZdpC57DOAfxpjIFYru3En1zilNvRmzcI7dR6sFgwigupHJ6kelObynLLk+X15GTz1qGIbWRAxKgktnkgVLsO5ASTk+nf+lZ3vuUtVZMaI0lQ5GUB9OtPljSQcPtKnggc/UU44jO1eODz6UgIKhd4Dd80+fS1iVDyuJGwC5J6+tTxSCRjkAEDGcfp71WZBGgJALZ5BPQVJDKshUk4HYetKz6GlubRqxNllIwDvPUdx7GkE5G4nILDBAqN+HJ5wDg80x5D5gA+6Ty39KpOS6BytKyViRZQ+5AhY+xxQqNvIdWQrwScDP4UjxYJ8scjkHOOfrTZm2xZXc5OOoxz3pW/umlo8tpakjqWbGAcg5GM5HfimGY5OOT/AEptrvWM5JJJzz2P9KU5HQg07vqjmk7RXs9ADlRxlRwSaSLdKzEkYPIAp5TzATgoV7E9TTLlCIkwADtyfmyCevBFLn5l7qFblfvjXbadqjkVK5LumCATzj+tRxrGQGySxHPGKcjKx56DjjjntVXXUm072vuKXAJBA3E4BA4FMiIAy5+bJxg9qFCead5yQeKk54ZAOvOOPxqr291IrlqRXuMjLKrYQAMewHWkOcjOCabNArtuwMA5yDjBpCnKtnK4z1rNqQpJtLnRK67Vycc9Qah3rtIKcGnli0YJwcjI2+nvQkoK4PA961UU9RP3vdgrfMIXDAEkgnseMU/+I/MPz6U1lyybQCgJGQeR70GIEcuTkcHOfoKzSa6ETtflT1DIcdMEcZP606Fwq4PJIPyrzUbpuTjI7+vFJgxyDBO3A68E1V7qzEo94kmHizgF8HnA6U5pVzgrv5+VueKekyIC+SWHU5psUuHOSDGTk8ZOfrRzK2gcsug5CFCnIyTgc8jH+etQs5DlEQ4zyBU5KdhjBOVqAAyyAgFCOCCev41Kmk9yLTjuxqzKhAwRuOM4PFPcgN94kA9h1/8A1U4gYyeSOnOahVghJJYknIIAyv8A+qtYu+hs5WWjZI53ZJJyDgHHAHp9aezmVTgBCMDGcZ96riUOMoqk/wB4c81JJKjhAU5U8EDpTVorQXI5/DZfmTRQBN4JDAj7wPX3GahAKtks5A4GT1p5YhQRyCM0wsGTADcjJJGOfSsottmNSn7Pd/iSNhslVA45Cj8zTLePgEnBA4XH6Usb/LxuGRgio5ZCCVBBOeM1utiPddtB8gYzcEscYwT0HekGSpK7Q3bHPHrTtwZyXxjbuHbP0qMEqSeByCDzyO9Z2a6Gc4XldKwisQ2CSTjFCuVcDPB4Bodg+CMAdenWiaPbtfsOcDnP4ClLsjP3orlsLKTHNhWGAe1SJPv3HIcE7QB/DUCAxhuSQeuDmoncna4JCjkYOMntz6Vbg2rJajhPlleWxOkqRSEjDAjAI6fWmsWfOGIVuwA5/Gq8vzRlsHjkYp8JIthIWGO4bijk9273JhNSqci2GptRiCGUn8c/4ULIkgdGQnGMFsYPtTTKW4OckZBIp4CEEkAkCr5kiJufwpDR97BAdSeQR29KtR23nMpQFjkAjpxn19qqCPL5DgZOACD1/oK63wJpEup6gpODFGeQcYfj+VNzSV7GdOPNK0up3/w98OjTrYygKssy5Jdd24A9MV6tYQGZUOSSSOc+n8qxNGtYxChRSoPZuue/0FdXYW4UKMAjqRn868StXTlpGx9FTg4xUbF+1j27QRkA9u9asUG/BBJGc8moLVEVcBB+PatS3UEhgwORkc1y1OeZ2UoJrYmtUKAgjPvjpVsEb8AfMOcDrS2ZR4gSRk/dAFTiMeYGGck8g9veuDd66WLat0NCygTgkde5FaQjwpKkADjFU7SMDB6j2q+FRAWAOT15rZU5PW41zKzGxM/OSDzxijaAzFmLknkk9BS5JOVwD9M0x3BAydp7knj25qU5RVt7nZ7uisOSNWjYueD0Ujr61A/lvKDwNvQnsfWklBDbMtnuDgEe1RgB3AGQV4Oc9alK7+EhQjdu7FmVi/yqXJ7D09eewqnMpUkgcjsKszMcMASAOvbpVeSVmXJXDkDNaSUUtieZ7IqliXXA4JwSTjFV7to8FOoJHNWXyB8w69DVTKeZkgkA5qYQurOLM7KS965518TLA3eh3MMUYeSUBVY5+Uk4BH8vxNfNmqeCdV0wN9pgyvZ4xx+vOa+uvEAWOHcgCMW2hOpx6+lcBqdujsruo3EZwQMj2r6HL6PNBto+qyXIqOZ0p+1bPl2aEWrOrkoWxlFGSMd/WpIV2bjkEDtg5Pvivd9S8OWmqD99FHJhshpFySPTIri9T+H0dvcA2bt5jfKsZPX8evFdk6c4O7eg8XwZicNeWH95fczzbJWXIOcfKR6/416n8NY3ZLrKkyFgApHQAf8A164vVPAl/pc6yujFIySQozjH65/Cu3+GhTE6tlW6gsMZPHXPQYq6NudSkLhzC4jDY+1aDXrex0+t2wmgO4YYjqK871JzbxPGAXwOpI4Neo3kJlRgcHI45rzbxHGIC5AChgSDnv6YrpxNOTV0j9PzOnzU3I4kTMoYqhyx6kZwRUbPvjJIOVOBg9fenSxbHcybkB5G0Enjvj8qSO2nUhkgmKHBBEZIIPfOMV5sLXPwHEwn7WShG/3ldZHcIwBBzyCe3rVuEhCMEbuuBwM+hNSPYTyzKiQSM7DIAQ9+54wB71bi8N3jxBzDIhBIGQeD/nvW0nJpcrMPqeIlqoPTyf8Aken/AAxWeSzjYYO4nIUYHWvarGzbyI2yNwUEjPU14l8KWe1g8h0YOrBcknHP17nivfdIiWSBN6H6nnFfN4mP7xux1xlUfuS0sTRwLuXGcHGT05q3JavwygYz0qVLddwxz2xV+O2IjGBkdOea43Ui48vKXGVnqjNjtSQCMg9OBVqGAJn5cZ6mrawYcHgDGef5U7YMADIbnNdSbgvUlpSeo2K2MgIIUA9MDpTLqwdlRSxwOgzWpZIGQlsZBOKsm0Eiq7YwRwRik56b6GNSHI9jm20wLgnBx0GKhaz5+UZB6g/WuiltBuJwACeQe/pUZtRFk8ZI4BrNTsuUx5l0MJYdxJIAAB5x+lIqKdpK4HUg9RWq6AcHBHcmonSILnGDj61qo9zNOUnqZpjQMcEZPIHr71C6ZBXAC9sCr32YE4GSWPp0/wAKc9iWYAjoMA04ay1NnFJXZkm2EYBwhJGCVbJx2zTGjO7OBmtZdLBY9Qe5x1po09hLtIOT3HPFUpt/BoOMr7GNNAH5I5Ppz/OmRwngD5vQmuiGk7lGcliehqe30TegbAyp6dOK55t8xpC0VZ7GFa6S8zEtjBPpWxa6WEcAg4HU4zWvYacjHDEIRknnP0q6bRFYEbjjjPatFe129TOSfNozJXT9xAcKAPu4GKju7BIudoJI64rY2hsg4UdieKzbliUIAJ+pqbpLVXITbepgXsYVCScAn1rCvNv3c4J6ZNdJfRFUJPIwDwKwrq2G0kZ54ye1Dlqr6Gq2vcxYIg7zjbkhtoyOSPX6Zp8cAWQADnvVm2idJmHDDPBAxx6VZWHcQ4AORkEVDt8XYTiua5WFts5CkH6U8QMWBYZXtkVc80qADHvx1OcH6elPkZXiyo6jkHqKdvaL3RzUk1ZWM2V1JIIUADALA8+mDVaSIqpIAYnoKtyuEYjIBwcDGcio0Y8gnjGMEfrR7Dld5DTkncp+UG4JYDIJGeuKjlAOCQMjrgcD6VaVAWJJGO2BUUsZZySMj0xTS1szRTbM94MbXyA24EZPT05rmPEMDx27v5JI3DcQORn/AD+ldlPCJE2sCBjj/Cuc8QWrRxKxIxkghskba6F7N2uVFx0sctDdLZWYcOoQju4Gcdx61n3PjbT7cHe53rzgLnP+fauF8Vz3FrqTwGXMTAsgJx7EY/LmuWMjSkBwQAeCcnPvmvpKVVcq6H1j4uq4WkqNOHvI9Lv/AB/GLeN4U3OuW5zyD7Hp/Os3/hZd7LCU/diMsGEe3cAQOBk8+tcbawSTzHyCSQG+Vj2xzVcSPBc+U23cpGQvOPxrX2nN0PNrcV5hK03LR9lp957d4b1mfUtOe6lEeWfy8BRjIAJ47dRzVsF2lBwdpPIzjFct8N5wYZ4HdmCncoUY6479M8H36V2c+2NW7E8D2rrotSWp+uZdW+t4eNWXxWKD4SbG0sCQSAckVdtFPB5A649fY+1VbS0kmuCc5BIwScda0woTdgt14GK7oxSPUhvqQyShWwEOc+5FYuvWazWVwCAd6k5YZA4/St0Bf3hOSCp2jPIOOOfrWXqEXm2M0YLAtGVbdjuOeaxrqOz3M8WlySi1fQxvBUhltrc7t/yBS2epHevW9FYCEAAnPQY6V5H4IlS1SONUGUwpUnofQ163ob42ZG7kYx0r4HESjGq4tH4Hi6NqsktTcVSQAQevan8IQ3v0zT4oy2VbPTqOMZpyyKgKnnAyeK5W3azWhwwbu0kSxMGQZGMHpUchwOBj04pzKBInPAw3A/T61G3yM2WLLk43Y4HpQ24JI1hJNWaK0qBmOCfaqjkliCcHHHvWm4DRKynhgDuHQ/SqLwlZMHGTk4PP1p8lmnc0XLLYqyIUXIHLdc1C2ZVyRwOMgVovBkYJKkjqOSP/AK9V54jHyudmPz96mo5J+4Jp3syhz5bLnGeCBVSZCgbLEj2Bq+yblLgH8RVG4XeCAcfhUt1VutTn0+FLUyruMTMGTJ4AJJrHvIXO7jBJxkjPFdE0Ah4AAUjJPpWXewyPvEBXzMcF+RzW9OUrXSId5LTU4+9s/MR1C9yQDXBa3bG3vAzIyYOBxjB9c16feAQsVOFPfiuU1y0EolDkr0Zdp6n0PpXq4edpWeh04eoqc02cqjtGFAJXIwQORj1/Gr8LFEwoJ5ySTnP+AqmsWxyMYGeuKmhn+U4AyTjJGK9BNX1Pv8O5Tim3oXvOQDBBzjg+tM84P8uBHgZyODVdroIuOCAODUwl85D0Ix94iqVnc9Wk1HqOWRWQqxPHbrzSOpEZcZyOMYz9KqYIkJDEgHgGplEg5YNxjB7HNOElvYpztq3qOIGd3TnA5zSDLnIGR2xUvDZG4fgOlORBkAtkEc461raTVlcqPva9BVUEAORz0IpUhO444INTLbcqehBz+NSIhEhGMk8g4xms/fWjZ3wpSfvMh+YAFhkE7QcdKmjxHkA8sOlDPvkAUY4zgDrTMfOCRwTjPoaSs3c0aa1UiZVZGXqWGcj0FPilDZBABxkVWLbXABJx1OetPKkLnIyffpXSoxew788bjzKmM8EkZzjNLHgRbg3sKgYbDnaMDoAc0uBuDcA5zkHH6Vi3Z32Moq2pbiIWMknBPY84zSKFDYGeOvHWo1xI2AQPXinKTyvTrzXTTqLob3eiJpXbCMNu4Efe4FSbQrHdgAgZI5x9KrkMyEkdDwAKcrHADNhMdMdTVc/K7S3J9m4u9yTzBgDgr2BFTKQgYDGWGCQB9c5qmknzAAlh1znOf/rVZXsSMY4BHpS5utzVJRfM3YsBEki5ABPHFCuUjxkAk4wfSm789CCPQmgNuBzyAcZIrri043ubwal7w9QSSDw6kc9selKoBYsrKCOSBz9aPN3QlupPGR7d6ijldVJJ2g+9ZuETVro0TKwlycYbofekLeWxRsMDjk+vrTeTFkZzkEkDPFDrlVckMM4B6H8vSnpDdCatH3h8YwRjJOSQRwOaa7BTncWIOAOMU8K5UY5Azn2quV2uGyCT0rOTu+ZIwn/dH7gFJxyRg/SoSTk4ySR0z1qfaJAVIIJ6t2P4VE+IuApyxwCKFde8ylOUYtPYY8iJgjJyB2pqkj+IAH+6eRTmQOASu0jsD1pi8qVAxzyTVWcldHPdTiwJ2nI4BBGfr/Wq10QoIYtgcjmrBX5xkAqo4GO/1qCUIwIYMD0GT/Opt3PKrKys0YtxGsc4JOFJyT1zWp5ST2qBHDAgsFHI+lYOulLVg5IxkAFjjBJ6YrX0y6mihtZXjX5+VJO3jOCVx09K8XHQi3GotLdEz8W4jUPrVkaWmaimsWEmnSoC0aMm1gASv9a5jxP4Jn0vTIr+1Q3FgflLhslGHY5rsLOGCC6kn8oCQ/dcj5tp9+/ermmeN9M0XVP7OuZ4bvSdQXZPHgYjfPp64PUcfiaijz4avzNNwl+B8pTlKmueCu/6+48ptpm2pgBySAQwHTPSvSPiBo0aeHrGSCMjasZGBtJJI3flzXG+LdEg0PWbmC0cPbbhLA6t2znr7V6LeyrrPw3SaQEzJEqqCex5/OvZhG1S8dj3K0+WNKtvf8Dyi5Pz54VQcEdz+HoKdasdgZid3TOagCvKuDnK8k47/wBamtgAoyBkcZPpWNRN/ZPvMJUvaTe5YO1yCSOnOKiu5Nqjc+FJ2gEZqaNx0KAAHO7POarXOwn+LBOeMnv7U4Rt0OnEVb05XS2NHTNEhubYtKu5ySVOMcemO/1rSt9BS3l8yKMb2XJGRgn+lT6NaBLVXBOXOTznAA4rSnXYoxzgcEdwf51zNym27H4diaknVlaPX7xkDEDAPykcqRn9fzp8SyDDMjKhORvUj26nqPpVWEMLhiXBUgAADGKv795RGYlAO5zj0FaJuPQ4nKV7vQfErybmc7lc7gT6dOKd8jTlNm4qOvoKbCCZCCTjHG317fhU0UYDYJ+cjqKLtlxabtzMI8EqMZB4BxU4idcg4Kk5UE449zTRhOCMnIGP61K00bEKWBI7A8im4WjdahL2dr319BSoKqM/LyQR0BpFjdMgsCKJXGxABgjv1qXaFQDktnOc1lyz+yzSLahZbFdrcNKMMQPrn8KkAZUKsWIA4HvT/LiVcKSX5KgDqfc9h15qSS3IQ4YgMOeOmKqN09VqZqcube4kZKIEIHTHzDNOdXCgEgAHg+tM2rI0Tqei7evU+tS7CEILnZn7ueK2u2tTRvm6DIyp3AjDcc+tTLGq45wG6Z71SVSJ9zAPGPun0NXyhmhAAx67hXNz8r0RSSS8wWERHeCzIO3GSf8ACrC4AyQAPXPP0pkETx8k5I9qf87HcQdpOOlWv3nQy5Eu+oBgG2gAjr09Pei47ZU4PRsf1pA+WHQJnrUzMCoi6oCWAPYnqfxqqlN2texjKChtoVyScEDKk4BFPSQxnGSpHYGnvsEhKKQpGDk5octJKhIDgLjOM4A6ClGKNYuUo6IeFVVJJODycjHNNVkKlgScdqXcJQMYYd/enIhAIyoJ6ZOK0VRLcqLsrT+8VF3AlQMtgEk4zjoKlf7mckN6HBI9vwqGMMqdcnBbHtSPMOC3GenrmpjyzXvMx0vZsVMkLvYFQCD65/wprLubg4xTmwqMcAjAyD6U1AXyc4OeM96hw+4HG/QkmjDwEYyCOnr7UwBmOSQq+p/lUZnJwhCqRwCCcmmTyEJjGAe4qnF9NAVk9VYZJlsk+nFRJJu4xjHtUgLGPbn5h/nFNC5OSQBj71c7jNtO5Lel/wBCJMsu7OUPPHNOlid4iAV2HAI65HWhsgnAI7YxioiwUYLEhuMDtXbSUtUgUr6SV2MlJwYmAJB2kEdD6UCQBQBkkDBzihZVYgBCMDuckUgQE4PcVT7vf1NI2bu9RqqAAoYNgZz0zVaeN0XIRiM8A4qbYqFg4BB+6SOnuKYzqu0biRjqRjn0qJRVTYLRWy/MnibCNksMkcH1qtJtVt4Yqc4HOOacZCXRUYA55JPT3qSaIMMAq5BPIBAPvg80p2ez1IqJN3gyJZghQNtznALEDP8AjSMQZsgYPrUqpHFIkjqHZWDKCOhHQ561EFLAncN395Tx14IqDPkmS7/N2AuQM4KqOo75+nWn+SGcvjc+eD2/WoYwpABOHA5I4zU8UwXCAHAAA3HJwPetotPVgkLLdAxJ+5ERAAYL69z9aIlFw3lj5cnadxAx9aH+4ckZxwCOppjuFGMYHc4rTdPlRm466jnRVV8/OM7VCjHzdBknt3qG2kK5GcqTlmPOCO3t9KfJLG6oRjOPrn3qMoIlCoyYbkttIGT7U43inzEaX5ea4+4I3KYzu3EAc45/oKcABv3EOScnHKn6egqueSFiIGDk1K+4zh+C7g524wPbHb8KOZvWP3lSgoNNP5j0c4IwASODTyHWII2DzksBg/T6VCiBQv8AdUckk9R0/OpGmk2xlwUVj8rMOD24/lV8srauw5Xa95ifL5LMEJRRuOBniuF+JNhFc2Esik5PKpjOfqfTHeu5lwUIBzzyAMVga7bfbLOWIlFQjl2HQ4OBn3ranpuSlKKV2fPV0pEpEYBT07UIG2gdR1IFXtZ082V5KpXAViBt7/hWZExjY54XPSm/IWi1JRnzSFAwMcVOjmNx3B65qskqtISBz61PgmMHII9qi5tHUkdwVJHHPSonYjAHHpg1JCQEIcEt/Kq82UJJAx25oRMr23EYHd1yT1zUyTCHHJBHPIqup79c+/SnqCV5wxHIqkYJ9i3FI28sxBB7jmnAbnyQCc9R/Ko7cFuH5yKtpGEx0wO57VnydS7tkm0tGSV28jB9vQ06JWOCFVhk/ePQ0DlSCcAdDnrShRhSvDDOR3x6+9aaWJ5W2PwfMJZNpI4yOorLvo1SQ8HB5yBWqsLzENuwAOQar39udnCNuHQEVneztc0inaxihQNxLHGccmkDhNxxlieM9qllKdAOfWo2QbQeeOcetWOzQeaY3C4AJ6n2qRCAOBnB7f4VGyFlBzgkc8UhyNhxgDqal6j5pdSQNknaCB0yTTXIYjHJ9jUg2lRz1/nSOihVOBkjn2NNXDluiJiG6Dvj0oMZVwc9sZpsiASYU4HqacGxHg5z2IGaq5l1sMfdtyCAM8inwtuByTkH/JocrtIwOetMCquwkZbnjNDE9CYxkjrn3p4QpgZyOuTTeVOccEcgjORTWlDYD5J9j0pBpckyM4IyO+KuQ3AA5BPHAzVEJubk9RkYHSrEIRXHJJU5wDRZjTaLvPGAQWPIHaiSEAkDOzAOc9TUvDIMDG4ZOBTZEKxkDr271KH02K7KGPTHHHFVXBKjHykHgg1fEYePJJXA+771UlZicAZx0BFUlch6EWVRjgZJGCaDl+pGAOlNxtPYn+6ev1pHkAY8cfXFO2ghkieWoIAIznGOtKpJIBXAPI9qcHI+4Rx3JprMqnhiT1OaLBoKyKrDOMkdKQkcncTSeZufk/TNB4ZTgYI/KnZCVmJhsgscdgOtKjhRgnk+1OeUyAAcH6U3BdSGA25yKNi9tmCMG3Ak5HOTSKDuDgDHQ8dqRgWUAdM/lT1by1wOR0IxSuKwNjIY5I6EmrMMqmIgEnB4A7VWniJAI4J9McU+1fynAfrjjApNX3LhdSJo8MCWOMjGR39qRdoDbTnB4Ddqd5R2csMEZ9KYq4UAYyeetZqVj0VPS1hHJJB4Bz27irClWAHPuQKrgbiuBjJ4PtUgURkgHtkA96l6l0pLm8idQVb5eQOmT0qQKDJg4BIJyKhgG9c85JyVz3qwjccgA4x/9as7tHfHklpdjUVk4BByOoqaMNkHGTnnB6UxVJYkYHH51NE6qgJ5JOR7UrvsbQpyi7rb1GywMxwME5ycVGLZxlgWJJ4IHQehqWMIZmOSp5yTn+VKHI+UdT04pO62NHFS3GEDruGc8g96iaNmk3KcHoQfSpljw27kEcg4oSPcxbGCDnNC5mrmcqcb6MaIiYyMcE9+9RI3JGMEcfWrTqWTcOMcHHeoBF5eSRyecU4kzpv1Bo0AAbAJ6HrTHjLOOcBTwcdaBvZlJGATxj+dTTJsXcO4wPrVXs9Ec04qS0siuVLsGyQoPapTIu3ByGbGSPT0pigJIOchh0pfs+45Y7iRnkYocrKzZzwVTeKGyIFYuCcsMBcUlu+WIIIx1zzk09GIBU889fSmIqNJlX5HUCh6xNKaalqXYGaNiGBJPTPYUszbGAwzLnOAcUkRRgcqQQMFh3/CnSkYzngDjPGfaudX3PUVKUoXSGxqQwJ4HOcnp7VdCttAyCOucc/SqYgPUlQCO5zz6VNEXLDOOgI71nM6KUpNWkizgRg4OSW5R1BG3FMVyHYnCg9ABn8aW4Tc33sH19qhgy64JwVY8+oq18JcpS5lG2hbXblWBIB6Hrkf1q2HBkK4J2gcnvmqozc7MkkqeM4AH41MkiRrknLqcjIz9f8A9dc04pq9z16SSRailMbARRkOByhYDIzyQKuJNkkkNjPXGAB9e/eqiTCVxJwx4Az2FWFyxBAJ4PBHp/SsnBNHpqTUbsngufMZvMUEMTgZ4xS4AVwflJPAHQVDCqRgYABIyqgcZ7mkdXR2J5A9fWqh7usTCrVVuV6fgOWTqpPPXikUkKHcMAOMEZz70kSAuWx1qSciEAlsBlydpzj2o5lLc0g3SV2rlW7AKZGOcEYPUVnykxDy8gFuQAauzbZCFUkEDjI7VA8Bz8h4A596IxcVdHPVq+1lZaFWPdb4kDFcDgKf8nNQXMhkhGw8svVhyM0+chvmBDAjK7TkD602OcPGU25xwSeMitY827R5lZxty3Ocu3MUmDknOD2zViKcKmEBJA45zRq9uNoIJ3Z6f/XrLgm7ZIPcZr1qbvFNnxeJSo1bxR9bv++chcquMZ4OfersIh0623GNQWOcgnk/4VUmO2MTKqgAAEE9D6fjTbCynvJgJQUViSSSODnpiqjCb1b2NqdKm7ubsvzNXTb4XBfDZAOCOuDWg0bBBzlTzSWcAtFKLg46AkgH8qsrIEtyzgnaBnHNWrvZkOrFT/drQ567tXuJgQCBnBzxxV+w0m3hSMujGUHO4Nx+IqLUdUS3Ut5eSRgqhySPX8utSaVdtqZQJli3zEcjgd6w5rPkep60XOdP3VZGtc3AsrcsCMAEnIHArlby6udXdVVx5WQVORjH19xXU3cZRCrDKLzxzketc3cXcMTiKJ98qkswB6A9BVONOW5wQSnN2jdkU9nJFEbcFiSdp5zg/Wo9L8MJ5jyXMhZwMKwUcfnUk+rm0tyXCl8kAMcZ9j3rAGvTX15KhLKEK/eO0HPTGOvpU/w1aB9DgqWInRahp5noaLB8ixKoVBwAoBJHU1laxqRiB2DkZGCM1Z0uKRrTfOCi9ATxVe9S2jYtO6ogyck9a4m6t9WrHn0I2rcru9Ti1lv9V1Z9hJGFIJJOV7+2BXb6PY/ZQru+5wDg8cZrHg122jdktI0wxwWYYJ/wFa+n3T3MMvJCMwwCORgevp/Orv0gkvW572K5+TlhHlQzX9de2DCBvIlAAXb1DDv65ritOkvdQ1AGUuZJCBjqBjqc9B+NdjcaZbTp5lyVCbsYbr9cVDHr1lo8jLBDGwxjLjKnnkgcdaxjTaleRthHCnScaNLml3L1haiCFjKjKSeC5zgenHWs7UrUD58DB5Bq7a6s+pNsUEmMkbdwIwe+Px6VemsA0YRjkgYwT0pycm/L+up5NWNSFS9dHn5aYyyiMY5wARnPpzWlApaNTKhD4/iGKu3qW2lzhzIA7f3e2PrVc3/24hEJZSeeegrWLjN2tb7z0U3VpL2UNO5WuNRMC7IlKsCD5i4BBHpU+nXct7dMJd0oIA3MM4P19far40i1gtjLLKqhQSUY9fTH+FZVx4qgSSBINwRcgELgk+v0FS6NtLkOjGrS5YQu++psvp5nQLtC56gVlzeCo5Xd7gtEv3lGPvf4CrFnrpdWMQzg4PHNZuteIL9sAgRx8YGSSM1NuRLS5OHw1RNRjoQv4esoZZEiRDuB4YAnH9frVS68Kl7dlADDHJ61qeHbOa7aV23ZJxknp7129rocQtQsrnPGWHOK0aVrrQ5sfQVHRy94+Y/FelSaNdqjktHJ91SAMAevc1hFFVMgjn3r2L4y6FBcMkkQ2PE2Mgc4A5GK8iit0b75KkdQR6VVGpzLV6nh8tTk95bFfEpAyRkk4A5A9Dn1oCtk7+GHTjGauMg2gFQVH8PY0X437JAckALgdgK2nHTQqnWlHSWo22uJFIGeAeBjofWrpnbcGAwcAHHb3FZEbFQAWOCeQTWnBKVVeAFJyCDyD9K5rRSsz08NVlLVG1ZakTgE4OOCDzXU6ProsyhS2tt6jPmvGHY/UNkYFcNA5M4bPyKOcHGB6j1rZ0ySEEs2cA8gnqK1TatZnYoc2s43NvV9SbUJnllk3ncGYLEqKD7bQMD2HFLFqRnXHA+nGazLlB5aOjB42Y4GQSPc4qDznhdEIYljwynGKeu99ATpW5VDlsdHayRJ8rkAKOWJz/8ArqGWWKZsoElAPJznFZ3nIoG9uSRkk4qxFcRIAxfeoP3lGcj6Cl02M6jUV39LF6CyeSFELNGpOQAcYz1PFbmm6AHY+ZtuYE+ZopWwGHp6kfSuZh1VXumRCcKcYIIxXUadrotShYDAABZR39ambsrPQ64qPLdfcdBbaboTo0r2MDjkeWSRg9yB1xXT+AjostywniiEUqlI3xjyiOM5Pf3rjL7XNOvogUDrLk7iDgZ9CPWp9LRGVJLSWSS4LBirdBg9Bj8alc8lZaEQi7Pmi18z07Uri78NL5KahdwWBZQs8M25SMgYYk5UY5464rQv7DT9D8PjV4L2LUtQugRIsMpkLIW+8AcYAH8uPSq/hC4sr+2mhu1D2xO2SMAncO+QOvIzWrffDmTxB5MGjafJZ25BaXUVhKqVI4ALADAHIFRVhbSSuzxppxlyzvbueLeNtJhieKWIYE0ZcAHOcnr/AErhYVkSUqTwOtepeKtMh0Sa5thdmcQHYCTwB3z7+9eaarCgkDo5wCQFUnt69/zrKLs7RPXouE0ou9v67mpHHFDCgwZGYZyCSBVK9S7kD7LcukUaszKMZY9gKoafrD27hDny+WYAnH5Vo3PiBPLgeCRpSwJcuMY9BiuvmWz2/E58RSlCanCzEs9Jnuo9jrGu7HWQEj1yOwHrVefw9JGznz0IJ2qF56fWmQXUl2Q5YgN825eOfp6Vu2kiFSruSZAFbnKkDoCOvPFUu1zOrCUtZaehzU2lpHH5kqu0mPlAGARnr7/WqkEAuGCj5OCSD1/Ku8vLBmCIkMbjGCW4x6AnsK59dClMjGF1GGAJYe9Vy36mMJypNqJjwILe2dHfcTyf8AKo3ESrCSBgZBIxWxf6U6tI2DsU8tjis8qjQoAQ3bKnvXDWhGPyPUw1WV72Oau4txkTAKE8j/61Y6gxzBg3zKchc4B9jXWXtt5cZyAc8kgEY9q5fU49jptBG8ZBA6++adCaczjzCm6kOa1rHW2EzXVkQwUuRkDH+eKx7lZo7kEFULHk44/LtS+GL9fMWKTCE/eOScDucVoa7p5ikEuflcfK2CN6joRnt1rocOWd47Hzq5VZ3HW+yLarpHMD0YA/KfXnvUjYaMHJQjjavQis6xke6BTOR0yTWhNE5VEKAJnLMDwMcj8TRq1uevRqRkryf+YkQdQXLgHOAV7H1oud8wUIzKOM7cHn19aZG+9ADwpHzYOQc9KUo8ZJUsP90cD05rJzVPoejTmnqtvxHXMbqTkAEgEhBjnHUDt9KgW3ZUDueT3q5ZSZ4c8HqxqK8kjV85AAPCk8mhz0TaPQUG7PcpzRF8gZBHAJHWoCogTc2cE44561bMhOABxjP41GVD5LE5PvUuUWtBTit7W9Cu7neADgEYznv9KVWw5QAE4LAD+dMuVMYABBwecAn8c00ES4B4JByQccVikr3uOEuZcttfMkjf8AeFgCXwBketRsqb2y56YJHO3/AOvSbtjcE4PAODT0iLsxPQnk03FfIUZ6ax1K8iAYcYfIwfbHSopHZtjEZGMEd/b8qtvE3kkIRnGee/8A9aqR3AZABJOMnis48qejMKy5t0RzKyAFFBPA5J4H86XITK4Dgk4LHP4HFIQYzwo68nJ596PK3OHAIKncOelbS5dzGMXHRfiTJOURQcA44GM1KjvkEkZz0AwQf6VBG5KlWLAg/eA/pTwDsDgnGQM1Wxz14+8nEtK6Q4BKgk5A6ZJ6mpjK4cFSBzk8YzWer+Y+4nkcgGrtvl4pQ5OTjyyDyD7+1Ze0a6XOhy5kkzYglSZAZDjI2+gyenFOEHkDaSAgOMA9D6YqnBKVYFyFLAKccAnsKbZ6iUu2EqFkPylChBJz6YyalJ73CSpp+8zTYqFyR7H3qpcSIEJCAODycZ+vFadvYJLIRcu1pDjGQuXB7jBrOnsxFPKsbtLETlWYAHH4U5U7ba38wVSLX/AM1A+45JZO+RjrWbKiJPjZlRzg8ZrUkIiILlmycVSuxnB3DGP4uMVSi00yHJS0QGdCpEYJIHU/yqNQocszgHIUlQep96ZGrZCgdCSSD2qyrEAr/BnOPehvXU6I807Ky0I3YR5MY+Yjkk96fCzSIzEZUDoT1qOX5cAKc55HTFWImVQV5BIBIPt6URs9zROMZNKVyu0u8kAt6Abep+vYVMqnaDnaCBliByKYylWJOBk5IFN5PAGVHPany3ejGm077khPmykEkp2BA4qOREDfKhAxkN6GpdibSSVBA6MOvtTcb0DEHHYA4pONnuEZzbtbUSGTfGAQCTyCec0oBQYPzEHcu0dD602FhGzAqDkYAPGDnrT48rIMcEc9PzNRd3tcpxad5odHuVnU85Oc560CNgcOMbugI6f0pJVZTvQl2PZjgf8A1hRJOzLkAkA5q7Qa94Kbiru9hSNke4kKAwUnPc9B9TS4DBlB7jqcEe9KzmWJWC4BAb5RwCO+PWooP3gY4O1hg57+1RePcH7ztCRYVG2k7wQexpku5UxgEkZANN3kELnB9DTJn8zYuCu05OM8+30oS8rlNfzEnlhtjkEAjBGcY/CkRQhIBBPTntSeaxcEJkEdB0I9aaEJzswDnqe/41VutmK8UtgkyGYnGTycd6ZFKEB42A46Dt3pzqQMk5GO3FBDMCq/MduQT2qrpbiVTl+ERiWYfNvGMcDANDAhSUyeOd3GKQyESBiADjt/hRNkMGzwTjjv70nJ7RMlU532FVcoCDzjsOKGCNIAjKwx1AxmmMyoMKC+TjAIGCaI1ZDvxgDsacVd6sUVLm1jcfLuTYAQVGd3HQ+n1pWiIVAAcNjG3n9KaJ5HZ96ALxgZ6e9KGAYODxnpiiSvoi3OMH7qsOYvG5DIQR1BqMyjJBBJJ4B7USMS4Knv0PpSMgJJIBb1x0rKyWhi51GtESQRM+TjAAIOeKRUChskkdOPSmbjG5+dgTyBjgDv+NIiuWJHIPIYdCPWqi0tDKCad5q5OAIkAzxjAyck0gkdIydikdOuce9RRuZpGV8FQByKRGKyMsbhFPylT04/xrZOL6Fp67EisVU5xhsYwO1I8SlQQSDnIGadIxkznBPuBUTsDgEnjjk+lJt9GNycfhYqqEUqeAc9B608QmNBySzAfKen51Ht3KAMlhzgelMjkbLHccEcrnP6UubWzFzu927kwkO4oR0G4KO69zUjL8wfAYMMLnscdahKjcCByDnk9fapJQzYIHHv3qboipVutNh8YIG4EgryMHqajLIXy4IUDJIHNEYIcA4XJGT1yKUTfugWABJIC45H1rR62a0Go8yUnoh4k3SAKBjBwT2ppDKSVCk9QCcfgabGNwJGM44HrTmIClAMMMcg8fSp1fUiUlb3UJuVVYEknGQQMD3qMKsakrwQMAZ60x5QoAyCw96b5xZvmA6cDHU0KKve5lfmjsPRypxnbn2qKTDJnOcHgEUrk9WBBz3PSmrlpAeNoHUn9Mf1rRvoZSnK3LBFiDAUA4JPaoAwjd0PRzxk05WDMRxz7dKq3MYXLgBmRshSSAT60RSWhzOMkkyZ4855wR0I70yJwmSGz2w3rT0RXQNuJz2PFMkjHDpwAQOPyrRXStFGlbklaSRfs7VrudE4wwxkHOCa9t8C6DFY2Me3aJDyRjGQOprzrwLow1OZXIYRIeSB1I7V7lolkFtooyoxndjHQeh9fXiuDE1GlyXsztwNJN8zZs6bCXPIyPYdK37e0JwV3EfSq2nWoXAJJ56n+VdBaxeXgADHGM968aXM2lPU9yKnGWjJ7O1G0HBAI5ziriWwVhtHGcYxSwoBgkYHerscY3DHII6e9YuK8zpU3vYSGJkYEDIx/nir9ugxkp2zhhTYotozweeasq/OMAE+1ZuUeiuODc/esaFm25eBtIFWRiUlAecVRtrkLgFcADHTHNWYju+cc57imnfZfiU1qIVwyjLMASRngAng8f1ps/KjpgDGAOlTg5ycZ47VTn+RwBjkcc9aizKjNt2bK/nhXAJ5NSh8Lx1zzmmvlAcjBHr3qv5zkkAdfaqjoauKlrEkaRWf5ugHJNQXMuAUB56bgP1qNmG4huagmlKsrjGQODjmqbdvdMOVxYP90kMCBgYNV5AhhI53c5OcZ9KkE/y5IY5OMgZqB1RgSDjnBwen4URnNBzJv0MDXyBCSSCwIABPftXGamhDbjjnpmuk8X39rp8W+VyuDwxIwCOme9cHL4ksb1l23MMoI3DDjp6j1/8Ar19Tg6inS5ZM/VuFVTVFu+7JChJ5ORnjjHFVrq3ileAMShSQMGBGQcYq1DMsqBl+7kjBPNQahEJZogRtO4MMZ7GvWfK1oj9EXLJDdVtR5WQFbI79z71RsLARXYZQqs4G5gABxz1Hua075vNTGMAEkD0zVawJF05I3jy9o56HPJx9BSpxSqcxl7GHNzJak9zCSjKGUnGevT8v881w/jGwCosqKGJ4II6ev/6672Qu6ggBgwyCPT1rmfEdqZYXzye3NVXlzHNioqcORkejaZZ/ZYlSCF3KgeaY89eOM8Vs/wBj20Ks0aGNiOxPFZXhpme2jjIGFOBk4wScnj8K6ZhuQBiOR0rGMElohUcLQ5fdgrlLTLWIIyNEoOSNyjqPQ+tS3FkrrIsabiOdo7j+uKfZyBZZFwTk8cY4xVxkKqAOpB60nD3LdTf2EFB6GNobLa6qDGoUg85Xua9f0OQy2y8ZwOT0rx4ubPVo3ZNwCkEE4DHIwCfTrXqvh24EkSEZAIHBr5yu5c9mfiXEVBUsU2ludPDiUkAcg4ODWhESigZx6j0qjbzBHOAQMce341Jl/MyO4yM968qblzHzkYy5S7M4DAcY9RzSKRuyCDg4NRqgyCSSTyeatJETgjj8KI6K9riXKlqSxvsPSpxJKrDgEDBVu4qsVMRGTkHqMVY8/wA7avtwB+dLnT30ML9UiZVJGWzikkUSDJBwBgYppnHyjafTGc4NSDEuFBwT0IOKlzgmm0S1rdoovCMfPgsKrtCGcYGRnpV6eBg4diMehqvJGVLPkADkgf4V0aWb6GClrdDbe3wGzggHAwenHT61LHab2OEB9M54FPiIOCCSc9CKsAlgQDj6Vi1Fyurj5ObuQGEowAUEH+L0qQRBVBKgk1biUGMhgPqKJEGAVww/lU3tc1tyvQhaIIobqD6dqlRkUZIwoHJB6n/CpkUzKUfaeBjPBFQSBYVcEZAyCpGacZRT0e4ox5n5iJIrsQjDAxkg1JOxUDaOSOg71CjIykgjcOxpWcMAeAR04rbmVveLtGLGNGX4Jx71WlRUQj5QDyFB/Wp5XBfIYBSMEH1qlNvB6EjFRb3dBOLlqZd6h5IPHpWNPE/CnJB7Y6VvSxEvnPOareQpyeSCcZHUH6Vm6cpdbCcrLTUx4rRYo8rjbjORzU0doYlzx1BGOw7jFaCW58oE8g4yRwCahZGRiSSFHAB6mtEuXR7kb7FS4tgw3Dhc4yBVKQOnQgitGQh2KAFVz19KhuLdQg2PliM4x0q17uqRo3K2uxlyxAHcw6jkDjFRG13pkOVIOQeMH2q5PGSMHntT1tQEAUYGMAZqJyU/iHK3Lq7FLyBIh2kb8Z4HUVFJDK+AXyB0HPH1q+YDHycgnvnFQlD5hVjg4zRaUEnEh7csSk8MgXBIJHXGaxNcgEkeMZAHeumZC47D0HpWVqUCFCOQuMEkf5zVSTkr9fIc78u1/TQ+e/ibEn2u0Z4tpjzCh2gHJ5IOOv1PtXCsM5VvlBwOTj8K9x8Q+ELfWZoxOshIZmIDHG49x2AwOfWq0Pw30aJxK8MU8wIUtJEMgY6j6e+K+jw0G6alHVntYDh7GZjT9rBpLzPGfJdXAYlAeAyjp746U5NFvJJHKQSzDoJdpAPuPWvcJvCumrb+WLfAIOQCO3T6DpV7TrO3+yIEizjGD04HGK640Zt+80j6qjwPKcUq1TTyPP8A4aWtzZ3t286vEgQBCDwGB459a7edHnmGT8uAS3cE9RU8sAVCFiEKJNglRjOR1/z+dSQnaOQSTgYFehRjGKcT9CweBjl9GNKEm7dyOGMxs2BlSflB5xU3mEY3gY7gDt9KsxxhAGdgjE4B96jngKnIAA9c9a6o3tynqq2zIgu/kA469MVSuYy7yKgOBwQTn/Jq+JQVwpyAMY9DVSUFAc8gknpWc6atbqiJwTi7mFpVmlhqwCLjzmLlT3IHrXqfh/PkhFAQgcnPH/6680hkIuw5C7wSFGccH3r0vw2cw4Ddcd8A+9fD4tR9pLmPwvO6Hs8VJUzo4s4wwI3dM96Tbtl5IIHBK84pkYdW4LBVyBjvVnJlGBjdge1eM5RmrdTwo0XuAjLEgtuJHU9hVeeEKSR1PUGrfl7VJJ6cZqLyxICc9P1puKnaOwW5dSvJM7rggA9cAYqNEJbJOTjpjpUxhwxJAHPTP60SYCjHOTntyD2+lVySjrKRKnZ+4yvc5z1wB3qnJIxG0kgrgggdavtCThzzwFJJyQB0Gfaqc2CxycfWr6c93c0neokmypM4WL5iAD71E1uo+bADdiKvRouzJIcY4I71Tu2D8AYB4I61m7SXMc/vQdjLu43MT5IbnBYDAye1Y80bxMcDrwSTkAVu3UZ2gA/jisubAYqSR3yR19quLatqaKo1G1jBvYlmJIAcZxnHX3zXL6tbKAyAEHGcA5xXaXsDtgh0ABIIAwc/4VzesxSeUXAYlQcjHWvXpTha7RzJ8vU4O8t/KGQTg4yD/Cf/AK9UWZkPfaTwK3L+2FzGDgoxOTx19jWA+8OFwQoOOvWvShNTjzRR9xgMRKpQUWh2Qh5wRzx05qWN224UjB45PFVnRwfmGARxkdant4SBlsk/3T2ppXlZLQ9eE2mkolhYjESDwR1FPDMO4IHUHvTQHJBJJIwM1N5RwTkYPY1paNrJHoxsyW2kOwhlBDHg+/8AhUm4FyCMAdD61Xy8iImAoUdcdf8AGplRpSMgAZxwMUapHQlKRZW4UP8AKWCj1OSKnEy7ScllPB4xzVI26oMk8/dApQSF7j1q41HazO2nKpYnQpknaQD0CnFK4QL8pPr61DE5UkHgkcH0p5JwWboR24q1LTRBJ+ViMyAMTjIIqN5SJcrgqTtIP8qUrk7ycE/d7ZpQCSSQG7n3pc0pbo55K70Y55Sw284IyRT4MswUHOT3NMWI5BwACOgOaeFO7gDYOxNF01djhJvREzclgpIAOCR3p5c+UMv8oOQCagRgmFI3gnkDtRv3N8uRjjkVS5Yq5rdvuWFYls5BHYg8GjDMQpIwemKZtKJknvkACljY7hk4j9Rzj8Kq99i/i13HK2wnPBBwPepd5Y4B57Emq67ixJII9u9SxKCQfQEHviqja1mawi5LVEmAHJV2OAOCMY/GpUlKwnDEjOee1MRSufmyGPIxT1UAEHBBpqPN5FUoXd3oOWZmXJ4HTIGKCQ0gQnJx1xTWjA5JJYngqT1qQEISrr8wAOT0I9PrWypXVzpSaaZPG5VfkGeKZOCkuW4yBwR3oM+3kD3xmo2nMhBcZIPJqo8kXZI0k32LUMmCVKqRjhvWq1yw29sinQzbY+Qx2kgH19qay9QQGPUE9RWrtLcwk2/IUMI1K5JOepOc0xlLgYI3HkDPWkbLMCTgccCkPKgAleSQCRx61zOd3Zr8DmU5KXvIe0J28N0GT7HvUGN2Rggqeo5+lPMr5IAyCMcd6RTtUgkA9g3f3q4zBtW5pDJlOzIAwCDnBNRyNEkT7zgk4CgZqTzDkFSQAclSOvtUcxHBPNEpu90cdZRiYGs2yzwgYLH0xnHvz3rL1/Un0S30y3VuRH5keQDvAPQ+5NdBqU7WsTSRIshIztPP/wCqsXw9H/wlfj3ThLCgREAWADO0jqefXJrz68Yzak1sfinFDj9Z5YrU3fBfi5dd1OcTRrDMFAMB42NjqP6in+L/AAHBY3MV/Fah7W6YNIdgMZYcsCO2R3r0Lxv4DS4tPtNjAllfxhWMkKYZyD0J9MZ/Oqdw39teGWikOwxoWUODyw4Ix7461vTp80btvU+HjO8rSXr2OQ+JGg2FjY6dc6TE8Fg8YUwsQdueoz6Z/nW/4Rb+0vAE8DsoKFo0BBySBxz9DVLQZD4s8EraXqESROVEQOQoOfz4A6mtvwTo0+l6Xf298FZJHUoyNgBQO49Tgd+Md63hGnKMWnqtzaVRuKjB3V/keN3ULWi7FdtgJBQ88g4PP1zRbIHxkBcjr0NJ4lSS11e/iVZCqS7yVwAcnOB7ZqK3coQTwrDgVNSMea6PvsDiubljy206lwupbBwTnA5xmo5Zi8qKowWO0EduOtNZ1XlVyCegHWkhiMlxESpBzkEnv6isW/dumenjatqTV1qdxpkYW0jAIyF5YfxGrLwmQoRtZyQuXOMD61DpkbwWqPLEwB4Vm6EeoqYyhCzAcnqQM/hWCu9j8iqTi5S5NRTbBSDgFlBwfT8ah3ZUlQc5PBOOasJIZCB2I60CMRMxAzz09arlm0ccpN6WsOiXGW3MQBkKRwTV5QkoQA85G445H+TVUCQNyFCHnGadDI4LIBgZ64/rUNKPxMd1Fe8y00QjIycnnpzTUAB+WJQB39Tnk/yqaDIjLEEoGCkkYAJ7e5NKWYlVDJGN2WG3qPTNXDkkrIlyhLZXEkiGAQcZGSAOlWfLRI1cAgt1wcj2pjgBwR/vD2/H1poxGOORjNSo68wcjkroldMNlCduO9CSOymIsrjPPOTn09hRGcOHORg5BBwQfWmmFSmVLJJu5xgAj/OajRPUiEoRdt2SNFHDHnnAHOKcHVQHTBYHIDHg+xqJ1JbJBIAyAOOfSjBQABec5O709K2i42ujo5W1sTCNXTn7vUD378VIs245bJwcZJzn/wCtUe5iuVPCnselOgZAQh+U/e4HSocpP4Y2JlGb1TLCk/aApBMZByQOh7VKVYEIEc4OCpHI9c0RNEctkSIRwYz3pqO5ZigyBjhjjI/mamKcHd6kR9342BULkquFHUAdfemPxGr7BuDDA5OaBMdwQkbsZIHakE2cDJyRjGa1ly1EuZ2NHUjZXBi7MNoA55FPQmLJY4yM7Tnkf4U0tsBAOXx9M1HuMhxuJx26YqZwSs1K5i4XWg53LAAqOeSc45+nYVaSMADDBgRzuFVGA3gc5PoM4qyrKABg8jrml02uWoW3YsuxlKEcdCMUNaiXGTuYEYLHOKjCCJiSASedw4/DFPWYkkgAAHnv/k0Jt6yjYm2l0xFy7CIgD8cc0jHaByRzjBHoafHhNu7JBONxPIwKJWKkkKGHYE4qtehjd3uRSKG5CgYGM55NRb3CHjaD8pOeuegqQyiRkAUIBwcDt/U0yTMkmRgADPzHFDumjZST6fexhxFgvw2SCCMEH3prRiYjyyAG7Nxz3606WbzSqgbiO9AQTKOcY6Cq0lpew3HrdEW8jHPOetVXiRJA7EqmDwCASexH49qs7WlYFuDuII6Zx2xTXiRQWYklDgrjgHtWMt7JmE/e00KfkGMBt4AUgEn0Pb6mllYDDBiORjFTy3HmO7mNckY2MMqfwqsEOMEgnHPajZWsJU+XVIV0VowuQxAzioWYys5ICADGaUzCPAeJX54Y5GMH25qOYh2QJwC2WPoPUe9V7q3NlO8NIjlgEbF1dmAIzxkA44Ht3ohKlyVyo5yMUjI8LEKz7SQ28fex2IHtREzW8YKhgVGCxGT9frWPut2vZE/E9kSOgEokAUt056GnQxlY3ORuPBx39qjOWUYODjp/WiJ3jLDIIOOAOhrsipb3/Ifs9d3941FLMxIz61cdgIgerDgEmq6AuhLYUEYK5zkGnBiUTkkAgHcOT7j6VKjJPf8AzMYpQlaQrSgqd/BYcHI4/D3pJIjLIHJAXAUqOMY7/j3qWW3AmcEANGxXcB94ev0+tRx4ZwHYg9BgcH604qaejuaxm/sj44wGJwMYI554pjIAxABIHQk0smYpzghsZXcBkEfj2p0qkKXUgjHO4V0+bRj7y1aREzKqYVNzD04oSVFbBic4ACkEYAPUEdz703KdSSre/wDKpERlIODjIrNQtokNpOPKIZ1a4dvKaOEDAUtls/XFPSQrIepGPlyM+1NnGzjHBHWhWUxcH5gOaVukvzMk3tdBOwEBAOSQAxzwRnp75qncRI8ckRQpKAdwJ5/LtVsHEQJQttPLY7mmzkBSCpJGBk+g6c9T+NdEYxWopRlbm6HiXjnSWi1KWcOSHUcAZxjjH5VxssLZG0c55zzXuHjfRRqWmSSIVYou5uMbGz0z6/SvF543t5STnaScHPUV1zlzRTFFxkioUxkZBPf3p8QKkBBkHrQxLMwAAPY1IjbACDk98Vha5oojY2YscnByeAKbMAy5/A4obcGOcgZ7GmtITtG3IHoKLDe1mM2gLgY9zUqLjgcj0zUbpuGRwCealwFUHsehxSsc5Z2lWGDlR0BPerqKzoASSQMAE9qzoyMrySB15rQRiQGyS/tSbXUrdXJUVQNpJBBz9KkLlVCg8AYDd6i2bWOep5zmnROoDAkcnIz3FJJMWr0SJYjwBnAA5FOvB56YUYAGAB2PrUW5ExkAAnqB/SpEbAOckAE+tLlitTVNrSxz8se12UkccDNRglSQQAM9DzWhqMIYF0Q4znPpWbgkEgggHg5pqxSfZCrIQGycgHkUrr5nIHy44BpEX5ieCT6UqOyyEDHXkY6CnZAnfdD4wEUE849abNlsjqD7UMXUkngGjcCeCOnAoKbdrEaxbCCePSnMOd447EU3lTh+QOQQadubJDHcMdCelBiiNlLgkHnPQUowoBOAR3pQSGyAcdhjpTnhEik9uwoBJ9BqOWPzHHp70FgATgHPc9qcgUHBPQc47U0AyvwOM9DVWIt3HhWHzZ47EHpSpjJI+hOKlkIWNUBBA9KiG0ZGQMmkOxoQXT5VeSAu05PWrOWYHgDnsaoQyDjIOPYfrVxG38nhM9T1I+lYtFXa6kZRxIQPmOd2exqKRgAxzjH61anYuVZR6YwKilYBSDkEdwKtaCu+5TdFYBxgN/eBqF4yzDnJPrVoOAcYwfpmoJVKOXHQnkYq1foQR9fk6e4oERT5gS2eMHpRKQcNnAJ5HpSiQugzwuePanqFhZAu0Bjgg9BTSWYAAA+maFjDknOckZBqU4AG0gY4xSuVZtaDeAvIwfakRdyEE9O9NB3HBGCDg8UoOwgAfMeop3J9RxQAc5xTQCCSOhwDSlyfc/3aVGK5zgEdKAAoTET3HTPamCMuwPQgc84p+/zQAMg55OOtMdiMEEEk4Oe1Fx3LJYFdhOeOhqPyQHJbnPA5xUbTlQAc8c8VNCxlUj8ee1ZWtqdEJJqwMwwB3GMD0p3AKscHNRshjBOM5PFPQkgDpz3pX7HTG7fYni6kA4J7UgLEkDIYHvzikRwibscjPOOlOhZicdGJyTSvfU6lzLSxYDHAJODjBAGP0p8b7SRgnPSoJVKujk4weDjBFSRgshBB6/eHP41k4p7HXCfSS1HhTGzsVJDHgZ6e9KrFiQSQQQc54pMYUqpLDglj3p8a7QcDI9MdKz5Hc6m1JWSJGUuDl9vfaDyRTVQqS4UCMkYGe9DQfIGPLMM+maUMykL8pGehqk7K1yJX5uyGvI77kBKEcbaQ8KAQSR3NJkiYkkc9qkkICD0JyalWiSnd35ituyRhgDnBBNSMTjAPJOfmHWoGJYjBAAJOR3qThcMMHPXFaJc2pmpqd1IjcBMNg+hANThmJL4ABAU+gqMtlCOAcknPemJJgEOuVA570NWM7RpvlWw9IyzSEggH0PU/4VGfldtoyAeo71NHKspBC8EYPHSgw7I2cAEH0pJ9GJQSd4joZckAPjvmplmSN2YgMDg7QcA/4VViQgDIGck8D+tTxhdrEhQOhUDv61nZLY7oVG16EysHUkMQGO75iCR7U6FyOVBIziqaHbgqNxzyAOBViFy78ZBAJHJrKS5ka06qlPXY0PO3g9MEYxj+tVEQRllBBJOQuetOizGpznafmDEjB+lQxKzEMCCB0x6Z65pRUkrG1VRlJcq1RpxKWUMN3uSMVM0W0AkAkioEA8k4fB5HHpSiduEDl8dC3YenuaxlHlZ1pO9uUu20SIFJIQjnBHWrWHJJVsKRwp5xVCN2LLjle+avwuAACTluOlT1PRpT5dCRXJchlUocDg4wfUY9aZcoyTEHcC3GCOQe/FTouMAHJxzn1olUrF8wAdfUd6mMFN2TNcRFShzTlbyI44TGeTkHpzTyhEZVo1ByDkEHinRsJIkBxlenOKCzpkYbkHBB60pQ9nobYaNOrHRlC5+ZmLk7ieD0+lVmIJyXYliQSOVHHQjtV64t96qBgsMEgnII9CarT2zg4JViRuOOM+1OEr6XHU54dPIzn+U4GSGHOQBj2pux1UgcgDjnjJqYhWcqCMgZIIpLgIIQC+0k4AzW8Wr7nlVKbtZxMjUoi4J6jHT3rnJGEcpBXBPTFddJEWjAyCccE9DXO6tbiJwMAk9z2Nd9GTbsz5nMcPaPPc+vdOQOzEFWLDBGOcdefpTbvXIbN44kBd8YAQZx9TVUxTW4MipIgn4JzwR7Y7cVHY6WZ7oFzsXPRuP19K7a0ZLbY5KNKCvUqbdjc0u4lvJ97AYIyQBge+BV2XcYn8oqOMYY5we1LYxwrGVihEZzyEHB9Tj360SxNHuIPTJIxzgf4Vyp8qsQ3zS/dxMKXRZryPeX3hWAkCnG0H0PUnnpXRaZax2MKoAOD3rm7/X0dmiiGUxyQevtirWkXVxO+8EgEclucg9qVpy949uVHEuipt2Rf1iUvH5aFiWzu56DtWNBpMNuQ0u55WAGQcE46c9T9K09RvooynCmYdRjBI96zbSV2mllc/KWyBkkD29q1VrHPRUkrwG3uiC5ALkgYwMDGD6g+vJp2k6bZaeFBZZpAM7XGcY6c96zvEfiqWDMUQUu3BYAcfnxWBYarPNdgfMST94DOKwunofS4fDYueHcpO0T0ia6GWfOCR0HT8q4jxUJ7qYhWbA5yvp6V1mm27MiNMGOflLE5xxWZqWpadpkoSUGVyeABn8/asnK+jR52Cl7GvzQjzMxfDHhy4aYPcBlAwctyPwrt7ySDTIGWM72AwDnvWJpuvJcTv8ALsRjnC84+g/pW8LRLuEO4K99pGCD9Kbm4qx3Y6tWq1Eq6sux5rrupX99eS5ZgCMZU9CO2O1RWOm3erTxh0kC4G47uhzXdXltpds++dEkI4EYOMn3PpVJ/EthpkiGAK7s20Rhcj/9VYKpySSbPfw+Y2pKnh6Pvd7aG7oWkw6Zbg4BmHBJHb1zVu4kSaIiNsnkH61xaeIpdRuNwDRjdjAOASTj8q7CzZfswO0nHAJU/j/+ut2pWueDjaNajJVMSrt9Dl9T06WZ9pBJzgD2qC00ptPlKTrtfkgYwR2rY1zVYrUEE73AyQRkYPQZH/6xXKJr7XDLktknnc2cfSsYz11O+hDEVKV4K0TR1GyluFRAWIznGTz9TVbT/BpaYy3dysSg7gVHRfTnqa2NPv0aLLdeozWX4h1SecgLtRVwCB3wOSBW75JK6d/I0o+3qy9jB2T6mjHeadaQPFETncBnGKjUwXyOwVgW4OFxxWN4d0efUrlR5ZcFSwLdT6DPoP616HDpEFlEAwJbb/GO+OeKuNLmXY4cbTp5dJLnbbMa31FbaML5YjUDaVXqfqe9XrLXEuYxgbAFGVB6ms+/0/zFGCQAwOSffpVeewe1GQzQkEZP48im6fLozz5KFVXtdlbxPo/9qwykkEkHA/CvnzUbc6ZO0DPvdSevUc9K+iLi6KxEK2R0AJrxjx7p5j1OWTA+duSOwxxzWEKEqcnKOlzzq9GqvfkrI5tXd4Q+4ZIxg4NTWgLuNoHPUEZzVGJSnOQR0yeAa1rGLdMhUkHPI9q7krLVHluKb0I59EeJWuRG+wdepH19hWdDKJNu1jtXjcT1r2jwzoralps8WxSJUMZVjuOMZOQPTivItV05tJ1CWIKQBlQCuMgcEgGsZxv0Kw9b2VTkbsSpIUGNpII+9nIHtVuCdW2klsg4C4JArJhLNtAIJJGAT2+tWo5CmVdtwJ/h4wc8c1ybH0HPG3U6K3LbWcOpHCnaa0rS3ZgpUIWXKkMCD+fTFc1BOqgcsGY/3eOOnNbMOoFYFXIKkYBU9av20VoomLfMrSb09DcdrOzjiJiimucklM/uxxwc9T9KzBcHzAH25x1QYGarh1uWBwRnIyR3pyROkyDbvGc0vftdotVKdrRirmpDcLgq0IYkhjIeTjuMd66jRo7KYuGRic/u2Bxx7jvXMxwsY1YMqZPRupFa9pZPIUCzNE5PDRnlffPrWsdFo/wOiEOWPOktex1BtoJStu0CRiIAZK8n6k8k0/T7YabeCVRKiL0ljUnaM9gOpp9n4anFr9ofUZZUC4JcgkY/matWdvdSQ/uZmTeMFAchx6EfWsuabbTZm9Xpp95qaP4uXw863EUV6VSUFjHayDLA8Anacev6816f/wANGXM+nz40jVphMnJFvI8T8+uAQOp4B5+tcd4c8T6rod/F5sk6shCiGTJAxwSB6ivqLwP4uOveGZbCXU4bSRiP31vGFZFIOSAxwTk+3X8aznKSjaUTmr0qns+an735nw/4i8QT69dTS2unTzDaVaNoioP4sAMj8641cTmeI2zI6lW2t/Iev4V9Y/GX4a+LPBNvZf2Vq1nrOkzki3N5AQ8RKnAzyFznG4D09q+Z9cafTNQuoNUtHS7BKSSAn5WB9e/NZUKiinyoywmIlVVnaLXSzOQuo3RnAjw4JyG4x7Yqt5N7Bbh54ZDbsP8AXKNyqD0GfWtK4u98oPJQ4ALDmtXT9RntI94izFkKWIyuew5711U2lL3z0JysrKS+Zgw30ZIVHVwgwqg9R71p2V+6sMkADB+oq/Nb2WpqolWNHOQPLABB6k4H8zXO3enXlgxeK3ka0DYM4BKg+hPqa1lOMfeTucscVyS5Gkl3O3tdZsvK8t4F3k/8fG85A9MdD/8AXqtbXkUUzyqAoklCruPUYGSR2z27VxtvqYk3EEjHG1hjH+NTPqccafvZBgHaMc5/CsoKcm5JG8qXMrx/zO61dreVHiE7AL/ywKdG7kmuF1FRDcAJgDPJIwPr9KnTViQSSQmcAk8H3FUdQmFxGd4BBGDx1/Cs5c03bf1FUwjgk7iOHuYC4KuoOOnB+lc3q0BRWUKC+enXA+lbVvK8cIAGFHAWqlxIcb0Pzg8N6VDvBpK51ucK9Lla0OdsH+x3EiggJKuxyDjIznH6V2vnDUNIMi7jFEu0bgSRjoOea4a9iMcruEwCc5U9a6XwnqQuImSQuADtCsc5B6cjiuySc46Kx8jNKE3CMSikbi9CoVzkggda2ktzkBmeIKDlT0NZ2tWEtrdGVUXYrbiCcECrdldiW2JTA45x0o5mlypXZrhZylPllHQtGxEJ3OoI4wc5696QghdgbII28+n9aWK6xECTuye5zj6VLa4MhOAYycFWGc1LbcfePfp0o043SKgzCjLknJBJxn/IqFpCgbHzZOOnStO4iLzTMpUI2MR9PwzWRcRncUQ4JYdewHWua0ZdTphWjDfQiS4J3bTnBwSOlBQhC4wccHnkCiSExfcx2ySM8d6JAXBGSeMkHnijkSNXWTWiI3BWNgGD4AJ2rxg980zykBVRhVB+YjnIqQTKsLrkdRgY/Sow+4YCYOevrRLTWw4J1SIzSjAMRC5PJI/lViOYeWVYBlPUHuPSo/NIOzZliMjccfrTBGVJ35w3IAH3fbNZ9TOVN03cnZWcoEwBnBwMYHpVeW3QEIeSOc5pQXTdtJBHIJI/SnFsxAuGO8ZBxwR/XmhRd7m6nTqRvJ6lCQjlQMKDjpjp3pZnJUBMY7GlIG0jIGRycYqNSepO/JyCB0ppd0cFWjGXvbehJDgsxIPAGRkcGpBGNssioFJIyoY8kDjmkdA4BJwwHWot7qSCQRkZOOtPm02GocseVDgQSCmQAOhGMnvVuFyAA5z7j1qsjAtgYIPOBUiktkDJXnDYI/EUfErWJceWNm7/AHF+K6TyopWyFBBVmHTt3roH8S6jbTQStch/LA2SJEA/AwPmHPFctDMHIDDjgEHt7VoSu6wRgKwXJYMeufTNZ8rXwswn7COskrmjc37337xyMtlsk/5yaq20p4BJIAwc1FbhnABAKjnpU9yu2BSvPBznr/kUKMou9jrjtZbFS9T5iU71AkDSQlWPAOcHBz61Ihc55HA5yM8VM0ZiXkxyKwDAD+En+ta80tnoc8OXmvFb+RiiEPIQXAIOCAeR6VLG7qwQNvOdu5gKhuIhHKWGQCTjjFSCQBenPbNaKDkt0bqtyJw5SR2JDAor4PA55+tIFJA3dCCQR2NRqXlQncCehwc809WxEVIGRgA56CspR6I2Sg9UhslwAORjbgHPqelKqsNwzxwevaowqliRkEHOcd6kTLszEnJ9ajlSJpyb1tYU4XIII9MA09JVzgcgdxQshYAAcgn5h1NC+U5bccyY59qtJXurnTHR87vcGVIyBuBdjyDwcU5shhg8c9+B/wDrpvy7wcHAB6Hv2pqxs3DE5xjHahp7tBUnzzvbUc8qIu1yADxz/KlUdQDtUDGMYwajCncVIBJPQjNBHlqAeOcHFZWdtiFGT1aJVkG8AuCNvAB6+9MbkDYDgnjB6/WlOwnIATHGKR3LgoxyCOCTn8PpVxT2aE0krtDZHKKCADTopC+SVI9+maY6l8ArgcEE96WNjGCWUKCemc4xRe7MJxqTt7PRDomMcjbhyQFypz+FRmXZISzAAHHAzSu6sCcAc5BJwDSEMrAjBTGcAdDR0NEox+MHkDXG3ftJXIUjg4p5YlQAWCrzx61HF84OeTnHPal2AoSCMZDA5otpsJOPYdkRHGCTnuKUgA7id3AGKYz7fvcEHrnrTlkBAIGDjmrUbIjkgtUiNgDyAFf17mnq21CCec8U0gK4c844prsAScDbjjAyc1DfLqTeXxDgxAIHLAcZ9TTjKqKxJ7ZGKgWMuAVIGDkYJH607YUO4g9ckGrvdXKnNON2OSQLjJ2egGOTT9+GIwSTyTnpUUiEfOAFz1yKGR1UMGGc85HGKVl8RnGSStq0OcM8jgkLkYHvT2heNAcgL0x6/hTCy7iDuyOCCuB9M0x3Z2yRkg8YPb0Jo3WhP7uV+47IAxuBz6U+NYl3NjJIwCT0NRkkjaq9SDnFK0Z4JJbaDwpIFCjK+o4uKaSBVcEnhj7DHFEyBo85yOePWlKgYyGPPB74+tJkEBEAIHHJ6e9NqSelip++79BAN2MngjH1FNVNpK5ZuepGMZ7CnvkEoRxnO4e1MZgWzsxk9uKa1+JGTik7ttfIm5UhWBz3BGPrUnBjJLYwcYPBqrJKqoVOSTxg5NIrtznMmOuD1o91bLcxlUTfLYs72KqpJO0YDHGSP61GXznjIHvQp3qc9zkewoK4AIIzn1pJK1iU1e9x0dwkbgKfmPVW5zSbi78A4z160xZAqOHABJyCO1SpMhQEHnsaIxincG05WT3I7nG9STgn9aZMFGMnIGGDCg853HJzkZqEhjnByB0GOBWq/ukVJezdtvQWSY5Kg7gRwQMUyNuTkcjjJ709nXy8E4fPHGRUcqg4OSSO9Qk0zFylumyaJw+RnkjG2iQ5UoxAGMAmolQKdwI25/vdKk3bkyRnJ4IPSnoH7ya1TGCQrAEB3OGxuJ5I/wDrVatSLhliUFXzuxg/5zVJ8KeCSQf4Rj+ddj4I0wX+oRh0B3KSA3Xjqf1oadufoXQTneDe56R4A0ddO0xI1GwyEu4x1yc4/wD1V6TpkQO3I4HtXPaVEEWFCOQAoAHYV2enwgRgIcA/3hn614Necpu8WfTUoKnFXWpp2UWQCoPbrxitq0hZlOWxxxmqdjgKQRkE8g962baIOpKgHPQHp+NcntJtct9DdLo0TQH5Qjrz64/rVuFBuGelUS0nBKrknk5wPwrSgXJBxszxzyRUNpqydyna97FlMHgdfWpSMBQTx6+lLCgQEnGe5AqTardDk+1TFcuhte9iwkQYAkg5AxzmrsafIQOAetUYADwDz6VYknITAUqvvVNxehzza2THsNuQp3DviqdwicsFw5PJzyfapCMx71YkkcEHOM96bcZaMAD5hj5gf6VlZSWhpHa9yu7iMAA8E54B/OkeMsm4AAZGGPSo5VBb5jx1weaYzhhsBOAaPcTs92aWWiv+BDKAEJIDeuOaruGfBPGeee9WZIwgOCQSMEg9aqN8qnOMA461pzJddCuVJaEY8uM8Fg+Tjn+lQTIWDMSc/wA6dLnsMjvUbHbEAuTgFiOuPWtopNWehzNtLfU8O+O19KtvHGgZSDuMhOMDOOB36Y/OvCPtuxhJlRJnOcZ57EHt9K9m+Pupq8NoiAZJZsjnK8jB/M14RxyEUY5IAPT3rvwTbbZyzr1YNWbT+Z12j+O9V09iTdtLARxAwGMfWuusfipFcSRPe2JXy0K7o5M45z3Hrj8q8ja5CgcHK+hq4J2NsDwOcEA9wK9hSbfxH0GC4gx+HVlUvbue5weK9L1S28yKYhuMo64I/Xmr+m5cyv8Ad6hGRgeeDn24rwDT7p45wwdg6kYUjgj3Ne2+FA8el27gcyAuSB156120fi2sfqeQ57PNFy1I2kup0DqXYbSeFxtz6d6xNah/0eXbgtgsB6/4VsREYK5XBHc1l6xbiaPaAAMYJzXbNQlqfY1EqkW3ucppuuw2DnzXCEHbhiOtbSePtGS13vecg4wIywI9iOSa8l8VNLBq0gVigJA46nHes5Lgxqrqz7gMk88H19q8mFSUdtj8oxvFGJwWInRjTvbqz19fHunG5UwyMY2BPzAg8kHIHHTpz61PL8UNONu5jFwWUZCMpGccd/r2rxg3G5S4LEkYwOmPXNI0wGwSkcHqR09vrTeJqbHk1eNMdOPuxSPYLHxvba5eokUciZ/56Lj8MHk17F4XnfyYwdp6AsDXy14XnP8Aa0D73AVhheDgV9J+EZGNtH8wBwDz3rwcVKTldo8OrmVXMnzVdz0O2lklAHQKc8cZq9bg7T0OOcAY/Csy0Y4z8wHtV+CZkxx1PpXnuT0SOBzkna5ornhiACOzDOKkjmD8Y47e9MgYTJtKjJOM5qTygvJHb6Yq4xlHWIbuwrSFcZ+YkcCkQEDOcc9uKWPaT1x9asfKEJBGT2NZpp3DldP4kRrA7YJOB60mXhZh8x2kY56575p6zEjAIxRvIO18B+CFBzketYu62He6EeZmJBzyefY0xXbDLgbSOWpJJSCQcgZ+6OxqAzAnGfoM0JytZMxt0J4SVHOAM9jmrUThRk9M4FZpcDGeTnihpywBI6HjNbpSUbtiSa6m6khZcZz6CpWYpEEA2lT6dDWRZ3hLAE1cefIOw5IHfmoWpqlFbk7zhcAjgioHm3MDnIPUUyRwYvmILY5xUNuUlA3MAQenOTWns77msOV7FljvAIAOBxtGM/U96WGMzJliqgE5JPbt+NCo74VQOTgZOBntz2phC+WQcHPBB/wqJwSfLvcwmoSu5MrTRgHeM7j1PcUkjExEJgt6McVJI4K7QM+nNRLGcdCR/KqUJKNrhHVbEBiCOQeGPBGO1QXEe3BPA49quSRgKx3LkAYUGqV3MGAKhhjsT3pwi4w7oaTavYjuDHGpLMFAHU96qydCSCQRxiplyyF3ICjgZPJ/Coml80YBGRxirSi9wUJLZFFwGUkFgBwdy45piqASeT6cVbdSQC54P/1qMKAF+62e4pSbivd/EvdablKS2MpOQVAOfenKFVSw64wBVsIJJCBjKgHk547c96jFuPMJZgAD0z0rLmlbZMUm18WhWLrKMBMNjH0qubQHLDkjofStDyArEqvHbdzVKVXgOQcgnnJput/PHQhJNWT0KFycngYx1OMVSuCJ4W3oAVJxzn8a1ZoWePfjhjg49apTIBEQRzjpW1Opdt9C6fJHS5xFyxivXOBsA4z/ADpsiCZww7jkAYqTV3S3vMMwGc4JFZ8uq2lpGC9zGu75eDkgnoCO1fTYGb9nZn67wtVjTwz5pFhol2sjA5I4OeBms7RWkh0+FpudzsuD3wfTsPeiTxHYKxQ3kIzwMsBnPGOT75474rKi8aaLany7i7+YMRlELbgOuAMmvR9orn17x9CF3KaRtSzbhOmRuQK+CeSM44HfGenpTYQVTpyeRzXOf8Jhp1/qX7hncSYWMsD0H/666WIjgEEEE5GadNqo/I0p4qliF+6afoLK53K2DgEEE9jUku58kud2c+g+lNlbAGBkY5J7CkTEg+UlhgYyc9PeumDS1RUk1rYNmUQ8lcckDp/jVeWMg8nIHGCKnkgKxlCGTBOQMioXiwSJHOOCCoBBz2PtQ5vq9Rqb5bS2MOZlj1NCyqcsCIzyDj6cgdq9J8KqqRADlCM8+p7fQV5jrz+RewPkYHBHHJ7D9a9K8JMTYRiRCsvHzHqQOg/Dmvicyt7W73Px7iNp4nTQ7G2QNESRkDGTUoQQ5b16VDAQUAZeAMg57+tPiXzgcHeM5Oa8yFWC33PkbpLQGZ5AAORnmnmNQDjIVhgj1FSwhQ+05x2wKk8rerjIHBH1rOc/e2QndGc5YS/KPkxjPU5ppty6lgDjPJPb2xVhk2YUZIY4JAzx9KayMzDYcD60J83xbDimvh0KkiMoUEnB4wT0FVZIRI2SMY4FaclqgILvkg5A9aSSBWQEkhx0AAGB/U0csIu/UOflen5GXMwdQgO0McFtueO9UXXyiBkc9RV91MRKb9oOcgHqKZJGkhVeAQOpHb60pfvFZbGer2RlXCYPQEH17Vk38YcLgEbT2rauxGznY4IU4JB7+lZl1ySDzkcYFOMJR2X6kq6eqMS+jTBAb5lGFwMgn3/DvWFqU8m1xGwCFcMFGTiulukG0k5DEYUAZ+prBmhWQOihU28bs9G9PxrujOSdugOcWrM5C6hWQuFOOOnqK567g2zOVwVOAAR+ddVqdkPMJBIPscZFc7qimONSrAbT0IzXq0ptvltoeplmNdKryvYppCCRwOOOSB/OpAAGPOB0B96qi53AYHA7Yqy1wJFXaAF44UV1P3dkff06sKi91gjyJIOMgc/MOtTxrvOSOMdBUHJOSAO34VKpKqOcHjvUxbvpobxi09GTsGhAOAVzjHcU2SVGOB8oH+c00sGwSSSOMUiRqGzgEE88Z/Srs7WOpTnaxLA4GACCB1OM1Jn5iVx1yD61DnO4DAP90DFOXglSpDA9xiiEXayKT0JOA244IIwRjNNLOAQ+OuAPalA/dgEkHOTimzMqMD1zWkuZKwKSvroKvzBgfvgZXjvSF3TAAGect1z7YqETMpJ55wD9OwqxvRlzn5jgYqFzS8hRlry3GoxTkkg5HIHSrBw6hgMsO9KUKoA3XPSo1byyQeCR0P604wafvG1lswjBRsk/NnIHrVogKMkAnHGB0zULYXBOMnoQaFeSJ1YEnvkdq2TS0NeWxM2dgLfKe5zyKjRQPlzkdetI7grgAANgk/XrRHhMjcH9x2qrbW2CLV7XJiSGUEAAjOadGNrkoCVB6E4P1qMAEBiwJ7AHtSmUoDzgDrkZqUpJ3NOeC1uWUlwQQOAelCD96WIIJ9T0HYVFlxDuJ5x1pN5fYUwcdefvUN8trsqUk5aErTuyoQpJHGRwTzyfpUgcuTwTkfe9PeoC7khXAHOWK88Ht+FTREMCofoAAcda0hLujSEHLWT0Jgw3sBtCZ6MMk/jTASXIGQvpSFRu5OSeoFNKMBlTnnrmrc2rplJwT3JFYEhSSFBweM05p9r4I3rzkgYFRKhKgDnueKJCoVeOcnrUxkTKUOw4FFXcccdSBz+XoKTyoZGBdsA85K5H59qYVOz5QCSBkZxmlZSQEUgjHQ0372plo+hGqjBXfux3HGPanhGkO3PQdQOtBYBNoAz39zSKzxjcByBzxWkYpruRKcLeY14zGAAc57k9qic9Q2BjvUqsZ23HAPQkdvwqtKGOSDjjuOlQ4S3OFrXmaIpljK4KgIByoPU//XrA0wL4f8Tw6qFYx5CuFHIGeCPp6V0DIWOQcnAA+g//AF1Su4Syg48vJwCCMk9z9KipzODVz5DO8rp42m5XtJan0Xcol/pcUsa70eJSCjffyOuT0NeE+Lrq/wDA+r3D2QkltbwYa3ZskAccE/rXo/wh8TpcWFzolyW+0wbWtmY8NHjnjuc/lj3rP+K2gG5s4riDBeNizbQSSPT/APVSoVHXp2e6Pw/ERqYWcoWOV+H90bt5XMWxpPnMSMDg45J9OK79JgIioJG5ckHj8K8FS+m0ScTQsYJCQcgY3D0PrzXXwfFOB7ZVljK3qja2QcHA9anD8yk1JdThwUnODb01OS8flG8QXhQEJHjfgYwx5x9awrUA5HdflOTnHtVvX7+XV76W4YjEh3MFPQn2+mKxZrp7WeJNwEbZyWHTvitK3NKVoo+4wWIjh6cZVGajOAoDKCgIz7/hU9vERLCQxyjZDA9BUcDAwnaAcAMDkYOetS2ZJvEy4PYKO3rXM01ue3VrRdBzeqaO5spSIggJZWGQCckVYRQOqtyMgkdaqW0QaMODgAcKDjP41b3AqCoIbuD61jdJXSPyuq6bk3FaEiOEYAjBHap2TPTJDDPzDGKqjLEFwQMjGOM1ZckgAcDsRxitIylu4mTUpR8hSViUkkhByTjOB9KfCQ6qynCEbuRyfwqWDgDByrDrmpwhbIQxjLA5wATgevYc1a5d2OPLFa6/kVmSVWU4ZFxuGR19KcHkdw5wSvA47f41Mg83JVyR0IPtRHAqHHbOcA+tSlF6Ico035D0DlScFjnkZ6VLHEZMEjC55JOBUq45AGNuM8U+UKICT6dKTTtaxg1G1kiN4XwdvbgEjNNCeXnA5PJYHv8ASp7ebMK5GCRkr6H0pgXcDg5I6n0NSlKK0LjFrbQYkm3hjn6VJGnnE5O0AHB9KYFJYZBI6EjjNWLNVBwMgdSTSftE7p7lPnbu5D0jBUKMEnpgcdKaLcnIIwfapFAZ2AyTnjBqZ4wQGDFMHG1uppy5opXZkk97kESmFsdQcEYHSrEjBQCBkkdKY3zLkE5OASDg+3NQzbk2AAkk4zVxhFmkOWSeuxK8Yn6AYwc1GsALcHHHenxoUIweDxycVIWX/WA4GSCuMZ96OSOzFFpdCExhAWJAxxzTYjumwBggcbhkYqeTJCMuBzgYFRJKIpWDHk/wgU/Z07WG1J6j1ibcSucEHntTHU7eMKOAGPOKk3s3OCfYUilu4K8/dbqKzjCzdr6hy63fUaqEyMCRwOCe+KaXkSUgEFWzuVxuByMEeo/CppSM7gRnpgf4VHlmQnIB9COT+NaKLi7XuDUtlqiCaJt6OrYC9BngE1MrDJAcK2M/MSfwpTGFUM2N3UKSev1qJ4184n5UJAzgnB9OT/KiTina33FSdvdkgZlBGT1AyeOp6D0pgRi5BGRmpVKRggoScZG4dD9acrjynbuwwPb3H/16zS5mY8kb3ZAiCB2Jbbu4UDrz2z0owSMMpQZ6Z5PsaWbbsU78+ox0rM1DXYrcBSpLZ+8CK25LSstSoqPMktjQZguMbgc46ZquoZQQcbcYHr9c1zE/jbyA+wMFJKnrg4NPtvGEMylCQGJ5welVH3dS3Tblds3HBdRztGeuKZM6R4ySeRjnrWK3iSDeU3gIBnknihPEUEmWEqEHgFccg+lDlJ/DYXM4OyNl445G5QOAN22oGh3FsHI7Y9PSs5PEVmkzwu5j2kAknP0GaswatBfOUR1UAHG44zjt+NPlT3ZLSe6LkBIOCrHA5LHI+nrSJnACFgy9Gyf509IXfhFLEjOMH8ahGQcHjBzxx0qHTiuhHLG146D1YQTAscIRtOTjOeP50+aPy8gMfl6ECo9u5mYjI6kZ7+1LnMZUsRxkc8j6VUbr4dPUybuhIVCscZQZ+7j7xPU/nUonSAglCwHQZPP41HCEHL5JboAeR9amGwqFOTtPAY1LnNaNopSndNbEZmNwNwXap6HOcioypjIALfXOaliZQpAIyeyj9KYVbPLEsTghuw7UPTW4rW3uORV8oqhGV4I9+tSRNiMo5+Y46mqyxsJRgtwcgipnB84KQWLDg56H0J7VtdrdjnCK1X4j1hxIw3K4J44/UGnSZUEA8jpgU2IkEYOTngdMc8mpXjfB+dd+QcKc8Vd4pExtFbkUTZQlzkE9VHb1qGX91cKnVXJCMoODgZOfTirQUiTDd+vHSiV1hJUADnqwzj1pOXYy9nZ3TISsqBSkpAAIIHA+vHenyyoHcbdqhQq8bmDdz/n1pibo13dQx4XOc/4VGcOWIO0EcDvTUpbXE39lFO5hh8sq4Vi2flJOD74/z1rx/wAbaIbW8Mgj+UknIOP09K9lZCZACuOOTiuf8WaKt3ZOXDEggouM5zwTnsBXVT21e5jf2asjw51MYJzgAc4FMiw2SOMYJ960dQ097W5licbHVjkAdu1ZvyK0gG4YIzkYzSasdEZJq5N/EDnIzz7Ukrqi5AOfbvSeecAYAzxn1qGckZORketQl5mjemgxiQ+SMAVKJMIMcgjkD1qAndkPnGM5ojJzgcr7GnYwbLiDI39u4q1BIRtPU9uc1Qj4zyRj9auwLk4yBxxxmjluK7LZcckKST0xUy5ZMrtweCSBxVMyndgDOTzkVYgcFSBkIvTJ6j+tTa2g73YgKmXBYAKck9c+1TZVjkk4J6Y4qu6/OXB6dB6UJciTAIPDY9jU7sakkTXEm+AoAQTnIxkY7Vz8jCN9qgHJ7V0xjLRZBGT26496w7yNUkJyDn3rRbWLUnIphSrEk4J4AFCxndvY8DnOaUgjBxkn1qQAhcNgDsRS1LSEcmTKjGB+lRISpxwQBgZp7KNxCggdwKRxhDsGWJxTJbd7gG3KeMkc5ocgAlgRgckUR4DnHBPUU8COQEck55zQNaojV9y4B49KR3LSYBIOOaThRtAyCeSB0qRAF5xkdDjtTsTq9LkLI+eSBxznilLhSOTkcUtwzEYH60RLxlyM45pmTViYhducjgcY5pEYA5AGBxTdgwQTwOwpHUM2RwpOSPWpGWoTl84J9OM4q4qb1BBwAcH2qgG4AGBgcHNSwSNExUOwDdQDwaNAuaOwbMg5ABP4/wBKqgs+70HfOc/hUkSPIoYMAQeVPp60MSkm4gDPIKj0pPyK6XZWmQKrORyB0qBmIiIA5I44q7JsMe48oR3HX3xVYgBsDlc8e1NE+hWcZQE4Jzg8daQsqMATjHbsafLnaDweeR9KaU3KSflz2qhJB8owMDaO1KVDncCQAe1RKfnJxyOQ1SearKBjBoBDnkOzk4J7gU5UKuCQC4HDCmLLtBXoSep7U0tyVBwBxu9al6l3iPUHJIXLex/PilZwcEgfh6UxZAuCDk84INKXCAFR39KCdCTOMgDqM/SoeWGM5HfNOMhYnqOnegALkjkg80x7jEQk4GAB61dgtHZGKjnHOPQd6rGRVwSAMnmrkVxtgOCck8Y5pPQqMbPVkDvkgHOfSnKTtPp1qFiC2cFjn6VKsqrGRjJPao0Z0qVtWEcoIIbkmpRIAwOQWAwKrQAsDx0654p6KGzkYBOPxpWuawqzt7pcaZnUDA4POaUztxtU+gquN6AnJIBxUyIxAfovTB9ajlSO1Vaj3epYt5drDcATzwBxSrgPgMSc5Iz0qMJ8wYHBA9aco3nJOB0qHzdjqhVlJLQsly2BgnJ4xTThFJAYt3BHSow5EQA+U5xgdhSy7SBuDH0wf60RWmp0Td1ccgQsGKFeucjqO1DgFuN2M8c9qjUncPMGFIx68U93YkFf4eh9qz5rMh8vL7pVkyznBwPQDp70+KJncFhx2C/zp2A7kEZJ5qTcUX5VKHpgnOK0TaPOjTk23PYiYfvS2wAAYJ9ai3FSwBJGc4ParTZIBLANjsMZqExqnIG7PetE+5r7NU0mgRiVwpOCcjA6e9TmQFSSOT3xjFQqUUHaCCTzTiyyIygYBGMnnBrPrdHRzO1r6iQqzSlASCRuAA6gVb8nDAkgZzn3FUd7xSBgwIAwfarcbLIQWOMjHHNTJvoLD1GrqYpTaMKQO5Gc5qWPCEEkkniq5YxsVzlSemKsAKACSCM4IrFWaO+Du7SROUJQqFAUjK8dKi8t5QAuAcEntk/0qa2nQZAJJ+6eM1CGVZSAwAznkd60i21ZGTVpprYsEcgA5AHp3p4QBgTjjoKjQ5OACwHXHepS5ZC6jqAMYxwK55OV7WPTjH2q96T0JYpNjfNnk4XA9e1XVjO5ArMnlkDdjlgPeqMDNvQEqDnIz6+tXlkOBuYM5ySxH+H5VlKKselRSjFLqaAjw+Q4YdcYPH4+tOmYvGSASAKqQgTtgEg9Bk4B/pUsKPMwAySR0LfrUxkk7nQ4pLlauiNQGZl9emO3vU672IwCQBx9Kh8plYvyOcAkcZBqyVGxwDuYjAIJGPcf/Xq22ldmOFrRUnTq6diPCIAwAQN02rnOepqGeUOGRSMDk4HP5VabDBFZAd3Hzd/Y+1UpE2szFt38OQKxU5NnpVKkNkiiYnb5ztMaMOOpJIqK6hEMuSysAOWU/Kc9/wD9dXJJWkXABOSM56gVSuflABI3nnbnrWsIu97HnTlzKzdmVZ2ZeCAYwMLzWFqkBZUOMH0PpW9OB1HINZ16AigJwWHRuT9K7oe6z5nGrnVmz6mEscagTMRgbjtGenoKxJ/EMkt2SGPlj5VX29auanA0inI2scKRyMfh/SoNN0pEmUzgqp/HPuK67Ru3c5MJSw9NOrNX7LobugXT3CEs+SOAMYxWjfWZvICHJUDn5GIz6Z/wqW3jjWHEe1xkLgYzge3pTNQ1JNOjDkB2xgRjv6/gKhPl1bOZznOrzRjbyMBNGXfmSRUYDJLdCfT8a3LWaERr5YXPUhABXE6l4hmv7xgECBDxGoIAHr7mtzRY5o7bzyh2ABiAMcev0qVNPoevisNXjTVSq9O2gXtgbi7W5PmRupPGf8ipWdViCIMk/wAWKztZ8SSrMbSD5VkUAYHBPf8ACtXR4FWzeadygUYXIzkj/PWtr9TljCUYKq9uxhahorXxQnAyOfUHt7Vc0XRLTR5UYyCS5ADgMM7B3I9/5ZrN8VeKFRxFbKQpX53J6H2rP0bVpLtl2y+bkAk5HNc8JxT1PpqdLGV8N7ztA6rWL10ti0cmCoyAq9frXnN+slxdCXDEg5ABPOevFejwWD3kRLpuXHQ96zriPTtPchsXMwXIiQ4IPoc9BUXSeisPLZwwUrKPNIZ4Q8O3t5tmRGWJcFyVIx/9etvXtVm0tTFaOoOSrFkyCPbPeksfEBjRFicqQMKF7Gori1bU1cOCQRz71zzjzvS33FSU8RifaYlJR7Hn+q30ktyw81yWO4565/oKpJ595cLHEZGzydoyK6648Lp/aAjd1iKjOSQcA9Afetq1TS/C8LmQAS427mHQ+w7VlKjyWmnqfYf2hhqFNRowvK2gvhfwY8VtFc3ICMVDAsM7h2/rXXSRxeSQvDDjAPSvM9Q8dTeeIYkcwEAhg2MH04rb0TV3uSCWJJxmuhqNVJny+LweKxS9viN90N13Sg7jYpIbcWVRnB/+v1rFi8HMJXnYMiZxnJGB/jXcX16ttaFnKh8fIOp9zXnGteJp7u8KcKocZxkD9PespKMH7qua4B4utelTWh1kFlbQRBUlV2ACkl84Poferdr4YtXj+0zuCiZYse3PT3Nchp2qSozMBHnJI+QY+uKt3us3P2RwQREoyxU4IHrjvW1Oaj9ncdXB4iNTkjKzZtan4yttHg8ixjAYdJSOuP1/KqNh4ha+nRXnJI5OScDP1rkJ2a8lU4kIJA3Y6+vFdZ4X0aK2k8y92xxMMZkIG8f4V1wV3uexUy/C4ejzT1n56ncWs0cUayGBZyBuCsCR9a4jXddkuJnUbo4mJOwjiuvmu4BH5Vv8wxtyDkEYx+VV7XQLZI3852wwGGcAbGPY/rXTUpLe589S+r0p+1rRv/XY4mK4adQAhJ7Ec5rK8Y+B7270WS9gtnbyzubGDnjv6Diu7/tbQbVgiwB7mNjunD4BHpjpRq/iuPVrQQIcRqhXI7qex7H+dRGUILz9NDXNKNXEU/8AZ6LUX3PmAEqwYnC4xs7g+taVlvncFH2+pxnNJ4k01LDV7oFApMhYFSScE9CKNMlVTheOe4/KsVJc17nw7pRhPlmtT2n4d2F9qknl6fKEucHKjjcAuSM/hXl3j/T5bjWpXRBGNzKEYgkc9c/zr0f4WaqkWswxvObMsGAuCcAZUjHHOc4rmPFsMUHiO4YgvEsm5m5KlQeo9z6V2uHNNSj9x5VdSVW9mjzWON7fhuTjrip0+bAVwB3LDpXtOvfDG38Q+EVubCURTxRmcuy/6wHtx2HSvE5Q1vLJEQC8fysD2Ydq86tFRkepgcU2/Z1HZovCbZwSDg8MDww9auW1wWOSAEBxjpzWPE4kCkNkkZ5H8varkRZQAcHJ5xxXLZ30Peu2+a5vxPvlToRwwwa07S4Mik7ACDhm9PSuctpUDKQcn+daUF8VDcFRnaDjgn+lPmaK5Yt3b/A0y++QSMFJxxuHIHpWtp9+EmU5I9RiueMrCNWC4OeDj9asRXMe0EOCMZyKqNTzO6Dp/DY9a0LUorqwKCROMqIznOfUY4/OpFjSEhYwEGCcgkcnrxXDeH9WNomwfIhwSB/nrXdWrJc2wdCxz1OOB6c1L5Ze8tzCvFX5jrvDGpmKNIJDvTIAB6gdjk9ea9b8IaxZ212iyCNZCoAL4Xg+/TrXjvhe4ilmWFIFZ3UgMCdzY5x6Y449zXp+m6e/kI72ksTAZ2ygZ460pu00u6OSSk5XtZHtsjDxz4KksLaW1aeCUeSk0gDAgjOAMnBwByMH37/PHxn+Gr6feypd2YsbiY7pY0IKkEcbe2Bx6fQV7R4QsIv7PtpUhEDyqrBomAlx67l5rjvjRpNzd2cofUbnUXt5P3ZuAAUA5zv6sTnGSBx2rjvHmsjyay9lUVnqfG3iHRBpl0qHIxkA5GD9f8abotwLaVAUWZOR5UhypBwCcevAOeo7V2HiuylurgwTKDB5eUYqAQe+cdTk9a4b7KbOVkkZ3dTkHHGO1dVPlg/e1PoaKi6fva/ieoaD8F/CXjjTDcW891pmoMu5prGcsrDv8jEgjvisDxH8G/E9jDDbx6r9u0sEmMtIEZSOzIfUd+narHw48YzaHeLl8oTt3EgYz29OnSvd7jTx4xgtZ4Z4beBo9uyNyzOwHJPpn+ddvJ9q2h4OLw3JLng9D451bwzqOkpm4tcPuODnr6HOKw5klVijxSRuBuIIPA7c9K+jfHWg39jE4L3DwZwFJ5HPQ9uwrgLl7m4YpexxXIzjDQhSFx/eHLGs3y21WpjDmS92e/meVR3phGGBI4YKR0PrVuHUN6lpHBIJPzDGR6fStjUtDs0vDK6OFQbSsDdM9OCDnsay1sYY7h0icy5YKd4C5Hr7D604UoX5kbvH16a5Jxuu485aMuHG444z0z2qtJIr2zvyWU4OOmO9blnqGhzDybmzle6UHDEYB9CCeOPx60y8t7aWQPb/ACoOCD0ANTNJJlxnUvzQ1XyOOvglxbhg20DkDGRj1z9Kj0ScWkiIAQFPPUjn+tbGraNBCWliLEucHPOPTmuekzbyh8EYOCc4A/Cpoyto2c2MjOS53G1ux3d/bi/09ZIkKlVyWZhz6cVzemCR5QjjgHlGyAT6fStfQJvttr5BOGIyF9h3+tVdQie1u+QRggKemR/WtVHllo7o8uj7ZT8i4LRxGSoJPHA4zU6Mtsib0Yu/zKuSAecHkUy0uY5WImDFBjbg4OcetTS3TxOIY4tsRB3PnoewPfn+nNLmb0seypWt39Sq8rEgkkFSSADjPsar3Uo3hQSJFORj19M1Z2KnLAnjrVW5XeyFRgDg/wBCTWTi+h6rreyp880QLJIWUuuUYZUEYPvn8ajKvIzgBlB75/SrLHegI4ABBx396Zg5HOVPBPpWLu9LDU4zWisVBaCOEgcuTy2evtTVQ8AAg/7XerhiAPDqCecEZ+tRtFsY/N19qlxlHUpJxd+axFKPJOScnHXNLHKJyASN7DBzUb4OAee4zUToScAqO5APNQoXXvHTz3XdErBS7IQQwODk9TS+SCoAyR15Y9fp6VDDAROGI3huiqDx6/jU9wwjkBzgEgYY9K0hGK2VmZwpK+1iBlMD7gFPbDDg1XRXJfcwAGW3Y6eg4/Sr91KpixkAkjkgEj6VT2HzDkYUdc8ZostbsVTkWln+ZGu7aDkkEZOR0pzqFiWQ4YKMnt+lDIEJwTnPOTmnMQyADOQMDinymEZODsncAw4AHQ5HPAzToFCg47de+Cajjx5Cfxj7w46fj3o3naTjr1IqbIltP3miYqYimOjHdmtOPLqQGJiwCPqeox+VZYlJiAIGB1YdQO1XImkkjKBiuO4FaNxS0MowjqXEcQ8AFD0Jz1p7RE4JJIIyDnpVbY7rjkg8kk1Zt4D5Y5IA/hY5zXP7VR3LiqknZ/Lb8SEuC7AAKSOcDr61BNHIqAA4UHOAakvA6yZUjgZ64FIJt7JlTnjJzmn7RS3ZjUcqWknsU7uMywqyldy/wnPNU1Ll8bTsx94kdfStpju3oBuDjliBx9KyIx9muJAApXsp7mtIp9TWLT961yUoIoiQM8Zz6UwlUKsSA+Rjn1pwDS5AONvamMB5ZQEA54yM4PrQ1dbm7V1ZocqbeQRz2zSkquAuSe+TTsqIw6oAehCnjP4+tO2g/MBzjoe1Z3jHRm1OMVpHQjEhVwD36AnNNlUsRgDeOR/WpLgZCNwTjselJCnzlieAvGTikkn5G2r06Cw5Tljnjoe5pyE+cQxLIQDgDv8AX0pWYFRnr3NKpCEkcp0zjqa0tbTchJR67Ddm6QsCCQSSB29qjkdvOZQMkAE7uOKc7kEEEkAY6YpOE5PGexNCk46OI5yi1vcVju2Egg45pJGJTK5AI+8MfmKQujnKkHBwQO1IySZBXbg89f6Ut+gXaXusXdiJRjAUfePJP/1qiJJ5yAOmSen4epqVA8q4cYAG48/pToVwxKArg8HIPPrTTaRm51BhIG0HIwOQRgj14oEgeTKEEEYBB6ildiHPDE5wOeo9ajdcuCpCrnPHGTR7TmRm3UvqhXJBLKeAPu4xUuRsQjGSMjHf3FN371IKjbjv3pkSFZDuJbjjJ4ApKSRcJyh6MeqhgSeRnjIprxSZO0gAHqBTpXZw21uTwMDGKdDnYcnBxzz1rRxVrmLqc8uSxFktGc8H1HNEeOpOcjkUrOI/MPA9Oajj4yThgSNpXPA9KmPoJwb0vawpXDqEO3JAG7jn61LHIOjDB/rUUjMynGAR0JFMGSQWBOOcgcH6VHNrZ7nLzRT1ZPLIfMxn5QcqM9DRlZISoBAJyQepxVeeQeauOQBUhcuAQSABzjjNHMtrHXCpDVXHxsZAFBIXGQDwR60pjxnGcjuKjQtGhbGQvIzzTwwc8k8eo61aaYlZrUVP3RyG4xyp5pilyN4OUHQDkn3zQ5YKygjJAByc++MU3ngsAfYHrSb8ibRjsPD5Gckg9/b2pruFJAB5OMMBkD+VOjYSYVuCB0xTbiLYCpAJA4I5x71XNpoOWkfcdh+8RrgHGB/CP6Uv2gDL4B3ckgVBHF/EznOOlSeUG5zwO1F2zn5pPVv8RG/esu7AH0xxS7RHgjoRwM9aAzM2CAADgUjkyITyGzxRy9maRb6oa+0YcKc5wcDORUwQuAu8qQcjaB/OmoHdMA4PrmmhHids9cDvQ4R3OdU1F3jEQns+Tjgk1G+FcOqkADAGc1OyCfKkA4PODjFNcKAOeB2zS5bsqV0rtEDSKzDBKAjPI/SmIxGcZByScmlJDHGBzyO5FRyIxGPmAA7GteRnNKTe6JeS3HIAHPv6GmogfO4AvnJxnA9eKRcoB0247nnNRgPG5IOAeh9BS5WtyOd2sSoAGIJJxzz+lPjcFNgyT7jGKjzu+ZSAhOQB6fXvSbiGOBn04ou/Qa02LCxCTC7STjuevtXrvw80M2tkrsFJJ5Yjk+g+grzXw9pp1G+jiYAq2GIIzkAjI/Wve/Ddi0MaAjsBz2x0FcWJq39xPU9DC0qnx3sdJpViUVN4wCAwyOorqLKLYgyO3GaydMUKwDsDg4AJ9a6G3iLFTg4FfPzlzXs9vU92nHrI0bEFlKcY75GP1rQjjLjAJBGMD3qlBEQcZxnpxnArXtY8AHOCalSdveZsnb4RYhIxwQCAB1Hf61fg3oGGD6Ee1QhMMByPXIxirMChvlJJA6Z96UpN+hbiupdgTdETg4IwacItwIBKcZzilhRo1JUkccH0qUjI4GR3NaRb3QKOl47EauI+gOadI5cgHp7imFDwc49x2prS/NsUZOM81zq2tgilFNx1JHOE2r90e+KZkjPJIPvQzBdpJyfQHrStOk5ACMpAzgkH+VWuWO4Xi480itI6fx8HOMDnNQMAyHaSD3A4zU0qgMCRjB6CoJGCqSB27iqS13uVGaa91kLEbSM7XB5UjpVOQh3689qs4LDJIyewNVihWXLAHnp/SoW/kaucmiOaXaMZyM8Y7VXnjN1CQDgYzjpU83loxGfzFZ97K8asVfHHQd629Ec/utWe7PFvil4Ju/EF272k8Xmldohc4HHU8ZxXjmr+EdR0XLNbyP2LxIWA/EDOOvOK+l75ldido3knLYx+tZLwlw4+baRhsHOR6V9LhsNy0rxerP0ajwthcbgoycmptdD5gWJjGMDJXBLEEZ9OandfKjUO4O454Of1r3fWPBem6lEAbZVcsArEDg/Xt9a4q8+FctxE8kE4VQxCIUCgYP8AM1o6U4O9j53FcH43C60Hzr8TgbIytOq+eDCSF2Fc4zXuXhmKVNLiGCAsYC7umM/y615dceA9T024G+BnRWViUOdwznt/nivZdLCJYRAKSpjVSrHPTtXVh7y3R9Vwnga+E53Xg4vzLHkgkDqcj86gvYhscYZDgjpjB/Gpg+PlRTyR0/8Ar1Dd7kyMfLjgsT/M16XJFR+I/RnZrVni3xDtfs96JIgHZs5yTg+1cyhMq7CAoIwwU9favTPGWif2rdRAtnLA5B6AdqhsPhnC7oZXYIRk+WQDmvDcFObglfU/Is5yTGZhi70F7p50Ij9pEIGwDlQSOR/9anjDgEjGPl54r2K9+GmmSQoFiMqgDDygFh+Pr71qaZ4K023giAgTfgKXIzkf1rdUp83K1ocdLgrFVHaU0vvZ4jY29ys8Dx4EocMp2nB5GfpkV9I/D+++3W8BJIIXBUgjGOvFZKaBHCSiW4yCcFAOnuD6DnitPw2ps71owdpwCpB7g/4VwY3DxjHmNMfw1Uyyn7aNS9j16zYPDvzwMAknn0FWlUHgnjHPrj6VkaTI7oN5B47DFbEbZTAGOQfxr5+SV9kfIJX0tqSoVhK84I5AHU8+lXDJvXJOPf1qr5gZiSoBA4IGKkT7uWOAOT3/AP11Gu9hyUlrJlhAh4PJxwakRAP4ifaqyQEF3BJHpUltuDFiAADgDvn6U0lbYfPzaJkpDkgk5GenpTxCdqOPukZB9ajmuSwwpGQeQSBinWzEoM5J/ug9KrpohJW3YpQZORuzyPYVVcxg5XPGc56VYZwTkNgHoCc02RVZCODk8n1HpU+96GkUmU/MGc9eM5o4YZzjB59/anSI2CCAVPBzg8elM8zy1IAyaa33YpRVrWuSo5jfpgevrUyTbDv+ZQO2Ov8An2qoHLR5IKgEDcfWmSb4sDI980+ZbrUzjFPYvvL5r7c9fSp12gEDJYYGKoW0+WOR0/iJqczgOOMFqi9noi3eBeUkgjcAwGdveo2XZk9frUSSIQTnnPJHtSvNuyQpB64NX7t+aSMZOTYpkAGeCQOh704TeYoCgjA5JPWqLNuYsBgN15p0k4jjQA5z1x0zWnPzvmirF8ul0MnYvMAMgKTlR3NQzozMQOueePahpxklhkkcnFSRyBuQCD6Gs1NrREQb5tiBrYBBknnvUOwKwI49feppm+YjnB6VWOcBQdpb1GcU4uEvi3Nrqp6kpAPp+dRrGGcFgAF6HFPWNljyQfcU+CUtnCMVPBOP05qnHrHUjls24saURl4IAx1qp5eGJ5Iz0JzWjIIljBBIOcZPr6VFtMUoY85G0KQOD61hKmoP3Y2uZ2uUmJySBtOckD1qNoPOBBPParsiCU/dJzyMD0qtLCUJwpBPBPrWyhGSTkbKKSXcoyW6qGQk5Xk4GMk9qqy2ZaLdkgDtWg2RtUkls9cc/nUVw4VSH6kYwBV3hBa6hPmjrE8c+MKPDpK3MTmD7M25pVHPPGPfrXgtzq9yd2+RpBu5ycZP9K+gfjZj/hF71iRHHhVPPVs8fnXzfcRiOUF2IHGNx6e3ua9HAtON43+ZzVK9eEbQenqSTXDSPjzCFB4UDge/1qQ3LoRh2A46cZqom9jtKcZ5PpU11JjZGUCAAEOT1J7Yr0m30RzQq1JRd/1N3w7Oq6rasSQ4cEE9D7V7MmxArqT5xAJVicE9z7CvEdD3K0TkAFZlOSORg5x+PSvcUX7RGJXXiVVDIedoxwpPoBXXhG3Us0fs3Cc70HzKzJRG20q2BkZyuDgfyqvtLHDDamecEjHfOB1qWUFFBhA+6FO09v8APaiOJnwrlkOec16U7J9j7lz63EiyQVL/ACnnJJNLgAEO4jBOQzDPI6D156VHHuDHkZDFcAdh3qSeMhQSQTkcEYxjvnvzWMo3d27idRS03MLxDYm4s3cplrcGQAjGGH657V1fgHUFjiiZixR0AC+meSQPXtWPdgyrIW6nOTmq3hDUY7e+eIyhyDhgOSD9Owrwcwg375+dcTYSCaqI9lhYyKhwADzgYPFaFuERAoABJJyDyax9MlE0QwCozwK1Y4920k4CgYHrXzs1opH5w+Voc4+b7vPfAqZFAjzuLMevGMUhkUjjvSxD5CQDwMkCuWPLUld6jfM4kE8RePd3HJGcZqOPKnGDuAOMirG0SKSSckgBT2pssXlnaeCOCD2NaSpcsr2Bdioyl/QnPX+VQ58okMD9On86mm4KFAQO5HOahdHlOS5cjuabj1ixzvFJopzNkkkZNVpELRkAnGeRV9wF4IHvVa4xjIHeok3bmtoiFPmlcy54zsCsAwHTI6VSmgIUkAdPvE9K2blQyo5OMn5gAMgfSsu7bzVPJGDjI6jFaQkk1KOiJkqkpc3QyLjAQAgZGfm9qwb7BPBydpbjuP61vTuCxRsAe9YlxGqO3Qkn7wzWkpU3Z/5mc3TTOdvBFJESyEkZIOMEdu9cprEIe3kQkgkHG04IPrmuv1iIpuJU7WPbp+VcpqUADFXYsOhIOMV7FGdopyRFKcebmRxUd0YpcEcDjk5rUtboSIAAASeOazrmHy5GRQCgOee341U8xzKRynPIA7/SvQ5kup9lh8VKMU1sdGl0jYAbJyBx2qxJIkfDsCCOCfX0rmYJXVupH9KvxXgdkDkf7xqk09bHr08bz/FobUQ3MNzAAjgn+VT4XqO1Zyyh2GCeg4J6VZbKsMH5T0oWu6PYhUja48556E+9TK/yLkc9c+tVnYoML360qsSykksuOvoKrd3NI1OUn84bgcAj0YdaiZxJ/SmttcAg8eg70xcO2SGUdj79qG0R7az5SXaCAP4hznPWpY18vaFABPOM8fXNMhXB56g9PQ1YjZQxD8qRghe//wBampWOhRUtWIrOxGOmM5p5Tc4GCTjoBnnvQvzo5TopAz25HH8qgLEHB7980276s2i/IliHmoeg28k5wSDQoPIBJxzyc4FNPCcgbh0x1pVfZgjqR1I6HvWaaWvcHdayJw4OdoycHgDpTBHlhlgCeuaC+wkLxg4zjrTgCTuJGT2NVL39W9g1nqwCCPaVJOOoz19qkRw+TjBOOKhBx83O0DnPpUoUEhwSQRkHpmqWutyuVNWHsC/y5B78cYFPhjMSMQwHPHbFMGT0HI9B296fjdGMDoe/ateVPWxtooruPiAkiUu2MH6Y9TimQr5jMd52qCRgZBx7UwbnUkkHnoKfbykoTjBDFSMY+lJtXu1oZqo7pFmJlGC3IoYA5KNg5J+vtUYJwRsI9yOtPZRGgIHXqR2roUrbI7JSuktAMpjjJPQ8DHY/SlJKkgkE46ikLkqCAMg5A9MUjO24jCkk8jripurtEqaj7oisSCCQc9DmhHDMxGQQME4oblwCCecn2phz5wOAACCQe/tV3lHYxlKO1gDAOQcknvnOPSnBCik7yQT0JoBIYnOAeM9KRm2A88d6HKT1OZp9yFZX3dcA+9Rzyc8nkjHXqPSnLyrEgfTrxUYAl6jnFRd9FqKzkRD5QTyWA4OO/pUM0RwxHJ6jjFX3YZAACsT94DH0qvLsVyhIZwMn29KUnFaNnjYhKSety3pV+9pbWGoxHyrm3LB93GQDyD9a9qley8V+FbS9tBiO4hGScffxz9BXzxsvZpnt0bMBOVjbhST1Oa9A+G3iNfCWoDTJ3SWwuyNiycCJ+mCT2yc+leRC2Fxd1K9z+fs+x+HljPYONpL7mec+ONClsdTVCSipu2gDG8Z5Iz1GT1rkpLYlg65BBIGeK+iviF4aGtWMzxCNpwCVDfKCw7ewNeAXhls5jFMjRuhKyRyKQQfb2/n1r16qU5c0V+JtlcsOqbpzWrC2UtEC/B9DVC80W91Rw1tEZfLy2F4OO59MVbjmBDOMc42j29K6/wALW+bFiW8tmBDBWxkenPXtXBXxEsLDmPVzCvTq0lQpnA6TIyqUOYipIIHX64robKIvdxN5rOFIwhUAg9+aoeJdNGmaolxGCUmbazdgfWtPSEIuUcKS+QqyA42knqB69uaUKirx54kYWu1hJ027td2dpbskkQZSCSOVA6e1WbWXyZEZoRKoPIPTFW00pHh3oBG4GQB3Pqf51RcT2qgOgkY4DFRwa7PYvlTkj4ypUjK6lEmk2TKNrY55IOSPwpbfZ5nOSCOQelV4bofOoAyMrjpznoatiDB6/UZHFZJxTCEkle5Nk7ThcDtyOakCFowVOOmR3qNM7ioUcdOMEH1qxEx5Y8FRgKRnJ9/TjvVP3tfyKnV5lyroIsDsdwQhQcEj19P51PBEFwOWOOTmmF5fJACMTnnGOlTWsmBjAxgA8DPtzTi4Q3VxSlKT8hWySAeQpLcc59qeuXXaDg9eakMYHIwTnkZzihY2DjIyW5/AVnPkk+aWhk4t6shETSNgtwp+XA6ev1p8LAoApJGC2cYB7ZHrTyAjEjpQxRUypB45UDpWcWo3toVyqL2HnAYhdwDAHOMZx1/DNLA+2Qjv6imJhlO449s0oOGDKCeQCRVKdo73L5YxVnEnEZTDHp0pJHEoPOWx3/xp2Rt54weeemakVTEWJUAHGOetYt8z11M+VNbK4Qw7VwScE8H0pwAZ8YLKRkMO9NV8AEE461FJcBXGG+YnO3GeO5rWLppfC/mP3005R2Jm6EADI4HHTNRmIhBnJ+pp2V6oTggEMeCPXinzBxnKsAFDFiQc56Yx/KkoKW2hmpO92iJwwAAHA4phtyWDnnBpUjfaCD1HenbV53ht/Zg2PzHek4OPXU0bctbkgZUjyAQ3HGelV5pMvjnryfT1/GlbOccsMcClYISQQysAOCOQfSlyJv32YVb3vIRCwLljlWIxkdKdKmQAGV+5UDp7H+dRN8nyOcDPGKdIQMOpbAGCpHX3z6Vt7O1tTeMuSKbWgOzzYOMD+6McY+lPAEe1gd3HXGcUHMiZUAexpjEAAh8jjgGs7xTabCcnpZBhm5Y7sdRjANNkaNISxZVUjcuehPpn3pl3qKW8XznkjjPH0rkdf15448RESBgOFOMHJGPywfxraEZfEtTK8r3sXdR18RErCQWGCcMDgntnpXHalqpuXYuQzZzyc/lVK4lfJKHrnjHXNZrSP904D565zVSkvmZOT2cfmSzTPNGsLuQqBmU47nnB/l+AqvFI6DAfJ7kDrViPLuCoJIPGO1PbarAKFBIOTjoaqMYvZDUFux7SERoCSCRkEEHg+/eqyzlco53gHjP+FRElHxjnqcDipo44WYGRf4SOOOccc898f/WpOKf/AAxbUbaEbzfKTsxjOCKrnUJYJUAcZU5Hf9aWYssATO7aQxGMYPfFY084FwQFO7IzgdKfLTtsyW4Hd6N4tu4p4BI7Sop5UtkEeh74+ldcL0TRDbKhDdCp/wAa8itroqwAYAH2rSGqz25REc8cHPpRotkCaR6lDhh5ru4CnlVx8w9Dn3qQTgKGQkHFcl4d103JSGd1Uk8sB1Hrj0FdVEiHODx0yBn8RWfut3auFqd7yLELR7MkEEdyeuabM+FBUEBuhxjP/wBakZkCBCA6KNpB7/WkhhU4CqQh56k/zobjstyZOO0WSQptIYEbs9DTHRxIGycseanYrAeCfrimTAyhyBsJOCcVUYOWo/aTS6BJlgoOUwc5U806NCUByN2evTNIiuGAYjAHII5qQfMoYZA/ut2q1T1MJNzlzO4qKAHL5Bx0XjntRHvKoCNhx84xyD3p5IkiZcYyOvcGmLEWTIY5U4PTniraSQnFW0Hk+UNxAJBxjOc1GUE5KSjb6jOaWQfKgPy5O4HPUf4U1mjBDMCNvAGcZopN2tLQcZPcjji3yj512BSVZgc7vQenHFJsJwemDkqafIFmjIDMjduxFCBuQ+NxHOO3vWjki5Sk9EiFyFUAsSoP3QP61XuoRNGAHJ29FyTmrQEcpdQSHXKsCMA+hzTUVEYDYpK5wSKtPZmDTZ5n4002IhZFQCUEkuuBkEdCK81u438xgxCjPY5zXr/jYf6I7p+7IPynGMHPQ15NqihrhiD0JBINbyi1HmY4NbFJFY4UkgDuB1p5hDNknIqPkZbJyOgzUqZ5UgnPWuc3ik0CQoWJPfpk1HIoVyFOMdcU4x7GJXJJ6jNQEsS5OcDtiqSuZydtLD0bJBPIBzkVdhZSoAyOewxk1nooduuB6VahZ2iGAQxP5CmQn2NBMElSAM8+uamXKqCAckZwRVW3QPgk4Ye3WrEbs4IALFeuRSQ9b3DydxcE7cDIJJ5PpjtUZkEaLtAUY5z1B71NNL8gLDO7oQeMduaryAnkDcucEY6VNvIencuwSFFUgkdDtznP1qnqVu0pyqEEkkgAAE9+Kfb792A5GfTuPSrTpmMhiM9tpzz/AEqFFJ3JW5zsqkSAEZx/OlMwZgN3Tg5p93GY5CScEnbjB4qDG4gA856VqaXsKc84JHXg96Rc4yeOKfIqryGyR19qXyyVHb1HrSHYbtBAwec9aCSSMcBed2MZpBtzlTjJpzMAhGARnBNANDlTfHnOPWo93lsADn60+PuAxBxximyRBGzvyOvPWjqJrQQpvOAcn06VX37XPoO9TbtnbJ9KiaPAJwBnrmquZ2JRLvUbxgd6kG1uU5GagQ7gQckdsCpIh5Z2Hg9c+9IRNsHB6FeelSQMJcoWEeBkkjmq53tkYJ9MGlCkgnP4CgrbY07aUhQUQOT2J6VZmGFBB2kDJz/KqVrLhCE+V84BPGKttH5igk85qH3LTbViB8SYJBAJ6HmoJk5AQED1FPkTa4GcDPAzTnkAwB0AxkilFu9jO1yk67SM4Pqc81G4AOc5FTyxgkk8nscdarlSzkk4GDwRxWpInDZI5/DtSbQWyeD707cQhTaWY9DUWD/EDkfpRYVx7AO24E9eQaGjx3BB96VGRnBIIAHpQ55BBBHvTNBghwBk5A/SnIxJAIwBwKfkMACdvqT2pG2xrwc/SloTYdtJPbPr6VGWMUm1uCeDxSxsEUuQc55UUAh5ST900kFxrxA8g5HU1btiMAj5c/L9ahGNrEEYBwMmlGEKkHGDxjnNFiopdyYxgOSBjr14zTOxJPJ/lUrkzHJICg4+UUw4VmABIHrWR1aDYMliSAMHg08kKxPI449KjibcGyQB2NS8KNzPnnoTTKjtoyRHDZAwTipVLAAlmPPXPSokdd2OCDyMClVSSCTyM/KtPzO6m5WtEsAgkgYwOM+tOjBjO7BJBwR6VCjeXnAwSOc1JDM7qEdQVPVjzWEnY6Itt2crMkDBmByEIPQ8n60spMedhB44zTmXflgeny5xSNCMZLDOe/es+a5tK8o23YsalWVyN2QRtPQUiEF2TJAA700gGM7nIB4G49KViEXIGTnt2p2TKjKy1JY4XYDkHPAOcZqGdvlCsOOCCD+tLHKeSckZ4GKUx5yMkcDDEDg+lON0OUueNoCIFKsCB7ZOc0CIiMkAHB55qQJuOefTkYqKQvExHQHke9VuccqaWslcjQDaFBG/OaSNMZx90nGc45pPNYNhAc9ye9KFYuM8gjkdjRyktKT6iyAAYxgYqSPCogAI59OgoliWMZJ+8BgZ6U2Ny/BXB9amWkQiv3nvFkqMkHBB64p8YDghMk9z2H4VFkhSx4UDsP1qbPkg4ALYB4OcZ/rXJfyPcio6PoSWvKHJOOhKjrSXCbACRuGeeeRSRzKTgA4Iz0x+FStINoDjknjjP41orIt0OaG2gW7GVMEYI64NWSQqDkEdCOhNVUIEmOCGGDkfpVl4ucEjIPIGDWM9NjTD1UoOLX5EtvIspxxwOPariuUiQABiDgn0FZ0aDzGByTjHFXocliUOHUfN7e31rB2vdnrUKjtbZltWVDkDn3NXBIixhSOSeCB29Kyock5JO8jkZ6DvV+CYYUFgF75NTd7I64rnerJLghhnoMcjBOfaiEEFHLGP5eVXBK56EdiR6VHNLgApk8etLFsZFc/IwGcqea6ISutUc1SElVUmSpIQxLLk5OBnPFRXkaJwvcc1GzvFnZ+8J6ZOOajudzpkkq+OoPT+n51z/audiqwlG3LqVWtgCXIYgDgKcAnsKgcCQ8IQTjOMZH/6qtDChRISSOhNRSY5xkkHBA/z6VtGp0OOVOLTe3zKRtwjEB94yc8jiqU6LnBGTjg+laF0PKYAnbGRhmHb0+tZdy2ZmGCIwRgr3rZO54+KpwS1Wp9MapfRWCAyOpcDIRT09OfX2rl49faS63MuRkgAkjj6d60tStTOxYgAkYPA69qq2Ogxu6GQYKjk5xk+o9B7V2SUb3vY58DGjThzTV5HU6DMZkBJY9xg9feruowC5Uqyhj2bup9abp0SRKoUYCjjkdKbreuR6baB12eaScIck4xwR2IBodS2jOCrUm6q5FuUbXRbWKcNO4III2k4Oe3P9MVav75LeB4VjJBG0qpwR/8Aq9K4X/hJrm8uy8jqXJ5yuBg9MDpW5Bfva2wklVZSoJIYenqK1Tajdnp4nD17R5nzeWpPbWkTyGWc4zyoPc/Wr1/qBks/IiXClQuBxn8a4uw16XVZvu+WQxZcD5cHpj3rutO05bi1Etza3DREYBBC4bHBBGeM9QetO/PGxpPC1KEVPEbroec6rYS/acMGwSBwM4rp/C3h548PMxjGcZGOnareqXlhpE3zlZrjG4IRwvsT61Vg8Ui8dkjAU9dq8Z/z/SuaKVPVPVnufWMRXoKEYWj3NvxB4hGl2H2SAD5iclBnBx3PbNeYS6jPHcGXeQxJDKTkMD1BrqL1pJw4DnDcE561gDQZZplUZdy2Ay8A+59BXPKDfvPf5nsZXQoYVSlUW5s+G7oTMC+5fmwAQea6LXPFCaPY+UkIlmcbQTn5fckd/rSaBpsWkWQEpjkncbGOOAPXJ9f0rn9dSC5WVYMFM4G05wfr3qJ2gk4ENUcVilFr3EZ0/iS4ncBiclizMh7Y4HPp7VC97d3jEGWR1IGFdsj61npDL5LPsJcDHQ5z3wK67w74el1BVldDHGgAJA4BPT8TWcbzd5s+nq08HhqftYrb0Odt9OkaSNFLBgRuXHUV6R4Y0GaC2LyxcA4wWAIP0p11JpHhy1S4nHmyooVVK8ls8dO1Ys3jeW8csrCJTgjAA/8A1V1qcYaJng1sViMfBxoQtFdWdB4gt2ktmEIBnV1UbjwRkZ/SuMvdAee4xGp80gkD1Hf+ldVpmqx3CxBiQMFskjDD1qDX/F8Ojp/o0JkmxxjHB9c9q0VSG9jzcNUxOFqezpR95mbpfhkWaKb+ZYSwLASHp7cZ+lWp7SKRTGjqfde9cnc+Jbq8cvLKQCQRg9farFnqbScpKfMAJGRggeoqIp1HflOzEYTGSkpVpam7K9npo3eUJZwOwyB9RXNahrb3Vz529gFyojHQc88Cq948vmsQWLucMSx4H0qotuwKoCQzMc4Gcnr9cmrUnB6RPYwWChRXtZu7Oq0fWH8rCBvmGCMYNXr6fUZITIWADL8qg5x6ZPrVrwb4OmuljnuCYB5eSsmQB/ia6PU/7L0u12z3MYZR8yryfb611TVo80vzPAr5phoYnkp0+aVzzFLKVSGcc4AJx1rT0XSp726hjtgxZ2wvGFB+vb61Jf8AiPT7Z381SR0VVYAknv8AQd6on4hyW8BitB5XJ3MQBu/qBXP7SC1ep7WIx1adD4bPzsc/8W/BsumLBqOUJZyhjB5U+przi2cq4bo2QMgZrtvEOsT6zE4lkabjILHOPpXBJmC5II2AHGGJ5zUw0d31PzLF2o4i7km35WPT/A9zG11GHKq2QCzDOPeuy+I+hWtpYTyxTRXZaISL5KkBj6ZPI9eleZeG5183dK+9CPungH2J9K9E1rVIr3REkllbfbqqxovODn37DNenT5nZ30R5uPg7xnF7HbeELmfTPhIs6FStypjnRkzhSOFyehyCcd8CvmrWtDuZLoG3t2cANIwjJ3Bc5JPrj+Ve2XOsaqdGTS7SNZYLhwzFTnDAYBI7AZoi8O2fhjSrkyy+bqDxGKUuowWdSAPQdeB1zTq03K8meTKvKnUdTqz54WRFckAYHHBz0qwlw7BSQSBwGPcetW/FWgrpMhMIcRxDDlx0b0//AF1mrcqAikBMDgL3Pc150oOGh7WFxXtI3ZppMFIPf1HFXLd1Y71ZjlcFW6EevvWPFPndhc5GDkdfwqxBdGIsScbeelc15HtQrQlsrpmz5rEHnBJB5JNWo5FZUUAEMMkk9fwrLSRnw5KkDnKg5Iq/b3KZZ9gQgYHHX0/XtSvfdHY4xlHbU2La5MLJkgE8ggYwK7Xw5r+VEbkhDyrDpk9fzrzq2dmTDksygZbGMmtOxn8qUSA5ZeNv9aW791WJi1FuKt+Z69bXDW7o6SAAgEsp6A9uO9eq+DdfSZYg87siqFAMhPTvyeSfevnay1ZZ7JGEhGGICAEYx3rq/DniCSFl2XDI2OwBzW3LOVkmROMnGx9tfDNbbULiBImjQFiQTkfd6gjsOpB96o+P/D0+otepAxlS4kZtsgAVR2Un0rzr4L/EkaNeQPcmJ2WXcu7uMEcnsME+le7Q2F34nuL+705NMm0q9VdsczkGMnqMcggnPrnPauapTXNeSseJi4OLUonyX8QPBk+mzzpKA7oFcuAADkZ4xkED69uleJa3CbeZ94JR+FIHYehr7e+IfhSIaPqX2lYra5tJVhEUCgggjJ+XqM9q+TvHfh1IbksyvkfMMHBGfbp+Fc7lGLSi7HRgsRKL5ZPQ85+0CGYMgIGRwTXpPw/+ID6Y8cJbDIxeMo20ocYyp7GvNJ4XikbKkjJwBUCXBtGEhfYCQSc/pXoUqrgrN3PZny1I6xvc+tYr628Z6VsaJXJXiOXGdwHAJGe/bvXmMnhS4dmFxbH7RkkhVwCAfvDOOMc8VyPhbxK6sge5kiAJLNG53YxwQOhx6V3Umvxs4LzPcR7gSGYYGR2A/UfWuhSTfNfQ8Grh4wne1vkc5rPw1ln057wQTpEr7SV6P3yCOg+tcFq3gSe0iS7SB0tmGAZDlhz0Pr9a+itL8ZXJt/s66mn2VgCtuzKFyDk4HXrWbqumWmr70hGxpByIxgEnsc+p549e1XK/Q5XKcHaUdGfMF/YgRtDNEzgg7QvBQ+oPb3pklld2ttGFcSQOvdssCOx/x716d43+Geo2YdZ43gcDcAWAYgc9v5VwBgnslIJO0qATjqK4lK7d3Y3VKNVc8HYxra53WrwSoS2TnB6+lYGsWuQGBwc7iM4yB7d63roKm7AwSeOSKyLhwu/zQXQjjHY1Tla3Jqbw96m6dXXzF8L3xt9QjA4CMGKseGHofauv8RWL3Fpb3gSNhIxyM4xgDkD8a87jc206Sg5IAXJHU16Fok7a5bC1Eyq6qW3HgDHUZ7E1s+aSueFWpcl9TG06fnBAJzwK1lgLYLgnJyMnGK5+6xpmpRINwRicK2T+Oa3lvTdxgl5SigcDHT2zScpNWR2Ua0Uk9y+tha/ZT5okY9AIjkk/4VmXVmgYoUxk8q3Wr0M5gHm+YU2kAgkYINLfSQyIksRJJGGJP8Xr9Ky5p2tI9RUPaapMwpYxA4TAAA4xwKI4xKgKAsFXoO/vU1zEGUEk5IySvY1VeVYopdgI4G7bnJHYVGktpanR7KV+TcjuA3mE4IUkAKozjHf8aeuwB5QOTwR2yKR7pQBxgAYPBzTTMWiIHAPOCetDWmrubqHJqmU7iUYBAHHp3pVU4DcHjkelOJRZASgfByVbvVeWQrjkgA5CioUka3TTTf4FhZgV3KM4yN3SmK6hSGIJcYGRnFNGAowABjGPap4ETbkEEL264Hp/+qsna97DTa92TQwQAsjbgWAJHIJHvULxksF5Zjx9alLqjNtAJXqwHb0pBIHYFQpEgAy2Rj3H/wBfiqUbq6Y9ygsZkJJPIODgelOVuAFIO7uDninzn5wo4HJzinxeXGh35OBwF4z+NCXZnLOF37pXOYxjDHPJIGcVLFkoQR1H3vSkxvJAZwgyQrHIHvUiOpOBgDuB61bVjjUZ7SaGwneSoGNvTPerVtuWTI+4efqKrlQhyMjIAweuPWpo5FVwxOVBwVHakvM2je1kXw+TkgYA9etT/aiC4AO0459Riq8e10yoyB1yw/lTGOAxBxgcZrN/IzlTlF3uK7sVdMAEngsM9qba5t1O5B1HU4GKEf7RIhTj1DdcU+9cRlgByo4B6e3NXFcq2MnT9o+ZlaWUxzAEghm59qp3amOUMf4u6gn9auxR+YjMSAwHQjNRyhpIWODlemDV81ty6cuZOF9F8ivGFQYTJYjkk9f8KZIuGO8gHPAz+tJaFFyDkY7Hk5p8wJQEdc9xzSclt0NoyTWq/EYrq3BRSD1IJwwx1wfWpTID8qocAcknrSIGjUkqASMDI6+9P4lPzDZkd+x9KzbUt2aRd1yLRCRIJTgL8pOQSe1KwAbzCmTnAY/l1oXMS5GDgYI757URgqCSSFDbsZ6E01TVuZM6uXlsh0gygKoAepPtUczEKFAwPSnruwxJHHA9/emqiNEQW3Hvg80+VJEqMpNocmxIQ2Y2fOArZ59+P881CUyxJYls9+3tUqMsiggADsaYys8q4JA9CKp2WxLi4aMajiIkYADHA7df61NtO5lKnKgZJ7e31ppjO4EIXKnjOPx/SlY5mzzjOOTjHpzSvd6oUvc1bBZCoJPHcA0xEeOFSSPnJYcdM0S4YFjksCAAvcUhjOAFIHpQ1fcq8Xv0FPzOGI+ZRwQenvUaSHLE5OBgDp+NKJgEG8Eso5wcZoMild+Dg8YHBBNKMUl7rMnKN72bBmIByOAeSKaHBHyn5T6fzqURbRuOVJ6imlwSMAAgYye2aTdmO8G0IhJUkrgHGDjrT5DgAkDqTk0QAIQo5x3J7/WmPMUX58EHrgUm13LjzRdkrEYIkOSo2dxipZJSq4UDOM9O3t/hSORwRxxTD6lsY6jHWqRi4tt6jd37xMliGOMAZxUyhgSSAQCMhjjA9v8ACmRPzkYxnI46U+R94IYZycg+nvWa7PczceXVu6GfxdCynggHH60inYxIJYZxg8AD+tSKcRkDHTiosCRypbIHUE9D6VqkluTJRtezQ4EgEbtyseCaHVB0yBjBBGPrSDblQw+73A5p0il4yT1UZAx1q7jjJWtEjQo7cBWyM5III9xUglG0gYJB4psX7s5wAMcnGfwp2FAycg9xjpUKOuhF+wiHncATnGAex9aHkbeFYFSRkA9x604bo43cEMF5PPOPYd+1Rhd2GIZGYDrmno9y5S5rKQrLgYJI7g0jtht5UkEbQPQ+tL5oYnAYEHGWOc0schLbCecZwBwapWM3T10E3ssYyGznv/nigPlTxz6kU1yfOCkgADDAdQe1SnG0gAEA8ZFS9HYn94norjYnIByCQPQ4xUs0ysUIOQOKiRQ0QIGQffn8qadu7ClSo5OAefSosV7zXvaCiTEpYE4PBFNlljPBBB9c8UpcBsAMcYycdDUTkIQVVQO/H51cb7GPNyrSSY0ttbIPGORinNMjqSAwPTGetMLrICrEAr1xxio2QnGDxnmtVpszCVTXfUVl2/KTnNEylokQMRtHJHWlYfMCWG4D73UYNRvNj5Sd4PRlGM4qGZKdvi1JAOmAcHrk9KVI2kZRkgLwMntTY5MDAAJHBJyTgVZt4xPJsRcORwSe9aJxsm9zG3M9j0H4faUJXMpX5h0OOmK9p0WAyMjcLgLgY5GB1zXnvgCwFtZQRjO75QWcYJP4+9ep6TD84DcDOD6ivDxcouT5rH1OFpThSu1obFlEIyBtB9RjrXQ20Ybaf7p5A7+1ZdrGVkypONpB989q1LR1VzweAM49D/OvPfKtGd8YxitDSijBUOO56E9Pwq7AXzkDOB0xxUEQRcEDJ+n9a0oVEiDA47471hZJ6NGt1HRoXYGA7E8datwIFwNwzjk4xUGzsAAB0AFWYYwy/ODkHp2rXfRFWVi4SETJPGPyp8YUwBt4CHkk9KYG3AAgAYxShyjEDGPTGawdlKyM1dkZfYoBBBOccHBGeOaaxIAIAO4cEHBFOeMSqMnAz0zUbx7FwXDA/pUuy6FcyjoyFgr5ZcgkY56io1bPOORwaWVCBgY55IHFQqcA5ODiqjaS0Lgubd6ExnDKQ2AAcDPOeOtVnkJyAQc9SBjP4VGWCAknIz2oRlZwxJAzggDp71bSS0E48vTQb5hTI6cck1TnlZHAJDAA4IPJqa8YYG5VcdRnsR3qgZkDl3TBI25DZ47dahxkik7K6iG5jsZ13kjPBxmqWpMYoHIOAfmOex7c9qsveAAsqEqOuBzj6d6wPEuqpY2M87ghQpIBPftXbSinJFRtzR5rLU5y8Am3bZMsDuB/pUa/6o4wXHSsKDxfp11JkXKCTGCrAjn6c1pi7jYqQwJIDAqwP6ivtIRTStof0Hl7pSw8FTfQnnlMFnJJ95F+fA5O4f1qKKJUtFBVkHJCMeRnn86ju5QsYAK/N6cZJpbq4cQRncxIG0g+n9ar2aex6sYJ69TMu/laQA9SPf8AL2qzZ5EYHaqsiCZgwfKE9sc+9XYV4wQQBwc1rGKQSsTRKp5AIAz171VvmkkIIIAHTAwatpEFGNx5HBznHNQzZKkkDPqB1qrXRi4rexyGqxtHcxAYyzAc+neugsYzFboxchw2GjPpjrn61j6/HmJgo+f7wIPQ1paFdiS3jcgEFNp3YIcHrx6Vycnsm5XOenJ89kzTZXkXJJAxxg45qazc+UiY+6cjPOKY5QxqUIXbjaRxg+1R29w1nKyzhVj4bcTyM/8A6jW8JJ+XqdE58ju9i9KGXJwN3o3FUI5jHqULAqpLFV3nAySM/TOOtV7zxRptmC8tzGvO04IJOP8A9dYsnjSwv7lEtpszE4T5Plx659fwrgxKi4Npny+cYjCTw04zmrnvWhXBkt4yRkgY4HWthM+Zg5TB7dRj3rkfCF6hijychh1xz9K66Fg4fKgg9jXyalfWOp+HuFTUuMhk+cDJPJwMDHtSAdDzwfSltXU/ISBngZpxG12Hvis4NN9UJc1rSBZGUDup6ipopV3FyNo4AJH6UxY2wTklfYUxJI0wX4GTyTj6VLjZ2i9Qi5dVdE5jM0gwqnHJLHGKAMdDyPc00uCjZHBwQQeR60xJyvABB6kmk6corRmqV1tYexIY5zmmBCOhyPUDr9KHnz83GemSetKsvI3MASOuMDPpiqjC8G2ynBrYaxYgDPAHSqrM6sTjODxuqeR9oyo3c84phUyKSCOB371EYyl1M5wu00JJMXjAICHGDj+dVvMKtjkjpkCrUSZXkZ44pqx7mYFdqgg/XFbtyVos0ty7IWEkBepPfirTKcA46DrUJJVxyQSOi4wfallkkIAXHvkVLqX2ZlKPvEgZcnIGfcUbvNyqjIHUD2qM5dQM81IsZYYOMHpSTnsi5KCjo9SJXCyAndkcAjtTTK/8QK5zjHPHrUgXc7DIwBwc4BqDB6ggAHgHitpRcvhC60uIXAcAIenJPapScj5WAPoT1pVRtgYjJPrSlCTggHPWsfZzvdbFXV9CF0zjkZxSLHJjDJkfeBY4zT0xk5ABHRV5qRGCKCAQc5IYZ/DFR7PXmWpMqaXwoYuGXadxQHgE9DSKTGXC9+vtTjJtnG8gs3YdPwFD7WBAAHuKtyqX91WFyvqhgJztI4xk+x7ikIJxkZGODnrUlvsV22hsnnJ6fUGnzAFAAASPug9qpNxfvIclZFYIfMHIwOox1omRmYYwB64ojjdXJIIKkDae4x1pZpCeOfyoaTVjGeqstSoyE7vlO8e1ULiMmMMUL5HAzWjg7sAkEDAIHSoZ4di5z15I9KdOELhSVneSPL/iDosXiCzewnBELMGK9MkdBn8a80k+GmkhSjRyKzEZKybc4/Dp7Zr2LxPgXSrtZN2PmI4JHauZmtwW/qBX0WCpK3kfpnDeW4LGUnKtC7uefv8ACewP+ruLpQB8pVlYH8wD6f4Uab8MrQ3BE8kkqK3AOBhcDngZzmvRNrLtVHGc8Y4IqnADHdTOrtkkIwIx0Az/AJ+lemqUHc+qeQ5fF6U1Y4mX4aQRTq8LN5RJ3KzjIxyDjq35V0tm7/ZIo3cysTy4HBHbNacswikDY5IIbI7EYGDVKxCJZpglxjCkY6f1ropQjGXNHc9TD4Shg1alG1wDkHkYQHoQeacZdwCKGU55I6g04lYyCoOwAjaSS2O3NV2bJ3rnI/hPfHfNbOTbep2uCkrWLDMMAtuGen9KHdpQDtVCBjg5z70LcAk/KVAwTnk4oGWgEiy5yxUoAQQB0z2xQ1ZKzBQ5N0QvEqsI5v3gYbtucbh+HauY0spp3ip4UIUSEMFJ6dBnPp9a6iRed4ByBztGSa5bWMWuuWUyAI8gJIcclQRkfnjvXk46DqUZczPmOIKDq4SUkrtHtmiTk2iMmPm6kHNbVu7HGW4Ncj4ZvDPZxsNo4ztHauriJKAjgrjr/KviZKa9D8Z/he6zRg5KIAMYwCf6mnRZYEE7Aei45FJbOJUAI6DPWnsoLYB7847VajGC1sSpRT2IzCSThjwMk1FJGGwDzzk81KhxuDEcelRoRvJHIPYnpXPJzTtEcptDSFLjd0wflzjNVZF8vO38s1eWIszEEBcZANVpk3vkjBHQ4xRepF2lYUnraRAIwV3OMt2JNUrmIMp+UnHYDtV6dWVAByPUVUYssZYYZSMZ6giriuZ22IjCMn7jszNu4y8ZQMVbGeByPeqOzbHhiSo645OPXFas53oSSCW6KTyPxqiyoQxyNxHftUSST1LntaTMSWNOWIOQcgjtWPclMEgbAD6Yzmt27PmOV3ZPQ556D9OKxNQDEAZHXBLdh7CtKcrLfQxeHW7Od1KQeUV2HGcAAetcnqkflOcDI7bua7OdCwKgcsCAfT3rmNZCRoASCWyoya9GlO7SOVcvQ4m9tlkk3glTxkA4z9aotb5yQe+a1ptjZZV46FiME/8A1qgaIPgAYC8EnjNe2m46H2WCpKrQUrameQ2CTnHQcZqJFODk8Dv6VfaEq+QCQABkmmCAbCFBAz0PNNq+p1eym3sLbSmNQcZz0x3rTtpfOxkgc1lAMDsA5HarVuHK5ztHrThLokdlFSi7czuaTJsIYYOO3Xio0uNqMuGIBP4E/wAqIHI+Un8Sasi2DgFDk45A7+9Va2x6zUpRRUyX4yc98dqniAbGRgdOPWozE244IHqSOw7U9GJIAHPvS8winT1aHrnfzjr1z1qdRggEAg9BnGaqnLegfocHFSxKWbrjHQ9a3S08jrhUcl5kiEpIAM5PJGOn406TG4EjIJ/h54p6k4yACR6HFNXJJJGTjscYqXboXaVtWMUkgZABxUseDOm77pIycY4PemRoGbBH69aewG0gAbumAelXaKWppHm26EjhiBgYIJ6HtSOWkXABBPoajicgEPgnOBk8EU9ZsYJU88cH9KyUrvRlpdWMj3SHbynIyD+tWWdXOcADr9D7VGrAAtnJI59qarbgQAMA54FWlO2hKkpO3UsEKyEqScjacdxTlcOmx2IXI+UHH61E7bk4OCeoxihAVXdnnPcdPepWrSaNFZjpAI+UzhTwDycfXvTzlwVAIII5H55qM4WMBmGzJJX+tOVw0RKA578ZrVRXVWNE/Im3Nk/MR8oAXPGR3z70kU2D84HpjPFQo2QSACQM56k1MigICcgjqKbmlrYhT5XqhwYjAB45z3/CnKu1jwFPJ54zULEYOQoGcjGRn2OKaHKAEIMnnGTxn0z2rog9LoIyXPew5JmWb7oII568U+RH42nGRwetRBijZzgEjNTtI7qcgBs84GMUe63Z3E9ZbDGyjEs6qSP4hnP4UmAE3E54yOMZHrTXAK4DlwOQW7U0iNtp3FsjnIx9cCs/deiM7v7QuRFtLA4ccAH19qajIx4GD37U1phvQnGQSBk9h0ppkPm524THfjP+TU9dCXy7ISaMrKowTk5yen0qKXI5Y4bHJA7VI1wQqFywyp5AzgetMkUzEEkqMc4IOSen0pJ9DhnyxbumMsTKdQQI3zMw8vDEEHj9M1J4lmRY/IGFmchRtByrjr9Bnn3qhNBPPfW6WziJidvXhj9T0rorbwwmn3Mk06vNOw53NnHtivBzGvCnJOW/Y/Gcz4cnmOZutskdj8PvFU2vaYbHVIkh1G2AEjNzvXoCOx/mK534p+EnvbS3ubNRJcxl9qg/M6jHUDsMjmsy7abRbu31C1DCaHJKt0dc8rgV3UGvW+vWaXcSkKNqujdmOTj2HHf0r0csxsaq1tdHhZnl88DUUYXaPBdD8OXuq6kthdxyWxIyZQvKA9/Q4qnquo6h4c1RtMeVWSOUKkg6OMDJ9q9quLiN9ZMCgGVo9xA5wAemfavLvilYi51m1TCE4KjC4yAcnOOv161606NOtGXPt5nz1SpVi1JPXYsXUH9taYoADS43oM4yR0BJ6D3rm9M1N9yHlXVwxUjHQ8j9K7KwhMNsEkYOQgUMh6ccflXIpprtrNzFGj5DDaB0Oec187hJxjNwTudUq7gtHZnbWnj3YgSZATg85IPHoO9bOleNrC4BUhTKpwVkAJB9weledz6NcwzBihBT14wT7+tMijMNwd5ZWPJGCSQOp9T1r3oQUdmeVbW7seqItpqBKwFRLtLBQoXJ759vfk0rwNbKSBvRBlgP5fWvNrW8urFy4l/dkkgjPc+tddovjSVVjtpQCkXCsQOc9Tnufc81nOEmtEYe9HSLNm3mWZiRuHA6g/1qcPjJb14x3FPjuLO9AdJSW28jrz6VBKDDdmOVG6A/N0II45/pXK4yjqjqpX2kWIpBtIQ7iD0PGfxq2oAjBBwxHfnH+NU4poFBQbgQeO2f8/0qwmCQSC2BwapPoWuXruWQzBd5K88nAxk/TtS8BA+SDjkA/lUaMhOWIBznbnnPY1IJBGcDPTnHAIqHBSJnb7JIpCFgVyMA5J4qRAssgPAA9qY0glj4OCeDz0qOLfuKngAH5if6VPLyvUaUmtdSW4A3DbyM89qsIG8vBOQOQM9KqyABFG4hiMZA/XvUqM6ONpYg9QTitI3vroJQfXRiLNmUcYL8kZz/APqqaeRGCIW2YHzMwyCfQfypVUCUEAbsc4705N0bHABJB6gHilOHZkv3dncYgMcbAneSeCw6CkiQnGQCSefamoxOGBBQ85B6j2qQy5kPlnecYw4wB/n1pJRetzSTd9xssYG1gx4yNpPXPqKYrkoQR83GDntSyMGIAyMde+ad5QAGTgEgZFVHml5GUXDbqQMSqkkkcetCPIUVj1xux6e31p7cqAASBxknNCNviVCmJFJYktkEdhReTdmXJtO9hIpCqMR8o6lcd6lyCfm5I7g4pn2ZginBx1yTSxYLEEDJ65FRPV6OyBybbsrELqdxYsCM4A9qcycAAZ3nA5zj/CnOo3HOQBxikZCYXcMFCjcSSOO3APX6CtnJaalySa95jFZioBU88Yz0pBGdrElU44Y1Irq5QkDIGQcdD61S1W++w2+/hgxK7Tg8fSmoOUkyF7qsmc54ouTFuILO/AI3fyB6DFcTJdmYnDDJPIPOPatHX9Ylu70Axu4IOGJ4Cgdcd+mPwrnrosUYo5BPI4ziuhyUVaxHO3pYtSsWxzwc9OwqnPJFb4G7LHhs8Ee1PjmMiAFSCBwCKzdR/eAArHGrEIW5Oc8c1ndPVE8+mhpWkoJIDgj1BqclSwB4JOCw54qjY2QjOAxzxwB8pHrVx4QUIJ7YGDj9ahStokOMuZbalSRgJ8HKoCFLEE49vrVlYTIqspC+oJ5HpRHbjazbgAANrEcFj2pkjvECEBYg5IFbJO12iLPe4xogkjCQHOM4U9P8axriNPPx8qZBPI61rPHJMpcEq7DcrevbI9qiubNJZhLvwQoBQdM9M8+tSr25omEu8TJ8goMjkN0wc1YVJHXL8nHBGeBTJALZnJf5ic4xgZ/oKuW90jIQdpJGMDnB9a0i5P4kVBNq7F029axuEDEgM3LMCR9OK9O0TUFuIAQDtLA8nJGO1eWLCiyZIwSeWz/IV6B4SdfsyL94kZzjg8/4VlVVno9Coxe7Z1LskkjEIyLzjkfNQqPEOCoGMYJPNJCT5pQL8xIU44p77VJzkMPf+lZKST1NHqtQSXK5OFcHhc5x/wDXp+1mGQec+tRxZDkBmUMPn285HXGO9PWYAhFU4POcYA9vrWicEJOMdRpwCQM5xy2elKku/ggk+pHWnMuCdiqWKnLMR8uPQHqaVFl+zxjYgUD75bLE57j+tNNvQ53KV/Icilc4IJ64A6e1CXG5AVBAI796QZEhKlmyOFPPQcmkDjzCCNp6DvTW2qHK01eNyyq74yDgg9Qf8aSSFSFIGRnAPvTVLRxyyOFaIAAsMghj/M1DIyZRHDHfwCuTgeuK0pwaVmJSnT0SFKKsh5ZT3IGcj0omBZSQQWxtznt2pEkVTgjIU8qaZI+AdpB29QSKqSa+Ev2jtd7jbZpY2QAecVGDkZBFM2edlkJRieQT0pRJl9uD659RSXDBQFCgAjBwCaSbtZswblLRnG+O4Xa1dQuXQhmUDHHqPf2ryHU3Kud6EckYPUGvZfGpf+yJHdmeKNQgDHOAc8V4tcSmWRy5UBB0Bzn3rWL0NaceVXId2CARkClRvmBHGentTA4KgZBOeee1L5hxkAZAxg0GybY8P1yMgdCO9Q5+TJXqcc9/epBnbkgAjpg00sGBAY88gURt0JlsRCUqwG0YJ5PpVi3YlWOSBngY7VB5Z2EAketAZ1wCMjHNPUwLttJtc84PsKtxzFduODnBFUI1CkMCRxkkCrcLq5A2lnU53Z6fSp5mik7FhQ8mQSAc9famSDyg6nnJGCD0o8wK20AgEZA605kEkeQcADsM4oi7miklsRxuPMBJK4HWrsZGDkggnqO9Z6gJ85OSemQcVPbk55O0DPTtTtcfMnoQaipY7gcEjkehrLePYA2fyrZvgoQgc54zjoaxZXKjGMr6UwbQKAxGSSTyST1pXZ3IwcY702PJwQAOOAe1SByAcjBHtU9RLUjijKsS2SW5NSgbgRj8aQHcB6AcnNLGRk+hHBz1oGo2GFShGBkjmiQneGH0OaYylWJBwCOc0gyxIBBAHJqrEPewquXIyAADycUS5dgc/KP85oKc8ntnGaYyjcWJPtSFr1FXCNwSR1PapkYZLYJPpVYZDYHTOenWpoSHcknnHOBTsTceuJCVJYZ7YxiiEukmEGAO5PelVskkc460GQogwM44JpjRYRzvG4DPf61biuGGQFGM8mqSsCu/r6j0qeGbdwwyCcfSo2KtbqTOS7cAEdzULKGbkMMdgc5HrU0inO1T2yDmoslOQGcr1pJ3FZ9iB23JknBGc49KjK7hnHBHrUxfzUIAxkdSOhqBY8SHf2HUU9REJJBHUYPHNJJzyMk/WnFwc478dKYG2JnqO9UK45QCSRwMYpEjCnIwBjnmkOGUNjAI69KXaNoyeOn0piJidx+blccEUeSCCOSCahKnohbHU5pSX4+cEjrmgBzB2BULn39KIwF4fBwOMU5c7c8EEZwO9IoBOMcgdxQMUcjAGFJwTSZAYAgnHOM08gKCcglRkDNMiYZDknr09RUAXA6mJSUwRzle9RuxVR8vJPUUnmgygLnaOgp7xMFL4wB04qXodcJX0REYyI8n9aIUYfMPmGcDjpQrnox49QO3pSoxJAXg46nimmX7repMoOccAdc1Ijb2XAz2GaiVlfhiC2OQKUSNJgJgAdCal6HRGfLpElkABOeR6g0+O5PyBBweo70wxHygWOSOfpQhXfgkqRk8elZuzR03b6WJYwVYkEgZzhjUigFlLdfXPSoWbOQG4/2u4ojJIyBuAqLLuawqKOhYZg7EAZ9sU4D93gYyOxNQtPiXdjDHqBUgADEq4JI5BHP1pqKZvFqV9iRSQ0ZxswO3r2NDnfnAIOSeO+ajLAQ8tkY4OetORgVB4HYYPWps+5TUVshYmIJ3MAT0JPU+ntTpI0ZRv3E9QM8059saKAAcjBPqKZGzFjnII469B9KLJO7JvZcsl+pAyBR7HvTBuBGMnPXtVoRq0jRgF2xuOB2qFo/LUAHt3PNXFKWlznktLokcBtoJzk8HFQq5zjnaD6U8howAxBHtUTEk4J78nPStHorEKSTuXYplYeX8pXvu6+1Nc4jJRcgnOAPz4qGKVGcjjJGM461OpwpBBxniuRpxd76HpqSrxGRl42Gep5G4/wCeKtoxlzkAkDjHpVSTkEgglTnHqKlikZbdXOCe+0cCpbi9RUpyhLkT0J3LSuAF+X1NLFNtJ3DkMRwcY9jTrafDF2GQeSp7H1HpUExCzbx0PXI6VKRvJuMlK5oH540KsMnkkd6f5xySWJfGQuMDNQW7h8YfBABweOKeiqOhOwHAI5/GspJLoetSc2ua90W4GLoQMZPXIxg1PCgjCGSNW5O7cOCPSq32ldm4AkDgjFTpKHQMCWIHTOeO1YbvY9SEppaErSeWwAGB0qeBzE+4gEHt6e9IsW9SXILcDAH603jGAQCoAAJz/nitrRtqc9WrJVEt7EsjMJwyEbWOR2xS3UoigcDlJBhlUE5FRqhb5Sc85GR0FOOQVOSCfmBXHSs3Fb9DojPmTfKMMYwXGGxggMQSBVNzgnI5Y5z7VbEYaRnG0HGCxIBNV5YfLORnB/GiNk9ypy92/LbuU7yPKgliQRnHoB/Os5oR5ZBOQuc49fWtK7UQuVY5GAw2nOR68VTlRVDyAAAgZx3rpjK2tzxqs4zV0e7a3r8NghRY1aYk4BHK+/1rCtdfeR2IJIVgDnoCegp2q2DyyFxtO4ZDK2c/jWVaaZO2oRIh3DnduOMHsCfxredKUnqx4LC4X2PNOWvc9G0Sd5IQ5clieQT0qhrdobwNyWJOCMHitfRNOi0+zWPKnAxyxJ+uTyaz/EGuW2jWTsSZJFA2gf1/xrVcsVZnjQrKOJcaauY9t4djgmNxMA3TKu3HH8qh1RTeEbC3yjbx3A6CmaffHV5GEp3IzYCNjBH+Fa91cWWl2YcJ+9XgKO//ANYVatFXPXhVre11Tb8iv4Q8LO7rc3OyK3Zio2sP/wBeT+VdFr2sf2bbsllICpBTBOcA9j2/GuO/4SeS4lyuNpPRRx9cdhU32k3jBArPkEkDnB+lc82qnwnfPCVK9ZTxD0XQ5PVLiea9LyEnOCBk9at6FvW5L5KHO7OMYAx3/OtDUNFZyCpAfO4ADnj/AD+taOhaLHYpJc3LqUGGwGBI9eDURi1O7PoamIoQocq36JGzHBZwWYuXkAZhuAx19xXL3HicNdbY0EaFiBzkkDuad4o1wXkiPDIpiGdoZuo6cAe2Oa5ZVWII3PTgk560VKsk+W5z4DAurerWvr0O4tNXa6jIbBBwPrngc1pWtgk0TuwCBT8zHoDXFaZeGIKChEobIAPYVd1LWppk8pXZFIwQvGR6H1rGVWSVkj0KmXy57U9Deeaxt5h8yuM44HBq9L4rEFoVgARCcBASMntXnaSSB9xJIA6Zz+GK2rKJ75YjJEd/GB1xnofaiMpNW3Oirl1KEVKpK5Drd5NqErSyFi4HqTx6YqjaGUuG5X+EkrnGfb1rrjoKmItJ8hHX/CqKGwtZACf3gwc5xyDS9m4O8jSnj6MIezp6mvptrKsI5+cDcSARj2+vH61j61p89w4weCcdPSt6LxMkqiNCAXIyingkdwKjudRgiDSyMNmOeM89hQ6qa1PGjXqU6vtakTlNO0OW5xv+RAx4fgY+p496vzXVtbERwkGTG1j7+ntVDWNalvG8tQUtQMbByMn1HuKr6fHvlABAIw2CCcitqKb+E9OpCpXj7WTa8jodP0WXUpYjsOyUElsZAA6c9+/5V3OieDbKxdZ5B59wBtBIAUe4/wDr1T0Cza0hRzlQw3AHiq/i7xQ9jAAkpjHQNERmuibcdWrM+IxGPxFWq6FN2Xkx/jP4jJYh7O0CxEIFZlOcH1A9a8svNduNQlBkkLHJGQOT+PT/APXWJqGoyXl7I/mOS3BLEYz6j0qbTS0wJZgEBwcVzpzqO8lddj0MFSlQpNUlZ99y9LH5pZ9pO4DO09D680j2JUDJO1hyPUV0Wm6P5igMhckBgRyMH3qzJ4dZgCrnB5K46dsf/qqkpJ+R5tapVU3GrK9+pyEtuQPu8AYAAxxXI6zELe8QrxuBGMZ5/wD1V6zdeHWRRHsYsDkkY49jXO+IvDBSyldFw33juGenb2/Cpu3oeNWgm+bm1RyWkXA3nLAjGNpHbv8AWu9sNfN3B9gFuHRgCzkA/l3/AArzO3cRzl1fIXgN/MYrrfCVyFvEdSzhuc/1Fd9Cy+I8/EVLxtHU910nTYLDwxYXtoPtV4FC3Nv5ZBYE4BBJwcdx1HFcR4xvJbO+LvEYjOxDRE4YY9vQZFej/Cd11W0udPZoihkLRLOMbe457n+tc18VvD5huVMp2Mw4ycgr6g969CslBq1mfPybhUs1oeP6rEL9ZeS0RYbkY9R2HvXE39ubK7+UF0JwARjFdtdxpHMCreaRkZBIBHrWFqEJuIiFOW5wTxXnVItq9rndTvTfPFmMk4ZDvIDdMnipIZcyBeSx5B9AKoqjwMVcZ5yCakjYh0ycEg54wB7VzcjR7dOu5JM20lCdSTn0OKsW9wQAoDMWPGOw9azIGK8gBweDk9B61bEm7ai4yMckYxis+VdT1YTqSirysjXUqTkbiQMZzwfwqzDJt4A+bnAQZGPxrPjnBA2kqT/eGCKtxMUUAHnqSB1pOGlondCK3TNzSpSwCfMmAMkjge2a6jTGK7WV1wDkMMgEVxtvcNGECsQuSSuePrW3aag2wLkup7Dn8azU3F2auOcOZWjI9h8E+IEs72Ajc6b13AnqO9fWvw38dWmn3VmYgRbS7kMa4YDIzls9AACc18H6NftHMoIKgHr7/wBK978BaholxaxDVftEsIY5KSHJHpxxge49a0blJWa0OOtTvTtJfifRHjrSrvVLyTULL7PqsDALPJaklIlA4Lnuevb8a+Y/ih4dXTtWkEpE0+0ksp4Gcdvx4r6H0Px34V0vQP7Ms3lMTNuWOeEhWOCAC3AxgkY7ivI/itqK61NJ5NtFEUj8tktkx07gHJzj3rjlKNuSMdjxFTlCei90+ZNYszBKWIBBJOM1z15ArxIdxVg2TwCCvpXYeI7Z1uGjKMcDJwOlcxc27QIylCu7puxnBq4z5Y+9E+hg5ckddPkUVvDHJlNy87iVOOnb1rf0/XPsiHnJY4+bsTXNGMxuMAgn3xirsWxmUMwYEj7x6+1dcZxSXMjWtacbSjdHW6NrDG+BnclFyAEABB+prodE8Z/Z9cQSTrGmMmPqSoIOfc9K85lv2llmwqxkNkbD145IHYUy0uN6y7nKOTt3LyR6c10Ks3LVHnSUZK0lr2PeNZ8W6Pr1rK4e4VgNpW4UFiT3B6YrxrxPbQI80sEqpESAq46E8fqapSakY8JvOR0JP61BMzTdWzkc57+lc8nK94mlDDqMtGc9qFsJ2IyVIPBU4rLexKl4iCExnJOfw+tbtzCY8gDAHTmqMsZYGRMEZwRnGDUc0lubzpXlp95yV9CYWOz+Hpj0rW8Kao8dysXHlt8wYevcfjSXXzTEuPmVSoz2rGgmazvAYioRTkY5Oe//AOuuqjJN2meDicOk+Zanf+KtPEqmYBgcDIz1AA4NZ+nXCAncMFeQtXtPvTqem+QWLY5XnLAAcnmsd99lc4y3BOeOoqb8s+XZHl0qsaNXlezNieYNCCpDgg4IwaLVGmEibHUjkgAcH0qi96jISgAQDr6HHNQG7klJG5sdtrEY9/ehrl0Z9LTkpO99PmadzbtbxZYMocZCsR0/Cs5XClhggnjKn3qb7SLgbt3UdjkcU0qRyMBcfdxn/JrFO3ZHWmloU7nbJJ0AGenvSD7+M5UdCOKsS2ZDOTjAAYDOeD/M1X5jDMuTg8j0qHqZ8tncSSMeWMg7iePpVeVGRhlSAT168VehaO5QDPIGD2qtcALkZYgEADrWblyaGicmrw2IFiBU7ick8c9KlQgDAIwB19agmmZBgloucfMORUjtmJQnQj5ieeaWvVDio28yQoZlBzjjn3qLy2QjkY9KXaV+4T179hUsmEXAIZ8ZGRkfQ1neS0XU2Si/h0fqUyhySeee3So5PmIOcEHsKsf65cqMeoJqAxgE5JwemPWiKcdLGLUIL3WKpDMMLkEetLEp3EuwypI6YpuSoXALKgOBnH/6zTLaMyOoYmPPzEv0Htn+tdL80c0pUk9ZF1Z0lXGCCOBkYyaiWLy5RuAcknOB09MmnT5jITKgJzvHOR3+pqZgiqChJOOc8H8qzcYNXegJw33GJBIoGd23+9xzVyKZ5MlkAYgLyOw6VDbytI2Qe3THarVnEjlmLBUXkDHJPrU2jHoYtN/Dd3LkSWgtQ5tysygqX3HJ9PwFZk0hYgdcHGKvyyvNIcHccAc+gH+FUJN8J3qcEjOR6f1qXKU5XsVKl7KH/BGsuwkj+LsOMVXdz04APYc1Is4dcoSQRkcfrTY4nm4wCwy3Axn1raGq0RjFKSvGxUI8ucHJXnIIHepHVic53AZzzT7yNfIEg6jpioopVAAIPT06VLaaskdsZcq1Y5nIRM5cA446CkH+s+ZiQeAT39qUMih8AnsBnpTOVGQTxzkcYqOXq0bXvHUeqo24byMdV9R6j1pUQAmN2GP9rmmoQCTkkkZ5H9ajkUswweRznNWk10M3LkWraJJJNjDAzxwAetSMQVBPAPY1EBu4Jyw6kilTO5c9jyp7+x9vpVOUnsXzX0QB+QAQGJ6+lSoOSGIYAbdw5zUfkh1GDg/ypRlcEHnoTihSls0VGnFL3nZknyjAHA75NMlTfwdw2jgkYB/xqJ2DtjHzAZ6U5ssAUYn2HQ0Ll6oWpE6ssibUyuOT70+YbuhAY9SKfJHKqL84DY6r6eooYAhQcAk4we4x1o2BTa0bI5URQMAMcD7w70yU56ZUZxgDrUwjHBIGAO9IzByEIHTdS0Cykmuo3cVA3/MWPB9KQTDLKwQEnjPU+vFIyknIIwfX0pYgjgnOCvcip9nqZyae4m4DHJJHUEUm/wA0kAHCgEZ9e9KQHjQ7srjIUjOc9aSSFV2jJB6gAnpSjBR+InnlHSwkGCxJ2gk9T3omwFIAye1IEWJwSzEkcYGf/wBVOYGRgxACe55z9KdnfTYHZrRakYOMAggjoPSpE4yBxz3Gc0wfuwgIJ5wSBxn1p7NyCRuJGAMU56IzjGzvLYczgDHHI6g9Paoht5AOOevrTtoDFnUE4OMDpSAeWy5Yqc4BI79vpUqT2NpSukmgKqu4EgtkYJ9KR2ZMEnAzjB4Bz0FK8eck8kHp6U5nMaBTzkcAD9aa7HM5Tb1VgyGJVXwVxnjNRqxDEMc+lCNgZwckDIpCfn3AK3faRgH8atIbjpe4uwZJwQSecjrUqMXwXXcmeAfao9zuqhcBM5OD1p25CNnYcg+hobVrEw5m/IkAQknGCT0qGVgj4XJAPUU8Ko5zz/ePFRSY3Hb1ByQO9Qlymri1oOZCWBwCcckjmlaMPGWDEDHY9PehcgA9U6Z9/SkiYoxAGOCMEVqldamTcr2ewhKRHIIDY7c5oTDZ5GTz9RUgG8A4BB46YNMZkfJB27QSMDr7UWlfQlxlYYoKAKhZApycnO4fjTJFMxJZWQ5wD0GPUVCrlgGwwJxgE9KfHIzqcqUOSCD3HrVW0vJHPLlaT2FOFdgBkEYwTmog7NwDg/xEdxRJlWGOQe/9KJQuwEAoxHPSml2RhLmfwofuBQBup6gH3pgJIZQBgnIB7UzB34YKRjOc05ch8AHGOferiutvxOd80XclRQOW4BHT1rb8N2kd7qURZSQrBvl44B/XrWG5DIGGQQSTXffDvTvtEglk3FVww46jPX6VNS/K9Dvowk5JdD1rwzBJHG7xIzhht3MoH4HPT1HFd1pUKmMb1I6AkAkA/XtXMaLAVkcEbkBwCOM11+m2+2HaWOD0DGvmKqu766H0sHBRtsatrEdww5I4ADHNa1vEVOcHGeKoWUfl7cnke1bVsCowwA78HOeKzalNXkzemrPRD4SJOExwe9asMiwRgnL/AFGSKzwoDBkXOBwBxWhHESAwBxjnPrXO5d3qbVLtWZYCMSTgcDcQO1WUbcgHZhwQaqxlsjg496snKYJwBnqajkb1RmlZpoliUlSATgDqxpV6EHg9euaSV+F2EjBySvemuMsATgkdjVOCb2HKUpS7Dmkwp24Le4qrK+8YzyR2p1yHQjbgg881WDgEnPNNau25pC0tGxXySGyQBwaglkBBbOB6ike6LKQCQR3BxUTFEUgHJfn17flVtpaQBpXsxksxIOQCByDnORUf2pAMKBVdlUsxQgkjgjvVHz2UFXGCOvfFZuUuxpZFq4n8xuT3+tU5SCxBPGcYqq8vmZKnKn3xUDuYFUBsAHnv/k1nOpzLl3ZE5OK3uXmb5SCSTjjB6V538WL+S20O52gkSRkDjrntXamYSd+FHBP+eteKfHHVDJFbwKzl/MBI3fLtAx09TXTQozjbX/I5nCSXMzx+e4JnIIAcdQRyD/kVq6b4r1LSmDW948RI2kKQQV9D7cVhtGQuWPJ/Sq4wGAJIJweT+XNfWQk0lZfic9HH4ihV5qcmj0mx+JV9dNEl1BbGNW3FwSGY8Y9gBjOAO9drb+O9L1AARMyOPlKyevpnivDxIFYKNxUjnIx+WKnhm3SEINy5HBGa1U5Lc+6wfFWMw8oqcuZPoz3a2mj8xAjAqBk45rV64KknPTjGTXAeC4JH09J3LkHO0FjwK7qNxIASDGQBgg5BNelGPuJn69hK/wBZpKo1Zssl+CCCCOCD2NQSgMMEEEjI560SFgqkMCN3Kkdagnm2DgBiTjk4wK1ajbS1zu5rqyZkaxGvkyBWIfb3Gce9cRJ4wl0RGhRFYrgAEfrXfXUIlt5cgEbTlScZFeQeK4Q10WTcT03Zzx2FeXXfKt7M+SzyviMJQdSg9S7eeP8AVZgyLKbYDoYz1P0I6VnvrM9zC6S3MkjkDcScAj09OtY0cRkRWJwpyQxOcgegogZZEIxjJI/EVg5tpH43iMzxteXNWqS1+4ln1BpJN6Oc5CnBx7Y+lWtOlddQgcu0So4Y8Zzggn3rMEiOWQgfKMYA6g0+QPNFlpJEIPGACCB0OetEnFq0keGsVPaUmfXHgS4jnsIWDEk8jngr2INd8ivsUZByMjBrxL4Ra1/aOlWmwgkIMgHrjqfpXtdgpaMEgt8oIIPWvnJcrbS0PRjKSXMmXrX92vKljnIAP61ZkznJ9KgDogXcDwOQOOamLkwkqC2Bmuaavohxqtu73LFtISMEU2VfNyQMg9QRUVu4cApnBG4HPUVZQhVAJ4ByAD3PesVBtWXQ1iubZEaIGyCDke1N4PJ/Mdx6VIUO5iAMemaiQStwVwd2DznitFBo21S0JDGsiBsAjGQc9aYQpGB68AgfzqaYhOB0x6YqOTa6KFA6cnJ6+lC59zOMn0YxgCoxk/QdKgR+CO9PclB1K4GTg1GFywwRhuQc+vvTbk1sXfTcmQhQSBznPA609WD4JBAx6YpqqygqBu7c04gxMDkgcAYHSsFzL1Mk0nfclWNC6seSOhxyKGRUYAKSM7Rz0x60isTkDP0NNVmV+HIYjAx/n3rohJN3e5lZOW47yi8oHAA570+SMbMBu3btSRxsgyCMHH/16MAklyQBycf4d60jF3u2aL3dLlaRyPlB4BpgRuCCMDqM8mnTHGc9zxTI4y5BBJGOhpXu7XOlaoteYvlDgk+vp7YqEP8ANwenentCSnIzxyDzUIIDDJAGMYApt9EzGy3uKjqSCOSehIp4OFLHBz3x1qCTzWfaH3IMYAz1HTn0qQzFowBxgnOQOaUWtrlqL+JO5CD5jnJwCep7VNgDkdAfWoGO044VQePenxyhnwDwOu3qKSUUwcr7kyDcxfdgjouD/OiQZOSDkdOajSRgRkAHkHP86UuWLb04HOc1S5EZyj3IopMsQ5AY9s04Y5B/ClOGG/AHoRQIw/AJUsRznNYvf3Srx2IzGgYfP8x4x0+lI6GM5Zyu7IwO/wBfap2LoVO0qCcBh7d6guRhTk4NV7l7tHPNpbM4Pxm5+0xCNQS75IHQDByQPXpXMybeSDgKMk57VX+O1/Npun2tzbMYrmKbckqsQRnjt34/WvCrvx5q0shWW/uJRnOWbjHcYAGT/ia+mwVdOnax9dk/EGGyujyVE7t9D3pJYZUJ3gEHgA8morbAluQduUOSc9enbqK8Fi8e6vE4QXTtEowqtggD0xitCD4h6nEXcyDMgCsWH31HTPrXoc+ur0PpocYYKs0pJ2PXtTmDFcnAAJXn25qraypGgAAK44xXAaZ40vdVuUWbaYmYISFAwT/Su8jiz5a/cBAyF71tTqe0laB9ngcZSx8PaUX7pOZlVgcg5PI7inmFZQJUTgjKk/zpnlBWIdRwSCM8g9qkgmKIwbBXGRjtiupK0bs9BWvdEHnpggEEjOcdiKkMoIyhIIPpimqQ/wAyg5IOcDseTT0UEEK4UgjKkZzTi4tWexrzWiMWMyISQV9STjFcz4vPlQW8xOPLkGD16kZH6V1H2gj5CuTjriuf8U273NhLtQjaVcDgkAEH+ledjXyxaSPn80tUoT5l0O18GTD7HkHowABOeoz1rurWb5AfUdK8m+H+pJcWyEDb3weDXpNndCQY5OB0FfGKTk3ofhtSCu2bUc54AHU9j0q4ZR5YxxxgGs2CYDaSPqCauJgjcCFTklfUnvStfW2oLVIkjUYyMkDqMZNTiFTweB3xTInUAbDzjnNSmQMudoz04rNqW8Y2+ZcqnMvd0CZ8HGMZOMjnPv7VVmyGOScdADUzTIgJPQA5OKibawJBBD4Yf57Vmry0S1MEn3KxbdlSMe/f6VWuIVCjJxgjCipWIflCCB0we31qGRcEqTjJrG7Ts0L3o7IoXEAbLKwJyQQO1Up4MKQwBBHP+FajBypCgHjJDMB/+s1UulGzrkkZI9K2U0k9Btt7mDKuWKjr6kGsnU4gxBySc81q3qHIC575J71n3cRReRnjr1rLb4EY1eZNO7ZzN0SM9AB0BHJ9657VFEgByCR2rrrmASISQCe+2uW1iFhuIAOBwOlejSVRa2OXlT1aOP1DYJpACODhgex9KobsnLKBjg/MTmtC+AQlnGxs4Jz1qjI6bgWyQePl/nXt06iejZ9Rk1de9TZGJ3jcADIJ4B6D8KlQnBBAII546VXcEsSuCM4yTigyOoAO04P0IrRuTdkz6ST5dUOKx+ZgAjHXJp8TlQxKhlxwM9PcDvUKqjZOQSTxz09qenPAYAD9aajpqKF5SsixuZsHj2I7VZtpmRRkk5zgelUijGMEZxnA5qVWKsFySeo5xinCXK2ejG0dV1NGFvMyNoyRg45phhbazqCMdOcVWSZ8kgkEc4AxVpLligD8kkYyOmKLRjpc7YyuiJUyMEZBySDmnrIVI28gj8qlZVZMgYyOD/Oo8+WMBQcjtzxQ5OOrHydYkjSEH5GyCOD/AEphLY68nioy2JMk47kDgE/Spo5csC23A6Dqaca0p7KwKV2tR2DGBzjPX3pWIOACQ3fng0qEOcE5JBK8dQKhMg3DGcntj+taub6stSinoTiN1cFjkHtTTG7bu2DjbjpQjMEPIBJpQxVxkkjOQCaltyVtik9W2h3lsEHOFHUetORiM+maTB3AE8egFI4PRSMcHjvTVktSoapqxI5ZsEsDjoM9KWNjwCrE8ZJOeBTCjsFQDnIzgdKlUiM4J5HB+tbpy3S3HyoSRcNkAAY6k5JPp7Clz5XJGAQeP61HIpILbiAOcZ6+1HLjIwDjOGqba6hFOJMEEWCpJHHSnCcnjOBjJ9xUYuFUBBkuOvHAHbmlYbgVIJbPBPYU3y/YRs5LeI9ZhuGByR1p4kGSCMkdRnpUXlhFVACBnJIHT3pCpBBPJ9elNX+0hOUbakkjGRUBAO3jOOlN3lEwfXGPTNOaTYBlCynr0ANCN82SQMnA7Vd1eyIVnpFEfDMQGBHQkDvUssRGATtwcgqCcgD8+aRCiZIQ88c0glKuCGwMkEjqKFC6uyLS3ISpYEjAz6jtSRHy42OcMOD/AIipJMkcdB6elRgrGp4OSewzWiTjsjKcrO6/4cfKoIAJGP8AZH61D8ijZkkEZyRQcOCCeRyGA/SmyYVMBtyZyOO568UpRTs0c9Wb5NYkUlz5EgIAbBGFPfnmu5bZ5akSb8jKnJBFeeXzgxDzCREepA5x6j/Cuhh8VrPbRR2UEk0pQAhlI6cZr5TOKFWq06cUfI47H4PLZylXmok+qSx2cLCWfEy4+YDGW9s9KwNC8Sm01iWCdzHYzyK+48YZR69ec9OlS3Gmy6gytfAgjkornAJ6c1h+LbCKOxgACsUJAUjPU8k+/uaWXKNOaVtT8czXielmeIWHwyvG+5v3Pi6CXXp/JmLKoyUAAUE+hHPSs3UM6jqUMrHc6AspJwAvTqa4/S5fsiySlMY4AHGD2Nb/AIdY3NvLLKSAWO0Dv6/h717uOqOnSaSsecoS59LfmbElxFaWpXI3ggDHYd6w7C8STXZX2ggKFVgcsPfNV9bBYcM+3PIUmswAI6yrkkkZ2nB+ua48FhpRXtG9TqsqkJNp6Hqlmsd1ExKBhjJ3d/w70T6XHMQwjXI4zjp7/WsHQNXLbAxzgdPWuhS9WQEqxBHA46+te3Fto8blbb7FU6BbOkYMXUnzCp6j2FZtz4ajg3GItn72Mkkgdq2k1LDAA5BIxxkCpWYSsQVOR0AGee9LmfVE2S7nO2UF1pzgksO+D2HpXWi6F/pqBgFlByCBjIxVEQBDk4K45X1/CrPmoqDHBI446im2tkrImo72uyosm0gE7iDkZHINXba8kIGcFcc5OM1WLBlJAyewB606FMICWABOQPQehrndJ2umVGrGOyLqXLEEEAHJwR1x6GpheEYyMA81lhnVj5asecgCnK5kcNKpIzyAKztJK7RarSktjegljliwCCzHkHp7c1IJ9uQRjBA55471gxTsrE7wD1IUYxV9rhpAGjBIPPJ6VDm5+72NXUlL7u5r+YnlApkKcdRyPanRzg5AVSQRg88e/wBazIpmUAkZTuAM1cW4UyqoPznJCjkkCojUX2lcLxlqzQRwxz0kPBHpUbgtcnkiLaCeMHPf61GsiLJ8xIJGAOKnAHABq25P4VoOcL21IlygSI8ov3eenb86kSIBWBKpjjJPf0qLcEmCE4OA2DT5GQk7gexAI6Ed6cr25mHwxu3f5DXhMfJALA5APaoRKszBwA6A4KnIB9amllyBnpmmQssbDCHGeigfnVQkn0uhR5XK9gOxFZ9/IP3Rk0KASWwDgdff6UyUxpMGABI9c0NkEbeA3PHam4xUvhKnKTdpK44yOcAAkqc8A5OKnYlnKgLuPPJAHSqsMs0EytExRgcllOCO2RUf2dUwu4hcHgN37+/NHNK75kZ8190iYndLg8jPOaDGgQgYdSTweRjsc1BGoXIDMcHALZOadNJsUjOG9M1neQe9uiLUJlhjBHAGMgHFcFr+uqrbGcgZ28npXRa9rcdlbODu8zG4MDwv/wBevMr+9E0hy3JPJ9//AK9dMZSjD3mS4xUbt6jrucy3Dgyh16Ag5yMfypOJEBwOByB1zVdIfnO3AfuCen1rRCiKIAOsi4wWUEAn155qLxkrnPGEX1M9IijCTbghtuWI7dD61BcMd5ZyDuPOBj9KsK4XcrLsUk4wevvVW4U5UE72IyMA8VWltEacvLG+rNCyDpCDv+8cDtn1p0zkoQSEJ6EfzqnbOobDqzY7qcfjmpZ87yMAjH3sjmsoy1TsJOTYsau3AIwOgxTZFKZ7c9aSKUBMFmVs84Xg+o+lJdAMzEYLDGTnP05rdNPe5VpdWxskwVckEk9TVSW8EhOAc4xkdqjMjvhDjjrxVm3sfMyRkFuCxOADVXXRGjfaJRuUe4jJfBCAkA+tUY2MaAAEZ7n+Vb89uBH8+cAdAKyCXLAiFshivBzn0P0rXmha7Oedo6pFiwinvJjFg72JIzwB7fjXfaHaz6dZRmRShYcgjGCOtZnhpIbaKEzIElClmY4wTngc98ema2b3VxI4giL4X5SCc/8A16i8Zx2HTacb31NnR9VWRnJAOcAHPUeorTXbK5LbiuOAPX61zmkAGYFsMCPu46e9bYllSYMvIB5XHX3rHkjexspPoyyRvGQ4GTwBTcFMAnBI6E5xTiRJIhJ2qflO0ZxnqcUTIkbsiuJWXn0BHqKmStolccayXupDoQWwSMhTwfQ+o/CpygCnHJJyCT+lQRsADgthegYYz6//AK6UzICSNy9Dggn9elVGU3ook1KkbWe4uAmAQRk46E0rMnyhipB6Y9KY5YAkdyOM9KhKJI75wHJycdKcpVNmrGKlNR0JncNKIlLAAZYg+vQjtT2KAsAeVA6+9RBTGAwIbPyjPUH6UqK+75jyeck+n9K1pzjtuR77Wo1rf5WfIABy2Tz09KheVFwSBgcbsVM0jBhwSAPmPpTC6MD0B96tvWyFKUU7JChtmdxBRscEdfakbYqsCQMDgU7zQCkbbBKV3ABgcj1wPwprKXnLtggjpik9tB3T2ZyPjYytpBRIgELbhMGJJ9QR09wR614pdxorvhSTnHXrXvXi+JLixdTnaOoyQK8Ovov37HG0A89+a2UbQNYq8bNmeWEYBIx2PFNL7iDgEH8Kk2bnyQdp5571J5AMgHOMdDWZKv0GsC4AUHj0FMaNhwUwR1INXIVMUyk8gHBycU+ZDIsjLwCSAAKEDXcoBwoIIPvTVYu2M8dRkYp8kRGAcEjk8dacBwAcLxgEGrMWiWNsDGcsMHINWIXAl5PysBkAdPeqcaDJwQT2zU6cZ5PGCcVLYi6qqwPIJzxzQ8R8snJAHIHrUSg/eWMgA4yRjmpSCE6kgjqe3tQn3GtNyGQ5QjeR6DA6U2FWIxu5BHzf/WqZkCqMng9qiCFcknA7Gqdhq61LZVSnXc2eQTWPewGJicg57YxWnDghTyM9j61V1KJmwcDg8YNLQ2T5lqZ4kUJnBznvSAhxycZ6c0x+MYHfk05drE8Y98ZpEp9B0W3JAGD3NK4UAc4weAajKlG3YYD3FJGCWyeR6Y6VVwba0HSvhQQAcHtUWc7yMZqSQkZBAI7VHgSKcAgUloS3cASeW6+1OOIwFIBIP3TTUYsACeF4FAiDMSMY/lVE6CuQ+egJ6gURfLyDkntmohgPxnNOXPBxgg9u9Ai0mFyMgkjJOKRVxkk9egppckZAIPuKEZWXJPbv60BckQMDg9B+GakG/cCpBGc+mKh3FsHIx6E04knGCQM9jQBeLh85PzEdqTzQVwpHPBGOtMiyIiCSR1yBmlkVUIGCOMkmpWnQFdEe13yBjnkYNMkJyQp5HB4qYSgDgA8dR3qNgr4AOQecmhPuFyAqJWAJAIqLaRk9jzxUsqBOQDkngimsTtHABz+lMQnmiUngYBwcCn7FxgHI7VA+dwVR160hJBIJIAGNxpjJo49u585x2zSgZGcBSeoNNyMDr0/OkRWV1JJxngGpuBKITwc5U9gaeXCsD2xwCKYWZSOwx1pCQVG49OelA9hATMCwyDxkYpGQKSQM5PQUCQocZ2j0xUiRjAJ+9296ASuG4pjjH15qwHbGc5GOMVAQHyOc9eKdFID8pIwDgHNJ6m8Gou1x4JkB4BAOODTHbaASMnPQU8oyuSMD1296YACSX4bPBNZmzbFO6Vg5UAZ4A/nU0JAfI5xnv3qKJVQku3Hbmnq/7z5AMHk5NPYSunqOcbpMkqpA4DUocLgkEr3IHSonQFweQcevSnEAEDpu65HT2qdLFqTuS8KSVwSeM46inLIFwhODjIHqaYpDt8pJC9RnpTkRJeCdr9sjPFFjshJ/EiWPLSHccc8DHap2ZMgEZGOKp7emTggcCpkzIqgn5j0H9aLdbHZTmmmpEyYKk5yQfy9qOQBhscZCgZz+NRRS7WIGMLyV9aeCcuQdoJ4wOlYvfYrnp/YViTBIBBGevNEcu+VsoAM9MdfWkUKuwg4AGMAdvf3qR2UAt8oXI5J6VOo1HT3ZAEIyAcZPXHP0zUciDZkMxI7460BznJwSDjAOaXJcgDKg9j60LR6GM4y7jICwUnjIJ6jPHekfDkcCpCjR4xxkd6FjXDFicgccfpW0UZWn0II8xylihC55IHpVqOTfwSNp6cf1qGUqCAM9CRntUlqw4LEHjg9c1LsuhVJ1IPVjnUBsg7h2AGMD+tKjkgIMEZ53CpZ1RmQfMEA6Z6+9MiAHDYH071le51x1d2XIogyDJ+gx2oaNMFuOTkk0lvtKAOWVyeASMAdxj1NOuII9oy2CTgkHp+FR6o9F8sYc1xsSINxDAgnjaM5pY3wdqAcHB56iq9vmFgqnj9RVt4QnAcAgjoM5B5JrP3b7DoTnL4ETxZOecjPGe1SDdGc5CDvj+KohJsxySM9xjFWBCkwGAc5zz61ElE9KUsRFJMfC8hBGcGpvPkLkPjjAGVz0qCBtrgvlcZG0jvV1BFKHJDKx6MT09qVuiYqUnB3a1HI5Vi3zZ6g5pqybW54B/ShtqqUADDP3iSMU5YlCgBtxxkkVi3fRs9DmlPWK1EOZEJwo54x0/wAmmSqJYyAOcEHA6DtTAIg+Q5LEfKCxpsqnIYEggdiQeKqN09NRpWg+fRld7UIS2BnvxzVG7X92wGASOAa0HcMAQzA+hXAx9e5qk4EpI+7g9WHaqfM3boedOKS93c9s1eW2hIUysNykiMADd/8AWqvp96gCIoUgHkkc8Vyep3Fxe3e8u2GG0KT1x6VNp0U0iiIhiTjAJOfrn2rvi6nVlQwkKVH95UPSjqiLb5UByo5UnrXC61DPeXDmQEKcYIIOR9K6qwtXSyEcpBYHJIGKoXci20hUQF5AeMYwM9zWkl7t2eNQqUqVVypq/mQaVZjSIQZFUH7wAHrz+dc94kvJZ5CS+Du3DgrjnpW+Yry4RXdMKGyRGeQB7HrWZdWNw7u8kZI3cKpzjPf2p6VIpn0mXOEqntJ7+pz+nPIbiMBjsVvnAbHHp7/Su/0mwSW3S7nJRQxUkEjA7HPQ/SsXRfCifa4rmQlI9xZo85zgdce9W9Z1GWS2SCFWSFc5VcgEngHNZqlZNnZjcT9YqKhS+bE13xTFHKYLcLtTq+PmYj+grETXZLyNQw+fHJGcHP8AKs5rQoNh4cZI3HOM9SKuabbuZEjA+8yrtJxnNYpVHKx6tPA0KMNFd9x9vZPdgKEO1RtHNS2Phi7upxBCrEE8qyn8Dmu/8O+HNkS74wrdCcg5Hb611cGlRWYVkAJxwcdq39krdzwq+f8A1dulCOxwNp4O+wWx+0bfMx0bOPpmuf1fTpN5VEJAOenSvXr2FZ2YYJPcEY5rMj8LpcSAAFRktuZv0zSkubfb0OTD8QWlz1n8jyzTvDt5euY403uw45x+P0r0HQvDsWlW488sXCDJGMEiujs7C305HMaKXxyAOhPvWB4o1TyLZkUhSwwQR1P+FYyjJLQqvnVbMpeypK0Wc74t1je0kMJ2KDwM8/nXCMu3a28lgTgk5P51rmOW/YMB5u48Hk59xV+z8Gz3spfYw55BHB46VMKcpa2PqsE8Nl0EpPXzMbSrl0nBB+fnAJ5q7cpJLFLJcIUCjhSCd3PpXcaH4HgsQksyefKASAw4BIq7J4cNxIGl5bABAGBkd/b861hQurHJiM7w058tPoeYQ2Uk8hWOIsegUAnJPQV3vhjwf9hmSWeVkBXbtEeTn0JPSuisNAgtZQ20IVO4MvUHtWmYmVSqKSFUsSPbk8fSuiMFTvpdnz2ZcQOrH2VFNeZkaky2MJLHYQCCD2rybxRqsl5cPEgQ7gTu6gH0xXVeOtdKRmCGQCRh2zyPQ1xNvZG9m80jPtjofWsZNSerPMoTlCHtJuzMeDTpWuCGGTnkKOldx4Y8PSFdzoEAJwT0Oen403TtLRXQkEHoTXZaZCqvlAMYCgnv+PpWCjHdHS8xqKm4038yW30tYV2gKQoC5UYBwOv41bisxvAIKtgHBFWooiSMqS2egPQe/rVoqAeSN2cA+uKtSbfNI8b6xL7RlNYO0jb1BBPpUN3oYeEMyKVI5Q+1bquqfKzZJ54wTj6UjIZIi2COMgdCK6YzjJHDKrdPVanzL4y8OHRNdugpItpQJYecZ55H0H/66k0O5AmXYAdpwWBxt4rvfivpJvrEERbBCWcs+CPy689K8xsbsiRXGCSBwAB/KrhLl31Lw0Gk4yV/mer+F7i9m1a0ig1SezSXLDYoKjGAWGQeT09K6T4oaX4i0uaO/lvU1m2lUKksakbFI6kdCeP8K8/0LUEjtvPUsJ4m3RoGwGPcewr6F0t5/GvgW0leJDFFbkSsD9xucZx+Ar1bQlT5uU8zE88Ja9D5Wn1JXuXQkBgxBX0NVL2RHYISroeqgZzmui8X6AbS/ISBy38W1hkHrjA4/U1yU1qQhyhTGTtGMj8q8qSNmnUguTX5EF7ao444xyBWOs0iz4IJC9SR0FazI8pwQxA7k4z6Uy600SoNg2N1LEckfWsrW92xUakoNRWhXFwvUMw3ddvGBVtJCWHLBjxuzWT5bJIQDu2nqfar8E5KAPknuAcc+tYyjbZXPap120o82ps26PPKg3KoA+856D6d60rTCrKCQSBhWHc+tYCXBjZcMW54BGauw3cgRgkZkJILYHT/AAFTbm1Wh30m4Xu9zXt1aYsQwAXrz0PpWjY3UlvKCjlWB+8vGD61hxXBdN6jtnjmrdvMWCuOpOPyqeS3U0covV/mdzpuopJG7vKd6kDBHX3rpvD2tX1ouy2mR7WQBmMc2VZc56DrXnOnRPIwklIJ6gxZBwOxrsNCtZBLEkQMXnAsEkYLkDvnp161q3zK12jR1IyVoO34o9Ni1ywurMC41C8spgcqFY+U59OeB0HvVpNfO0iaZipO1QDnK+vPUn61kaZFqmnWIk+xR3VrJkSyYSbYBxjDfmCPrnNQWumm8tHv4r5IoIecTxMpJxyAOR9OfT3xh7Nyi9mefObbtF3+8o6pAJkncxKWJwGJPAB4P1riNTt2CAnk+o716VdeVNGI1lSQEA7lORj1Fcb4ht44ZHUdCdoJHPrXK3Ju0V8zelWV+RxOHkjlBPmMeeRjsBVd8rIu4BlHIHo3rWhqUBinJQBAQNxA5P4/nWbI7cfKOTw3XB7VtyWjc9JSTWti3HMQpLBc4/hOakQ+fEm3KjgkAdfrUCKUAZsD0AGMGtCxRWOOdp611xU5RSSPMmlKyjYrSRBmxwCvGSKekpPyjgjj61ryW1tGCRAQThiep3AYz7VVk0yVmMgaFIs4AZjuPGcgAYx25NZuHK9WK/LqZd5GpldcggDgnvWZLEsWQCSSCRwTz6H0q/KhJcO55JHPYVXZU3E4KnG08+lJpX1OtK6TMHUrQOC+9RjHynjrWDeRtGpVQCc8E8YFdXcQqCWCrtGc5yMmufukzvwOSD1GKLvR3OfEKMoOKLnhXU/Ify5DkA9fTPtW14hscBp1CyZAyrEiuJ02VrW5AYZAPXH6V6DasdZiHmEMyrxk5wAOMVrKLlaVz4+be19Uc7bws8MhiiJZjllTJ5NSbiixl0aMqduGBH51IftFrdFceWCckAg5HocVf+3KVEUsaB8FgSOWA6nB7Dj86qMr9LnqUKvOlrqZ7OInODywycHoauIA0MWWw0igkd19vrVee0iuQximWKcDcBjr6Cqgee22I7AsMHI7Uqkbxskd9PEpvkki/I+y4J3FhjBVgCMH+ZqvLkZCKd+fu/zz/jULTmTczOGbPJxjPvTd0bQFMYJYNvBIPHbPp7VzRfKr3PTdSEo8rWw1iWc4PJGMA8U51VEcyE4xuODj/PSoZV2t94qCMkg03PmLwyntx+hpufOtNznnCMPegtRHk3A4JKHpzkGpoyjxkFsYHAA6n0qs6OgI6jjK+tPV96jIII9BUqb1UmbRlFodGHySSVJGAAakCgFVZiAcfNjOaimUAY3NkjqvGPQj/CpQRMqGQAHGD6H3rOVlbsbRd3aD1I5l8uUhQ2O4I5oEas3yowJ5wTnt69KfK4gDDGSRjjmollEcZBDIRgDngfn1NNKL95GEJeynaS/AiKsTjAB6YPOKCgV2wwPQbgTg/QVNcSBgSFHIAIA9qqo/zDJIPQcdK1TbRpU9m1e/4FmFUwwZiT2X1pzIYSrZJLDjI61AQzqxQgFcEn2zUonjikiVmJO44Rs8HHP0ocX2OSbgluPim3Sg5YEnaFIxg9+Kvk/ZZAOoJGQv86sWepGziliEcMokIbdJGCR9DjIH0qdbGC8lQh0t1duWOSBxyfWoaS0J1jq9UU7pmRsxhimcZAwPzpZVDwgkYI5B9MVL9nkt0lg3gwF8qynIYDvjrzUeNi5fDhjtAwf1rNNdrhaXL7rM5wG2FehODjt9akaMq5KuVz+vtUs6iJsKQWb0FQiYydVyQf4hWylfoYRj7N+8gZz/AKsgsMgE9Oves5wUnZCMAdD61fhkCSkFcnHBJ9Kq3YLyq+FwCMgnGBVWi3ZRNXJWutfIUEMgCgZ64HekQnAyCN3VT2PpTIAIi3zsSTk5P6VK0pYcr0OOKi7asjpp1nLfoLEBJE4IKlTgAjrTEQDfzjjgnnNPkIbpgbgCCTg5HXim7mKlSSRjgg4zUtbakyvPVL8B8IJhBGNp6gjnI9uuKcw2DGMAnk1GpIAAAGR165od8KRIQCOeO4rSLVrGqg37zY+P5lZ84AHQ4B/+vSBd6kMcDIJGcZpiZfoAR2Knr70+UR7gMZ5z16fjVJRtcqMnJ2YrqGfIAAJ5AqN5RuKomVHGccGhm+YELggY3Z7+1ODmHONpIJ6dxjrUu0VoS7t8vNYepTyx03L1VR0ppZEIORxyCOx9aa5dlG0hM9OM1HNySGbBU4JAx+ODRdPVA1FaLoPODgA46kMB+tQ3BZThQTu7qQMVISgjTZ0x1B6U1SCSVA46kjPNRzJM1U0tHoNWMhgrHaeMc5/yaftHmNhwB2XuaSMgyEHIYcn0/D/ClCguegPPfnFON73ZkodUxVUbcgk4PbnFM2FZAzsFBPAb1ohcI2CKJm82Q9GwchSehptJO7LUJdhQimN0LNhjzg49wKc/l7WJJAZhggdPoKasSud2/LrxjHGD+lCktvGMEHvSVmKUraTiM35BGRkYOO5FBdWHAwQMHnGaRQoI+YkE9qVowz4AOFORzRy26mCjfZiqwAABbPrnNKyhl6/MPTvTBOYxtOQG4PPU0wIFYc8k8lj0q3FOzBwb0eo5dzSKQQVyc5NEgDEgHv2PWnbzIcEBOcdaYoCq5CkYOCx/nUyTZM9FZ6A2Qp24Bzxk5oKFIweGIGARxk0kc5UAMS59SenoKczkBQAQT1B7VLV1vYjmhL3pP8B8YKrnJORyGHQ0jqEZAQRkHAxSB3XICh+fvDPA9abM5lQZOSDy3TAHSnzKO7KTurLWxOHBjHAHYn3+lV8ENsK8E5B/rTVZnBIGAG5z1PuPanovlgkYJJ/iOcVpe9rGUqjv7rEDsSwC5C8kfWlbALeXkEgbQehPenTt+6wg3EjnIxSeYoQEoQehx/P2FTqtDVf3nccC4UBuD3PvTdjowPG09cUTEIAFcPxyQc4poYuu1WVlJyWz7dqqLvocspdFcbLJHkoMhsZHFQFyAMlSp6cY/nUkqKGUYLADqwwefeomADYyWz0yK05tbHLK7dmIHwpJPOTighFQYJUsMjA4681IpJjK4DEnGSw6emKgdMbcgDngCm4x3ZEqr5eWBNkjdkZ4GGB60bipIyEHQqRnn0pnmkjCgYIOcdjSiEzElyCoIKr3B9aXL2IUraNMfaLumAOQAeD1zXtPw/sXS1iBbkg/MGwHU9AfavKNFsjd3EQjB4bkgdOete6eGbJEgjAACjoADyfX8axrzcI2ueng6cZe9J6Ha6VAw2gYwetdNaxbR8pOeMD1P9K57T1IAIBAHBGa6XRyJGIZtvcEk9a+dqck9Y7n0kYxsuVmzaRqrqXbj1xmtCFTIflGR71nxjfIqA9evPv1rVhiMZ25A2nGc9az0ivhuaqLSZZhBj6/NjtWlBIZVAwABxnHWs3ymDgkg+471bt3KuSTwMYrLmu7pafIfLoaSqqqVJBI6EUIobgKGx69qqCQNjA7cjNTqW8raDtB67eOalNJkqGjsyYKBGRjPfIqvDhm7/Lkc1JnbtBJYY5x2qsCyZy4xnoRz+dEJwb13Q4rl0bux13I6K2TkggDjjGKzZXYAZ4DddozirF0+7gOT71RlnMeAApXOOe1OU0tLlK61QHKgjnn34P4UyZmch2OSO2SeBwKja4CgjknPrVGS4O44OM9vWs1NSGnfW5NJPt+XqCcZXtVK5vV81VYgZ4HFNlm3kYOcnBweh9DVCZ9rEkbxjgD/E1VpS0uzWPI37w6dxvAU8EBgfUE4/pVK9mwBnK59R1pl5OY4ywByTgNnjH0rGnuyuCSWJ6nJxn+lS1Z2UdBST1cTTS4PPJIPUiuI8Z6Haa7I0cgBdVDcDOc5wCenYnjkV0IvyMccGsq7O+Z2KBSx4PXIHT+texl9BVJvXQ9vh/DU8di+SorpHkGr/De+gkJtys4LDI6YB6DPIrk59JudMuE86Bi5yoBQsB+mPxr6GjQkEcDcOCBVW40W2nhcSxBwBySa+jnQlH4T7DH8F4WvedB8j8jwGZ5kTYxwpIYD0qW3d4SzrhVYbSMdc16Ze/DLT7yET28pt2c5zHGCCPXHeuXi8F6hY3KJOsbxBhl0JHAPcHoTXKlK1pI+OfDWPw2Ii5rmh5Ho3hhRFodsBgJtDAY6D39a6K2uB5AJAIxkHrkdqy7G2jjtYxEWIVAu1xjGB0xV61LMrIUwAcDkDP49q+hhKKjyn7TRgqNKMRUdpJD24x9fekkTAJYDJ709kChSCeB0JPHtQ52jJAIweDzWc07XudTSsmUpowYH3gkDqEOD+deceJbJnF2URcAZVR1znOc/SvSpiTFsBB2jk1yktqft5DhXUsAQORg1wV6UpLueTjsNKvB0k9WeTwxvucRqSc5BJ7/AFq5YeHdTmieWCAuitkkEggn0969mtvB+mI5mFpAXbOWC4z+HTH4VsPZqsIVVXBGMAY+grnjRcb8x8PS4Nbqc1eenZHlXhv4VXt0FmnK26SHIRlyemTn0+tdhY/C7TraFTOGnlJ+Zm7DPA4x+VdjpCvFH5ZClPuglcEH61oBBvK8ZHUHtXTTow2kfS4XhvAUF70L276swPD1hbeGb+KO0i8iMnICj14J/wAa9f0i6M0CuAFGOgz+deUahtWcHId4zuG0EYPb/PpXoXhe9E0CHLFiAWye/oB2ArwMeoUqnl6HxHEOCp4apGVJWizrEJZi5J5GMVYEh2gYOCOPem2ShsEjI9+BVoQxsFG7CkEk46HNeG1Z3PinKKYyJMgYwDnIHpUxGSAOTnk5piRhJAwAJPUkdR6VYRTtUjA29McGqdpb7iTV7iE7VAxgn0pr5wMcdDycU9gTtOCMjOT3o25jyzDdjnHr/SnpE2vbVqxWlHzhyTkcgDsfWmQuA5AGM81MoePJzgg5GTzVcKWkyVOM5LDjB61KcnqmXGd1ckmUkA8EZAI9aVYlbBI6HIHvTmA8s4JB7UgAI5OAOpApW69SVzWvYlUBTzk54Ht7/wD66IsNkEgk84powwGCeO9OfYcHAJA4yOlLki9WxU4tvYk2bSAu0nHHPBp+xB8w6nk8d+9VIZAcnBAB256c9alTa+QDgZGcHp3q01B/DcJRpt2aJpSZOBwCOSKgk6HkVK7KMEZz3JPGaglUyAEAk+1LmBRjtYjlA2AvknHJAqMnZgAjHXrSyt+6IDFePyqu0jEgAAjvk0KKtzDS7E32hixA6Drk1WuFJbAZsE5J4GKAxUEkgnJ7YpoZ2w52g5IGDn8cVo2mtdCkr7DoyYwI9xcgHk9TT42KvlhvHZagJIYjOc4Occ05ZvnGcmphZu45R7j5i7sfkCkcAAdKQO6KwAUt2B45oDbWIy3PI3elIrBnJ53Y64olONrMbjGat0RMqOxBOOTjGcf/AKqlZ1SLYc4UYz1//XUUUb5JOAPelTJ3l/wwM1iuWXu3MXC3UkV1VRu5HoO9DJuIZOBngUj7WGMjOMgDvT4gwB4J9qaSbtzC5ElzDFAGSB8xxz61BMrMGRh8+epPSrKuWPJBx3A71VvG4OeABz61rF3lo7WMJ3k7tWR4B+0XeCLSIbVSA8kuOfXjn2wK+epQ7BlLcZyABX0b8W/D9z4gnjitpIzIXJCyHaOnqeBXj8/wv1eAkrslycZMmMkHp34969zDSly6nQspx+IgqtCm5RZxyxsmF2k9clexqaeMwQIfMLlh8o64x2Nb0/gXXYIyzWEwHQhVzj1yazLjTbm1SMXEEgY5GPLIIx6jt+Ndt36HFVyzFU7+0pNP5mp4MklF9EpKvE5AAxgg54JPTFey2xBihLYYoS24HAbPGD7d+Oa8W8LqYtYtiSVQuNzKASB9D1617N5rmMk7UyMcDpxwfrXXhZq+5+wcKQnDCJSYTTDcSSQfanZLYGcHviqgJJORken/ANenpksAqkg8E16XNHoz75Sb+EuIpUEAgEjgsDS7QoJDKQDglfXFImeAevIOR0qPhFO7AGQOR1rZSg12D3n1HytkggMMds9c1n6n89rcRMuUeMqfcEdKvlkEYBDFicDb2471Vu4yYzgN9a5alNS1bujir0lODjJbmL8Oybcx2wBygEYBxzgYPBr1WwmIKIgyy/LtHWvHtFc2/iGeIkjLArnjIx1/PNeo6S7nYRnIOQc4INfDYzmhUtoo+h+HYyDpVZU3bRnWwKGyCfx/rWkpzDwRjpwe/wDSsS2l3yl3JLtyRnAP4DitGNiy5ACnOCoPbsa4ZS5NEeWvd0kXRgJgHB7H1qWEvDHkkZHUg4qn8/HJJ96njcNgEEgjIJGDUKb6D0toxJmeVDgdTye9KYwYlH3Tjlh/hShgW2j5R6mlYFVAJBOOopLm6m0HcqSHy3wcEn04qGUbpDkfN6ZqaRyr8jJI49/Wk88tHtKkEcdP61zya+G+phPmuVCNxIfGRjGMcf8A16oyggkEg+hHer7TBWA/izkcYxVRwC4wAAc5A9fWumnOy5LalRmmrS2Mue337uzdR/Wsa5bccdx0raupUWQhBuOM5HTn3rEv4CzEDHI5A5zXRDlV7r8RQaUtTKuwVRsAnAzgVy94om3n34Irprhgp2sdrHggnPP4Vz98qlWIG18/wnqK1TcelvLuc9WMU7yOL1qFWQ5TgHhsgYP071gt/EWyMDaARmum1NHlkK7QNoJ69K56b5TggjcDhuR7V6FGVo8z6nfldRqv0aIMsPl4ZQB05z+NRyoHP9BUrBQfkJ298jHP+FDEBM4AJPUEH9K7op21R9q4q10RALkHILEdT2pxeRjuOPov+FRyzoJDgHBPGRToCZWwOhPOeOaTva2xEZXem5YXPBOc+lTREFieORgj1qoJX8zjjHpT2kYEY5J5wO1XHkv7x3c7toWVlPIABx1NOV2Cg8HP6VX3hFxn5ifTt61PGQUBc5PQnvj0qnJbR1NY8zs07Fy3lK4JI6YGRVlUxGWOACMHHeslm+YkE4zwAanjuuAOw7HuatOx2RrJPlki20SOMg5HcDtSKgAODhPQ9j/jSxSrkAEqAc5A5FSGRHVhVXsa/FqMUFgQCCexJ6UoTI6Y5yQO9MZNpLDOAcn2NKhLYJIQgYzS5ot2e4KMk7K2o4KOoPQ896cygjOVOOozg1GWwNqnO7PB7UjnJBYnAx2q/d6F8/Lp1JO2PmA74oyQoHY4Bx3oViVxjkdaNxwEOAM5Y45ArOMbsam72ZKpaTLJkEEk44wfUCo2IyckDHNI0vlsNuRgggg8kelNeQF9wyM960Vr26lOTJd4bbuIwBxx0pwYMSCMjOMgdaqSMFYbT7gVOWDbcgHnkdMj61UZ23QJ3jbqSySYCjGAOBxTgcEDvnuKiZWC+vfBOcU0TYIUZB78ZrX2kduo/gV2rll5C+QMqB1GOh9aY7kYUkkH0piPkgkqTnJXOcill2njlscEYxj2rK99zCL97YnUFVwcjHrzQzEg5GdvQjgGo1jIC8hf9jv9aa0hJywZR78VrFxj01N76e6iVMkN8je5Jxj8KZLhtzghgDtyD09qZ/EGMgAxlS2efpSlyThSMYHLHv8ASj2slojHViRuduMfTPFBWR5CFX3OBShyEBZc+pWkdt7AkcgYGDiqTbWjBRl2GFlU7Xxnsc9aa+Dgb9oHdRn64FOMqKmMkkdAR0/HvUJ5JY/KOorJu7s2cNWM5OzdylqLgoAxVV45Y967bTLSEWdu0aBT5fVQRnnrXHXpizCGVLgOyqNwyQSeteg2iCOzjKMrYXBGTkYHpXg5nNRSUdX6n87eIVT99Clf5lTUIkEeD97sCK4rxo7DT2jzGpyGUk/MQDyPpxXTapfJGpk80Bdu4EZOR/WvO/Eai58q5kdkfkKucDB7EflWeEUlKMpqx+e5TluIr1vaQj7q69DlrppZ7Z0hDF+uV6e/FdJ4Se+ms/JWLZC+AzvkNx2x3qpoOnN9vDSEYI4ABGCK9H0i0FxdRRIjEE7lUEkA4AJx6nFexXrQq+60fW8z57Ricz4p0ebT9Ot52/1bMFJxjJPFcwlueTnIbp7V6f8AExxaeHjbD97iQOu1gMe49+nFeZCHgP8AdyOBnJ/KtY+7BN6Ho027NX0L+kXhsbjIOe/Wu1tb23uVzvVAeBu6156VZCSoGePatPTLxnZFfAfOAM9a3g16nBVUUzuRZxbQ0U6yAjOAcEe3PU/Snm0aVOGZQOcqxBrFgt5IJIyrHkZ2YI2n3rUTUJI2A2hiQfmHGcVaZxvlLCymEEHk9CKgmuTJKVKFMYAJOAW9D6D3q5FfRyoEki524DBe/uaURQ3L4UAsBxnrRKoo2uiZRkrNaorxzDAOVIz0HQip1jMuCTgA5wO1Qz6bJDkg5OQQByAO4wO/8qciPhgQRnrzTir6sjkT0kXFVUYFWPXvT2nVCQAAT0FU1Y7sE5IHPFPcIRhwGGMgZzn1q7xtd7kJRWi1JmDsjlNoJG3dtBP51ctLiNolR0KumBuU8EfTrms63ITq2QR27Y7etWkVDHkELuIy2fyrJJvVI1cVFcyTNrfDPD8pG9Tg9Bx/U1TkUxSF1JUg9QelVVlEGDGxcg/MCMD6g+lStfJNwRgAck9qr2UWm7akRnJ+9H8iRZ03jdg4w3zDPSraXoUjJzg8AHpWU0KXIPzlR0wOuPWpY7VpIxg5K9FHt3NZyhJWdro6JVYzklJaGqLsMwJI2gEHjknsQew9qkaUucnp2rDTzWUq5yxOS3bHpinwz3Eki5QKOh3HkCuVpX0uRGELto2yDtyFG3HII4JqGLJycKEI25yeDUQu9i+WxxjnBzUYuA8eIyNowflORjv/APrq0+9y3U5dCy0Y3Ak5LHj0p0ijkqcYGCM9DVeOYiL5ckkYx6ipGlBKphQ+OcDOfqaT5V8LZF7PRjrZASTjLEgEZxz079KR4Rkgcnrgd6epQKQTg44BpjSmLypAinaQSWHU+lClbfVmnPJKytYRlZF5GDjoRms/UrsW0TFyAQM8kVdNy1w5LnJ9f5Vyvi+dI0yWcOQVCgEg+/8ASnTrwlJxvqSpys3LY5rWtWF9NIDhTgKTjqB05rmp7Tc+AQeQTx0q1NcF9wdWiIPKuOh9DTIZA7ZOMA8nGK3nqZtupsiWC2Gwggbj0JOOegpwspI98bhs/dOScjnn/CkW4USRtuUpkgqAdx44I7Yq19oDghCQqg53HvWcb33JjJ9XYyZ7faSAPlUHGBWa98YXAYnGcevX3rfLx8OXyrdwOvvXN6tId4JQkBuB/WtU9b2Dm1ujWiIMG8FQAwBHcmpYyjKScgZGcDpWXpd1w2872LcA9getaTkI+VTcp6kHGKyfNe7NI1JvS+hFcyBnJAOCeKYs42Ng5B4OfWnSrIYzMhAUHadw4PqPrWarFXIxkMc1oS3Fa3LsUZmYhTkr1Aq7EpTIPI6GktY0VV2uGOcN2qWZCTIiLvPoB071Su+ocyZTmuFlZwHBAI3YHTNGkSGC/LOisnYEZyO/FUFeS4kCkDcDgY781dgXJyw2gdD6UpSUXpqTrN7nT61dWt1LCtpAFEaqQ5P8WOcCq8Mh8zLcu3B96y43JjUh9xbpg9ffFXIzJtB4+Uc8/wBKbd9nYFCydmdZo+5d42FGG3BJxlT1NbpYeSAy/Me+OmK5TSbp9iZxkAAnH610qTmXYQFIxjBP61npJErYsPKXVMqq7RjIGM/WlTG48Akj045pjMyL0BJOMg5pVIbGeDjpVwvFW3CK5XsmOCFjkvjH8QFOLs5CknYASBnp6nFI02YiiAFgR17CmpKfuEAD1NZueu+ony32EhZ5mcgbYwcAkjnPt1qb7MVUAFRgdRURlCDgHI6mmi48xcYJwcZJpxnGT1ZLlfclLFlAyGYdwMfpSFpAZHlIKFsrjAz+HbnNKluW2lSQOScDP14ps+CqIMOW5K46exrb3I7Cv0ig2NLaSyI4RCxXLE5zjOcc8e9OitllJycAKMEDqajEYXLAEMcAnPUCrCSeWFJ5A659KlQTfNzXJScXeQxVEMZRUAUnJOBnP1/Go/LfqSBnpT43MiBpOFDE4HJp8sqkgdFAxkD9avlb8glaWxheI7d3sniZDl1MgyMZUA8jPUda8JvY/s85UsHKjBOMZI6nFe8eIiHs5WKBWC5Uhj/I/nx614R4hCxXMhUcknmtkny6ml7WZTLBjk8L781E3y5IAIzkHOKgaU/IOGHcGneYWAAHzL61Kj5lc6Zbe5Awc5J6jFK9+eFztBHUDPFU+AcsvLdD6VJ5KMoJJz3z2p2Jc30GvIX5BpqOS2CST7nFKUCgnP5U0KXUgcAdz/hTMXdkmREWIIBIwKnhk7Y59hVdV3sAq454wasR5OSAcdDUML2LltKQCCwCZxkjv2qcR5YkkEemeKpxNhQMDPfFScykgMQO2DRHRh7Rjny+QBj1OKhSVo2wxz2PFWgTGjEBSoP8VV5gZkDKMCqb6D3HxyDPTGDggc4p1wBKhfbl8EHvgetVEbynOQN5PWrCsXUgDO7qMUotIa8zGlUxg4ORnj3z3oVSrgkZGOxqe8jZQFIxz1X0quAWQEFlI6H1qx7PYkdd5BBOB25oKlcAEDmkBPBIIJGDyeabI5UjnipZfNpqK+ckDGfejcmQew6Cmpls5bJz3FGz5jnpmgV30Ff584GPXNQYKnIzjPUipimWwCR7mlbKqADkYqhWIwARnjI7j1pDl2JILHp9KFIJwBjnr0odtoJI57AUEaBtKtg9cVJ5ZlGSagV2decY75qxHIAoz0HUilYWg3Gxgu05J4OODVgsG4OAR2pgLSjggc8ZNNKlSW3DPX6miwEg3hgFyAPfpVtgxADvuHZc/rVKGdmYbk5NWJUJZCR05ABqXZMYpIUbQMn3pCRsyQACOgFKZeAMlc9gM0z5JZSAc46gnpT5gdxpRGjzkg54FRMNyEnCAH161MXSPIOCR0AqMsXGTgAU7kkKIVBYk5J79qSSIyYzyAM0qoQ5B6HuT0NOckHGecc80gGF1wOec4FSJKDgdx0NQxRhnxkg9TgVLtyeBgA9fWncdh7liSd2fbFAAVCew4GaRmOQVBIPXinIS+VYnBNAWIgflySCAeKl2gjgnHbjpTCu2QADIFT8FAc7GzUhEap2PnPGMZxTEizKxJGD0HalIOQc5PWgHL5P3R1OKq5afkTCTZkEgL0GKaxC7CCcE9D2NNDru5AyP5U5wGXOAQOnNQ7G8XoJMhbeSpHYHPSljkO0Y6Y9KIpt2M55GOaVHBYqEIGepHFTpYpe873JdpUYJJJ9acQrrz1BxzxTQw24PUUkcm1ieDkcDHT3qE/I6E0txVjKHPT29aesh3bjxxgYHWlRS8e8nIBwSaYwDvkHAUc1acWaqoraEi8A59OtJbsFYk53dAR3FG5NnA3Z/Wk2jbvUYHcentQ7WHqtU7kuPm3EgY796esgcheSM549ahBcKCR1HIoWTbgEYDdTjpWVkCqyRYO1jgnA7GnxgMvJUBeCMdfeqqyK46h85Ax/OnCUn5WAI6DFLR9TphV68yLBcKAoIAB4781MV3qoYgcZOB0/+vVXaivvHClc8nPNSrKzMBkEYwO3Hr/+up5Y9zaM0/iZI0YyqAbSoPQ5OPWo42DOwJznkYp0jnJIxgDk5pkIAYPhTxkHNGiM1KSlaIOuAo/hHSrPlKyK2wA5BOB3pkjiYAHbgjI/nTo5ywCngZGe1O9lsdMIpS11ZO8YljyQECnqD1qsH3LkY6d+KtMSxJY5TA/Oq88YAJXJHAI+tT8S0KlzQd1oSWkrMykgHA5OelSGYyvtB+UcnAxzTbUDpkBgB7E0RfIxyOCS2719sVnZdTrgm4Xf5jY9scxAIII6k5x7Va8zYwJYnP04qhHEWkfJ6knGO1WVQmPGAQpyMmlUjpoysO5L4S243PlCSrAcZ4NXIVMarvyB3HpWcsjuRuJK4AweOnarEM8hYOVIOeQ3auZWi72PR5kleTepaRQ7A7gR0BU1OVEjYHAyB6cVF5+AAw5JJDEDofap2TLgxg+XtBDsMZPpVSlKWxNCFSbaLKbC4jDmJR1kY8+2PU5pmCqFBlSTggdx7ioVYlhkZPc1MDliAAWJA3E9BWMnrys9am1BWtqJLGpwQcHvjvTDGQMk8EdB2pwCyHCswRSQSQASfUD0/nSMyOjhUC/MAWH0qVbdCmr7sqzQq+4hiQDwQOoqnIhIJwEUtyAc8/0rSmtynyjDkDqD196qSHIOQOnOO9WpNehjKKasewpoAATeofB3AjqD68VbttKXJwuCAWZjxjnp7k+lEWoJEkaeaSFG0HAJAznJ6ZxnvzVy3vUMBcOkjEkbgfTvjrXv3T0/Q+AeJq2tJsnLSFQSxyAFyw6DGAP6CqTaQk0gZ1UkZK5z1/DvU8d6Zy2yVkdQCeOAT6HuamguEDA4AYcjjBJ9an1IWIlFJp2Hw6cgTLDjjtTzpCluEKHHIYYwafFeJGhUHAJ7+9WRMhjJUkqMYbGOfTNKNlsbRxdVS0ZW/soxxknGc8bTVG50JpVJEZPfbjp6mtuKUzEAHjPJHJFLPdps+cliBgAHJrSUktE7HRSxFSMuaL1Zw11ogBZFRiccnB/nVrRNGjgjEk5c5baqEjPHr7VvXAEbkgFDnODwRWVcT4zwGBORz+lZppeZ9DHMalSHs5HTWl2jkthVJAA29q0W1ADaoOCBjDAHGa4YX7YIiODwNxHT14q9bXpwdwJA4LE/0pXvo3Y8utRT1udczrtBOGUfdyeh7nFNFwZJHATgjAIGAPf61j2mp+dhTyB8oJPStvTvKUksSBxtUDqe9XZ9zy5QaldIbcIyWvmsQcrgYFcBqVjd6vdtFbRbyvc5OT6V6bqE8Ukao+AnQNjr3I9+tZk99p+mRHaoRlGWOc9f0/rWUrXR6mAxk8K24Q5mZ3h7wfFpKsZ4llkK/wAXO0kdR6Gt6KJU2x7FBK/IdoHGeueh9MmsC88WwqoERVMDHBz+NZM/jV5H8vzSD2VT1FLc6sRHFYqftKm52kgWLLAZAPP1qCWZdxJK5PJwMYriZ/FJVeCfzrHv/F06HiUxlhhiTwfQfnWLk1qtznp4Cad5WR6PLqUdpEJZiDg4Y54Hp/8AqrkPEvj6OOKaKzO+TAAkU4AHcg9/x/wrzzV/E92x5y/OcAkDjpWHaR33iC4YOsgRuATHgZJ56dhR7SrLyPXpYGhTi3e77Gu+oT6pONztMxABLnP610umaeEjAQYz6CpNE8LiAIHUAAZzjGa6ix0oQnJIIGCABwR6VKcpuzZwYitdu2q7FS2sSIoVxuIGGYjGTWlbA2425GD15/Sn42naE4JxgGoriIxg4GXB6j0qLS5tjii72e3cvPqcdpgkEpnGVHWrVpqC3keTGEySRk5wOwPvXLw6XPdy4EpC7txJ5wPaup0+x+zxDOTkAcjHfrW/JptoViXSUbXLKIHkBIBIAUEgdPTNNd9hBBYAHBB5/GleJnJG/GfUYGe3NCwEghxx347elRypbI8mLilpY5jxLpjalbTgbjvGCqjqPQ+3evn7XNNk0XVp7eQbAGypHcHuPavp+5UkuCBgjoBXlHxd8M+bbpqR3gxsA7RqD8o7ep/+tVU4y5tBuvKEo8u5xWk6kkUgDgAHnj17V7F8IfGwhnudJurl1sbllMgRevPTHQ8jp+deA22FyS5x245A+ldp4OtBLfwA3EsTFhtMXJX3z616NOpK3IjurRhUT0u7f11PR/i7aWdvql1sPlQAhUjbG8+pIHvn8K8mkW3DP/GR05HWvZNT+E8F14Vm1Wy3X+oo5MkbFmwmTk89z146Zrwm+Z7S6DYwrEgKc8gHniuecEup5tGdOm+VD5opGbIOAT3HbNV2jeNxsOQDkc4xQLsPJgkgddx4FSvMjgDIAHJbPWsVpsbVoqWsVcy722AO9DgA8gHrVeKURnO3j0ya0JvJRisZDo2MZOfwJqjcxhZMoML0AHf3zUPXQWGlU57S0SJo5VIyoGSdxznOPSrcErYAB2HB5rOjk29sVZhuC/IUE5wRngegzWLXc+hpOG7ZrRTY2BdyjA5B71o2qqMcAgn6Vixk4Bzx6HtVtbgoACxAPcc4qfaaHSoxqLVnU6ZqkcZyqq6D5dshwOtdBZ6gZmTDbCASMnOK8/jkCKGPzAEHbjrW7pl0POB+bk/KCegrNybV2y6NOMH7rPX/AA7J5YhcWk0two+RopflI+gySScfTnrXpttZCSNXs4TbXBHm/ZZyQCwxkgH8M14poGrraTWrQMVMTFgRwAcYz9Tmvob4aeMEu7cfb0tNQRs4E0fzAdBk9c/TitvemuamvU48TRlJ8y3PLb7RtRjkuNRfT/s6PJiRYsYQ/T069Biuc1JkW/QXIW4BAc7uQR346V9L614Km1uzuJ7COYOpDSMsHmRKDyFz6kZwOo614d488HXNpcPE0akxN1A65HQ+lczb5tdPkclKXJL3t0ea63bRSM7xRjynYspznI7fhXK3EbbmBXcVIwcAY9x/KuumMtsHgyBn5SMYxWNLak7n2nGcemK1Vj0aVeM/dtZFOJf7wUrjlT3qzazpu2hSR144zikhtRuyWP5YwaljQW7lsZGeQBVKyeiNZeyeqX4FhrlvLGRg7c8Ht/Wqr3EswCAExkbSpGSc+vt9a1IIYrx1QMqEDcAe/wBPenHQz5nkWiM+4jC9CSetdLklZRic8qvJo1oYV3bpI8oLjevysWB4Poaw7mZIspKTgHqoI6e1dPqFi1gzxyRNG4/hk4JPcH6Vyl1avqeoxW4IBlcLkDgKazbTdmFp6VIP7ixbqb+xLsGC5DAkFd3PUe1ZOowq28rgnqewB9P/ANVdveaQdNQQlxIEG3cDnIrmrqwJUg8DJwCPT1rJ01LVI6FFNWd3c4+7hO3cAFcDjGa2vDOpYIQsRkcEHmodQhMYOwkZ64rGgY21wShIDH1z/kVtQhJaNnh4yiqU/aRTsdtq9soJmikycjAIIPue4xWto9mur5kMNqVjXkS5A4HOO5JrOilS/wBOUjAkVcADv6ZNVtHupbK8eMOAZMNgjHzdDx6Vtyq/Lc8rl5G4ye/kdA/hm0bzD9nKErhRE5UA9j71VfwWLiACOWR51Uu6YGMDqR7YrrNIgdisjIDG2AWY9vatiCztoLe53kBmIJIGWPoAfQelXyVIq/Np2OuNBJ86dzyGTw9Osb7ShAHAJIz6DNYclpc277dg5JLHk4+ma9L1m0NvNmIlkPBx3z/nNc1fweXIXC78ZGPX3xXJKS+0d8Yxfw6fM5opvwOQRySTjP1qNWBQNGBIAccd60Hj80EKOeo288VDJGw5A2kcYA6n1pOMehq6Ltee33jLdHnYLjDEZIpZFaFyrx7QR3OMH8KFuimGGQ6nIJFPkujcoXYkliW4H6VnLQ0p+z2jL8CvwZAoJUHgkDp71JGQ2cEkDjp1quux5NjHDY4ye9OEboSFRlI6qwqVG+p0U48j5m7liMqsoZyAqtgGkmTq3GAS3BzRCGcZ2g8c/Sk8wA8ksM8jpUtRi9EdbfOtmQK5CvkYBIJVO/v70ina5K/K5B2kjODTywRhg4GeoNBZEcLsKgjPy/196dpM5nKMVa+qK8YEagMd7DgsTjP4VaiUSkhedo24I5B6/nUUijOVBCMeAecCpoWWF8g4OcA4/WnsCjzokDusYLE9MZJ5BFWbK72AALnJ5xxx61VkjeRgS6gMTgFh+vpTliKEHIJPArNcvYycoN2TNppYvtGA5eBguDjHPc1DcoBnB3BTkYHT2qkSdg3jcQOhFNlvyjhOcnGQe2f61ChJeY7uKabvcdcbMqduCR0Xt61CZQsijgjHp0rQktEEG/JLsOVK9AKitPD+q6jG01lo97fQRn95PbwGRIuM/MRwoxzk11RoyS1icbqxp3fLb5ld9jx5wQQcAg9ahmtnaIkEoScD1FSCcRKQ6MpPIUrjP/1qR7n95wCFxgHP58U7W0NEqdRc1mUvIZ2AypAGSc4Iqb5ShYAKuMHBPPvSXChXyBgN29qmVU8piAxK8ED/AAqeVy0TBJ7RIU2hlZkBHXaSRn2NJI+JS3UEYIz0pxiPKkgjsRxTGjCkF1IZTj6VG2ljtjK0dG0xwcnBA6DOBjmlLB8lcZAwcds0/ZEMEckDI59aidMDIBBJyNvfHr7UO7KVTSzHooxhQFx6Go5EEW4BAhzkkDr704PyABz3pjZkzgEknndSkm1oRKSkrbAzM8SqQQAdwPSpHBCcDfxyQOtLuDRKGBaQHkE8Aduev4UBMAkcn3qeRPcqMb9BFIPJ5OAAq8c+tQTqTySeeOnb1qV1HJBJIJYEjB+lMExKZI5HQUOlFamvN7ri1ccyiOMKAOOcjjNCzFwQAcAc4NKTuIYlQWJwD2pkGXznJCjB46+nNXFSauQqk4WprQaE54J55yKGbaR7YJIHUU/J85QqgkkfKTj8DikdChIBYkEggUkrS1M/aTT94S3xIxC5BbOMDn680sUbSl0LANgAEgAZ9c1GoKS7m+4PxOakVyxZwe2Mnmqcl1Rp7Xptca48knL8qeduMH3pskp+UoAAxzn2NEmHzld4wASRSO7SkxgnCkLyPx/rRv8ACZ817pajsqVPzKp/vEdDUZJJySCO5GcH3qRYwudmWBGcHt7UgXP3wQSeB6UKSvqjL2c2IGJywA4HHuaQnbkg5JPO4dKTO05GAM45FNdixIKnB4J9DQpeQ+VQ3buIGycE5FPPzLkcEe3amqMqCAS64GT0PrxSqwIycDnH41Ri+WT3YCMOoERLbTgkjHPpSrhQATkgcnPSmrIUyA5BzwuOB7/WkJDZ8tcqDg7fWpV2Wo2VyWPDqQCcHup4NR/KqNGRvDDBB70ofbwB1OD7Glkj2kAk5B6Y6epqktNGU6d1a1hkjusfoMZGDyamiCMmTndxgE1GkaDeTg7hgEdRTHY5yvqMAngDv+NHK1rcz5baMsSSDeBjgjAA/WmMwbeMMM8Ag9v61GzBsZJBzxg/1pxO4goevfr0oi5N2bDlb91CyKXPGMd8YGRUcbowJwSM8MegpzudrAAEn1qIFthA4LHg46GqtZ3ZzylUUtLCuyhiS3ykdP61C2Tgjkdu1EgO352ywHJA9KSLC8HkE96a5WjnlFyd2iQRSOchTtAwWxwP/r1FLlnXfgEHINLJIQhVHJ5GQDyRTA+8gHkZx071T5d9TGUVHb8iUIcFgRgA5AGOaSKURAKQNw5+tGFCbOQSeoPPFSwxiRwAQSMEj+lO7ekbjVN/FfU6vwDZ/ar8YBwozgnHB9/Svb9EURRJtAIY9FHPHWvNfBFgY0ctEynAUgkEEEZ7V6rpUQgiRABgAYyOmPevJxTlF6an0GHpzUFzI6jTJAypGQxiB3bAOmep/wAfpWvbRiFxycepOP16Vh2alCgOdxGTgcAfWujsIyyZIwcd+a8dylJWSsenCnKK33NG2UMQT8wPpW1A5KICACBWVaIFYAA9RWtwFABIOOvpWT062/E2TstSaedyVBxwABtFTRShV+YEj1qGBkzkknI5wMkge1PQiQrjOGBJJ7UtXonoyubpbQux+WRxjPZqeXGwKpAJPUGoYwAVUZHPHWny/LnIPJ7D/OKuC7b9wvG1okwdo0J45GMgjmqsrls5PP0pPMEYAGWHTAPT3ppyQ7gZVBuIz1GcdOp+g5qHysPdir2K7uMHsR0NULiURk4DMOOlWb2berYwAvQAY/8A11nq5x83APTNHNFOxrG9hHkVsEYBwdw/lz/Ss+WQA+vYZomcFiASMnA4qDztgIPPocZocZVI3Vimra7leaV4Gzk8jBB71UluDgsxBXHA9KW5m3sFHLEk5Y4A4rEvrwQkryCRnkf1pxhbW46UHUY25vy2A42Htzwax7y8+cgH5McNn+L0I/rTNQugsZCvsAPasC4vvMJRSN33SSe9aunUir3X/ANZR5NTbs9SLKQRvIPAUgY+tP3GUmTIOSScEdfp2rjhfvb218pIeU/dZf4fcVzGleNrnTmEE0olCscs5IyPTivfwEuV2ke1kOPw2W4pzrOyfWyPXLdx0OSRnpTLy6SO3MuTtUDJHOckD8etc/oni6w1PYolUO3UE4xW2bpW2ouG3nbjP8/b617bkj9mo4vDYqHtKUrosgRpbgrwMdAOtZbRfaWO0B3JA5OAKvO6K5DOyp0PHT8KijdPNiKAMvckdQe+O9aNTmrI7oe9G0UWIbcrFkYwuPl7/X6U6ORdrB1JB4ABxRHM5l4iAHTOeD7c09Yv3hJwRkYXHbvVxjbdHLNQuudEUpdgcYB7c01s9WHPfFWZWjQYACDJwRVOZuXGTgkMTnNXK9tjZybso7DpW3RMBwQMnisqQJ5ikqScjoO9XkmU5JOScDcfT0qO4Vmb5AT7Yrncexk4RctNTU04b4yAO2Cc9KsQjcxUgYHoOhrN0iQhnJH3QMZ9e4q/b3USzSAyRISNxMkgHtxnr0p1PcdmdEkoRSb0JYybed9z7t5DKPQYFX5yWgDblx9fzrifEHj3TLA7WuFeUMRtjUkg9wQB9K5XXPi3dSRpHaxQRQn5jIcliP6cVHtYxWx4eIzvAYGLVSauvvPTNTvYRkHbjGAWPQH3roPA9/5kbhH3AHaTkdPSvmS98TXt7KTLdTStIeNz5AHbnj9a9Q+EWtjiF3KyA7uWJzj69q8nHctaN0tD8uzfPqOa/uacLW6n0rYTqqqSAR3DHr7VeyZVGDwCTwO1YumSLNGh5JIySBx+Fa8JMWRlQCeK+XlfmvBaHxzaUrFiNypxngdvf61NGwPBXGeODjB9c1RLnzASF54z3qyihiO5A5pW1u9zTlUVdsczhSAAXBODg9Pfmoif3xy2ADxxmh2KP04NOICknOc8444qXOV/dZq5pLQGZAduMg989KULuXIwATjtVaUtuJ5A7YHSnWruSeSAvAzzn3qoxc3zMmMVvuTxj5RvwTk8c8e9OndPLA4wOSKZngEjBPYc1C6mNgGB+ZQwPqKvS2guS7u3YmEowPlx2zQvMhAwFAJJPf0FNjdBxkg9enFPdgycEDHoOtTo9jZJx26kcpZiCAMDoCe9S78L0AJ649ajBBQuGDqCoIAOeaYZllX5QSM45BGMfWqhTldu5PK0+Zbj2dgASM/hSxzc4GVONwBHA/8A11WebGF9O2KfFkqcnn1NOceR3FJSkuaegSqGUADAxyP/ANVUS4hyCelWndz0wfxqncxl2GSM+lQvJamtOFtbkc0oddx4AI5pS6wruc4zgEgc/ShUVYgCcKD6U7C7cEZ/XFNxlGSk0O3LsN8w5J28g45pdpd8nhfSlZim1enGRk9R+NPkBZECZJzyAKJSi9Egv1Hgqu3PPpxStGhwwydp3ZB9Kj2YIJzgds9KeCQOmR6daUYwa2IVu49rgZxnv6U8y/u8FefWqz5kbgc9hVlI0DAHLr/dJxn24qnKWyiXKKezHBz8rYyRnGe1TidGjIC4HYg9RVdUKoDkHI4pjSEDByCepJ4z6gU3vqjJ6u7Y8MQWx/Fx1qrc8RnexHHAAq0qBRkkD6kCs3WJAkTHOMjpTjTvZxVzBx537p5vr5Euoy5iUAkMWxntgDP4Zx61SYoFAKjOOeMCr17H+9lZjl2JIz+gqmcOwG1U4Gdp6+9fbYR8tFKx+7ZLDkwVOFinPFFJuYADHrVW30+zmjkLxF97bhlcjHTA/GtaS2JhZi67M7Rz1wOtVLGNWt8odoJJxXW1B6zie7Up0qiSkcXe+FrazvvtKwqMkHAxxz0x+VboHnwjOQD1K9j1o1S4VFB8okmQoVPr649KS2iBAbacnrj09fesKdNRb5dLmdGnGl8KsK0S4XGQeOF708AN0XoO3FDOmQeMg8ZoO5vnUAEnkA4Gf6V0xg1azOvlX2hclVOSeB79acGjRgXG7261FIxkKkghR0OcgHuKBJFvJIUDsGOSat8rl75CgvUYGTccODk5wTTXl3RCMAgnnBPAPoaCsZkDMAUHoMnPbFV5XIKBR82QWzxlfrScObWK0OWpfbY5jfFZ+N2QOcSRq258dQBnHoOo/wAK9U02dZQGU54GNvoO9eVaw8cPiK0cKsW/5dwOcc5wf8a9D8P3g2p5ShgcYDc5FfGZhRqKr2X3n49nVOcMTJnWW7hmABBJOSckYrYhkG4ckk4OemKw4nEboWRVJA4Vs4/GtNJWcgjByOa8pcyeiuj5t6/EzTQ71BBK5HpipkkWVjgsqcZYDOKowSknDHkDH4VPkHJBAY8AAYzU2bd0iHHm0JGILBfvDqQR1FSmXdgdx0BOB9KiXcDnAJ69KHcNwBznJ7UnGb1NI8sUgMsRcM2cqT+H0qBnQlmTuclc8j/P9acwywHGainhxwjFQeOKmyjvqOXK0QyoXYHjOcfX2qncgxk5yCOox0q26FTgkggZB9apTt13ZJxxzU25ld6fO5lCEpFK6mLkl8HvwOv5VmzkkEjGe2QTj/69aMmGGMbRnqKr3EGyIg7k45yMkf8A16uFS65pLVGaqKD2sznLuIgkkAe9YOoR8EoDlSCO2TXS3JyuCQRjv3rEvVAzs6E/lXXOblZtmFfmqO00cVqiYJJQiRhgk9h7GuX1IJCQSxGDgjHQevvXa6vA88m4dgSc8DPYVyWqZkUOVCcYxjOD3B/xr06Mm46bG2GUaU46GaEfYSvQngnvUToSRtyCRz9amV22EDhAe5z+Qp8S5YMQCOgHrXQnG+h+gxSqxViqQoYKAM565OfpShiGIGcd+aneABiSCTnPFAhDhm6MOQBVJjdKaZAWwcjNOjkbdk88Hgdj2p72/wAwI/Kn+QVORjnBx6UO7d0ONOb3G7S7AkdO9SEAEZJHalVCBkA5xxmphb5C7hxjHB61SbeyOiNO2qRHIuOOdwPJPelVjtweh68ZI9SKXayt056DvSmFlYhuvselJXZta+hLC7xvHIrZde7DOe1Wkl34yBgZAA7f/XqtHEzn5cKOASKYcR5IGcnpWuq1sbRlybGkQX3oCMAbic+v9aa6lyQAOQF4qvDIdnfGDyOKspMPLBLFHA+Xb2PrTVpdLG3PpsN8r5cJnI9fagMUkDshx3Gev+FPEhAwDwRjJFICASJAVzxyMc1pGF9hpKwnmAISpw2entRIrKoYKeRwSOtNnVfMGzKj065pd5XIbJHGBnOPeq12uTzpaJWGBvlG7AP1pwO4dMDOACfWo36YHOefYU1SVIBIwTx7Vjdp7iVSN+a4+UENkjABAzjjnpTwQRjPI4wDyPwo85FTaZGZMg7cd6jZ1aQnHOD1547U2pLVMSm76k/mhVBPJxTFJyCSMHqR2psL4B3L1HWhiMjGRnsccVaZXMtr3LMZQK4ByQBtJUc/j2FPAG0EA5zk4FQqwMYZl5PAGOlIZx0AIPfnr+FaJqK3FF8krotrg4yM8YJ9qj3BGPAxjHIzQHQxgAMpPUkg/hUe7fyASoIGfc0m0tzVzlvIdk4JHKjgYpoJzswWOMgjt7GlG4IEGOpY4x07/jTYWAzgbQeuO9KN2yEufVD2LhSmR0PJPSmCQoeSMA4J7c9KcyK5POfT61GZAY8HAHTBGK0Sa+FikuTUVlXdlc4PqKQhwDlQVHTNIXVcADkjkZpHd0BUgnPc9KJ66HPUqWd7GdfTG3CvsLhWGFHHeuhTXLy8gSKwi8sZCtJKdpAxzgf/AKqwrWWQ34QRtLBkK2Bnr2IrqFtL3UgPPka0iUf6vGdwHbj8elfMZjOEWtVdf1sfmGPyahnWJ9tWu0uiMqexMbq87tc3IyMZ4A+nSud8Wxi2s/PYhSzADPI5OPwrtfs1npqTSEl2ZR8xJyw4wPz7Vx3iS3a9tZQ/7tmYMB1AUdRj1rjwldzqJyeheKwUcBhpQpxSS6f5kXhvZ5m5xvJAAdm6D0x3r0jw/bBEMvAIGVPTI9R615p4f1iCwnEFyRGpdQspH3R9O5zXqL3cNto5kEqsSM5HAPuB2r3uWbna+jPy9z5tTgviRqqz3SwKSVUFiRzz0x/+quTtYfLjVNgGOjE5OPSp/EE8l9qxJYGLPAA7/wCFSRoY8ZBII7cV6M4e6lLY6aHNZ3f3DHUMcIeR1GKj842zK6uYsYyRz/PvViQgKQMgHrgkVGU8xyQBjHQ8mojJR0jqaOlzKyR1mkaol7awElg8a7RuxnHvWhJBLJJC6kKFXB46nPXNcLa35s5d4yhKldxAOB/jXU2niErF90HjB710JKStY8apRd7JmsomLBQ7IQchgMj6UvnSWuSQS3cqKgi163RQXIUZGcgjJ7c1f+22eowbgysJARgHp6+1W1FNIVN+zdlqVU1po3LAZ9u+Kv2mqQ3jFSwUkZwO/wDjWPc2UAlHkzE4HUgAg+1VHtEgZJVTLRn5TjkZ6mqd7HS530UTrGsXWESRsr7hkAEHP4DpTI7UqwAGB3Ldax7bWbi0midDtZDkEEgg9q2LPW4ZwFkAVycBqUY23MZaO3LqSwW6pgpkOpyD3FPaLygMgewHNWSiuUIOCe/rUUymMEE8gjGe9aN3MFKWrRFK+RgDAAP41RD+cxX5gMhdxPHParm2RidpUgnkEEED1z35qncxcDAGQcZxgr/jSjFdy4TvpIvhDGqYGMDAx3qfdIoBGSM8kDp7ZqhaXMvyJJKzqpyu45xn+VaMboeeQD2JzgVa0ZlOF1e+hHcI8m3yZfJLKVOSSDjnp+QrGuNVvNLdwVJGfldRnHHeui86Nd2SEQDI3ev1pk1vFcwlG5RjyMcH8a05dTCLcXuYkPi2WYIZVUlgCXHBU+wrbkjjuIDJbO2FwWGRkZ7H881hal4ReUhrSaOLDY2S5J298Y4P41esdF1fTmRsefGwwzMMlgOgB9qxmkaOq0+xbhu/sQyxALHaFYcnNTC4SQlyACTjkckVnXGoxFTHJBJBMuTiVSM8479Tn0pNO1BN5DAhuoYHGD2ridJpnVHVXbN1QpRsA7+MFjnAFBl+TZtXfn77ZJAz6dOlUYp/nABHuc1OzDdk9+TRyOCvYaXUfI6RAuAMgZIPeuF8W3a3EgKnIBJGO/4eldRf6ikUZJcDHUHvXn+sXB8926dcdsVdOF9bEzd1fuZEkh3sSMjPJIxSYBwFx054quJhJLtJJJB5zjmpIpJArbFVnI4AGeB1NVyL5kp9pE0bLECMkHvgf1pDb5OQQAQACDyKI8uuMrnG4jHP5013CRkgEk9CDQlNaIjzEKfMVlfYBxk9jVC/sxIoPIwTg5q2Jz5ZBAyQOSacsP2hXZwMg8AHpQr7yRW6MaziZZgwUkdiRwRWoudmADgDBBOeP61Pb26Y4XJHJ288etDuiEgYxnoahzT6DjF33KNy7mHa2SikkAHofWm2tsZuSAQPlJzgAmrk8RaAhSRkYyO1R2EcjKS6gMSRheQR2oupdBzTtexbitAqLtfORwQKs3I8xcIMqBzikjwmFOTxk+1PMwaRkGSD0J/+tVqyRhZ21ViitujMGSI8EZVB0/GkZgJCpGwYPOO+OBWgiAAADA5OAM/WqdzESQGGCSGGKfXYpK/kMtYUZSSfnA2g9M//AFq1tLtlklBdjgKVAHByRwc+xx1qnaWJYhipJ6kKMkjHT8K6DTbVfMUgHnoOlZt2dkgsti5pelCNR8xdyOSc8f5/rWxbRiHcBknjrzSaepVHAweRkjnB9KkJfzQRz3yprF95IlJdSxsEuSSEIHp1qIEGVQc4J6AdKcVIAIBx0PI4pd/ymMdznINbc8layDRfIJi8Qyo2Z6NjpSsgMm88noTnikyhUo2589ST09BTY3MiYVWQL8oBHUUNe0dmxSXNYYwJB2889vWgRfugWJByOMcD3zT9jrg8KvcjjNKMv8hc7ck9OAa0SUWieXlfvJjoiY3ILLKAfugnp60vnBww25UHrjp+NJaAtnecIOCW4w3pRNA7ox2kAn5ecbsd+PyraSa1bFz6+6xjjcuQMnBIwevtUpJDjJY/Lj0IPp+FKJFTOAUHO3PcUFBt8xeWHABNJWtqE5c+s3cijGxsMckk/dGOO1OkTAI2qyEDII6+vFMQsW3nls08kkZY8n0q1bZErk2sZmuxkWTqoUqwwc9vxrwrxCuJ5Qc8MQCecjNe6asha0baVcAc5yR9OPWvFfE1qVvZQyASZOQvOBVJXVyo2krxRzJGOD09aBjIxjOOpHUVKEKvsf7vYmnNEMcEADkYpFKL3G4JAJ7AkAdqfu8xcgYwOBUUhJDAsB7UJlFAzmpLJQ37vJ5OO4xUQlDEjGCD2HWpmxkE546j1qDaGY4yOneghpomRwTjb0HIoG5CDnIJ6YprSFQMjOOOnWpI2D9MAdsmnYzJIuH4BxnkkdatY+UEAAY4B9arKCq5H3s9Qakjc7sA4wRgNzxRYVifzRt7ZJGajfDEIGAYkYPoakeR5JScAYOQAoGB+FIEOSrgAngEAfnUrQrVq1iCSEKm4nlSe3WnwnZggEAgdaY77TsOcA9e9KoaZyAcqR07VVgtZ6DL5GY9B6gA1mGUKSGxkdzWrcKseNwxz37VnTqmSME59e9M1d7XEaZCBgZ44o3g5yDkcVEFI6Dp0GMU5WLEbTt9aLE813qI4OflOCOPpQWyAMZ9TTlJCkEgse9LgEYBwe5x3qQsIcIAc9Rg0PJ8oJUE549qYQS2AckHmlCgZyeV6CqHsRr82eBnNK4PG7qaIssD/CM96c33CRg4PJBo1IGPJt4wCPQ1IkpZcgAHocDpUeAHORzjuafGPLzjr3GaZIithlODgDBGOtShg5AAH+e1REl3cbsEeopihtxOAMe9AFgMvmZA6HBq4kgkwGJx3NUYou5PB9akh4c8nBPWk1cd2TEDcWBxjj/61N5UkggZPNS5jyQWBwKi2B03AkAHHPeizG0NkiLHLYz3B4poYDgYB9M05jhgeQOgB7+9IE5IIBB7ntRYndjLhyFAJIOajZjuAAwcY5qwY+hPP4VBLuWQlcAd6VgasADBgQfypwLseGHr07U1BxycAetMDgSAA4z6UAWAudwGcnuB2pSw24U/Oo9KazbACM8frSxuASQMHHNFxrQcrDbgsAcYyaCPk52tnoR2pjqRgMARnIPtRIQrJyTxximAOCCCpHI5B9aVmdVxjJ7gU2NCee386eRsJ56jvRYPMWEBmCk4H0xipMbS3Hfp0xUCNtBJ5J6ZqUSZQZ69qk6Kco2sxcjdnAwRzinxSZbqCOwNRrgDGBjuKdvCnIBGTz71Jqmkx4A3k8A9AO1OjCsTkAkngVE0m7A2nNLuKqCBj3oKUlcdOpQhc8H0ojUFRweB2qR2ViGHU1ArsrEg5J7Uglo7lhXULzywpwfap598AVXKh8nIC5yAakDAEsAenLHvSsaxqMkWchsDJDDBB7ilKIz7icKRnHXmoFkVyT8wbPB/+tS+d5ny+hxRYv2vPpInifYuAFwBgADtTgV3AEfU1Ch25BPI68UqPuwOxrLk1LjJrQnmTcM8kAckc4FLH8kIz0xkHHUVEreS5K4I4BGeM1I0gQHI+U9OelOyQ5ykndvUlhkLsh2gjliMZz7U7YMncNp7ADGKqmThQBjaQeD1qV5dxB3AZ6VNuqY41bblhXALLglgASrcYH9aY+CQAAADyc9KbFHnLbvmPXPpSSMVfHbHQc4pJS2Ov2ravYvI28ZOcAYye9MuPkiBUkOT0xkFfrTLeRsdCFA5A7U+R1kXONysMEGp5bM6nJOBEk5LqUxkEfKeMVZDsF4QE45A4qKNFK9gMEkkdKVZBtIBySeMnjFQtXqOKVry6kWCXONoIBz6VejjZk3HocKWxVONAx4AYg5zjp9Kk3FSDLuwTjKnA59qmorGmGUYu6RbiOIyMA4ODk9RU8ZEkalkIGeRnBBH07VX3jzyivvx/EeOO1SAqpxgkMeDn9awemx7N+ZeROJ4yzAkL6ADP5VahuGEXIIAHOT29aynm8mQAYBJAx3x6/hV2OQsRnA4/wAmpqXlHsThnGMno2TyOEVCMkseT6D6VZhmQxgbVDA8n3//AFVUldRgk9O+etSwzoyMAuCoHzdc+3+fWs4Qa6nY3Fzs1oWi43A9QerDnAqKCRs/PtHJ+UH+lR+YApAcjPQDjH4U4sF27Dlh0J45rVR5diZP3vdeiH3Eq7wUjCkDkiqjAMCw5OOfarEVwCrALgPwSRnPaobhBk4OFI7UlBt6suVRJXudvbao6yFSV2EbSpGQRjnNXrfVGaJY0YOqjduUDp2/CvO214+YWB4UEZBxn1BH1qVdZkikbZKQMDJjY4I7jFe3bqj85um97M9Hi1EqFxIT3IBqX+3AJCobewIBwfy//VXnqa6zOEBYFujKOlStrJikO/JyCvKkjB9R6+h7VpKWlmE57HozasQh3hlZTtwRjB9KcmuJ03NvYbsgfKB3Brzq2u5pZEUu20kYGScVu2cTBiGyQR19K527Pbc0pytHmOtXXUUhopsdic9DUcniRXlIMjMFPLYxn3xXN3NuRDksQMZK+tZdq1w9zIoJCvhSucjg5qbxTt1O3l9pG7udhL4n82QjflgOCTziqx1hJ4ySRwegNZy6Q6KGZyQRwDjmprbQysbsdqE87COuaaly7GcZKD1ui4NREduHMigFsFcjP5dcVB/b7+aihVKAn5i2Dmq8uitvAIyXHc5yBx+VWIdHKohIDFW3bR0JxgnFNOEhrF2u07o0rDV3nUpESCBubHbPetgeKBZxbSxL/dBA/X/9dYENgI2G1mJwSSFwCO3NKdPd1PmKGB6Ajt71jKMtOVm6x9tIxLOo+NpQqlC5ccjcxwD3IHbjGa5ufxBe6kQFkl2sMklhtJ+nvxXQw+GoLiMiaAOcYy3Y/wCfWtO28MxQ5lVEJKBfnOefYdhjFFoL4nqdizHlV4wszjLC1upY+QwLHJBNb9roDMV55UfnW6NNCgALg8AY7j1rVsraJAA/JxyRSlyrciVeUleUmm/PQwF8NL5anOZQcMA2ABj9TTJ/DMMkRUAA5zu29DXTzOsb9CATj8KgxKPMxIzRZ4RsYzjqK56k4x1itSVKpyK8rnKnwPDIytKFePqB05HfNbNvo1vaBRCrgKOQRgZ/rWm0hCJwABwQO59aiuHIjUZ2gdMnGPSphKNr7M0VSV9P6/ArXtwtnG4lPlv1AIxz/SoNLvpZSQDleuSM/pTJtE+0zZkLEB8kkkkH2BrStLNLJSAhAyMFh/nmp5Yr3mzeMoKm1uyzDgtvABxzhqQw4BJ5wMnJz3qwsTqrEDB6lTxTY42Yk4O7H5VtzwVranm35WxsISGQBTuyMnAIxz09z34rVhx5YYkAnjGe/wBKoxFI15xz1zVy3ZCRIhDgn5SvIIrrUU1oc1SKtzlpAUB4wfQjNRGJmyck57Yx+NXEcIWLgdP8mqtzqlrDwXXJ6AEGkorTmscqpub93YrSxiMbnYKM5IPf2rnPEEtjeWEtvIVm3A5EnH4cfWtLUZxdhVjcOMkAAdKrWvhaW4KySOEQjcRtzkU3Fp6PQ9CNGlTjeq/0PmXUNPk0fUJ7WYY8s/KSeSp6H3NbOg3ps5ISrMFjIbcCQeP513fxp8HmO0i1KDHnJIFkVRk7AMD3/wD1V5baXBR1UgFh6noahTTlpsaYeVOpeMN0fTHwu+IcNzcvY3RlAkTcrYIBII4PTI/xrzz4r+DzpWtSE58q4YyKB0UnmqngO5NzqVohnaCLcBKygEbe/B616j8WLRLvwvHKCC7DEUhOdw6DPp0r0pxUoXjqefiUqVRVJrX8D5rnslQbCQccEEd6jktSqhiQiYxtArXu1+yyEvHuKkKW6k1Tu7h7nAYERqcjA6ZrhS5XYuNRWumVlEW0g4LgZBUdT/QVDNAXjDZGD0AoljVWyGyCOhH6GprdEdCXYkgdOlKewpSexjyKYWPOAO5qaGUR8KME9wetW76KOZWUE5BzjHT3rJMZWUgnAA4FZ8qOmjXlT91fjuabXRZTtwcCrEcuQBkjHoetZkMwUHAySMYq5ZzAAEqSR0B5xXK4+R6tPEe0slubln+8hLOwRuCAR1+la1oi+apfhOvSsBZCqFnPyHAPHT2q4LwrEBjIHVlJJPoMUpSs7xWh6kIK/vx1O2sL5IZQVck44GeDXo/hLXQTFgsC3BC9R614rZTEtGTkYAzk11VhqxhkQxnA4zTpLXmT+Rbi3K9rfkfbnwz8fwTWyQXLmKJJdwWWTaGIUKDnoBx6Vb+Lmm6Lrl2lzZTCW8njHmrFHiEHHHzdCSew4r5r8EeKriC5icFGVMFhI3VTxkZ64/SvfNF1621mxgeKdEYbt+XAPA6YPPP+TSqUnH3loeVjMOnLntt2Pm/4geDpNMvPPGUjy3mBgRsYcY5rgjM4ztdXJB9MH8a9/wDHUj3txfRFDcrKzNHGwGIgcE89+/NeB+IYBp16RGFTA+ZFGRk9Oe30rNb6O9/MvC3n7tiklxK2ElIC5+XC4IHue9XfNW3eMMMhl4z396qxWp1GFxGpLAbmAHQd6qplmzgsVwAzHPArohKS+R6ElJNabHoGgapAbNoIrZELcmUrlm/H0qPUDDYREIC0zZZdzdR3569xXP6XrCwtg5B65/pVjXtXFzbSMCXfbtWMHgHufbNbOacTiqJ8/NHQ5jW9QMkhAIMm7IXk4zV/wV4bnvLuXUGACRjaA3GSehB7AVzohfVJHghDLcSEAsgyVOO56fnXX2nii48L232CWwk8gDa0jcoSR1x2JrO/u36mc6yha6RPryIMAEDjlh61zLxLOxUgFmPfv+PpWm98dRtZmEoQAbgsvygt6AHmubk1d7eRh5TPkEZAzxjrTt7vum0MZTUrN2ZQ1i2GXwuMMVypJBx6D0rmb2DlccNkmuhnvUljACOgOcggk9etUbt0ZCFRY0OPlA7/AI+tc9JuDuVX/wBqi48/oXvC+oBFEcxBCkAsDy2f04rV1WGKMmSFWSPJZVc5wT71xQdoJdwJQ4yAD19BmvQrSIa3pDCLCyogLAfeIx1Hbiu5tXUj5Cs5U376NDwt4gc2iHeXJOB5gBx26f1ro2MsyoSy888jNedaJKmn6iqzB1iztOV5BHfFeh6Rcw39vh3JcMRgY/p0raab2Z6VKpJwSir/AHGZrF2bURxOozzgqM4+p9a5S7m8+RyCvA5PPWvQtX0KWVBIIXWAkgZIOfw6kn1ArhdRsFt5DGUkhC4VVZDyo75PJPXrXHUg4v338tTejWm24pf5mNHEI/nyWAPLH19KrzMzOX7Y5XHc96vsVVXA5Vm3HIA5AwKhuIyUAQEbhksT+lc/w6o9WNR8vl5lC4cOqoQMdiBUQbYuCS2e+MVNKGcFWAByCMdhVSRvMf5QAOmM1pGUX0OWdOL1prUfJENxyCpBwVYYPvQqqhDxliAQCu7OR6E1JbqkkbAZDDjBBHNRSW0mCBgDIyD/ADpzhCWp1Uqk4QSkrlia5RjgDk8HnH5Co1haeQRq7Fm6KQABj3qo0ZiYnYC2Rk45qdJn8sFQcnuD79aws46QOtSp1NJOwv2MuwLHOPQ+neoXj2nALEA8AnP45q3GzuoTADjIwTgYHvUQAQknJPU85FQuZ/EYyw0N4t39SvGkshwg3DJyXOMYPv2q19jeVAw2ls4AJHFRCdpGJJPBxk9qf5hEmMgHpyK3XLaxkqMtnIf/AGfP5YONzAZITnp9O1PglG0E4IHQGlS+kiJUNtyMNtPBB7VLaTaegkSe3luDgGMxSeXtP6hvpTcE9mQ6XJZ7lizFtOyb96hRwN/WthI7U7cBTjswzmsgfZp0/dh4nxwrEEfmKtJaNEgKSidsDJIx17YrGbcdtTCUoKXvJr5k11BO2yW3UFWfBTv+vQVJH4lvbWFraK4ntUGRJCjlQT6MBwaZFbX8sgkFpcSpCNxZIyVU+vHX+lJeaiNTDLOoOcYYKFOO3PU1oufl1THDW/K7+oT62NUszbXFpbs4BxcxDEwHofYdax5bT7OgAlWYFQ3yg5U+hz36dPWkkgEX3CwAOcA/1pkM4ZmQlQSeST+lW2upz3jJ7f5EbfPCTxlcYwP51HbyZOCMc1ce1EYJD8MOQDms3a8UpAO85xgcZ96yacXboaxemiLkgCuBuAPYHvVaaNzMDn5ccgDrU752BnHA5B70NhgDuZCvIKgE/rTlys6PektdCEhYI3cgkKOFUcinWs/2kCI4BZuGPH69hUMhLbwSSG65P9KfBH5EZZlBBPfoahPXR2CXNBxVtxzA7mwOMdT3pYZBuZSMED61GoL5bIBHJAP8qF+8SRk9vrVNu5V3fWJIYz8x3ckcDuaBmOJuenqeaUKcu2CvAK+hokID4AyeCCe1UldGrSSvsMkDMigDGfvE+lNK52AgZPXcO/8ASl80kEADcByxOM/40MflHOQRyazWmr3HDmtdoN4KEMCwycZ7E+1KEBKFy4x0UDjHrRAAhJLAA4GD3pf4z8wyfQVSbktiP3mjGvEd24PwDxxim4yr9wTknPP0+lLMCGACgtnHPFKiHcytjpgAdq0lSvqa3S0uReWZG3ZI6cjihMR/ugGOSRnHU01T+8ZSChA98GnmMOpIOSvduBU8mmpilCenUZGckqoy2Onp71JGi5DH7p645pEjJLNwQuAWx1odjwR34JIx9BUx912sVFcmsXqRsTHkgkZ5wOKEkGRuIyeRUpQ5wAcnv6VC6HcBkH1rRJmcuZyve47c4AzgIOCMZz7j0prYJICZwMg57+lOKgEAnAz90dvrTni2R5XBx3PbNDXoHJfWxGSYwNw5IOR6GiIEIFJBGcnNG3K4IyfTOKa6nYS2Cc4BxWdkyUmK5BVsEHAz0psTAbSBzjHWhyqoAck9iKQD5gQSpxwR/OmlayJs27XHMpaUA7SCOfanhcuSSSevNKwA75z15qNQykkqSMYGDzj1qrJ7g1ZXvqKJI5WIDqg7E8g0xYzlhjeexPGaSRVBBwc85AGRkUqgS4IYsoHAPFF1IwS5dZIMlhjAU9en6U9m2LkEEgjIAps4+UDoT0KioXIGSAQSoyW5z7VXs77E+0W7Hs42ElgGPABGetNjVgqAnJznA7H1oCM3IIHHIIpcnbkLyoxz2NWoraRFvtXGXClZAAckjk+tNkGFC4GQOMU1mAzksHbAOB19s+lEnMgyDnsR0FCUImEpXd72ECeUQArB84555HP4VJkjlwQc5570kgfjsScc9qa6tsyTkdMLxmtL32I95Pe47AGdwLEnqDjFXdNhe5mCKm9iwYqBnv0/KqEfB3kZyOT7123gi08+48wptEQDI/qc8flSmpKLbLg4ymkz0bwzZCGJCEKgn7voa7nT0jUKSevQ1zuh2v8Ao21AQGbdtHGG7n8f1rqrGJkkAcEkdjg49q+eqYm3uyW59bBU0kkbNtCxUbSB9a6GwBijGWyM4z/ntWNZwvJtwpI2hmGPun0NbdpgYjYknBYfSuSOsutjdQjJ2izVs2Du3GRjAPp71ZRZWYqxBXtgdPWq1ku0lhkg8Zz0NXUl2nD5A9SetYVJcxUo8ukSaLcAFxuIPGB2qVMqCM55zz2qFZVYkA847VYiwMEgkdz6Uo7WWwkmncsRJuQMGIIHJzn8ad5u4cnBxg4qF5gRhFIx0yKIJS2QR+lRG0Z2jojS0visJKxfJTHXGSDzTFnMQcE4JG0n2oLFCwDZB7HBxVV878jJz2FLVS8i7x3loRXTLggng9gOtZ8jDy2GQwOAcnB+lWbpj1zkkdc9qzJZ9hALDOME4q5cqV4iVVW90huJipJAGc9T3qjLc/McnYCOvrUsriRc5yFPGQf5ms+5dNxJG7g8A1g6ig7NaFc9/iRQvLpN7BHHmHDFc5AFZGozKASCSMcZq1eOpBIAUqMYFc/dOfLd2yhJzhjn8K19pZ6Gam72jcydR1AgYxg4PPvXOC8Q3DNkk8nrx+FaGs3A2hgSnGSM55rjLm+Ed25LhiRlSBj9K7sM1OXNLp2Mq1dOFm7/ADLGo60bZbkOAqY4A61xwk3lssvOXLk5FbRs5/EBmWIqsiAMFYkAntzWLfabPaSukyMpU8gjAPrj2r3KfKvI8mth8VKn7RQfL3C0uw6KUlABG4EjI9q6LS/GN7pW0LMJQFKiJxnjHc9PxNcmoO44OT2UcZqyHCRkHPPXArZW6G2W4vEYW8qcrfM9RsfiNHcvGbuBSxI7kg/iOldhpxFzmdCfLY7l+leHaJbyy3apGi+UeoJxgnqa9101AtnbxR5BWNeF5rtoXvZ7H7rw5mmJx9P97siSS42SqSQAo2gYx/8ArqyC04wH2nHHfFV72NJhJkBSSMAdM/0oimaMAA7tqj5uuD6flXfrFWsfWylzOxZd0jbAAJwFKnPBHf6/pVW6ctynGOozT5JC+XIDHOcMMZNNYCTYSAWHIOOhoa0N4rq2VYHMPbBI7ipcMy4OB6EHqfpUxjMiAuBhTnt+dRM4hJY8g8D296yXVWJVmylPJLZAPCAJQcqT0DevtXkmuavcXl5OtzK/mq7cljkEGvYmcOpBG5SDww4ryrx1o8WnawZGUFJAuCp4yRkk+/8AniuStGSs3sfF8UxxLw3NRk0kcv8AaiGUMWYgZXOT+tFwS0g3jaz8hc9fX6VLIiqTtG8HpRLiSAkjIB4YHofXNc7lHsfg8k5NqUncgR/NLIQQBx8wxmuq8DaubDV7cbioYFCwHQ9c+w4NYmmaPd6xMEt4pJ2OAXGdo+p6V3+j/CyXygby4ePODhACc8cZ44rKVNSjaKuetl2VYzFSU6cG157H0n4P1OO6t4jAwddgwUyQDjk89z1rr4ycfMMgjOfp3ryHwBM2nBYd7IIyFBzyeODmvWbJgYFBcsQOdwxz+FfM1aapSsy8RQeHquFSOo6JC75wPzzipZCVYIuBzyPQ9/pSlEgXeWA5GB65pqqXGcYP1rOCae5EZq6uhWYueQSR6Gl2gLySM+tNjVkJLAH2p0u+QZA4+lJ2i99To0WyGFS6gZwQeOetSRw7TxwAMnjNQb1YgOo3IchsfrUwufl5PtmrS6oq0loh2SZAH4Azg+lRMF3nHKnrk5yf6Ckdj5hUgggcHH6Ug38gggEdffsKlvo7amai07IVJuducAHvVoIFUAHAJ/KqexwwY8KeM9/yqRW+UguwBIbA7H1qVUjbXoXJJLctSbkBQg+xx1FQeX165UYPPT8KVSEBccAnrniopp3yUTIB647j61o5W2ZN1LQDGsg44ORyaJCik88E4AH8jTVjJzkkrgEH0PpUKplyo6E9zUOSt7xrywW8h2CGy2Np6CoxGpYBQeO5pww8wQsCMZJU9Pb60/yQikh8H2FSujuNvl0uMltk2nPJz/DxioxAuBg5BGODU4UbvmOfemPgMdo6DnjqK2UnK9tzJOS91MY1uCmB1PU8cemKQKFGAe3rU7jbHxwT14qArv4Bx71Cjfc0i9PeegjHggk846U0tkZGAT68dPaldB6jJFMRSzZGAQMZoiuWWw+WN07hEzoSGzk9D9KuCQopPBcdSD0qAuyNyoPHfjHvTTIWYAHk+g6Vo2r2ZlduXkSpN5p+lDEZJGTkY9cU2EBQAcAk8c04KZFJA5PQ8DJz79KmPuvZinZrcGlESkYJJOeecVi62WaHII5OABwB7k1rSkMMn5M9qwNdnGAA+FU5OTjAFdMFFNcu5grRXMmeIaz8TLS01J4QrN5TlXBOMkelRW3xV0a5MQMk0DMcMrxHjHXnoR715N4ruY59XvTFlQZ3IyevzHJ9hWBLcPbn5WJJIGM9K+lpTqJK571LizG4SKppJxXl/wAE+jv+Ew0+8V1tLuOcAYBHX8vpVyxu44bWMIwYkBgFYHr9On0NfOdrdywSebE7B1GfM74Harln4ivYZAsVxIp3A/KcdT61v7W259Tg+NIztGvTtc9udmmu3DnkMcj0/wDr1ahjJyB2659K5rwjcy3kDz3BLMw2hmOCCO/vn34rf3MGAyc9cmuqDUo8x+kUJqvTU4aJ9x7BVflcknqak5kyDzVa4AVFbPQ8AHoadHKY5FycZ5BJrWNk9D0YJRjaY0q65VACCScDoDUsa7IwAdoIIORjP/1qbLIWkx1UjqCQQaqSv5JYh9+BnJ5rolGy5rXuZyi1sShQD8xLYprRKzFhuJIxzSqTJGH7sMgg08MNpGBntnisW5JXTOactLp6nF+KF8nULV24KMQecYHp7813mhyhLdMgIcAkHsa4DxzLu2MzNtDAkqMsPeuu0KUSQogJXAUnPfI9a+VzD3vdsfkvEEbV7uW52cTGQAAZx3B61p2k06BCGxk8qwB47isG1kCgYORjqOc1tQXDMQx6+mMYrwuRLyPknD+axrhjgP09utWoWHDg5GMgVlR3DgEjB4zycYrQhl6EjHHNTyR5bxW5HNZ8kbfIsLPmU5QFSe/FPkYELgA9/pVZAZMnH1AqxG6KCMcn1rNT5dGnYU5W20GRuVJLYxnikOGxkgkHIz2NNmLZGGzgdFFR4dlDnAG0YI7jqOaiTUZWV7eZm1KWt7Csd+cfTJFU7hFbgnkdSBVnllBU5z3z1qtI5+YlTgd/Wri4pWRSpqavfUzLgcgD1qvdOQmM849cVeuFyxfBxjtVK8iZ1BUjj2pRalexk+X4X95j3cIdDk4B5BB5z/hWNcgQqQxGSODjpW5dSYkAboBzj1rG1G282Q78lMZADYrRTUbKD+ViJcqXxa/ectqWWZircdwB1rmtThVUDlWLhuuegPt3Ndne2a7DgfjXL38RUkYIzk7s9DXpUqij8UTFymnzR3/A5lYwrkY5B3EEUsUQdjkbM9qey7LgrsJU87ietSRoQxIBA9CMV6kdVsfc5XNV6StutwCjOQAe3PekAB65z7c1KijOcjOPyFNfKHAGQa3VorzPpLXWrGxqByykDGRz1qMApjJ5PNSElgF4zjvQ4O0hfXI4/rWfvTeqsPRfC7kWQrj3GakMu8nJxwMYpVhZ8luoH5e1NS1+RicgE4APGKfs+VaIz5pt2uSK24jcCB1FADFiwO3PHTOcihI8JnGCPQ5yf6U1WOScZAq4vTVGmyswjcjIBLEDpimqpYdScevapdnBY4wcDk4pijGRwM8Eev8A9ahxSM4JPrcFZkOMkj1xUkcoY/MQvfn1qN1C4wS468jGPaoihz8pBJ6Dpipas9DVScdbFwlwSd5w3Gc09ZtwCgAAdATn8frVYOEJAyWGDxxSffztY8+oximrJ3F7S7sW8fNhjg9TStlxkcgd81VDMrAkcYxwf1qY3HVWyFA4HvW6laJopJ6MFAUbivydTj+VJLGVwe/v6VIsgA5AHcZpJpDO/OMj2qXJWu9QlG+xWVC4ySMZ7jqKerH0ypODnsKbIX244GD1FNjLZ2nJ7Cs1NSeiJa5bIsM4BxznHbuKcCGIOw47Z7VVBORk9znNPDbgOTu4A47D3rRPuvwBNJ3RbHyDO7gnuafHCSxK4BA49QPrUSIZYWIIyBnPHFOU+ZjODg4PGeaLK3wmjnFvYlABYqDsA67e/wCdABVuvAPXNNKM7jIIbjO446fWnhXQk8YI/Kr32BwVnYNoOXUgHPPGMk9SPQU0k5yDlgMgHjBFSEFlLBQo9qgZXdiE6gZyT/nmmrdTHkSXuDkkxgnPTJIGaC67iMEg9CRjmo4Vk4AOB3yakkPByuVJ+lVyN6xG5yS0Q44JJzg44qpcl1Uh2AweQOe1ShwADjJyevvVS++SOTC4YqRheOfpzTleKvI83HYhUacp1HZF3w/rVnYrult52kZtoKISSQOo/Tk1unW9TmMaWVqYgw3bpOCB6E9/oKztK8WaJDZiV1MUqgZj8s7gQOuOp/CnHxomoXCW1kdhYny2kBVN3rnBxmviK8Z1qspOD+ex81HO8DhqN6ldNeS1HTR/Zw8t+6ySgkqqLgA/15rhtcuZrqeSQDYig7VUE4Pfjrk1b1LxBc6Zq2/XIvtsSkKI42xhu3PfB/wqtp8s+u6tJPEoitlBYAnGG7AntXfh8L7L95Nf5HxWc5/hsTg5exna+lurMiMCeON7kbtpwOMAg9iP61t6ffy2tjLE0rvAASNzFiAe34VQ1GSWN50SNSCAwYnkfjVFbqVpMDB7FRjv3xXuU3zK6PzvCR9u/Idp8UlzO8ryMTuJAIxgdga2VRncIM4HfI5qtBCYzgIATwatBQq4IOR70TfPrc+no0VRjfdEr2iqpOeSKqHcgIABJ5GT0FXlzKgTGABkbiB+GKiMCkMScEHBGP61zLV2ubtc8dImfMgZcjkno2M/pV3TbiN28pzhsAjjqahaLZ9G6f8A66psSk25W2ODwxGMGuyMpWsjysRTmlzRZ10em+YAEfczAnB5xUUmhXMFyjhzhBvVFbjJHB4/lVzSr+GWBCNu9QAQeM+tb8M6zBT1ONo46dxz/jWsKjW55d5RV5HHxWuo20rs6tsxnIwcn0x1q0mpNGwSVGDYznaSD+NdYsSTqCQA4HIA6GoVsIlcEnC9ORxz1NbuVR9TRTm9LFW3FtdqGCjzABjB4A78U59IkuBiALgKWLFgOPbPX6VGLSGJGS2lGMnJQYwc806C6kgYq/zqOQxP51DU7au5Lg27sqWstzpsiM5YqCCSe3aumgvIr3LJu2dBv61SijTUIS8ZwCPmOe1UAZracrGAEx2PUfWn7PS6bOVxSerOhNuN27BweOmBUVxbpLnpx6UWN8HjxLGyDOAGOf1q26CWAeVgJnHygd+9OMnezRp7OVrxehlBMDIKjbyM0kM5RyXBBY7ipPQ/T/CrcliQGbLBVPOBWfKjFzk4A43GtWm9TOUJNGrLIjMWiT5GbOCc4FSkhgBnAHX61lGbYoRWDEHkntU1vdgylSeF6kHpVR5/tE2UdzThYsrDkgH+WCK1dMmkUFlR3Q/eEYBx9R2Hf8KxopQ+CCCp6Ed6Vg8cgwoKEDknr7GtdnoYygm7o6G+sYNZhVZQDkcswBI9BmuN1jw+dIk/cMShJI3Dp3PI/nXRQ3zx7QrbWXGM/rVsXUd0jAsMkbTnuK1dqkeVqxEG4Svc4tbzMYKZC4GM4JP41a+2AW7tu3PkbQTwB3B/xqxq+kx4DxAh+pI7gdB9OawULu+zAznbljgH39h9a8uWHs9Hdno0pxkrGZr100zgltxjUqF+pzXNXiyTRu7AgBhitfWJ/wDSSdgBHBYc5IrInulnwrkLjqcf55p87WjdrFvlnG8fxKESom8FmBBBG1Qcn/CrG1WAbGSfwwaY3zoQEAP94elEfmMoGAuepXtj61k5qPvMx5+TW35ErbYlG1wGI2le59fwFRi3O7BORkY9vxp5jdZgZUVQTkFRjI9asyRiJgTnHU7TnI+lVpJXQufqV5IFOAFyc1L5L8HAIJJJzzn6U13eMkeWBgjkc/LjqMflirOSxHOCBgduOvPvVJXVkCV2ZtyCjnBx6nNY76gYrnDdDW5dQkKcnLk8Fj09BWJ9h+0SAEYJJADGqso6GkrJWVzZtJo7mGF05BU7uQQTnjH4VObaQo5iYB1BYAnH5U3SLAIyxhwG6hehIHU/hW4lunyY6HkEd6hJsmPP1ZiWrNMyo+N2MnI6gDJq2LYNkngDkYOK149JiaXzJUzHnJUHGRikj0YjDAPsY5BY5z249qiUbFc/LqYzA5OFOM9atWdiLp8g5OOOMc+lb8eirGgEmCc84PFXLfT4rV2IQ5x15PFKKaWhl8TvJmXbaWYWUjIAPUdq1bSEW4UkZBPGBjirR2FQEJPqMYxQ0Mm3zCjGLIUuTwD2H41aktrlLkfUmFqkTEDBBO4rkjmmRh0Jx0HOcilZ3BDbicjFPSVcYGCAemSOfSknCWhElBMSOBJJAzyvGhPzMgBI+gPFIxRj8o+ZRtBPGRUio27BJWLHpzn6VHJEcgAHk5xirg30EqfM1bYkjD7FD7WwMZCgHr3I60x/9aGBcAcEH+lJJKY0Jwdx6DH6e1Cvu2gEvjGc1UnFvYhrldkPkQPz0B+YKeSPb61Ve4KErgYz1POatBI5XAByM8kHHH1qm1sWBGSwDZBGeMdKlq+25U/d63JhMHTBGSOcYp/mOyBlJBzwR29+agt55pX3vsYtz5iAAE9+O1Sy7lwAc7uDxyPcVSUt5MlSbZMxBzlsH6ZzSeYscTEfNzg98VEkmzIYZPTJ7+/tSbd3J6H8sit2k9maSnd9rDg6OgdBhskEHjOO/wBKSNm39AeehOKZc+RZMX8xpQqkGRUJJBHIC+3bvxUFtcIV44cnIz1Irnad9zlk5SE1MDymKgng8AV5B4pUx37kqynJyGGMV67fb5YWLybE4I4zk5xjPYf4V5R4qLDVLgEZGducZ4H+FdlNLld3c0p+7scfcEseeB9aheQkcLgY6VPdbfN4AAHbOM1GvOR19c9Kluxtd9yEAEnI3Y6lvWpAgVAXHI6AHFSOgwCEwcUeWZVz1HvU3uL5kPmlugIANOC/KCQM5/KpShBwVAA7+9NYFeScAkZoGRSORkcHB5zUsADMMYHtVa5xIxGMdic1LbRELuAyAOtBmXMhiAwOM854pxBDrjkgZJz09qrhwOhJyOc1J5xGEJB5yOOn40W7E3J1Zsg459+1PMhLZyMgdc55qONSc4Gc8nnNN2qp5xg9Qev50WYK4OdzgNyen/16QHyZAcZAHRTjn604oGbbkbQMcGkmjKFe+Rwc8UykMuBvhJB5PUE/rVJFPl4wCRnBrR4dcE7TnAxWfMjISM4I75pDWhCGG9SCB659aRuWx0OP4aaVCMUOQQc04EmTocepphe/QRGKvggn1p87AAbVxnrTGID9Op9adICeBhccU7D12GjhgWbqKJOSCrHHfinCLK8803ZgEdM9BSJ1GgOF5IPf60iY5A4OOR6U5VIYgjA96GBySF574707E2e5GSFznkj3pY8tnkDJ6U42+8kkY5xg0uwYwOaLhYXaWwcjjtQUeTPGB9aCw24BwQORikVmBIYYPp60BsOCbMKMfU9qcVMfO4EDp2pSd5IPAA4GaYULMDu4x92gCYsshHJ4GcijK8ZHOeMmoEwj5I4I79qt5DJ0ORzwKQCNFvcYPBomi+QZYA56g0qKZVBDBCDzmmtKM8rkA8AdaegaCvlo0IIII5NRSBSpGeR1pyBt444zwBUjKCx2496LjsVMMV4AwRyfWk8stgjAbrz1qd8KSApVhyTUPmAElhgn3pEjlLA46jsal4CkHAB5OPWogecKc4HGeKQAyAA5BHWnYaZJIxIBJByOnpSI/YDIHQ45pAvzEHGCeKeAFQkZ4OMGkFxzfIMZOD3FMYeYcHgA9adIhkQHJ47ZqFcggEkY6Zqhj5FEYIJBH8qWIDbkZI7nHShmycH+VPRgpwDweaNhq1yRY/LUsMH0zxUfzFcg4B4JxUgwygHNCgbSgyQPWs3qdm+xHGDnIJBI596mwWQDIHpSBNiZz7DA6Uu8tgE5zjjFKwKNupYCj7PjGccEjtVdYSu0Akgcc/zqxv8Alxj8+KYybyScjjkUrHRJcy3GhVJAQAknk9c1FKeqYAX+VWFwq9gfbtUbBN+SSQT09PenYxlFrqETgoD0x29aCp2hlA3Z5Oev4VGxCkleMHkGnRsSMjC98Gj0JTtoPSUNwww2OD1p2ckZOTnHFQhzITjBPY0RPnIBIcdzSav8Raqpb6llTiT5SR3IIzSzYbjggHIzUKLIzghunX3qRkLZ3Hb+lR8LuW6vPpYkRDgN1JPJB6UpjTKgjkDrjrUIc4CDJAJx3/GpCC7Ak4AxS1ZKV9ieMlWUA5BGc4qTaBICOVx1z196ijJMpycHv/hUyOA3PQ8EY6Vm5NnrU+RpKQoJDED5d3b1pzElFA+93GKZKwhnV+DgYBPvQr7yGB+YcED1qd/iCfI/dRZiXYmCcjHLE5P5VFJA24YOE64x0/8Ar0quA/CZboSc80N5hYhmJ989aElfQ2a92ybGWocSkHOOcE9qszIFjAJye5Yd6r7dhwCSSMDnjP8ASrkTGVUQrkKO3t3qJ+p1UGmuVpsSIEKARtIGOTTyjRquH3cdhjH40wfKQc8EjAqXjdnGOvAORWEo22Z3wfInqQzyB5VJ65wF64NXVmy4PG5cKSeo9j9KpsBJICgOQQDnoPaptoRwxKjcec96HGNrMmhJqTaZYlfzI3YAnGSBjGafaEpHtJycc0isdrgEE4wobGM+n0pItyykjkD0HPvxWco6HpSxHvK+pIduBtzg9j/Wn5GBx6ZIB496dCEZ2H8WcAHjJ/pUkCliSV2g+p/Ss4tddTacNOaLIC33CpGCTk+vpRKkuw7wU9ieT7VM6iVgSMkdB6f/AF6W4GYNgOAOgNW9XfYilTVSDehgJYyq6nB2MckAZ4PU1u2WmFwCVLlTnAGeK2TZpEMkAfhVixSJIhICpBGQc9c169Tm+x+J+cQhObsncpw6GEYSYBOe1LJbCGRSGUq/GM8keuPyrSclkIAO38qqKplfDgYUYXauOPc96SdS/wAJLTUuXbzL2k2QwrMq4J4UHJA966y1sE8sHZgYwcVkaUir5UigBCmRk9T7frXSWEL3EYblVI3AE1Um09epvy8xjX+ns5KqcjPAAq1pOgxw7jOrZ524I6+9bflqEdGiQtwQ5HIx3BpISFk2AYGDj61jyqTsdcMS4wsNSLKiMnEZOCuMg++DSPAjAgljkYK9QRVxo1EhLZGP4QM1H5JDSEoSAMkgjj6Dufamo8idnY5kru6WpntCwOVwAoPAHJpI4d+1iNpxkZ7Ut6AMjGHPQ56fhTbKd3ZvNO4gfw9Py7VVPXX/AIBpyS6Rsi1HAApIyx7E8YNTy3FpYWLzXDkBRkgADt1/Cm+etoDKIwAwG5AevsTXAeKr2XUGMJLGJSTt3cYPYiom5p3PUweCeIdp7HRN4nEkgMTEq3r3Hr9K39L1aK4UQhlJYcFieD1yP5fjXlelySyzGM8Hpg9x0/KvRtE01YolYoFOMjHOTjH4VzqzdmevjsDh8NTTj1N1UwxBGSeCfWrUdqxIYEqM9B1+tQRmONcs4URrnLHH/wCunQ6qJLjZGQy4AJOOtdPslHVnz8Y3fuMttZGQ/OTx39BSmFxGQW79B0AzzxV4BVAMhxng4FYOs6mbMlEU8njArP2ai7tjjGtUlaJPKsRkDA/QE1M1qUWN1w+0jKsRyPx61g2LXl5OpVAy5wzE4255FdOgCrygBUAKfesZa7PU0rU5UdJS+XUgKA/MeHJ6EdanW2dwCQChByuOeO/0FWIURhvdBnJwSMfpTiDMTggc4A6frTbTs3ociqwS7DHjRcHIyQBUU8wABA56ZqbaCCHTBPBDc49qpzplmBwRgnn27Vo3y2S1uRCpd2Ksk4jbc5IGeeOPzp8GrQSMEjkB5wAeMGub8R6jJEhUZJA+4Dgj2NZOl3WXBwd2c5Az9cU1US9234ntxwUZwuro6vXvEciWzJC3lkKwJJ6nt+FeevrV5PdKXlZRnJXrx3rsrnTZ79RiFggAyxGME9B9T6VQl8A3l0w+zBRITgea20D8auCly3ep7uAlhKNN+0tf8TS8N6mJZQj7twAK8cE/WvSIUH2UHPOOOK5Hwt4IkttrznBUHG09/wCtds8AEQQgggYBBxiuxKUkfJ5tXw9St+4f+Rzus6JbapaulyWCEMGAXJxjg5+tfJ+u6PL4Z1uWynOSGLgjptJyMn15r7IuoP3JUrn1968N+OfhNZYYNVgjcyxEtcBFzkDoQB2Axx7Vg6fL7x41CrToT52zz/RdWFpOnGQrKwKnGeete9aJqdr480aLS2Y+bCuUEZBBwScHPPevmW3ciVGyVXHAHevR/AfiN9J1KBoS2SfvBgMGt6Uudcl7HvVvZYqG3oQ+MdD/ALG1eeA5I3/KzcFsDkgeg6Vxl1uj3KowGJ6HGR9K+k/HHhuHxL4d/tmaGONmAMargg8YJz/nrXz9qWmG2mYsc/xDBBwD2yOOKynRUHzLc8qhJa059DBf5QAWAOOpPNILgj5GHTBBP+NOuEMjuGAI7A1W2FmC5HXn3qb3Rq4N6xZOxCnIyd3Q5zVW6i80jkknADHrxViUGEYKZB9+lEcRmxgY45ycVEUzBKT3M+MhGwRtJJwCeo9as28myRVByScUyW1JclSN65xnuBUSOUBBBUgdvWspJrY6sPV5XyvRmxG3yMQxO7kqDnp7Vdt5mAAThhjkjpWLBIzADOMDoP8APWtWGVSmAD7gjrXM4tn0FOrK15RNJLuQyqoB25yWP8q2rW8MYXJHJ5JGMVykfzbijY2DgZwfpWrBcnYQAuNqgjOcmrhGUep2U6vK9Y2Z3mjaxJtKkM4GDgf56V3mgeKLlELxZBDAMGBxn09uK8a02WaKV8IwAx8xbAI7j3rudHvoVuUeeViQBtVXwp9M461opX0mdVRuUbRW57b4X8Haz45F7fJYS3NjFGcyRHLocZBUcBvQ5PTNeU+JRBBdm2uYTFdJlGDcBj6jP8q9l8BeNoLOMWtne3llcTRmNRHOEiLdiwHYdwevPIzXV3vw00zxN4bl+2PZajrFvG88lxbRkgYBPUgHpz/OueUXze7sfPVva0ZN20R8gs72NxIyFlHIOP1qtNCVOQCCQSNvQ568V0GteGrlS8dmqEzKZlVcHYB1BOeo74rn2jl4Vs5APbHSqgup00JuqlJPQdZaVrF4u+1024nBYBfKXO4ev8+uKLvT7+CYR3ls9pPI2BHIQWB9CBnBrT8MeJ7nR2k8tBI7/IVMmAQOQCR0HNdd4Q8PXHi7Xre+vnjghVwTIp3MozyQO59M11U4qUtFp1ZpiOeMvL0Op+FfwhMumw3t1aPEsq5LtwSc9VHevU5vhFpN3YyBrYuJFK7bggr+fGPxrd0/V9M077Hao4MYComASGPrz0J64rU8T3LvgRyGJAM+Up4GR0x610VLHg13OaSa0PmHxr8JNN81lzAlwi7tqrnkdxj8vbNec6r4fht1zFAUKrtJIzkCvfvENiYtTlAdsuAxcHAI9Dn8+K818VRRRIxiCxDPIIAye9cdSUuXlTRpQhTbXNv8jyR7JN7gk5HTPA+lZV7bKrEDjHt2rob/AC0p2kjJztFZzWhkWYEneQfmI+77jsTWEIu2p7sUouyOUvIyxD8gDocYzW74V1d/OCO2MZXaDjINU9QgMZiDodpHpwcdayd62d0jqSV5HHOa2g7vlPDx+Hn/ABEvmd1rVqwAkAK5JIya0fCMmLhCH2F2Cl8gYPTP4VFp5TXNGADgyryMfMRx/hWHp1ydOv5c7kUHDDGM4q4pqVjgpxaZ7HFdifBMzyuucbug9MGuW8ZRCNw0UbqGAIYuNwPfj0FaWi3ME9uhUDeQX5JOD6Y6Z+nrTtZ017yIhrJo51G3BUhmXqTz2FdTV7NxdzrgnzaLX1POLrasCqAd7HGQPXvSSxskAJGdvBK89a0r+AQRSISAQcEjqD9KzRMEiOTu46Zxk1zyierTfNuihPhM52jjJJOKzZkD85yVbkKevtWoWErOuCB6nnBqs8W3LcE9SAOKxkpJaHRJxWxVjmMZ3gknuWHNPe4YjIOSRz7VHIwXOFBJHRuxpxVvLLhd44yfSiKctDH2koatDUjMyEu4UdyRVdpHiQgYIPTJ7UpZgp5wMdjSxW8ksm4kcjBOP6VajK97jnWi1yxV2AaTywSee5oE0srhSCQOcinXFuIlGXPyjkg1YtioQ5B6cYGaJ8q1uZR55S5dURNEmFbc28HJ54Ix6VFlXwVyQRuGDUz7AwOSAv61CgCkbTkE7gQev/1q5k30Ovk0tJtix5KbduCCe3WpoPmJJAwOgA602ZmeQOQF65wPWkjB8jAVmXpuHP61d5PYi1NaXNNHXYAowxHr1NXLCUqcHBYnJycVkROOACQOOWPT8askkTSZO4A8E9CKwlfZ7m3uyj7qNiTVbjzNjysyRn5Y8n5WI6j8ODWZPgsDI27nIyOmadGwkcH7uf4ieMetOugoYgEEEjGD1HrVRdkc83KC0RVZiXJPI7c/0qGaFwA+RjJ4AzkGppUJUEj5frT1YNEMNwwzwetdUVzK5zyjGS10RBCzkDJwgGCMdKrzjMoIHA71diZUO0nfnvimSQk5wcAjhfX1rKTbeootRjvYYXLx4YZAxyDk/TFVzhTtIPynIOTkGnySSQ8bCCOrYphUbMKcADqT1P1p2sJS59EPGHAQHI9TT2I8sRk9OgqOONo0JwCfb0prDzGVjklTwaPkdsFG15A0ewAc4XBznk+1RwlgAyZGDySMVLIzMcqMjuCeDT0ADAcAnpwamTaV0h+g2SUBQcZXfyF5I96ajiT76k7hg5HQVOwMbYA6egpgdNzEZqGmzRuytJEflFjkdB2pX3M4JGQvTPal8wCQsDtfAz6Y7c0xXLtkcAH0603fY0VOnKOqGbMy8nGPbpStK6lM8L3Oc4NPDEOU64Gcjtnp+NMmznbjOBkAd6Whg6Uug53KfMh3cd6BMWw5BBP6CkiUbeucdf6c05WJwBwOpq3e10EnyaBNIJNmQMYyDjoagaPaQAMg4Vs9xTpFZmbPzY6Z4xSM7AJyA2Oc85oSl3MVFVHuKWKzDJPlBegHJPbn0FSea6/cQ46YPUVE+cfP8hU45HNIkjMSCTvYZJOQKpJvZjUEnoKrngH079qYyEkMVx+NKq7ASRnBzx3pXkBQbiQT2HT61NurNnZx31ESYs+SAD25pm8/dXJXPWjYI13OwJILBe4oOXVFAA5yzZIz6VLTtczSmt3/AJijLAgnkjgE4xURcjKnJA4zjFWgg+cdcDJPFRyHOAUwR1CnP0pKTb1CpFJbjIQI2DEEgg9+lAAwWU4DfNnOfyp7OAduCceg6VCCHkbYwIHUZ6fhVad/wMU5LdjFEss2BkjGSMf1qz5m1AOc9CAKaSPL6kEDORTURlbcCenAJ6VdroSStcRWIB3ZIPp2FK2QSFBOR9aGQySZBJAPftUifuGPU+hpOIvZL4iHBdQSefr0oyGIyQDnHOSKkYncWCqQxxz3FMYsRgDnNCVtUYat6CO5GGABJOOBTjMQM9PcVDuzuAJ+UYP1qVQNgPVupWrTu9R882rKxULHAJJyT6/rjtSZeRTgkjOQM1IxDNnGMcEY6VJIQsYKOATjBA/StVFdzl5W9yIMrADkkcHPrT1UY2nk1E8ZYgg5PckU5cgckE57Gn5CV09yWKJNypvABIUDPc9vrXq/gvS5LaxIby/NyVxnJGPbsa8/8N6O+o38IATlgB5hwAfXNex6Bp5hjRGjX5flyoxkfXvz61y4io6S23PUwdKFSTk5bHQ6JvVVwMYHOa6jTsFvUg8isnTrQLEwiXJQbtrHAP8An2robKMqA2ARjmvDqSa01PdUlfY09PIWQ43ZOCSO9bEUeQCMDHWs2xOCA3Az6VsRSD5dq5Hc1xSmp+63+BtHfTQsRnywByKsMzuRgAAD/wDXShFkAIGTnj2FSnCgKAQ2eRjpUShpua8yskhLZf3gznGc4FXywCjaDkdapO7RMBtwae87sAcl8dMmsn7sGyHa5YSYhgCMjPrUjsBuYZ/HmqkEp5LcegNDS5BGPzPWnBOetzRx00B7kHIJwR+FVHmaME5PJGMdqbKyvgOSAD2pssqtGMdR1rZq2nMNLq0VZ5H3lycg+/8ASsu7lBUkqByBkHJq3OMZKng9azLht3Bzj2Gaxcd2y6Sd7tEf2kbDkYGazL0gk4HJGSAelSTO6gghdnY5yT+FULyUQSOhfdhA25j69v6VpCm3rc2fuu5lz3KAFcYctu3dAR34/KsW6uTIjYIdT0OMYq9fTA+XkjK5IQ9x3z61z17KYxIzOB1wAOf8OKTg1LmlqyprmW9mYmryiLed+RgnHf8AwwK851+8WG5MiZbcBwT6V1muXvmQO7g5I+QZ4YGvOtWnaeYoThs5ABzxXt4WhaWisfM4yuoq3LqepfDmF5tONyXBWTIZAcZUdj6881t3+nJqEAiYLIuDwV561n+DMWfhyxTA2lMgKvUk5J9efU10u3JU5CnuMV7z973H+h+/ZPhqU8upwcU00tDzfX/BTwZntkOxTyuOcf1rlnh2EE5DY5GCOe/Fe3y3Rji2jdknGV9KxtR8O2t8BmBACctx396zdPl+HU+ezPg+jW97DPkfY4nwbaPPrFumRjzA+GOMke/YV7Lp5dOgIC8hs4rktB8OR6XqBlibcCAqggALXWxyOsmeAnT8fWu7DXcLyR7+SYGrl1H2dV3ZbMBmAIPU5z61GhKOQQcjocYzU7uZYYgjA+Wu0EDG76/41TuEKSKMkchiQQa63K/uvQ+lk3KS1JZtwcO0gfI6EYx7UjHhjx8wwR6j0p7qEjD78k4B9fpUBkBYDqO46UT5Ukludk+W2o4n5UcYGDwMf0qtcIJ/m3HIPTHFWpGHYnDDBUDjH1/z0qpK5bAAIPY+tZLmj1MIwswVHGD8ygHBHGCPSuT8f6eb+yV1gO4sMDGe/Ix9K61XZlCjOR1NPNuJGjMo3BDkAjOfwqKidRWvY5sThfrdKVKT0Z4/pfhDUdXuFSGDykB+Ytkcdutdppvwzh0aza5uA8ysy7kQkAZOMn+eOmK9HtLNLOOO4jReRkgDgjtV42/mw4A3ZX5lI4b1GPSuP2NmlJ3Pn8JwrgaD55Lma7mdpejwaVEI4kRFVjwoxV5oxIvLHy1HAx0JqKxUriI5OwAc96nlhkjU9SB3x09v8+lddrq0Uj66nShCPLCyINIm+x6iFO4Izbs7uB+Hr0r1jRbvzIQMgkjgnmvGLqYRSmUOFC8lQM5rv/CGorNbI+9iCB19K+XzChFSu42PyXinBKhXVaPU7xVYrjqPepkyqDIyec7e9QWUnmrleeO5qT7QU4KliOcg/pXlXjda6I+Ecm5a6jyzs64QFc+tOMhA25yPUDr71HEWYbhxkcg9qQyKqEggknjHp61jKUU7uRHLJ7DWhKknOQeuPWolBy4PBA4yMg1L5hYYBGc85NLHKB0GSR6Zpqd5XRpLngNDgMDsAOAOe9WBIoXkAe5qJYvNUhjwfTtTpAGHGD6VEtbsrmUldkjYlQkEHPcd6rrGQMkA4PIY8EfWpYpDggjjvxSSSEABRkdOlOKl8hRbWliNSI12L8qjIx65OT+tKsrZwRnjGRUfLSgnIJ9BipXJJCgcjk8Z6VpaTV2zW3RkTqUJPbOeDmmq4OQMZB5qRiRHzwTnAHP0pqLgjn7xGQRT5U4uTS0IbstdiNoiE3kgEZyoHUduf/rUiMTwckCrEjkEKeV7DA4prFUViFzx0PasVGN9TSF5K6YwDzD047U2RcMFGMnp2przEDnj09qb8z5J6fWtJP8Al2Bya0/4JOD5iEluRwAQeaY0agEkA5GPfNOUHAIwfXNCykh1O1QRwfX2xSi4yWom5NXsV3RGGQcY96fBCNuRz/WojGN2ScnocdPyqeHCqACSo9+lCbvYSbkhZIhIM8jHXJqLy84AJweCo5BHofap3lUkjOfWmLgg7cEZ7Vq402ten3hrCPvEflgNknJPYdqQyEHbjA9aeMMWGcEdM1GzgcH171i3GMbX0CXvLUhdipBB4rkPHUjppFyQSV2nIA64GQM+5H6V10uQMg8YriPFMguZPJJByDlc9a6KMFLS+oUsP9aqRpRV7nyLrStPdSsY2iQsTskUjj/CsqJMdTuHUEdK+jNX8H6Zqj5uLaOSUjBJGcqO30FcXqnwgt2V2sH+xgEfKoyD68V9VGhOEU2j28Xwhj6a5qTUk/vPLoVOzJznPBB4x9KktIhc3CKHKEkHkehroL3wDqds08anzBHyCq4BB4zg859utY8Omy6feMs6FAvLFlIyPb1+lZy91X6ngwyzGYWtH21N2v8AI9c8LLI2nQkjAYHIxwcHGa6FirKSpKk8EqKyPDCH+ybZpIycqrAKccdjWvKzJjKNHCzF2wv5kD+lexCnKVKLtqf0HhJRVCEbdBkib8YyT1P9aidMOCpJGR1FKXSYhkYjJwdykD/6+afI6qeSM46+lVy2erPQenXQmgiG4bSOTjr3qO7ReU2AvnlV6n1NRnDAI0rIwIYEd/arrOGXIBOMbSTkgfXuferUlshqcXHTUo+Ske8jhzjnJIAHbFRyKSo3ttIIIIXt9fWrDvEmFKyByTkkfKPQZ9aglVwpBPbB461LdRayOf3o7o43x5uk07+HIcfKByeR3rZ8M6k72kTspDYBZD2zWb4w+TTpcLlQAM5zz2pvg6YNYQMTxjBLnJNeFmEL2lHqfmXECp/WOafVep6TYEyhNhXJOAGOB+dbVqzs+4MDAvylcZye/PpXP6cy7QvIIHAx1rVtgFJJbGT2P9K+ba5Hpdnw0pQd/I3YmDYBAAq0shJVAcA5y3pWbbynA4JHQZ4q8jDchBByeQSa5XV57qKehzuSiXUfKHYQTu5HtnmpWYDLbcA5xz0/GqkD7d2M4Byc96sAPcAEH5RlgPT3pwhzajcr7CYAXJJzjpmmo8pG3qMck9qVPlYByoGcDPrUj7VBxxkYPvWk4VHopaFPmto/kRyAvH8oBBAGaqyBmUhV4A5LdhVhZjgADcCeqjp7VHcOQuCxCDtWcouVtbsWtik0gVlTIBIzkdqr3S5B2EDBye+asTRndxh8n7pGM1UvEMcrBeQONw71pCUVond+guSL0UtTKlUOSSCD05FZV9abYWwSeOfpWzdrleOD1+tZl0n7oAgsT13H9KqKurVfdZlPmi7bM5u4IKnLYUjAya5/UrUnKlSCPfrXU31sHQAKAfvY9h0NY91CWyOpA4wK0ott2tsZ8s56nE3sXlnqU7ggdOfWo0UyghcZHJGeTWlqalGJADkkqeen4Vk2qhZCCEDEY8znOPTNenSrXlyaHsZNX9jX9k5XTDaRn196OTj17CpWQsTxgetMcBBknnPT0967nvqz9HV11DGCD3+lITtBKnBz3qLeS3Uj1FKr4wCSeM4P6099zHn3FeWQ88c9eaFcoh4yevXrSmQ8qoBA745/Oo2bD4BAHTnmqTt1Ju2rskR3IGTnHbvQgZjkdOhNRdCcHGOKFmKvjJHfA71SkmDlpqTgnO08dRg9BSMu04C8559qY2W+bPHoOtP8wKvTp70SRpCz1asIW2LnHfBzTEZgSc7WH6U7BdSzfdxj8ajA2rz1z1zSd1rcylK9/degPL82QRkHr/WpPN3IG/izznvUY2yOVKqG4+cnt6ULgZHbscdam8XqYQvfbf7yVJiM9gQARnrTVlDbiTlsU1ssNrcbRkVH2G0ZOf0qE+Trc1Scf+CWEuGwqZyOuCKcs5ViRkMTknFQqcckY46GmNJhgCCRjkg9KHJbsqNRwRfyJTjoe4I6UKoXAxncMj6VVSQoocEjPAwetSB23gnnAwPat42eyNISdtSVoQQCp4+vQ1EEOAc8kdu1SBhleGIJ5ANWHHmkuQMnk4GKTTm97G0ffexWikZGK4Plkg4z+v1NSxypuO3JAPAz0zQ43KQB1Oc4qII2QFABzzT5OXTclxkltctJGzkKWAHbJpzBtmQQXJ28ntUTSGIAHIPTp3p6unlk8sw5/GtHDsa88Yr3ixGSvyMBwcdetR78j5cjJJA7H3qOSU8ZypIBPPrUIkHB+YDOBg4zUK17szlUhLW1ycueAqEAH5nHOKYQ7R4JAJboD1FI87jACkjGDtHJFAuMkYGM9RnNdSt0RyuSb1QxsRKGxjuPcUlpNbLIJbpZfJLCMSR42oxBIz9f6Uk8oO7dgKBn8qw5tN1W4SW3tUSeJnV1jLFMHOQc9Cfr2rGquanJ3sfnXGdb2WA5Yy33OisNTGnatAoRJLe4fypcJuBUZ5GcdfqOtczdXH2e6uLUeYk8bnYQuAQTnGRxwK2E8OajO7C8uUtwGB8sqS3AycFeB071MmlJNI/kxyOoJdpNpJIA6+w4r51VVFu+vmfzzGpZ+47oy00+DUpHe+uAkUfDRggkHH55/wAaW1VYbM29qIypJKzKxJIz0P8AjWlb2sV68RiijkCpl9xxnJ9uv0rTi0uKzLsgzHnKqRgfTiolJzdk/wATlnWc/d1ucfPYu1lOHikERUozDPBHIB78kd6zrS3IjHGCRzxyRXUapEqkuqYLIVIJJHPt3rEAKylcgFOCvXH+Fenh5yceWR9TlFVqVmAZlKnnA65qzBKjFSQcjkFqpSElV5+YHB4J9+1WIXO0B9vTgetayVtj7DmsWnRrhOF5OfvkDr/IUsEZWMBywI7+uKeuPJJYg4AwOuaI42JJAIB65OcfhWEpX3LjHldloVJvvYAwCeeKq3CJjAQE8gkHkVpyx74yR1B7dqo3WdrZB47AZrelotGFanFRte4mnySWr7c7h0JHIrvdDvz9jI82M5GApXJ/OvPiCq4DMeepHSrel6mLWfypCyq2AMdyT39B713KVrHz07Re52sly4lLo5GT930I71HqN3PeRnzpZHJHygnGB7UWKRSxBmLAk/KAOo9c0XVrIGJGQmfzrWM79SVUnKWn5GdFdNE4QE5J4yc/rWkHXbkgsGGAcdD61X/swSEMAWT+8cg1dSNY48AHI7E1q5xempUpXfLYzpne3kQpggnBVjjA7nHc1v2c6XbAIoViQpBOOfxrNEYlz0XB4BHWo0eSCT90DvXkDOP1rBuSV0zk9muhvNAJEwuR6jPSm2s8tlGxBLAnLKgAy3rz0HtTrC+EihCCGI549qvRWUWwr8xIUEcZBOeT+VC5mtGRZptphbahHco6ZO7piqV3CgGcEgtjAyef6VXudNeyeWa0UxlzuYgn7x68ds0+xvVZTDLLhwAdrH9RWkE/tEayehVlUeaOWA7ipIT5cu4qQOMD39aSeDyZTKclDlseh9ac7KUUFw2B2zWl0jKUuXQvx3KRRFzGHGclQQBgnk4qyJMEBcFW64PQVm24ZCmTlG/i4w2enPpU6zqkinLBGGclccg8jH9au8lbUltovFyoOSRtGc9SRVQahsLnDAE/xEA4qUzCYDafbk1ga5NJuQH5PKLL8pHzA+vrXRBuXxGbnHZnSW1+LyJklIdxhQ2QSAOgrA1WM2twTj5Cckhc8fTuad4cu1YgKFG4csB1+ta+s2wezIQkkAkDgZP1qG73VjoTlTWj0OQ1C1E6oQQRjPA6Z9q5m908FwQhUqScg4zxXWCKQNsBx1yR2/CqmoWXlyjyiWTblg4HJ749q8tyi7pvUXvPfqcxHbOIgSwIwcjHSo8Ovy+Wck8sDkAfTua22i3MVKHbjOQRQsUWQqDJAxyc/wD1hUR5mtUKStozI8mckgglm5ygzgfy49KJZmheMCRgVHLd8+orSaMfOQCR6A9KoyWzySjcODnnr/8AqrWKsnY2jCMdUMhdAGOMAkn05P8AiacQ6NGVJUFxggZ4HJqeGCKNwrEE5ALH3qxNbCK4ZEcNkZDAdR689hQlZaobXS5VuH8xDsBwecHiqdva+a2SuOcA+4/lWq9oXXIILHq3Y1ZgshGAoGTnuaV1bTQXJBa3ILSNVKcEkdgK0onhGcZJPzbmGMf/AFqfDZJz8h565HapJLTaAQCcnGMe3p2o6XsO6ir3Llt5dxAwV1YK20YyCffntV62Qg/MOCc/5FUbK0GASikjpkEYPqK10DIAScY7Gnq9lYcZU0ryjf1LNvaiUMoI3gbiCccDk4qAt8wLMOpxgdaZLOVcghsqeDjnmmTTBnUng4ycUnKz941TjNCEhZRnIBBAOM8+h9KVmRlZC5QtgEg84z1xTlkLEAENtByCAOaVo0LBzgMR0PWpdmnyMhxtsLGokg3hhlTjBIBPOOnf8KaPkYtjHtToVVSJIyUnUgq4PQdxj19DnilMqpG6AEk8cc04RbWpjqg2AsHJwcADnt60yVmySTnB4+lQrEFYyKg3tgFu/wBKkaUKhEuXckEE8kAcYrWzitrjulEVyTCVBIBBBx2psYbyGI3YGATnpQWGQpGBn/8AVTvLBEnmMxjIA2DnGP59qblFaX1M/VkqqQg5G7nIU5oSIhSyMc4yQOvFMiIUZGCx6r0/H2p1xEI13Dcwz0z0rHml2HFX1I1aZFwshVXGQPUeuKVF+YlizcZAI60Kg2AAADJOQOn/AOukDPHIVIJxkgg1cE5L3gd9kLKqnBAzg9qghIhhI58tnJ2scAMTyR6ZqR9yyI6kbApyAc89jT5mSaJMIA45LAdfatLaaGerIlCNG2M9D29abAEdVKRhQBgtnO+hJtocIVdgMYz+VSQp5aK+QGxyo6j2qoytZFx9CrdsDG44GQep6V5T4riMd/Ic8n5iCe9ep3iooeRgQc5wAOST0rzPxhu+3glvMcgj5j1A7fhXTa63LatqcVeK/IK4cjo3pTIgNwA6AYJ96uahEGckjA7e3tmoIrUE42kdxWD1IW5M0TkEgAjpjqaPLEYwABzgirW1kjAIxkAnp/Oq7uMgE8AZP1qUdMYXXMmRNFkknOAODmoeqg5yOc+9WpGVcnHbp6mqmG8xiAM44BPX8auPmYz0diBE2P06nPPNXF4Uk5A74FKsYQgsMio7iQsCqjKin1CGmpAwywIAz296SPesmTnBPSpHcRpkkA46+hqFTluvOM4oIlZu5oQkkcYHOTimtFnL5OO31qGFzkl85xtx2xUjuZFwoAFSkxW6kq4CgKMZ689T61FKC8gJcgenpTVwh+ckDnOBS+YJAdp4A496EJWAfNkAkjoQetVbklTwQTnFTjKOMDBI6e9F2mTvGMHnHpQtxqXYpDqCRg+9KxXuSTnoBQVBIB785NNYbDjJI9AOtWUhjAswx19AakyWQBh060w4QggYIHWk3ggcnJqA0uPV92QOB9aNhLZznjpTlI45IB606RtqYQgEnqasErkDneACeh/KnIM5JYbfelwC2QASBzx1pquJMoQcZ546UCYvmEsQDkdBmowGHAPbFO8ooQVJJJxmgkpnB47YpE3toQ4JPPT1zipdwbIwTg4JIqPBkIbbgj1OasQYZwSM+xoFYjdMLkEg46Z60sPJG/rjoKWVArgknIpwUbSQcEjNMBJV2nIJ9uKlEjiIAkbgKYuWXnnihgWYMQSB6UmBKh28nAOOARmlUnbj7ueelDOW6A8eop6zb8AfKQMHA4o0BJMao28k5PrUJ3buDwTxmrKESHt04NMlULzkUFcqexG6uSu5geckk1E8fmOSSQKk3HG5e3Zuc0Ek59famTYjchMYGSPSlPzKM8c0pX5CSevbtTEbAKg5IFAiRBlsk5FKwPBVjx0HrQq+WOccjOAajYEkY4wORQUTI5GAepOajdSHwc5PQZpJs5GCcgDkUwSkMQvJ9TSFclVtrYcZ7CmgKzZJIweAaQ5b6+1PCKQScHHGaLAid2BACnn1FRoxRwCQSTyMU2NSvIweuBmpMBchwd2ASPWkdEWOKEk84OemakjiIIP3gPSoiQBuAPHYH9akSQkdcL+VZu5tHlvdosRnegOSBnG3196R49iHGSM8Z5IpgYbhg496d5zFSnBGOo7+9TdJ6nU9VqMCHgA9uc0wOFPQjHBz3qXBABzzjkGozu7ED6jvVX0ujJxW1hkhBO5SMscEHtTTlQQCeO1Spw5yMkDBwMVGAFjJOSM461XMYONth0LpySMEccDvQwCuCOATyBTVXGCOvfjFPVwXIxz1z6UdRp2Wth0KAyD5iD7HtUsrB+hC46c9aqtkE4IAPHpUrn5cDIx3pO+43JMkeQ8EDjHOBTfOx0GBnnii3kLKUIOcZAHenBlMW0LnbyQD39KS0BOT2ZJE4l46EevFPWTeQMlSOuKYqgkAcDGef5U8YBAI4A6e9JpM6YP+YnSMMh3HI7Cm85IBx3FICSmMDGOvcUs+4AAHpyeM5HpWLVkbynpa3+ZPbuRFk8E8HIp8khAAzyDg8dPQ1XimKrkgE+9WomDIAQpzzmue6UjqhNzhyLcbETgAFQwHU85/GnRTGJHVxncdwOeRUAY+YQoB56ntVraq4QLgqflyOvvmrlZ7HXh1Lo7CtGZcBXAB5IPX86kdguFAJbGR2qOMpIhIQZUnkjvQrMHJONgHY85rKzR2Smo2ae5JbhnQA4BPOAc1ajQoxJYHIOWIzgewNRCcLxjHAp8Y3AOSSVGMZ4P/ANepaUup103CDUiVj5QXGMngZGc0+GLGGLEE8Efy5pqMu4FVJwwxuHQ9CeamP3twJILYUcfdxS5YJGzk5S2RKYHUkAkKx5IIqRSUIABHP3yeR7getC3DAFedhAByME+1HzYJbLjsSRx7VyuLi9Dvpx5tdxM7PQEnk+gqGdycbBlSOT6e1SS42gjfuB2kDoR64pUhV4nTGOOCTWy7N/iRK8G7aXOjmKKo+YB14bPQntj/AAqtDE24lT8vOTnoT6VcniC4xycHI60hjgjEQOJAQG6k4PoT6168bJ2aPzONRQdtBcnYMjYmMHHPPrUeSFDncR1CintnzGXkAjI3dR7VDMoWEIr+Y44xnkexqnPldtzqhOM9Opf0ydJpkABVIzhR2Ga7rTkxbqQxGeRk9K4nw5YO0/CAAHkkA8nr+Jrv7dEjjAwQFHcY/ConZ20N60oxSUUPLPJjJ4UkgkDjPU/pTYbM71kbcFyAzAZ4PtVS/wBSjtuAQXxgZIOM1PY3cl4mSu5VAz6ZrnTbdjJUalua1ifbknjGM9Dn6U2QEqWZd3GVYdjVuBBIjZwMDODxSHMwKZxgYXjP+RXRyt6xZlUburPb5HPPZNuz91M5ABq9BbqQCCAQO3erEkYiwJCCCOcDPX2pXUrICCCQNv1/CtORfaQLESS5Rk1qfIACbtxyTjgHtXOar4bF4xARQ5ByQvOe1dpbIJFUNheeN3b3qVVRgz+WenKg4P5+tROmu7R30cfUp7fmcfo/g+OBmnmUAsQF2Hnj1z0H866dYAFUqMAAYxUrIksoCrJFlRlWOSQOgJ71ZhiLBQTnjJ9vb/8AVUPz1FXx9XEv969TKurSe9ZEQMRnlVHWtXS9ESz5lV3k/iUkDHsRirkcCBQhG0AkkjsT1NWAihQYtxXAxk5J9/em5cr029CPrMuXkiI8TsACAOMAA8e1ZkumCc5lx35YEAkVqrnG1geARg8U2RQIHJUgKOTjNc87p3huwjOUdVuVLazMIAQA88BjgZ+varZUsASygYGNvT8KhkbzEXAJZRx6E0gYuwOOB3III9qtQlDVlayfvPV9yV3WGMgAu2CTg1i3XiKKzRg+T3G0Z4q3eMZVOzKkZGRwaxY/D8tzP5khKxA9yCT7Y6/lUuMpLoenhcNSqJuq0rG7p8zXahyxUHkD69qnuIuMnGamt7OO1tlWN2JAxufBI9MfSo2YkkMwYk8AAjHsc1fJHujgqSjCd0lY5jVtJe5YtksDjAx0qhY6Kbd1IyXYkqVOCh9a7eK3aYkIm8gHt0FUVVQplVSrc5UrgjHTn86zhOClpqzqWNUI2uWdJgWOBY2c7wOXOSSfpXV6db2xYpsZgFGWcYyT6VyNlPskwSR65I610VlqMaqFBzgcmvUh7zu0eRXq3d2bZtjEuUJPIIU9B6/nThD5qEv1PJyAMVDDfxOMFsH1pzyrtwjcjsT27c1soxZ5r521oVbi2G7HQZ9azNW8PR6vZz204PlOh27Rk5/wrYiXfIDKC0QBztBxz6+tWhPFEqlCUbqCD0NXJKcbPdE1OZvXU+H/ABVo03hvW7jTpQWCHcgcY4JqXRrwQvGOr5G4duPavZf2gvCSagh1K2Qb7ckAomfNUDg56+vvxXgFjchWQgsX4IJGP0rzpS9lK57eArXj+80aPqH4b+JbzVNGudPCxvcSRGGOOcblGcYI54I98/TOCPOPHPhK50G/eK5Ch2LMAq7R1wT9M1S+HviF7C9iPmMHUZ4OO/WvXfiHbx+KtHg1BJC8kqksSACDgdh0FbVoqok49SMfCUZqpCOjPmvUIiZUA4BJ5A4PtVJUInORgA4IFdJqli8DFGwWHAwKx57cQ7iMk88561zpJaA6lPlSTM2WUCVud+fX19MU6K4eVhkh9vy7SO1QSQAHeAM470sbiNcnGSegNROz3MZR51zN6E8jg4ATkH9KryqHwynIAwCfSrieW20nBxzg0k4G87QDkYxniojFPSJMLRd4FGCc7gMd+asxt+/ABIIPOeM1WugInDLnOBx709ZSw+ctkHOSf0qZRUdWz3MNiZVFy3VzVWXjgYyM4B6VbiuIi6lQMYyAOp9/pWbDcOwGWGB04Ax/jVm3BkbJxzzxjmsmz2qcm3e5uQXu2QEOTuPHbFbNrfgkHOfauVimCErwFznbir0F5yAq4JHUngegJrnbad0ejTcnF8zuju7DXZY3idGOVJxntkYP6V6R4U+IOoaVatFBcGISDa7A5Lr6EnqK8U0+cvJggBB0Oa6jTLnY6rv4xgZNdEWpLU5Zv3HKS0PQtM0mDXdRWCIEZ8yZkjOMqBlj/j9a8/8AEFqYb+R0yFU7V3HkDoBXa6HraaRDI4UO7RsqhiRgnGTx7Aj8elV9X8FTnSv7bvMwWkkfmQpuyX9eO1ZODlq2keZTnKk7t2R5w2yGclMBOCSRjJ7113g/xm+l3qpKR5JIAXGM+2aw9ZsbdZj9mGyMgEAdOnXPrWGZngYAjYA2cjv6V1UakqUrbo9GL56dpvc+kx418iG1uLRBNKWDBGOdgzgjHrjpit2f4hIJJWuZroLkhbedQpDepGM5z9M+1fOejeJjb7w8j5H3QpHLe57CtSPXLiWYmWVWjILcDnp61snTezPHq4Jw+CV0es6h4gttSlCSRmckBmYNgZxyNvPGe+a4bxbDbagrKiRnnAC5woxyDnv0rnX8QCApMqDDAlGfnOepH8qztY8dG7t7a3tLZsopErA4ySck4+mKxmqXRGlPB+7zbHO3lmljI4ic4UkA5znH1qJizREEBzngKMY9aZM1zdyB/ljTqVIP55psYkgtGmQ+aScZB4IPSua2rsdTlTSvCWpjamjINrAgqTgGufuYgCTgjviuvltXbPnrh/vbSc4PpWLqMAjwEA3EFsdMVKioWvIxkp1KTVr+YnhLVnhuhGd0cAbnHuea6LWLdXdnQhlBO1h/EOxrgpFe2uUkRsDPXpk9+K7vRbg6hZBZCCVHy7ucj1FdsnpzRZ8lODpNxmifwx4oezkA2hwr4IIIxj09K9Lg16PXFAgtZZZpV2mPqUGOTnPT1zxXkV2HiuSAQSDlmJxn0FdHoWrPa7XUl24BHHKkjP5V2UZqUHznXQanGysn8y14j0Oe2vblGBQhQSFI+bnpXNXWlvGoyBwPmOe/+e1dvrk6XOboMPKDbUVjyAccH1PvWHJp6TwO4GdpBb2Jridup105TjuchIAhBUtnJBXtihodoIQlV7Bjk4+tXb63EbgkYA7DnNReUjIHUHORkHjNckrrdHswjJW5tTNuIVKbi2SGGMjFIFAwFyq56fWpbiMhgACRg5JIpgcEgkLuXgE9aqMpRViZqEpJr/gDHRAxQfOcnkDr704RlF6cVJxjLfePUjvTQWfKqN+epyOPY02rJFqHK76EBIAwQvJwRjINRSFl+ZCQM8cYxU6IzAccenpTZ12KMkDnBJOOvao3K5Oe9mQofM3s2Bz09aYz7ZcDDYIyc9jRLEmS7p8+c+hBpquig5HFaxSjsRTm6cveJnKvyCc4yMd/xp0OFwFJyTn5gefaqiZDk5wDgAntzV1c7ssRkDkk/pVe8tbB7s5OViYZiwSAcjBGKQSFxs5ABCjI5+tKAZQpzkEZK+hqQMGUII8BeAxPJrOcZS1RnepFbNksQEkZ3kIFGAPX6U6MpIgU5AAyO2D9arcxsuSoPOVHoO4pykE9MHrj2qeTRalSlCUeWRZaIMijsuMY5x70z7OBHkSKGJwU9R6/T/Ggykjpj696aGMe4OQQ3IIOeKIpdTmkuWzpjT+7lVRGS2Mknj/69OkYeWrISG9COMfWlUKJC5BIYD5utNdWBJGMkYFatKKs0c6lJ63Kt22HR8c9znNCsHjbA2jOQNoOT/nNPm8owmOUtvIJG04yR3z6VBCqyNGSAzDkZ6H2J9KyUddzri+Zaj9/OSck988Cm+YCuUQlehOac6Lu5Pbjmmq5QEAD2ob0LUuXd2G7h5gBcKW5APNSrJjJABGOMikhURknjB7YpzkGMDkkn72aXmaOVrNXGKwQl2ckMcAMehpTkgnABB4zTVU7QpU4HNAJK5wQASAGHNaJJo2jVVrXGLtyVzuJPanxkDKgY9PU07jB4zyG49R2oWUjIIIJyeBgAf1OafKktwjBJe6xoyJCQhVO+ec0yVgJMlSd38SjFTvKY4SCWCg549TUe75QSOKydl5jTaXLzEcIJkbYdgJP3ucCnqI1cgYZwORTWZFw+MbepBOfy70rRo/zj73TcOOKLtip2d7DkZQXxjJOcY4+lRMojPXtxTiojUMBlx2A/WmyZZQeQTg8jtSXM2OpzyshvEqgkbW7hu1KHLlFK7hnAGelKVG3OccfWmLEfK64A6bTzirUe5zpz5ly6iynJXgqW6KajljGcE8jqPT2qTckaHBHOevf1oQFgQv3gOCRmk7dDTlvZNDCjyJycE8hmHBHpTSNiEdDkc1Ku4SdyGH8R6fSmyRbphjgD170nZE2ls+g2RAy9SckZANOSEOQcsOcnB60zy1LOgbJGM54I9qdsKcAZP8ASrjbsZqpZ2YsylMnOOcZNMAVlZckFupA7U5n4BIIH3Tx6dqhMTmTKYIPJq72ZEnrcekhMjEgED5VB7496dM4BJHUgZGcio1JQEEk+uRSJFh/vDKjkEcn3H+e9U4vcfNp7qJZJAIw6FQR1yM8d6gYjKZAJOc/MSNtOEGBtU4GOMiklbLjtgdh+tTsQ5SWr0sScsS465xgDoKcMuSMcjo2OlRxb3zjAX+Zp8JZmLAkYyCMdalt9gjNSXX7iFsI+B1pcAxgDkd2zTnQqCOBk1CUB6ngj860Vkc0oq9iMkR5AGRnuc0ON23BIHTI7U3HJ54wc4FDZVQ2MjPFUkznejHljGQASBjB96ktIzI4TBJJ7UxHBwBlO5BGfwrd8M6IdSvQZD+7GGAXg5+tachnzO9onX+C9DNvGXfBkL7gcdAB2r03S4GIUgKMdlNYWlWCW8SIPucYycn866jTlZcBMEk4+YZ4718/XxD5t9D6bCwdl+pt2UWHBz9QOK3rSMs21Sduc9O561lafbNtI3YJOQTzn/PStyxgKSKoJJIJyOenNcTq31seom0X7a2yAHJGMZbGc+vFalmiRqxYknIx7VShBA4OQauWvz53gls9T3FYTg170V944Qb1ZeikC+nPpUykbgcHAPIxnj+tUYnBJJBwDjoauQ3QB2gdORkVlKo72cdDV8q1sySWPaScEkn7w6flSAKoznB9DxSzMoGUQDJzhT3oicZJdBgdMnrUKTTu9jNLzBodrbgWweoJ4FJMAVySMdCKV2Mikg5wcVTnl3jaQQe3HWhRdS7TCMFfcS5YFmIYkdgfT0rPnmPQHk9KlkbAwCcg8iqVzcgA4GTwMCnBXTszeLi3aLIZrrDY6+x7VSmkDSEkZAPX1qaeRWTgBmxzn+VUJHdSMtg5xg88elVeo0ktV5FcpWvZewQj0zisW9uI2QsMBxwQKv38yqdpIGa569cDJBJH86G3f4WkbxXMZ2pTDkqPbHrXM6tPwzZwAOdx7Vu38glX5TwOQD61ymrkeSxIGFOTk9fw9K6lRT3MKsoL4nscxr0/kRIq4CY6e3tXCXDmedwcZzjIHQV0niG586PYGO78gPXFc1Arebg468c9693CwcYaanxWMlz1Pddjv/DvjA2VskEpMgACrggYA7e9d/Yarb3qRmKQupUk5PQ+leHRud2M4H61radqU9gU8uVkAPC56468V6Ccj9CyXirEYVRoVlzR2PYTc7p0AOeMip2lkaNiMEDAweAPxrjtE8VQXgzKVidRnJYAFc44z1JPYV1k0wktx5RDZILY+vPHc1fvNWP2XB43DY6mpU5XZesjiEOdpc9gM8VeSTfgEflUenw70RAAGI4ycU7OybkYAGR7118qppcx31XGyjsXQwCH345/wqJ+XRSpCseWHOPf61FJKNgZ8YU5zS/aDPGksZGQ24c8VtaG/cpuLj7z1JJITsCk5wcAj+dMKBGKkZ7dKmVwylwWEhOSCQRTJN7s5GCThjgDv/Kpnyq2hcXzq0mRyxloxkAqSV6dfalRi2RkEAcZH5CmYIkUcdcnPYVJIn2f94zjDEnPp9acZNu1tGaRTk+UkESsAQcZ55GKGjO4YYgY5BPQ0kT/AGhRyAMdex9xQVCEnJz0HNKcY3saNcrtc1NPVpYDFKoAGVAPpWnBIsSBd2CDgADOB71g6VqH2aV8sJYnTbwehznI9ai1vxhYaC2HlLylclQudp9D6dqhOEV75FSrCEXKbsl1NSZzFfgg/Iw288AEe/vWV4j8W2mkQhXmDy8/u1YcemT0rzfxV8ULnUMW0DGCMHcSvHX36Vwl9qc107NI5dj1Zjya5HV5X7p+e5pxZRwsXDDS5n+B2WsfE2/u3aO0draLnaytnHv2yeTzXqHwl8X/ANo2hWWYSTADczOSeO/ua+dNy7dx4PGBnpXZfDbxMmia1DHK2IGOAoP32J/QYrgrpzg1I/LKucYjMKv7+V2fZmjXgliUgAE989a1UJfLFgFJyQR1Pt/hXE+GdZW5t4pA3XADA9CeldnbEuAcYXHrXzk7yXKwsStuVQEOCcDIHT1oEQO48k9eBmkZdhGOAac4AwByD1ycVko26C93e5C0IwxwoBHXGSRjpTECcKDgnoM9qnk+YGMHnGce1VUKpJnAOfbrVScUjdSTjcsmQxggAEduetReZuAyCpI6E9KkK8ggZxyBnrVaYv5mcYHoTis1K/QS1RMrncFBxTy/TABOcYJ/rUaLuO4H6EGmOSWABIB6nGcVs7KOmpUUtpIlO1jnBBJ6YqUAgHAJOOnSmRFPL4OeeCB1p5DBCew9+lRzPZFuaatYYjqZMPwPekDo4DqCB79qgDFmBDE88ZGKshRsOSAPSp59LMyk7u1hGdTnBBwO9RkBWyrgkc5H9O9IFAJIyR+VIQCMr+INWnHqacsGQyfePO49SAcn61LGrvkZGMdCMcVuaN4qbS9E1jSp7G3vrTUkC/vRg28gXaHQ8knuV4+oyaw/NVTvd9oAGWx1P0p1OWKVnqRafPyteggkWMEc5pgXzCWJAUnHTHXtTWjMrgh2GDn6+1JIhMhAGwEAjmhw7fiat8vupjsDtnA7YqSBY8FTjJ7k4qJgIhnJznmojzJ/sdaxervFaktOTuid1CcZ4/OnKSFwuMYwP896VmRlUAbRjtxilAUEDLZI6nvWiSveTIb5dJXI9r5+UA5657e9VpMycgE7Rk8fmauSLmPaDg9ARVZiVc7gADxtIP41ckkrIftGtCjcXAEJG047NXA67eGS9dYxkAfeH97uPpXe6tiO2dm4XsFPNeWapqkNvdSRh1VySxTcMjt0/CvUwNGM5qTZ73D6hUx8ZVFt5lZ3IUgk7s5BoUMYiRktkEMDjHsfekEolYEnAPfApHwoGCdrA8A9MV9RzprlvofuMqkJpFO2kAubklSZEygB7HGSax9Us4prkO6LvCMFyB3GBWpYtt3yx8lt2cDg5qhfZLeaoJywUnHTms5RjKNkjKdKFVJOKLFkpjs4lySVUKAT6VJGN7MSpwRjk9PpTlBihJI39goHOO5pRKCMnC45GOo4/nXXT5o2kaR91WihrsmVIPygdMZ5rPvcSyuclQwAwvGMVeYFMkgA+ufWsp7gS3JBGdo65/Spla90yG7r3bluFXKgsCQOhHf3q5DJ5WASCOoFNh2iIEnGMA59TUgRSV5AzgAmiKTV0rHTSUZRfMNu3DxDJHPDD1/CqTklSfmIPoelWJVZAQSCfVRxWfI0rRkZyAT36Z68U5x00Mpu2kWc94ox/Z0oyRxnAPU+n61m+BLsS6fArsSFyOeOQecfyq94jDGylAcHAzj19q5rwhd+Xcy268IrkgemeteHiYqas9z8l4ik3XUpenU9g0+cZLAkoxBVSAePrW9BKsuBs2kHJrkNOcBR5SFBgfKexA5/Wuj065CSodwLcEg9vavFlRcou8tj47kg7s6GIkQE5AGfrVuxy4HzsRz1HSs+LEikg4/GrcJZACT8p5GPT61z600uZKzOdqKVkzQCgOGzgj07H1qyHG44IAxwM5Oao+aPKONqluA3WrEDFJATweBgjpXM0r3TKSTd2yzG+45OM9uKY24yknKgjgDv6Gjy1UYQcnrQjbG5wcDHNR7zdv8AhjRSSewjHvgZ9hioseaxz0A4FTOUbGGwT61XLg84xnrSlzw6p3Ca5Xe34FJ5SS33gMlRziobj95CEGCR/F6irk0YwQuCcZIxz1qts3MFJxngZOKIxcY3b0Odc09TLnRmPByR1rOuwXcBsknjPXituWAorKW4JzyPSs2ZA2Cp3DjpWv8AdNYyi9zHuYwEIGT2Ge1Yd1H1Bwp7kg4revUYEhWIJGCSc59KzLqGVXKuwKjooGcDufc1tT0XLr+Bg06Tvc5DUrcLISACSOBXN3SvGSc/P6EV3GqWPmneCSMdj0rmdSs3jCHCsuecnoK7YRjo7ag5yTUqZUtpBLCEIbdwAcZH/wCulnjaNM4wDjrzVRDJbtjeDg8FeKvJMZcB244IwM5r1IqD33P0zLcbDE0EupnspVjkZ9zTWbBPU/StKWMHIB3EnPSqUkTB+SCp7gHrTcprZHoypqJGJT04IJzjsKaoB7Z9fcdqR/lOwDOeTxz+dNKFCCM496x57y2OezsPYFsEHjuBx0pDKFYYyoJyCeSPxpOHHOfWmY3jG7kc5roUYozblbQkEhB45GcZx1pMlzgetMD+X/DuPajfuOcEHviobS2KUnazY+UyEjBJA6454pySBAQwLZGAOmDUJYqeScHipB+8AJG3A4xSvJXJbTe4jDzF4OAcEgd8Um0/Lz1PHYVIiBADgkk9M9BTpACmRxg5/wDrU01Ldaj5brmREZBuC5+brQTtIYZ9+etJ5ZY57/SpBCSBzzyMD/Cp31sNX2Y/fvU9c9eeeKTyW2qxB2t0J70+CHy8A4xjjjrViOJQwDZIz1zn9K3hHmW5a5nqyHaAUOM4GDnmniIqCSCQBxz+VTuhfAUEgdcDkj/CrEYEYwDkYyCD0PrinzKPY6FBpalNVcEk9B0HvTxuCjcM8VcRFRGckHdg9ec1CAJSeAAe/Sqi76yKjCKd7hGY9mSCDjI707KrHg5+YfKQOAfXPaotoUgcdcEL2psm7aAMZx0pt32RVkktR4UFCN3ToTzmo0iRWJ5x2+tOL4iIA4xnIqJnK7SQQDyAR0oVurIm4pWHydDv5GOg5qNj5oBxjA4zQZzjay8AkjnBBpFkUAhs5PTA/nVtKxx1JRWw0pzliSR0A6D1prlRym7PUZpx2xpkHg8nHrVaa5GdruMEd6d9LRPPrYiFNXb5Rks5AkL4cDv1zW74ReSS1MjuXRifLZgOVHQDHbtXJXN7BghpVQZ4ycfhXXeGI/P0uJ4CI0DEMT0XHbHqea8zHSlGlytH4xxrj51KSjGSauSeJtRfT4jGMiWZQAF5NY2mtd3pnVWdImCq5VimOc8EfjxWxqy+dNFAgZ5ACwlU8JxyCPU8Vb0ayFpGAcEnk4Gea8CLVNWUdz8ZVRRVorfzE8iKzgSO3txHHvJODnAx6/5604vuiKnJGc47VJcQB5CQMnBPynsOTVOacxQCVMkYO0Y4I7n9OtawalpIw20k3cx9XG1yBhyoyyqMkA9MmuW80F2bHysflK+lb3iLWxInk2wiaV413s7EZ6EDjsOlY78xBMBCCTnGP8jivYwuHcYc0nufUZZTdGSnLYYjHeHBIz2NWWKOA2DvBwcjj86pq4Ug574OKnEkaKXZlVc8sx/IV0zTSSPuqbi480n8v+GL1qUBIyTj9KtowIJHQDBFU4JN3QDIHPNSQtlmAOTn8q4JR6pHbFaXjsSrIBliM5OMioDGrDcBuByQc/lVwH5OSAPQnr7UwugUEBQR1wehrS7SSZoo6WbMqdGDcHBGe3Ws+dHyx5PHQjtWzMQSCehGQwqhJHuc7DvA5PNb03G5wYihHlbjqzQ0fXZkhVMl3AC5Hcf/AFq7K3umuMCaQvgDJ68YrzcEwyB4zgdeD1rpNJ1XMARn+cjBNdvNbbU8OVGS3Os81dqKoJUDGfSnI4f5eDg8kcfjWdYuCvzON+PXrUnmPbsMIFDdCcnI9ea3hNtaow5XHUszbAQi8rnnNQXSEyqBwWycg9BUm5mBxjPrSIdwO48qOlbNvsZ8t3e5AzPE428D2rRstbRMeY/bGWFUHi326SuQAWIAB/XHvVGe33KxYB1Pbpx6Gjlb1SKvJLmi7s7IzxX8BIIYEZGehFc/rtl9nVZVAWTHytjOK5i11W60a4ALrNGxXDICMDp0Ndnb6tbazbxxgAOoJIBzk1SfI/3q0ITk03fUxYtcdlMMqsMkfNn07etaEbBl25wTggjnA78Vk6jprrdLNHIVKOWGBgg9BzWjpMqFV3sCQOQeo9jUzlGGkHuJS59HuX4J1jOJQSAeoGT9QKczmSMHe0pxkFuPoMdqhDAOHK5zyMnpR5o27VIUA5AB7041FJW7GEoNvcvJKsijBIA7Cs/V4PtKjacMeNzDrRazPskjIMQB+V1Iwc+1PvATggjHbArelO+xi07kWgwPbsFIRCBggMeQPXP0zXSuUkiGScnOQRxj61xqubZ1I+Yg5BJJxWuuq/6OqsuxsZyT19x/Km6ik7NGcajb5TJ1BDYXTgOzo53KvUgd/rQyBk3nknjnrS3uJyHIBPQHPQdaLQ7wGwVJGSGPNcVZRvsdcLXXMUjYleSWBGcPgZH0qsYxGSikhz6DrzXQyFVUkgE44yeDWZeRSRuOM4yRgEZ9a57XZtLllIzp423KTx9RjIqvMGD4AJVhwfpVt42L5G489xTo7ZtoAO3A49qV+kTOUteVlEg8o4AJ+YevFOhtfLP3gc5IGcVqRaeCgIyQe7CmjT5DKEALRZUrk5IbofehWfxIuMqS0kiNI28sjLICB8y4OP6VchiRWDdB0+tX4bHamx8AdyR3p76eIIggbzExuBwcjPY+uPWoSfNpcluNyJvlywySo2gYxUUu+RVIwoPOT/8AWqdYwm04LICMYPQnjNaSWitFucAgcAA9K6Xe1kzRKD62KVo2xhkj0+tXi6MhJYrgHJ6hvbFRbUSN40ADFcZ649+aGkWK3ijRArLyzDncfX27cVzcltTKfqNd0IOSxPXPrWfdTGJflyee5q68ICJIQAMkAYxk9/8A9dV5IhcE5VVDdVBzxWiTtoXGTtZFfTrpjOyvhGPzAZwSOma1X2lcjBJIGM8n3+nSq8Nug+YoC3ADd8VMDgAoAUJIByOo68fj1rN1G92Sm5dfwGlisiAgYzzyQf0qyARygAbGMkcc1TdSHBc4JPAA6U+SRWbcrMv8OTxnpzj61p71mUpct9iR5yqEKhLg7cE4+b3o8wlcuADgcehqbDAhJFKlDjnjB71EbkJKc4O48Bjk4A9azj72pnKPMuaWiDh1APJYd+aAh+VQ6hc4JIPHt9agkYGYhXAGeAQc/nUsLiVApOZAMkjoT/SknJ6I5ElfqxJVCsSrHIJPBHP/ANb6VNDICgIOSwwKrQrMS+9VGG+UA54+tTsX6gAY7dK6Elb4rHXZvVNoZKXHRScddvoOpp08QktxICBkgAZOSOTn6f40qPx5gI3YKkEdjwaZuG0jOSw6E/piiOmkdQjCVtJbguCQpIHGetI7LvKxnI6EEYxSMAEQLtBB4DEAZNOKO6q5+Uj7ynHHtW/u31/MXLbcgaMiBlUgOTw3XjNOX92hJJyMUszMeACBngjv7VCzB1HmZGDkA9jTdlsQ/QZcYliA5IB5PrXmni99t9kAryQOc8fWvSXkCc4JHf3FedeNB5d6ExuJUljkHB7Dj2qoO9yVaT1ZydyqOAGAwpyATmnxyDYcEA9QR6VlX10dw45HyjikWZjtUnkDAzSaLTS2RoT3YC8nJP6VRS4JJYnjPYZyKuR2gMgDIH4B6fnRLZojEAAL1A9aVomnNKRUMxnkGQR7gVKIhgAnHFTCCOLDE4A5J64pDKCuIiCByGIxj3o9EPkdrtjG+6QPmC9RUbTDY4UAZGDz1qM3GNx+5xzn1pkSkwkg5bOcetPm8hXRF5Tvkkc9cGpY4wW+YhSBxQu/I5GCeQOamUEjGBgdSe9Ij0GPgKxBJFIjkjByPxqWWIKu7OCO2eCPSoeA2DgZOSQM0yWnuK2JGHJwPU0hVS7FGUepYgdPc0LwxyMsenPatPQNbm8Pag17bLbSSmCSDbc2yzqocYJAbgNjoeo6jBwaEiTO4kCkMAMcHPBodiVIJ9siooV8mJYmAwO+Klb7oA7j71OxVymw2g5zgHjmmgkMWP45qe5QR4IOdw7ComVZMDnFFhrewocFMkdehFJsUKXyCQaTO1gABj0pgfLjgfQVI0yVdhJIzz6imsMYUEketAGBkjIJ7U4Lkc/getA3d9BpUqSTjJPGKdgKmccnpxTGypBx7A5pVztC8YBPBqriQAFyc4APWhkHzADoOMd6VSRlgMjGDxnFNSTIIPHPQ0xaMiXJz09uaHkKNgA89falZ0Y7cducCjg4Hp3pC0Q4ljjbk56j0FSbQzEDJwKjhID8n5cZFOJ2jIJx3NMQ4AocZxzk08zBSVIIB6kDrRsDsCeRjrTZVGMZGfrSK1Ww+JhL90ng9CKEiG8gk56ACmoRvUA4APbvUhk5OCcA5OO9L0EC5QnIxnpSHDZ4JYEfhSj52Vyw29dopVbEhOQM8UJsLELkqeCBk+lR7tzEAsD09qnmgICksCQc0rREoenA7U9Raoi+VxgdfX1pkKqrEk4PanxqG4Bwc+nWoyoRySevSgCRTtJBOc0ZyxOBjpnPSo8KHBYnBHPtSmTkgdMUxCAgMMkA+mKfkcgcZ7YpI2BPzgHPqKmaMMoIGM0rDIJFKknOD2IFNU5PUk/SpWTc23Ix2OaVIiAScfSiwW7DYCwlwT8vpVlyCfr0z6VAoKvjjPfFOBJkJ3ZPUDFBrTlyki4L4BAB6gDrSIxRyCBjNNBWQjn5h3BowCx6fKecHrUmt72sWVI4IyTjoR2p7AK4JGC3oMZpqvlQCeh7U5QM5JyOOvNRY7IKLsPaL5ccZJHSoVUB8Egknj2q75gzhUJJHCjqPfNRkDzEI2knnB9qi7NpQi9UQ4KsQASSfvHmmORnAAyf1qXZ8xBOB3A4xTZWVXABGcdqpO6MJRS1GBTtdmIG0gYI702QADORz04pqbnds4Azxnv70m7ccHH4VVupg7NaIcCPK5wWJx0pjucrnOOxpJAFOAMDOQRSbhkA8nORjtTsZN9CysgQDAJJ6mgsQwAAGT+lRRqCCCckDOPWnFVLAKD3+8aYrskLFZBg5z3FS5L9OhPrmqyqCAQT9CalRSkeRjA4qHoXF2ZaMgVTy2ccjHSo0ky2CTt7DHSoBNnG3GQOO2alG5iCQAPr1qLWOl1XJp3J41C4csQucEDmtCBUyQDhCDjis1QUHAKgH65qxBNwqnaDkk55zWU9tz08PUXRWGSRPG/B4zwcZ49asliFwDn3FRSFlUDfgjuf5UtvIM/Mdoz0Ixmpf7xbG8FFS938ydX+QjYcnoB3p8UTAlSSMjkevtSKSCASChP5VIuFUHAGAQDisdzujTT66jUUtKCCCDg57VadtpZyQQAOAOvvVVicAhlBHUEYq0kpwinBDDOc4rNxje+52UXGDe/4CtKDgAEIeDk5P1FWIij7UPPHGOpA9/xqm5CvtGSTyBjp+VWYHCqCWye68jFQvd0N0m5czLyFQwJ5UdVJ6+1SllcADAVRyOlU0wMsSQeoAHWrkKmZtpAI6jgDn61zP3nY9FSvHmvqI0akAOu5VIYbWxj8aFUd8g54JNSGEQDBfOTyufu0jqqrw+4A5G0dffmtuVJWa1Od8zltodDPI6MFKhl7sT0qu8yKNzcA9D6/Sp7mdC4AIHViCQPy9T7VUeUScOBKgBJDEYx6V7ab6H5uubZsk2nzBjIB/SpjDlSQu7aRgLxnHfnmqEFyZGGCAAeQRn6Vs2rgMpIyMHIoau7yKj3udDodsYAMYIIBIznntWveSSRxrsGfwyBWRpEybiEyTnnPTOOo9K6WKMSxgkfIuAWPqe1LRq0dGU6iWjOastHOo6gokOyNnzIw4xXVxQW1pp6wxJIku7jJ3Kff1BIoJigARCCBgbsdaGkZiAEZSAQGB4/+uatRSjZG1XE1KtktEiTyvnzkkNjGAaawdM5XA7+tWowXQFAQV4/yagdiGAY8DpnvWPNKm7Lqcbi1eVyvI+GL4wMYGRnH4UpiBnQ7QMjnbnBPrj1PWpLhQFjJkBDEkhe3tUMcLFyWYFc8L6Cunk5tXYqDT1vY0oIxNkFAB2Y1ZMYjCkJvx1JHH0P1qrArCLOcIDy3r7Uy91ZdL2OXaMv/AKsqCcknr+Y61MnZG/K5fC7skdG3bgAR1OO3tTo4mlO0q20ckg4xiq0d+bpgwBG75vSr1vLIwZSCFzxn+dc+vxO5DU+Vxat6lvaskJIONoB3Cli+TnA6cY7+9S2/7tQSQEClVUKO55z6n3601gHBI4AFOM+XS+pMW4e7dWFLGRXBGS42knrigEBNjYKEYI/oagjIMgXDAA5BzS6jKsUBBLBT1NU9VzM6ow59gllQZYcqAWOB0A9azG1+AOoRlbIwDnI6da4TxV4ouVkeGAiMMCCSTtI9OPWsK21h2cbgwCnAOcZI/pmuCpO1uXqfT4bIatWn7WorHr8dwlzEB8uSOoPNWYgqheQDwQc4x+Ncl4dujLwCx3cknofx/pXSRKx4C89f/r102i1ZvX1PLr0Y0G4tloSMAeCB70qsXUYXIycDHc96ZAzSoDkFcfnUqzlFIQgEcE4ziofKuhzLm6jQsse4qxAY4bH8jVO5jLsDg5X0J4+tW03SsTISIgNzEdhn9TWLrOqy2qE26q577mxx6+59qxc1BWjsYxpyq1OSKQ+WbypDnHXjB61LbXgZWAl2lcEgcnH0rk4NTnvJAXZck4ABzW9BGyEMccgYrojNyV9jpxOXzopObN0avsAUuRkYya0/t8ixjfLlsBS47elccbkI27kkdR6DvUia7E8sYWRiWyCpwAPQg11Qcd7/AInEqUl7252a6k/klVYuWGCAcZqvNeyvGVDBXBGfcVmWdyD5jBwHUDOWAx9Peql34gt7VykrkkqcBSMk9qaq6avQKUHUlZRuy5q1oNTtDFINwPVJDxyORXzF4z8Pv4Y12eAoPJeQtG/cDuB2wK+itP1KXUpWCBguOVBJHucds1xnxY8LRappS3KDZPFllVRnI9c9655z1vYU/aUKqko27nk2lagwI+YbWGDzjIr2T4ea+tzZS2DSs7sAmJVBBPUYPr2rwFJVj2MVzzgL1weld74M16XTJ4iNvnK25ZM/dPqPSuilNNbNHpVm8RpJ38jt/G3hJ9JVjJaNHIRvjyAcbhnOenAry7U2MIaIxJIGBUhlBxke/f3r23xl430HWtGitL+XydSTaSqtywGMgjr/APr+leS6ulvOzyxMHiYkggHgdhUzjLdHixozhJxcPmchLEq5JwoAxj+lVGQrkjAHOM+v0rYu7YSnlCD/AAk4rInxFKY2B+U4J9KwUW9Lm8aTj8Ww3zzwDgDGMj+dWoJlZiDyMfeIqkCpdsDAHA561NACgGDgZyCDjmi2ty+SK2JpI1VmLHIJ6elU5Ymik+UFjnjPTBq5FKsr4K5OeMnHNIXjCl2DFCcbdpz9fpVKPMTCTg7ojG/g5xgcc9asRTspAIOcc5PeqUjGI5wdh5B/pVq3dWBJJJ6kda5JQs7nuYerzLfU0lmDxk7gAoAPGM981btpwWKD7+MgZrLhm8s4xlD1B71cWZAFZBjpg+1Rzanqwm111OgtLjdtCcBMKQTjLdef8a3tNvUJBkXzEz3OMGuPtpwZCHY4JwrA45xWzZ3jKqhAxKjkHByfb0quZN9joaSW7PX/AAfd6Qkon1YMbaIqyJEuWAB5wOvP9a6D4h+MrfxC0MVhEILNFASIHOOOhHb1/GvJLC5hu4dk8k0L7dwEY5z6E9vwrqtHmtmeMSzBUxjk/r61Kjzu6OTkjdtxbaKV1pZltC7HYcjb9O4NcvqdkIyGLEHqFPpXpF3oV3coiWT/AGmJmLZTJG3HJHcD61w+safOs8gcqY8kBlP9DROE7+8ilXTfLf5GHFAqFioJcnk5OD+FXI1uZI/Lh2I2dwLkjB/Dmoo28pyOpBxzWvZXMAuIEkQEO2GkHVRjr79hV0oxvaSN3zSXMtgtdJ+13KPG5uZQCnCnhj1GD+Wa6fw/4AS7uSdQgvraNcqRDbh85659ODn8K7Hwfq9hCY0byImRhlmhUgqfcjJPt9PavQI/GllZxOqSrjG0+UAo9vxNdbUYrY8Gv7baOvmeH+JfhodFZzAUSEkYaRixI7Ajtx+tcHdwCwuTC5Kp0IUY5r6E8Q+I4PsJuCVguZAdsUnJCjoc+p/TNfP+uKJrxmJJkcnGO3ORz0/OuOSfc6aFKc0lPW3chuLJPs4cfMMZHOc1zF9EJQpEeXz82RjFdHp94GQK6koxZcjtjrWbqCqpIUE4PUHkVxygm0epSpxT1djkdRiIckgsAOgAqfw/qL2l8hJOzPzAk4IHt71bvExFsB4GawbiGS3AkjOGJ4ycdOvFd2Hly+6zxczoQlLnid7q1uL6JJIhyy7doxg89c/pWTYXksLgAspzjDetXfDGoLcwiKfJUHJcDLD6VBqcQtLsSKf3Stk5GM+1at2lax83BypTul+J09u7X0KxyKSc4KsO/pXW+HfClzqenuDBJE4Ys6KOSB1JHoBzXB6TeQMjFrghyfkj45Xvz7V1Wi6vFpoMk4u3s2YCRoJD8pPQHPb2HXBroXJJM9iNRtXX9fic94qsILC6IjBcA4DNgEE1zhldy/U4wpbrg9v0rqddS31BTcvcxysCdsbAnIzwR/LBrmJMnzGO0YOT2zz6VwTag7Hr0YyaUmyvch4osgg54O6qIUSS/wBwgdcZq3csNgO4HPIXPSo44xtz1J6H0rPmsrHVKm+a9/wK8jHKgliG6HHWhYwqkgkZOCwpZ0ESNtJ3A5wTn/8AVTwMAA8Fhk/NkA9h7cU4ttA6C3IwSABvZgozgHnimzZmwcncBnb1peUZsDI7YpQshTIwrHrgdqjlbd7mcpxS5dRsikwgZBYjBHTB9DVWSIKSc4HHyk/nStHIHBaQkEkAdcEd/wD9dLIqkZJy+fm9APpW8bbM55wVVcqRCpL4CDCehPSpFOSQwKnsMdRTlj2qHBwrEc/WlbDkjA3qME0ramMIOkuW5NFcGEBsFuxAq4shn+bGOQOBWVHvjZhngn5s56VZhn2LiNnHPDHqOf6VXLfc1jVWxeKhs7iVPY4601BgAkc+vpShyxznKk8EnoP6mpljDg9DjkCsXGz0B8khjTw28ReQhADkuzYGfT60kKNeKJIwGjB5YDIHtxWtpOrQ6RMbhIYpZR90XEQkUcY5VgQfqRTtQ8TXOoxOpMSCXiSKCIRqe/RcAD2q9N0cru5WjBW9WUpHthbpGsCCUMWaQE5J6AH0A6jFVN4VVBbLDGT05oZQnLggMOo5xTUYPnkH2A6U073VwqQcbW0uLcL5inBI9aqSIYnDA/KTjC9vergTBw24eoqtcQB2BBxzwAatqNiIOV7WGxMOQR1Oc4pShYt6Z4BHSo1V+hIJU4OKl3B96qwBTDFcdQf51Hodkfe+zaxEnDgYBGKe+DnA49xigYdT3OeM1HtlfI64IyT2HendPdGkeZPTYUKUc8BdxyDnk05YN4yXycc5OaQIc4DttHQE8CpoU2x9AAOTxUW5XqbRad1B2XmVyRE+wc5PpUsxAVN+8kHGCAfwpC2DkdAMEjv9aikDP8wGVz2pStf3SJVV8K1+8l2E5JGRj7pqIgnOSARgelEJ3AYPyYOTkn8KaZfn5xuyM9+Ky66A1GUddBsikgsSBg5x0/SpFGVBGBjsKWZUAygG4jHSmqxCYBIx2rVRW7ZjFRpvmt+I1mdplwD0wRnpSzyFIiHAIBx6k/hUuBtTB+ck5wO31pMBcEnnPHFXa5vqolTeAMsQF9TxUjMChPHHRm7e1LN87A84U9AMkj1pqqC4GMAjuKlr7zNatWZEVLqylCpyeD3NSxkgNnIGeOe1LyDuyMqcgg9KZGgkRWGfm+YnGMGjlk2Um4z5ktxpbexOMYHGBnNS52/KBg9D7UoZF2qCM9hnmmSvsOTkknndx9BWnQXvayYzYVlD5PTacDPHrRli8jIS4zwSMcUbyyuA2ZFPAxj8KI8xMpALMeCemKjQHzPQYm7kvyc9RSnO4dQuOM96SVwxAyyAEMcc8/ShgGQA5Jz3PY1paNtjlknfURS+/OMY6e9SsBt3AYGc8HJz9KTGCSCxwcE47VCxEcpKj526kDPShW3uUm0nboPEjsQMZPcmkdS68jjOM4/SlLcqSMN2I9aVV2nk8HmlKy6maWt3LcBkIyHchBxnPSh5QmRuAB7+ppDkvkk7cgk4zx9O9Iz5OwAAjklR09P/ANVEZJKxo7fzDJhuC5OWxyO3tz/SoVcgYYAAdMGpyQUCkkkGoZB5ikDIOADk962UbHBUlreKG7OrDr6inOTJEAo4zknp+FMifyzsPODzmpUQyjAwVBxz3p8r7nO5aNklpazXtzHHHku3AHrXrPhTQU0+xDTI289WIORjgkCuf8B+HxMHv5VchiFQE8gDuB6V6XZQhEAIOB6Lkj3rCtU9nDTVnfgqTm/aX+8safblo1yNv+zXQWVvt2EcAHP1rOtIWaQZ+YDoeldDZRhsYIA7Cvmq1T2kuZKzPqIw7l+yVmYZJ/Kty1i34yCCDkEHHNULe2XYp53Z7itW26ADII6gjoaz5UtC1KcWWY42AwDzWjaRkuCxyT1zVW2wp6fmKvRHaSxIBB4A71DjbW2xs23pIs/czuBbn5cHoPQ0wLIJSQo2HoR1z/QVKJQ+CeBnrmp5EOB2/CspvmVwei1KojO5uffGKZIWOUOQMcMBmpzKFUAAZ6GoDl12kZJJ5PfPasYb6oacm0mKihQMOQCOSR/Sq0rLu3EEsp4IpWuWXcucEHB3VEWDrwCSDk4Pb6U7NO0evkNpRdrlSV3Z8KpA7ljzmqDnHB7dCauXUhGMAgE469fesS5chiCzHnpW8ZRirPc05FLWwSsVc9kA6k5yaz5rlSScsT2zzU0lyUTODwPvYrJnmMchYnBzwR3HrUd3TNI8y1iRXcqOdxPUYIrDvR+8Jx8oGAwJxVu4YGYPuBLHAx/P2/Gsa+ny7ZOfYmtoSVk5IpSfe5nX7+UCVbg84Fclrd0WUqqsfUg5zW5f3YimIJZScj7pOOOc+lcVrV2Ioc7xgk7eeeBXfSgpNX/A48TObpuy27nJa3IS5JPB4xnofWjwrYjUtSiiYgqTlieOM/1qhc3Jnlb5gVPUjv6V0ngu1H2ppiANpABOckd696K5I7nzWX0I47HRhUel9f6RBqWiT2FzKCC0asQp6ZFZ8jsSQcjtk16jeWSTwEEAiT7ue1cdq3hl4ZFeAkx/3QBgH1qYTstbn2+bcMTofvsG/d7f5GRbXJicgHAPBx3FdX4UuLq4vDHHKxVWGY89egxz0/CuWlUQSlW2kng5PINdl8PrUi4ec5XaQFHXBB6561vScpO7Vzz8iVV41Rpyem+tj02DNvhCrArhdpOSPfNTM4HLHAx1FUhMSck5J9alMgmUAlgQcEivVu5fFsfvimpQV9SVpmk2hQygjkHjPtQqymT5SMKMjGARUccyPu+bDdxUsLKACpPJ4OelTJRT1NL22JkcQxg9ST2GKkADOHBwenOen8qqxvvd97klSFIxgA/41YwFOcnnt0qoS5vQ6aTUntYm+ziRgc4b2OPzprLl+WyBwRTiA8X3gCSPwPpSy3K7v3gAOMfKuBVXa1TOtRtoNmnJ4CgE+nGP6VHcOVjGQTuOBjHHHWlkdtuFHygnGB61E4Gz52x2NczcuYiouXW9is7tsIDFcjHA6Zry3xZDLp+pSiZmlikXIcn6cV6qYjkYbPPVhnj0rnPGWixalpsrwoXlh6gDsSM/jXPXpzlG99j5/N8HLG4SSi9VseRyzI64bLEnBBHGKddMhgQoeW447U+5tc4RsxOpwSoycj+VWdK0R9TZY4FYuOCxGAD/AErjXKlZPQ/nr2FRVXCMOZvoZ6uvOQzADgKM/kK7Twp4OutQkhuX8yKBjuCsmMj1HvXYeEfh1b6ewu7gmWUYKrgYU9/xruLa1jh2IsZUZOApJA468+taKm5rlk7H6JkvCNSo1WxkbLexd8G6gNLCWxLMFAwCSce/ueK9l0O7DRAFshgM5NeHXVu9vslT5JQwYBhwQPf35Fd74R8QCWMAkjB24NePiqMsPK61T7HNxFlMsJUVSkvcZ6JOSeg49qIsqoPGSOcjpjsaqxXIkCqrbuBzViPcrlWGecEelePN8knpufE8jiRyOXY5HGBjH1qC5yCNoOSRyfSrk4jXGCBzg1WdC7DdgHPGKE72Z1xcbAsuXJAwCeuegpjrhyS5Yt2Jzj3pdpQYxkZB+lKCygggcj1otrYanZ2ItwhACnaxPAU0scjiQkIDjoD3NR75DLtYgqDkDHSpoVIbkgADoRjJ9apKMdUW27W3ZZUkQDKDOeQv8qJZGkQDA2nt7UrA7dwyRjkCmE70IAI+oos22kiVtdoYhXoOfrTw4KkAZJ96RYiuQetDQkMNpB9cnFQ9ULn09AEbgcDPfim+Tj5jkA/w+hqRJAE+8dwPO4YqN5M8kEnHY01FJ3/McJSk7kfl/MSxBAOQvqPQ00uFV+Bzx0FDnccgMABxnr+dMVecnBrn5m5aGkrvW4iAqOvP1zSsxRw5IKAdD3pHxEpOMIB19KF2yRgnJA6YFdEeaSavsaJue5GrDgkhgecZzT0+YkYyo6c03GHIAwRwRUqkKyqoAHJI6c0e+tLrQrm6MN6hRg445+vpTYgrk4IUk8FjgZ9KY6DcQTx6CmiEt9wjB9T/AFpqCqLUV4zVkv8AItO67QoOD0PPeqdxwmc9B1qRUIjAQjGeSTmqt0u0knJIPBJ4NNPl06HM0lKyZl61IPsrkyqpIJyex9Pxr5M8eaxN/wAJFO0criZW2mVSAyHqAPwNfT3iW6EVnKMAsVPJ5x718meOZUk1+8dG3vJJmTHRSB/gBxXqYWMotVDmlKrFOpB2LWl+Ob+ycgXBIJ4VxkZ/pXW6X8UorlWiuYHE2NodCSCfXv615AZQrkAgrgHgGrVkxLkhtoAznPTFe17WSlo7HdguI8dhJKNOXMn0ep7/AKXqdtcWYlgkQ+WhO0Ngrx+uKozXPmC1AGUb5uO59cV43BqErSEKxD/dJAGSK9L8HvPqMSPcEgqNqgDjA6GtIVFKfKtz9WyTPv7Vfs0rSR1a3KsPKLZ46Z9afs2upHIxxkg+1QTkxYUDPpxTUmWMZOdx616d7qy1PuW01ZEj5jDKUII6EnOax+ftJxxuPAHGTWo7uImduB0HOaxIJi9zggDDHGP51zVJJaNHHVk7qK2TN6BmKlWxxSCcxuRgEAdD2qNWLx7SgI6Fh3BqKc7Zk2gtmtYy/l2O1+4tx0s7SZODkcfSq00o8sgdSOQTikuN0QLHjJORiqUkpLYJ5Az0qJztpynDWclEydaTfC44U5HJHUfWuLt5GtNYVc7ATjJ6Guw1OTzYmQk4PBGa4nXX2S5iLIAQSxHT6HvXmVV7TQ/Ns7XPFykrtHqukzvFKDFKSApQMACCD14NdJZMFYluQRwc9PevPPCupm90+GVQu4gKADjJzgnn3ruLWUxkAuuwgcAcg/4V5EobnxyjCUfdOps3dwMDdjnK+la8cqqM55I4Brm7ORmI5IHbFa4YSbQecc5z0rz5e58Suc04yNJS3BIJB/Wr1tgjlgTjn2qhBcBlOUyQd2RgADvxVhZWZBgcE9RxgevvWL5W/duhNze8S2CWBBKuB/EoxTgqiMgnc38OeMn0PoKiibCAkgE9qk5J2kHIHOR0rByTfKtRSnJadBSUKgY5HWoTgkkjIGOMdvUAU4rtYHH1I705HG0kLtz2Y8gdh71d+ZXasTDXZ39WV5o13bgckDj2qhMoSUlgW3AfeOcYrRYGUjgZAx6VnyQK8pC7txPOTkZ/pU1JqSSVzW6TGTyh+CcnGaotCgkBJJBGDz0q1JZu5+bAC9QPbpzVe5jKdOfUdKI2av1MlNd7GRqMKyLhYhnIJkBIIxyBWTOhlLOSFKnkEdc10MsQEZGec5z/AErHv14AB9cgfpTS1vpp3BxlNaMwbiLBKgDHcDj8awNStlfeuCSoycLnArqpYysROCAw5BGcVhaoFkVI0JilJJYscgj2/lXbTlUk7bempyeylF6nG3kSgggE4OackoYKp/A+9aF1agcAN8p6qev/ANasqbMDggrksQR6j1r2YVH9p6Ht5Zi3hqnK3uXER1Xdkn0pUkymCcZ7EfpUcNxviyrBtxKlTwRjvUkihhvAZV6c8mtlytXufptKfurW5A1uA5JBwARweh7Cq80TqSpwGB57Yq355QYI3DHJPY9iKk+WSMZwWzlg2c47U+XomHLzN6GYkPUHr+dKYDt6YOevTFaCqiswZTjGRg4zUZUHGAAucDnmi2liFRS6Gf5LAnIA+nelaPf1/CrbQsxwMkDPGe/r9KZ5bLjPOfesbST2D2SWhVKY+V+RSBhyASeelTSpkA5AycdajRdpyTx9OlaadTllC0iQ45I7ngYxj3pPM28BQ2evtVkAMQB3oEKjoDnPH0rRXlpA15OXS4xQucgdO5FIqDcCQV9TU5jAAwoDA5JJ6ihWIVsnJYg4OKaumCimMQjZgjJJNSRgqM984APehweB1P1qePCAHuOc9KpfcdEY9LjGHmdT06gHGKfuDEELgDjGajyAdw5GTnIzTzGWIAOMkDBOKG1a5XvJaEkzCUKSBxx06UgHmAYGcnua0tL0e9urr7NbWR1CVsARIQQ2e2c10uk/B/x39qWa28LmSKOTcFmfofQjHpUqSbsz5fF8QYbBz5JySODuH2nJAxnBxUUzFwQM/Udq9B1f4QeOY57mU+CrlDKxYR28qlR6nBwfeuYvfC+v2AeKfw5qds2eHktyQPoVzTk72/yZxw4ky+u/4iT82c/OW2deT3J70r3NtHEC9wFfAI3Hp7U3xRoPiHStIlvZNIuksoyN8oQnGR1OOmADXBQ3pv8ABSRpEY8E1rGF9T5XMeLYUZ+zormXe52Vxqtvb4DTIWZfuhgTzUQ1uBFYuQBg4BNYFtoep3UiiCznlU8qQpww9Qa7HT/gf4n8QyQrFp0iq67txABx9OppNJO1zwp8XYiSsofiYdxriKmVwVPJOentWPPdSzSuSPlPbBr1rTf2YvGFlDKJ5LQykldrOvI9CpOc/liqd78B/FdldGJ7cSBgAi7sFG759unPpXRFpRsj53GZziMarzlY8rFvBIGLK0pByu9cYJ9663wFrC24u9PmjEHmsJIATwSBgkZ6A8596mv/AIeeIdHR4jpErkkglFyH45Kk8D6HHrWBL4avfNid7W4tZ1JxuQgjHUHGayxEI1oOLZ81iv8AaIch6IitEXeVRhjgEnrnv/SpWuUgiVEPzLxhzyOe9c5o/h7xTqkgigjldDjB2E4x9a77QPgjrmp3JfW9QKqTgxL/AHfRjjIPtmvAlg5vf8Dwll07++czPrMUbyRs0YkGQVVwTk+3birFh4W1fxRJ/ogktrYjDKV6jucmvXdL+B/hzSpRLDahZ8DdLKxcnH1J611VtbLpSIkDeSQDtKkAjHf8M16WHwKjv+J6tLA0qesnqea2Hwg0i20om5tFknKFt2ereueoGPSvH/FOnppuoTQAny0OFBbOPavpPxLrlvawSF3BxwSD19+e1fPOt6nDresTlfLD7iFQHGecZye5/SvQqwVKlormlaCjFOJx06AMoBwmOq9c0kRGwKMugGBuHPufrS32Yp5SIMwpJtYOCNpPbt71EsgZhgY9ea42nKN0e/g6kJwT6mha/vU3KxIA25q1bP5bFgOCehqjDNhwRwBxVkMhL4QliME5wMVyckou7Z9BCcU0ubUvbxKrgAq7cDjGKHi3xbCkjHHUYA+vqef5VDbyFn3EmRgApLHJwOg/CrsTKi4GS5OSKa5XdXO5NPZFKSNwhQgb1GCrcc/0qnLEgIxhyw5K88VosZPMIcbiTyMVWaM73KuwYnkdMe1EZKL11OKrHm1Mu4Qw4CgYHGT29qba3HlzDcdoB6DrVq4tdmXfkg5xVCUeYxlAAB7CumNRbHm4inKKvsdekoa0EiFSQM7lOTn0PpVqS6MpHLMABkt2OBxXK6JeywTGMysY26oB972NdWTHNhx8gA5Uc5rou47Hg1IyvdE9lfMw2HqF2gMc1aEi7cuMnrz61mOUGSjexAGc+1SPOVjCvzt5zXQpN7CS6XFudQCl0cbVBGCB1qub2IvGBLtQjaSR1Y9B7CsvXJ3EIdFDHI+YnBA71kWmuANgqCFPBPOT3rqVrK5Ek3odDdQC4R8INyg8k4JrJtLmbRrsymUlGIIycdTjj1p1rrsco2jIUt8xZefTFS30cN5ExOSy/dCnGDmspRjL4jn5J3OxW+h1nT4J0fFxkrIGHBwew7VQdnQuYkLEcEAj8/pWP4SkdJngfLgvjG3OwY6j1PrW5cxxRuzAgMwALY646DNKMuhtpHWJp2c32qNjkIOMgdj6iobqEwyAgEZBwccEHqfTtVG2vVsLtEnWQRMCNyrnDEce1TG5JkJQkGQYwG6/h2oVubRk1HF/CNEzo5JJ4Pp1qxBIXUhtxHJ3EVSly8ZDMVPoBwfY/wA6ht7hg4BYICOcEnFbpLa5hGHM9SaaSNRKW3P5fG1Tgn8fxqpJeLgAEgDorHJHtV2aMSx7s7lxglR6965W8nMNyUAPXABGPrTcLdS3Ts7M3FuTIoCkcdAfetC2xhMscZwWAyQO+B3Nc9aO8jqQflByQB1/GtuzkMrqi9OoFcNWSvqjaMIx1eppQSF5AMFj2yME/hVmeF+uMH3yOKaSiIrrkFSMnvn60pmZzkg56YNTZ73N1C/9IhW1LMFYEEc8D8TUsdrC8iEfMSMhivAp0T7HyTlR0GMUizNICAuCSeQMZ/8ArVkoJatP7yo0lFNy1ZJJbAvkYI77RipIoyMskWFB5DDJHpzS2yiP75z3Oe9TbyuDuLDoMnOBRpB6sxvJO8kRTRspDMCOOMHrTlw0ZGDwcHPY0hlJJBxgnHPrUpdEXCHBPt3rbli1zdTotzRtazKsojhV3xlcBgCMkn04pzTlFYsCFB25xwD2FR5bzAhweMnBpTKmSCOa5+bl+JWOVqV7PQcgO4E9D1xSKwEhwFXJ4yf6015BGpLHvwRUMbIrbUPLZbBP510KlF6v8zb2EYq8mWLxRJGCABk4OD1P9BVaCVVfaQST396JVIlByQOhOevtULunm7ELEgZJIIrknO0+WJHPGOxYdgMhR1OQuehpVbamWBQk8A9x61V37BgZOTjJpuFdsNkY6EHrWicr6kuqn0LqbN434GMYYEkn8OlU5ZpI7gtu4B5OcA5PH41PtxGTnb0piwiTAcnavc962XNb3RpX+EtWzMwQAnJGDuP9TT7jjGzAcjrVZpNnTIOOAaaheUbVwG7gGk3NayRk73vYuxBd2WABx2Oc+9QvlHJBxgYBFV9ksjiLJ+Y7Sqkjd7E+nFPlkYysrYQg8qBjHtSdVRWkbivboSpIdpIc4PJdu9DBdxY7iccMCQfyqOZSkR2E5IwfY+tRruGwyFXAJ289D64q4z5ulhx+aJGmkkYjYUwchgMAj61MT5Kk4IycnAzmoMbtpDFlbknPf29BQ8r+UAxyF4XHXH170e6t0ZN22ZJvbyZGIGCNpHUc9Ovemea8kYQWssCBQD57DLsOpAHbt74oMjzwIFxkHnPde/SnTsSNyR7cfMSCeD6UfGlboaJya30IrqYLGACAVO4g9Ae9U5v3xDo525AA/wDr1NHh0XcMEjLD0JqOaMJICpyCOR7023fUzs5fCwllAtijqSSv7sk8jnr7nqK8+8YQFXRwDEME9c7ye9drdxFXLsQQOF4rjvFavMAS7EA9OldUHZA4tHn2qYSUADIIBIA4qpFINw4OccZq3q+1WOMkYwDjrWckR9eeuAaW4jorK42oORnOAMVJcEORu3ZHIz2rHsp2STA5I7VrsxkiyxAP0rFx10NaerIZJd/JABFVt5ZgCAB7GgSM25D1xg8UkEW6TDdAfShKxs3JbCLCGkPIIHGB61MiLnBXacdfenBUjyMDJPPvTmlVcY3Z78ZxQpshxa3Iim1Txhh29KjwWGQeMdKc8rtJnOfXPf0pkhaRs4AA6gVp6guUFYnOB1GDkdKRMMxBUAjinox2gdickgZpwCAE9d3NTsO0UVnDAOcgEdMd6Yi/MxJ5PWpyST0xUTphhzjIq1qYvcjBDNls4x0qUPheBgdgKr+WyHfnPYLViHATBAGeaGKMb7EMhAXJ5HpUKgEkj8DirYC8hh1PBxioHjBySBj0NJMGrER5U5HI7im7DH05Pr606QEgBBz3we1LGpdSc9Penca3JjIQgJ7dBmmBC7FyTx2HSoipAGOc8gVLGAmAT26CmaJ3EXO0k5POMHtSr98kknjGKjkdicAHHuMURcE7znPWgzbV9CVXLZGcY5/Co2O5ywOR6GlLEryuF9aY2c4AyO2KQCP8pzjJP6UiliSRxnjjmnbN4BJwR70MxTOOntQTYAgDEnOQKN28gcAY5FIuWUknpSYbGcD2FFxEkbMNwyORxTplDAKefYGoCSBwSTnNSxv8oJGT3JNFwFdcYAByOhHaiIkkgkk9804Pk8cHrmlAwcAjk88UtAHjC545oD9wCQPUUwLubvtzx2p4KscEgU0rALJJvYADIJ5FMLMOBwO4p2RCxyck880wtv8AQ0XGNC7Rg8g8gAU1/vE4PHrxilViSMjOOM5pXzg85JPOe1MNCIknGAeRzntUihXX5ickdqGyoyeRnkioUHmSAjIA7etK4iYKSAOuD3FPydpGcGkkZkUY4B6+9MyWGCcH2ouA+MlQQAc9/enFzwcYwMYpVwoQAnOOpqOV8uB2zjpTKuND8EjjJ609A0rnBx2zTflUgEnB65pwBWYFcEHjHSkC0ZIIgBgc8jpUkkbIoJILHg54xUTseCvGTyPTFPbLjhsnPOaix0R5XoSqnlpySDjP1qxDGZAcDnHc4qBMsAeQAODUiOYxy2Fzg5PJ96lOzO2muXWxK7FcAKF9TnOf/rU8quwljyeRiojKCOAMHrmowp3k5OM4yOcVDblubcyWq1G7i7DGSPWnNbhwWJIx3JqSNuzgE56jikd13YGSDwR0prXYFCMleTGSRjAOCDjn3ppUKOVG7FWApIyeVUflVWWbMgCjAyBux1HrTi7mU4qCuMK5G49OmKhPBH8wKsSyZOAMA9MHI+tMAZsMQcDIJ960OKUf5RmGjPByc85pzfJ83c9c0DD8EdO470SqXQEYyeSPQ0GdmgjPzEkknvk1Msp5GBgcVD8xUEAAjjk9adu4IBxkjINBUVYnOOMDJ/lUiDfknOQcZqEMCSAWVu2BU6OE5Iwp4PvUNXOiCbegqluQTgds09YlaQk5RRwcetMZAylQxYkZwRjFEfzJwSARgH1rB6HYrr4i8vIBxx0wev5UyQFWO35hnjFMtzvAJypHvg1LyWAAHr1xSXqdkqkZRV3Yes3zKpA5ODk9KnkL7GCrvx2qsqbi7Ecdj9akCliQDgAdjnBrOUOXdnVTqTUbWJMjzATnOBk9gTUqKwICjAycHGeDSKd/QEkcHJ7fSkWUrKhAACnOKLwjua+ynBb2uWIGX73IJ+U5HarMQRyQT0HA9faqC5JOSQc7s/j0q5GzSIWGN2ckAdvpXPNxlo9jehe1lIuRhVC7iSc4BznAq8Z1wjRgKM4GRyKyYpC5IIJHQ9s1Ku9VBVscjlh1FQpRj7sT0qdO8lzO5dldWAJBY9xnio93yfKAQx5AHT60+J8xEEjOMYHUio/LLMpyQg6qKcddEdFZOKukdP4r8GajolzIRAxjQ7tuCCPzrCnYrF86HPTB5r3z4hXUNhA0ZPmyyDLAHOB6V4rfwfvjlWjJyyK/Uj1+nvX1GJo06LvFI/J8Ji6lZWnEzdNBlYlkyByOhBFb9q4OMAFwOB/Q1mwwohyEBPc4yfyrRtIDNKrDcYwfnUDO0Y5P1P5VyO3Q7ZyafurQ6fSzHuKqQSDjIGOa6aFZFgKs5CZ5C9z2Brn9PdHjQmRcD5VbAya3IIxKoO4gdQPXFRZ72LV4pOxahiYpwMgDpnrUhYKcAZzjAJzUKqXIJIyPwqx5REe7cCewPNYPn3BSnPZAJACABgKMAnnH+NZWp+IINPxuAck8rnkVb1OcQ2jSLKyNj+FQSMCvKfEFxLe3Tu7sd2Dz3/AUoy11Z6OAwn1qpaex1tj4llv5gzlVRSQqhQCBnqSOprq7KZbmJSGIGeSB0968u8OJLLMQAXAYexwe/PpXpdjAsURVWySQx5/DitYvn32O/M8NRwsVyWT7FqSU2ockbk6leeawIbefU9QJYOVJGCxyPYD0royg2FXB3A8D0p9tbIkZMQCFeg6ZNRKD5lroeRRxLp7r8yOG2FntTBI/2u1adqflAIzk4B9KgcqITuJBKnHqDU1hKDHGepAGQRjJ9619lHvczqfvHeWpoOY9m3eeFzgjvVbzlg3O7tjgYHPFSOxViflGR0GOR25rmNVnlecqgLgDaB0xWUuaOljpw1H2jtb5nQQzrvDRqGAJyO2Ki1CJ7i3O7jJyv0pLBRHbIjxGJxkOWOSfbHaryeUVVQDnAGCc1XNdct9TZt061lrY8w1nQDcZZUJZScAgjkVVsvA9zNIJPuBSGbIJB7YA/wAK9VmtYyPkiBIHPFLFFGjqBhSf4TxmueVJt6yPap5zXw8OVaGXYaNHpFskKOG2j6dRzVvAiUEEDPyjtk1NdsGfAXgjJFMOfLIwMDGAfX60crcuVnhVK7rVLt3bIxnpggd8cUsjAHgEZ4ppkbZz8hJwCvOaVZQ4O4npwBxTcFH4mJcy3JVJKEE9e3rWTqGmG/YAjymPXf1+lXmuRzjJ5qNmWaMBc7gQCScYI5wTWT5be6aqfIropW+mQWMRVYIzK+Q7MuD16fhU4hPJyMY5BFSs6bhuI3HnjvSz8LnrxyR0B7Coj779+zsZ1Kkp2T1MTVYGR3CjIwGyvTmufliYyfIxVsYyO1dfLGHjK4GScms+TThHhl68ZP8ASrlBSdmrG1JxinzaDbCXbbgBmBxk7T1qCbS5dRuEDM0KM21mXBZR6gHgn61ct4gGOBtUc896v20qZyRjAwR6V0KKWiMI16lKd6ej7lrTrI6UTGiujAFG8z72PQ9qdeWwlQhkDpwSCM5PpTjchIxgAg++TQl0cku4PJClTgkjvjqBScldQtqYVJ1JXc2fOfxI0AaHrnnRIFguWZm2ggI2TxjpzisbTrsxshG1YxgYA5PfNe8eOPDMXiPQ7q32DcB5u7ODkenfv074r58eB7KcxSMxlVipGMYxW0XMWEmpXUkdrpdtF4n1pBd3TWsRKr5igFhk9RnIrvfiT4FtvCdjYS2bi5glziSM5JAAOSOw59K8r0W8W2mhchQUO7djua9jt9eg13wukV6jXEpXYJCeUA6DHcCt3acbM3qUtLxueK6mD5jEZz6CsieBhyBgEdD3rrta0gWVwVLs7jkSAZ/T6Vh3yqVRmOWx09vSuXlUdEhxso6qxgPG54xwD1IqQZI2gBgOCG4qS6JDnA74wDVcO6EjouSQDzj/AOvRZvoZc1tySGTEgXnOOfQVoPNvttjpvGOS/wDSspco5ycDHAUd6lVRlQHYgkck4/CmoWRDUZLYsm3M4ZWIGQSFz2FUVaWJioONx4PoPWr5PJCclemabKqSAuvUdATyPwqHFPVjp2i1K9rCCflQMZQbSD396txyKULKGB7DrWSCyy5PAPGAM/jWgsmY0UnPrt45rCpGLVj6ShX9pruX7WbYOIyxPAINbllOU24JDgDkd/wrAtJAgJIyc4rRjuyI2KgCUDI46n0zXNyJPVnowjKW50lnO7SLvIyRnPbNdTpMdt58RukklRjwsbbSe3X0z/KuEW+wq4IJx1xWrpupCNOMluvJNaRkou66Gyhrue6adr8XhrSZY9MtlspJYyryRklnU9Rg9efTvXKXulm4i37GCbdwD9T/AImsrwvr1sZ1F2JdqjKmPA+btknoP1rrtRuYb21V7TUA4By1qYyDk5zjjGOB0PpWjfM+dK5yVIqlO9t+p5rqVoLeRyAwGehOfx9qoxyvgYOCODxmum1aPdCxYFHzhlOMg+lcq528qWOCQQRjOP6VlGXM7u53QvOCUjXstSubfYiB3QggkEcfXNb9jq7W8YYl2YA8E5/SuOt7kj523HtgYFdPol7p0s8S35lRQwBCsAwGOBn1r0KXK17zOebaXK1dFqd77XmwZZGJXaoc5x9B+VYXiDw7PpUjCS53uCAygYwe/wDkmvW9LHh4xs1u1xFGBmIffYY6ZPU/UVyniXTv7SuFtrbcTK21SRk59SD29zWFRRTskcEqk4taWTPNks1ggGEHHTHU855PU1SvSSqkANt9PzzXW+IbKSxvTbO6yvENjNGmBkcHiuZkjVLgbxyemfX0rHRK1/yNqdVHOXFv5wcuuQTwDWXcW4MZGwE4wCeSv0rr7y38ncMZOc7CMCsS5i37mBGQemK51KKZ01acakG5GToFyNMvUVmdwSQBng568V219H/aNi0iMCI04BHQk9CfxrgL4bDvC7GU7sqemK6XwrrIkjML4JIDEnjOfT1r0W+anzR3PjMRGNKXJEht3FqSoIJ6hlHBq8NXm3BPmCAZ5PB/D1qbXbNd7y25/dgjLOu0c9qy4FeaBzGpco4B2jJ5rKk5NXe5VHERRtx3aSwkucYI4Az+lU7uFCu8YbAJA54PrU+n6Zd3sMjw2ss4QcmJScHPRgcY4yeM1BdW9yBInlFMAZycfh61UoSkexRxVNtK5iyM8m4INzEYAxj8z6Vbm/cLGi/PgAkgY5xz+tadtYJb2YmfcWYgAkev+etVpkDMSBkdhWEvd0PRs5O6kZEzuZGJyEb9fbFNl37SQBk8E4q8wAcllBJ9BmmXMgdAARuA5GM8elYKaUtinSrTi3zbFa1lLMiYHA78YPoTU5cdBxjqB3qtPbmMEocA+lMgR1ygV1BOcuQc+49q1TjLczVWcVbluSuuXyoGMdAKgEJVWYMeByD3p7QPG5fe2OML2496QTblPmD5icDacCpceV7aEuopO0tGNMnAB6gdjnNNmlKoAuQWH3gOR701o9rAI+cnn0/OnPmPaMEkHB9q150lYcVKTvYFCAkg8HAJIIyakCEZOeM8c9qbgMp6gdsdqkgjEjEMxB6BQMjr1z61k3JkuHLo43JxIZACMEEZ6/qKkt5pEHyoCCOOeDmiFjbzoSgYKc7WHB/+tV2eZLtnkwsW45KxrtUZ6ADoB7Ckmo92Tyyn5WIXtyzA5G5hng9faoixQZfCqPXoKBcyJMQACMdc9fwrRtLhUIfajNj+NQR+RpqaepzW191mcZRMnUMBwCvQio41aMlwVG0Hgjrmrl2Uab5QqZ5IVQAPYAUxD8xXkA9SRxWlpJ7GcruXLLX8R0blk3OSTxnNRSgbwq5YFckgdD6GlG1YzGASxYtuJ7Ht6cURRhQcnOBwc005PQ3upJJKxXf5CoAz3wO9RmLdIRnoeKnZ9u5kwe+SetVvtHznCjrwxPU01G2rZaj0TsSKpQEY5I65zT0+QHO059TiopJOQRtDDk7u49KfGokySeMd6ltpm0VZ27EDMxBKgjbnvmnq5YId3PdQCPwND4hUYBPbg05CpUAkZA6KMZpc2molVipaMilBY4ACjH8NSKSMIx2gDAA7GopQZMBtwBPAB+8PWlfzCpwAQMAc5JA96zSu9Smuu5Iu2P2U/qaiwpkBbgYwSBmpi+1QoxnGQD6e9RHG3LcEjp6VUeZO3QG1LoRpw5LHPGc0HCsJFYkEYGDxzTmKyIAC3zHnjpUbSbQAoJOeeccVUld6gqd9GidZRGgRhzjrigpvBJOBnpjrUSq0jDOAAOpNOJMeM8j61LUlqaKE+2gOQqfKTkdRiolcDcUHzHp35qVmUjOB/gabGoDMehJyR60LyQ7y3sLHkSAEgADnIzk0+4cblKj2xULTgMADk59KM+ZtyelPVbsw5r6MZKOV4zk5z0xSuFkDA/Pgck9qfJ8xGTjHAwMVG2IYwM4LHB9/araVkkZ8sYytca0SlQx6Y/P3pWAKjk57AEimKvUc89eaD8uAucAdc5qVFroHNb4RYsKSwHOc7iaXG8nGAAM5zTsAYwRgnkUJ5bE4YEg8DFXqkT7Tm23E34O0jAPGQf1qM/KWIIzjI96lkUBCNwz0Hah0RYwAc/UYpRae5hJSv7zIS4kCAAqQeQB19c0+SIgkSgbTyDn7w+lMhURknnk557U8kN8xzjoSaeiVgXvaWG70A+6QFI6HORT5ph5eRwOwPOKSTYHBCHpjpzUb4bJYnZjjvTT8iJwdtCCOUmQYxyDg9f0pWZVHPUnHA60jgJJtHbnI7U8bWYHkcDk8HNaqN9Tkk5LRkOwRsGJ4PB9fpWxoGlm/vYkAKRswDBvSs5LZncBCCxPH+Fen+CdC+yWaPOo80ZDEjueg9q0coU1efQmFPnly9fQ6nSbUWNrFFEoKRjbnGMitq2BGT0GMtzVeyhCAsSNgPGR+lb1paRsMZDluCGGMZ7Yr53FVfay93Q+mp4alTS0LNhbBCrfeyMjBrXtLZvODjIGPu+lVbeKK2hBciM5GMnp/St2xVhgyDec5yRgEV5k5PZnoppO5btYicEVegAUEjqpAOB61DAhQAkgDjgVcjVhgADDDPTrzSnPZWtc1Sk3uXhAQoI4x6jFSIyJjcRjIGSKhMjOWAZixOTkcj2+gqdRsQNgg+o5IrLmqc1kawT15y0ihsjqvcgU8kopJZuuAD0x6/nxVeJ0WRiAQWOTj/CrDNvm2oASBnIPX1qVGUtZWuP3kKodk2ttxngAAH86jcnBwQAByRSGRlJ4+XoeKrSyuCcD5cdc1V01dOxnyX1bSIZZEZged/fNVJGKZIJz6ipSdzE4AwKqzndGTuxg9COTUXmvmQ58jskV5Jyu4kgE9MjrnvWUWBnG4gLnBJ7CrckgjJf8AjIxkelZd1cA7gFJPb/GptKeqRvGTlpYqXF6XBG4KNxBA5yB0FZl+2V3lsLg8GrF3hcEDBH9aybm4ZgQQAMYx2Nat8m6eptLRL2bsVJpAw3KVIYZyKwb1RveQkgnqR/hWjdXGxnG4EZOCBjIrn9SuWRWx15JrRSSV7jpxmutjM1C4XMhPXGevXiuG1u/3IU+XJHQd639U1MKpMsbjAwNuBnPfmuD1KY3c7EMSD0OcV7OEpuav/wAA8PM8TKlHkg7tkHlorFiRkjkV1ngiaMEhyEb7wUnGfT8a47BGPQYGSP61oWl01pIjKSWHIx2r2nFSWp5GV5hHAYhV5wukz1yCRi6nj5eSCM5FQsPMlZSCUJ5PpXL6Z4pR8JPnLYUMTkD2NdFY3PmsGSRXUcdeDWVmnY/oHAZlhszoqdJp36djPv8AwvBNITFhGYkjIxzW34T0uWzMiMQSTklQSCMe/fimearsVGclgAemMda3bGMFVJcqWG7I45HbiujD25rroduHyzDU6vtoRs/ImLvCwIG3Ixlh2pY5izFMDnqc80ryEnk7m77gDgYqnKpJLIScHrnvXZGSTulc7G1TlzRRowyMFAbDAH05FWVmLkBUJJODjA49azIXZ422ncwGTiprK4O4F3IOeCMcV0tc7UkjrhUvqtDQErROy+WuwHO7PJp7zFCp2k5PXFNJEishG4HHzZ5BzUkSLyAcZySD2Hc0pPXWJ2QlGO5YR2IBCjJ6ZHaoZwGcEFyc4wnQ/X2705LlJBlfnQHAcDg0sJTzHAxzjBPQfl61Lg47o6VK+pGzSIpU4GBxgY4/rUU2URUOBj5sA5zn+tW52bA3EkDtjpVR9nl5JwoGcqcda5ZRVrNkTV9xscpB5P44qSKB3EocK8RyMKCOvrUEcsasBvEgzjKjgn/CrdtJgOCCQMnIGc0oWb5YkRgpXVrHATfDuZtQZ8q1oxLFVySPau60Tw1babb4iijJZQpYD26g1cs7jzJVRlILHGQKuebHGRg4JIAIPFR7CMXzWPNpZThsPUdaMbyYy1mMTiAL+B5yK0oozCxJ4ZeuT0rNurJ3ZZ1ASSJ+FYckY56dKk80NCzFmRehbqR+ferjFbI9qMoJcrZPMSzgk7wOB7VX0/W10zUhF5yxbvmKsMFs+n4gVy/ifxvDpkRit5UaYDlc9PqK8wn8U3d1ei4lkJcNuVc4xg+vpXHVhzJqJ8LxBmuDhRdCTuz7M8Oastxs+ZWBGflPNdM0u7DIc8dM14H8LvF8Wo2UTmUEnjB6jFexabqBkRDuODyD7Zx/SvmaqabUz8iqWUrrY2JJCeg6U7cWwSMYHPNRoxYAc4PIJ4zUnloEBJOfrXLaN7wV2VePYV2VQcYz1qshOcgMxJ7An/8AUKexQEjIJzjOaj3EMAcgnjgmmoyNHGLV0MA3tlWIyOcfyqcygLkjBAqCYlASgB5+6DUWWcZI284xmrdP8DHlSd7lnzX6Zyp7VKLgBQoyCBjrmooiVAJGB0BpbiZI2PChfX1/OlFSejE5J9CVbkFS2GGD160G4yNhJH+1moIbgEEYwKUBASMtu4yuBjHrn19qp05PVOx0QimtUPZ1kyAMnOcr3/8ArU1JvMUYJIz0/rSgBGJB3D1Yfp9KGI4JAGB1AwPyrlclKXvMPdSajqOCckBgSecZzjNOmYhF+Xaf503ccAAgYOTx1qZ2WRAxB9Mf/WrSNvskK6+yV4y2CCAT7inytkoMBSoyDj9c0LIFwQQTnaR1xUmV4zg4HerUpfaBVFd3RS2kOTkEilZhyxHPpU6IBuAIJ5xuPX2qOQDcDt5I5ptwSvfUIyi5XaIiBJjB6+vFOg3KpBGQDgH1qQRIAT1/pTUARyyJgD5SCeKcE7dF8jTnTViOTkHHysRjjqKo3imJ8FyBgNgHqKvyoQNw/L1rOv5cAkYRCeR1YVoqbltqTK0lZaHHeLW82MrgEkbeD0Gea8R8WfDmG9uWntJ5I25Ox8Fc9/fn1r17XbsTTkDPHOSemP8A9dc3cYkD5GD9c19LhKEZUve0Z9/w9w9hMZh5TxKvc+e9b8M3mmSkSwkqrclTkDjrWYqKBnODjOR3r6DvrGDUohEyBgMghhkEGuM1X4bW90tw1qRBKnAyMgnAPA7DHH1qvZOlruebmHB8sPJzwj07Pc8708FnDxqMZ28g16/4cjFraRjJLqMZHANeZ2Oh3cF2EZSCGxwf4ga9I0xGXaGZhwMZHU9xV0bym2ke1wthZ0VLnhaRv7y4y+eORntUbMvzsSTwCRg8Y9KfHgIATwD0PegKHI2MDngqc8GvSadtPzP0Vxta+hSdyse/BCHoCMcfSscN5V0wPDZ5BHT2ravWdXKSsS5GfmOSMVgFlS6JOcHvXnTl7OXKcrnaor7HQW85aIYbpxinNjy3JX5hwoX19efzqjbzBIwyjIx1P+FSXF0jJknAPGOldkE2k73XY2lVUlqJcXASLnt0Hes2Sbzjnbg5zzjBFJLMuw5JYbuo5x7VVlmKn5fu45rOrBuV7WR4+JndbaFG/kG8g8E89O1cl4hwBgHAHU10l5K0mfmXAIY8Y/DNctrzGYjALEHkgjGPpXFKNup8RmbbpSur+hoeBdWDTyWJQOF+aPA4I78V6pYyPLHkLuKgcDrXhGl3jaXrFrcgkKj7XAxyp4Nez6Jfb9jo+1GBKn1H4VxVr2ep8VhJzlFqWlvI7KykKAIfvdCPT2rXt5ecE4GO5rm7Wcs2c5c9fY1u221tpJPTgmvGcKktJoc+aXu9DatUQyAFQ64IKtyDV6ErGpBDMnoOo9P/ANVZtqjS8LgAAc5wauRb1kABBGcEnt/9el7BRd2ZWTXKpbFv/VKowxB7n/69PTduGcFSKjcDgDJOMHk0K2AOoAPPUkispaPSK0Id4pWRO2QeCMHqcUMPkJXBPpTtpYAAhjjt2poIU4JFYzgnJtPcastGRbgAHj3Bl+bkd++PSombeD8ox1GRyParDMEwqjbuz3qBiIyRj8aFStvK5k4Wd7XRVdgxIzyT1HaqNzEznHOR29a0CQpJGKiLqN7lCTnp0yfWlKnePvfqXdSWi1MaZSVKngjgAnrVKWE7CGiMbAdGxz7/AErUvYEdd5Uhj0welUgAIsYB96ceaD5UZOVnZMwrmLBKhQKyLq22EkMcMOVI6H2rpZ0DSAkcDqD3FZGqW6BCgDSknHyn9ea7YqfQbikr31OVu4AdwUZ9Tiuf1K2kVicqI+iqByD65rrmQJGxxnPA9qxr622p8wBBO4D0PrXRSnKTS5rGbqPotTlT5kL71yrAggrxxV2G7SQb04AAPBzz6/U1FeII5CCMr61G1uWXKMVBHYYIr0nUtZH0eXZrUpLkm72L2RjjGe59KlWMnJXJwNxHtWT9oaCQI+SCMjA4I9avW14hhIDghmyQDnHHX9K3j72rZ9rhsdGrHRkg3qfnBGeh6Z96VPfqegpsrhmyWJHGT1/Clkg3Lw/Ug9abjrY9JVdLrUkGzYBjBxjn/PNNEYBOMk9Bz0FRNE0YJBzg06O4G0jIIPHIzWaSTNIzjLcRhu3AgDjHT9arhGSTIAOQRyKuKyyZdydwx0/SkcZbKAYB6f0omr9TF0ovVlUxZwDlRkDHXj1qdEOQB16cnj60OpYnnn+VSRkrkrnHTHXNOG/u7jVJR0G43dD17+lOG1ccd+CO9SbxgcdTzTfLYADr6YrdqXUXJzOyECgsTgkepFPBIVsAYxjkZHNDTGNRkLjPQ96jQ5JBOQTyQMUa83LYfLFOzAyk8ZGR6DFN8whuSc4yBmjI3jIyueR6imIxOSWBUnjFW4x76mE5t+6jpvBnjDUfCGtw6rpIiN7EdojuBlHBxkHg4PoccGvq2x/aB0UaJo994gEdk99lcLMZFhYYBEgxlc9QehH5V8Vi98tt6kDHGAf1qpd6yJlYOxdfukEcYHeqhyxV2fnuc5PRxsvaQlyy+8/Qiy8X6Tq9mLiwv4buIksHt3zj8OOgrM1zxMnkEeeTjaAu/wBSMfXtXwNo2v6jbXBfT7u4sSpwvkSFQcd8Dg/jXpOjfEXxPOMajqTXecASSqCwweOaHjMPTV5ysfm1fAPDT5E1I+g9V1eO7Bt5lEqEFWiYAgg9QR36184+NvhfYeEdeXXNItYbi08zzJdOkYAbjwSozkd62Zdau7yTc08h7Eg/rxis7yRvLmIb2GC2Mkj3NeRUz3CR0tf8DnnhXNWTSZmRftBzWSG20zwxY2rRE4VYy7jtkbs4PI5ApZPjn4tuImBha1JYKdyCQkDphjyB7cCtNIESIrFbQQfKVysYJPvnrk1U8uGNCjhOT6Dp9a4ZcRqWlOkkczwdvjkZE/xc8TMgMssylTjcFA/E1Z0v46a7Yxq87x3CAgATAjae7KBzntzVwWVrcsEUrIcY2qOR7H1qzJ4PtrhcPbjryQO3cYoXEjVlURX1bTlg7l+L4/TpcPLe2NveFSNpkJKvx06ZUfTmtOH4y+Hr6RXntWgORubymIyRjjgn25rhpfhsk0M3liaAgEjac/KepweCc1werwHS797dj84UNgZ6f/Xr1cLnNHFS5Y6s53HkfvQPq3Q/Gvh6+iC291EAwACnIK49jWrN4htLQACeMeh3AZr49sb6cMBE0ivnAKnkH2ro7KTWdWkMMEssrJwVI6jGSR/XNe19Yp7NGDq0e9j6B1T4gQW7P5TeYVGcgYz6/WuQ1b4j3d2ziOJYABxIGJJ9iK89uvtem7PtRkhO3O5mI47kDviqhvTc3Iht5knRiDwOfetZTi0pRVinLTmidO2o3niC8W3ZyxZuSqkAVp+IPhJZ3mgvNbJGl9AvmLIqZ+p/kKueCNJtrKFpp3ZbgjKAHJI+vpXZLqKmCRGcbGGGUn7yjsa5lL2rvJaIxdJ1I3PmddOOqWlzKULMgKyAEj5hxnB5xXPn90+OQemMd69stPDcUd5q07xsEmfCYwOCBz7gf0ryTWLGW2v7qORVQKxVSPTtWUqdk+VWR6GDw1RaJXRRilJOGIPrjjJrRtpCkeATz1yc5rMTKE4AOMgFhjPvVmFgzLtG0AfdB6+9cMoS11PTlFwfvGvDkA7AOmM+hq4vzAMMkgcHPX3rJWYxsNpA5ySDV613YyBncScCuaaUd9zopzdrWdy0z7MYAJI6VCSrj5gAfWrDokhywVsHhWzz+NMlQKpKjhiANozt/Os4tvbU6Yqc3oVJ4HMYJGS3AOMD8+1ZlxbhU3AAA9Tmtm9VUOMhgRjIJIrMnUDOegH51tdx15TKrCdToZS77Zy5HcEd8e1dLo+oC6URNkOM5PPzA9KyrjyljxgjAzk1UglktbhGRsjBPOMYrshpZng16dk1ax26sgOAckDPTFI8qvkk8DrxWXBfJPAj78lhyMcEfWkmu0JPOGx0OQCK9CCTWh4elytqjCbATJB/ujr7VTt9JVSdwGD83B9eavRMszEk4WlmmFqABzxnk4BHpQ73BKcnpsVpdPgWAhWIfGQxPfNZS3zWMoR283J6scU+71LfIsZHLHA54rA1OYqwYMxBJHPY0rJjUWtTt9IuxI8TA52tuGCQQ31rdnEk8e6LawYEYJwD9a4Pwzfl3VNw3kjiu7t/KdSq4ZcZxyOaSkk9dDScYztr+ZXvJpFiQIjOVGGcDAz68npV7S7xXhDxqHAO4q6kAnvweeao3iHacE5x68VFp14TI6ZCnGNx5Iqqib1W5k4W2ZsyuXIG0nvx2qi0TF8k4GO/WrMjkLguFxwwxjn0qndTCMIQcY6YFaxqSelgWmrYpv3tmKBmBcbcKThh159qp3UKTzLKUBK5ABHrVS8l84Ntcq/UFeCKlgumkA3YI6DAxjHrSbfVBoy7aW43hc4GNo3GtK0BtpSNuFB6jGM1lQyAYw/Oa0IijDK5Z8HJz19q5JNPbU19nf4Xc1lkPmKUOUGC2OoJ7VaPzKShGQOPes2JiluDKWJJHyk8j2qw0paUtjaD0AHrWFvKwezaeo/eXAUsQxPBAqeJvLcrtJbgggVAMK6nqAc/WpkuQTgEjGcj601G63FGfKrOVyd5TGvzZweRkdqe0jEhGAAwCOAD6jmq0syhkJ5HQ85pqkTAOpIIII9qTpz0cWZNu90yd5wzBNoIxyQc4puUBA3k4OcGondI2GwkEjnIIx7Z71XXejjOQexzx+VXJSsdWyLRkLEkfMCOCPSkj2AnzCwBGSyjOKS3ZWlAll2qA24gZyccDHv/AFqB5wkRQbnPbnoKyja/wmNpWty6DpASp4EqlgCDzxnn9KkbaQREAhGQOuBVRJMKRyAOScdz/WnpvweAQDxmrcdb2Lioyd7Epu9uUcBioGTjvURucMVwDnkEDp7UsrKNxIGeo2nNV4gXlAIYAjjcMfrSlG99LFyslsStIWAJIHGB7d6iS581gQPkGVz0Jwecj+tE8JVQEJ2E8qp9e/vTbVRCTzyKalJaXEr9dS2sjOignABHFSySEJgKRtPbvUVu6ByrcDlhzSxTE78yBlzkD0qoqT6hzQS1iSSSCRFUqCBwc85HpSI56gAcHgDHFRefuyDgDPFQeYzMADgCtkpLcxlNP4S28hLAqSAcHI7VIGSRUYngj7y9T71nrIySEFmAJzkDIAHUY7k9quxttADsSDkZJAokl8TIv1YiiWQlMjIB4p8JLYQ8BVA6dT6561XjkQk7JA4wQcjGT7e1I1yYhlCTuwDnGR/+qkknrcu6auvyLHEOFAwue3alZ42jKsu0FSqsh+63Y1VkllLMoDADoTxuFOhuDEOo+Y4IbvQ9iI+9voSQytbnKTvFIylcgDBBGD1qvFDHZlirvvkUKzlidw7frU3nGMHAVyeoYZBHp/8AqqLzA0hAUgdRznHtWUW+ayNNIpqOxIoCsyuuefzqBmZpvl4TOOePwpzZVXCkgtjgDIGPQVXllAkGThSMMBz+OK6VZO5z3UdYjLhlLEOTg8HHauK8VmWBEBTDhsMeQOT6Gu1uVWReX+fgBSeSPUewrkfFeUtjFyoVtzOTneD0GewHp1rSDinqTy63uefamgMLEgAZyPrWTEWRuTxitnV1AiJJAC8kjjNYRcsQCcgjOPSm9StdmWIGCyhgQcfnWn9rEkJwcn1XvWKCQRjnNXrNw2RznPIBxSsXF2LCbuCB7E4q5Edy8KeRxkfrTIflySCQegU0rMHzyQAecHpS1Nk+pJNgAZAHToagkkKqQMAE5zSgqwYAHJHc9aRiCdoGB3BpGis0QK2G5BHI59al2E8de4NKoRmHbPAFS+WIm3MSRnA54p3CxAse4heMnsOOKeibXxjPGAQKnCIqnBJ5yMjGKiU75N+DgEjHrUtmdktxRGRk4wMVX8lWwAMEDI78fWrTsDyM884PaojmNSxycn7uKSetiZKPRFSVQrDvjqKaxIAIAyfbHFOmO/kA5PBxUSAM3f3yKu7MbCg+YRjJz3NI7HgFc8dqnCHb8mB6E96Y0ZaM84I7GgaTKkqMFBCkA/hR5e1MZ6dBinSD92AWPXNKJBIgHzA54OKLjVrjSdq5JGPSmkjIKdfSnsFfjqQKYuMkDgjvVAweZzgE56CnIhLjrgimM2MkAkZ5NPiGMkkAjkc0gFdwgUEcZ496YSdx4wOoqRwsmCTUb/KwGOh5yaAEfKcA8n2oZSVAIwSO1KyrIThsnPQ9aVc7A2ASDyM0xWGFSFOCRt4INO35GCCSOw70hYtnqPalRgq4I5HQ4pXJAR7xnGD1xUi7SMY59M0yMkAkk5NJnueg6ZNFwJiYwRhSCDx70pwg39Se1QCQBySCcjggcCl3bWJIwCOMUXGObeSCeE6g1KMck5Jx6YwajZRgZyR1IpwJc9CMDoe9FhCjLOg4yBg89aXYE5xnrwKACOq4zznPWkHBJzgHpmmAi4BwFK/WnMVK8Eke4pj5YKcnPfA4NI2VxkkDuMdakrmGoMnJJ47Ux3w+RgYPJAqTqDzx2pjbkGWxnPAqhCuxKHg4B64prksEwCTjnFS+d8mB06DPWmKUUcAknrQBIeACckgc0sgV1JAIJPGTQ6nyxxk/WmnJ/hIA6igLkRYMRnGR36U5AVbjJAHU0u0pgHB9MUO20gnoe2KBEqEdx174qRsIMqcn2qAEEKSOO2KmiKhT3PvUm0HqPWQlQBjA7ipFJCnjODjB71FvUgEHBNPBBBAOGzxmoZ1QlbdkjEMcE5wcYPcVYRUCEjIyR3qq3DAcdecd6sAB1xv9OM/pU7o7KUua+g9UDAYGc9sVG0YEgyMsehxnFSRSGHAwykdPagKWycde/SpV1odCjFxtLcUMIweOvYCqzANICRx1AHapmOG25xnvSrENhywIHTHb2pWZE4yn7q6FWVV5PI4qMb1yM9fXvU7kEEHBwcjFQyMAQBljn0xWsTzqi11ZAU8tycnJPIzTkG7pxT3QK+SMkCkf5eQpJb0qjm5RHBjAAOeKVHHJPBxg5pFG89ckeoprR7hkMeD0oBLqizCY25BwRzUpO5QCxKgcZFVE2whdpyDgEGpWkCYwcgngA0zeMuVEzEkggZA689Kmt3HIIOcYBquZCYwc8dx3p4K+VkZ5PI9Pepaub05Xe5bb5UyRgAdaVGDLuYqSeAfT/wCvTVcRw55JyBgehpiYWVQCCB1z3rJNdWd3I07FpD8pAOO/Ip28EhCCWU8rnFRsw2Dkg55+lJauDNkjOeoPf2rKUtNEdKbhI0IiRGBjJI9aSLEUpzuIA6sMUBuRzn0NKH2HbzliWAJzXGud9T01OFtvzEdCmSOVz37e1WYyytjLI2drFQCR+dVptzIckKO5Jxx7f4VYgbzVOWIIHXGa15bK7M6U/wB7a2hNJKAApyE6A56k1OkoTAY49CxqOOEBgGO4Y64xz9KehG8jgAdM1i0m72PSkveUtl+JPCWDkk8Abs9xUrYVRtyckHrzUAw24l134wdoIx7U+JgYyXIwORgE1V4rVHXzOSsjuNY8YQa5LI6XBi80sNrHGB2/GsGeb5Rg79oABJJOB7mvMrbVXgcDJCdwOc11GleIBNkSkgAAAqc5OMCvenU53dn5ZRjGnD93ozfjuWjBcjAPfBq3ZSCSYvuBJHJU9azIGMy8HPGauxAQIQiKi9sDHP8AiazbTeiOiKa95s7DRpgsgTgnAY5PauvtJECuNkcWegGeD+Pc1wWhpu2liAcjvjB9K7Sw3ESs6HapBBHQe31NZ3d9tDdpx2LscSPKC/OeRuOB9anhby3GzG1gQwB4IzwD/OqSoLl2wRtwetWY9ibASwYnHTinJytoQpSWi0RBqFpuUjdyScDI/wA4rk7zw8887OqeYSeFxge9dxcIWAIUuxAG4noPSkjtxHhjHuA5I65Fc8m3bQ6sNiHhpc8DC0Pw7FZp+9BBbqQOla/2fyYSAVkB5UEAEexPerAw5AI2Ag9+RTHAJCg5I7kgA/nVxVndoyxGJniZc89Ru9om6ZcjkMO3Tv6VLFdAAg8Y6DFV+hyyhl5yCc4x06dabqEklrbiYLtBwQQDyR6AVp7rRlCEnZXtcztc8SRWO5QQZG+6OtS6Dq7TlJCc5OMH/Adq831+d3uXlRMnOAOBgdc57811ngGZrmRCwGwryVORntzURqWkfWxwUKWF9pM9MMiTWiEqoxgNgEFj9PSs+5s0S7CAhywDhh0HtmrRXftxgDAIA7UyZ18vA3bweeBjFPrqfNznBStFsSNtxw2AAc8d/Y//AFqt26mVFBwXUAsc4BPt6D2rNhJDtuHAAwcnmpzcJFbea+PKVgPMz0J6D+dE4xaTbHy+0dlqzReVQpI4LDB49Pf8aiMgTDbd59Ko22qRXa4jAKnqc9D3OPerAkZ0KbQARhXGc89fasvi95GThNaMieXewkHAJ6jsKg3O6EkkDJ5xjp/jUrxEHaCc9zVK9uJYbMr8zCLLAk9fb2GPxrGaa95o1hSc7RTsNl1EWykNLtQ8Ek9fY+1Ujr9tKoMTBiT94nAI7n3rz/xFrtzOXUEiKQEDFUNM1GVpFRgxx1YKePT/APVWEJNu8n+B9jRyP917Ry3PWYbuJ1JByD3IxTjIGQEDkHgZ/WsjQV/0QmQNyMKcd/eta3RpiIwMEA4H0/z3rZVOXRo+eqwVKbh2Fh++CSFA7Y6mlvLtYlJL4AHQ9qrzsOGDhdowQfWuT8WazL5QSNQUzluOTgdj6e1R7W3wpDw1J4yfs4r5mvP4rgglRVkHz5G09+MjBqS311NVcKkflEqMgZwCOuc9z144ry1XeQxryzF/lyOR+FeheG9OlaJXdCrAZOeuK0pzUvhjqe7i8np4Wgpt3ZvRoFAOQDn5g2en4e9OOzOAxBx2qeTZsUBSOAd2evv9Kpyxkgsh+bPOQOlb86tZ9D5BycdCZNsQbj5jjBA5NLJOMg9BwCfeq6uFwTks5wfT/wCsKeQqPknJxgEciotN63JU11JpyZ1VY1zuOOTjHvmvH/iz4RuNOuV1GII8ZIRljYMMnnPHTj1/+tXromO4MFBIHQ9D9ax9d06LULN0kIAkOCdp+XnrinGDWpjJyU+aD2PA7O5DcEgYOD7H0r0PwZqsVs0UUqNLGv8AArY+nNebX9vJoeo3EMqjKyErz1UkkEdsjoe9aOi6rKXIDNHkYyMHH51rCR9BQrucOXltc9X8XeFInt4r6FiFf5gsZIw3oa8y1TTzCpkdxHKDyrnIGe31r1TRNe+36LFAXCmIZHmevr9feuW1mySeWWNIvMQcgqAFOeTTn7ut9DB+5LlvoecXMXlgcltx5z2qs69EPOOVYD9K3b23eOfBTKdyegrJubYLMSM8nORwDWSk46s43yxlzblJmIByeccCmhD8pboRz71NPCUJJHPt1quztIx4+bjjGKq6b2M3FcxfjnRFTjJ6HJzgfWrnlrtR0cY7461jjKIVKDJGCKuWrkFSckf3T2q29LWJ5Y7NElygZQ4IBBIHGOarpK6gALtAOTjv6g1pmISQllABYjAHas++tXiyvQZzkHg+9ZtRmrNG9Ou6WkdESLcnaegIORk1bjnPHfHQ1kxExgEkknj61ftnkYsMAZ6bjjmuT2dnsfQ0q8uXmZqxy7wpBwPX1rRt7oRkKvVQMAkkketY6TCJAQSxPByO4q0khbjkMRnAoTijrUpPodRpLSTSoRLsPTYWAFdXomqm0lB37gOSvXIFee2R2uCThVxjJrpbXVrZV8pmPK5woGfpTVeEdDXmm/d5bo7u7ht9Tj8wSKI3UtGAAGJ6gkjsD69a5y/iQu8fl+WAMgkHB96m0Kzj1uaKK1guYpmYKWeTKkHnPoo/H1rR1fwrqekRB57KSSB1LLNjIbnHHr0py96PMkcsJwoStUdkzj0ty2TnAU4Gec1o6RDG3LTxkAnCgHJOev0qKe3kVTuTBGGweMflWXbXJil65Gckjt7VlGck7KJ2/u5/CzvIrh7BgwlATGRnkH2rVs/EyWyyG3SK41GRCkau23YSOuegxXDQXB1Ty4y7BY2yFVsYJrZFulqVCFZGBx5pA557H0rt5uaPLL8jCu01bdkeqWcq2++eRp7onc7dgenHqKwdTsHgt/PUZfO5gQT+X4V1t5cxzOVIBJOSvofTFF0rR2r87y+Mk8kHsM9q51CEXexwJTaOE1VQ4iYFgGUDJHesO4tTtUHLHpj610asLz+0LZl2yQkbSTjHqMfr3rIaIqH5yQcdxgf1rG13oetSTUUmc1qFoSpC9e/tWdbXEun30LgFgrbtoIU/nXQ30Wwg5C5HzY7+lY17F0IABByDXRGryWR5WNwacHO+p20E6ajATtViVJKNzkn6elYhhe0nC/vIgDw2eDVDw7rP2S8iD4Lg42k8Ed66nVIBcbmRSFznGc4qkor3le7PmIuUHe+ppeGNRXT13MBKhOSrMRnPuKfNoEvifUxHbhUSNfPlO7Hyg8AHv06Vz2n3OJwhQIV4U5yCe/FdVpt8bWSV3yJXYcqMYA7Y7DOePet/hVz1adVTVmhfFq20U0UNsdoWIAoRgkjqffnvXFzOWIKkYIyCO9dDrcz3Pzx7Q5PLEZyPSuenwuxn4JOBXC3Hm8zvpVIv3XEiKBFBPXOQV7H61VmIjfGN2D1I5/OrhkVQCwOSPu+npVK4mV85wMHg0px0sj1ZP2aThuEhVgQpGQcbgM5H0qSCCOEGQnLkAkE/0qsrlWBILAg9Oue1OW4ZQeckcYJ6VOiVi5SlZSat9xYMhG8Ejbyyr2Gf8az5ogvGCOQM9alWYMSSD9AKiMpeToSOuTWcXNO8ThrKFTeRA++JQcZ9Ae9PIkeMFyWB6g1MGDtg7SB39KSZ0iQHPABzgZrduV/e3MYU50/hlp2EA+XHAHXjvUkWIySWBB9TUEcpbIOBt9s/yqQxh2JcFcHjHY9BUcz6lNy+zuWec5Gc+vtVmLYc5GSPWqy8IBu5A78ZpEmO0jOduAeehpKVtTKFK/xk2C+c8ehxSopVVBPGc7jxkUyPYAMEn3681KT5iEYIIPfjNDdxcqjtG5CJQZeSCcZAxU4vBKoBABA44prKUJYAEkdGGQPpVaNfLDZxgnAB549KmKf8zJcpbQ/ItIBI2HOQSORyRTiFjlKAgoDxkdaZGyBSAGz1+Y96ZAVeQux+ccLg9PfFdal5GjjJ2v8AoJNCCCeQM9uKqbTu+6QAeoq9LOXiKBTkMcmq7YyoAAJ7k449RUu7MuRN2b2DAKAZDH69f/rVEGESjcCAScY/z0qR4G+8pViOSDxn2prgshwADjjPFRay1Rs7vRLYUAlUDlTgnLYx19qUoAcgYPORnrTEIZckkgHketOGHbAzg1NlsaRldbCRk5OcYxxRtWIZD5z6etCW4iIQA7fT3NNliSJtyAg9varUGuhlKMqd3zaibd8ZJHK9xTVY7SjgjtSiQg5QEe59aDgbSRncOmOtS1Jr3jRTlZajlVU4ByPY5xUUgCvkDr1Oe9Pjz1O0npkD8qVlyh6A56dalaLQ0dSN/eIOVIAGAwGWGME+/wDOp8l0AdsY64H60wjEYPfpjFJhiHUMApIwSOaq/N5FxcXpexIo2Rbgcls4PYiqyyOu75jk9AR0FWGfBVWOQp7Dkio3AZyMggHrU8vc0m3ZKLGLbnljnpyR60fLGpDMxP3gWAHFAYknGCCOh4ppVju+UJk/wtmi8TjVNLVIlVRIoZjuU4YfXtTZU8xiwGzngAZxS5O0AAjHpSAkkdcdyKr5BJ36CMuxRxkgdfWkCOVGAOSSfanAmTPQEdqcpKKQDnP401GQl9yIlk5KEAsRu+oFMyfMwCGTHUDGP8aVgeigBj1HtTWRghI4BIPPpU8vK7bMmUlPbUlkTJUjB4yM0xx82fvHHAoGBIMKSAPXoad5e6QZG3/aHatFdbGXJZDGG7kkgEdOOKOVG/aTjnr1pSoVJFK9TgEd/U09ULIMDJz0zQ0pauJPvxvyh5gcBs44Pbrmq8hAQgN0OTj+VPuFdGOME+g7VC6MwABJA684q4cq0M5Tdtd0KgGTjkgcZpGRmm4JxjoabvAwSMDtmprTdNdiNQWJIxitHp1OWUlJas3fCmhtfz+e8bMkTKckcE+n5V61Y2fmRIyII8fLjHXFYvhzSvsdlFjG/wDiGPxrsLC3MiKM4J9q8/EV7r3T18JRt79rluwtViYNLICWbABAHJ7Vvx2gcj7wOcHNZ9pbnaAVxtPGPX1rYsixC4GSQOa8OdbVtwt5nsqMlqi9Bb8AHBPfIrVt0CIMk8jtUNmg6sMkjFW+doCc4A61yynTWrZfO2+W5NbnBO4EgdAD1rThbAAx04HFUoUZVC8EnqQMfhV+CEouevseacGqjvHU1/wyJFs2OHyAMEk+noPqfb0qxGwUbfvHvnHT1qCIPMQgPfBJ7VOsBDEnHHHBrR2jujXSMeWTuTQwgRfLkEdeckexNRwjBikQsADkHpn3pyHLAgEYGOO9LL8nzoMg9QTWPvNN3sZKKaai7AWUBu2c9B39apTt8oA2qM4IB5+uPWnSkOxOSMHkDtVV8cAHOOB/9c96pyclyNF00reZHKSASCQM9KozymNSeCBzkZz9MVNcSkA5JIAyBnAFZ9zKSuBxj0NX78IbfiauMlsVpnMgJYcD3xms6Vzkk/LkfXFWDcFH5UEDOVNZUzCSMjecqccnmsefnfu/iwWvu31KVzcMzkMd3POABkf57VkTuqlgxI3c/N/Krt5MsClyR16ntWRqExKqRndu5x2A6VpBuOk3f0NIJ3sULh1Yv84wB0xzn/DFYF7chQWJBHpmrmo34MhJyMdSAMA+lcxrF3ttpn6dwCeh4ruhFyltawTck2trHP8AiK8DvhCMHPyk56VyrkliAAc8kjtUt3cNcTs4GMEg8VCEyMk4HJz/ADNe9ThyJM+Hxc1UqNahbFp5AoyMHPStPULIwxo4XtyR2NUtPgUzgqxCnnHv612EVvHcRKJMkY4AI5pzqNWsj6PJcqhjaM1PdnGQB41BBbOc8n17V1nh7X/sdusU+F3HcQxyRj6VlanorQTF4jlSMkLnjFZiylZSMsDnjA6e1aKUZr3jKm8XkmJXJ0+49Z06YX0iGIB1Y4DDofeurtrcGJQCGYDJHpXF+A4A7iRyc7QExyAe5+uK76MkBsHK4xzXdRj+7smfvuV4ieLw8Z1Fqyt5G9GGQCTjdkcGqM0BgkKBhgjlc9ffNaLIMEA7s4HXGCarTod7q0eCB06VUbwVkz0qtJJX2KNtKDFIApUl+o7gf0qVZiuzMYfcTlWOOPX3qJIxG5AJC/UnFOYswBXB45Oe1Razvc8+7WlzUtZSMFSM4wRjgGtCFgyYIAcjO9cflXN2c5jJAPOQQM1pqzff3hiwyQM8Ee1bRq8yumdtGq2jVgRZCAwGCPu/04p0OEOPLCEE4wcj9aqWrOuQMYIzn0q6FcAlskjoMda3jfVXO+M7aXFb52KEguBuPOaoXhxggY5weOgqyZNoLshBwRnHIqvcRMUIYnaAOc5z6VjODSvJGkk38WxBGD5w34IHJ2mrdvIzkhche2eoHpVCNGjl5bgdARViDzPNyCxPYnpWMY3asiIWcrReiNEFhyTkjvxUi4eNMt8yksAev+RRExKOCcbjz9arTkIzYBLg4x6HHT2rV09Ls6rItDVUitSZVMQ3ZJY8ge9cB4r8fJseLT5SSSctjtxWd458RakH+zyRtFEqkKpPOfU1wTTs7Dd949SBiuGVVJNH5dxFxBUwzdCkref+RYvr1rmZnd1WQnndyfpmqLSMh5HPtT5rfYgcELk8jPU0xYGuDzll4AUA5z/XNckW3oz8hrVKlad3Jts6vwV4mm0a6+0oA5xt2eo9PrX034O8VQaha20pJQOqsAxwQT2PvXz/AOB/Be0+fOCSwBVCPu//AF69N06N9PkV4nC4GMHuPSuSvh5TXPY+3wOQYytg/aVFr0R7rY3InAHB7j/GrMsxUnI7jJ9K4Pwv4rS6SEMGDHhucbTnGPf8K7CK7ilyA3br614rTXu2PBlRnRnyzWqLR+bkAfWopcghTkZ5BxTvtGYiMcHgg1G/z4cHII5GDxUOC738iZVVawMpZRkFj2OKjDCPecgkYwp4zUkjmNcgnj3qhIUYlg5wfbvUSjZBGTd77F23wXDsSM+hpLgrI+Pu459efWs1ZHyQDjJ4OasCRkwCw/z70oy5dQ1btcuecqgDgkj0xmpEkUg9sVRDg5PBYEdOpFSkYwQTz0Ga0mn8Qru+hdfC4GBjrkHNCTBGHQjBzkZqorj5gCWAP1xTosMTnpnPJrOUGtVsap3XLcvxokq57ZGCDjP40zaxIIGARQjGNBgggjoD0p4kOAAD1/StVyxjezJ9pqOWE8NhjgZwB0PrmmyHoc5JGTSvcYUx4IB61A7hvrSWm4Q1ldMmQqoyUBPbOePpT3USEHHGfSoIyH4GQPWpCxOAOAOM0XTdjTVuyGGORy5VV2J1OcdaYWwBkg45+hoZyGYNyDjHPBFRyBtu4kewArRyfYzlPl3IJ5WySGJAH3Qe9ZGqSgQMScHnI6/rWtOypCSxJIz2rlPEV0YIHzyD0GacE+ZN6Cu1rJnI3cw82QnBB7g1lXUgTJGBnsea4DWviVe2eqTIhiWBJNuXj596nsPiDbaur+YCJ2YAHaEU888dq+rofByH63kub4T2EcKpWkjrUcorEAdMjNQozRQFyQJSNwB4z7VWivX8lAoVwWA+SQNj8al1S5BSOIvsG7AITGT069hW1r+7fY+s5lLYwb6z2rEXC7XZpgRjIJ61csGITYD8pOelUwx81oWwY0PHHf1z15rQs49oJLA/xYxiohGzIhBKWyLkUpkj2klT6UjSurRgAAA8kj16/jSQwlyF3k8HnAAprSMyojZLAbc5yeK7UdvxaMrs5MhycnqQTWNqDCNyAR8x54rZKfv1ODgHnPp6ViatGFuS4OARgL7VzVnLlulc86slDXcltrhUhABIPfFODHk5+Ud/eqQC7BtPIGTg/wCeTR9ocx7QMZxweOazT8jnlWTXuombLKQOFUk47A1TuJQBtyMngEnGf/rVI0/7sLKduOcqMH6e/NZ86HlmycnGG7fU1Lc5bbHnVasnsVrkmPdxuGe5z+lYOo4JzwoHtwK2bh1cAlcDGAwzzWHfOGRwMFQx+U9M/SsX7zvK+h8dmU24tKTMGTckwcEAdQcfrXo/gvUkuNKgEhZpVypYt1OevqOK83uQRnAIGMHHGa0PBuqtDq6wbgIJHGQRyDj1qKkYtaH5/CvKhWs3ZM950+UIsarkjAySc5rpLdW8okfKMblLcZHT+dcdpEjMgDOSi/dBPQf410tjK2cHAAHIz1FeNUk4vmievOrUVuWRv2jGOEB3PTlgP5VoW2QnBzkcEnORWTDhgOVAHRcnJ/Dp6VoWjoo6EYPQcVyxvKbb/wCAc6vN2saSl9ueCKmCOFAIxnlT6j+tU0uSSCFGzdnDCpln3MO3oB2zUypRWi3M3GW0Y6luLc4IOQcfSoijcg8nH3hTomKxk4JBOCSeeKseYAgOO4ySfesZKKVpysLmktCkxKkZJJIxwOtMlBYgDlsdCM8VcbarEnnPTnpUEincDtBI7kdPcVMadLZvUpSXQqEqqjcMuDgYHX8aqzMcHv8AjirlwT24P0qFQDkuP0qnC6skQ2nv+ZUmj3IGKnDcgE5qk4Cq4xkdgB0q8yRwABQAhP6mq10m6MgHB6EjtVqDSuJ8rWpjXC5bcBtGMYJ/WsyZSSTyDnggdK2J4vMUgDj19apy2+3IBAUDvx+FUou6S2I5Va60MC6SMKCo+XJGTx9eKwNSI5ClmLDKjHBP17CurvYQykLwaxLmzHOQTgetb87doQRlKz93qzkb+2GwuRsyRkA85/wqrAQo8t3wN2RkdT6ZrX1G2Zg5BwARkd/rWFInkyHIYoSCT6Ef0rr9yStK9yaSdJ3crfmXntSwyfvJkqD2NUWt3LjjDE8knA5/Stq02XduJkQFGJ3HGRn/AOvUUtszA8ZHuKyVd03y2selTnKC9pCVzG894n5GVAwO+fXirFvcLIxHIGM4birf2DegZlIYZ4IFVGsSZHBJQAFgR3PpXXTr3dj6PDZy4NKotC2JQTgAE4wcjOajeBSFAAAB4PcVRVjHk5YgEEEenrVmK8WVSS5G4dF7+x9q7Xapqz6mjjadXVIHjKMoQjJPXNKs5BIbv39akhbzADROFkfKDAxj157msWraI7Yy15osA27nP1xUhbkEAAcdO1QL+7B6sM4zUq4c9cqec4xmtKcb7mylzCtlOnJzxTvNDdMoQACp7n1qNldmBGM53HJ7UkjBW5BJHAyOv/1q05bEe0lGV+g+Yv5YYEHnoT0qAzFkA5C5wfbj0pZJ8fKOCOo9KozamIhwTx6HpVJLc461eG8pWLEkqqgJbJPJwelUrvUljjjUHcTzkD36GqgkN7NtiJdScZUdfU1ah0eVI2aVCmCMFj8pGf8A61TUnGkveZ+dZxxVRwLcIq8kUxJKz4JI3HJJ6Cn6XGmo6i1q8ixuoyQxxn8aTW9Vt9NjZwA6qcqwJyPb0rmrzX5byRGTbEV6EAAj16d6z/e14Wp6X6n5ZW4hxmOneTtHsevaZ4YjtEWSLahOcFMcH1+veuhsNEPGN0gx1AxwOT9a8S0jX9TtHzDfTDGMbmLAfTNereBviZFc3MdhqcCAsdqTEkBiexHrXyeNy/FYeEqt+b0OyliKdfbR+fU7S00RHQMCVPoepHqK0Bow25AAAOeeoGOnvXT2tiNrAou7AVhgcVW1a2RJ4LcH55vu7R0+tfAPFSqSfMdKW+tvxOD8QQGz0y4vETEUZG4g4yT0HtXmNnqh1qfykdlnYj5CcnrzX0T4o8JHWvDTafABFcBRsnC5BIPcd+/rXL+BvhxPp06Sa1bwtdQqRHcQxhd2Dxk9e5P4V6uEzHD0qE5SfvLZdTCpGo5qC26lPwrpFtYwIZWRpT8xJAyM12kGixORtiwxG4sCTkemOnFY+v8Ah0lbtoUZpPLAjeM85ByfoBzXPaP4qutEkluLmQx2oQI0YzjIPUZ5JPXA/AVwShLGRdWD17G0VCM+V7HoT6NG0LDaAc4AxyfevEPjL4Ve11eLVfLwkwEJ2DjAAwT6D6/hXs1l420u8jgYTuqzYCFoyMse3Pv0I60niHS7bXrCa0ndXjkXaARnZk8nHrRgMVXy/ERlKNu4YiClC1PVHy/ZqbeVWBYEd1r134cm3t9a0y5n2GzkLRyAsCCxGFyOvfP1FeXeJ/D1z4O1CeC4/wBT5pEEnJ3LxjntSabqs8pSCKRldnVgy9QQcggHryBX7PTxEMRSVWEtO588qalLkXxeh9HePfh+mu6HdhI1DshA2joB1I/Lmvn6Xw0+nTukEsljOhwCOcEfXoMV9IfCvxX/AMJXo39n3YVNTskMU6yHG/0dfXOcY9vrXmvxp8OX1jqB1KxVSANsiuPQ8dPxorSliaHPQlqezgZUMJWf1xWR5t/bXiTSJEMVx9sI5LSNjA+oHWp7f4tXqyLFqMRix3Ulj7noKpjxJcQKTcWLEdGaFicA+2Bn6D3q1HLpmtRhA0bvj5o5IypHtzzXl08ZicMrVYnvwy/L8wvLA1rvt/Wp2tr8QdIutMZElDygfMrnBJPbHsK8q8U6hHe6i8sBAiJG3nOM9ea0tR8EELv06YLtXd5LEBcnjGa5i5E9mES6tzayM207wQMg4zmvVpYqniV7j+8yWBngZXrqy7k1lpkt4pSPmUA9Rwcd8elRwZgbY7qXHBIBA969E8J+HGstON28HlydVGSVcEdeeea4DUIDb6lOpAi2scKO3fP1OaqLVRtJHi1MUp1HyL3emxJCxkkKkDAxgjj68VowyjKAMAAR36/jWJHIykElj34PWtW1u8tnb8nQDHNZSgjejVTd0zWWIsoOQQeo9KmKMiADkHrmkhdXh46nnjtUjb9oHUe9c693ZfgepzqSu2QPGjgMxAPBwT39Kq3cYwABhVz8oH61cliKgFBk59acUWPej/fHUEdD6Vnz9GjNyt8LMV7cSFOBtAzgnqazriIRSMQrAk9T6VvPECNxAyB2FULmJGUnadwGM46muinKNrHDiIe0h7yM20vjZbkKBhICp5ORnofTir8K+e20Hf6Y/wDr1lz27LKWJcnHCjGB75qzolysU2yX5CW6k5z9K74K58xVpxT938TdhAtkUPGCQOQ3GPy71iakZricJDgA5Ld8Dtity5izkgMoYfKc9R9O9Vri3Er+aQEYkFgFwPy7fSuuMdDltoYZ049NrSHHBxzmsq8tTLhAu4jORiusuWAjG0cngHGcVmPCqFmbkHuBnFP5BExNIb7FcBySpJwQD09/au9sroTRKQx3Y6ivPruNmnLoQuOgArpfD2osQqsuRg4I71kopO5opJb3OklYqoJAMmOSSTz9OwxWVFIILxpTglzls9D+FWriQMM5znrzWReuFJwCTkEHHT2rZylKNmQuVs6Zp1uLfzRuwMknHX8KrSSrKQpGQAM49DUelX5e1zuJUgKcn34FPuJQqkbP3meVPHNEJd1YcuW9kZN5E6EYBIY/KQODVnTXeIOgK++7v9O9Mmfe4AiL5IUAc4B6mrMMUJcEjkDAbGcH1FbOcbWsSr9GOhR4icsNmciPH8R75/nWpBKEQEAAHtgCs+U9wafbtk5J4HFedO93yo6YwUXdGysxcADqeQetTxT+VOFQkt1zjpWZFKyY2HaRweO3ep0fdKTu2EjAzUWdua/4ET95rU03OAMEhSOp6k0NiPABAPUkHOQe1VN5dwCQVA9e9IWMS/KOc9z27VNpPdXSGlDmvJaFyIKHKhQFOST6U4PtfCtlMdareYU5JwMZO3mmrLI7v5bEAHhhgEjsalOPa1ieSO62L6uB97BGMg+lQyOSobOfTtVdZSr4cbc9j606SXcEQKQSTknt7Vs3zrRalRlG1iZJiUIJByc4zmm7WjUjJUt8wzjOO34VFFcRQp5Z3SSAZG7gEdue/P401AEMjjiVwMk5OcdvYdaiSjDdmVnzaskAZAWPB+ualguT5wchdvVhjG7HaqY5chj8o7npStMjgEHAHTHeoXJJ7DdpaRJPIjjkkCLjeSxJ9TTjtiRAzYJHQetQncFDByQTzzQ0gbCB8E9Dn9K0bg1qSuZ62FuGVDhWbeTwc9B349aYjBMZ57kntUTDbwCCBk56YzTPMd2KngDihOL1RteL3ZZaYFyACQRwBzSW8rEOSc7icgDAP4VSkmdN4UsMrg7eOKfBIViCnIRFCg/y9yTQ53lZMLKLtFlt8rj73IyB7UKgcY3Fed3B71VuGMeSd4GASPU+1SW2CuTk5A4IxitLWRE273ZceUNwDznPAppYscnIAHHJ5qFGYg4P3ScEDBHNSGfMRBHCjJwMmnZdzPmQ1QTjPOepxT5CkZwoDM3cjgikEgJSUEk4wAT2+lRmfLhm9eAayv1sPmaWisWmkZNjuqgOvAVs8dKidtz57DtigDaCQQTnA2nioGm8nqhbB529OenP9K1S6tCu5L3mT8hixkCIqlsnJBx247npTVuRKAQrAlS4BHOO5qNpx5YIxkjG3HSmRzK8ZlUjj5Rg9eOo9qtxjukRqnZE3mKscTGQP5mW28ggeoqKRhceeECxRTn5lHOADwMnn39KiW4bAOfu9SB37c1FJKcHapBIz04+lUl3Kgnf30KJGEhLkAA4BHP8657xaRNayhBtG4DPUgehx39629xEZwd2Ouaw/ERVrV+MEjkAkfT8KaWu4+TXQ841DcQQXBAPTHSsplVRkc/h0rTv3MjPgHGeayMlSQSBz1xVIzejAOdwwCR7VZtyUwScH2qNVHJAGAOg70REqxBH3hxkdqYGvaT7xz0A4FTkrtbIxk54HU1kxy+VJgHitCFmkJwQMjG2ody4vUeGJJwuE+tPWI8k5YkZAAomfCHHBwAfSlR8xgnPI5waSZ06W1YEbMA/KTzxyaPN81MAAYbJHXNNkJLI4HA46UOVR+MHI6imtSdVsSF9wQE4IGTjvTGZ94PBHfikLbuRjIHXoTSsmVGH6HPTv6UrD3QjS8hgMkHHIoJH8QpF3BtpHNKwDPzjOOR6U/kJsbsQckkDtxnP+AqBlySV6Z61YjxtBbqOOvb1qPI3kgDB/nT+REn2It5VgMnBHYdKGYsCQcDsCaa+ckY+X1ppYEY25wODSMbshlGXAOMHvik2Fsqo7dakmXf1Yj29KYhKucE4Ixx3pj9RoG1cYycevWo1bYDlSCT1BzUzYwSBjnoe9IGAQ5zkGncfmIMugzjr0qRhkMCBnGRUDRndkEnJ6Z6VIVIUnPX3obKWobtyc8Y6GmAMzY45HJPaleQKAAOPY0gO4AhRnH+RS+RLBB8p4XIPUCjaNh5wT1IpqEliOmDg+1DOGYgg/N6UAJnAGD35pWj2yqWb5TSGIgYPOPTtTZGIwMEY6ZpkEhUgjpjsDTtgcYwqjGSBTTnZ8pBPenRtjBbqOB7UxoCB5eFPGM4pYxkANg470Ph+QcDv703IQsRyCfyNAyUONxBwPQk08kBSckY5471AGYJhgM54PpTuUBJxzSsK5Ih3AZO0+/ehsvGMckdD601sMuBnpzSxEqhzjb696VguKFYggsBjpUbDeuCOAO56051JII6HpntTtg55I9aoQ2FA2ByCO2eKR1TecNnj0oJ8pwQc8YAFNyRkjkj2oKDYOx5zyKDgAlgRxwaXgEgEkkdMdKQudpLdO9AiVXDAHOMHPFIH3PncDnoM1EGCsMH34FODD5iCAM56dM0A3fqLI/IyB0wajHztkcY7Gnudqgde9M3ncAuQTQImiIVjkcU0SHfjOQRwvpSM5VQDwelSKAYxg49sVLLT0sSRqpTI557jFPjQswJBAxzmoI2KseQR6+lTCXgYOMng1D1OmLTJtgLAnkDkYp8fJGcZHOKZHhnOQenUVLDjcS3L46+tTbS7O2DV0hq7ncgcA8ZIxU0TOoUMc49qdGw24xk9zTAc4Ckg5wf8KlpM6ows784hB8zjJAOcGlmXCHA5xxj1qVlyzAHDgZBqI4cAgHdnOahK25UoxitWMCAqHwFCjHy1HIiq24YJxVmPBQqflPr6VFKhyCBgdM+tXeKZy1KdkVsh8bgeP1pVXOCDu4yeOlTbCeTjAPQ01trPtAxzgYPSrTTWhyOPcruCH+UDGc8VHIhwGIwQe1TyApnBOen1qB8tyTjHBU1rY55WGNllGABuPbipY/lAB6ZwDnpQGHlnCndR/CrEgGgglSX5yCBgDketPR+i4yAOoNV5EKlTnAPXFOhYhsNgr2IqNSoTaZob1MSgjJ9aZEpLdC3fGMYpiTAjOOPX3qVGySwHGMcjFZNnpxfMlqh5kRFAB5PYmpYxJE2wgA9s96gRfMcDIGDzg5x3qZ97EkHn3NZN22Z0wd3ctK42YAwM8AcdKtwQ+ZkkgqcHrnn/AAqihB78jvnvU0cxSQnOQBwAe9czg77nvUpPRstPGHUqACR0J7UtkRGDkg8dc5/GoyxYHOQO1OtyCAACARyT3qr9Gbr4rpljcSQykMccHOQfepD0OMZHYnGTSbRtyByD1HY1DJHnJZyTnPNS1Hoaucl8RbDAgrkqT3IzipYm8ts4bzFzghgPrx1qvFll3DATOAc5yKeEDNvypI6MfSsnTVrmsZSZ5xudWywOQSKv6Ve+VIME5z9asxGCRSSNxOck96rXFqkbh4Cctztx09q9w/LUmtzuvDt8ssZjklYRltxYDJB9vatpUImyXLEkEk88f/qrzzQtWNjdqSdxBJKnkEeld1p90JkSQYbPO09fyp+6mbKKZ1+lSvsAHzEHB9s11diTLbRB8u69ZCe3YEdOO1cLpEojulOCSx3FSTz2ruLB1jjYAD5h09M9xUu99Db2TvpqatuCrIQNwU5HselTEBHDkBmByFY4B9jjtVSC4iTYiRhdoAwpPJHcn3704PFMQjt87An5l+UenPqfSsru2zLUpNOCNJZsBiQuHO7aOxHp6ClNwVUbhkHoBzVNpiUBKkjG3d3FTkGNBk4BOAM88e1KMp31Moa6PQZJKCzfNs4PIwSB64NUZL62uQVyZBkg7hjI+lU9cvmt4jHEcbiMswBPsM1Q0O2mQl7jAPOBnk+9VzW6noUcLTcHObsdGrhwAAFUAYCjHSopXMkBGCwyPu9R+NOjQmMjO0+p70+KBHDZcfL83JxnFU5aWsc6qckr20OTufDpnlJSMgEliMZ4/DrXV+H9Mi0e2SNEGXAY8dD6Z7UFi8iyAAEYwV4x+VWopzIAmFB7Ejn/APVUKMW7tHpvGVa0OSS901Y5T5QO3kdx0HpVOR8zk5+9wcGsy/8AEyabIIo32y7WGVUtnIxkdsjP9abok3yEOd6gbQTnr6/U/wBaHbdHJ9Wlyc8rGkd6EkvuQnPv/wDqrntbknurlEEbAYCjysgHPU4JP61v8ShsHjsCaiSFXYnOCv8AF6U0my8PP6u/aRt94aFp32SIhG5YcsScHvj862FkKkKQPcDk49h3qmZzFHhGD5Gdw4zViB+AS2SozgjrSaV7XM6lV1qnNPRkzK4wSRwMjI7H6Vm6sPPj2Aggj7oq6bsOmwB/NAwzEYGKhmgOUBKkkbsAgnPrjtUNJKyKThGV7nD6j4cW7fGMkE4wOlWNI8GQ2zCWVjI4bIwuAB269TXXtaqgBYKCefWmG4UMysCMDgAVkrN8sz0pZjXqQ9nSbSK4tVjDBAFQfdYnr7eo+tV5YgY2V1Y7gMgMQfzq0Zf3hQuckZJx0B6e1QSF2ldizFAfljPQf/XPetpNROH2jWlR/mQC3+0xhMnAJOMdcjp71k3HhuXUmKCJ3AG7agIYDv8AlW0p2OGbIIHCk8c+1IGIEQBbCsCcsRu9ieuKyspPZHTH2sNaTsYmn+E4LScTug80HAHXCg/zrpLYLCpGFVT2AGcA8c9arXF2LddxIwKyk8XJczGCGKKVj1JY5GehAHFXdLWJvJ4murybdjoZGXe3yBo24w3PHpVPYqEErkdTntU1pvaABxhxyQe/tRIqlCAApJI+bnk1PNfXqeXJ68trlB51iDliNnp6iq66jC7COM/MvXmo9TjlOQMEDjKgjOO+DVGx0uVZUuG3CFzt3ccepA71cZTbtayOunRpzi3KVmb8Ui+QyOgVy2RICTgelZmqTBQwBOWGPrWnHGxhUkrk5Ujg1gasxhkMIBDqOSR0q23qjh1V4nnnjzSBcK7gs0y4wVUEKMZ/OuGgnEbIQfmHGMV6xfZvEaIoGIXbwP1//XXnOv6KdPumnB4cg7R0APv0rCUeV2RtSqui+V9TW8PavKbhSWO1j0zjvzx0FekanajVdH820AVkwDgE5GOfxNeM2F4YZw4BGAOS2c/hXqngjxLtVUd8Bic7RkgfTvWsP5bHfKg6sXNy1Wxyd/aExcg71PzLJjj24rmtSJkyUAjGdwCDGMHtXq3jTRgrJdxx7IZVJCgZLkdTjrXnuowlwMxMGxk46j2IptvbocMYuXxHKSySbiWJdicjBxULXJDLkEOT0zmtae08oncAc9DWdMoVuQA3SoU76GUuZaXsMSY7iAoyTkkjmpVuCAOoye1QthDk8EDOcU1JQ+SoZiOdoH61ooK+pir3vc1rW6MioGITk9DV9o454eZlLjjZ1NYlpINwLYBx3Nb9ham5CGJ4lPcO2M/jRJWR1wg59TEuYjE4ABHoTUcVyQ+XJwOmeOa6S6t4rpG2hmlU8FF4Pbqeg+lc7dW5jY5UZx3HSsrNqzFCtUozs36Fu2uGZMhmYA4OOpq/HKSpwSMj7p7fjWPZyARkZKsOvHUeuauwS7BgEN9OBzXPOnbW59NQr1KsTXheRtgJCk9Vxx+dbem6fuYMWySQcMM/X6VzSO6qhyMjqCO/etuyv3QKcErnHHYVm1fS1jvjzSfLJ6neaffyWsZSOVosggDqBW7pPji6glRbnN+VyoE2CgB68da4S11eNpAjMCVXOCeoq7eypIsT27FZgAWJGR/+uqT5dCZRsryOuvdFuL2yubmJQ5jIcspA2rnpjqTz2/KuGmgC4UoAMljxXTaR4mlFu8bkkLjkHFZ9/icM4QtI2SoAJyfSlFdbmVOnF+83oyhaP5SqI8bz/EOcjtW/o9ldSbybiEw9CrKRsyOTnkVz674ZAjKEdRuYMcY9vc11PhrxU9qXtiYXiIAUTLgEnrux1Hoc5rohyS03Kq0vaR5UX7j4f6iGt5kffBOpZZVIwMeveqF1Zara6c893ZCCzUlRPv8AvkdwDyc/57V2a+OXFlFp6KLsx/dkt1KhPbkdBXO61qN7q9u8F5KpQNuU7enqMdKhqPwxW5wU+eEvZyndI8zu9RWW8KZZArcsOM+xqQ2hIIyAWxgscD6ZqxrGkxo3AABPJxn8au39rFcW6zwhhEI1D7s8HGP6VPLyrQ7FdO/Q5W6tAkjAkAgngHOaxbxMnAHI9uldBc7VCsBlWGQR396ovCJMkjGO471z2qPdWOl2lHQ5i4Q20okKEqOp6YrtPDmrx3tsYWc4IwPlBPHuea5u9iLqxIHBxgDrVTTLt9PugvmNHtJwBjJHpXbQqXjyN6nyeLpezm5Q2Z1OpRyWcqyRLjDgHjOBn/Ctuw82dSBhlHQ55NQTrBqenDYXYABjkYOe9VdCvDaakkU6nZJkK2f9UeufqelXr1Rz0ZW+JmreaXdWqpINsqE7myT8o9MflXO3Y3OUJYgNuKjoD616E17pAgmglvQZZFDeTGhJcejHGAO/4Cuf1HTUaKR40CJkYDHJPuDWMoo7oT5d1qcrKwOCvJI6DtVKfDADa24nqK1mt5LUjdaHaT/rCeCfQ/8A1veqohDsxwCc5xnOKylZPuejCpU0jFWTMxoWKnBIGRwDnipdp8sDIAzyMDJrQMW5RlCSBgkDGaoXQCfvSmcDhcZIzU86teKsdip2lzSnddhoCR4APBOASetSrErsVKALg5VTjPvUceRgsBgjr3FLLKBGTkIB1LVm3JO5q4RcdXsMa2MKfIQATxk80woGUBjz9OtTiQOduA3HJI7VHJywRFyAD82c4rS0/IxjShy8xFDIkcgXzCu7qAcZ+tSuwZyFYYHG5e/pzUJUpweeOcDOfwpXbZCoAUKB1B5x/WlzLbqT7PlvcnRY8KXfD5yM8U2VwpBBxnqD3pkThyOQT2I5yPWrRAlUKRgjqRTUkt7HNNR3g2EAaZRtHAqwHBYK/JHIB9utV7V3DlACgzwQOvvU5D7jkcA4PepbvK8gXJZdhJSzAbenQZHWoypjwXzmlmZAy4IDEYB9aY5LKASMHgkDp7gVb1ehyynHmsmIoHmndkAnI561NgBhjOSCcetQCNCQN+Tn3qdUwQcEbRkH1+laRvsNqTXNcasgcN8w65AXnNNcII8FQSehpWd1JJQ7ARkkdTSyKMAgEAHkYxS5LvmUjS6a13K0cx4DcAZ49am3F0JBIBOcEdOOlVXAaQMAA3cfyqXexTYcHnnNPmaWuwU24q3Qi8sxyKWUYILEZzj0FNKPhWz85A5x1FT5BAHf370PlVIAy3BAzWUmnqgcFe+yQiyHJPJIodDMgOSORkAZpGyseDgEjpmmjzAADgA9Peto+7uzXW3Ne9xrOGJycE5wQMfpQ2VQBsFyO1G0h8DBU8hcdD6insDGBhSQTnnsT3ocr6Dpwlff8CIMFJ56DkY71KZVMQJHPOQOaR1DBQFAJAz9aa54A/ujA9zWTVt2W46u5CWwzshPJAYA5zT2lIUN09RjP6UN8yMCWOR9zpn8aVCfNVwSuBgoTkGtI2h6iUJXshhYFs4z65ppLZwCD7juKfKwIGd3HHIxUShsk9AOnfNF9dSWpbLQkjVsAcZI/CggR7SQTjsBk0nmOhzjg9fanNIM7s4zzkev9KnTZHVFWXvaiIxKkEHBPJ7r9P8AConmJcgqTk4wOMe9SSKVQHOeM8d6bJAY0Ug7iQPlHPX3p2a6kSbkrRWggUr0OB7U5ugUHJAyQKau6P74YkZOBxz6U6EgsDhRkH5iOg9KuOq3OdycfURXGRgEc85NKFO7IAOetA2BCOQ3X1yfQ05slBg4OOD61KfYludteo1VIJOW9AAM5/8ArUrOSucAHPIByKYuRtUvkqOT60ryqRgYOODmqTa1dybt6CKS+M4O3saI9ySBgSGAIyB1HpS7B5YxgjpjPWmO2QRgbsdeuKOfuyWml7r1GmQB3BIJzxyTTUK+YOdqscE9cVE4MeWQAYAJ560+KIYyMepArSLT2OGbd7NakmwFyAM46Z5x712HgTw2Z7lrmdVY7SE5xg/yrmdItHur1IhllJG7A7Z5/GvWdBtorGJFRCqgAYY569s1Nas6cb7lUEpTs2bFjEQiIQDgYzjFdFZRARrgc44JrJsdrPtIIz6VvW8Z2cHoOOa+eq8id776n0sZWSSdi9YqS2wkckf5z2rasowsnIH61l2EAU72BJI6ZrYhRiQYwpAPzZbGB7eprh53a7di4xlJ76GhGuSQCD71ejiBXGcHH3hVK1jYkAgHuMHpV+NAR79jULlkrm3La2hYt4wXweg4Bq4NyPtxkdyKggiZYwwU4/vYq0CVwRznrxWd+kTaDlsiWOMKMEYUnOalLAgcknpknP4U1B+6JbGCeB/9aog5UghQRnnPHFXepKOn/BNLOS1FkJRTjAOeOcY9aYGJU8nj9amLow5GRjrVR2CsVHY8j+lTzT+0KDT1Q2Qt6cY7/wA6rSykZBGV6g57nrTpz5ag4LAHPB5//VVaSXcDtAQZzihtvoVy83kVLvfyoyM9MHmqUjnJBQr2JJ6n6VPLLtyDx6ZqlcXAABU5PtSjOT92xnKLWrRDeMBESCd2e/pWHPKAnJ5zyfWrl5OzqSBvx/CTwax5i4YZwe4xXRGCatsi2uRKTKl6w2tyMkcBjxisLUZDAzvguvA3AkDp1HvWnqL/AD79iqM5AUdK57VJxIhJzlR8oB4H4Vbjy25bG0FJq/cxb2VGZiSMkc5HasC8i/tUv5f3UG7IBH5etXtWuFgUuRv45x6Vy0njE2rPAEjZAc7yevtx2/GvZwdPnbfNY8jHYyrh172xj39jcW88gPQnIHSs0u7ZU8KCOK2ZNYXUJC7nBx0HQ1nGNZJzjBPXjjmvX1irdj5jmlVlzJbkaXBt2wrEjOeBXYaRdJPEmTsbAyB6+tctcW5+YhMenHSnWdw1u64JxkDrWb99e6fQYLF1Mqrpz1i+h2NxGJdyjOTwMHisGXTntLkbl3xsRkmuh0uRHgR2wSR1U8ZrRisUvJUDKGGe/TFciUr6H6dWy6lmtKNROz3N7wrbRW1qiCJoiqh9owQcjkgj+VdOJ0BCgEqBzkd6yNNjMUKjG5VGOvIrQQhdhYbAByp617KSjFaH2mWU40aappaItblQlgoywwDio8pGozy3ripMIIS2CV4GW7ZqN7Yu24FeBgKoPPvXRCnGSvJntSgmilOv2iTdlVJPIUAfpWX5s6SZcbMEgrjPetSaEwoZXU4UkkgZAqvcMZclVU55B9c1x1I2nZM8upDokV4ym7PzAnvitG1vQuCckDoDWSWCFgqhW6kDpU0UpG3coBxke1KM+R2bv6HND3NGbkVwJsniM/7IJxWhbSDJUvkYzuJ/SsO1mU4ypyeRircdynAIAJ6nPU10cznZxPYoyckmjU3EEAsMHjOM8VVuVMalUZmGQenWiHfGpbbuGPlV88+/rQFLqNxBI64OfwpyqSSsdilLZ7Ge7OWyeFzitG13SRAg8E4xjpWXds0MjkgCPHGPWr2lXBK7SMnPJA61Man2R0/i0RqITtySQQOpqG4RbhCMEg8MAccfWnSTFhgYA68jpVCW5kRgv8PcgVbhpe9rGtRN6ozPEuhR6zYOpUtIi4U57D3/AAryTU9Mkspyk5JIPCnnI9D+Fe2iRUKFAWHVgxyD7Y61g+K/C6aygMaLExOQR2riq01y80NWfEZ5kv8AaVLnpaTR5NbQPO6x4LMxwABk16T4N8FRofOnh2O2GCOSAPfnua1PDXhCLTGSVgkpCjaQMjPfIrqbqN7iEFAFnDA7zyCO6kVnClzq8o2PMybhj6vJVsXq10Jre3itkQKoGDztHJHpU21xIMEg5xycYqOGT90FlBWZeoBOD9Ka5Hl4XjBycnqPQ13Pldj9HXJGyWhbhmez/exsBjJKDjJ+tdhofieO4REVlMgAHzHHPoT/AFrxvxX4qGmRSwI2X29Y+e3TiuY8L/EF9Ju1ed2kTA+UnJGfX1PNePi6VNxbij8l4oq4KNblj8Z9ZQamxIIAJIAOD09xU7TMwwGKEgZ2nH41514c8YRXlsjCQPkDnjjPNdZBqqzjKHIBwTXgckKK13Ph3Dl1tobk0xYBQQDg4B5JFU8lSQRgg4I9DSrcjysbxyRgnv8AjTZCQvUGuWc00VaLXuiM4wAOgqSNwQgbgE8Eeo9fSoIyZODxzgGpogkJO70OWI6VHtJoE0tLFsIqHGSQRjpT0weCwGRweaqxzJJtJ5I6GnkncSM1tGV43sNSdrlpHCZUKcdScUkgZhgZweoxioluZZMBnYhegJ6H1qdJAQGxkjpnsapOO7B8yV7EiRPbIidRjdkHPH1qZFMY4ODnOPrVdZSTgKQT3zwKkjchSSOcVDqJarYa1V3oSldy5YY4waUIF4AJyc5zUCyO5+5wOrE1YVXBGwhh27VSUZLmTJS10GqxjfABOTnFOdjnIOB3GOtPlYbicZJOQMYxUaksGBUYI69x71MlrZE2W5GsbTuQOue2BTJWMbdcH0IHIq0rCJTkg8ccYxVa7kBiyCA5GCf6irUebSTCUoyVzNvp9gznJ+lcN4rviYpHMnl+WrMCTjOO3/6q6zUbkJE21zuYc89K8x8YNJf288ADB2UgNg/Kfr0rpg3N2/E0oU515ezirs+c/FEwn1GTYxxuycjrz0rNErLhlbv0NbviXwpe6TLI0gaWIAkOOSM+tc1IpiCZ5IwATXs009E2zyMZQxODruNZOJ2vh7xhPpgUM6sSeNy8AV2UHiCLV0Egk3EjlQT1rx1XDmNR95Rtzn3rvPBenS+XJcfeiUlOTySR6dhW/tOXRn6Hwzm2KrVVQ+KKW51EYBlBz1OBmti3VYsuQMuu0ZHUetZQQtnAAIrSgAdFAJyBg56fUV10rs/XIS0t1JkkXHLsARgken0quzAzgocpt4OeadOCq8jj2FMIAUMSfy6D+tdbab7I163ZGZ+wPWqeoW6TKVZypPOTxz2qzvIPHyqDkDuD6/WoG3MuGPzZxlu9c87dTmrxU4XRgGYrJgZ4JB4705pmXBODn1qO4YwzEgYPIFNnmLREA5GeOK5J8ilpI8GVuoyWXeADkknsKad+AWxgdKSKbbkHr2pHm3ZHH3sAeoqIyi35Hm1JTiyjc53FsnHXA7Vg6hKCu0HjOa27pwxbkHsM+tYWoFQWb7+07cnpz2qr3la58hmTktZIxrlmRCNxw/zfNyfwqHT8pcxy5Csjhg2cc0l3MXlKAng9ugqS0jcOSQMH17/4US02PieZSq6K9vme1eFr83thDICp4A2gjOe+fpXbWM27HbA65ryDwTfZV0LMgVuFPGc9x+Vep6XKykgoSMDaVOeSe/tivGrUmpXpp/oerO0ocyfyOlhuSqHJ+Vex/nV63mwC4LYAycDNYltLvOzvnvWzbsQAABgVxtzl8WhlH3Fe1rl8PwFU4UgclcGr8JGzjpnNZQQzMCRyOmO1X4ZCoAYcc9655Sbekg5nL4S6sg29cAd6eshYZA/L+dVlYEAgEdO+KmEhAIBwapybV5syacWK4G7IcsMYwVxg/wA6YJDsPr0zj9aV1MmCSSRzgd6aMEFSCPYmuOdJp80U/mVFqastyCclsHAJ9B3qCd93Bzkf5FWx+8YkgbAMY9/WoZIywYkggYzkflitE5wV5L8S+VvSxReENHjYQMfMajmACMQwBxg57+1XZQQpCDluwqiI3QZkPXv61fNFx5epHIvtMoqruTlcEnp6VSuiDkHn0HrWpcBRypyDzwCPwrPnZdrfICc9x+opRjy/a0MU5xd76GRdR7o8op565rJuIiIyr/hk9Pet2bjn26VnXaea5GM/QcVpDlk7RvbsNzcnsctewCJ0cjBPQkVg39qGyckgjOOnNdVexmVPukHuG7ViXcaqhGDn1raNT+U5ZUIyfM1Yo6JKUYI+VUnlVIB/Wtp4jgMFGc/Nu7fhXNzKYJA5wQPm57dq6O0uhPEGGWG3lic5Pb8K6JxbitdTqoSg4cuxAyDJI6EYzj0qGa1EjLIQCRxtPQ1rx27OBvRWAxkjPBps9uhyMYIbGAMgA9OfWsITcXqbczvrqc7PagAgDGfes2W1CZEZDMByBziuqeBCM4JJO0celVvshWQkAAHrwK6FWs7ROuOJlTklF/icyrSxIMqQGOQcdR6/SpoptyDJx3GexrSntRuKuwDHJUD0FUJbLyyHIYEY6Lk/WuqFd395aHtYbNalN8tTVD0kDqVDcZB+h9akUtHkgcHt1xWWEdJTsyyqeQanW+dFUMTgHHAHFdcZJ6o+lo5lRq6IteaATkkEHAz3ps94FAIx0PA7UxZEnXB+8OlQT6ezcq3HTBNQpNNndKtNwtAp3N/klAQTjvzVVUeSRgcqSckjsfYdqnNg0b5xnsT60STmyuYZzGXVOqHnP4VTd4ux8Rmzrxw85tO6WljotP0SKxtxK6jlMorEAjJ5OenFY+sah9qlkiidnVWCs/ToOwPalv8AxFPq0ZiQPHBkMOwA7jH5dKYtoGiAyAcck9T+NYUYytzVtz8wynIK+PqvEYpXRw3iGVmdYd2dxORkniqNpCBgOBh+CVPSr/ii1kS6IAwD0Iqhbo7ABwGHoBzXuJWSPFzGHssTKny2t2N+xtSI12lic9B6fWuhsNEivg6eaFO0k/NyMenqelZOkRnHILMACeOAD2z0z7dq62zuEhVFdcBSSqsOVz16d+Kzmo21OGLd9HY9f+EHjJrux/sTUpw9/bqDG8gx5o6Zz69q7e8V38S2VruIEkLyD2x05Pbrz7V88QXb2t/a3lu4SeBwyMpxxnkH6ivXrXxnba5c6beiYR3sK+Q6lsAgngj8T/OvyXOsnlRrPE017sr39T6XDVZ1IpN/f1PTrZmgRSrnPUEHGD61BdRyup5BBO4luefWkimaKJS5AcgH5TnI6jmoZ53JAIAHHTvxX597Plbmnqeg4wbuchqi65ZXojRo7q2ZdwlYEhAOxHtXJeKPFUlreRQ3dhDqUKgp9qs4yF6dQABgema9bWRWQqQBxgj1qo2k2L7hLaopkPyt0BPrXsYfMLe7Up39DmnRrXTjK67M8gsrvStR2FfMswzhlG4kIR9Se49a7Sw1COeEBZkmZRtJHBHsfzpNZ8Cadd72hiSNyTuWMcY7kjpmsvTPCt3o96ZIpjcW7fLtZcHbj9cV6c61KrC92vJ/5kKc4PlUd+2xb8R6Fa+INNa3u03CRTnbzg+n/wCqvH4PCNx4b8TCOch7PrDMMnBHQE+uK97FssiAiPaRxwMH3P8AWsrV9Jju7VoJo1AJJDYIyM4yCf8AOa0weZTwqdO94vob0J+xrRquN2jynWPEWp+Cte0vxBYMAxYpIhPDKDznuPqa9YtPGeg/E3RXSKeNLtl+e3lbDA+oHpmvMfEOiLHYXWm3yMFfEcUrHHPYZ9c8V5Lp2iXmn+IY9OS7fSrnPF03QEcY98+nev0nJsRCVPlTv+p1Z9ShXccXTjeMt+6PQtd0mbS9YubSZJIvLfCk8Y4yCP8APao5NJguo0LooYHHmFckZ9+9aGtaR4isoYjrpjvQqgRalbnKuuOA3Xn061m29/vj5YYA4z2pYyElU0bSPyLFp0KzdGbX3oy5573RVWJJGu4ywH7wgFQT2x1qLVtJm1VYgSGLFSFGR82ehJ7Vd1PZPNGikGZmG1cHBA6nNdDoGlyapqscKozRxlW4wCQDkn6CuVc0ZLl3P0zJcXiq+AlPGTco7K52NraldCgRxHGYo9uVyTwO9eE+K5BHrNzG5DlXycdwQCAfzr6a1SGNICXRQCDnygANuOw9a+YPHDH/AISK4iZPnU7jg5AHb8cV9HhVem76M8yqvtRKluwZWOcEngDsK0rWUDHAwD+Qrm7eTyiTknngA1qW1w+whBgdeTnJ/pTaYU5O6UjqbCYkZwQe2a0YJGOA4IyMgVh2UmVUAsG6nPStaEMAA5BbBJOa5ZNx1R7lNWXuMldRgKQSmecGkmxO4VCzqOcNxg+tWNo+UEH1yO9P2lHIKHsc+1cyd76jlBXvJ7GYIi0QKkYY7iT3Hp9PpUE0QLAAlj/tHOPTmtaddxGMgDp9apSQ7VJwSPXFW421TJVOU7Nfic/dwE5IwQCeMfhWZOJYifLADnnPsK6OaNWIIUgjrz1FZ1xCpyz7QAeCR0rtoylazZwYvDy+0ybTNQE8SBn+cHjntWo4Dpk5PvmuV2SwzZQfKe+K2rTVGlRY2TBX5QT3969FSij52UOV7El0P3eRjH1/WsK7utsbgkn3Nbl9InzgRqdwwACQB6n61yeruSDwARwB6Vpsr3J0IolMjbwM9wM8GrumTtazGNR3LAE8c1T0qRZgQeo6ZFTPuiuA2OM9SaiTuhJJ+8dUrmVYyoJd+oA6fhWZfsUbZkcjOM8nFTpdNLAmBwgwvHT39yarXk7eSQRgEghiBkt6Z6gc/jRFp7mbST1Za0m4LEIoJOcjCk9P8KtyTEthSTk9ev61g2UoEpBJBI6g4/DFaySxgqQmDjG4DrSUo8zSuWrPS5M8oBwwJyDyDz7UsUoBG4EKem0ZqC5eNQGDYBOTk8Gi1Zi5QBnQD5iOcDqM0PnTumTptYtyMSUYDKgYJPOT6+1Tw3QwUPoSBVd1BjR0OQQCMelJCQJQWIAHc96yqKpJlOFzXtpYi6kk5HXjAH41ZEoxh9pRT8rYAIz0Ge9ZYb5yvJyMg1NbnawQcjtntUO8S1G2iRellZCpI2k9Qx6U5ZsnB+Ud8jvVclGUZwQecg55/CoQCsgB+QnOASN2B7elRap1EpvdxL5cqrGM8jnGeh9KFKRxnDkuwwVYdqha4BiIcgoxBK4HJ7c+ntULSbmJHB6k9aI3XW5pCCe/5ltZG3gse3p2qxv8zJBwAenrWfHLuQHBBbqD2pj3HkEkEsOwBp3tuy21F2L5k2MQCACOmKhadgMgknPbjvTWcFQ5yABkgjofTFMEoYMFGR2PTNZyhza30MZJyfNcka5baXYcHg8dR6fSla5icx5ByTjioPOJwCR15J9qc0kajaA2fcf1pwpy6MnVdSaNwCEAIUHoTimlgpyQCCeD6VD9qUckbjjgHjHtUTBXnDBQWAwGI6VTUrC9C0blXDEHKAjJHH0pSV3YGQQeSaqytgY2gH+90yP61CrbmIJLAdSxxge2OvpTjfRX/IqMprSxcc7hwc89cUnmhFKIRuzyxGc1C8ojAMYZEPTJBz70iLkqwLOCuCGIOa0KfMWHuCuCx4UAAkd6BcPEEwCwJyQT2pi/OkqsfkUhipPU9MiofNAKEYIPpng9hTTk9NDK0k9bGktyCOAdrDrjrTDM5BAJCk8gHr7fSq/mFchsAdcHqfXinhgcFAME9znn6dqOWbHKSloyZncwoAMAEnpiozIvyhzye1RmcJE6kEsOFBPU/Xt1qHcGUgnD44J5xSScdzK0V8JbDhAEXAHcUlxPGxCb8swyBg8j1z0qqswZjG2N4AB2nofX/wCtSyfIgYknjjPfmmpKQltqSIxWRWBJKnIz/hQ8jEEyOBzkYUDA9OOtQPdbVc4AwAcHg46Y9z9KiF15pIcYKjHIxRZJablPltdFh3E0jMoEYJz8pPbvzSfac8EkRkbgFHB9Oarow3bUHy4J/Lt+NMeUc4JPH3ccAe1XC73KjKT0ZK05XcwAHYDvisjWIzPbyk/Ku3GWOMegJ7k1dZtwyCQBycnrWdqmPs7uNzBevGcZqvd6CklucDckmNicZzg81jyMAxDEH6c1s3j/ALxww55wMdPesaQhQQMZzySM1oZjY2OCR8uelKrc9SSOtCYOAODjGaGBBPOaBCuTkEdQehq3aXZifJxg8GqWCxAJz9acE2nJ5PY0hp2N77QrADqD3ApOAuAep55qjb3YjwuMj0NaAIkPyqAB2WptY2jKT2EWRlGAOp4pZYywBHYZwaXzgMgKGA7Z6UF2YbSARjqP5VN7FpdZDInfaflOM857U5G6DbjPWnqRtyBz3561G7HAJ4I5IppsG10JNwOcckdMGmOQ7gknBOKZg+bvAxu4OOPxqVowgIHUDPNUJRb1GEAHB456inrGpGRklTyMdKAgcZ4Ge3rSnKHAz8o5pW6hblepXuMElMEZGenaqwUrggkDptFXfM83g4z0HNVdm2Rw/QnpnpQkZyV7WGBULNlsn+dQEmNyAcGpuMkheg4NMkVWTfxnpVWIInYNkZyc96Uoc8E9OeaaqBkJJIA/GmEkPwcjPfmmL1JFBbAHY806TGB1yPWoQ77uM8djUiyggKQRnrxmlYpNCKCF3/eHTGKTY2w45yc4NKhzuHIGO4qQDIznkUXDUi2krwMc8gUpwBgDr1FHryc0iIxPHI6Gi4rXF5J+XNRmLOQTk56DtUiyiJyCB0phkKtkD8famSO2mJc4z64ojkLZ4PXqacXGCBkt3pgHIycAelK4EsmMKDxnpikR9qgYOSecilm5CEdR+lAbkE8+hx3pjG5IcEYK9xinSJvA9PSgrgkDjIyAaaH2gDB4GcDmkIehJGQCSOKBMGJTbwMc0iu/IAJpwYgnsf60xjncqOvX0ojQnknr1J70z75BxnJ5J7UE8gjJApXEOl25wDyDTHzvG3A9SaU45JGSfShnTkAAgfjRcYgcBSeh74oG0jDnGRwcUgYLnABB4Oe1PDAsRgDjgnvSuMjwAwx0HGcUuMAjv3HpTwN2MAc9/WkdAjFhxnuKYhjKxAJGQBgZFKjrwTnI6D3qQEvH93HqKjKkkZ6dSKVwCZtxB6nsKVd4cAgYPY9qbJgEHbntnFKSUbIOT7mmUiQJsJOcZ6gCnRttJzjHamqwbnnpzSHAx0GB2HWpNE10LYJGHBBA6jNOSQZBHTPORUSSggKQM96ewQENggZ4AGcVB2Rm7XTLUThpAeAp4BzinZjjAcHknkY6UxGBxkYH97HWnELMMDkDqKxeh2Qmnpa7Ff8AeudpYEfw09IGAGPvHNIHEOBjknFSCNSC28DHJoTubcq3luRA9s9+wpcgKeOPU08FeRnp0qs+MBQCCeB+FVvuRUqOSs0OZCw9D1FQFGwAMAE9T6VKYzg4PJ9qcCOBxkDBquZLZnFKEp7lXyyrE4yAee9QSj5s85z0q5KCEOMDnINQNEWBIPzY5qk7nPOlKKIONwGcH606TLAEfnQ4zkgDH0703kADpxitDnv0sSGQMAgPOOc0IdpCjGM8moxhcAEZFOkVyBjAHQHNIL6XsTBgSQDgA+lPEjDBBJGeuKgt8KxU9T3qV2ZnGACB1IPT8Klq5rGZZEilGODz3qTzuMA5GRnjpiqq4RSRyADn3qWAfIcqF5AIHJxWbhpc74V5tcpb3qg3OVIYjCjirEbBxsUg8Z/D0qidsZQDJHYDtVqJnQ88H1rCSsejCvGNkidJWZQh2h/Q55HbmlhkOc5I2gnaB1qKR2X5uQQOo5pbVyqLzk9d3SjlVjp9vZ/EXYpmIw59wCeTT+FKs2DzwfSqRZnJCevGewqzGRgFhubAxx0rn5X9lnZSxTmtXsXEkV2xzwM4p0bgOSoOM1FCMAcYOcGrqIFXJAHHGTRzNbs6Pa31iefqxAIAxnjjtUXmPFnO4knipwoXOevcCopgrR5Lc54Ar2kfnFhYGIYkkAnp610Gj6mYFRGcnn7xrm4wpbLEAD171ZhnCkncAR0pWHHQ9S0G6EILmXPzZxknFd3puoIEMruuACwzzg46e1eJ6N4hEDKC209myOPevQU1A6jpM6RlcFOGUkZx05HOTisnHpc6VZK9zrptciwjxlPN7knPXqMVf0u7N02eTg9u1eKWGsyWGousjKiGQbhJyfzr2LwjqsEsBMMyjzBsIz174PoPes3GpstT2YSoSofutWzoUkKJjgMeT34qcyBYRklpCc4I6DtzVdIRMHcMNqjkZ5P+f61JE4kJIO8KQpJ5wfSpSlDSSPI5VeyZFLbxzsgZCSRkg8Y989OO4p89pFKihkwFyeB146VaacAbSik9ckf1qJ2Ej4AwMY61TldafgW7TXK2VxH8wYOTkAcnJwBgChlBQrgBDwSDnOaFhMJfBYnknA6YqFGeOEyMyn/dOcex9+9EYu2xdOlBaRZOZRCoJIAHG3FPjcsAcYQ9/b29a5oTXN9f7QxUbiCF5H+Oa6e2jeHIYheMZORtPt78Yq03FXkdllRhfmuyvJo/2ibzC2e4wCCKuQwm1t/KXCLuJAPr65qWOcOTg4I6HpzXOeKfEiaZCVWfLSAAlhgo3oD3Of51DcUrlUYVcU+RL8zX88CQqCMZ5AxVyKQ+W2S7hhg5/QfQYFcJoesPJIQ5OATyx7+ldhY3DsASoIIzS9pG1zSvh3huhcghLZJBYdwBnI+lK07r8zAJycKpzx2pUldcgZ2kdjiqlwpK4BwQOpFYyk38J5z1dx15rIs4yfvtjtin6Rf+fIzRsMsNrEHGfQE+mea5q+s7i8uhGrkJkYb09xW7plmdOiCOwLDnKjg1tBSb1R6rVGFNN6NmrKHZlDHGPSo5WHoAc9TTDIHYbmbAO7A9v89KY6yStvVcqD83HHPalKS2sc2ratYaIw84JBBHBIHAPoaJpQrBeAe1PUYjPOD744qrIS+HyCCeKmy+0ibdyXepQZ5Y9famFRIduwFSOcmo4wJCTlUwOUU5A9/XJ70pdcYU5P8AP8aalGOiY1LljvZFbUIDLFsToDgD0qbStKitVSRFJucks2AMnsR3p6AhzkcVNEwUZUMuTngkYI/lUcsou7FKrOXuRlp5DxKwYg4I4PynOBTC5klJGMZzwMDPrTHmEZAGAG6npVWTUoo5Ckbh3GMgHofQ1amkrIzhCUFZalm5G4HCqcYySSD9KZHGgYcndtGFHOQe/pRK5eIspyBgE+56CoUV0ALkoxGR7itFUcdCVJN2bH3EnlIXBwe1cnqdwZGOHYkD7xNb+q3JaMIJMKwJK/3gP6Vyl+gcOykIxOWY9/QVEqktkEU9I81irDcKhJLjeD64qbUvDp1rTpVUKQVwQyg59sVnadpdxqV8UUHLAkHqCBya9I0PSDaWiq+BlR1PWsWnNXtY78Th1Sgpc2rPmzUrSXR9Ultp02MpypCkAj1FbOiagQ64YAZGTkivQviv4VGpW82owKBdxDJUD/WKeuB04wPzryOyd4pdsg2kcgL1HFEZN2ux4Ku5fu5vU918NyJ4i06JEl3yAso3dVwcHj0965nxP4cOnySy7GLHCkckEA8kCsnwd4hmsrg+USM4wD3Nej6nENc0u4uHcLLHCGHON5BAIAP9K65U7rmR01XGL54vTqePajYFEGfX06VgajAgxkZzwMV3OoWwfepxjHKsOntiufu9PYQFhHsTPXGB9K41KN7EtU5K61OUlUuSMcnAyeelNdfmIHBHAOcZq9PblCQOPeqb5yRgjnriuqL5tjzqsFvcbBMAD2I4POa07S5YMAMDPTmsuMgSYIAB6YHWrajZyQSMZ4p2kzljffob0N0UR3IkEgGV5wD/AFpusWUgiSQ7XjODwQcZ/rWelyq7AzHLDO1RnHsa07O0t55UDlShByzMRg9ue1LRfEdM1JrRmNIvlcKRhTgH1pnnvkjkAEHBHcVv6poDadh1lgkhYBgUk3nnpyOBXPSoRITxkHoe1Q43WhtTxUqbSbuacNy8oOD0GTk9ParqTjagyxXIwQcc9e3asq2nUgKcKMdcfpVhGfAAOAecZ/SsJNbXPoFNWU47+puW10IpWJGScc1v2eoYwy5DEYABx17+lcbHLl1AB65P9a1NKmCbd6KOewzkZrKzva56tGtGpTfMtTutH0uS4jluwFRIhtKMwBBI4IHep7DUzDcx5GZY5AwLA/dzyPy4FZum6uIgJCFD52gEAjb2P1/lV25v1ubffs2bThsDke3HeqhTjGXNuci56PS6J9fhS8nmuYUZI3csEPJH/wBasIIzMBvG0g8Ecn0NdJpV495azZRmQqFMrHOR2Ge9YWoQNG4IywXODgcVlNcr20OtVI7X/wCAamka9LZxIjzzRFhtZozjI9DjqOBweOBXR/arK4sZnnS9vLuUfu1gXIyP7wHPp+tcTpjsZRgx5YnBYcYx39/eu38IeJX0u9geEQwkfKFIzuPTOTXTTXNpc86tBQfPFbnMW9jc36XP2qKWB4wPLEkZBc554/hAH403w4z3MF7YXMDK8koMbOeNoJA9v8K9hK29zJ5twgk8zJOB0YjGQPrzxXDah4dk0GFL0ZO2Vg2QNpU8g+vrxjt3rb2fKuVGMa8npLQ4DVoBbTujoUOSFVjyQO9ZJRVYg5KkdM4Oa7zxVZ29/Ba3MbIZkXaxX+LPf6dBXF3tuFTIOG9+Oa5G5K6Z1JqSurqxlXMBMTEAMF4IGDisC8TEqvtwV6Y4/Gun2xyIETJcE5HAB75zWdd2yPEwAOV6+59hUwnaVhYjDxr0eda/mWPDOteWGSXlWIBAHb2rd1vTx5hljRhASGjYj7y/4Vwil7Jgy5AJDAHAr0HRdQTWrTypHKnb8oJHXHAz9a9C7spp6I+Ulz03br+Jq+CNMj8Qo8Uj7JoztKhuT6EHtxXcaj4GubKxhljgeWPJzwDsUDnPqcHORXmWiavceGNYSW2QB1JWTzOTtJ5Hpkdq9etfiFbSaeYpn/cSfMwUFyhHGAPXHbpVSdOpC6Ql7WS91/eed6/axyW8ahCTHyCRxn1/KuRnlRM4AYnuorsvE2v6dPb+XZebg52mSMgBR3zzzXDTZjAlcGONiQpYYB9x+PFcTXJsj18NOcvd5kirO5IwoOfr0qlcbpVIJ5x+dSz+Y0gK4wevvTZkPyhhgY4aueXM90eq5prlSItiOpDHgAYVznkc1MZN5O4qN3UBcY/DpUO4KRjkn2FPYklcg4xkH0NGyvYxU4J2d7iRhhGMHCEnIJz35+lJtCMHAI+nGacYxPEoUlQQWI96hZWRR1xnINaRSktWOcpWVloNkJcEqCB1OacCWjG4A44OBTo5BIVTaAu0gjH9PU0jI6ZKkDI5Oe1ZuOt0jRQ9271Y6JgCVIwQMjBwc1KkexiW/iPBJqsIzgOCDu+6T0NWGIYAHO5R27e1NK6EptaJFg/MN6Elh1APT3o3qy7ssXyAeOMVXhkdWO19jEbTuGcj0p6SIcoSBn5gOhNW0lH3gbjNXZJJLuUEKCccNTTJsQAqAe3vSKXVCeACQMt0Ht9aduQDZgcEnjpzUp83U55x5tdhu5mUf3Fycen0HrT0Qsc5I9D0zUY3o2Tk5OAF4I/E/nTTvKlM5x0xVt26GForQn2GI8nK44Gep96UgSYGDweMVDuYABxgcY6kkVYQqYwQcHp71pTs1eRDaj8K38ypLHg7QOp4HpUQc8hiCc4A6c9hVm4j7FlZiORg8exNV1AUkEe/NKfK1oWly6X/ABFkGwqcFycYUYyPanMQSMBgR13DGTSDBXLZHdff3ppd2KADjPPHasUn2I19RjxkPkj5jjBx1HcVI7s6BQcADqecU90kkAGAUXuDjn6VC7ESdselaKV9LGqcrWcb/MAoQrjJOcA/1pZZQVI4bHQjtSRIpIJ7HIzS4DbySTk5wMcU2n0NOaKjpG3zI7dzwOeOpxinsQgJJDAnO0dT759PanZLAIo2jGSf6UxWEcexySwz26elQt7nRGatytDSvJwcdCTimkK4AYlgOc9D+YqRA20sWJx0XoAaQmNmARcbT1znnv8AStEmyXNfZZE7eY2cnYSMLnIHvSvxt2kEHr2xRIqKinIzjO09RSbFZsHIJ6ZNRyNGXPJ6bgXD/JjBzySM5FEoEcZRTksMYPT6ULv/AIyCCMqQOCPUe1QksHVSGIyctnGPSocWnsNySWvQmfCpkfMcgbfY9/wpI8glgDk8Hn0puNxBxkDqc9DSmQqcAgEnIAHbvVJXVmZqq909CWR8gDoTz9KjbbtzkDHQGopHLuSAQM8ChYwVLEgkjAI6jn+dWvdVkOpKLd92IgCcsQCe39aGfkc8elOVRLnOEA6bu4ppCRgKqnA460zna59L2JYkOPlBZDkbj2NMDDJGQfRh3pYSVzwScnAz0FIzHdtIOO5yPypKMn1B01FXi7iJnIIySTwOBj86M4JL7gScEYHFJKFcKMY4BPFRSOQxPL9AAOpq4qUXZI5nKT9y1h0WCjjAODj86VF2MBk46cUyQkqAAFyO3Wr2jWjahfIkZU7hwM4Bx6n0rdc1rGaV+mvmdf4Is1tUNzcRFWx+7G0kOD1Neg6VC1xtIACsNxDDPPYVz+mWHl26jJwoHyk5GfUDtmus01GiQFTjHpXlYmry/Fse1hlJ2tZmla2a9BgHPU9q1LeN4iRlSM4GD+tU7bO4Hr6k1pWkQyrEA45GRmvElK+qZ68YW+Lc1LVd+1t4KKAAuMY9cnvWtAAQGK4AGAcjn3xWdbqi7NxAJPHPT2rTjTzAc9q55d0rmlnf/gF+3KsUOQpxkVbikQMQcA44OOtUbfBIGQDnBzV6KOPeQTuI7D196zSk9ka2jHW+jLcILRBQcIvbr/k1KIivzF8g8gGoUTyWVhlR6e9TME2ghAOenX8fxrVJpa7lRtvAkeVCgGCSByRxk1FHJ5hO4bO+3NLlFkBxg56nkj8adwwLjnPQAZJ96yipMjm6MRpChIHTFUpXPmE5yfU1a2OZCOCp4J9KrTxbWwDzSlGcZXaNadSnF2sMkkJTHX2qlOwVc5zx+tWJZfJQ7+cDkgc/lVSRxLMclVVRxg5BNKUpr/hhc13dFW4ICc8HAwCP8isWYsqkKMLkkAep71rXLb889P1rJnO6JsdQQME44og4uWv4mkJR+HqzNm3KCPXjNZVxM8Upxgpjj1Jq3dysoLE4C8nPTFZF1dFhkDewx7VpCMbs15Lu25T1G4LqXAz1yMY59fYVzGp3H7skEE9/p61t6jcrIgJBU5OcnAxXKazKiRnOCGHrmuuglKTT1sY3nFNctjlfFWoFIiqnGcZGcZrhnIlck+vNbmuziaQkk9cAdawmkJG0DBI5weor6fDw5F7vU+Mx9b2lRrp95JbFAxKDkHjnp7GnxHZOCxxuzkA0yxAjVlBDAkkk0XkG18q2R/eFbS3s2cihKMFUgtjbhKTkhvmB4GKp3NuIZDjgZ456CnacziLBIAHTnqKu3VgZ7XcpB545qHJRe59I6csbRUoK8h+i3rblUndjpj/CvRNFACK7EhjjAAyCfc9q868MaZJLef3ivJ9K9RsXSCJBvA3DkentW8aPN78D7fhqtXVHkryt5GzbATHIJwMYI/WrseTkEAjPFUrHY1s6BggRxjbjuM5q75cohBjfAI5JGTXfzysrn6phW+X3dCaJ2aMEfLzyp5zTRLlyccetFuRuQYGTwCRmnyoAAMDr1FEqkeiPQTTditcSjzOCVwMEH3qnuDkg59OmKvzRCXJIAbbt3eo9KpSwDBGSSOK5akozXvI56sYrVr5mfeJtTAGARkg/yqKGYyIqseATz0yPSrbQPKCDz/npVOeExFscEKMDt9azbirKKseTWcfj6l2F2ECMnAZtu1uuO+f8auLcFnB2AquVC9M/U1l2dxuAQkBwMkDmrazBuCgZPUmu2DUdDWlVT6mvBcmUBnABzjap4A7HNWtiZLKgjyBkA4yR3x2zWbFJ5wJIRl+6eMYH9a0EOJAGcbQOhPf0rK8/hietCV/dSKN9ERk5yM80zTpvImJAIJIU5NWrkbo2yOO1Zlu5glIypViCQRk//WFQ5ckrfkbRm1LWJ0UuZFyCSD2HSqDIzArzjs2M4NWRcoMgYxjA5pgBBVwMkDoe9dD5ra6nS5OSsJb28aNk4d8csBgN71KqoU3nccHB68Ee3YU9SGbJwDgZxxmmSlIs4OA/Xnrisebk1aHGPLqKLgKcIoKkjJA6D1qS2mSI5Z8gnIOaYjBQMDBHXjP6etV2yoDhTgghgeCB9Kc5X0QpNJXL98scqBwTkcgg9DXM+JPFI0a2ZDh7ggEID/Ce/wCFVdf8ZPo5+zpskEgJORkjHv269q8y1XUptRuZXdyEJwBnORXLKfL8B8HnmfRwMXRpazf4EOpa1Jqtw7NwGbOFOM8+1UxKY5QSVJJ6460whFchCCwPIB6GpIVJOHODnr6Vyym3uz8Qq1q+IqOVSTbfU6rw5r1+uoQRWzsFY7WUE9Ouf0717X4f1e4tYY1lJycEg9q86+H/AIaFnF9unCl5kBRVP3B16etejSxrdZcKqDGdoOM1jPCRrJOWh+l5Tw9PEYTnrzab2/4J3Gm64k4BLggHaSOcHtxWh9uVgcNkHoQK80TNjL5iEndxwe1bOn68rSKHYgY4AxnNeLVoOjLWNj5/G5ZVy2bUl8ztraUsQc4A561oEMSVcHJ6gjGK5i21IeZjfgqeRjH4Gtq1vBKcFwCeAaxlGMtDy1KUpWRaeIowG3ryDVmBGPLNyBgZNRBwSS4BGeAD1FPViUGB152k549KxdNR6lSlyuxYAUDBU7sZGO46Z+n0p1sQWxjIA5PpUUc4Cc/fzg57U+KQDPI96pRinqiFJvYnMe4kgAEdTjmpoQFALgEdjTfMDRhsjdjbjHUU1WdwFD4XIwBj+dPmpdh6S0sWZNoI2Dg8nBo+0sXzgD6DFRhiq8jn0pEHJycCk5SulBiuo6NE04BAznJ71H5gUDnIApTcImQcEjoaZIPMUE4OOeB3qYrV67icnFarQa8hLD7pBqne3AIIIGSOucYonmMZIJwRj361janqAjUliB2z05rspxjIFGLs7mPrt95asoP1xzXI306SwsHZwSc7Rxz25q5q9y09zw5wOcfSse/uRLghlyBwP5//AK69PBUuVudj9I4YwEU5Yqp02MLW4Ent9kkYKMNuWGc9iDXlGv8Ahd4JbiaM5TIzk9PoK9Q1C4WRwuCNpyTu6np0rMuLaOVHLoDGASQ3f2rrxEpNppanr5xgaOZpwtqup5Tptj9rulAxgn7wHavWNAtvKt1QIynGGwcZGc9PyrltC0Fba/eRFPlknanoK7WwhZQMkDjBz3Nb4dSm+ZI4+HMoll6k6q1uNuUERJJ68AY6e9SWkpxsUEqPTqfepLq2cRckOPY1Ts2KA5OcH05HtXRPe7a0Pu1O8i88oJ2kZA4JBxUcjDaAAQPzqXiQAMg2gbgfQ0SRBwoHTOAa6o2kuZI0qqc1daFJXO4hgAAOxzmk8vLknIXAwPep5rccAHAUcDqT9TUAYspQsQPXvQ4vrE4pxk4qMjL1KESIxUFmz19BWH9r4IAJCnk4PNdTJGfLYA8EYrl7xTArop4BLYJ4yT/WvNqxcZXZ89jYOlLmhsK86lQOQBzx7/8A6qqzyggYAyOhxTGuC0YByD0z6VXnfGOe+QV7Vm5tqy/I8SpUe8xs9wq5zycZ61h3kjE8NlSfTr71du0eVRtIG0kjnrmsxI/Mba7sTgkZ/lRpBWTPlMZJ1JWSKn2ZyUKgYLAH2J96txoYJHjJx3KkDt71NHHlSC3HGAO9NmiJPOUx0BOSfbNTd3PJjhuT95E0vDeoGDUI5EX5WIDk9wD+tev6ZdmRFZTgdOa8LVfIuQMsNu1vlPAPXtXrXhi8M1nC+3IIypJ6nvWNSLlsr3Kac1Y7mx3N84PPTmty1coMF8kjt2rnNNmcxAkk8nBJ5+n4VtwsIY1cEMWOCAemPWvJqSUemxztX0krm1azA8k4PTFWR84J6+mKzImLruJx34FXYCwXDEHJyAPSuT2inp0CMGi/bu6ICRgHjkdae0m5gRjHpiqizGM4OCvfBqcgs2QSpHVRx+dOCpxFaCbaJlyhLY+uRTowrMd5wCeuM/hUaDa52klcA8+vepVUCInOee49azfvSstgSa2GyogOEOMd6ryxNGcEA8c4OakEfzE5GQM8mnNiRTkYI4Ge9ZSST94Hv7z1IGUEFSyq4UN83PXtn19u1UpImkBBB2g9e2atkBU25x14xUBUqpHPNaaRjdrT0Nb8mxlFGikkOCUzkgnr6kCoZXC5CDBPODzWjKckDHOckYqtNZozF+AeM84z7VhTlGMvcMJyRizRIzPvJA6HaBkE/XiqN5HsbYzEgAYUjBGK2Z7X5jk+pPY4/rWVLhHIbBx09q7492wdNW5r6mFcIHYjPJ6AVi6hajIYDAyeBx+ldVNaxshkB2gcnH17Csm8BkQZ2gg/dHp60KfK7JApSvyp6HH3EbupDAjvgdqfoF0sN28GMZ+bJ6VevLdATkEtgnpwPx9axmjaO4V1zgHd1wP/ANdd1udd7HPKcb2Tud9AC8PBA9OM1HcbWUZC5J69MGotHu0uLUFjtyMY7jFaIjiYEA9OeRXBNTSvuWpcqXOY7WO5gQSADkcdTQ1nvXcQQCSFJGM4/p71pCM4BI4BOB/Wm3NsGCHJyByPU/4VlCXO7M6lJW0Rjy2hMZCKFGeDt/P+tVJ7GSMhwWPYEDpWw4LkAnocqM+tQujA+W2SM8nuK1lPlVrE+zvK9jnDYrJK4YgArjnoc+tVLrTwiPFw6kYAPQe9dDNAHBABxjHIxVN7FtwO0YI5B7VvSn1eho+eGzOce0aHBBBOOgH9aV7pwoLoW4wT1GOwzWu8SSOwPBBwARjPrUMligG0DAx6V1xxNna530cbXodSnHeiZRvJJPr2HpSz28MyKeTk/MCOAPUHvUF1ZFGJUgds8ZFV1llViu/zBnp6V1xqQtbqfQQzSlVio1diVrERgeWSBnjHA56mkld1jwwBweMfzp4vTsxxjOMHt7VIsoljIICkYYnucdq2vynao0XH91LU5bxHbG4jU/Nv/n7Vy8DOkwJBU5xzXp89pFKgBUBj0bOSf/rViah4aEpDJyepxiuiFS2kkfnWdcO1qkvbUndkGkagPJ2ycncMDoBx/OtxZRMn3uR6Vy40ye1DnJyOgI/zmpIr14MKxZXI5xwPrUzfaR8BiMFUwbSrRaZe1HxHJYkwoBkZyw61kN4tvVuEkSY7kIIHUHFQ38RkcyNhQT1z1zWabVs4UjgZJNQ3CUeVq55/tGveg7Hunhj9o2e2iSHVbL7UwUL56MRtx04/z0ruNM+PHh3UJQjTyW4ZRlp0Kgeo6civmPSPC2q+IJnFhC04QDcVHAPofwrVn+GnieKMTrp80iEZ3IRge+P8K+ZxGQZdiG7Llfkd8cxqqNnG/wDXkfWmj/EDR9anj+w3cNwgIJIkGCAe2cGvOfGfgnxjLq8k2laobeJxvRZmbBA9MZJz+WetfPDWepaJc5kFzbyqckqCv616h4A+OV9orR2t/JJcQMQpJ5dAODnPOOeea8p5DVy5e1wTU12audlPGQrR5aj5X5f1oJqGtfE3wapa6muvsoIVjGpdCT24HGf8fetHwt+0bqUZWHVrUXsSnarFiDGB6AEc/p7V7NouuaV4pshc21xbXCsMkSMM59COua8u+JvwV/tJW1DRFjjuWJYwgYUk9SMflXNRx2Gxc/q+PoqL77FVMPXornhJyXbqen+H/Flj4jsYruymDo46EYI+orRu4xcrycdD8vHpXzf8KrbxFofiWGFYZYIhIUmjmUhTx27HNfS6xK0Yd9qFhwgPK+xr5nNMFHA17UXdM6aNSjWipJWaOX17QItRTypQSM/Ky9m7GvJ/FnhD7UTBdqqXC5WK5Y8g545PGc8c17rql7b2G3eVRyu4FiDgeua828U+LNPeyuIGHmFwQpQAsuemfU5ruyjE4iFRJLQ9TC1ZXcGrxfRniesa94k8P/6JcXk6QglQhIYDHHpxVvQNYW6h8sli7DGOua09Q+1aspt5IklQryJDgt7+w9a5dIJPD94so8uWIttK5BwM8kY/Q1+mRre3ioSep4mcZRFpVKLbj6bHX2BT7UXlKnyycHrjP9a9h+H2gC3so7ueLDSqGVwOQO/HfmvHPCiJc6p9nBDJLKCgznjHNfSOjNHBp0EQBVEUArngH1Fec04V7NfeTBRpYSFGF33KmvxrFaMM4HJGRxXyR41uw/iC7dGBSR8hh0OOP6V9SeOdUFrp5G0uHBUEdj/SvlPxNJGNQnUYDFmYgjIGa+koOPL7rPPla9m9ChHIGZgAM9Tj+VaNpc8857YrGtJhuIHJB64q/FNgk55q5QfQdPk6M6SxuBHESSB67uf0ra0+bcpJwB2JPUntXI28/GB1xkZ9a6DTbgMqIT82RkE9a4qkb7npUavK1GGrOut1HkqrnHGCM01u6jOT0PtVa2y2wjIGcYPb3q4YUdCxcDA7964OXldlFnr+9GzkVwqZIBwwPOTUD7AWJDsBxhSB19z6dauNiUMWxhlCkYxn/Gop4v3RXIwfWrUurQqjjJWvYybmMZxkbTxnNUGh8oSAksCeOOn+Oa2vJW4cgooPqBj8cVSmgOMcDHc1pGcW/dMnCEo3jIyGB3hcAYUqFJ6/jVWVTFmTBz0ODnHuK1Raggkncc555qs0S5IYl8HBAPSu6nUb3Vjy5UU03NWKDXMjRkZODxkjpWBfOXJQsCQeeozXSSQEFhkkZ4yPWqF7p3BBUhlHLe/piuuMovU8itQjf3GYcL+TJuUhcjoavTTRsRgt9SePpioLi0ZMAjBPPPcVAxzIIySSMEdua05k3ocTWuh1NlIZ7RAvylBxuwQf89Kiu5D5J2j5h0B/lUdgzOoJYAseQAAKddMdpC8A9CBnmr5tLA43s2VYbgRSJkYyRxjofrWjDdGRgDhR044yPQ1llQGQ8AZwAD1q+mFwQeT6/wCFYtXYnG2vQtuiu5Yk5Jzj3p68AknBJwccZHpVZwQ4BcAAZIbvUUcrMoiBLnJYAdef8Kq9tRrlNVroyDBJJxgH2pYWA4I5PAyelUQzNsCA56YFW0iw2x8g45DDH4YrNytuOKaejLcLgKQMHGQcdqswAuoJyBnBY9B6fjVeK42whGZsHlVPQe9H3VJVsDPQUrcy3OhyWxMWSOTBYEnkEHGcdOack26YSkmQqcEsMEgds9cVWJGVABIxkNjII7c08yYkG1SRjrnGKmSklqZyko6PYtOUmkLEle5x2pFjBZXD4YDHJwDVZWJYEkADk4704XDBSFOcHpnPWhOMVdIxV+jJwNgJDMxBydpHA78d6jlO+IqOpIIOelRCQnIYAZ70m4fPwSQNxFJpS3Y+R7k77N4ILHIA3Z605puCuWAHI4xVMNhjkgDPyjPb3NOafIAPJHvWPup2sJJ3sWkuBGm5hznkk5pTOrAMDwDyBzmqwIkOWRTnkNjnFJv8o8EZB4JPetuZaHVeysSSyAEgSllJyF9D34pRM2A6k5Xgkds1QORJkjZkngjPNSSSDIYE4xyAcZHoauyb0ehFm0WWlXywTyBwc80x3U7THkp33DH6VW3+YqlSwHdSMU7zjnyxgk889gOtKaW6VjOST2JUZN5diAQMCp1uQ0b7X+YEBRjrWd5YU5GMZJz60sc+5/nKxIq8ZHU+nFTeUkibz2aNDzOhJBPoRUcsieaApIGeBnP4VTc5OR8w7+4+lSpKM8jr0oceZByuW5bdyqjY20ZycinLOEG4kEnpg/rVWaf92FAyw9Tjn3qCWQnGSuR6nOPxrVWgtQbstWaPnmQHYADjqaidmUBzgr93A6knv9BUETtHgNgHryelI0xmOwjb39vbmk/f2FGPMr9SaFmMhIJYEnBHcDv9Kc04Jxy4BGQMHFU2d1AU88ZyKYU3PuPUjmnGLTHFNOzLjShucg4ORz19qPNSTIPoSOO+KrghU25BGc46c0juIST14yQOxqryTszV2i9hyhi3Q5HJwcZqQ3GR90juQfWoRNlSUB+Y52k4pfNwwyARjJGf61o5OPxM53GW7YSeaCI3GH6kYAwDyBxVW4JSCVegYYbvkfSlaULhkRsknqc8UktwJ1w2CFHQjGR/WlpNE8vMtzg9VGLlyeecDA7ViylQ5B5NdHrkJWdicEE8EdK5+YBWyAM+tO1hW6DRtC4JwxNSrGDg9fXvVbG7knBzU8chRCpHB75pgMdTzjIFRM+TwSOKmkY78Y4AzjFIoDqCRjvmgBib2IxwPWtO2cmLBOcHGM9azHymCO/anxSMGAUke9A0zaU4AIzn0qYMAQAuMnqO1VLZi6HJ59QMVZXBQt2GMHPes2bRkmOAEWRglsgdKQsH4PB6kN6Uw73IycAHPBpw+YkDjIxuxz+VJaBsx/CkAYHGM4pSA/JI47GmbQVHz8A5DEUqyA5JUFh/EBjOfancpaIBGAwJGD14olKuSD0GDwe9G5hnAGCpwAaaSNwIyQRyfegV9NEMDKzZXqPQU2UNIDtUE9iTThEoHA+bORg4p2D0IAycYPammQ0+pSjQlSCMfU01ow2TjPPFTONjFTwBwBioHLAYBOMc8VW4raEEriNgvJ9cUmQT0pQAxPH4U5RhSpGPcUWIsDc9vy9KRVVzkHJB4B7UrsVYDHGOTTJGPUcD0ouNaErRALy+CfSmqGAAJB/CiI+YATnPcGgMYySwIAOOtFylYDhQxIJLcCm5IICkgH9KcpLZBHJ5xQqDdjOM9cGmFkxuF2EDJOfxqNRjOOBmnkgSYycE8YpcEcEAg9zQRYiEjoxIGAe+KWIhjhhnnvSBiDgDIPQ+lKow3IAGcYxQImY8AElh6e1GAcHnFCAYIB56CnShpDtOMAY9KCgKhsEN9DTNoDYyQBxkcVNFtjj+YfMByeuajKBzvGFGc4NArCqCGBD7cdx6Un38gcn1NO2qOGOR3waCAQNo9+uM0rCEZsKuAGBNOyEAJGc+nNCqrgA/Lim42v1yO2KVgHMVPr7DNNjUBsjJyeuKfLKGUgquQOCR0pVZRCTjoM4U5oSGtHca6DDbRgE96Y8RUA/rmlViwyeO4pHLEkEADHb1qhiKSWK55PenM+RjBOO/SmPHhUwcHNOTcoIfJPX60C1HKwIxkYPShVK8kk89BTdmRnPbO30p8AYryQD9aA1GS/MQMZHc+lNcgnBHXgHrQwfhB65BpJTgHGMjrxQF7kluDFkAjB7GpIyCSSOe2TUGV2ggkZ9anjchiABkj86TLg/MkRgp5GXBwcHNPdyAdwIA4xmod+5z90EjnaMVJgufm5IPY1mzoUtLE0buASqggD161ZiULgqQCw3ED+VUhJhcYyc5zmpYJCFBwTyecdKyaN6dXlaRYdgXwRnPapEkDrhADk4IxTMB159e1TKny7uOnSs72Z6cNZXAoWUMxyScAEU4KCckA4HHbj+tEab1CIRtXqckn2GaY58pivcDkGnq9joko2RHxu3HgA8mmkLhiAQD1Bp+5lyoyQRkHHenMUKgDAx2xTtfU457NplU8qWIz6AHFMIGwEDluuD1qQxgMSMEH+EnOKkwflUgHbnHHrWkThvfe5nvnIHQEYqNYmDENnA5FWJOGcfdK0nmDaBkE4zmtE+xzNJsrSIEbIGTThIcAjAGMYxSybjngEeuetRg4Ixkke9XcxdkWUI2nIAJPWkLhWOOp7VGjbeSQeKeG3NkgDuKm7LjZ7EykZGRk+w7VOiooB3HI6c/5zUO8hiMjAHHT8qBnAPTnIx/OpsnudcHy6XLA/1hwMAdD6mpo5eASeD3qIA8KWxuGcetOjQoRk9M++P/AK9Lli0dEbrVFuE78jJ+uBUsRO8qgwoB7Zz7VQhk25yWPOM+lWo5BFn0JznrXJPmvqj0KThUstPXqW7YKCBjnGCPSrEcR3grwCcYPb/CqKSluwBB6AY61ZS4DDYoOAeRnpWVz0FQpyjoxRId+VyBuwcnt61ehcvjecpjnIqoXTOFOT0weMVOCIoSAOnzcHv9KztG+x1UofV1pqcb5ayMQWIbORg9RTJIRgjeCfSmGTZgEAZ4+tTOqrg5zxwMda9y5+ce6VHhcPgqSM8NSMuHHByD+VXBIyjBBAYdM4zSOFJG0AkUumwrFUzGIALzznpXUeGPFkllOqk/JkZBPHB6etc4RuBBGSfQdKRIQkmVJwDz7VDjzLU1pz5Hc9U1LS7XXtM86B2hIyAFIBJ68n0HrWH4X8Sy6XcSwPIWYEKHJ4NYmm6lemxe0SQhS3ysBzz71OfCd+lnPfkFLWJdzTscKWPAX1JJ6ClZtWZsq0KMrw0TPfvD3iGC9tgwkB4G4kkDOOR9TW1uSVFKkqMYAzjr6+p96+b/AA/4wudNkiRmPlA/Mu7gHsa9i8M+NLTVbYI7eU6jBY9G9xSvJaM9JQhOCnB69js9+MDqV4NPZQqhicE8AAZ//VVK0uo54yRl1JOMjrU4Uso/ekbTypwAR2quW2xw8rcrMJyFjLg7uCSo7is671a3ObdG3yEZ3joMdj7msPxprRs7cxI5JkIGUbGB6cc1yWl6k3nookchTkKWJ5/GsuZwb5j2cNl/PD2rPTLG3RCky5Dg5BFaqOTuAYHgn5gTk/WsHQ7g3FqMhgR1Pb2H862oAgUtvUnOMZ5Bqk4vWxyVOfWz0GzzkQtsU7gcbQOQfQ1534qhaa4csqyOAASVwAfTHavSLhgQCzGViMcnOR6VhXGj/aJSXB5PpWEklrc7cBio4eV3ocv4Wt5WuRgEbTghhgD8+K7uGYRowx90ZJ9hUFpZR2UJXYMk5yRT4SduMkjoC3b2ppQkrWDHYz6zUvFaI0IZTKgyM+mBjHvSSHenIGcdSeDTrZlt1JJBH0zioi3mhZgSUfoMY49abjdWOFVFa3LZjH2RvkIxIHXoKSaR/LCykAsBypBFPlxg7T6jNRo6iIpj5zkkAdfepXMo2bI9+Wl9CSO55DZyfQ/yqZLsR7uDgnOPSsq2YxTK7vuIIO0jgkf0/GnhzDESH8wd9wpRbW5drdCXUNWhsbd5HPyqCxC4B/8Ar1ztr4rF9JmJPKSQ4wWAGSf61j+L5HuSyqwClSCOtc1pt15MoQsCQRkDgA/0rLm10Z9Zg8ro1KXtJvc9e065EsRyCcHGQf51aVFOcA4BwSB3rn9Gmf7PGCABjJ5Iwa3oL8xk4G0YxuGO/FNKEna583i6SpVXGD0HghCGOMngE07znBOXDg8/dA59OO1QBk8sxqR5YPyqPfrSLkYAbHOOR1rqUuVeSMY04Q3M3WLmQEIgIdujY6VR0yxmjl3ykkdRkmtuWIM2XABHQ5zR523BDHPvjPsK5ZcrqKpqdEMR7KNo9SRJkjjJycDP8PJx7darvMdpJLBT1HUj/CoppHB3BSQe44Gahe4wCDjJ5AzXS25aHLzNPTV9yG7kY8qML0GRnioEsjJKCqq2QM4GevalN6HQB8jAwQRSW+oQWhTeSCTgLjOR65rBRlf3noD5m0upt6PosdqcvGFIzkMKt315FaRSSg5RTwoBz9OKwJvFXlQYUqJAxBDHAK5457k1z+o+Imw4MpVWO4qDxj0/rWbq37macpJ36Gvr+oQXrTRxFn2rudW4xxyB6/TrXjXiKzNhftcQIRayHAB52n/69dZda0krgLKZAoyCOeO/1rO1K2W/hJYEnHQHpTgo3uXC8XzdfQ5rS9Re3c88g5zXp3grxYkf7iVPOMgKgycjB7V5B5b277GyuWOM/WtvQtSNo+8EgA+v5mupVOVnuQrKcOWSuen+JdCNvbtcxHZvHJA35HpXGyYcujKy5/j68/Su/wDDOqWmvWb2t24UEBY2Y4BPrn9Oa5nxJpaW1y6RuVAOCQeCKzm+sYnOoPnt9yOOvNNLLhADknAB59+Kw7ixe36owBHCsCCa6iawkz8n8QyCvf3rJneUhw7FjjAYnOPpWcd7XOarRmnzTTOfK/vOQcDrUscu9sKDj0zUsqgFmyMkZH0quAUkyCCTyeOM/wBK6EvM89r2fUsqg3Ek8KOMnqKuW0qxyYb1B4rNVSZDISdg4JPSlWQgk5zg03FPZm0Z9juLbULCbSp1HlmcghYdpBJPfgYAFc7cWTBCSMtkAj+dQ2V5t2gnA9h1rYjkj+VmAAbkkisvZ8vUU1zu/U52QvHIAcAsPlP9altpSpBLHArSvtMCgyAghiSPYelY8n7hlUEnnBFL2aZ10K/L8T1NQ3BdwykA4wTjrV+0cn5wSGAC7j6ViRSKpJGTnjANW7ackFSeM4z3NZuPJdnu0aqlNOTOhW6Vc5yWDADg8VrWF6IwwACljuLdsjoM9q5SGV9xXIB6EEZ4/wAavxTlQADlumc9K5Uk3zM9tSVTSOiO/wBG1oQE2+B5TEHAA6+v61palpsdzD50YbZjkheMnt6V50s0ttOj4JGDkKec11tjrE3krbGSQjbkq5yoPr9fWuiKU1zXOKCS92L2Iba2KyuigAKu76UomkhmEoySDkYHQ1s6Lpv9pSXKIQZRA0rnBAKryf8A9VYk+YZCQdykBh9D/OoclGWktS1yxd/8zvvCvimTULZbaVDtQgIyuO/U81vePNWS5022SFVSaNBHnaAQB1P15PJryFLp7ecSKQGGThSQCa6eK9XUbIDzCzkYZc5wPWupS5472f8AWxFWnGq+aKsaOk6NHeaC/kIzPKcgKgOVA6g9+c1w2paYbBnV1LPuxle49Oete2eAbWzudLtrSZ0ie3baqxsCCh56Dkck9cc/nXI/EHwrLBIZPIaOMsWReMjHf3rOtTkne5yut7KXI1oePyr5cpdUJUnaQDjB7VFLAXG7BwDkj+lbWq2MkSQNJEYvNXfyOBg4yPcmsoXHkHaAGDfKwJ9axbaWqsdd2nzswdRhDZBJGR1HWjQ9Uk06Yp5hVRj7pxjHv71qXdv5sW3YQynqB0/xNc9eWbLMoOQCemOv1rWlWfwtnk4/Du3tbHocqpfxibHzyjt2Pc8cf0qhp189vMYJJWIYYUtxyOtUvC+vyCc28sxWBwNyKOQAMDk9u+BV3XbQwzIFKSOQGR8Egr3/AErVT5ZWR87dRkm3Y34tNL2BdJW2Lx5QI5HUnFZes6eZre2kMBQEFkLE8qeMgdPxqTR9Re1tCuUMco5Vj29Qe3SpNVuwUiKxkKVAzvDKR2IPp7fWtJqNSOp6VJx5uaLRyzoUyAPu8ZyeKqbC2QS2c8bjkGtC7UbyrEHPIHXIrPaQOWJJAB5OOwricIx0uezTkpWvIZNGfNztHTGVPT3xSmMtG4GSCc+lNRy2WTLp6gjofan5CtkE+gUmocbG0k18JIzEcR4yQBgnFIhL5D5HHTHWotwDHcBtI54/KjDqmEIAPU4zx/SlHulYFKT+KxA8RiYEkgHrg45pVViGAkO3AIJAzn6+lSTvvTygoDEffPUVFEdpKlsjHBxxTSUncxd4S9x7iIj5AJJUE5xVpdyAEjIPAzVdZSCcHKEjBPpVhULxsC574FU420HCEpK6V3ccX845yN68ZVcZp4jLgsSOBySelMtwI9zkkkHG3ufepHAZcjBOcjjGKiS7HRyQd3t5IWYlcNu4IGQKa4AUsB+NPiQgZbJHvQ7DDBAAccjHT2rJNreJzyjbW+/cblnUg5cjqTzTHOGB+6OABmiElTgHk9B606J2jnLMBgDgkZ61qmYtq12i3a263MgDymKNQS2T1x2+tU5/KmDAbowDgHPP1zRLcFxggqD2FR4DHpg464rfn2RyVIRvzWHAANgOcDjJ5phBkQ4XJ6Ann8acIWilGSVBHIPXNS9QBnJBzS965NrO6KwAXkDkVISGcscbmXaBn364psyZlwRhSOeM1IEwoI5ycDmm9RqalMVHkkBAypUgE9ce31pZIxtyVGRj5qkWMBSwzjucUySQEZHIHcd6EraXO+SUklcrKRuO0jimvhJARng8j1qV1UkOBz09OKb5Q3Fuq/Ws3ZOwQXKtHcEkdhuAIOM7T29qZIQTkDAPUGpDKqYIJBBxtwetV1JmJJ5GcHPFS9ZFS5pCqRsAU8DvmmsuOnBPpT9ioDvIwT6f0pNpKbyRgEAkdjVK3cnlj1RH5JO5nz1yc96axG7J3EkdcVMy7UGGbywT2Jzmo92/kA5Gf84rS2mhUrW7DSQQAz/MOBiklG1AFBPTODn+dIQr5BBx3GKV2BUEEA9Bk9amzQlyxV3qNDNsJQZHbPrT2DLHuA5xnnvTXOUABwccYpYpTIuCSVHaqXqZupdWSGxyljkDA6de9OXceCoHPQc8UxAgbBwcDpnNSo4wcZUscZHb0qW0RFSvrqRyAZcANweVJzinIq4DMcE9B60190bgA7WHXjrTHBYEgspUgYHeldtaMUlfRoUlg/IY8dV/woIYsMjAz3NKSWYkc4HG71p25ChJPIHrTiu5nKcFoIy9Cwxjoc9vSopVx8y4B46imPJjqSFPVT2pkDF8hCSOmCc1srdWcs5wvYk8x5AQAeCMY7V2/hTTlb5zH855LDgfSuW8P2r3N3gqMBsZzXp+l2RtI0UDHAJOOpqZvTexeHjGpOzuaOnpuc85K8AAdPY102nIqKSTkkcAHHNZ2nxKIeQA5OSwGOPStzTLYdunevDcoe9FO/qfRxpU4JNMtQxMrKwGfXjpWtZw5JIB3YHOapwwq82GRlC8YJI/SteHEeAFAOAeCT+vrXmzajqtjvSi7cupPaR7nAyBj2zWui4ICyAswJAOeCO2azIMBcgfMT3FakCNsBIxnt6Vl12NYvk1sX7a3JjBJAbuMZq5HGCcgAfSq1uAoIL8YzjrVlZBtJBI+neknbfQSd1dkyruRs8kc8elSx4K4I3EDB54NV4iHBJJBHYnr71YgwpIX7p5/GtVOMlysiVNS+EjmUL0NLuxHkH8jimXIAcFSH7EHjFQje2QF+ToDmsHTmtL6GqulqK3KOFdgX/2jwfUDp/k1XmlJOD19ae5LLgMGwTg1VldtpwASOmTjNae/ZRuJJbgzCQAHnHqaoXTCI+3epZZXQKduSx2/L2/+tVSZpT5gch2JwMjoPT3qZOaXvahZtaMqS3AMoyBhuP8ntWbKpickNlCc8nJqW+lMI24OW7elZd3OFT5jjJz6ZqY04zd2/vY4RcupXv5AxKE/KQQcH9MVzeo3ZgwCPlAwGFaF5OzMQDgYzz61jXku5S7Kdvoe1d8YJ9NjeEeTR7Iy9SusoOpBHORg5rh9dvSpYZUZJAGeQPpXSaxflEJQHjkZOCPevN9XvDJcnABDEkkHivQw9PnnfocmPxPsqLUNykAblnTHAOB/U1RktWSSTuTwParkb7JBkcsCR70508zLk7TjOD/ACr3bJJdz8/au+aRlwj7PcbW6nvmtC4G+3wEJJ5DZ4ArPYr5ygkZJ4I6fnWvEwkhKgZJGB70PuzvwU7udFMpWchUgNznj6112k2wuFATlTjJx1rnLbTpJrhUXhVGfSu+0CAWscSg5wOcipcI1Grs+vyGjPncJ7FnT7FbJSQMk9SQAT7fStG3ZmYMR8p7jnj6etOmwQpUZ3HB46VDHI0cinJGSM5PSuiDUdG2folNfV9UrHQaYREjE4BIDEAYxnoc+vtWrG+6Ig5AJ471laaXdcOBI4PDtwcenpWvxIgA4x6HODXTzci0e59bgpcsdNX6jQwDAg4OeTjgj0qxhZVBCkORj3H4/wCRUEygKGDAEHkAdfcVLGN205II5B6EVzt1Je8noeyqfNDmFNwpBJwgHy89yOKrSlmkzt3E9we3rUxh8rAQEowJPsahuEXy8FeehAPUVcdfUxmoxXcpSq6OxBA69P51VIDgknOOBkVauFd85wSeBuP6VSZjg5JyB19KqX834HmzSveSKk0ZRiUO0sOGx0qza3IyVYjIGMjPPqfpTZHBQFgACODnr71BCNpbB7kgZ705Wvd7nFLlpy2Ni2kBncKQwUAhs8H6VoQ3BAIA+QnJHrWJCzY3EgKBuPsOmQO59q07VxJEQoBX0zTasubU9ehiYvS5anlMoO305x2NZ0m6FwxDN24wD+datuEYhXPODg56e31qpeKCrZUYAyc/40nHS9z03PmSsSW8+VBHBYcg81bSThN52ktwKx7aXkBTgZ6EdfcVfLiTG7IAIOQfyqIOxtBKJoMiyDI4PYjtUDKSSNxyDzgcU5Mbcg4z3pqybpij/wCqPOev6VqlfVPY15XfRkkTmFsEFXUdfRv6VBI5YEEFSxOWz6+1LC+5juJzkgZHbPFJ8jTMS3KjpRNNS8yJWehgaz4ai1RSHyr54ZeTivN9c0C60W4YSQFIiSFcDIbPf2r2TyjNIBkgDnIqDWNNivbYoyZAGcE5/GuKdGKfNHc+Rzfh7D5lBv4Z90eDIGd1CA7lIHKn8fr9a7Lwr4ZkvJjJcRFbbBwzYOT2GK0LTwZFJqq75JEhB5HBA98Gu1s/Ks08kLgqThscEZ4/TtWKhze9M+LyjhWdDEueK1jF/eXLC3S0gRV3EYC4K9MdBmtaJ8Y7CqKIJWDRyEFhghTgEUsknkghsAqcEk8Eeors54OyP0uH7r4Ni9cSiONiRwBnqB/OuE1/xwLDV4obUZiAAlyRw3qPb1HtT/GXjF7CB4racSyyIVbcAdq/j7V5A88ks7zvKXLtnHWsMT7KceXc+A4rzulTprDU480n+B9FaH4pivokeKXO0jODnn0Oa7LSdaSSTlRI4BKgDp6n8K+Y/Devy2MyhD8pOWGcV614c8QieNZD8gJwADyR3P0r5atQ9lLn3R8Bh5fWIcyWqPYItRZ5Ac/LjkCrkd51K8nGSCfWvP7LxMqzFcnYG2hsdRjqAa3rLV1lx8/BNZShKSSsdEoShujqkuFeTHTPQnvV2NyrgY+XHNYFjfBnUF1IHIHv/StVbsLJuyC2ByOf1/pRyuPxIw9o07WNUDvk4xkkc4/CpFGQrDJ4yRiqFtdPI5A4PXjt+NTC+Mb7MHPrjNTBRm7WJTUnZIkZm3KAcBjgfWgbmJJY4yBSyOAgZ1z3Df8A1u9QLMSQQMD0PetJQgja7atYslSc8Z2jkZqPzMKwPQ8EZzUS3G9WJPIPINV5bhVJI+Ukc5Ocnt/+qs0ot3ijla8htxdITgEFuoBrltYvmh8wnILA5JHUe1aOqaj5CjJB44wMZrz7xhr/ANksJZyPkXqSenFbyp03q20/maRi5apXPPfiB41msdXjgtWdFUbjk5z+P51T0nx6t2MXZVJjwDnOfTn1rhPEGuvq14ZgMg85Axx25rK+0MMDjDYz7171CUqVJQeqOzDZ/VwEvZ03ePY9fe6e8lIRATnozAfhUWp3KxwqiE8/KwJzkntxXN+HNcaZMzPvmUFeQePT9K1UxLKr4OQcg46H1odVNao/TsFiPrVFVYaXNTTbd4HPmLgkDAyOCe3/ANath7nbtACoyjBAGMn396oWG0bSSSRyOOhrQjjCOHZjjOTkA/zruov3bs+qppRgnMrzFmIBJAI496rkmNiAAMDnA61avZiw34BX1UVniXzDkFkI6Bu9ElBPQza15kjSs2BU554+6e4qebhcAMoHUMMVn27ES7+cEdF71aDl1UjJJ6g9q6E1yHQmpx13KskoTgE7R2z0qtksAc8E8svOB6getWLhCjA7cHOcVC6uFUl12HJGDyTWK5r6aGMlbqMmyyELxnjrWLq1sZIkYqvBKgjv/n1rVLFTzmqVxE8hIJIUnJBGc/4UT1TueVjFJwdrHLS5jPzZIHTHFMfEhzgE4zkVcuYjtL4IBzgEcis3c0bjBIHXA71wNqOkWfH4he7aT3IpFDckfIOhHrUDQhmLAYbHUVfVDIN+ApYchTxn1/Gq8pIIGMEHg5qYJyZ51SCUbvYpHKyLHgqe2BkZ9z2pZ41yAMkj1A/Op8hzsJPB7np61E0JZhtBII7D9a1lfoeVKk1rcrTMOAOoHNdd4F1PbI8LcAYZSD1HQjB9PauVu8pEowMrwMdfx9adodx9m1CGUMYyGwCDjGe4/Soadjhcp053irHvemTIoRzhgeq9cgitm2+Uo4CsAQMZzn/CuU0eYy26Ak4HG4DqK6DT5W2fID0PUYPvxXi1qai3KXUzlJNt3OhgkQIeGznkY4xV2MBiMnPIIHI/CsiE/ud4IY4zgGrsErllZDwMZHQ+/wCArzpwhBc2v9eRinbW5pDKD5hkFSBn+Yq5aRkxgA5IHG49SKqtcSzxDL79o+UHkcdOatRSBYucjA6DmpioS0WxfOmrJFhRls5HXnFI6/NkErnoR2oQiJEKKQQRgr1+tLLKSDyRzgj1o5YJ6bGblyP3X+Aiorbsg4xkY5yaUnauf4/84qFmcbSG2gHJOKmU5OGGTjj2qed7WKbckr6lOfEKEnOCcZVSefwpRGfLx1OAQQeRU02R8pHGckH1qB5BkYyKnn6P8yXa1o7laaIsBhc5OSR6Gqs0KgAHOM8YOK0HyVJBGAeeahlUNCMDggENnrVOMXomZ3s7JGZOiMoBxk9D6dqxr+2+YjaQfUjqK23iBBG7IJzVO6gOOBkD1FaLaz3KTjB3epz01sr4BwcHI46GsbUI5ImLIm/oMV00sBAOT16YrKmjBHzckdSeKtxirakycua99Dnb2BljBAHGM9iKwbyAAEsQOe5xXVXcOxQ2S3JJ44Hpj1PXism9gQISYgwPOGwetdkKjh8RzNyTM/QdQe0nERPyE8EjP1HtXdxMkyZCbCewPSvNZmMdyCikAH6D/Cu38K6g93Gdw+dTtBByCPWoqtfEr6mkZc9lY1ZIDtAJA9h6CofKYuAoH49K0XBfhuvt2qs0JWcnHB7VyONPdM641GumxnXFuzSHcAFPQjpSPbnywFOMnHHrWlIgV8tGxDDI5xz61HseRjkA44yBVWlKy3Q+b2j95aGXPbmS3LFQGOBtXqO2c/rVGZAFKgFdpCkkdCenPrW75QZdpwSPWqk8YERAQFhyGPQ0lKcW0i4ysvcX4mBdWjRZc53A9G4yfTPaoZIuGA5U4IJHf+grYkjEuBw+OSCOhqBIVYkPhFIOMjg1onLqaS9pbmkYn2OPaXCfOx5qlNarJJJj/WAAEgc4/riuia2JZnBLH39R0H0qrKu2fJHy9gBV88romSuro56404MpRsjOfmHYH+tU1txE/HDKMr9e/wBK6aWMkuQMhju5FQTW6oikgE9TkZzXaqt9GjKFSpRfuM517qTfksSCMDjpU4uEDB+QSMEE1cls0mU5UAZzkHGPaqX2FdxLL8inqT/EeOBW8aqb1R1xzKvF+8rj5Qt0F53bQBjpk/4Vn6jpIucrEBvI47D86nYPBxzgE5X0IpBckqQ5IJGNpOME9Dmux1Iu3KdksVhcXScKqs/M4i+aXSZ2glXJB5Bzw39KqG8dM8gg85zW94kszdopI/ekgHnAP411/gT4Fz+O9OMkF4bSdBuKsgP5DufbNdNo29T8hxmHdOtKMNYjfgj4strHxHFZXaBI7rABBxhumc19E+Irq78O2gntyZuQCR2yelfLniX4Z+Ifh3qcT3sBKxyBo7iEZVgOmSPuj/Oa+pfDuq23jD4ZQ3Y8pisOJUAJIcDHuO2azVKNOpotyKVVxXLe1jk/EHiKcOg1fTEmgZMeYUBCjnv1zzmsO9+GXh3xBG08FkYWADFoBnqOM4/lXrHh7+x/FPheOK5mglfY0cgkkAyemQOo/wDrV5XePqPgHxE1ta3LYVWeJCMrNEex7Ej1HP50505Qg5taHHOcqd51EmmcLceAvEng+4eXQpvPiDFgY/llT8DwcepqKz+MniTRN8F0jSujbZIplKlfU9M8+1eq2XxJg1mISahpQtnUAEw8FPqo6n2qLxL4Y8PeMoIpb0oYHO1b+GQq0TDoHxz34zx71x/VsJi90pP8T0YvE0aSlC/K/uOKsPjdquoHdBZQTT8BWDEsSO5JHHH8hWhN8VtVvf3ZiitpQMkFiSD37c1wXxH+G2rfDe9inBM2kzgNDexkFT04b3zXNW/iPzZEglwhA4decmuSpkeEeqjqFHMXTmnUSa7aI9H1LXLu/UtcXUlww9DgZ9MDtWRPeB9jrELdz8pGOQR6iqOnXrrGm/awILYOeRnFa2nXGmpxIhSck/vAT37enFcEsFLDK/JdeR9tgsVhMZJKjJRk+j0/HqYkkkk7Fg7zksMeWOvvmqs+lTzlozB8zY+prs7u+0+1hILoCCMFSAuPr6msu68R2mUKEM4HIHPH1op1a1/cgexiMJTSaqVfxRjWUOoaDNHcABJYxlVPIJ/CvdPBvjuDWdORycShQJYxnhh1B9K8QufERuFcJEzAc5xnAo0nxPJaOSkJQ5JPOA35V3yhVmlUnHU+LxCwkZclOr956n411hdWlmiDMEUYDEkBvoO47V8/eKLeVNUkJBRWOQPpxXpw1bOnyXLn5m5JLcivN9fvY72GBVdnKk5kB5IJ4H0rvwrlOpJvZHi4qKhZLX0MkxDy8oNp9RxVm1kUwgy5Zh1B4yKvW0SeQARkYxnFZ1zGY3z1Gewr0HZm9TCujFT7l2GUvh8bADnA7j0rc0y7KAEcjOAM9K5yOVSuBnnng4xWjpt4YvkC8Yzk1ySUXsRTlGDTWh3tlefLjHpyT/StaFkMYJZAD2kzg+1cfp115gRmBbcOF9Pxro9PuVI2tk4HT2+lcUoJvc9j2s52s9i/JHhAc5OAB6VXdTIcnGF6AetWY502jIAyex7f41XlkXJUZHHJJ71Cim9djSpGVRK5WdNx3r0xVa5t5UAZgpjdcHDAk+xHpVlpUGF7+gNRTIJFAB2DOSQPfNTJQjrAUadtUUpGYoNgAZRgAjj/AD71G0cYUkIEJPGB1PrVrBTJfgc5AHbsah3pKgyQwAz8p6+hz6URUr3aC2ljPdWMpJwAB2FVpVHOBk44rSaP5mYc465FRSIhUYGTj866Y6nHUjfTlMeWzScgMDnO7FUptMRs5BBUAkgc1utCXAA5QdCOcj1zVcpsxncwGRkDJrrpu9rs82eGWrsZ9oPJj2BVwCWAb1+vanTPlOcDPUD1qzJbFF3gFjzkdKpNC2dwUhuwxXSnHa5xVKUoEZjKxblbaDzkDr24p8IwqjJJqJuSMgEY4JGcGpIclRktjPAA4HvTSVjmcZdS1LGHT5yQQMqMdfb6UyFoomwCoHQnuDUbzHacFgDx8oB/Q9BTYyTjAz7k07IhpI0oh5blh07EHpU/nbQTnJPJz3rPicqUbJ+XIK9jx61aWbc6g/Ln0Gf1qZJJWsNOXTYvK0e8MTgAYyfenxyjfkOMeg7iqYYk5wCM9amVskgZAI4YDpWK3OmK62Jnd2UDOFx+IpD0JAOcFQfTPfHrUfIUAkADpxkk/WmtNLFnDAA8EEcn3q0lLqZ1F5FqyciTOCxUjg89KkdgHBK4wOmMVShk8tSw6sOCeMH1xTt8jnJOCa00a3CNmtSSV8cAHBOQTzn/AOtTZZJVTICs5wBuOPwzUTSlMgk+nHFAlBjTJyoO4kD7wHcfjWbhza3Kdm78wSTY2jGWOAe/f1p004QoByc4OKqTMYZEDHGRuVRkcH1pqXJUEfKS3dhnFZtLuWuW10y95/IIZgCMBSelJJOdmdudvGRVM3DlskAseflHFJFeOwAICkk8NnIxScYuyZF7MneZ/KOeXxxjoT/SoEuGI6lTnmohK4YrnIzwR2pJZCPkx8zck1agktA55JaFpbpmjlKHOwhT9etOaZSykYIPXAzxVRZwpjA4K8MR1zRLnywQ2AzHcM4yP84q91ZsqM7rVk7SMyEg5cknBPAHb6VC8ieYqNls5I44HrTVm25AOD1J9KSLB3qCS2MgE5zzz+AqeSCXcibSdi3vG3Ckkt0GeKTzgoAYHpz3qkzLE6bnYIDwq4xj+pp8pG0dTnpTsnszNu97Mu/aBKwwSeOwPQd6ZJhmUgKRjg46Z7ioUO5FBGGB+9ntTpFYxRlFIwxBIxgn/AVk019ojll11J952AF2JB7/AMqkErsVCngc4NVlJHHU9x2p9qz+Yd+BjpzW0VbqNc2/QnZmwNw3dAartLsu3ETuUzgMRjP0FTSnY4VvlZhuABzkUxHBwQRnOQT2pu9rphZrW45CWXeME4+6e1BCkFmIyOOvUUx5fKGCcc0wX0a4OASM7gw4IpRlfqDlJ9ByFpZQiEZJxg0+4Se3CAqxWQnAYAYI68envWOt463CqHYOzZDegq5da7LKu0v0+Xjggelaa2Iu+mhI8hJ2OhUqep7+4qKaVAcDBPcGqEN750mOflOQCc80TZaR5Cd7/ebjkn09gKzvboF0ilr1qJEJiJPHA6Vy8li/mAEHjtiusnvRvGVyvbg5qSS1DDdtAJ6kjNVGTQPlezOUj0uRyAR16HrmrUXh2QnJPOcAHit9bIcJkoCeTTWUQseWyDjI7inzm0aUXuyi3hdo4g4cYI55HFU5NAmUDyxvJ6qBn8a6NJGMGHxg5zk/lTbOdoxg43Ek5Hak6llcqdKEVucfPbyxko6HA4wB0quE2seMV3V3p63PKp87dG71kS6EOdyEODzwRVRnzGPs5PVGIk+cDHA4+lWrdwSCCCD1z7U2XTnjYlCNlRxRmBsMnX2q99iUmnqX1f723p3NKNxyQeQMZFMhfYhyeM8DFOEhyTxjoQBUWN0SMhAOcYPQ0Og2lsklh+VMiYGQg5ApzEqTt6ehqbu49xsYOAQc54Oe1OwQ3D5U9wOoqM54IIA6EGn8hA2cgHp9atJEp23GyssbA8k55yKkVfMXIAz0HaowTubdg9xj0pRKuwg5xTdugNp7DLhEYk/xL1NV5GGAOAB196sSODGFAAHfPeqTsSxHQjoDVIzk9bjJO5T5fwpjN1BHP1p2WZueOOKiwNx3E5zRczuOVWLMv86bLkkccDjGacXIVSuSM8+1MOWJ3g9c0WGWFcOgXABHQjvUR3sSCBgc0nKyb85HtTkJkkIGSOoAosMjLF8bcg9OlPdSqnJwcY57UvIcjABJwD0okJOQx3DPJHamFrEf+rHB6dzT95IJBByOopoYFQpznvikWPYw7A9eaQhQDtPYg0m4ZAJ5NO3hTyTx3qNyT04GetAiZSMnpnPFKzkMduT9RUUYwRnnjrmpVk6g4JzSENMhByRgHpzT5E+QMAQD6jrTT94E9R1z3p7ytIuASAR2FAyP7khOAQeAQalZNy8n7x7dRTQBGoIPI56UFhgY69TVCHeVhQSSSTQsRyTzkcihD8mSdzEnpT1yynJP0FSWID8rBkyfXNMAVOeRnjFKXzhSSBn0qNpDzxwDx9KdiSdNq5POT60sjhQVwTnkCoVIPJ5J9e1PQgkAnnPeiwEDg9QegxgnpTVJbBBJPqatNh8kAYBwaibC4wPwFMBYycHPGe9BUow5Iz2o7gkZU9vSmmTEhyDg9MUDHrkEEc54xULYLEHPXJFTJIxBJHHYE1ESOu3J75pXJHJjO7AwehPalidiSVPOcfN2poxtORgA9F7U5CBGMEY9PWkUh75XggAnrg1ND/q8A8k9TUHMigE5HXGOlWY+EHQAe/SpNojwAzAAYI6irKYOAMjHGMVTSQRvuODk8H2qaOUndg8E9TWbR0wmluSxtsyMDk5zVkE7QcjGOlVUAbIYZHr65qRWaNgCQVUcCocb6nfSk3okWjIOMBgScEH2pxQshkI9B8vOahQOSCDxjkZ7VJHMTDjAxms7Weh0NNfEDAlB2A7CoDCZs7OT/SpwD1ySMdKRmbkgYPpWiaIvLltuVWjEfEnQnirDAsBgkAkgc5pr5kUFxlx19KYHwcAHPcdq0tfVMxc7aWK11bZDHjrtI71CYjGgAGTjIBq5NG5UsMknnAOKjxvjwCM4596tO25584e9exTaUrnAz7U0/eHoRycU8xsp4JOByD/Ooh5kjEAcg5PsKFqczbQ4sBnkEnv04oiycg4OOxNMxg5J6e9IIwWDZ6dsUyE2TuQeSD6cU4SsuFAwMcGoclmAxnvzUgbfjaOc4oasbRlLe5cRgANx3le/TNSiQlCQD+AqsoCs6jPyjk0+KUsAq5wTjj+dc7v0Z2wvJbFhXEgYDOQeR796FJBVASgA+7nOaB+4LcfNg0RzEgEcuOuKnVnT7JR1asywrlHznIA5OamWbYC2MH1bvUCjcwJPbBNTcSp0xn5cHn8RWemzOuKq23Jo5fNzg8ZGQB09qtBj5xJiJIGBu7//AKqpLE4xglQBgnGM1Ikzh0BzkHO70qJU76wPWo4pU4qMjliVIBJANEkpK4BPB6UKitkMANowO9RsCoGO/Y16tz8+uTpKcZAyBwD1oUmQ5ZeOnTrShSh5GAxyOc0kkwyFB5oXcLCswU4Bw2AOBQqjcecEjIA71G+QQcdeCfenxnK7SeP1NDJvYvaXdvZyZBygOdp9a3dZ8bXWqadFYybI7dDuWKJCq59cEk5J71yrHaOM8d6f5ucBhzng4zip5It3ZpGenKbegeGX1cl2PlRA4+Y8n6Z61YubO88O3BMYJQdD1IFVND1l7OXJb5c9D0rvdIu7PW4QJWXOSCpOSMUSfKrs7KdLmXPCWxpeBfHK3CR2krmRnIUsQOM+/wClej+Z5kZcHOMqSDjkdq84i8B2U9wZonaME8eWQAB34HQ++a7jT4obWFYYfMCIu0GRtxP49T+Nc0Y1L3UtzrhXU1eUbM5TxTppu3IUOHJDZU4AxyePesvS9Cme6UgBR3r0GW0SRsEDYeu70qSC0itxlEwc5yOtOMHKV5anowzP2UXG1xtipsIBEAGBAwRyQf8AJq75+XOeCP4TxVcJsYuMj29KaswllBb/AFhPBPU1fK27K1jyHUU5Ny6mipXbkkZxnGc4pSyKyuAc9Dk8EVU80qg2oGBJADHAJ7+9QTXxSMiUBGHRUORge5pTXsk5LUcISa5kaF1LEUycnPTBxmqaA+SSWAx0BrmG1SSS/XZuCMTgMT0+lb8Nwzx9MDuepFc8XObslubyozjFS6stx3JGVzk8fKTgE+tXZHzECFVyF25YkY9x/hWekW6FzvaN8YVkAOCTxn9amaX7NE291KlgSWOCT6j0+laJVI7mHPN6NImR3iVXCOyA7WLYIP4dh/hVYzpM7BSAwPOaztb1ZY7eNI965O1g0mEb0BHXrj8qraBakT8jaD/ETxir9m0r6HXTwyUPaSfmasyMEKh2RmHJAHNMMZKkfMP9rHep7spDKwDLKFOAyHg+4qs8pAQjAyeeefrRKLa978jJVo9jnNW04TuHAfK5XIPytn/9VZFv4aklukkc7ADhkK5Dj3rr7hFmkDxEnIwFAAHXrnuefyppdw/7ziQfKWPOO30rnUOXVNHo08bifZ2haxLG6WlqigEAdQOcepxVG/1oxKVTnHfvU0k6SSOACVUbSM4IP4/nWZe2vmkFME8Yz6VHM1uznoVIVJv2iuW9M1mVsHAIzkg88fTvWp/aBJ+bByewxwawoYBaoqxkxnuwxke4qX7W0hJY5IHetVJWMqs6bfuRsbE1+ZnJJUgHggnpUM90cBgRhfU8HNZIuTIhA4XuD3pksrbi2Wz0x7VrHVX2OVPmfNaxdubwRvFl2ZlywIPr2/DNVrjU1iRnL4z2xnFZ7yAqWDvgcEyLgg9/wFc1r+oP5IMErOhJySMZ57VzNyjuzrpQVTRfkbV14jWKYplSQAwYnjJ6c+tURqrZkAcuGbILHOPp6CuIa6Yl1BYjO455zmtjSGkmTIBCY64wc/Q0KTlodtfB0qdpOVjca4knbII35HJGar3EbzPsLZBBBHqKs25IIKgZAPbP41KyFgCMAd8daq62ucF4xVkylbWq7wMD0ye1XEgLAgDOAT9RU1tbAjpgZ61qCxEiDaiq2CCwHJrRwVr3J5Ha9zifE2ghrE3KDDoAxIGcDPT3NctHObY5yST2IBGK9XvtLR7KRXUum0rw3ftk15HfA2l/PE+SVc5BB4qaeujIo1JRnZv8DrNG1qWMRiE7DkYI4IHqPevRo7E6tpZuQ5uGhGcEABV9QOrEmvGrK8EbKAMgYIPX6V3vhjxCYXEAIxJyVYZ4/pWsLvRn0yjUq0tHr8ixqcLRShJSgnK7iEXAPqQOw9q5i8twm8hDtxwMYwT3r0vxBpy3aRXqMHaVTgnnaMdPYVxWoWQClAdwxkODmsXywlzJHFKVafuyexx11bMIyhAJwCSB1rMmgcAjGM11M0JjypJx0IA6isq4jDgkMCCM4HatIVeZdzmlQVrmMQQvXlRk02CYgsCPcGp5FBBGMe+arS4xhck49OtdCaOGXKvkToTuBHY5OT0rYt7oKgDjcrdR14rn4Tkkk4I61etpMk46E0m4oUeWWx0ilJIvlIEYHQmsrUbEsQUG4EZO0EkEf/WGamsnRsI7krnOSMY+lXHBY4jYbCOuTkGpSuEqcupzaO0SlSF3sRhj6VPDM8To2c5AOPQ/41e1DT4jGSASQeQB3rMUmPcrKSQcKR6etKUb6nTSqNWT0NiGYDhGAyOrDNW4bjbxwSOnvWBDcASgZIOcEgda0UuAxBbk5wCRXFKFnufR0q3PFNm9aTkyKrkFWOACMfrWra3A8wDcpdTwScEe1c3FdjJAIXIz8x69qsx3P/AyO3Wj3UrW3On93OSbZ6t4T1G2t7a5MrtvkQoiE4AB6n1PP0qnrdmtwyhCAkZ3ZQ43DGMfTvxg1xVnqSrKCAcgDnHSums9TE0JDNhug5zkeorPlja1zZUKcU7yMyeNkIVslh6mpLSR43GG2DGcA9aluEDHJJ3d8Cq1sizXQiVXMuCVVRwT3yewpxklsrjk1Fe7do6fRtcuLC5EsRK8DOBnP4Vt6tq097buklwJpHIPJxs9vrXG2Vx8yo2VJBJAPYV1Fr5F9aRoSqOASHHJI9a7Vaor9Tll7T+XQyNdmW+tEVIooHhXaTGxO73ye9cS9srzhABkEE59R3r0r+wUewlkiKlmlKLJIQGCjrkenof51xC6ZLHfF2CuCSFZWyT7YrCfN1S+RH1iyUWrfIpXW0MF5DDgg859x7VjajGTIQcFAflwc59fp2re1K1l89ShMZB6HiqHkl4wHQjBOM8/jXHJR+ydLnKpG0tjlDMbeUsOGzjAPKn+hrvdDvE1WyeOVlTYoMZYk7ieo9q5XUrFX37co/bjNJol19luWIcxgZ4UdD68130pKUbHyWOoqjV02fkbFxEbW52kYUngAEj61oXmkSfYHlO2VCg2uhzsJHHI4/CrV1HHqNqHXbgAKQpzk+hHb1rIjujAWtBwgBwgyMjucVpzc3us4Kaje17mXJGYUALlnUctjk/Sq8gJQAJgjqSDk1duSXCldwLSBQMc8nr+FXNQsXt41DOzzEfMVIYgDp+Q7UOn2PXpVHE54DYNwTDDgNgjnPSppBtdQ4IOBkDjBqdn+XIyfdhVbzC6srkjA7c4NYNLbc9X2jSX6jnKNwWy3Yeg/rS+ZkbQ2RjBb0P0qrCu+Uk4C/dLZ5PtUpQq5AyABkd8mo5Y32LhUl1EkgfdlckYwcnr6U0KWjK4JKHJxgHmnmVkwTzgZIBxk/0FOSRHGT8oY8cdKOVJ6Gt07EcRCv8AKCQODu7fhU27JyXwAOMd6jkdVfKnrwcHrSRMGkA4GO5pvbUyjNp2JwwyHUgnGMD+E+/vUgy8eHKhlHRRjIqFSWwCw3E45HbtT7cliwJ5A5GKzctNDZcsrpdR6SGXAyQF4OadsaKMEHDEZ+vvTF++Rt4J5J71YVcxgHp7ntUXcnqjGNPm6XsMjKAg/LkngDv/APrqNlLkggkEEcmneRmUMB8qnoe9TGIklkGcAg+1aRduhE4pe7YqzNsAyQSR070olVVDDjA5Bp8ThjglW25+QjOD/jimGBwSQVK545rVSOKSkt9hjyF2DAnAAwc9fpS26NGpbaHDHcoP+NPdc/MpA5BIx2o8zgnGR2x/hRtZmkE17yQEb3yQQD1IGcVCrtFkHLkHp0xUvml8DGQTx7U2dDnaVIUjhlPena/Up9WupZRhMhU8AgDHqKcFBDRjGQM/hVeKTyyBjjvU4nCyZK8EcnrxUuLj1Cm5Q3ZGEXAGSTk/Q+9QyQiIsQpc98+lTrl2wo465FJIvGC4HPQ9veovy9TTmi9SszlxyhwvUjmho+BtOMHORTwAmWHI6FTTAAZAwLEEdCMYq1yyDmWzSGyLkg7sYBGPWmNEHQZIIBxlG5456CnzqByW9uDUJ+fDfMm1vpurKUGnoynZWuIbkxrgEhSOc8U12IUP0AGCaUwE5OTlhg80C3yoRuM9fenrsZv33aSuEUiBAckP1xioZ5Nzx4PAbBwO5qURhTgdjzT2UAAYxnmneUtGaO8YqK6DdpD546cjGf1oXgnKhT2CnOajmbyh3OeCB70FS4QEcjr2wRWsYjjJbpWBcK/TIzzkUSrl8rkKRwq9KQZkQ4PO7knsPpThIAARyO47Gk+VEtt7ka4cbD0Ax83Jp/mfMCCQQO/FNjZGdgM7u3uaRkZixIUHPBFJNHNyKWw44AJ9T0xjrTGwoJAwew6fjQGDADG4gnAJzz0/CnXEvy7OMkf5FXa/Qxd0uxW8wOxAPfoeachMTh0znIwM4qJSyHGCfpW9oOl/bZN7RkqpBIHYU7WOZTly2e5ueFrJ5V83aCp5ByP8mu20+AlsEkgD8qy9OtRGqqox3JAxiujsbbgBcAGvKxNTnXurY+gwtJxtJxuzRtECR4bGMccda2tNyBgAA5GAaz7WCNWJwQucgnmt2xiQg8HjoQc5HrXmW96+ibPTjFc3M9GXERRICAd2OFY5OK0ICT0B98/yqva7d2WPX16Y+tasQTy9oGD2NSoxaanc6NOqFRQMllB4A6cA+talqpIDKVbHVWJ5/wDrVUtoS3YnHXH61owYXgZUEYPHauRRadynJLSJNGQ3AAA9qlQFWweRUDoUYAEHIyCMVPAxUBWIJI796JRcnv8AgZqN3uSRlWcjJBx3q0oCdG25HeoYlKnnkduKXziSRggiteacUko3OiLa0uMnxkkABzwWAwaZHMYo8EYXBJwO/wBKkklDqdmFcjAyOnrx/wDXqFmG8JlQX45HQ+ue341k5qWtrMwdWz5Za/IryyFBgHJPORxmq7MGUg5ye+aml45PTHT0NVJZBuIAwB6HOKylFPcI8slchdtowTnPUiqU0gXODzU00pHzKCCO/Ssy6nIUEnINaxajG0WOScmmircyh9wLnng5xx9Kx76VG4U525Xp3q1d5KlzjawG0Hrx1P8ASsi8vBHgbSAx43HOM9iaqP8ALJnVBcujRQuZVDZPFZGoXQZMBTntkgZ46/StC/Xd8yHnBYD2A5rltSuA6OrjKEElSMg5616FOjGmrtu4nJtuV9jnvEGq7ImyWOAcBcdT3rgJJVK45GByG7k1u6/c77nYoIAHXsRWDIm8ZznPdRjFe9hoe5zdz5DNK7qT5YEhIMQwFJUcc9KIpTICuRyM4IzmoowULDAwR+dNiDbCmRkHt29q6+e254UWnNRkhy2aySHseMYHArcsdOWKIFgTkcGsq0xvACsAOMk5zW/FKJkRM4XPB/8Ar1lztM+ty/D0Iz55xLdrDHuxtG08EHuPT6VsWkYiIjR8nGQ2eQPT8KpWUCbiScD1UEnH9TWnAo4KgAjqSKpWb1R+hYSPtLNxtbsajk/ZxGCFIXbuHX65qojHev15JNTgblzuypHT0pgVDGMDAGeo5P4V12t7yPYmnpY39LyE54yOCe9bFvF5cSbhkkdznI/nXK6JMBsiEjAAnlyfyrqQgQAl2JyMD0BrV3tc+jwMrpajUGyQjJfByAx6Vbw5iUIoBboBnrVdwIs4AAySAB0qdbgrGAo4XOcDqTReUuh9LHmm0mwlZwRvUK3cjjB+lQ7TvdmIIwAOOmO9SoiNtaXPAwDjJHHWonkO44GOw4qopX3sNpRepVnPyqECnIznrkGs6ZCFyCwPYg8ita5UgK7jIY5BxjIqhORIowuRnIPTmn7SKg09ziqRU4tmXuLEK45JJ46GmuD5i7VIPVc/XrVuWEE5Qh2J54IqB43QujBlIOPm4/CuRVGnY8ea+yxqTGBuBk85A5q3aXTgHnBBODjrnms1iUIGBkE5J9PSrNvKFOXwo96dpSloYQlKm9Xc6O0kEioUwxYZ6YqS8i2ABkO8dQe1Z1jJ3DE54AFXN5lxwxwf4h1H1rocJ2tFH0NGrePuooXI8hi4IGRwCOnvVu2uSygOARjOetRXkYmJ4/DFVUI80RkZHTBPArkThGVmzphGV+5twv52/CMAR8pB60vk+TtJLNkgDv1qC3kEJIXOc4HNSTs5COHbdnG0D9fwrsfKrNnUqnJ0FlchhuGcHr6UwsJXBAAYEBSTjB+vb601v3gIJJPqKhcFMqfmB/h9qx5nF7im7ouxuUIJHbn2NOkQOwcnKAcKc9e/FU1lHl8Agj3pyXbDKn5hnaOKWr3YbR1K95bBJS8RONoYnOQc+lNt5SWaFsPGBgA85NWpCdxUBiAQCKoT4glHykAnj2rN80Xp9xycvK+ZGlbzqiAKSvOAvpWd4m8Qx6Xav5xwzD5Qec//AFqsGVSAVQIT12nv61yvinw/NrS7zcMCgyFPOPb1J9qzqVPZx5uU8fM5V1QcsOryPP8AUb43s7O7ksxJ2+1VpJRGxTAyV6diD+lat5od1aMu6IlicZQcH39hWS6h5AWB2A8rjGfeuSHvNyR+BZjQxPtHLERaffU0dIt2vtQhgHVzj0IAxn+de56bp8NvplvE4VAkYSNc5Jx/T3NeWeDNLdJTqABMQAVAOc5PJ/TrXpdvrCRgEqEUDIcN6frXRQjKu7J7H6LwtgqOHpOdRe8yze2zxpmLllAKr6moxqFxaRRNJG4OP3iMM4Oe/wCFXY76OYAhgRnAPrWN4w1Iadpk7spL7flHrnvXNWwUbuV7H0mYZThZUnVg1E27TxskbfPIoUcA/wBa6HS/GsLKAJ1IJyV6nnqcV8uS65Kbh3D542nPQCr2meJLmK5Vkfcc53EkY9sVw/V7r3mfkdTF4WdTkTPrC18VJI3yt24we31rVTXkdAQ45GCAcZrxnwhNNq2ixXDzhiCXUEc4PH6VuG5mABSYEqeuMA1X1eq17i0PpaeRYqUFVgrpnqTaskYGHyTzgk8f4VNDrUDMFDgjGfSvK31m6ihJZt5HBKnGPfmsW8+I4026SGZXLkEAgY/M9K5VhZXPMxWAr4b3qqdu57VcakkcgAYZbpxmse91YIx+cc815Pc/Ey2jYEykMR1Bzx1wan8M+KovEomJuAiRuQN568ZGMevSrjhZSdoGeCwssTVVJPc63UdRNw5UEyDH8J6etYOpKlzBJFKAVZcHI/pRcXQt2OCAmONoxnNc/revPHE3lOJXA2jcRx9foK9yng4UVeXvH6jRynB5ZD2kvebPJfGelpo+rSx5xA4DKRxwTwOPxrn4mLOdjBwDgAc4/wDr103i6GTUZBMcuWG0EgjIH9Ki0Hw052SlQEJ6EdfXiuedRRdkflWKyieLx8lhoWTLPhrTJNwlfcgbgjpn0BrtLVQVwRjaRk460yC0CRBRxt7Vet7YcZIC4wR6GtEmrcx+p5Zl/wBRhGlfXzLNunVgQB2FWZXG0kggdhmnQJtiABAA56UkkvmKpfacDAAHT6+prthy8tk9T6qEUyo7nO0nCenvVZYhuAJOG5+lXrjySFBJBA5AAORVNiHIwSozx0yKTSjuctS0XzLYtJKsJyFJ2ng56D6etW5ZP3SMp4A6AdfrWZCxcnLnI6KQTn8en51cYOwwWzgjkVUZOWqN6Sg9b3Hysj9FbG0ZLHPPes18qSM4449qvzAKPUdDzVKVigKYwpI4znPvUyUpbu7MqsebYrtGFkGQMAcHPf1pkh80YJJPTPtTvLCOMNgk5JJ6VDgsxBBA54OORWbi72locNfZtaGVfxqFbOCF55rBuERzyRwe1dLeQBlOQMEcFTWDeWpRemQPXvXLKnrdo+TxtN6ScTOBOCnUfeIJzikIJ5zkAckcYpv8XHBH900pD7WAxtBA5rNJrY8CT5tLbCgrtBBPTJNJJcGL5VHJHG09qWGNOgTqcnBpl1IVOAgHbB6itd1ZGE5wStJaleWQFijgYIJVjng+v9KpgoJslgCDkEdfrV9WV1PmcE/dxzkVRuNisDkkjrg9/wClUqbl1PKrNfFE9T8I60LqwtlB/eAFWbkZwev5V28LiZQuWHAJKnGK8X8FaqUvJIpd3lkgqxIO0dx7mvWtPuTKEAIIHQnqfavHrvklaxzOTlq9PM622K/ZwM8981ft5UAKHAYc5Jxkf1NYFtOy4yAOOp7+1atu5k2JtG4noccH61xcsJyutDNWm7rU1IiY8BeVx25rTtxlR3P54rIsoGRmGSSBtCg8detaluQQA/AzzzWLlyaRQOy+EuBhGcMOfQig85I6n1qHcvAAIGOjnJH41I/EYJcDJ4BNcr00JvDaW49Yt2SSMAZ54pY3JcBQQR3B9KizhT0dfQUpZF5JGMYC9/8A9VayUZJco3PsroWchyQRlTyMnNQsEwc4Ax64xxUm9UPIAB7NUEyoxY43jOCCPXtWTTjLyEpK+q0GhhswNpHUc5qGQndsznAyQO3tTwoxyMD0qNwBu44HY9vaslC8ruP4kWUtepUZVJfAyR79KqS5ZcuTkgYGc/yq5ckLk7tvHpVcMDgE59ciuiTi7cugOm5WdzLuE3AYjVBzkgnn86zri3DhpEwoUgMCM5z3A71tXIHOAD3BrMnjMqj5RgHjitFHm2/IXs79TF1DT2lO4uQF6qBgGsG8twHwz7cHI24IPtXUXihlx0PUc1jvHFGpYgdM/nXVCkpS5mYyhze9zfcclqEZKsBGAN3Jb1+nal0PVJNOvlAwsZyCzHrWpqNmu8oGB2gE4ORg9OfX27Vz1zblZmB5TIII74rV86Vkt9iObXTbzPVbZzcwxyddwyCO4qRoTDk9T/SuZ8J6wXhMUrgBeFDZ/SuuWI3ClzksQF69P8+9capzWko3Z1c7cdNSk8wkTBHI6Gq/nYXGwrxyc9au3ELJnCghh3FV2hD43AAgY4PWqcnDWxnGXJrYrBQ+XXnIxnPrUDwhWI7E9TVwxKkWVwCByqiq+8kkkZ9/WnzQ3tqdEZ21WpTmjMZz909uah8nKrgDgcgnNaLYmt1JjIJ5ORyD6fWqs1vwCpC46AnrS57eX5GilzxfNoVCpkO3GSp3AD1rPnUmQkRsADg7hjFaEaEMQXGD0GevuKLqAlQTjPGOc1EJNOzkmKE5Rlo9EY+GckMSUPboKSa2PX7x6fMfyFabxRlCOQ2fTOPxqm8ZHBI3c5APaupSaTa6l2cnzWM6WEJGAilRkAg4yPaq8lrkggckH5R1474rYNuTETkEk4waZDaqWJJIdRtyDjFHtJSWplUjzK0djDkskLE4AOOT61QuLJNw+UuCcEAjkGukubfy265B46ZqtLaIzqQuAB0HetYy0sjklCUdTnbmxWRjlQEAOARn9a2fC/ifU/C0SpZTldvAG4gDuelNnsg5OCyoe+Mn8qrtbZbBGU6Zx1rSM5Rd4vU5KlCE9ai0PQrT4yS3Nm8Gq2n2pGx5gPO7HY55I+lVt+mW4uZfDWpnSJbgEvYyZMJz14+v0rg3sS6kg5OcVXEUkW6MFgSDwDXbSxk1L39jz5YKg78iafcti9m0y7eC9aW0uXbet3aEAOOmMntk1eke4uNQhun1GS6woUpIeRngjp16ViTLLPbKjO0qqOjnOPao9PubnTLhJYJShUYClQRgjB4PfHQ9qitKpPWjL7z5bF5Virv2ctGdDfx3a3yXUAXywADGGxnHQHH4/nVPVtVW4hBjtvs17KwSSInGV7nAPOKVNVT7MELpHhgxXBLE5znI7Z6inXCQ6hJHckgyoCc4ABI7gdRmvJjSqU5c7+85qOZY/AUpYarHmj0v09D1DwD4m03V9Nk8J+Iws9pNF+6eTnYRwSCa+ePif4El+Hvi+401D5tkVEtrOuSHjPTnuRx+YrrbeEarqMVlIzQy7GaJ1boRyBn1PvXR+H9Ls/G1tHHqsrHULWRoWicnAGeCO5z1xXrRx8cJQc5pyFhoVMTBe7Znkvh/V5fM8hwxOwkfKSSO4xWqkrzzBYoJXJOCvlkAfU44r3ew+HehadcIyWaHaCpKqASPr3/GtddI0+2R9tsEiPPlZx+Pua+eq8URvanTPThg6q0bPmW8iuCW3207Lng+WSCPr0xVOedC+0cFRzzX07Pb2RiyscYUDH3Qcj+tc7q/h3R7qGTz7OAyuB+8UdB9PyrpoZzKSTdP8Sngq17X/E8FWVhGQSdnAyDjFSCYr0BI6gGtLxd4fTw9I0tmxa0LYKt1BPTFZWmwC7mH7wDkYDHAPrzX1NOpGrDmOSUPZvllF3LX243VtNBG6hwuMfh6VyaK8MzAjbghTzXrM3h2ynjsZXRY5EjwJFPLDJI5HX05rl/Gejwb4DExDYLPIABn2xUqqr2SKUJSasjKgYMgU5www2D2qGdeSOCAOvrUaN5akAYHQgd6lmIGMBiWHO4cAVSjJO59LCvQdH2UviMqSUrKAPlHcelWYL10ICEHjIJNVbkfvDlSD7GoVtnLnB4IrXpqfOyclNpanXaVqqqAMjIPK+tab+IRaAnceBk4riIoZEGRuyOhB60C5knmIfOBwe9SkjqjOSsmtT0C28YIq4YBgeOBV1vE9th2I4UAgZyT+VeayTNEpKnHHAHOaiimlkIYkk5zisnR5tGztli40Y8jjdnpo1u3uCWieMgHGQfWr8NysoOBwB83Oc/hXkkVy8cwJOxweCK73wvfl7cRuScktlj+eK5p0eTXoKjip1nZfcbc0omY5JyB9flFREpHwNu/GDzg+wqRY8kyBcZ4OT27Uszbm+fc+OhIzgdua5vejK9/1PS97qirNhHZU+ZQB8x4ye/4ZqH7OUA2vge5/rV7yzJnOMdu2KryEEbCuQR1IGBXVF9LnNJN6tFZZDFnO1QOMsMj6fWozHuc4xwMnnOKe8SCIAZwBytMLqrbdvPTPrRflT1MGoLcaqEhjkAYOSR1zVPySvJBC9cE9PwrTC7kG0gt/snoaRofNjwyAH881cKrbsDgpK9zJeBGww4/DNQPAYsbSCPYVsC0BcA5CjuB0qGeyAJCEAA5Ge/vW3NrqcM8PKbvdGSqsNzEKWxg8ZzjpVVpWCEbjySSAOn0rWe1bJ2gknoAetV3tBGxDqVP3SCMYNWql9NDz54eUXYqCbcAe4IwB1PvWhEwZ0DDjpzVdbZVcuo3DHGTU0EirkHCA9B70+ZszlSnFrmLZbfgAD6DjilBMLEKQUOSSSRiqwuOQASRnr0qRZX4Bzyecc5FFn2M3a/Ky4rCdkUnBPGc8E/0FOddhYn5znAB4qAZWIn5UXGCoIGfekEu2MOuMsOuaiMltctK2yuKW2qChDkjIDDGPanPcENkhsDqRg89hURlR3DAhTxyDmmyvEHLZILcDjr9TT03Q0nElldbghgPlxgq45z3P061U3OoyXJz2xjHtQZsk5G0DgYPWq7zBRwCST0FarXQHFPWw9iksgyWLAYG85wvpSswJzznp9KrhmbfkqCDjjnI9ahExEm0568Y70m0lexK8i95skRyTnPAHr/hS+fweMZqukhkDBsjnGD3qRgC5dl3YAUq3t2qFqr2NHFq12GTFzkYGMDpk/Wle5EjttJLAdCMYPfAqq1wDhATnONu3p+NSlvLlkQ4JAIJHINF2v8AhhRfRAhfcucnnJ4x+FSPIjqy7hkHcBnkZ7ioVmcqFBGc9x0/wpZUSU8MQFOSV4z7Z9KNd7CVr+Y9pHKgFVCgYPHWiItBJvaNgQvO4EcU3zPNIU/LkZyTz9MVZgtRIMNkg8HPOanmadiJJJkJiXGcEEnJyvXPvUqyhxsCYKccDp3qa7Hlqd7g5Axt6iqsCNtBzwRkbjjPvVRld6mduw7czEjk+gq2UWBSBsmAA+YgjJ9vQdetV45ERucYAqJ5yXwWwM5wK0cebUnkjN6svJG7AZOM9KsQ2xTcyEnjJGBx71SS7RsKcjjk5xVz7YjrsQsGB5J4zWbTW7OqFNy8wIO4AYzjk561DKzRDkEEHkEYzTJn3ZGSMDgA9TVe4nBGDuY4HvUq7lrsP2dyNpy2XJJJPQc4zVcEPOBk5J4DHAprgrKTkhD0BHIqETlXwSHz04xgen1pv+6ylSTV27FiZv3oJU/LwWyD+VU7p9zDn8Knkm8yMlAAQOKjMCuTJjoQpz2+gpqVxyw6avEgAKAMD37VZt5CkSqSME8k/wCNRTJ8wwOenTIp8EPJwdpPf0qrHK4WJZopAN4GM9SBn9KU3bMwBKkDptGM06R3AKB8Dqw9faqzkCUDaM4yB14oUmtLGTfmTzyecVKkAjqCODVeWIlhubccbiqnpUilFB3sct0x2FEOSxAOARg5Hb0rRao0S6kKXIJ2OQUB6DjPtmpVYYz2HAzzTJrOR2YqgcKOdvOKiQlWAbgDse4rOceZGsZX0aNW1uH3APt3YztHAxViQxS5wMc+tY6SBXKA4XGBnn9atK5wecUlZI3UrqzIryxZXLKoKjGT61UWEO7B1wAK00dWjcE8k8ZNUJ1dG5wUz19Ku3NqDS6ENxYiNAQw5HIPSqfklXwemO1bMW2dVAwxPQdSDTZbRRwQTn145oVjJpPVGSMFRgEkenGKlWUMAD07EUyaJ4pnI+ZB096iRSVycAfyq0ZKTix7AOcA0ZITbjGRyAKailM4w3Oc+lT2+1gyvimykrsrSo3GDkj2pY1OCXJIHfripJl2udhyO4J7UxJCGPcdMYqbD5EtyNoJCSTgjtg5pkyKqku2Sp7Va3D7ozj0qvd4lBOPmPYVWhMoxS0KyyIyZGSO1QOQx4XIx2qYgq2Adoxt6UxUVejAnvzTsZrUI02pnO4571G+S2CQMnpUiNliCAQR2oZASR09DTDyI1AVeee1IsgTJGAc9aHbnA6jikKgD3PUetBOz0J8hsFuuOp71HuIB449+1NO4nk/e7E0oJjHOOnIoHzNjSCoyDhscGpYgApJIzjJyetMeQO2duAOmRRGwbIPXOBmgkMBzkDA7/Wo1QHIJGM8j1qwoCqwzjNRqMkk8k8/SgdyFUKsD2B5GanDhlGTjmmSghsAYB700KNgBGefSkSWlcZ5wfQ0sjBFCoQCeQMVDgZAXAGO/epNqOwDAkgUDTIpGOwdG9cU+NgSCB14+lMlcICNpxnrjpQHTjBwc0CJkJQkcZ78dKcJDgDHAFNKjeDu6jrilJCqQCRk84oGhgKM4HOBz15pxJGRtIB4zTQpVjng59KkLAqASDg8A0WERMCCcAELggdM1LJGAgIXBPp3pCwbJ54HBHamhhIdpYjnimUkKQACFOMDk4pu0kAHknng0N8hwBnNIjlM56Z4NAhd5X5SpI9euKQc4IH4+lEshYEjr6g0RsQoUj71AhxDpgnA46U3zFcEA4I5OKcWBUZ5OcGk8tQxA5yeaB2GyAYwp4NIrqpCEcnvjNOZQpC5yfamhRnJ6/7XGaB6liNAc4PNPlYrHyQPXFQRygPw3PQgU7cWXAHLc0iotD4sBeoJA9OfpU8bblIO3A9ec1XRNrnJ7dRUqxkgkHC1NjWF0y2MnByM8Cnlh5mFOCP4uxqurZBIxxgAGplAQE4yccGsmrnfDmeqLCbpGAzg45ANTGErwCMY59qrZ2bXDHJGSPSpxISEcZyRzk9TWcjui76ABtyoYk4xk+lIihf4yMHknvQ56HqxPK06KPzELAc9vQ0LUahJztF3I3OzockjgkU1cF1OcADJBHIpxDiQDG3H0/KlmUiQEjPbIFGxLT3kRO3XkkE8VAy5GcYxyfrVuSFSC2RtAyeeT+FVygfgBQAOpHX0rVPucc4plYKVYknAPXnrTSFfHGCByfWrEgEgAJAYHgE1DIny9cE8detaLU45Ra03KcuEYk/N6YFM3AAjJ+tW5QWALDnGCD6elVnAUAKp3HoR2p3OZppjsE46ZxnjvTo3dcArlO2ex9aYofBbuOBzg0/d0Un696HqCJVc8nOCRTogyHJOMmowAeAcintGDtAJx71NjaPmXGYbhkE+hp0ZP3COGGCQOtVHkaMhScgng4qeElFJHTPFYyR6VOq3ZN7F5F4AJBGOTU+5PMOGL/LgkjGfaqdvOUG0jKsMEHnIp+8bwe2cAelYuLPWjVi46MuttkRACQVPBzT2X5SDkHoMVUfIKkjBOMc9RVky7nGeBgArU+8l8RqnTZyscgDZIyR0z3pTiTJB5HGcVHH8wyQMH9KaGaNiyA4Pf0r07nwtkWCdq4JwfXpUBwZCeDxjinxkksSM5GACaYImUn/Ci7egxXyQMHjPFI7sqjpjPb1pqq2Tg5+ppxjwoBOTninrsUPS4YxkZz35NRSXDKRyT7AAYp7DbwAORzgUx48ZJPB6E1JOg+OV1wMtkjOWq/p2qSWUwIYnjk57VmM5RgCxJIxTDG7N1PJ6ihq+hak4u6Z6JpnxEu7YbTJlSNoyfyrrtF+IkVyFSX9056yAgAEdeD3PX0rxISbRjOSO5q1bXpRSWcg44xWXL0Rsqql8SPqHTtYg1CK2aBlYkEMQwOSP5Dpz3rQJlR0IYBWByP7w/wAK+cNA8aXmm3SESsABgZY4I7gj8K9e8M+M7XVmUSSrHOc4jz29apLl0tv1O2NGE43pv5dTsWJIJOM5wAB0H17mqkrpES44JPOalkuokhRwQFJyTnr9DXM3OrSz3uxMMM8qwwDz7VTjOPxLQdLDyqS02NyKZpIVRmBZWJXb2B+veh7cSk7+Djg9aS3ibIbYpJAyCTj6UlxMxZN7MAuQF7D0rHd3M5NUXzdf67EKaVHEY5GZHzkAHqD/AEq4sihgEckL8pyMDPfiqgyXdejqcEHsfSrQYCMGYhyD0Of6Uk301Idec3aQojKFlUgY5+9nP40p+YDcCwznkdKrIpCbVBzyS2fx6U5ZAmSCW5x1x/kVk530ZopRa6fcOmgD9AAp7YzipUWNOOQpBycYx6Vk6trcGnhCG3knbgEHDf0qKx1U3ESl2AwMhgcnrkfjWXNy9TZUavL7jNolWXByeOWzxn6VWkmES4PQ5BIBJ+lLHcqYS4YbR8uD6npTFn/dPkAZP5ioT5lqZpSkrNaj0Kom1iGZgGwO2e1QskuxhGArMcruGQB3qPzSrghTtIwDn3qYjeH2EZIyDuIGR/jWsIXs2JJp32IJdsYKmUAgbizDHJ7VDuVV3EZ564qV5VKEhW4HIcc//XqnJeJCUXnLAkEYwD7+lS5Wlojo9lZe6STOcDgYPQ4IJqlNGZHwXZEI5Cjvng5/pVoS+YoKsrZ6gdqZLkgx5xk5IBxyKft3HVL8CZU6i+Ep7XzkOQcHPPWpld5DgenU9jQIwISxOMnGSOlVGvwD+7dcgkMcde3A7VKnUb5raGlOnOTs1qT3EcksKxO7FR2bnAHGR/KsK805ZiQqAkDg1t7wwXB+ZsLz1B9DVNyI5nR0IcE5JGMH0pzhf3pM19vKi+SDsznl8NpvUvIY8HJIAOfatKGySNdkfykjGWIAJq0+NpBOT0Ht70w24mckgNldpyM5HpUxUehEqsq3xu5Tb9yCSCSRwPWoBqCCYMACBw2FJP6dq1msjcjkgkDGD1IFWNM8PJFOkkyOqH5vlOM89ffkVWq+ZdFRacplmxtzIDgghQD14/OtRIkkcKwZVAGCDjnvTWh5ZRnkcEdqlyQgUgtkd+9Dkr2aMJVFzaSZHcWq7WByc9Mk8V5R8Q9KbTtRhuWLiO4UspPQkHBr2I48sNKcZ4JPauN+IGkf2hpWQc+SxcEck/8A1qpO7VkctS7ScDyqCYx7TnAwcAjOc1sabeus6urMCOMA9KwFJcFlbg9MjtVmC42yLGhJOPzrZLsdtDEuOkj2fwprkUtmLWVidp4wc4BGTn3p+r6aXcGMfIRkN1BB/rXnOkawbeZFLYHcg969P8OXEWq27odoO4biDjGf605O6PalJySlBXOM1HTyjZXnknBrJvIQ4G4CLjoOhrt9TtdruNhByQAeMYPWuXvrII2TkMTgc4H5VzJWew5KE6dlocxcWoLHA5HPPFZssLBzgkhuuMcVuXkRjibIyc8EnPIqnIm6I9d3oB1rXmtax4VSny6GG0BRwS2Q3XFSQvswN2NvcnrViSIMDwM45zkflVRIwCSVyM9MV0q9jmlRlF3NOG5/jJBAwAB2rZsrqI4EpJDEYyeB7Vy7zjcAoGAfu+nvVyK4IBwzAk87T0qky4OF7M7G4SJ4DKCCFABLHge1czqFs8UhOMDIOSRzmuj8OanbBTHdZSM4UsOc/h9cVa8QaZCIkeFkdSc4Axjn+dZycU+VmjptP3UcOMlyeA2NxU9qtW0n7oSA5DHGTUs8YwQUYAcBttZySFX2fdQHO4nH4YrOai1dHTSxPs5a/czYik2hejEjuelWbe4cOSSWQDAUkYFZMdyPMygAHcnmrUUpaQjqSemRXD7qPZjUdR80dTajkIw2d2TgNWpa3zo4AwxyMAnH15rCgnTZwd2evOalt7gCQEEce9VeK0Wp6lJwhG0tWzto3FyVJHPXGOB9KbdROAHiJDphgAcZx2z6Vi2uqkIxQ5AOCMd8cDNaVrfpMuTja6dGOeKlON7s6UoRjqTLN57O7xrExOdqHIBx/n86sWeom3UqXYEncQTntjHtVUjEZdeBnavOSeM547fWolQuxDgY9Setbwcb3OOc3RV09PvOy8JWNz401u20eCR0F0drGM4IXIBP/wBevY7b4JReB/F8ti6QSi3ti8dq2ZmywwCWIAJGQcjkHHA4rw3w1rUmhXMU8G+N42DCVB09s+/Ir6B8KfERvFj2F6wZ9aZ1QwuScLkDJOc9ufTHeuuVnDRHm4unOa509Ox4h8RfC76FqbxeVsUgsASCR+HXvXBqjtE6sDJsHLLxg+tfWPxS8APqT6hKUcS7maIlcBkAySO56HB/Svl67shaXYuY2OJPkAz8pHY4/rXlckr++jbCYiDgoPWxzNxaOSSCQ3qO1Yd9F5Tb1BBGc45yfWu3u7E53BGBc4yx4P8AhXP3NsHZ1KsGBIKkEdKFJwex016EMTG1hvhvV2UmKVmGRgFiCB68etamq27KFmBOdv3l54PsOtcksDWdwXBHXPA5HtXY6Hdre2xgkH74qWBPCoewz6mvRbbjzwPkK1J0Zun1Qmh29vd3sQn4A6MRgZ7Z/Gr3iHTPsDqiyAbQckDg+tZ6K9hcjJ5HDAdM1b1e7W9sFGCCvOcnJP1rLnbtzF0ptavc5TUZxBMFRgVPUkc5qlbtvYIQAc8Yq7dW5Eg5BJ5GTmoXg+z7HIOCcZB6Gk431PXhVSVxhxnGQMHPI60LIdqB2JIJxTZFIkd1c8dB0qW3Cu53Ek9M1KXfU2puPPzNaDJyGiJAIxxk1DG3yAFiBngDmpbxWW3K8qrNtAByRjoarqxbAPzADHHFS4q+iNpzTfuonQBiASA3fHb2pXTaMA/iDVRyFZRlsk4PvUmSclCWIGCpGBStyq1jnu5q0naxcjkAXowIOAcdRTVYCXcBgAZBBwSe2famRzAlC5AK9PbNPcFTnjBIwaTb6nWlGynfQmyWAYDkdec1YhmDxh9ykEZ4B/Kq9uCVC9B6+tAxC+Og+tJPpY05orVvRlpkDgMCQByQKiMjQYKE4PXHGakkcqB3I5AAphQup6kn071HPFaHPU0d47iNtLAY54IOetOnBEYIwBnmoYwysQwKgcAZz+NPYnPIzuHGTirTb0Iu5q7Y2NWY5DFQRyuf0NCMJFY8gZweMYNCKpYgkpgZGO5pYkK7yewyST0rVR7nNJS+zsIoHGTkAcU64kEkJVcBuAdwzkU1gHClGyMdVPWkWPfk4JOe9HIm9xe1cdGwRUJwWywI6c4HfirEcbYbp6DnjHv60yLALElX2jBwOh/xqVQzv0GBjk+tVGFupLrX0Gh9oC5APTOabIhMgO0sCOB1pZ4vKOQA5H8JOM07zC/BUqOvXgU/Zvoa8zk0n+hXYFuCRgHnB6U0kOmcYPb/AA+tS7VDZY4B4yB3pqKRkjICnKkdj/jRe2jNV7y91q5UyWUAqQByAxyaWNFcBQxYgkknsPanOpyVOQc8EUhj2sWBCj06VF+Z3Ra03YwtuztycHHzDBpiYZFcsRI3VSOlSsA3JOe3WkjRJGAAIJOME9T/AEFFpId32IjlnBJA4ztp2Pl3kjB6CklXoOOOTxz9KRsEAAYOOQOc1UXLuZNtdPxIGIEgRmALDjjr+NKY9pUBsDPPsPWnyruKAnnsPWmvjkDjHJ4pXtqSp3d+VCblGApwp9utG8NHgY3ZxnFK6hcA5GRkAnPFG6NRt4Vu4x+tDk3oWoWd7ihURccDHc1GHLnZkAAck02XAA2nIAHLUzaAAR1qEiXLXXYk3gYBGdw6moJz5QJxkH1qR5UEZJPsMnFQLmYDkgL0BOa1hGTdjknBvqPtUeQgjJ6ZUCu+8O6YLdC0gkSUnBXOFI659+a53QtOLuGYZOe/TFd9aQEqgyQR2Jom7aNmtClOL5kzQtVGAEBIB7jHPfit6whCrkZJxzzWZHEQBgBe2K07XLYO8AA45PU+leNUqU7tN/gfTUo8kVY2bHA2owLDoT/Wtm3ZFPy5Jz09ay7W3KqpGd2euK2LYEFOO+Sf6V5k5RT+fY1SjJOxowKCFLqpGOQR1rQhjLkKgGSecnGB9apwuDGODgkgDH6/StO2zEgAG5ieo4onzyfKS2ktV/kSwA7wADkdqvIo4Oclu1QrGEYgkEgnOKsQMGG7J2kYGAOKwhGUfiLUJTV09CUqzkbQBzkn+Ypwdw2QVKdDkcg9qRW24HODwajSMkvgMA/BVueB05pO7d7mtOLT11LiOfMXAypzkg8j3pk0+yRTn5jxxSICuFGAQMkentUMkmSC64wccnHPas3Kzt1KjB33JZJHZSSAB2x3qs2FQlyMf41JLKULKAR2IPaqkkuUIIBHbBzketU227vZdyKilJjZJ+u0kY6VSu5QQig4JOOB1qaX5IieDjuD0zWfLKMDP8I4xxxn9a3puTWyMo2T36BLMNpRgQVPT0NY+oKs6AMjAdSDU15IIhuQZLnJxxg981nXl4J12kgHg89iO1E4Qava7No8z2Kl1cGMBVAIx9MVi3jmRSfunGeKs3TlmIBK8c98H1rFu7s7ipOS/LY4wPb/AAraPdq34mi7SepTvtQSNtoYOpGcgcdu9clrOohQ3PJBI5rU1AtyCfXJUcCuD8QagFk2g7j06130uec7roY4ivGlCWuyMa+uPtL5OSSTgkcD1qNOBjsBuw3FNK5YuBn15qD53kOCQo7EV9FFaLQ/P5SlNube4JI3mBAQo6nj86knXy5FAIwRzj19aVoSqhyRgHPSkLgccEH+HNWl3QQikv3jdy9p6Ekb+c1sQYjkAHX0xWXZfNsOAAOrH1+tX3mMTxuR8hOCQc5zXHNXeh9lgYQSTvqdHYk/IhOATyR2Fa9tFuIKH/gJHFZOn/vFGMAY7VuW6BIlK56jIx0q4QXxs/TMHCLSlH/hxZrWRAQpACk5BbtUXzBATwwOQVq7JGXTIGTnk4qoq7SQxLHHXpx2FdTk46JI78QpxV0hlnIv2oxkgkgNtfOCPr3rsLPE0IVz8pGOTnj0rimlMUoA5Hc10Gl3RniAJCjOCSM5HtWsaiatM1y2o6TfMzcZkBAHzAcHmpYZEjJCElT1yMY9apj92Rgg5FSx5jU/MCO+B0X+pourXPsIVb2aZOkivuAfftYrgjHIpQy4xkEkjGKrqgC8MxYHjPcU0hzlhyfpSTUum5q7vW9yaZFABC4wckAcE1UdDIGIYHjAXFPy6g4BDMMFuuKgIEsgVlDlVJCkdfrVXUXsc872tb5kPkpKo7EHscZqrdRqcIgYEdSTwatsyxyHKkNjIOKia4RWJ2jJ6ZOPxFNuNrvU5WnHXcy54ChyQNgBJLH9KZ52MADOOmfWtUxiYPgcYyVH86zJYSHVh86ZOASBg/4e9Y2fxR2PLqwkne9y7p9yyYwTnuCeuO9b1vdpJEBklgOAOg/GuZtm2u3BIAB47/j/AJ6Vft7gFQ28E55wMZz+laNtxtudWFm4+5L8DX2qVJIxk4BrOvkVXBRsE4XBHT/65q4Z90ajHcEmo5uQWI7YyRis3HlWiPaba+BkSS5IBLDB55rUimR4VRQM9STyTWAQVbknHbmtC1dsnIBUDnBopNX953udFJu15MvvG0a7gMk8DvVBgd3zkrk4571dgHyykZLEYADZzTXjZFAIyQckH1rWvSi2uXX0NnNt2RAGeIoVXcSCuGIAyfWmeaVYYGGAyTn+VK8wOMnYM4OeKEaCGYuVErDgZ5FZa9Ec0kpPXcW2meSXIJBYZAznNNuUDNg9egOO9VpJDxjCgHOV4ye/FSRXQdzu4HYHuatvn0kTJKS93YrJJJFLggZz69K0FImTOACQORxVadFll3gEMQBwSQMf1pkLFJHQAkglSD2PpWd1B8sjmcnDRsH08SPlgQueSBWRqPhW2uCHCBSCDkDrz0NdIk20NEwzggY9Krzk4KjDof4s9R6in7CNS7MK1GGISU4XKWnRJp0IRNowDkEZFaRRLrCNIqkruBjwRn044qjLArZ2lk3DaQD/AEqLY9oAY3ZWByMH0q6cVGHvKzE6EYx5eUtG2uFkwjRhByJC+CD9K4nx1rs8rizcqyxE7nBySePyrq5L4bi7oQ5UgEHGDXnms2N1dXcruMozcEdRkdK4G3zau58dn/tfqrjh4tt6aHPPKnZec5+tTWpYTI+AEBGKdNpU0RB2HHUHnrVvR7eSe5QFCMkZGT69vQVEnB7s/H8Pgqka6jVg1d9j2DwXNa2ug2cUkyB+WIJA2ZY9PfnFb0N7C0jASKASfmPAzXIWttbxwom1U3diMA1eESAHZOocD7p7ema9GFSKVuV/gfv2DxUqNGMG9jopZkKuzOoGCSOueK8b8b6k82tSOGIKBVBzkdPT6Yrtrm8eBHMU2XjUkKG/Hp1ryrXL17q5kcDljwTg59656zTsfLcUY6UsL7JrfbYhOoyElSxAHIHrWt4P1wWGqxsrBAwKsB7+3TP+NYEibY8lvnPBx3q7o9nK9yjKpBB9O3esZTjF2S1Py7APEU8TFwvc9QvNfmuIIkAxHuBySMgnjB7cVnFn850kCsAeo5B9OaW3tnmiPmIAoAIye/pV+3hVDiMEqxBGRgggdKPaSqpPY/c6VGpiIxdVkQ0hZthcBsfMue3uKtrBFbR4QDOew61OYiuMEKe5NNkiLuAAGAORxjmqjD3ry0PUVOFHSK1KuPOYjHJ4xmtqztAkAQgHI5yDxVaxsgWU7WLHOQ3+FX1mI3ZJB6YxXRGgpPmsejRgkua2okkRhk2YBBHJzmq08ZBIyQAeqmp/OJBBIyB1xUEkbgM5OeeFPAqnKL0S2LlNdZWY3OwYYdeQaqsWdtgA5PGOMVKAHGWOPQds1EUCyOgdcjgkc1KTk7nFNxk7N3H2hFvJtOWDA78nqT/T2q385YneChAwMc/nVfywqknkkdR2ojYHOd2zHJxnFCUtUmOL093S3kSlHcEkEKfeq8kYwSTjaOM1aMJkQjPBGNwODUcsKrKCzBumAOef6UOlJq+7NFKUlYoSgKCWIOORgdKqSZwCDgkZ4PWtO5hRQM7mOcYxj9aqzQ4XG0e2RWT5k7TicVeEoe83uZ0shQYcLyeMHOKzrlUKEEk7ugxmtG5VBwThccbe1UH+UHnHoTSnC+i2PAxEXLVr8rGLLYNGxdWG454HGBVWWMrGMupI5weuK25VR8g5JYc8etULgBZMlSccA8H8a53GUXblPArUlFmesjoDswuDlcnp+NRF95JL7S3XHepb1ck4JK98cVE7hnUjJZRwCckAVLlJPQ8epGWvYjZQuScAdd2ao3EjksDjrwCKnllyHOQAR1zVSRgWIkPmH7qsDjFa3Vjw8Q7a2H2d6bSZZSckMD8oAwc9RXsXhPW4r6zSVDksARz6HBNeJ3NqTHuDEY9Otdp8L9RXDWjkh8FlUfmTWNWPu3SVzgpy5aijNaM9ltroygAEbehDDvW/bToF3ON0gIwccfWuXsJj8gAAA9Rit6ykDOD0PevBnCV9HY63JOSVrG/BcFl6EHvg4rRjkLQptHIPzMT/AErGhOZSA4AHzHkcj8f5Vowy71OAfoO9ZzUvt6o0aUtE9UXbcBC5Y53jDc8Een09qsSMqMBkE+3NUlyhIdWXHrxSlgz8IB0yAetZezj2CzesidpQIyFUZ/rUIJkXlvxpCTnDDPHUVEJQj8kn2rKaklq9CJRcVdSLgO1BkhsDGaiZ8gknA64qtPeLjIBXPGM1B55JCgg5PNZLay1OVtt3uXw6yR57iohmQkYJxngc5qurFGOSck/TiifaGBJYZ5wpx/kVsoVN2W5Jpc7GT5bgDgH6VFJC0bDJAJGeCDxVe41WOAnOWAGAFGcn/CsO48RbywC+WUO0jPXvWzg5uy0FKbj5o3biJIyCxUMRkgEGqdztXLqQUyF4Hc88/ka5S61ueSTJcLECcjqSPpVSfVmKygu2xlAXB7/04rSnBw6XMJVVOV+h0JiEhc44PzHmsy6jjd3IIJzkFSMY+lZcd6UCvEzgqRjcxOD65NRi/lVs5BPriuqNGSXNzA9NmR3qrECB1J5I4/GsK9jDElcADrW3cXamIEIQVAPvWbOgC5GDuPOK1S0s9fxMpRTW5lWlybfUYCjsGLAgq2ACO/pXqWmagbqGMscPxu2nIIPevMZshhlQNvII7Gui8Ja0YpPs7MxUAYLe9ZVUmtzWElbljud9NGhiBIbeTuJBznt+A74FZ8qFCWVSzAdBx/Or0TpLHnepJ5GBUEsZJ4YAY596yVOy01KjLWyM+SQBm2Zx0O4deP8A9dESJsAwc9xmrRgiQAZycetRxwqkok6jG3PXA+lc7oyl7p1OXMtCtPAUAIyCf4cZqvNmRdhAByOc8nHUYrSmUMQM5JHFU3hMpCgDap3ZPrVqHImmy4cqWr1KJt9yHCfdPU/zpGICLuGeOeavShIwQCRnnCjOR9PyqEoXOCOcDkVkp206+hfPDqyjIilkKgYIyMfrVcxhnOME46VpyqY4woAIJwSew9qjjQAbQOO56YpNTl8LCDm/hehRMW0IdvzA8lexqGUBGAHAJ5zWi6hN+DkDGMjpVZoTMP3gGAcqf61XNJbyIcWnsUngHlkAEnPGDVN4XVwSCDnBwelaUpEsewjDIchj6+uaiNu3k7sYA64Of8mtoOU+xrCPvdihcQgMgUggjIYH8iKqmHY2MZPJNaMkLnKg4OOc9/aojGIwXBA2jBzx1/8Ar0Sk0+oTpK9yhHEN4BJ4JJz1A+lVpbVppCxO1geBnORn/CtYQhOg6jIPqKryoBIADgjk+9XGUpK5lODfutGcLIxsoDKSxzjGKge3TzScgEdOK05EO/BAGTwM9RVd7cZcuQmAcE/pWiqTWiOepBRjdmXJbhBkYGeuBzUUcLKz7CyyKSSBnhv8a1zYh0BJyQOcVTe3CMChbjsO9dKqSt7xx1KKnC8lczklniu0nA2yocgqa6fT9eTyknAFvfxEsJRzvJ4wc9BjPIrFliKEMV6jk/0potF3F2DBsADnp+FUp3i4SWjPPpYaK1PUvDfjGLVoMcQzIdroTgAjvk1o6jrcKW4YuoOCDzXjKiaLJRmAHy5U4Oamk1GeaIQlywAwSTkntivnKmSU1U9pCWj6HY4cmtRanU6t4xgtnIM21NuUcdm/zxXFal8Sp51KxFix4IJPIHrWRe6dLMc5YgDIXPSqUdv5RJkiLx8AnHc19Bh8LSpxV0ebOm5OylYgvtZv9RUgv5mQdxbnOfQVQijv7NljCeUQAWU8HB5GR+tbIijikJRQVxwjdD7VsavfnVktppQpENuICRwSAeM/3iMcV6KlGn7qRM8sqO0p1DFi1LU/LK+awB6HJ+X6VEzyzOXlLOxGDg9an+0CJQAc7eAx7Go48bmZXAkAyoxkE59uldUZR6mVeCwsFO7dytLGxACpkAce9G7bkMinA4yM4q4LgyEh8ZU7TgYx7VXnYSyBmJfjAz2rf3d0edF2lzxRk3pU7CAAM847VJCI2AIG4YyfrTdRVQhIyB6VnCRraHIJAI65I4ovcHiXGXM1cvT3qxkgHvwKqpdmWRjgAnvUG8MuSMZ5Jpq538A4B/OlyI5J4mc5Jp2Lcm9sBOlbGlWoX5iFJ7kjNUtPliAy4/Wtm31CBQOQO2elc8725UfT5bhKM5KtWn8ivqGjFpvNTkkchRxx7VseGoZ7VjG4UJnIwc1CmoR72+YHPvmkstaWC8BBzjj2OalqUoWfQ7cZgsLTftKc7XO3jJTDZUBRkepNNBMmQCwU9QveqNnqCXycfMegIPJNXDKVyihkIOCD1B9K4Y0ZKV5M5eZLQhbcjEkjZnJB/lVe5JOCgznrinZIbBBIycEkmopAY5MZ3D1IxWri03roZSs9YjZIgIQAx9QGIOKhVg5GcHn+7jH+TUoUSPkoqk5BI6n0olRV3IMAkcN6e9ZO+yJcL+/1FSXa2GAZR0wOn+NWo2jOwkYLAnmqEjBcAc9MEGrlrMGI3EZ6YzRK8FdFxfZjltwhckk88cUn2BmG4nvnIGPwrQWzkKnBAJwc5BqVIDJhSACvXB6+hqo1JNe9ua+zco3dtDFktwueCFBGSB0+lQvYFnw5LLgkEnr6CuiktAgAxnJ7DoarvalQXAOexIxg1aqdTmlRctEkjnJrRtwCrtA6VUksGY52AHOAQev4V1EdqSMEZbPPHWq0loTISRtzwD61aqyscc8P/Mjl5rJoWDlsHG3aDyRTUunjbBHGc5Jrdm0su5YkE84PrWXfWJ2jIGAeAATz61XNtdHBPD/yjPOMyq7AOORtz3PTNOMZZlYqAAQdpPf0xWcS0L89AOAKsJKzEYJJx1zxW0OXqjGMZRuWJ8M5IIBzk4HH0xUP2hZACBz7ipHYD7qEtnBJOOKhe3LEjBG45yo/rVpQXQnkb1GyTe5A9qi80ZU5JHQGp5IW2hQDkHj/ABqAQOHKjgKcdKv3WvdM3CS0GmQ8EHAHt1pk+PLVgeVbcTjrRLHIsoUKcEZDDpSGMscEnn36VG5KgyU72COpwc5H1p32jgZOWIqFgUZVHI96CpXdk4IOBVcpa0VmSRuPukZJByCOtNkbaSOAFG4jufp6018EDepIIyCpIz75pGkwAcH3OKjl7kNIm/gB4U9wOopCxSMgE7Qc7Qe59qhMpBPAJxwvqKdNKMYAIHGAxz+tU4tr3RKKfQkjB3oTkgDJCkDmtWwcbvnJfnOM9R6VlRygE4GSOCM9DVqKcQqGyw5H3RyOfw7VhrcxloWryHaQT0I6k9KrkblAJGSMkD9a27lYp9NWZD8wOApyD+VYEkwZSCMsBtx6V0K27FHXoVfP6gjaMEENzmpARIFIOMdcd6qXMvlkA7cDpxjP41Ct0VdSOc9ieB7VPNd9juhh5Ncz0L1xKAwCyAADBGM02O6kjdeNwJ5J7CoiwKgEnAHJC5I/xpnmBHG45HfHUfhS36i5FuzVMvnHevBIxn2qN4ujI55HIJz+lQwyoAMMQDwQTVsoiKpAIJ5HPUUmtDqp8s5KC6lQwuXBBDKTzg5IH0quUbOSCBnnI6Vq2waWEuqkjGDx0qjKWCc9AcCuJVdbWPbrZdToQvzXZXjmKjBIPJyTxUskPnFChG4HgE4BJ96qYGWwcDPXFXooXAGBw3Oa3bXRHiTnCC91D4Zl8gi4QkgHBQ4Ofx7ZqPySqloyMMOealu4zGoBCuR1HdT71RaTYfkHIFbKz3ZzNqe6JN/JyBgdc96RowU3A5/HtVWRww6lT7c5P0q9agSkKeMDOM9ado9CHSuuZFaJnJ5IOOnFSRv+8wTmny7FcjBAXgnrzTrIqULupHPOccVPNY5eZoswMePmUrkAHOAamv8ASiYVlDjJOce1OFsk0RcMCMAlSKrJdy20jhOSvyjcAQMj3479aI1BqWt7lAKHYjHIOeR0pZXMihsEYA+UHFErBzjkMOozUauI8J6Vs0nqjWNRrqTI5Z9uQBjPIqR1XYVyMn1qs0uUYHG4DIHc0xZWYgD7+B17VFrasv2iQwXDW74BA54xWskySxRE46HPfnPB9qypYHnyFXLAckD9ajtpmgfJBABwfeqVr6CVRp6GrcxiWMnYAATjHf3rFuAfMIAAOPug962kdXhOOCemDms68hIckYyDkMBWyWgpTXcqBSUyTg9xQclQ+75RSMOCSSQOMVDISylTnGRkGko2I5rkzruPXA9qVVEYKdec8d/ehYQ0ZwSWNCOd5BAAH60a3FuIUYPxnP8AOm+S3mHPXoQac7OxODgdj6VGxKknJPbntSdx7CNsIBGMZzVQxgltvXODmrVychSRg4/M1VdHU5IwCO1NMh6jFTYwyee4prMHc5yMDg+tKFbOc5A7Ggl2BI5I4Ip3EPhIZcjBOMnNQMxXcCc+w5qUxYIyQG9KZuUYGCSe5ouPoEe4qBk49DTwPlwTnJ4JpN5GBwPfHSnfewM9qYIjB38dRjsKc0eNpUgkckAUpOAQRgnptpy4VMsMEnqTSsLQZtdiSabFCVByehqRiSchsY65o8wcY/H3osIRwV4JyO3tSDIXGO+TTmdGzwT7Ckd9oyucGmIJUCqMYIx+VNQsjhiOccEmmEnG4nv93NOMqEFcEGlYZIVMuSWAzzzSRomeTg+mKXcGIAPUc5prKAcgcnimFiQEEdQCD2NI+Rgg5BFRKMHk5H0p/m+YhxnA4JNAhMknk5GO9PUgLwBt6n60Iozg8Zp+AQVGOD+dA7EfmlAwDZB7UIc/wjkcn0pTHtJLEcHoDTvmIzt46Gkw2ETA47EZ5pqjOSfXgYoIwpwcAjnBoUYU8EjPegQhBjzkZPt2oVAjkevencNkk4HYUpypyQMjsaLlWG52nGQeKUjeeOveo3jDHIA68c0IfLGWyeaYrg0LK5JYZ68UEFgMk9c9afOoC4B5HfrUW4kADoOpJoAmRQACCCT1NTqCF5wCTxnsKqDoRg49TUqnfnBwffvUvU0g/IlZWwCACD3FPiyE24OT05qJWbPLYJp4cA4zuI7Z6GkaJpu6JFL8AgKM+tWUUj7wOOo6c1UMpLjBxk8kDNWweSpwQPWoZ0U2OVmwOCQTjr0FTRgx5wSQTnmmrIEBwAR69M0sh+YpnjghhWHU7oOEdGTRqMehJ4qRGKx7QMBeAO1NVT5WQSD7GiOYMSCvBByR60kmdUZKkrJjl2jcQMZ7k5zUDS9QVO3A+bPWpBCBswMR4JBxwCf5UOnygEDjqa0UVs0Q5Npu7IJR5hB6qMYPvSvEeJSdx788EfSpCQwIBAPpjApoj3qQDhiMdep9Pamro5+Xnd9yCUAlQQCn94jmnbUaHAGCT0AqSbggSIMdDjtUZ+VcLzn1OKpa7mShyu60IZVTIAJxj+KqkqFDuxwT2NXZIwyHI59hVaSMhexAHA9D61aZyVIS3KrEE5IIGe9LsUcggE/rTmTaRkEg+goBUcAED6VZy+oiSHO3PJHarIIU443HuKqbSpyBk+tTxvkZPUetJouL1HsDKQwIYDrz1FTRzLgJk5J3emP/AK9QlmXOMY9/50RtvJIAAHX3qdNjpg7P3S8pECnbICD2x0NLGTgMXAbtgdaghVSrOO9PQnjIJIGK55a7HoQk09UXsFwoJDKDuwTjHuKGcFBlMqTjGc0yAqvXIOOTil80LKAoOQOD1x61lquh68Vpe5z4TdyBj2qykDNgY+Xvx3phcEhxgY609ZCfmB+UDp0zXpWPhk/IXG2QZABAI57VJIikDkD6VCwZmJIyMGmFmDquBwOD6U2rCfkTCFRkYKnHXH6VC0DhgQeAfTrUquWfGMEDlqnRWjhJODk4GTSBXKIhDHIJJPqcUrJgAEZHsMirDQjyyWJwODx3qEMMYHIx19qqzGRhUkyAQp9cdPamLCWYHJxnnirDIJCRjoefWklURHblgOOlQIqzR45wf8ajDE44JxVokEkE8Y6DrT1jRhwNmR1JoGkQiUrggDBP61t6FrMthMJBIQCfujqDWIUKZGOe1EDOowCB6UGsZuDTR7r4Y8Wpq1utvISkpOACDzXY6RoieeZ2AYg5AIr500fWJbS5j2uyFT1U5r3zwP4oTU9Oi/hlA+YScYx29yaUlJ6I9X61OdLlgdVgRRDzQrORtAVs4Hbn1xjjtVKW1IX1HckVZFyJXJGARnhegzUr71ABw2ecg1Ki47nntO97mS9tuUMcH0wfSs6XUQpII6Nghh1A7VvTW/DAZJOeR71y2oafL9qReVBOAT3qb2dkdWHs52b08y+jiXztjAjO5VAI2qe2e5+lV7wkxo8pwyghAepHr71cg097SFBlS4IJIBAJPUYpbq2DLtICk88VjKK5uZfeU7c97rQ881tpTIDjOGO0gdD6+31puk3TRSJEvyg5Y47nP9a6W90UOSCBux98jPFZ9roRivwxyNvQhe3p71k1Z3TPqKWOp+xSmjotPkxHyjFiMg9B+dTwGTYQ+VGciPsCep+tOKAW0QTCALjBHJPem+XKUdgzE9/8+lOclLoeJKTnNuErIrXkjW8DStkKBkHFVNM1SOTaCQygZCMc59/X0qve2AupS5JLgY25OPy6VYsNJ8lsvKwcqMBQAAaiKjLW9johTo8l6ju32LF7I0crKh3KACDjI/WuflilklbKg56uOM/h6V0cpCkqSWIGMtxVSVV3ZRSRnGcZxQ3b3RQao/A9X5CWcQjt8BgWBzuGefbn/PNJguxdyMg4/CpVYopBHQdQM0yUg5QYBxzg8is5yilZuxzcqm+5T1FdyEZGSOozwazI9PfzMno3U561tm3E4CgA7AO3OB1zSb4jcbEUgAd/8aq7WiR0KtVj+7giu8PlKQCSAAc1VlQblO0sB0AJ71pTKBEAAQQT3xmqgQ/NuOSehPaibvo2cMlJztKN2UlVgDyC3+1xzVizQzTbQpYY5I4we4pBbKOwJB4Jq9pihAxYYx0I5yazcNOZm0bJX5S3Z2wVW3cNng47elaIeN0REiAIyCfWoYlIbGQuRkkjP4fjU6qZARkjIBwSOPpTiorRMbtvykEagSEFGIzgH+tSRYkYFRxnnORip41WCPAA2kcg9TnvUXnBWcEAITheeg960UJLpc5uVS3jYbPIhjckqBGMsDXJa14r3RG3hCYB5aQcH2+lbGro5hcgkAAkgHqK871Hety6FWCYz5gHTnp9aTnKGi0PcwWEp1b87ONuoWjnfkKCTwBj9KjhIVsnnHTiruqRFZw2Bz1yazWVhgqWHqR3rsg3JHz9aHsarS6M1Yroh8k5J4rr/DetS2EkTBzkEAgHqPXFcLbybRg8t34rUs7pxIMtwB6flzSnTSdmj18JWcmeyyX0Gt2cLIADt2sVxzzyf8+lc/dWxV3UKCQTkluo9QKy/DesPFcRAkhCSo4BBB6//rrtLqO3uQHiA2lcbRzj6mk4qfyPUfLJ+7ojh9StIwoDxh8++R9Kx5rYbSFwpPoK7C+tUdXAGAvGK54xeZcMhGNoz7VlZR1ZlUhde8c1dRmPDgcrwDis9CRvJB5PaujvE3kgqoA4wvPNZc9t5S5GMegFaRkumh49anyyvBtoy5FMT9MEnOBzUoYIBk5BPpTZUIO7HAPHeow65IcEY7+hrZep5r916s17K7CuCT1OCQO1dfpWu2rAwXECz5IAkYZZBxyvPpXnUcmCwyeRkEVrWF4gPz5BHU9MU7Ju51063Q7DWrKAs724Lx4OCe4rkLyyXIdiQ2fXrXW6HOLibyHkSQMpYqW2kL6jPXBxVnXtDiiciLGGwxywYnjtj8sUtNippy2V/wBDgA3lMEIwec5qaJjEHOAzEcE9RU19ZGNixXGD+VUVmC5BQccZz27VlOCaOiliJQXI7GnbztGFJxgngk81ahuk3liDgnGQM/jWTDKu1gQBx2HNWo5FEfyqAB0GevvXOlFHv06s3FRN2zdVYDqM9c/0resta+yjaixGIsMgxAkY46nn8sfyrkbe4VQAvp1JzV6OYHnJJ9iawaktbnp89LRVJI7v+04LuPMjQxMOAFTBb8uKpy3KqMgYAJyDjgdqwYbvAG0g+uT0q6JhJtBHABGR9c8+v1qrppahUpwexr2Ukz2ckqodmcZzgZ7fnitzwp4hu9I1KG6tZ2ikVgMDjIB6H2rB8LPbqb62ZlR7iMFZJSWCY5JA9T0545qKSUxTq4cROM7UDZyo4z79vpmt1JRle9jCCk21b9T6F1f4l+ItVshPLBLdJKuyS4iGVTIxg56cZ4FeQ+JbMpH5giZUjAAOwjKj0HU1Z8E+MRYTpBOHkAJYcYBGfX69a9juR4Y8U6KXbRdl7ErFriIkO5xwVC+nTGP6VThH49zya8auGmvdTi+trHiX9mRS6WoTErHBBIwxz2x0wPzriJoBbXTpKjCLO0tk8j0x35969GSGTTtRFvOrQReeNhkIDAE+nUdaf4q+HotLiR4pxKjL5gjYAB17Fe5PqKxlC65rfidcJxhZ73PHNWsSyybMggdCKqaffSWcyLnAPOTk8D09a62/0+S2jdZF2NjBFchewbJDgEFT0IxSpT5HZ7EY7DRnD2ltTtXVNRsRJAoLqu6XzGA79u5PTisTMjB4SxG8/KoYkAeh9TVPQNdEUyo5ATOGLD17en5VtavZJcIZoCoeNcrluM9M+uTn+ddvuw13PjnLX3loc/MHyQ6PG4baVYdCO1MkbbAEYArkEY5xirdyjKm12DsgyTjGT3IFZ4QuSSfTrUtJrVnq0Zq3KNYqzYBAI604ABgUBOcE89KZJJhSgwQRjgdPxpPM8tMgMBjnJBrm0R7FNxcbILmQswAXJY447f4VXUkKwzgk9+RU+8lfl5z79Pf3NNMi8lwQoGCQeM0nYd48rd7/AJEX2ZJSHaTYSMhWpYyAcAgg05oXYjIKA8jdUMYCvkDnPB70rWIi4SeiJsCKcEAZYgZNOkmEmAnRT2PWlZlIO7AUHOTwAfWnIFUDZggknPYj1FDmnsjVKUVZXI45WCmMkgk54OasyxBwj55HX3qCJD5gQqfUEn17Va2lwFJAIBxx6Uf4ReynU1epJExyyuR65xxz2qZZwueP0qtGSiDHBB5BHr1pyzA5DFVHrySfbHaslS6vQ6+Zpa2JmiMhD56dgarMzLn5GOOgHp61KXV0whKr75z9KQQgAEKAh67Rjn61aSS1ZzpxqfDuRspmJyeSMde1SxKHJzksBt44yO/FJhFYspJA7YpSvUnGTyAD0oevU5ndaW1E2hXxkEHgjpgU9C8coLEPHnOFP8P9aiWNnRQxy3UkdqeUwqgABkJAOeoNXCEZHJJy2cRSNhcksQzblwP0JqS33bWOTg4AB7U48JxgsB0xmmNIY9oBABAzmuiKSaTM9ET7MqcgH6noarhlDgHe+OCTx/kCpvMOGQ4Dr8pGc81AQYCepBPTOa2tGOpqk27paMibO04O5TjaeuadGrKoXJK5zg9M0/zhMdyIEA4Kgd6imLBjz04I6VyzWrZp7RR0bElPmEsScA44qumRnJyMEirBCFDwAfaoHyJEIOSDxmsooOeO6Y3AI5IAyMnOMUkqDOVOAD0x1pJUCyAEHpkYp6sO+cHuO1W9johWvpcg8wso2kE919Pam7skrgbjznHaldty4468cdqYxMK7zk47gUlbuRyc8thzOwwMhcdDjoaiVSGYk7j0JI61Ix3L8nJbsTUYlI64IHenyySuKUZ05WEJYNk5yRgj0prDcGB4JGD9KkypLZY5x+VV3dhgIfeqS7FLmjuxzBmjI6gevemyxkuHBz2IPQD6VLuAGCQW7qo6VA8uOAe/AotJbmU1B6kciHHTGRkAjrVvS7Zp5FHAOR1GRiqfmhptpJGTXXeH7BEIMsTfc3AA4J/+tVttLRnNGMea6NewthA5QJtAPUHOa6a1iMUSjBBwMd6y7aCJdsg4AXcSO57D6VsQylgAeWJBBxjivKrVG76ntUKdtbGtZW+8xmRiUU5+Xr/9ete33uwJABAxwBg1mac6kksAcDpnGK17U7XA743evFeW2pa63PYg53tLY1bAKQB0461rw+U0YAO8HOcDIP8A9asq2VZFRgOWXcCozjP6VsWqmLLkDnAznqPSuavNJWibVLSS5DQtCuwAlnbHBYj8BnsAKu2+HcbgcA8YOKzoJGeTClTGMBSBj/69adsSeCATWCqtWS/IicOpbbbjLEnjkjuf8Kn37UwFzz6VHHCNoc4J6DmrESgrnOa6G5SWjWolJQdnsNZmAwATx1x0pyTMBz83Tg9qGmKD5ScHjAPBpryFCCACCeRnFYzUovli7lQtN+Ym/LMVyBnIBPSkDc8nk96iM2wkkEjrgU5ZQxx0J/vdqIt9Uazk9X2Gyb2cgHOeeB2qCchQCTwD09aW5kdyQ2UPbbx9KqNcL5MgfJZRzxjPqMUKTcrJW/E5lF1FdaPyEkuBICCflB6isuduSwOBj7uf19c0+4nSJzkEtgrtx6+1ZsjkOd5JGOK2Tb0tqjohBW1TuLcyMhxlWOPXP4Vi3V0bdjgEHGATVye5TJIOCOgrHvZfNljV2bDHG4jOPr7f4Uo1LaSl+GppCLjo0VriZmDEgqTycnOfp6Vg6hcISdrgnG4/StG4u1VT82QpKhsfeIPUe1c3qdweTnnJJHA4rtpe+7XJnzLVPQyNcu1igYnpjnPpXnWqubly2BtyCMc10GvaoJWZQTtIyD/SuWeWQjYqAADjJ6+1e3QouOp8vmWJnL909gEpzhPx5pzyFEwTg5yQaYgyDjcCO+KLgmZizcEjB4xXfFWR4F7IlMwaIAkkEVDA4lYDcTzjPpQUbCKCFwOBjqBSWyIk5ZskA5OOKr1Epc0kbdowKiMD8elWgiSMGD5I989Paqli24gBQVHIb3q2j+blQdmDwcYya53K2rPvcNGLpxUja0a4zJhyfbAxz9K62z5jAJwOO9ef2UzWt0m4kZyCfT8K73SbgyRqoXJAzk96unLmetz7zJsXaPsZapGh9mVwGB5I7HjNZt7GYnIGA+MkZ7VtJHuAJwCoGVz0qnf2x2EsQTyPf8q6JQknaO59LXpxlHmWxjPCgHmbgTnPAzxWnpdwFAGMHHOO1ZjxOk7KMFQoOemfapLB2hkO8hEUEfOTz6HimoLm97Q8enUcKq7HWwlGTBwSRgk9x6VZjbYuGYMMfw5GD6Vm2MjOi7ipXoWUcD0+taELHqxDY43Ada6Z8je2h91R5JR5iQsDkgggdx3oifaCQRjOSGPWoZGZwQvQdMUqhQoBXnHBPPFZKcVpY704te6hBNjIYAkDJxTlAkJx6cYoZA4ABAGcgUCIxR5ICH25zVJK92S4JfEVZoymT1BB5NUZELEYOOeAQTitKZQANynryQcVA0ao5IPBGMA1s+VRcnZnl1YuTstigZGRiMk5GOnamTZWHcQrAjAGepH6gVJNuYgcgnsO1RPjJJGFAzjqfpXC51NrHFUjZK2jKT3B2oQhA+98p6g1dtrgAggH3yf0xVR42ZwEUkjnAHSljl+YKmB3Oex9K1jOot9TnUp05XbVjfikKc5Ge3OcenNW0YnhhuUjoeMVkafcu7YJ2rjkE961rdgzjLAYHBFXKU0rpH0NGopR5olG4QIrOQSoOeBnio7eTDE5wSMdOMelacsbNkPjknBA7VlyxGORsjKnqM8GuCzTu2F3J2ZqWzkRl95AUEk+o/z/ACqd8nDAcnvntWRDdmLAJ+VsAcVpW9wDDkkuSflwM5HauuLja73OiMk0VpyScYAI6FjnNRCZVKgDBByRjg1e2F5CSMnPpUclqrOTg5B4qfevdGzgt0yhLtOWDAnPIx+lV5JWikU45B6DtWi1uq7iw57YyaoTwuzFjjGN2AO/+NTHR3Zwtz5i1BdAnAIII4z2plxA0YJBO4k5PvVHdtzycjtWhbTrJEA57c5FXzxe6sU6ifxDYpiFCAhCSCSD3+tTrnygwBZgeT/9aop7Rd3yHIIz69fekglaCQ9hjBPrSgop2i7GcKjWkSy4yqlcFu5NJFbBpCAAN2Mluefr2FLHdfaIwAACx5BPTmhZdrvgDAOCe1acvNpKRs2npNlO4s1eQkj7vTFY1xYASuQMpnjj866UsGLFiVHUcZpktvG6AheD0z3rmqQSjdO5hUw8JxvHc5U248wBgCuOKlCRxICFAccnjpV+8smUkpyM4wO1Zs6lVBkBUD0GcVhBX3/I8erh3HWSC4lLYwCTkMCD0PY003M4ONxJHOe+KmttmMHJ44J71owQxywrggZPTH9a1vO2rIjRjUV76GFK1yW8xCysQQGx2PH8qyl8N7iTtGSc57127QqjbQmUxw2ehHtTbaIcudrAcHis3TcmtSZ5bSrrlmvvOLj8PKoClATknOPXtV60smsZM+WVPpjGK6w2Ub8qAP8AdOMelDWCHJIye4J/pUumovuRDK40ZLkSXyMJryUYAAAx0AwKmt9SK4BwnPLYzj6VoyaahJ5xnuBnFVZrBI2zkcDqe9ayU6aV47nXKnVpWcgGoeYQzA+gGevvVhNRCqAMAnCkk4zXRfDb4Zz/ABC1G/tIpzAtqgkLFfMyD1GMjnA61j+NfBt/4I1g2N7FsBP7hwxIkHcj3HeuOGYUJVXh4y99dDzP7Xiqrw/2hw1BUjAQk9ASePrTjqCICSSe/XpXPeW5cEEtg9AeOfatbT/CeuaxbST21mTbRxl9zHBIHU47iuyWIjR1nKx0SzV4dfvHYdLeKQSDweTThqAMC5Odw+Un0rno7lwwBxgA5K0z7YxwRkDpg8c1XNq5RejNI4/nXOup0LXCsgAOcAZPTnvxToXRpC5OcnPPaue+2jACn5u/HTNOjvWixljnORg54qY6fEEcVB3sjowNxJ3/AC4Hy561MZlEYUDGSOhrm01Nwxyffig6sVkbP7tANwUdx6+/NbqrGCsjT65TUbnSxXHkkk5PGOP51HdzhJdwGcnO084/wrDTVCULkqUGAcnJOaWTUuhAAZRwQTz+dCqc25v9aj8UnoazTbwN7FiPmGRnH0qld3QIAzjBx16VS/tUyZJYA9TWfeagJSQWAOckGnKUOW6/Ewq46KhaK3JJp1LMuQR9OtUd7bid25T2PTFRPJuIIxx6Uz7UvIHJPtXK5K29j52s3LVssySAcYAyMgA5yKrSMkuF4JXjBpPNdkKADsQcc/59qrzO4ADEgjqMVDbWxxzmlvqhl0gCkDHIyR6VlyfKQwDcjt9KvNIZQQUO3OBk5yKq3JO0hSABwFqVdaNHh4iUWm1sZshPI6k9qrttEmWds9xjpUkykEkPgkcjNMjA8zsfc1pytI+WlzVZ3exdgOxAfan6c7aTqsV5EcKW2kA4GD1qM4EeScDtUq/vF2MPunOc8HPas3J2tLY7lThUio21R7JouoG52SkELIQ2CSeOmPbp2rqbW7C4UcYOAO/415j4K1KSSySInaIfkUMecCu/sZwm1yOeASBXk1sO37y2XYxlF7M6e3Il2uyDA7dea0oJSWBA2j+6aw7O7KtywI9cAVqQ3RNx5YOXIz8vpXE3aWjMuX2eq/zL5fGFAyOp56VPG+VUEDOTnb3/AAqrCSXJz3weM4qwjrEMscY554qIupU0v+Bou72LTS7IiznG0dKz5ZDKcgEk+gomlO0kcrWXczMgJVsetZXk3ZamPLHWz1LLurgEuQT3FKfvBkZWAABIzg4HX1yaow3wmQADBX+Laen171UvdWSKJgJFQnoSc81tHnWugJtR8zSv9ThtIgQ/BPAznFc3e+JmmZogcADIbOQc9qyNQv2uJFII2BdrBe5z1xVbKO6ggjHJwK6ouTVrowk3NWb1Jp9Qmll3BmIPc/ypp82Qk4Jz+XtzT5YwoyASF7YohcrLtCEDqSe/tRW9xX5dwk5RsrFZ4TC53jnvio1gEw2klFHzEgA5I7VozFdgyuRj86hMSqg2JtbqWB5PtTjCMl8QKCk79ioBvXcM5zjkYqvLEysQc5xkEHp+FXGQI6AEHJA54wT70yYr5hJQPt4JU8n0GfSmuTuXzJLczpHJYehHOT3pjoWGWwBnjaeoqxJGAwfBG3qoFRSI+ecgHpkVs9Ph2OZtxZnzQMPmByPT1qvCWt7kPkqcc9gR3FXZ0k2qiDknq3HFZ92heMIejHBIqYxUt3Yz5r/ZPQND1UXMYyRx0ArSkmZicAH0HT9a890W/FnOqDgHAwT1rurUh4yxJBHBYdj2rCVJqdpS0PQp+9HmvYsSMoxjDEEZDcZoYLuJVlWMkkJjoO35VXmJ3A5ABHJA6f8A66XfshVQQR/ePJ+lHLTv7sgS5dESSNu2sCcKSRg9CRTWLRRnOAG5ORk/pSjLKM4OBnNG45DJ8oU8e1YOnfXm+ZrF6+ZESSpRuB1GDUKrjPr2qTYC7AYQjpkZGaS4jdPnC4HbHeuOrLmteQScamg1I9wO7gc9sZNRLbEMSSQAcgA9fY+1T+YGQgkk8Yz29qcuCoAJJxkgelVKo0tHf0C04/DsUpoy75HC4xtXoD65qBYkXLEtuxgYbjHfj196vygKpIJPIAIqPaHU5HejmW82x3tZyZmfZzIxOSAWPBNTC1JBBOM9gcjHbmrMduC4BJAznjsPWhm2kICMjoSK1jbe+hSlOWqM24ti8YU8FehB9D+tV2tVUk4xuOSMZq9lnkIIyMZLGmTb1ccAAjAJ7+tHtJwdotF36NmdPEYpDgqpzwM5yPpUO0TEkYL1p7VtycokoI4kY8gn+lU/KyCBgMeSc8H14raXNupFqTSuUbmLzCAAQR0bOKimtnLAAg89W4FX5ECS4DBx6gdaY+wqx7LwVA5rJe0TtzbmE5Sm7QdijIojUAYABC8jrVeeDbkjIYnkY6VotBgAk5A4Bx/SqqwlsspLp2Ix09a2g5xdmwfOlZ6lMruOMZOOlRPbhlySBg8VpeWiuSCSScBcdPeoZFCkq2Bx1Izx6VtZWu2zlejdyg8YlwOM7gxIHpUE0CIzOvygnjA7ehq80R6qMDPOTnn6USwiMJgcYyKmLjszln5asyza+Z87sfQYHQevuazpbMKztzsYkDPbHtW8ycEkDHbI6VG9oGUdPm9P511RnG2guWXLblRz8mnhkABAAOB15HrmqDafKuVRiFxkAV1SwlWIKBwRgBj2qOW1jwGA2lRtGDjA/rW8a6WjZzTpXXNqn+ByS2My4GMjvTY99rMgKPgnB28cfWupkhj2FSMMBnIPUGqwtTKWkTayAFTkA+1bc8Z2uceIp1atF05x36mPeQuCsyYKOfmGeRzj/wCvWbLGY2PJHPpXSfYB5JTlscZzUEmnRqnPyjOenU10KrBdTyFhJQiop3OQ1Odk5I3Adz3qu2J41x94jkGuwn0WCUkOcADJAXPX3rLfw7gsUIKjO1h6VuqkbJmUsPOLutjmYGJnKtyMYCn0q70UY5OOasv4flilLsCFIz8oqvcWc8LgbWIPQjFVeMranJG8U9Cp5rBiKsW4MzA7icHkelV3jccFCOa0rO1BRXI+bHTP9KptIvDwlVqcqNSxtwItwyT1Oana0WbD9CDngYzVaNlxg7gvv/KrH2oKuGZQo42981y2m3dM+9oOjFKM4qw+3lktCWEhAU8ZOcVfXxKQp3vlyMZzn8a5q/1EMCidx0rL+1HAU8bTyfUVsqSerPncbjKUJ8tE9Et/FMUq7DtHByxz09KnF8twc54PavNluX8wlCR6cZrTsr66XoSCAMY9awnRtqnoctPG83uqN2duboJJwA3t602WQySrgFR1yprIttTeTCuioWHr0PritSOUb1PUkDgcfjXO4JfEenFqWkkTykJsAJ+Y4IHp71BIfJnyuAUOCQc5p8hBfAwSMnFNkTMZIBx3wOlaKF9yJyafxaG5puoefABjMhPDdAAOufetOEo2DkEE55PeuJjuBBJlSQcYGDjH4dK39P1JfJBJBKkAjuff6VjOEl0OinUujdQFnOOR1ok3tgBc56tjj6VXhvMR8AuSeACAeT+XFXEnjx8xwQBisGpLrY6Hd2tYjFsQ2HOd3IyO1Vp7UNgBclR8oJrWiIZjkgnPFL9nR5MkZ5zxWjSWt/xJa5jBazd8BmJPcn+VZl1B+9ZGTBA4xXUywOZSFUkDkEdhVOW1B3kEMQOccVOrev5k8vK2tjgtRsdhUBgXY7QWHYc9v61VtmCDDgBicAjIrq7qyaQk7cgDP1rGvNOBORuIPzeuK6+dNWZ59TD3lzJbDra2DxDBy2c9Acj0q2NOd4z8gc44UdxWfbyS20q5GQDz7Ctyy1USGNQQnVTxyaxbbWg1yv4kU49LLKC2c4xUb6btxt3Z7HFdJE0UkXygYHarMdnEqnOVG35ccg89DURlLuaOhTcXocTNpRYHgjPcD9ahOlg4bk+mO9dsbOKTJIBOc5I7/wCFV5NNLEAgk8gH0FaKcl8RzfU+stTiZNNdXYgEjjgjpVG6s3T5WBGBnnjiu0l0zBZCcDOCe4zVS70hfmJICYGRnpjr7810QqdGcc6Dto9DjQzjHOVxwSKcJBwSQBjHJq/f2eAGUfJ1BHIIrMk+Ri4A+hrVKMjjlDl6lhERUzgqcd6Yzi4JVDhlHOR09qg84OoZnO08cDNTW0gJZRwM5BPFU1oZtp6WsSwkqpOAR3PrUisAyhsEHue3tVYkGQMW4Bzgd6kkm7gKcg9e1QoXd0Coc7N+0kM8e0sQPUnOKxrjfbSHzADliBg9uxq/pL7ht6kgcYxTNaQK43cHH6d62cUkbcvJsYd8+857DvVZIio3A5JPp0q04L8LggHPqKkt4FMg3DamOdozz681yymoq9z0qHNV0W5HCylD8/IIGB3HrUjW2/5gxBPX3qaS3KSqdpjVhwSODTjIIeW24XjOetEJ87OTE0alJ6rQjIwBkEYPU96YbhUcgZY9DjmmXlyeNpHJ5B75pluBJMAVxV1OVx0FhkudSaN3TQ2x8g4xkHPU1n3MpkkYYxgcMDx+VasIZbZ2xlQP8/SsgqrykbjjBHGOa4YJc10z6zE1H7LTQgaQQ4UrkMME4zVpLhoyAh+YDJVh0FVZB5TEn5toyMDrUiOZGOCF2jnP8q7rW1ufLSg3Lmbv8izLctKPuDGO3eqs0bKAUBYkZOB09qeZxCASQcjIX0NSJcCaIkHBI4x61TnJ6XFNuDKLkKikL8/UgnpVuwZhGT1U87uuPaqJmDtkggg4NaNiS+FDquepbgCoeuxxYiXOiZrdJ1J6Hr+FVvKeB9jAOGIIOen19K15YGih8xQpyQCy4HJ4BqtOgjUsCQx6/wCNaxiktTjTtuIhlU4iGRjp7VDPIZlYEbHzy2OtSRXRVwANwOOcZz60+8MUsJKADaMHAOfx9TS07HTGPu8yZRdVupAuDgjkgdgKquCsYK4IJ5Knp6VM3mBn3AfKQuB70SQmRcn0xjqKGuxzy3vcr72ZAQMkHt1NKJSMEL8xHIPcU8EQpjGMjkkU5MOcdSBxkVaSaKg7leSTDod5wTzim3ES5Mm7Cn+EdDU0duVZgQCMcds+9RSW52ZOcA9smlazNopt2aJ7WQIvynIPJyMZp14FuIsRsA/93ufU1QikeBSGORjnip7aWViGySFJyw7ZrRdhO1rFJF2cEkjHaonxG2f4T261o3VsciUAgEdh1qlPGQAQoCqOcU1oZcrWwiuBg5wCOAKJJMHcAAMf5NQbsOGB5HB47VOMEHoVI6UbFJgJfkBCjk8GmKAQcZIzk89Kd/AFAwe1MC+SoJ5AHQc0Db6CkFmwcAdiecVWmYjjk4PQ1abD8g9u1QTRFOcZz0Oc00ibaaFcvjrjHpT4iR0AwecDtTWCqRjnHUGozxIccHHQU7E2cRz5J4yQxz606IBpOe3rSxsAuSuCeaQ8MQAS2KYXe4yaI87SQc8Z7URsFGDyfpSfOAQSCQeg7U6IFSc4GOtAtwJJcDPGOfY0rPvwM4x+tK5XeSBnPcU8LuzlR04560D5SM4U5GOOoPelbEwJVQB6DvTmCpkggj0zUZcg8YAPBFIWwqLtT3P6VHIwxgc/SlkG0ZzyBgA0wRkegOOaCRA7ZG4YA/WnhC7ZBwBx0oVgODw3cGpBIFXk4A6Ad6YCRt823jjknFSHLAcgD6VXLksABgeuKkVtuODQArbWwOmP1oDpG+AM5olJcYyBg9QOlInHT5ueaVx3JGYPjaeo9KQMRgZwT7U1pNvIBPqKSTMjAng44J9KLhceu3kE5xwM07fIFxjHqQetIV2oAMdOwppcjHJOeuO1SGxIsamTjqOaJCWyAeSeSRTDuj5ySD7dKDKzA56e9UABSvBJx7Ux2yOSMZxxUhI2qNx3Z6Y6VG7FW4wfUUWB2BT5YAPJJ49qcFBKFyRznHFB2l84APrSEHeCDnmmA+VRMCAcHsfWoE2qSCTnpjNTJjJzwe1RPGBgjOaAuLhsHJyAOMmpIWXIJPA46VEynqDn2rQtJIEUBkB6ZOOeKAIXTcpKnB601JdvBwPfHWrd1NAWJ2A9xxwKrbSyByMDOMEVJacuhJzuBA/4F6VYhYZIzn1zVbdwAOmOafEw5AGDmoaOmnN3RdDAhQDy3T/GpNr7iCwwRxVVXOwgk5zwfarEMgOCc+2e9ZPQ7oSu7WJYcBvLycEc4GOakdBG4KZIzkswxn2qNdplIB5HO7H6VLDKzDkEbTjaQDn61N4tHSoRv8RMjjaFwCCckmmlVcgOBgE4wcYqMxsjgE8k+nIqeVQ21Su0AAkDtU8zjodMYaPQiYxRMCuR7sajyYlLIRgk8D1p0zIxChSWPQDqPemNlUUck4rSLlucspvZRI0LK7FjuB5AHao2UEncCRnP0qeF/KYFl37T0PGaiBU7f4QM8A+pq0+7MU76yGBsAqc89+4qF1BbGCR9easHe+CFDAYGCcfrTWXaQSMHpjGeaal5mE5N6RKskZC4OVJ6ZNVjGVzzz15q/IQ/OcY6ZFVXjLtgHJoUjlnHQhLFj6ccUAlCAx4Bz1oOQQAMkcD2p8bBWLcZA5BFWYfMC5yR0B69ql8wDHAIHoKgDKxHzBj6elSh9nKkdO9I0g5LW5OSTgAjDYzipopDHhWOTzn0x2OarK37zcc4I7fyp+/aueoGcVm4pnRCo09WXWk3ICTlQMAD0pYphLHkYyOOnUfWoo3+YYCiMDsKedpyEIOD2GOKzaVj141otprb0M1Qgj6Zyaj3eWMnkZ/OkkAwWUnOO1RJcFPlcb+9d1z5S13cu+YPmwTgcgH0pFXeTkDg5zVfzi6ggHJOcYxirKvuhA6HOcjv7UhaiSAF/lPyDGGAp0TtkknI6c0xwwiKggJjlScUkbAKBwOOlCfZjRYBGwDIORwPaoSqMpUNsPQH1p2wEhhu+UZwPSnqyoxIIGRnnnFCI67kQRuD07ZHei44wAMkjoRnNTKgZTyGzyGHrUe0H7xI7nApq/QZAgAf5uDjsOlBY54RsHrkdam8lpGJBBA65pCh4GSCOg9ad9BJ3EYgpgHBP41CnyryMEnJzT2j5xzgjOfemqm7APykdjU2GmKQVwADnqCtdX4M1qWxuk+coN2WfOSB9OnauVIcgEgMT0IqzbyfZ2DAkFiBgGnZ9DelNweh9Q6TqMGqWyzK0akhcKpxkY64+o/WtENuDAkggcEDv6V4z4D8VC3mWCd96kE5bjGe1eqWFzFKE3v5o27lCyA8dufb/wCtSu49T0akFbmTun95qqwZgQcMODkdR6UotImlEuV8wg/KRnAPB4PFVYZQCQSQfVjj6VZWYDhTnnrjvWWs3dq5yqK2S/Qr3EZ4AGCDkAn0pk0C3PzHCnqABgHNaKxhl3OOAM4BzSxwpMwYjbk7qzUZRleA3Jxd0ZEeniYgSBcEevGPrSXFhFtBjQIuAMc8e/1NbTwg46AEZ4IOKrm18wZDZGM5zUybvdq5pGpKerMR4fLiAL7+SQCMY9qiNuc4L4YDBA7+2a2JtOBXLNuHZary2aly7KCMAAk8Ams5c0veS/Q3ajK0rfoc9NFFE+F3DJzkknJ+tRzxyGZHDEBc/KuMNn1rTu7AScJkFTuOPbtUbQPG64OSeoZc1PLJK6OvnjpGLsjOMu58kFRnvzUZlU4wGwfVSMHPSrYtnEmDk56bueKSRdrODucgAksPyGe/Ss1z3tchxlLroNFux4zkrghl5BHY5qtIoQlthJBAJAzVlI3mWQCURuAAgIyD/hTlgYoQRkZyTjuKn2Sb1e24lOo3yxszLlvPJ3HnZjrj+lc7deJfJkdcEIGwGPGc9wK6e6sVmjfAyR1IrlbrR5WkYpnI9qxvZ6M9nCKnLSqy9Z6y8vyYXk5AzWlKRIoIwCDyQc59q5/StKljuSHz5WPvNxg+n410McYK7APnB6+tbXimn1M8VToxlemxIoy7DPy89c9a1bG3TqCCeoAH61Xt4BuVSDuIz9PY1pQxGJwQAR0I/rRKlzatWOFtpWTZINxkBI7YyeakLxeZtyOhJY8YPp9aju7pIosglSc4OMg+2a4jV9enW4CDcEUnAHOTjg+1KEYx0NqGG+sStG52ckyyThAQBjOQePzqVwhctjGQAB/WuFsNZaUgSEE5ztJxmu0sbh7uLzHTDtk7BjH6V1pNrRGmIwk8M9/mMuUSVOOTnacVzmpeGvPcMrDGdxXGdw9K7BCEGGAJxnGOntVcI5LOVAUHoSBkfhWHLd2ZwwnWpO9Ob1PO/EPheBNMuGEUkrou5WKgAN6Z7DqK80dZUO4jgADn9BX0BdwRyo6EklgSR1471414n04Wes3CICEZtyADgDA4+tbUYy8rHHX9pKXNUle5hYJJO7DEcZq5bktglgACCPeqZP7xgRyODmnSBo2A5yOq56V06k0p+yfMjdsL0wzZBYnPB9BXoHh3XWC+WDkOMMM5yBz0ryyG5xggMV5OT29q1tLvmXJBMbE8sDyRWaUkz6DDVo1lyzPTpcXALY5J5HasO9t5RLlFCAHqwzuHfp/OptD1EziKN5d2OAZDntWldIH+VWGAfu46jvWU1U+KKOpqHKo3OXkiECBVG8nPXng9Oaybu2MmSHU8YxjkV2FzpqPHy+wZJ2jBz7VgTwDezKpCA7SSMZIrBKXVGFaKlHlOVurUqSMY54qjJE3mNlAR9etdJewmQ8BRgYBPY1lXEQLE5O4AAjPBrqgzxqlJdzMjUJkkYPp61YRx1Tgk85prLg5xgY6kdaRYzuPzEAnk1tzJnFypbGpBeyAqAcHIAJHSux0vVne2kcujyjA8sjJIPUjsP84rz5XKMqlh1656VsaZqTWjgoxwepqbo6oyktEzpdbs1Ma+YhQOoYgEHAP071yd7Zi3DFQdhYgZ5JHY11ratHqUCN9oY3EY2BCoGAOc59qy7q3e4RmSNZEKk5JIIx1I9aycZJmVS6afY5sSJg7yV9M8VLanCkKgOTjPf6025gIxx82ciq6uUcEgjtjPSna52U6rjbmNQoYQJFy4JIwP1OKtW9yGAIwRkHg9BWbBPyBljzyAamWYtKMDknJAGM1ySj1Pfpzg0pJG1b3I4ByCTkKAOfWtWOcsvyhlA67utYMEwbbldp67qurdAOMkltp5zx7c1kp2dkz14tcvPHc3LTDssgYo656jORW7YTCeF4wUCHDMGHXHbPUCuRtLlxwpBPYNkZP1rThvJYZAAAEJ5BGCD3Ge9aOV1qjBpwlzPqakjtYzFlBKN2612nhP4hXunpFCLhlQcEkcgdhnsBzxXGO4u4AeARVOB2j3kN905FXByWh0rlqK01f1PUfEN3FrF7bXscW65VgJHjUYcDknB5A716B4S0K31yOK5eC3ngWye6iW4YkShV52Drk9sd/SvCNI8SvBvQ4znaDjseP616L4M8c3OkrpmmfaI47KzG3MnJ246A+pOO4967IU4yly9WebXoJLlhoQeMvANzJosWoGMuGYp0DbRjIDEexxn2714nqGlyxuVlUiXkNgZ47c/wBK/QT4deJdG+KHh6XSNSjRZYh9mgORkED5eR16jqf5Cvn/AOPvwG1HwOZb+0gmeyzlh5eSD3z7e9c+Ip+zduW55tPEShP2NZ6dNz5ZvLKS2LfLjnOCcHINdLoerJcWywPtZ2PAJ7fXvTbnTnlcqFLt0G08iub3m1ud6hlw3ysD37nFOlKD9xqxjjMM6P71Lc6i/t2SVlUKwUgMc1j3tmbQb87oznOR610FnfHVLdQ7GSYDknHQVUu4gJijDejAqgY42k9DnpVqPKeLGq4vU5zy87gWIUgcDtTAu/gKFAIACnkg96sOjwyFJUCsCcrn9ajPIJVCpI6f/XrOep7FGop7DS6jKEHd1JH+f0qGTDMB0QZJHY5qYqYxyc5PTNMYF+QOPr6VnFu9mdXJurDcmbCHkKenofSo/KIALKU+vH4U+I4DAuAWJJOM805U38Ebh7nrVSjqVFShrYljwTgtu7gnvS3ChVwfugZ4P+FQMXDZZi7DjJ7CntcllCHl+xqdNjpVeKV2xk8xM6PgnoMk1bQmbJBI7dMVQVG3EttJHXIqzbOMMA6qOvJ/SobimZRrqo7dxGchguScnHBzjFXIxHIuSgBHc81WZg+DgZx1AxmnW86qCjYw44y2CMdxUyf8p1QSjpLUuIihiMgY5yTjPtSnYICACM9cHFReaM5LFgRyDUakRkglQOMYOcex96jmdrClUW1iVCB8mMnGSxPSkAIPy/OD1JI49qUyIASzKecEAdD6H3pWwuSozz61rGSfUxklO1kSbgCSOCQARmpY4kclhgucAmqhDEkLgYFSQOFClRliBkj0rrjqc8oSelieXKyEBMYOOadNGhTAyc9zU6MhCbgTuOeBmobkiGQqTgqckEHkelWltocTdnytEMABmIzgZ528496lccgEdD1qPlZ94+63JFSTsdoKckjJB4/Ci9ugc7tboVZXBk7geg4pmAGOMlyOhJOKkkIjlEnBORgDt70jybN7sQBnrj/Pes277CjGMndorFgshzwx4DH1olOZRgADtk4qYw+ZneQMEYGOo+tVpE+YgnPHpxWbuzrUYpWikNc5cqeg4OOcVGF2qCck5OABnFSxMhh3ghs/xDjmoHYqMkkqenHSsrNDsxjZ3AAnPdvSjazcEnA5A+lSIRGc9QTkg96YXCoABgg8Fjk0lG3UpxcXeTGfKASByOee9N3cZBxuOORSgeZg5xjJORTlcbUOMH37Vrr3M3LuiFv3bAjJJGCRz+lIYhkDpu5p0jbm5AC44HvUbHgMCcf4dqaiF30QGTZISFOR6jg/jVe5AeZHK4z29KnLlkJIwPTNVQ25sDOMgDJya0TtqYzldcrRp6ZarPOmBvPpnpXbWiKFSMIARxuHp6Vzmh2flRs5XJzz14+ldNZx4kSRAQwPXJrnqyaWx0UqafvM1bVQAQ2Co+UjPX2xWtbFzGD5QAB6A54rItkCMpAGCcnB71vW+CgwcYOcjvXiV07e4lqe/SgoxulqX7SEMCcAg9q24BujVihye5PUCsm2LuMIAMcnmtqziARQ2SAd2QccfSuR03a8lY6U9Em9TWtpCYwBgEcA46VrRJu53qwwOAOlZ1vGDECgJYZyAM8VoW8XlxjbySOAayb6JGtorRNl2BcIMYB7VctUdWyME+jHAP41VtoiJRkc9vSrxQK+CxGOc46+1KMG3zXZvdJfF+BbQDJIwWPGR/KnrII2BIbgdm4P4VAmHUiMEoex5qRcBfmOeKKs7vRon3WtWTb9y7gCnfDVXLs7AHt36ZHpR5pJwoJGcHAxio5E2BepAPr0NQnzvmfRGDir6DywjU5bJ7U1XGCxIy3TJ79KglZWkzgkHkjpzSEbonw4GOR659qzjOUpWvb7glflun+Qkzkggc49f8az5ZGjUggEZ65z9KsE7/lYMSOQQSMEVUmlKKUAAGeK1jG0rwldkpczTTKVwFaTcByBjNUpwCoTJ5PUnpU90drEMc887ayrqcIxUqzAchientV8rT5rlznKWqbIbl14wCTkg/Ssa4ugM4XGc53cYx2qzPceU5JfJIyCvP8AKsTVLw7h8xYE881tSk6j1iVBynuyjfXw3kMOM8c/rXKa/f8Al72BJyOe9aepXSFSEbAz3HNcN4j1MRykK52E7QSepr0qcJSd4nLipQpwdRq5j6hdebNvZiQemeaquygpnnPPTpTpIy8Zd3GB2x1NRMFcKCeh617cdI7HxE6jlK7Ys5KsjhmIAx7GnM4KKxPOcikbYTtJxgHGTwTUAYgA5G4dMVcZu9jGTt71yXckj4ABBHrio5pi4A3YIOc+o9KiSUBOBk55yPWhhu64HPY5rXmbM/aX0Ru6NIRFywJbkHOMitDzAZiMcd+KxtFwqEAgkdK2TIE2KRvcc7icZP4dq56l0tz7bLa0ZUE9iWVQQpyQVIx/hXW6DPsUEqxUjuc4PbmuWOZMEDIHPHatbRrkpgHPI4x3FVRfu2ufXYTESpV1NaHb28oZQSTkjGPpS3Z81MAYIAAbviqlhiYfK+OPusMZNXcleCoRAO1dK2tvc/Qo1ueFmtGZVwrCNXK8FtoJHeqzONy7ee3PFad2qiMjPVg2c/pis10DOGI6Hg+lX7OTabPIqU3GXNE2beUeUDy4GCQOOa1Yi7oMgqhGDn07GsLTb07QABvQ/wCsHHWtm25Xrkt6npV+05vdt8z6HAV+e2pciSONW5ySMAk04ooUAli2eTnOKgdRIFGAmfT271IqqCQdx4PIOcfh60m49UfRe7K1yUIFU87yflyKXym2g8cjGM5xUEeVcEAgHn5hirEb5B6FeuaSundIG+XSLILiLcgj2qQxwSSTgVnXCPCjDa2AcBcDgjuT1rXykuSM5WqjoZJgDkjBO0dx3qZXUveiYSp87bMV5NqtkDg8c4zSb0eRUBIDAsSwxtx29zVy7tEGQq4CkkcdzVC5gKgHdkjqOa5nd7nl1YTj8Qy4HlyDGdpGQc5zVYACTevC5HBPWp/NRgoIBOMDAqPySr4BABHUc1noedJQelyxay7XIOMHoPStq2dJQCCQMelc5IJI2TBGM4PFaWm3qltkhA2nr2Brrp1Xy22R3Yeoou1zcV9xJHQcVVnh3KxBI4znFSRyKWV0IYZyV9falbZsMZJ8xmyCT0HcYrSKU3qe+nGcbx1Zm52nDAE9jjvU0EoEgAcBV7dKS5iKuADk5qsreWwI5GCMDvUTVlZq41zG/GCiJIpBLDPB5FP8zcm3jBOc98+n0qjZzgoQDjcMnPH0FaLsvlpgqCRgDPORWinde4dN20VZbcqNxckZ5XGP1qu6gggDGOetXJZQAM9KqvGXLkAhR0APWs/evdnNKnfqZlxAd6kAY65zUccm0kuSAM4GKvpbI+GYEnHAU9DVaW1dZDtJDdeKT11sY8jWxMk6qihOS390dKcYd65Gc+lZh3xOckY9vWrNteZxliMfhUSlz6WON1Wm+fc6fwd4PuPFFxJZWYjacKSWmbaD6c4OBVDW9C1Dw1qLWmpW8tnKCcCQgq49VIyCP1ruPgsB/aOquJNyrBHnABzliMfma9Q1/wAP23i+wWw1RAyhf3M2MtEexBr245PUnh1Wpy+R+MZtx5DJ82WErxvDY+aHyJDtIYEdsggjvSRXBk4DH5Tz3/Ctrxb4Ru/CmpmyvEYFgXhlGdsqA4BH9ffNc+SY5AWQ7QOcf55rxuaUNJH7Jg8ZRxuHjXoSvF9UWfMWWYbsEKMkdOP8agvrCK5DSDhQeFPp25pJtpkyFxznA7Cn24keUJEC4k+YIeSfpUe1s9TpqVYpWmY76c6EFcnPQCmpNJAMMCpOeD2roZ0kspYormCSJ5AW2yRlSOehzj9KrS2yzkYxjnIxjNZ2d/cldHFGEG+aDuUFvUIySc9MCrC3KRuB37D1qtcaWQh2jIA54rPdJkbJDDBB+o+tT7Rx0cRTk46yV7/M6GCRXUsdoOePepWmRGGcYIyec49qw4LgxhAuSrZIBB+U+/v71bimDEl0DHHcda6I1U1pY2pV7R2NIzB2APGDxmmzRJKCQAXHQkfpVU3Hzhl4OPTpQ9ycnHAPI55qb897lOcW79PU9o/Zi1eLTvFmrRSoSJLQ7QSACwU5B79CCPpXovxN8IweLtCkiEYNzCDNEQcEEA5GfSvE/gLfuvxMtInP7mS2kBY4GX4AGTxjnNdd4l+JVz4c+JF1BqMudOdgpQZyFHGQPQ4PFfkub4WbzPnw/wASV+5+UZtRqTx/NT0a1OF8C/DF9V1KOa+gEUCkqoxjL57nt+Nes+J5bbwn4QvdqCJlTZHsOeSDnj3rCPi9vFXxDh0jSSBpsJCs0R+VvfP681y3xb1u4vL6PThGUt4AVdlJBdgQQD9K5ZLHZhioQqv5Lp6mbhXxteEKr36Hk8tsFcIIgAeQhHbr1FQSWgGAwCA/3hWrOCORwfX+tUSoJIJwMHIHev1anaFNQP0KnShSgoSWhQ+w5lZmJXAPA6k44H0qMwb3LE5wcFRWsER1ABJA6+tJHCkpMaMuT8w46471TdrIcqcE7Ix2hKKMZOTwT6U/kgADC9z61pNDxgjj6VXaPZlRyOzDjNHu3WpP1eDbuzNIxyBgkcnFJvMmC3Uev6Vdkh2qBk88gY/WqclszOO3qPWqlUd1cwlRv8OpDK5RpOe3GOR+FVZzuBBJB6cVorAwjBIBAYjJ6/lTDp5kIIOAOc5pynKSuzmlQlqZyAocAnJ5wT2pRhFOOdxycHPNabacrLtIyw9R1FC6McjYDge1Tyrc5fqNWS1MdQ3znJJ6gCgRluiEAnp1xXQNYn7vGOM8dKe2mpGhLAEE8gCqs+jBYOaVmjmnt5MggYUe3WoJwBuIA34xnHSurktIgoDKCO4x2rlfEFwkAAXg5O4fyo1+0eRjcP7Gm5SOfvAYsAyAsx3DBBx7GoYMowKkj/ZFRSyiWQt2/PFS2odsscFcnBB7U20j8/dRc94/gaQC4BJYAjk4qS1Qbi4AJHTPb3qJWDNnpjnA5qe3URMCADuPriuZu+yPfoQbszd0C+eC6RcYDcZAxge9ek6ReCWIpkkdDk9fbFeYW20EBFXPduSSK7Pw5fbo0Vl5DZJz2qJ027OxpiIKMbo9CtiGi6BuAozzjFacMz5VwAWU/NgYz7VzthdqSCQxA6ite2nDshQtnlgGPOD2IHp6159SPM7JHkxVndo24ZX3hsAAjJAOammuSoIzkdCrHg1QtZTskc8emD1H9arm4M3zE4IORg9a5Jc0dGS1KpqX5LjapXBUDgZ7VmTyALkMSM85FLNMGBdmKkdFxx9c1h3t6DtKyhkyTlTgVShBrVg0oq/N8iefUmhDq8g2r90BsjBrmLi7mnllMrjliVUDGBUd9frfXUqoMIpAAJB7UW6F2xlgMZI7HFZezs7tM51D2krpEqL8gJGGJqwkW2QHkjuKIlEgCOgIHXnir4jVVBUgEnG3v9a3VM6H3kOj2tyVyBUakFgQSF9PSlDFZF2HdgcjGOaa5PmDcA4YclRgZ9Mda0b05WybtbDmjSWMqOikArjjFBQxxkFAMngjnik3bPlGSrc+mKe8nlxqhYtkHJ9PSoTdr3t8jllLXcpmBHzuwvuaYIwDy+0Ec471OQHBHDKRk5/rUD/PknDHgDPStUk17y1+42UotcrVyvPCY8Mh2ljkEDqPrVZlMgBYrjGDzmrE6HHL7SBz7e1U3iChsE4I4wenvRFRTbcb/eYOV24xjbzsUbosrBQDgHHriqzqHyh4IHX3q9IFCcuzg+nAz9KottjJJGS44Y9sVXKl7yjp8yW2o3vcrq/kOvGWUgg8Gut0PVPOtgC7E5JJPHNcdc4Vs4JGOx/LmrOkXckE+TgpnIJ4/ChqTVo6GcHLmujvVkJwzemMk8UcAE9cnOfWqSXEU8SspJI45H61M82yPBzkDI965FHlvfVnfFlkXRVFOMAkAZHQ05JsBgRnPQ+lZ3mNuUjBGecnpVhZiFOQBW+8dIhPXctIQWI7nuKZPMVcJgnJ7VR89tx2BiAOSeBj8aspKjoSeWxxz3qZQUo+9FFRjDeW6JN3zEdMjBJ70xZEWUbhk5596g3HeCcn29DU6RmSUEA8Anrn9fauPkt7sVc0to7ImIUkkhsF+cDPH9aSRCpLxkgsOQBwQexp6uFjIxlvXPTioxKyKGOCMjJA4zTcbR1uRCz+IiUtEpAIGeSf/r0zyVkchcAseT68dPYVLPCHhLZ2SkglgOoHaoUYM5A4A/WoUpwje2hvF31iAjKgkkZYjOO9V5LUeY2/JQEEgH9KvNGkyBWLAKQ2VOMmoJrfejgHAOc81qpxtd7l+25X71/WxXuY024CN7AVV8mIEqMhxyPf1q4Y3iUBgGOMZBzQ8asgOeg7etRCKldy3OeVSMtlczprYId+OvUY6VCsYOMKM54NaQBlQgjIXgt/IVX+yjjA2oTkDp361VrNWM7OSvsUpE+Qpjr61U8vy8xochhgrnt3rVmTC5OCc9RVTywJjkngc8djV1JTT0Vy4zU0VEi2buAQRndnOcUyVMq5B3uD0birM33gVGcA5x2/CoiF4LAl1OSCevtitItW1WhdSKSsUXRA6ggE4Pbp+NIqhowGLZGRllwSf8KnljIZcdzgjFEkamMMxO/OBz2HtTi4p3RwR9mm3G5XFu7uoUZJqCcKu4k4OcDtzV6OX5So9aikgcFmOCOowOlU5Sb901kla6KZTGCByBg+9MkgOcAZJPKt/Kp3O4AkAFeRzTygyNrHOAQfT8a3i29LELl5dV95RnRfMAAI9DTPJCuqkYB7noatvbEMd2ME5BU80CBHbLKoYA/MCef/ANdOMrbIycY7FJ40tuh3JjqvNIbLcCwGQTwCOlWWjOAwBDY6HtUiK+wZIJPU4xitIO+sjktG71Mv7MixkhS2OuO9RPAiyZUMxIHA6DNavkhMDAxjnAxzUTRbiQoAx6itFNLZDjC0bX1M77EJFHHB6gDOKozaUJHIwCO1b0UYRCSCecADrmmvbKW4G055ycj8qanKRz1aEZRu0czJoibuUw3p6VF/Y4VcAHPfAxXUtaASbQAC3PPaovJ25Ddc4GBjFaOtKOjRi8I6clKPU5a404fLglei/MeB+NUb2xlVMDGQeMc12MtpuwBgDPNQyaerZBLZJBAVQRjuCTVwr6Gc6M5Llu0eevYzuz8HPrUSW8m/YVbPckV6I9lEXAABOPSmPpUXGECnHQDgn1roWIdtjznl8k73ucnp1iFYMynA7kdRWuLRUYlFBUn5T3xWitiCOgyO3pT101iDkjk5OD0+n+FRKo5bM93CfV8PHWLuZikeYCFAI6DPUduasrehSCeCRzjt7VO2mFlJQgnnK4xmsq50u5UsQ4IzxtGKUX3ZricVQ5L8rbN6G4EgwDlgRnPen7QJN4LAAdjXKW73djKByyE5IzwPU/WugtboeUdx2Agnnt3/ADJocFHZnkQnSqapC3SJgBDgk8kDNSQzbR1B5GADioHmEjFzgZ9BgZ+lQSnkspO3rg8YoTezRTag7xRu2+oOGIIIQn5TnJAx3rQt7wuwLOCpxjPauOi1IRjDvnHBz3px1wLICkgwARgjOc1aop7mvt1oehDUBGDsbeQeMf8A1604dRjAGSuWwOvQ15lbauS5AbYCQ2B3NbNtqzYySD6cdKj2aSZpGftNjuRLGXOSQT3BxULbbhmGOh7/AM65631MvxJKzbeik5x71dt9UDc4I4zzWLdnurHZT934ty5LZqVPGOcD3rPurAHpgDOACMmriX3y428k8HNTJmQlpCSM4+golJX925TXNpL8DlL7Swd21AM9ccZNZsmnNxuByvOQcY/Gu1uLASIASwwdwx3qlNYKrtgHBGDznIpqaW556otSuc7b30tswABKADqc1tWmsI6KGcZK55PT2+tVrjTQzgLlRjOMVQudPNu7MpIJ65PFKXLNXuTzOL5eh1NrcxTwkBsYxnpVhGCrzz689q4qLUHtiCRnH5VpW+uCQBW4Pc54/wAalU0nzRsWnHeOjNmZY3m3PzwAAefxpJIwYiCVYZwMHrj2rNW93zDDgrjIwP0rQtmEinkHnGeK05ru1hyUNmc7rNqu1yBkddu3GfX8K4+5HkNsRCeSQx5H/wCqvRNQgjnR8nLKfu+mRXFaxbBSeOMcV1U0rXsePiaLXvQ29GZmQCS4GemAMCoywDEhuD0BNOaDzVVAPujk56H/ABqCWIw5HU9OKq/keWr9SdJCrEkZBGMk9PepyTJ0A6ZBFUEkIDIc7ge9WY5OACAcHpjGKq1kdEN7XNCxvTbsDjIyBkHmtbWbqK6sImwqnODzknH64rnYphvJHO7pVgSOYSOnXgjNEZtPY0cU3e34lOSRS2QOehxxU9hLGXCtznjPXiqbHa5IUDruxSQyqWAHyE9x2NYVE5qzO/DzlCaaZr3aBOmRxxzms2a4eIFcAgnsK1bpd8ULBQCy5IBz04z+NZE7buMZOPzrKGmh62YpVYKaVn+BGJDLnp14HpU1mzSShQCxJ+6Oc1TVSFAGFJPORnirumRE3CBsglsgqcZ/wrWaVjw8Ov3kbHRvuj0pnDkEkK0a8ZB9fb2rF8oSTAFsHPHOM1q30aCGPf1ByAT1rEZ1EuDy4JwTWFNX3Po8Uoez1YXIdXIB5BwcHpUQnZOHBJJxwexqSS5LOMgYIxgio5sNjAGR0rqbTPntI/w5ENzIfN2DBOQAR6VNbybcKSATzkHNVpRhyDySM4NJE+1xxwOlJrTYxqKX2i0+0MMDBHIGKvWb5TlGVieAccCqGNzg5GWH6VfsUZ9oJ9uRwalM5ZK6sXo9U8lSHUnniq89z5qkjK7uCufeoZVGTgdOwpIWDEK2QByFUDk/XtVxbsYcnVIk8r91n5gx6YquZnQleT0JJrVnWIQZQZYDIBIyKzHmUYAJdmHJIx+FXCXNuOLezQ4S+bGQAAxxnvSpL5YIJw2Rg+lQSSHopOOM460085yecZIJxinKN9SJRW5adkuHGAAe4WoWiwzjGcHgqajQG2wxLHJyc8/lQtyHcNjAJ7GpUbO5Kk073JZQDsJJyDnjvTjmRMLkkjlQewqZuIsldwPTpVB2VZsZOD2PatE0zTmle5FcoMHAJB4xnpS2W1cAng9M+vapWiQnJIYEkgEdqhtgEuirsQM5HvTuS/MusrOjqqbioycdqx5sLuAJw3YHrXWCEcOOA6gfUCuc1CEfaSQDkcZHStLaGV03Yydhzt6ZPeplcKFByeelNuNoOCfxoXjHc4zSLSLGAVznnPSmxKdx3Hj6/pTFJJHUHqKmRg+ARzjJpWLXoRhFV+nHtTHwBg9PXP6VKU2E7RjNRSqOAfvdcA9aaQytOvQAfMBnINRovy7iBuIyeakcHgnIyOmajjGUbBwM9xmmZvcEk3AkDBFNZmGOMZPp2pYWCufSnPGZCSCevTPSixNiNCC5JHPbFSMpKZBIIP6Uw5ixs6+vrSoxcZJwe4FA76WFicPwO/elyx4zyOxoTbkAgj0xSqQznHGO+KVwQ0oWcZOAe+aDEGYc59eKcsZJIzkA+tLt2jOCCB1ouMYwJIHUZzk0zeMtkDAPbvThKcBCMA85x1pJETHHJ7VQnboRhCTkE4PTNBjwAcnn1ojJZQMcDvnpQWPTAI+tIkfGNuAcgZqTcNzHAI7VCGDrgnIFPTGwHHGO1MAYeapwME9PehAIk3E98c08sqqCBtPY570sY3KQSOuefWgBmdxx0JP50jAocAEjPODTtuGYZ5HoaISWYnkn0oAcMjBzjPrQ6CPqd2emO1NkOQVzwTyKFP7sKSSR1NAxAxPAyTnuelSEEqOAB65pqkFuTjNK2DJjcSMZPHSk2IaFBBOeTxikUBUAIy31pynd0xgHinKwDE5wMcHFA7Eb55z9KWMgAY3HHTBpzDywQTuGOpoT5ST37CmCVxrcKcjJY9AOlOQjy8Ec/wAqCwJBIOfUdqQKG68jpQOw1k2sSDSbjj5OnfFOZVUcEEHsT0o3hduO45FIRJG5bHBzjjipWzxjj1FV9zjB5HNTEhsEE5+tPYpDkBGQeOeo709DscgZqJflUkD8aI8nvg+560rGq6F2MhiTgEZ61O4BjGMgjHT0qnBgONzYHtVxmwAQQNpz0rCSsdtOTktiTfwBgAn+LPP5VMjAoyncR25qqjiUkg5APOe9OTJAGTnNRotjvg3byLYc7cEHbjB96k3EkqeewJ71XXJlG7LID8yEYz7VPDl2BbJBGQCcY9qacmauMt7kqqHiBAUtnazEdj2pGUKABk84IxjFM8tlBZTjBOBn+lKMyBATj3IxUNST0BOycSMr8+M7geQCelRMIi5VwIyDyMk/QVf8hWDg4yoyQe9VJYgzBwSScE5FaJye6OeaaWiuM2fJjaSMcnHFV2d1IBUFOgx3rRbEcZBGc9e+KqmNSFA/AMetDaM5wslK5VkjExIJ56YPaoZF+zocDn61oSRhWBIO85IA71VlVZFCsADg81St9k45p9DPcdTjg9qbCofqNv41baFY1XI3ccf/AKqrsoU8H61ovQ5X5ojkRRIQoB55INHRuBnAwaaEJ3EZ4PQ/zp4Xa2WJwehqrC3Y+M8kkHHY9amRkdcchjzgCo1ygHAxmnxDy87cEZ5OelQzaN+5ZUkRjOOuMCpBsZQVIyRk84x9KqpIB8wPQ7hz0ppkaSQ4OASD8uP84paI7Y1XBJ7ldeFJPIA/SmJGu7OMVMcoQDyGOMEYpyRgp859etaXPC2GSP0AUr3J9KbkqQSQVHTnpUjAsBjHvSNsCYJ5PatIpPdgmGx3h3ZJB5HPWnlF2AkqCBxzTI5iqhcYOCRmiVBKCS3QdDyKNEMckpTBAyOhFG8uSQvbAyM02NT0IBBFOjYRKVYgE9AT19qSfclryHhTtBLkY644xT2PBVHyjAfXNRLMEBBBbIwPahnCIMHJz09KQ0iRQNpye2BQF3nkYUHjNEMgdMALwTwB370yNyhIzuA4NUKwlyrJgEcdfwpquWQbck5qeTLtgHcenHaovLMRDAde9LVjsKHO0AnBB4zTyTt4wT/WqyqXfJB9SDSyl1wUwDntRzNFLQvW909u2AcEHkg/pXc+EfHUmnHy3KlCMBWXOPp7159DIMYccYqWD5GUgkBTkEdqnV7nRTqSiz6S07VUv7RJUfc7KASRn5e3PetGO7ESgnLcZOBnH/168y8Aawr2wgml2OAU44we3J6nPWu4ygSMvKGI6lR3HtTilHVs9GXLJX5jeW7cFHikaNgc8HrU/wDaAEwLOVQkYOBn6ZrE8xGQB2CoBjOcfjWTca2UuxBb7Z0zhnyRj3GeualyjfQzhQlVlotDsBeqDKqDG87TjuM8A+vTND3Ij4KBF6YAxnFZlvKzovBJwe3NJLI8zhpCXK+p7UnHn1uONo+7FlfVtaMdwUgIdRgHB5B9PrUtlM8weSUAF2BBB4HHTFVRYwiQyAbiDkA9qnaVI7cAFVUEnaOBk9Tj3rGTUI6m8q0VT5IdS1Ky7ywADNyW6ZqIYzkfMARkkdPrWLc60kMvlI4eTGcHjir9hcLdwpKgJLZzkEVzuHtNY7/MmNGpGHMlp5l5wowARk9eelQTBJCo3ZC9OelAjPmsxQYxgnOTn6elN8reM/OCMsuOM+9OMZwXvEQttK9yvNcRRR8AE5+8ABj61Qn1aGJCBJgngYPaqGsySrGRGMFwQc54+tcrc2t02VlY7yBnbkdPesbc2qPo8FhaVelzbfcdqut2s+7BBKgBsrtA7DnuaBEszAhAQR94VneH/DkoVL2chYjgBQ3X3GetdHHCFPygkjpmlyNdTzcS8Ph58iMsW5EjBEOVHp1p0drglgME9eOtajmPfmJSAwH3xg57j6A5x60nCnIUMScYyKtQhe0Wecqjm7RehXit1NxkZAC8Bh0OOf1/yKc6yAk5JHHFWTKBgBcnP5Us2MqAcKR0z0P+Nayi0uYpqUVsU72HzrUoBhz0wcc1zd14Vma4dmVmiOFLY4Bx0/z6Vsalfm2X9xh3HIc8g4/Xms/Tb6e7mDO5faTgKxwPf61yRkqvQ9fCTxEIOrDRBbeGVhCEggepHHtzXRRRPGyIyMwYcOR6CpIJRJEVOCyjIBHapHuxCA6hc9K3V1sjz8RicTWdpSRFLBu+VydxYYOcYA7fpTZUIbahLHBVSRjIPJP/ANc0rXyIoZiGGc9c8+lRT6sWwN2VHIXPAzWkEk7o41z3v0Ej0xlOVPzkcjsM15z8TtCFpHHfpJGUB2lQDlMnvxgn35r0aLV0EaeWwDgcisPxWU1bSJ1DqBKCzRsMkMAcDPb8OKJRk5Jq5lNJy5tTxKQlgSOeMio/NVY1YgA9CB60+SPyXMTLgKSCGOSKZIyBVCqMDj6V0JMly6oj3MHHYd6vRXIiIVOVI546VnkFQQCB7mnJLwBnnGCR3FU1dWCnVdPY6jT9TNq2CAD2AOa7Cx1QXIiVuudpPt2Puc15xaSA84yR3Jrd07UGj6HD4wAOuPUVnyxjoz36VWbSdz0CW0kRctGd+OEkJAP1rMv4MqUABfGQD69yKfYagbiIO5bOBwxyR7H3q002WA7EZ6Vz1I3+FHdCKklzHK3FsXlIYD0PFZl3ZgqMDDDrxXZT2sY3sQTuHUDv6GsS9hA4AxxycVKdlYirheZNxOQuEJY7uAp/KqxXGccA9K3Lu08vGB15JNZcsBLFlBAB4z6VrHtc8idCcStJGBy3OaljuCGHGCP4unFMLbVO8Egk9+lIgBIJ5IHbjNanDrF7mjBdHdnoPrjNdTpt+Jk8q4WJRJklix4GOgA9a4yJxxuBC4Par+n3Tk4UBhjjPPFXdWOqm9bvU6DUNJVvnjKybuxOMe2a5u8smQuChyOq+n412GmRm7gjieeJCDt24JOM9fc/WjxL4eOmwLKUiVGcIqxA7iTzkjsO+fep54bNDqwkn1OFRDEc4wSc5NTJMIyrkHcBjA6fWrF5ZhlK7WAUZ55z9KpBjHjJJGeKhq5dGp7OSfQ0o5977c4J/Sp8yIBzke9ZsUwY5z19qsW97hMMT06jvXLKFj3YYr2qSNuG7MeV2qQTgEnt61qlvOgwozIrALjn6kVywlDruOFA5HNalnqKwhAu5WJIIb6Vmnyu7Z7UWnBGyk89hcSo+0qy7SVb/OamNxvUhcMOhOM5rOmnFwgcsS2Mkt6/h+VTwSIVzngEc57n2rZtNc25XNrabLQJhcZLH0HvWvp98YpI9xYMPvZzwP5VikKSHY85yD79qsWcz3F4ojQlnJwBkYx14PSs4ScZXZrKlaO9z13wT4tufDOqxXdhLsQEMFZ8ZYdGB7V9U+G/il4Y8XeFLmK9upLq4kQwy2ZgDbSwxlOck89T0OMV8GJfzQSAMdrA/Lz39xXS6J44utMuoHhcRSowkDINvzA5B475r0/be1jaZ4tfCOrrO1vU0PjH8IrrwRq0EkVpImmSqXgZwQyk84P4HH+c149q2ljHmIqs/fA6ex96+0tA+NWlfEvww/hjxfAqvKCYr2PJ2H+8CeeoBIr568beA/8AhHNXlt/PEtpMC0VwMEE+n8uTXnVYypyu9V0M6Uan8Gvt0Z5JpV5LYXQBUkD5Tk9QetdRPCl5bFwQSRxtH3f/AK9YGt6e9uRgHKnJI74p2j64IFEUoOD/ABelbQmqkdXqeRi8GsNOzejEvrczEsxzLGuwH1A/nWaFlCMoIEmcDPQ5710eq2LhUkR8kAOm05GCOoPrjNYF0SiNKvzEDBGehzWcaiktmcdKry9yN43WQgnBweOv4g03kgnhTwM+tOEkmADkj1qZod8AJAJzjOOnvTavuz1KdZlVIyzEkArzzUtvGiMQSSABgYyAfrTf9UNu4ORyVAPNCgkghcDOeD0rnlGzvc66XvK99R0nDNnuMAenvUCY8wZCsc9j0/GrE5LLubLHqcD+lQsCoyPlTPOFyafM+qFKNndD1hMuSq/M2c49qrW6lJmEhB2k4AHatCEeWRg4J6VDPGEmB3AM44AB5x71UVzOyMp+0pu6HkIyAKGQg53Dse30qKAsQFdd23pjnPrxU0I6MxJB4INDwOzBl6YzwKltQdmarnk1K4/7MZeMckcg+npSsgD7s5OMEHqB6VXNwIwoLlBnqTjNT4iBBJBYcgqcZ98UuVNHTBxjrF/qHkLNg5O0DJA4yadGzurEYJU4OKkhZS4CkZIyc0PIYyQSNhPAAxg00rC5aMY3b1GyORGDkDJHLDOakDgKSAQM4JxUSY38Egk5FSITIGVWAYDOTXSrrW5zSbcdCUXBL7QQSB9MGpGnDoEJycA9+PxqGBEC7ycMeOaeYBGDIAWIIPOSPw9Ktyi1ocM246yGGMhQC2e4ycUOdyqSOcdBzionVTKN54YbgM9RTpMRFimRn+EHt6VEWiLpqwqRGZ8gKBgY57/WmAMWIxwB0PammUxjPJVhk5H9KA4XCjhScnA6d6pqXUwTg3yq/wBwk8iL5eTgk9BUaEM4JH+ycnrUkyI65DAf0pnRAFBY4zwKT0Wh3QTi7cugy5C27kKQQTULSJlcJnjkZ4NJcAOd2/ODg45x+FQmRIkBYjO7JU9sdKiPM/iRU+VbaD8liSUIbORkYxxTXZgdpXIPGRyKVrsTsCCSSN2B2prFhz69OKt2YKakr31GbxFIQwAJPUcVDIdsu8uADxjPWp5TvHCkkeneomJAGQAQep7fhSUbomWug03ByRgEEZ6Z/WmFiQCFwrDoacIlVSS2BjnFNmAd8dBjj2q1FdSHzNakU0hIAzyMjI9am061luLmMgjOMfMcc02wtmuZgoUuM4IA65r0nw34MLbd6DGCxZjjgDOMUXvpFnLU5bpmXY2booGMEHBA9e9bMNvI6jC8Z5GMCuxtvCkUUMb7FK5z1Gcnrx6VrjR7c7UNsylhgMvQfUGuGpBttWbO+jWskonDJbkSgoCQB0FW4rhgwKH5SOOOnvXVp4QW4OYmCOoLEhtuPb3J9KibwwbfIYAEAEDHT2rz+ScdUj0IYiK0e5nWlz+8DkkMpyCOP0rctNSRiE8wYyFIHPNc9daRcQTEhmCk8cZyKroXt5cqWYjqR2Nc9SEp7nqRxEZW0PSLOUK4ZT0AyRxn2rdgmM8mSRjA4A5rzjTtZ2bRKMoDnBPeur0zW4XlUs21T1PXFcrcYaSX9epb9pJqUTrl2P8AKCQ2Dg1YwMAkZI7k1mw3olTZ0AOeO1XI5cocnk9Aaxc76JOxpGX8xaRmAORtBxj3o3pNgMMlTnrioFZwTuGffv8ASmNPtXgck5zmiHvpqz+ZcZOT0RYdhGMqpQDggHOfrUKT+ZnPrzkU0yeahQcnqcH9aajx7RgZOMkjkGiNOX81vkS2tY2FkKBycYB45NQXJVUJQEOOePSkuXBJIOBVYSuiN0f5gMYPIrbklFXvdlcvupL8yKa9aWQr+8Vyo+dmAHuMCqtxMWORgYAHH86dcS735QqVJGOn6VQu7rGAFYZPOe/oRWai27sfPKCtFIr3U4iBd3IH0rIvbgykAHAI6E4q1ey5XBwD1wetZEr5BAOSOoNTZJ2aZCm27zRTv7kxgAjCY5YevpisK8mO4kEEEdRWlqUytCVcD5SCD71zd9eMqsSSQeADgYruoxblq9CuZ7xWhh63fNDG5++2cYzjFcbdXQuXckYweMjqa0/El4HcruOcnpXNEkEZJwOxNfQ0YqKukfK46ulLkS0JZJzIG+XlegIpkhAGAATjk+pppd2wSFAPakbqM546YNdPMeM53Yw5zliST1pA5z03Y5PtSS4zwCcd/WkQHB7H19K0T8jJqUnZajDLsY9wT0NOcEDJ4GeMHpTHiTBIOcnnnFMcsBwCwHTnNUkjCXPHRo1dGkbzx3GOa3JQQQUA4IJXHX3zXO6ZcCKRMAbycEV0TFjIpJOCOgGcfjUS0Z9dlVTnpcvUs2sh3jJx6itmBndw+MjAUj1/CsOKUb1BAKE8gjHSt23+8HGQhPIbnjsM1lG17H2OEamuXdnR2M5wrYAAAXOK2ARMm7cOeozXOWMp8woWOAAQegH0961UkBZmyBu6tXfCm7Xvofc4apPkUU9USzqJcRjAODyT1FZtxwuCCB79q0QyhchcknkCq9wiSjOWAHQZqpSvHVnTVcn8RTtWNrK2TwSOCe9blk7ybCSsYPJyentisCRXViGIIU7lyc44q/YXW6TY5OCQ24ng9sew+lZL3NY21MsHP2U+x1EIA2jIPHFPViu9tyk5yQoxiqcZ3NhMAYwAM1KV2KSp35HY8Vo77n1sasXaV9S0k2d4YbiT1zTS2wfMuQecLVRZmJA7+uakEjSAjIxjnBOR75qVpod/Npoi6kYDOeoHJ9hTkt0YOxcEZARh0IPcf5FVLeUxyFAWIlIVhnOfwr0LwhZ2WnTvFrFgNVM8aGCKA8xENy3B5JBAOeB9ea0UXu397OXFYqWHp8yXM+yOT/4RTUryyM9vYXUsSsALhYWMWD2zjGeOKx9R0G5smEc8TxyldwRxgkf1r7aHi97W10qz0Tw/DpWixNHLd2N5MG87BHAIB9Ac9QQOOKt+I9O8F6p8KfF41jwrCdcmmlvLK8tQZHQEgqhfgjaMgYGCOwIrzfaKUn7OcXY+Ir8R4mk1Krhny36bn5+3Ns0J+7wwyGI/UVWDFFHQcknA6f8A169A8aeErrQJLaK5gMIuIhNAxORKhGQwP0IyOorhbi3MXByBk8Hjnua292Xwn0cnCvSVWktH95X+0dQADx6UkMZyDuGcknaO3ah0QRoqAiTcSwAz8vrSLIEdtoYgnIBPaiy00PObcbcqNS1cgbgCARyDz+laMW/AfflcDAINYlrIC5ycHtg1qC7YqFPzYxg55FbPnWh7lCrpFdexPLCZInZGGAN23+g9azpY8AFxscAfn61phtwBHJIzj1NVZ2fcSUYMDzx0xUO9+ZnVUpz5uZvcS0lKEFiWIGCSc5x0rStrp2hKHacEkMB1BrA8xwc54J6e1WrK5K4B6dvcetXTa7G9KXLozQmypBOcE8/Wn+eBgYIJ7YpA3moMEbD2J61Hs8tSQOM9SOlaqy1OhWevYUsYnJG0jGQO/wBRUksBcEkADrweRVc3GdxIAHYjnNEDMYS5HIBJ57dv0rNzu9GRKpLltYp3kQBcgZDd2HfvVVEDgqhwwO0+1aU5WdANuD6nqfaq6xFGU7MheCa5mru6PJxCvB2PSPgzD9ks9WuSCHaZIyQOqjkZ9s5r1E3xYqQ53Z79MV5j8LJx/ZupW77iJp1K8dAByPxz+ld3Jtgwjjygo59q/XsqVsLFPc/iPjeLq5tVbetyXxr4efxl4YlWEA39oplgLdHxyUJ7A88+teB3VsIpGXdkqdjAjoR1H519AadqDKEkglWSNgGBU5BH/wBevN/ip4XGlaxHqFmm+wvkMj7R/q5c8gj368V8rxBlyhL21NaPsfo/hxxL7GTy7Ev0vscENOLSxtuAWQ7Bg8ls8DH416r4K8HQeGoE1PU4A942HigPJjAPXHr61U+G/gSO7aLVNURkiT54YieXYdMjsK9GvAZQxOCrDBBA4HpXFleVvENVKi0R7fG/GSwaeEwkrt726HIfFB4/Fmgz3skUMLWAVy0EaqRzjoMZ4PevHpIjbzkSpsPUDPUV7Vq2nRT6XqEeP9Ha3dc5ztBGAQTnJzj/ADzXht1MZliCkuEUKCxyQBxgnueKvN8FTw84umrL0NvDLOKuMVSjVm2l31LZxISQADjAqlPZLJkHoOT7n1HpToLkLgOOT0OanUmT5Mg44HH+c181OMdrH9BpxkrW/ApBdo4QFOOFUkkj19Bin7FAJwCO4PQirE8QhI5IJPqRz6GqzkxLx8wI5PpWL5Y6IwlTjuyONucLgIe3p+NSQWz3N1HAgeSSQ4VgucenSqkjebIEIIRmCMAO2Rk/lXvnhPw7pWkafFNE0EhkUZYkZBPbHrXg5vmH1CCtFts+XzPMHgoWjG7Zg+D/AA6ngsjVtTnWCaJcJtyAGPXjqCeK4H4i6/F4o8USanGFZzGqDBzhRnBB9etfQa+EdO8SKi3XlzIhA8lJBuI9eK8z8TfDVbL4s6XoNvAscE8UV0VPXGc7T2x0/Ovi8vx1OeLliK9+a23Q+Mw2KpTrupiW7/gN/Z813TNF8TPb6sjSG6I8icMBsP8AdJ9T1B+tdH8efCNxpc41O0iJsp5SzMwyQSMAg/5zmvRpPg1oF/crfjTgbxSCVjkEYDDuR2Hf0rpPEOhRappn9mXGJYTEFXzDnHy8HPNebPOKcMeq+Hb13uc1TMKcMSsRh7389j4inzjGcEnucVUcky5A6c8DFdB4r0kaDr97ZMS0kbAg56qQCMY9M4+tc/IhMg2jHHOa/WKdZV4Rqp6M/R8PWeLpqrcVB5mQRyTwV4xSlAhDEryOg9v8afCBg4JGTg+/0pShd+mQvAIGMCuu99loehBOXkKillDAKQCAVOacLYsSAMEEggj9MVct4Q6FQQTnIIBo2mMYJAPU57mtHBNaHaqCto7spT2a7SCoxiq62ofHQN3AGeK05MbQGzk8jPfmommMgCbRkDAwMd/X/GhxjLcmpTi9WVBYqkmdueMBiDzSrbhZCMc+mKRbsJNtxyDgggjFSNclWOcDJ7Cpik3ZIw5ae1kIbZP4hyMdD0xTsAg7eCKhknDEsOWIAOfQU2KQdOCSeo4pe5F3uTJqL8iZig5cA5XaQOOfWoJZBGwx909eajuJUjyxb5QcjNY13qwTeclye2cfiK2tBK9kzysVj6dGGrLGt36WaEEhHI4B68dcivN9cvHvJy+7gjAxWjrOrfbCfLyAT90nke2axIh5mSQSM9axcrapH5TnGZfXH7Pp31GxRlVznIPHTpV21jyDgkgjnn0qvFGecEgZxyKv2MO6M5PXrk9MelYtpvU8bC0WmkkWIQE5428Dn1qd8v0XC+gGP51FFCWOAMnrx2qxltoUYPPpUa9EfVQXu2uXrJzFswoIJwcn29q3tKmeCYvnAJ5GelcvZylsMc4JIwfatuK5z5YAIPUkcA8dKzl7ztJnasPTr0Gtz0LSbwsgC5J757V0VtMQ6q5CjOCQckZ/ma4fQb1QqAuV9Vx3rqrScbhggepFcM6XJqnc+ScOWTitLHRPdmK0IByvoRVCCUvJvBHlqcN7GmG4AAXK46896Y94IjkDHpiuXklN3FzSWieg6+uUMbMHUrnqM8/Sub1C83HbhShG1VIxx3z61oahfKV3F1DE4we9YE8/m7QSQVYnPr7Vu4ygrtnOrzlyvcSOIbgUAB6YA6Vftd6kbyuSPpUdspkG8kYHIbPUVazGgBI+bIPTOK1iqc/i3OqUeREivnkjAx0PNSQzkyH5cDPBz/SoXud5UAEgnjA4/wDrU6NlBJIYnoDXM3yv3UZXdS6SJChjcvkHd2xjFPkBkI4O3sAeaikkeVQCAuBgYOc+9NhYxR5fPP8AD6Uo3vebt5CpqT1TJxKoOX6ADB759KbG5EjO2wknnBz/APqpseMjAJXGASc0xR5T5IHzDnBz+tbRUV8T0LUY7Pf7wMzOpK7QM4ODnioxvAIGAg5x7015EViCeR04pPmz8uSepz6Vk5J7HNOnzP0K0+5pXUgk4ycA1VO/nsD6jv8AWr7hGVQX+6MgZwf/AK9VCoZzkkBjwufzNXF3V0JKaXusp3CARk4HJxkDvVLYzMcsGAHANXruQxsAABuHQjPHeqezdICoJJyNuccVUnFe7IWt9dfkU7mMooKFWcjhc9ff6VGxMeI0O5FUAgH1/nVi7HygDGfQ1SlypGSFIHNOCU9lZHK5+zne5t2OoOsaIXJOBkkjj2rT+2bgCxJPqTXKWU4yB04JAHf/ADmtSKcsM/Ln0zxTlGKXvHpRqKSXc3EmXALIGBH3T0JqTzxIMMnDHgAkYH1rFF2w+UEKQwPB6DvxUyTnDEElicHJpRjTcfduzWMIq99zVEuVDliUY7VJOfwpyEsUHAwfpWX9okRfkGT6GnR324oZTggEAevqCO9csoa+/oEaV27u6NnzVGTkE4wBjvTZJCiqS+wA8DOM1Se7jlRTkb88YHQUklyjhUYZIPB61jGnGOzuhr3dIx0NPzQy8kkY6g96PtOSBtyR0BNUIrnhVKs/PJPH4VJHLiXnAY9B7U04pqyZXLG3Y0JSrMoQkEgZye9RHEOcDk55qrM5BUdSTwalDPKBtAO0c5PanU9xXWpKVtb7FiGY7AAAMjODTXYt6o2eCT1FRtKqOGRcEKFIHOf880AhyXHX+7XP7ktSYQ9prewvLnYhHA5B4qOT5GI2E4GAQeKailZSVwSRzijacbXOHBwc8c1SnFJluPL7i1GvEWbeowccDPFNeJ8BiMjuAaslDtDAjBAC8du+fX60gJHytypGRVUtl/kaJqGlzOJLMQcZ64qsQ4dhkgdNpq5PbpIwYrgqT83c57fQVEwMeMAH1HrVyk7+8yHOm3ZaMh2BRle4/OmuNzBxxt6EcVIzFgBtKjGDgdKi2uuADlASSO5zVKP8zFUSb02K0i7ssDtJPOOpqAwqgcknBHQnp71YmjC5RyQ33sDnjtzVZwShOCw7jpUyitr6HJKEo7WQkUJADf3hkHPWpHZjhcAJjkkZzUVqpVVIJ24JIbGee34U8vtcZJHtmtqcoQhoUuZRS/QrTRbkYqWJGSFxxmmvH5aryASFyAM49auRnyiCAGDHnPFMmAHzhQTnaV9RmsXUc37qJb7Iqr6k5XgjFOwJXIHHHTIqSOJQ5ZlCqW3BVHT6VL9nAdnUYDAA5rdc1tjNRb6albyjuwW4xnaaRog/ByADn0qZ1YygvtwKQjaAMgA/MB7+lOTv1Y1BuV2tCpJAUzsy5bvnpRJCXbhTtABJHr3/AAq2hGR1AwORzxURiJwNxBAJxgjOKad+pMVK7jcrBOHJPPYYxUYTzIwQpLAZIqzgOCMEHsRTobcbt47DuetNJroRycz977yssZkBLAg44waga2AABOT3NaWwGIYUAkncc8g+mKhkiwSHGCRj6VrzzfUKtNONpPmKEdurZIJIBIwB3p7whUO0jpzmp/mBKJnOMknIB/GmSR5ySGB6nHPSp5nezM6celrFNIkD4PB7j1qO5RiQRgEHgE9vWrTqMjIGM+nX60zKtISSGXPHtXTF3V7mPLKLu3oV2jcjjGBwOOtMRJI5RuGBgbeevrV6RigBCYIPGO3vURjDqhMhUKdwHpWidtzFxjdyTf4kUiC3G4cZGGOOoz0pBbglgcE9QM9aejF2K5ABOMj+tTQIIpH34dAeCO+Kw57ysgs3BvYpy6bAQSgIz13Dv9KrHTAik55IwB2rXD/vFeRA+T90EjjtzSyqjRqHUoM8kDOF/rXV7SS0M/YJPTY5h0dZMdQOuBQ8ZckHgY7VqXMCSAgOc5IJz+X6Vm3MbwsCmWUHk56exqlK+uxzzw2jbZharZOXfYDgcD3GK54SyhjnOQc7TXeSATqeMDGCPesDU9ODyZQEnuRXXColozyq2El8UWRafqJC/M4B9CMVt2uo7sEgZ+tcy1mAwyCPT3p5eWIA84X2pvlkOlKrSWqOwtdScSE78Agj5epNX4rkBXJchxjDA/0rg4dU2+oAPStS01RCh3EjjgD1rCVK9ro7qeL5lZOx3EOoEGMA7iR19K2bLUSQpbDHPKg/rXmr6wmFIw3PUE8GtrTdeDoN2eOFz39//wBdJ0rHfGvf7SPQXuxOM8cHGKRgHACgEg4PPSubi1iIxh0JHHzE5/HitW1u8jJIAyDn1BqLLqaJy10uh88IGD0J5waoXUBdMN1YcAdwK0ZZI5JCAScDg+tRTbPJDKc+49K5JxUbyRD03Vjn7m1BTGAOOCBjisS4t3iZggJI5HOK6yREkTj86zrm2QKMcn3Na0prqjmcE430MC11R7WY+axAz6ZHPv611OnXokUAEBD0AHPvmuXvbRlZ2IIUcg5607R9SZLjY5OMYBPeurljL3lqiKcrPlkdpOOCcZBAxiuZ160WRCDkKOu3ufeuhtZzLEASdoOMgCqup2yvESDnj6cVMVFvRnRVd42szzySVoTgKAQcDIzkVWlnJdzja3QZrR1eLyZMY6nIzWbPHlA+eM8gV0KR87NSTYb9yhiRkdxxz9KdFJnOVBHQkcYqs2SuFPQc1IrkAKSOePrVWuZotRSFWyOSO3pV2K6MauNu8EZKk9T6e1ZYlIwoVuO+c1ZEzKASBub+IDoKLPoy4yt3IJZSd5K4JPTNVI/lkBydpPIzVy7PyjGDk9QKonAlBXg55FUlcalZps6KGUfZgAeQOv8ASqV1G5jyMYBzjHSpdLkE0ZTDZwcHPSnOjSSHjGeCK4vdi9j6eHNWo3b0MtMhhkYI4GT1rS087pgByQOxzis25jMbAZDEHgjvWroS+Y/PPHJ/pV1pXhoefhov2vJsXtSlcIFKgsCMZHQd/wAaxJ8q5JPA5ra1SQGQrjaTwAxzisC9DC5wCAM9uc1z0I62uehmUbQv1ERyWJwS4ORjt/8AXpdx6kEHrimAhOeuTnipd4cA4JJHX1ruSsfPx5k7XIi4Dg4GT0ycU6EFZQB09RzioWcK2MgEdKdC2ZBkE57A0cug7p6Nmk/zkkAEDuDU1rK6xtGhAJXnPGabFGigMRuz2weDT4wjSZGAM4IrO+ljhble1yKcMrZJwOPxqJpGiBIBAzz7GrF2ACQSMYql5rYAONp7Cq1S0LTZZiuQFy/QdMd/U0YWQEqTk9CKqM4yAgI9sUqOY9xyQc9qpN9Rty6FhrWSNiVBIBxuU9ffNTxW3n8MQncAnAz9fU062uY5FAAAYdRRI5Z8qcD0rS6MHzPcdLbOoCzIVOMhTx+tZggeFiqqAM/KAc8VomR52CysZMcZY5yOw/CkuIUIUBRlTnk9KzvrYwvd2J9OY3T+Qx2EEAHGB+dVdSga1vXUneAdoIHBx1NVQZIZg2NhzkZPUVtsBf2zyH5iRzgAYP8AStI6am0WlujLjmEgIJw2OP8ACoJoy0hPfPX0pi4iujkDIOD1qedm3EBAOM5B4xWg7x7HTaHCtxabnAAIwCw6kdx6DtXPayPLvZdmCpO4YHTitLQdRltWYIUKsMEsM5FU9XCCVnABdiSeMD34qk9LGOq1SObuQx46D0qFQduT1zVq6jO092FUUcbMPkYPbJpXLUi0JNuCAST14qaDLk896hiOVG3kHtnFTRBkPIOKhq5snfqKyOpGDnPAqMpht5AyOuKk85tpUYIOegpkhBVVz8xFCQO3QqsxkBIHXnjtTVMhBGRt7fX1pWUx5LdQe1MBLHPQfzqrmLbECAk5wBn9KcDhSAAR65phIOBkjHBqQKdpz0FO4PUrnO45BIBzjHWpUQknjAPrQxAYEHPYilZ9/AGPemIQqI2JycdABQeMYPXqPSiMjBJ59OaYwBbcAQMcHNSN6kocDjv0zSOxJ4P501UBBYEMT61EGxxknJ71QvMkkIABIHHpTDIACM8gdQc0jy7wVHT0xSKqkbduM9TigkVA6ggjgnOaj3kZyc+g9akVgw2kkkdjSDaXHpjBoANpWM8ZJ61LG6hSD6Y6VECBINxyCMA9KkcIcgZwOw70AH3wBj3ApYjsPzZG0+nWmgiMDIJ/pTtoPOSR6GlYCR8EEpncTzk0wEJkgc04DPIP1xUbDkHOOfSmA9lEpDYwenFOHynBHINNOQuMZIORTd5cgY2kEUAOkyeACBnk09VCnB4GOtNb5xkngdqcCp4IPXvQNake4kkDkZpdwB5GDSyRHaChIJOeKTYc45JHUUBYHBPTjHP1ppJTB7mlJ5ycnFI4BBP9aAsJIMY569s04BlHByPSmomUIAzz3qRE2pncQQOaBCAZIJJ445pshCsDkc0rl0OQAd3GDQIw8ZJ4Oc9aAGiUyE4JwOgzUsLgkg8HNV+FORkYPNTBlHJBJHQigpaEwJyecgdRTg+7cV4Hrio42ycnofWkJKscHHsOaViky1GAq5JOT/FilDDkFiAfSoVctgEEgjnFTwKGySOM4qTanq7Il2lQAh74q4qfICOh45FVNpAKICRjrnpU0bsoRGzwD82etZTs+p302ovlaLMe+MkZyc565qxGpkB3MEJGTUBwuHByCOQaekiswGAdw7dsViu56qnJW5ZfkOddrA5OCP8AJqQRjCAqcjDcnPNQndyOpU9+wqZWVRkkY6HNDTY1VknqOkm6ttwd2G+bv9O1JJKFIwADjkE5/GovNDvhtuSeARnIp8mZWY5BI+Yt0xTWjM51OfsM3nyiOoyACTk5+tI8RxuIAPQg85Aq0ECAMR1GRnjPuKpylxHyck9MUmtSJRVtNRir5hIckEc5B4PtUcwRd4wBngNU8KZUEkljyRjp7imMuFICZyecnrVppapmEtFdFV4WdQnAPckVUaHykfGWYda0AfM4xnBwAOKjeMnOcj6d61UkcEk5OyWpnhWcZ27Dj60xht4OcnvVyRAoypzznAqDa2N5GR/nirTORxknqMKlWA7jqfSn78YySC3U+tBjJzkAH+7mm79z4IAYDIA7UFXFhDbnXjrzmpkcA4Xkr3Iz+FQDczDGQQeSRUisQcKQD7ik09yo6bDTyqk4KjtnrT1Bk5xwPQ1UUkMQQSM8Zp5zGD0ORnIrWxw2uTbtjcHAz+dNmUOBjHA4NRmUgDPJPvmpiVdVGMD+dVuTYrkkEgHkDpSIp3HJyMcAetTNF5eCCpLdOfTtRIAFDgck9PepsUnYRSIs5BFR4GCxABPQ+lG996kjAz2PSlbcwxjg+tIdhUYMFBIJHUipFkEYYMQR25prW5KDHGMZFRtheqgZPXFOw7EyIqrwwGeeTUpcDluSOuBjNVRIiOCec9AKlLiV8AnnkZpqViWrlhZU2N2yMHBpS527t3y4AAAqFYVViSec8+xp33sHJwODgcUPUhpWJJYRgyAkngAAVFNC6PkkbDViF/KbOMgdBnrT7jE2MgADpxUjSKy4VQeCCe/aiKbG1VOAQTk96V4CQSeAOajYLGykYJ757VVmi7+Zr2esy2jgqzAryCO3v9a9G8PeLorlkWVyEBGeeT6kV5KsuVJ7ggH61Na3kkLAjAIPFJ3toaXvoz3e5vkkllihk3ov3CAcFfXPrUGlWQN4s7EkgElVPJx/hXnWm+KmhZULFSRg4GQT6H0rcTxGrwoFkIPcgYz61zWs+aWp6OGquhFwh1PS/wC0YlhLrghSFLA9GPIFLBexXDHLRg9ywIwfQ+/0rza28RFNygsoYgkjJBIGPwq0PExDtjpnjqM+lJub0MoXbs9DuvOEeQX3nPtwM/yFVLu6BgkxggjaGIzg9se9cU+viXeJSdrYyvXGKa+uExgAke+aE9LMuMI3vHWxsW1qz3ylgFQHJJ/iP9BXVLexwkBcKRyMHjOMGvOz4g+bC8LjnNSp4lV3wSSThQWbGPTmsYpp+6dlSpUqq7eh6LDqUEVtJnl94K4JyRg5/XFMfUBOM5YELwD29ia4SDWjcIVEmMN2JBOP6ZH4+9WLbUzkoSzk85Y9R3GPQU5uUl7xzJc22p0cqRS7mkJOQQUxjn1zTYYUWUSMu/I4BIxx2rNjvHmC89D0B4HpU0s6w4BGSCO/Ws1zdjSN0rfqbDzxEZ2qCOcAYAPsKU3iqQRjB/unv9Kw5r1cbiwAwcr71iya44f9w6uc9TyMd60t0ehvSoe11SOue6jC5dSXxjCsOuetVlm8uXcrHAHTNYcWr7ycDLAck4NRPqZUEk4HrXPOn1i9TGpTXNojoZNTWPBLAH096hbVMl8k7hwGJrlXvy7fMwfJ6elMbUzMTlzhTtJz09qLuL0Emluzo7qcOASQc+nalguYoA5UZ2DJAHX6Vy82oTNbhDKQFPyjGcDPP1J9az5fErQ7ELsQpOFGTgnrx26DmtIuTeh1wnOatB6Hdy6jmNpFyUBHHXr2qGfVzGcuSgxkDOcfhXDya88mEUsFGcDqTWhYJJKYpkcJIPmEhGTkc/Wt/eeuxnVpqKc107my2rkMSkgK5z94k5+nao31RTlgCp+8QpPXvx3qsmmtIwAfOG5Cjj8afJpbIhIABJJJUda5/di7pu558JRjq7q4sGrCOUOcA54Bzg+xp1xdvPA7EkKBzg8c0Q2Cnlx1wSRk/pVhdNEO8K4aLHylwcn2IrRNuOkjeVqjV3+FjzPxDaiC+diCBIcg44rMVguB0HbNegeK/DxvLEmIASRncMDOPXj8K89kjBOCfu/xD27V0R1W5yNtO244qHJHHPQ4qBlEfryMcdKsAjy8AcnuR0qMrgAEkgdCeatDaTW2o+GcxMCSABwR3NXracqwIbPPGaynAfGefrU1vMAeSCM4HFLqdVCvyNcyR1mn6q6EgngHj3rqNOullQGQAHHTNef2t1tcEgEGtu0vyACCcKee2KnnR7qqKqrs7jCyoFG3djkgZrMu9PwhG4EE8soyMewqHT70uu7nsAwPf0IrUjdHUg8bcZYiuCpz7rY9CE48vKnucvc2L7QQu4571k3dpJESOCpPHFdncW7uzgAhMgjA6j0zWNd2R2sXAIVsDjp7fWinLpuZ1aPu6SsclNbhtxJGF4KnqKpSz4GBjrjpW7e2ZkYkZ4Pp0rNa33PtI+b+7nt613KSfSx8vWhJPRlN5fNKqcg4PPrVi3mMAyCVBwAQOQaqyR+XNgDgHOSKsBNyh8soHQGm2Ywbvc1re9ZNrEB2Xp7ntzXXyazPf2Y891lTaF8xjyCBwPb2rg7ckY5xgZOe9WIbpYgQoIJJJzzUuOt7neq3u8llY2bqAuqsvJC4B+lY08JwRtJYE7jjoO1dFprxXUAUEA4xn3qO50xrMvG7bnYHIOBkDt9KV9bERim7LQ5R4WhkAwQT1HoaeHGVBPI64FaF/aDzt6ZIA5JPT2rPuISrglWJz6darUqLVJ2uTxOIGJfdtwAD2rQtrhXJ+QnaeCKyxMQQMkKRjBNTwko/Q4Gec1yyhzH0GExcbKNzYWXAHUrn1/SrdrISTxgA8Z4zWGLglwc7dvRl5q1FcEDDliCeNpBz9a53de6jvnUi7Sirs2or4knZhCAfmxnPuPet+AJaaWJUkD3cr4KycYXHUEdTnNcrbzjq5BJ6MxxitBbvzSHxsz2HaoUr9Dq9m5Ru1Y0ri4d3DABHwAduSMeufWpBcvGV2gNkHLNxg+lVrdlljJIYSA9N2ARn0p7yfNtKg5OAvX8ap2T6siPVOPzNa3vDkDGAeT7+1byalPd2JF3OqwocKznAGenPT2rkQWSQkYYgYJB6itjRPEc+kXaOI45FHUSqGB/A9/eutStaMtmbOEuWyX9foW9X8HfaNPmlQPIRErFiM72PXAHQAV5TqlodJutmGJXgnGK+ktM1rRvEDym8nl0yLyhiK3YRrK+fun+6D+NcF8UfBlrJO91pgKwlRiKVg3Pcgj8qx5XTnzJHi1Y1Zp0qqt2OM0TUFvrcQyERkKWU54GB09cn8qq3Njyx25DdRgYGf61jqH0e5UEhQeVZhnP/ANYV0dtdx6lARyJ1HO1eD+P9K6nCM/eWh8m6cqcnG5iXEJtJSjDIHcHORSR4jQhVUgj7rEgE1NfxksUbkjpjis1pJSSoYpj07ip5EtVI9ChUlHV6kjyvHKQQACcZJ4NSmMvtKsABywzUauWjBZeR0z3p8TAgkgDBwT0z6CsWr76nqUnzO7e5KEVhgHnBz2wfrSLtUYIAOMHB6mpUiWVSrcDPIzj8Kk8nJBxgHke9ZJuL2OiVPmWpAxJ+795eQtSlQMZH1IPI96b5eG37gQTxT2UkEgANkcn0rRuT2Zk5X0RDBJEJvKIJJJGAMAZ75P60s6BVypJAOOCetI5UneRg44xUxw6HCliRkgHqaa5lqaxm5x5HFepUW23kMONx64z+lWDAhJBPAGMkYzUEMjpJtOE9h1qcMZSAxBIORwf85qHz3dzCMaV+VoaIwikRuFcHJ3A9PWmPGS5yyzA8B1B59x/9ep3ZoANoADDBPc05ZNoz1zyR0/Wpi2tx1KUYv3XYrhSgA2lio6jn604llziP3B9aGZV+cnKt1J7GnMwAC/NgDuOPpn1rZJtChZJxS3HRuXAbaw45BxxU8U7PsLk428DH61EjnAJwe2KSOcCThPlzxg5qlZbsyqU4y1ad/kJcNlioAJGDkVGXKoCeQD+QqeUqAxK7QRg89arGVQ3A4znmtF5M5uVQfmK7I698A9KZ8gAAOfYmiTAGSQcnj+lISSrJvBOchcAY/Gtd1dkTjdguNpXGc8cnNKziOMBRkjgH0qJyTjBIJPOeBSgoFJJw4HTGc0umpVKUqXQjV/lAYrnOSVGKjeSORghAOOn0pHlBYKOOCfSq7geYG6Hp17VjdrW9zaU30iSCEpvcA4GBu/pT0mG7BAYegPNQySDdgE49KYUDMRk4OCMnpStzO7M23H4Y2QjzhZME4b0xxSNMkb4fJYgkYNDwFv4gHxkcdabNMkeAeSegaqScdmc8qkuxGs4DlTjJ7kcVIi/aJSsZyx6CoWi3sCMEnIC5rqPDnh5vkcnLZyTjtWmi+LUzUpN8qNXwhoTI0ZeNQDjJwBg+vvXpunxCNwNgIA6+lZ2kWCG237AGQgKuOTnqfwrrtNskCOZeEXG1vU+h/wA/hXPJtP3FodlOChuiW3tgVyIlkOM4bIBz2OKvW8byrnhFxwxJ5P0qdIgkYdBmInbvA7+lXYIj8+QfbNSm1uQ6dpd0UxCwCEkIQOfeqtyhQkgkg9cc5rZePeoLEKwHBAxg1QKGM4OCBwPpRzX+JnRT31XyM5oAI95TLZ56HrWTc6bbSAhYigJzhSevua6KQdQoADcn2qrOipGACvzZOQOTj/8AXXNN2Z1wvGWpyV1YmMnAGexxVNbyey43EjPAI6V0l3Hs6Lv46f1rDvI/MBIII9K55cqhc9anJ20RsaH4pW3WOKV+gCgseT/jXc2erpMAAcHnJJxg+lePXEPkvlgeRkkc4q1Z+JHtkji+d0Vflzkgg/zPFebUjdaG6s3Z6I9lS/RUCgkHPIpqXAm4IyPc1xVl4lNzFEXKkgY56kdh+FbcN98hII59TWHPK9kvvH7Nb7mo0pjbAyQOn+e9IbuRWUEBcgkDOcr6/SqAnNwQo5Vh0x1x1/ClVwcE7WUngDPT0pcsovyN1BWu1r6mgblWTdxkDIqnLP5kZBIB7AHpUNxtVSCeMcjHpVeeUBQ4PHpjrVylHa2hk3FLYTzRESCxJA24zz+PrWbPdgkgkKc4AJp1xcGQOSAhJ+8Dn8apXD/KcZzjJIqlGmle5pKPLFOxUu7wx5A5BNZV1dBJC5YsWAAz2A71PdMdo3ZAJ7VjakSYwVBzHljtGSR3FEE5yvIzWq1RXvrnDtl/MVskH1/D0rltau/lChhg5HWtO/vlfy5d+I24Hy9vXHYVxfiO9AcqhDqDwc4B/wD116dGLm0luclbERoJ8xh3k5e5Y7s5Pf2quwMgZsAfTtQ8vmAAAf40jzFkKk170eZJI+NqT9rNym7kJchWAwSOgzihMyKCTg96UblQFlHXI+lNRwvvn9Ku9zmk0rCMCucHJzz24qNGIY5JA+lTOQV6AcdSelQh9nGRjHGaaRjNW1FlmHQng9SKTIPGcDuQKYWHzYALEdTSd1V8kmmnqZK5PFOiyq2z5h3FdBBOzqpU5yRnJrmhlCABkZycetdBpkgaDBAII60p/DqfQ5RUUKjjJmqjh1DEKrKDwB1962dNuySiYyGOBjtWLbtj5SRg+vp6VbsZStycBSG5IxwR6Y9KypyUdj9Bw09VJNfqdRGoWVWLEgDhQ3HNacFyCoRm6ngdayYJjJEAwUMv93pVq2EkWJAAy9s4OPwroc+ZpJn11KTdjXUDyCSWL4+VRgD8apkKMZB3D3qWJ5JZQVIDLk4Xgjv+lIkivk7gcjoRVtK3vHrPlcV3M2ZR5g2569qmtnwykL0PAJzim3AUOzoCCRhsA4I7c1HCWCHaQAxyCRnHvWUXJbLQ4nJp3ex0VlOZFOXJOOijpj+taCMFODkBj26flWFBMscoIcuFO0EAjI9cf41rwypKm4rkE7cYzkmum87X2PpsFWvTtazLMjKqhVIJzwemaeGAG0AADJOB1qN1CxLmMF14DDtVjTLOW8urWCICSe4lWKONmAEhJwFyeBnpknFRCVvikew5QhBymzY0Cw8vVrcunmSAEmNwNoHHPPfn8K9U0y3sdDtftLsispLF3IGQegz39KzNJsJ5PFlxDf2MkFzp8SWgiuSCyLtBCkjg49axvir4ga1u00rYoEIxJuQABjgge55I/Cvk8fWlja7wsZaHhOpCq1J6tnrfgbxD/wAJdczW1qC0UIAaZh+6QkEgMRkLnHBOAa6rwz4jgGr3djJIkmxvIubZzkMOCQfw5yPY18taD8Rta8MaPfadYXq2lrqAVbsRwgebg/KCeoA5wKuaH40ksbs3MhDztklxwTnse3GOK1hksaFpUajuu55dahipzlCUVyfieq/HnwVdi1u5De/aobBVlsLaTAZIH7qejADt1wK+br4hnGRGw24GM9fUV9E/EnxbZeNvCXht0lEl0N9lNhwCgwCmT0wDkc/ia+e7uIm4ZCoEiyMpGcAEHGea96nSlJdvVm+RqfJOnOWz2MOSEq7HGGIwCfSqbLIshAPTkg9/atm5jJDAIQeMHNZFwHEgAGAeDUVNFyt7Ho4ijr72o2KQu4OBhevNadvOGBU53D07+1ZhTAJOME4HOM1PaTLG4BGcHgmqhUcdEznpvlfY3Lf/AFRRicYwOelO8jzpCN5UAZJyetVUn2sCWygIGauhmQtGAAOhI61u/eie3Co2k1qZ8ygqwznHGMVBbPsKqeOMZ7CtKSIE8cE8YzmqjweThiAMnoD/AErBQSd0gfL8S3L8EoXJ3L8vYnr9B361YM3mqAxBAyABxx2+tZSESYJGADwSO9ads6uoJAAJ+8e49feto2e5tCrf1IvKIjGOeMjsDTWYoPkIII4+tW52QRgJuRiCCRz7/gKqyqC2VHOByD2q/efQ0bluyIsfMBOTgDvTi+/gAtk+nSifG0AMA+cED09Rmr+j6ck8U5kuDbXCrmFhGHViezA9PY9qHGUvhV2eZi6kaVNytdnoXwVAL61aSjdLHHDKrHjgswI/z+tdZ49hFr4du5mJQRgHKHnOMgZHrjGPzqh4G0xBqZv7CwksbSSyWKeSUkb5kyTJGDzgkn5fritjxhY3Nx4V1BxGzx+Uy+YvJVscHHr6V+n5bK+AutGkfxlxLJyz9SjtJrseZ/DjxWbS7k025eRknBSJ+ySZ3HJPtng169BcQkbJbaOdVJYxSLvU8c5B9q+ZrF5Y4IZAzkA70PX5j34rso/iRqL2yxG3HnKu0uzkZx0Ix+XOawwmYYZwlTxnTufW8QcG42dSli8shutbaHsFz4hRoijiKNI/uptA49sc/nTYr1J0IUBlI4JHIFeKTWviPxVcKxE0sMqBo5Gk4wOMjnJA6e3Ar0nw5YyeF9KXTnj80qA/mEn5WPJ+n0rvwOPw9d8lCPun53nORVMvpKdeunUe8TY1y6istFu7l4DsMbKX6gEDOMepHTtXz48KKjCNAsbEsoBzwfU+vNekePfGkX9iNYQSEzyOG5Hy7cgHHr3rzUXZYgEjCjAxXzHEFaDmqcD9l8LMFKhSqYiorX0KkkfzYB559sU6Odo2G4nPQkdqmZywJ6AjqKrup5YZB4xn1r4yXuxvA/oiUpKF4vUtiU3BOMEYqjd/u+NmV28MG6GnIz28gIOMHJI7mrDNHKQz4YiudKU1dvUaqOUPeeplRMWJdcDI5z3rRsry7t2wkhTJJJQYz7c5FOMETHcigEgcdqfgEhADhuBn8z+FJ0HU0m0zzq2DhU1kdj8MdcuF8b6eRd8mQIYZSfmzwPYD9Oa+mL/Rba+8TR69KPL1CKExmUj+EKMjH4da+WvBBs4fEkM1xN5EMQWZZcZDMrAhfUZHce1fZV/LbW+mXWoGMxWzWplYscgllHT0GTX5HxVh5UsRFUny8x+b59Q9jWioqx8wfEX4kahaeNbtdOuJYoIY1C7SCCScnP4Y71Evx48QLZtbNOmSB+9CYJ9hzxXB6hK2oyy3D/M8kjMSR0yen5VQW3DIQAd2QQc9MV9pgclwzwlPnpKTtqz6vB5TRq0Ic6u2P1y+m1nU5r2YATytlgp4Pv7fSs+S0JDZOW7Ed/U/Sr0qeWQuCxIDAjgD2pqom07zznGM9BX1EKVOnBRitEfW0cNRpQ5ErFaGEjBJ4HGRzUkMnzBFALZ5BHX8KimvPLwicHJ5B6ium8AXunLqgg1OKKRLkCON5BjYexz6/WsK1b2VNzte3Q5sTONGDlCNznXuhDK67BG4OCqngfhSC+LOT2xngZr1Txf8K7C8MT2E8VtNMuIkl+QSkDOcnoMjGT3NZXhb4ewWcwTW3iEwJAhDYBPt65xXl/2/heS+qaPIWeQ9m3y6roecNdkkLuztGBznA61FJdAgjIzjrit/4o6PaaB4kWK0jEUU8YkESkfIfTjjvXHLnzQoO5D3FelSxqxFNVIdTso4xYimqnLa5M5YtnOe9J5p2jHze5NDJuUAthhyADzUa4U4YADPGfrXRHmk9DKpXkndbE4lBVTyD3zQ9wsS5OCfU1Su71IGIDjYpx9T6iue1LWwGYFj14A7j+tW3yO0jx8bmFOhG83qaWqa8tvCy5yxPGK4+7vmnZwGIOfvdaiuruSZju59PeovKO0lclv85qHJPbY/PsdjqmMlaD0RAAXBzx1ycdatJa4iXJAFWIbQMoZAcEcbvT61KUW2U5Bz2yM4qLp7nlU6DiveW/yM4Yjfbgn2zWpYQAkEjKHqp4qo+3zR0JJGOwNXoW2RgIcKDk4Pepc/sno4WEYz1aaRZnt1WRtuAp5ABzgHtmmwfKeGIIHHNTGPcgKjknPpUbwkDOOc8YrG8os+i5Fo4rQks1HmAOOvA5xgnpk1qwxlgN6BR1DHvisWHKyYyQckYPNa9u22EkBsA459aa9Dek01boaWj3flXO0tlQc4A/rXZ2lyJGGwYGM4UY5rztrh7Z1J3EDkAHFdnod2GQklW4wTnO09ePf/ABrkrRad4ny+NowjUapr8zpllyVDjBHHPUev402a4DISBu4yAeKrRuMZGWIPXGOPxqLUL/yox8ozjgCuO8k7XueOk0noU9UZJ7oGInAHQ84qFPnABBBI446GoYiHmaQEkZ5xyR+FXgyLGCA2c4II7etXJc25vFNgiv5YCgk5+9mpkcEgEBiDg57H3qJFO/zFkOMZ2jtipBiWM4YqW4Yg9aE12G4Sim2TxOCzgcIDgkDqKcriNTtGQT1qsPlUKM7T1INSuwCKQMDGRjrT1ctGR7RtWZIXLbcqwJ7MB0p6kkgZAPbI7d6jiLnAJBzjIIxUkrbldAMDPfk4x0zWU4tO7YrOK2sKSsJdgcIDtyO9MMgcAbCQwPPpTI0WSIhWP0z2pVJZvLyOOhJ4BojJ9TNppXsRsoYHkDjqRmomIKgMckdxxUrIVVgDg8AtnqPTFI0ChSCCcjgk4x+VU7xlZahHRNpaFcFHLADJXjn1qs4G44JyDg47VLs+zqUHTOc55qswKszAE8962ipPSKv9wrcq5lqR3AJ4J4zgZ7VRuFAjYdO/ykj+VWXf0BwBxk5qlcuGfIBHHbJ/ShN38zL2yi79StLJLHzsGCB8xPJ9qqzOXI3EZPQnvV6YHIBOBjn3qhcsZJMIABnA5pqUm7J6nBUtL3nEqrK8DMzEgZI29cY9qv2N9leqluoBOMis2YDJO4Y44FRPJtYjGAODW2vV6mtDVWlI3ZL4ZGFAYgDPUVIt8Y1IJBYDIA71gw3RkBUEcdzwQfrUiXcan5iRuwCwPJqHCV7nqx5lax0Md6JFJZiCentUpnRwCHGRjqetYS3aZ6HaT8uTUnmhwDkYzgg9/wD61LkUlsTaW9zct7gQMN2GjyTuPXnt6VO9yqMXOCRzwOSKxEuNw2MflIwQRnNWI7kHABJI988VzS5obdTBue3U2UuEVDkEOe2Rgev41JFdIzAOc5IwQM4/Gsczg8HGCAQc05JiijBBIBAI7io/eWs9Ttgmo3mbMzsx54AOQfWnpcNEuM7s9AO1ZMNwPLAzxjkE5yT7dqf9qweSACcjJrK042uZ+8n7uxsRzEMDwST6ZqdpRhdhGe/vWQlz+7ByAWHUc1L52VAyQM8GhvldmjeL2RfExkkYAqCCQR6GlV0ViSCxPB3HNU0YSEhuB164p5cFMBsEVLaiuZ7fI05tdEW3dlwFIUH1GaVLgISAuTjgf1qq90JcliSoAACLxn19qaLlYpMEkAjAPqKmMpv3o7EqnJ6llwJN2SqnHBIzUTL5oBPbjpSMQELEkf7QoWQhCc5GOcc1tzSe6FPVNSiRyxFcYIYZ5HUkeoqFlBfaExk9RVxeSFOAcfnUcoEI3gkBTgnHT/Ci7ktzn9pKX7tFC4tlgRmwSD1OSTn6daghgLlicnJ4FaDqCuQCxOOncVXdDFIQCVAJxx1B7VokkrsG1a19Su1sUdlfg5xgjuKiEIRSZHbHbP6CrJTKjKjcxPUnJFOClhyCAOppzjfdmfOm7K7Kn3nMe0BVOAR3704wlVBBzz0xmpyqrkkZ3HjAyRSqmAM9WOBjtmq5E1y2HdLpYrrCZSQQy4xgnuPUVYSALkE5OOBmnhEDDlgwwCv9aZKAJC4Gewz2p+4lyky11RXlQZA5IxzkdKZsBIIAJDZGBxUzbnYEjIPTP+NOMRTJXp35qo1EuqJlUukr2K6pukXeO/X0p00O8kbCSQSAByQOpqSMGTeShfHBFIblyQOoX17e1aKTkh25o3iVBCvUjGBxgdRTzEmBxnByMingGRhkE8k/nTZlJkKhSFwOc81Eua9omfs5xXM9SjKxtmzklQcnv1pzxRGMoVZyw2khug/xqxJGUcEYPUHcO3+NAhD4xjj9ai/2Z/gLklFb39CosQt02KCsR6BhnIPvTGYZ57Hp6ir0kKDJBJyRwT7c1UeDMmRkkDHXg/hVRs1q/wAAm9PdRRniaZ8puHGCAccU9LNgx3j5RxjFTqh34IGQAT7VIfuFcYycDBzVKdnYw5VKS5ikVVmYKwJU9PSomXdldoGBnOcVaMeHBJJJ6ZpGQu5J3EAAAk9PatPaK2iNHC+qKbQ4JBYKAp596iUlUUBt3Ayx7+pq/MAmQMMOxx1HrVGSE4Z0TOBwMkVdu5zzopSuiyrqwJHY5APOB6e9Bfz0OTkg8A1Q80wsAThx97Bz16U5LojGSqHJAGeSPpVO9tSOa6s5E9wwaMqQAQMA+tYt6oYkjBPQgetX5pSykcE4x83aqbqXJbkkDHNKMrPQ4qqSempkMzwyEMxznp6CpIeVJxg56ippLMvIWKE5Gc9cUl3bvGg8sqDwSM9q6lzSPPlK2rZmXUX7zgDZ3PcVRlAEZU9MEH3rSkYh+QQM4bPpWfeAiNgqjGT+Arpgl1ZlKtoYyjaSCeScYp1urE5Bx7E0wqSxBHfg4xVyztigzkEA85GcV0t2R51OHtJ8qJEt5CucgEjgZpYJpLWbcScY24z1H0q1vCoVxkHkKRVa4OUDnGM4IHOanfQ9Gph/ZaxdzcsPEagqit0GMEV0Wn+IBIMEjPoteW+aYpDsBBJ9K0rC9kDEHnJ4z0qJwutAoY5xlaXXserWeoo53EgZGcGpZpkkYYYgA9FNcBb61Jb53gkEYCg4wfX3rVt9dDxANt3Nxyc5/CuKUJqy6HqxxEHodQZFeF0AAOcDPIA70yRUaEgLlx0GcAn61iteBgrIScj06/hWlYzNtAYEk9xU3W0mVz82iZV1C3+VgOVBHpXOuwtrhSATz09K6/UIiYySMiuW1GzPJwR/tZ5ql2Rz1ITi0mjpNImLIhLckZIFXL0jyWJPzAfdxmuZ0W7AAUsQQeM9+a35HV4gxyT0HPSqiuV3NVedmtDkdahfdk5OOmaw/mOTk89hXS6uAcptbAH3iawSnl9A3PU9cVumeXiYpSsncpbAvzHhznn3qLDMoLDBB64q4kZMhJwSSAMjpiiaPHGCSfpitIs5HC/UjjlMRGACD1q9aBJmJIPt71R2DBDccYJPcVLAwhUhcAHPSqsZK6dh17EYpnAYbc8LjpVFgSCSBjA5x3qaSbc+ScsTyKE2NgEY7kCnZm6Tl1JdNnaBwCQSQRnHUH2q+oKrwenTmstI2RgxJPPpmtNZtq5PLEYHHSuKtBbnu5fKz5Z3sU72EbgxOeME1peHwIixUknPXrVOYCaL5RyDnBGM1oaUUSIkqM9SOmfasXJ8tjocIxr88Fp8xb59zEAZJzk4rFu2EY44JrXuiCTk8d6xb1jvAyAM8YOa0w+4swlFQTW41mQIMcAjoabGQFJGfl6AmmggAg8+mDQxCoD274rt3PmL9xF/1u/ABxjrmp7KMNOccgc9PWq5ZQp6fUVas0DjIYAkdAaiTaQ/aRitTYjBZTgZI6ZPUUslsSMDgYGRnqait+SAdwCjPB61orJCYXV1ZpCPlIOAPrWHNJnK5OTvbQyrkmQoGPAGCDzVZkAwEUn1Y9q0b20jiiRxKH3DIGMe341m8rKVJJPoTW0ZRNqbgtUhuc5LYAxwehz/AIU0HzSQMYB4I70soQyZwxYDjBpYY9rZKfKRzmq5k+pqouWyBS8cgbPy9BjvV+2Ickk8g8CqsiebjJOT0B7irNmVEhTOHzwM4rJtsipB22LODHghdp68fzpkjHGcc45/xqe3hPluS5PP3SKq3DlS2Ezu+Qg+nvVpyS945F7q13ILiAx/PvBTAyMdTT7CbypQHOASM4PQf1pGBjUqwG0gEAHrVKbMcpIJz2GKqEubYcJR7Ghq0AJEoySTk4HTP0qGBy8BQgDHfufwq5YSxXlt5EuQ4PA7H2P+NVZYhDOVHy4PQnPFa6obZJayGPu2AOnSi/j82NHGSGBZd3p7flTUUB8g5GOBj9DS3EwWExglQeduOh+tCkk9TFrsY83yAk4IzxxWdNlScJjJyBnjFaToN4BPLcj3FRzRAgjADA4BPPFPS5aixNPt/McHqwH5VoXsSK5A++Byc8dKWzCW9uwbhyB26VSluw8zjfktwAfSk9S4xtuNbbGuO47CmFQ6ZQljkZ9qjlVmOQcc8VbtiImwenr05pstt7WKckDEMW6D1qHYAvB6Gtmd45RtPGfSsuaIRykLjBzwRQncTirEBG0kEZPf2ojk6gdPQ0hGCcckHkU1QN+QAM+lUQOJC8gYPfNMC55z16mkcnJIJzn60E7cgjJPfPSgVxcsoIByM08LuKc8DjBFNyCpJ4Hc5pyyHpgHAx1oAbsKtk8d+lJu4PAIpXZnUgEc9Kj5j4JGMdqBDFypBHXNSKNrkAfe55PSmhsAAgcHgmhVbeT1yO9Ah7YQkEnOOuOlRoucjPNPJEqjJx7U4IqkDOR60DHCEbOSCajX5SQeB2qUfMSQcYP04qLzhnAGR60CA43HnAFSK28cHgDJAFMzsYHAO7rxTlIUEgc+goAcF2HdkFQMnFDMCM4wB7Um7Cggdeop/wAuMnIB7Z6UDtcYSAQTzmlDjGcYJGeBSSJt5BDZ5GKCMY4xkdc0BYUy8A4wR14odi2CMFj6mkYCQlT1HSliAUHOOPzoEDKc7hyMdAaBKck5x604lQBgn8aYAeWOCD0IoAQqSSxPPfFOYoUwRg+tJuypK5B6E4/ShFBI3ccelADd3lc54NSbmbnIzjvTTGkhGDkg0NGR3z9aB2GeY7noQM4qQkKpFHkkjIIA9KjVSjZJzzQFh52L2xgdaBzgk8DgGguMlWwQxzgdqe5DAYGDigYoIdfTA/OjyhjIJIPOajEY3ABs+mKkwOhBIB4xSC/kTCTZGBkE09JBKVUHAPUVCFycDoemT0qVVUL8oBYeopPY3jd7FxJNjYU4A4qQygIBjp04qmG6ZyDnjmp0bcCSRuJ5Nc7R1Qn0LKk+WobJ5zkHrUiEZBAYNnowwMVAmduTwM9qkEpkwFy2OoHpWabR6NPkfQuzfIgKkEmmMCqgnH1Hb3FMDKUKOGJyMYNSLKHXawGOmCeDVXNrJ6DSoDA7TyMA+9SpGY0LENlv4eMEetOVfLYAnqflUdKcZSuEwrr2Y54H9TWLk30uL2DteSIw7FscnPUdeKaFYkgAgf3hUmcvkAHPTPpQVGMOuTkYrS8Xa6JXPHSDGFGVi4wCR1A6/hQIg2QSRj17GrDIPLGRwOmecVGsYdXyNpGAD6irVkivZTnuyiYwgygLAEkAjoe9Nm3MFIUlSOoHA9jU7qQMLgADgE5P0NQvlYigHI4HNNNdUczpyV0nt6FPndyMDt703kZBABPA561Zdjtxy7k4yxqCQFWwecelbJLojglF99yrFGys5OcAZAx0P1oC8FiRyM8VLK3yHjII5xUTRlVUnOD0GKuxzyVhpl2IAoyD6UkG5yTk5J9KdId4wVAHbHFMGd2COc8VJK03ZD5m6THt2FKmejHk5yM07iTAHC/XpSMuxTg5xVnMPiA5wuWx1z0p3DxDJAAPUd6hdisfHP0ohkAhIHJzxmhaDRYQgsMEsh7kdDUssJWMY7ngE1UjchSCuCeam+0GTryQO3ancloaIS2Dk5UHjsT6UJCUBDMPlGSAamW4DKVUHcP4QKrtuOSMkHoTzS0ElYdkqflJIIyRUbMrkAAk9+KeGwoBzTWkCtgD/gVV03Keohj3YwBweuaeVZDwcH6VCDIJAMjBPOKmXMgOTwDge9K4K5Ir7UAI3ZHOe9SA7Bgcc5xVcFlYDBwR09qe8pYAKoBwBk0hXZOSHCnncP5U5JSgxknHQZqtCT5p55x0qVGAckqMdKewrX3JvNMkZ4JJ5xjpVZvMJA3YGamWZ0Y4GR05qJsjLuAUPRaq6sPZbjvLVQSSMHpTSWQDAySOeaMg7Se/QelIz5yAwPP5UkJPuTwy+SuSnJ61fs9RDRgEnGep7c1jlyEIDE89DU9ozFcMMHPTFDdtDTY7C22zRgh8DHQdquRxGZSAc8cn0NcxY3hjYoDkDvXR6ddbPmzjjI5BrG/kdUNULLZSRxRZOZCSWA/unoD9OtS2lqZMI7EZ5DHoMdBUwm+0bcDaxGfmOce3/wCqtGI+UwBCjgDjrWej+E2UVBXizNk0dmkATt1OMZ9qWPSBGwyBubkcdRmtqOdW4GcLyCx4JNPO5skLtGCpZRn6cn6VaUVrYwlNp6XM1bJbZjwqcduOf/r1YhALJnIKjJJHPuPc1I7l2OUWN1O0nGSR2GaHIwSMDbj9ad7K6RrTqStZMuREpEMDBAx17U5FLoHdz69M4qmJwCBvB4GcU7zjEvyDKKMBc9frXG0pO9rfkdCrtW5kQ3ZdnABAUg5GefyrMeNIrgkYDYyQOBzVx5zICDwDVeG0aWVS6lUKlsEZJ56j2rOUeWVmKVeSfuv7iMzs6Ex9QeOMVF5paMkgknpkEA/jWudPAQFwoYcAKc/jVfUt0NuVTIJGOKtTjDSBtTU6krqVvUqLaLIVwcdO+Oaspp+/G8kAHggZyaSwhc7cjIYcZ71tpa5AHCkjO09jUzqOSsgrUFTaSW/b9Sgmnhx5WMg/McnocdR6VnLoHmZYlSCchhg5H9a6GRGGF2Aso2jdxgevufrSW0Z+VMKgJAyOMe9UlKK3VyqbdNaOxh2Xh2GKQOcAjgA+9bH2WOK4hCttcI2doxggjt61OCVYowGeQMDNOgIEhJiJIBJIFQry+Iyrze0n9w5o413YbCdzjg1K0BVQocgkdQARilSLYS6rwccc/nUrMnlk4wB14/zmqtd6GEXFjBbpgDOCe54p0sAkYAk7iME9fpzTwMF1kIY7Qdo/unpk+v8AKnIjFwz8JjkZyfb/APVTjHSzRUY+03KktuJUKpkyHJB6dK8f13TzY38sYIMOSVbOOT2r2qQfvcgAKRg7q4D4jaaIwl0qDb0YqMde38q0grO/QylT5Xq7HB42EAFcAgnnOacypIADx34PSk2qgOBkjiiIMcqQOo4ro2V0CstLkMyjAAIOKBhcAdfYdamZAwI6gd6aVABB49Kad+hDXUWG4IAxkA9R6Vp2kxzyc9wOoNY/zpkZJX3qzBKARufaMenaplG/Q66Ne1kzqrC9EaqQQT13EdvTit60vPNPLnbjoB3rhobhQuUI4GA2McVu2N++FAYEHjkgVkop6M96lKGjOxWWXyArOpHYLnK+x96zLu3kChgCVwWIzkg/Sn2t4jwoQSo9znP41oSFbmMKuAx9T2rCain7qPQ5VvK7OZubYmQHAO4EnHb0rEurQLPx2XJYdvau0ltVOSCpx12nNZdxp+STJ8ikZBY+vTkd6UHZe8cVWgp6s4q4s3YHBOOoBNRxISu18kEdzn8K6LUbIFSVBwDgkA8+1YsqNFkKRk9AwzW8Z9Dw6tDlnqRB/wCEkgjjr0qyVBhHG3Hr1NU2k+QjaeDkkClWV5CBtIXoWxVqzObn5HY17KcRgAuAM8Bh+orUguGvp0DtwPlyCDgGubBAZSAcg8Nnp+FWYZSs3Q5BDZPY1XJbpc6U+ZanR3Oh7VLAiQEcY4x/9euektnVsOpCdMHk/nXQW+pOiBjcMigZXB6N61BJGt5jA+Y5J3HBNDjfWxlJyUjmrq1fJZWGByBjpSRXYTYHOTjgDvWlPbPsJ8tk7jJziseeBonJBIII7dKlxtpYFUdOXPHqWxOY0IUhjjp71ZtJgUGeCBk7qzYyIjknJzyCCMGp47kMxGAeO9c7i47I9aniOrdjYiud7qmQmAWBNWorol1GByegNYsUrRI2RncCOBnirNrLsKBiSw6gYweKylG61PYp4iTVkzfjvSCFXjJwMmrdu7sVOSSewrJt77G4FRwASf8A9dXor1dg2DDe3es2lLdnUqkpO5pozidiEbYoGTjj6VNPKMqUzlu/GBVGC6Zzy2SeRk4xViGVJCSQARyCTnJ9qUYa3N4ylsmTWlxcWJDiUuc4GRnAPUEd/rXQWeoPdTRG5bdBkK5x27496yLMRXL4MgRACSxB6gdMe/SqsF15jFZCY1ycADOB06dzVyuuhWk9G7speK9Mga5kaBAIlJZF64H19a57T72S0mwAW55CntXY6gZXtWtfKUIF2kEYYntz1x61xV/pctlK5XccHG4DII+tFGUlKzWh4eZ4a8OaC18jdn2XUbMgzxkFjnH41iXMcrKHQYIbBUjt3Iq5o17vzC4BQleRwVIq7fRAyKynK9xjHH0rsbUXa/5ny0ajvYxwnyYB5JGOelOZiqlQQR64pl1mKR1wwY9WUdu3P9KZHINihXYoOQpPGe5FTJroz2KNW3UtIxGwB1wOu7JJ9x/9erituRA5IH3lweh6His0TlJcnBGOOc1ZRixBJ+8MmudxaaZ7lCoprkk/QsRAFtoBCgdSepp2QzE9c+lO+XlguQOoPQ+1RQEFueMDkDtQ5K5HslCXLf5gVWRTxjBzg1Cu+Lj17jsastsQEtzuI5qLhi3BIHII/lW0Vbc55Qk2mt0QvGXHC5cdycZP9Ke6BOVO09OtPjfeo4GB39aERWkPAJzxWdrsiVKS1b3EOZvkIIABO4HpTo4iIirHcQeGNKsaMgzvDdBzjFSM7BcY+Xp0p2cPMORbyZSFvtdgSoHJ3HPT0oikEhCkAbTjEh/wqeZhjIGME4zzxUCxrHKGfhmGRkdRSTdiebSyJpIpISAAGJGMg9qYjcgtkEEfKBnNSQ5WQOSSOgUjIB9frTmmjlV+CC38OOPpVxafmOVOPJzRCV45sAEHaRkHqPeq7IGLKAODSENt5AxjH+fWo/NGSCGBxjPpWjS6nLyq97jnH7pTgAgnLdz6VA0x56s3YnGT/wDWpxyynaxPBPPeiOMYzgEg9aUUjGUuqHh9y8kDAqONBISQRtI4pxhJUnoM84qDa8YIAAB5K01r0I57fEJKoZsIQNo5z3//AF1EkRAJJBPcZ6U7YxiJJwGHBU5xUI3plTnIPBNNx0KjJJ6jZAzMdoIwMnPrQUIAcEEkcYGPwpsoywck5Uce1ReYGUsMkjoQePrSTstSnNNasV5drgk84OMmq0rEkcqR2Oe9LJM80RL5LdP8K1PDWky6jKJPLGFYAkjOD6VpGyOR1k9EX/CWgtfXBd8PGFDMGHXnsa9R02xSKNYwmVyMZ5IAHAzUXh7RFt4GIjIz0bAHX2rp7O1KSIqYyeuRnj/Gs5Nydos7qNHTZFnRNM+YYYnJyMgDHtXR2tqF4IyPSoLOErwI8YONrda2obYz42/IBwSf0/GlGLvqVyNPVBBajywAu0A5wM8+9WAhixnge/f2qzDbOFjBDMv8JI69s1oiIs20pk4705wTV2hzbTTm9jHfMiFSCccjjpVOW3bIYL85ByOOPrW7OiQYJRQ+cA9yKztRRpcFFDuDx2//AFVz8kbmUZJ+/wBzEeIhiD+dQbEyUGFHJzjjPX9a0Z4pXQErg+nrWdPnn5SD71i3Cb5T0Kc9bN3Mm8DZIzgdcZzisxlCsBkfKSfm6E1r3CoYzwSc9TWPdhEU5Ayepz1Fc8oaWeqPap1E48plXLmYkhRsJ42nPHrWVeYikIBwvQY6A/8A163pk3qNhBGMjaO1ZcoJfBCkHkE+lcrtH3ZI0SZUtL6e1lXEpMIbJXjn/AV2WmeIEkhAY4znqR+dcRcxNvIGcAdB3qK0lMMzYxlwNxPfHQfT2qKkVbSNmVKfK+V7Hp8d2SwcMeAMFXyMGtGO9DQqPuk+1cFb6rIoASWRSQAUUYDD3/z2rVt7x2Gd5JJ4ya4nGSfvaM3jd7bHTG5CqGBLEEZFJczi5iCdgcjHBz9axY7gMwUnaB1xUv2r5MA9O4qeVt+QmnumSzcHPqPSsq/vPLIXJy2AMAmp57khCS2Rg8D/AArMuZwMl8liOOelayUpNaaeQueSfvMgmnwpU/eyWGB0rn7q5Zju3Bgw4x0IrQnvWZjwBjjp1rndTnIfJ4x3BrrhTu0mjCs5SV4fmY+rzBISo4UcVxF5ceZOew6YHatrXNQ5CKQT3xXNseC/BOcEele3RpRhrE+SxtVSfmPZgjAggsRkDPSkPz4PT2Hem7cngDI6inE7kLdD6CuzfZHFzXWw0ygKAQcg9AKjVg0mSAMj6U9iSRxx0NNcjII4xyapIwb7DpFLrjGARzjtUEkBABLYBGQfWpXYtyEBI42k1FI5wOAABjbVKyMZqL3GiHaAT69qFIYknII9O9IrMq4B5pXfgEdACfx+lOyMlZaoAy7sscAehrZ0th5YII2AEY9c1hvnABHB5BrV0hgkZOR04BHWk1ZHdgZyVdeZuICgHzE55x6VetphuiJwm3px19azITgb8s4xyuMYNWklQRrgAc5Y5ziso26n6Hh7KSb0sdZazLcRgxnIBwfY1pQDnIIIIHtmsHw5d7w8TsfLJBU4HT2rZKkONvIIJJHb2rdSfRXPsaFX2kVJFpXDkoBtAGMfSnqTHGAOV9vSok24GAT6kkf5xVtLcSYByPXHp34rRXlrJHtU5TqLQglCOg3kqCP4c1UizGRtBwDx7VclAwPmKgDIPX8qrupUE8YxwRxmsalTW0RTVou3QswToiEsoBB4OetalrOCQQ20YznNYMcnBQ9D3q9bSLEwBYMh7gVqlHltI78HUcbXf4nRW7AkguSDljk1d01fOuogjsAzBd6jJTJ6gH061lWkxcnO3YRwScHNdR4U06TUdQhitIGmeNS7FTlgB1YDjOB1qp+7C8T6apiEqLbX5HuXwy8PG8lMlxOdSlZTI0kkhkLhVzknqeAOD9K8o+KPiqLxV4jfU4rJbFGVYGgXkZThWHcZGBg5+teu/CzUxp1os0SiOMpIAoOM5yP16/jXiPj2W3m8S3ps1dLRyrIsi7SDjBH5jrXzOAhF1Jzl1fzPmaUYzxcU1dW+79DkZlKSqMlwRx04qRlYHKEKcdSKcwCkEjLqfTpxT5GDx4IPpxX0XLdp3PrXGKsjW0G70210zU4tTs1vZbldttKmFa2YZIYHvyeQeOOlc8I5FQJId7rj5gTzVxl2R4AGc/xcCms2w5HIUdR1zWjTvaVjnw+EpYerKa1uVTESuSRn1ArMuITuLYHHPHrWz5jRxFUA+brwD+pqldKVGTggjpk5Fc96aVn0Nqqg1tYxZkJIBGAeRg+ntVdT5bEs2QO5H5VbnUoxKDjPr1qFQyCTC7lYbSTnj3FZcy3Pnq1Nwi2kWrWV0kRs/Jn5hjPBFa8MwmCsCGC9vX2NYELCI5kGYzwNrc57Zq7b3Top2kEHHH/166IJv0OnC1LpPmujZVC6MAcDuBVeSCNt4A+YjG8HJHuO1OguMoxAJx0xyfrUjAKAR028U507rSR694cur1MqVXjmAJIUHqB1q5HcFlwASegAqvPCZH+UZ4zgUy2kMUoBznPJ46VzKMVq/wAzkjZPVGwUj43ZKsACR39j7UrK23KtuOcYI7f4CkiZZEDAKTkcEYrX0/SnvFd4gHKHPlqfmxn39K6/hV1E65VFCHNJFKz0176QFkBYDjj9a9F8EeAyV+26sALVSpWAAjzPY+1dD8K/BltdaY2uXYBQymKCJuQ2Op/Ouv1URT5Q4AGMBQAB6V7uWZVVxbVWqrRP504341+rTlg8M9fIoXWvo0cSEgRRjZGueADxjn+dcd4k8dWukwmAF5Z2BDKGzhccnHcj9K6G5jtrZcyRlox1VRnI7ivM/Enw71Pzpr7TCt3YOSxRR+/iz2PZh3/xr7DG4hZbh+WjTvc/IOG6OFzbMVPHVLa33OHa7I2RIS6MQ3mDjjqP/wBVXUlii2MGJJGSSMc1kKs9tIqTxPC+SCsqkMMd8VLFNJJIyYyAcjHpX5rKupO80j+zsNUhGhGNKV4o9k+E+uQyafdmUArExAjY8jjggDnqf89a67UdQ+12VxAhKPLGVTag5PH+c14J4e1aXQNRN1By7spaI/xAfy6mvbdJmi13To7uJsrJnK9xjqK/QcnxGHnQ9nT0fU/lzj7LMVhsx+vyXNBv7j591m2lTVLmC4ys8cxYoxzsGeOO2RWbPA6uSW2kggFeMj39a9e+KXgsfZk16zUl1Ajul4JZexz6CvMpIiGGcY7Zr4fMY1I4iUZ9z9x4Rx2FzTA054dKMkkmYou5YeGw2PU4zUq6jvj2EghT94DGatPaRTMEYZkJyu4YA/Gq0tn5W4YHH3cd/r7V5UlPRSPvo0qqlZbIsxOJRkHcCM5x09qkW2TeoYKV+8YyfvCs6OSWI4J46DjoKnt7plJJ6gYORnGalSjfbU6E+ZvTUmKPbEOBkZwBnGMelTW9wgB3DnqPamNMHClmyuT05OaryDBygO3nAB5qpx5fev8AcEVKPWxrxTpCM/w4zgCvY5PjjFqPwxl0Rw76oY1tyzE7SowSPQe2a8JFzjEe0oABkYqeGZHVSj5BGSAMY9jXmY3LqWYcvPutTgxeAo4yzmtUW2fOFAyF6c1IQFQMQVTOOCD/APq/GoIx8pJ4AqKS4CKQn3TyR6nNevSXs0oN7I9ijTVKKjHYeZ0wWYYI4+btVS4nQxld4IPICjoc+tMmcyIDkjnkVQk3p2IB5Ax1qZT0sVVqNLsOwryEbssea7PwJ4Dl8VPvJCwBwNxIGD6Z7dK49FXIdcg8cMK2dD8S3+iufssrIhO4oDgE+tebjKVapScKLszwcdGtWpOFGVmz2Hx7oV9Y+GLawihl1NI4tsV07fPFg9M/xex7ivJI9cvxrWlSajJJN9gly5lOCnGOn0P5V32j/F27iktbabF0JJFVlbkjJxkfTNa2r+FraTxtdag4jfTZLdV8uQ4R5CT82e3BHfPHavhIOtlnNTxsb3vr1PzmdSrgJcmJd0+pyPxqsBfXVh4mhCzadLB5R8oACMnBBOPxFeV4MQwCHBGQeDn2r3zX7DT7bwXf6PCIzaSKznccjnB2g9hxwBXzZ/amIkYttD8qDxgdhXs5Hi/b0nGPTudeW5nCcZQk7JGhJfiPIPG3rx0rKu9ZTdkHIzkj19v/ANVU7o3swJjtJ5FYkkxoWH14rHNu/nkuSsqnBRgQR+B5BxX1EJuG2rOLEZ3Sqy9nRmmzc0yb+07xYDwZM4JPU+mP61H4l0grZ7wu2S2kPmDpgEdOOpzis5JJLGWCZAQ5YYPGQAeTiu01GZNS825MaA3C/Mo4Vu3T612wknH3kfC5pXxDrKTlp5/5HmhxvXDlSB0HX3qzbR+Zkc8DANMubdBO4XJIO0jNXbeI7MnJAx+Fc0rPoelhZyk1fZiYIIG4HByRggg0twu6PeSSAMEn9BVkFXI3k445AzVWYuAwwccjHFZyXWx675lHXb5FRXB6DnORzmr0MJYITkN164waoD5JR3z0II4IrRikK85GPUnFEdXsZ0OVu5fhYyb+BgDkEjmiU7cZPHbI6GooD82Qu0Hn61cmWMx8nkjIAH6VMt7tn09L3oWTMgfu5SzjNa9hKHAOTntk1k3DhZOBgHjHWtPT/nxjg4zjFSl1RlTaU3Bss3/ylXLAtnOF4H5VueHr35AocBgT8yjBBrCvmTCkksdvKkYxik0ec2s4JYoWOME9D/Sqq+9FqLPPzKFtYI9JhcSQOzuxdvlzngf/AF6p3jDYBnIHFRW8+IMDLgkYYHgiqzyneSc8noa85Wj8R83Gkk+ZMtxIYslSELAHC1IHLocjkEcVB5p8vcAc49aWOQpICOrDBHpWLb6o2klFp31LYhfarLgL6AUqMPM+b5c8ZzilgwI/mBIAwMHIx9KjkIIyEBORk9cgdqfLZaKwmlf3tyxkEkZ4qc7Nq4ILDuO1U8eZkgBADwBUkW5nC8AL39fWjldtGW6V/hLCEIvJGDycVJvTOcjGOSOapyASNgOEGOuM1ItspUlHBAOCV6A9f/r1EpU0rbnL7Fyb5mOZ0LnAOPUH9KrzTn5TGpQk85FO3hUAAyPX1oeQuVAIBBBPFTHlekWaRg0/iAuLjaEJB6fMcZqImTZjoBxn1/GnSEByRg4HA9TUSyHaA2ff0pyi7WuRUTk7R1RHLJ5aNgYLDaW9R2FV5iSikNwRyTxT5cA4IJAGPeqhyFIA5BwcmtFdLTYUk4x02AuijkjBPIzVdwiPlRkHpkU2efy5BGxBU85I/SoJH3Oqg7Gb5VJzge+eg/GtlLkOF3a0QkhHIzx2xWXJKwByQCQV6VquQ2eANp28HOcVQlh35bGB1KjnGf60+dTV7XOaTurMzpBhlKnJGDgVTvFM6kAZP9a0ZVxIdnFQICJADjk9P61v7qWiJowjKsoO9n1OfDzWoIAOQeSKni1IeSiOmXDbhIR09q6aTSkeLIQZI6Gqc3h9WQ4Xn6V0w9/TlPr3lGKUU6b0M5NT/uYIPAYngVaS+R1IY5OenrUEmhOu0IM88qB0qjc6ZdQ5CFix4+YDinOkmrRPNlhMTSvzRZux3YMZPmBechS2MZq3bzSKFI4DfKWBGBnpzXJnz40+YZYEZBHSpYdWER2u7IT8oBAOaxdC+6M1aLtUdvU6sThpQm/eO4P1q8lyOMHgDBFcrFqYiPBxu7Y61ehvgxD9yMVhKnbS1jRa+6zoFm+bkKQTwpPBqaGUbiepHI4zWNFeEcjHBzxzj2qZbo5BwCCeT6Vi6SS902k/ZpJbfebKzMYxJKQQ3Ugd/UD0pyyF2BHIHSsozgbmGC2AOD1FTRXLqCQcE5HT+lclpaKSsjFzTaW5sglVGTg9cZ7UnnqCFUMSBy2eDVBLp5QWIIOAMHtil8/ywcDOTzjnFVUowl5lSkupqxzAKwUAZ6sO9IsgZs4AxkgdayxeEKyEKARjkZBBqeO4WKHkbiOhIrOnT9m7JFUp8rbLnmEggEknoM4zUrSkKFjyMjkZ/SqMrZaN1YYOOF7D/GpEZw5dcHHAyO//AOqibavua+1UXeTNGKNbhUYloiDk7j6dKsPJvQgsOR8xHAI9MVnxyGO3AZmJycluetOtZCxJIyTwqg9ves4py0uRzX1UiwxHLAgggAf41Skly4Qgk4JJ9DVmSUZwDxnk46VXkba4bODgjGOuauUJX62M3eTvJoiZCzLheoOSB0NATblSzZAycHGalZjt4x6jnqakaPzcEEAjr7+1Uko62ZEop/CiBUKYIJBB7d6Vi0KhwSFY8qFH5561a8pDghwXUYIB6VFcZBUABiPmHGcGtfdTTuRaUNHcg2s0nCAg5JYnpQY3dQNoDAnOe49vWpEb5fulCxzt9KUDcr5HzY4PcUe5JvlRaso3W5WSI4II5PTB/pUhRk2bhhSOh7inwkHLkbR/OjJckgnAGcE4xRypP4SGorWSZHLIVLCNQqHkYFVhtYAuNpxgADHPXmravlxuAwMcjioZkLTOfuDPBHf3ok7rsQ5dkRKgRRgcE57jv609pcyPl1QEHlhnBpiBWBJbAyBk0kkSJ91sk8kf1pKo0vMUW/tERjV2yH38ZGOhoXhWI+Qgcg9/apA5QELjPrj1qDlMb85PbGf1qOXm1SLnK1lYUKZ1CkdR0phQA7RnvggdKA2c44BPGKcYnZPkIzncCTjBHvVRvFcskc8o82vYrsCxOQQAOvWo3JaPAzvB447VYlWV+rDBAUkcZ/Comt3EgbAOBgrnrUKTvovwBUdeZEcKFickBiMFSe1BiMmVGAc5OPpVoRkrkjgDIXGelRKodCQAVI3DHcV0RrJaPQ6bKOiRUW2LMGDk4HBBqCaNogV2FiT0Xj8a0o4t28gEDAAx/OpSIyVVgAcYyTyfaobbdzncJnOS24UsGUhgcYYA1RlVgW+UAkYB6/jXXy6cjqWGM45JOD7fWsa70s4ySPcetdsXpuclWi17xzk0xVgT1q1Zus2ARgHkgdvU0T2rbiCBgj8qrQ+bbEkjBzkDFaKVlY8iotfeNaS3LZdVwMbQM8VWNnuwZAASOQeauW14JQMgEkdj/SpHUXCH72R68U+fUFZLmijm72yBkJ6vjgZ7Vl3EDhlGQqnuB0rpp4NqlydwzwByfyrMurISxMQWHOBngj8K2jbucdR1LORy91p5jnVkfIPJGauQWwVQAeWGeOxqW5smhfcRuHTJpIlK9MfKeCK6ebRJnRgYU1J8y1Y9YFYgHjngE9qy70bQVLgcngd6u3VyIsjoMdz0rFkuBLITwTnAJHStYLqGYVoJciWpHuVQQDg/Sr1gjZD7cA+tVIQHkxnJzxkVt21rmMEnvnFVJ2Wp5OEo+2qEE6lsEjH07VELgq/BwF5znritA2+0sSmMHADHms6/wikgZB46YqY66NHq4nDOnHnTNjRtTMsgBccd/Sussrk7FTdkHO1c9D3OK81025+zzjcQAev9K7LTbsMocnkdMnvXLWp21Hgq0LWktTqYZHeEggNjjODx/wDXrI1KE7TnhSe1aNrMrIQSFDY4Hc0t4rNgbVK4wCe/rXJFyud9SjGp7yZyCIIZgTu68qpxW7DKrxBiSTjjcc4rL1a3MbZUHBOMjtUlkd8QCk5x0zXTeSOJLkle47Uf3nViwI5J/SsOURJ8hJIHda1b1nRSqgsScc8Y9axBD57nIAIOc5zWisclV+1dqZIsOcMG9TkDpUcjEphSASM885qdIDuAOSB2pJ4R5gwRg4PB6UOaWxksPWvaxnXG87QRjjqtSQxl0BPXHYHrWhJbxlRuUkdcgdadGqhchcjsKaqqxs8DUTVmmZEyFWB2kHPTHShD84LrwTxxWvNsEgyOSOQR0qCQRyYOCCp+mabqqS2Ljg5xd2MaJSB696Yucj5iAD2FNeYF8gHOccGrthAsxVA4QPkjtzWDi+p6Mfekmlt2BWGSAM/pU9qm2Itk5JOAakl0qeMt5Z3gjoRyDTJLWeOJgUwG65/+tWbjZHq8/M7MjmQuMk5I71iXBw7KeBnpmthwyR/NuBAxjsaxLmMMWBJJHJx61pRSTszxsxUnFSYxYwM45GM5peSnoM9DTFBUYOc09m2qABk9jXafP6WFVk3Y4YHqta1ugVQqJgEZz/SszT4DNKMNyPTrW1b43EkcBsZxWM7Gd7mhDpNxuicL8jKXww6j1H4g1Wu43iBbABHGCf6Vr2V21qVIOAuMDGMEHNVdTvEubouUwW+8ygAH8BUpR7E8jaM6VCYVbpkelUBuyckEdc45rpLqDzbJAUAxyDjrXOPvGAQAe+KpaLY1hC0tQibaTypP06U7BOck4PQHtTDlycA8ckCnuzlgdmcj7pPBrHqezTUFEhZnVsE/KDnPv2pbXcJCrE5zkkjORVrylJ5wHBzj0qNoiJlcNwBz71uovlukc9ekmrm3ZNvBGQfXtioLmMhyhKkkHHAzgetVIZwpyD2wferjSGZg+NxUcHHIoSutjz3GNrJGfNGzcsQBkYOetVpAGlXoARySe/0rQucxA7VAAHTGTz/WqLgSdDkjqacYtHJazEgkEMq8gkHtWveW8dxZC5idDnAIBGQe+R/WsgKASWAwcKcVoaZNGI5LZ1ADDhm/gI7euTWqfKtQkinbYmVRkkgnGKTUY3Axk7jySOgpHAsbhgh2YORmtJmiuIhJgZfqoPSkrNkqPdnO24/eBwxODnr0qRkVfn6kjggdTS3SCKRlBIGRninSkCIjAOOTgYxVNJjWhXa7HlEE4P0yRVYS73z+GcU6aMSZI+9jvVOAsXxjv37U0kXzMvNkhSCMZ6GlbLEfNhvrUZyGODk0LGzZxwKC9X0LKjoTyR3Haq0o3vngEdzUr5SMAnmqTyCUbwSOeAaaJbsKyEckg98mmKeAcHjrjvSmXcozTQNqnABGaojRiylmYEAAA8UzD5JKgt047VMSpTGeB3zTSh6gkA9x3pBoRBwgKkYJ520RqSSTx3zT3gGSxGCKj5GSM4BximKw7G0gA7jjrUfl79xJyQc07zNucinBgBzke2aVgGIQ3UnGDxik5A+U/QU18Ek9s9KBlQOCAPxpiHGIlcHp3NJwq9ST604sBHxlckdaRiOEwM0ABbeg5G3oaRcKvy+mfrSquEIyeDTSdpA6g8A0AObOMDkEZoyWAIwCOpp4G0AY7YpDj3HHXHWgCRWJQnI4P0pxmDIBgD+tQycKACQCMjHenKVVSDy1AAVPBHP4dqf8r5B4GKQL8hAOQevNMZiF2DrnnFIBUA5wDx3qQJzkiotobLDP0605ZTsIzyD3pgKCXcDooHJ9KcuNpHQZyMU3zcggjr2FGQE9DnPFADTJlgByfc0vOcE8epOKiwWkByRnoxqQxkA5ORjtQA0lY1yOhPJpV+ZwdxOfUUIQyEDmkz5Rx7+vSgCQygjGcj0FIISxznK/ypnLEDHJ7+lPJKKRg/hQARorMMkZHTFOKjzDkE+9RKSjcgAYp4LrGXGCPSgBv+rYHOcHpmpll24Jzg+tQEk4yMfh0qQMQOcn2pDJgfmyDgHnB7VJFLkMADkVCh3ISeMdqbvAzk84qdi02i4uGwScYHTHSpwWKsQoIH93+tU4gUGGwTjPJzirUDHOOikevWok7HRT1JIpDwccdQpPSrLuIgMAAk+lVdhHQ7STnBGak8w7Rnsefas20z0aU1FNMtxuScHnPYjpUgBiIIIIOQcjqKpJLkjDM3PcYxVhy7hSSwPQEjg1NomynFrV6ljeQigEELwCe1PJE7IEIOBnnsagi3LjeMjHXPWpE2K7gHKNxjvVKMEbuq2rJlmOMK2AMknuaeqFxnHI6CokZ4iWC5Vht2t/WpIywAc5JbA5PSo0bLgo7yYbnIKnII6896gILyAkcDqfep33MSSG2E4LLg09Y0CkZBI457U7PoDqq+jWhSljLOChBycnHaoihUnI5HX2q5MvlJkKDk88dPeomBYcJuDH7w/TmlG0VdnPaN+a9rlSdVikABJPuOKgnhIBGeev0q2jAyMSN4HG0jAqOTMjM2MDsoNbpo5qsL7FFYfUfQ+opj5fgjj1NWZGZlJ24xxgCoirFACSPqKL2OJ07aFcoMFQSRnjik8k4O5s/WllGzAGSR1570wybkPOMHFWjGWjsyBWVdwAwc4zmkJD4zwfX/61IWUMR3Jyc1KqoxI9Oeas5QKny1A59Se1RsoAJHf0HWpWKJzlie+Kco8xDv4GM5J/SgZWVmcdOnSpC4iztIJIGcd6lIG0snUDHSoHPloRgk+lMQNgvgEgkc+1TQrhUJbK4OVz0qqDyDnn1qYSoWVcFT37496QrEk4CnIzgn1qE7WJZwSc8D0qVl+YqGyByMjrQ6kqTtCnpjrQGiIgAybg4U5wFpsjkIANwPqtTCLONwx6HFMcAhlycgcAd6duoEizbvvgggdBQpCsc8DHWoN3cZ47E09cMMZyTzRYOYUnbLuGcAdalXLYOSB71CHGWGcMDxTzJ8w4znigLl9ZERDg5fvxUP2ZXc8kKepIzimxsikkKScc0eaJMjJHtiqVuon3E8kx5AO73xTooFIJOASME5qSNMg5+YAcEHg093QYATnPPalpcj0KxTbJkcqP1oY7iCcgd8VPI6qSCOCcZApioclSM4PfsKOhV7Ea3TIMqOewzVyHUZI4wc4PoO1U2VeQBj0I7VGzbMDg+2al6mkajjsbcGvyooBfBJxnFW4vFBEiA5A7ljnpXOSMcAkAADnFQsSACvXP0rNxizf20nud1D4sVyMZVV45HOK04fFMUqFQ4wegBz+deYq5XkEnPcHvQJ51PHA9R3pcvZj9rrseojVw7bMgMecE4qQajFOgXcyuBwpAx+ea8xW+ncbWcnn1xn2qxFq8wBXIAHpS5Jt35g54vfQ7qXVPKwEPyqdrjI6//qq9aXAuRjnPOGBxx9K84h1uXeTnI7g96uW/iqWBlI+Q98HGPpQ4tre5v7Wm0k0em29mmFVjlM/Ng4yO9XIbVY5f3bMIgNqDcD8vYE9689tfHeMeaARjlQMZq6PHH+yqIR0U5xXPKMk7otQjvGR3z2w8skgYxyCOTVG8s1Z4mJIQj5lbqD2xXK/8J4SVCoGAHzEnkn/CoZvHXmqcod+eOQMetJQcldmkI8v2jvI7WC2wA6sW6EZxTZ5EjIwfpiuAfxuRg4yQMEjrSHxwz8yBRjgKoPT19zUOnJjjKz1kd2J87d7ggDbjHftzUjjaA5wqA4IY459MV5y3jR0lyoDBSDg9qYni95RIWwo3ZBBPej2ckyJODu1ueipdRxPuyHJPAPUe3FSyXYizuIA4Jx2/GvMz402SIBkxIScevsfWkm8ZebghdgI6DtT5WtghKD30+Z6Pa6150wRSQm7GWOMGr8csbxuwcEI21hnofSvI4PFLIzHJCZ6YxmteDxgU2p2IzyabjUelzrfspKymekwSxsAVYE5wQozinx3JcquMAHA+n1rg4fG0e1ULHcAQDwPc/wD66sR+OrWONjg7V4yRn8al0rNNXONwajyxl+R3g/A8EEgVieItNF9YtblwI2OcYGMnvz0rNs/GsEoUiUbTnp7djVuTxNE0IZGA4O5sAgA8YINaON9WVyz5ddTyK9jFvcNHypBIO7nOO9Qxq65JJ9/8K3fF1ui6kZ4yp35JC9BmsUJlRg4P14NbwkmcifM9tRcjaWyAehA9KTeCoIGcHpihRsG0jvyM0KgycEKM56c4rQq0r2YyRDz33dPYVCrGI/pmrbMPOIKjpjOMg1GUTlQACT1xUoTWt0x9nIAn38gHBHrWnbz7WUucYIxxmsVXEWSDnH61NBdFs9ce1Etro7KFZ03ZnX22p/KoIJGckKRW9a35YKxbGSABXDQTA4I4Irf03UI18ovvLKOUUjBJ/wAK50l1Z9Th66mdqggmhGTjdwenT1qldWSRQKI8FVwMjvmqenX4km/eBCvTIOf07VtJEly4ORsGcgDoe30rOST6nROKlLb9Tkr2J5RtPUdcAgCse70/92SCSR+tdvqOmOpIQEJkNkdPYZrHnsvKclgCCD14xx61Ot7pHFUw8Zu60OOuITEFO3huufT1qm0jbNoBBycj29a6i7sSFwFBIGcj0rImtBGrSAkELuwB1FbRqdNjy6tBrqUIpgF2YyfUnpViOUoQSeCOnrUJRd4DfKOuRzSEjAIOSDkYrVSbOJw5expq4IwhYgdiKms7lopoi5zlsY9qzba5YglhznjJ6+1TJKS2Cdr9cg5Ipp+Y1yt6s6rUbFJiTCRjapwDkH/PpWDeWUjyElMkD8q0LK9+4M529ea17y3X7GZQVIYAtg89en51F7dRuEbaHCzwM3JPzdzn0qoF2cMABjOBW/JbsQSEYoTxuGP0rOubYDcChI/vY7VblYylSd7xIIJwwKkk9hg1bidQoyTkcc96ovbm2KhQQvb2qZWD43Dt0zisJxUkd2GrNaSeqNGGYsQDkEdAAOatHcqrJliemAayS+H2AkY64z+VWUmdG8ouHPX5R7Vh7M9iFa71Nm2undUDYyB36YrRt5UVd3JBA2qCAB71ztowVi/bkAH3q4kwyqtyAMdKu9tEexQlfSS3N77SAQN4AbtnrQJB13BucgqOlZm8MQMbiBtz7VI0hjTC4YY6E4z7VzySa1Ouc1Tv/wAA1lvRDh5HBBG4knrS6qI5EIcAAr1AzgnkCs9LneASM8YIPOParckpaFZHydwG05z8o4GDURVkuVnJaM48z2ONulexuxJHjaDk47e9dBpN2upKEdA7gbQWBwR1xxzVLVrbfyqkqRyBVC01B7OZVDNG6EMAD05rsjJVNLnymPw/K/aRskzTuLfGUBIDAjB789c1QZCjAE4APQcfhW6bgXEPmYxuG48dM1kvGWuJd4UlQFVgOvrx7Vq4xXU8mn7jT6lckIwGVAYgDIxU6yKCAxII5GO4+tVym6UAgkgcAjg1KZCCu7gAYCjt7/WomuzPcpSk/e7FqO8K4A4B6ZFWZWUSoV+6QMn0NZoA8wMFC4AwBVmGYO2QfujkEetca9om7s9eNaVVXloWXkHAH0PGcevHriljVYlwwHOeT3FG4TSI7AFvuhsc8DpSXAVkwQSVOVz6+tWm3uypT93ca6hSC2dpOAF6+xpGiaJQ4zkDgj07mlkUeVkAkqMnn+lIkplUop+YDPQ857VorvQ5ZQ0u3/mKijhwdwwCATmnGV5SSrAoo4DDvSJmMfMjlcnBzgZqRShUMCFAB696lpx6mMHfyKzAhASQW7gD+lNSM+aAADz3brn69KnZM4IIGPXvTxAWkVs4IHINPnSKdNyd7lUK4ZhkqcYwx4PtSKxRckkkjkYzj1qa4x5ucgDGMY70OxAVSAQp49Of8aSk1K8TGUUlykMJEiDHIY88kYHqKRxHypGHPX296cVO8lscDoTwRUkBWVh8mFzkgDrWvM5LUXJzRvFFYxnYEHA7EUmwxqDgsCa0po14AQD1P9KhuAMAocEc+nNEWkzklCzszPbIj3lmGOSAP6VGHxkDB7ZznFSzNsQ5PHU45xUM8oTauRsPTjFdCi3qthWUH7qIpZQqDOFIOSR3pjSKQOOeuKlHlsCSuOMZJ61BIVLBuAQQM+3pRt1Jbkt1uMmQsCRnBPIqtJ8oBHTHSp5LjCkDA44HrVWLdMQuOo5I9alJdzCcdrFzS7CW/mjRFBLEDJ4r07QdIjtIY1CkOSWG4YAPc4rF8N6SscYG0iXOBxXeaPpkpOxx5ZXu4xk+ntTlKNrGtOny6yNi1hIWPy1LHA+4OD75res4XaSImIAqCNwOMZ7+h+p5p2iWK23JY5Iwe4rp7S2UhQgz6ms4KXV7mk5xg0k7kNjbBXGQSDyMd62oLQGQAZAJzSx2oBUnAx6CtC2APYZHAyOtbqmo6oHKU9UyW1tUQngFjySBjn2Ham3NrK5RgGjAPPGdx7c9h7VYNu0UoOMZHGe4706YHYTk4B7VDim7GDcpWsZd4pIy3J7k81lzoUwGwN2SAO4Heta5KYBOHZSeTWbfSbosqvKnnHXFZzja3KdSnJaMy7siKMknseB3Pbnt9Kwrt8ZxnHtWzdS4JG0ggbgev41i3LAkkg8joO1ePUqxcrPoehRppa3uZtyXZQqseASVIyMnuPwrLmiG0HcCq8lVFXbicwyEhCRngnow/nVO4WSAAvF5YYbgCOo9ahrnPVhdIoT3AjYovGei+1ZsyGYuwwpBySTjn0q24LOuBg59O9MlYspAwGH8JHJxXNKCWre3qbxfJrsZUrPMjF1wSeq9qz5VCxh0fBB6qetbZYIUcnaV+YYOOe1ZcuNxBAySSO2acHJPm3Ro2pLmumT6ZfHI3E7sbemK2UvdhUnkDjg1x32iW3n4wig9V5I/DpWzY3XnKHc984HelOMZXa0OaMry1djp4p0mByGAB4OcZ9Pwpz6h8qgBgxO07Tjj3/Ksa3mWMkCVtpPCHnA+tWHl2YydxIwGNc60fNFG9l3LRuPJJOcknG7FZ93OJXYbgePXp7055fkOHIJ4IHpWdNMqh2BDFhgnHBHpXYlzJXYvdT1Kt/cmNAE5B6ZOcj61zGsXvyA5bGSD2wMdfc1o3t0SGHAVRwB2/wAK43xBqHmeXGjsNoIABxkE559a9Ck58ySZ5mKqKmnYx7hzcSOxJIJOB7VFwRgDB9DQxO7qM+h701z1457YFerFJLU+Wko2vbUXJjyVJH+0O1DRoIkwSTjHTmmEZXC5PqR2pEBTPXIq/dMI2T1QoB2gk8g9MYzQHHJIPzcjilZsLycnGf8A61R5XByCD0xQnd6BKSvZCZO7avG7vTXQswY4K9z/AEoacghcH64pocHhsgflTszJuLQ4ncSMEA98UxlIjwvBHJPrSuxcjaeg/IUgzHwAfXkVRkNUBhzwfTNaFhKPXnocDrVBwCTtIJHUZqfT3COGIOc8ik720NqUuSorHQRqQhwdwIxtJ5q1GQpG8Eg9QOMVVtmDyIQVOCCBnr7cVem2yfNjAJ5wcY9q5EtT9AoP2sUy3p9w9tNG6g7M8ggHiurtLlJEVs4z68ZFcJEzeaSCQM5ye3Haum0a+RI0QfM/GfY10qT2TPosuxSpz5J6I3HYiRccKR3Hf0q3byOyFMDdnPynt9aoLdYjPG4ZyQBnNWklZANgzxj3P1rpjNS3Z9jTcN4MdJjIUE7uSQemPrUbEeUQQ3B4OetTiMqWk3EMoG0eh71UQ5YBU4HJHT/JzWU2ubQmfMru4JGcbu3ZSQcVNbOwODwAScDGKZIRHwRknrkdKXIt0HyYDDjHcfXvzWV6cZJ3Igkne5pwXJPXAAxz9K6bwvfiLUIJA77UcMVUlckds+9chDcAshwckcZGK2bK5SC4t5mJKx/NgHue/txXSpKd+W/3nvKqnSs10Prr4QwWWs/ZWiTdbTBojE5BK5GArZ78ivBfino93pviRlniWBJVZowCCSA2M8V6V8I/FcWm31qIAIo96scN05Bz+ldR41+CF/8AFrw/4r1zR5bWxvPDgM729yTuuEKs5KYwAMDuO/U9K8XDxUJyhF3d/U8OpmSwGJp16ukNj5YDkvt5II60pwQeCBkdyaYZgiggEEgErjoSM4oScqhd1IQ5IxzXs3ivdaP0eFeNVKUVdMklBdCM5CkkGmxEFSoyWXk/SkMwjIOMr1I9afbSAq+4hcE5z29BWjasjWeq0VxssYYDg/Meo9aglAK7WUkDr/n61Zed1kGRjAwQT0NNCB2YqCCepJ4rDl5tWzBJ9VqZE8Q2ByOD6Vnv905BB9M9K3riEMhQ8kHtWZdQEtnAH9PepkuXWx5laFrytZmWqxA5JBXB3EHHPb9auW8gOSpync0y1txcTGPAQnqcdTUmpWj6ZOI2yhxnaRng96zVR30eh85CbjPXcv29y0cgIPUdV4/TtViWZQFADHsQKyEuAygqQcdcdqtQzMxBxkdMd6v2i+FI9yjiWny2L06K0YbdgsSNufSqDREKcAgg960EGQoCsQOpI/T1pJ0HOBwBz60cje5c43d1uVra+8gbRlD6etdFoeoyRzo6OyFvl3L2B4JA9a5KY+W4bGOeuOau2c5jUbGYAEtjPfOa1pyTdnp6kSXtIOE1c+kfAWtJP4UgtwFiktSyNHnGRnhueST1P1q7PMHywIYA449a8R03xtc29psdxKoXaC6hSOMDkdT2FdF4Z8ewJ4ev7S7kd73CvaTtycg8o57DHf6fWvvcDnVKFJUpxt6H808ReHWNxWJnisHqn0Z32oQCaIgngkZZT0P1rNdZIGLQkg9yO9cJH8TpyNlzakOW/wCXd8Lj1IbqfofwrdsPHlheOI0keGZmC4K7QSemCMjrX0Kr4erFe+nc/NMVwznOWe/UotJdVr+RW+Ilq+r6DazgIlzaSFycfM6nI5PoMmuX+G1pYXGvut7F9pgRcvG2QGB7ZH0616Rq1l52i6lG6B3WJii45Zhzj1HeuJ+HMIlvtRn8kPbJFGqFeNkhLZBHbgfpXx+Ny+ksUk1eEu1kfovDXEOJWT16MpNSj3Otf4U+GtZZbmK5uNLuSxKrByFyPVsjA/Oun8NeD7TwZZSwpqU2prIQcyRhNpHpjnH1qrpVwkxAJVAAxDdiQOB/n1rRhclMuF68AH8q+jwmUYTDy9rTun6n5pmHE+ZYyi8JXnzR8yxM8TRvDNGstvMpSRHGQQeMGvBPEfhWTw/qc9ohZraNRJDI5ByhOMA98dMda90mkiC8ZIHWsDxxoEXiDQPNgiQXNifPQFseaQMY/HJrlzvA08TR9pFPmR7fBPEFXJsdGEn+7no/I8NdjwNpcBsHnGPaoriEhjnkA4znIPuPQfWrWoyCe4MsUm8AABduBnv/APrpqIXyWwRjnPp6e9fnvKlaJ/bGGmqsI1IvRlBkQggx72BIwemOxpxsDcMChjiIAYx881aMILkB1HP8Q/SoCQpIIyO/vXPOFNO8nqzrqRhonuQTae0aLwckckD+dMggcOQ3K4q285IOCMVF5iscgAbe+KcoKLutwUYw+IBGOuM9jmiCADIB2kcEHt6U6O5SNcYDAnnnGKY2pbwq8LjoRgfrSkuZ8zJtBu7RLPdeUijILEfMAMVUluRgZ+UZ6GoLq5aX7uMilQtgGXk44xwQa5pTXNoZSbi/dB2OPlBOe1MUb26ZOMcnGKnji8tdxzszjJ9aUYUtwvXjjkU227amMp3+MjdTDkMSPY1WW7CE4OAM8Dv71T1u9eNcKeemT2rD/tB0AbeVKgqCQD14/wAmodRXs90fOYvFxhPl5dDrNCuAfEdjlsbZNwVRnJx3r0f4l/EJ7TSv7PiaVZZTmVFP+q4H+SK8T0zXTpWoR3Ea75VTZuduBkjJ+vFRanrkmpXE8shLszY3nPPpXh43ALG1Yym9I67nw2NpPGVk5XsjXuviJqsVu9kL9JYApXIQhsEepOP0rjHnkkeOXBKqwOCeSB29hVgWpOS5LZxnPer66cJECAAE9wOgrvo0qVHSnFIhYFzg4Xtc9p8NS2s2ixPZwCUKoYLjnIXJHHI+tZfiDTdL8b25jltI9OvoxmOULja3YE9znjNcj4F8SnwXq6GUPPpz8ToSdyNnhl9h3Fet6jpdjqUUd7ayjYxDZjIIYHsRXsUqVLlasfnmZ4KrhKi5FqfNutWMuj6jPZXAPnIM7wMA57j8q3tMm+2aXZAKVcnABOM88ZP51rfGjTgmu2V1EN0rW4jlIOMgYAH4CuT0O/eGy+TIlickBeSB7fT+tTFqjLRjr151aMY1d0Y+oK0GozoQCElO1gMgj69+tTrMxXLDJbr7065WR7ycOuwLhlBPY9Oe5+lMT5hguBjnHT8hWE2pPc+iwNSXJGxKjjO1cgAYOO1VZi205YDB/hNXQQYxxjaOCRyfrVS5bAJPIPUZ6+1Ryq+56la7XvMz9oaYuSARwOetaFvMcAhuc9D1I9azXdWlA4BzWjA4xsxkY6Ad/SofuvVnLQclJqCNG2k8xuVOQOo4qV28tPYjrUVixWbA49Qe4NWrvaYdqjHviok7K8T63Cpuk29zIPLNzn6+lbGnOwQAEk44LHoKxJAVbqT9K3tP2tArAhgODgdPaojKTMKCj7SzQt+6yKD95j0I71VgkMTxggAkjqeKtXKIJchcLg8A9DUG3eDtXJHoK6E9GpBiEm3GOh1+l3jXtsZRwEbawA6H6fyqym+Tqm1upBGaxNCndIAN2STyelbVvORG68YB4Oc5rjmoreR839WlSb969x8TYYIASDnjNSqApKg5YfpVNXLMSBnB7VYhkJOSDvz1zxXJJ2VtTnsnuXEcLGBnJH8NPd/NQAfKM52g1UiJEjcFgc8ntTkZlCY+YkZJPf3qdGtWbJaal2JwCocYyOM96mEu4EhdvOOnX3FUTHIzEkhoyOBjp6g+tSmR0RCQvHzBkOTXF7y6HPeKla9x05YkAdQR+NMZgjEEkLnIC5/yabKzMOMuQRkgY600ldhLtwOPxqpKml7250S1Wm5I8nygkggsFx6g9/pRK7I2MhgDgnpioRhgHPJU8AmnNvkyx5HoBRDkp+8rmEo+7Z6D1OORnOM5zUTu6AFgAhHDUrMEAToDjJBzUE+VRQCcdNx712OTjrzESSitUFxtKIQwIYblIJwQe49aqOApGQTk4OD0qdmSZgSc4PBHSoXAkZxgkjvnGKyVt5HPOfs1zSIpVVskYyOxqts3qAc4zyAcVJIyRRANIoYDhmPJ/wAai2N1+/gDIPH6Vr7O60ucntObSTuV3PlEgjCnpgd6gT5RjjBPQHrUlxKXkVBwWOMnoKhWMEOSxzGcFQOnsa0jeLs2Zyjf4ehUuSEcnBBPt1qvHOvmqpyQTjkdasSu4IdMYXOMc/jVEhUkDliFBGdq5P1A711LVXTIpRmqkXZbnWWyq0KJ3Jzk+3QVKRuXYYyDknc3X6VBp8YMC7jnbzuPUg9PargkC72OWHUk9q7qUm9Gz9zw0eenFvsU3sdpBwcE8kdB/wDXpPsatklAB2q0jCUdQM8gA54pzEFMqGJHXHNW4qDuzaVGG9rmLdaOkmAwABPGe1Z154ZiclhhWJ6MOPw9zXUZ2Y3556ZHakYAKxOBgZyB2rJ67M86eWUaialFO5xc/hxgcgtleQvHFZ89vf254QFVOMZPI9a9EjQOuQMgjjIqrNZrIATgAnIGOooVKVr30PKrcN0Kkfcbi/I4iLUp4VXzUb0BIxkVbi1lHABYRqDyx9K6WfRbeVNxVixBAHAUHsQfXrWNN4cSVCQhwTg5H64rJxt5HgVMmxNF2h7y8x8WrJImcjBPyn1BqzHclXUhgemVBxj86xZfD09uVKOWAORUH2a7tY2GWbnPzEmud04yWjPNlhq/NarTa9DrBeboiVJO45I9Bj/61MN677ArMFPXB4I9K5WLXpoXCFSpIxyPWrCavs4BAyMHIqZUtuU5G1zWZ1DuTgljjbgc549anExliJclFYjBAxXP2+oecAsYBA6sDyB6471ajvWGVfIwMEE1zzg5aM1lFxSf+RuW83lNzyAfusOtW45io8oEHcS2elYMd1k/Ngqv55q5HOQ/JHGOM9OKwVJK6Ji1LQ1Ul4GQSCcfSpUnwi+UNnXmqEMu9SQC5UZO0du5p8TZySOTwB7VyyhrawnHoaAQzL85OW4wOg96lSExqACCDwATVe0Mm93cAEj16gdKvSNsQEfMQR0I7960UVt+pUVO+i/AgS3LYJ5APJHGKcFKqRgDJ6CpY2QgAAZJwSO9TmAh2yWGMHJ4rOduhWrfYqbXTnkAHBVsZ/HvTQF8xMOY8kkhRjj1xU4X95wWfngt3qvLvaRi6BCO2Rx61pTl5r7zCVSS05h+/qOR6t2Psfc1F5ZZdwLZPOTS5YxnaMk9Kl3sqAEHIFbRgtiYqXqV4pSsjAjIHBzwDTPMWDcSCCf4RzUrMGJ2j5hxyOlQMHnYgjGOnYn1/CtnLT+mSlNuyuRhd25gcn1J6UNEVQlnABOAM809CbckEfeHAOOPek2qUYDmQDJJPUVm5XiknqN+0WthIpEL7SAWIOc9BioQoLEHkE9x/ninhGYHBAJHOahUqgALZx1zWd2tWLWK2HTRySLhHEfJywHzfUduKYUbABO7aAMn/CnvLuAKjaBQDtwQ3JB49aI1HN2sSp80vehYaiBCUZAWI5BOOPQ01g6cKBgg4+bOSPbrigEtnnBHc96fET5YLAbvUc4ra84vU01+xoQgOV8xQXUHBK0SiebAjJUZ5VueO4/+vUoOSSMDHUY600yOZVIHHO456CplN7xMVzRd2xjkpGSwJAHIxUkaYO08g4PJxipP9ZGV7ehNQBJIQN7AswxkZIArBVOZ6rUvrr95ZECTYXgY5xnrU/2aNiQTk9iB0qrFOsYJYAnHbP8AWnQXixPkgkE8DPX/AOtWkvhtYV+Z871HSxbRnqQcEDtVW7t0a34BDdSc1ppcoxdSRjHGQODVdUEvmqQAARtbPUetOD0tf7yZSUjn/sAYMAoOfbrWbf6a8oARdpVhyRwR3rqygiyFAAPU4qBreN9uQVCnd1xk/wCTW6WtrnPy62mtDip4Ht2VoyMg4/GpItSaJf3ydMkkGuhurBVJJGSTwAOlZVzZr91gMknBz1reKv7rPOnQjdzpsrR3iToD0H86JEjkJYHBIHyg5HFR3Fj5TsOSAAcqeKrvvhGcgAnHBxn8K1jHl6nDJSTv+pXuoN+AVJB6VjzxlC+wkc/yree5ygXgjrzmqksSlWK8KD0Pf3rohNRWpl+85rpanH3czu5yOpxiqqwl2A/ka29RslcMQBv6/WqljYkEkg4UZIrsUoqNzz5UqlWprq2TafYgEErk4yM1rEggMo2ggYwO9NtU2YBIU4OT6cdKkl5jUKNpC+vU+tYSlfU+wwmGjh6XvWK7TGNeRx69axb2fzd23IVTjk1bvrjy43BPzEc47GsuNy3bn6ZrSmra9zwsxxKb9nEjIzICTyOnFdBotwWkA8wjjqTnH4VjR2wlkA6nGTjitFYTblSByBwc1pKKloeVh4S5uZLY7SwuRuBdxnOelbMlyjqpB6DgAVwdhfuGBHJBxz2roLK4eULgdCcknFefUVlZM9+jUi1qR6q4kLAAE8naR2HU4rPspiCcllA6A8Vs35JAdThwOCK56e4JmJdxn1Y04PoYVbRY/U7jKAZyT1xVK2uIoASwOevXOPbFPuj5igkqMcjnNZzEKwLEjntXSo6HK58rujU/tGI8hSSBjBNEl7CuGAIOB74rOBSVQyjBzzjtQ4KOMHHGDjvUund3L+tuKNZdQjZM7CzE5GDQLuJcgjjB49azoWwq9iDzkdalZC5OCFCjPI6mml0FHHyWtiaSaJmBGCQOM9qqGcOcAjk1IYnBJ4JxgHFUzGY5eRhRz060+WyB46U3dCsM5wM85Jz1p0d48MgIIwOfxpY3LjPylRzjPUVTmmBkwvQ/rRa+jJjXdP34s6G21RgqkSEFj2HT3rXt9YzGVdFkBzy3b3HvXG2znzAQ2D29qviUqTkA4PeuaUOV3Tse3hsdKorTidKwstQVSMQsxLBQSQPTn1qjcaAHLhCCAevqKymnw4OSMdgcVdg1h4pEIJBXowH86hbnRKtSq+5JDG0HkkggD1NZdzo8sbB+SR69q6NNZEzESEHPXjqf6CpjJHcfLEV2kAYZsZx71r7VxOSpgqNRWtb0ZzFjBIkocgg+nTFbKYQAkY9RV02qoQQBkDr6H0qu9sXwOCMAEMcc/Wk6nN8RwyyuyvF3FeVWwRhTgZUHj6/WoZZFV8g5A68VYNk8gAQfKBwCetQPZOhdghJUZIH+etWoR0sccsPKiruNjfsnMmjOxhcuATGzD5QfTPbj2rlBGouAHcsucCti1ujbRtDLuGAcfLnBx39KwJBlzufJU8sB39K16WMYNRd5Ox0UejRm1E4zsOQPc1kzxRRsSrhgufu9j6URapIkAjUsVAxgk1TlmGCSck8nA61jy20O72tNLcZJOE5R23EZwec1LHP5oAYAHGBkfrVclSCTjA56801kwMg5J6YPSt02jPmdrk+TGx4yM9Ku2ZJfAPGMkf1rPYqHHI6dVqxYTm3lLjJIHQdh34qrX8jhk730LUqllLqQQehBzVJHKMwAzuHPHStq6minUMAEzjcB2NZUgCS4HzHuQKqUUldHJONndEG0mQ7SRztb2qvGxhkwCwIOck1eJG0kZznnFV3QbsE846io3RS1RYvLlbsglMcAk4xj1plpLiYqXGw/KOeOelVhIyhUfBYDkDp+dRuzITgMOeR6Va0QOMmrl7VrVosA8AEg5OMelZQIHAPPTHrWtHIl9CwYguqnbv6dKxnjKMTjGByfWhNMzWg6KPcTuIHt6iq88ITkcHvg1aWUKwA54ouiCgKAZxVoSKsREpABIOcH/GrKnyuMZCnuaz4ziQNk88HHarR7hjjjNNmkWh9wwcBugOeM1TJ3DI7datblaMqBkkYyB1H1qtKoKgAMGx0AoTuEtxjDOCOBnk0jAKhIJpVJChSeg9aazKeG3Z9qDMSLO3jgnrUhBwMHPNNVVzgNTw3lp0+g9aYxoyFwSSTQHCkbhg47Um8ffzx6UyQH5S3Q9aBg+Ml8jA7CkxvUZOQRnpikXC4IGR25pxfc2Ao4HaggaG2lRt4HenS8YAAAoLMAARgU4gHJB5HrSAgYkMBjg9yKfsKYc5IPSgscjcOMUjMVAwMj0zTAVQBjPBPXIppUZznJzkYFAy/BOR2zS7cAYPAOOBQA4sDsycEDn3obDk5JBHTFNYBio6elPOAvTG2gBqn5iMkj3p6AtkkDOOtCgAEkGlXr1AHtQA7HmKOT6YqONcMSTk+oNG8jgDkd6RkDHK8E8nigCYHfnB5BprKeOme/FEJET8HkU6cknjBIH50rgN8tdoLEg96SR9pCAZ75FNJOAOhznHvSKp+8ScDqBTAeobYCQD9aXoOOPel35QAY2DsaZkFsDp/epACn5sYAzQIzICSMEdRQcZK5IHqBTtxIIGcD170wIj8qsCeKesp2gnJ+gpoByDTs7Mjnr3FACKAw68k+nSnnCABSSD07UzeN52j5jjv1pzqed2cnpxQArAsMk856UgJGAemPTNMDkZI5IwOacZMkFuAPSgCeMngDk4xipCse35lO/PXNMDjAAGD60b8Yz1wRQWtBY1DEZGAO1TIwwCMnB4JqCMfNzkDHfvUu1QpxyegxUvUuLsW48TAEnDg8ZNTpmLDOd7N1I5yO1UbecJw2QcYweoNTpKXbaAOO5rPc7oVkktNSRpMoWxyDwAO3rVlN8pQEAFRxg9QarKrlznJBq1BCEiODjaO561ErI3jGpU1vYsBcqAQVOOOeCKbECC3JBU9altpyVGRkd/pQ6jcxQ8semelZN6WudUaXL7yZaiUzbdxyQMEgY/ShoxGNxIJzgYqGCQIwG/eCDgjoamQB25XpjDDJJxURnd2ubckuW4LAhBZs54x1PNHCx7WyVyTyPWpYlPmYJGw+hqaUKowwwDk5HatWr9Tn9k92yk6FgVQlgRggjgim+c0edg+bGBVr7OyzDZKCmMnaf0571FcoNh4GQOoNHw7By2WhVli3EkDDeg7VWfLDcQMnv6VclUbgQQML071WkjLSYOTgZA9RT57Castiv5JKgknnkcnkVDPhJNvcdvrV0L+7L9QOgB61ApKswwQWGRxnirjM5pJvb8SlMhJ5HP8AKmGMqu0cqcknrVliGyu37w4OSMVHgIxXkHGeTnNWpXOWVN3MsjJBGMH3pdwMgODxSEkBcEY9PSmeaSwHBGcZ9K1POt2J3fJBGeO9NLHkjoO1IoweSCfQURMHJznr1oC5KsuFwc4J5wKWSKN3yCVI6j1phLc84+lOKhiMnB7kUDurbkTQjd8vA71G5MbAqAR3x2q1tRRu3Dd029/rVd1LHgZx68UBdEiTb9oC4I5JqYMTkBd47HNVlDEHsM8gdqkM21ck4xwMU7i3JZs5JHByAcnvTJICpDEEKT1BzT2kR1QZwOuetNY5jyDhh0qWxaoaFQkAEkkelIAqcEjOKZCobIzggcHNSSx/KSOD3IplJkSxhnBHA+lWEYKmRyc8k+nrUSE8BRn3qVlVFO4EE8HHammAIcsSCTxk0kyOysQxAx0B/pTY3UA7T07mjcSwPXPfNFwLUMxW3A6Z/iPakDeY2DwfftUJQBc4+X09aRHHX7o+vehb3FsWScgZIz6Ypu18E+v8qRSXBBYZHPWpUZG4LYfsBTZN+lyKRTEoA4z61Gu9T8wwpPT3qw7lJAmQTjvSMhYjkk9dopWKWm4yIkuw6YHXioicZGAQDnNO2soJOQD05pEI5I6dyKobYmA+WUDI5IzzSHG3knDU4BeW4yecgdfakVf3ZLZB6ilbS5SY1kHrg/SmBdxJ6DNSEBl6k8cYFIoZFPcHpmoGlciZTk4GQOhFPRAQTnofTP4U/wAsAA8k96eqgEDGTnJzSuXyiLGGGQME+op4AbAPK46jtTWRmbI4UflmnjcAeBz1ouUlbQWRXTJGQD0x3puMEbgcnj1p+88ZIAzzkZzSSHeMLwKRWgS8AEYwBjr0oCBlBJAx6UjY8wE9O9N3hFyMkHsOeKCXLuMAKsQAfqaVwFRuMDPc0kcuWIAOKkdPMjwCBx0JoFpYZHGu3LZOeelNCBsEk57CnKDHDgn7vAxSRxEklmAB6CqF2VhyMVJyMjt2pzKWY4z7ZPShccgnnOKMBWA35J9T/WkWm0RlGIJHBBwecUqsWJGcDuPWnFtvBPTg4HWnRIpJIOecgGghXvcjVpUYEOy57CrIvJFzhmLEYJyaiZRtw4we9SBECDA5FBonKL91jLi9lnUhnJAwMelJHlQCTuGODmmKgLuRkEe1LB8vAX8z0NJWQk5N6k+HfBXgHjBp0mI1AccnnmmqNrAgkHrj1p+fObPXnnNS73N1Z6dRjn5CSA3cDpTBGSATwTUg2PIASVA5zjNOJDRgg5x0p3ZFrkTIWYAggDuB1qMuYWIVQST3qwsny9jxxxmqpUMSepBPNUlfczlZFyO6+fg4HGBn8607a6G7g/WufSQAgkAqDnBPWtO2lDocEgeg71lKCSPUwuJk3yt2R0lpebCxABJwCcdf/wBVdPpV+AQXJYnAOP8ADtXAW9w24c9OvOK27G+clV3YI7g9652l2Pfp1U9kejO8dxEckEjt6Vm32lyPjaA5IztHPFZlhfHcPmyQckHufWugt3S4jLF+Qc4zjFRyqSvY9BarQ5a7tGRsqMHOQM45FZl5ZsY3AOSwPPGR613F7pv2iFnyRjnIGa5m6snjLAFh2OK5oy15YnFOnfVo42W3AbOzOARkjmqX3GbIIB6V1Go24UggZ4wMnJNZEtmDGMgY7NXXCTjuzya+HkpaPQzxh8bSVZe/rUoXO9wfm6cnrTJoTCNuQVz1x2qEyMGQg5PUFe1dKlc4HBQ3WpqWlyquFJIIBPWtbT7tFhKkZLAjg5we/Fc2jZcEtnPPHercNyCwA4A+96/Tir6FxelrHUaeqTx7CRnvjsahutPRXcDBIPY9ar6deCJ8g5wMnitcTx3TKygZyM4HWs/eZso6Xe5zc9lk9CQenFZk1uwkJUAEHHrXo8vhd79A9tvckElVGSMck49q5HU9Mks5XUqCw5KqDxn196HJLRim6S0tqYbyFSPkYt6k8D2qxEVCZzyTwR3pRbkLgggjkhhjrUbIFYHJzjp6VLSexdOqk7pE6szAAEAA8ZHWrKSOck4JUZwe9Vo5FdQDjI6MOKVifLAGCwPUHrn39K55I9inUStNs1re4O0kkEYyDnHFP848k9M4yT1rKt5Pn2lxgc5OTmr2/wAsgKd4POeOCazlHodsKvtvhlqaFuwRQWJ+g6/lVwXIkjWJhjbnaPaszGFGR84PcU5Zz5QJIAzjDDnPYVg4uJ0Qjy2WhanZWyOoPGDWPd6aRG0gU7VOCQCcA9Aa1JEwhIyWIHQdM989Ke7hUCqxKEYz0qYycHcvEUFio8ltDO0e+EOUmZyCNuFPp0z7dKvXUKxKH2A556ZyDWPeRCGUP5mNvHJA61qaZdpMpilYO5HyYOBntn2r1Y8k48zR8PXpvDzcNdCKONWw4GfTHaqd5lG3JktkYH9a1Z4hE3GRgcgc4rJcksVcZJz05wPX8qmSi0b0qsFZy0uOWRXUlCN+B83tUiMWbGMbuMGk+xFolIckjALE8kVHvKOCSBgdK5qt4u1j18JXVR2exYjkdGIHJyCAasFvM3FwybmDYGM8dvp9KovLnayjA9Aeuakify5DlmdTyQ3b6VkqndHpygt0W95UZTKAkjAwePekbNuAScjqTmgSIpITBHJBHf3obl/KOBwW2qc4B5z9fWtlUvozmlFK7huTI6SJuJwPRj1qIlm3cDYDgc9fwpkOyGTaTg54DVJc54JCRnOSVHUdhms5I5UqluadkCBi2XPBHIHBOOnNWkIdAwOSRx71GJA8QIT2PFN8veDtOOOf8KmLS8i2pws1qn1I5IyxPHGcDmhIiUxgkjpk0rDawQYywJ5708MvkkncpFact9tTBNS3TI0QSgBgS4BPA79/pU0OYyAM5OORSGIsgYMCM8kcZq2kRyjBWZD1Pp7itUra2OepBb7ENyQCAeAoBJ9c1SnkSAFshvwrSu0laMYxtU8ADIPv+NZVwN5BIHPVSKtPqZyilG8SGVcoXPTuKrOgljAIBwcgkAkVL86jyickk4/wqEqI4+SA2fxNPm8jnltrqVEJaRgwxxjPr6VFIRGpXJznipZ2KcggnH5VUuG+XALYHJPfNJOTdjK/LdW/EY2DjBJOcV0Hh7TPMKSlQRn06VhWVpJNJwfMBI+XHOCf1r0/w5om2KNAAEGGwOPrW3LoFJqTvNmtpVngLhSX6gYruNCsh5YJQ4IyAxJI9iaq6Xpy200TBiJByrdSPSuxsbHcQQME8ms5RsrHYnzaE9hZ7VLogVc5IX39B3/Ct22tSgAHOD0JxTNPsxC4YkY6dM4/CtWNG2gCJSwyxOecfTvTUo04q6IlKFPoSxRIqgOSCQOT0FXILJh868AHn/Ckti5VNoUNnkOvb/GtUIoQAjYCMjjrWtudWYKVo3WjZT86QxhiBlCFAUdvWmzTHyyzR43c4AqfcgHIwBkg+vt9Kq3t0W4XCgd8ZzSUbaX0JjDqUNQYRwgqMPnPQZFY9yx2qdpGRnpjNaF7OWjwAPfPasWaXcQDyxPBHY1yTab01OuK93Yo3kDujuq/U1jPGRGAxBOOp71o3t04jKhtyZJIHbj+dYtyXQkgnHUCvPnJJ8tmdVCUlaxUujtBbbyDwSelZNyDIxcBmIGCB0ArRurg+WytwWPPbFZcwaFMF8k8k+30rK7k7RPWhUnK8bGfJIQAACONoNRLOADuyrr056+/1p11ISoZSQc4x0471UZclWJBxyRXNad9Tsgr+7YQyByQ5wewx1qnOiMSSSSOi46e9WptzBXAABO4cc4qvM6EHJwCR7fTmopx5/gFOlKOkWZ16ofsMgfpRp05icpySfmO7sPQf4VJPGpPzbsjPQZrOZmWUMJGwB9309K7PZrdxMqiklexuzOEUOpG48jOR0q61yXRMYYnGcED8axIrgSQksSTt65/SpoJcxoSACOM561zuEY6qNzJSaVmi9cMFJ2HPOTz1rKvbkBMEDOeMjofWpbm52dDg1lajeIIlyfnxzzXXCmnrymaqRSs2ZOragEjI3gZ7nvXIXDrNKDnPOQcdK0NXu0llKlgFJ4BrJKlS4U5HUGvVpU3DVo+fxVaVWXK2CnYSh575ppzySePaidt6hQcjqR0puwsQOgIPBrqueTLTQVco2M4z6UoJydwPtzTFPzhT2FDxmSUEHAByeanZ7Gd+iBwCSoz2pGGCuME+meDT3AXnIJ6UxMF8ZwO4amtSRJjk5UYPYelG3bGC+CD0wKJUU5xzjoah3BiADgmqWxDutRGG5/lODnqKcW2Bt3IHTnNN4Rzyc9wDUb/AH8kkLjnmqMb2Y8FcBl4J/WrFoCJCGHU8EdhVSNTIcA5x6mprc4cYOQD+VK2li6cmpJnQWwVSCMDj0rVEQmAwgJ7ZP8AWsWCQSIMEgdciti3Uq+SQvQnnOaxlDQ+9wEak7NbDEbORjC9wR1/GrVgxt7oSE/Jg5AOeveo54xkEZPHXHWoISYyCMnHYjJpRTkes4+ylqztrN0kAPBBwOv6Yq3JOElwgIGc7iuPwxWJpN2rIRg5HQEdPetLzirAkbj3yetXrH3bn2eFqxnRTuaeTKCDnkckGopo0HlnLCXJyACQR25p6MdsfQckEFgMUeYPLJJZMcfLyD7E1pJKKu9GepzXjy7FfzFYEFW2qRnn73/1qtKVuYs4CjOcVT+bDoxA3EEkDJA9R+FS27fvCVDYPTIxkfSsrdZEwataTJI5U5DKQwPBB6CrcDFgFYjGOoH9KpXMZ8wEJgE9c1btj8oKFnUnljjitOWSWmx3QlbRHovwzvjAkszOWMTCNlZugJ6gdOBXrnxBvLvW/BcGt2d5LFc6enkXSxyEF4v4DkYzjpz6V856fqD2Ad0CuoGWUEgMPfHPavb/AAJd3NnsstVgza3kIYxOQyzQN0IPf+Yrz5xWHn7am99zy8bh5N31utUn+h4v54hV0VWRs7cZAyueBx2HpTxN8mMBSOv0rofiV4Km8I6+8UWJbSRgYnU5AUjIyfp61zUDEYTIBbkd813Qm5LmPrMsxrnS5pKw+PzXmBGSMYGB1J7ewrodS+Huv6X4a0fxFPpki6FqxKWdzuGJGGQQR1UZBwT1xU9h4VnbSf7SJUxc7QAeSOoz0zXbaJb67r/ha10e+1GaPQrRvOttPbopIIO3I4+8xOCOTXJWxFPDR5qsrfqTXxdapb6o1o9b/oeXro87QxsD0PzZGaj+zSQyyBwdnQHGM+4r2G28K2dgoQRBFAxnGc+9NvPC1hcQkTRISDlWXgj8a8iOfUeazenyOlYnEp3bujxyVVQAnkk8A96oXa5XIBJzjgV6Dqnw9Nv+/tZy8KksQATIgxnI7HFcXIpgYEDeB8uW5z717lLFU68V7LU9CniY13yRWvmYEiGF8gfN2DdCfStvUXHiOxS6cn7XaxiM85LIOgx3x2+lZ95bmRSSCpB703RJXtLpXABIPJYmio3e58/jaG8rarsZ6nyldASUYhWAHUf4VpqWYoC+C3G1RzgfpjpWnb6HE2oGUSRm2IBAHBLE5P4fzrd8W6LbW3hmyvbVB9pE3kyxrgExnHze+M/kK51iYKaptanlRxNSFpyjoclBJJ57AAgKMfWpjI5PAOMZOR/WqcbFSVQ8D1PXHv1qxBdZygOcdVBr1Yw5t3Y+qoSU48zsR3EYJwSAcjgnOaijAGcMrrkkbexq5JGXwx4UgHB7etROAuEBBAHAxyB9e9ZSTWliZQ1ugilwdpHGOuf6U+eWSOIbOA3BKnpUYYKMkHg44FK0i7MEgAnAGM04ylFWtqJe77siS2uwIlDowdTggnqPUVJBci2k3lmyCCOfQ5FVXB4L4YAYIqJicklgqn5QAMYrSnWfOnPocOJw0K1OUZK9z3HQ9Sl1GztrnlmKh1bHUA4/HkGtDStBstC0+9FozGW6l85lcfdxkgZHJ6nt6VyXw81iR/DsARxI0UskLZUYUduOxOTj6Zrr45yjgDBJHAByTX6rShTxlKE27tH8TZz7fK8wxFGk7Rb26GF4j1N9C0mXUUl2MrKoR87RnrwO/T/Csqx+KNy0SNcWAkJ5ItZRwPU7sY4qX4k3K/2UkLGNEeQIYzks+QSfbAA+vPTrXmlrceSroRwDhSOMDsDXkZhmdTBTSpn6Twhwvg89wcquKjdrse3ab40sdYUFAYckDDHkH69DW7q/l2fhSfU5HxbRSrDNzyjngZ7rnPevnqPVJ4ZEZHKoOq9MEd61ZfFN5cpcRmZ/KuYgk8W4lJADwSOhII+tc8s/lOm1ypHvVvDCm68Z0KjSIdXVILggHeM5DdAc1nG4BGGOzHQkZz6inTv5qRhuSo4yetU5IiMZJP1NfIVZSqXmup+/YHDfVMLChe9kkWBfRhcgYOecjkD/ABqk98ucnhWbb1yRStaEgkjC/X+lRvbK0mAMYGcnv6iuKXtLcqOv3iJrgK4yQM9M0slwBHlQee571N9hVsE4GOcNQ1oMgP07H1+lZJ1YKz1JbmkUvOJ6jOTz7ULGQ3AOPX0q6IkQYx8oYt83f8aUBURmBwPXGcHtUcsp/EZt9WVUg3MTnkcZqdYBwAckEcGnFgigHv1FQm4CsecemDRCHKtdzJ1FeyZL5m0um0ANghcHAxTS2QQDgkc+4qrJeCZsAlevU80wykDG/OOcZ6103UWm9fQ5q2ISlywZn6vb/aPlRAWLfe9P6fnXMzyyw/LjJJA9ePWuucF+QchuT+NZl/YK+SOMDI+tctZJtyR83j6HtZNqVnYxQgkkAZgFU4JbuKuw2ynOQeOeBkYqsgYOSTk9CWGeK0rd/LiABOWHHHGPrWUYqfxHnYamoqzJYrQAAkAAnJz1q3hY+BjI4J9qj3BYwRyem2qlzMUcYwBg5FaR5IPSJ3SnGEb9CvPMHuVijffIzYAXJ5r1b4a2GpaLp9ymoSymGVcpbtglCDkZPt/SsP4TaHb6jdPqU8Rlgjby42AHXOSff/61d14y1aLTmXY4MpOTs4Ax05Hr6V006dSb0PyDOcbCddylL3Tk/F1lFez7JEVnzlS2D2/TrXCw6ZAju8B4cnAzgA9P510ev3ou7iK7LrGoB4II3E+46dP1rkJ5GtcvuCgkkKeOTz/WqdB31Z4TxEXG8S/rGhLq3h/7RCjnVLQ7REoxvXucfxH9ay7DwbrMsLyi2VCDkCWQAsPUda6HSbry9lwgJQgK20kjP07V019ro06JWjQsrDknHGa6Vgpuzi1r0OaOMnB352rHk1wklpM0FzG8MgH8YIB57E9aq3EqyW7KCCc8EHNerwazbaiiJfRGaBgNzjl/QDJ7CuF8aeHbawka5sHJjkI3ITnHNYVcJUpK846ep7OEzqpWmoPVficcASSe/AzjpWpagpjII9ec/jWacxyYBBOa0IHdkUj5QDyMc1xSSdlY+twvKpaF+JtpLkEt0BB6VZueVIHBx2HUetQWhVlGWJfsMfrUt3LtIK9ePYg1i99D6yjZUrp6Gcsfz8MSD39a6DS08pSQnynByOMmsaDPmAFcDPbsPpXSWi5iCjAYc88VpTi2RRpJu6K90ivnOMtnAFUArJsVMls92xz9ewrUuFcE5xgnoB0rP3ANtJBz2PrWkou2xdaEexr6GCUJcAE56ZI+ta0eFOc7i3RQOgrM0YmCN5SMqSF+bgZ7VpSypLjaxVl6gV5tXllI+ZqKUpt20J3Pk4CKBnnpSwqQp2YAJyfrVeHLnG8sccZ6Zz61owRHIGANx49q5JSgtxKELNN2I0c8qDk4yMCp8sNkYbfI5BVRgkflSfYA1yr5xjjPqKtiFUmUgZI+YEdjXG5xWqMI3Tu/zKjZjIMrlSehI4qwsBCYByMDDetTrEVAAAIUllUjgE9TTxASxJJIJyc1CcX1sRNqSUWvmVFQ5IOWdTgjPSmlAWxgAgZJHerIgMcoKkBmP3QOtL9kcM5Klix3HsB7YrVJ1F7uxMYyWsUUWDKFxkLznI/LmkiuCMgEHjoTViSJkweSM9c9PQVVkibPHHqPWrj7l9EJ81ryH+cinIXJ78VBPKJcBQdufTGKbKuCoDBDnoe9NE53bGAx6k1XIp6yjYxk0rW6klwqKowSWPIBPSoDnyzxg9cmo5JwZHUA5UZ+b3pv2jchHLZOMDmqUF9lGMp+7y2uQyZBy2CuBjpnPfio1lRmAU4OeelPWAKQDyByC3OKheMtIcYIPQAYxVWnHVuxwuc46NWI7qLDngE9eCDVIDG4qx9wR1qy8Yg6AqHGSFHTNVZWKyBSoG454OQPxrflk9SJSluNmVnjbaCAR+ftisi4+RsFW4YAjHWtv7QNmSR6YzWLNKzXagqpVTkEZyTWtPmWjIpNyqROp09j9nXIJ3AdDWhEyqoHJBzyeQPSse2cGBSo+YcqOv61oLMI4iRknqeP1r0qdKyvsfuODf7mKvbQlON+V5I+XIGOtSrGQuBwAOuagjkZ2Cg5GAckYJ9f/wBdS+aVYA7iCOgxXTCMXuepD3XqxJVGAMknHemNGWiUjHy4G0DqD/hUzJ5jDAyPQ805oyqbQfwq3H+U1b5pJEMrDAIHQ4yO1RKQrAsR16HnNTvGUVcjIJ+YdselQMFkyvJH0/SuW0r6mjvze6SE7sg4xjgGmz52Hk+mQOlCJu+c4weM4pxOx1BIIJ59/wDChXehnKKteQ3ykba5J4IOQfSq91axys4UEjO4H0H9TU80yIOuR1OKjSU7gAc5545wKlxsrNkVIQUbaamXJp1sUAaNWIOcH1+orMudDRgWCAHPBHYfjXShV2k7eSCwAGcj1qNtmGIYHjP/ANaslC+x4dbCUK3u8py0uhtw6A9BkZxVWW3uLY8gyEDjJzxXXsybSOOnIqnKI9pJGR2GM0TVl5nmVMopSWmhzv8AaEiOCUYYABboB/8AXq7a6wCQS+Ceh9ay9T1lYuFiAwTzgnOa5977LEgEYJ+ZT+mKz9hKSutGfB4+vhcLJ06crv0PSrfUQ6AFmyeuTg/pWnBdq7LgggdMjnNeTQa3OjAbzjIworXtPFTxuDuAK9Oe/Y05YepynmQzSly8skeqpcAcg8gc4qeK68wjBBB9K4Gz8UjydrHJOckn1rU03WwzHB+U4z71wSo+z1krmv1inJrXc7SKRThlAOD371cSaHCvH5mBwQ6kYI+vP41hQ3qsqsD1657+9XvtoSMAlWduck8+mMeg9qXLC10bzlGOzuaMjRBxngemKgngSVgScKOme1RIN65JyFPQ9jU0lwqhQMA45rJ7+7Gxbi94kaIEyOeexHSmumHIwQhGQT3oKt5gCZdiCQCeT6n6CnyI+wKBuJHPt7VjeTfSxcbR0lIgZCVzGpyOueh96rrKEJBKh84yOnt1qQhiCOVZeMAdKmQKi7zw5GDmokpp6A/e0uVAFZiz5wex7VC5iVuB8xPB69KkkUySYDEp3xj8qV4ERVIJ4G4MRyTWl/aPXcEnDTUgkd5cJgkdyBwKgkjBYAAZB61bAO7dgnA7GmXMXmR5UkN/s+lbpJSs9bmLXNo7/eVZiSAu0kg9M4/Okj3KSSSSRwCeBUq/KMHr2yO1IICzHBBz2qmuTTY6XFwirsrne2SMgY7d/anoHAyOc+vapVBSEqQAeg5zj3oOFHBIGOec5NTeMtE7mcXzf8BEKbkkJI8wkcKBxx3FWIcuC/B3cioNvlsApyCMjnJ96mtwRJnOB2JrDlqR+zoEZq/KxQDkgZz7d6ZKGYdCMDoQKsnG9SCwIPSp4oDdMxVMhfvEDpRBcyv1N5R630MGWWTOAGUA8NmonuGQDPUe9bV3YhuR8oxzisaewYyTIeYhgKx7+ufxrVOLd5I5U7QbSHf2jHFwcOO4xkGrsF+ZkGAOTgt6VgS2b84BzjgkcA1TiuLqymDKwIXqjDhq3UefsYVXTjZxX+Z26puVQcKoPJ+vf60stt8oxg/hk4rG07xKJIgkqhHHBIHH4VrWurJOhAlUc4IpuilrY53NW0RDcxjYAAd3oBmqn2VWY71CsBjOOlaDSxSEAOCQOfrmmFEaRSH+XPJBzxT59B6Vo9l6GLLp6M7DYSAOMH+tZc+mgAkk9eCRnFdZNbqWIUZG05YmqUtqZUwDxjIBqI1Kifuo56lOPRHGajYARkISc4yAcVmMrxrghgPeuxksxg5UE9ASMYrJvNPlQkEAoT0x0r0IztpJHlTUmro5mdNx7Dn061HbYTcMct8wycZrQn05xFxkD1/pWb9lkifJOQepz09q6Y8stkVQl7OqpEyOGIJICnoar3t6IOVO445BPWkuZPKjGSBjoCetY1zKZsjHXuO1bqPU6sbmHLDljuxJrjzs7jkngUyMEuBg802OP5woPJHHFa9nYFFZiCOMgjrmm3ZHzdKlUxE7LUksrTywCdxJ46dKtPCFBTZwOh9atRoSVbaT2wvb3oYlMnIG3kZOM1yqpK+jPs6eBVGlZr5mXABHOOcEHp611GnzfIcAAY5A7iuWQCOck9Sc10OnqURWOGJ7Gio7rXU8aEeSejNKeMPAHTkEYwT/AErmtQ2s4O1QScAYzg106AkEqACDu3Ac8DgZrmtVKrNgEgj5iMdyaimrbKxrVV03LUqMSQ6klcfrVG6CJFnIBPerjyByGJ6ck+1Ub+4XAQAEf411R13PKny8rUv1K8dwdhGeemRxV+CTcozycYrOSMFcgAZPT0q9YREygHOMdfSqltoclN+8kTMA7AEgelSIGV8hyOORnginNYbuSSMc8DOTVWWRrdvnXGTgY/nWKUm7HZUouCvJGpCRtBOCe9WJYoLoEYCtnk47elYy3BIG1sHr68U83P70HeQTn6Gq5G9zia7E15YrED5RyMdqzVtxnJHbIJrVaVTHtyD2yx61WliKggdQMECpb5NEdNKKbs9yBIxw+SMeo61LuwoAbAx93FQHajAEkAjiliTIwT6854rP1Z6ClyaWHctIMng9MVdSMFSp4yeDVaGMFQRkEHjHY1ftwQQGIIByKL3OKVflnaxVWCSORiAxXH3hTkmeMkEknHY8irXnCIkYBPbNUJX3Z2A47c80rXV0jupVYqN02vI3LEXLRB0BkQdj1yKBfRz5VkZCSflzjketdB4DZHhjgZSsanJYAHaT1/GqfiLS1S/cRBIir/MM5+XHTHYmsopP4QjmNSk+UorchMbGDMRkLnrVj7UpKhwRkZPbB9Kz5LfylYoSr8MGUDP5/wCFVDfvHhSQT3zSUZJ3PSpY+hVT51950aywSqAX+VjkqMjHNMk0OwuWASVoS7DBVQeepz6D3rBhvknI2gqw4JPersd48YCIeSM4z2FaKpOOhTpYSsrtbk8/hG5myLR452IJEYOCAPUnqfpXP3Gl3VomJYHD7sbWzn/9VdNDrMqmJQwADcsQeB3rUj19HYBwJM9d4zVqp1mc0spfxUpfI82kYxlwdw7dOv40REryMj0FelPo2k6qCAqwTvyWVflJ9/Ssa++H1xuBtiJEHzMCw6e3r9K0vFrQ4J4KrT3RycZ3zDew+oFWoYULggZYkggdSKuT6Bd2ykvESC2AMYxVUW5UgDg5PINQrnHGjJXubJsnEWXJDADIYfkKo3EADh+QxPTtU8V/JnE5LgLt4HoODmo3YTrySAD94DNWmkiJU+VaNsqOGL5AK59B0qvPhBgH8asliykNwQex6iq7W5cHPbkdsGhNP4TNRSWiIFAYkE8HgDFEkeGcAntweaQENuBYZHUgdTShlTHXJH5GtFcfutEMTsrgMSMnBA6Yp8xXDjJPYMDjioCp3kH16mnsDPDhSMg8571aRzTVuhFDmLcVIPbBpbggqeOSOwqMSjkYwfpSiQquQc/j1qkrGRTRjG/Qgk9MVYdgQOSSR0zVeUNgkgcnJpIzvYEkAAdSelA07FpHEbDnDdqJcRfMc8jHNRlUMgOSSDwPWnshlXBIAHSlYpEBTDFhkE0wt8wGOD1xU/lH7u7Jxk7jURiBzsJ3e4qgGbgXIAICnqKkYBlBwSKVYmZcADI5JpGQx+/HrSuTcTaAuAcH8qYW2gqx4zxTWYhlwd3rUhAxyB06ZpgMyAgI5OaBzkEgEnOAKXhuvHpTAhByMADr70CJI3+c5ORjjFNZfmBzgE96G++ABjHXjGaCC5yRgAUAKxIOV5KjoKiZy3BHftShvm44GPXGaDlsEbRxxQA3adgBJHeng7ExjPPpSYI5PJ7c09VAOQ34A0ANGQCAMknqaACrcnIoDs5JApHQKud2COi0ASu67MDgnopPWo3+VR1JJ55po/enkgkdCBT1bA+fqDQALkA4Ocnp6VIMA46H3NMVijZAAHoRSOPNJycHNABygOBg55p/mCRcEe1NjcuMYFSmPYuRwPagCFhsxuHU8VKFIBycg9DUfD4JzkdjTxMGTGCT9KAGlDggcf0pofc3bGMYpSWLZPBJ6DtTGQ4+9gZ5GaAFIAPB+tKMpzjmn7UC5yM0wjaQCQSR2NADjKG6jvycYpD0yTxn1pGQkjOAPr/SneWOVBPqc0AG0DBAwcd6QSkhSRwDwTSDjAzwKXcNmCcd6AANuOAevtQ4B4LZx6jrTd4+XBAJ5GRTTlm5ORnk0AWFbao4wwPHHUVK5yABx35qBhwGByQKmG5wvb1oGiSPmPAIBJ703fgkAkHOQaAuSCTyOQAKapIBycjqKRom7EwG51JPfByavQFQwBwPUiqCkkepzkYp8S7sbzyowMVElc2p1HB3SNN5Vy4TBIwQeuRTUkLkcgAjkVVjcKQACMDk561IGPfA4xmsHGx6KxcnuW4ZSpKq2QT6dBTo5iznOME+tRWfysQAAp6AVKYUUgnnJyBjjFLkjIqVRzjdlxMADAB44x2qWBgHO45JPBAxVSFQAWyFJ6Luz+NShAQCDxgnaTjmsXFJnTBrl3LezzZFBPzgbhjpxVoEuCSBnPA6VUtpGdQMYYcetWMbgck59QcVonbSxrybS6D5EZY8kYJ5BxjNV3iNuXXYCGG4jJPUdQKteYJCqNIqkKQoc4zjtn1PrTH3O4IOwY+6eTWqdlojPW5TltyvzZBOOSBj8KiOAAQCT0q87GQkYyQMcDkVAbfcpxx6ZFJ69dRNPo0VnAOQTgdSc9/6VA8Ii+cvuGfXOKtyoQuwFQ3Xd/jVaMSICCFZec4GM1UXYxlFW1KVwMMMZGecg9qiAXBIGWXpk9PerUsTMo3fKCRjvTJ4QibVOD3p8xztNamAysQcA4Heo1QluCQc5xirIJABGeT3prMVIO0D2BxW54thjBU7HJppznHQ9hSudz8ng9B1oV8EEjJHcmgLE8bEISew6UOhUE84PXHeo/M2kkDAPIFOWUuoycADnI60BYd5glwSACBt6fzoHzjAI47kVG2HAKkgdee4pUAORkggZAoEODeXkHH4cVCcBiCSQOtTo42EsNxHAX+tMJVj6H+dAB8qlQBnJ7mneZh9oBIJwKjaM7QwJwDgjFKpCsCchs8EdqBllIgcueCcce9EgPIzx9OlCON3Jz3BqWORJn2bSTnk5xmncVtSuuAuwZxnrilVQrfO2Bjk1Z+yhVDDHALHnr7/AEqrJCeqgEEcZosK4TeW4AGB9O9O8sFcgcgcD1qv5eGAJ3fToKlV3TJHQ9aRRKI3UYbkHp7GmPkAoBgg/rT1QseCGyc8nGKkYfKQACc7iaYFVlO3PGegBqZVEbA55x1qN1PJJwM9KcJCRgYYDggjpQmJEru0mMKAD1zUygoeMAEcEdqoruVh8xIzVhpwMBc89z3NG4X6E8sW8FEILd/bNV9iohIA44yKfDOykAgHPBP9RU0zRyMApAPQgDrVElFV3BsEgk9fSnzbUXBBLYwMU2RDHJ6AHpTSpJJzzjI96RaZKgGNoBOOpA70xyRyBzjGCKXz2RR6jqR396YcSMueDnkVNrlJ2HA7lJJwccUcsAB+Pan7Quee/AFN2lXBBznnPpU2NFsLsDIOcFTnFSHLDjgEcU0EMuAASeoPemOrKVGSFz2pGitYcEB4J78H0pWBj+g/GmlQGBDZPfJxShiuAQCD6U7BbuRSBmOAevUmnxoChGTk9BjNO8sbQFB4OTnmoUkYZXHP160iOVR3JVYHG0YYdcdqQg7jnJOO9JEjl9xGDnsMUk0j8nOD6Y60D6aibwrnOSAOB70uSw5Gc9s0bidu4D2pykBgAPbNMi4KgA3EYHY5pvOT8uQTyTSt8oJ4PPrSxIFYEcg9c9qOYer2F2+awyBgD160qkLISQenFOYqrgAkHH0pssZKk9+o5pF7A5ODzk9vahXIyATu/u0DBA6gnrTZY32ZRupwT/OqFckdnSP5c5z6VAJGZgACuO3vU8TALsJJGenamuh3AgjHoaQ9e4uC/TIY96l38EdCBUUcodjnjgryCMUpXnAPOM9c59qNi1pqibZhwSBg9TUuAFyAAOmPWoYgyqcjGfU9KkyMZLcGo3ZtFxZFLlHGPu47GkBVC3XcR0AoclpME4GeTSshZeflIPTHWqMZK+xC8IMWchW9CKSCVo2IB9OtTbg4KkDcOmTUTpsUYHzZ+tK5K913L0MuYyucZzj3rQtblxsUDhRjNYkZcAMxGM9MVctp2SQkggEcZOcVhKC3sexh8U9Ezq7O48pg7ccYBzjI/wD11v2WqkYx8ozznsa4W1uCsYOSQPU1sWFwJ5IwH2HPXdgfnWLSlGy0PfhV9pHl/wCHPRNH1W3yYnLeYTypQ4I9c0zUtOjuctAgAHQL/OsDTr+KJAElLucgySHGD7H9K6LS9TiEyRgtvPQgdfX6VhKmjspx5otTWvmcldWuGIH3VOCfesq5strEjJ64Ar0XUtGd4GkCZXPUc4z0rm57FotuVznIORjJHcCnypNHL7JtNHFXNq/zZABB7VRngIVckF+nAxiusvLYbiCuD3H/ANesa5sdhOR8mfvAYq1Ll1RwVqFnypmIsgUgbSOcAjtUoYhiOAc8e/vU1xZocOMnntzUYkUNkg4BwCecV0ppq7PLqU3TbUmTW8rI7Y3YBAA9fetawvGExJ3Lk5A4rGklKyA9ARySelSR3JlUEZyPU9KtS7IINXtqd/pOtPHGFlkKjIBdOo56j/69TXkttqWsXNwUBWRud2D9B/8AWrikvwIACWA7kA5Fa+jX6CbdIu4EZAPY+tJqG7R38qmrSRf1vwkZ0+0wIcfeI3ZOAOmOwrjJ4GhZQ6FWIxhhg/SvX/DeuWtxKIpI3dCMAkcZB6VmeNvC0L3byW0DIV+YM68nPUenFRZJHLUpqGx5gYnDZIwMZB9aIi244JyTjBrSurCWGciSJgOvI7elUlgKYJducnae3tScOZXsaRfLq1cQqcgEcnByKuW8gUsB0J5z2NVZGYAfLkcZIpySBTggAKc565qLpKxvSxDpSdtLloSEupIbGcDPY1p27RqQXUkDqMdDWNHOWAOQBnj3qzDdIMxnjccnBPesZR6xZ6VOred5NM0nnz8gJCk7evGf896jyU+QceueaqkGJwAWxxwTmrduFk2DoSdvJ7/0rO1/iZ6dB6uKKl3pj3K7wC0YHJI6Htz61nx77K4BY7QOBwDn2Oa6WKUKSpHHpmsvXLQMu4DPcc4ranJ0/Q8zH4J1IuaX3FtmN9ArIrHHBJGKpT2TbyrEkjtTdHuQhVJifKJ+YKcH6ZrWnCSgEOSSeR1IXtz3NbynyvY+Q5eWVkjOsS5t3TkbSVORzx14qvGglmkUkjYBkt3+h7mrttCY7xS5CAgqTnOAfbuadqFj5UgDZCEEqw4yPUD0q6lpK6R2U7p6O5lsDuOOVBwCO9WYY96kg4I75qu6mDABPPQnvTt5whUbRjLKe5rjt3R7lBt2uWjOT1A46gCnKTklSASCQSKhSQOdwHJGSMflTgxJLMQqAcYPWpc9bJHbKFT7LTHsrzYJUAgAkg4+vFWoZAAAcEEflVYSeYvXAIx9aaYTBhs7s9iaPUyalTd7X7l5w4QbQRGSDnOP/wBdKXYuj5xt6ADofWokYXEO3Lbwc5BwAPSlMhjGDgntU7u4J67DpZADyFJB6g5pXBdAUBxkA57GkYDYCAQT1wKsRowPGHHcY6j1xWkZXWiMnOcm7qyEghIXBJAY5x157DParttCXjYDg8jAPX3qrAjbiUchm5+laNvAwwSArFeQBjJ9a2SaV2c7SgruRTkMm4qMdAOTwayLpiOV4zyDWzOoGQFAyM5A/M1i3GCzDB46DOKq8e5yTlz6FB5GRy4G45xgVWnMkhBzjJ5IHarUoIXPBb2FQbm288sByfWqUetzKyWjKkqYwcEg8BiOaiKEYBBOT3OcVaZ/nyPmyc89BTbcvJOgSIuxkCkjtnvVxjfqctRI6jwToA1C9UBAWJCliQAPx7da9f0HQVgAJALglck5AHr71i+CtHFtp0DyuVct85ROAD7dyfrXoel2q7CsaBF4yCcZPrWVSoloi6VOUtnoR29ukcoBQnng7eDXQ2MuSApACnBGP0qukS+Qkb4zGOO2T3NaNlCYcygOYiNpYKCBms3rbU7YU4x0erL8Ue/BJKjHJUZI+grRtY3jKs4IYdGI5BqkNqBfLcuCM8jBHtT5rtgoT+Lv0IHpzW/K5a32IlT5paI1omMUpckBGwOSOD34q3c6jEdgTIOduMGudiZznkkelSqzN/eHatrq2u4TiqTUd0ac1wHYAgEZ6Gqd7Oq4xgjHOKVYyjE7mZmAJyagmjEaE4AGTwDznvx+NQ+WK1IjCDdylN+9Q8gfWse5JweQD2Gelat2di5AIHYE1hXky5PK57KOtc7lzKyOpXjZPbyMmYshPG3LFiB71RuLgNIQQyqD371NfSOp3E/L3Oec1lvOWJ5BDdMjkGuRwTeu57NNRSTa1Yl+UkzjgE8Y6isxiQCwUAYxyc496s3CvuJJGB2Pes2bcUClxlucrwCK5pRjHWTOl8l7IrTs3PGUzgHHWqssJTcqgBCQRjr+dOu96si7vkyOh/rUElwQoPJyTnA6Cs3yNal01JO1xjgkZaRge0eOMetVnVkyQSCOCw7++KlV/Nk4HA55NMuLnKgZIB6gDrSjLkdoobv9plRwVGckhh34qjNGwcE5K5yWAq7OSZCWOScc5qtcphDtIBPcit05P4kJxsiCOdQpAwQehHpViCYEOHwQ3IOOB7VmY8piCBg4bFTfaNsWM/KRWd76XOKcopXJrq4VUyTkk4HfFc9rd6QrYABxwBV+5nUxFQcHPHOOa5TVLlncgsR7eorso0+Z6nmV6/u2WpTLlmYtkjPQCoCNrbQNseM5BzjNORiznDAZGORSAkLjJyD6dRXpKJ4dS8thoBDbs5HT60jMHOMYFO+X7jNjHOTxmkAUMe4zxmqsjnsOfABAyCcYINNjPJ64HU0uRuxkYXqKjcbckZ5PQUWLulqEqEnIGFHU9jSHGRgk7ew703aWxk8g9BnmnhQuACQTyfb2pox+LVDQGOcduuTS+UqqGHbv60skfygBue+DTPMCKUIJPYZ709Ogl2kRZPJxyeopuwswPHTGcdqkcvGCR+PvUZcgZ6HPc9KpaGMt7DigiGOpHQ5p8X3uQMH0qN5C+3IGc+tSQHa/OME0ghua1qwUjJwMdD69q17RWY9Pc57e1ZEJCxhuSCe5rRsJjv2FwykEhvWsrc2h9ngKyg0ubQ0nYKMH5jxUByrElSMYBBzipY0feS4IQ8gnvRckKqEAsAeADURa7n1U588b2sTabdGKbIwEJ6YNdI+biBZSVwPmKjt+Hc/SuPiUoxIOAp5Ge9bmn3LXMK7/AJAMgZPXHcDqPSujeOjOvAYj2T5Zvc6CD/VnoCR97+VPBypGcdM+lVbKRTEcAglhkk5xxUpX5CASVJ3DnoelZOUmtdT6ynLm2WgxlMnzoSSORg4zip7eZlJyCSw53Hp7VCm3a6kgEHAOf1psW5pCMkhcAkDpmpb5ug43UveNGWUsChOVxgE9qitpjbhYwARkDAOPxojK/MjDJUDOeefSo5mdyCMAnr6gDpRe2p1KT0kbEUoDsoO/A5wMiu68LazezbpjOxhsAsjBxnKE4O0ewPQc15nbXTxAA8ZIBJNblhqctvkAlCwKsM8EehrV804+R2Tm60UoLVH0H4p0SLxb4RN9GyXc+mRrvnhyN6NgDIPXHbPNePpoN3aaiEniNtLGwIzxj0+mf616P8GtfS4s7rTZZN8DQurRsceYApAHvgkVkXNrLNrUGnXcE8NwsgeaS4Xl4xwNvqMgAHjp7Vw05SoQm6nQ8aGJqUMS6FKV+bodT8NrOa4sha3u77BHK8iW74GxieSB6k4zXopgt1UglUwpKq5wDgdM1zel3FtZRb5ZPslouGcAZ2HoW5/UZq7qWt6Vq/w4vb6y1S2m1drvyIrRjhwFkwJE7lWGc5HH5GvmfY1Mzm61Z2gh4nELBtKC1ZL8RtGl8K+GdE1q0ddXstdgZ4VQYeFwRlSAMYBJAPfB6V5tHPrtk0LS2D3YlcAwjG5PUMP65r0bwzpJ1SCy0+a9UWqzDMkjtthB6lUzjAPYY65NYnxE1y5+F3iBrJPKu43UtDdwybo2AxkjHTqOvelGhRqyUaVG8e7OijPEUW4urzTeyaMT+0klVyCYmR/LZWGCG7jHp/OuA+JenQabqMN/bYW1vUClVHCyDgg/Xk8cVuWuq33iKO51dIGltkl8u6lRgAjkDaCD7YxgUvjwQzeBoGA+e1umkeQjja6qAM+uQfzrfCRlgsT7HaL/AK0PXjWkoqpJWkt0jzDAkEahsCNdvT37+pqCCY2l9AwTMW75uOnv7UisUY7zwDg80XB3QHAGCQCWPSvqZ++rL8z2ZPnj6mvqusRQ7XiVQdn3to5B7E+tSalqE+oeDLkAApAUlAyAwIOOO55IrmxIjAwXBBjYf6wDp+FaOhyGS0lspXEcUnyhlOcAdOv4V5MoSpyjO2q77nyuJdSlPlcdH9xhRXjtJgkgHkjpj2rQicLJv5xgDOemayb+1m0y8MMoIZRnJGAcH+tSi7JHy9SQdoNevdS1O/D1ly6tG6J9ykYAJ44/nTXy+BuAAGAABzn1NUI5R2J3d/apjMeDnPrjtWsa7W7PZVWDW9ywW3RlCSCAAMCmMoXkDJzkUQuJNin5WbIGe+PftUckhycEnacfWnKbfvMmdnuSScKNrhgeSMHKnsCf1qvyoYZzwCBjr+NTLKBGDg7gMAehppmAbcF2sRyq5qE1cz5YzdlubngnXRpepvESQLhTgHoCBxz0z/nivSba/M8xD7d4PIJ6fhXjKDDI7hhg7gQcV3/hy/W9sgdvltHhWUEk+1feZJjYRi6a3P574/yJOX12mr9GN+Kd3zpwCZDuQCxyQQpP6AGuEf5o8nDDGRk9a63x1GhgjJjdZATtLZByB1wegrjBdeYrKcAdDxjPtivBzjmliL9D7Pw8UFlvJFW1JPNaQ8gHJBO0/wCeKtf6tcZ4J4YHr68daoQOFfc2QGGQCOtW3dHIYrnAHU9cdBXha203P1mEuV2f4FiMmZhzkADIx0/GiVVWQ5JJwOnNRrIRgEMgz90nHPpQXBcnGwnjaeBnmrVSS0uX7SO7Y1mAQEnA7A0kwIA252gcmmSK6qu9d4IzlTnFRnIUsOnBwT2pyqO/vMXtopbkpkC4HJPUN1H0qKaTLBgDgdBnNR7x0HXPamGRjkkFSTgA4OBWM5wa0OeWKUtx09wGjOeR+dVvMLg5OEyF5NKTsYAjk9D1prAMGJIJ7DHes+a+pzTqtL3QkLMpIbcw4z9KjfcwBIwT1z2pNrMFKEAkgEkdvSrS2pZcBg+T0YHj2q+bmtZGHMpP3vxKa2gXnPzEcH1NSSRttxgZHOemauyWJECEZwDxnI5qlI5JRZMEKMHB6nPXNO7i9jKdSFO7drIuajZJZWwlSVJYZFBG3qpPUY9q5261S2QlTMgYgjaSAfy616z8IvhnJ45lOoXZB0aFslTkedjjAPXGe4/pXq2s/Cvwtq1q+mz6VavGwB3hcuvXGG6/UUoU5zbajc/McfxS4VZQpK6XVnyG0RYEqMgjPA61NNiEIB0XGAPet/xx4HPgDXZNGNw0kIImtZCeTET90+uOn5Vy0jySypDGN85bAQ8ZP61nKmoPV2OrD5pDEYf2rdmPub0hwvKAcHnr71WTfqU7ohZ3wflWu5h+GbXNms+oSNDOcEQIAQQR1J6965u08M3eheLoLdMyW5YvFOeMY4J/WqSjbU8KrnjqXi9juNAuj4c0WCNDj5VGFHKk/wBf8alGlXGr2T3BQBAScuxySOenXn16VBfvLd39tbxACNRtfap5xzmune7Sx0V1A2SgBUXruHuTXs4WqqMOWHxM/OcwSxNVtP3UcPLpY1LTLi2KMXA3hM9COf6VzUgF1byF0UhWGCRnOO4rudElRdRklBMZIO7B68Y7/wAq5q9R/t1yk8apzuUI2QQa2xNDkfPZnLhKntrRno0VtGUXE/lF2geVTtZCBtYDjmrUyyPGsUgLyICDtXqB3rP0SInWII0jyQxbLHoccdfxre1uL7LKl1kEBgzLng+30rnjWSdrm1She+o/StMgvrF7dZGhliG4MTjPtz1P0rj/ABTDJawyxuxZQc5z1xXTazC0MIv7RikTtkqrH5Djp7Vxmu3r6laFiQSnAweTnqf0rSrKTpaS36E4Sgo1kpvla/E5h13SnBHUYFX7dW2gZyDnnHcVmjHn4YFTjJOK0rJy4RQcDJIVhwK+fatsfpmBneaizVswQhUjJ65PFQTv5j45BB/Kp1ciNiOT7cVTlkyw3PgmsZOyPspSSgl2LFirNNy2MHnnpXS26DZkgH2zWBptsJBuLkEjIA/nW7BFgkbzjuyjP4jNa0o21OjD8zV+n4iXBWM8tkZ4HqazLggsCOOcnjv9Ksyly4LHIbJwByOf8mo4bdpCQgySMgseta1KkYqzZjiJOV1axo6NLLJDiQKWDYGOhH0rYNuqlRnLH0FUtNsWiAGcMQA3PFbkVuPLOTgjjmvGm4yu7nyU3KpUcX0IYLUHIGcjGQcc+4rStoQhdjkjhSAM4H9aLSNEYsQSQBluuaseY+5QARuIyCcYrzPdlK1txSsvsjTbMCMMQM5HoasLbJGGJUBzjJxycVKkJBUNyCOSB0qVQM4wWz70nCNO+pi5S2K6QmXLLtCk8BWz+dTwWoVhufhex7/WljiCZRQqEnK7uACe/wD9ercCZA24bBOeOv8A9asldtM0cbbvQjTT1jZmDkNwwxzk/XtSGIsCCDnHUDOa0I8bgCRz0zUi24SUgkA9tpqueUna9kjPnbdrmP8AYUkIDxKCBuDZPX6etUbuzdFJAwCewrozbZc7Rgeq024s9yY744FTCcqbb3C7va5wk9tJk5QEKevcVVK/OOqDoSQDj3HauxudMMQI+8xOSMZHtz/SsC+stpdFDKc/MR1H4VtDE8+ktCKjg10MZ2XzMnr0+uKSI/OSvBHIHoajkJhd2JOG6YHSohcBCSOvrWqvvHU5HsPL7nGRgjg4qJ/mYjJzkc5xgUqyiRMgjIOG74NQO7KAEIOTk5HautO8dUZqTqLzJZSFJAzgc8nP4Vn3ZHJ2sR0GMcGpC2/PzlQTyOnI4xTLhiyAKCRjANawd+hxTlBaSRVl2hGOAMjHHes1pVE7OSMjoDVy4ZzGFCj3qpDGLhipBBHBz/KuqPKld6HVgKCrVU6W/mWrfXYElAJAAByfQ1rw6pDLF8rhlOA2eOc9D+VcdqehNHGHtt2ScEAVii8ubKTLFgVxwT0rshNO2tz66eb4rLXyYindPqtj1jzg4XBxgAAg/wCFW4ssgAwFJyQBXDeHNae9wHcAZxkiuts7jK8k55+X0raLjJtNWPusvx9PFUVOKWpoOg2HrwOADjP41EZHJCjLEdCf5VGxcEHtnv39qVZgAq5yAeARg/WhxVj1XNv4dh7zlmwR8uOQaWNQMk8ZpjsFYnPHYYqvdXnlxkbtqkgnA5PoPpUxglrLUPaKCuye5nVGGw5XFU7i6C4KkknAIAzVJrgynOCM9h2p0b4GSy4wOc1g3Bs4qldVNdiwkb3LHJwT2UirCW4dSoHJ4A71hSeKba3l8vIXrnHerMerGdAyMApBIAYEj8KU/wB3uc8cZQlL2dOacvUfq+qjTEZCpDDiuKvPEtyZuCY1ByR/Su3+zx6hEVljD59c1x/inwu1k5ltwxt+mSMkHA447e9aQaaPl+IKeZRp+3w8/dXYLXxQxfErADGfrW1b6ktxnDgg8+uPavOvL2hgSTjgg1Z0/U5LV+HO0fw9PqaylRV+aLPksBxRXpy5MVqu53zaRBe7vMC5boxHSsi98ESFgbfBzyoJAB+p7Utj4hWX5SxB45rp7LURNGACvIxUNKLV3Y+zjhcszmPNypvvezPNbnS7i0Yh4yG7gDp+NU1QsrDBLKcZ9K9aaG3uwRLEsoIIG4dD2rnb7wXHKRJBKysSQV2jB9K0VVrRnyOY8J1aPv4V8y7dTg/OkjUgE8Yzg1s6Pr7QEBxgZ5YHnjpUV9oVxZu+6M5DckVlGFomHOM9Rmtly1FqfAVqGIwdRwqpp+Z6VYeIDcJCQeMc4710tpOJRuBDH1JrxizvpbZ8gEKDyc11Gl+JpWKpvI3dcgcGsalGO6Z2UMZHruep293ghCxbOMknofT6VPFIrSZYAt0zjqK4+z1syugDFSSAcDrW9DMTjL++a8+cIp+7c9rDVJVW43sdBD5UjqMlD05Gef6Us6LvLg4I4zmstJ9hBJyB0wKstITGH3YGehrCcI31OrmpuXK9RTG7tvHQe+KJuThv1qZWCqDwSRxxUVxjGT1P6VErQ3Ztzxgteo1AWcdCOmMUx96KFAIAPUdafDHGVOAVIIOQcZ5pwuFdyRjdzweKzaStdFuSvykLAsp2qMgZwKbFC65IPyEDg9c1LbsEYlsFiMEkf0qViA2F/DtWidO5yT5uffRehSubMyMHBPI5HHFQldhBAwe+avyhw2HG1SMDng8VQkUqAjyBWY8EH+VHXf8AA6Iu/wDw4eaPLlDIGJwykdvaoQ7NHgBcnGT1FGdkhbJCEYA6/jTGiK8o3IPIK+taTSVraGyhJq6RYWHeSQQD1JNSxxJjOGYnAwB096rbymFJ3OTyR2q5aTIkYGQSck8fl+FYylZ66lKlJP3tiWC0BXjkdicnip3jRU2g+WCRlgcE+lHXaUbgjORUqPxyQCP7wqY8t7xQnLRp6leVTI2SSeOv8qrPaAkkjgjHHerzEMoOAOcEU0xsQRgkE7h9BW7g92ZvRNKxz8tkQ77FKgjIye/pjtWdNpjS85BOeAoxiutNkXUlzgHqQP0xVN7YIXKqCCNpyOo9DSTVrLc4p3qbfgcjNprRyjeCoPygMO/b6Ur6VKxIBzx1VsfqK6T7OJ2JGQB1yPSmiz2tweMHOa2VRxXvCVB295WOec3dsQEkIOeSRnI9KemryqxGdwUjK56GtGa1cSnJJGeMjgVWlslXnGWJz0q4cr6Gcqf8rvYmXVlcAA/Xip47xHUAYyehJ6CsdrRkfrg9CKYYHifcXYDO7AqmofZZntG7hsbdxGJiQx3AjBIPTtis+W0DptAUBeCTksRUEN9Ksrg4CgZBJzk+mKsfa0mXBYIWODnjn8aznGUPek7EJ83w2Ma6sywBKke3oKyb21DIQATxgkCu1lt0ktmym8npg9KxLmx2R8BlJO4gjGCeo9K6adWysXPDqa1djhNRtN0YY5DKMYz/ADrEZyzAAEepxiuz1K3ID5UAn07+9c6tmGuDnIBPT0rup1E0fM1MPKU+Wm7jLC3BYORkjue1bkKHKhepOKghV4cBWGOh57VOsuxs8EDpSknI+oy+g8NH3iwrtbqc4wAAef0rPvb4Rk4OAewp93dg7TuwQORXPXN0ZZGxkgdqqFNblZhmCoR5E7st2c3nT5bkE4+ldFYFix3OFCjOW7Y7VydnctHKOmCcY6V0lpcrlQcEEYYY4Ye9VU2sfO4Wo6jvudCpD28hRgxQDJHYnoD71z2pwln+bjituC7KkqyEZAwzdxWTqjjzcg5GO56GogrbHfUalo4/iYs22AFsAdvrWZcs7uPRj27VZvbobijAfX3qqoBYkkgdBXQvM+fryTlyx0RJApkO0DpxgHrW9ZWYjiz2yAT6GqNjamVwV4wMAHvW3Gm0CMgktzx/Os3Loe5luCco+0a0FcgRgYIHTPrWbqZURgkcdMda0JTtyh+6O5rE1C43ZQk46nFTF3ep2Y2rGFLlZQSQ5Jzj2zUyAsDg+/WqnA5GcDk471fsYiwG3J9RWzdtWfIwjzysh1u7bgjE49cVeCCJgSSVJzlRnFPltQ8QVMgLzjNVv3kMZU7ip6jpj2rO6lszulhKlNc1hbiE7XZUyQMjBHNVATIwBAUep/lVgTBgWDHHcMf0pjoxywUgjseKlJHM60npcmtmHnIjDEbEBgPSr7xBFCxDJzn8Op4rFjuXQkOhyOAB/OrcExnVAOSOAc85qWmjmbTdyyVEsZYDAPTccVEIAGypy3+z3ot3dwyuSACVGDj60sMSxlCrfMTzuPapa7msJcht6FqB0+QlARuPOTWxr+tpqB3xKFckA5GOnXgVxqTGMkgMfUEVfikLoo7CsW2laJU6qtoXLmY3VgyPlJQwwy8gAdBn/PSsVoQDk/MSOQ1XeJJQATvPAXPX+lUbpSjsSSCKdP8AvasqlNIrxyhZAhxu9cdKk3mKQkk5xgEHt6VBkKwB575pWyoyo4J7Vry9LGqk4u+xq2sUzxl2O7aKb9tIyBkNjGPSo7bU3trYoB1OCSc1SnuMHIwSTyDS5FJHq0MVOEbuVzUjvnj5WRvpmtGz8SXFuhw5C9dvqfrXNJIWUtnB/LNON04cAENnJJA6gVCpyXU76eYJ/GegW/i6F1CXVqknABZic89vTNWTb6Lq67bYrE5OPKfjBPcGvNkvC2P4R6dauW16Y+Q3PUAHk+9NOUPiVyr0cRtKx2N94RkijcxL5oUA4i+bj1zWHc6HPArDYSOwIwCPUetS2HieezYBJ3U+gOPrWtaeLoroiO5RWweGx1ojNN+8rIurgVJWjZnJPYTK3KnntUUimFgjZAJ/WvQTFpupu0sNykQAx5Tct16/59q57xBpTWpRiu5SdysowKtPXR3OGWXckeZvU5GVGguSSNoIx070sjFiOg9xT72Iu24gnByBj9agDl0JIIx2rTm0PKlTlHRoHBbnOcHoBUasGGDyT3pGBcAgYHtzTQpGCCfbFOLuckkI8JxkEE+tQMxV8e2DVxJBEhPJJpGgSYbwCG6lc8itL9zFxRTuIyEJI69xVYAjHYjjnvV1iADuOR2BqtOmMZA2nkGquZDou5wAvU0pYs55wAPSoUYZIABHr6U4krggE5PbtS0Hctqw6YzxQ0BdWfPTjiqhkYEEcVKLpwAc4wemKC+ZNWAZiQkg5qJ8kE4P41ZWVXQZOSeeKguYzgFGAPcZqrInoQgEru7emKQKWYZ/U0DBUKcjHXHenclRjPI5z2oIHL8hzjPYUm0BSQSc9ajD5IGcY70+PkYJAHrSHcTcw6nIHQGhm+UtjOfelONu0EnnrQcJgkHBPcdKYiMrwBginYCDC5ORjFPdwo6cnvSlNuCME+9A7EQj8snnPoaVF5JJwKeQdvPXPYVGzjIGD6+tAhWIJYrx+FN3Z4xn2pwcg8qCPUd6RCQ4wODwKAGKCCSBnJ/KnYJbL8kdielIT5fUkZPrS+ZjIAJPc4oAkfDJxkEHvULKeD3PanK4bgnB9CKVAWY8Zx2FAAG8teMA56AVIdxXIOFP61FySQOc9MmljYnKEYA9DQA4kDtk9xmm+cwYKMbR096fyAVHrzULgIOQOTxzQBPtLgkcMOoNQbWUkkEmnrIQRk5BpORxn8aAHEsUBPANI4OBgZOe1C4bAOeOtDjZwGJweQe1ADkUogOSPXnOKVjlTgU2Ndq5yeenvTdxEhBOBQBJ5YUDPUjoahl+c4A6dxTw+wEMMnFIH45GAaAEVRkg8Y6VKsYC8Z96aqgcjnuQTStIWUADAx0oAWNfnYA8Y71Im7kKc8dAaZtAUcY9cmlJVGBBxnpg0ASKzLwc8DkijcMkDrikeTOAWGSPyoUHYCBye1KwxVfaxIPJOPpVpcgEkE56N6VTAYkAgjvg1IspGFBwQeeaGrmkWi6i5y2eQMdKkiJKsSDnPIIxVL7Q+cLkg8cVKsjDaDySeeazaZ0Rmk9C3E7dAoHGMdjVhGCyqASQeMVWhZgQDgjOACe1OEhWMgEh85J9OawejO6Gqui8oEbE4J54z2p52ZJABVgAQe/tTI3aRQcAkjA7U3LAkHgjng9PxpOzRtyNu6erL0bgsDyOemcVIJzkqeD64qqhfzFAyVbv2FSQD94RKxAJJHfFRFcrujrSklqyWMB8kgbwflJHf61YBJzkEZ4yDmoGV84BYgnIxxirIKqoZ8Bs4JPf0FaXbBWgtdxFd5QSxYk/KM9eKZuO9+QUz0PYVMcGTJU8dgcYNIYNxLgDBPUDvQ10ehHOpeRA8Il+bGCD1qOSEuMp2OSQelW3yiqOQSeeM59qjAIUiM4wSDzk0veWxPJd3Rnm2JxhSQOMDpk1DJEYyTjdkHr2q7K7IuM/MeQCcZNVZd2QGJAPU1dtL2MXCV9jlfOLBDnGOoNLNIDnGMEA9OtRjhsFQBnAp7A8HAAzjg5xXUfPbiKh9gccZFK2VIwBk+lSIUZMMSXA7f409gCgYHGAPvcUCK3JwcZFKXKnBAB+tTZTd7+lRyRjeM4OBwSaAsBZ2YDH/wBenMNjEYwen0qJ8k8HgdKmikUxhdoJxyTSFYZEA7Er2HXPU0pCZyxBA6+1SfZjgbScnknNQrHsk4GV70x6D9qlSwbIzx7imKuSNzduO1OyBwCoBPAzzTGGwk5OD1oC5PKCoGDyOCelQJKfMAP4k96lBD++R0pogPLYx6Z9KdhFwXAaMhsHA6N6elKAsinBO3oTmqAUIx3NjA4qaIllBOcGkOyJXh27nQgqMHnvmmBSFBxkH0qQTELsGevbtS+WAwBOB396AuV1mMb5IGOwNWVnUoBgg+9RFFV+cEY7VG3LZJ49u1OxPUmmdETng4wCKZuKoeM8daNqP1JPvin7QxBUbU6Yz1p2BEETFSMgDjAzSl8PyRjqBU6wAsCSBk4APeoLiL5sEDOc4FPSwXJElbcDjBXpUiFsklwOeuKrxZDhicEdATUhi38jIxSSFoWWt/OGScjuar3CmH7vIH8WOKmSUr8vUEdqneNJEBL4PcDmlYaM+2+diCM8c0rIVJ4OB39akB8tyQpHqQKY5JBJJ+hNFna5VxobOWGeOxp6yl2AbHTH1pq4UZ25LDt2pqEAknqKVuo1oWIcjPADegPFMfO4A9z+VNWVwSRnaeDx+lOjIbJGcA96nXqbKV1YH2OQCMEccGlkRVQYY5wck80nlhzk5HoaV8RqFByPUmkNJW1GxOYlI4Ixz70gfYxwvPYjvUiwgjO4k9SB0pF+Zvu/MOR70asVmlcRiVj4IY55yOgoUbstj8KVhvY4BGPWmGUoeFPvS1BNdRzttIOQPQEUoCn72BSHccnGfajBlx2OMGmUn5DGOGA7HpUpJXouce1MEZXG0E4NSSkJHkDBJ6UBa6G+Xvy54IHrT1BdBkY9M01FMhyRhT+tOjBJCuMehNCVxJajsAAkYJHGelRbyWA2jjqfWpTAGUZOGz2pPLEakAAEnI9qpFuLtewqbBww5OenahioXKjOKTyG+8WGPTHWnhDyVyPTIxmmmDeiIDlsE4yOnNIBIcp90D071M0W9NxPGf1pkkhVCQAT25qdSYpX1Jg4WM78A8YzyDSEBcL0yOADTVbIwRnJ49qJFO7kdB+VL3rXNUkyR0VuRwFHJz/KkRicc8AdxSRkBckHBA5I6U5ZNxIGDUq/c0sna1kM4PQDIPX1pzZC5K5BHbmlRd7Hpn+dD5Bwemefp6U1chplaQ7E4BwDnGKWO5cMARj3x2qbGcgcj3qOQZGAoI/rVXMk3HVMnjndMEHJB9etaMGobMAAjnBNYsbFcK3QnINWUVMgqRkntWMoJ7npUK7i1Z6nT2l+FOc4P866LS9UIKjII7kjkfjXBxSNG2HxhuQQc5/DtWvazEhQD8x7j1/pWL93Sx9HRxFSa6Hr+g68nlAISrA4DK2Cc96ivdJF6kjxSfdJYqRkDjPH1rgLLUn4TJQ9N47+4rttA1c2YhJnZwB8yyAEOOh4rntbW536T+zr6nO3+lSJEMjgg/MRWRc2RlRhGBkcctivSrqFdWjciMNCTxhsbeeMY9enpXNaxoc1mwPkNGhYgqwyR6c0Ly1OecYN++7M4Oe1ABBzkVmyxhSUKk4PBFdddW6rIdw4xt9eTWZdaaEdgg4z2GacJW0aOWrRhK1nc5xwVGCmQOh60xMqTkjJ6D1Fas1iYjjJ5PANVZrUseOSo27q1Ur7HmzoSjrciVy2Bu4z6Vfhufs7DnjhefT61nOpTCAjIPPFPZwAAwJHcYzWl2tznaTfvM6i1vZYAWQYAIyCeOv9a6rS9dErAT/vkx91ieB+FeeWlznPzHn1PWtK31EwZBJB75Gfwqos29y2sj0a78Mx+JdMiMcu2Ut5kTADgdMiuBvtCUzSquY5ImKkAjDkdxnkZ64ra0Txk+mtA0f8HCk87PpUGq3q6tfGc4HOSwGOTWLpcjunuatXaaRyT2zpsQgl1OCc+lMeF42cuQVY5AUdDXexeEYrpHlErLMTgqF5JrCvtBe1uZBKGAB24x0x/WhT1smS6cm9dDnk/eqo2cr05/WkwyygngAYJzk5+lW3iEb4XgsOvXIqpOdxwOzcn9cU3B7s1V7ehdjnRxsBw+CcHqcd6fbT5CK/DDjIPU/SqqOGj3kkv0yfSn2kqiWUtHwAAsg7iojdPU9CnVaaa2NeV9ijAO7OOuKhuXMsKoRjcOQT0pIH+0Rq4B9cNxj2rQgtkChi2G6jd2NRKcnpoeyq3NHlT0OZmH2ZgAOOvHatbRLkSAROA55YEnGR/Wrl5p8FxEcEibHIAGPzrn3L2c+xiyEH73pXTSqKWjPj8bQnSfOo6G3cR+TcHaFBB5Xv+Nb1vDFqem5MYN3HHtEg5yD1BH+FZS3S6hCGcl3wArcHgDAye/aptKuJ9Ku1bOwMSGwcnBH5cVqpS16nk05Wfvo5/UITA3lyHOGK8DOG7fTionXbjHII9O1dNrmjWlxA8lvhgfmYKSCWPf0PNc/DA0+R8uUOTzyRXP78uh6tGq7pdCtvAYbX74bPUelWmdmUAAEAcnNVmiLOQSBjkcVLZy4i5B2seh5xWSjZ+8e7SUbrmZNHKIkZQgPpz3pBIGCl2YH2pjk5LL27Co/vkYHykcDFaKnzajruNnZlqKNwxKvhQOQSBnnAqzHKAThCSB6du9QQsEAyAewB5/GljQchnLkHPORgf/WrNRu72OO7ppJMnSUhueIweEAxj1P1NWEdt/zEFCPlGOlRW7mZSXCnc3GDirLKGQgg4HXPpVpqBtKnUaT6MntIgVIByQM5Y4z7VO+9WWQHBYZIbnjGCMdPyqtbguu0Ko5HDDP4VckU7R24wAKqMtbnJNpR5TPuH3bgpxxgAVQuCjKEUrkDlV7VauPvgAHryKrzRjAIHLDOOlbtW2OJzs+axlTONw2HgZBXrmqbzMgZXBR1O0g9q0LyAJtIQEZ9fXsap3kIRVYHOAOCc5xS33POlUd7xKzExuTw6+pPWuw+Hvh9ru5V5kDIG5bGTjtXM2NqLu7gUMwLHlQoP+RXufgPw8RZiRE43BZZAMZ9MA/yrWMFa9hqHPqzrtJsba2tYxGDvAw6kYA9CD3PrWzbRhM4XJPQ54qG3t3t5pI4iWQnIAGenfJ56VMjFdmex5z3FcrdpWW34nZTWlmrF37NuZSwBzyMjNTJevCGQbk3DDAfyNZ635CvE/7zkMqkkdO30qRbkbwcqMHkH1pylHa50OjdWaNGG5IYAH6e1WEIZtxAJIxg1mxvuckkKc8DFWkYgjJBNZqN07u6C3LozSg6gd/rirqvGcZAznrisdWBwRwT71dhkK4yCDnjngj6VouaNlbQtyTVmjRXbgjGccgA1VunVSePmx1A5xU8RTJYDBIyeaqySRS+aHQMAPlLDv3+lN8t7dTFRd/ddmZV07TPw2AvUAdeOlYd4Bn53CAK2Tjqew9q375/KTgZIOQAawb9icsDlT1UjkH61nNNKzOmKlN7nP38iXECKFYHAILLj9e9YtyfJBIb5/WtqVdzNuJHoRXP6imZSADyeDmuGPOndP8AM9CjBwejIZJ523RkLs4JOeapXKlgpDAYOTnvRJKBjJBA4+tQXMqupZjwOdvrRpUbslc9aMuV2TKMkhZ3+YuMYK+lRNKR2GPTOMU7z8Tk43Z6KOwqB3YuzLztOORgVytNPQl1Wu41nG8MpwAOef6VHLMZOCcEdCKjjbynYlCqk8gkZDHtSNMF4CEgk49qq8+YlTUt9/lcZNKCuMYxxkDr+NQMh2cHcCAfm5II9KmmUshHAHfB/SqxkKgKeg5GePxFa8tXsc9SbqaP5GfcfJIcvwD2GcVGuXJDZ4HHOKfdMGc5JJJ4x3qhczeQpfknGDz1A7V1Rp6I8mqoJ2sVNVvDa5YFS+No47HtXNzyebIHccgVYvpxNNlM4/usc4qA7SOQD6cV3U1Y8OrO7aTBgrrgYx6imlgqk5yOmKjdwQCuQc9qfHmNfmGTnpWhzKVxpQkgYOOuaUg4BJ5HSl3hQSBz6GgyAAg/xcA46VRNle7GgCVc9V9KcB0AOB6GkRhGSMDHrTpWVQCuAAeSO9MaUUrjXUgjB5FNcHIYHGewNMaUkgDpngU/crEZJx0zRYltPYiycZx35JpHJJBxg46mpcKzkZZs9MU1lTeM84GenSkjPla1Gliy5PJprtjG4YBHOBScEEqSRnrnpTGJZeOQT0pkt9xWG6POcHtUkWABnkA+lREHGScgdQaEbphRgn8qbVyVvojZjIEKkfUYqxazFWDDBBwKqwEhRjGOMirgCLFxz6jFYPfQ+pwmiVtDWinVVCkhuMjmpGlV9oAGSAT9Kz4bsOoHGDjn6e9aMcqEhti8YxjjFZpvoz6yhP20HdkM6qkgKjB9s1Nps5SbaDjI+83b2pu+NUIwAzA9DjBqt57QTEhMYxzn1rZPQi7oyUzrIJUMYI4f61bSQBcswIXnIOcVj2syywAqGUqeeOuavQNnarhyGHJGKbcXsz7PC4n2kFoXQ6SojnAJJAA9u/40+LLOQMFR0PTqf1rPchSADg471ZtiSTzkqOcmh6aLY74yTna5bEQYk4xjGP8AGpoymSxOQOP/AK1VlfLHt2z604MeQSD/ALveo5ktLHdGHNohVYgkHOCSQfSrVvK+SoJIzkAd/U1XVwMYAJxxTVYIcOCVOeAcVopKANRidFYam9lsVLmWFAeCpxgnuPU1614P1e71+3bUdVuZ7ueMi2jllwSUGSASABgc44rwk3O103gjZyBn/CvV/B92lpotqsfHm5kyCTkeh/HPPvXjZtWn9W5UwgoOpzJHY+PNQNt4fiWNWKXDFHwwyQME/gMisPwJeR302yKRhDEoDEEHLE8AdO3bJ/wh8btc6r4et5LQuxglZmi28FSACc+g/wAOtZXwt1MW93LC8YDNMMHkYxxz61xU1z4P2cepgpyc2nrY7n4h6yljaw2UsvlBozuRSQSTgjOOnFeVXviC8vNHj0x5ybKMkxRYA25PJz1JPck16p8bNVsoLrVtMFijz30cF3bXRBDIu1chT0xkEH27eniIuSrHooBznPSvdwkJYeiqcXY7stl9ZTnVjaz3Oi8N6Xq15aXNxZLL9kQKZx5hCcNwcdCeK9A1iw/tLwzrEbAPE8IdiRwCGUgD8eK4rw7ql9a+H5tDVR9h1CZLkbh1IOCUPoehHfFekGIRaLdlm+QRDcpB5G5cj8Ov4dq8rMEpVqbTu0ddao1CVkmvLc8GlnClwSCynaxUYI/D+lMDCTI5Ixxk4zVrWLGGPVr2JJllzIWSRRwwOPyFZUe7eAxwoJBGcE+n9K9fn5Va524aq+Rc3VFuWAt0AIxj0qtBdtZzFSqtG/B38AehH/16sxSl1AOM461HdRJIhx0I5oqt1ILT/Mdegq8Ni/dmDXA8Ujfv1AKSEHgAYGD+lcnc+bZ3j206GJ0wQCeo7GrlxcSoBjOYzmM5PA/Cs/UtWl1Jo5JyZZQNvmMOcDoPoKwgpLfU+PrQnQlZRt6mlb3YOzkvgYBYdfxq8kpOCcgA4IxXP2103G7Ge5wBitNGVwjEsCBwQT/KumEHJcyPeoYhqKizS88EleCpGMjt70jTgcgYOMcn9agE+0nbggddxxTJT5gJHU8hfbvWsnKUbM6pVG1qTeb8rvuOACcAfzqWGVgA4GQRnA7jrVF8xIuMjeNpA/iHp9Kcbho5lEoY8BSAOQBwOfap7aGKmlujQMqtGAAGPUsO4xVvw3r76HqqT4YxNhZFTkuvb+dY32lHkIBBAOMjvUomVctk8cgDtg9a7aNb2M+ZROTHYOhmFGVGcdGdl478QpqQiRATn7zMeRxjB+lcTuDMR+oPWrE7ln4cOM5BXkH86ry4fA5U5GavFV51nzuNjiybK6OTUPZUloKW5yAcAYO4559RU0TjAIOT1IPGKg8tNhAcnBGWxg8849KjOxVYKST6EdRXm82p9NGTeqNBJ0IGVAAOQfSpHAYc4ZSeAxzis6I5OBjIHft7VOZ8sAAORyw/lWita7ZspaXLbS/dAACgYIA4NRzsrDAHGeQPSmxsikDOQRyO4/Gm+Xs3bWJycgH+VDT6O5XPe3ugQcEKQcHgkdqhlU7SykSHAxjjFTMCWGD83QDHGakggkkDkFNinaz5Aw3pjtxSTjHdJnDWlTpvmbtcoRIRKqsMMwJwB+tK0IlRiCCuMnnqM9q7HwLaaPD4ltH191TTI8tLvGd4GPl47Hkce1aJj8Ia/wCM7xbSR7LRPNJjiYAFVKjAz65zQubm+HQ8apj6dKdndrujgIosyqACT0AzXV+G11TSvE0llokcN9eSwMvlSjfEVYc59OPyNZkPhzVJvElzpNhaSalc7maCC1Ad3QDJIB5OBycZ6V9D/sqeDLf+xNQ1+9iV9SkuzAODhFUDCksB0PJ/qMGtI8rlyx3/AK6HymfZxHC0b09XLp/mjxXX/g58QNJsVnOlW8sHl7hDBcF2OOpAx+HJry6/uX+w3shjlgngVgVdCCjgE4YHoeDX334q8YWum6m9kVBuS+1gBtXJOMZ6Yr5b/aU8ExeG/GWnapbIsFhq8LLMBgqZeMDPbIz1rSVCpSjzTejPzzB59ia1T2LldP8AA9g+CFtbWHwg0Eri4aezV2fGQCVGP5dDXH3Wt3X9vOTIUJlJAAOAM9Pbp2pP2aPHNsfC1x4UuiBe2D/uc8ERnpz3H+FdXqvhyzTUXuViUyZ+6T1+tezhJwoU26i3R8dm2Fryr2jLqeKftLX8WqeIPDTksZIdOZQAgHmLv4II68kj8Kx/APhlbeKXVLpVDjayhsZC/j71u/FfwzLr3jW01UlUihjEUkSngAdMf1+tYWsXvn3kdtbFhAVCFc454z07V5cKccTUaVrI7niZYaiorr+Ja13xg11cSw2xUlRyc4Ga0tPv49RhiVgC0QGeOme9Vrvw9ZaLpYW5iVrp0ByRnII4rK8HLP8AbpSFMkBBBGTkgDNemsPRlS5n08jz/rco1OWSvcl0Rmk8Q3SSglI2KgKRycZB+lWfEmpL8sWGVyQoXHJ9qxItTj0zW7l3jIBYqVUZAPXBxyDirekOdc1gMxBijbdkjkD+RxWKcYVOfyCUlKDj3FMEulXUTYBZirFJAeCeoPpVXUbESeJZpCq+SFICoehPcfyrV8YyGG8hKodpbGRzj0zWVulTVkchimFZh2P416cqkqlG+mp58PdqKL6Mxdg0zVVlcsck7RgDJ9atWPiaDxDc3Np5YzGuQzZG8emD9O1WfFNnBdXSzxZV43LKykgfhXndjdHTvFEbISiCTbgngg9j6nPOa+b5nBtH1sE5x5Edp/akdvaXFjJuKA7ip56dveuXd44nnACujZCgjpxWtrMSX169zEiI8p3EAkAt3Nc7eI8Ebs4WNgeAjZzWznT5brc54053UWrmWsRyeDt9W5rQtEUFcIBtG0kH9az7cEtgfKCc/nW1YR7lXaMc8nNeLUcpS0R+lZfSSUbLUlYnZwOO5qg0QnbtkevXHr71ZvhJEmwtg5JABBBHrVe2izIrc5Pp3rGSezZ7FafO+VRNvSoCkYJyOOB61qMGhGOT7darWW4cHaSR0HGKvojORjIYcgfSuqE/ZRuj0YVKdCKV9bFaWMzFSQd4HQ9x/gKvWlp5aIQuTjn3qeys8gM5J5OOOma0hAkRBI5PQkV5datKo7XPBxeKnUdo7CRpnacAMBxz2q2rK3ORkdaYqhjgcVO0YKqevPQcZFcErx63PNV170mPGFcBSjKcElAflPofep1IHIYOcZyD2qmsuZCgBDnnipSQjgEDI6EdqyUm3zJHPzJSvAsR3RDABh15J7fjUkF0BIAEwCSSRx+NQRQIVLEnPpjr+FWA3lBQBknqDXPyyvzt7itJe9fUne5BIDcAjqx4zUiXIKgxggqO/rVZk87IYDAz2601GZH5BIwOCelaSnFKzs2XzJpmtp86SlxNMIyBuUkZyfT2q7FKjuQD36jv71gIQJN2GP0FW47vysEZAzySKUrytsY3b0R0sEYVNyEhgNpyf1pdqHCgZK9S3eufXVAsoUl9h53AjjHQe9adtfIUJzyxLEk9PaoqNW5UjSMXy6rULu2MZ3AE57Vg6jZ8s5BA7iupluDNDnLEY4zzisi5iG0q8iS57AYx7H3qFGC0asYRTTu1c4fULNZFyORjg561z7x+WcEDPtXb39sFydmQBngZ471y14qhjsjYBjkEfzr0KMnFamdS0tkZpT5sq+B3A5yKhUsoGRwBwB2p7nqhO0AjGO9QNIUY7QGOPyrv5bq+h5tVJPUsAr93jOepHWoZwFjJyQ3QEdxQMyE4B6dfWomYsoQvlQOnXpUwjHqzmvd3sZ9zKY14DEkcBsc++arwS7dxyCSOcfSnajMIULDk445rlRqk0N0zqQCDuIUYB/CuxQU46HfgcZTwdb2kztIrhdpZT0Ge9U9R0+K+XcACxGSfWsq11sOuDgEnP3v6Vs210ssWVb24oV4eR99QxdDMqbjLVMztFt/sV8YMHk8FR1rq0k8t8hgydQO4+tc980dwsp4KnirgvclMnvzT5+Z81jrwFOGCTp9Oh0dpOHDZwAOCx/lUglEeWIBU9KxIrsJFgEkZzim3OoOxBXkd661WlKNme+sYrWf5GrLfIM4PJORg8iqDO0kgdmOwjgAZzWdLcxIpklYAn0PNNs9Zt7h9m8qp4Hpmicm/iRyVMdTk+Sc0m+l9TWR0YFVBJB460xdLe4yd5VgD8oPStKwiCRls7sg5bHUfSrkMO8nohJyPT6fU1kn2PQjhFUhaps+x5x4h8Mz2ebhGLoDjAOTz3x6VlabqUllKAXyQc+letvCkpKlAxI+ZHweK5nWvB6TxubYFHAztA6nr1+natG0l7+x8PmXDdWhU+t5e2mtbEulaotzHuDZCjk+/YVr+ZFcxFWwEI5Ung15fm70ic+arxYOMMCAe341rWPihuRIflxnOMYxWKUr3izfBcUUFD6vi1aS01JfEfhN4w09sgdCCSF6gAZPH581yDxNE4yuMjjjpXotlr0MyEZzu7Map6xotvqLPJCQjNyQOAD7D0q1VtpI8fNMhpY9PE4GSd9bdDiUZkYY4ON27p0rY0vxA8DCNhhfVj1/zms680+SymCOhxng9ciq7AIUIGB3AGa292aPhqOJxmV1bL3Wuh6FYapFMoKScdSDxWtb3iTLkeuCK8tjumgYMrHI7ZrotM8RJGoSb5Seh9a5Zw5F7p+l5VxTCvNUq3uv8DtLm3hlUoyBgSPmx1/8ArVz+p+Do5i7JnOOMdj2Oav2uopMRl8rxzjPH0rQhvAx65A6MaxWjufVYnD4TMIWqRUjzO/0SeyfYUJA6MO/41nNvt3DDIYHoOK9buLeG6cgjcCM7iOvtWDqnhWKYAxjbz2Ga6YVHazR+e5lwnJJ1MF9zOU0/XXtGQuSSRzz0rsLDxVHciFY4gCWwwB6DHUZ6muM1LQrvTTmSB2TOQSO1UWeSEl0JAVhkDtVtRex8JJYrAztVi0ewQams5KF/l4II61pxaku5U4xjnI6V4/YeIZbfBZ8jPAbr+ddRYeIkcA7hnIyGOK5ZUm92d1PHvZWPRY7oLgqdxPHNXUaPH73OSMgAVxdprcTscMGUdxyD71uWupG4i+UZOOCT0Xv+lcvs4SerOynX5tzVVRsIPAzxz2qpJsSQDPJ7Z6ikS/hdQoICsckg5zj0qR2BXKiMEjkjrjtWE6Du3e5080W/eiKj+W2OGB6YqaM71YqcYPIPBqirBVwDnbwOckfWpI7ho5Crgrj1NNKVrfqbXg42juixdM8qgjICjgHtVGXYRyCWzkE9qsyTI43IwPO3rxVaaNZwoQsBnGR1B/GmtNWb05RitSkwO/aCeeijt71aRQGyQN5HJB61CLdVyZdyFuEJGOc1YhRGO8RAscAkkjAFS4825pL3tbDJHUOVAUt6j0pYtqH5j2OAPWpJFG7Kg56ECoShU5xgg96nkk1Z2SMXKvJ+89C3a3JQhpJA+BgD2qd7pLhiQwTaeQB3rDlUhWJbJI4yeafphMhVX+UgYwTW0VpyxMZTknov8zbe6iWNd4zjPQ8nNPW6VlRUBBYAKCen4ms+4WW3b5gVUjdk4IHt9azp9WBBB4Ptz+lUqfL8P5nLz8rumdAzlt2XClRzxnNNdg6rkBs9QR/SslNVjdCWkQFSBgnnnvV6K7SSMOrA44IB6/hUNQTVtw55L3l+RK0UijgHaw6DHSovsm+TdtAIHOKnScHIbGT75p8b/M4kySemOKa953ky1N1XeT1KF0oO0YwFOcgdazJYgAzhM7iOCenv9a6GWCJozlQTxyxPB9RVBrCSSQRxjeWBIA9hnpS5b6ISXQwG+Q42scHuO9StEXU5TIIznHSrjQFQA3JHJ4qaMK6gA4z1yO1JNXOuEVNWSMG9tcDfgqpGQAOtZeWssFRkf3X5x781111ZCJjkZJ+bOc9ulctrDASEE43c4Nbq27Z5+IheaUVYtQXzyIATgA5yO9JPcGdSpYAKM9cVm2hM6EZUhTlVJ5PFSyZijIGAMfWtFK+jMJz+yZurqpXGRtAPTk1y4cxuSwOc4yO9dLeKFcFsnIyCO1YtzEoOAAMjOCK66cU1c8ypPkmrboFdXU8bSB1zVe4u0iU4cl/SoJ7kW4KgfOBgjpWRJIXdjzyehNaxp63bNsRmj5UorUmnuHllLZwoFJbYkcgjBqKNDISCcDHbvWpYWJZkJGVPXPHFbtqKPBhGpiammrY+108AGRkAHcir5txGgZDycdan2BQVTOB2xSgArwCeeQBnFcrk29Wfa0Mvp06fvLUclz5aYGMkc4rO1W5+Q7Tz9Kh1CcI5CnHPGay5rky7gTluw9q3jHqj5/GVY024RIPMDPk9R39KsQQPJIMAnmoYYDLIAAcmul0yw8iIO4AzwKuU1FannYTCzxU7LbqSWdv5KAk47cetWo/lbkAYGT+NMUHG4MChOQAMZ96JZwiMTjr0rnep9vSpqlCy2RBfzKq5LAH+6DnH/wBeufnuA8hbgAHHPepL+786dhyB2qiyF2xknJ4x2rpSsj5PH4t1pcsVoSECRlUA4NbdhalRgg4A6VS0uxaSQMR8g7sa3oAEDKOQRg+orOUle1zfL8G5v2stBoXYowBx0A5qtfsqQkjceOVx0NXGBRWAAHTIz0rH1OU8gNg44INV7reh6WNcqVO9zLWbaSAcKegI6VcivScJgAeuaoKivkHJOeeKsWkfmSjAJANDS6nyCjKcrI2Yo0l5aMFu2RmoxaiNgiKy7e55z9P5VNCjE5PG38KLyQBdyKN/TJ7is0n0OqeDnBXsQkImQcqc8ZOSKlj/AHgQMudvQnrWf5x8whyAO1WYJxtIyc9ARzWco9WcEk0y6IDLkjPTlQeooZhBGBkEdh0qKC5OMcE+oNJNGz45AB6jFc/XVGalqXLZWnkUIck9sc1DqMRguX3gqQOD1BHqKj0+4e2nzu2hWyCOuBUuuFlkUO6kEbgQQcg9K2i0nsd1Kcb6ozZMY3DBLDjPamBgzDjIHb0ptzCSoJO0EbuD1pioVXIJz3B71qrmqnrsWDP0AG4EYpjFd54yMd6ixuIwCMY59aeqjzCTnHah+p0b+YOQoyPTG1f51LBIGQgg5A5xxmojIRnjAz0JqSNEySWBJHAHFQCj1RE4CttAJAGTxQrFsnJBXkEcUrOSwXJwT6Um5UJBwOcEE1Sb7GLbTvcfHcbWA3jnjPpVyJypPJJ9fX3rM+6cAfUGrMJHUEj1wetKSTLpV5X3LyXkivhWIwfXGKtTatK4ETkleSBngE1klzwACO/rUokWZQSdzAj5lGKzcO56n1yUWubU0FRJ4wDhSMkkjr7VkOpDkHOVPbvVz7SA3ydiOarXTq1ySqgDvirguXZk160a1pR0ExnAB2le3pVWZQpJJGSOT6irMnONowT1461C0asWJxkcEZ5xVpu5wVE9hiEvEVAyfvAj0FQQync2R8uOnrTzKUYAEdCOarsXBY5x9K1R58mSRsHkJbHsKgvl+QYBAznmp7dS5IIAJ5zU12itER1OMc9qswMlTiTIPGO1TliVwD+NVyojyAcgdalQZBJ5J7YoAcwG3j05NRRr85ByR/Knu2wY7H2pYmRV6E565FMpMRjyACRg9qa7biCSQfSpPK34bjbn86uW9lHIfm6ZpXJKAUNnBGfSgZiU4BxjrWo9tHG+VwR6iqVwybwASDnmgdrFJSSQcY5zinBiGwTn8KsLaeYpYEZHOD3qCUMjDKkCmIVdzPkdAOMGpNzkEkduBTUkK4xwP50BvmyDx2HalYegrJvUHPPcCnDCRgEgj1ppbdkEAY5zmopXORgZHrTEOlIAGCQM5I9aYZC3I4AHQd6ch3EKRg5zkmgxjcSTge1K4DRhlyTgZ4yacvyYIGPcmmhMYwc+lKDzgkn6CmA1juzgAkHvSqMYJ6elOJAOACT65pjrk4IxgcYoAUdenB70wFkJx1z19aXOFBIOOwBp+Pl4ycnj2oAYC0hBB6e/SlLs0uSR0x9aUKFGdxznpSFCDjGST1zQA5GYE4GPQGhyCQCc+2KN+WwTg/Sh14yOh6jFACrgHOM+xNBf5unGODTUIUkkk+1BUEEhiDn0oAaGIY5P6YqVwvl53ZI9aaqqYzng/SnBAqAkjB6ZoAarDdwM4554pzAEj6c0m5QRjsMCkZhwcdetADmUHkEE9uKa3AIyCD3p5U4DD5Qe9QuCxGDx/OgByAnO3t2pyOWyD9eO9OjQYwOD3xTCxQ4AAI75oAUtg4Kk0/hyDgcdsdKjyvcEt3pSvAIOOelAEzMr9e1S4AUEdB0wOlQHGMDBP1qwgCRZPLHnAHSg0jbqNkkLNt4yP1oKZJDAAjjJpsjjBbPzD0pFAfDFjk0C6k8bpHEU27s809AX5Xg478VEiOuSSCD71IrEnL8rnHSs2XG70ZJC77uTjHSriyjgEEgjncKhfa2AMccGhVAIIbleoJzxWZ30nKGkS/HI6xAINox0/pTX3HA3g55OB+lJvxg9QBwKC24EDbj0B61L16nW+7epas7glAuMYHQmpmYtztAxyFXnIqnBhskZBBAJAq5DlASCSAeGAwRUtXNYuMkTRuUfcMZAOM+pp0YaQhOQMZBY8ce5qKNS0bPkZb19PSnxhkJOCMjjk8fhSVPrY0aikWDM4I5BUDaQKWO65AxwepxVVCY4SSMZJBzz09ach3AYPBIwwHBHrWii2SnFaJFl8BlkUgYPzDOMjH+NROR5I2HGTwQcfjTklEYIBbceCPWonwzbmVlHYKMD34qeV3tcqMo3slZ+QydvNAZQFOOlVnkLMSUJGORVp+4OQO3/ANeomTaoI6etTZ9xtNrY4/hyOeB0pAjM3Bz6ikVXUZxkHqRVjAXB7kdjzXafJkIjOcEgDNPVyEwV3D1pHcMSNpBHQ0iF1UkZBBzQCYuSCCTwP09qkZAxGCOe1RZWRclmBB7dzSLngg8jg80DFMCkkKcH60pBQhQAfRqcoCseBnHJHOac0RJLnAbtk07BbzGoxRwpxlgQDnpRKA0mEbZxjJqOZH3AgHI68Ugz/F1PTmkLUcAAxOenGaCucBsYPODT1BViMcdjTSMjLcGnuFgVQy5zyOlKQdgUvkg/lTARGrZPA6Ed6sRRiQBiSARzkUgKpU/dJwe3vU4nUqAeCOuaSQAckEYGMYqBgCchc5Hp0oFctRlZCTyR/Old2wFBGFGODyarKjoAckKeoAqTeDkgnPY4oKJyN6YJ2H1pJF2qTjjuM1AZiTgjgdalEgfKDkY6GmFhJAAuUOCR0JpsTHGCeM9jUgiBJOABjAA9ahIEWQehNFuobF2BhIu0kDByCaJYHckqN+B0FVBKRjAIOcHNXo5vlICjPTJ45qk30FoVbiMx8gcgdaZDITkkgHPTpV2Vd+CcbvSq7IQ3OAPp0pOLFcNwYjJw4PQd6lViFJADBSM5NUm3hiQCT2qeN/3YLDGD0Halaw3ZkpUyYJYc+nGPaortCqHIxz60qzhXBGCM8ipHnWbgcDHO4dKe+hKiV4SChBOT34pgwCVBJBOafJCFyylvm4IxUIbYCGG70GaViicFncYIx1IqSNxkAgDHSoEkVQeCO1L1fg9e9FilKzuWWUjGBx14NDYKgEAkHPFMDHA5/OnbzhuM84xUtG6nF9BocDPJwacCY0GME54IOMCiaLKAgYOM49D60CMvGQCSO/tU3QO4igso549RSYCjIySDk5p8eEVlA5I9OlNyxXaRk9yBRsCVlcCTlTwAeQQetPfAGT170hRggJAOKkMnIO0A+nrSuNX7jFBwD0OO9Lc8uo4OeuB0p8i+Ynyg7wenal8ggDdkn09KobRHsHyonTr9acYyGGT+J5xUrRiNQQcnH5U1DlRhPY7Rmkg0WjH4VFGM59emTQVZ/mcZPUE9qR1GdrDIx+tS+VkAKRjHTHSqSWw+a7siFYmJB64NSMC5z9wDgj1qVIsttU7ff0qw1sHO3YAcZJ9TTs+wuXuZ7JswD065FV5lOQ4GE7g/zrXeBRGcqSoPP1+tR3a71PyYAAxipKSdjPiPm4zx3BFPYchic9iPSq8ZOTuG0joKcpOcluM9KNQUuXzJjwnA6Dj2oYgRqQcHvnmmnOG5BB9qYg3qwcEjHbt71Nkbc6a2JdxYgjHXnAxTiRwMnpznvTYxj5T0x25pVBP8PHrmq9CbpjfLIIxgDPU0jAlmUEbe3HSnqyPkMMHpmkKAZKnPrz3qLk+RDIH2gHB460xcq4HAx3IqV8Ebs7hjoajcbtxIOB1OapeZm9HcvW83AJOTj86tQ3DHCplATwaxYpzkqAeOc4qe3kO4gnIB6E1hOm2ro9ShiVZK50yXBKDBJbvg9B61u6XeIrp853Y4yxORXGx3BHCkgADPpWpbXTRBSp5IBHPUVirx3PpaNWM1qz0ew1Uokb9Y27HowB9O/NdxZ3EOp6cltNECQTtI4Kk8fnXithevGrKASCd21iSMn09PwrsfDuuykgPI5KgBQzZAx/kflWUoSqaX0OhJP3V1LviPwXPpkgKFpUbjawwQRyc/41ydxYuoJxhgegPT3r2fRtVt9TheK9jE2QFAY8D3/KsfxX8P0tg9zYSLcwMu4LGckD1/+tWPLKLtbQztUpO1RfM8guLbam07XJ43AVmXlqYk4YcnoOMV2Fzp/kzsrpknpnoPcVl3NoNzDAOehIzn1H5Vqlzao1nHmW5yksWQDgE55zxULLhQMgD7wANbV1b7XxjCg4555qjPCckYGOua0TseRUw8UrytcqJGzBNx2AnHymrkBwwXnpznmouGcgLkY47VMMRvkoX7YzjFaqWljnjTiuhMLgIUUABs/NtrQhudoRSAQwyc/wAqyHl2yscfIwG0DqKn3lGAzyBzk9D6UpSi9ZHVCS1jE7bT9dIVXlaUFTktkZAHAI9fpXX6PDaeK4JYJAI327g4AwT2weuT6V5Ek4DcNyRyAelb+h67NZSDyHCTDAVyOnpk1mnB9C3Rb0k7Mde6KNM1K8tmQHy5jHtAyCCAeceuayJrNYJXieLAIJDEY/IV2dv4vSOa7aWBLxp2VpQFC5IGMg9R9Kw9Ut21GczWltJHEBlgW3Y/E0Ndkc6vSfLLVHNwW5gyF+bBJ5A4qGYE4GAMHOCOhrcs7dncqIjKwIDcDvTdT0mSHLhAB1I/pRto0PmcI+69DLjuCsagAA55JyK0LSdUIOCSvB56fhWZsMqZbJx0B/lT7eV3mVmBJUYHtTce+h20sRK6jJmwLoEkhVYq2fp7Vl6nArIspzKTnC+nPQ/hV+OEzRcMMjnORxz/ADq0umM8Mp8s7VGTheMmuRPllp+R6tSkp0rSOe029S3nUEkBj2OfyFdLNEbyPzTENkuWAIAB7ZHbFY+s6L/ZubsHdb4GSVxtY9vrmrGhX8Cym2YKAyhQWOACa9G0qkbo+CxEHCbpyNK1v/3ht5Fjyh2D5cYP4d/c1m6tbjTb0pjazA5BAGD6VcvLdoCzABiD2PB9OaguR/aMMspUPKqYG842nt9fpR52+41jGKinFbdjDmQtIxGdmOT70wSs0Q4wecg1ZktnjtA7jacBWYHjdVQFSdgYk96yat8KPTw9eck0nf8AQsRSLtweSR29abDE5xvOT2JPQUyTekqEqHB7NyMVK5ZfnAwBxwOK52mpHoRvL4tLDZHMch4+ZRyx71YhcQ8sXbPzDLYA/Cq0nz4Zgeo6U8FG3AD7vBA7VquZ7MiDc7tF2G5dJA2VGDkYGMH6Vpw3XmMgbCknsc4HrWIvl9HbBzgEnj8qsQSAOSSGQHaGU9T61Kg7j95adDoRAYwHUZBJHHfHf6fWlmzIoMbEFR0z1qO3JeEAkkjocUyMyRzFf4COCOxrpUbanJO8dkUpg+8EqcnqVIwB6H/PaoJiAMs+FJ+6e3tV+bZG4yD8oPB9f6VlXL9CwwJMlSBwfxom22cVVyKV0A8nzEjHTmqFzKCuA24g84rQuIGMfPXOMt/Kqs2mEx78rt3YOGHX0qku5wz5WjovAOjm81NJt5TA4UdDXv8Ao1u1qiQRoyAqCSeATjOR9feuE+FHhRorBHliBfjAK8gnqc16qbSW2gEcaqSSrZI7fWtJXa93U2owkrT0aKu6TZyMMOoz3qMlnKAsRz+f1q+mmzOm8RuASf3i9BV200gGEK5CAdiO9Zcje2h1e0szLhYgAEDdnggVKLUM+7AB7kVfksPLICgEU+GALvUkEggY64zUqhze7JlqpJvXQrxRhRgnc/Y5q3G2GHyDr0OakMCrGoTj1JOc1dgto22k4YnAJIAqvYuKuxVa0uXXoVti7QxIUg8j19KsiAkAhiCB6Zq8tvFGy7QOOAOv55pwgRiMALjnA459a2hC+qMadZy6/kVkWTgBgpIHJH50kiNGSCFYEEEMMg568VM6IAQuOOT71UmnI5IBHcHvVyWmxTTm79CrdbXAAUg+nasW9hRhtDKWOflzzgda1rhwvAzk88Vl3KFmLjBPp0rkklLX9TshFQ+1+JzV8oQtwSScjPb6Vzt7uMuFOHTDZz0rr9RtElALqCR0PXGe9cnqcBgJBOQecE9q45RV/U7oe9qjn77hg4dgf4lwMfWqcsgUAq2S3YnOan1ErzngEgYPcnisxHaJsN0HAyOlTJezVrfcdC91pSeo45iJboCcUjufLIA59c9aWaUyAYwQOOuPxxVQ3BA6jHYVklJ6tGqnboLIuUJyCQepGDUbSZj6qPbPP5VH55fcAMkcDdxmmZGASOR074ob517qI5Iy95WVx7KGVMZG05JPJ+lU7gsoJUqcZ4znFWJmCwA7d4JwR61nzuAAFxjHTHQelCUr3dxuMej+4qXZPLk4A55rn9S1MEsoOc+h6VoarcOgYk5yOMDoK5qRvNOSOh54/pXo0Vpc8DF1XGVr6iSNj5yeg5AGc01AishDEg5PqakJCIQeTjpjiomXcd3TB49xXSjxpb6oFUljtOB1JzTvMDqCOSKlVRsLA5PQ+1QMQpAAwOgFNWIa5dgYkAAgkHuKRmD5IGQOwNORiFYHoTwaaELsSOhPOatEXuMRy4JVMgdQT0oQHJB5Gehp0kO3JXI57n9aZyThuw4IpmevUlSMck4H4VHgsT0A9c0AhgQOgHIzTDGSCQTk9KmyHfsAGzJ3E8Um8SKpzhu4zTkBIOSDg9qb5YLOeQD09qq5DTGEmM4yCPakZCCBggHkEUh2jOMkDkHFNLkAnJx25oJuSBByW4JPrTdux8k8dhTVPGc5FTJIpHzHAx+VAKzNC2cOnJwAM5Iq0F2neeQelU7MEgb+R2HTOK0c71UDAAPJXmsZTsz6fCRhKn7wWzMHAOBz2rUHyoCCAOpx6msl4tgwCTnvnNW7N2wQ5z365qWudXR6tCp7J8i6l9H+cAkZ5OOv41VuMEsQc4PPPSplcqjkAjoM+hqKZDImHySBnaOgz3+tZKDvc9OcnKNkTWF0/mDa+EJwQeMeldBbXJMm0sA55HPGK5WFvKfk4GO3Y1sWl1hEDkcA4bHPNU03udOArKHuyeqNzIYjkFhzuPp6URyshIJGM/wnOKow3O4AEjLDAPTBqczfvAp+9nBwMY9sVFmlc+lp4hyLlrMsoAJJOOSBVvyy28xv93kE8Z9qz7RwrurZVz8pGcd+hFXEfaWJYL6DHU1qlfV9T2KPNu3Ysqipjtx96o2bzYgDngk9Mc96buLfKSwHXB9aNx3YySSOp7YolTitIne7zVo2IwjkAqcEcjNejeBbkSaOBKzCRVKphTyR0H8+a8+8xlYNwzAYG70rq/At+0kkyq5UwsCCMjGR+RORXm5jT5aSZjUhyO0W9jpfBvjCW31C5srwlyNysJ+BID1GPT0NQXhk8KeI7S9Ry2l3LOAxAO1jjCkfng1znxItW0zxcl9HIWa6WKYOoyASoJXjp1IrrNEltvE+mi0uwHWRdqiRgAjHgEfjiuXlcUop3Ul2PJ9op+/DdHXeJmsvHnh6zikkA1W0Y+TKTjMePuE15He2M2n6gkUtsWbJAPPUe/pWxaeIH8OX8uk3rFZ4ZDFsA7DoT3/Ougk1WO8iQPKsm0kgsQeD0GPQVnHGVMNFxrQeh6eHoucPaU52T3R1Hh4S6oNJmlEUUOnxFbdAoBBOMn3ORwetei6B4Mh8bDUtEGoQabcS2LXMUtwSoLK4wMgjb9TkHoRXk2m+IYkaKCNvMlYkBY1OSQM9OwrC1j4gappfil5oHOIoPJUjBXa68gnpkH8QRWeFhPG1nVqaJbdDX2MYU/Y058sn1OJkll3uJdjTxuUk2jHzA4I/SqQD+YTjBIIGTjac/wA6syXLSZcBnEjZDYB5NRSM6vkjAwdw6EH/AD2r6XlbS5tT26T5acVKV/1GR3kkAATAYH7x7D/GpFuAQcN165NVpIyq7jxnkcdarq52hiMEnGKj2cV7xrGrytK5fuAFQbRlQMHvkmsG/ttpZgehwCeK2ImB5fOAPWo5YPNcYI2HqSO1EuVqxz4iDra9jAAYHhgAOMHnNXLS6KyoSAwXG7cT09qjubVt/wAq/Lgn6VSYyRxfLjg4JP8AKsE7aJ2Pn6s3S96zOijuy2MEBAc4z0PrVmIBkABBIOeD61h2l0rEKrdeQR3rQtmZSVzjjqTXZTlZcrV7npUK8ZRVmTyOquNy5Oc5weKYZ1bJDhlADU5mxGBuDAjnGTn8Ki2qsnycZIJIP9KmU7OyR1ucl0uhxlAJJGQBkDHQ/wBKjjvAHBPH17U6WPjGMbj26mqjqN44/wCAk0pdzGU2tTR+0h8EEEAYxk805ZgSCQTnpkDisxJUjJU5BBwe4qeKcTZAAx2JGMGrjJtkxxMrovo4AAbn04xTtgbgAgZ+tVxKVUhzgjGQeMU5pCMFX4x69aJJdL3OpVI/G3qPMW0kHcSCB8x6VJyVcbuSeMjt+FQCYDgkMTxxUjuEYAKQNv3gehpKHkae0jCN7kkbsu4EEleuR1p+/IwHYORkY7VXjcjomARjGTnPrVyCwmmQkxOgIyCBnPqRV2UUKeIUIXciW0hcsrkblQ5ZmHWvQPD/AIm1PVvDN34U0Lwva6vNcRtHJesp82PPPLdAB16E8da5Dw34Zv8AxdrFvplgSIQQLicn7o/xr6o8KeHdF+Gegi3gSIXLDc8pYE578+tOFF1ny03d+h+TcRZ7yy9nQ3/I8i0H9lzVNVgWXXtTFttI/wBFgYnIPvjn6ZFbuofsn6OVD2Wp31vKMs0iYOW7decfSuw1P4tpY3LxQDzWHB3Lxg+54JrCl+LN60m9UVgDwhJA/Pmvdo5DiKsbu/rsflOI4j5XapWd/X/I4Gy8CeMfgd4kg8W6Ww8SGwbdHMDtlRcEcj+IYJBGOQe9etfAf4tw+PtZ8a20UKwvJP8A2mkEQAALqPMAHYAg/lipdB+K6aldPbXNpCHYlN4XapBHT0P5D6V4nZainwq/aktniH2Ww1y2lCqDhSSMEemCR19zWLwc8LO1TbuzSOa/W4e9Jyv1Z6h8WQIdaS7jiZ/MAy7N/F1JA6fia4/446tZ+LfgqZWH/Ex0+SGRUTBYNuzjI9s5xT/jD4wfVIykcZid2G7ZwEAPY9yfyrB8I2i6ppSxahxEMllcDkjkA4r063JiMLypXaPCw8nhsW2pbnm/gTwn4h1jVbPU7IraKhy0xYqSuemO/wCdfQOv3FxpumPqErqrEBS3pgcD6elY/wDwmGm6J5dpFGREmAfLTODnHGK2/F5a68IX80cka4hBQ4BJzggj3Hvn6V5NKhWptSqq0T2MRjli+ZxaujyWfXzrEc6vMkfl5LbucsBwM9RnNcVo2oDzW8rEswZmLDjBB7VoaHcm4tdQwuH2bWDgZyB19zS+C9HilCmcBDgvsY7Qff15r0YQj7SbtouhxOtVdOK6/Iklhv8AW2LSybl+6x5ByP6VY8NOTrb2MRGxRgsSB82M8noB/nitvXLuLS7QRwFA+MqVOCD7+9cp4fmSzne7uUYKWEbNnALE4FaTlz0m7aMcaDi027t/gXde0H7TqQlUoryHc+DtyRwT/KtHR9Ng0pFKlWkfPAONpHXP+PSqvjpWtrSOVAPLLBJN4JHPQfUnFUrHxDElsRKQLmPCMAM4x0/TtXl8lT2d0zZKhGo02O8VXsVze2kZIWUP8wAPzDqAfXn1qPxBrUUFq9xIypIF2sBwST0HHQD0rGe8lutTkuyx2qp+QDjjvXB+IdUN9q1wwl3RA4WI87T1zWdap7FRV7s7sFThVk2rFv8A4S+5S3kjlHmMx4fOMexrEkuC7mVwGkB3bRxTCXKhsLljgCohgiRgCABgk8Zry5zkz6SOFjB7GyniEOEV8gjgkCqWpX4unCRAGLO4EDHJ68VnxkEEAAk9Se49KtRwgt0z79KxkuY7cNhpt8yaLVjbmVW+UllGSBzgetacC+SByMn9Kr2YUgAjGDyQav8All4yFJ4OOBUNWW59ph6ajDmvsZUzmW4ZcZIz9a0tJsJZwM4XAyGIyD7U+00IySiWQMCTxg4rp7axjt4gY0UHGCM9a5PaJXaOKWJ5ZN3IbOywg4Yt1LdMVrQW8W4oSCV6kHFQxAq2AASucDPGatGJnByoKEYOR37jFcsqspP3tDzK1aVWXNf5E6xqPlUgAdKcuDGQxGfX0NEQCYGRgelPMYLA9AT2rkai7vexzr94tn/XYWMqFDHH19aseeAuMDJ9D1qvKC7AkYA5ppUlRgEKDjPXPtXK3JbRsXGN1az+8sCUPsQjBXoQOc1L5WBkjPOck9KrQr8xLOxJHU9qcT5coyc9utJb6Eqm4y0Vi0NhIJwWxktU8G25BUZBB25YYH51SZiPmAyM4wOaewIEbHhgcEZOACOv1rq5fae6EvuLIHlRgg98AUNI0h5IA6D5en1qszhsAEKRzntUivmQ5fO45JP6VhalDRGHMo6pk0ancCc/UHj6YqUcIwdlJYbjxx7UQStGSSBtBxyM8HvilySQzLgdyDWsVb7Jp0vIglXZsAIJYZB9fek+0SxOQrEgcYIxU7xidgwYDHY+lRT4WLCnJHPB5x60Wc7qKNNbayNez1UeSEzyOpPU+1PllDKSRjjOcVz8THcQuTzkVbS5ckgkjaAc9c0lSlFWa/E55VIJ2C5nKMSev16+1c1qcBdS4ID9eOeK6GYLIhJBLD3/AKVh3zCRQM4GMjjGRThT5fiRjUeqaehy1yUikwxw5HAzyPeqbOQQQMkHPXvV2/YZOeuOprMiYEtliOO4rupqy7HJUtF3WxOJdpD5PI5BHAPtUErJglCUJznLZz+HYU4g+WRnA6VExBwADuAxnGeK6o2el/wOVRu7p69jH1Pi3CZztHBPY4rlpVBLqd2/swOK6TWLe4d98YJBHO0f0rnpVkL7ivI65GK7adjLEUW46xd/TQqpFKGwMnJ55FaOn3j6fKoJOB1BOeKpSs8QBI4z3HIqWPMpGeMjqa2lZo5sJN4eopU5Wkjpftq3aBlOBn061NbZkIA3DHccGsO3LWMp4+RuufStiXV4bGIsuXJAxgj0rh5ZX0P0bC5hGcXLEOzW5rgHyVXkeuaiuCI1wh3A8gjvVGx1H+04dyFlk7qe/wDgKvrEWhLE4YHoRTlo0mj3qOIjiYc9KV0clrFzLHc7GPB6fhWdHO0IHz5OM7QOldBr+mvLE0ijoOo5xXKmPHJyAPbmu6G1j8pzqnXoYpyvudx4c8Zz237m5fzkwAGY4wOwruLDU4rpVdWB7nB/SvEknPILDqMexrT0nWp9OlJWRgCQSOxrN0uqPeyTiuthGqOJfNDv2PZYZFYEv1Y4PA6elSBUdmzyB0rntA8RwaiwBIEpAAUsOa35GG3Cuqc4Jzxms5NWtbU/asNiaONpqpSldMxde0CLUoCSmGIyrgYrzrU/D8+kqd7KUyeVya9dX51GTkg4PBGaoahp8V1GVZBz1GO/TvSTl2ufM5tw5QzCLlFWn0f+Z45HdSRMNu4HPc1qWuvyrhSeeh5rR8R+FZbCRnijLxN8wZTkc+n61zE8JRAQCHAwRWq5Z9D8Zr08fk1V0rtfkdMNUivofLkSNsNnJGM9sVWm0WOdkdXKccgc55rBQsoyuckc81dstTlgwOWGcAHoPemqck7pnbTzWniLRxtO/mSyaHOFJUhj1wT2pp0a6OCDgYyCGHX6Vt2V9HdEAgAj+Inr7VuixDRghAdwzlea5pVJwPoMPw/gscvaUZNL1OOQ30BXh1AGeM4I9av2/ilo8mQEY4z2NdQmm54fJVRkxt0FZ914ZhuHchAoP90AUufn+JHr08px+BjfC1L+THW/iNHUBn68jPHNXoNTjlYYYHnOK5LUNBuLInYGZO20ZxWSLy4tGxyDngZx0q/Z3+GRz1OIMXg5cmKp2PSppYbiPBG7PDEnPGeB9Kw77wxbXsZNsuJPQDGcda5+HxJJFkHcT3wOtatn4hjmj3EbTnGTxTlzR3Op5nl+bQ9lUtfzOcvtBubNyzowQ9BjP41U3fZ32rkEck5ru2vYpFDsAykYOef0rJvdNt7ovJCAmemauNWMlZnyON4dhD3sLJS8jGtdVngcEMSCBweQK6ew8XMFw7hMnBKgDH0Hauak0qeHgEkD0Paqwhl8zADLjsQa05YSR8/7PF4Z8riz07T9YieBAr4AJwuePr+NalvqiyMoLFTjp6exryVbue3YBcgKfzqxZ+IbmGToxwe56n1rL2K3Q1iJ39+92esrdom45JyN27Gfyq0syFVY9Cvc+teeWXi1TMglXJwRweh7Gt+x15ZHAG1snadxxgetYTpJKx6VCpGWiZ1IYliQy81HIWiDLkbyOGUVnR3GTnIGc8k1Y8wTbQOSMZ5NeXKPK9tzrhVUXZ6kzFXjCPzkHduOQatQMCF7g8GqjbUiBdM989fyp6ll4Azn1pum5WsdKrx0fQuSxjgqfyNV7hTIAQCXAAyTgH2qZSSmSACOuagd9y5Rs85waSfI+VxN5VIT+FlOdCoJIBOcDccYqqjsjgjIIPUHrV+Yhi+AME8jGcZqm6COMEEArhcMfy5Na6LY5W5t7iajrxgsWR3yAS2T2z/+quHvvFKDcVJPQgEY5+tdhcaaLqMpLkrKpyGAIHtn1rz7xJ4Xk09meMF4s4ODgj3xXbQ5X8T1/M8nG+2iueGqIofFcrXLAqpUf3hkYrodN8Zumd5QJjHJ7e9edzhojjp9KWG5fBGOO2a7nRpyPCp46cfdmz2XTvEsUyhmlDsTnIPFbcevpInJ3HgcmvCodVntwATgqeQtatl4qcHkkjOOa550rLRHp08whsvxPaI9SSUbQhJI5fPHPbFPd3kCNH8rg8HOCPxrzrTvEpLqwOcDaSTwDXT2WuiRBuY5JGAOM1xulUekkd0cTC14s1riLy3IB3DqSD1z2qO0jZiAAMjgAH+tVzqgCS5KlDhcnqp7c+vtUHnlQHSQ4I5B45puCStJHXCaaVi9c3IC7WySOMEY/CuP1hN0kzFxjG5RjGM+ladxfCMZOeeoY5IJ7VhajK7l94Kt02nqK2hL0Iq1fcd2Uba9aGYjOEIA4Gc+xPYVrSS+egwAGI9cD25965W43RuVyTkYyDWjYXT7UjbBQ8Ek9OK0avqzwlU5palm7CSIQDgqcYI6n1rHuoiAQc4JySe4rWfCAsMBezE55/pVG5XKgYBBGcjvWkElqTVTmrM5W8tztJB5HqelU0hJxk8+tbWoxF1IJANQ2+n7sMxbjH/6q6OdRR5v1Wc6nJHUSztPMKgoSAMEAVuWyeRFsxyAOo70xYwiqF6Ad6kG9AJD0PHXn8q55S52fZ4HCLCR5nv6AXfGSMnGTgdapXd8YU64z0I4p15eeSMB8DHP1rBubpnJViTn3rWFPrI58fmUIJwg22xJpmnYknjPUGmRxbwAp+b0HemxxFxsBP8AjWxp9hswSBkjk+lbNpHydGnLFVLC6fZEFWJAOeK2AmwASPgHjJPSmxZJKgfcHBNOfMigEnHbHOK43zSdz7nCYanhoWW4nnJFGylgwHRh0PvWLe3rSZAdsZwAakv7zykKKcn19KyBIWyTkk9cnNdFONtZbng5hj20qK6CMxYkjHXB3CrFlbNNOh6g8/Wkt4vtRIAyPTHWty0tUhQEAh++eKc3yrQ8zBYX6xU12JreMIAAQCemeM1YEaKxYdAMnj/OaY/3lUAbuoHp71DNN5YcOTyex6VhFXd7H2XJTox1johNSuPI5B2jHT1rnpp9zkkknHGTmrGo3pZjg8A9apbcnIJJ7DFdUbHyOYYx158sXoiSJCzDBGD71s6baBMsRnPTvVPS7N92QMc55Fbp3SeikDHAwD74pSZ04DCtr2lS9iPaY8cckcZqOchVIYDA4HFSuDsBCkEDB3HvWXqN55akgA5OBWSTfU9ivUhQg29zNnYtMQAODnJNOhuDGysx4757VVMhkYnHHp61JHCTjPC+hrblR8RJ88rmzCwcBgc5HHbvUtxcBSAwwAcHiobaAKoPoPTpUtxCX5yCcdScVn7OLN3g5KPPYAAMkHK4yTiobq9MwVDggDqRUSM0DsCCQQMZFNmIAHcnk1XLHsZwdh8MHmkYBJPQA9RUcqFckkkKenpQkjLID0HYg9DUczjcdxOD0IHWlZlqS6DlkyQM4yKQgttAPKjJI71FCmGwOc8jNSbTEH3cEDgEdaLGjqO2rJBhlGCSB2pFIc4ycA/lVeNmLEDIDdc96lEbDnBx3Jo5UiPbjim1iT90kYzUEqfvgQcEnnirR3KCCpxwd/tTzsdMYBYdGqb2C8ZFckoSvXHPNTQgAZxx6ioZYi+SQPY1JCxZfLHIzkkdjQ3dFQ916E5QbF6jb3B601V+Y9SPUU9ZBho3GR0+tNf92AFGF+tR8PQ77233FXPJyDzxilmA8sA8nqCR0NKib0LAc9emBmmqSzkE5buCaOZdhvRaEcDBgQT0PbtTnQBSQByck1EUAdjjGT16dKkHzDOc46cVomCmrcr3KpXJY9O9V3Uzcgg4PrirUg3ZBwAevaq0ihQB05rW559VIYpKk44PrnOasI6lSCwLEcc9TUKAbsgceuajk2o4OPbJpnGQ3C+W/cDPIojc5yo4z1p90S6dCTVdOhB4P8qYifrgAgjPekA/eHk89KMKOFGMj9aniAc46HsaVykNiKkAOCCP0qwZjCFcN8vtThEQPm+bJ4PpUdyhwMcAjAxSHqiRplZCQME+g71QCmSXcRgdfrUkZGMEnIFOYyFhgHH0oSsDd0SRSjdjpzmpQ6upDqGOevSqseWb5iRz0xU7MFcr1J4xRYi4osVblPmPX6VWli8pMlRn0q3buQSAcDsRRI+9QrgE55OOtA7mWzYBwBz60LtGBnnsMVZu7NioZcbD6CqinytxIOR0zVCHldmMEcDJwKbv3kA9PUcUxSTkjgk96To+SRn60ATbACAenXFMAIJPT6HpUj8EcYOPypr/ACc4zmgAWU5x1OOKjbJyCeT60FgR1waNmMEHJ9aAFOFwOoqTeDggY7VEyMeSMiljBORgEdxigBW+8cE59MUochQTye9OZvLyQSTTfvHbg/UGgAcgjIGWPWl3FgM8cetATtuBPek3YBBH5UAII8tknApQQrEAkAepoLEkEjHHFNJBbDDnHrmgBSwJBz1PalyXBHJA6Co85xjr71L1Q84+lADkjCKCSBkZGTTFOck89uacjEqdx47UzdjgLjPGc9KAHoW5BIAzxSPkEdM/WkySCPT8KYep4z70ASqm4kHilkhQoCDn1pEyox3POc05eN3PAGaAABBgkjOOARTfLJBIOMetSqQwyBn+tRSRFgcHjqMUAIvYg5NTq5CktkgccUxMRx5PXvipY0LLjHB7A96Bjgvy5yMEcioiQmPQHNTMAqkE+wFQmMc5HI96Q9icMTnBJz6dqeYwuCvc+vSoPuRYGSAOMVPC25CSMkelK5pBrqySNSGUHgkdT3pWDK2Q3fnNHmFkHp6ZpIyQT0AI5rM30Rfgy8YDHB9hSFRuKgB8DmoY5S8ZyduBUjKnlkorAsBznr+FR8jfmVu5NCWVskbRnoKtxzksHIHXIzx+QqhG7k/eIwMVMtxtYBkDDsxHSs3zdTrozjFXvoX0utrhCcMwyOKsiT5Rk8juOMCs9JY1kBUEkkZyKfcATcqCDnBBOOKyUneyOpuPLzNXRdDBwBkEdQDUkcZyEYHqMkDoDVIAxYG7II4Lfyq0JmVsjkkZz646Ct1FPe5gubboOdEWQZBIzwSOlStHujQE9M4/GoHdWwxGGIyADj8aejjADPwRjpVtaaM0hBx2YyRQ0ZLYJBwQDn8Kii3St5YXAGevarEiRsCGIbJ5A5/OmKgGdpAIx71ny9y7yvZvQ4dZUCkZwM0biF7kVEYxhCAM479zT3kYrgk49cdK7D5YkhcM4U8H3FSPIjZRcED8KrITvBHzFulSkHccHBxQTaweWF6YJx2qMMeQRjNOYBDuU5YU5VEozjBHt1oHcVWAAI4Kng+hp7yiRwSST3OetQKrhgBwP51MAADggN/tdqegyKUmRsE5A5FRlg/yE/MTUgwj8kEY5NNeMBt4xuHQCkIFbOAScjinZX1PXjIqBnYMSQfXNORyckge2e1AyRGy+Oo75qbzCuRj5e47moUbau8gFuw9KerFcMG65yKAHrIkgPcdADSo6K3TIBxg96i4jY8DB9KcUDHI6n2pEsZJ8zs+8nJ6Y4A9KiGY8njGfyqwSVTaSNoPHFR4LJg5z2piuhgkZxhQCT7VJGQhxghj6dqhXejEAEZHPFPJOBzyDj6UAtSfcQFQEg9TSvhwcHnsagLksSeCODihmZmGBkE9c0FEi7g+STmpFkKq2OpPJqJlwD1BHGMU0ZwVBwD1xTTsIuId6YY7CTnNP3JHkkFieAKqlvLVQBkVNEemOmetF2MBEzZYZAxwBUap0AOOec96sl2iyOMYz+H0qGRlfBHUdQO9MaRAcMxC8c85p4UhcA8+vtQMk8ADIznGKZvVgAD0PIApiJowyZyencnpURRXIbPP0pWby8gjcOwpuFdB82wjsDU3EkK7HjaOOKUj5c4wSenqKjIMTYOSB0560Nvds5GAMc0XKJDJtTgHeTgj0pYZjg8YOaY5KjAIII/GjAZOCeoJz3pCLUbFgCeMnGKkAKZIzsYVVjkG0qOg796sRSYTYASQP4qRtB9BA3U5BPfinRMuTnIJPSkaIIAQeTTYyUkwRlSOOelTc11T1J40GQpbdknrSSZMuflwPTrQY2zz0PSnPGApOANo9c01rqW7PSwJIYwSVyM9qQkMxIOc8Ee1SCErGCOSRnFRABSxABz2p2M7SsSZAQljgEYzS28jxSBo9wx0I4p0a71wV4HTPapY1/d5IHB7jFFkJX2YSqsvJ4JHQevrREoiO18n6HpTl3E4ClyOqjjHvUiITkHnPb2oSSLcb6iZC5GCecZFSKWC7wSB7n0pPL+fPBUjjnpVhIwU54xwVNaJEc9hbdjJyNy853ADg0lyuwZxk57ikjk8qRTEpz0JJ681JJGLhjgkADJAPU1ooRZHtE+hz1xF5M2SSQxyD6CotwORnB75rW1C0QQliQDnPPU1j5BZjgcfLnFYNCTZMGBXHt09alj/AHcZJ79QR2qNPkXpyQOp6UkjMTtYnHTIrO3mdcJKGskTqqtkgED0BqOSRgTtGARgY7GmxkBSMkAdCKlTbg59c0ajbc0M3HcN4yQAM+opXA3YHAPtSO5Vy2MMBjFNLk4JHPY00ZLTRoEwCVHQ+pprrswRyD1yOtOBKnBGT19KljUPjKgjGSfWmVo9irtCkMrfVcUgZAxYZ5PerEmI+APrzUbABcHkdhilcztYsQTkgDOAe3qKvRzFGHQHuM1jEk7cEAg96mikbfkNhQB+dZShfqehQxfJo9To4rgmMEEgg9QcYrQsr9olDLIdx64rmYrliQAMjuelXYLnaMA5AGQc1zv3dGz26eL5vefQ9M0DxB5DIWdnA+9ngmvTvDfiyMXBaxdEEhKyRNGGBU/Qg59q+erS/MbDk47gV0nh3xA+mzpcLLsKtuBIxihNNWTPVhKnXhds9m8U+CI9UsF1CylRLsyFnU4wAB/CByO/tXleoaVLBuyuzDEFSpBx6/nXcaD48lupUiglUYI3lSOh5wffmum1uz0jXtLDu7RXkZ6QqDv9Qw7fWoko01zN7nKv3L3uvI8AezAYg4JJzjNZ1zZshBcYLA4A56V6b4i8GTWyOY426BgVA5HWuMubd2Y5DAqMFW7GsFJT+B3NIyo1dn95zEsJGSBg54YdxTSQVCgBiOh5yK15rLeAHRtmcgA4ANUzAYmKhc8HLAdMdq0Sn6EVKXWKM9lJByDn1zSRsEIAI5ySMfrmrEkLuMkgE9cHNRHEQ4AAA6+3epV3uzkdPklewcZDsxx1GO9XbO8VVIHBPHHNUSoABIyCOOaImJfAIBXrkVS91E9U9TXgujG5Csp55AHStmx1N7cMM5DDBUng1yy3OyUykACMHt+dXUu1wHBJ4+ZTxj0NaJv5nS3zfFqkdl4b2peMjrvWQcAnhT61240iK6hVNkbHH3SQMn0zXk9lq7x3cUzOSF4C56iu303XRL5bvITgfdHQ+xraV2rkwhBp04o5LUvD8uiamLO8+RpWO3IB56gZHAGKZfaakCx4Q8kDj+dd14tvbXXrOJmQi7iAVJwO39TUlpo41PSRcLGG2gqCoyTj2rm95tW1OaNOdGXLUXz8jg7C0SOQM8Y5GMY754Of89a7rRLy3miVLqMSIMApnbkVkTaQUYF8IoHDHNQ226J2GCDngZ4PvWrjLbY9qMqdkl+Y3xPbRxm6CDFrcDykVm3FMHP+SRivMb2KWwv2KOdqtw4HUV68NEvNYBjtojKdpc4P8IGTiuJ17w/KsAdAxeIneGGenpShzp2bPPzGFKpSvbVf1qWtF1Ua5AkDllliU7XHJbn07Y9ar3CG0uQwPyMcHJxWFpl8ba738oR8oIGK6cvHd2YuEBdDwflOQcelb8tndaHy8aklr0KguRdW0sG0NEvzIFx1z1z+P8qwZYTFJkjJGQdoxz+Nblu4tbgEgBSPpgmqutWBgzKjBlK/KM8En3/Shq+p20Kk4u8Y6GWJiynJz04FKkyyAxncCvqMVWyoJyQCBjr39KkWVVCjBJxk9xWThd7nsKtzK8i3GdowDk9OnSpLeN550jQFy5woUZJNdf4G+Hl34nK3Dq0FqRkMR94ev0r3Lwt4H0zw7bJBDbRySjO64dMs49OeMD6ZqJSUPtC9rLRRjZHz/Z/DvX711kTSLkW5B+eQBQT2IOeRnjGK7XS/gT4hubZDeC3tS2GQxEsQo65HHP8AKvdUtNgiCoJFB4DE/JnqQPWtm3zFFwoHIIGenr9KxVXq/wAyZQqSe6PItG+BiwA/aNVacFcqvl5UH0zgHJHfkVrW/wADdAeSRrs3Tq4KsIJimT2yfrz05r0GW88liccEcfXvVE6n+8kDSAbjyzHr7VpGrFoxnhZNXk2cqvwW8NxS7RbtKhHJlPzEDsTzmpz8JfC2cwaaYgedgkAHr2HSuga7EuAjsGB5yOMH+taFpMqW5IG4k8n+lRCcZaGKwUJvV39TkZfhn4cUIR4espcAgmUM2T2PUAflUI+HGiQFXt9NtYuxj8oEH3OeuPeu3W4SVDg4GORmo1ZFzlMgjox6Vt7RLV2RtHL4r3ephWmjrZsPKxEP9gY/lWg1hEEAcqVbA27c5JyfoKfuDbgOuevce1OzkEZAx1AqViuV2L+p8ujJI7dVQYBAPGBwKe0SOwABJ9B2NBYoo55AwV7j2NW7BFnDnO0gcbh19eK1+s9bk/VE9UimdPIXIDE4zgkVny24jmc7GBkOSc4AOMf0rblk+YrzxkEEURojISQCcc54ojiLkexnF36GNHDIMLgkAVagsQRgM+c8EnGPXirwiU3AAKg9QCQOO5p+I87w+ARyQO3071Ptdd2U4uWiK8MMy5BOATgknPH0pzYTIHBx2HWpl3qx5G3PJJ6ADt65ptxENoKntwMVartK0SVBLcqlfl5JGOlZ95ln65zxnPtWhMrR4OCR9etV5LZpULKAOf4h0o9rKSs7GaTjLVmLczuJYxuVURSoDDPX6dT7mqlzOGk68EZ44q5fRMSEKjdkkeuKy51MWCRyPQVg5Xd76G6lCWnUq3ZJJ+Vg/GGyCMemOtZN/Ym5UkKSCOScce1a0khZOUxuGRn2qqrrHGSMEkjccdazqKnNWuddPmeq1PO9Xhl06dw4wpBwVOO/Bz9e1c/JIHAOSWzgnpzXpmq6dHfKSQMgEAEnvXAanocllPLLuIhXg4GQPf15rBRSW9xwnrZ6soSO4jIJUEDnBqHAkXLjBA7DrUEk4aBgMMcnAJ603zDKBk8IOp5xSi21Y7Pa8o5mbgEkJ1K4/WmzziNwA2TnkD+VQli7EjJAwM1DPIFVRt+bPBFVydLmU/f97qWGlEcRyDjk4FUbmYRo+Bzgn6mpJGCKSW4HUtWXqN1sHLAAAkk8fhWkKd3rscM6vIrbWMnWbozKiA/JnJHTFZuBxtGMDkYqSW5SZ96g9MEZqszlgck/QHBHvXpQjGKsj5+vUVSfM2IWwxxkFTxmpQq9eQepyagYglQSTx6daSZiSRk8jjmtNDnUrEzSgEYHfPHrTHjLFc8A+lMVGC4BI5yOetSHO3qA56EGj0C/NqyP7p6nA9alI/dcEdeearMXfcrYJ6Gl2sCB1HanZmfMSFiygBsH3704kNgH72Ki2tuB/wAingDADcUx37kU8J5PI7bgen4VIE2A4cnjjPemO3JQkEDkYqNJXBIAPpn1pEXSd0SHOwlXwQcYpXYFQXJz3IFIOFOQAe4qMHJO459Ae1ANsJdu35Bye2cVEqfvBkHB6k05iDwB06mgtzjPQVRmBzkgcLjrimqRnJzjHNKGLccEZ7UvloUJz29aYal+wlQIQCeR9a0EJ2RkjAByRn1rHscdByBx0rZj4gwQMg9Kyle1z3sDOUlYnZ45wwBz03AH8ai84xEBBhScZFIkhTGOD6ii7UAKQVPc47GsE3eyPXUmoXtqX0ZxFguzDrgnOKRHHfknqOaowXJAKkkEHaSOKuRMjq2H2gfKc55rR6bndCuqkVyhNtccEgZHPWrMchVQmcDsSKovOowmASO2cUouUVwBkjp6mkmu5casaUjat5vMcEHABxgjJ4q7bzqpyzjB6MTWVbShRllwcHr2qykvAJ/LFLVan0GHrKSTTNZeqOoyGJ5HGPf/AOvV1JQBgjoMZFZqylAD1yB749qkW4LSMpIGAMDPXNJu63PfpVJRs5GjwVL7x22gfrTo23AneAf51Tjf5W4IXHTPT/GrEpYRqzHGAAMADP1NJR5tT1E4yfN0LEUgicKfmLggEc4969C8K6Tp0VjpV3ZXv2i8uwy3kAB2wuPu4JA4I69ge9eaRSNuAGCBySB69Oa7vw5qtnZx6UFJN4WYXMbHKleNpXv06g4x2NY4qMnRkrEOTlKMovqdR8SdLnm0TQ2gRpLmWd7bbEgdmKruBGBnGD+hri/Cbz2l+8ZZgWYgqTnDD0z0+lek6t4gurHwlDqtiTHqekX6XUTIM/KVZc4PUc9PevOPMudW1C91mcJbySXfnyCP92PMbk7V5wCe3vXDSgquF9x6o8yU40MRKLSSf3mx8S9KkuXXXFi2TvthndV54AAP6Z/OuMW6lWMKZGIA4weo+teq6kP7Y8FanCx3gQLOFzzlGBPv0z0rym4Itrgx8EABsgZBBHGDW+GhzU17SWvmjrhCCm4X0J7TUp7WSOeOZop4m3RyZwQe2D+lMkuZ7mUvI5yxLHpyT61DFPsYOUUgkjAx3702SVnkAVxHzgjPX2rva6RZ304crUoIlWZ97AcYOOtSeaWQjGGHQE8VBCTMcBl3D+EnkGnMHXcCpDDgq3GD6UJ672PThUTdpbkjsWzvyF7jNVZnByFU7CcDIyfzpeq7WyzA5ABxzRu2oNpIIPUHGal6394pVVsyOORoCCxyOODViO43oUBODwT6VTmbcxVmAJ55NEU3lSMeOe3vTjeJcazjoW5IQwAJJAGPwrJvLYckDPt61pLcM7F1O0kYJHFQTwFtxBA4yOOv0rKcZPbcwryhJcsYmOJ/IJIxkdMVbttQZ5FDkjoeO3/16hnswyhlxkHJzVdsq2VySOlUnJ7s8B89GXMdCj+YqKAQAeTmkfKsMcEfxA1n292wi2DccdTV1XxtI4GM5z1quVy1R61Ot7VXJPtITjAZhyB0qCTLNncfXmhwDyfrkelRq29ypIABxnpn0qW5QsmzfmsveIyG3HBJBPTimtOygk8dj3+lWosBsHjPQmobmBTkbgwBBJUcVLVnucdRW1ixkF0NxDN14yRip4r5SQFGSOCTxVFm2KSecdzzxTBLuIcsMf3D3qot3916nMqzi7Ns2EuVMrBOGwWwfapEvPMUg7Rg9xyfxrDW4LqFBx6jHSrEMnlrlye2cc4rSTdrtlRrTk9Hoa0VyIsO4ILNgZ4A981u6f4lvoLOGxsJY5hM7NGiplkduCQT04Haub0vXm03U7S8HlzC2mWQxS52yqDko2OxHGe1exfDXwomseIbrxe9jHYwSz+dBZ5ysQ9EyBxx6d61iub3abPms/zWnhaXIt2ej/DTwvB4M8LwSO8UFw8Za4dskuSemfUn9TXP+L/Fz3d68NsSEVtuDzknHf8AH0qbxh4wSFRaWzkZzkZxnB5/DpzWf4X8OJciO/vXDRqS6NnGR2+uK+swVNYSn7at8kfgOYY2pi63sqe/Uv8Ah/wbPqgjMhKxyNzuYnHv7V1U3w4tLfaEudrY++On9a4fxb8b7LwsiWmnQwXtypKsckBPQkjv7EVwLftK+J4Lh/O0zTrqBsjaJHDpnoQeB+n41rUx1eorqpyrtcqnkkJR9rKk2++p6xDocXhm5eeSfesedrMcjnvzXiXjLVH+InxospbOA3gt5QEKABWUZz7AZxnoPpWha+Ptf+L00tjY2Q05IT5c84kLHb1P6Eda7zwf8P7DwhaSTRP5lyBuaRyN2R6d68qtWdeSUpcz/I7MPTp4ZNR0KXjGwke1innx5md2CPXjj6Vg2t9KLMwQsyDOCwPr0Hp2NWfFXii61eQEDfFEPKAUE5BPX3/nUPhSJbrUVWaADaDhXbAY/QV9JhcPHC0OeovM+fxdRVq/ubs0tF0QQBNQvZAEjy3IIz6nHSo7n4uWniGHUdEs0LpFGWjmEYyRg559ueaxvix4qu7bUx4WsEZbox/PsQkKD0PHXOa5fQfDU3hyHZcqi3twrKwyRgdc49frXg4vFLEVEua7/I9vBYelQptTd2a/wy05rvULyCcbiQVYDngjrjue9Z/iLT9SsdR2QuViQbQCDkY6YP8ASrXgu7bRvEgWWX5JDyxOCAByMdwMjv3rrNcuraQgvKpAyD6gntWzm8NNTdndERpPEpxi+U88isbu9uEa5k3kDg+lY/xBvDaWtpZxfJIJPMLofvjjt+X412WraxY6TayuQA4XIGMZ/DvXjuq6nJqt5JMXJBJKr2A7CvLxdeVSV27I9zBYGMVZ+82et6ZrieKPDu5z++Pysh6jsTg/z/KuYvNEe1wrMyqCACDk4Hc//XrkdD8Vz6FM2CTEwO6NeueOR+XStfVvG63VviJDllznIOB9K56eIktpaE18HCT5Jbj/ABJqSaXZ+VC4d2GDtOOM1xEamWRnIOScnPFWp1kvLhXdtzH5lPpT2hMRRAhO4dRyK4qtXmlqz38Fg5Uoq0dipOwjAA6ntVV8yRgHPX1rQfS5ZjsUHOPvHmr9p4flkRAVIyOP8+tc85pbHpNSbtIyEQKoz2HQda0rG3OQQAAR6VsWfhpg53qSThcEdD6j61u2mii2yCnzDjBHT2rm9su530WodLGTY6U0gAwAzkAqeMj61s2tiFYArgLwMjrV2Oy2n3zxnsasJZK8yjGADk4PU1zTq2+0byxE7cqKqW4Q4U4H0zUwVumMcdKvlP3oygOScECn+REDkDnOOv8ASuac9NH9xye0voyrb4jI2p0647VbZ/NRkUgAcgAdD2NMWPLkA47D+vFXIVMShSASM9+3rXIvcbfMQmldrUpwRyeWCSN+AGI4zU4BjcA5Bz0PGKdEw858BSMEAAdM0QplgMEhRyTUTlzK6kdOs46vX5EgKAOOo9fQ1HuYH+LYOw5/SnujeaoVlKA4ZcZPtzTsOBjGCewojJPcyU43tJbEa52rkbWx8x7E/SlZCcEg9OaZHCZN5JA2tkgNipoy2G7L2yetac1o3SJb67kYAEgwGGBkYOMVJ95mZyQzHPA4J9PYVFE/LAfeHUHtUxfcFQoABxuBPPsaL3+zr1J961uoiY3YAJJz16VJHjcckbiMFl4+n5U0YSQgjB9/ShCithxkdyBkj3FZ3cdYWKV0ti+ihHJJBGOV6gipxMGQkDgk4z2rKtnLoXIK7gQYyeo7A1IfMICgYA65PU9qznVaVpaEOMV9r8C2ZAiZOM9AcYqEDyonLnLA559DSJcPGpTbknp3pnmkuA4BJGCfU/4VcXZ3TMWl0YySTK7y54+XBBNRLMXZB8wB6t0xUjyfMAAAO9Qyz7cBUycZBzXVRTmrtijCS1kiWWU7mJcBRwBjqayL2dVVnkcAngD0q3POPLJJAyDjjGPesueYRjqGJGDkZros4v4tF9wnZJ6mPfOyMHUfeGN3t61nKBvAcbSxxkjpV3UJzJNjaMAcYPSs9nPl7iSQQcAjBzWsHdas4J6e90G3EjK+QQADgcdcd6rNdHzfLzyec47U24clcEkHrnrWTf6h5MoGQpH8IPWuuKi0c8ZxU1Jux00ABTpnPf1qCSwjmBeSMNk4zj+lYVn4kCupkII7V1NvcxXas6EElQxOR0+g/lVuy3P07La+GxtNQhJO33mHqvh+B4sogR8feUda5Q2zx3DopIIOD+Fdtq18LWF88kA1wkl6WnZwTjOa3je3u7HyufUcHRrxaVmuxpTSYtAhI3Y65rNQPPGQCSR696ZPdPIoAzxwcD9aksJSjEkjGOSKEuSJ87WxMMZWjFbLqP0u/ksrtCC2AfmUcZ9q9HsRBfRh0b5dgwOMk8Z/D3ry+5kzMWH8PBrb8Na99hukB+dCcEEdR6VNSnzLmR6eRZlHBYl0KjvF9TrtVtIwnHOPWuR1LTFY4Bznngd66+YJdQ7wfoM8msySBgwHDDpk8cVEWoq6Z9xmmGjiklypxfU4a6tXikw4I4yCRUAYr8pOBng12ep6Sk0ZC5J6g5z+FctdWzQSYcDA6A1tTqqfus/LcyyieCftIr3R9hdPbTAh+B713/h3xasmyKdwHxwccH8a80Mh4JPTv6U5LgwuDuOQOOa1lDrEMqz2vlNS9P4Xuj3gTmVUIyc9gc8Dk1G8y7ACM+jV574c8amFlhm3OncE4/X0rt7K4huYkeJllRuflIPSuWfPs2fuOU53RzaP7uXyJXtlmTGAxIIIIriPEfhglyYBjPzZA4OK7piyOCPlAPBA5GarXKmUcjI5xSj7r0OzMstoY6j7Oovn1PH5o2glKAcjqM0wOM5BYZGMdq7zX9BjuVDRoEkAxkDr9a4e7tWtGKMCCTxnv710wlzK3U/CM2yavltRvePcWG6eADaSQeorqdD8UY2QzkgE4BJ6VxcjBRknn0FSJOY/mHVevFKUebc4cuzatl1RThL5dD2mHyp4h5bq6kAEgg9R0oSEyONxyOAcntXn3h3xMdPK+axZDjLdSAfQV6DY30V6C0LhlzkDIzislZ+6z9zynOcNmkU1K0uqJEgXLY9CpI7+/wBK5nV/CEV4JHQASAE59a6xSquMnJNRuuJSFPOM80JxWh7GMwWGxlN06sLnj2oaZLp84jdQRjj3qoJG+UJkk9a9Z1bSYb2Fi6DOOOMc+teea1oktiwZVyhPUDpWkX0Z+M5vw7WwDdWhfl/Io2+ozQEFyTk8AHpWna6kkjhX6dc9jWAS3pkD0NLFIflUMQCcg1pKHMrM+aw2Z18NKyldeZ2mFmI2c8dMDpU50vOCVx6c1ytlq72crEknAArtdM1CHUIkCkZIxzxk158qc4S8j9MyvG4XMvdlZS7FGXSBN8uFPasu68PO3CYIJ6EV2hgRAQBjHpUflKWGDyBxihOSe56uLyTDYiHwq55lcpNbylWUrgkZxT7bUZYXHzk465PSu/1HRor9CSh3jGccgZ9/WuK1nR5dNckIDGDjNdUZp6SWp+aZhkGJy+9aDbj+Xqalj4qbhXY4JycnpXU6fr0cygiQNjnnAwP615dKTGVOxQAME55qxDdSQxnYSMnkZ7VM6MZK60PIw+OcZe/957Dbagsv3sgYPOcEemKvxupUY5PtzwK8x0nXiiBWdsgAEnknFdDZa6GZDu5xwc9a5ZRlHZ/ge9TqRqRujsPOLRnBBH1qvuKqzu+QBz0GKz4r5GAOeT1INWIrpMcfMAenWpbdtS3KWikvwLAYsRjDAjOQelSqgflhyBgr7/SqsMh385x1HHT2qztDMMAEn1rkau7mlO03aKJ5IlC8EE46A8is2+sI5kMbIr7hjkZxWoZmVApAJJxwBn61DMuGYZBx39ajmu7RVjeUHNNJHnGueFFwrxgBiTuBXOB9fWuTvtGltHDAHy84HOa9jliEuSR34z6Vzmq6V9/Cdc547V6VCrJq8mfOV8uUm7RPMNrFiD1NWEt/3Q7HvntW7/Yqu++N1Kk9OT+IqG9stjsrEjHAwOc12qpfocsMtqxTm43RHaxeUgJyVPT0/Kr41maILgtwBnjtTbeMJEoY5wOfemzjf93oOvvUN30bLUZU7LY27LWjKqFiRzkDGee9annGXDAkAHIGelchZF1ycAY7E9K3rSUlMEMCOvHSuNw1OmnUnLS5elUruEyEnglQcEHsc+3Uis6+jCjg5Y9SOhq6HEsQKkEAY3A5z71m3cyqh39MfdPQitI01saVIpowb6Uo5DnHpg1NYzpIQhJAPUAVjardCe4KjAA6GpdNuNrAM3OM8c5FdbhpZHie2ftOW+h1O/KYBxiopMupYYYev+FVbeUuucjaemDyfwqV7lUQKDxz2rBKV7I6eZSMq/DMyEjHPT1FEBJHHQnsaLydJGBBPA6A1XhcRnJJAHoeDWltNTShenU5oo0ElORnqPbNV7292A8nIHANVrq/EYJHIPIrLuZ2nIOR9K0jFdToxOaSjeFtfUbcXLSyZzkDrzTUUzSYAYHoKWOFnYAYJxWtYWWwglcnuK0bUTwaFGeLqW7jrHTQFJPYZ4rUjTyUCgcgd6bG2zCYPB59vanSkBgTxkce9crfM7n2eFwscMvc3B33ZJODjGT/ACqhdX4jUjJBAwMGo73UVSIAcEnk+lYklwZGJzkdq6IK6ueXjsxUG6cNR8szTHnOeTnFJEHdtgXIbke1OWMggZzxkGtjTrIIFLKS2evtj0q3pseBh6E8VVsifT7MRKGAxmr4AdyWBDE9SentimYI2heTnkY6elJNLsDEnB9fSue7TPu6NOOGgoxjsPedEQkqMkY5PT8awNQuy02M59s1JqF+QGVScD+IdDWVv3ycAEnvW8VZXufN5jmHtf3UdhxfexVsH8M5q/p1gXZSwIJ5BFMsLMyEkKDg89q6GzgNvllwcDAyKUpdEcuAwSxE1KfwjreJlABxg9+mKfMPKUdABwMd6VCwBYgMPT0qte3axwnaTnHc1Ceup9pNU6FJ3WhDf3YROd2e+W/kO1YM0huSQDgD1pt3cF5CSSR2FMXL89Qe2cVsfA4vFOvOy6CRICSvOc+nBras7BWQPxkDkNzTNPsw5AI5zj6VtbRbuEzkgDoM4qJSs9z0svwcre1mtCskQ2ncSuD2qO5xkMRge45qeQhFHGDyQD2rKvrsupBGCO470kuY9LFctKm3axBeSfNwe/GTVVZSCA5yR1461FJKXyRz6A0RwvLIT2x0ArTlsfI1JOpK6RciZXmXLkZ655wKkeHeAAT1yOadBp2UD8g46Gni3aBlccsD1Pb3qdtjZYWra6iVsGNwD1HQkU9f3gwwOSeSaS4cnaCxAJ6E0iTqYyScY6Emldvoc0k07MvRRRLyRz9abvG4qV4XoT05qszb8IGOMdV4pWYR5QHJP8RNNMlFj7QiAZAZSO1U5ZdjEqAFPtUcqOgPORngDtQGVlORyByDVWK53sBuGIGfTAHrS28zJJnOB6YproQm44zj+HvTYpQcZAwT1x2oehKk0XJLktk4Az6DmmGceXgjnqcmnMucOmDxg1AwGRkY3DoazceY09pIurdbvlzkY79qPMCsDgHd1PSqZLqoAACsMdaQswYckjuM9KXJ5nSsTJKzLbqRFuJIJ6gCo4gWTA4wM8VYtpPMTb1Yjox61FJG0UxwMD09D3qEuXQ0395ELKCBvHfGfeo5V2qQwyAeB/WpwxdgDwQecc5pkqgMT1PoapS7kyjdXSKDMewIAPWkXByM89hT5ARkH7pPJpp27gQeB2rVM4JXvqO8vIJJ5A4zVIxjeQclu1ajMWjByAPpiqk8fmDI65yTirJasQqxGB6dzT9xjww6nr9KaFJYjIBAqVz5kYzjGOcUBcmilLAHJ9KsqTLHgjGOgqkoUYIJAA6dM1Kku0kZx+NQaJkKACY5UnnHI61ZuSPLwAQB1FNRi0uT+PvT7oBU57jIAp6mbuimq7V3lsDsB1p6Y8svzz6mmDDIR0AHBqITBUI/PNUIuoVUAg/MBjGacMNGCW5bOCO1U8kNgEEDrntUscvAyQQPSlYCwNy4UNkd+9JNaB4yw5c1Gs69MY7AjinPKQcAdD2pDRQKtAQpBBz3FI3LE4yM+nStNWWaJlkA4O4ACq8tuYxwAQefwouIrrhhgflSSKAcnp1zSISrklQRjrSFlweQxI6elUAhKt1OPTikCgdQD6UzJ9KkDDGf1xQA5juwhGc0jRlAcHGfSmox3Zxj0IpXJYcMc+lADQSBgnANKmB6/WmknkEd+9H3eeDn2oAeoxk55xwQaEYkkZBx3pf4dxwBTUxyB3FADwc4DEYPQ0hUA4xz6nimEEMBjp3pWJ4OQSOM0AI2AQT09qHYnCnpRzu5H596lChmAOAOxoAYCQo/lQgyQM4Ge9SOFJPJwOMU1M7CM5welABIhLZByAO1CpznrmkCk7gOF78UqNgAcAA0APYYGBxz+VRltrnHKselP3btynn0NIBsUAjOO9AACVccZX2NSEDdkcDtmm7TjcehHQ0gDNgFgOOPakAInzZJz9DTw+SOeM96QsNhBA4/iFCna2ccUwHhwWGTk56Zp8jYHI5PtUSMqEkjJ7YFScn5s5PoeaTKWgzzMrtwwIPJ/pUkJcPjJz05pr4AzjPrS7to3YHTjmgETCRgpAGcmpEwykHgY5JqKIlxuz2qW3UMw3E7eePepaNVqPgwWAJbHbjpVpHAQADPqfWoMAEhTmlGUA5H4e9S7nRFE3OAAAB6561JGMYbBIHTPGKjjJAxnPGOBShiZCACTjOM8UrX3OiNk7MswSqkpBG0kf5NTx5RH3EMezDjPpVWEG4PIAGOnr+NWN48koMOc4HtWUoxWx2Rbcd9BxzIAT85XoV5xVmK8BjCOQmOBuA61Wtg8CEg55wd3OKnKGUJjAwBk8DNRzdDWm4rVkixNKAAdzEZwKRpI4lBIYEkg5Hf6dhQJtgIB4HJAHNRyydCBk5wRmhJ/wAxrOSivc/InRy3IYgYwQD3pdx6FuaZ5p2ICm1wPmXGMGpIpFwQQSexz2rSNkyb86tY4BW3EKcnnNSlRyCPb60wkBAQcg9fakUswHPGa6j5McHTOABx0qVHRlGSzHPXFVXxnGQPoKlQFlBB6dcd6AJmAAPHHpSAFVHz8nkY7U7hognXIyTmlVCU2Dp1BzQGhGZCG2kErnrihlGeoAHNSRxBCd7A8cHPSm7OhIGD1x1oEI0Q3EDj0pwAJHqeM5xTFH7z5DkDrmnNNhQOcZJ6UBYSNTt2knr1NRyYGAQQKc0h2gAEE8g5pgAkxycgdTQMVD8h3gle3NPQopzjg+1N3BFORkgYwO9NEpxgjB65FA7kpO9QRnGeDjrS7SADkqM8HNQoxUYxkE1KlwCqjqxzkentQIcwDncCff3ocFT05xxjtTN7byBxk8HOMU/946sDjI9DQG4pK4IGA3c4qJx5afLz657U5BhWJyG+lRxnezDI69qdwsBd2AIGB3461JHlyGOQAeMetEgzgHgDpimZcYAwCeuBSC5NuE2AeD707ahUBRyevvUaREkOaeWCcgY9M0wTIyH+4ckZ4FKrNGoDcY6VMShUHIJxn6VC6kyAkgJj1oBonifzTnqT3NO8oRhiRnJ7HFVU3ByASMVMZSdvcE9fQ1S0JtYeUQx5UEtjkLUAI5O3HPX1qwi7SBkY5Jx3psrBYgMYB6Ck3cCJmJ6nk+opEwf4cnvxTDuPUY59etOGdmAcVIiV4vPx1HPBNRuQASwYk9z0pqsfMGcjg9alKhxhh2570GgxMH5SQvPXPalwMkA5Hc0xIMdeSPX0pTGFGFPHY5piE37UJA4zjPrUsDDJbgDuDUDlwgAAIPv0pIwc7SSO+aATsaJcMMYzkU8qONp4x2FUoZ/LcBRgj+I9qtoSSAB1PTP60jZT6DiHyQDx2GKdg7QAxBU5wR19qeI3GSxBKnqKaAJMkHkHg0bo0sTyxEnKntxTFhLKCw69AeKEJBBzx6U8iSQEHhMcEUJPqXaLQ8hihIIAUgYPFGd5OSSO3NPRuAWXjGDQVTJPAHX6U7C87iqDglR0HXNSxxuMsXCkHhccihEKxBsdejAcVJFISoXLZY8Fl6e1UlHuZuV9AwJSQUAAOcA5NLCpdCxIG5jywxgDtikbem0hQVB5JGKsQAAncMDHKkYp2ilZGVhI40ZAGKgdMKKJmWIFUwAP1pgAD5zxjjA/Q1GP3jAgg45JzQ32GmJIA6HIBLDGMZrDkTy3Iz06npmteR1OARnccDPFZ95CUzgEY6jNZs0s97kaNvJbJJz0z2pHbc67QCOuahiOBjnDevanIrB9qkHHOQM4rPQqMm9xSMOSM8kcAVPjaAQAvrkimJEWx97Ock0si7nI6EDnjpS5jWKaVwYEgZ6+gpFYCQKQSQM0nmtHn14GaJHd2A4HHf0o9AlykhIZ8H8OakVAxGM8DnA6U2OMBRnG49fWgKeQDnA5waaZUFfcjcAOXHOPU/0pjc5bPPXBqUxhlwCM+hqSONRx1aiw+RtlMxkjLDJPTI6UmM53ZPpg1beAQklScN1GentUOzzM46daDFwadhsMn7wKwJA5BJ71eE4VcA9euKpSRHGM5AHWo45SrAEkjPHGcVLimjenXdKysbltdLHHuyR6A960rW8G7jdgDABOc1zkM3zDJIGcEjtV+GZYn4OSexPasFHld1ofR4XGRUdjrbLWDbquwkMoA3A4BFdv4d8URSFHuZnecEBACDjj/CvJLebBCbiqk5yw7ntWpp121u6EEblO4lBjn1qWm1qz1I14TVtj6S8L+NLK3vdkyQ3sciHdGcEkfzrN8W/D631yd7nw2jSoQZHijUFk9QR7Z615RYXDR4uQ678cN3x7dzXW+G/Eus2MqfZryOMk4wQTkdxwR71hNa72/A46vslK6upd7HJajo09rOUeGSMg42lCCPc5/n0rKni2SADBJPI9RXrN9/auuzXLXJjFxMBETuySBjBGeRxxz6Vx2q6G9hKzeVCw2ljKpyQB2P8ASs480m1cXt043b1OLudOIwQTiqEsRjjJUMR7iuluy0gAVASBnB4wap3iIVBMe1QvOOTmqTtozVKL1WrOc+dsZUD8Kni2hOFG5u56mpZY3QZC4CjOc5x6c+tRlTjeMkYySBnOapR7Ew95uxBjGSwwQcYB7U+GXaQCQQe470j4Yg55HOCOtR+W0shJIAPJIq3fdmVlB9WXkZH4OAQeCa19NuDFIFL4B4Bz3rntgG3kjbwMnrVhZ3Rs5yF4PPT8KcVN3SZjz8k+ZanUHUbgblLAgc7WOAD3IHqa6Hwv40OkQz2yAGNm3EAdG+vauDguTcxbiT5qjgnnFWIZDGmSdzYyWxirWmkzvlOniIcyTud1Frk2rXhtUHkhhkNkc8+tbCeD7OPy5TLI5PMh8wAZxyMc8dOlcNpuoFNrbWQnkEkcj1GK6vSteWVIA8jMNu4xsOAT7+tE2/snDDDwduV7nb+H7i20iWP7OANx45wfz6VxXjPQJo9Q1G4jQhLqQzYxkBiAAARwo46Ctmz1JbidownTkcYFdlYafaalZPb3sskSGMkNEm45AznHpXNNTS5pNnYoQpK8rnzH4i0V7SBLlVIVjhg2AQcdMfWovDOtG2lMTsACu1hnGc9B9K7bxbJEv2u08vevm7g6g8gcA5P54FeZ3sQtrhE2A5Gee4rooz5lrqjxMdQpQftYPR+R2GpWqyjKnryCM1lySNcYjdzGMjOOSB34o07VJZlEBcOcY57ewParVvps11NGY4t7Odqrzkt/nvWrjf4tEeVfW1znbiBxOQuHBJAK55GcD8TXo/w5+F8us+Te6gjRx7zthPGcevf+ldf4C+DbJdG61YqhIVoolAbH4+te16d4ajs0RQoUDnGMVlKULe6exh056T1Rl6P4eSyiRIwETgDPABA6cV0cVgrKOgIq3HCq7cAA55A4/wDrVOkPqPqa8+c01selSS2sVLazMRcO2VPdRz9KZcN5Q2gkrkAt6VorbLuAwwAA4JPaqGrAohJxgDAwK4JR+2/uOmSU3drUx9Qu0Ren1JrHlmLsCAMf7NFwfMmCKTtySQT0NLFaHfgdh2rVrnS938f0JqRimnIntmOMkEc960EUkAjp3Aqtb2bugLYK8gd81dhYRqARhvQ9qhwjCzRryxe2pY8slARwSMH39qTyjggZyecjt71OxJAxgfhUsUStwS3TOW7n0pybfWwuRp72M7ckL5ckD2BNAgQbyOrHPzE1bkg2Sq4Gcc4HNVZpBu4yDnnNZKok9WaO6jeDJY04x8xYDjg4/Or0SYABJAI69KoQSksR6cfQ+lSNcSswQ544w3UAVvyNyTvoQ43Cdi0p2dM4J7/Xmke5GXKjp2NKAZQSOSDg8UwQkKcnJPf0reM/Z7kS5dFJCq3ygEZXHcZqcYZDzgDqAM59qrbArjJOOflB/WrEJfICFgSCCR71FTETRDjYmt2OFBBKk847D1qxGVYlM5I5GTjIp1vbOpVgAccnmpPs4GDgZHfFc0ak7/oKUO6IJLVGB/lUZtSgAPIxyAKuogXG595A5IGM/wCFMmIdtpB7cg4/UV3Qq2+MxdGKd4lB7ING+9AB7HqPrXG6tbGGdggOzJIGc4rt5zIQcHCfn+NcxqdsN5fJc9m68VrKo5K8FcSo2lY5W4BwODnoR6VUwAnXPOBkYrRvVbzG4OQc88VmtJvlwRkDsafJzJNG0l7NqJEQCTnHPFUdUsI5YCgB3N94H1rQkj/ebhkc54GeKrvDOZg748onA2tlj65FZSjbQXMuW73PNdf8NS2JWVCGRuSgBOzFc3uUNkcg9R6j0r226svOR0OQpUjgdK828V+EpbB3ubdDsJztAxk9zTp3vboRJq1+pzLSZywyMHgdcj8KqyyGVgSTu6ZNEssnmHaCoC53evrgVV+0FhkrzjGSOa6FGO7RM5ys4sklcICJDkemOlY1/MJQRkFQMHJqW+uGWPLH5sZzWDczM5LAgZ65rphBPY8WtXbjy2GHZBMUG4KTkFqUoXlyuCT1B4qF0ZgrHkDpililByCQT1FdXLpdHjp62ZI4Ak54IJ68Uj5YA4yCc8UxiSwJOce/UUobAAVtvPc9KEXZW0HnHAAJOOM03ZjOCc/ypxUBOCDjgHOM0m7aACeT1waq43C26Gj7+TySfwFBIkfkYOcZBpMkPkAEY59qeMMpIHB96LmaQ1cqxAGQOpz2pHBYEDPPakQhSQOpOetJKGxkcHuM45p2C10Njh2uc8Y70FwjkE/hTQCg+YjJ9KXzMnCgfiKVidugFlDZJIB9qd5kfl4IwemaQgYBPUc1G7K3zEfXFAc1hWU9RycdKaihj8wxxT1wF3KMg9c0xyWHGRzzVE2uKzopyOeajBGTxgHnFKm1zgjgd6euFycjFIkmtZQjgEAKfSteDBjBIyoH51iwqHcZPfjFbkGxV28AY4x61nPRXPcy5Nv3thGJBJOCBzxUrS+bENygYGBimGESx5PUHqaiVTFnJyPQ1hfXY9iV0/IaFAAAGTnjmrKhgwIJ3EDOPaq0rhkUKNrA9RT4pwcHsARx3rb41qjKMlGWhZfCgnbnPoOlNikVZEAVQM8n+tEbggAZIA60bCoXeQT1AFHLbZG/tLPRFtZCGK7xknJ2jg1oJIuSDxgDBHNYiEFgVzk81ctyA2STlahytuenh8Soq0lobMcys4XOT1FTocElgAc9xWbbvnOSc4zjHWraTGQgkEEcY65pWtqfU0K3u3TRqW8+5QcZGeCetWftis4RuCw2gE+tULZ1KE5CooGQT0ycAe/4V0Wl6bHHiSVgQwJHPKntyeK561aNCPNN7nqU60qvuUyo0BiQDBAUgEdaLV5LedCrHKEMDjnHcV2+myafLEkUkUckDHJHHPrjvzWL4r0f+zbWW+t5CLRSSYwOh7A+9Y068K/uLqY1MRLDNurpFdToZPGUGm6fLaHM8l9beUFByVOQQfrwKw7HwtqWtSGae6NrEw3FYz82PXByDijwfoclvEbucAyyfPiXBKZAwB6fhXYwSrFFsKJg8EE8ZNfe5PkcaVHmq63PwjiTjGtWxTjg24qPVdTDTSvEPhmKd7K9/taAKVaKfbllI5A2gY4PU1wlxei8aQohgZThopFOQew+leuNCIgQFCY/hUkc9ziuM8aaWk0RvLZCLyD5pNp/1sY6gjuR1FdGLyKhGDnSTbOXJ+M8dSxEViJc0X33OdhdmjAxg46VoWOlm6uIVysXmMVEko+XdjOCe3TANYEN5vKyKysCBhgc5Haul8I6RP4ivwrMRaw5ZjuwDk9MfjXylPCuvV9lDc/ccTxDh8Fg/rUpdLoda64NMngkW2Pn2km6OTyyTuBJycDBA9a09Y8S2niyf7XMynUWIDtBGEBAHOQOnrXo1rodhY2vlRRDDHJVjke/1rH1DwRpWpEBkaByMGWM8j3xxn8692eQ1IU+ZWfkfmcfEhvEpyo+7tdPU861bTktTD5cgmDoHBBzsPofes2RSpIJ5z+VbfiTwhfeHnD2jS6haIDk7cMSe+BxxWOlxFLppmJCTDIaNyAUPTnPTNfNVsPKi9VY/UMp4my/M18evZ6EcaYYEgM2CMEA1WmfMhOQABgYHSrFza3towS9tZ7SfaGVbiMoxU9wDyR71Sn3FSwAx61x8ylsfWKrTmrwX4lmF0ABDHBx3qdiHJBOM9KzIyMKBnJPJHNTRylvlOQB2Jzn3qk1bRmsajT5USSBmTaFGelU54S2cYz1BHPFXHmaXJfBJwSRwQfoKiuVIOUJ9yTitLq17fiTVXPHcySjxkMHODzjPUVbtbxgmMewqrdqyBmUkknoBUKs4wR8h7qaTqJq0TweeWHqW6nQx3KFBuIDAZx6ihlVXLcEHghu/pWPZ3pLFCM4xnitZZfkBUdQVBbnr3+tZ/GrHqwxDq76kZlAwoyRnBBPalMobjnHXmnrEFXuxxkZH9arynBIzgdQfeq5XE6UuTUJIxKCQCO5HpUIgA9frjrUpIUg7iCBkYHU01pWXOfnyOMdvepW9jmkor3p7kBAD55JPWnpOCTx8mO46H602QFFBOVQ/LuIApbOym1C5it4EZy/DMFyMe9bRTjseNi8SqNN1NrHUfDLwRJ428QRB0L2NuxacMcZIwQPp7e9fRGv6snhzSRbRAI4/dxxAD5Qe4PTP4Vx/gy8s/A3h1YBEJHEQDseNx/nzXPa34kfV9VGXkMSHeM8AZ4P+Ga9/A4aU5c9RWPxTNMwqYybW7Zv6FpT63qYuHcmAk8t03A88/XNYvxV+JJ05xpWluRPHnzWQ4AB6AdvwFQ6/wDE+08N6GLHSyBOwIYIQSAeuffnNeL3F/LdXz7nknlmYkE85PX8K2xuKk5cu1jLKsBGn7+ILCXDsGaSXe24sWzkknsaYxyQQxKkdD1BrYsfCGoX8KyTxLDGTkHOWA75H9a0L74dyw2r3NpOJmj+YqBwQBnBxXgKPNK9mfaVM2w0I+zjG6PS/wBm5Im8LalPIkcrrdFJ0bILDJABx2wB+la3iHWWXXnhODCsoVBuwO2OevevMfgDrV75GrpbuxDS7pI1GSFAGA3c4610njW6NtdxSyAjzPmU8gEg/wD1q+ny2KlOzPzrMuVx9pCVvvPSbHw7a26StCi3LEMChUYTPJIx+eTXDw3qab4okUOPKik8lWXpnjnPv6mr2heLjJp0YV1ct3U+neuG8XatKNdLqGRGQnO3ALZ5/GvSpQnOtKE3dHl1qMeSNS1rHtWoW9hvbVnMZv1AAZDlwAODn2rxs358Q+NLlw7MkfMjD1J5AB496dL8QJ7m2jgRGUmMLuXvgAZqppV5FoFrd6jckxMzbgGP3sjBOPwFeVVw8sLd20Z6dKvCpJRhLXqWrnSpxrTzlQIhgghsAZ6Anp2rgfGHiq/ufFWoy21zItsH2KpAI4A/lzitrWvicLyw8mzVlbJ3SEnLjsPoPzrzZrwvMxZwSSSSD+tefiq87K/4Hv4XCR5+aXUnv7y7v9puJ5JR1QOen0qqXCqQCQccAjPNP3Oy7QOh4PrVu10yW524jOCSSVySfUY9K8d1m3dn0aw8Iq0F+JmiAlxk4J6L1zjrWpYaNK5B2/IcY966ax8Dy3KAg4ZRu6A59q9C0TwcUjIWJUTAUkAHOf61yVMQ47DhRp03epE87g8LSlMgg8Z5GKvReGg6gBGOM44I57kV6uvhiC2gCc7cYBIyR+J61Tu7JIgTxhenHWvNqYiest/kdTqQb91HEQ+HYo8FogpxjPrUq6aifKi5wcg10c0AlDkjeCOAo7/4VXbSy5C8rg5BHFZ+0vrKR2Qpqcb3MhLJiyyMTHI2PmU4z7fSp3jwSME5HOBk8d62Rpp2gMScHoRVg6ci4ZUGSMHJ71zOajLWSsEvd0TMNLUhgTgLn0p6WwExAycHrkfWtgWxMb5Theo9KiXTwuGVzxyQwxmq5muugrLeRny2pCEgAkcgH+VQvDsQFhgHritiVhG4J6t3xVG6ZmUqArHsc1m5Xe5jGDn7yKhjbaXjAGPerKE7VyuT1LE0yCMkH5SAOoyOaslSduQAAMgYz+NU1BrSLv8AgaOCTsRNCXyRu3Z5UDHFRK7xs2Acd/cVaL+Wo4IBOM0NCH+bkDGeeM0muW1jbbS/4DFIcKM4BOcsOlLkuMdOSMmnMiSIEOQAM4qdYsxhznGcE+/atOZaIxcb63/AqGFUwc855AHUetKfL2kgMCT0Y/5xUhXypdw5+pz160kh3YYDjOOajnUH5FuDirrUaFzFkAZB59qAqHaCSSCDhhj8KTDhhnhMHnvn/CpEy4HmFXIHUDH0rLmUn7rM4tPR6Ecr/vN20DjACnpT4gQSSMcYGcHNQyg7sA5A5p8gUvuRyCow3OaUk+qGlbVslRBjeMgA56VMrl0V1G7I5xUUYWSNVJ2gcHnqPQ+tNVyhIBIGf5U4qm3YizbvcsEB0OeCeeOKqXSFRknLY45qz55zhcZ45I6c1HdgFhxuA7jpVeyvrEh3fQps+OOowCDQrhVYlS/GAAcc0ToSFOcY5HfIqCGZPNZXLCPByQM4bsP/AK9dUJNaEXsvjILxvkORz0/Cse4UQqcAAtliM8A//XrTmkLAhQCV6luKwr2YxjsVGcgHqa0jU1t0OOafwplC6cKA+SHPJGen41Te4jSJh1YdAR/Wm3E6k5mcIOSWP6CqUkgUgptG4bgM8jtXdCCtdI4Zx5kPnlRhvjUEgZ+vrXKXk5lmc/wk8HOcV2unRK2cgE4PUZ/Sob/woJFLptDk7gqdBXVCrBdD0I5NicVQ9rS+44KQ4ACnJyMdsVqaNqhspuScEjNVtU0qfT5AJYwh68HNQJExXIA9sd66b88dj56KxeAxF0rSRo+INYN2xAPU5IB7VkJE8xGzcwxmte20oSKCT8xx71q2WlpEQxXKn0wKylUUF7up67wOLzap7Ws0jBj0l3Ackk9GAPANJcWMlogwMA8ZxXS3LR2qHChCBuyOCaxLjUjNwDkHgnpSjKctgxWWUMHG05amT5ZZcNng8E96SOMruw2OeDUxkZpQpyATwM1Zt7GeZwVBA9MV0Xcdz5+lR9rL3EzX0XVmWMRSnHGA2a2PMP3lfOCCATWTbeHXlXk+Wc4BHb8a0jZS2sexXMgHBJGCfU4rml3P0XLquMpQUKsW0iWSYuxPBJ7jjn6VmalYpcJkrk9qu7vKG3GSOpY9R6io3lQ/ekAGOg7e1Zq+8T3a3JXp8lTW/c468tfs7MGVgCcjiqSfOCTzg8giurv40kXBOTjByKwLm18lhtyVwc8V1wndan5ZmOXqjNujqisg2uCpwcda3tB8Qzacy4fCjtjpXPklGyeN3PSiNi5z0bNU4qW55eExdTBVVUouzR7Hp+uxaqFlMm5+MgnGR6VoMpOQB06g/wAq8bsb6S0kBSRhxng13ej+K47oRRTEJMAMNu4PH6VhKHKrvU/Z8n4pp4yKo1/dl+DN26jDYAAAx2OawtW0aO7GNgdic5AHHpzXRKElQbHUDHFRPEiEkrk9wTWLtufTYqhSxMLVI3TPMNV0N9PffsJGccDNZrZHKjgjHXrXpV9AGjYEbskjkdq47U9HNuzumWAOQD2FdEKvRn5FnPD6wzdXDLTsY5ldEAIJ45IHStfQdfk0pwwJMeRuAODWRJu2gEgDPeolBHQ5B54NbO0kfH4fE1sHVVSlJpo9g0nX4dVQ+UzAKc7CQTz1NaonDkDgnpxXjNlqT6fMsiSMjqc5BI/lXc6F4wS6jSCZgpzhNyjBPfnt+PpXM48m7P2TJOKIYxqjipWl+Z08kirkE5PYVmXtol1GQyjk9fWraTpP84wQenOcVHKCSACMexrPbVn2laHtItpXTOC1nQGtXdkG4Z/hGP0rnnBgbnOPSvT7yFZFAbBJHOM9a5nVvD8co3ouG+8cH+ldEKl9JH5LnHDurq4bR9jltxdgR06DJ/WrVlqMltcK6EgA8j1qrNE8MpBGwemKhfLDjp6Vq1GR+fKdXC1L7SR6No/iGO8UrI21jyFJ6VuRzBlBwCT12gYryK2maByxOD6A4rsPD3iNWVUlfG0cEnNcs6Mb8yP1DJeI44iSo4rR9H3OyO1V6DpziqN7aRToVkQkMMgkVYjuBcbeQA3VgR/KnyMG2gMTgY570oq2qP0OUoVo8tlY4PXtAltlWWMZRs5XHSucYGKQAkn1zXrNxEJkKOd2OpJ/SuN13w6qMZIuc8kVdOrfRn5dnvD3K3Xwi9Uc0s7I2QeKv2N+VYITyeetZxhaN8H5QOzUA+UQwOcnIHpXQ1dWZ8FSr1cPNfkdkmqSxoGwWUcFQM5rZs/EEchCDjGD8xHGe31rC0m4iOnlWOScMSfUf05rKu50gndoWxzyBwM1xpXdj7Woo+yjWi9GeqRXsDMAhycDORjB71ZEwHTjPQg9K8t07xO0U6JKTlhgYPT8a7Oy1AXEAAdSQCxGcY9q5qlLle2hx0q6b0Z0D3JKnackDrVdJXuME5OTxgZz9Ky5b9FUIGJGPmA7f41Np1+I4zk4fGUbBx16Y/lXL7O0t/zO6E1LRtm3FArfNsJ9jyaoara7956A87TxitG3uQsRlAjQkZEfTJPUk/Wsu/1FZgQQA5x1PT1qoaNr9TnrdnsjkZ7L7PN8oJyTlQTiq1zbr5bAndjueo9BmtG/k/ekAgAHBNYmpXHkrjdkEZ9M+9ddPmb0OKljVQbi3p23M8XKI5BIwDVhbiN0IBC54GO9c5cXJaQEEl85471Ztg8zhQCSORXY6dzxPrbnVaSNuN9j5B+Xvmta3G4liwI9Tz+FUrXSnmt0wWJIJPvT/sstupG/cB0I4rJK70Pep4GtZT5XqaP2tEJGcZJ4FY2rXYMJTjHT5TiieSSKAlsA9iD2rnZ7mSVhySTyTiumFzzMbVdNcrVipOoknO4kjHAq1aSBQQAwx3NVJAxOWBJz2HStSzgEsRIGccYPrVSdkeHRp+1naJPBcBBktznvUM11zhCSM9PSiS0dFGDyOuDWbcb4XJfkE9M1EXfY66salBWki6zZwTgg+naq88wjBIBI7YqFp9xB3Y4xVeRy/GefX3rW1zmliLrQRpzK3JPXpSRRl37kdqFUO4GSGPY1pWtsq7cgZ6/Wh6GFKm6srIlsbYR7iRl+3IFasYKkkjGe61SC/vARjgc5FTK21CWJyM9ecVk9T6zCwVGFkTOwQYBJBPGRiqV9clowFb5gelQXd46IMdSM4Pasxrhi3PJzVRjrqcmKzCCXLBElwokPDFj3yOlRJGPNXIDAHnPFTojXDhUUk45rVstPAQb05znHrTlNR3PFo4eeJqaD7OyRQS4yCMgEdKvJjcOi4GPc0sXyjaBkA4+lEmxMt8obPUVyyvLW+591h6VKhBci2JGkEcZAIJ7kjpWFqF8dxUHI9jTtR1AhSFPGeKyRlnJyeeQDW9OPLqzwsyzDmXsqe3kOlZyAASx77uatWdgZXQADnqDxT7WyeYBtw6cgVtQ2iwID1J79MVUnpoedgsE68lKadh1nAtsAFXPY8VdRTuAIIzzxzxUSKWZMDhuhqrdXT22SXAIOAOmawT10R9unDC09VaJNfXkaIwjGGOMkk9q5m7vDO7DOADwQetS3l61wSAev4Vno24hQDgnk10pdT43Mse8RLkg/dFO8sFPOe3rWzp2n4j3ODknsM4osrHkMQM5zg1sQRDIUEKCcDJ6VlOa2LwGBlNqpNf8ABFRBHGMhckdh1pZJArE42ggDB/rTiUQYcguBxWTf3oCuMlWA6iiOutj6CrVjhtXoLqt7hCqcn+9msORy+dxOc9qc0hbHzEimxxvK+AR1wMVpFWR8fi8TLE1LrYLe3LyAHJUnFa9pppibaeB1GOKLG1WEhiATj+KtOBcnJAx2OKHPsj1cFgY/FW0IhGYgTjn60NHvQkgKB29aluAqMAxOB1FZN5qIJYZwfYdaFLWzR6GIlSwsb3+RHfGMKSACBx1rP8xMjH4DtUby72JzkmmmMYGASeprSx8lWqqrK8VYtRswOEGOenrSysBnfwajiibAZzj05qXyzLj5gcde+KDBRZJHMpXHBPbjrToVi34YkZHLAZxVVZPJyG4HqKeCJYgwPIOM0EkkyDzNq/cB4PrUEwwCFBPHbvVmH5UIOSOoJHWo5bd0TcGAYfwkUm0hiJI2wZPPQ4qwpVgcEcjgY/Wqhdsk4PI5GOtEZk8wMCAoHrRcOg90eNgcAjsQetKJs4BBX1xUzMZYicAEDjHcetVsEnIIP0pbkmhZoFlG1zk8Grt9AQuVH0OKxrWZklyTyTxit97v7RbxowAK8ZAxWctHsddDXRbmOrMmcAE+g/nTJJCCCBnnn2qWSMQzEkADsM4P5UhIYcYwKmyR2qEmnd2Kk2CCeh9MVXWIjG1cDnNW7iNGkAU4HcnrUA3IThsjvWiPOqK0tyTIdAOrdCCKGj3KfmJ9qYkigkk8j1p75dchjg1oYlEIAxJOeeB60PhQQBkn07U+SIqcnqenNNUoxBxj1OKAHRxDAJJIH6UpABGSOemacHweuV6Diony0hPYDjB6UgvYf543kZPpVpLiOc4cbTjAJ5/WqJ65Iz/SnFQ+GPbp70WHzDp7eSNDjlT0PpVcgDGQBx0q5Dd+XwxBHYNSkJMxzxnkcdKYrFJQOeee5zT0TAznjsKlltHIwgzjqQagVTCQMknHagRIXIUDYevUnrUkcvHAJzxmozIDgk4x2xSCQMOTtHbNAEwZsgA7cnnjrViBs/I759u+KpeaXIwcEHr0pRMFYsOT0oswLN3ar5ZaLgkcjpWY0bKTkY9a0PtJdQDx65pJIhKm4HkdvWhDKHAxg5x2NOB4IAGDSOCrY70wE54JzQIk+8MYBP5UgTnOCOKXoT9O4pTKT70ACkZG45AP1pshHU8A9hQpVWB5OO3qaTGeT27elABuDKRnHpzTiDxgc0bQAPUjmg/KOvfjNAAXLcd6ChVhxx3FAB4JPPY09wSFA4I4JoAYBkk847A0MxyMU7B3YA6cGkPBy3agAVstyQAaVRyWDEDPJxQuGOcD29qawYZGeAM9OtAEhl4I4HbNMjG3OQCfWk5xkcjtmliwSeAce9ABsbIIxzzUocE9sAYNJuOVJA9DikRRzjjPvQA6UAKCM4PTJpiNwQeCOhNLkMrZOQPSm7QR06e9AD4iWXBBAzk+9OlOMAAU0ksmQR16UsikkZx064oAcCHTAAznpSgbDkjB69aYHGBjg/WpVAlGCPoCaBocZMoeMnOaQqH9OvSmsBEcdcdqdEykABcHrxSsV6ksOMKMjrzzUrBW5ToD3qtsAIBIJBzxUwIycHAxmp2NFK2hMHCZAGQ3Y9qdFIoUkj2BznFRJGAgYHOeQCM1KRhMBhz2qbo1jzbE/B5Hyj0x1qUKM4GT67e1VlcAgHofepI+QRuIz0IGah2OiKj1JoumUIGRwc9KliYxocnBJ55zVdGO3C8kDJyKfCwbhzkjmpV0zqppbItI+ZGIB5xVlY965wBxzntVKP5Tw2A3cmpgyOwBIJHKk/zFZSd3c7ISs/eJIhtYKMEgHJz1qdAQhBQZzyQarLIS4AAyeAc9DViNmbI4J9hSWpvGHMm7CMFREUZyABljkn8e9SKisgToSOOahli3YyRuxwM0QGTykU7jtGMsMZ9xTvLY57yhK9mcXtU/KTz3FG3pwAO1SSFNoBGfUio5SAAFHGecV3nyogjRmJ796aoBbAIA9DSbCAMZxT/MAIBGBjnmgY5WCg7T9cDpT/PKqAOeeTioQfmIXOCOacuWySDwc0CLAUv83f0pcmFW3BSTjJz0psTjaBzjr0p7xh1yfwoDUaQXXCgFj0waiaFicEgVKHPKgBT64oSI8uQuPU9DSuAw7VQgjJA/OmLIcEYAycU9m3HGOM88UjRjYxwQM8GmMgEhYHK5IPSpQucYPB54701VCpnqM4pSRgFTz2GKAEYDfgjhR0pwQKCQOKaFOQCRk+lSsMIFZs55oEReYXbPVQeuKnjbPsP51GoHl4BBwaVVIYnOB7d6BkshDISRgH9Kj8kAh14/Gkyd2M9+acm45P3lB5BNOwmG07z0J9OuaV1C9OvUgdqCdpJ4AAzilVwxBABJ45pAhBIwGB0pDGzsGJAHb3psjFT1wT2qZSrLjIBPSlcAKDqSMcAAd6ZPhSwK8jjHqam3bEKjgZyCO1REeY5Y9TzmmKwincu/BBGBnFLuHJJGewx3oSV84GRnpim8R5JGee9MPQV9+ONxJGRinmIjgkkgDPehXGOR0HHNODFsgBgfehIVxuzMRz97t9aYTgYIHTr61MuAu0nPOfxpjgYJAJPc+lFgIWkDggjb2B9afE5UYwSexz0qJgGIB4I6AVLxFgk07FjiQQc5JzmoirpkEdOnPWpUcOQegxmncOSMjH0qRXIVOCfT0pDI0jMQACBxQQGYgnv1FPACdcDPvTC5FhiSCRnrmp4ZygIP3geD6Uhjz1PbgZ71GyGMg4yaQGlbyvuIPIIye1SrgADGBnOBWWty6MARgEdKvxSK6Dkhz7UjaLT0LS7XGAOSeM+tK5bI5OR04xTYnIQISCfUDrU0MhZAcbsHBB60Ir5ilDt5OQTgHHepI4wsZBw5I7DrSptZCQDx6irEEe1ckEjOCfSqSuJqL6jQWYAA5IHOeP0q3DbAxs23JUDBHQH/ADmooIjJu5wew61Lbs5L5OSCVIAIxirUUt2HKrbgy7UGSUABJGOlRyAybgCzADggUyWXfIM5C55I5xUj3CsN7FgTwMDrV83RGKSbKzyhWwVAAwB9aTcTvAZgCMgADBNMJExJIAHXriq7u0zKQMjIIbPSpbd7F6diSTJdTgDAwWA6+9R3nzxgAAHGSQOTUqucYA3HOQDxUUgDgJjHHJFZNJguyMfPGQTjPJqYTHnaoI9qlnhERI6jHaq0LhCQQAD05qLGivHqWeWTI4J680Eg4BGPfNRu5BAQAAjnJp0aADJ5Oep7VOiRvG7ejuTGMEjIIx70x2O7cQSq4U4FSCQY45J/Q+tMSQZKuOo5FSldnRyL7Qrn5eM9e1SmYpggZz0z61EV6AZIz0zQzEYBB9lxVctioyUWODBskjkdQBQ2QQQMdBnNNAGD3IPOO1SAFThSSDyfahGcpuWiQzeS+1uR2FOZQgJUZJ7+lK0Z4I5x2xTllBA8wjryQcfpR1Eo23RAymVDkYzx+NVxAVIZ8qD098VfaYspTAL5+XHpUCx5JLbiRzz3ob13MZwd9CCRhnAzgjHPf3qZHcKAOvYk0skJVQQMt6ntVfDnhjhc9TS0YlKUNWjRt7xjjOCPT+oq/bTlFJz1655rCE2zGD15OKuwXQJUEYH161jOlpdHsYTFWdmzfg1F1wVBYg4B9K6HStda3nTo5PUFiPxrhElMIwXxlgeT0BrQiuizKRKVAOSAAdw9M1yuPkessSr33PW9O8RqksM4lJ8o8FgCQfr39K9Y8O3+j+JbdLW7SGEyr5TSNEuAD13cdfc9MdelfMllfq4DFShwQSTz/wDqre0zxFLb7F+0gSupYSBiOnQH+laxV1y20OnkpVfji0ep+PPhKNEm3Ws8dzak4je3ORgDIz7cda81vtMdC4CDPQAjp711mj+NNTFrHEoV4yMFWJHB7e/NSJZXWooDdW8UURO7fHgtn0NYzjCGnfuTCDw7dn9+551Lp0sbEOOCd2DVG4tyruMMPlypxnPtmu81bSfKdZJCGQAqQuQQcce34elc9qEbKgODsU7gAKSiujOpVITacnscnJaNIxIRgyfeB4x/9emM21sL0B5xW5NFHJjBI7gA8H14qnLalNhUBueQRjA/rTWhEpUpbLczlJBLjBJ4AIzimMoyCQeR6VduI3Uj5QBjpjFV3hLL64PIprQydJpXghttcrAVI5XOMHjNXRczy7QgUk8fMcACs4Z3BFzkcHI9KerFXMbgED+EHNaJLc8/2kldST+RpW1+8JZgrdeVzyK0rbUWBDjKjPJOep6VjpIGAy4AJycDr7fSnSThCFzlSM4BxjFU5eRtSlGnudTbeJLm0kBQBNxwS3OVz7V0Vn8Rb0yIVuHRQCoTpg9Mg+lcEsgMSnBOO2OcetBuAo4OAKFUlLToeipR3vc09evTdSu5cucnJJ9a5+8s/t4BjjYMABkgjkVY+0+bJsOeOvHQiuo8J6UdXvEgUMwzyV5x+FRD3Hojy6tP2l3cy/AnhTUtX1Fo5tPKWikeZc5AwScAD3NfQ/h34caR4buRJaQky5zI85yQ/qo7fT8aPDeipaWqRAYAOdvqfWuvsLNiuHGV7ADv9ayrYiU1y7HNDBuDUv0LVvFFFjAyR1OOtXmdpxkksQMAnn6DNILFY7cBVbaAANpGRz6mrNsgVSACCTwW5rj5k1Y9mnh7bhFEq5BXkDBz2NO2gZIwFB/OpHcIu7oQeuazbu6FvuGQSeQR3FYuKWnQuNN31LjTJtKnjIxWXrLl7UkZY4wAKwr/AFxvOQIBz1IPT/65q0l3JOmQykAfdxzk11Uowa12MK9ONNX6lCDTzL8pXkHPJzVmOwAccEkevFatp9yM8LIAAzAYyfWpzAGGepJ5xXSoxStc4VOUna9iCG2XDZBxjAAPT/GmSW44YjIznOKu5KkN931x2NMmAcKOjYJBHcVhKcTqhdJX1KkyhgpYkAcjHUVPbSh1JBJGM5AzUTAO2CcY6kenpVS4uVtJQCSAx+UYxmuFuMbtPU7YqDVx19dbZCuCfU4x+FV3kEhwDx3YdqY9x5rtuG0g4waRZBHLjIIz6cGsoQjUd57HNOf8iLFvIVJGM575q/GzvkfKE4zkZJP+FU4zGcrkg4yAozmrVvIEORwB3rti5N2vcbVoc6ZYWLy9w6cc1QmlEUjEnAxwBVq7uAASzYz6nP4Vj3NwWySOnenOp0CE2noxTK2Tjp9a19MnAUkqWI7DGf1rl47t5WbHIB4yMVt6PICzdeMZNcUVreTv6nWlzbrU6e3cohbIAxjmkMpj3M3I4wP61lPqAmv4lYKkQXtnOe5x0/GrEkwkON2AehNaRUW+bqRydWrD3kG5iBwf4SetRPcAPgkKD0A6gVDLMEfjcR9ajWVJT1BLA9+1aJ2Vrky02VyWScsCB0HT3rEuhgsWIZ2JJABGPw7CtZnNv5YIBRs5I7e+Kp3ZSVMEjI7itOVK3vHPKyZyl/DkkgfWsC5B+YoAXB78D866O9/eyFSWHTJz0PYVhX4aInaOh9cfjVxtbX8iZPVJ7kQhVtrFgQOcDjB96e8SjJBOffnmqVvdAS7XxyOVHf8ACr6kT4AwBg5Y9xSlOPLa5m1fS10Vwzh3wMjGV+voajvYvtlsEcBwvRSeM1ZVScJ0IOMHsKsGzARSRyT1z075rlnO7STOiEYPRaM8m8YeEHt1lurOEKgYFkHUZPJHrXnN6xt5HU5BXg7jX03c6cJ0IK7h9K8r8f8Aw5MpkvbQ/v2+/GOAR6Y9a6aNX2fuyen5HFiacldQZ4xe3fmOUyQPr3qisZR2JbgDoe5q7qFhLbyOJY2idSV2kciqgIIIIJOMZxXtU2mro+XqOTl7wMQ2R2x0HeooowshA64pY4CmCfvEd+4p4VEfkZJ9K2OZpvVjZYmCggcA4OPehxt6c0sjlV+U5yeaYjEEDAJzQrDVr2Q8MrA5Az2pUAHJBPHQmmKqq5JU8nn2oSX5tgGQaZopNbihi7kY+TPX0pr7kQ7T34BFKp2EhRkH9KVmLAHAHHr0pCeuo0BcgsccdMd6GG4AZ6nrmhecEgc0h2gkAHA4wBTJsmMk+8FwduPWmnqcEdMGl3qHIYEoPU09WV87QADxn1qjNoYrgEFgQfeiYLIcjOB1FOKbjgAEfWozvHGflNK4dBSw5HRT0FJvK4XGCehpPLKqNzE88D2oVxtxgnHSmmSGCQR1zxSFQV68jtSsSTwMn2qFpWOAeBnpQIs27EnqBg81vxsDbDAHYDPXFczC5Vgcck8V0NnIPJCgcAYx6VjU06HtZdUUZMsQ8IcjjtzUMq7wSOB2OetPh3AEH5g3cdqdJHhMDJ9O1Y8yetj6RqU6VpFHcVICnOTznmlYlfl6Njk0MBGM8A98VE7+aAfzOK1vfY8Jvldm/kWLdyMKp4PvVgtt3ZBJB4zVGOQQ4xz3NXIbgOnzAgHpxUtHZRrK3JsSJIc7yBz26Z/wFSRyBXOT1Hbpmqs/3UwSSOOmOKIACRkndTdrHZTqy5rNXRs286YAZiGHQgd6lWVjymCR3PGayYpSHIB5H8PWr8EqcO5ITuQe1ZPR2PYpV4y0Wh0mj4lmQEAgke/NbvilniSAQuNxUOwAyATxjHbiuZ8PyhrtGYlFBJGefwrZ8Ut5OoREAgPCrD0PPr+NcVSHtKyd9Etj3qM406WsrNsr2l+8F08hZiBGACT0PetS78UyTQWFngO11dRxuCMgqeua5pWNyAEVhIT90c4/GpIreWHULCaXIhjuFz+PH8yK9DDUqLrxlJW1PPzKc/q81SlfQ9VhmVJCpYEKdowfTgVaim8yfYQQF9uhrJuESKV4mQgocEMSDkHr7U9NRKqUDYUHcR6EjB/lX7BCUXFKK6H804tc1Rxk9b9rG6ZVhU7QNx6sTzj0rMu5UlOGQMT0zVe3vXnkJV9yA8DPQe9SagyXCDzADgYyOD7dKpSjHdnPCPK7x1PPtb03+xNSvrIIYEUmVV4ymeSD785/GvRfhxAsHh+3T7srnc0mfvcAZ56DIrhviJbr9ktrsE+bGxRw2QDGVwMnvyPr0rf8F3xh0ayBnJBiAJb+ntXkYTC8uKnUi9z6irmFWtl6pT2T2PUUuFhQgsWB6nGTVYXeZScEAcfhVewY31sqQzxNyDuyDwO3BzWxBpZaRVYAZGRzjPY8V7l1HVu58o6T3pspwzzyqWtZ3YnhTAcZ59fTvXO+LPhjLqVjcXGmhYb9kbdFjAl4z+dehx2UUOcKgIYAqD0Hr/WpGTBG0gYPBzjHv7Vw16VGvBxlHX0O3DVa2GmqilZo8u+LHxJf4nReFriTTjbT6HpEelShoxvLIepI5OOT+PtXmjO5B+Ut6e+a7/4i6L/ZmuWGox7nsb1mhkUMB+8C5z6Af41ws4zKSgbKkgZ7Yr8zx+HlQqNM/pjhLM4Y/C8sUk0QNGwZdq+hPOOaY8+CxwVIPAPf3zTwS+XYZHcE+lQTAt84GR1xXlN8qPuZSlumXI8PHuCjcTkEnkfjQ2MYLd+gqpC77MEEc4BIoFz5ZwCGYdcAjNJSjLdl+1i0k9BZ1AONvy4yCRjJqrPbBgNuQR09qsmXfnccEHn2qJpCing8tyR2HaqSUXc5K/LLS5QyYyDkggdR2q3bXADgSOTkZHuKY8IkYq24E88AVXMAgJbtkgDOcVfNGb1PFcatGXPGWhtR3SvlcEjGPp71JKFfJKqQOMk4rDhviJQOijGSR+daSXUUm4lugJwefpQ4tv3dj06WMjJWluDxEIxHAXqM81FG/QPkA8Yzip8CUjkAkdSOhqOWHY3IDZHSpUWtjeba1GXKu2EiAJzwCf617J8C/CFrq3hVtUmKm6e4aLLkAAA/kBXjQf5yBkYOete1/ALxGLbQ73TpZA3l3TTRxKMAAqDkHrkknNeph48+7Ssfn/EXtJwUqa0RY8XqX1eWytEBETBQwIw+cZI9hn61k+OfsngrQ0Rgkt/cgRxsikEe+T6c9a3rZ4z42gEiA4csoIyGJ/kO3rXEfG65e7+JK2Ly7ore3BII+VS3Qj8sV9HiakaNKMaa1Py/LqEsTive7nl86uXlYLlgckseT/8AWq54QuFbxdpiT/NHLKEK9icGo5k/ekKOh5yarxuNP1G0vdpVIZkkIznADDPT2r5PmlKV27tn6jicCoYbdJo+hvFGjTWenPCYWtXDDcCQrIR2rM8Dqly0kE2A7BipPBHBxx3JNdZrFwNX0RZkUMksQmbbyGJXdkemc5rgfB0psdXLRKBgnGVJ5/HoK+loQhOhJ21Py/FU5Rrp83yMP4Kq2jeLPF1qOE80M20fMcjIx14yeR3rR+IqS397FLK7yFRgJkgDPsO9d1pugWnhfUtQ1OJDBeX2DM4AO70Htx0xXFa5qC6lri26xu+GOAOcL6np2rPAU5Sbm1a3yHjLRpJX1J7TVLDwpoyPcy7UUIoJU7dxPAJ9a07u2sNftDKYd4A3LIuCAD1IArgPixMbe007Sg4IdjO2f4gOBj2FcJb6he6aV+zXk1qCOERjgjuQDkVnUxFGnN8rd/mehh8HOvRu43R6fqA07w7GXMwaQEsQTkj2wP5CvPfFfix9WmaJEMUC42lRjf6k5rMupZ7pgzmSV8Z8xgCf881KmkTzGMNGRlgrDPI9eK8rEY9z0uenh8r5NbJGTGrsmAhIB+9kk1atNLa6bcELDuAep7V09n4QbeOSvODweR2rrtB8JiMZ2xoerNgkHtjnv9K8qWKiloz6OnQUbKSuzjdK8MGWJC8RM5PGQcD14/rXo3hvweNmAnmMoyemf6V0Oj+FwpBAIU9dvQ+1drpemfZ8qRgA4G7t7VwvEuq7JXKkorSKs/mYmneHVhETFFDKOMADH/16347aCABmAUgYBAA/HjqanvsWSkgAknnHFc1qGrANsLsrE/KQemfb+tcbceZuV2ZSi5vltck1S9MjuBkoDwBWFcgspGGYelTxQzXM7MHJDEEg+vqK2LKxk3AMBt9dvNclZuataxrGkkldfoZFrpsrj5VOw4zkdDU1ro584suflODx0NdTa6eYyc5PqMdK1LaxR2AKYJ68VytJO2p2OSpJadDlP7JXGNoAHfB5NV20oKpDAHJ6Eda7e808RAbc4xkjHf1rBvYSrnHIHGfStHTfxEqpz/8ADHNTIRIwK4U8EL0NVDbl5HC4ChsDP0zWtewtJIQpxHjnHXNQxwbckY9xU80X7smbLl5TK+zlwMEBuhI70o0ghUJGDISFIxnjqfp7nitxbWPy8kAHkkDqfwrRjsj5KoGCqcZH8XHv/Sp9pdW7EtWV0jl20JFfeECqTgBTnB7k/X1pZtLRwNykFcgEd6637AFLA5P0pDZAYyoAPQkUoOUXdItPS7ON+wg5B2gk8bjgZ9Kj+zhowWA252nJxz0/nXVtYxqxYhgPQDqelZ8sIjRsgH1GM5rZykzNqUvhRgPp3luVdMMD3GMGolti5xgkKeBjvW7NEJBkgjA571TNuVdwoBIOCcdP8iqgm3foUoytcz3iC4BAyeCD3pJFGQMcA8jOMGn3UTKxJyfTFRmNxEpcAHqACDn0zTfLBhdeg4lPNjUjKHhj6D1qJrY+dtjcOSeCTgH/AAFSKTHFkA7zyB/9emYKRl9pznoB+tZpxvdJnPKlf3okD2yxkE8tkAgGmMkcbkJuAGc4AwSaskDKlwxc5wB0HvSOAAM8ZPHFaSSklqS6T05mQNAzGI5PynkDjNSLGJCRghsckc0071QgDLHoemDU8ZG0bjhsdBxTStGySKdo6JfiIVPG0BQOvv70jKSpBVimeT6E1ZhTzBubIA4GB1qvchhICnC9P/r1m4qWuxMtZWsVJJBlgV5HAPtWbMvz4C4BPOK1rlQM878+vf3rMuFwCCRg+hzitYTUFa5yytHR7lCeTYkgA+UdDnOa5fULgmcAAjrkdj71rapcGJCATx7VzU05kkdsEA9STmvWpxvqzzq02ny/kVrvcWOeR6VB5oeYRsMFcAr6GmXV6EchhnPcdqxrjUHimBToD1zzXfGldWucUK0KclKaud9YwxIucsBjJcjPPpVouCn+yBjmuQ0nxId4SXO3oOea6VbtZ4gwJKnkgnvUcns9Gj9jynMMPiaKVF7LbsZviO0iubYZ+bjIPf3rmbS22KPlJwa6DVLsbdg78YqG2t1VRkZ55GOlaK9rdzxsfQhicXzxSbSC0tCqBiMDrj0FNvrw20ZTcMZBGBzxT7u8aKLIPCjgDtXLXl07Sbs5B7VvCmkeNmOPp4KnywXvDby6Ny5JJI7jJFQRh5W/d8gDA5ojQysRn5mPTFdJ4c0QOd74QA5IK53VcpQirM+LwuHxOZ4jlXUqaVor3MitKCQpGSB1rrbexW1i2IoCk5O7k/nVjEMW1UHHQkcc02eRUUqcDHGCelcTld/EfrOX5TQwFO7d2PLpCodeCRlSe9Y+p6ulqhMoJcgYHTPvVTUtbCLtU5I461zF5cNcSkkknGOTmtowcl72x4ua51DDLkpP3jTudba4UuPlJHU9jWes8twxJJ+boRVdI3kXAXOMYPTmun0TQPMkjZx8hOCSOnvWknGCPkMN9dzSraMn59jNs7GW4VAdwHPXvWjF4bkVMTPnPPUHg9BxXSwRpDEI0C7QcnimXDYbI24znpg1yJvc+0hkNKlFOrNs5K98MSIHKlSRxt6EVhXNtJaybSjLjgsR3rsr/VkjVmGCQOQef8mubudRM3UD5ucY6V00ufqfG5thMDSly0Ze8URGFjY5JPcZpI5CpDBSGHY1KqDA+UZ7gd60bLSpLs/KgAxk59P6mtJTjBas8Kjhp1ZJUnqamg+KZINqTxiVAcHJOQK6yC7iulMgIUY3bQelct/wjTJExHyuehzUcNvc6ad4bKA5Ncrs9Yo/UMtxuPwEFTxS5o9+x11xGjkDI5BJPPHt9azZrESZ3AsMdKW31hJlRCAGHU55NXJrpIEJ3LgkgMCPz9aTUrXR9Y6tDEw57pnI6loqS58tcHP+eK5i6tJIZShUjaepGK7y41CL5gMAZ+961RuooNRyQQDRCrKLs9T8/wA0ynDYxOeHklP8DjGwxGRke1SR3RiKhTgk8Yq7f6Y9tkFCyj0HWstkAcHGD6Gu9Wkj84r4erhJ8s1ZnX6J4oNmBHOzMnpxxXW2+pJeYeMZQDdgD9DXkxc7sHge1aelaw9pKMEuAeUJ6gVjOm7e6fZ5PxNUwzVHEO8e/VHosxTufnzwfaq0wDH5ePU+tQabrttfqQWUMRuKHjHbH/6quSkxx4VeSeCR0H0rlbcdJP8AA/TaVajjIe0pO9+xzGq6T9oUuAd4BwRXLTwPbZDgbx2FekvBlU5HJ5BrJ1bS/tOSVDsB1A7etaRqxTPiM4yL2961PR/mcLlnGScD0qSJmik4IAJ7GrN7p72zMduFB4PrVHJOOOO5Fdid1dH5hVo1MPPlmmmdd4f8QC3fypyT3BJ/SusS7WeNHBJ4GD615L5hLAgE4Pauj0fxG1sojmBIGeR2/wDrVjUp6XR95kfEDpWw9eWnRnbPdHaMEEc4wOhpl0F2YJDZHUj9KpLdC5VAgDE4PFPlkZlw30Ga5bH6F9YVWN000zm9bsPm3IRnPIHpXPuW85yVGAcYziuzuVwpHX1xWFe6UZNzp+IFdMKq0UmfnWcZS6knVo79jNg1KS3znIA6YNR3FyJXDkHk8badJZtEoLofxFQISJBkcH2ra0W7pHxlSriIr2c5O3ZjxMMkkcmtHTdYkt25OCAFGe4rLZEU5JBOe1MViHJyME8DFNxTVmZ08RUpNNM7e21mKYZcjLYwDkYNaVtqCsQQ3TOOa8988MQuSCOcg1dtrqaP5wxIHGc/pXO6SWx7FPHzl7v5Hoo1rEfUDI5/xqpdXpmIJfO7rn0rlIb55FAYFMHrnr7VaW/aPcCQVNYunrd6nc63tI63+RrTXSorEkAAfezjFctrNyZ5iEPGKln1YyKQhA9Q3NYzymaYsc8e1dUIJK54VaqrWiPWIPINuNxGDkdPauh0PTGdixTGCOvesrT7d7m4QAcE9hXfaXp8cNoACC+cndwQMVlVmr8p9FkGX/WKvtZJ2QqRlFAxtIGBgdagu4w8ZCAAgAHnvV51TgkZPQZ7VUuWWKMk/Kp5K5qUlGyP0WrBU4y7HL67P5QEYwGPTBrnnJ3cHHPFaOrXKXNyyAgleRjnFZaBnfJAwO5Ndmq0ufjuZVvaV3Z3Q+EPOxCqM56k10+naf8AuMlVyBmsvS4BJIuDwDk8dq6lFXJKbkGeFY5rCpK+lz28jwXtL1p6me8SsCAF6EEd6xNStAxJ2kEfrXUyI23zAW3E43E9PQZrmNVuCCUz82TkDjFKm03oelmlGnCg3JGHMCTgDHbpSx2xcHHJx2pTIznYfxOKs2bbWBOSB1wK6D88hFSlZiR2wC5KHgjkjoasLlckHvWlJbmSMEZbB5I/SqNxaTQL8oBQnnB6VKTe566w7pK/QRZSqn6jk9qrXWoEAhCfTntUNxMSAMkYPOaqbmc4B698VaikcdXETXuxY5p3lwCcnPFPjtneU8ZGcjtUlvbbiMitGKDY4UHPHT1pSlZaGdCg6sve2J7RFthnZ16e1X93JDkBs9M1TEgGNgz6g9qabtU+93PBFc9pN3Pr6c6WHglfRFuW5RASVC8dKy729IIABwRwB2qpe6iztjIIqo0zuFIOR3reMUjwsTmUqicIbEr5lJOMe2ansoPO+YqcA9aihRmkB+bbkdK1oYsIOAMHp60N2OXC4f275mWYgsYAAAyPxqd5CRnaenOTUHPdQeODnPHamXFz5USgnBIyBnge9ZqN9j62FWNGnyvRIkkuigbYTtxg47isXULxrpuc49c5pst67uQvToecZFQBPPYgAn1HrWqjY+axePlX9yL0GBSx6bhmtGx00zsrkYx0p+l6dxufg9SK2ki8oHGM4BP0pOS2ZeBy51v3k3oSLELeMEgk47Ux2VsHBGedoNO3EOFYZwcMOlUdRv1j3FuCM9qxtzOy2PrqlaGFpJysl6DtQuxEmEIyRg47j0rnpZjOxJOD7GlkuWnYksAD2FJbwmWQnBxnrW6Sij4fF4uWMnpsNggLSDAJHXNbljZJGAdpYnqc9PelsrNUQkjgeh7VfVRGu5eCw4A6kVD95aHsYDAOnapUQv2fYoxgD1znn6U2b5UGATk/TB7UF/LTlioJOPesrUNQ8pdiksCecVUIxktT0sVXhRV2rDdSu3WQoxIwMYzWXO5fByMY6USnzHyTu7jNOhtmkf5Rxnnnv/SqtY+MxFeVeVyOKF3YMFyOnArRa22qCFAP0p9sqQ43nBAJB6c1IZ/NGPfk0cx10MLDlvN7mXdq4Yg/d6/SoYrh4mJIzngZrVuQXX5gCoHB9qpS22YxtOR2AFNO5z1aEoyvAfHIk2Sw56elNmTbygAAGT71RwRwQwNTwytIm0kk9CaWxz8/NpJF5bmKdVABRhxnNOCPvOc8nHPeqBPksvXDdOKvwShtoyMngtmk1YwatuRSoYZTnI4HHWozn+6SO59anuEK5YnIPt1qCOTyySeMjoT1pq9gJQxYKoAx2PtUhYKoVgDk8N1/Cq5l3Odoxz0xVhABjIyT2AouwuQPGY5Rg9D39K1I5SIhxkAbskVQm5YZG3nHPPFaNmSFHBII5wamR0Ur3sNntTgSiNnUDBAPr9apZKgHHIPIx0raZC0RAPbn0FYsilH2HkE8kjORWalc7JLlsRsm84HBJxzxUTREZBIJ7kd6tnOOOCBgZGeKrOuVJJyT2rSOpjOnpdlfaqcEZ5znrVhFUp1PPSqxQq5ycD3qa2IVMkZDHrnpV2OK2pHdQts3Hr0xmq+4JGCee2KvXUyumATxx0rPfBTAByeooE7dB8UpZwo49qSXOSMYOahUHIIBBHUmrG4SIPm5zjNAhq4chTxjvRKpVgQSQOB3odQjjJwf50oIbGTgdOBTAY4LkbhyOlLJuKjjn2p7RjcCDn0JqEtJuJ7dKVxksUzrkgkginCRGbOOfUVGG3Djj29aaWCZ7k8etAid445cnoewNRG1HI6496Eck89feniRiw4AGcEGjYCHy3VgApPHQUoLbiSMZ64qdJSi5GCQcEYpycqQQBz1FFx2K8mQ3HQ9akhfknJwB0z1p72waP5HwScgE9arSI6YUgj3NMRLMokUFQc+tVwShKkY45FSwTbfkPA65z1qS5jEgDA47mgCEhduTwR0qMMM8YA9qA3BDZ696aBz70ASbPmJUYHvQ/oCMHvTQQRj8xQEJAJ6DpmgBdpXoc+uKQ5LZPGfSlLnkYGD3xQGPAI5zmgAblgR0BGTSsw3n09aaTvxzj2pOO/8qAJFBJyDz1PtScyHk8GlDkEjqDweOlJwzBgO/agAdNnA7e9L94DB59QaSTl8569eaUpgAgA+p96AHJhckAE/ypueMkc54oDlOBwe9LvYDOee4FAAXKjAAJPek2YGcjp0FIWz3wT1NIEII9/ftQBIEznHJI6ZpEABIJx7U9ZNvTk9MUw5aQEigB0Z2kkA4HQUDL5LjAzxjvQ4H3V4J69s0pZiACMY657UAMVCSTjA6irAbapAPXqagZsKCoyM0/ccDHIY8cUAOKlzkDp7ZpFZs4A5z2qVTs54AJ60FUXkdSOxpXKsOMbFwGUEjoRSopGd2Ac9BTFm+YknGBgEUqMGYnOSeoosO6LKkYJzknj6Gmq534JJPoaaXC4G3gcU9CgwTx6GpNk7ljKOGIC5HcinxjIUEgP229DUUcgcgYx71OsyRSDYM7Rxgd/Ws7I2TT6iMQHUDcD3zVhTiMtkBR1JH6VCX3OCDg9z/KnCQtuUDhuDx1pNRZpCXI9B4cFOFycYC461PEhBHGMDjJ6VAgCfMOop6Sl1Dkng4IPSpUF0Z3wq2WpMGOWIw2OgzjNSxMyfOGIAHKjvVYAMwwDs7gHnNWUCYIyBkdCah6O1zojNvYm85ZCGAAfHJ7j2qYOqlC2DjiqAYNG5Tk+gNTwP8nILE8fSl8OrKb11OLYkrkLgDjinRy7jhwR9R1p6YBPA/GgRrgkHGex9fT2ruPkQfG0AYwBz7VWkzk46Y6VIynOc8/WmNwx5JHpjrQMEXK8HBHvUhBTocjHPFQlSGzkjJ6dKlYFQQCSfUjpQMcHZsY4xUq3BVQGXJ6bickVACfXnvRvC4yM4PenckssUVRzlj1PtQZQUCgAKD0PrVZmG0ckk9afhmB74HHFK4loLGSpIOQQOmKUyLzkkge1RZJbGTipHiUYAOR6+1MYm5W4Bx3FK+NuepAxwKa6gyYToBjI70OxQBQcluh9Pagdh65PzDGQM800y4GCufpSNlzknB9MU+PYkRJByTwAP60h2IyABkcHHepUR3UFRkAcj2phXeoyMD1oikcOQDlTxQKw98YyQOR69KQfMNoznGMk09UDkB+STxjinuqxjpgevpTsAiRnJBOOOpFRlBuAJ5HekEjFwSeMZFPTMxJJPy8DnqKQlZCSDLYyOKInKFQeQPQUSRN1AB9zSbiACoG8daBkzAlhkk8cD2qNsxtzyMZO2kgYs5LE46AU98Kc9fbNAB5xJAx0HJakB8wgDGO9MEmHwfXp6VI6hSSmCT2FMAdgGwCCAetCl/mOeO/NR8yYznkZ69aclwmdmCATzSFdMlz8q4IJJOSR0pqExq2AcdsinKoDYOCD0OafKCUA5yB1z1phoQbMMHGAMck+tNcKX5YkCplIZQrYwBzzUbxDkjkE4BpDuEZRSVOcGozNhiAcegpx+UAE4A79aCiAFgefUjNAWHBx8oxgelRyKGkHPPahyWHHJPQ+1PYDA4we+BQJaCxgbzu4x3prAjI6j1pskuwAggkHketKzmQDByeuBQAjqDGCSAOn1qzauIsc4PfFVsjaMEkj1pY/nHXmgpaamzAQ67xgkdqtAEjIAyBz+PasazuPLOCcDNbdmRJGQHJ5GeM01fobxkupYyFztyQAO3f0qSF9+VJ+YjNN8oI6kZCDHU4yff2qbCBgQASOgz2NUlrqK0WxgXbtG/bgdR29qZKxUqxIYgcEE/kaluiG2FOSCQxB6ComwUcbuFA2gnv6U2rC5UtUM3iRTxhgeQai3FVIIJwMeufekklXb5QO0ex5pjnfgAYwOtNa9Qv5DopYwT7dyKaQSxKj6jP60BCoJPI/u4GKIZMIUPGSPyqUu4X7j+FiyQc+pFCxKQTjr+lKSVg2Dc0jNuDEfw+1JFudRsOQe+etF0idW9Cne2h5xjHXPrWYVUAccg/eH863ZEQZySSOh7VlSQgOxLdT0qG9dy1DW7IJC2FKgN6c1NgtGACQ+Mk+lRMw3YUZAOM08OBIT146GpepceVPckXkEAjPvTduSCScjjjtSiUtnjqeBQJCpOQM+9TbU6E4k6ghSACAOc9c0jglcHHJ4JPSmJNhTwoI4H1qRTvA64HtRbsbc0XokG0/KqgADr9KkVyC2BgD9aQYYgjpjgCgMNxA3Adg3apcraWKiuo6OQtk4wT0BOKQxh1OFGTw3ApFdGOwAipQQqgKPmHp3FHNIq0XtqMjQ8AglQOtMlLMwQHA9QKsByFYIQAwGRURlGcMCOentS9TOSUdGhGXgqMZAzg96hZA64PHqM1bG3BUjA9aj8lWYgnPt60J9CHC+xVMMag4BHHFRrNsBwnA4zV+W3V8EsdwGM47elQyLgAdiOeKrmtoc8oSgxi3O4YyCcd6njm44GTn6VQWHBJQ4Oee1SxOFJXHI5HNK19jWnWs1zGxb3BEfAIJOMn1FX7fUGBBwNw6Anv6GuejnY8g4APPFTpOFVsEknnNZtNansUsWlojr7XxFPAqIJTECASGPAbuPxrqNH8YzQtiWU4xwc9z29K8wFxsAzjrxu5q4l65IG7AB4Ga55Xloz1KeNi7JnvHh74mCCCWwMRltpBua3mIKsT15H4Z+gqhdaPFqcU7wXECS4LLExIyT26YH/wCqvJ7fWXt0BR8tn1GRW1p3iV4lGZlX0U9fzrO0TpdGhN80VZvqat7oLW5GQNw+8o57dKyfsRe4bBbKryvoPX61ux+J0uCoYqxyM7hzjuRVmaayu4iQBE5OCVOcip5XqJUuU5W4R9pJiygGPMB6eg+tUnjD5Izk9B610F1bhQzkgxgZH0/rUENpAzgn5efTqPWlCMm/eHJSg9JmE9p5YBHTk8epqsbVlySMiup/sK5nRmgiaRBknYOBWS7FJsOjAjKgMpGT7Zrp9mtNbGV43aqOy8jNhiMWQeRgkEnnPpj0qJxIXYg8Drx0q9cozHAUoT1B7VE9u8YAyxJ6CkoX2OObi9ILT11EivHCgMcEdcjtS5M7kA8E9MVCIHUgshI9xwfxrS8PaXPql4IE3L8wLMBkhc8kfhWi5Y7mdNa2mzW0Hwnc6iV8pT5Y+Uknp9Sa9t8G+EofDsKGKJJbpgC0+eQexBHTjtUfhjQYLKwiiKYZEwsgcEkk5+YD0rtdPt2CJtVTyB1x+NedUxPSJ6UKaepq6bpw2h8MuepAzz61s2pLYU9AMgCooCBCEHTHXpUofap2IQBgE44P41wuSbuaeznz2Lm/hTjOOgPamSSEdcA9f8iqyT9SSRzgL7VFPcIrEA5cLkY54+taRTnG9rGkqfK7Ed9eN5RIP9K5DUtbBdlRwGIzxxkCpvEGtmFX2OyMozuXqPQivOYtZkudSnUsHweHPfPJ46VDXM+SB0Qiou9zpIrt7i5wOHz+ddXpcDjBOGJGDj19cda53Q9PTy1lEkgkBAcsoIAPTB9f8K6a0cRNnJx2OK3jCdJcpy4pxqv3TXhhKMkYXcSB+83dM9v5c1djZIo8kAhex5zWbBfbnUcgEjkdqna8iVWAdAASAecNz1H1960UGpcxy8jej1RLPOr5PQ9M9apyzkqVViCR1Haq81wAp5yPSoEuQ6kZxz1FZuUdebVm0aEYq/UdJKyF8KygDgkg7j34HQVzOsalsuCWdgQBjJ6Vq390sNu5d8HHA9a89ub/AO26uYlByTnBOc+4/wAK4nFp80Vdm8YW1TudpDPmNGLEBhkN6571fhVmBCjJxgkmsy2eO3MQlLFwoYlVzg+nFdFZoojBByCP4jzXVGUkvfRzu7fM1oieyCrC28ZPQZqeKREiKkjZjnJ6+g96ijKGPCnkHnvQ2VBAbAweMdaXPJSurFqFKpqQ3Mo24HHHCkdKzmmKsISM7iWAbv6n2q1cOSCAMnvzWXJJiQh+MetYrEPnaS1KjSgtErjnTy9xK4B7Yo0zUhDdMRgvtOATnjucUlzdK0Tl3CAL1bv7Vhafcq0sr7eec88kClOUpK0bnVB2u2mdHFqiy6kdpGcBSMdO/Wtv7TgAkAkfNyOnrXnunXgl1VyN4AIXr198V2YcvEiBzgHqO4qqab1Rz1uheN2DLk8tjIIPrSrIFXkDP0qlHGd3A6nvzxVjYrkI5OTznPYVtzu95Ecsm+VgZI4kKmQZAO1ccEn1Pbr1qrcybV46gY4pZ1iMjYAdAeGB4PvVe7vFWEhFIbIIb09quTSXkTK1tjJ1FWGTnB6k5/Kuev3kXeCc+gIroJ2yGLADJ5B71z+qRCNcq2SRzz0rk5kpfFYUVpZGEspjnwcM2euOntWxbSGTkEAjGQDzzWBI5W5QkE4YLgH171uR3BC4Rckjbx3FdV2/ilf5EpuUtUT7gj4BCH1B7/41q2amQgEZOMDmsbaEUFjhwcbTwTWtpcxZSCjEDneD09sd/wAKxkrK70NJRi1zWNq1sS6sCQBjnnAOO1U7zRlmRg4BUdARk/WtvTtjRAEluc5z3q1cWKtghSTjnHUAfzqY7XMopTXvfifP3xE+F8Wp7bmBCtzGWO1eA4PYmvC9U09tPupIHjaJ1OCrDBFfcmpaGkyBcMwxzkYJryL4ofDCHV4xPCo+05xtHGcdMn0rqoYmUJ8s3ocGMwcZq9NanzY44xnGehPaogBE52/MO9XNV0qewuJIJVKujFScYzj0qlGpR+Tn3r3YSUldHzEoyi+VrUjVywJJwQegFIjEDOeQeM0+SM8kcg8gAU0biSQQM84PPFWZWkL5xYYY5HoBjNNJIO8HB7cU5VXbycY/Wn5HlnAx6EHNBST6sjMjoN2ACTSGQPyAAf50SOQckD3IoZyoGAD3BFMzbQMnI56dAPWnAk5Bxn0pSuVyDsNIuOSMZFUNRT2GYGcEcD0pjkr0GcdKmYbcEHOevFQyDaSfvDtSuTKPKLkbAScE8c0xmKrhiSM9RQ7GRQCMAUZKHgZBOQR2pkhkABjnAGABURXJyr9euanchsEfrUUmc/LgY/WgQ49jnB9R3qJyQwJ+bnsKevTnqOBxSfdckYx6YoEKjkEZBGPbpWzaPujHBwR1zWOGYgHAI/lV/T5DtAGMnnDHFJ6nXhr89os1Ld/LADZHoTVtTuQtgH05qhuO7lQQOxNWUAeEYGT+VcbjrdH2mHuo8nUhuFL4BUAHpiqzghSCu31zzV2ZcjBOcY4PWqAQ+bgMSB0zVxl0ucOL+Jc24yWLKgdCfmHvTomJABYA9MYqWaEbSSc+neqyEYJwFzWsdTy5e5LQtpJk8kFx1z3p6uAxJJBA6iqkZKADJznI75qxEd2d3yk9s0pOx2UqntElYekgR85HJ6juKvWzqQyE7gBmqGVSVVK7snrngU63lET7iD16EdRWd/I7KM5QlrsdHYXRt2iKqXOedvb0Oa6rxA8R0y0kLbyqsu52zjnI9+/euOs5+CAwAIHBGc5/lXTcaj4fuFYglVViwOSoB7dzkVnKyadz6OKlUh7qMrSLtrBvMBzIcnk5HPb/AOvWpqOvRSwOsUWXjAfkDn6fjXOJIEyGJxnIxzketSYUnJOOdpJpLSSl2NWpum4LqeiWGuQX8KSjdOhADknkEdf8mryTRMoCAE5OT9a8ysbyTRbgyYMkMxwUzge5+nc12VtqaXIR4ioRgCNv5cV+o5fiqeJpL2ejR+I5lgp4OtLnV1c34bphtwoAXrsAGaebh3kLKDjGQRwc1l+a/O0Moz1xitLQ7sR38bSM3ysGJBP+fwrqxE1RpupJJ2PFoxdSpy2MzxJC+raLdWsoLTSIfLLjox4pPDdldWXhq1t5omAgBiDFcAjPHPfvXQ6sUm1El1/dFi2AB0z0rTuNWt20mIGPEoHylueAcDmvLWYWlTnTg/e00O2ph+WM4c9rGdoGofZrzhwh2glgOgH0r0S01RLtIwQolUdVPXPPWvJ4EkSKUwAADJZFOdw6n61tWeqPHE4jmc5AyrYGPoa+gdbnV+p41Om3qloehyXpG8EgbSA2Tzk9sevtU67DbTEtK+QAVjAIOexPYY5rgl1oTeXhjvXkEnkGtOHVCsIO9vMxxl8D3yP605TbXYxlTlB3ZR+KsqQ+CZiluXkilEmHPAXjOD2JAwRXlU8sbZdCCH+YEeh966j4seKmuPDTWKBd07jD5zkcAjHQjGa4WbUXmjjwASoCjjAx6V8HnlvaLm3P2bgWpGipvm0LIfJbnCEYGT3pq7VKqM7m4+uf0qJEa5mREQuWPAxnBrb03wbrepES29s8aqwwJDgH0P0r4qviKVJ2ckvU/T62cUacuW97GdIgh3oSImQgMrnB56CmfuMSbnAaMZYEdvUV6L/wqO91ffLqlzHHK2CQFKkn1B57irunfBbTjGVnlmfB2ncAdwHYk/0rxqmd4Kjop3fkjz63EEo+7Tp3v8jzHUEsILhBb3KSxOqkNvBOcc/qak02Gyurkw3F1HaJghZZzhS3YZ9zxXr0Hwi0G0wIrIA5+Y4HK+h9frVy2+F2gwblTTovKzkIyA9ep+vAriqcUYSGns2/uOCpnda3u07erPAbyVLeR3imV4kO3cBjJFQGYSom9Rk/MCByR9PSvoif4a+Hgm0aVCAOjcgr/Q/iK5/VvhdocxZUtgu/hzkLx6Z9KdPibDT+KDX3HPHNcRJPnWnkzwiVgkpIYqTwBjp70JM6sABwB1Hf3rq9b+Gd3ZTSyaawliUE+XIxOB7HrXFEtb3LwShopASCrcHP419HhsVQxavSkaU8xTdmrM3Le8D8ZAwBkVfSUSEHGSOK5sSSKOQMr8uCMH3zVi1vmTALYB6HNd/Ko6H09DMFNJTW5srGNxXaAQcYPNaPhnxFP4V1hLuJCYyw8yNcn5c4yPoKxUuRKxbkDgnHerKSLIpwxB7EnpVwko7l4ihDFU3FWseyajrcF5PBrFgWeKNVLFBgrzxz3rjvjCr6xrlprsbMyXEe2dk42uDkAgdB1rm9J1qbRpQ4IkiJHmxOSVcA5IxXpkWm23ijRzd2UUZguEBMKkALnqQDXqOqq9HkPy+eCqZZifaJaI8fZ1Y845GM1Su4UMDxBgoZSM+ldTqnhKffP9kQl4T88THkAdeK5El0mkU4ZlO1h3BzXmum6crTVmfYRzKjjKXKlrb5n0H8JNXj8Q+BbSAlw9pbm1aQjcykZUEDPYcDNclqCXHh7Vi4dgQxbAJIIzwfqa5v4V+LE8L661tegrY3rYIJIG8jAz6DgV6prGmWuvAukqiQElShyCPWvey/GQoy95e69z8zzTBSqpuN7r+tTC1Lxpd6tIN7EFlCliMknoBS6Na2sExuLuU+aV2gnJNath4XjtwxZSZQpY7lAGB71zepqL7VRBFLJ5RHKqBhW9P1rvVanVvClojxIwnTkvabnP8Axb0n7bc2WrxBneIC2GDklfQ/TrXGW2jtMcbOB1LZOK9T8Y2X9pQWlqmfkYHCEgjAAz+n+elQ2PhrAABLMRjLDvXw2PxapVOVM/QMnhOK9/Q5fSvDwDjcuQcEDH6V12m+Dt4GBkZADEAYHfr1rp9J8MJGiLtHByB0IxXUxaZH5QLAE5AOfTFeWsT7SLUj3asoy0jv6HL23hIYAGSFPGOa3tP0VbSNQCMAk4bkAnrx6mtmK0WNOpAYEED09Kl+zoNpQAjAAB71KUZrQyd2htvGIsFMgjvila5FvGwYg8jkjuKhub+K0yPuHPTpXPaxq4aMgAMTwQfT6VrFOCu3p6Ex5nJP9CTVdZkkdvnBQ/dUDkVjiP7SVZsA5yMDGajAedwxySeo64rWtdiogkwpz6deOlefVqc0mos3UWtixYWgJU446kYxmtu2g2uoCZx2Yniq1lEgCndgeq961rddzgZGMdRXJOE5aGk6ik7I0LRCQAQACODV8WqRsjjggcfj3qO1QK3JBPfBqW7JAGThR056U4+0px5dzntzbDLyRTERjG3POOtcdqVwplKKDuxk/T6/nXRX14qwkk5OOOa4bUtQDTFRIB7Befzrde0asOnHmdraiSzru2E5b0pq9QFxnPpTYs8A5Ld89RVpYgWHODngdqxcEtbG8IpS3L9nApwSASfatRoSSAFJO3O4YxmsyzjzKEIOQc7R+tb1nhhhmLHGAW7CpdnZKxU58srldbYmPJJYjuTmnizLoeOcj8u9XWtShwcZPII7ipI4zs4BGOAT3olBy0W5KfNsYs9kRngZz0rNvLREYhyFB7t+ldXNGNmflyfeue1NiJMEAjGCW6j6VmuaOhajfS5hGA7gwBABOGHGDUFxEeCQSCeG68/49auysAoG7hjwAOlRPBITjqOM8jirU3ze5GwRqa8jZlNbh5CpPbI5qNbRSvKkZGQSK0PsZE3Rhg5PuPSpBahWAAIGK09rLZ2NW1bf8DJltgBgrgg4oTTlVBjLBuwPOetbyaeGQEg4PKlRnNTxWAgJPk/e7gjmoU1za7GbnG3u9TnJLHy4wSMHAUN6E9KSXTXQAEB1A4ZRgH866yPTht3EYOTxj+lLcaU7nqHVPlBUYBHr/wDrolNKbmmzGWurOHlsSDnkL0P1qpJ+7l3NyAehFdZd6awBxkAnke9YV/pUknCMUOeTxz7V1UqjmmnojFxT0nqNgZJYx8+MdieuaiukGSAQffpVC5trmyZ2yoRTgAnmopL10ALKSSMEKKq7e9kayhZq8tCS5Qx4IOQM5X1rOu3QQZcEcYwACR/9erAujJCcoARnGfSqzBZoTzkhuTitFdO17mVanHlfU5rWAXQOp6nHPpXN3IZEkACksOcDkYrq9WTKFEGSByAc1gQWryyszE4IGAR0Nd1OV+u3Q5cHhJY+ryKNl1OOvo5onJKnA6EjFZjYK7iwGe57V6jc2UV1AInVQV7hRXH6/wCHTBukiUBM5wo6V6kJRtZjzPhyvhYurR96K+859H2qChy2Mg+tdBo+os1sUZxvHb1rnYVIkwevTpW5psKopUgA/wB7NFVx5dTy8lVb26dPRdTThQyPk4Pepbi7FrE4BwCMEZ601HWJTtzkc8npXO6xqJlbahyCcn2rKnDm1R9tjMfTwlCTS94ivbxp5sbuc84GKpHBJ2/NznA71BGzPkHKuTxmug0HR3nnRnB2Ahue9dcm4o/N6TqZpiFC2/4FnQ9DMkkU0yYQHcFccMPT1rrhGsEQVAufYYwPSn+QqAMoCkAAkD8ulDw5GWIx0x61w2qSd2fteWZbSy+klBa9SuziGLJXPqPesXXdWjgXy0QK2B+J96n1vVjaptRFxjGcniuNuLn7VMzOc84BJ61rTgpPU+czzOPq0XQhuyOWR5WJbIIHbvTrZPOmVFTJPHIzio40MpCLnGcdK6jQtIS3zO6NvGMD1zW9Sr7NH59gcHWzCukvmy1pOiJGFdgGYDOCCBW8EWJlQgJkZAB6VFHIGIPTPUelDv5YYnBAPBPf864m5Tdz9oweGpYGkoRSJGYQbm+U4GDkVy+ra4E/doMtjjNSazrap+7R2J6kEYxXKTzvNKTnJJ6g5xXVFN2a0PjM+zxUZeww+4txcvKTv5PXcBxTrSF53GM89MU63ge4OwDJzjIFdjpOiJHEGcnPGOM5P9KU6qhp1Pjcvy6vmlZPp31KmmeHcIHmHPoRXRW9ukMYRQCRjBHGB/jUmwKCoOEPOOvNRPKYxlhgg4x6VyycnufreFyrD4SnZKzXUJsBSucAHtxWXqN7Hbw4Lgls5WodS1UQKRv6DkDrXK3V095KSCc9ea6qcH8ex4OZ5vRwkHSp6yZck1IOSYxtYdadbSXd7JgbnwcDAJxSaTpz3UyoUJQkfMB1Puewrv8AS9Hh02HIHJBDc5yPTFY1a1pWWrPFy7BY3M37SUnCH3HM2nhWeUh5XIJwQcdKnm0I2rAI7AqM9OtdXLeps5wQB1IxmuZvdUKuckZXt2FRFy73PoquWYPCQvKN/O5WiQzLsmALr1J71hatogGCg5zjAq1d63mfKEg4GB71Rm1WWcgbtpz2NbpSWp8zjsZgqtL2U9X02MuWFo8hhhs4NENg8p+VTnoCK0Le0kvZgxyTnv3rrtH0ZIosyAFvcU5VmvU+fweTTxs/c+E4tbW406UE7goIOa6rR/EC3TiOeUbsBVY8CtDUVgfIKKSAFDY6gfzrnNQtLVAZB8hPBA5BP9KUuaatJH1VDBYnI5e0o1FJdUzrfMjZTgjBpohBUnrk4/CuMt9Xlt3VQxdBwd36Vpt4ixEEHDdvf8ax9nrse9HiDDzV56M0b7TknUhsEelctqejta5ZQdhHYZ4q7JrzEqcnaRyDxzSR6oLjIb5udvPArRRnDU8XH4jL8xjyvSXdnOC2bkjknpk0q7kU5U5710ElgJcmNADjJI71kXaGBij4YE9fWumEuY+GxWXSwi5+ncfpmtS2MwYOdg4we9dbZanFfxjIye4rhWXEZZAOvFSw3DwOD91j1FEoKR1Zbm9XAvll70e3+R3rQLgFcn9alWziYOQgAAz8xrA0/XmmQLKhyBjcTn6D2rYF9HtUkjHrXG04vQ/TMLjMNi4qpBkUmnRTMNyLz0rL1TwwELNBxjoDzge5rcS5jyNrgNng5H86mDpICBgk+lRGckzXE4DCY2m4yir9+p5rcWrwSlXBz9KiYgAjJBHpXf6jpkN4mCBkAgEcVyd7o0kLMVBZegI5z+Fd8aiZ+Y5lkNfBy5oe9H8TJGAwJz+fWrUFywBIHGMDP+FRzW7w4yCPQAUyCM7z1x2HrWl7nzUOenOy3OjsnimUbhnjnHamahcKikKvHoe1VIrhbeIsRk9qpSXrTkhuc8g+lQou59RiMbGOHjFv3n2GOGZyyr9SKdEryOMjOB0qJnLkBT0610Xh3SzcSb3XKqeucVUm1HQ8PB4SeNrKnDqbPhux+z4myCwA6jp71vSNksFIGByRzVZIPKXagIPJAHpU0GQpDEYwBgdTXClUpu/c/b8uwkMJSVKK173HvJ+5PQe5Ga5bxJflSERsj1H+frWxqmoi1t2XOFIAI+lcFe3ck07NyATxk8iuqFpW0Pmc/wAwjhqTpx+J/eQN+7c4wfUipbfLvjABPTjrUSkswyM4PSt3RbE3MmQQADnOMjFVN2ifm2Ew8sVWUF1Zq6ZpgijDsNp6c9jWq9ptjDg5TPUDoalSIJGgIyBjJ/rTCqhScck5rjufslChSwlNUU+nYqyO8cDkMVAU5weo/rXFatOWunPBPSum1+7a3RmGQGGCPUVyE2WbJByec11U1ZHwef11zeyjuVyrLkg5B9q1dCjaSR2CLxjn1rORi0oRhlc9Sa6bSrYKvKDpycUVZJI+dy2i6tdIttGDlgFGew4wapSqFjI2Fc5JVR1rV2LgkA8Doar3YBhPGGA71EJa3R9visPGUHFnI3ShJXUgDBNVEQGQ88d8VbvJFDlSOc4zVaNRxtySDyc9a6j83rQUZtJ3LkUZAB7Dpz2p73AidSOCwwB6Gp7SDfDzwScYqO5smQ5AyMVF1sdsXUhBOOwxrpUAxjJPOO59aq3N8W4A6DqKguC5JAyCDxREvTI+b1xVpWOaeIqS925Fgu2UGQetXraAsRlSBnkYqW1thHuHUDmr0RRc4GPepbfQ6cNhPaWlJ2FhgWMEEEYGeKlKADAfcM5xjGKb543EnGAMD/Gq1xfoCWGCelRyyep7alSoR3J7i7FsDnBGOxrKmu1kYZLADrxULTG7cjPOO9OgtmOS2CM4HFVGKR4mIxdTEPlgtBqv5khVBk+pGK1dPsBvDN2ILAd/aksrEBWYjlepxWnBGqglTgADihtvRHfgcDe06q0HqiIOGyR2PFOLgsSAAB15qtJdKuQefp2rJutUIJVBg54xWLhKTvc9uvjKOFjb8jTu7/YMqTnpWJdO9w46EHqaY9y0ijJwalslJbLcit17qsfLV8VPGTUb6CRWBcZKsOcVsWdkYVyNoBH8XOaFuIYhtYHI9Kc1+isMKMg8E9qzcm9LHqYfC4ejacpXZaRTGpZiQByOOhNR3V2iDgEDGemOapS6ngAZA9iayrrUJJmHzZ47U1E6sRmcKUbU3dlm91Vt4G3pxkd6peabjPbNNSGSVScHHbjNXrbSyxGQcYycHFar3T5tuvi5W1dyKC1LMARkdxVmVls1GUx7gdanjiEbbRkgdqc8InXBOQD0IqOaSZ6MMHyQat7xkXFyzy5B4xgDHFRpdvCx4JyRx6VNeWT5wgOPQdqgMBOCxyfrV7njVI1KUve0ZoJcLIDwBxwPelGdhA4OOtZnmlDtweKuQzlgEB5xk5pHRTxHNpIiuIGKAgAkDpiqrNtfOcMP4a0wCV9TnFVbizO4kqT6tQmZ1ad/egEcwmA3YIHQZpkqGGRXU52nOM1XICNtGQe1TxSFmCEnOevrTOZO+jLAvBIArEjjgGlZQVyMcCq7xHfnue1NVhCWJPOfWmJprctxuqOCFz9akFx+9BIBIPFVRkMCeVPI5qVF3PgDnGQanUlJst+QZgTzz0A9a04YxGigH7o7jrVK0cxgZAz6+tWxLgneepxwOlYyl0PUo02ldIkDmMkIPl9+apX8ewBwuTnt3qw53/KBgg8e9PnQy2TIcEjkAjrWSlrdnZytqxlBzIARx2xioZuCRtJ9Klj3puGQTzjjpUZYydckeprc4Z+8vMqzfOeR93171FE5XqSApyCDVmaPcvGc45NVipXqeBxWi1OCSaZPKdqDgEEdPWqnCdBjPNXkZXTnBx2xVNl/ek5G09aozK7Fm4OOPQUR/JID1wehp7sWBA5A/Wo9pGWH/wCqgC1dZaMPgZAwMVFG6nbkHJ6VKhDoFJBI9DTOVzgZOevWgBZ2PAHIx1FNH3MgZzzTyi7CQSCfempkrjj86Q7CBABwfmzSNGW6dfWnMeAoODnrTmk2x8jOO2KAIhuHHUdyaeDtxkEj0JoVVIB5yf1p0mBlumOMUwsOGHzgc+1NZxC2CAT6GgNlMjk/THSmyAOd7Agkc0tRj1fLbxgHsM0plLgZwAOSTSeWCgzyeoJNQyAE4PIJ9aYrE7pETlUwPyoC7EweVJ9OlRxMDGyt39DT1n24XCke4pCIpcMCVBBz+dRHjHbirhRZTkcdyAagmhO7O0gdKYiLdyQDTiQh5OQe4NM2hSR37UEngHtQMduO7qcClcZIIGMdcUfLtIIOfWlKEBc4GfSgBoUlhjk5qQjDYZQD7GmNwM5xk44oUc5wfrigAbg5B+tKDhODz6Urrt6HJx1FLgY4JJPUn0oAbgcEgewFKSWxk4GQCaQcYAOKbkg88gmgB2VJIUZx1b1pCSCBjA71LtC4JA/OonIz0yCaAFDIF5O72pxYNggYGODSCMBSB1HShRuUqDigBowD75/OnOx6tzSAHcCFyR29aWRvM6AE+npQABQxHIPPFPlAUd+RUf3Mcn3OKbknkHJPvQA7cQFK9O+aeJDyNuAPQU0RnIBAH1/lTgxGcjBJ4AoAnRhtAIzjse9DAbT1PYUIuQACCfSmt6A4GegFIoNoKkn5SKeoCjcOfWk2gnBOfYVKIyRwBn16VJSQ9GGAWx0yMml84KCSMr24qMKSuD/DSbg2BkcjjHamUpSRZt9pTOTkjOMU8SbSeMbevFRAqgAyACevqaernlQoOe+KXQ1UiYKTICAGAGST2qbeMYXAI5qKMERnJIycgUznewA5xwSMVm3fYrmki2rqAScg9MjpQkhZSQQVzjpUagHAOAV6d804yFEwvGeenWn0NlrrsOBZec7fY0+OQLG+8MzjBVs4H403cJVJJAAH1p2zzETBxjByB1FYtdzqhp8JPG+9CScE4PTrinmY5THDE9FHX/Cm2yozkE8A1P5alyU5OMjNTqzptJrU5BmAHy8/hTS4OFOCD2piKcnvnpnjFIIzvyD0967j5kcyZc5BJHp2owR94jpnrTmPmAgtt9sdaaIyWGeB70AK4BAJOBjOcUx2AOQcg+ooZCSxx8gHAzSAHAKnBoEODbCGGCD19qY67QeeevNPxwcdCODikRCUJYfTigLDQAyLg8g8ipg3BB4HY5qLYW3YAx1+tO8wfdYg49OaAHKgGSMEetKsvOOvPcUxWyeCAo9aRVDk85waBkuSkRI559KamW25GTjP0p0cg8zk4PuadLMpLEAA4wcUANdS+ATjHrTkYRqQQMdqi8wlQCpJ7YGalKHBzxx0pk6ibSIwq/X60AeXgjrnqO1N5yQMjA7U7aqqcnkdMc80g2Hxvuxg89c+9SEiSMh8Bie3eqse5STnGecU9JCzEkg4PX0oC4su0DHQetES8lge1TJtIbPJIwM1GBtzxxjigECnnAORjvTHUuuAcEdqfgGQknAz3FOJDoyjn3HrQBFEhTGSo9Oc1JjB6c5yAe1VxCHJznI7E1IM8kNgdDTuMc0Zd8gD3OKQIVfAOMdTUu/aATjBHNLI4bAXjjJJ7UBcr/NuwASCeaUqUAyhyOTinREqxJ605pHkUZIwB3NA0ySIDIbHzdsmpnYPkA8Yx1/SqsbbASc5PSpVZShLZz04poB/lhcH880w7QuACcnrnoKkCjGCc8cAc1WlRywC5IHXFIm6EkjAjIBwcd6hR9i7WIz64qwEB4YAt6VFKhBwCMf3etIFqIgDJ157YNL5ZA6kH0zTJFaHBZR83Qg5qRCc7yB7ZoAasI/iwSeQM9KbgxyYB69C3apZZd54+8Bk4FRKSVO489snvQUPOVBGPwFOWEAsQQAT0oCEAEkDI4yaa0u3JJ9qBLQUqcDbkDvitHTbzyXClsDHIHU1lsSGyDgniliyGyTyaBnZRSGbkY2Y4B5/A07GGJzuY8cDggdqwtOvsLgkqQeqjNaqzGVRg7QRgkHrVtodrij5Vz82cnPtUKyukwKlShyORyAasZ5KkduSTUCgliC52g/d45P+HtQmxq0QdvmDgAoCQQOpNBUSncqlR7+tMkby3PzDJ6HpTg/ytjJyP4TmhK5SmNMhbCYwoOSffsKkYouQQCevApMYU79xU9ADjmm7w6MvOQMAk8ik/dDn8iRE2MrgEMoyBnIB7mo1dyAAdoUknjGQajaUlQCcADntzTCwKMGOQ3GD0PtSvFrYlPUsS/wgj/gXrWdeoMFc4J6VKZmORnAwO/Sq0p2udxySO9LTsbbogKDIHPTjFP8AL5Ht0psmVOQeB0FPLh8HBB9xipY4rUajeXIcZyTkHrS4ZnB4wOlNZWUhyeD2pzDIGCQc9+KhlLe5N5W4gDHXOScZp8cpdyoAGB0HaoJt/l5XpSxuFA7Z65GKErm8Wkydcr06H2pH+RvbPTPIoSQuzZbG0YNIcnqScnpilaPQ3a928RygS7H4B9M4xUpYKvABBHI54qBDljngA9PWpCTgEEhM9cUrPcV3uhRuwoOenXGKAgOCTknt/wDXpxchsA5A4BB60uVfhwS3GCKlPyKTk92JvxnOcYwRSlckZJXI6CneWgB2E5B6N61H96QZHzd8CmnHYaimydwGBLKAR02nrVdgMEZIz6HoafKpXBJOB0ANBwyhyM88HHSq0tdEuCd0kQrAAACwx6HrUM0IRjgYOOvrVmYhQQGAPqahmkjbALDIHTGaqLfU5JWRWLFc8nIHQ9KkhnVW4OBjBJ4piYZ8gcZ7DpTvILZJAIJ4zV2ujFTlHVMmOSAQSSB0Bp8csuQCSxFLE6xIBghsdaf5mEOcZPIPTFZ2N4VWtbkqFscAhic1Yjnmzk4HGV5qjJO5CgdMetKHZYyASSoGPc+lQ6dzeOMlF6GrHNLt2B9uQcDPrVuPUp4VCFyADnAOMHvWEjsOoOSOmKeFaKNhkls96n2fmdKzSad7nRR60S2N/HqTnir8GtI0e1sjb91hzu9R7AetcbsZgSTgAjIHY1YUsFHROxNP2XmWs3lZ3V7na2niZrXeI3LFxt6jAGOlaWmeI7RbSeK7thJLKhUSHHynsV/+vXnZlIUFHDbT0HOD3qwhaSEykHKHGD396fsk9CP7Wv8AFE7iJtO1QCKWVbWUKFDnO09sn3PWsPVYIbS8a2icSqp4lQkq3uM81leWWjBd/lzkg96bNIY3Ujk5AGMcVbpR3vYznjoz2Vi+7PblEDKQ+T8zdq7P4arie7ckGQkKBgjIPPWuDjhectglm6ge3f8ACvSfhjaAQu8WSxO5Dnqcjv2rjr0ly+R04Os6lRKKPXNDtlcIfuAcnnvXa2NmqAY6Y64rD0KyIiA2MrEYYMMHPcfnXXW9qIYULvkseignHpnHSvBjCKbUdj6WzkKjBSCSOOhx0oN2F4LAjPJHp61BcAmV8ArkcnoCB2rG1SZoIGAzuK8EHOP8+9Xy82hMoNatlu6vnLP5fBx8ofjOKydY1wRRhUIUqMls/eJ7H0A9a5288UM4MbvgrxgnkGuR13xKfmQybOuSOSR9K0cXZKB0wUZW10H+I/EDTHdvKsx2gk4xisvwejXl28gGU3ZOe5z1ridW117i5eNDvAYjIHJz04r1H4faW9poEDPsR5huYAcg+lbQpKl78lZvsRUqNytF6HY2QIIVCdmPrWzG6IGjZiSFDADkc+9ZVuv2eNnD52sFLDoc9BVyKNmYEDJzyCawk4yloncy0a8/Q0rctnOfoKsSZfIA+mKoxTFMglhkcA9ql84kggiictNWxONne4rIArFu3Qj0qm8yWyl1LE8ggDtVqacpkMAeODXLa/qwgEqybQhXI5xkZ5PvXJJ3Wxbafumb4r1tRbyFWZExjG4AjPT2PNY3gZDc6hNeFdzAFBv5289frXO+KNYOyRElXYCSGAJBHtXX+Bo1fSIJV4MyiQd8ggY5/wDrV3YeC+JHRrTja+nmdna8MzA4zgn1yDxz2q/FtUAZGD2qhEo2nDtvyOew9quW9sJGOXIHYjtV1o80r2sYJU+XQ0AiMg3ZBB3Ag459aJDkY3HnpgcigxiHA3iRCMjPcVEyYOSeP5VyOjFPRkxS6MiuDsAYggHgnHeqd3bq0ZbAOOTn/PNXrmQlSqkqMAEA8HH86yruQxKPnzxz71n7OC079jVSs7JmPrF4ILc8kkg8Y5NZljchbMjgSEknIHU844o1i+KqxYDYCBk9s1k3GoRC1KLw+Rhie3f8a3grRur6dzWo7WTZo+G59+rSh23YOGYjkH0wK9JtrdpCw67cYZeh9x7fWvLfBXkJqEjZcvgAFSQc9snvXrmmlYoQzEAHAya29pHS/UxlZ2dy3a2wAOccDvTBASScYHb/ABqyZ1GAVIzkZHOf8KoXN0bdTg4ycgA5rBJN+9sYddNGVbuJFyN2eM8dvasSVgp2k4yTjPetO5madC2Rk+gFY948pQoWwqkkY5xnv9en5Vu5J/Ciopv4mUrthk5JGO1Y2pS5QYbgZ4I4/wAmtaVQU2cYx9c/WsTVZlgjcFcADjFZOEVG4mc6jj7eQcjcfu5zW3bIw5BBfqATjiub0+cNPcZB5bK5xn1610ljepwrOsY6kkZ49Kvkk7NLY5W7/AX5EBUZ5J681dsBkAKSB6njNZT3cRZEcgEnOQQSAf8ACrdnP5MbOWGATgA9u1JRbV5ohTjBWbOssHFtETyMkcjoP/rmt+yuhIineCCMZFcHBqqsQDJweODWvZamsWArlRjbtB4xWXJCfTQ1ThNbnUyBS3ODn9aytT0lJ1LEZB9KjOr+ZgAjGMdKJNU808Y2gfMfSnGHI7m0adRap6HjnxM+GUes2800EeyePLIFx8xxXzhd6fPptx9nuIzHOCcgivuHUpUuSAAp9c//AFq8w+IPw7s/EcLSoiRXEeSsiLgsfQmumjiHQ1ezPNxWCUoua0fqfMk2/IBOSegqFULMwPbqPStXX9Du9Bv5be7jKOpwCeA2fSsguUfj8c170JqS5kfKzdnZitEcY6nHBpY1KgggcdaC275gMYPbvTGlbcemKtGbaCQ7mA28dx1pzAblIPIPOO1EWArFjg+9IVJB2jBPTNOwl5iFm3AdRntTtu0HPQjOaACrZPYdqYzgkZ5B44FMNBVXcByQO2KZuCvgnPvUnzL0GDnr6VFJlycE5JzgikSOKgHPQH9aTPTsO5pHGI+uTTFYM3JwB68UBcl2bwQT05AzUbxZAP8Ad5xU8SgBvmye2aikcDJ6GmIad7L1wCelNCcZx/wEd6WMfJwQSeSpNG9lxxgZ5oAjYlWHGPWrtqQVUg4I9aqyjexIGKfAxLgZwtBUHyyubsWTDksAe+TU5B8tSpAx3FVISdqLtVscirwAKjcOM9fSuWorbLc+wwc1UjYgZWYgljnGCTTJIvKGcAkYPFXMjcFJITBzx19Kr7SVznnPJFZ6HVOnF+pXcEY4GD1I7VFMEGApJIUZB5zU+wkjkkE9COtRvGGDEcBTgn0rVTZ4tenybEQclRxk561JGWDBeuepJ6VGZERRgkg+1KkgbsSc45FWtTlhKzSRKsZQ7iRuzgAUJMzSEYOMcn0prk5x/Wo1clcYx6HNFu50e0a0vY2bO43wlFOT0ORjNdR4cuxBdbJtkkLqN6MDzjt/+quItJdrYYDOQea6DT7gK29ihGQQCMkfjWFSmnstT6LB4xtJXtYl1O3ay1GSN8AElgO4B5H6UrSRJsxhz2HIz71ra5D/AGro7XqBTLAoVpCTuK5GBjvgDFUdJ0Pz4/tEshCkjYpGMDufelh4zry5Lal5hmMcvp829yvNdxTDaEYkDjAzz/So9P1OfTpgUUlGO5lkByB7V1lrZW4jdRChBGMbf1rQhtIp2JkT94QF3dcgdB7gV9PQwGIw01ODsz89xucrHK04DrPUTe20bozBW6Z4q4k5s5AfKO3HfOCT3pIYLaGeMlFALABVB6jv+NdFdfZryy2COMuoO1xxg16uKxkadOMKi3PDoYaWIlKcJWt0M6S/llijlCgAkL171avozPY2wwQRksF4wSemPyNVNOjltZTFMA6cHCnI5HrW0yxPAsYyBGMDJ5xn17185VzSlgZxjJq/TqetHBVMRCVS9091oM0YW2nZ82ViXUkqVBX0xnqKoXPlC+PkDbHkkY71Wv3864IOccgBRjJ68+lRRuXPQqRxyMfjX0uXR5p/WKlS7l0PCxM58vsYwSUfvL5VHH3TkHII4qrPdHO0liCMjvle5xTZLp4ASDkt27ZPH4Vz+sawkkyW0DslzMSuSwwvvXtVMVHDxlOb91dTz6OFq158rMbWEn8U6yLbTt9zHBJtJK7drDqK7Tw78JJCglvZWV25aNSTj2//AFV1Pg+ws9IsrdInj81+WKkbi3uetdnDIDK6kn73LDnPvX8659xFUxmIkqUnGPpqfqOXYaWEoqO3lsZ2ieCtL0qIBLYE45OB19ec5Nb/AJkNlB85VUReWYdh6VEtyUUbwAM7TnnOOhz2GK8b+MvjKe2uDpdnM8QKFpJkk4JBGF9gf8a+PwuHqZhiFDmf3no1HGnTdTax2WtfGDRNKufKeUySrlgsYLY7dP8APWs7Tvjtp812sUtrOiZ2/uYizfUgZ9e9eefDbwQ3ihkvdQcCFjncwwSOuMjrXs2n+E9MtI2VbWJ1ABVyCHBHrjqK97HYTAYK0Jpzfqc9GtiMQrxSt5nR210mpxQSwJI6yr5mCcEe/tjHIq2JSyjC7ccE9QfcelZ9rItvH5UYCA/eA4Bp73SxOu7O04ztxnHfjvXyVWlCcvcVond+9lLWOv4E9zciO2eQ5AXJZj0HpXlXjH4oWOl3D28RN1PnaVjGQM9/b8a7TX7lZbWSEkRiRTtYgAgeua8h1mHwvZzvJcsrylcblIHHuO5zivWy/CUJVPfi5W7Ck6qi7JL1J9I+LlpqNwsdwhtSBt5IHPrn/GtPxFo1n4kiM4QDklJUYNjI456HpXDan4Q0PWoml0W7jjuSoAjckbzjqM5wM46+vSl+HHiNrTVm0PUW8sM/lRg8fOegOemfXpX1v1Cm4+0wicZLpqjzqdZqfLXW/VbHO3thc6VOlvex7WYkpJ0DDPWoWRlKsScE8dD+leq+JvD8XiOwbzAVeHhDjkEHp7DrXlRglt7t7SZdssJIOeCRnsK9vBYv28eWfxLc9uhVlTnyzno9iVbvb8oIyDzk4q5DeBhnIBPLHPf0qg8JIIOMk43AcVWWR/mI4APQ+len8z3o4mUErvQ3vtId8kjBGOO3qa7P4W+LotD8Qw6fPK32K+zGqg4CPjI+mSP85rziOYlCSRjIxg5pJpzG8E0bESwMGUhc4IP610Upq9uhxY+ftqXup3PoTxlpZt7uO+tS0RI2yr6n1/z61wPiTQpLiyfVIEUhT+9hQYJHTcBXrWg31v4o8LpKUDSSRrhweQ2Ov1rkbJotI1WWK4ZpEfCFGPGM4P517kILF0/ZvdfM/PnipYDEJwbSZ4z5QYh0O5W+YEkn6V0WheOtW0pUjYtPAAflHDAD3Gc1d8ceGH8P6350HmS6VdMTEQMiN+pB9OKp6XpTyOwGefmAIrwJWw7PsacqePoqqnZ/ietQ6ouq6PFcAgrLGG2Dkj3zT9IsQsjusQUk8FgPTr7Vk+G4mjt0Q8oBwMdK7KxtQyjAIOewrKWMlFWXU5Xg4Sld62MYaQZLhnYADtXQ2GlRFQQmXI49B68HvV2DTxGd4OMnOfSpAhV8INvbrjNeLOpUnLeyPSpUlZKMhba3QYKr82MHPf8A+tWh5KMoWMHcRyMZ5quHeLoM9+lMN66Mz4IZjuwOx+g/pVKjFatG/LFu6t95JP8ALCwJ5UjAzyR6j6Vmz6rHaIC5yB0AOMelJcXhVHZ5ByeNwxjPQVzesXKXJK7FRANpUfxHuSKcafK+aWw1CWz2JZ76W6ILyhgAckDGarrAJn34HmYwWxUNlGCmCAwzn1wa0bcEyfKATkZ4rCtNyfuvTsUuyEjibAKoc5wcfpV8WS3ITeoLIeOOhqzaQE/eRtxOdwGB9MVpw2hDA43etefza2Jckna5WtImiAQ7iByAea3LCIs3GOeaj8pUIYlR0AyeprRgAgj3NhQo61Dgm7p3RpzW6allMIRzgg5GOxrP1e+SBcPIFLdATz+VLd3xiGT8oYbgCOcVwfifWXZ/lYgg4AAzn6nsK6oqPIpS/UlTbdtjVn1MyRPlsgDnFc9cS+e4AUYIJJB5I+npVK11NrkFACTnBzxzViGM+YwPUD05+lTOrJbM2iqmt9yzCCQoGcDncTzxV+Bf3m4jJPIBOATUdvliMlc8AFVxg+wq5HEIpAADjqSx6n29K5pynLRy0CEGpe8zSt0CGMhyzdTkdPar6xHepDjjggH9azrRwzgYP1rbiVWbkcAD5sYqoprzM6iaehPApYAZ4zkgnvV0yARqoBBA59z6j0rMmkCHhuFOeDWXqmrBmKbiCRgFTtxXVTipX0/EwlJy0uT6pqBti7Pw5AUg9RjtXNT6gZ2cHd1+96VWvtSMoKAY5xkkkmqLFxtAyB796irBJm0PcWupoMx2dTgZI96VLlvLG4FTnP8A9aqolORk5UdBU5AYKQAM9iOtYtWjaxorF2AKcPjcGHBycflVsW6T4YllweQRjNVbaPzkA+6V6YOP071pW8A6nJz1FKMoyV7i5ov4R6WxCYGMZzirVvApxyHB6FRUqRmVQBxx1xV6ztSrc9+vFNON9hOKtZMbFYCZehGDjnvVltNPkkEnpjNaFrbGVgAMj2FW54tilc5GOT6U6T5m9LGThKK0OJ1LTgpJxhyNpP8AKuc1CAY2gAMD16ZrstVDMSAR6da4rUlnDnejYwSHcgbgPT1GePwoa6JfqEFzbs5zUpEw6Hkg9h09qxLlXOGA4J5JBNaV+8kkpUdScnNMggdSBjg8nIzVJ0tGvxOn2cUuYzDGSAwONp7d6qMGgBPTntXQS2JDEEZU5IOeh9PpVO5tlbAI4U8gda6lUuvd/I5qickc1corguThiOw5FZsMKhQrMrMvBxxitjV7RVikMQYY6Bm5HoCa41NaaK7eKYCJAeWJzXdhoRd5S3OzJsbToVbVHubDxjOAAMnJK9/Y1Xv03xFDhwRnA7VYhniuIjIj7lBAB9c1nardBEKpy3YV3OMWtEfo9aVKVPnvozj7qxVLw7BgZ69atxxiFS3IQdSeKPLcyFifrVbUb7MZUduKcYc+h+eVJUsJz1rW8iDVdQ8mTah3DjDZ9etYcpeSRZDkeinvRN8zZ5Uk+uasWFhJdMqA5O7v2FdqtCOnQ/OMTWqY+vp1ehZ0rTG1GZFyQc56Y/yK9E06wFnbIhUAjn86qaBpgsYSWVQ56n1rTLyuCSAEU4OeD+Arz3Uc37yZ+s5DlMcFSVWp8b/ASZFmlA3KSTjK8An+VZmo3scIB38jjI5q3PdInzF8Ecqw4IP4fzrhdcv/AD7hlVjhT0ranHm3R25vmX1Ci31+RX1G9luZzyCM9Kz3T94AAefSnHepzkkk9a1NJ0tr+YblJCjgjtmuptQifkH77MsRre8mXdC0gsyzsuY1xnnueldcYgij5cKPbmm2lvHYwIApbbgdc5PfIqQylNpGQw5yOCPxrz5KUnzN/I/Zcpy6lgMO6dtWRxAHnlWB5GO9Y2uasIFKHGW4OOc1e1G98iIsmF4PBOea4bUb17mbDAHB+8e9b06ST2PIzvNY4Oh7OD95kEshaRnOGBOCCelCRl3IXBGRxilRAqkgEnOeTW/oGmC4ZXZOSeeK3nJQVz8yweFq5hWUVqy9oGjjasjDBbHOc10TRiPCJnIwQfX14pIyLcKqgYA9KWS4yWIAwCOcd689+9qz9wwGEhgaKpxGsQCfmCqxzjuMdBmsPWNZFoxVSCcdCO1SaxqYhVlyN/r6GuNuL2SeVy7FyOB7j0relRUt0fL57nkcKnQpP3mLdXDXMpYk5+tW9L0mS+cFAQWHp0qrbRPMyja2SQK9D8MaULS1yQNw5JPQZ7fWtqk3FcqPisowVTM8T+8ba3bNDRtJj0+2UOql+GDD9KkurlA20MAccjFJc3BjjIBx0GFNY01wVJBJJPAx71yWUVa5+zP2eFoqEVaw2/1AKrHAIHY964/UdSeeY4UndxkHoKsaxqJjLRgEFTzz0rGWYkk9sd66oQVrn5TnuaqvP2MHawO25gA/X0PU09LZnlTA6j0yKWytHuZflBPPfiu70nw/HEEducYI44onNQ23PFyzKquZVLLRdyrotisEaOUDZOQp71oXcrqhAG0Y5xxV2KyFvIVwCByOMAjPWqWoyoBhQSM9hXLHVXkj9Zo4JYSlyJ2sZRl8xWcsCMZ5rnrqOS6uQsYYjPbtV7Ub4RyCNMZbAz2rY0K1iEW4uocjdg98Vblya2PnpUY5jU+rc1rblOw0IHYz8jnIcdKsy6FDKmNu0gZGOK3DPHg7FXB4AB6Gol2opLgZPpWd9btn0dLKcJSpqnyp+pxN/o8tqxPDLjt29qzQoABAyWGSD0Feh4i5LrkVy2uWkRJMGFJOSPauqnUct2fD5vkPsL1qEtOxnW+qPGnlZwB7iq90Gvc4ySD/AAiq7RgMM5DZ9a6DQrSIrvLg8Z96qbjD3j53BU62YNYWT0MiOymWEEKcdcGomciY78DjlR2Nd5HYxFF2tvB6jHSsTW9EWNfNjHI6j196yhW5n7x7GO4dnhqHtKMuaxm6ZMPMIc4HYev1rXkSO6QBTt9SOa5stsKkZBBycHFX4ta3MASOOwx178VU6f24nHluYU4QeHrvRhcRz27Aq58r2HWnW2ryxEDqF6471ObrzsknIHbsfU4rMuCgYkDnPHNXH3tLGdf/AGeftcLUsjbh1pZI9m794OfxoiuPNbLED0HvWPbyxjbke3Bq6YgMlCQwHY9aznGKaTPSw2PxNZe9JSt23LkljHdKQwAOPlx6/wBKwZtLkt3O4kH19K0IdRMJxIegwQe9M1IyTxkq29SM5zW0IyWnQ48dHD4mm5qPvLtYxrlzGdnJGOTVYRlmIUYBFTSsQ3BBPTmrdlbG6kCYAOPvYro0SufGRpupPlQ7S9NM0qALuHeu3sIBaw4C4A55HWqemWL2CjCAlgOSOlXzLjcME88c1xTab3P1TJsFHL6ftJfEyyJDtIU8jnnvTJbpYGJLAfKevPQVE0oVASMEYPXNYWv6oDkA4IBxinGDk7nt4zHxw1J1bmbrGrtdOdp49PWshpNxBHUdqWaY8HBOTRFC8kuASSSODXVokfjmLxU8ZWdSTu2T21vJLIgAJ3EZ/wAa7zSrMWkQUlSSucAfp71k6JpbIMsoOD2Oa6WLEYBUKvtg1yc8Zy12P0XhzK/ZxWInuxMBQST8+McDoPSmTuohzjPHPvUk5C55VwR16Vz+r6mLdHVSwIGMr39K1Si5e6rn0uNxCw0HOS0MbW7/AMy5AJ49qx3cmTp+FTzHzT5jckngmo44mkmwAT6cda1vY/GcZVliqzn3J9NthK4OO+SK7KC2CQoFIDEcjOKz9H04xxHgE4+9jp71rNEwjAyBkcgCuSTvLQ+6yXAeyoc73ZC1uxYEMQATyO/tVHVpBb22cEuTyR/hWkUECOzOAoXgEYJPeuV128ErbAeB1raly38y8znGhQk7amLIxO84BB6ZHNMRSSATyOlOYnJwRj0qezgM7BumON2M10dLn5go88tOpvWCgWy8AHHX0p0kQkYAEYXgk0+2QKioc4xz9KsiPYMqBnHOehrlWmqPvqNGLoKMtjn9UsACWXC/QVnwgJgkkAHrjpWzrTsigDBAHIHasQ7sEkjB5rp3R8rj4wp1rQReiccAnAxnr1+tVpb3axUnIzwM9Kba5mkKZwCOtF1p0kbkohPFTZXszl9vVlH3URPescgfhVfHmNgkg55FNFvIXOSQw79KeEaPBY89MirSscLk5O8i9Z2wjI3du5rRDRJjIBwOAaxFnaPkHcB3IpGuWZvlwQRySelQ05HoUMVGgtI6m1JehAQQQe3HUVG2pMAwUjjqQOtY7TPxk59s0q+Y/fFCgkayzCpL4XYsS3bT4G7gHrUUduZCT1GetWLOz+cliOTnCmtKO1AIAI6Z4NF7GdPDzxL5pMylsyGVcEk9OK0IrAouCeCAc5q3CqNvVhliOGzjFRXt2kEeF4I68dvr+dJ6npQw9PDLnmMaFIuSxxg4HWs2ecOWC5IzjPrRLemQ5B4zUDuTIMDg8Himo2PNxOJhUdqasgk3MwGMjpinWts0hGBgdu9W7Ow3jnlSeGBwQavCBo0ypAA4G0Y5pSlysVDCTqpTa0IoYxApVyAT6elRvqCo+Ac49D1qteyyKxBJDdMtVAqTkluM96q11qXVxTo/u6WiR0MN0kuCGBOOhFWPL3bWXnIz9a521cwuWLYPYA1sWV8GjJzhieF9azcLanrYHHRn7tYsYDA5GazL+12klOB7VrOoCAg8k4z7mmvAJW2kYPTBPf1pq621O3EUliYcj07HKzIU6D86asjIQQTuFbmoaaMgj8TWK8BDkAcdOlbHx9ehPDz5ZF+1nDKcnB9qsYMsecjAzWSAUIA6j1q3Bcsq4Hf15qbdjalWsrSHS24kTIzke1UDG0bEE4PqK1cFomIPPoagmi3KcZyB+dJMyqQUneJWilBYbufU5qe5VZQCABjsKplGjOTgDoMVPBOHBXk4HWrMbvZixNt2jIzngmrUBHmgHPPXFVnjHUkHninAhMFW+bPNSJe7qbUce5ACSF9T0zVhIs5GQcd8VRs7nKlSc46DParyZ3ZQkjuCK55RfQ9ii+ZJ7DERQMHIJOf8mp4wpBHcj1prbXYgHgYyB602Rsh0UkIMY9R+NQ7pHYly6N3Rn38RjlBUMAecg96h2/uyATnsMd607kCWFSE3YGMisqZipBBwe/tWsXc86qlF3BSQRkhCR0qvKC6kgHIPapJGLqT8uRziq2987AMZ71qcU2hWVkQbQWHf2qFzvJwBjuc1ejRdhJPPr1qg6mOUtngE8etM57WInHlkgdSOabkk4HANPddysR2PpTTwowPmzyKoQiME5PUfrUnnkbsAEnvnpTNpIxj60BSBuFAFhV3J83A9cU3YV5zkUqSAKAepHGaE5frwTyDQOwwxK5BB5x0pwUkAcY6mmsCuSDk9u1CyFxg84NAD1xkpg56inFstg9MUyRyMAKWz1JpRGRknjI4x2oGRlwjYA71IQG6DBx0JpgBZzj5jjmnPIQMsDkDqKBkRcrgYIqSFdyHIwOxFNQhgcgZPTnpTkbGcEjIxnpiggMDHIyMevSmDJYjGO4J71IhwCD83GQM96Y0uCCQAQMAY60AEbENgHGRnk1OsxYBCM474qtnnJwPSnGRjgc7fYdKVgHyW4znkgjioSigkEc4qZZGC44PpzSGEyMSD196YEO3b1IAPakGemdwHbNK+UOMYpvK/MBQAuRxg4A7U9QCoODimHHXGMelODFl68+hoAftz1PTnr0pgAGRxinq42Y7Cogdpx1oAeED8gYPr2pjAg8gc+nep0UMOCCcdKWQjYCRz2oAjYZAbrgU1VLHjBxzjNSSAFBjg56iiNhzgnp6UARHJwThfQ0uwjnOQaHPB6kA8ZHWnRuCDk4NACqCDyQAB3pAdrZHII/WnZBBzgUgHcjAFAAMN97IPWnADBOAB2NRyHHrTsBRjnJHWgAG53QZGOeTQXKMOOM+tNLBFGAQT3FLwSDjkUATK2XBJwO3vT1VDxggY6g00cHA6DrRwDjke1KwxGUKRtOBjuelTROQAMjJ6VEcuwB4FLjDcDgdOaGrgnYkbdvOAMdzmnIhB+505z6UxcuuWJHtT1IjIAJ5PapKW92PZN5XBJGOfrUo3IuScgDvTVxklQQQeQT3peJwQWwVPQUadjdK+pIkjttznBGBg457UpYkgMRnuRSPgAAHpxinR/PkbACf4s1FrdB67NksCAvtBAIGeasqhkQgDqPWqvleWu8nk8fWnK4MeMEDgAdM0ndmyaiiaB12YZipPG7HB9eKFchiFHQcEd6FAyAMYAPQ4pVBJIA69CTT5W0dEYq17kluSCcgAkc59asD5WDISHxg8g/pVcOwG3v0GTSK7MDhM57mo5GbRrKmuV6nMvnPTkHkU8AeWc8AnNMVxgg5PbjvTsryD1UdK6TwBRHuBIPI6c1FvcMM5B64qSJcoSOMHvTPNJz8p4PXNAri5ZiSTgHtS5CkgDP1GKQsFzkHB9exprHHJxntzQK44N8wGDjNOkdQRyQD2IqLzcAEDkHJxSANLyTgg8j1oGSggZA4zULRFTn35pVxnnj0xTyhPA647igZGMIeDk+3alDAN6Z64pTHjtg0eWcccUATRbQCpAIJzkdqG2klQMgc5qJWA4zjjrTsswwO3egCUYiXI5I6U9ZPNGe5HUmo4xwecepp/lqCVBy2eooJ1GKuGIJy49KGYbTgYbPIFSrtAzjDDrmoWIDk9B34qgBc5BOAc8EdqDEVZgGyGPpTsjtye/tSIS7krmpCwofbySC3Q1LlQMkfeHOOKqzKMjnn0Heno3yjJLkHIU072HqOdMvx90np6UsYMEZGzjPBJoY4IIOR1PtUhXdDgcgnI4pCG5BwQMEnqaj8kugJ+9k8AUoUhApOMHPFWMJHAMAhz3Jz+lAXKoZnQZBwDgLUsMfKlsqDnIPNKiAktn8RUZyDk9SO5oGtRWUSHg9enNDoyqCCSAKXIZCuDvxnOKI5WUMrDjHpQGwqOOSfX+IUbgrjGCDTGcS9OQo6juacoGRzzTuLYlBO8gHB6U8yeWF+XORzTA4BJIPPtUcZdpCMnA6HFLQQ4q7uCo5zz9KgdBvJHHPIzVpsq3Azn071A6lCTjgHnIzmnfQBkvzYHXnvT1jO8AkhcHj1pHKy8jOR+VIZG5XknGc+lINBxPlg4wc8cDrSbVJyM5ao2YhevQdxTonG054I70DEIw4IzjuDTgVKnJzngEjOKTeuQc5A4yBTzGMZAHPWgqwgBBAGC3fikLFCQRx7dqT5QoxlTnilVhwCSSOKAJElKrwDn24rWsrnzFAzg44ArGJ+YgjHocVLbzNBICDyDx7Vak47B0sb8bOxJJ4UnPHf0pQcgA8IAe+DUcV0LiEluc8EEdaTlxkjJHPA6CtN1e40kluDyJlMjeQOCD0PrUhBjQg4JI9xURkAXCFDzkjHSnybgoKk7vU9qHyrYrToCuWYgEHH8WMZ/CmZIbKnnHWm7jGpI4YjB70hbI5ABxyc1neKQ7X2FmkDKoAIPU45z71GZV4BGAOnFJ5wGTkHsMjFQSSAyDvkdgajmQkLcSkxhgOhIPNVmYSckE88nPSnTSHlecA4qv5gRiCMdsAdaVwbYrnLgckHvTiXLhAQeOuelMZtpyPTinxzdS3OO2KLDRLyeCflWgyknAAIHc/4VFv3dBkEcgUAbgcZBHqKk1U29i0cuM8A+9Js2kFskd8c01TvHJxn1HWnMd0RQAD0YHBqbm2u7JA+5QAVBB5zSlgGwCR3yDVeJCSQ3TByB3qaJQuVIxx1PegpSb20HghiTk89qEUPGBtICnjmmrCqoXyN2cAA0EMqggAPjGaL+ZpGUl/w5KAxyBkAjIx6Uhl3YIzjGBg04upUIrMSBgsB0zTGUKo6nPQDsKm1+pq56aMkUjB55A6+tOWX5CScHHORVYybXwAMDoR/OlVhtJ6jPOaaRk8Q1oKZhIQMkg9SOKd5oxtYgADIqtNIqABTn17YqIAyEHHA7g1aTOf27jqhJZjKxIXk8fh6063h3kMS2QcZxViK3EZBONp6YOalkYxglSCAOgqjmbcneQwxhAcHknkGml/LXGQAQc5HSml/MG4Ag4qfKsmSBkjrU6oL3Ik+ZAOSMAg5qYqSmDgDuaYsXlNkEnPQg9KWSN5CQScY5A71VyeaQjEYDAEgdsZzUhZvkAGEPU4xilEe7bkkt19M496mmffhSOAOMCnuK5HvAYbeCTyTUgUEtlypbpgZxTWQjJQEjHOPSkickcjPHbv707E3aLG8BdoHbGc9aaN7RjjqSOT1FRxr85UHAHPPI57Vb38rkDAGBgYxQnFblJXGA5ijCkDnJyOR7VNvIRgTgEBWGcZpqkCUkHPYn1pJSOxzkfd6/U0/duUooe90zFcBtoGPm5ojk3OQRkdCD3pjqBGDkdNwx3B71NZKpcEnOfXpRvsRJtPc6HQdNGoTQo7FYmYBsZyPfPpxXs3gfTo7SOCJIw4bcQY14I65z6V5t4FsQ6uxikcElhk5GPbHQV654TlFrGmc5AAG0AEVz4xNRT/4B7mVx5pOTZ6Xo5WGFFCHPQE5OPY1urKHIDYBxz0Fc3pt6Rg/dOM4Bz9Oa02uSwwRjI44r55vm0bPp1GXUffvtBC9MZ+tcR4iumZCgcICME5xn610Wo3TrC2zaznpkkYrgvF12I7R15Y98cGuW0r2Sujqjax5Tr3iZrLUZ1E4wjFSB1XHqfWuY1XxV58BijBbowZmJ+nNdDqOh2V2bi7niSVlHRlyMe/8A9evNfEeqoL+VYiDEvyqAAvHocele9SwiSTZ83jczqU5+yp6G14TuV1bX7WHkSySbQVBySOQPpwa+ldKRHtVCIIwQM7Tjkfy+lfNHwhBk8cWUyHAiVmLA9CRgflnNfSeiYgKxtudWyCQRxxwffmsMVyxdlLU9TLZxrUuZ3vc2rOB2f5FDKCMkjof8a02DwgHGc+1QQRhEBBwc9fereCY+RnB69a8ptxdrs9Zq7smVmcuwLpg9RioYZN2CH+UZxu4zV0+XjPGcY69KgmULE2ASAOCx3HH19qSbesnqVyXRQv8AUjGh3AgYyyt/LivP/FGridnAcLkDkcjHpWz4m1MwWcrFtx6FccY9a81vNQM0UhwArHPXOacaiqbGUlyxMjxFd7wUDsCWGSp5HI6ev0r2nQrUx6XbRKCEEakZGOo7GvAHv1l1q3jlO8GVV2+uWAzX0Zo6HYVlJEo7ep6fhXXNOnFSn1OWEptN7mnYuYGVNpYgfxDNbVpAzHJHH0pumWwQBmAbjpWxA3l5A4OeCB/nArkk5X92SPQTTXLHco3EBGCTnngAVX+YMcir1xmMEtg4PaqUt0CBgEE8/TmsF7RauVyFTe8kRXTMq8HgjDDGfwrltcvHtpEGQYmDAKDliRzn2A9+ua6O7kLI3Ykc9q4fxDcGN234K55AGMD+prSn7us9B04wTsjA8SXnlWakHLk8Y7Eetcjd6y7EIMkA8gHoag8eeKo4JLeInyWKkrkYyAeT7nPrXKR+Io7gB920nqCe9epShJxsebiMTKM+S+iPY/h1cRyXNwgkZp2Ksq56KBgkD64r2ewlUW6oTkqBgnnP4186/CvVRPrLop3RsByD909MfjXvlkw8nJBBA4BGfwJrmrRs7SWhtRTqxUm/yNhpNwJyDxWVfTmNgRt567hn9aswfOBgkHvniobuEu5XBIABBx61zzShFS0sdsaSekiiSnlfNxg5GexrOvDhSAN56kHHIq9cQFUJLYA/hx196yriEMTgk8VEZ1G730NXHlje2xntN5LsSOcYJI5wO1c54n1EGyldSCdhYEH2zWzfuTsjPzCLOBjpn19T9a4fxtqEsOlXcYYRCRcEqOo/wrrjUc2le5y1kuR1HocDYeMJXVCQWIJxk81vWviyWUICo6YIyTXnOlTFUUlN5HAYY+b3Feh+FNC+3xvPJC6NjC7zjBz1xX0cMPofB1Mwrwk7P8jSh8VSbslSAOx5J/Cpk8WzGTaVODkcHAX0NXj4XhtJo3dGMjDKFkOBnuD68HmrMPhSIhS4ChwCACCRT+rQnqjFZrUktUU4fFgidRKGzx8yqeSPpWpB8QIGlkDFhsG4krikj8L2zS7HbGTgFjjBrQi8EWQVgH2MRjLHI/L196yeB5vdQQzmdN35RYviRZyWu9QzJztCnpx+tQP4/tmlLt5iRMoQq5GCeoOR69OfStS5+GVnZwLPHcRzLIi7goG/1xxxgenvWKfCtuiOj2+5QCA2cE+mc9qTwDk/M7qXEFXVJJ+pai8eW7kqFlGONzAAE+o5qKfx1bJGN4Z89k5JH071j3GkWggW2+yQlEGMGPjpg/nUUWnwwKQIkAHAAHSo/s+65ZF/27KTalSX4mZ4xi0zxZbEzQyJMoyrIBke+DXjTeFr+TcRAxDMQGxwcGvcZbISEgbVGeOO3p9arHQ4yIi25YtrbogAACehB+vWiFCVFWgzz6+KhiJX5beh4nJ4b1CIqGt3TJ4J4z7ikTw9f8t9kcqDyWBxXs6eHCzI7ykJjJZVyRxxgVPF4XYeUssoKg7jsbOQexHT3roUKzRzqVK+qf4Hhh0W7VzmJgfTBGaYdOnCgmGQ84xgnFe8x+FxJcMSSAOhjGT7YqaHwFGBskacuAW8oICB6Akc1KVe/wAJDqRWkT5+a0nJ4ibgZPHSkezl/wCeZwOuRX0FL4ASIhEVT5gO0MAD79f51Qb4fSs7AwLsddokPGDnpVKNbrEj29Nbs8HkhmQfcJB7n0piRuCMITnkEV78fhnPOpBsIwCQACcBvqTgCq8/wnvI4Sf7KUsMDBcbRnoQRx0/rVe+vslc1Jq6meFeQ5PIJAOenSoxFuOQNyn9K9xT4S3+0s9pGoIyGMq7T+fP+fY1DdfCuVIQXgZHPIwmQ3tnsKyc5LVxZHtKb2kjxbyWDjAwMfd6Uk0e05K8sepr1+b4VXIEe6z2SqD0YElT0/yah/4VTdhd0toyxnpuU8n0/Q/lTjUuthqUJdTyFAy8AZz0xTmUiPJGDXps3w2liY74mQKeMDg1C/w9dWICFgBuJxml7VdgSTe55oTvQAAgj070+PO7gdOoxXoX/CCFApeL5iDggGo28DypjEeCfm6dvSl7eJqqfmjl9PUbiw6+9aOA+M8gitdfCVzbuf8AR2IxkEd/Ue1Tp4enBDCHIHGAe9RKUZHv4StSoq0mYDHaAMHJOBnjIpjwlCSTuB6gdq3pdElZSxi5zjgHimJokxUkRE9Mrjkg9T+FTFvqenKvRb5Yu6OekyQSBjBpNpaMDOBnJB710C6G0gKhGfB/hFR/2Jj+Bwc4+ZcUn3M6lKMnrL5XObnGByMHGR3psWSMkHn0rpP7Ejn/AHWxgwHHBPX1NNfw2IgSWZRkYIPSrjVS3OJ4Vp+60/mjnnJVxgfL3xSKQMAjgHiuhXQQ2UJYk98DI9eKjh0SMOchmAPULx9c1oqilsT9Uqyd42+9GJuO4Mo46CtTT7g4KHBUnnirh0FFkIBIGOB7fSpF8OxRlHDScnlgM57cCplKJ6FChXoz1s/mW4tQ+z25iBPlkbdo5z6D3rpIoktohDK4UKo+6MYJ7fWuYhsVt7lHdyQmAc+o7+1b4u4ihIY88HPcV6OBlThLncrM4sywuLxzS5dEWxP5DFI1whPTqfrVqCYuCDKAR1YnAB9hWbJcRJEhVuTjJPOfpQuoWxQlcg52n69K+ieYUvhcj5OeUYxXSj+JrR3gBA3BycYYdzWhDcPZR7QGCkklSO56mudTVba0+ZNzyY4QnAP+ArTuPF1u6ggFSuOMd+4rgxOYUkuXl5l1Oilk2NtvZo63S7iO8CqiEkggHGAParDQSQSMGSRQwyCcEEeo/wA9q4608axRGNUL7MlimMYJ6j61qQeOrVEiMseS3zeWxPT0JHSvzDNqFStiFLDQlY+wwWGq04Wr6teZbkuxFdmKSEIc9T3/AKVpRzwS2TgpHjPXjOcVxmoeJIb8eYikGNidrgjf6A+361C2tgQjcyoSPmCZx9QBzX2mX4anOjBzqOM1vqeFjaWIpVXyUlKL7WL940iSuoOADjB7e2K58eElvb5p3uZYju3AKATt/HrV2DU4gfKKsGUZ8xiCp+nfP1qcaskEyiXJRjlTkAAf1r6ycKeIhyTmmvU+YjhMVGfNTg0LH4WuEy0Oq6haTfeEgYMpA7EHnB789q6nwJ4wu/7Si0LVpQZ5G2wTnhX56n0PrXNPrcWMDzGz1AUgY+o69On+NZ2rX0FzbpLAzpfwSrNHJggDHOPcnGPxr5fNsiwWIov2fLc9bCVswoy/eRbR7xPPtBQMGVTgsCQDg9q+XfiBfy3vjHVFlU4juGU9SRwM4HXGK9qsfH9lJYQyXbSQz/e8tkyN3U/d5GfWvGfE9g+p+JLm9tNwheQFWYY6YBznr061+e5Tl88JianPH0Z9Ni6cp0oyhfU+jtF0630rQNMt4QERLdWLAcEkZz+WPyrSjYytgHG4fLjnNclY+PNMn0XT4rh5Elt4BFIAowSCcHP0PvUv/CcaY2ALhPMj4EWcMR6n2FeHmGGxM8TJ2b+Wh3UIyVNJpqx0kU++TgEuOvOAT/QVX1fWILG3eWVo02g4DsTnA6ZFczdeNrSSN/JdHYcgIc15J4v8R6vrrOgjZIMYAVutZYTKMRiKilNNLzCrPkjzX2L3j34rNdXLwWjhz93zEORgdq818y91SVSPMlZiQOuM1s6F4WN3OzXwaJAcFVOGOR19MCvQ9K03StORUjhj80KMsxyTjvX3EZUcthyUYXl6HhS9ti2+iOB0/wAOa3AouIR5bqOCeSM/1qj4ovLg6rbXkkTW18ojJbPUpgBsn6fSvXzqMO3YFBB4Bz0rjPH9hFfWsUkCBrlNx2DJLjAIH0GO3r3ooZhVq1UqkLJ9TSrg3Toud27Ho+mXo1nRrG7AzNPFulAH8RY/lkAGuS8d+EJZoDqduSLqHAMa8Ep3Pvj3rf8ABkkNv4c0x5JQshgDSqxx8/fA7DpXQ3Os2SwOC8ZMiFCpbPHrXi4iVXC4pzjd/kezho1KmHUreh4KFM0STZOHAwCeCPWozC5TnjJzWz4j04aZq11DbtG1q+G4XOCRyB6D2rN8qRIyx3OvbAJwP619XTqRqRU0enRcpK1XRmcQUk5UjPc9xUlvOodgBkjrzVsQvKADEcEZ5FR/2UwAITDgZAB7+tbx16iqU+XWLuemfBrxe1g02mTt1YzRbR1GeRj6k9K7HxaP7U1J9RUeZJOQshxjoOOOwArxrw5HNpup297G0kDRNkH19xXr39txXlu4lkVd4yV3A5J6Amvao4pU1FxWqPnMZgniPdktCxcW0eu6I1hdYJCnyypxg9ue/NY2l6SbdvKdACg2t1HSrGm6pGirKSFc/Kyk9D6Vcl1K3ErFwA5AyQQCfTn2rx8dz1pucVod+BoypxUVH8TY0y2jUBQOQc4HYV0VlMkYwCcdSAe2OT9K4a21yKM43j5eOD0pt34hiOQHJAAJKkjPtmvMjTly2ke57JaLU9Dk1WDaoR8qvJIP3vQZ9PpS/wBqxCLKsG3AZOOh9K8pfxUynBZljPKr3IqI+Kz8pV2Qf3cYxW8aehbppLyPUJtaCrkEcdeao/24gQuXO7djaT1HrXmknisrK+WLjsB2FQf8JG883loTk9vrV8kV1ORxXY9HudYV4G2spboAc5PvWQHeRwGAZSccnNUtKBljUlmYAAHcMc/571sQ20s7qqISo5z6ev4CuStUjLRHbSbi7tF2xKNtBUhOFJ981v6dp6ROWVeWPU8/TrVGxsZI1DEggckgZrpdMiJKFVUg9Sf8K8RuXNy7MJzlGN0WI7MMoJBBxxx1NWYbZlj9MY7VpwqmACOh4yM1K0SxliAPxqWpRlqznUpNX5bXKDWmByQeeQRj8KjuSYYvlOBj17VPJMEYg4BPPT9RXOeINYMcboCELYBA5yB610RUo6MLTesmYviLXDCxDPjPyjcf0xXGz3clzMWcl8njJ6Cl1W8E9y2HJ9B1xUmm2hdhJtJ4IIzxyPT1q6nNb3Njp5IRS1LVlalcEDBPOa3beMPjOAT0plnbCK3jQAAqAPmOc/jWjDErEZQhiOB1/OuRJ33E4ybIIrfL7gDn2NWwjKoBBIHP50qYh2hickfLkdRVkF5DgjccbgSfStFS6MtKT3FtcRtuHU9/atCO8dFIDEgjkDvVHzAEJYZI6VVu74wRHyzk46Z60kntBnPJS/4cl1DUhArbj8x6Vyt9qBeckHqMdcikvdTa6YK5Oc8tnt2FQwW/mNuJOMcA10XlDdL8AhTtqCbpDsLBuMnJ5OKt2sa78Y+ZRznpmn20AdsFcE9DjrV1bc+WQfug4IPvWE6s27Jm8EtborraIxBAIKjAweMf1py8PgdjjrVwRiJAFAGBzxTARuyBgjjpXNOE7e8xt2jZk8CgISuRIxHJNalp+7jLdSepzWbCDI5UqQV6gj+tblvb4iGAAODgVcaXM0k3+BkknLUvWZVouOTnBPpWpbZYZPc/l/hWbAAhALDB6Y6kVqWpAwuN6kHOe3sa6HReiKbUb3RpWnyAKTjd7UXbKIyqEqfXHSnwzokY5yG7ntVa7lAJBJxz0ropU+VnN7SN+ZJnP6thI+CDgYzjFchqVmLhQWzk9sniut1F1YnadwwM5GKwbvBzxkg5HGcUTir35l8jpjKUo32OSfTt9zuAyAMfiKkFrg9OcgdMda6E24TGQC7DPy1AIUJBlBGOQAM8muN0YxXO3cuUk46oy207oCQTjgE84FZ13payqwYMhGQCD1rq5XBYgIoz0A7VnvaNJMc49QMZz60oSin7uhzuPMtEcPqGiiSMqoY+5GK8/wDE/hB54/MRXRwR0GRk9jXur6buHRgMcj19qx7/AEBGQK65BGMk4Ge1d9GtVh8RhPDqcbP8D57sprvSZTaymQQYLAYwM/4/4U+e6LOdpJI4x1/WvQfFnhRSreWrAgZAIwCT1x615rqAfTyySKEIPAI6gfrXqUqyrfAdeDxroU3CrPRbdyO9vVhi54OOSK5mW5kaVmLFgSARmpru5eaXHQA9CaryRHgAZGclSODXrRjGMdD5HNMfPHTtG9kPVPOYAckmux8OaI0apK6nAy2cjJrO8N6X9rlDOvAxjIPPpzXboq28IQNtxwSo7Vzuo37qR9Tw5kyl/tVZadCSSVEChVK45wTnnuarz3g8skEYxwT3FQvcHkk+31rB1PUCiHJwRwDTUpS92LP0PFYuOGhzeRW1vVgzFVwDjAwelcxcTbiTgknvUlxcrPKSCMngmoxGXcJx06gVqoqGh+IZli6mNrtt37EthatOVUhmJPQ13Gi2RslDHgADiqHh3SzHGkp+UHoGP610YVR0GQP1965aiU3vsfoHDmUKlD6xVWrFJB2EjaCc7iO2aqXF4IlO9h04IHWpriT92eAu0cY71yWuakeEViSfQVMfelY+izPGLBUXUXQra1qTzSELwPp19axg7EkkZNIZyc7mIzweat2kJu2AVct/Ouy3Kj8VxOLq4+tdu7Zb0qwN9MiAEgkDA/X6V3NpbC1QiPKgjb9RWboeki0hUttMmOq9DWu28KQFLDqAPT1rhlLnd2z9WyLLo4Oip1V7zGgc4bH/ANaqV/ex2oOCAcd6ZdXpgTPHQ5HIII7YrktT1A3UwwxUela00pvVHRm2bQwVN8u5U1O9NzcEb8nPA9KrR43DkgjqMZzTJD+/Bz7cCtPS9Oe5lCAcEdcV1NqCPxpupjsR3bZ0HhbTGmcO65CgnGMfTmuthaOElSCCMnOeDnt9BUGmRCytFA+UhQvA7U+QhxvyM4zXmNuTvfRn7zlOXwy+hHl36kVxIdwPRcnJHPH0rnNXu1jBIfOeh6ZrZvbyNIuPlwOcnOfoK4PVNQM0xVTkA9ua2pxlzXvoeLxBmCw1Nq+rKdxISSzEkNnIJplqGLEgZ9AKRx5jjGQe+BWroWnm7ugAMkc7QOorpnP2cbs/IaNOeLxCine7Om8J6JtAlIBRgOD711j4jbcF2IAAB0xUNliytkTADAYwQP8APeql9e7cjleOPeuOLi/fe5+9YLBUcvwyV/8Ahx19deXkcbx15I/SuT1nVWhiODznv1xVy+1DylJzgY6HvXLzbtVvFAORnHJrePv3ckfN51mTjH2dN+89CrLI00gYnlu2elTwXssR2b2AHStSTQGIVVHze1aVr4ZgNsBISHA4OM5NP2kUfF0slzGdTmirM59NWlhbIJIJ6ZrYs/ETS/LK+FXoRyazdR0U2jsdhKA8EHg1lSAhPlA64yDWijGoZfXMwyypad9O7OqudR85R5bkg5wTjmsaW62k5ILehFZltcyCbYoOeh54rYtdCub0ggEnHSocY092egswxGaK1KDcjPkKTMpxz1GKt6bI1s5YHABzxRdWJ02ZlkDEgEdO1UXnfog5zxt7VrZSVk9D56UKmEr89TSSO7t7hCoclegOOnWoL7UoFjKMQcnkdiK5iOecQrkED8qgnuSxAPHrnvWEaSR9jU4jSoKKjqNu7ZHmKxvuTPUcYqay02JmGc8ehxVfG0ZByT1FOinaMZAznj5j0rXkbW58Wq9B1faTp3+Z0As4wm1QSMdMZ4FRy6bDdpkgg5HzAdKqWurNGgDksByBWvZXIuFzjBrlnGVP3rn3eCqYHHx9nypPs0cndWbwzFD0U8Y70ttdGMqAeh5+tdTqWmC8ty6gCRR9OP61xsrPbOwPc9+cV1U37WN2fIZlgZ5VX54fC9jUvLcTQmUHL53cHoaowXhjAUkn1p0DyTJtHAPp3qZtIZgDgg46YpuUY+62Y1YyxrVTDw1tqR3EIdAwAznPHetTR40hIc8EjG30rJmiktjtcEfjVuyn3wlHbBXgEcfU0WdlbU6cHKNOvzShaR1sFwj4VeSTjrx+vakkHzc9M5JAzWHpepBHdJGPAwCT+laN7qIjQPuGSACQR07VhKCvfqfdUcZSqQ527W3RDqOqLbQlMEtjg5rk7idp5Mk5LdCOwqXULhribrwOoqkeoOMH1zXTCNkfnub5jLGVuVP3VsOLbcIOcdM962tD0zzvnYNzzk96oWdibiZMZ4GSM12+kWqW1uuFzgck9RWdSS+G5tkuWVMVXVSUbxRdt0AjAzgAccU+NtzEAcHof6ZqOSTaPlDA8DAqKa88uMjsMkAHuepxXNyrZM/XPbRoxXu2SHarMttaby2GJwCf1rg9Su2lYuzAgHqK0dY1Rph5ZJIUcZrBMpkJBHIHJrrpwcdz8sz/ADL61W5KeyHCU4CjJyM9OK2dEszMyOQcE7RxWbYwmSVAMZzwRziu3021FpAGUKpxkEDrSquysjDJMt+t1VOo9EWba3EELKN2SOxwMe4pmDsJHJHQDjIqcoSeSQPUVXumaEZ64FZX5bI/VJRhCHLskZ+r3+yEgk5xghq4yeUzSsx49q09a1D7RMRjgHA57Vjs2JBt5GK60usmflGeY5YmryR2Q1wHbC8Vs6TZYCNySRnIHX3qtYW5lZjtJXA5x0NdPZWypbjAySOOetZ1JW0RhlOB9rP2jV7Dgu6N22gknr0I/CoJFdVVcggDnnrVqGPbI689OfwqneuqB26EDHNTF30PqqkfZxbeiMPWJBvIDsc9OKyyGK4BwB2JqWeQySuTk5PeowcPg8j0ro3PzrEz9pVcrkunAiYkjIB5FdAkayHkEjBIAHWs/SofmORlCeOa2GRQqEgkgZ9Oaj3b6n0OW4dunfczLjThIhYDGR97FYs9vklCTketdYYyVUliqnO4DnNc/qARbk9wOuKaSvZHHmFFx96xkuSOO2e3emGMlhtBA96s4XzMjoOgbtV23txNhgACPWq0PFjT52kjNjtWYgkd+fatGKJIiobnPPPWpJVMbEEYpnmEA9AQeAaV0dsaKov3tyyhSMggY7GiW8CkAtjPQ1VW7AycjIBGCcVRlufMY5AA6UrXOieL9nH3NGaM96FUbT94cnNZ0tw7kjJIPBGahDFxjJ49KmhjJPIGPc1SVjzaledZ2Y+3s/MAIJ69Aa2LOxRMlwGz0NUUxFlTzkcE0PqLoeucdxxUu7OvDuhSd6qNuNAoIIBXqBTRIGYjaMA9+1VbHVRJgEYJ45q9hWO8nJx0pbRPqKFSnXinTWiKl1ZC4GdoOPbNY19aeWwByCRxXSOx4wSOOlV5oVkKoR1HcdcVKk726HJjcBCp+8i7HNr80ZyMAdKdDI0bjqPpVm6sXiZioyOx9KolirEnritT5FxlSlrobdveK6jPBq4JSSRnBz1Jrm/OIIUE9OgrQs74INr8e+OlYuPY9vCZhJNQm/mbJKuuHwSQQcVQubEEfLnBFXoypHGOR1pHUJGQScn0oU+U+hqUYV6d5RT8zmZ4mhlIcEDOKhZ9u4AcHpXQ3UAkToM464rEuLYxsSQfY1pF3PkMXhHh5abEtreHAQjGRzVoYHIIGeozWWWJYYGNv61Nb3B3FW6+vFHLfU56dSztItPF5mVxk54wKzyBDKRk5rTaT5AwJwPTvVaaHJLHAGOTVLQ0qxT97qNhcSKQRyD1zRMfJUEDhu5qujlWwBx/OrDMJlAY5A7ehoOdWa13JbKcBxwcdOlblpdAADIGQetc3G2x+ckA8VcSU7gysASOQRUNW1NaU5QehtygRuNmOTyQOnvTIWbzSrZ+n9arpdtgA4CkcdsmpBKHzjjgYJPfvWLTZ60KkZbfmXBtQMSNwYcEdv8A69YV6oR3ABBzxxWus4jYITz1IbtVPVoAZCQeCMkg1UVy6Gddc8bpGXATkliCSeQB0NDKTy2PqKdtG4AHAPUk02RewAz69a1Wh5GwRuFyM8D3qrOCZAex9DU7xqGBPHHSo5Nm/gE8Y4HSqRL2sRq/y4AyT1qPJV89BjnipBkEhRkE8+1MUbQwJyKZA2ZgcHvjjFOjAYjIx/Wo+hxjO2nAlsDB4HGaAJ3XjJ6qOM9qbGQSCMA5oRieDwOlJgKcgcDj60AK/wB4suSM80I3PHBz1Ip5YBT/AA/pTFzxjn3oHYllcFRkDPYUwSbk2nvRENxJIGe9HlgSEg5HpmgeohfbjAwfWkYs3AAIzwaWTHABAOPWmjMeMHJ7kUDANtJOCG+lOXBUkgZNROTuOSSccURqcdO3agm4qkBScY+valADDjJNMJPIPIpVBAIXp70CFy7HBAz2yKRcocHnPvT1Y8EYY45oPHOM+vNACDG8EnHHrTjIYgAvJz1FNbY3IBp+AMcc560DFZTKuSMVWYHae2D0HNWWDNgc49qSRACoBwO+RQFisCMY9T2p20Y4PNEikdcYPQjvTV4HXmgQ9QD3zg9qBtY57/ypqNsGeuTg0bRtBHX0BoAeuRJxn25605ckkdRnvTADkAHkin4JXIHI9DQAOxBx26daSNwrYHegkZJYY4pqYyMAj6CgBxY7gDyBQxzwAMH2pxbcDsONtRhjnnkj0oAdkbcEUFxtwRx2puSQxJ2nt705ACobGTjH/wBegBGUsyjpkU8krgDk46k0zOCADj8adkE5xkd6AE4PDdT3FEYJBODgUhwccEYHHvUilo0HJIPTNABExVxk+uTU7ncnTBz1FVwQDznrTslnwMkdqAJgQBjGcjmo2YMCASCalwYwoBGcc8dPaouARuBHPOaChQpVRznj1qRcggkg880gG0cMCO2RQzjcQRkUDWjLRkDRggYOevqKWJyI8gc5yc0xP9UApJ4oQknA4HftUGvM9x+5s5+6G9s8U9XPTGRnk+tRDLSYY8A9fWpmYbcqOBSu7FrXW49ZyWAGOvORn/8AVTncAgYyTTIxwScCnBhtD8gYwAe4pO5srtbk0IcMSTlT69qmVz0yCOoI/mKqBzHkAgfQYqTziykZIAGeAKm2hrFKPUmknG8ZDZPJOeKmV0ZGAbJPQA9KqKpmUlic9BjnIHeprUBSSxBAOMEUnF9zSMZOXSxzbRuqKwAIJ5ApVKiQEDg9c1GWJwMceuakByVBOF6jFdB4u4oAZyRkDOTQ+SPUdhTm/wBkgimAfxDg0EjcPtwxzn0oUgjBwTmnbd4BBOfSlZTG3zj5vbigdiMnecEEH0ok+6ADz64pyHJBOCO/NKYwxBBye3tQIjL/ADAqMjvj1qQMSoycMB0A7U5YRjdx059qbvQEkdAcAg0FA2VG4n6YqNWY5GcZ6Zocl8jnI5zTeVYY+tADkG0EtjPrSAtkHt6HrTxH1ycE80x8RMADkj07UCuTBiwAxgAdKeqbWGSACexqASl+QMsPanwkybgcADn1oCxYDiTcAAMnhqasa52k5ByeBUMTMTtHXvmpgVRTvOODzQn5BcAqqNvOeec9qhR2hkAHHOCTT0HO4MSB60hfDZwDnnBFA7g6DcScZHYd6RGOSMYzSMdwyMA4pIyN43HGRwR3oESgEICTkjqMVLCxCkjB/GogyqSByO+accugIOAOwFAWJJEG0kYDY4zUBUkEORntin+YWJBOO3FJMuMYHbn3oJWgsYHlkAjGO9HBO05Bxx70sMYYgZwKlePc5BI4HXHSgoiST5iCR/jSbWIy5G727Cog4TKgE5Pen4XYC3PtmgLgqIp/2WPJFSNhmAB+VemKfGo2ggcZ4FQyMEJzjPpTsMej9yM80nnjfxRGwVQx59vWkjXc7NgDIyB60WAnX5sEE+w6USIXjA5wRyPShcqm4ryabEWJGSD7UXIInQjAAG3GD70hwhBPBJ9alaMhT1JAzioDhyD055zSGh06/ICp4PoaaFVj0wQO5qXIAAHPcDFR/MzbTwSOvpTuO43gMRjgdCO9LgBcYwOxPrTinl4B5z/EKcMkYJAA/SjcBuB9wnAx1xTFQYIPB7ZPWiYAcI2SD3NN5ZcuTkcg4o2C4pYiQDd/+qn7Sc4OR3qJWEjHJ5x2709W+c/MeRkA9qQy3aXZtVOQWB4HPSteGUyIcHGe2M8Vgr8wyeg6ZqzZ3bZCE4IParTBampsyQAM56Y4p3mHBBH5UxSZQA7gDI5XnH/16Ta24qASBwSeKHuXzW0Gd3OeCOwpsbBQc8nHRh0pkmUzgNlTwBzURkJUtkgseRiofoA8ldznGCRx7VC8mSdpGQcZ96bvG3B/DFViRuHp65qeVdhqTStYfO27IIJIPUVXdxnJGCB6UsjOrk5G3FNR/MU5Gcc5Jp2JeoisNuCcg81JDIMlSSc8Hmodm4DPBI6Cmo5jYkpjBpiTs7mgqorFiM4H507z94BC4B4qFTvj3AHnJ5FLHkEDJwOcelSbKbsWY3QkkkgjAHvRuCvk4AHp61GVLgEAYHUUgQk5JyAehqUjS7ZIHHOAMk9fSpUPTbnIFVwyAHHbqKlhfKgKCAD1oeqNFJt2Y9B85BG1ScCpmVRwARj1/wAahZAhByRtOaVspEGJyCM7SelCRtFKN2x78Z2Y9z0oeULg4wRweKro5IGep7ZpzZOPXuKVn2M3UVtAdgxznGT6daHbgAHI9ajK7skk46YNCAOduP8A61Wccp31DYD1B+vXNSRRAMTnJHGD0NEUG7nJJ6Balk2rGPlwc4IzzQZ3HKN6nkIDxgdDTWZihQYwevenIvBAJzz3yKaEJIA4ODnFOwxipuUAnn3HFPEZT5SOnY0/YxAHUZ5yac8IOQoJI9aOUkbyoGeD6CngOUBJGfQUzy5MDBAI/hzmp0Q8ntUa9gSbGgAd+cYxUm5lfBA245OM5qMKdwBDEHspxj3p5IQjJ/EVaQWt0FYgAjgAk0scbdAuBjnnpScTAEAjHqcUoklkYR/dRcsCB1PpRYLpj1RFPAOzH8R6fjQG2tgcr15NPkLqQGyCwyfelMPmLGQ+C2dykdMdqdvIpaDgq7CcAFh6dqfEgjYnqwBAJ7UxVKKSSc5zzxQxycBefU07FPUkUCRhnPHercEZuJQFxvLDBxjjPPFVYY9zqpBOD1ANdL4d0k3M8ZcYjVgQysQSO1b06bk9jmmd54KspLPT7kkDJO0NuIHPIVuw7Gul0a/McpGM4Ixj19Aaw5NchsLT7Pb7QQNpUtkge/r9aveE75ZpEOAE8zdg4GT6/SuPMZRTUbbfifR5LNtyv0PVtGVpIVLsQ5IIAPQeh9TW3yiDJ/GsXSXCIjK3I5HfFarIJVznnHIr5uaalrH8j6eLbdmjI1i6cLlc/Kcgg4wa8s8YaoYg4kJOc4JPWvUtTgfyXwRnHPavKfHmntNDFmQBy23IUHaOMnH4nk1MIuc0dU2/ZuyRxOoazDZ+HrqeVlcSgqi9MfX16V43qF0GkOCCSdxKj1ruPiRqaWs8emWbZggUZZcEOTyT69/rxXnqpvk2nj3z1r6mMVCKij80qOUqkpS7npvwLga48XYQIS0RULnA57k9uvevo6xjeF9gGSvHJ/rXgHwDt0m1nUiwMYhgU+ZgZJLYA/Q/lX0Np0ZkIIOTmvLxUrTSX5H2mVWjRVzbs2baRkEEfWrShgMEjBPB9arwQFcHqcDHbNX4YhIuRuUjqrdjXlThFPmkj23KL97crqqSMAcFSMZ+tR38MYtcEuexBPQD371eW1DAggYI6kcGqGrEJEd/AHGT6CuBuUG2mYudpXizyXx7dLaQSfPlMYMY6sPT6V5jreqrBaMVJAwQK734lFWRywOxTuzk9q8I8Sao11MsSSkoMnCngGvVy6PNe6ueZmdXlpLm0Zb8NzteeKtOV2ZvMuFUkckDOenfpX1/YxKkYkY73OASvPPHB9K+OPBUwt/E2ky/dYXUeGH8JLYyPfmvsiwQ3DlE6AlsnivRxkbJKOxzZVKTjKcnp2Ols8rGD/Cw4J7+9XhuIBXrjketZmnwlQAX/A962I5Aq7QPmxxxXjeyi3ufSQlfoV5UZ+GBwOetVJ7VPvDOc9Pb61qSEsMkc4qF4/MQEDGeelck4ruSmnKxhTxExEjkDoSc4zXmPj+4Omo0pYKoyWJHQV63eWjW0W/7obnjHH4V4x8b1e58KXjIAJYyGynBYDnH04zU005csZdWZ4qTVNvQ+dPFWrjVtWnkUkIG+XLZwP8APNZcMzxpw+COvrTJ0DgNnJIyait1GSOTk8Zr7OnFRikj84q1Z1KjlI9M+DWuy2ni2yVhuRiynsCcZB/T9a+s9KSQgIVygGVbOSfwHT+dfGfwuhMfjfSJN5ASbB3cDJUgexOTj8a+1dDnZ4ld0KE8kYIIOeeP8K83GUnJp9D7TK3L6vdrqaltaeWCM9SOvFSzQjyjk4xyOMipgjbO55zSSRlEJw2CCQOua8hOS+yeopN6pmXPZowbe4VSPvoMjHqM1zl1F5fynGfVTnI7Guqu32MCDlcYOR0z7d6wdQQOWK4J67jxx9PyrKpo0rbmrnKMdZbnMX8Kwodo5x615N8TLsrpcq5xuYKDn14zXruooWjYn+Ec8V4z8UISbAEkOVkDMEBHQ8HHr14rswyhKolscmKnH2EnPXTQ89s7eRyiFyETGPf14r1nwO4TTY2Ztq7iAo5yB3x715dYMDtJchQeVI5r0vw1hLOTcHXaAyEEEH8K+ujKUD8xq+p0klxmWQliysACWJ4Aq5FdE4feWwABk54AwBWFPfhofLjRnZgQQUOAfc9qt6bKsCwxvC80S/K3lkKQPXJ64P6V2Lmive/Qybja9i+0skdwrqjlicbVxgg9Sc/nnrW9aW+4EBmOeQQM1mW88YJAQuccEjp9DWpp92AQEJRyeeM4PoT0FbxqdDCSV7XLu7yEClyp7ZOKzr68MkBOCEKkEjjitkeVPDmeQRqRkMBn9K5zUmRXZVclGAHJIB/CrdWKTk1dmPKnK6ehgXMpHnSliIQQGYNjGegNUbh94MYbHI6HJx9a1LqNUQgYIbtjOfrVFYI0H3ThemOa4vawnt+R1KpUi7JkKuIo+SBzkEkU5XM3Bk6fMw7Edhn69hTZwHU7ipBOdpFKNqIUG0ZHatHJJbBUnZaont4XJdgxww2kjv6frTzazRqvAAU8KvTPc06x329vtLEkj5i3Ge+MCtCK4PlhHI2nkgrzn69qiLnf3UYxqU7b6mT9qni3BCy+uBjj0pkOtXbzNErybmGS4XjA7ZrXEIdigQhSOvpU8kFuhBWPaFGAAMA+ufrXaqj2cTNzd7qRjz6nciJUDkuDwH6Ee5NO/tGRjGXnCK3IJ4BPtWg1pDMuQAXPylSMZWmfYUxt3hR1BPT8KyU56porm5le1yNNQkZDvckrnADE8fSnxalO8m7cQmcBc9PammwRiXURo+ADsJ59+fzoht5RMAQVBG4N0zjjvXTTleNtbg4Oa7Gr88sYYPgngITWlYW4wIpmchE2gyNnIwcD35xXPwvJE4A3AKePQ1eiv2VwHAzjjBocJN2scjpx5tXqaVvYhpmkd2QEAAgdDVoaakcYZCp3HBkLZIPf5c8CqAvnlZUbBRR15zmpElZWJbA/DkjtWLpdZGns+SF3IS9tg9rsUq4PIdlByD/ntTbPSbZowJgrkY+9wRgcYP8ASrJnMzjAAA9BTxHvbgAHH0odKns0tS4KM43WpAuh2UsKBUjJUlm4AyT149Kji8I20il9scYYk/Meh/pV5UdQEjZAM88Zz+NDCUS4LDYRypH9an6tRekUPllvfYy5vCVnsBW2hZiSS/IJz2xnH5DPNVLnwxBEsaKEjJ424OB75966ndmFQvbnrjmq00Ut3LG0sp2oSQqnCnPY1EqNFu0i/bTg7J6nPHw1bQQrKyBkJKsA4+Yjpkdcf5zVJbGxsS5WGNmfG5ioOB3x249K27x1s4xE43nJ+djzg9OnpXLa3epHAyLnJBA44H41ySwtOTva6N4VZPV7kuzS4JcvGpIXjbj5gT1xUDXOiJfNJLEDETgr/EAO1cXqmu+SxMbKCRgMwzk4rAm1gtKDvYkDnjGTXNKjSWlkzthNy3keqjU/DsgaOKyVmK/OWz8pzwQeBnHbmp2n8GSwzFNMFtIV2gxNlS2OpBz354P5V46usSywqhmUsCSygYz6D6Ui6lJIhAIVSTkYP5VhPD4eXww09S+fTc9mi0jwZNEAIJllwGBEgIz37ZFPt/CnhM3AnlSbyApJjimAJPbnGP05rxa01G5LYEjIAGHynGc961LDVbkIVkcuV4O5icgdM5qVh6VrWKhUl9lnqw8B+Grl5GIaOGQ5EYkXdGPT3OfTAp0vgfwekBMV7OkkZ3GJ4ygP4gnvXmP/AAkr2mQgCsTkhajfxNLcIVOQ3UDOce+aTwtO1lf7z1cLjHSldu/kelz+F/AFvaKPPu3lfPmRmBSp9QTuJrl/L8HW+osdl3LaAsgjViMKRxyeCfw+lcbJqTlid7dOxOQexFUTcHeSXJAPTNc6wqWt39561XN6crctJLvqzqdVfwj9oK2Gn6j5EQBjWWcAAnPPHXtk5/CsGaexNwTHaLAoOSyuSSewOen4Vmi7LKSBxnselNVyY8nBYk+wx2rVUFFaHkVsW6jvFWt5v/Mu3E8YOUBC+h/lVCW5DnbywIzgmo2kkzwACcjaRnjvTIoAXHzFQBknr+FUlK1jndepLYkhuzGzKQeDwT2NNa/bcRuOT0NQzSgbY8FzjAyckAd6WKNXzu2oB3wefyq0miI1qie5ci1YxoVJ47kc5FOk1Uq4BGEyM4OciqQRVyVGOeMjrUbp5kgDkY6gdBmqav8AEaSnVta5prqoWTO7A7DNTSa03VRn+EnGcVkNbopAAJbPQDj60oUI+0EcjkCkopKyFGtVirN2Nca4yRohJ2qMKPXNC6nltzEkHgqecVmRQKVGSSwOSOvHbn1pzLlSMg8n2qOXl6Fe17s1f7WdzkklcYxioV1dCCDkkHg5zms5ZckLkZznFBhJJ7ZPHPUetTdbB7ZrW9zSbxA0fABz2Oev4Ui66HIck5PLHGDxWa1vnljk9DimC1JJZTkHggnGKi0HqP6zU6M308SABiAcdieePSopddII+QE9SRzwaxjalnG04GcZI/MVIYkX5e4HOaNC41521ZpnXVckoGGAMkgDJ9qV/EB3l8kdsA9qx9nmKqgAjOcClWEkkFAccHil7o5Ymez2Ns6+EAboB05zSnxMjshIySMjHcetYQsxICDkDPQU2GxCZwMNnk9Kh04t3sZKtUTukdCvifz1I3HAPQHOaZH4jSMugXbuHDLjj1zWGLJ4wQp+RiMnocZzTZLUt8qjBJzkd6uUYuNmbfXK8Vo7G42uCfYJMOSeFHTNPOuw+WybACT1A6GsMWjxsAcgqfXpTZI3HJIA75704+ztawfWqz3l+ZtjVIkXAAwOoIqE60mBxjJ71ki385MkkDGcZpBb71Uh2PXAx29a1tF6pAsTWa0Zut4hjC7AMEcAgUDxEoiKlflbggDOfrWG8A6nrjr60xItw4HHcEdamMbPU0eNr25eY6NfEKlgSW34wGJ6fhTZfEQj3GIuCCCdzEgk+np9KwGtHULnIyc/SlFttBO/O4YAHajkj2Mliq/wqVjbHiB5I9rOwOc8NipotfeRQhcrj3Nc2kQ4KnjHTPWonRpHAXcMck56+1CSWljT67iYK3MdSNRkbASYkYAGSMg/WoRf3DEEuXIGQGOBXOq8sZOOgBPB6URXL5zuOwjp/WlUpKa00JWOrvSTOpW8mPITd6H19q6PwlYSXiiWeMxkk/Jnoe34VyfhVJtWvo03Ewggsw5A56fU17FoWltCQCgQAZz3IrzsS3RjbqfQYKU6y5qmyNbSdOM0YVgGBG3kZz7Vux6e7jZsZBjAcHGDUdoHhiYohbjsM4962LFJlIL5kOcEgY4NeHKrObPoIOVlyvQksI3tgC2WjPQY9K6CywQGVQMj0qta23mqgIO1ent/jWrBaiPhBxjgEVm/aN3Ls76lqBgyEEc5yDnvVgonlkEjkVFbqSSCCuOCcjmotQmW1jLF8L0yTxW8Iym7Wv8Aoc89XyoxdYvkhkYAsHAyf7pHt/hXnGua2J5HPCckBVJOffn1610niXVohAXUsSeCAP8AOBXl99eC5lLBsjPDA5BrV+7ZT/UuGj5Xcnt3NxOSwIUnIxzkV1+kW6xKGcZBHAU4rmtGtwxXLHrkkDOB9O9dZbSCXiWQgkcEAEj3xXNaMn6ClyuXJ19DUiCOARgEcHng/hU+zBBJPA7f4VlRlo+N2761p2oBPJBPcZziqcIqSf5G/so0+tx7o29DwTxhieRVqKAyKOCSMnJFOjiLPkEkY6Y6H1q9HAEViSBnjJPStb2ejMakkldMz9qqh3cDsSc8Vy9/dZdmUkgEgZPWtrV5ijOiuCD0wetcncyOxPTk9c1m3cxU25BDD9pnzgHPXitOJEiABPA64FZ9uTAUdDg46kd60rZhJsGACeoJ9fepqRk9Tp5UleTZZgUDlTnJ/L3q0qHBwd5YgnPGcdKrxSKzYCleex61dMG6MLkgN6Vz+8172nzCz6aEFwCWJIzuAB9x6U1U4HTr0q7LEExnAGMVAICMEPxnNaXT0M27PV7Fu1VWUfKQO/J6/hV+KQxscBic7WUcbR1qlEpIG1whGclqXzzuCFwS3YU7OHWyOWVua97G3C3nKNgyAfmPp6fU1q2a+UARjJ7e9ZGmxkkAD6nPStmCMZHU/UV0KnOdpp6G0INon83f8pUjnOQetQyxkggMWBH3cYx/jUxjw2RkexpxAIBJyQOQT1rpUZRb1CSjGN47mHfR+XGzAENnr7Vz00vmBsHBz97FdVqqoYGYHGBkjP8AnNcNc3QaQgE7M8DGKylK26M/az5LtltkDkHHzAYJAxmonBjbdk4YDOD1pPtSHIUFAegJzUdxOPLAJyAcjNXdTSXT8S4vmheXUUndIcAhSRgHBq7FiN1JUZHUGsEXRlODkDPrjpV63uiMA4bA4JNYVKSgubYzcWtOhosoWXhwUbsBnB96hvYIplxgHPpxj0pkNyG3Mcgk9MVWml3Mwzj2FcnvWujdU4ctzH1LSonfD5KA7mVRk478V5F468KebG7onzglsY6D8O+K9iuJXjQAnIxyx/wrl9bt1uYHAyTycAV10ZzjJWWxzVY3i4zV0z5ovbc2kpQ4znhl54+tTaZZNfzbV3YI5bqMV1PizQpZLpnCuWBypYfeH4dhyKn0GzSyh4QByTyRyOOlfRuunFHiYDKp4jEKMvhNXT7RLK2Chu+due9Mldt4GSMfQ5obKkqCGwByDnFUribyUJz0PSsrq14o/Zaap0KShHSKG6jdJChzyx7Vx97e/aZiWJAx+Zqxq+prK3ykeh96x5HD4JP1rtpxXLfY/Ls/zN16nsYNWQpVWOeQM4zW7oWkmaVS6kchs5AzWZY6eb10RSWGcnaeQK7SxgFnGEPUjjNZ1H9lM58iyv6zV9rVXuIuptRR7YwRSebL838IPHBqKTOM5OeuKp3WoC3R8kk9c5/SsIUr2SR+oVa9PDQ952SIdV1MWy7DneR8prj7i6eWbk8d6sahfmeQu4yAOKqJGWGcgZHeuuNJQPyTNc0njKnJTl7qGtbeb1Gecmuu8MaWkZjd03Dg46ZrP0bTxPICRnvyOK7OGNYoxtABHB4rCrPXlgz3uG8ocqn1qstOg98R4AwATxyBiq53FiWc4GcYP9fSngoc7iOemRms3VdQWygcBgNwxgHr7fyrJJydrH6JiMRGhTc5KyRka/qAVmiXLMfSuZVDI7FgSAc8+lTzzmYku3zZ6imL8hI5LEc57eld0Vyq1j8PzPGvG1nN3sCRBiNqliDjANdz4W0pLeMSvwRwATnFc9oOlm5mycqB1bGK7kbItqIu1AueTnnFcVapK/KlofacLZXGX+2VNLbFmdlXB42noapXEwCPgkehps8yOgbnb6ZrB1bUmgQhWyCDWVlJ2cT7/G4qFCEqktkZuuaoVygOcdxXPM4JJxk5496s3RM6kghj3z2qssRYgZAxzkd674JRVkj8JzLFvGV3PoPjR55Bg98H6V3vhfSxFaiViA2cDnJrkdJtTNOrkfJ3HTmu1guFhAVCMEcgZGPeuas1OXLc+s4ZwkIz+tT6GpLIkKAbiTnoeeawtYvQGyGAAXBGe9Ovb/5cbxnGQR3rktX1Ft4C8kjpjpUKmpSPq82zSGGou25HqF8blwoJIHTmrOjoID5uAWPHNYfG8O3JPUDmr6XXloNpIAGa7JQ9zlR+YYfHr6z7et0O4sovNUOGJPcCroiZs87h9RXEW2sTwEAPge3GK39L15HGHfLEdeOlcUqLjqz9Py7PMHiLU7uL8zZuNot3SXBGAAPp05rgdTsBbOXjIZSemOldXqN3HJHkOeecEdKwwUnfZ6nnJrWDcNkcueU6WN5ab6bMraBpL3NyDsHlg/MW9Pb1rv7ayS2hG9Dgc5ziqmk2sVnGCBheoqtrPiAKDGjgYGMCs0/ay5po9TLcLh8lwrlUauzI8XudQkG05IG3IHbiotJ8ObgC4JY4PNTWVxbXE2XOCT1aut0uKOTcqMpwCeD1A6nFVKUkrRVkcOFy3D5livrU5J+RTttHhWEoUAyMHvWdeeGIG5A7jH4deK6N3UPgcnoKhnK+WAM7weuc/UYqI860Pp8Tl+DqwUKlJOxxV34YaMExDCZ4JFZV3ZvBHgqQxPXsP/116PHCdpLcj3qnqemxXdu2MbgDjnFdMJSv7x8dj+FaM4OeH91nn2ckYGAexq5Y3/2eUxkjBORk/pVS7gMErL3HGQPWjT7G41CUIkTF84HGM1vNKSsz85oRr4bEKNNNyXQ1Z9XKEoDnnnNY104uG3gYOccVuN4amMX+33B7H0rKuLWW1fa67SOc1nBRjsermjx0oJ4iDUfvQaYyB8vggEDBrplMKxA7uCMgn+VcjzkjIIByMU9r2SRTGSVwOD6+1TUoqbuYZbm7wUHCSuuhf1ieOVwwAyx7dvWs0yJEgAHzE8kVCqO7YxnJwM1pWdpHMw3DDjs1XZU1Y5alaWYVuZWTfcpjcYyRyOuSKWO6Z02OQQMYHWujg06NRlUBBGMelZWqaY0bb0BA9FpRmpux1YrJ8Vh6XtE7+hni2af5kOMHBzQ+nqB8zEc/maYsxhYD0OeK0ZYEuYsoTu9fStVeOh5dDD0qsHp766GtodtFGpc4Hy4Oe/tW2rZBO3GehzjB9MVyuj3jxTGJsMBwQTyK6YShduPlxhgV61xybU7M/RMoqUpUEoK1iVZBhgSTg557VgaxqQAYIRuY8gnFWtRvvIh4b+lcdeXDySE9c9s100oQXvHHnuZxpQ9jF3Y2aUuACxJHPA7022heaQAE4/nTYs8nG3J4H1rodE0gyOHPIznGRVVJ8qufneHw88XVUUt2aOg6b5YBKZB5+ldAiFcjPyngAHoKYkAhCBQVJ4Jx0qcRgpgv8w6jFcHvPWVz9mwOGpYKmoxWwkoCqozhQeh5rntf1TyxgNk45rQ1G8NrGeMDjBBzge/qa4fUrtrmYkEEnvnt9K6aV92ePn2ZRw9L2dN+8yGSbzZTkHHYnvUaQbpBjk55FKTuGBya19GsPNAY5BAyTjOa2nNRV2fmFClPFVVHdmhpNh8pJDdM59a14sQrIOcHAXB6E96nt0RU2AqfUntTHiyw2gk9cCuVtvXc/V8PhoYWnGK1fUZIRvJfBYjGf5Vz2sXI3FQQSOpHQ+9bGp3KRISzfNjGDXIXkrzTHnIrWnD7TR4Gd49Qp+zhuV5mA56DPpSwRiWUHJOajYK65Jxz0xmtXTrEcMPX61vJ2R8Lh6bxNRI07VBGqnaCDjGO9WG2SMDjaA3ANSR25wD1IHbmgpHhlKkMO/p68Vz8x+iwwqUIxViC5uEWMjOCOhx3rmLuUyyEg5bJI561s6q/lpsD54x17dq55nPOSciuiLT1Pks3qWqKn2Gk5O3ABNa+lxFlUEdeM9qyoozMuc9entW3p0TRxgk4AHQjqaU3Y83AQlOsraE9xCp4IIPpjrWVd2jRHKAkHoMda6EjzR8wHGMk1BPGrQEgYA5HtUxaTsfQYvDKotGci+/lhnk85psSBic8E1ZeMFyQA2DnFLEoYAnAA6ZrZs+OcXzNBDbFSG6ZPWpwoU8DntSoSRtP1B9MU4/OB1OD24qLnfCnDluVJ5irkOhz71X3gsSTj2rUktVmUEsBjkfWs9rdo2LbQVPTNUmc9WlOGvQjEjLhlOOelatlqgGFkJB7DrWUwBODxj+HFNG5WyMAUSjzKzIo16lCXNBnUpciVRsbdz+lKztJgHOAe5rAs78QS4P48VtW8rTICSMDkEdaxcElqfU4TMPbrkfxEjgMhTGCegPas280wL84BAxzzWkCrAkffA59qHlMyDgcitL6bG1XD08SmpvU5kqm84DAjsaRpCWOBnHStS7sAWypCkDJGOtUTbtGDgYxz61aeh8jXoyoT5WT2d7InEhIB6CtSK4WRd4cliQMHnArnlcqSDnOOBmn29y8DqASDnjHapcFI6cLjJ0HZ6o6PIYMXAAx2qB4Vn3ZJIHqKZbz+aBk4JHOO1TmQogA5464xUR5kfQe2jiI6bdTBu7JopGwCAOnNVsENk88da6GZPNXnkGse4gZG5GRWiufO4rD+yleGxJbSLghzwenvU/RckAg8VnJksR0AORVuOQsmzvmm1cwhO65ZEE8RZQcYAOOKjjlMZ4GR3yKvSSAIUAwcdDVAJsBJGDmgznG2xO0YZN4JAPbHSkil+YAkgY6gURZkG3PH1pXwBgYB9aZKtuaVtcI4KkEAdCR1qXIU5I4xj/61ZkDFiRxx0NW4JSvBx9PU1k4p9DeE5IsiXad3LZGQCadOfO4U5GPyqMqpGc5buMdPanRZQPgYBGR71ltsdTlOStYzZ2OdoHA7+ppqYweQSOnPSpp+CQeATkZ6iqrrswQBknnNbJ6HDJajyBtO447ZqJgAgx0POae5yoGRn06U3zDwM4GOlXcyGBghAGDnvioXUliSc89hipvLJPHNRMuCQGz6g9qaERjrnk/Q1JI4CjbwcelMIYYyPcUBCwzngd6AJcqyAA5OcmnSfMEGB09ajHykAE49qmjUNnGAcdT2oATbvUk88YANMGV4HI/KhSFBJPPtQpDL+PcUrDFPTIOBSJJkYA59RS8AsM8kdDS5SFABnJPWmIaEyeOTSCRo3PGVxjFKnynJY5JpXQM+VP4E9aRQn3tvGB3yaVVwcZxn3phU7gccUo3dSMAe3WmSNYFW55A6UuNxHA6/pSOdzDkgDoRS9sA80DFb5ASDyehxQMBSHBJJzimBH6E8etO53A8eooESRJzkjj0NKFBBBBzngio/vJxjJ75oVjjGRn1oHcsKduMEg9B0owJWAORjr71HGRkgnJJyDipiFOcZHf6UFLUSSIONoOOeMCqUiGNiD+FaSg7RnBJPFQSJuY5XJHrUiaKirhT0B96bk46/hUkke0jcSDTEAHU44qiQQ4Of1qYEnAAGevFRAAZIIIFPDZIIGD9KABsyYJOB0BpFT3BI96UkDIzk+3akjTJyOBigBYmALDgAHoaN2HJAyPQd6FAVwCKc7qoGBxQAhIkzkcdqb5mBjbjHXJoySAcjBp0aq+ecexFAApHBIGSODSqmeQcjPpTGI2/TinchAR3HagBNpPzAZXOOacGAAJH6U1ST8ucfSnqmAcNnB59qAG8Kcg59amhALhvXpUGQAc9fWpY1Lkc8UASMN+cimnAUg89sUpUhh8xAz0zRInygj9RQWIWRIvmHXoAaUoHwSST6+1RAASDcuR6VL5gQEEDA6DNISfQnRWQ5wSCc4FPZjKQ4GDnBUdRUKXAYYzgVNFIEXgYYcjnmlqaxktkx2SGCY5HqKXcyrgDkjFMhJkZiGAz3Iz+FSAYbawwxOMmpvZlLXYEXc+RwB7VKibmIBwCeMmo0fYSCMjvipBhmAI4PcUm79CoxFjj2kkjjOOvJqUptBK5PHftTBjgEkD1zTs8YyM/Xn8qizOqC0sOWUGMDAU5xtHf3qRR0IOSeoz0qEAJgDGSck9KkUqXwJMHPDA4zWcr3KSX2jn2wCCFyM8inEoQQMjHoKkZRtyWOfQGoMKjYByTya7DyBMFWwDye+KlKlSDjJJ6A0zlpAQMj69al8wOAhyD2YHpQA4MgiJbIYdAKZtDAMSQPQ1IYyE69+g71C3JIySfSgAZ0GccnpmozJtGB196aQQ3APfilCgkbl/GgQrttUsCc9NtNVS+OQFHYUOpRgAc+1Oj+Y5yBxyPSgY/acE8Zz61EQFBBBDZ4FK5wAEJyTzTzhyN+c+1AEZUlgc4HvTjFkhiRg9qaUOSCenTNP2kgAjAPXmgQAFeVHX0NPUAAkH2IFNI2MQgz6EU1jtG7354oC48KACQxz3OOlNYngHBz396EzjbzjvzQGUMARn0oAnSQquGxk9AKMEZzkCmI3z5PAPapSdo45P8qBjSgk3c5PpULIemRnPGe1SxEq2T3POKlaMeoJPp2NAiuoKgg8kcH2pEcu20MRzzSuu08HOTyM0wkkgcDmgLFhQFIOQSaViGBGeegNRqDkE4PH51IkgZiGyPQ0DEUurEDDdPmA61KHLkqw2jNDYXO3kep7VGGwQCD9TQBKyxrnGRj9aiUFgMjGaesipyTk+3NPkwNpGCSMmqQEX3CSDwB0qMje2eAR1z6U9nOSQOB3pNm7GQfqaQgUndxggUjMxfAIK54p8eBkHqemKSOMd+fXmkALnaQc4FLG4RsjPqTntTThJSAMDtzSmU4A2AZ65oC5OztICUGCwHJphUenNETlVOenpVgkSRqcYXkg4poa1KKkhzk8D17UNIDnIz75pSQoJAyTxyKjVgDtYHJPWkIkJCYz07HFNdS/BJ+tO3AHBOAvoc0Kdx9R/KgAKjoRz2zTZFECFcde+acSeCcn3PamSHdHjJJP6UCGxMCnAyf5U4Rn7wGD0qJU2/MCD7A1PG52kuD1oKGljgg5IIpy5hIYHBNCfvFJUkEH1601wxUEknnjNArmhDcu+BgZz9M1dSZ8EM3HQAnpWRDOYmAI596vxuJ41OcEdatM05mSTqV5ycr396ruBgNz83XNE9yBwxPA9f6VU85mBwRjtmk2DdxZ2KMCM444qJyHVicZznFOkmGxQTknqKhOCpwPrU7i0ewm7eCoweO9NiLYIOAKMDA4wD3obCDg5OOaCRMFTtJ47GhyCcA5x1zQr7gCwyM9qQlcEjIX0NAFi3dsYByO4qw8oUlcEgjGcVRhJzwMeuKtRsJJAoPFI1i7aE4OE69emaA4UEZJB7+lMwRKAeBjt3p6EAYRfvHJJ7e1SXdiJFuPXK+3FPXCHAPIPOKVUCoeTnOSM1HIxVwcAZGTzTQ9ug5pAzDJwc5zUjsGUoBnPWoigc54zTZXZCi9T7UrClKS6hySB79qk2uDuyB7E0zZuJcEg47mnKH5zk+5q0jFy8xnng7gRkd6dChJJBIB96fHEMYIGfbmp4/lViRwMAnpigV1uxyqFXJJyO4NNbB5ALe545p5OVAJB54x6ULFnGMjPGM4xU79R8yfUGyoAxz35pCpOcHjGOtNdCcB2GM49c08wk4IOExyAM4NNISeug+OQKGBwSOnOM03zHyTkgg4xjtTV/dhgwDbjxzUqRYyTk56kDrRYTd9RU2h95JX6c095gVHA3EcsO5pg2oADxnnFIrbc4O4HjnsKoNSWEmY4wEx8pB4xQY0VmJ5AOMnoaaNu3k5/xpVdsBSoKH+9npS5kF7rUf8wDgJgdADxU8W7yxlSOOeO3t61H5ybCNgJ6nn8qd5xJAAIBHAzjBoT00BaEgO8uGOTgckflTwu2MgZJIxVZpUyM5IJwecY/xqRZ/LC45GOe1NNp2ZQro0WCepxyOwPepECTEBDlR3Pr9Krm5Dn7xxnoR0qeM5LRxhnk28ENgfXNCfYlOxetYtkgAVnOexrttMMFjZsnmhmfnBAyD6Vw1lfrBJzgMBwpbJ+ua1Bqsq8kkg8dM11Qb72Ild6m/cNG7l4todgBuYc4H867DwfdowMQILAcYHJx1P0rziK5LsGLKFJwcsP69K6rw3drBIhUgE9Gz2+tcWMpxnD3z1cpqqFa0pWPa9AujkZOV9q6qNUkTOcAdga840LUGlAI6k844FdvaOWiUFsk4yK8Bx11TaP0FJfFbQXUFByFyRXn/i7TzJazAggsuCAcfhXpE+WQAda5jXbQPE6nBdwSSOBntz2qbXbcdLDqpzpNRdrnx140t5bXVpE5IBO0sT0+tYMJLHDgA44r1X4w6VFDNBdxxsXBMTEEHJ9fYV5cWHAOQcc17WHqe0pps/N8TDkqNM9Y+A6xf2/dRyEKssSruHUEHg+//wBevovTgBGiODkjkg96+afgO3l+KwrPxIm0kjK4zk59+BzX1BZR/u1IUZPIx0rjxUZSl7rPqctk3RS6GraDaoBOTkD61pgcDAAwMcjFULSBsAkEgdcVoRjaMyEKOxY49gK8icpSXLY9Rx5ntohrbgpGdqkgkjj8P/rVlaqoMEm8nIXIwOtbjZ2Ent1NYWtvmNipOxeh6EmuaVJqOmpM7vfb0PCPixKyWcxBymDlV+nQ/wA6+dJHLk5cnng96+ifirOU0+cHOw8kH19a+dioMjjOSCefavXyr4GfM5rJNxSZpaNdC1vIJT1jkRlI7EMCK+3PD08dxZQyqQHkVWdVHAJUH8znNfDNpsQgkkgEZ4zivr34WawuqeGbWY582NArZHIA+UdevYV6GKT5d9Dqyio3GdOx6ZC3lHIQMc8EdR71eQliGHU9sVnaeWlJyoAyMAcY4/nWsgwQMc/zrxZJQV1qfQU5uOj1JoiQAWBY4A5OanaJdmQAM8ioouF2s3JGRVqBSOAN/Hpmsp8tSPvI0spO+xh6tAHUknHGM+1eYeN9FW+06e3kO9XUg7fXBAP6169qUIaNt7LHxwT3Nef61aENknA+8Dj9a4qk5QkowehFdqrHktc+JdZsJNKvri0kwXgbaSo6jGQfyNVI1wd6noOmK9H+M+gPpnicTKAyTpvJHHPBHT6/pXnkrGIDI5Pcdq+vw9RVaakfnuIp+zqNG94GuTD4j0xASha6jUPnoxYV9uaHLLLMxlK5LHhFIA7dTwefSvhbQG239pITsCzxsD3BDCvuLwlPLqMEMoDFDHvZ/wCEN34681hi37trH1mUSl7Bx6XOxj4jyT+RpkyhlzjgdCaIXO3oCMDBFLO6mIgK2TwR6/8A1q8mpNKy2PXbd7NGbeECM4HGO3asJ4hO5A455PrW1duCMEnqM4Gaz7pBFGhOPvYPPQeo9645Kb16G3sZWvc53WIBGpAcoBycY59q8W+KKsLGQ7GIDLnb7mvbdViDxE9RgnNeLfE7DWRxgsXAC7sdWAz9B1rowqUqilc4sVFewl713Y86s0xKgJwQQeccjP616h4YjSS3ACkMx5ZRwB9K8vhBwX4UjoACcmvWPC+y3sUWVyshUZJHH6c819zCyWjPzOo77rU1Y7IkguOfc1cECRIFJUE84OMmpFu0lSJB86g7gQMYOCPrTpFbyskDeRx3/WpvpqzmTtox9nlMhQMH2rWtIdq4Py8ggDjJrDtLdp5o5dxVkBGASM59RW4EeN0ABYMMDAyB7+3410QstUxOMZR2NFITdLIXI8xj8u3AAGK57UdGkUsSVIJzg5yB3FdFbq9sQZQfYg8g/Sqt/I4VpScpjk8GuyUrrVnBKEea6RwFzFLa3EnluHTII3HJHt+FQb5lBJxuPBwSQav6gFkuWdQuSMZUnj2x/nrVHPlIXIaRS2ABzgn1H9a8+U3LRHoQUYR91kIjDPhkJIGST0+lWksxhHB5B+6fSopY5mQRwngnKsPlwT3zSx+aGG4EsewJIH/660Selwl7z1NAsjFBtwQMj0/P1qQyRfJgh3BIKg9KyPMeOQgucE5AyT070qNK04k3qEXO4HqPSqc3zb2ElTb21Nv7ZtACqNwI6ntn/CpZNUieQgLxn5R1x6DP9axFkHmPISOQADnOadI0caRlCxeQnPH3atRjbVMzlLXlVjWXUI40diDHtIAJ7j1Hc88UT5uySGAAbkqccg5rOVUKgEkDOSetWoY3Ma4lV2BO3HBI65x7etEIrmsn945NRT3ZLHMsEvkghpAfmHcVZ3+YYg8gdFJKpt+4T7+tV4bd5AZXASQHBAOeO3PqfSrVvAyyowcEryG7g1ryuz11OS8iwwijQMOW7gj9KrurzYIiVUGSGxyGJ6ircVsN5IJwO+eavxJtKAEKpODg5IOOtUovRrc2Um1y/wBfeU4YNoGTk/1q8loJoSRtQAZJ55NPitSWySSAd2TgEe1SSBIUyCQM8qvPP0rSdlLlTMX7mjW5W8uOMZJ24ONx7H6VC7MrNyevBBOD6VbbEx3q5B6nJphtiUBYg46AH8uayk5Rkm2b0pu14IrwzSZOAWz0INaA/fRKBkPgZyO+OfwqO3SNNoIwp6qf5VJcp87tASE7ZIJAqVectJWBxSV5iJIcENtRAOCT1oMwt7OWQzpE4OIyudxJ7dxx/WozKzxbBICwOCqn8v8AGo5z5aDzWGAcAjsfWoqLk36kpJWaVzm9c1ZIbUyndIQOFHX3OK811vX5bqVijsuMgAtnA7V13i8ubl9rgAkqpLHB9PfmuMltT5bjygXI4JHIPqO2a8+q0nY7oRv7zRhzObosGz74qr9mZkBJHTsOlbEFi1y00IVhgjcCpAyferlv4YubtwkVu8jZ2kRoWOe2AAc15s8RCnrKSS82ehGMV8JzCoIieAM8A1PBGCpBQOAckE10158ONdtJVjudKuLdnXd+8jKHHrg84q/onhAWqE3Ln5mIEeMZ9Dk9v51WHxFPEa0nzehnJd0crBaG4OET2Jz0+la1roM15O/kjYMjDN/In1Ndkuh2Vkg/cqC2NyY7k81dhSKJyqRBCONoHGPqe9dvLfpY4nKd9Gcfd+GJorXJXbIVyQADx1OcVyDI+5gQqODyAc16xdTMYnDqCCCK818QW8ayTAMAxbcNrYP04rOUeV3TNIc973MprkPGRyWB9OlMkG5AfLyc8EHke9FvEQVGOcccdu//AOupm2sy7cAA85rJpM7YpvUqqwhyhQOCOck0qksuQMA5AB6/lVkxgEEHqSCCP1poiVFxngcAsf61GptsQxIXJB5XHU85okUgZUAjpiiPHIOCAedx4p23d8ynJXof/r1bdtTWEU43b1IBbFgCVOTyNx5FOaMrETkEngn3p8bsWIA3AnucY+lSFgAEKgDOSo9frWfOieWS3ZXYGQbvT0PSmCLcSRgBepznn6VbYRryOGY/MPYdKFIZR8pAxT33By6EMaMAfmyTwKNjbWTGSACCe5+tPAKyBQMAnmpFAUEHLcnknGKmwtWtCGKM4PIyeg9KBbFiOQ3GDmnmT95g/KSMAUx3KlACevcZzU81lZDSa1e45bQJIWIDccUCNWYlOowOnapIi7MOB1wcnHIpFJRwT93ODkY/Kkr3I9or6IaI2QHIbB6Ejg06IBUJYZ9MDNS8gZPJJ45zj8aQu67kAKo4AYg8nnNLbdlO6Wg5IwpySMHsadLEj5JGCPlPFIXCqAQcdsAk0pUN1BCk5JApqVikuhDHblCCASSelTrGeBgfMccj+tPgfy2LIcY+Ubhnj1waWRwckcZ9sVMls7Fr3N2QmIDLAAnoSPWkZTK4YgA4AOO4AqUABV2cDrjpSsSeSygnPGKnZ3sbcvMrkTxEx8YwByo5NMWJVXexGBxtIJzUvmEOQCQR1+tQOpnABLgg5Krir9520JlBrcTLGQlQNp6nPeoTh5TtPyk96mKBk5HIGOahhUPE3U9vSkou+pnJSQr/ACYUMo44Hc0pn82LYDwo24FHJAUEBvU80OVHCkZ7kCtWnaxMlNLXYayHBIQlscZ7U1Mx9ACOnJ6fjUiOZGCsSV/lTdokbKNkA444rO9luZ3aegO/QkAqOoPQ1EJDgggDPIK88VIVC5BIznOM9aTzRgh41AJODjOaJVG0F+SzuV8EknnGRx0/GlKMMgMCQeeKUqVAC4wRyff6UjOyqUJ6nH4VKm7lqXN0ISzkgYHPHBzTooJJXCLzuODkZxSrkxkjGc4BNdf4B0Q6nqqM6gQopY7geWH9KKlVU43bLo0JV5qMdztPh94XSxscSDMzAMDjoT1r0Wx0x3I+TK9MEVDpWniIABNoAAPPWut06y2gODnjGCP6V8xWlObc036H3+GoqlSVO5HpmmMpJbnnoDW1b2jNglMD61PZWe4DHGSDyM4rahsduMIST3zXNq9kdTduxRih8oKcdu1WCOpIwe2BVyS2VAPUVRubwQFgoIA6fX61rFStdkt3Wm5BJqGxwCSSenH9a57X9YElq8ZOwksGGeMH+tGsaqQpcqUUcZAOM/8A16868TeI1jV/nxGDxk5Jrppxl8TRLjeF+pl+JtXxIFQkgtg4boPp37ViQSecxZThVODxnB+nrXO3uvi5vS6EkliMFSBXR+HI2uCHZRgnJHqa6KnuxucsK8W+VS1Ov0S12RiTG7IwSRWyrBHO0grjOM8j14/KqVmFhUAjaD1wKv8AlIcKCc5OWU5HtwfavOc1J6M7E3K1kTxOGyM8g8+1X4IiXAAIGOWFUoIgG4BKg9hg1tW6rtUg/MRkjOc1z805vV7F8klqWbUGLAAz6mp76UiHKgZxgc063cOFBGArZyO/sap6nPxgEEYyCDxW8W76MxmtVZHParJ8xAJ59D0rGSJpWyRwvI46e9WdQnMsuA2QTwQarxRyxK3JYHjOK0dS699sKbjPbRjgHXhOSPUURTOsmQh54JIxirNtAWwckEc8DFX7e0zL+9y0bdVBxmuZyb3Z0KMlu7jbSMPgjhj61sW0RBG7p3NQNaI2HjO2MsflJ5GPersKlsKSeDng9a1gltEzcpR1Y6YCQlFBA6BiMfjVcoYycAZxwCf61oxtvOChHpk5qhfAKpIPDHII7inGk5O7ics5J62K082wAgKhPUZP+c5qGK5AnV8YIIzk/rWXqWqLaq7SNyD061yGpeOVt3k2MMRqHLE4yCenufpXpUqSnDVGE5qCs3qe0afqsSAHjII6Hirp8RQq2QxAHBC8/hXz+vxOtCgZ5CGwSQDxj6d6bJ8WrWOJgHGSAflI5P1/pWv1Z3uifbUox96R9Af8JLG6hgMqDgn0+tZepeKgikxOAe2TwOea+ctS+NBDbIJNjDn5SaxpPi1LPlndlJ6YPT2NdaoSa95HPLFYZ6RlqfQ2qeMjIhTzCckBguMgVy99rssEglRclugPIP1rzKy+IEV8WMkoBJ6k4/CtceIo5xGvmKQwzgsMp6gj/CuadO2nKyHUhFJo7e28UxSOBK/lsDjBBGfp61futcjkhBiDSKCPmBAAJHII/wA9K8s1DUVxtRzkdDnJB9arjxPPYsHDBgMAsDnB7UKhF+RpDFU7HpdtqaySEHkN1Dd/WtmyulAZQOPQY4rx+z8WxmTYZFBJ5OQMGuy0fxCt0g2MpcD7inJwOppyg0kkjq9spKyZ3YuBGoDMTn0pluAWJYhskgA+h/nWLFfPLjGSR1AHatK2k3sMcH1z14rzKtNJ8x0UoPuE0YAwSHGchjyRWFqUB2t8pAHcGt+WQSxngAqOO1Y7N9o8wD5WAOA4xntis3aceZRt8zvdHmhzI831/R1muA5Q4B3DnoRWFcK0TEKoyp74Fej6vp5RCcESdSvpXn+tBIJGPl46jOckjtknrXrYWNo21O7BuOH3drmfJKEGDlc+nTNYWt6qiqYx949+351YvL/ZGNuWGM+vPtXLXbzTyMxBJI4Ga9WMIvVs8/Oc4dGm6dF3b8inKpmcsByDyBU0EZlxkGlRHWQb1I3Dp1rodL0zCK7hTzuAq5yUVdan59gMFPHV+VfM0NCsEgiLAFXJxyOgPetSQbSF7cYzxmmhxGWI+YEAfNxg1BJKdwYnI9+lcT5Zep+0YajDCUVTih13di2UFcLgYyPWuU1XU2kZVByc4JNWNY1V2zEpJGckehrDEpdSTgsT6100421PgM+zaUpewov1I5mDOQASc8n0rQ063E8oJydvVQM1VtoS5BHJJwSa7DSrBIIA4IJJ+6D0PrV1Kiirdzw8ny+eMrXkrpF+xgFlCpIIDYOAOtWXnywXqCfpml+9CBtBU9z2quZVVDu6AevSuS0l8LP2Oknh4ezTSSC6uRCrdq47Vr1rqdwBhM8Z54qfV9Z+fYCSOmax2mMhHGD6GumnBr3rn51n+dKs/q9N6LcbJEHHBPPbNWbC0aWVARkggBj3qK3tpbmQhQTt5JA6Cui0e3MABIywB79vWnUnGKsnqfPZZgJYqsna0V1NywiS1tVVFO7B3Me+e2PSnzyEgYfHGMVnSXsaqctgGs651gqM8NjoCa4+RvbVn6tUx9DB01GTSSNWfUEtUOSd3UEHpXLardNcSEgELjjmmXV1NNhjwPT1qSztHuCCQSewIrshGNKOq1PgsxzWpmUvYUloZ3luVOEJb0HrV23093YAoWDYzkYxXVWegqEQ4Ct1yvatRNHRFIwC2eTnOaxdfsduE4UrTSnUloYNhbfZUwAAem739anfemGkGR9cVuNp/kqCQCCPXpWB4luhEnlowJPp9ayUHJ6H09bDU8BhnzOyjsZV5fAuUDYIGDgYyaxdweYq5yW6ZNOeTfLg8kjBJPStDSNGlvJVZ0GBwWAxXUoqitz8zrVK+ZV1CmrmVNbFSdo44+bpTY3xIVzyeMda9Ak8JQ/Yx8xeVhyMYxXPXHhie3wRkA5AIGcGmqnc7K/DuNoWk4mMGBY88AbSAalDgYwdueM4qwNKcZBxkd8YJNU7q2eEjcCR/OnGcZOyZ41WhWwy5pQNI6kzDbIN3GAxPUVBvZXLqDk9waoSTZxjB9RViOQmMjq2OBTsjoeY1qqUW9i6niCeCIqJSAOCD/KqRuDdMz5OT+tV2gLMSwJBHK1NFGUQAoRg8Gq8kYSxeJrr2cpXQ6NnVMA5IPPatLTfEEtoxG/cp6HGPbFZEjlGKnoRxzSBHmAIIAB64zRy82khUMXVwlRTpSaaOyTxSjrgo2/I+bHGO9aOna3b3MmXO1ifumuCyykJng8kg4pY7xopCyNtfGATWcqa05T6yhxPi4STq6o9OudShtYwzEbCeOO9c7qGt+fOY4iB261zkuqS3UahiTjnP9ahaQLtIBBB6mk4eZ6OL4plXSjDb8TrrLQ4ryTzGGT3ya3YdGjtyHAwRg56/wAq43Q/Es1gxDYeI9jkEH1Fdnp2uQX8GQ4RgOVPGf8A69YOPLe7Pp8nxuWYlJRSjU8/8yQ24jdgMc88n+tcf4oAmk2R4YjgE960ta11VZkicbs4PtVPToEul3HErg5OeaFHk1uVmdeljE8HT+b0Miy0J2iyfkYjnin3vhhlQSoSXByVHb8a7G208Ngbgx6cHr+dW1tgqkMoHtR7SXNc8+HC2GqUbWs+55Z5Txk/KVYHFOVijZAI2kZI711XifQmKiW2QHJO5Qecjv7DFcnubggAsPU8V2KXMtz83zHL6mWVvZzXozotK1VZo9nAbODnjNXJohcqQTgj24rlLW4eCTdgdRlSTiumtL5L/GCxx1xziuWcJR1ifYZTmMcZT9jWa5kc9qenfZZSeNp5B9PaobC48lyGBwTXW3Ftb3CEMvBHauZ1DTGiceWfkB6jvWsJRlG0tzxszyueDqfWcPquxJkRTrLDkNkZYDkVsteRrakqcv05HArmre5YE54UHBz3rQjjW7QOGBB4HtSs76snB42UrqivefQz9QvmncruJGapM2AQ2c9uasy2ji42gDPqSBUUdtJLPjbjJrdSVj5fEqvUqv2idyzpmnm8KkjO3sa7OytfssAjRQmOuBjmqOjae1rEr4BJHQnofrWvuyASSMHoBiuSU+Z2P0jIcuhhqPtZr3mSKXOPX3NJK7xAHIUg5z79+KY7+VHgE85OfSsTWdYWOEpnL55PNUk20mz6DGYulhafPU0M3X9V81mQEEdOD3rBCiT5gOc9PSnTMHYueTnOPWnW6ea4CZxnNdatFan4vjcVLG1+eWvYsWlk00y4AI45zXZ2OnrFGoAHQZ5qjoOmnBLDJIyBjtW22Yl2qeMdBXFUldn6FkWWqhT9tNasjlVkwGUjPGKiMphQ4A74J7VK8nmAE5GDk81k6xqKRW5VCQTnOOeKKfvvRnvY3EQw9JzkzD1u/LyEOWyOOOayGYsuFBwfWnvI00n3t2eoPaljQbgAPau5bWPxnFYieKqucnuFnAWcAsSM8DFdTpsCxR7ccepqnpGmBVRyAQT2FaxQs2wHBXrz1GK55z1Pssoy90IKtJasFYjJB47cdKglPlK7AKSRgqePxqfOxxnIB6H3rH1a/MeEByO+D0qY+/LRHqYuoqNJzmjOv7jdKQSDgdqzyy5weQB0FLPmSTdxj2PWmCF2kwpBJ9K62z8yr1HUqOVi3ZRu8hGMg9DXQ2yN5YGABjnFVNItRHEMjJ960QCjYyHPoB0FYS1eux9ZleGUYc3VgIywwcYHOScZ96p3swSN8456AdquvMpyCefX09BWJq10TkAj8O9OHkduYNUaTkvwMmfG4gHIPJ5xRGpB55PcZphJOWJ/EipIgJJFAJPuK2bsfA3vK5q28Rlhx1AGNp7VDJaPEDtHB960rIJDGok4PGcc1ea3EvTAB9BWak2fV0MvhWo8ylr6HMRyc5IwBx82RTXdGyemP4avaxZGIMy4OOTz0rNiYOhPT196q/Y8avGpQl7OaIZIC5zzzyBVd0KnJ5HoK04mXAABIPeknt0II4464NVc5fYc6c10MpchiT3Pp0q1BeSQkYyOOoNNe3wpYHP1qt5jjKhseuKLXORNxehtW9+VPzEZ75FXEcSqSSN2MgDiuaSQ5I5z/Or9rfNGVUnPOAcdBUtHp0cbJe7N3Ndg2QCOOzGopYBKDwMkdelPRw0eQeDz16H0p2OASCD1Ixmo93uepyRqLVXMWSEwOyupJHBz2qs5LMBjGO+etb1xbi5XGOhzjpWNMhhlKMvA4B9a0TueJicNKjr0HW9w0Em7JA4GDW3BdLNAwA4Azx61zrkhgCc+9XLG48g9Tg8H3pNXHha7pSs3ozXboeM8VVuojNGR/EB19KtCRXQEEcjkUxuQCDzSSSPbqxVSOjvcwZAYiABkdM0kZZGyB+Zq9eW4YBskHGelZzEoQOcHtVnzdSnKnKzNJlEgBJwwFVp494Jzj3FMgmLfKSQPc9an2g8k5z2pX6C+MqRyPE+Byo61a278k4wR0xUEkYJOcj1BqW2ZWAQnOaZKWupEJTEcD5c9h3q0ku5cAZ75I6VDNGOoAzmiKUIMY56UrhrF2uW45TG2BjHGamLs7EMQF6/T2qqBjBOMe1OlYpyM59M1LVzdNpXHXS45GDnHNVmcbvUdKsI4MZyBg9uvNQsqkYOc/ShIh66kbdz0HbNG0AEZB9sdKa5yCcng4AzTFk3EDGcjJq7GTHKOTyQcY5NQSAqckc5wealKnOScn0pCAACeeKZJEWLcgcdxiliOSQT9DSlxyFAx05pmAeO4PNAEm3BznIpyIVJ54x0oGRgg8VIFGMkn3oAruwyTt49c0oxjB4AGc+lOMQ6jqTyDSFAcDOc9KVwAAYJxkHjNKMOc4GQKVBtXB4HY0mCz44IpgPGDkkZ+lMOCMDjnjFKjE9CAR2zSPyBuOfpQA0sX6E4z3p4yyk5IwKYEbBAFOBYLjtQAgIx0AOecCl2gsCDkelNRzuOcY7ZoMgwQDg5oAXcefTP5UyQnJAP4U4KVABOaarbs5wT6CgBUkKk4HtipVTOSfvVGsYyBnGTgE1JyjAEZ569M0AAQkZPGDj0xUqyBSy9j6jrSlhI2CAox1qIoxcEHgfjUlFhQNvygdfXpTZQ0eCckEdjTlk8sAgZ7HApZH3R5zjPb0p2H0K0q+dgng46VXYeU+CM4q8jADBIyB1qtLhmJ6j1oJasROwc8cYpwclgfQYHP60wcNhhx6injAJzyO2aYhGzvIJGenFAU4xmlkbdg8E+woj6nJHr1oAUElgcZI7gU1mDHPIPTIpwyCcDAPBFAIU42jI9aAFYFSDilLN1AAPoe9AkGPw/KkB3AE856EUAGQzcgcHkCn7QqgA4+opoUA5Bzn3pAQ7bPQ0ACKQTg4z39aCWVSpA4PbvTgnykjnHrSA5U5GcngmgBOVX5hx6Zp8L4IyCPSmsmMY5Oc8HpQckjnkdKALKZfOABz1pZScgAAevNRwsV4z07UrMHUkZH9aVxp2EK4JIOc9feiNAVbdgk9BSKxVV459TxxTt68EnrxxUjHQoFByOepApy4bBznbxg0yOTG7JPJyKen7zJAGR2oZS8h+wbSxyMngA9KeDgAAktjue9QmXkAjPODSrIQwIGMH7wpJFJpFmPJBBHHc05hhSpAGOjA/0qFZXV1I4UnnIqVmBbgA56kUW6lryCNyuVyMA8HFTFgVwgAbrnviq6gxyYAIOckkdPpUjOowQSOMHJ5NJ37mkHZWJciNMjr6UhO75lwCOoNIjh1wRnB4GOtPjVUfkAhgeAKz1etzdSk3oYIzkluCP5U4DJyKaj8kHkY70/kA55zxjqa6TywXA+QDpQn7oEkAmmAnkckZ9OlPkyFI6A0CsPeYuAF7etRMGGSeO5pVPlLnuB1NPSTPPPIpBckZAEB68djUank4GOM0ZPI7n0ppZl54wRtwaZIr4ycrg+p71EqEPkHHripnfKDcCCOhFNMeVzkHuR0oGhrJnGM7s80mxiDk4I6UuS2eCKCGYdxxQUCYU/MctjNDuCucgHpTOEYAc+x4pxjXfgDr70BYWIk8Dr/SncsSCox1NR4CcA/wD66niAcgEjp0oAiMgjbjj685pBwwbIJxk06SIKx5yc560LGpy3TPb1oEDsOODn1Ap4kZBxz6803Yec9uRzTQrHII4FAE0TnABABHQik2MenGOuKI5AnJA4HB9KInUnp8q9h3oC4bAcYGTiklCqoJwD15qRWQHIORUchGDgEk0CWo9SMgjGPpUjCPBK8n1xmq5G1Ae+MYo3lBhSRjrQMmXeWC4yD2Jpz7FByRnHrTYGDD0I65pZwJgMKMqMHA60EixMMZxgheMdDSGYbSMgZ4BoIMSjcMZHftUYUBi2Bg4znnFAEsmSoBwMDjilE+zJOOOmec0wsTg9QO5poYjsCGPGR0oGrkit5jBuKOEPyjJIzigIAqknHOcUYJfr16CgBkig85GR2zTFUM4yTntz0qYfKTwAccHFJsGDkYB6GnqFwzhznJwMkA1L5xI4JC9PrUK8E5OOwJ4zTkm8tgp5AHGRQmMeoRsjuKrz7c8YPbJ71PBKFkZioXPTPamvEJWJIByeABT30ArpjJGD149qcjD5gc5+lSyQiNBngk84qHARQcknPGakEx/mBQF6g9SKemHXB4GOM1CqKW+YAE859KcW9+h4+lAnoNKtExA5zyOelPkJd1wSQByfenkb0JwOOM1G3yLgAkEc07BcAxwdpweoFKJGK7mwfWkUcg4Ix1AprOA4AHB9aLgKzI+QWPPtUsExjQjOfcCq6qN/Az264pACCQAMHvmkNMs7hIckBiD0NRTSDuozjHXpRFlQR0PvUboSSTggHk0DAkNgA5oyMBTwc9RTUG1SfT3oVgcFevoaAHOSOAMD270wZ3YI7dc0kkmW6c/zoLEjgjPYE0AODBOCOfSo3YkEY4NG7Jx0PTOKGBAJzkD3oAdvwgAHOOalhk2AAAe+BUIIwOOtKuduQQMdKAL7SYZQRnj+GpFZwoAHfNVoZMEnGM9TU7Sg5OcA9RUmsZ2FWfnB9aGkBbIXJ9R2FQRk7jkAA+oqZUKqcHqMHjqPSkHPJ6DjG2AVBx65qWCMzJ8qNjOGOOtShNsYyTtwM5q4jlVB45HUDFWSyW102JgfPPlKo5LDH4fU1P4hvbS6kQWlotpBEiqAGLbiOpyecms6RpXRgrkZP8RzSDhQp6sRk0jIiVkCk8g9iO57UmxySdykEcp3yal2jAIIIzjjqKEUb2IOSDgEDrRuDXQjwQQSCAOBzT8jGDgKe5pzKWXOec8rV+0igXasrlMjGQuT+VC0EUEhAHYkelLtJQ7T8pPb0rYubGGJUMJYggDcR/F3HtxjvVOS3KP90A45HSi6KRTaAdRncRj8aepO3DvkqNoJqw6twWU4I+UsCMj29aiaLsSBkbvrQrMG0iEEcEfMwGOnWnuQiEqojYD5lqYWUkZIcHaQCvPUGmfZ3+YYJHrn8zT5RKVyszEZJAYn5gV7VKGIRQeeOtSxWjzoWGAAOCOajNsTIUOScZ4NSlcfTQjBZBkkEZOMil8xnwASMdPpThEFbDAjPHXvQqMz42kHqMjqKNOo02PaYuoDDg0qgMpJHXgAnFN8hj1PygcGgA5BycY4z3qrjYkUcjHaMkAHABzx606NzGPv4LDAJ7j6UhZ9oABB7kGmGMSHJHK9CRTTMklJ3tqSOdr5HIHH/wBepxKc7gQUUYJBPNQhgmMANnv1Bp4ZDEARsB4Ip87LVi496FiwAMZBAA6Gr/hzX5Yr+NHP7s5BycjB46VjEImQQSMYGKdbugkACgZBB4zkVMnJrlbOinJRmpH0f4JcXgAGAFALZOM5449T7V6rb6XIkAYkDb/dGcfX3rxP4Qa3FeSQwnDvHt3kjoB1I9TivoNL4fZShIVSOAuDx2rhnD2cbs/Q41Kk6MeUyFPXJ3FeDjk/lXPeJJvLhcrkADnIx+lbFtIG1BznAx0HU/X2rA8b3SeURsKDGOTwTXkYibkro6nFU7N6s8Q+JAE9hcbsFlHmKPfp/XtXizRhn+6SCeR6V6X8QtV86OVAAcELy2cgdq4C2iM7HAA4z8xxXpYKyhofFZtUhKtodr8GoXg8XwOmQpiZQP8AaJHb8K+stPAe3WQA7QACRyM18v8AwntdviOCdHIkgDMNxIAIwR/KvpWwuT5BC/Nk7i2fXrxV1116HoYCpGFBa2+Rv28wfK4J6DjjHvV2JJDnIyCeMVk28gKg+UEUcHHetm2uPMABwQPftXlx2absesnBIkkUKvI5B546VzeullhbaMgjI7V1K+WYDhQuc5A7+9cn4iBEDEZ47ZrjqOS0S/En3ZSSkeC/FhxFb3KSq0oMW4eWwGGJ4B+npXz64LE9Sc8jGK92+KkpMM42bUIySDznoeK8LLlztAC47DivWy2KUGfO5vaNSKXYWCMIQcZz15r6E+APiFDY3dkzFpo2URmTqV644446V4DGecYyPpXf/CbWRovie2cylUl/cvgfwnpn1wfWvXnHng0cuXVlTqpSdkz6+0y4ZypJGMcnJrc3rgjerEEABTk8/wAsVy2jMwjBOW2NtboDn3HaughAkBKZBB79q+cVJRvHc+yjGMtmXdgKDc3fg5xV+BggAxk9ie1Z8J3AAHA67sZzWjGpeUcEEDHPpSdPl6HRq1ZlXUGBUkgEHpXGavalwxKnA/j7D2rsb6NWBLErk9FOcD+prjdSVsvl8AHqfSuScYt3qILKOqPDPjnoRudI+0RBvMibcCvJbHXjqABmvB0UMMtg8Zwa+pPiTp8eo6FPEVOSjASA9eOPwr5ekjMc0iEYIbb9cV7eCkox9mfJ5rR5KiqPqT2JWOSJywUKw5xnjNfZXw21MXWh2TA7iFCnGQMHnP5k18bWUIaVMnGWHHTNfVHwf1KObw/EFlUiMqj9QQwOMV0V9rt2Kyyuo3gke127DywCOfpVS7nIfIyB6EUxb9YLdX3BiRyPT2+tZl/qrFcpEcEjgnJH+NeFUqc0rPW3U+ohF31JLiUBWJ5bIIx2H071SupUMeQe3eoPtsn8XIHtUT3AZSCuATkAd65WnK7vZnTyyhLVmZqUpMBBI/CvH/ihG0mmSEYbkBSQDn5hn8AK9Q1iQgMBkHtivHPiZftFZFGVFQvjJ6sT2I9K6aEoRqwj1PPx6i6Mk3Y4/Sf3lwm4ByWAyP8APSvXdOtDbWEXykSIMEjJJ54rxixul81CjgAEEgV3dj42uY4EVZycZXIAOPQj3r7aK929/wDM/MakXK+p28SSwqjPC6oxIBIwAe9a9lE06cESheWK5wB6152PGU6qA8iEjJKAEgH/ABNSJ44ljiKDKsxI+Xt/Sri1bZmMKcrau56iiR7idwz2yetbGnAJFvcqwGRzxkjrxXj0fjUmLLuwkGMEDHTr/wDrp3/Cc3EaQ/ZnActlyxJwM9q3i6UWlLQmdKfRnq+sXxCtLt/cqoRSBnb6fia5G8lkCHLMVByFJ9ulc43j+4YuHlYgnJyQQQOgOf8APFZ83i95pQCAEYHbg5APfgdPxreVWE3yRehx/VZufMbLXKeeUOBJjIBPJFQSzYIKkgMcHH8qwD4hlMr5KiNjwCOSPrUia+MDCDg5I65/rXO0o6tHoQoQS97U2ULjK72AB545q7bsUOSxIPABrmY9fNsjrxvJ+V1GGXn+YpU8SvCU3Z2bvm/dndmlF3lZbClBp2Ssjq4kWSXflgQGyoHBHr70+ezBjYPEcnB3qQQB1AOO/P4c1gQ+JAbcgMX3HJDAYA9j1/CnS+IQETYQhIwWB5YfjxxW8mub/ImVG6ubCWUSxoSDkHoD1p3lxC9ieeIPErbigBHHfpWZFryC1LsxlIBJVVJOPUAdas2us2F4QplMiNw6gEEAck49KqUpP4WYxpNdCw7Kbg7UVUYlgoHQelOSMhicgDHBz0qC9v7ZY7aWCTeikCcAZ57Y7jPpUseoW1xGcEBFO0gHkHrg1UI1H7qDRN30+RofagcKsQAbqR3475p0chiIIc5I6YqC2hE1uZllBCkDBPY/5/WiXyopQHnVyCcEOMf59K1fuSUWc83GW6ujUWZhGGI6nA5zU8V591hE0bgc7iPzGKy47mIYzPEoAGcuD/8ArqdbyFog6ygITt3EZHP/ANarnFqyuPki1ZI1FuQysFfBwMjPWnQESxM2ASACMnoP6msua9tLKYo13E6v8wMbAn25/GrIltzHERMoQnhiw/Gt/Zyikn1MuW72L7Mhj2MgIPBU80wXIGyJFfeoALEYB+h/z0qol7AoYtIvlgnDA4GB0+p9qdMYWTe04MJIGAwIyenSuF05J23L5NLPRl1owMbgwx1BbJFWt+1RsweBnP61lxLDtykyOvTG8DH5mrllYvqQCQkkAj5lwfb6VLpS66L0GpclMmVCgLqADgnnFUpJJbiUhySCMFcYB9Oa2IND1HfOn2C58pBuDOmMrnr9KztSuW09BJJERGwyrknn1H096yak3pqVGS09457WtJEzAQoJWwCRIMAN/hVBfDaF13IiucE4GQD9e31rQ1DxDallJJRScnHJAHbtWNL4ygjYsOUI3DIIIHt/9auOpRk/i6nZTbasnc9d+F1n4Q0tZRrnh+31U7AsbOxzHjqcE/MST+nvX0VB8RPhho2jxt4c8PzWmoqoVZLi1A28dcnPP1NfDsPju3gIZmETkEYdh/KrY+J0EcbxuzOpHDgZx7Yr5bF8M4XFT9pOTXoz18Pi40Y2lSTfc9R+KnizxN4z1R727sLMsFMStbpgMmSRnjg8+pxXj17omvmR55rJolUKpDvtwucZCnk/hSt47tpCWE5yeCMnjHSs268XWsgZj5krBtxAYj/P0r1MJlscDBU6MtEY1a/tXzNK5at7eW3ZxcMQFYhQzAk//WqeeYFeZFTaMn34rmJfE6XOcjY4Bwc5zWNdeImLOAy4OORn+texa3U5GnJ3N/WNeFvEVBSRjgDLEgD8O/1rir65F9MHMS7+gOOn40281QzPhuvqBVOe4Y5KAse4B6e9cs5Xd7GkY8gOCMhcjdnn6UkIQA78Fj2NO+1lokUucA5C9snr+dRkFsg5UkYzjkGsJNo6o7cyLA2FMFguBxuzyaqyzM7Dg4zjr29af5ZIAAwoGc56mmRgDcAVLHjA7D0NDUnuU6ba1dvmPVEZSeM54pv2ZchzuJPIGTx7jtSsQkZKkMcdu9EcgQDKkknpgkUgUYvTmHMojYELgkce9REHcDgE45IJ60vlDzCckt2OeoocFcgAHscjNRydTTlja97jcl5QGGTjPTrU6gRgFhtyehNInEZAyCemCM/WneQ02GLsAvXA689Keq6DjK/QQHO4MBknqBSBAzA55xjJqcxi3BzjLc5qJwhwBg45wSe/vWDcr6BOPVA6DPIJI6mgKBJgLz60rvhRgZIPIIqJmBkyQBnkKO1UnKOsgd1oOeV8gADA44HNTIgZBkMGweDUJkB5UdexNJHNJEzAYO4AfN3Aq+ZS2RKV3e5YwduHQMhBBU85oDjJyoViOAe4qFroABiQDnA5HNPSYsyhwCCQOTwfQE0lFy6BfWzZIqsoyR8qgsSSORUgJOAOnqKidjuwOo4wO9I0nlMQQVYcYbsalprdFLmleyJxGASUGQASVLAZ/GmyKSqE4yTjFV2lkPLD5sjIzjj2p8UvmcdR0HPU+h9BSja4vdvYdgo3yuAMfdxyT65pyIkbkvnO0ggnpmoiCWLHPJ6dMUSSF1ILY6HBrWS00KtyK7G5BcANjJwATxn60zCtIGHOSRnFNBXoeRjninTThIyoByR1H8qzUW1fqQ5wktxu6QSYIwM4HvUjEsOQASOg7YpluS+0OQWAGTQSElJJJ46dKPfSu2NNPsRY2SKSgJGep4pXdmILYIAwMDoPSlduCTyCcAjjFLCUwGHzFvlwahu/UpuL0IIwGAUICOg4/rSqNucZ2g4JI6VOsyEEIrZJ9eOOoxULoQXYgBWPOD1OKtLXcyaj9kZKSrgD7rHdjGeKRw0mSMBVOAe9S2/lMSG6djk8+1PeMOuOcgnpxxScW+gnC/QqNIQMEhSPSkXBHPznPJqYwBRgZyccCq3lvv2lgqlsrtGDn6042W5eyJIofPmRRxuO0fU17r4F8PS2FnEJQGfAyQc5/L+Vec/D3Q11HVBLNGDAgODjJLduPSvoHSLH7PHu2nLDJPQk9jmvDxtZufs4H1OVYSUF7aXXYvadZ5I6gj2rqbKzWNN2SSACQORj+p9qzNJgXG0Akkhic5+tdFYwl3AAOcgcfWvNbfMkpI+kcHBXcjTsLdXQEgkgVoI6qo3oCccgHvRYRKjEbguB1POadfTCNSAocHknAyK2tbSZjVk20lojOvM2+GAwCCQMdR0rltZv0iXAGWPQHpWxqt8IIy+cjHQc15v4v1qKKN2JIcDC5PC+49+1KFL3lZ6diG1Poct418WGwRwWUvngrnFeP+JvGrtIYlkVhjcChBIJHpWX4/8AFct/qLxpKdikqQD1H9a5WxVru6U4BGcnj/PNe/Ro8seaWp4OKzCUX7CmjtvDsT3kyu7Fg3QMOleseHbMJbAn7uQQMY5rhfCWhvPGoAODz8owR716zotgwhCY5UdcVwYurze6lY7cDhnFXqPU0reIs6sVyTjHFakVoF5YZPpjmorOAkpxzgYJ6YzWxHb8BSevYE+ua8RxUHzb3PZuotPXQrSWpQEkADHGKsW0Qc5QgsvOGNWpFMpJIOc8EcD8qYIfJUAnHcc9a05al042sXJyastEaAYR2qhgHZVOMY49j3Ncvq0jvHIj8grgt0/Stm9uDEqgnlhkcYrB1GQSRogAJydwPp2Iro5KjRzxjrc58xrkLjcqjAx2rYtECoN6HceKbZ2CngcGtOKLd8pOQMYyMfhXNKMk7s6bJ7ohhslMmQDtGOAKtmAJIxXG0nA45A9z3qxHahlK4zxT0gEIKHke/NLlT02Emk97FRInXLZyMc+9Xrf92ASPrkYqNyS4zyOwqwZE2gccc8CuylZJ6kTaTb2QS3iZUxHawHUevqK5/Vr9IIy5XeYhjapIbBPJHrj86tahd+USRj6ZxXAeLPEfl28ixcPggEnNdeHXtHZanBOcVG/4mH408RBYJeFBG5cqckDsT714lrXiCdwE8xmYcFiefpXSeMdeaWIgn5mIX2A5z9TXnkt0sjsT0zjk5r36NP2auj5DHVruye5NJfyyMCXYDHPNNlunm2gMSRyCe1V4gCxboT1FSLHtwSMCt7Hj3ewm91YZPJ9O9PEgVu55zTXxkEAlSKYIyHBJJB5BPemLUsi4OScgHHenf2nOuNrkkDlj1qqcrnIyT0x2pVyCCw4J645xSK5pLqXl1y94Zp3ORjJPbtUcmqTzSKTKSB2z3qsflB4O09N3emoN4JGAc9QOlKyDnl3NK21CUtkvyOQM11/hzxZLbARls/MG4OCMdOetcG5Ea/KTn0zU9tIY1GD8zEcZwcetS4LojalXnTkpRZ9CeHtfF3tIkLFjwTgAe1draXQY5yoQjt6/X0r5+8HX5E8SuB+7bII7ivZ9JvVuUyWHUY7YP9K+fxVNQqbbn6Nl2JhXpXqpXOi3By20OzAZG08ADrVvRLZJ0diF4YKSeuD9aq2to0iHPCE/dz1HvU8RktnURrwTgjmvLc9bWsj3ZOPLyRHav4cDq0ykAHJJHJxjpXinjjTJLeXeUyQTkjivfZpZmiwUwrDGD3H9a8s+JtvIVYuoKAbRxyK9SjOM5KydvuPHrU5whKe54nMzeZ8wwADnaeKqSgB/lAYdevWpL93hkORxnBBPWqjuS5+TGRkN617bij4epjHzOLLUQMrAuq4HJGeQPSrMV3IqhVJ2A4yTjFZnnNFIAe3X6CpHkQISAASckHOB+FPkuVDMZU7OKNeLUpY8suCCNvzAEc037cSxDnKkcCswzYhXeQQ2CNoxSm5RiSCBnoSOtS1FdDu/tuq1y3/EkmtopOcc4POeRUJ0+JQSTkYyCB3oEonUHJXaeQwxmledSCAec889au1tjjni6FR3qQ/EnsPKt1VySQF5BUdfoa111KF4xgAMD0244rCmfdGgCEqTzikkfCEAnr69KycXe9j0MNm7wqtS/I6IaggGBIqgDOSM1l39w8ozG+QT1U4/GqEZYxsSQcemTTJZCwZSWy3OB6UKn1OitntetBxezIpNPkMm8jeOwz0otNOZ8kkfN75BqYSMhG5hzgHjnHYZp0kuxyEPGOD0zWtpNaHhJ0otTkmzTtLAwhDjY5Xkk9RVuS18sDfg8fw81iHUp42R/PckgKQ2Dgen0qx/bbgElw5x0YfpWDpSZ9Zhs6wlOPK4WK+o3YicInQdeazXmBKsWGD14qWaWK4diSUY8/KM01YlkjXBBHvWySitT5rGY14mq2np0GLvmkCocjOBXd+HNIK26PKCSRnGO3rXP+HtMMt0M4OCDnHavRbeEInCrGOwz1rmnKU9FsfdcKZbz82Jqa+QyOAKpIOB1IUdfwqdNkcgk4DcjnA6ioJZxbITuOT1XisLUvEKRKcsFPYH8qIwb3P0nEYilhY3lp9xb1jVYrOyYZGAece/pXmWpXslxOWUkjqQau6zq7375BPuRx+lZyw5IByCeldsfdR+L5/m88wqclN+6iTTDG10hlJCsQM46V6jpFtbCIeWQwAHI7+9eXPF5ZwDkZ4ra0fWp9MIG9mU9Qxzj2rnnFzd0Ph3NKWXVrYiOj6npojTyw7YG3oP8ayNTkU9MfQdq5678XFosjhs9ulW9F1e1vE3TuVkJ4G3IPsayqc0Vqj9RWe4DEy9hSqasnXT2n5wNvXpmq9/4eWaM5QN+H611CyoWyQEXPIWqep3SRxlQRjqKyUG1c9CrgMLKi/aao88vdIW2kBXIB6g1Z0vQzKASc8fWr10ftdxtX5snA5ro9K05I4GzneuOQQaHUqLQ+CoZLhquK9yNkc6mjCNiWXOOmRmnLpQm3JhSD7Yx7V1clkrZ4+Ygc1JbaWkJYMQMDcCKnnmndH1S4ew71lFHDz+G8kqpC8FsuCOnYdapnRJ0jjPlHaRnJ7DvXfSxQgHPIFZcwWb5Y1J5wCOK1jVmt0eNjOF8Je6dvJHD3FlODghgAMDNMj02TaflOcdcZruJrDapMmC7DgnsKpAyKDGfmUdAOxqo4hyPnq3DEKcruTOTEX2dhvXIHrTDKC5YqCpPOOP0rpp9GN7kYxnqVHb8axLzS2tpSqBmC8Ekda3jNS6nzeOyqvhNVG8e5EsQJHOBjkHtRFqElnNiJypU5DD+dRmORsggjHt0qJ1KEYBJ+naqsmeNzSp7KxI0kksxZnHqc96s2d40RyhI9SKhhXAYkc/SnM5jUkrxxgAdTTautjalVqKXOnqeg+GNSF3EE3gSYAO49fataZwoJb72Mc15jp2ovZSZQEEHIrobPxILhts5IPY56/jXFOLpa7n65kvENGrSVCu/f8APqb5mSXKkdQQSeePSuS1zREhcvbqVjPO1vWumV1MAkcnDDKn15qheXCyQlSwIOePQ00npI9PNKFHG0XGpZvpscGxbcQTwtS2l69tuIIAI5rRfQmuZyyA4J5GatP4cRbYjcFkAGFPU/jWzqwa5ZM/J4ZTjYVHOircvUgg10uuHAwOgGcZPergKXEeeo7nHFc/LA9v8rDaw6AEHFXNJuSkjI43kjG454+lU48qujuweZ1ef2OK16ai6lYLGm+Loeo9feqljcGObyywwePxroZbfchGCoI5FcvLAYbrAOBnPT3ohrHUxzPD/VqscRRVrvpsad/DlAUGSB1IqvZXIinTeA4LAMD3HoanmmP2cZJJI456Vlsu1AGBJxnPr+FXCOmpyY2vyzjOOr6noAu45NgUB0wBlRjA+lOYeYTyQccH+h9KwvDV0txJ5BcKQMjccDH1rTuLjy0dwDs6dcDHrXO4vmPusvxUJ4VSUiHUdQSFHUk7gMcHqPpXGX90ZZQeSAc7cdat6nfNPMwBGAePpWeSDxwCehrsirLzPgs5x7xNT2cXohufMIJ4Het3Q9NE8gI6A59M1Q0u0NxOECEgnJPbFdtpenpEQANigAkqMn3rKcm3yo0yXLJ4moq0l7qJbaJsLHuKnrkLnH41YnbDYfJfABJ746UsYKZGAWY9fSobqRYUOMFsZ+XJx/8AXrmdtkz9WhBQhfZFDUJFVCRJgjsT1rj9QvGmcjIGe1XNV1QuxiAOR0561hGRjIcgdevpXVSVlc/K88zFVp+yp7IXBGUB+YEZOK19H0wTOCwJAx1NVbO1N1LkZyCORXYaXbCGLjGc9xilUlK1kcGWYGWKqptXiOitlVgpO1TxjBwKlkgRdpXO4dWJyD+FWiGZMEkLnJx/KqtxHggnnHU56elZRUvtH6p7KGHpqSVkire3bQJtyOMkeg9/rXH6jOZZexyc1pa1f7pNo4wcY9TWEWBY44OeRXTBW1PzXOseq8/ZwewMcLgAn0ArQ0y2DMpJPvxVaFPNkUEZJPaugsLNYhjAIzznsfSpqVOXSx5mXYZ4isnLZF2OMeX8owBwT0wfSnALG3zElh0J5/WmmEtkBuQexpsjLBESwyScYzn9azS5ttT79Q9nH4bJFbUJAiFgcY6nNc48xmZiTkY61d1W9DkRuxVcEcD8qyWYJt5BGOorWEeTXqfC5piFUqcsHoh8I3DHBPTmtKytASCBjA7VTs7YXAzjB6jiujtbcrCNpwxHXFEpW0MsFhXVkpNXRD5Tb0UHcT/EB096m3PGyck4z3PH4VMsmxTtwSTgluNuOuB71C+2NGfIB5yc9alSvokfVxpKmrwdkZ+rziVNpB6ZJxWKJQcAZIHt1qzqF2ZH2g5XPHaqSjDHB6dq2irI+MxlaVWte9y5bzAsAw49AcYpbhXhwcEhqS1gLyDILA9eOlarKDEAwGO3HSk2jSjSnWjduyMQAykgghR2qJ7Yg8Y9xitAqscp4O3PHFPMaFS4I3MRg46UJmDw7vqzFmQowXYQcc5pIydwHI7jBrSuowyZABNZpULySc544qzjlHkdi7a3nlvtc4XtWrDMXHJPXIHp7iud/jyQcDoatQ3xRuQcA4AFS1c7cLipUXa+hu+blyGOcjk4qC+tElXcABimLMZFBUgnuBT8Fsg8AdcVkuZHuyq060HF63MV4/KOCM+hJqNAUfGQQe1bUtmkkZBOM+lY09s0UmCcnvxWy1PnK1CVJ36Fu1u3gYAY2D1rQRzIOCCp7471ggngDnPJwK0dNl3DDMMDnii2tzbC1pRko9C1cfOQMBR6AVl3cBif1HrWxKu7BB+QcHIzVS8j+QgEueuccUle50Ypc92zNgDOexAGeTV6DDAZGdo4xWdEDvJPAzzirsUwTsWz60M8ym0nqLPFkMcYqkrGF96kkjv7VpSr8gIHB7VRlX5gQAB9MU0VUik7ocLgSN2zimO6l+oBHc1EqMGyOnv2qZYgyfP1x1pmN2WYLgOuCSSBgYp0jABcnIzzmqalVOBxxjPrUigEdzk8ilYrndrDt4GRnCg5BpxYr34PSkKDoePeh0yvHzEd8UhEcvzOOAF9PWmuqowYZ47VIRhRnHPt0pNo3EsenQCncViOQnIySPTmlK8YPWl3nIABIB/iprAkEnOfr2oCw0nGRimtgHpz6+tK7PnOSMe9NyZW7Aj2piDcAvBIHTpUiABevH16Uxdisc59xQGK8gd+BmgCR2IUDHbg+tRow3ehPWnsMnPJHTmmggcZ4PtSAeTwSSMUisFPy856+1IzDgDvR8oPC/jQA5Ey2eM0nlgHBJJ757UvAwCeD6dqcWGCF5JOeaVwEYMqkjjjnnNITvQY7cEilYMY8E4/nTUG8HBxxyRTuAxsBeDk+hpI1UJ0Ial4BBGSB1NPV1b60wGYGMjJI7elCkZAI5I6j1pfuScYOeuKaUPUcnOKAHbwOpwfenCUMwAyeOhpEA5D8+lN8tyQVwBnpQBOcsRg0I5XIwOvQVFycgjI+tPXAwOenOKB3Jc5wOffipQQF2k4J6ZFMTEQySCG9e1NaBpGDhjgH86Bj3UIcYyfaq82N2FOAO2KsHqTwcdfaq7qGbIPXpQJkfygE03cRznnHpUgXr3PtUL4JyOO3NIQqkA9cGhowgznJIpg55zTge5NMCRVJAOR0ppYs+GPToRTi44xk4HAzTUXd0HA6EUAKgIOD/KpACrEZBx6VGSQMEEIO1DkAAjOfSgBOC55OR2FODkEkdfpSeYOQMUxDgHFAEu5vTr2pSuxTk5PXAqPcd2eSCM0/wA3ceh59aAE3ZIwSB/KgAq5x8xHUk00r8wA5Jpy/u2+bp7UASROPPwamKFXYk/L2xVcOoJIHP8AOrKEyIM55HQ0DQzcGGBn2yKTywc8g4OfpTjgHHAOe4pudhJzkngUrlCoFHYk56VKFCgsDzjpVcDLgknPoKn2DBIIzj0pgrsBkgE8Y68U8K2PUdyeKYZSU2EZJ/WpBKzLsII78ikC1E83cwAyccgY71IQowV4PfjvSKnlgEHk8dKBvbgevQ9qTKV0PSQq+H5PYZ7U51KHepIP+eKjV+x/PHSrJlIB43DI4Iqdi46oWJixBYYz1APSnrneRwABnJ6VG0gjUFR8x/lRHI7deN3v1qGuxsnd2uYyxttORgZzmleMkDJPJzkd6ldiVA4AqIq3YncB1FbnDsIhMee4zzTpEPAxgEZz7UxW3EADBzySacq7ixyQfc0CG7G2DA3EmpIs4JPJH60zcUAGck9c9qVZQpwwwfWgB/mIT7Z5FOIAGQQF64I61AF3OQOAec1IDjA659TQMcCChycHHGfWo1iypYHkGpXRdoGecZIqOMEc54JoAVHBJAOfXNKVbOSePpTQpDE4GSetPBLZDE4HSgCN0XO4nj1pA6uvTkdDSyRlsYGR6+lJ5e3AzzjOBQBGyktnOOakjJDE5z9BQAQG447c0kZ+bjJPpnpQKw9gQMkgUgQ9GbjOaDJtO0gkHqPWiUbmAHAxQA6IfeJUHPQZpXUttIOPUU0naCTzn0pNxKlsED09aBLUfIigkE4I65pEOxTgEjvTUcu/Q4AwQakchgcEg+g7UFDo8EY6epP8qHILYHG31qugYkHGalwWYLzuHpQBJJGGOCOcZyDTCMZXJx2JpQxUsCS2TxgdDSlSYySMEdCRQS9WMVcZ5+nP51MpGzcMjA61CZCuAAMHjpTgDg91oHYmKmRQS3BAIz6UzaN+ADgHk+lNjJ3AZ5J6ZqQMzEgEDHYUxXI5MiQIM7ARzinkAYwQ+T19KGU45HT2qIyGN8ZHBxgUigd2Y5O1RjOBSq5YAAZOM1LIBg44NRhmycDtTsK4OzkjA4HrVlAzoMkA+g7UxUIyTy3XjtQJGJJ4UCiwXB4gcA+vXNQyEBsDqD1qRX8wknBAPBA6U1VJbOMimMcoHl5xkjpmnxt5URII34wD7UuCoAAGB3zUZIJwR1FQA9EZlBLBvaq8y/PjBAHUY6GrIwAAjZI68d6ZJnZg9O5NVcnUr5LcEBcD060bDnjGMdzVhoAq53YGOPeoUbc5BGcdxRYdySIh1IJJJORTjHsUqDgnnNNK5jyD39aRC7EsexxnFITGrGF4JJbPQmmM3IGASPUVaCBgSOPbNV5YuABkqe47UDHIodOmPxpirggZyTz64p8iHYB0B70IoyCWA45GOtXqAzcAp5yQe9Mk+fkcDHPPWh1AdiBgeuKbzjrknpzioBEfJJB6n2pQAqHJ2nHY5pArA5OM+uelNKFs8559aBjivAwAeOtMClWGRjuaXJQe/pTlU4Bbn0oAZ0znv6U4AjGDxQ2GUEYHOOaYMk8nj60AOY/MAD9cCkMjAEA8H9aXgIOOT3oAJBPegCzb8qBjdzwKs5GSWAzjHIrPjZl6HA9atx4cEnofWlYpFmFRIxIUZAyQKltwZFJYAAcjAqJUPAjBxjqBV+3iKE7iABgYI5NK1ty3OwRxBk3Zz7Zp0syqoXPUZNLcqSAOAM8YGM1F5nTCgtjB46U15GLZKjZAAI6c5qZNpO5eSpyRiqqozEkEAL1p6I+SV6Hpkdaa8wv3HEAMXJxk8jtzTvLUE4dsYzggfl9KIkdSdw5PHAzilljZsOASAORT5RaCYPJK4GOQD1/CpEnAOCQRxjikht5J2xjB9TyBVn+xpfIVtwALEAYOR6HPSq5JEuTWxE8+QNpzg5GDwKj86RmBIBxnGauQ6RJMpwh3ghdq5OTTrvSLjTbYGeKVCx/5aqVyD0Az1pWt0FzdWRz3huLdVdxhScIc8E8Ej0qkco6kcquBj0p7KzMcAgZz/wDWoMJkwMMB2Oc4qLFadWXriYMkTkk7V24x70iSRICcZDDBBquYJM7QSw4PByCKa6MG+VwT904PBPanuW5wWxejnjhRwGwSNoZh0P4flVYNjAyoJ/h9ffNV5FmiBDZBHBVuMH/GmmCQAHccYGO9DQubsTSLuIJHbOOn05qZCiAnALDkZqNFkYkFQemCR09qf5L7CSCzntU8twbSIJjmEEY+9yoHY0AbkBOQMcCjLoAhPJ6qOTQx4BQ59vUetHI9xJxYsaoeMkFu3rj+QpwjBAAACjrjtSOx54+QDBxzzQXIUhQSQdpwMc07FKSGTwudpAIIweKeqIwDEEkHI5pVlYlgSQNuCpPftTYA5GSOBzip5bvQV9QO13YkHbn7o4xSxlECMoOQMfNzQXXfgADqTk9ak80LtVgSKuzRV9NDrvhzr8mla/FIuUUjYSSMAHv9a+ioPEDXEcQ34XbxgjJB55Ir5KMzW4JiPOQQQeRXqHhjx6qJEZyAUIyshABHQDNYYhuSSsfY5RiYOn7Ko9V3PcotRhtwXyC+Mk56/wD1q8++IHiKLKl5QGAYrzj68f1rC1Px/HbWzqJAAV2hSeevHPtXl3ijxpPqrmNCcHgkgEV5MqLm7anqYqvSo023LUyPEeqnVNQJU5TJJb196r24ydpI+U8kVVis5ZZByDuOOB0rQSyaA4JJPqP8K9eEOWNkj4CpVdSfOz0r4MWxbxDLEhXeYmdYwOTngkn0HXP0r3fScoojJHfknqe3PTFeGfB51h1hwCPMMe0AnBYHg89hXs0O6LchBDK2CCehrjrJx0tdn1GCl+6SWp0iSYO0g/gcVdtpvUnHXA4rlxqLLIBkmtGCaeVAwHyLgE8CvPly8t3pbyPaUNOZnURTgR5B7d+a5/W7kBWLnCng4GSBVy3kZEOSMVk66zSqTGRwOc4rinyNXsKVr+8eBfE8O0ZGQQNxDYGSD2rxUqVd26nPevdviIjsk6nZsA4DHDA9wR3rwp4SNxGRIvIAOc17eC5eT3T5fNafLNS8hbbLbTgZHTjGK19GkltL2N49xdWUgkDg54qCwtVdckEcc555q+F8uQMoxgg5/pXp2urM8SF4yUj6t8Eakmq2MNyfmLqrM7tgk+3rXo+njKZHbnjtXgHwT1czae8M/wDywk3Ikg5bOOB7A8ete3WF5mIEZUnggjBHtivFrKNKfL3PvKNeFaKsuhtNcKpycfUCrsNzgAhgGP8AeFYKueSzEk9yamiuFLKSeV6HNcbkk9ep1RST1RZvm+VyT09TXF68RkMCTzkAdq6y6kSRSG4BBIyODXHa5IVdQjgYzuBGc/T0rlqKN/eVzSzlO/U5HxSyyaTKHcA4yB3Ir5g11EGqzJCQQzEqwOc19La4A0EoAVQ2cnGMV8z6y27WLoHMZEhIGO3Yj69a9LAcjm2tzw84dqShawun7lKsAM56GvePgxqAitWjI34beVzw3bnvjntXg0CchuR3DDv716h8ILsQapMpyC0QAGMg/NnI/M+v0716deMZU2jxMsssQkfSIl82M5OQAG+nvTGKsiSBiVYBl4GHz/T6VXtLhBbpuyB0AY9u3PrViWaM/czgdAT0r5msow9T7yNLWyK8rgMABkA4OD0qMykRnKkAdPeomuh5jgjk8ihZA0Z3AY64PeufnVtVqdMqVo6IwNXaSZmcJsQAng9D/ia8H+LFwWniieQZ3BgF5+hz0Fe86qxHmFstu6ZPQdq+fvisuNbhUDCGMkjPOc9fau3A2dRaWPmsyco0nys5S1cW+G3FgQc59RWpHeYUFQQp6qDnB9DWLaQliScHIwM1dWFxg8jjsK+r53HY+HNhbzcVJOQBkgnqaX+1WVHRUA34BfnkDtVCJCGAIyCOhpkqSHcSAgPC8557U/aInnWxdbVCMqCA/BBzkEd/x/lSHVZARsJXjrVVIS4diQQONuOc1E6SAYwMZxwP60Xuh2WxfXUmRAM7xnls5IFPh1VlXIyCAcD0rNjj2gAfKMnOaGJjwcE7hwMdDQnYOVW3L/8AarO5bgNnuM4qNtYlDjBYAcnB79iPTiqRDbywBIyKeuWJUHBPQE45p87sRaXVl2XVnMZEZwxIJzyPc09dUfILsxYg9e9UGgKueCOhySOaBu3FSOvTmhTTNI67l46w4cfM2P7o6U+XW7logHlLKpyoPY+1ZQUkgBWOQT9KeT5mMoVI5GecVqqgNR6m5pfia50x0eKWQNg5ZSM8jofaodR117qTJCOFBwduCSfX1+tYsi7lxub6A4pTCwXcCwPoTmhVJp6Mn3TZsPEMtq5cDORggsQCPp0NOm8UXUtwGBiijzkqAefxrE8ttoPOaWKEykn5UAGdxPWtViJJ7i1bNiXxHcvvcXEpyc4LYAHbGMcf4VAdWmePHmEg8kA4B96zEtmDEhiMc9aYyEMcMckYIx1FH1uouoKKvexpvqMrgENkqMbi2CMfrSprM0rhzPICRjaHO2s6OMBSclWGQSB1H1qJenAIIOBxR9ZqdJE2Rty6vMkaAzOSpJBFIniC4YoHlc4bOA5AIrJiRicFt+Rxmm7CoYgZC9TnpVPGVXvIOWKOiXxM/nNndGueAuScdsmlXxDKjZWdmA6ZY8HNc/uLRgrg56nPBpEjfOTjB4yT0NCxtRLlTC6asdCfFV3LM6vMXQjnPHPf8Kk/4TO+tViSC5mUkYIRuD/gK5p4XRnV1PBwQfWkdiwIbJyuMYxxWyx1XTUhwT0Owt/iFrlvkxald2jMoik8mdgXQdFc/wAQ9jV+7+KWu3sPk3+r3F7GBgRzsCqj2GM15+jufuE+mSe1OjLqx8w5IJHHf3pSxtSel/wJUH8KOquPEQvITIZGO7GVDEYAqjJqjT5/fSRL2O7JHvWJ5o2se3YDtTGL5CHjPoc4rnlXct9TT2fVs1/tYWEqZWIKkEdd3PQ/zqM3LJs3SZHQtnrWZGSvyuSxUZBxT977RkfKTkZ/nWPtWaRjHuXGn2SZErAHvnOaikvmeQKSynOQwOCCOlUz++56YPfsfWiRtpXIGR0wM1LqNh6IuyTMUBJYnOeTike53sCXycdaqZcsQx4A4GetNVDGueQewJ6UKSBXWhLJc8kAn3IGcUpmLAAAnBySCQT6AioskqBgEkjBoD4V88FSM1ElfcfMl1LUGpD5QUyQO4IGfrU32xSyE8dioGf1rN84s2wkbQcgAY5PWiVs7iAQc4Iz0qVFW2LVTS5fEyyOAX+nNNEwV8k8g9Koof3JOMv6GkUOGBYghjwCe/8ASpdO+wc7ZqpOkp5wCKlMkfGCCD82QayHRxIV6KBwVPU06OR138bRnAz2oVOxXOayvEpO5gSBk9utIksTR8EZPODWQ+QGcHO4jqOAT0+lKxKDCOQcdcdKq3kX7S62NXHKqmByWxnrVj5hGQHGfSsRJ2LNwc9gR0pGuWcE5IJFHKCqW6GyssY++BIF4Ctnn8qiVwwJBwR+n4VktO4UkEk9h2pGvXAAJYk9Knke4/bRW6No4lKktg9SccH6UiqquSzBlBPQY4rKF45GBySOMGhbySNycZJAX3NHI2tw9ouxfa2+zqERsDHHOaVIvMCs/BHXBrNku5A+cttzyeKle+LDCDAzkjjr60owcXa4udXNCS3IB2IDkZ4GcYpm4eWpGCT2Heqi6kyogcYYHjBOTmnSagVYEhTkYAAx0705Rl0E2ty2FYKpcsQQcEcY9qYAWbBBIJyc88duaqTaieADkE859KPt+2MIMnPU56fhUPmuL2ivqX2cbiGJHAG4/wAqQowIwxxjOFOKpJqIdtjjbkcHPp7VM18gBA5IHAz3qlFmikmT/O/CknJ7jtTPMGDlSOcDA6+9QR3pC7mGCOoAzTRf/N8wUDPYdfY0NNbFXVtyVhtbI+dAMnORkelI9vlRgFh6k5ppu0HQg+hPY0RaorMFZV3k5x7+tPl8ibx36k0ULwqByN3zc+tJITySMt6etH24eZl1JTGcn19KYdQtyxIQoM8qwwPapUW0VzRta4kX71kIOADk45x7ipPJHYnHqaYt0gjcx5OB2PrR9uXjIGfeosiVOC0Q9Ygpz2POfepERZCOc1XbUAu0/MD22imyXqoDgkegPpVONzSMlbcstEitnAXJ7UIwV2O9WPYDtWa1/u5ABdhjJGcVJLdbxuOAAMZAxWijGKJUkncts65JLAEdPelhUTYAycnp71nSyjcCDz2HpXTeANMOqaujYzFFkspHBNc1X3IuT6Hbh6bxFVU+56X8PtFNpZRoqMruTKxHQ45/L/CvTLW5kZURgxPGDnqKxNEtltoRsGEAwNp4Oa6G0jM0ibSqAHuM18y5u7b6/efpNKnKlBUje0UKwLAKhBxt7578V1enZQg4AbHBx1rkbWFUmEhAEhAUsq4z+HpXTWO4EMXGAckZyCKyUFzc0VYVSlHc2SREhx354rMnnDQh952noTxU1zcHBKnAA4INYOoXu0EbscV1xjyb3uzkko7ozdf1EFCoZVwSwAAGCep+teA/FzxVJY2TRBw0rElWyASM+3pmvTPFmtGFJAGbaqFsk8H1xXy1448RHW9WnkD5QHaEIx06kV6GHouc+aaPMxtdYej2bOZluHubhix5YknPeup8K6UPPjfLEngDGa5aJPtDADIJIwQOleteCdLDxKTlSQACvbv+tenX0ptRPj8JH2lVN6nd+EtNOwjI3qBwDjGelejaXaeXZBJSplB4I7k+vpWP4X00sgIzEMAksPvflXXWsYiwgXhjgkd/rXx8o88+Zas/QKbg7JDrazESZHOeTz0q8IgcY5BGQRT47fK8IxHr2HtU8MJ3hAp3YJwAeg61GjfKkaxmpz1IY0cN0IAI+YevYUTWpVCG4x6HNaRh2IuB0HNVp3AhIYADHH+NXCnKGnQJSa0RzWoTsuQAMA4BJA56AfrWaYmlnwcqc4LZzV+7+WYhSoJycYzmm2cW0lu5OeKbtfcE+pPa2YQ5AwavRQqpU4GcYNPgRjgIwUnhsjOR3rQhj2Z2gk+4wKmSjBe6DtfVkUMYLAFQSeme9Pks0UbAAinoAO9WI1cA4XGR1JzViFd5JkAz3AGOccH2qY/vN2xyvBc0vzMloTDHkgEHIAIB7def51jX9yIAxACgDJ74AroNRysZI6Y6Yrzzxbf/AGa3mIJLFSAFPQ+uK2jFyduhyqrGd+bqZvifxAIcZA3D5gyt37V454q8RTebKC2SCcsBgE/zq14r8SNMrHITDBdqn73HJrzbVdUe5baCQQeAeQa+nw+HhCOx81mGKjF8kSreXsl1I+ehJqgVAJAIKjqT609pCXJxjPXikaEMN+SB3wa7kkkfMyd3cQRMSBkANkg57UPI5IBO4AdM1Kyhhg4C44xTY48tzzjgHHWqsTYAQE4znsD3poLOwIPB9R0q35bEYwABUZG1jGAcHsB0pWKsRsp6A8deB0pwUuoGTwfWpEQY5yTTokbk4GD0OKoVhoA2lSAxBzkjkVGMqQCCMjsKsMQOCRu9qYPnQkE5z0NSHoRt0JyMZwBmpYFIkySMenoaaByQMBvQinQggk9QTkg8UdCo3TNnTrqS2uU8ptoyMnPbvXrvhXVkbYAxIPQZ6ex968aVfLGY34I4Ndh4S1ZbaUkrzgDd3+orz8TSjUjbqfR5djvq0uWS0Z9DaNMCm1uD1xk9a6TT1hDEFFJJwQw6g8kfTNeW6J4iRsMz43DcS3/1q6u08QRQpkOHBGeDmvFUeWfK9UfaQqKo1ZnZTpBGmSQARwDXmnxFtUuoHdv3oJwGLdQOnHXAAA59K1Z/EqSREu2wDgAnHNcL448Tww2Eu0ln3Dgfyq4K0rUnoXiGlD3paI8f12zaG4dkwSCeSOD+FZoUcfMAQeSDjBq5ql89zI5VsA9R6H3rPRi2CBnIzx/OvoVF2SbPznFWlNyS0FaH98xJALHOByKSWNV4Kkt2bPQUBjuBx34BpJHLNk5BPQVWx5zUVqNSMs3XAB6EcU5xgAA4PbA7U5ZNgIAy+OQaFw77ScLgkn3HalzINLXIWOUIIJA6VEFcjcozgYxmrGHGRtzg44PSkiUMDkZ7YHFUrE2uJuJ6kAkcqKR8jOSPzpSAvIBIxyaJgu4EHk8lRVIaCNyikk4JGAKEnKpnAz65zk00xfIGzgHOATmhUMnHY0WDn0shx2ugycHBJ9qapHcZAB6U8R4jIIy2ep7Goo9xPIwT1GcA0cwc5IrR7TxuPvUaAtkbRgjuaeVEeeASfxpWQFmOeRnb2/ChBeRAsYjkGDng5I7Z7VG48vAD56ZA7e1WyGKYIGTxxSfZ9qhsEZwpJ70vMnmJ9J1aeGfEYycE4/pXU2nilZ4QCCkgOGJIOD6VxhLwMdnyseQw7H+lRBjCm9CC5PzjOM+9NRS1WjPYwObYvL5J0Z6duh02pa65Jwxz7/zrnp7qW5b7wJPY+lPSRbtAJCUJ6MK2tI0RXJdyrITgAc596wd1u7nvrF4rOqqgpW7kGl+HxdKC4JG3PHH5VHf+G5bOEyIMgMAdx5H4121harEuwDAGBzxg/WluQu142AODtBH8653Um9T66fDNKVFR2fc8xcvHIN+Qc4INLLMskXykgg8810+q+H1uSfL4YjOAO1YE+jSQHC5IPp3reNSPXQ+FxmS4zBytbmXdFLd1APQ85pY5zCwAOCe/t6U2aMwsUKnIHJxUJTbjqR15FbWTVj59xnSlqrNHbaZ4qPkxRzEEJ/F61X1PXN4IU8nPNciszb8AnB5GOc1bDnau7APpilyRPp4cRYv2HsHK/mXob+SIhvlB755rY0vxWbb5ZPmU9SK5dyyn5csMetI2QAynbxipcIPVnJQzrGYaSlCR6jYeIbTUPKQARux2gMcZP9Km1LV4oNyg/MvBHoa8r+1lFGHw4PB9Kf8A2zMwZTllHJYmpUEz7GlxrNU+WpDXujp5teaSbBGEzyc9K3NImglQspBPevPWlyMnnOOM1PaanPYbtshAPbPUVn7Jr4Wc2G4nlCtz1leJ2Ot3ccUhVTnbycfhWZaanDuG44ycAkda5+/1J5FOc5brg4qrDKdozkE+3elKhF+8ZYnieU6/NSSseqaWkXl7zgk8g+oqDVrG2wMoA4Oenes3wveeXafvGHXgZz+NTXl75swUgEE1hD3b2P0iGIp4jBwlNLX5laTSTOjS4XJz8oGKzJtPjYqDEAV6HmtyWR3VVjfYuMHHJJqW1sHmOGBxjO498VLqWZ5k8uo13yRh+Csc42kCRXdRsPJ4HWsO6jkjbDgjB7fzr0Z7dIMBju+tUdX0FL1A0QCO2AB0FbU63RngZnwxF03PD/Et13OBIZQSgzzzinGcxKuOW65q/daXLZzSxuhR0JUjnnFUCjyDIBJ+ldadz8yqUauGfvqzNSHXJhbojnhVwCf5UyK/Zp1ySc+tUeUQAjDHpxmmJKWkBIIx3x1pSpxauejTzXFLlTnsehaVGjxiQAAkEHIzwak1EQW8KnAAUdu9Y2mazBFAqZI459qbqWpx3cLJG4PsT1965YpJ6I/VIY+nLBqomnKxzupzeZeSOF3AnIxwM0aYDLIpCk5IyRziq0oZgQDznrVvSLk2smMkE9StdUvdR+XU26+M5qj5bs6B4CkTNktxxznHpXLTbpLwk8jOOK6eW7IVgWJOO/Fct5my7LMQWJ6VMbJXR9DnPs1GCuSXgIiUAnI5x1qSOMT2hORnGCMU69b7ZEMYGBnAGD+NU4JHgzn7g6jFON5KyPn6soUa6b1i0JFM1vKGC4K4yf6Ve1HVfMiUghCRyAarM0UoJyFPYDvUctoxQkAEDknHNarR67nK5VqMJexl7r7FLzFYtkjcehqW2hLyqmBuPHHaoUTdNnBwK6fQ9H3KHcE843H+VEmcWBws8ZWUI9S/pGl/ZkDDkkc44wa2kdogBxinW8Qt/nYHGMY69acwzk5IHYgdK4OVp3P2vB4SOEpKMPyF3FMnIBxnFc5rerJGuBwx6EHrV7Vbn7JGHL8HgBSDj8K4vULnzpCWPXoTW9PmT5rHzef5pKhH2VN6srzbp5CzknJyGPFNij3sEwSSexpACygAHBOM5rV0vTg8oYAHB610SlZXZ+Z0aM8ZV5Yq7ZpaLphiUPg9ORjGK3xFuAxlcYO7PeordSkYRFLc84OePep2mEak8FQcfQ1xe9Jn63l2EpYSlGL3sAJjQg5J9+lZWqXQt92cjjGDxg+lSXesIsDk4B7YNcreX/2pz85x6ZrWlHXVnn5vmdChSdOlK7Kl1K9xKXxgg5Bz0qFYScEHnqcVZjgeRSFGc9APWrVtpUplDMo2gevUV1XSPzJUquJnzKNyfTYPnDED/eIrd2lI1ycH1Peq0NnIo4RXQ9mJFPnaVVQFlOOhPauRrmZ95gKX1SleSJC+GIyvynk461Q1W8IToCM8YPSs+8vjGxZTnJ57VRlvTcqN7H0OO9aQjOOjPOxWbw5XThuyOWYSsQcknpk9aYtqzMCVbB6nHWpraFXfg5JIPNbtvEmAHABBH0xW3NY+bw+DqYyTaZSsItr4I6DgVqqzbQUGSe4PGKazRREEYHbile9jiBY4HHQ9qwkrs+uwmFWFjaciG4vgqkYw2etZN9qJk4ByR2xgHNF9dCQEjp/Os9UaRSSMEDvW6iktD57HY+rOThB6CovmvggbgMYxVqLTWYEkDd3B70WMDu2cc571uKAgAKYwB36mpk5JaHHhMJ7d3m7FC2t3gRd5xz37+1Qz3Ii3p0IPUVflCbDkg46AckfjVSWFJU24A4wW96zjq/ePVrUJUoctFmRJcHzM5Jzz1qW1nZ8qTg54NNurbyQQDxjH0qujAEnPI64re10fONzpz97c1Au1MDBGOM1Rmiw2SMg9DVu2YzIGwAO1Mu4WCDaeccYqVozecVON0Z/IJAGR+dNA6kDaB3qzFw4R+pPcU65gEfOM8dM1ocfI7XI7a7aLGNzDNbCOHAIGcjnB71zwDcFSRn9K0rO7EalSASMcmpZ1Yas4O19DQLFVyRz79qq3tuPKL8A471aaRWkO09SMZpLjmLaBuP1pLR3PUqxU4u7uYIiY7hkHPPFTQE25wCMHriidTEwAyM+naoTkODkkHr7VZ4DvFm5A5eDAJA9B61E7HOwg896hs5jtUE5OeMGrD5JBPDCstnseqqvtILXVGZNEY2fjv1FRpkYyeMd/Wrl5DkFyeg/OqYYdzx24rRHmTVpF+Ibo8kAkVBdErggZ/rRHcbSQGHX6USZdATyc8YotqaualGxW5LDeAB3FSsuVOOQBmoyh3Enmo2kKkAZ9x6UznTGPh2POPSp7c5XGcds1AWyD696RSQODQIuxNyQeRmnq4QkHoKqpLhQejexqdJPl5AJqbFLQc+1hgkDnOahZCGxnccZ4pzDhTgAg8A0hlIzxgjrTsIPm4B6dcU7IyOenrUZG4E5I9aaoIAA5HvRYLgSGJHHWmgKrYzg+1OcZOCOfamOgUEk5I7UxBuIXBxk+lOBV+pxjvTFzu47etOfggKc9+lADyoI++FHpTSBtIOMDoacD5nXBNRudpIJ+mKAEB2c9R1FPQEkkcg8nmhwCi4HA9KUZQHg+4FAAxD4wMHoMU4RlQGIGevFKME5Ix7ntSMDzwSBQUDcEEEnPY0BSFLHgZzQCM4OR6DNDMWyB0I5oJEflcAYz6VHjYME1Kqjbk5wBximkjaMkZz1oAajAcEcDvSNujBByQe9DZ3cnHPrTmYrgEZ560ANRCSDjI9KeNynKngdc084KkJkH16Uw79pHPHagBzEFcjn19qRHK4PGfemI2ASB1PQU/kYDLwevegCXIOSOT+dSGQooyMZ9KiEgQgDv6mpHYfLgZzxx2oKGktwMjnsaTG1CcAFeh9am2nZg9D3AqOQBQV4J9fSlYErEIkODxgnrmoigOCT17VI3C42nGO1LgeVxwaZJAccDvQACCCMU50IJzzTBljnOTQApO1vbHSlBAB6jND8qMcgntS56Dbz3HrQAqPwB2znJppUse5o2nnAzjqBT41ByDgHtQAFR3AAPekXAJwMjtRKQFAHTFKjnauABnigBhB3BRwAetSEEEDv9aa5HY59TTo2Ctk8+jHmgBFXa3PHFNds8EA+9PkYknJAHbFMBZCTgMPSgB8YII7j1qck4ABIHvUG8kEjg1PAuTycbh/FQAYHQdf7xPSmsNwJU5I696Voish3nj0B/WnDCqVUdepNBQ2M46jBqQEHtjn86iVMSAAkc5Jq0FG4nqc5+lTYE30GxjoCR1yMU9gexyMetRuQsmW+97cU9pAVJx83fPFOxcZWQ8MF5wBjvTtokJYcHGeOMmo8YjyOeegojZyzZJA6YqSk77j9pUgnHHI5p8L+YckHHbNIro3TIxxg09I2UbtwH1pXsUlr7ouBwMDI/iPf2qReYwMZA7VFGBK+Cc1Icx5IJG0/XipTNYye5jlxkd85/KlEwII7duKiWQkkc59MUhwRgnB7Adq2OAcF3E9vQ4pXyvygknPIoGVAQdaVlwST09TQMTcCvIyQfzoDeYTk4IHTrmhTuGM7gfQUhXYck/UGgBvIYgtwT604Dbg5JGOtN8zkgngdO+aeSX6D2IoAkjcPgAAketMZAOF555pjNs+Uc47jipGk3qFVc54JoEOBGBxk0kuYwGUdTSJEy/MCRgYIo3b2JPIxx70ANR2Yk9z2pWLAkdwOaeSqEYGB7CgYcZxk0CIg+QQeSKVcHBIP1odNvIHPfmlU7/lIxjue1A9BS4OCcZ9KaqHBOQTnv2qNl+c4IBAyfanBumCSTzQMcQdwBI4p64JIzkfypqjewznIHPvUoUIOMn6d6EIeNvl4J5HU4pjKFxnp2IpNuwZH5U1D5pOOv8qYxVYlgAMep9KlYkbSDjvnPWmIwTIJbpyPWkkYFQBkUhCrln549RTixQKp5Ocn3FQKMZJJyOgpVYucnmgG7AOpJ69akjc4HHHTJ7U3JjJLDOeKQvk8HAoBO45gRgr1zzzUsbbCCB83XFQgkgYIB7Yp4kwScAn6dKAAO0hPXryKHtg+TnkcnJp0rM/TAGOgNIq5QsQMcAjHegWo5duDheg5Jpu7HPU59O1P37UwCME9MUxWJYZxn2oDcV3KEjn5sZFI0gzgAsO49aSUFjgkjI6mkjAHOTuzjigY6N+gTOCeR3qRThcOCCQcHNROu2PIYc8Ef1o2uSCx3AdKAH7W3jkk44A70SuQSrLj1B6ilMoJzn7vSmOm8gZ3UDHCTy0JBJAOCKliBfBIJB6jPaoQTnaSeO3pUokeLIyTz0z1p3sSx8iCRSFU4Xkn1qq1uWUnIwTkZGKsmVlCYBQnnIqOafc3J5J9KROpFGp2jHbqKlVxEp7io2YLnPPH5UzO3JJ4wMY5zQUtSdZVLAbcE9TTp1KkYIx2wOlRRttJyOOoOKmVwcent2qk+4PQgDHGDk4PQUwMOVzznjmrDncpwAKqqSshyMnGPWhvzEgKlsYJwaaMZzkYHan7gpIB49KTCbjjqeSMVJS0ElG5flHXriokJR+ADxyBUyudxwBj3HaoCGLEjnmgBWGTkLkn1FJubnJyBS4KMecACmMSTx+goGIV+Y44GaCwJxj8qAMcHg460mOeDyB1oAQnnHUe1PBKrnrzSxkEcjkDrihTtPAyD7UAKDnBz+lWIXO3DYPPAqtKQeQcYPAFS2oG4g54460gNi1cx4DAbCQR+HvWjd30dysMaRJGF4yO59frWXbsHQcgAHHXvUzSLgKCMjHOKdh3uiySGcRk/Me4FTCOOPaBiTOSBnqP8KyjIVctnkHqKlS4DEkkhmGCRStchq5eklEagxhVbOCxHUelNmkaY7kBGzGSx/lVDzxjOSDj7tP8AtZWMKAM1dktUTy2NL7UFQSSEucgAj8qmimVhkjaOcj1rHNwZCBnHoKm+1qcqDgr2HerUmwsbUMqK5IA59qtxakkbJvBZMbgucBj6Hvj6VzKXRGcMw44FSI5YE7ioJ65zTUu5HI73Oqt9V+yPC8DMZwdwc/KAc9Pp71a8XeLF8SyQvcgs1uAoCjGcew681x4vCsZBJIx3PSoY7gphlIAxwwPNPnilZGbg0aojiyxRMAncQSR+lS2vkBCXGwDJK7c9fpWN9rLE7ySM5JBxU8dzvJCksOMetTdbpFqCe5u2ssLQgkAE9CRjHuBVyCe00iy2pGDctJvaVwCRk5GPQYx/OuYXUHt5cnBA6qwyKT7c9x8znIbp249KFPXUHTUjobfyp7iWUlAZGLEOoI568GrwtrYosuGBbIYhgQSO2B90Yrkft5RtqdhkZOM1KNUKuApAIGSQa09yRPsezOvs7PTriUpK0kYONzqQc+47D8av6fpGhTXD73uYskmMBhyR2YHt16Y7VxEV+ZeRkZGCCegrQi1ErIS772ChVPcD1qrw7Eum+jf3nUXPhLSo2gxeOXZS0rMASpzwMDnGPSp7f4e6Xcpv/tkcggERAAc9fX864251eaSSMh97gbQ+MYXOcZ70DVLlAcSEYOBz0qbQe7FCm4d/vO5j+E9mTDt1+xkEgO1ZSVJPPIOPw5q2PgRqM7KsGraQm5dxk+0gg+nXv7VwK6s5kUL8pxg4P5mr0fiWRSolWNAq7VIJLHHqfx/WtYU6cthtTf2rHVR/s+eI7q5WGK90iaZgWXbcAKcdsnvz2qRv2a/F+XV4rUouC3lS5x+IODWDF4zlUowuwgQcjJyPQZ7/AIVK/jm5lIBuZxlTwJWAJ9cA8CtVRoJ2v+BCVa/8T8CxffArxJpqDzIIM43MBKMgdiO5Pt7VS/4U94va2jkTRJnhZQ2/B2k5798fSg+M5kXMM7iIqPlDHgnr/wDrq9F8QL6xjHkX90eRmIyMQB9en1FYulC7VwcavSf4GHdfCjxRCC8ug30aseJBESh9gev6VXm8B67Zv5cmk3sSgcnymIPGcHGTyfbtXoFj8YNZs2EUWpzxY5BDcHPbg1u6b8dtWt5mSXUWdFB3bmJw3XBHUCtIYaD15jnk8VFrlkvuPGD4U1Uq/mWF6Ag+40LkHPocY/DrUUvhm8VsGwuTggEi3fgevT+dfRtr+0hfi2KyTRSpjC/6Ohx9MitXTf2hUdkN1Y6c8YwMSQA47dTnk/lW8Mv9o7835DlXxVNWck7+p8tHRrlE3C3mEYGc+Wf5daa2nyFVA3EgEsSrDkdumea+t3+N2kXUu06NpluW+UyQxgMVz6dDWtb/ABH8J3Owt4d0pyf4zES2fXB4Fbf2Y1qpHK8XjJfDBP7z5W+G1xJZ+JNOleLfEJP3qsSMp3GPwFe5b3Q7wTsJwGPP0Ga7keKvAF3dSrL4X0szeU2XMZLE46jrgD2x9RXmsUyoqIkpdFGFY9wDxXz2YUKmHeup9dkuNryXs6kFf9DSRpFmOTkA5zWvp85HGTj0rDjldmG09a1NKyxDgjBJOM9fWvCk7/F1+4/Q4+8rtG9HcBk5Oex4ziqd7HIEcFAS3Q1OFDAADBz1qC9IQAAgkEkE9ea41T5bpfgZKnGb1PK/GulqYZlZGLsOHP8AD7e5rwHU7UWN3JESpZTjj35r6f8AEMYvElXBIC53Z4Ht9TXz/wCM9NNrqIdkChmKg9cEV25e0qjgpXv0PCzWk3DmtsZViGFuSSOn3jVnaWiLOG3kYCqO/r7CvW/2XvgxH8bte1XSpLtrSW1hEsWxAcj+LIORwCOff2r6Pk/4J8wmCdF1m+jO0BUKoQx9ztyBX1/1Cukm4n53is0hhpckk/uPkT4catJpWr2xYk25YK6j1Pevouz1ZY1KCQOqk4IJ59DzWpcfsA6hpc0UsXiUq0ZBzJbs2PcDGPUcmsDxB4Yuvh74gk0G/YvNAoYyFcFwe4Ht/WvHx2GdKN2rM+syHN6GITo7Ppc3Ib2W5AI3AZAAP+c1ZzcHZiVtu75wT1UDgevXH5Vg2GpEAHgAdjW1bymUK5lUl85VRjFfO7auR99F2SRYkL4yWJA7E9Kx9RAmBdTkdCBzzWu+YsknOR37VlXERIIU4GSdo6ZrjqQSle7NeZtWUjldXshNC4cMqsCAMZ5/wr5/+ImiHTdSM+FKvgMVGcH/ADivpW5tMIQ2TuJJyTXlXxQ0M3WmysijAGSQRyw9uoGK7sOvZ1lJHhZhhpyg5SZ4/ECUA4x6eldh8NppLbxPb5YmMryCOCO49qwPDPh6/wDEd8llplnJe3LAuIoiNxUdSASAcZGea7fQPh34p03WYC/h/UYirZLfZyVC9ySMjp3r6SUXUi9D42li6OFxEPaSs7nvNncZgVcnaOQPQ1oeRI4AjwARyfT3rH0e3jkVCgOzAYZ5/Wu50uCF7cKBg8HP/wBevn/YT5+SUtz9OpSi4qcXe5gDSCIwScnuAKR7ESjnrgiuumtgFcLHnHTjr71zmsQy2sZmxggZPGce1OWGcFZG1RqSWupxGvMtrC0YboSpJ7Gvm34h3Xm+IpAMvglGJ4wR/Svp3xSi3mhQ3YdWJBDKgGQcnn8BXyl4okEuvXYQ8+Z8x65OBk1rg6K9prsfLZzaNFRvrcq2TqpwckEevStOykEdu6P+8YnhzxgenvWdaxAkYG5lHX1FaS28sMBeUBEUZyDnA78V7nKup8PJ2JCQiqGOSepGeaeoVgjFx3yPQVX2GSSNUlUkruXJ+8OwHb8KlFrK8eREyuuQQR3+lUkkrE+0iLLAqxK6OCzZJTGCD9abIEMeOTxyAf1pGjMcal/3e4ZUfX+tJCG8wop3PjJUA5FVyaXHzosrCuwFgoJ75z2/Sq8AYgFkwc8c9KWRJd5UoTjKnA6etJHv3kI4YAYKgZz+dZeze/QhSj3JFsyMNsAJJJA7j1xQkS+aCgBDHvgD86YJHRwEz15CjpSFymNiADqce/Wr5dNClOOxLJaSSbMlCG64+uAPamtp7qSrjBBwRnpihWl2kMSAeRilNwYwSSc44yalR7lOUUWEsX2AhCR14H5mq7QDzAGB3HPQUxbxyARJIpJwApIwKkju2YEF8gDGP61SirApJ6IRbb5lJXHOee9I1oI1xgkFtx56c0G8Z8jOSp4A9aI7iTe2cnHzBscj2/CpE5NEflmTAAzz1zjApPIAAOCCc4z3qRb9Y0JCjJyBgcZ9akW+RgMKqbTkgDv/APXpWfQSV9StHblzkkjHIYUr2asDIjiMLnrnB9aszXyGMsIwhGMyAYz7H8elKL0zEhwFjKhchckAdx6n60+Wb2HezsijDCXiGHEiZJVgcg+4p32cKoZzsAPPHJ/Cr66kI5hKI43UA4UqACPQgdfrUMlzFMVYQgAEknJ/TNVySQue2jRTVB5gIBIYAhlGMHvkdqJSBG+ELjoQp6Z71ovcozbVQ4x97AAA9PrTJDBgKi7ABgjOc+p+tS+bsJszo0525CkDp7etKoADYffz1HerqCJd5GSR1/8ArUnlKxZQp24JJUDit1GO44pIqocZB7dCetNMjEBAMgHGSM/rSLC4cFuOPz96mVAFzlRzwMckVm4+YnJ3tYg8v92AQQM9B2HrSKkfTzFB6HjkelWHURqMnIJ6+hqJo1V8gAEjrip5bvQamnsR5EYORgE44AOKfGqqwznI4ORSmEiMsCCQe9OSPaxJGRjI460lC2w0pdBkqD5cRNt+7uzkMfX2pfKd1wqsQMcjnFSCMhUfcCCCTnjntgdvpSfNlAuS5HOP5+wptj1vexDJCWIAjY4OCyjAA7c/nT/s4VM8HA45qURnJJPBPBHQ0xsF1VgCeoIB5H1objJWY9EtiJQGbGMDOenU06WPMZJIz6D0pVJDbThQDwMdfenMoZRgcH9aFZsWncrqjzLhQcY5K9qNixKd4yfXGePpU/lEICDwO1JIQ+4kHHfjp+FN3TsBBv2xjjCscjI704oHLMB9/GVA4zUioSoUE4zzwTgU4koMquAPlBI5PvSjruxKPcheEREOxwg+8ACT+FI1uHOcYOcrz0q1k7CT1x6U1PvjIBAGdrd6m77lpIqzQFlfJIOO3Y+tFxG7sGDKFABKgHJPerLJtkVscgbRnn/9dK9seSDgkc4GSKtIlrUqCMspOW46invbHYo+5yMknOc9KlaJo1ABJwehoVj5oBJK47jGDSsF9CKSBxwOnTcBmlMAUKCVUEgE471MflyCTjHO3mlB5XB3oQcZHQnvS0J5issGyXBJKDrgZqLDF9pXG1sg9z+NXhDubAbnHJqF4jEqkvkgjcWHU5/lWaZafWxFs8zGWXd/dA5FCJiTaeHHVT2qyRuAIAGOppAqh9wUAkYJ9a0UhuWvQrsm5cY5/vDv+Hao/JO04IUjnGetW0GCTjAzkUoQDIJ+br0pXC1+pWYGZAdoAI44qNrdyFYE7wcn/EVdW3QMTv3Z6cd/6U+OLHQjcegHH40J3FZJGYqYcgrgj1/nTlifZkDgjkk4+lXJYApDHG4n0p7MHYkgqeinOSPQ5pkudjPSFmOSAT0yBQlu4J34Bz93PIq3CAGKEEkDk89Kc+1WBDkqeNxPIHYZqboFNMppuIZcEkHHWkETN9/IAORjirSRKkgGSeD71M7jeu08jnGKPmUnfoVZQMAKMHuabHGUhLAAEHjI6mrHlmRiDyDkc0BAiEADeSOTzmqjdu1x3s7PQryBnAIco5OOmaYkbI5Mm5gOpUZIq8EDfe4AODuGOfWm7Nu/qSenak9CroqcRsQCc9QTTwC2d4BPYnk1OYUZgeWOM7sdPamlDvQcnAycHoO5x3pX7k3ImIKAcgnpVaYSbgQCATWhLAVGVIY+mahlEjZzwFUE561ajbqDV1qVdoYDIwc5yeoPpSuWIwB16hquRQ7mHAxntzUksaJwnLYyc88/0pfmXGKWtzOxISMBQAMc17h8M9FS00mA7QJGALDbyD7n8a8q0PTP7U1CKLcQpPJAB47nHevftFgSK3hSIBcKFJJxntn2rx8fNxhbqfVZJhFVm6kjpbcBotuQMAYAGM1uaPAy/Nj2NYGlI8m0YIAPG7vXWaXFKAAApPo1fOx5rXkj7yVKMVoa1tbBgSQPX0q1EEiT5TgHpimJIYsKBgKBk4zn2qKe4G0nGAPwppaa7HC5P7Ql9cNEiuu4r0Y5yCc8Vzl9fDy2ZmBwWP8A9bFGs6qUVELbUXoTzxz3781594y8ZxaVptxI0gBVTtUnBJPTn0rphCLcXB3Zzp8ivbY4f4t+MmRjYoSzv8wwxGB34FeHTp5jYBGB+PStnX9Wl1fU5LmQlywwCAePUYrO8nMgOQBjqTivp6K5I2Z8Hjq8a9R8uxJpMPmXCJsJGew/WvbPAljsYIwyDgoenPoa8y8MWHnXQ2RszEZIGTjHU17j4MsCFidVyxwcgdB6fWuPGS5Yv3jvy2lze8uh6FoVqgiBXIXHNdLDFlQAATVHS4T5IABwv6E/1rato8EcYJ45P6183zX0p7H1MEpa2sLAnlAqf4iOM1djXauN3B9O9NSLzCFIGRzmrsECAENjpW/lymk0olaWLaucnp92uc1e5VXMbAgMOSOn0rob1woIB4A4ri9cumDkBhkHBGe1TJ/za/Mnnd7lG5lCOATjnHNaFjAS24gAEdKxYpiZyGUGMjG0nOM10dkGkAH3BjllGSPw7msGpJptFJO/usuxxlduFByMnd29qvQxOQWwCewPFCohABwM8c96uw25J5OAP1q+S7uyk5W95kaQFwCc8HsaWXELYJbJOOmc1dEfkjBP3sEGqWpYDb85OMdaqFP3tWK6afM9DF1e6CQSgkoCOGU9B3GK8J8easUldonYHG1gTkHmvWPFOpCOBg2Qp4yO1fP3j/UAAdrqXOcgcZFenh6fNPdXPHxMlS0Wp5v4i1Ay3BXJAU52r2NYWG3MTknsas3YLSMxGCx6ZziqwZWbGMgDrjqa+jSdtT4io7zbHbN4Bxj1p2SkYUKS7HAUelKpOSQAD2AqVEL5PccZFIhbFUkjIwM55/wqVpBAiFOpGSCelSGILnA5HWhbcsQWAOP73ahMSuMGWj3DIz6d6eM/KW5YjqO1SlgigDrnnApuMjOOBwSRQ3bqVdCpGpYFjk9j6USBlBIJIB6g04FVQkHd64GMfjTBJvjPc9sU73Aa5UoCBjJyeOtRwER5z8xJPUUMDlQRjI/yKVlGAG5I6H0oJJCgIBGcg5zTkcMTkHuMCmruCHAPTkevtTFiIUDOFJ6E5qbopOxdjDE7M/MeMDtVy3mez2kMQc/nVKOQsyYLYXgHBGKc9wSQpBIHB5xWejZrGfLqjqdM8UTQDBJwPfrW1H8QpkAQKAc5J6/SuCMxQAKeSM5pPOcsm9gGHGRWfsYN3SPRpZlVpKydzt73x1cT4AKoVyGwDl/8APTrXNXWrz3RcTOHLHgYxxWe/wAsoQ5HHAPY+tMkADEA5I461apqmtEZ4jHVcQrTew8EMpfAPPFNCk4IAOOuR2pgcBcA5xycjoKf1GOcKMDHcH+dUve6HGpuX/DjQwMgOAxB5z296VSiysBySfvZ4qLaVY7euemKk345PGDg+x9KdkCkSFQoR2GCxP41FKuDlcj+lOaUbcNxjoaa0xZRjGMfiaNBy1HIfIxkkljgDGajmbaQ46g8DHT3oUCRe+SOjc5qTyV24II2jjPNO6M7O1kQxM7bi2V9OOtRAHoeAeoHcVcfB24B6ZPHSm7Q2CB83fj1o9DOxDkIyjOQBtAA4HeljHlNv7HuTTjEwJDHAHJ4ziopPlPfHbjGfwp6g9OghmeTLKxAJwV6Zq2GAAAUEtxuxnHvVMEdUPXvUm5gduSMU7AvQdIEUkYJIOOP51EzlSCfoGAxipCxEgLZweBk0zJwcZx2Gc8etF7ATRAlGyMkc81t2ulm60vzEZC6thhk7jkZz6YH9awQojGdxz6AdK6fSLa7n0WZxFKYYRuZlGMjpn6Zpx1ZM4LSzOZvVaDIID56sOOfUVnkEkkknjoTWvq7KpP8R7+1Y2CzEA5GO9UO4pY/KeOPXmuo8K6piRoJWwnGPxrk5PlIJLEY4BHerNlceS+QcH3qJx5o2PUy7FyweIjVXQ9GluByE596gd5Gxx17mudg8QNF/rBkYxx2961bbX7d0VTwe5P6V5k6ctz9loZ3g8S1F1LNl/Bl52kZ4wDnBpr2kYXkHPUEcc1MtwhiDLjb0P1qleXDv91woqOX+Y9ebpRhfcy7+ySQHIy35VnWmhG5m5B8sHkEVtxWLXByrde+M1tWlkIEXPQc+uD6/WqU5RVos+cnlNPHVOedPQ5+bwgHRfKLRnOAQBx6VmXXhy6snKOhbB64zivRI2C7QQRjvShEfjHHbPNbqo0r7nXV4WwdanZe4/I8qMcqtyhTBxhgeKhd1GSQSD0HpXpOoaTBImSg4PNcfrGlKCdnQHpg8Voqye6Picz4brYKPNTlzHPhvPIC444waurpN0sQdYyRnnjp7Vf8O6IZbldwwM8ZHWvSLHTookUvwQAAFX86UqvSAZLwvVzJOpWfKjyZ4JFILKQB1BBHSopCBl8Z46GvV9as7R7ERsiAKT8yrgkdhmuJt/DonvyyFimec9qPadWPH8L4nDTUKclK/wB5zjh5Bnbg9we9OR8bV6MDyMV3OseGES1V4VIKj5uOprjbtSnBGCpHJH6VtGXP1Pn8wyjFZY17dady3Y6o1mCGcnngk9PapZtbLkFTxnjnvWBK7MzY4J7Gp4oSu0nlR6HmjkjF3aJp5vi1SVGMtEdJZeITFsWRTknO70FbmneJYJXHmsVB9RXCKzMhJUgD0FSo8iMAQwIGRkdah00+h7eE4kxeGavK6PV5PKuYgY3U9OF/nVGdhbSKGHKkgZ6g1yGj+IJbYqu/KEfdB6mt6S9S42tuIyO/OKwnDuj9KweeYfMqalBWn1NGW3EoZpBuLcNu/iHofaso6PCG3ogU9lxwK6G3xLGgzwAOe1JNHswuCQCTgdjWDclsz2Z4LD4lXnFM881XT2tZXbb8rH04BrOMJjjBK/NnpXpV3ZQzphwv4isu40lBvAjV1B4zzgVvCtzLVnwOacKSdVzw8tOxw6EtkgEEHGTSgbQSCAOpx3ra1HTYrdFKKUBGSOnNZMigsCgyvfrXVF8y5kfnuJw1fBz5JjrVhna4EgJ53cYrWXSo2G9QcA9VrCjkfOQCpB4rf0e8VykcjhcDgEdfqaxnGSfMj3MoqwrVFRrx9Gxp095MENgfTrWLfW5SY5Ugj0Fd39mWSMkZz2xVK902N7cg8ue4H9azhU7n1OY5F7Wjak9d7nFrKyhifunpThKs6FQhJ6ZJp09sYpHV+OcYPamwP5D7x2IB5rr6XR+bP2tKfs6rFWBVYYVl47jgmrEEbR5EnKMMgk1dZFmiBI4xx7VnheTGQWIPDVmpc3U9aWGWH5Zxe460swZtxGADwcV0lrcCJVCjKj1OKp6fCDDhxuJ65HT3q6qRxqDv7dSM8Vi05PVH0+WUPYQc421+8tyaiu3OcnPOTxis+58QJHnBJ5xtB6D3qjqdytuhCkNkcEHg1zMk8pcnn61tCF0c+ZZ7PCvkp6s0tU1Rr12GCBms6OIyuqquffFRxSlWJbr3yMg1r6JGPNDuMAnH0rZvlVz4nnq5lXTm7thDoErxq/zZxkgCtmxsXhjRScEdSe5q+t4iYTIxjsKjbUoUO0nJGcY5xmuT2jkz73C5bhMJHn5veH/ZpMEktjr6fiKw9WnaEgK3bBIPftV6810QxHac56DNczNfPdSsCOvTnpW8I2exwZvjqUKShTm+YY10zjYSWGeajwJnwFweuKeli8oOMgDnNaFrpLZyQcAY+tW2lsfGUsNiMVK6joX9Hto4Yi7AE9wex9RWo8yGJXJBz0Xtj0rMZJY0CgFAMcjkiqMt49vIATxn65rnUbvzPtqVSGBpKLht1N0XqxAEcbRxtPftWJqOolk2L1HXFUbjUnkc4PAGMiqTCSY8ZIJ54raMLHjYzOeeLp0VuNZnkkIPzcdKBbysyDGErU0/TwQWPHGCfStOCyUq2QASAARz+NEqiTseTh8sq4n33oYsMLRHoeO/rVxnlYADg981qCyQKeQTxz6f/XqrfeVbIeQcdhUqfM7Jn0SwE8LTbc7IyZ7sxkhueeMdqrNdu/QjHqTTLqXzZCTjHbFQqjs4AGee9bWPjq2IqOTtLQch/ekYJA6AdjWrYWJkALDqOhNOs7ImJcjORkHHWtNVWFARg54x/wDWpNpqyZ6eCwTk/aVNh0aRW6EYz0A4qhf6ggAVCScdG7D6029kk28Bh6YNYs0jsSWHOefeiKa0Z243HqlH2VNfOxpw3m9ij4yOhFTAFXJ6Lj1rEhkKfX0NaVvceZGASQR3ocbK6Z5uHxrbtPULtEZGBGfxrHKqQCCSO+K22UMGwMZHQVm3UDJwM4z2pxaZhjISb5x1ncIilGJwOxFXGIYYAOPT2rHKtuyBgVcil8tRvyT65p8py0qttGi15CYIIBz1PpVS4Vkbk8Z4NW2nVgCpUAjGOtVbklgcE+4xzTSsXU5bXiU2YtxgcHgilwwIJ45pxUsMAjOalIMgI242jB4pnFa4kU7I4B6dsmtANzkA89eayJAS4ycD1rTgYBcE9B1xmpcUzqoTd+VsguUSSQkEg+hqjJGyMBmtsIOgGB6iqF1ERkjJIOOlC7Dq07aohhmMQ9D1JFXY5GmQFdxPc5rNIGep+tWLe4MKlSQQTwabMac3AvSL+6JPIB59qzLhNjkAjBq6k6MmB19c5qGeMkZIG4ngiktDSo+ZXKiqFYkZJ71PE+W2OcDtTJIGHzEEYppJd1KDtVHNsWbhAISRz2qmeTnOOMVNI7kBSePQ1HlNpOOvAoBu7IySxH+FOK/IM8UgB3ADnApfMOO/AwRigQxDtY5wc8c1IJNp45qJgWJbOfpSjBbnjFAE/m7hgHBJ64oROucknvUGSpB6DtT1c4AB6c9aAJY4+COg6nNNcEHIJA/lSxkg5Yge1MkYuDjlQetAxpbHU5J6mhmJwB0p4QbMk5FIAMgjOB70CG5Y4OMYBFJnnJ4pcFTmmMS3H5UAKshUYHUd6kAH3jknqM1CPlPNPR2z14HY0ATGXEYIAB7CmoS5AJPXg4qeziErkOB7ZFSNbeXMF6Buc+1AELZxgAnnkkUwSYPQ564qeZBDhQct65zVViSQBnJHOBQA4kSKSc57dqFDKu5gQMdPWlQ5OCdpPrQzEEhjx2oATzMAnBBPY1GTkggYHepVTgsRnjoaYzfMTjA9qADaCcgYNLgnPGMdaNwHHIOOablkwOp6igBYnBfDHIqUMd+OCOlRbgzEgZP0p/OAVznHIPagd7CFCzbc4NPZCi46nHNN5kYHIODxmlSQl8kc44oEKoGQTkGpEYAgAZPfmmo4Zufp0obbuyuQfQigaJtrMQSeCaJBsUBhtJ9uooE2AADgj9aQs/8AEcqDnFK5WhFu54A4HWoW7Edfep3AUnA61G56ZGB60E3GSbtgBHXrUGwgj/GpzICzAj5fWo3zgAcimIEIHB4980vIbOc8cYpnXtn2px+QAnnnBoAkD/IecH3FIrfP744ppbAIGPfNAk2dBk4oAVl7HBPcUHgAAEDPegEsSDkZ7CnLhTgjntQAnO33zQmWyDnGehpzY9/cA0BgV4P1oARlC4A5bPGKCCPvDP4UFjFg8H0I7UpkDHnnp1FADVyVycYzzSg7mAJwfb0ob5mx0AGDSuoByD0HpQBOGDIeoYHBFNZQMAkgk9qFIUDAyT70pcPk91ORQA9R8uMgt796eMqgXpg1XVgxUj5c9TmnsD5hweOnFItMlbYigOckihSGXAxnvSn5wQRxjgCkWMrkgEDHFFw87EiAgjPGPfrTkQrk5OSckmiMbQc8ginDLDHbjn0FSaxtawCIuS2cZPNPA3IATzzxjpTTgquByBzipVUg5x1PUUtilEgAIPT6YHOakDgcEHJP5U5gYnPHUc5pzOm3CD5uMnOaTaFy2MWN2yTjBGcCkKZO/GTjpSng4AI9eKjye3OT6dK1OYkxyCRg/wB0CnAiQAH16UvOBxkdyO1RqwBYkED2oAU9QOAR0xQe+RgnsDRtwCcnHXOKEHQkgkGgAMORwMHr9Kco2EHOPfrStIEAOOc0rAyY5wxHQDrQIR8MxUdT3FPULAOTg+9MHyEYPINM8wPlTknPFAW8xXyRnJ2Hpz0pN2eBwQO3FSqqMmCce1MVFwe5xzigB7jfHkYzTAxUEYAOPWk+ZcgEYx0xTwgKqW4A6mgPQdKPkwcEnkEUcc8DAAxTGkV3GW4FBXerYb5c8UC9SLHzEYB55IH6UhHJIBHpkVKCEUj1puTyMcdhQNMfHkLhjz1o68ngUpibaDuAwM8c5FM2kNnoDQBMrDA3EHPHShgqAkHg9QKY5KgYHGeR6VIoUx9Rj3FAJ2IyA2CuAQcAkU9e5BzximNhiApP1PSlG+NgQA2epFAxJwQAMEg9qVQSEO7AHt1p7OXAOMHOc9/pSP8ANIoJwO/FBISYcE8deg70mVx2x7jtSKig46AE5B705ivIAzjoMUDEjHoB7CiVQC2BwfSmiT5vlAANSbgAQVycZNAxisFAycknp7VIXDcA8E9KYiBgCSMn17VIEGeOoOeaAEZ+ABwM0kcR2k55zToSFYknPpnmnkbSDj5SOmelAiAkMemSDxxScbgCOvQ1LIiIMqdxI56VE3z7SBz3U0APGGyQQQOORUinI68EcA03y/3Z24J9KQAqShAB6HnpQKwOoDkL8w4/GpoVCDk4J6ZqGVRjCHgdT1qWDcmC/PoSKaFYay5Q49ckntimhtoBOCR39akds5HT17VGYyRhcZx0JoKsTQkvkkgADPNOMKynIwB1yKqsxXqcH2FSRP5rhATsbgj0ouFhRCMjnNG0BsEZHSpo4TGOTgjPFMki3AMOmaFqSkyF0xjpt96XcVUADGe+aJAG75JPAqHaVfBxgdPagZYXCKOSQ3XPagqDhjjpmgHcCACSe5oYdAwJPTgUWsCZWfgnaDhvTtQqFcNjHYt6VIwETAgYA7UM3bqMcYpDGnGM56nmmkBCQBkeppQ+Fzgc05vm4BA46kUwSsVZCC3TmkwBnpgcmpjEcc4GOhqGRNgxwKQxCwYdMHHU0gU4JHTNIv3c9OaVXPTPHpQAKMt1wM9qdkA989iKbgqc9s0Fd2SOBQAY2k45z3q7Au9egHqBVMpggAfXNXFBjUcZ47UCJ22AgKeT2pRLsUE9fr1owi8Hk4yB3zUWDkHng8UCJXIkBK569PWiPcGAKgHNGCvzAgHOcUCRmIOM+4oWgbhN8rH5TgcA+ppIpMEEjg07zCO4PPSmCMyNk8KDnANO9wsSyMNwI5P0pI8fMSck4Ax6UhlUEYwSO9CsAN2ME/pRcC1GwYDIGR15psk4jfA4+lQqpG1lOcdR60/IxlhknoaewwSckEMSM9e9PMmflAAAHBqAAhg27kjjFPLBnOByByOmaWoXHthQDjJJ9aRpN4ITIYehpBGWQYOw4yD701fkznO89cCi7J0sTLKNnJJI6jNODjdycDHHtVXr0OPWnb9nAOT3ouuo7lhpCWIAAA9aXer8HBx2zjNVSWmb5Tg9/ekB2SjI57mlpfQllwShQCGYEfw4qWK5IbJAOehNVGy2CuD39xTgDsLdDjk5qrsFoWjelnPJAJyMGj7YwX5GOWIJKnkVRVfLUMDksPlzzkVMMqg4wc96Y0WhOXcEkse5PcVPJduxwUC4HHHXHes8kIBwc+w6U1QEc+p+brTUmla5Xka1veBRhgB2Boa9Qgq5OCeR34rMSYOSDkAdx+lI5Al+Y8E9aOZ3uiHY1orpUB2oduckCnrqJJKKeOo3HtWR5wbKqSQPQEU4TghExtyeSKOZt3YJJbGwLoDlCSSN2R/OnRTja/LYOCcEAk9ufSsgyeSSQM59TUazjk7jjrg84rXntayHa51Bljf5gVLnHJPT8PSmPdNDICG5HBKnI5+lYK3L7SAeozknoRSQXIaPAcjvycc9zSVSd7oXJfU6QanPHHlJSiqc7iM4J9D606PVZViClyMnJIYjNc4l1sIKghWGWyc80rXbNnOSD3B6V0LETS3JcOp18Ov3KAGKVt5AByeMV3fgrWzqVs6SvukU8bu+evH06GvFhJJGokRwcnJAPQfSu0+HmteTrKgkZl+XcwDHA9vxrzcTUnUg09T1MtkqWIWtrntEcgiTDsSSRgkdB6Vo2l95cmFB25xyazo7Vpoi4BYAcjHQ9qm0yzMsuwMdxOPm4ANeDBO9uQ/RKco1IttvQ6YX6xgAkO2doZQQD71RvZHlkHUD1AzWxY+GJWgVym4DnA5/HNR31osUZzBKpztB2E5I/kPeh0ZrWxcZx2icxfWzPAxIIODwK8S+JVgCmY1ZvLIcsD29Pf8ACvoZrXzoW2HnGcE14/8AEix8uxuYs7JsEgKeAfX61lh4+zqqSWtzz8dSVSm7aaFj9lz4v/8ACnvHCazDA10JIHimiJwJFIAwfp1yOlfcek/t+eEpbQNPoF1BKo5Mcnm5+gyM1+W2k35tpEKuSQcccZI4/nW9/akoJV3YMD0zgqf6Gv0iGaxlBRqxu15n5nWo02mpJM/S5f24PBFyHFzYagi43bdoJPsVBJH514l8Z/ix4e+Kes6fqelQS2kkCvE32hQC6kdPXGfXpxXyDBqtxGAiSswBztZs4x1561paJ4ouIdStnZtwBwWHOM9/8+tefj69PE03yo3y7D0Y14zjC1j3eG6IACgEHvmtixnJxhMN3YdxXF6ZrCPGDkPnn5RXSWOpCYLgAHHc18Q7Q3ifqiUpJKKOnNyEj/eNkg8VWe4MrDygrDdhuenp+NZPnCZHJcn2z0zU2mRmOdVCEKTzg1yS527OOhry2jcnu4nfocjB3DH9a43xXpq3NpKWVSCD2ru9WKxRhSjsGGBt4x7k+lcprX7y1dQSARg470oVOR8qZz1oycPU8q+Buu23gH4xaPqF5lLUXfkzhVJ/dFlz9On8q/TNvF/w/jiKrrtlPEQw+zl8ZUjt6nmvyg8TSHSPFSSqWUn94SowMg4Az2/CtiHxnLLIS5YYy2Hy3JHUZyB9K/RMDi6UsMoTTPzDH4SlOtyz6H0quljT9b1O2gmW4t4p3aJlII8snIwfUA4IrsvC6maAEqVQsVJYelePfC7Uhrnh6GeWQFwreYxz97suPWvYfDE4ltY03HEbdOp57183OMVUdmfqGFkoYWMLp2XU6WWzRQM4JHQj+dYeu25jtpAoI3ZBwetb8t9FFGWbGR79TXLa9r0DW0mHUMqltpIyQPT1qJJTacmKLlOV0eV6ihksLi3hVnG45BG3knkc4GBn/wCvXyjrkjDWr1MAbZWGcYye/FfVep6kkqajI0oCIpZQx5I2j8+a+T9WmE+qzzr92RySD1zRRjFVXoeBncuZKT08izYyiK4ti+QhlUM6rnA9Me9fpT8HvgZ4B+J/gPR/ENl4a0+e4vIwZVMeWjkBII4xzxnn8K/NGxn8s8NyCG2g4PHINezfCz46+I/AFm9ppmq3llET5sawyjapPUEfiSCPU19jl/1WpHkq6S79D82xuF+sPc+87r9jPwbKzCTwxaO7knzFjYD0wf6YArFvv2K/AUcuZ/DjGUDbmOeRcDGMck4HtivnjTv2wvHtkwEeuSyDAZjdSBj7gAAfzq1D+2f8QEbzjr4cHkxywh+O/HAr1o4bCt2vE8t5fJaOdvvPbn/Ye+H0ih00ia3c8MFnLOMntyP5Gql1+w94HWRlRNVt1Jyoa4O04785PPtivHIP2xvGl3Jg6jE0afOsi2yrn2yCCRWrb/tqeL9iD7ZayuDhgEYAdOQc/wBKn6nQk7XX3mrwM0rxqfmd237BXgkvzfajaE8+ZC7EgnrweB+dLP8A8E//AAyURINd1Jkxgb/LXI9yBk9eprkLz9tjxj5e0DT5ICOQQxBHc47k+pq2v7dPiKRQWstJl2gKTIpVuO2MVX9nUZW1RH1Sqtqn4s2bn/gnZogjUw+JtTBAztEKHB7DdnP6VlSf8E9oVbNv4hvQFUgG9jQZ/L734/hVr/hvnWFwo0TSIhtC7pWkTfnrjBIPP41atf28tUtnRJNHsgQSDADvAx7scil/ZdC1m194PC4paxq/mczL/wAE9dXkQynxCSq4AJjU5A7Y64/EVSn/AOCemv3EZ+zavbFsEZkjwB+AJPNemWP/AAUBtLhwLzw1bwFRg4nwD/3zn8qt237eeknkaOj7m6xEjA6YyxH6VP8AYkWr/qQ6WMjq6p4ZJ/wT/wDGkbZTUNHllJ+4WcHH16Vk3f7EfxCt5pkiXTpQp2l1kJUd/TryK+mE/bc8Ioz/AGvR9RiBH3YiG4/UmrUP7YnwymVZZZdTtMgMN0BDA+nTB59CaxeTJaK4rYxf8vPyPke5/ZB8dWHm3Ishduc5jiTYVI6nJyMAise2/Zx8X6sjta6VlELKwEnzE+uMdAa+0b39qX4eapYyw21/fMSNrRGMhDns+QPr+FVPDPx98Cf2/wDZ5roWGnwWjLJOqFg824YGPcA469etZrJ5N2NoLHLVSv62PjC4/Zk+IsURdPCk84HRxIArH6HpVGf9nvx7HtLeFrqKbOWjLKQfQZzn9K/RYfGP4fXVqjxa7HBEeqzIVx6nFUH+NHw7tYwW1kXT5DRNb5ChvXPIx+VH9kNdWW546Puu33H50zfBfxpbyZuPC2pwpnlzbnB+hBIIqndfDPxDbvj+wNSkXOABbsMDuCK/QHVP2kPCVncGKMrOv3hkhgT34HFctq37Uuj+cFttGtowOssa+WDnpweCfwqXk097k+2xa3aX3/5nw6/w816NQz6NfIpHXyGyPwxWdN4c1CBSJdNv4skjDWb9u/Azz9MV9reIP2orQJmLS4pLxBtLFQSv4ZwMfSsW/wD2gpbxYZVsbC2kYDIjbeWHo24c/nxWM8oqQ1ckkbQxVdu2j+8+QZtFmjKK0ctvkjAlgdc5+oFVU0uUMEI2swP3lIx9Sa+spvj3PayrshsAWzkxxKcE9OcfpiqX/C5xdnbe2GiSuTkMtkBj3GSeah5XVceZSNHiK60dvx/yPl6XSbiFDtTeP4WVhz789qY1q9t/rQQuCQSeT+A619N3XxJ0m7BeXw9ok0qEEF7RRg88grg5/Gubutd0zUJDKNI022QnmOBAVP49e/rXM8vqx1bR0fWJwjeVv6+R4THZytIm4liflyw/SpJ9MmRwAmMjqe5+g6V69PPp120QFhENwz5kS8hc8DJ601dNtCZW+xIHYBdjDLKR/U96hYObV1YxWNc9otnjZ06VQGCHGcndzinG0keMgqGz0Felz6TZRArNBkA5AU4wT3qtHptrNKVQBFzztGcD8e+KcsHUh5lQxfM7cp520GQoBDbR2pVjJ+YqzqwwFVcY/OvS28O2H2d2XdHIBjttbPY+lZ50e0Cnr5gIAUJnI9Kj6rVte2h3Rxijpb8jhHjChAVJKnA4z+NRh2BIUZBODgdT6Z7CuyvdAitZCrko2QWA5x7j39qpfYYiTgA88Aj261k6NSK+EPbxZzsiFEyQ2Mc4Gaa0SCMkIxLDg5xj8K6FbWLeV2EhRkjFaHiDw7BZRQSh3KFFZgy4+Y9V49Pap9lLsaqpFrRnDoojBcKwB4x29zQqDJKFUBAwpGRjua6Y2EJjcjCYzgdRjHTFVJraIkYQAAEfXNTySWiFp3/EyY4i5VVBdW6USxh5CQDkHBLD0rWSxjSIKi9gWPQkg8YPYc9KHggimKg5PUAt2NS13FzRWjMaRTtIUHqAQO9DIMjcSecEfhWs1rbmUHYATkjaDwaQWcSrvUEcdG5P0rN37Ee17IyjIUcDAAPABpkpJxgAODzj+VbLWaSMX2hSDwB2pBYxkEAZPXJFNJ2NYyctTMCkx5yAPQimDaSScg9sHt/WtcWsKoo4Axn1pHtYvlYKrHuGJGPY4o5Wx+pkBs4UnGTkHvxTzsLnOeOh9a01sonkG8HepBUgZ59z2GO9O/s6IsVQbRnJHTGfem6TKi421MlSgYnBUHv6VI2zYoKGMnkZPUZ6itSLSopIiqRBpSQFbOMc9fcmol0lH3rOhO0/Jt4wR6/rUbdCXN7RMwOA+QN+enTirOmfZPtJ+1o7gAqFAAyT0yegA96tDSS6nYuMggBRnB/yaj/sebaIRuLY4LjGT3BPTFFtLicm17yEaxtppCFn2ljkBgCQPQ1RmgWK4SEEOucGQcdO+K0YdFlkKtIrbQeqjOP881JLpDsxOCGbGN3oKpRugs5IyVgY9Rgk8EHqKbIhgdlIGQeqnOR9a3ovDsqng+WgG4MzAE+2DzVb+xZZF8woEY5+UnGecfjS06CcltczNhKgEcdgKRs+bwMHocDJ9ua1I9JlPJyeOFwQcU6DS5fvnaW37VUMCcY5JB7e9LYaZlyjJwVbpkbR09aQJ5gIGBkcE9q3prCV4wGiUOx3bgMZ+ntUH9mANvZGBPAAz+eKEkx8t9WZQhJdgj4QHBJGCaQoGR+CCMKGwDmtB7QrKoJUn+EY6Z65/wAaa9uhzgbWB5U9/Wr0tZE80UUAqqxwOSfWo5AEbhSNx64BrQ+xhkTYhGfY/wBajks3LKAmSeme9YuMrlqLRSO7qFyBx9al2gxjao3A5wRnGKtfYJSFRSoJ4O49OOtMFqYioLhyTncoIGe5welVFW6jT8yB33EZ4OOntSEB1A25J4NTm0PVcOBkn1p8VqXcShflKnAIz1oau9ETKd3YpRNHkg4AXr7VMFDPvB+8MAjuKlfTGLEllJI5C9vw9acLQIuSGA6DPemlYOdFRvl+QH5QchfQ+tRTQsQRwSflLD2/lWkmn5hOQQzAkE9eO4qs9s5bCKwGetBSqXViqQcIFVUYHlh1YehpHcfMMfMOoq4bHBG8MWHIIOCD2NRvbEZIBzjg46mi9ik/M634Y6Sbq/nu1ikn8qMYC44z1Pv1GfpXs+jWweEYUAE5IIxk+vsK5H4a+F5INEiZdwadgzeo55BH5f8A169o0nwvFFCuRlwAcj/CvncRCFWtex+k5XCFOgktyHRNJ84AADLHgmuntdIaIE8cA9R+n1qOx0/yDtI+UdQO9bVpdKYnRwcAYx3FcEqKbcrHrXknqcvfaioK5Ryx5KgZx7Gsu71B0tiuSATyPX2zVvWsQ3rkAENxjuD61hX16LWJyUDgg8sc44x3rVUovXVF1Ir4uX/I5jxfriWljLKX6A5BHAFfOHiDxHca5cOQxMBJ2jORgd67f4p+KDPcC1hkAgIIkjJ5J46CvOIVKg5QDaTjPFezhKCjHnktT4zOMXFv2MHbuRKGOCcYzk+9SJEJXAIUqT37VIAH6gg4zweKs2UKSzKFBYjk5HQ+ld81Gx8nGN3ZHX+D7QPhuAE6ADBOfpXtPhLTPLRCQVydwHT68V5Z4PsvKkR+c9wR+te3eG0BiQsA2ADgcYNfN4qqnLle59tgIqFNI62wiRFyOTjGBWnAS20kADJBGM4A6HP9Ko2pBALMBnHAPStCMmEDPCnHJGa8+Eaj6nsWV9C8i4AO0EY4onkCqU24yO/pSrIhwAcDrz2qrcuFU5Y59TzXopuO5UHfd6GXq96kFu2DjjGPSuAv77zphglgTnd7VueJ73YhVHUkjnJ6V5+bwecCxbJ5Az09qwlFOV5FxtLRHUaaEebkAqSB65zXZ20YCBs544H0rg9Cl3yDY4ALAkE9T0rtbe52sABjkHr3rkqSjGej0G4RvpujbgIKqwAzjI4z9a0YtrIAeDwc1lwzB2BOTgjHPWtJCNmcNg88VcJwbvLQlpJ+9oErhEJILKvXv+FYeoXKiLJVh65rXuJFjjJztAHeuS1u/Ty3LtgYx1xz2rpgubUwrSitL6HCeONZSPeiBnCjuAOcdq+ffGGoCWVwoY7Txk5r1PxtdH9+vmgsF3H5gMA14nrE5llx1GcCvYwtj5nHyUU1BmGzguQT34pAobBwBnOOKsvGC4wAcjB9qc0AAynTB+v4V6h8x7z3GeWYiDtAGKlRgFOASc8EUGF0Qb8/j6UqxAHI6dRQmmJSsRvOBkZ5z0IoS4XIG0E9zj+tOWAKzDZknoc4xUYtyIwCSCDnnBo5UyuZjiyrKcn7w7dqDtV1GFkXOcZ60yWMpsB546kUkSk5IBOeRniiyFdEzxnbxxk8AU1lHBAC5606MkkFydp4AzRNACNgJwOcetP0HdLoMlQR8kcDH4VG8gDZAC8dMUSK65DKCrdSRSzRqsce7GR78UWFzdh0cgyD0zRLGSVO4gE5G3n86bHCGIyenc9qbJ+7Y4BJBAx60cqK6FuBty5AOAcFhUrKh2Ak5zuBxUNu4VQNoxkkEGpw2XwACQM8ms2o9ioysP8ALG0YwSp4J61GVCndtwQfSgOG24ILBssAaPOGCnUZzhjnAoWhpoxZdr4zyT1H/wBekA25Ujg9KV2j3cNwT0HSnefsiKkA4ORgZ/GtOay0M7Wdm9CGX5doBAOMn/8AVTlJbgHJx3PWnIfNQt2XrnvSCMLhkYEY5NZ8zbFyroxHUSPnscD60NB+8ZVOGPY9qcpyoAJJzkClyRgnrT+ZcYtjBGGZdwJAGDkU54wycLgCnI+45J4zuA6imyOQQQcqeSBxileN7MUkkIIzwQCfmxkduKlY7QCfm56U0LwACQAc88cnrSlkDAOcDHA7E0WTHFWGzSY5XHJ5HpTlbauSOAcgA4prxgkYOCOq9c0nyr0OCOMHpT5rFO9r3Go4kOSfvVHNHyCpU4PQc/hUnlAAYORnoTimh1RgCCe+aq9zJp9WMlUgBggEnfP8qkikPBKc9z7/AOFIDuJJ/wA+1KpEYPJywJHNDaJi+V6BLGZCcj5SCeDim4WGNyQQCcAYzj8acqs7RoDlmHbnGOtNQEgZ3c5xkjiotcbcXqxEVSyZJ3H9a9m8E6fbQ/BjxPq0pLXBnjt1gBwQu4EkjsMj8cHGTXi8UJaZMA7AeDnvXdRa41hoCWjqwJJ87aSBKuQQGHQgEZHGa3pqKknLVHPU99Wi7HN+IUjcg8L3+VR27Vzr7Xfpt4rU1e9W5kypIIJI75HpWYInbb1IPUehqpO720NI7WK7oQcAh1pY87wCM88GnyKUyQoIX+dRJI0ZDk8Z6YqS1oy1LIY2JOQG6dKYJjuJBwP5U+Zt8IcAcHvVV92Rj15qFY6W2tmalrqdxEoIfPtnrWhFqwnf95wOmAe/r9KwoxtXDHJ9+1LD1J4AUcn3rKUFI9XDZnicOlGMrrsz0HSmCopEgwew5GPr/StBSIj1yCecV5ra6hNBxExCnng1s2XiSdXxKSwHU9645Ydr4T9Ey7iehKCp1rxf4HewFe454708BUJHABGRkd/rWBZ+KLaVQW+XGBirU+tQPGSjgcZAJrO0o6WPvKWYYOtDmjNMdfX2QQSSPTjg9qwbhmupBknHGT1pZNWRZTuw2OcdQaitNUjiuSwIG4HHsD7VbcmttD5fE4yjVny8x0Wh6e0KgDIB5IA61uSSiBCxBKE5JFZtndwC2VhKAeASTwM9Oayde8Qm3R0TDgHHHqKmG/LY+oWKw2XYW6lZDtQvmvZjGhJXdwcdu1bWmWEcVug5Dk/NkdB9fWuf8MOlzLuL/vD0GQMV2cSBcAkMQMnApS5ubQzyuSxb+szd7imBXiIdflPcV5z4t8OPb3DzRDdG7E4XkqPSvRJZiCcDnJ79qytT2zAhiAcEc11QVo81rG2eZfh8xw7pz36Hl9vo007jbEW7ZzU82mTwkGSBkQngkEZ+lehadpohKFR83YjjmtRtNhuYwrRh2Kljn69RSdaSd2fDUuC6cqXMpu55Ed0b5KEADABNNWQscMcsfSvQ9b8HQTIz24MXyhhnkE+nsK4nUdLn0uYo6N1ByOQOM9a2jLm8j4zMckxWX+9NXj3RVjc2+GxjnIxWvBrEIdN6/N6kjpWM0o8vP3v6VVZGY7++OmelJwizysLj54JvkV7npFp4jtNqDo+Rk5/h/rWx9stpWfEik9QAwNeRC4JKkFsqM8etXLbUXRwEkK8c7eAah0fO59zhOMp00o1KasejX+3yQQSTngj0qSwKTxuCA7su35sjB9a5zQtbFwy2s7Ejlg1aNvfvZ3bKceWSOCBn865JwUHqfZYPM6WMSqp6P+tSfUNEMkDJgOQcg+vtXHXWj3VrKVMZUHjvyK9OtZlul4AwRToxGsjgoDgdHAOfataa0916G2ZZHhsxV3K3oeSz2ksAJdGII7jioY2KuCDh84BzXq97psFxaMXiBGQCSO56CuE1Xw9LbuxSIsVJ4ArbmVtT81zXIf7IaqKrdG/otwJ7ONJeX5ztHTHTJqztSNsMwAI5xzXHW2pX+mIRtIxwcZ4HvTRql1dSAFioPQAVnThrueph+JacacYNNyWhp65ppvrgSKQVGQT/APWrG/saTdlkAToa6TT5fs8eJDkkAbvb6VHf3iJu2rl16im52laJ04jLcLiYvF1ZWfYx7uZLSMLwMkVlIxaZnBwQOD6VLePNqNwCIygB5IFPm01ooMqDubnPrW6stWfAYrGSc+SDul5D4tVRIwAfqc9aRtbPlMAdx7bu1c9KrxSlZASAetPhAck5IHateRHK82xNuVOxda8M8rBgcMQB7VONPlY/KBz3NWNOslcRuybsHODnmt6KAOyYwFHUkVi6nRaHq4PLamLXtKupjwaJuxuTnsexrQh0pLckswUA/L7Z6D6mtGG3WNSwGExx71n6herFHu6N/KojzOWh9PDAYfC0+dpK3coajKLZsqSM/Keax5bxi3U49QajvLh5ZTkk98VXD4ODk5Pr0rpUUtz4PG4yVWo1DSJO0xlIQjIJ4A5rX07SQ21mGMDpiq+kWRuJtxGFHUkZwP612NvbRwxIB1757VlOTWkUexkuXfWn7arqkZ62qIMFMZHBA6/SrgtVOcLhcAgA5wPrUzKiA8YI656VBNKsUJZuuOB0BrB8y3P0KNOnSi5W2XYz9UuUtgwABYgc1yVzcNJI5HI9D61d1C9aeVge2cDHFZRYuw689a6oJrc/L82x7xE+SD0QuTszjJJ5FbGkacXCk8j3NU7G0+0SAEE4PSupsrDyI8LgD3qKkrKyJyjAvE1eaS0Q6G1RN2wBDjJ44o8sRrj5c98VMySMxX75HI2DtjrVWeVEiJLdCSPeuVNyd1uffuEKUOVx2I72cQxfexkZB9q5i7ujcMcHg1cv71nzzu5yKyUwz55yTg4FdkI6anwea4915eyjshqoZZAo6k8Vr2dmGG4jO3g8U22tTwSmQT6dq1TKIlJBUHHQDrmnJc2iMMDguZ89VaE1uI4x0AyOD6VE0wDHBAyOhFZV5qTbSR0ByMHrViwuhdLhsDuQe9Z2ktD3oY+jz+wi7Fh1Mi4K5+lZep2WckZUryRj9K3Ex1QHI7EdaryQrKrZOcjpmnGWuoY2hGtC3XucoFw+c49qtW1yI5Crc5OR71HcwiO4cdAD27URxLuBwCcEjBrfc+HvKjOy6GpF++YnqAKsbF8vBAOTxVHT5kDHP3ug5wBWoY06846kYqJRsrnv4S9davcx761COMgLk9B2qg0RYkg/d7E9a6G6j89QSRwMAY5x9ax7m0aMkjggZxg0QnzaHmYrCypSuloJZygkbhxnAzV7aGbJA5OOO9Y6MQzEgjHXFWYrwgrg8HqKq2pzU6qjpJFk2SqhPAfPTNUzI9u21gCGPUVppMGXKkZxxk1Uuot65yB3HOaS31OirCCjzUym4Oc8ewxT4JihO84Pp6VGqPIgIJI9KQo3OKs89O2pd+14XOTkcZI60NcicEKM54JIrPGS2CSD1NSQfLMCrEnpzQaqpJ6XLUduAMnrVeeHDKQcZ7VcDENnOSfUVDdY4foT2FK4NK2hWUBTnvn68Vcim81eegPf1ql5hD4APJ61bjAUZwSQPTrRYhaCXEwIKk5XNV0QAnBOD6VLKoyCBwegPaoxkNknnvjtQKTuxsqnjgkDvmoB97BPFWppQRgZz71WKlSCTyaZIuQDkGlDbgSRke1MYDOB0pBlCCOaAHK2MnHFJgOeuPWk3c5xxS4Ukc/WgB2QRjHTvQgI5I/GkIGcH8KU/dA4GO9ACiQZzjHvQGGCM8E8VGBjg80uRnIHPYUASAbeDyPSlLKrZAxketMLBuTx60jEHH1oAcR1JBz9KjYHOelPycjjj1phYZPFAA2CfenEZUY6/wA6QcVYigLruxnHagBIzt5JwQPWrAviQBwfQ1UkOMDHHb2oGccA59hQMtvIGIJB3E9MVAM7+AAD3FIrN/EST6+lKYTgNkk9aAtcHBDZPA6ZB60AHdhuSR1zQVAwCcnvRnoBgkjmgQ0SNjGAAPTvQ33D2J9qApRioIwOetDEA4zkkc0ANxwAc7h3pXBXgnkdaciAgYJyRnHpTHVg3rz2PSgBeF6EZowSDjvSMQcDFOAGMnqKAHqiImScmkixk8nA9aTeHTA5I9aCQF6deuKAHOwR+BnmpNwaTGASajwOo5HrSqMtk8Dtigdx7AhiScjPHPSpIsFDnHXv3qHDc55HTmpFT5MDJPckYoENnJK4A5NQ53sMjHHIBqd8hcEdPSmgKGA5zjnFId7kbRAnJBA6DmoWj2nGeKnY8gAcDnFQEDfkg49BTEAfaSQMnFIWLHJJIowuSc0qkHOfwoAekYZSTxj2pu8KgAGST3prMRxn8qcqEEE4x160AKScBiOCPWheeOBj3pGbLYAwCKRE7k4HoaAHhgMAgc+lI6qp+XIHfNIyDAIOR3Ip4VQuSWYdqAGt8oHHUcUuUWPbyGxyKVlHBB5x+VRhc/Nx6896AHI2OMZB6k0/fnPHPHzY7UwHJGMgZp7AA4GSvvQBJCowSTx2INDsT8oyDnqBQmEGBnHQ0q5U4znnigBqxnocce1SRDa/vnjNMbd1J57kYpQCAPunb0x3pDRZOd+cgD6VIko7nB6D3qqu6TCnAHc1ZtkIUHIyOMGlc2ja+hMFDjoOPWmggMOMjGQaQuzEkEHPXnrSMNgPIOMY9qepUtNhzIxxg4z1PpVnPlSA4JzxyagiVhz3HoO1OZxvwTkjoKWrNIO2o+d18z5l256gDNRJGEcnGaftaR8ljjPQmpkQheT36CjQu3M72MVdoiJO4semT0pjE/N0BPtShC65JB9B6UbdvJOQe2ao81XI0YqSCcA8DHenOpGCW74wDUgy5BxgfSmOoKZxk5yOaB3FKg8k4AHQmomUhueh6NQWLoSQeOBxSoCw4oGKsvRR1PTNNVirkk854x2pxAAHHI70mdxOOeOtAFiMpsJY5JPWopSueMAHv61FFhgRkj8alwjAEqA3TrQKw3gdAcevvSq20kkHk4IphYs3sD6VLJ8wJI4xzQAu0HlRgY70joTkjpngZpkchVQoBPHep48DqTk9aAIiCEBABB4JxTmG0bAB069jQ7EIAPWkLFxyAOeSaAsMCgggHHpz3p4XBGSc96fGwBAIO3POOtNmUlcqMAnrnnFAApxkjBGePahcvzgYB5OaaGMYGRlT0B70fMXyBhSO9Aeg4gAnPAHOM0z5t5IJI9AM1I6lsY6gUmfLyRnHU0BYQDzX2Y2getSj92pG0+1Ju3EAfU5p6sCDuyOOxoAjKGNM5ySeo9KTb5nOSDj71MZiTgZIJxUpQBTnI7cUAIIiV4596RVZCSTgYxTiwOAuVHQj1pwzIuCMAUDI9p65zTshWGRzj86YzhmPAGO1N45YEn0zQBJKwB65PXinNJuXKc9MmogynBOc9hS7gowDgntnrQBYjjUAZ5GOgp7KHY4OFxgD/wCvVZSDwpxzzzUynIwCD9aCAMQQnAxzz70xlBB5wc8VLkgAdQT37VWb7wBPA/WgoVWbJVcjB7UpVmcnOc8cdqVGCyZAJXFOGDkgYPX6UDHwAIxzxnqc9acwYjjAUc1Xd8ggAjjrU8BARhgngd84piGyNx6A9aJAcFMgDAOQP0qOVM5ycA9qVJcDIUEdDmkFxGUtgNwPWl3eWoOASTjI7U4AuQDnBPGO1QtE0YBwCAeucUAW4QNpILOx7Zz+lBYkFckg8CorclzyQM/3TUqkKxx0J9KBWGSEgFAMMOCfSonGAD3xzUku8sQTyTnJFCjJA6sRxxQJXIkY4IPGelPDFm5PJ6nNBXDkNjI9ulNQKA397rQUMnyGJJz24pfIZRg5HcU8MAwyTk+tK8uMdwOuKB3IWUYOMk+9BVlyDg5565p+SWJBJz0FN5c8ggjg5oFYbtcg5JAB4FRtEVzgZA61M0nHTOOhxTT8yjnJ9fSgZXzvU5OCDikwVAIOaWWMoOmc9MdqahI7ZoAc+CCcjJNIucEE5Ao4c/UdKXdhunNAD4QGlBPOPSrgcBiBw3bNV7ZfmPG2pii7zkkk9xQIfklstyQKn4DEjpj0qAjYgOcnPOaV5eAMcA9RQGwpPmbs8ccGk4UcZGOMU1SXfcDgD1p7ABxuIJNAXGcFsDAU9c+tSKxBHUjFRrhJACMgjP0pedzBDlSelAWFkAUHsSc1ImCp3HnuKbku6kghRwcCmiQM5xwM4JI70JpCY8/MDhsNjgdjTg78lgAAKZGCX6YGaJmLEAZ4PrQCFC+YSRxxQCWygOOetJGq5wCSQMdcUpZYh15J7UBcG3qvGDzknHSlRm6pgnPJ9aXcSA3AyMYpUGVA4XnOfWgCR5Ac7QAMc5quBknBJHQmncKTlcggjFKQqLjuR2FAXHsfKUFTx7U05eTJOT69c00sFUAc+2KcpJ4AGexxSDQn8srkgk8c4FMZyhOGABHcUiyfLycAd80gIbk8c0XHqAdtwABJA+8O1KGAckEkDnBpchVODyTyBTCCoJPfvQnqIcZWMu7JAx096XeAuXGSRwCKhOH6ZAz1qSJcsMgEDgFj0piW9yUA7Sfun0NRZO7Oc44Oe1SMzFsN6569aJGSTJUEYxnHrTvcrUImJyOvHNKJNvDDB9u1RRSmIngnB5zS7xIORwfakLUczeaw4OKcy4OMgAe1QKSrjnaB1zT953ZPIPBBFILkrSEQgADYDgtmiMoMqnyn0qOBlUEHJJOADxTihB47dKoPkPYuQSMgH0pSz7VHzAHk+4FNA2AknBHPJpYiZBknn0HahMabbsTi5CJgc571a0++ewn+0wECYYwTWd5eDljwTwSetPRhLICBgA9CetGvcuEuSal2PqjwdqsOq2UbROH+VRkjGTjk/TNdFaQol+zuWIU43DJyB7denSvIPgfrAnufsrk5dyys54AGOAP5V7XqUJg1CIxKsaHqrHP6jj1rh5Upn3uGq+0cZS0ueseGrO2n0AyuQJScIqsCCMAgkduCPxrI1jSoznIIzxlRmpPCd0xtXQPGFyB935iPY960tRhSSFuckHIPrzW1ZOpHudjhdtxPKLiL7HrDqXKBTtIXgg9Qc15l8X9N2WN1cx7mjaMtu6ZbGT+v516b4xUQTmfzSX3EkkfkAR+Veb+P9bSTw7tQDeFZWZjnfkcD2ryqnPGS7IurCU6V29uh81qxiJyo39wehPrV9LzjEgDcDCtnms1pXaYlgAD0B4wPSpFleU7QoGDk8ele1F3R+a1bOTRfE7ZbaSpzgGpYbqWLLKwADYAHcVnLK3KkZJGcmnQg9CSwHVvQ1adjNSlHY9f+H2rm9tnieQny1CqG9c56/wCNen6JGk7KHbKAgEA9favnrwJqxstWMbFQkuFKng9eDn/GvoDwxMqOnmAD5soSScZ7emfevMrUuaofoOVTVWndy1XQ9VsdIgW2VY7QPIxGWI4B9D/n1pmr6SbSVn8uNHBz8h4P5f5Fbng69iVIvNKM27BDEciul8SWsM+lMYoVCgl8KOfc0VKKir9D0Ven7rV0eaSQjUNOYDBlVeSpHB9RXBa8DZx/vDtycbT612cDSabqbwrgxTMMKoOQe9YXxBtra2DgylZmJYKy4GAP/wBVebOlfWKsVVUIySezPnD4jyIdSicFc7mzjtkZx7dK5W21AIzDIJHpzWp4+vhNfooO1lY5A5yK5dJQkhYcgk8H1r2sLpTSPgcwklXaitD3v4LeJIrayNhkRF33AYzluQOewxXren+J5bC4KW21pc5yDzxXyBpGvz6PcpIhOQc7gTkCvW/DfxWgjVBc5VmwG2Yz6jn+lOpHllzwR9Ll2OhUpKEmuZdz3nUtXvr2VVt5QiDBkEowSe4z0AH+cVx2t6dNdS+dJeyYAKhQwOPWuVPxZtH3+XOPLA3EFTnPsT/SuS8QfFgOpS1ypPOSDx+HrXBWpzr7LU63XjRvUnUSXZWL/wAQvEEGhaY8Vu7GaQGMksGYAjr+VeF5LzMd7EH+9itHWtTuNVumlmlJ3EE4/wAO1ZSLlyTuBHTBrrw1L2Uddz4zMMVHF1Lx2RZVjEQRycVesrtoDu57dBWfHuXnsOxHWphKXcDvjv6Cu1SseTypG+NWkZowrkqMr14Gepx61K2pykEB1VyMKQc8Doawxc+WoxjcT9cU0TMXwQT6nPStVNIzdux0SahIIxg/MDyw4BPr7Co11mVSS7gZ4yOvtWQlySCAAoHv1pqTfIGYjHUjNaKs1sLlT6G2mpyyOCGIwAODjGO9LLqJ8xlAbCngngN3zWJHOpcgE8jIOD1qSaV0UAOCSCTg5x7GtfrdRrlbDljbVGymp5TCuYyRkBufrxU82om5YPu+YgE4OAT61zMM7TqCTkAckDtU0Uux9pPHtWSrTv8A8EXLFm/FdkcDG7gAk4ouL4ygKQGAPTOMmsJ7lgSOR75/pUc9w74cHHIB9+atYqrfchQtpY2k1VhCiMuNpONxyRntmpW165xGElkQKcAg9BXPec29iABk7gc9KmFyVXltwPHPrWyxNb+YThd3Ohj1qdQQ0pyW3ALwB7/nUw8T3C7yGdABk7DgEfQVysd4cZICnGcA8mpPt77SFbAI5GetDxNWOvMDgux0qeIpIkId1aQHO0twfTkfqKnXXZ3twSRGCMZTAz6j6VyO8bSckN3II596RZ3BKAnGOTnr71Lx9Z7yGqUXqdQ+uzq20Pgdscfn605NadCQ8zuSNy4II3VzS3J2ndyO3emG6yRtYgg5O4fpW7zGtKPLzMPY3Z0b627sY2mdwwwyuAM0863MAqu5PAAbPIHpXNi62kkEkk5JNMa8fdgkofb07VH1mo95Mp0U9bHTLqU8UxlSUCMDYoZeh9SfWpRq5t4ogCZBjLnp82eeK5yO4AgZ5J2cuRlW6AU+S92kbW3A8KCelR9bmnq7gqCtvY6BNZMgJiV3cnIUMFA9asx6x+7TqMen8q5SM4BLgKpJGM4BJ/8Ar1L53kx4J2YwoAycUPEuXV/eCofM64eIxCAP3kzYOFZsD25q1H4rnjX91OyggA4PfuPXFcA96eXxkE4wvY09dQBVVZtqMSDzjFZ+2k9L6GMqELrl0sdfea7NNI4eXLnkvjgn1A7D2pbbW1iViXKuDjBHWuSe5KkHeSAO5pEulxnIz1FdbxTjFRUtDT2K7HZN4ocgqHBI7e/XH/66jHiR9wlCbZDnsOM98dK5CO+25HGevp+tTC8VlR1lY7hkxkYA/Hvmsfri7E+xj1idNPqPnISz5lJzuLZBHpiqjXwQgAsMjJ28YrDW5iHzAhio6dADTpb9PNVUffxySMc9+v41H1qe19A5I20RrSXW+QGNCC2MBjzjvzWjf6i19aW0BYiGAkqckEkjkH1HpXMC9VU3EnDHAI5wfSpU1KRVU7VcNkMScYPt2zSlXv1JjBbsvm4dQc5CE7ck9aRrgYPAABwM9/cVmLdb2Yg477WPSmR3I3YPrnk55/GmpRlqzT2Ud0zWa4CRYOR64pLiQMgIlcFeSCo49R61nzX5aPaDsI6FeCcVXN66KCdygEfKDyPx71SqKOiK9i5M2I7lFim3Rs75Xa38IHf8TTElQAElgpOQrEHH4is77e+4wgEgHOF7+9NkuSOAflx/nikqkNmJUEbXmxELsZnyeQRjH0oe7SNuTgEgVhpflVBDkEdMDkUr3bNKpO0lR94DGPy6ms5Tu/IFDXQ6CaEBlIA64PBP5+lQXDpFjlT74yKg0nVtqyxsflYAcn3/APrCor9w+4jBJ6VhLlew+ST2LEd/GHIeRo0IwSoBz+FXIWiZnXeuwrgsTjIrlnfoCgAzkgc1L9qaJUDYdXGV9xVxUWLl112OxsZba3ZWJEg64LcH8aeLiA5BDA54yQcHNcgt4XUEkhAdpUCpRqAhYAFiScAse9bvkXxM05YrZnaW13GFlQwhi44YnGw5GSB9BSpNE+DkMByM4Iye9ccuuPJ8hZCDkEk4xj+ZqeHWUEWwsIwWBDkfmOO1Zfuuw05NNX0OztEUqXlGAB9AT6VITBIChJQEHDKo4OOB+dcWutvlskEE4BU9RUn9tOqpsySc4DH9KuMaL+JGcvabJneafaW11IRK6q6qMsepA9B/SugtfD2lT7E+1xM5Bz5nY9ceg4rye31mSSQSuSku0rwcnAq1/wAJE5iABO8SAHLZ+TuemM/55qXRpN3TM37Rbs9h0/wp4Z1BIXfUWhndOVnjKiJs425GcnsDjFaOnfDLwxfyq51e3SZlwQVbcPY8AevQkV4yPF7ecmCQCeSO/wDhSv4vnjuHlgmdQTwAc4rb6rR0vdfMhycdWe3RfB7REEkQ1MOGJAEeHVR7lskk+naof+FL6Zc7BFqtvA2fmaRhkD6EjP4V5Anju8j2sJ2HO5iGxn0B7/lUcnji/wDPcGdpVzg7yMfUf/XqHhaN9ZMvnk3rse4J+ztBdMjRa1Ygn+OTnP0x0P51oQ/sl3c+8W15Z3efmIUgAA+mM5Oe1eGWXxI1COUQm+nSOMEgK2Aj449cE5rq9D/aH8S6FPGYdWLxKDiNh1OO5/XitI5fSqfBUaZXK31Z6PefsjazBbEOEMrgEmMblx6HHSsu8/ZV1eCMh/KRAMoVfHP48frRZftoeLbOBfmtZGBGJCCDj3Kgk/ia1IP24fEfl42WJIJzGbfCkd9pwOfwrKWWz6VF94Rpyf2/zOMs/wBnDXtVFzeRSH7NA/lNNGMFG9uCGOag1L4Baxp7RqlzDMj5dmTarhuwIP58cetehaP+2Tfpp11ZHRbKG1uZRM6LKxG/HXp8uQADjg49eap337TVlPcBzoNlPM7AmPJAB9jnjiiOXyknHnX4GbvHS5zPhr4CeKGt5bmLR4559wMSTYKSj3HcZFNuPhZ4ma/uDd+EY7UqNv8Ao4xGcegxkD0GK9L8PftmT6dc208VhHH9nzDHb+YSoA/hPBKjuCPzrs4P264JVIl0q1gAPzGJ2GT/AMCGTWP9n4im9Wi4we6a+48D0j4R6vePhPC9xcqSwc+WEZR7BsZ6dqn1D4LajaQTk+GJI4AhZXuQV3cfdYqTx7jPWvfYv27PD2yL7R4dkukDYLFhHKD7cdB9a0LP9unweXlM/hi6IKk7AUIYH3J5/Cs5ZdXlfRDlTk9LxPl/w/8ABg+IJAkFndymFCTFFC24D1BI5A/Wotc+G2n+EreSLVrK7gklYCCSaEooz1DEj365r6kj/bx8I2H7q08GypaP/rFWWNM+mRjJ/wA81X8Q/tw/DzxJot5Y3/hi/kEtuY1iKJIkbEEBgWHB5zxWtPLcTF8/Lf5mkadTe6+9f5nzHpX7PF/4pknuLYbICFV2uIiQMdB6Z44ye1P1L9nS90nw/qur3sEYs7EhjMzEDdnAHTjkgCvoPwB+3F4a8C+FLfTIvDcl3Kj7jOGA3qTnOOSTg459Kxvjb+2P4d+Kfw51jwtp/hmayl1DbiZlChWDAg5UDJBH+RU1cDiKd5z0R00qVXnWi+9HB/Duyjks4RsASIDYnUA4/qK9Vs9NaVgSOoGOMV4/8OdajniijSX5wyqQTggjjB+le+6FEJLdHI4PTivDmoyfMj9QpL2FNNKxmTaf9nj5GSKwkuAmr3Cb1QKoBAHAz29z3rq/Fl/Baw+XwpIyB3NeeRX8kn2qUkAAYAAHC5/MnJrBycFqejSlUnG8tEUNfvEa5kIkChW27s4B9PevLPiJ4qOlWDAEl2zgL1I9ff3roPF+rCwuHR5CB1LDnqPTtXj2sXUfiO7DvcKUiyNmCSR9f89amFCdWXNY4MwxUMHScpyvc4e5jmu5DPOxeYtuBA4A7EVWjtWkQkEPk4z05r07+yYzDDKkyyhlH3+SgHAB98dMUtx4cbbIGtQSmCWVCcHsCR39q9dKVNWaPzGWIVVuTZ5fEu5GUKd4ODnPBHtWjpcDeYOOp5xXU3+ipBG4msrjlgC8UTtg9RyoOM+9WbTSkEPmx2coiDbSXQjB7A55FYzqpaM6KCUn8aRr+FrV8go4fOM+2O1esaFMYUQEcYGa8/8ADdqtqqKECjHRRgflXoGmIJIgHXqOhr5vFKPNdO7PvcKlKkkdNHqCRpkE4BxkjHNalperLjL49vSudRi4HzKCDjaeuMdasRh4WDqzYx0H865+ayukemqcEr2OqWQBxIPu4wc96z9T1AeW2AOe/TFVYtRLoEckBj19KxPEF95Q2xuSATl4yOPfmtoTb91Ix5OWV2jkfF2q7zhCC5PIHauOSeaW6OWOemG4FT6xqDPIULCSUswAxjC9j9ahsoi0iEqWyQMA5olyLWbsZrm5rxVvkdv4YhG5WlwRjJDHvj1rqreQqyDOUUHGMZOffviuY0mB1KnBVScAkYBroYE4Jfdk85z3/p+FcPK+fXU7uS797c3rCf5ieQAeMnrW1FeLIhU5AxgFTisO0O6EEN0/h6fjVhpFRSAMHPXPWumEoyVn0JqpNX6E+pSJJFschlYgfN/npXn/AIp1AIspMRkQHG4nKnnAB78jpW9qmq/Zw5JzgEYNeW+K/ECM7gtsXoSSevpiu7DQlKXkebUhNRdjz7xveJctLI4UKT0zj8K85uWMlwSDnnjJrqPEF210ZAxG0tlcDHFc0sIMuM89SWPX0r6SnCKVz4TFzvNpKw4WySqSDggZwe4+tMAGASWAxjB6Y+tBUStjJAzz7VMMqABzgYGR1q0n3PN3IpVBGBubHTmlRfNU5BUkBSB0GB1FOUDZtfcCDyT1qd50jwQoU9h1xSaaKUb9Soy85zkHgemaYclhnB5wMVPHEZDvYkjPPAFI6BWIUfQ9Ku+lga03IZYDIuc8dBxio1gwMAnjgk9qshGA4OSOcGnhQyFjkPkcE0reRCuyD7OhYkoSxAIJ5zRkiXLAbsgHPf2qcYU84IzyM/pTcCZycH0B9KV/MLtED24JJ6HHXNE1sHQcgjHINWRgK+Fyc8ZPWmquUzgDn8qq6YaSRUaE7RtYse9RFSuMg8etXTH5RyByRzkUNEJFyc46gUJOwlpsZ6oTKSAMAkFc45qZ0+VSGBBOCKfHD5RJACk8/jTGUuQMcE/NxVFXGK2xtwxnP505183JUkHH501kAAGOM96ljCYzyCT2pXsJORGSEyeSx68UOSyDqCeuDVmEL5pIGQR94HvSHYxJAGFOD70k+5XvdSBWdVCnJzxQzumQDg/TNXBGZMlMZA4461CYFZSuTvJxz2o9BNkKz7UIAJJ7/wBaezsVAByAOalFmoCjIJI5Hv60G22YAyWNG4XZX88hScYIGAPWnLcFSc9Dxz2pJFwcdGY4ANOiiIk+cZQZGAe9ArsBOY3bB+Xtkcgin+eHwRk5HeorhGDKuOM5pGRtoAyAetGhopSRK1yiggDnPNSQyqSSQduOnqaqqB1IAAHUc5pyn5iQMqDz7VKjHoO76EwuS0u0rlB70rlAAQDjt/hVZgMkdO+c0s0ZKDgBs9AapR8yNWPDrklc47g+tNJLcAYJGCTTYw20cc8nApVkYgk42jnNCiBKAQoyQTk9DTSnm8E4btimxHYMgj27ZqxbRGdgecjnimvMZJAHMgAG0g9ScVdvtQxAGldpGxtMhOWHHFDIM52AjPIP8qz9RjMZyAcNyCMfhSM7plEOUQAjBHQ1CZW2svI5wc1JIrbQWIx7mqzPksAFJBwTimhpCkspyTkH05pHckbSM+oFP3BQCTgDpUL53ZBxnoc0DNC3iaVCgHfBFNuNPkhcBQSvpT9JyshJ5GecV0U0QdQdvB5x61yzqOLsj6fL8BHHUm+qOR2PHIdwYduf506TdyoI564rpzoouUORxj86oTeHLiKRmwSinBJAFOFVSdmVickxOHV4K6Zi8omECkDqcYzSebtYhchs847VPcxvbsQBn1qG2tpZ3JQEn0Fb3tqzwHGcZKFtR5lZwMHBqX7RKse3ecAjnPWrB0iUAHYxJHJzUMsEsKZaMjHqKSknsdsqGIoq84tCPcMXUHnHUHvQGcg5PPtUDB1ZcA9OnpT4yQPmI6cnOcVOvQ5eeV9WSm9liBw7KfQn+lMF1LIBuYt65OaqMQ8xwec8kmrEWVyeSD1BHSqtoNVqnw8zt6l2wv3sZfMjLK5wCV9q7rS/FXnxDzSA/qAB9a89jG7k4HXIzUquyKMEqM5GD/OsZQ5mfS5VndfLJWg7x7HqS6mtxg547kc00QliHYgnPBIrgrDW5INoLsR6E5HvxXW6f4ogunjEx2MzdhwPwHSsJRkuuh+nYDiLC460anuvzOhgiBUEA88cjHPerDQiJUfkO2cxnoB6g+tQQzoqOY3Z4958sHjA/wAalRmuEIJIAOcMQPyrWEU0uY+1ozpuPuEiylwQrMAeM9MjuMelYevafFfQ7Ah39zng+1bbEIFGAowOT7f1NU3hLOSc5I6k5pScUnYK9KFek6U1ddTzfUvD72RLbcr2AHSsW4geIElTg+1ev/YFlYgjIz0NZeseGLW4Vtq7T6CphKVr7o/Ncx4OVROphHbyZ5WrYJzxn07U5CE7Hk5Brb1Dw/JallQ716DJ71Qk0qeNdrxshxxuGK6IzjJH5niMtxWEk4zgJDIY23j8e1TjWJ1cYY4AwAarbyqgMhGB9496awVkBPA6UNRkZ08TXofwpNHX6d40NvhXOwYw2DnPtWj/AMJpbSkFd2c4PGPxrzkKIycfd9qmSUIc9SeuKh049GfSUOK8wpQUG0157nfHxcrtsCnr3PWus0SNLmz+0FlZwxG3Bz9a8etsl1IDFSQCfSvYvCu8adbMeMrtYgdcd81xVqns46CnnFfMZctfVDrvS4HjcFMI/wArLjg5NcvNoEME7kQ7BnAx/hXocsIkR8KRjkE9DWTcwLKjkgZByR61hz+7clxoy+GK/U5xtPT7OiRwJEzAsZNpyw6AE/n0rKudICktgqDxjHrXZToggQpnGOoHQ+lZ8tsT98gkjJyMZHtVRqNrVnLVnU2TdvmcudKiiIOAT1x6VBPCGXaBk5yFPQZ610VzbLsznDHqo7VRS1BXJwccDpzWvtJdGcNSEpHKajooncHaAMcEHrWfbaY0VyysBsHA4612NxEqgkggAc7Rk/lVIWgcEjPPzciuiE+7OenRhz3avYgtUEA2jkdQPSrUdwd4ULwepAqIQlVAIJxyccc05WWMEg4K8n3ocr6WP0DCzUUnRdkRz3flglWK9Rj+tczqV4bmXlsEe/WrOpajudlDEjO7jtWNPIXAJPGeBjmumELI+QzjMXVk6MXsKxO8cE8+lTWlmZZRkcHknFRwRtIQuSTXXaHpX7gOw55/GnOXKjyMvwbxlZQWxPplo1siEblyOMd61SoIA4D44JPf60zhBheT6Hmo3nwQSRj271xX8z9doYenhqapw0RJNL5SEN2PIJ6VzWv3wA+VgOnA/wAau6tqqRIVH3j0I7VydzMJsk8knBz3ropwi+p8rnmZqEPYU3dkHDuzhzntT44y7g88+gpkYYHaRkdeK1ba1bahUEgnuOlbt8qPgsPSlXnypGhpcCQ8ucZGARxWo9ygjC5OR39azAj8DPA7U52bacrhh6D9a5bOTvc/RMNXjhKXIlsSz6gUQ9Aexz2rGvtS8wlCdvcYP6U27uQykN/KsuVwRkYJA5yK6Iq2p8zmGa1KjcKb0HyEsC5PBq3p1qsj7yBgnpVKBDIwBGOfWt6xtSUAAKjPBHp3pTdkeZl+GeJqp9izLBtVgnBI446VhXsssDMGBXgDHTPvXVrBsiYAFyWGCDnA9DWVrdmlxDuJ+bGQcdhWdOd2fT5hgZ+zvT0a8znTmVSMkgdQOKfZTpE2QSDnqDjNQLGyPnPB7etI8e5gRx9O1dNtD4RSlGXN1OptWLpw+eRz04/rVryg4IPQnrWVpd0rRBM/MOMDj8a1jJ5oAJYY4JArFtR0PusLNVqcZN3+Zia7Yr5u5OFPfPWsh8gYHGPwrqZohONpGRjJ7c1hX9iISTjH0FXGd9D5/MsJySdSOxSilMfIBJA7d63LC9E0YJABrCDBSOOD0zUkUzxtxwAegPBqmrqx52FxEsPNPodG4L4IGE9RUb24mGCQRjPNRWl59qTY2VI5AzVlmCuNhYHryOa5krM+tVWFaF4u6Zh3dkULH73PSqiqQCSnPTNdHOochcDpjkVh3VsYZCSSQc4wOtbxlc+ZxeF9i+aOxHFKImBzkHjrVpyJm4IxjvWeRjOecnvToZih9M9arc4IztozUgiCZCjORnGO1VbpW6qoA6ZpsN6VbGCR0qcOWHBJHelqmbe7JWRnlPlGOueTTooyHyQMjqRSyAgkgE80kD7pAcHHTFWc1rOxa8snBB6c9eoqC6+bGB0qwkYXcQST6VBOoB3Dg9+cUr6mso2RDsLHOMH0q1G/y5Oc9jVESfNnPfFXEYA45OaZnFeZDcuQDjg1GoIJOck9anuWVhgcnjPtUIDfdJwPQUClowyJBjGT3xTBGZGxycU8ICRtOD0we9Tx2zggjkY570ElJoyr4PUUDg/XrVm4ROcZ3d6gwE6nJPagBmA3tikUHOAM09wQDx1oAITkcHuKAB8AcHIpFBHrg1IrDZgD8aYG7dT246UAI4Kkg0nGRgd6ccsT0+nvSKcEjGBQA8MGPJ4HTimZ3MODgUElScjPNOzuBoAQk8ZPHp6U3AB6gmlOGPOAaQAnPagByo0hwB061dCeVAMDBHNUY2ZXBB6HpV17nzYdoAHc0AUpH3H60sT4POTmk2kgk8DPSgEocDH19KALJxgeh7mkBOOGyB1pEIYjJG369KQjy+QSQSfxoAYoJYkkc0uSrEE4I9qeSu5RjDUSyHGCBn1FAEezbljnk+lK23bxwRT0csu3B4pAqk44yTmgBMnAIXHGDjv70MCQMAH6mnHAfBIOfeg4UZChs0ARMp5HWlz5bDdnBHrSpKucYwPSlJD88cdDigBAoXkdxTlx/e59MUiMCh3Yx6GkUBpMrgD3oAVWwwUk4B5BFPEhJxjAAo5B+bBzQrhCQBk5+lA0iUMB0/WljZpMkD5R7VGJN3JUgGpdwH3CcDqMYpDRJ8sgIAxx1qBlEakEE+9SIwbAHB559qZM3ygYIFMZC4OwsCD7+ntSYXZnuetLwTyABnjFRkEkj+dBA0pkkjgdKU4Ufd47GgEFMDuaJs7lGMAetACBsA8An1Pel++2TgdutAyOn8qackccDNADtv0Ip3J65HuaaGJHIA96XzDtxznNACMQnygY9+lOU4GMdu1JgvkkHimocNjv2oAevBP1xg0qpggEjHsaRVG3PUg9aRiBwBn1xQA9lJwOgzxgVGqkMe4Hc0Fskg9OM0qsT8pJOegoAe0hBAI69DUkb5QAnB6CoCpJPOT6VLHhzgjGBigB8hwwAJJ78UFSPmJ6ngDtRgkt8vOMCkyWb5gcdqVgJ4eASBk/lSqzklcE++KIckbQfbOafFC643HAJ9f1pGkU+g6JT8wz24qQoGGPTpxSI22Q5CkZ4brT4QM7jncT0z0pM1hHoyWHOeCxHQn2pvJaTYcDOMYpu/5zuJA7GpeAMjGMccVHU0SYIoBy2c+h5qWOUCTrkdDUSZkOW49McU8AJIcAgY4HrTukaxutUjDfCAEnpwDjrTg+/tjI446U09cEZweKQxsRkde1anmXJfMwSntxxTWI4AwTjpimrIeBgbh1pzOSpYDBJ7ikFiPq5G3CgVGsm08ZPNSlSzsDzu/WmeUFYY59RTGGSzAHHPSnBAGIOMHuKjZcvuAyPWlRS5PIUDgE0CtqCsPMAHIB6elOlYgHA4pqMEyMZPrinIxJJJIHt2oGNjYshODwcZFBHGMkHHWnMo5IwF/ujvSKhKh8/IB0oAk3nb8o+YDk9c03ecjAB9cdqVCvGOOO3eoyr7zgYBHOKBWJ9uVO05o+WNBkhietQgkEbQQO4pzryCRgd8UBaxZDoCARgDrxTJSMYBA457VCCJD8vHvmnblxgn2NAAwBGBkhaU5XaACCe570IpTJBzz1oLHIzyTQIcJNikh+e+QKj5GDnjv70ZBc5BweBT2ATI980DFDjGApBI6nFNQNkjrSFenPGemetTfcU7u/QelACjbjBYA9veklcnHPT071XJDN1pwUPkZyfUUDQ8yYbkAjsM0rMUyMEfUUwJgYGeDyRUuDJyCMqOnSgRAc7cn9BihZAB0zzTzlz7elIzbCBtwp7CgLinaiggcnvTAQcZ4Oe9PVVlOQcAdqGCAluMkcUDAsGYp39hQD5RBGSOvNNJbdkjPofSkMh5579CKALIk34z3Bx7UbQzAYyQM4qJMLnOQCfWpN5ALEHngHpmgQxiqg4GB6CljBYFh0ApswVQSMA45NELu2AOff0oDQURls84HSlVShI3EA9SD1qXJDcAFT1oQgtjjn1oFoRyqCTgnjgEjrTEJUAFVwD+dSkjcQuAAc8CmmMbSB35zQFrEqTrtCjnsaSWMum3ocVBHlMALx6+lSPvd8kgj+dMoYqeWxUhicdfSniUIxJPbtU0gG04OM8ZPOKrvD82RkkDGcdaLCLIIuFwOo45NRjMZweeOtRQsIuc8k84FOMhZs7fyoV0MkMY5AGT9c1XLBcoM59anExPIHOecUSBSSD1oSIIAxwATz70zlWIIHTnI61L5fOSc/X0p4VHA43D1Bxiiw7DFKxnK8nsQelNEgjBJwWzmll/dgDGVPFIuNxPUHgZHSkOwgYMQxz9MUjY3ZByM4NKUUv1GOnWkkQIBzwegHagLEchDnI6DsKiYFTk4AHap16HvTJY14OevagaIT1JHU9KXOSDnIFGSDjJx70ZBU4BzQBatkPJzt4qThQCME54qKKQvGAfwqZmVcEDAyAaAHoGK84xnimNGCSARnHAFPGEQ4OAfSmYIwSST9etIQsXDnIyMUsm5xnuBx3pUZVQ45780xpuMY4IpiEjJY5PBzzUqSBZSSQc9hUaqGQ5JB7ikjUZOAaBJW1LEhGcchexqMMNpQrnnr60qkMCrDjsaSVhlcfKPbvQWDEKBgnPqKccjBGcHrimsAUJxnPY8ZpiOScMCF7GgVyWRxtGBjnBNRk7nGMnA4JqTIwCACMcikASdeBjFBI3IB24OQeuKeyFGwCTnsaTlcc5I9eaf5gckN94dx2FA7ilm3HABGOhowxOTjPUGk2lmKnOMdTSMjDAJ4J60XATpIATkY6inHG3cpI64B7URgIx3DI64FLvDMVC4UHIyOlIBqLuj+YZ/GnY+TqcD1FKFySQOe/FNYjHPQdBTJvqPUtwT+GO1DtnIJBY8c9xSQuSCMgL/dx0oZhxlAcdzzj6UFDgSVKggjOeR3pvRATgkHjHanEgrx1HcjGajZyXAI5HfFK4ExctgcEY61EO+Cc0j4AwCQe2aPM2KGC4BPfjNMXkTRkeWcgEkdxQAEUAL8pPc03LOmcDaOxB4/xp7MGjHTNBRGZI1fByxB646U/O5CDgkDdg8UgRQue5OORS8YJPz4/wA4oEBUDGMEnoc9KcWIU5HI7gd6g+YgHjOeBU3JwSQcdRnrU3FcJGaRBj1HbrUu0CPPQ9TiokCgk7SSTnJqQ5boRjGSD3qrlXBZACSRvGOaTAGM7lJHBFMkBCkjnnjtmmq58vOOR/DRzPYDt/hnrg0zxJbOSVGdpxxn0JJ7A819M6tfiS1tp1mCsw3sSuRjvx/hXxvby+SCQ20kYPGa9b8LfEw3lqLO4dnIUKVYZDL0xz2+lc1dya91H0+WYpRh7FvU+jfCnioQyRL8u3azhyeDgdOPWuhl8bWr2bOsoLkEbSMZPp/9evBNP16G0t4x5uGzgqrYwO3NTXvidIYhiQoD0OQcfnXJKu9mfXRj7VpWsbnjHUxqJYM5EWSwAY/z7V494+11odMeKKYAHoMA49wfzq54l8bwx2kqiUu7DbwQa8n1/VrjVL2SV2yrEYGAMAdqilB1Ze9sjy80xEMNDkUrt9E9igr5LEDJ9MUsZcOTgnHfHWmjGcgEEnrUijEYUNjnJ969bQ+Abu7lgNlwSeMfdNKrncSDgHgYFRMvmZJJB6nFTKhQAYJBxzRcm5bsrhLeSOQsQAQM9K+ivBWowapo1nc5kgTBDsQHBJ9uxwP0r5wMXyMMknggY6V6T8N/FLWFs9lJKUVyNmzqMdeKib0uj2cuxKo1PU+qvDE4ihjhDARD5lUHIyQMn6kAZ+gr0aHUo200ghXJXaQ3OBivAPDni6GKAZnAPAO4D8CD/Suobxs32UCBwmDzK/3fp/OuapU0Z9tKUp2aZW8WXIg1NCAF8ty27jgjp+YNcN4z8Tk2rhpAAqnDjnr3ANTeKfFK3G+feXLAAsOeleH/ABA8WedA1jFKWJO1j3AHOD/9evNiq02orVMnFVVToN1n0OI12/a/1KWVgNwJUgcDOeuKoREGQ5xnPAJqEB1Lkc88nOc+1TxfJyBk5/KvahHkSij82qT55ORajcFiDjdjpQLlxIctgr3A6+1NXBJJIAI9KY7FmAUrkfxf/WrdK5hzX0RaEpON2SvXj17U9ZjGQSeB096rAmMhs5PoORQWMjEgcHgAUGnqSORuJwACOM9M0jKynAUbiO/FMMflcA8EdD2PpQZSoJXGemc/54qCHZD3QsVJYDA4CnrSs6qrDpjpUW0k5BJHTGelOZVQH5sjOc46U7C5uwrIzjjA/CnxgR8McEH72evtTTkn5H+8ADkGk8zIIALEEDOatrldmJaslLF+h4AyR6imlyyEDqPUdvSoy5jbrkeuMYp8b5YHA9iOKQNdyaFPLhchiCBwQaY52urE8Y+YelCSbmJAJA6gjAPrTC2+QkE46AY5Gaknl8yRJY2Vyi7R0ODSMSsQcv8AMemPagqI85HA44FLtDEFQBt7DjFO7togXqKAXRSCS3fNLI2xSoBJyCSKaXxk7SDnHHp60yRmYE8EngVHvD5lsOXlvmOVIJ64+lIuN7D5iFHHPU06JkB24w2OuKUqkUb8AkkHdVq5L1GssgcICBkD5j29OaklkKychSehKjAJ+namlxsL8njAI6UxVJIJJJI5JFPdDiktWh4LLyRjIzjrR5jKQQchuc/57UDJznkDnOOlMYMR8pDCoVytH1JWkCKQzDHUYpMJ5eSRnoDURXcpJVsj0FL5ZCoCAM5J55x6Va5h8q6kwf8AdAYGVwPrUZLHIwWwecdqRJsMRgkDjpmlQ5bgAOcAA+9Jti5F3HxErhgVIIOMjNTJKIyzFQ2RgAjp71CDtVlH3wcYHNRo5fJAwe5IoTsrD5LFs3z7SN3TnBFV0uWY8/e68VFKFLZD8e1IFJj3dRn6U+bsK3YshzyACO5BFRtKUYAjAYZBI7UzmQFWGAOmDTEU+awYg4HGTTco7ilfuWTdB+GJxngjsKasgwQemeKgVOpYA8jFS5VuH5PvUc9yUnfcljuAc4GccH3oa7ZkZN52k8L2HvUagkkRjkjkD2qJshhkgZ5+tO5aT7lpbghSoGT2JOPwpwuAByctjBzVVhkK2eT6ClaQYyU5HQmi4nFpE3nsEIBORyBjgmnRyOQSVBweQT61CjdGIwMevel8vZIWXBJGTj0p2drkKn1ZJJIyqcY3dOB/nigXJDAn7u0nFQFmaQhsnI69KcAMpvUMinIXpg1Kd9C4pLYlNwVb17nPNKLhUAwSQPXmocne+QBg4JpqsgL8ZyOOelJXQSb7FmWQMwYHnpgGhbgnrnaTVdIg3zkkeuO1OPk7QgOTg457Vpd2GoslEiNkIrZI69KQTyKwT5uQAWpiTkoBjkcZxjNOEwBIGQHHzY7+gqNy2yxA6xgEtlhyPapW1Pj7uTnAwelZjttZgBjJAwfT0qUbY1wBmi7Whmo22RMLvcxAQFG5yBk0GXYQSQeOAO1ReY2MAMTjnBAxTQ5GDtB+o6D+tNXbuCsiUTecwTLIg5z0pfMkYgNhwBzk9B2qJzlQSB1x0qNpZPMAJAU5AAOape7qFop3JnyATtYgDPXt6j1qRH2gHggDGc5z71VKEHIAxzz1xSPIACAATkYJzxTvfWxd79C39pYDII68YPUVM10WKPtBYHPIxWchO4EHIzUstwFcKwGex9DSfoSopF8X5VSOQB0I4znqaBd7UO8nYxDYU9R9azpGLDCtjBwehFBccKQADwfSpTS1RXzNBb4swMeQe4PIqT7WMIBjCj5SD19/es+FlVyCCOO3SkTmQ4Pyj3rT2kpbg1dXZdW/KFxgKck5bmmR6q54zuOcZ6VRkJ3Ej5snGCelLExIdvmJA4BPQ0uaTYlFbml/ahhwGBIxz1/L609dVlQBVCkNzgnBBPTmsOScO4BDZHc96nVgVJBxyAeaXNJF6dDV/tQh8BiD0PJqQ6m8YBB34OSPX2rFdhySMHPbsaXzcvjk4GOMAVSlOXUTu9zUn1NyhJB245XPWpIdVZQFBLADocDH5VlNJ8oJ6HkjNQREM4I4LDkZqrTXX8RKCvex0f8AazFuHOAB3qM6u2OCTz3PWslpwYyw4OO461EJWwCDx6Y6E0e0mlbmE7x1Rvrq7qSBkk85JJ5pY9beENhiAeoycfl2rBaVghGSC3px+NRu5XDbh1GQR1qfbS7iu+qN5NXJ3tvbfIQGUjIGKU6m8RfL5DLlVLViLKJEych92cg8EULLhTtwSDzkdqFVnH4WVGEVqjSXV3Eg2sBxjctOt9UmSaN3kbbGwIDNyD6j3+tYrb8kgZB5IPajzmQqDknHHNDnKStLU0j7rTPorwbr1tfxJcoRFKOf3Yxjv0r23R/iVeW1p5ULF4xgGPOQTjoa+HNF8QXWmTCVHI55Getd3pnxbuYlj+0xgqpAyjkcjjOK8p0pRloro+1w2Y4acEqkuVrufS+ueLdU1hTLcwxpIwO0KxIKjgc4H6Vz994oj0nT3Zyocjgk45rxaf4xPhYwskgJOCWyFz7Vx3iLx3e62z5IgDE5EZwGHoRWKozlLmkj162bYSjT9yfN5I6Hxv46Oqak9qJCIzgNNGwO3PXHY1h2V5a6fKGWU3CKDnfxuPbp2rmba4Dy5nB+bkkdqbLtgkOwHJ+Yn1r1qMY0tj4LGYyWNlzS2XQ7668VQzJEsUEUHlggeWSOvf61PH41vQIwtwZERdojPr656/nXnaXyjaWzwDnFNXUiF3BiEJyCeK6VXadzgtHsfRHw9/aY13wLaxWlta6TdgfKpv4iXPfBZeT+Oa6/xf8AtCax8UrH7LqOn6TbxGPaqwW+cZ4JBP8AM18raXfGe5UgMWJ4x27/AIV6V4bkfchPG7GQTmscRWpuPNKCPXwNONaSTSO60zT1whUZVQMN1rqdPaRCAoOMZyOwFZeh24WNRggNk7iOtdPbWCGJQhI9STnmvi63PKd4LQ/QqXLGPLZDoRgBiFZieOf1q5FISjM4AUdOKrrbtHlQcg9OMYpzN5cZUnJA4BPU1zv238w5rTcbcTbCNhULjoR0965e6W9v45IY3jJjyoKt1B6Z7k1p61eJDGWU4PQFuMV5rrevSxTkxS+VzyQwHPbmuiiqtznfOk9dH5Gt/wAK+1y5eQpaHfg5dyAM59T79qu6Z4Rv7Hypbm0kAB5kAICjucHg+1cPp+vXM0pAldhns5H14zya7/QLq5vYwXlcoowcsfw+td8qNPk1buYUW+bRm/aWg2hVyc+3GK2IIfMUDawUjqTyKi02LOc/OCAAoGMfjWxFbjAXkMDyeleN9VV+Y9eM1G6kMjiSHgDJHQmm3UqQxHByR2HOPWpbxXSNCoyBwMYz+PrWPqNwFjJYjdjtXVGHs9GlYymopcyZz3iLU1COy84wpBPINeS627T3E2SzsoJ2sOQMc/gK9Tk1PRIJ92p2jXPbarhdwx0J6/jWXrGpfDS5hwf7Wsr0AqrEK4weuR3A5wSQa9jCUpz1UdD5TMcUmrcr+/Q8HNlJcBAGR0yAWLYPJxnn0qrPpDj+DcQTgqetdvrNh4dgiK2F7LPCT8pkTAPvjNY08UCWQkEuZFkA2BiCVJ6+hA7jr9a9VUpJXtY+NnOF7tHOyaPLFsdYyFcZw2CQaE06XIyhBA5PvW6IGJJJxg9ccfnV60s3uQcOqhRuJJxkdPx5p2fQlSpvuctHYOpKhcE8kkf1qC5s2ClmGABgFR09/rXZ3Fk6q6b0IXII6g1TS0aZVRAH3jgE8HFPlklexd42OWMJjjXgkdAPWo5uACM8cnA610xsSgYtCRgkFTxgio1soCCHhZHJDRkZGR3OO4z3qbtJOw+ZW+I50xtt5xwemOaBDhlyTit3+y445GLEq7jgE5BHc1Xks4yxG84zgMAcH3+lVzeQr30uZAA8zYzAdwTTV3Evgj5f4QeprV/s5ZfusoxycnHHt6n2piaWVkIBwemBWfXcajJ7FHAVcAjJHTpSIckKFzt5IxkVpS2BkXYQDgjOT0qFtOlR8KBgDbz1NXzRSBwmuhUl3MVJbgcgY49+KGOJzJyByMEDkfSrBs5EJOBKcZKtwD7Uw2sjEM64BHJBzj2o549yGmVXKNk4wOxNMCgA5IzjgetXDbOFbaDkc4wOR9ajeEgjCc4zgdcdzj2qlZ6omzIDCCDvBIwcEdjUAgIOAcjPXPSrzRllyrkKevvTooVTGcDILDFNXvoUmVPKMWGLA4HOB/SnggjIXIIJytPnQNxgEH36U0r5IITB7A54ptu1rDcr6EcYYnKkjng5qSUGFhk55wdx5pSjooLAZ44U0s0qkZKkjGB3x6c1NkTZbihMOCBnjj2pp3R4LkFs9RUW8ltyEALwcnFCzM6hSSU3Z5NO9tB37EpRWkDsR83rSsyrMWCg8cAHqabNtVMA5J7dx70W7MQH4II4/KsnfoFpX0QTMGVCACSMEHtRlgAVUEnjk8U5SrAhgA/TIOeKYMDcMk+mKpXSsU1LqQspkU8AgHBU9PpT4o0XAYBTj0pxQhCuNqn5jjvigRFhuC8gYBNUZWZHOVzhUyR2B604qEQFNozx71JszwVxngkkUskeEUh84OCMYyKd7mqTepW2neMY6c1GihwcpnOc89BVpcKpxguen0qHZtTOcdAam19jJ+o1rUFBwEHbBzWhp37hTnDc8nsf8KpvGIsHPLcHBzinqxidWByDxgdPrSQKSWpfadMMMgc4x0qjeMfkBzgHuelSvOFfJTeWGBjsfUe9MupRIcMgAwAOehrVXsGj1M2Ub5fl6YprqegABHQAdasvFnJyAT0IqNoXRwfLwT/FipKSKxAzsbAOOtQ7fvBgSR0IqzOzAkADI6iq3zFjnOSeSD0oGWNLUCYEgkDoc9q7m2iV4Iiw/hB454NcHazETBecdAMda7PT9VjS3RZD8/K7c5wMcVy1Vex9zw1WpwlJVHY2I0VF+cg4H147CoL25jG1Ad3AJI9ao3Woo4RQwyR0BqmJVkJXdnkVj8L6H6FVxlO3JT+8jngFywQqxB6kCtbSNESJXcpzjJGOo/rVmwtAqYKh/TnHP1rWgTyUyACeuD/Ks+Zt2ZWFymE6ir1En8hg0yNFG4ckblUDtUVxpltcRBHiBYEnJGMj0NXlYyHIJAXGcDI9hUF1MIlLEEheCRzjPSqa6xdz6GeGoxptVIJxOS1XQUDErw2eg6AVzVzZNHMVBBz2ArqdYv0clFOCfQ1U0vTDO29z8o6E963jJwV2z8xx2XYXFV/Z4eFn3GaL4bjuY8yjBYHnHSoNV0CfTxvVCyHjkdfcV3FjaeUuAD061e+zRSxlCinI5yc5rGMqmrvc9v8A1WoToezjG0u55EylCC6kZHQjoaRsqQ+QVwASPXtXomp+EY7uNyg2HsAa4+80Oezd1KF1z1XkV0Rk3vofBZlkGMy13lHmj3RQgzuyCAR1Bp4LiXgkD1NMki8mQE5VcjtT1kIOOoY5Bx0FOV1seJFW30NG01q4tmAWVwo7ZOB+FdToHjAIypOCTx8x9fpXDxuEYkkYNL53lfKCQe1Z8kZH02X55iMvalCba7PY9khvor5QVKFz09vw7VP5ZXcCvzqMlT1xXkVlrNxaEFSzgnDAnGR3rsNM8YJOAsjYJxlien41lUglqfq+V8UYbGRUK/uyOp434wSD3AqvdlcOhHIJGcelQRarDdncsoLZxhcAU92Eh3cknue9QnbofXc8K0bxaaMa8tkkdnY4ZzkjAAxUlrp0TGTC7gAAGJxkZ/WpNSiZsYPIPFWLFcRgHrjoKxlulY8WOGhOq1yoq3Hhy1vEOIgGxyw7+lctq/hGW1kzCCyHnrnHtXpEULIoO3jG7j0qR4klG7AAz0PPHpXfCF481zizHh7B42PwJPujxS4sJYGKsrADvjrVUIVfkfpXsGo6LaXcfzI3QgDAB/Tr9aw5PB0G9ioITqoY5IH17miM12PzjE8H4qlNuk00u5xMT/IpAJJGcA17D4ULDSLYFyUK58sjBQ/41yFt4NSSdEIOMjGODkdDntXosNiLW2SJRggckH0rzcY3JWj0PN+oVcFLmraEktzm3+XD8gELn196ikgy55B2k8jgH3p1rC0kOyUhyc7lAwCKmmClcgBVA6A15EastmjV+zmtNbeRmzRqY8AkZOQfSq9zGI0BLY4rR8uLACkEAeuarTYL42nnA/H19q641ZcutrFR212+4xrhDPzgKVGOmM1nFPLcgDBzzW3eRJJEWQLsVgCFPIPc4rPZUkZwRvdTgHOB9a2hUZyzi5ax6dDPMKtkk5OMnJquYhGuMctyG9q02t0HQ9c4I9aQRIwIcZ9M9iK6IVL6W0POdO7dlYx2iwmAMk9a5/WDPbxyOFGCdo9Mdvxrqp8LN8pILE4+XI/+tVW9s2uVxKQ5AwuRyB/WupVo3SaMPbYmnB04PRnmrsVbJOAeCPSmlGZgQQR61ta3oxgw6fMGGQCOvuDVLT7UlwGAArsUla54ypTqVFDqy/pVnghzhh610aTiONQhCgHBA71n28YhjAK5Hoe4p4w+SAWzx+H+Arnk+d3R+kYDD/UqaS3ZfN4u3I69zmqE+orExDsCM9uarXspSIsoxjisO8vfNJ67j1JrSNO+rM8xzeVCPL1HahO80hLEEA8AelU1iLsNvBz2NNSQsQOM+9aumWAnk5yAORgda3vZH59riquu7JdM0ktl5Txn06VtRWoCYXJIGSMfrV4W8aIQhCDHAJJ/DNInzIeNuMD8PwrjlNuWh+m4HLqWEpqL1bGQwxhRyN+OwrM1hxbJgHBznjse9XprgQhiP0PeuX1K7a5dmIwTwADWsE5atHHmuLoYalyQV5MpTOCWJJz1+tRKSD0HNDxui5znPTBojjYDA6gd63Vj81lJyd2TROiMCTk9xXUaZNFcQooOCeoHbiuNZShGSc57Vq6PeC3mB5Kj9aicFI9bLcWsPVSlszp5WREVSScDGQetQSIBkON6EHAz0NSmUOS653HAHtRMcrkDkjBPr7ViuRbbn3rUKkbRehx2qW5t5ckHB6DFVVYdScDFdPf6et1CeSGAyOK5eWIwttJ5B6V1Rd1c/PMfhZYeq9NGTW0rRSBlOOa6GzuAyAMc8dhXMEALkHp2q1YXxhOH5HpUSi2GBxf1aprsb7MQ4x+Pqfeke2Eudx3AjjPeiCUSrv3D8O1TjayA5yckEelYptH1sHCtGzd0zm72zNvI2QMD0qqFIzwCCa6ie0E0bKeT2965y7t3tXIKkITkGt4u58tj8DLDy54/CMiuDbTjvznjtXQWd4kygkZJHaubaMNjPA9RU9hcGGQYIwDz71TVzDB4uWHn5HRzRjAOOv8AKq17EJ4jwMnp7VOk4lXd/D35qN7gOeAEyeQK5+Zxdj6ut7KtT1a1MCaIq/IC46gUPHhAxGfetkwBwWZcg81BcKhUjA6ckCtozUtj5ipgXC8r6GNuVW4yV71oRSJ5YUDtxVCYKXO1QADirMMoUbAAT6+tWcEXyyLZthsGOhqjPAIZAOTnv0rShn3IFYDPbFVblhzkcg8ZqUddWNPlTiNhYYJHBPWobhd44645GetJ5gU5xnnsaUctkjGBwRzQkcblzKxTJ2MeOc96ngkJJyM5HHtTHXEhPHpT4lHljB5PU1RkPkUDkKM9j6VA5UYJFPlcgHBwR696YEEgBOR70DHwsS2MfKe5ro7TSi1sHAyM4znvXPQKRKqk9+MCu60qBpIhGdqfKTubAzjtWcm0Q9TlNQtgjHIIYHkYrPkjUEMBg9eBXU69alt8wALnAJrm5sKCDjJH5VUXoFrFZiWJPt0x0po+YYJxSgEH1B9qTHzYIqh2HAYIxjPpSEFgTnJFJz0OBnoKaFIBycfjQMNxxkdqXduBxwPekPqP0po5GDxzQApYg5zmjnBNOKYAB4PbmmkbTjqPWgBVYbhkc+1Iflzg55oxzkdqAc9+c9DQAgBPtSgkilfO7jrSD14oAV3PTqfftSHjk8GjjnmlwDwTnjJoAWNtnIwcHvVhWCkHOMjoaq8Z9qchJyMkHtxQBKSHbkfjSHKOoHPHOacMcEDkDnmkGcggd/XpQA4KOTgZ6etMLKMHncKlLjkgg/jUDYYnI5B6CgB42uxPU4waUANhQcdqEJK5AJFMb5ScA5z1oAUgZKgAnPUUgYqxQDBpVUJz60jIWct0x096AEYgdeuKUHcBxTQQxJwcDqc05s59sY60AOL7iFGcfTFCtweMn3FINqE8ZPbvzSDLg9c55zQBIAJMEnHGMYqbbiIgY46n1qIEIowDj0NNVmL8ZI9jSHcsLheenPA9acxwMdCOoNQ7HOOM9/pUwXOdwyT0yaYyBlIySOCeMGmHnqMgdafKxyQF49KjDFiARj8aBDGwoxjB7YpD0yRz61I8e1gxOQeoFMkkJwCMigQ3JAI7+9DNlAMHI6GlRSx46Hqac2zAA4PuaAIz0BxmnMjAYPHH50jKVwTwDSknqaAHLIenTHrSKA4JLAEdAB1pu7JPGPp3pdhGTjgUAKwBBAbOO1IoBXkc545pFwxGOCaVsqSOhz2oAVCBnk49fWpEUOSehA4IqvgkgZqUFo2wOcj1oAQyEnGB9fWpFbJ4HIH0zUZzuII5qRSQw4OQOD60ATqwc4zg0jNsODye1KZAqnAGRwaYxDDkgnsOlBQ/aygEkcn0qcESjn07D+lV0ckkEAjOM1Iq7cZJBI4qRxLUS7eOhx3qTYGU7RliOvpiq6scAbu/epvKRHGDjI9fzqWdMfJDlJePIAYdqm2nIbsOgxwajtWUsRj6HFTGYgBMDH90mp9DeDVveBSFRyAXbd3GMZ6CngllwRg4BJPH61GwZSN24HI/CpZQr5AyBnoec+9Z2SZ0RjF6I55sk/KAc9/SkRyoGTznoaVWIBwR7HFIQJBxgMO/TNdR4dxZBtwQACfShSMHk5xwKaQVOWGT0oKkjGQM+9Ax+AFUkjGOgoGFBxuJI79qjWMqMZNPDgkgHDUAIACmCSB14qMAN0yPrUjZBySAO+KRgOCB9KAIgpLAA4wetOGN5AGSaXhRwfrik7nk59RQIc0YA4J/E0xS2ME4HoacCdoBOBnvSlySQvQdBQMZgqASTz6CiMlTgnIPfPSnLggg5yDxmk2hME854IoJTHBnZgQRgd8VKANuSST3B7VAkm0kLjHTpUrHauMAnNAxrqSvynbjqMU+IIeCMnvzSBwFJPzE/pSZPBA7UAPKbM4Jx2FNEZaPeOx7UgdwxIBI96fHIepPyk88UDFVgQAMflSsDGNp6e9GQMYIU9eRUUzEkFi2Pc09CRwVDnB+YDOaQtvwCcnvmgnBA7HqcVIAqAknkUhkSAbSwHQ/lRA6ISCTnrkCmEvzk4B6CiEYyCM56Z7UBcnVSN2Oc85pOTgZxxzQsm3K4we1SIucHPHegLEajbkdcjg01woBG/cc8+1SyqHYEHHPaojh2OBgA8sKBWEUFsnGR60jKDgE8d+adnJyhz+lN2hmLEkc9aBjiygcAkDjmmbQwJA705htAII49R1/Cljc9CSPXAoAIxtHQnv60+E84JwCeBmkLBQcEk9h60xRg7mH4Z6U9BExhLsckEZz0ximshjJycemBSCZsEHHsfSnbWVQx5zRoAROS2MAj34p6IPMIxlgMnnpUK584HH0xU7Om87gA+MCkMPlB4znHGKYxBXqee+KVlKAncQD7U0HABPQDjFAAG25U5Ax270qAMhJPHQZ7Uh+bkDHb6UM28FQRj1FAxyH0IxnAzU0jhQNhyccjFV4yfukDA9etSbxtOBjPrQS7kO4Ej1qWJgucjGemR1psiKFUqTnHJNR78/L0IoEWiqhTg5OehphATBBJ74qJCEA5z6n0pxYsxYn5fUUFWHvCdmS3fkVE2AgwcHPapGYPGFBIz3NQtGSSc5xQMVgDgZz6EmlUbVPTgdDQzEYIGRjtTXYMNoGB655oJuNZTIcg455wKGXaAoJGOvvSp8ucg4HGae4wueDk8CgHoI8aLj5hk89cU1lBYEg47YoKjeoY8HpxSvuPGQQPT0oGV5Uw2RwM8fSowO/arJBC4xz24qFwVbsAaBktuMg4OADVkEMMEjjpx1qtGNw6ckcEVMFZMc59qQrkrY2YI7f5NRgMAWPOOijvUqPuHJBI6U2RW6g8e3SmO4iE5yR160oTIwTz2FNXcNxUcj1o3YGSDkHFAiRHCLzgnt701Tgk556kUqYySe3TjrTW2knZyG9aAsOclRxn2NJG5fg5JPQ4p/JQAgHHc9/rTIDsckYI+lAx8mFj2jg44qJNh5IJwOoNPZTISue/ftSKmM5wR069aBCxuuQOfUmnDhzgAL3J70u3HAOCODx0oZwFIA57ZGKABFLknJwpxgjFLsLAEY+pNMjB2ncRk9TT1BWMjGcU9gTuNdDnODnpyc0pcrGCx5WnITwWIAPTBolAjPJzkce9Fr6jI9uWBBJ4ySaeu4AbcZI706PkYIxjtTQrGQEEAehOaQrDsPkYAAxg5NNYocA9B0zTpUY7iDkHsO1NXJY5XAHoKAsKFCsTyQR+dPJIUDOSB09KUIHYPkg+lIULtgZzjPFCQtQEo5BHyg56dabgkHAIxyOKQbjnjj6UjZK7MZPtVWARUDYOc8k8etSFiBt+8D2x+lBt/LUEHv0z0pMHJYDJAycGpAkJYELg46gA1GF+YkEAnnGaEZlIweWGORnAqTAVsBASepIPSnr2C4xScjJ4Hv1p+AUAByT29qQ53OQMA8gg9RSoChHPy8YNIAAJ4xyD607ChcgZI9T0poO6Q5J4/iA/SjgDk5NVcdmPQFyMHApgYpIRnI9RTowTH1IPbFRHKseDkUtLB0FT5GOQWUknip0nTbkDpyDUKq3HzYB9qmVQsZJAb0zxSDVbETygjI4HXNSQytE2UO3A9aZsDgHjBHQimyt5anC5OR070hJtam/B4jvI4toldRgZG4nPtUdx4hu5FAMrOR0ZmJINY6F2BI4OOKUIwXJI3Z6VHs4y95o7ljcVFaVGOuLkzPlydwPO7vUTKH5AAHYelSKADkgEmjDFgQOKtK2iRwym5O8mMWAseQQc9CKnhtGBwTnJ/KpgzRLlSCWGDjt7GpYW9T0654zTtfclSsPOmlsFGAJPPIqw1mMjAYduuahiYvySRzjIrQRCwDEtweB2P1qlCL6BcprpxXJLY3HuccURiS1mWVHZGQ/Kw7H1q5cAMcEg+3pVUkkkbSAOmeM0NKPQpSs7nX6X44NpDGknLA43Drj+VaE/wAQHlt2idpCrAkAEY+lcKZIiqARkORhixBz/hSyQLMgKSAOpwQATn2xXK6MZu56tPNcRBWizU1rxjd3Vu8EAaJGUdD0x1IxXF3u87XBLueCScke5z3rb+zgMVO4E89arXECAjAOfU1tGCjsjkxGMrYh3qyuYkUbeZgjJI5OKuqqjqNuDxjv708rtOMY9xTGQdjgdzTucakG0ffYZIHHvTHBJJQEKOpPenoBKpIPBGBT1I2EE4I4+tMqye4gZTEGB4wSQR3pkaIxG4kKOTgfpTixGBgY6kEd/Smgkk56559qlkt3GxgLGUPzAHI+lPkjTy2bqSc5Hf2pHiCMShJJbv3pzDKEuPnB6Ciw0Mj+YnAIwBUnlLkdgPU0kTqEbBIXpjGaWViuARk46jjimkPQQ5ODvLDp+FCrwSMj2pEAbodvGCPel29RknPpTJuyQBCNrnkjkkZprsAQEHB6MeaRRvTBG3HIOc054WC4UkHjkdqLBuEZfaAylhzgkd6R5QSBjkcZx2oZ3YBORgYBz1pXjHDnoOoB60hWfQaWaRsZPSnAFHOzJBxznnNN5LZU4OeSR1pQwZnBAwAMccGi4lF9SUncpBGCDzTVJXOSOvUjpS4DZJPGemKSOXe5BPAOM47+9Ctcu3cYkm3jJBPtUiyB1GSRg4IpjKQ+5ACQepNOYhzyNq9sDqafUVo9RSA6EZBUnOKMkqADjpj2qPlAQOTjgHuKljGSflAAHQnr607CsRjcHy7MCQeg60oXMYIOD0LAYo3FiDyADxk8Z+lPZC7gbeccg/yxSLTsAOCBuJwOnY1JJiSMcdDwRSxqiNIBgHGAxGcHvxTHYGM4B4HVT3+lVqSm2C/u8HHP86VGcyK+1QQOR1zTY5A4AcEccE9jS7iM7TkrxnHWkFglY7iRgEc596j3knOfl6kYxS7wcnGSOvam7gxIwAScUgJF2EDkDB5HXil6DA47c81FuwoTOcDAOKaEBx1Bxzk45qVKwlcegDkh1GAfvD/ChlLEHHAHA60kXA7DHXjPNKTL97JAYgHA4pl2bW45GCLuPIB7+vpTT8uOOcZ55xQQXbBGATwPf1oC+XnaDnPDentRsSlrZDXkJcMFyMDHHWpXCtkjt1xQoYxgbCCR+lNKqJORk9MiktyhxIBAyMjuTTR85JZlxjpnk0SIGU4AOP4T3Pp7U0KyEMOcDJUkcVSRNkDRtk9QMcN3p8ZxE2SN2eCe5ppuFkGFBBBxT4YimWGGjxzkZx+NFkFl0FjP8R6r071G0hkPJwM4z/SiXOTtPNBjIQEL82cEZ6+tKxN5oVIwSCGBOTximoqgZJCgk54zUoiVFGSfpTH54GQQeRjp7VSK1e6AO7uEycHoD0FIQTyhz7qMYp8LgEnAJzkNTXHzk9fYmlbXQLaXJF+UKScgjn2NJLtRwQCQvQZzUasUfHHQ5yKdgf60kAAZA55PpRZotWBhvYNuwSeBikbAYiQEHoM5pAeAwUjcehPSpXQsqgkAgYA65HrQtQEJ+QBSEA9CTmmFiMEjn0PanshAJwTjsO9NcE5YDHHc9KdhdLgnLcs3zDncelNDomQAePfNPCgZwMHqaaG/eZCAjgEk9DRqybXHpISSUGARn6VGwCkFSCD609iFbJA98d6QZKllGcdaQrBkK2MjpkijOQD1JPHOeKRArZYnkjBzTtmcggYxwaRSIlHAY5CntjFStEUQhDzjJyeTSKd0ZwMAdATmmzA/KQSM9qA5RUb92QTlx6UeYckdAOMUxZSrHC5PegAyZYgDAwADnNVdgSEkgBMkgU3fkAYABzznkn6U0YUAAEjvx09qY6Bm3YPA4A4/Wl6ktX6k32d5QWJIAwCRTFQoDknb05NNJD8HIA6YOKJN/kscDaOM55+tStQStuOgwrnecjt70rONxAUZI5OelRxbmbBAwecntSjLSEYJJIGcY6U0tBpoesmXOAQCON1SqQp3jAPTd6VGVLkrjk8A56UkavGuCAPXHrTsOwocMSpAK56A0Bhg4JCk5VhzgVGcAliCSew45p6uXjIAyAe1KwK4NLjaAS3ru9KAAW4wc9Cx5xTXwhGByTgnNNKFHBbgEHjrSuO/UlVQoySfUUnyQoQCQScgZpoZWQgnBB+XBpQoYYY49Pb3plXHGY5BxgHjJpMIHGcA4zkc0hfIZSDt6BqYrEpgkN0wCKpNdgbJt5XAAIBOTxQ7CRlIyFAzg9qjDEggkgdDx0pnmiN/VeR0pE3ROswGScZHQgdDTJX2jzCQORnJxnPegoFAYcDGTTPMRgd2QD0GMjNK4W7CzSnHyHAxyp71NFiWAk/eJBDE9fY+1VWOVOOQOw7UgcEBccj1oVu41fYnlhKDIPHWoBPuBBwBnpjNSCSXaBhgMZ2k96kt4xKxVk5BxgHpQNJs1/DFkborwzrnuMD6GvV/D9htkJVBvOMkDBPoPpXGeF9MMRQMm0HBGe+ehr1fwtpLBiWBJyAFUdvevKxDvpPY+uyvDtR5mdZoVs0UKg/N3zn8xiussrY7FzkEjIHeqWlaaViwRnB59vatj7GWjHztgc+n4V5UrJaXZ9TypNN2IZYgORyMVkXkyqec8fhWrMHjQ5JIFc3rFyEyQflIwMisHBxjdo6KaT36HM+J9RO1htZABnJHX6V5nq90s8pj24XGTnBBJro/FeoKJsKSxP3mB4yPQdhXIQo01zyAST65FdVJQaU46M4MZJSajzI0dBtTIYgVLEkYK8A+/wBK9a8P6M/lIwJj4ycdq5DwXo+9zJ820nGD2Nez6Bppjt40aIKCACCc1s4c0veuVh37ONmkkRabb+UwLDcvGCMV1C2UToMthv7uOtIumKig4OO4UAnFIdoQn06H09xQ6VKKumdtoy1izL1CPyd5B+XsDzXBeIdQSLfgkkDpnHNd7qdzFNasFchiMbgM4rx3xfdm3nlBfA7g9c/0qFT5rXZz1KremxxPi7WFLO5yExyBwSR/9evMtU195bhsPnkDcO/t9K3fFOqGV2QHcORgHp71wchBdiBxn9a92ikkmfn+PnapZGumqE5IJIJ5FC6o7gEHgDJBPNZEcvBJ6d6GnDnK5IHGOnNdPN5nkOT6G2mokjALEgEgjnFW4NZIjCAtzgnLZ5/pXOLNL5fTHqR3p8TsCSAOOcMcU1Mk6V9cYNzKWzzg9qE1lyy4LOM5HbFc090SDuBLMMjHapo52UYHHqav2kpaGbjzaN6HVrrsszN5pBZjnk547Crja5HJMhkYyAAAKx6Adq4oXZjAA+bHUk9PrSpc5lzuz6Gov5FJWVkztrfVIC6syqUDZKkcY70ksltdXOWPysMZQ5wP89q48X20lTlce1Dak65wQSeOSRn8aV1uieSzvc6NUhjcFsDB3AMcg+4qZxEJVdJTGp6leuepGP0rk/t5UFCSCOwNTpqDkghjgdeP60i1E2LmRY2LKSqA5G45OPekaLzJQ6yqwKhsoeueg/Wsg3bOxyc5JPXFINQdCcsCB0AGCPxqJQUjR8ztZm7HZzOxQ5JPIGMHimtDOoCupQEbgGPOKyo9XbeQfl2ncCzZz7U6TWZZZmdsEHqxOcn0x2GKpU4E80+5oRI8ZBMaOc8BiQCPepDv5AjUsRyMZHuKqQ62IeW2kbSuCByTT49a2GQKCCQAWJByPTilyoXtJpe8x8cEflHzYGAI4AIGM/pxTDbwuAEycErgDJBFI2riQlH2lByOOhP8qs2txEQcHhvlO0VpGkn1BT8isbdJ8jcAQecDB+lQtprnndkZ5GRWsv8AZ0UpRp2Q7Tt/dk5Ppx0+tVUEW9lRgCeQTxk+hpOk1qth88F8SM64s5FwowykY+npUTaZOysNhJHX2remsnhCyEqVJ4KsDn8qZ+/CoI2aTLbVYHqfUVOqM+enJuxzH2F1yCCcHlqlW1DZA3A/T9M1vpbmOUxuihxkspGDnvxTXjGMFCE3EgdQKzba1K919Tn0tnCENlQR0btUhhMagJyMH5R/Ot5YY5HDMAXIwRjt25/pTls7YMd6BQT681Kk10Em01ys5yJCSpAxjkj0pyRbnYjnb8zYroU0pFB2jCZBGcknNO/s2GNiSp5HAGBmmm29EdKUn1OcKkSAL0Iyfamyko67TtBySa6RdMjdnJHHHzZ6e1Rf2ZCSAEA2nkkdaq7M3FrdmAsJYkBsk8EUkkXluPmzjjJrfk0tcjYQu7PUHqBUEulgqvc8nGOmetNNE2MVtqgbT8xHIxTFkRznrg9PQ1qrpL9FAAHIByWI/lV7SvC51i/isvNitpZcqkk52oW7AkZIz9Kh1ILdkOyMBF4JJ79cZo3K8g3sRt6kDtXrUf7MfjO4tPtMCWF1ACFEkV2oBY9uec++Kxr/AOAfxA0ozSHwtd3kaDl7LEyr9SOnFZxr0XrcFOPU4JkJdSpyAcg4609og4AAUOeef5VJcaNd213IkqPC0R/eRSLtZD0wQearsH3kEEYOOK6U01oVuXbXS2neJSFIJyfavYfiB+y34p8FfCi1+IF08MelSlRLbTLsmQNgDaM8kE+g46V49p199lkHmCQAMrbhxkg8D6fT3r2z4k/tN+JPit4F0nwprs0MtlpqhY5IFMbMoxtDAcHAAGc5PeumlSjOScpWXUwnCe6nY8CvdO8lSykkAc571kSIyAYGCTkjNdTfuru7nAdjkjFYN0Ed+c9QOlZzUU3y7G8YtrUq2x/eLjB565q/coI40fOcjIK+lZ0zJEwCnnPrV2QZhViMgismd9GbUZRI47gq33j04yc0G+khlyMgk9QKhK7icjGKFym7dySOoFS1cSqzXwto39O8RS2gXcd2Dkg966O28T29xECSFfuua88YOqAkc54pxkMY9DWTpxasfSYHiLHYJWvePmemrq0JVWWVTuGcA4xWPrmtQBRh+W4JUggjjiuO+3sEILc44qj5rueTnuVojSjF3PWxPF1avR9m4LU3IZhdXKh2wSCAwOcCu20m2jESYAwAM4Oc++K82WQk8A/UVuaR4ilsDscb14ADE8Cs61Lm95GOSZ1Rw9e+IWj6noccbI4Y/dI49CKsIpck9CO44zWPpWuRXqAHCHqBmtVD5mShG0gdKxjFR7n7RhsRQxEFUpO67khyD6A81XuLaKYkFMn0HenFsZHXOOc1aggLgAvk55OMZ/8ArU0oq9kbTiqkeVq5zV/4WhuSRAhU4HDep6n0rBu/C13bwlsAhRwB1NemGAICBj3NMaFHUgDJIzk81Wqsz5/G8M4TGRulZ+R45JavAwDIQ5PIIqvLyc5wB6V6lq2gQXaE7ADxkqO9cnqnhB4SDGC4JwASBkn2rRS6s/OMx4WxeEu6PvR/E5zcNnDYB6gihtwwN/BOTjmn3lnLZkxmF1KnGDjrUfCxkYwetWrPVM+NlTlTlyT0Zdt9Tmt8BGIA75rXsPFckbKJW3DPWuXkZiEcduDzTiQgJ4JYZAHUU2rqx6eEzjF4Jr2Uv8j0WDXoL3hZPn/un0rYsmUbWOQOufWvI7ed4SCuVcnk5resfFdzapsdy6dQGJwD7VzTpP4oo/Qct4wjNpYpWffoeorl9pUnpnBHapTGNvB5I6Vy+l+Mre+dRKWjcAKCQCCB71vw38UkhAYEDgYPU+tVe9uY/RMNj8Ni0nRmn8x7ISq7sE9BjA4qBEA6LgA84JNWn2sBz6/MB/Ss+U7grMACvcU3FvWKO6ry2utDQsU33AYE4Bxhulb8SHYFJOAOOOKxNFgMpkm5UEBtp49sityUuioFICk7SGPftXlYtysnax+U5zP2mI5l0EjjMblcgZ6E96ZJbB2w/K4HIOMmnSId3JyB09KeJXQ4DFUIwTnGT6V5qaau0eAoOSvt9xWKZUKcDbxwMYqtLhDsODnnNXJcszgDIBAJz1FU2+ck8Ag4xXTFya2MnTc35FGeNccAYPBz0qgVEeW4weDjue3NassTkZAGMcjPSqUsB3gKNyg/jnvx2FNySZMqVpblJVMyngJjjIIFRlBv2sMDkFfX3qxNb4k3kMoz0Bx+PuajCjguCT2ya6I+/wDCcu17Moz2xVgq/IVYEj+8vc01oiEK4JydwOBkj1HtVpx5kgBIAIICk9T25qCVGaTdkgKNpJHAz71bXR3OadO6szIvtP8AtEeGHAOR7/hWHJpRtbpWRS64JIx0rszCE5JyCMHA/KqM1qLmLgBmz1BwCO9dVP3XZX1MqX7ifMlcwFjPkgHAB5HtSFAq+w5IqaW3e2JRQUiUHAz0rOvL8RQkEAHHXpmuuK13Pp1jacaXMzN1q9VGCA5z2HrWMd8jA9vU1PcMLhy+Mgnr6UkFs8jADJycVvayPhcZiJ4urzCRWrGVTkAA9MV09hEI1BYAkEHaARn2qtp2muj/ADjp1GOhrZW1AbIYFSOQO34VMrtH0eV5fKmvbyGNcnOTnB6f0FMnuhGmQ+AeSGOOaiuZFh2lgFI6DNYN/fs0hwchhwPSs4xT6HpY3MHQhvqS6hqJcYVvvDkkd+9ZTMXAO9vYA0hcngg7gevpV2ysWuyADjnqK30itD4SU6uMqa6tlnTtOEuGwSD1zTtV0poAHi6Y+YL29BXRWdgIoTtK5Vc9etTPBviCsBsboemc1zuprofZRymP1Xkt73oed/NkAnn09KcrlHyGIx+tbOu6UdPnyhDr0yBjmsUkLknGTXTc+IrUZ4efJPRnRaXefaE2E4IAwT3rWGBhWPVcjFcbb3jRnCuOOuK6K3vUliXB5AwQK5pRtsfWZVj1GHJJmh5ZMeMjmsHWtI+XzkGCOw71sJcA4x16Zz1pJ3DIQxyTwc8YqVLlPaxdKljabTWpxoBRiCAMjvTCQMY59R6Vr6np4iCOgBBHb1rKKFc8BRngiutO6uj84r0JUJOMkXNOuTA+HOQ3HNdDtR1Hy/Lj061yMcuW4PzDpWxYai0Q2scjoCeCKiSbR6+W4yNF+zqbM2I+W5JI/pVXUtP+0oxyM9uKmkunlYMOS3zZxipBcedGSeTjB7VgpH1E3Rr0+Q5B4WhkIY5I/hpoPzYUbPWtzUbNJEYgZbGcnmsk25ZgApGevtXSndHw+JwsqE3HcfDePDwpBBGCc44qV7sjDLgjvzVWW2eMBgDjHHFREsrHgAkdPShq/Q51VqQXLc2YL8SQhTgH1NDuCpBUDPf1qjaoWIJAIPb3rUIHoAVxlSKSikerSnUrQtLZGJcBg7YGB6EVHE3ltk847VqSwiRs4BPaobiz8tQeMkZqjzqlGSbaKYlYYZTk5xVhiZkG7k45JNU0Ox84yB1xVmAeaDknHpRYxi29BirhyAPl7ZoaMnIztPpTblwCApwO/FNEhKkDGPXrQS3Z2IzjkE8g9akQgrgncfQDpUTYOBtxz1p8IIHGCPpzTIEl+cjIAxUkIZlx0HfvTWUgE9iO1XdOtyWycnA5GKTAuaVpYuHRicd1684rs7dD+6MrM+0bgWABHtkdh0rNsoBBECqkAjsM4/CtdUbBHHQZLAn8Kzb7oUtyhqUSyF8chjuwOgriNStTHKwxtUHjnrXoLpsQHYMkcE965jXYA8e8DjODiiMriSfU5cjHfjHrTTjjIyM881L5fLZJxnimyYU8YIxyfStShodT1HT0qNl+bjpUoC+vHpio2U569KABDjGeeaR9pJxwc0pBXnHBprLxQA457k5HQUA7hTSp49DSjCnFADScDijpzTiBjg80hBwST3xQAZ70oIPHQ009BSUAOCZPHNHBzzilDbeOufSkCkk9qAFOMYpUJBFNRctyaUZB5OPegCchdp4GfrTBkcDP0pMgc9QeOakDKcHHt060ALtEYBzgHkimsF2tjg9jinABlORn2ppBbg9McUAOQDbnJA9j1pJGycKMgde9OWM7MdqDwg5wDQBFyEByeenFLvLcZ5HrTjypzyRwPemKOeBj6mgBF+8cceoFKV2EDIPH5U6NDvyR+VK4QuSAB/SgCMLjOc5PINOGSvUEikBO0qBuB6mkyEyDnBNAEqv8gBABHpQq8AYIJOeO1IApOSRkDpmpFYDJzkAcD3oAVZiOOmO9Ss4JXJ/DNVgy7jkde4qaNBkFyTg8UFX0sLgkk9TimbAFIzknr7VPIcggfKxBB9qqlfK3c5J5xSsK4hUsMZ47VGgI+VhkCn8EkjcPwoPzHBGNvamIbjByMAD3ppUHgYBx1zTig64HHamZyMigBcFl24BwOPamjnvzUgLZOemMk+1IQGGV6HuO1ACBQq4OcZ5IoySDgk4PSlIyCck49qduATA5J96AGIq464IND4bgZoUjkkew5p5GCAB1FADVIHGcH1p6k7mwAR70xiFY5HP8qUttwV5GORQAbtzEgYHvzTstkEjIx69KCAecYGaaoIzzwaAJBtPJzn2oKDzAckcdRSRv84DE+lTMUYAY4PfNACALtBBPrml8wcZ/D60zhcr/AA9ME1JGgyMHIqbFJXJ96Kitgk45welSRN5mOeozzURjDYXPUZwDinrnkL+dTY2SaLEexOAQSCcsashA6HBAz0FVUAIPfIxkdqljZVXAJOOxqGdtOVt0Sxod/TOOnPQf1p6A72GMbscZ/rUSlwOGY5HIHeniRQTuBB+6Ae5rOT8jrhy7mFCAmBjnHehkDNk5UetNHKjjHoc1KeY2GDjpmuw+fIH+8AAAB6UgYhR3yentT1jJJDHAA4I70OUU8ZPHbikAojOSQ2R600qBzjnOcZ5pFbsRg45FN3DPAJ96BXFLEAg9cHj2pEJbIGAB0pT8x6dBwTTWOAD1PsKBhgYOeuaBlyTjgdSKVV3Dnk0ozuzxgdRQAirubnp25oZTGePyNOkwxBU4GMYFNwVUBweRx70gDdgkkZ+opOoBOc56EdqXI6Hr9KQoxxk4AHr0pgNCYkIPIznil3EHHJz0HXigEliGHGOopzptG7dz29RQAcgEd/Q0/JVRuyQeM+hqEnaQDyf51KrKVAJK98UAOMrjG4bh278UB1xnAIPIBqJSGJJyKd1IwM8dadwJA4dhxjPWnhRJwABjuTTWbyuAc8c8UkcgOd360gFVSScgD0oPJPOSDnApS45CnIB9etM4V8nPNArCMd7DjLGkxucgfQ+1SLgEH8+OlP42kjv696dg0G7RkHdz3p5yqHByScmmZBOT+frUh5C5PBFIBrZIA4AI9aZICqHtn0pZCVzgAgd/Sn7CQCeQB1zQMiiZQOABjvQVATJ6UStsbGOKUSF1POQODkUARrIFGTyOlAOWP6U+PBV9+AoGBTI2G7KjB96AB0KjK8ZpFLHHBPPJp8kxDAYyTzn0pPMwCWPJ6YoAeXVcDGSe1PWX5SCOahhwJMnr0prMTIQBgDpmgViYS8scYIFMZ2lJ3D5+OSaUJmQgcHvinuBH1GR1OKAAl5FIzyPXmhcjIOCQfSljkRVJB5zwQKdHg5JHPXmgCN5DuC9ieSKIsR57c5IpWXOD/dH5mmt+6yeCTyO+KBjnYcEYH1ppc4AQ8DjFN4lClR04IzTlxGQSM0AShSEwVByOD6UxyIxuJBJ9aUyEgkHFNEQc46560E2I1clsgAA1J0T5gfQHFNfYScdAcD3o3EYHIAHr1oAUsSwwBgcE0nV8cgDvjrQcAcHr2FDSL5ZGSBQO4shwCAAMDPFRpkHPOPWpcB/mIJA4GeKiycnHQc4NAiTBZfvKQO1ICApBOSelN5CBgQo7Y70q4OSCQ3egY1slwDwB0pFzyCxGDxzT2BVgDyCM0scalDnIPPGKBjUJk+8AQKbKokAAGOfyp6qARnCnHFNLENgAkY7jFAhIWIfHUd6sBQwOMgDuaiQgzccAjv2qUklSAM4OOeM0DF+42ByP5UM24qAwI9MUoVOhOMHJIoJCbcdD3oEEchPBB/Kh3CAEcnuKC5JAPTFNDjHIyB3z1oC5IreYp24qNSAp459KeGA5BwD6CjAJAA4APOTQK49mMScAE4zhulRo+SDkAegFLkgEgknoSaawIw3UnrjtQFwEZ68kE/lUuSvpsxxzkmlRt3BPOePeo/unIOMdBigoekwIwAcY4J70kbYJVhkYpU+cAYGc0u8iT7uFzgkUCEVgG6EAjilB+Yn35FPbaxHG0+oFRjaHIB5I9OtNILCBSXIzk5z+FSSnfGBgKo9KZwqEgkDofpUqRMIsDLDrmjUVtbjUb5Qccn1PX3pD84HAIzxjpmlZQuRjIA6AdKRThC2MY9qFbqA5FYghm79uwpgbyZBk5GKVCeDgH1NOZfm3AgYHUUgQvmZQnGOOlNDEcjn2zSq+c7sAD070xGGOQR6UFDlY7iTtOehoO4scc4/Cl2lcEED8KV51LMMFiwxwOlFxIbHKJcjG3jGSKdJGqY5GcdOxpoAYYzjntTjKRwQCQOKQmxsWxVBYsD346UK5jzgZGeD1qIk5UHJHOKlC5HGOPemAISzEkKD04pVTcSSc+1JnYCBktQGCnknJ/CmO+hLIojUZxk9s1HuLbmAyR2AoYDPUcg5yOlIMjBHTvmkm2Fx8JJIJBGe2elNZ2HJ5JO3mnJKCx2DgCkXC4LA4zyBzTsG5LuVNpIOcc5PemtOGDAYHGM9xURbecEjr+lTkK6gYwcYzU+YrEaZwCx+UcD/9VOZSE659ABSMpwB128Zpq5XIbgDkZ5zQCViSN26Yz9eKc37w/McAjFRlW8sOMAdAPWnbtoDE5IHI60xakkYCsvJyBSs5LAgfL15qOMnCODgZ5B9KV59wIAAAGSTVXHcfvZWHPbkj0qUMw5AJxwBUEbFHDkZAHQnAI+lOIKO4LfNg4APTNSNOxoRbUBwcseSBWrayqIygUNkZIx0NYUbhFAC5OMZHf3rTsGIQFRweAf8A69XGb7A5aWJ50ZkJPB7AHkioiAVAOQQOfwqYxjP+sAYDkHqRUHnEyEgAkdCO1DaI5xocOHYZCg4G7g/XFEBCkliSOcEcZqCRT5hbOQ3JPpUgYIBk8e1TogU0yWaF2wzAgHDAg8EUSwB4omCj5geBzgjsake4EjIGIAUYUKMYPr+OasxNF5OH+XB6Y6+9RJyIk0YslqePlPJ6+lVmiG7JBGPY810B8uRSoIOTznj8qzLuExMQgALcDnpV8tle41ypXsZbHa2AcEnJwOlBXeM5wVHJPepJ4zHyMYHDD3qMfPkEY+lIE1bQNxADEg5OPrT2kLAbhgYwOP1pgRTwCCAeKcXLcEHj09qaGn5AZM8gDjoAcU0OWA3gh+5J60si7MHGMgHPWhlzGOoJ6H0oLTARkrneoOc4U09ySVIwSO/pTY1xgYyO5x0NK+CN+cYHA96Li5hX2gkHqTgH1pRgHYevbFKzbXVsKWUAjIz+NMB3TIxIBGQAOM5qfMabvsI5+cDAweacjt5eG+YdABxj0pXQBwwG0Y49B/8AXpuPlHPI6c9KYDixcnOQ3UYHWlLGJACAzDnAOcCo2HkkMGLjHO31oLgZJ4J4IFK4XXUVtoXdz1zxTZRuUcDBORg4qOTKYUk5AyCB0NH+8ST3PrTI0JA7OwJzjGQPWnFzgbFGTyRmoVZQcBcAHjPapDlW4BwOST60DSQ8DIyWIHcZp5YkEDhccEGoTIZAwOOnYCkDhUA2guDyzdcVSaW49CwMhMgbTjGT2phDKQFyzY5JPSmNMQBk5HU5oeYLghjnrgUrjROm3yyCSGU8c9KPPAcliMk4wDjNQhsLkgDI6tS5BB4Xp1JpdLCbJR5iRMQRuJ6k02NlkBIGSPQ9abGdvGWGf4jTd+zAQgMOntVcstwJmxxtBPHpQrHbwMEnsaQMDEACSCc8nr/9amMpGMDB7471PmRcdI2M5GCeuDmmryRjk9Tk9KXOBwMH1xTQ+3Oc5xxQX6DgzBmUbSTyNw6UvlruywDbuSOxqNSVxxkEEH69+KkVdkeSTjoM9qaaHzdx0WGGTkjuxGMY7UJnOVyMHODTEVZWBySPY0OdpAUnH060hJ32J95U4AywHT2pHGFGAQPUGhWEiBcYwMZ9qGHl8E4PXOaQPQY7bcKuSD1ODzSo+AMAjjkk5od/MQbQNwGM9M1HGxCkMpGOhFMV0Sy/KNwP5DOaYoEhI5JPbFCFsHfgL2Ip0RCoVBPLZHPSlcbfkCQiPPy8kYzih3YEjoOuOnFAYg4Y5GOp70xyCWJxnGQMUrCbj1HoFKOSTjPYUrRgAKSOnY+tJC+xCDyGGQFFMG05OMP7VWwJ9h8anhck44AJpFfbxsy5OCQewowEUYOG6nHBqFt3llwMqeo9v60ronmRNkrIo2EEnBBwMZ71I2M4YZ9D2NR7mdhk8YwWJ6e1McsuVPJAzjOad+heiVxwbbEA338nJz70q54BwQegpHiDqMnGBjGeaEXy0wp57Y9KQlqPAKSIGbAIOM9qV3CkAnr39/Sk6k4QNkZJbIoVxtymMkYye1O4/UdBvkwGOzByQeaaxyMtyc4wDim7wq5Jzxjdjk0vlF8EEFD3IouybxTuODZkzk4A6CmbcAEcE9R1pysAp2gkAdB1prNsLjIJ6gY6DvUtNu40xFwCBJwM4yB0qUOkWVB5P8qa25wNgBPv2qNmDHAzgDnI6n29qtXRSRMyDOQASR1FMD5V8ZyCMc9R34pA5Py4wQOMU5sY+709+lTceoxFO3BGMk470oIQAEZJOCff+lJG4Zj2GfXOKcQOQASB1PTmgVgUDzeSBk9fSoyxDlAOSelKsW5iQRgDGSaYN6yAOMg+nFBNiZCW2qRgdyR/WnTKFKqO3U57UwyELgDAA7GnQgFwOORzkYAzT9Soqw8rgBiAgJ5AGagdxIQvGw/rTyzb9mSVHc9xTGRRyBtGegosXcCyqCSRg+ppsSkqDgEk8dqR43YDBCjOMEUoBAAGQMdfWlsQ9SRJACScAE4z7+lMaQbhjoTzntQ5ByN3A5AIpgZVUcgHoKE7gl3Fb72SBgDrmjmNgcEDqMng06NBtIySe4703acZLnB4AY9BTHYfvB+dgN3YL3qItuLEDknk46U8rwQGxz1FGQCVxnA9M0raku3QUkZDED3OaXcu88ZAP5VGWAUBkAU8YHNCMRkg4BPFHqNPyDzeSASABgr1FPbAjBBz6gDpTAFxknBznHrUscnlxHoVIIxjt3pWfQFzdiMsCVIAbb6HoaBKARhQM1LEbd1X36hj2p8lv5YJUdRwoPWqRSv2Io8MS2QQT69KeJFWAh0UtnhsdBQ0JwAp2hRziomU7QA+8DrxijbUhlqMWpUKCqAkkyEcn0H0pj28QIYurbj1HGB61HEjuMBcheeTirEdjLNGpQZ3dAOc+9JWWtxJ23KVw6oQFPzA4BxnirulMXuIySdgyDtGSTV/T/Cj3nLuUUHaTjIBxwPrW3pfgUxXUQmkMByctkZJPQYNF9DRS1R0vhaES+WcgjAIwe1ez+FdPRihKt0GGBBGP55rgvD/AIcis5USRmSQLlgwxjnv716r4aMFqFSMrKFIweecCvNq03Kp0sff5fKM6CgjrbK0AQAgggYIABBHoauS2+xQCBg8njt9am05lcBgFBxnBGcCpbohWYYGMDBHc9x7CsY03C6ke1GUU+VI5e+tRb7kBYoOVLHJA9M964TxRfRxJIhzvI4IPGO/Feh6s4WFyeAcAnPr2/SvIPGN1tlIA45OcVhKm5yvcv28XeEVqea+Ibwi6HGQM4J7Gk0WQXE4+QMMgbj2PqKzvEN2DMzkYQHGc5xnpVvw5KGYYJC5HTmtvZqKseC68alV05LU9r8F2yxxIeDkjOB0r1fSbdXiBByq4BK9q8i8J3z29kA5AQEdDxnsfxr0XS9UK26gMFBB4H865JzlzWiezToXhaLSOmlZljUg5IPBB71SuJdkRyQGxnJFVf7XQgY6YHTvVDUtTCqSCBkdD2q+eLXvSOxQcIWbszA8Q6skETk9OhI4wfT9K8N8da3BEZBGwQvlQ5GCT6/nXoniu/HlynJIyAT6f59K8Q8aXrbiAEdGyOW5+uK6cNG8uaSPCx9VUYc279TkPEFz587kEKQcELwM+v41kxyEAYXdz0NOnbMpGSc+ppS+0EAY46166Pz2c+eTk3qKB5jAgAEnoTikLlmORk5wKQAkhn5GDx6U0kiUKOSevNGplcUDAZi3GeBT2cMEAGzJ525NMYEIeufpSD5GI5IGMEijUTY5WCk46k45FTHJyWOPTnAzUDAtyM54P1qYNgDep+nrTXmICBgHIyeoBpwBRskEHGabIdzAt1HQYximSHDMVYnjPqKZdtCSSXzcjknBGKYr7hgEnHy5zyKQKVUDJBIz1oZRvXaACBgnHJpEWYqYY4J+YcEkVOT5cjKDmIgAFhjnvUOFXAyQe9NfBIBc/Ke4oLRIWJJJOBk9D2pwGeBkjHOaikmUA8gEDGD1NEZ3ybwdq4ximIlL+YAuR7HOKgJdjgnODnjtTyQMkYxjH1qQMhjPGD2zRcVhiSkLgneByCxqRZypzgY9hULKuMjr3pj5VRzx2Hr71NxpFpJy7b+2Ohp6XsgDIFIRudxNVOCFAPA67e9P2LE7cjf3HfHrT5gtcuw3pKgglSDwpOSfxpZL4bic8gjOexqgDkgqRwPuk9TTUJLZIOD3zTu2KxrjUiUUFmJB/hP9KX+1C3APIGRnjJrIMgilUq+MDAHaiR0kYHOMD1zg0rsmyNxdalWTfnLsACep/OnHWDj5sAEcHr/k1z8crBsklkHBIpVnHGCSB61alYSS6HV2esxQuku0MFYZDDIPsa0z4ott2DaoSzbhgZxzz0rhzNgHpgjPyk05LtgowCQemeKakr3aKlBT3PWo/HWgPpk9rc6JGbh12pdRSujwnsQOQwGOh65+lc1JrVk6MQhcs2FYEbTxxnr3ri2uncAEn3wM5ojcnIBIGcAZ7Um09ROEfso746lYXgiARo3RNrFDwT689Pxqo2p2oJ5yVHGeD6Yri5J3ikDCQgj5cDoabHcuhHRuvIOetIy9mdkdUtVMWTvOPmjKnbn6j1rVi1LRLjw9NF5kgvWlSVA8WCqgfMuP4uccg/UGvOftZ3nJPB7d6ct48IBZmYHkAHkVq2pP3h8p9H/DvwJ8OvFBszq/iq706WWaNZl8ogxKcAuDyCoJxjAJ68V9Na3+xj8HdP0LTtYsvHh1tjPEbpbW6jDLAx2lvLwTkFgewFfnLba5LblxGWUMQQwbBB+ta2n+MJ9MXMLmOUNvEu4llI6YOcikqNCUuepJ37dBKlTbvJu/qfZvx9+C/iv9mzSINX8O+IG8TeBrqVGinjlBa0l4xuI4HpnPbnFc18K/jvpd7qIsPG9/fQWN0BHJqNpMRNbnnDEYIYAkA5B4OcGvne4+L2v6j4budGn1e6OnXQxPZ+aTC/1Q8A/TpXIJrRhfO9iFPGe9HscO48r1+R1wk6a5YvTzPoX9pn4L3XwwvbfWLLUI/Enh3V1BtNcUiTep3ELIRnJAH3j6j3NfOrzBJSHUYzksD1/+tXXW3xW1dPBl54Ye+ebRLhhILSfkQOOcxn+HPfHWuGuLwPIdxBAxjjsKpxjFWWpg4tPQ37i1tL3TFubR2S6U4kQtlSexU/w/SsF2eI/MMZPOD3pn2slRgkgHoOKbeSlgrAjGMH61gk0O7JZmaSNDwpXoQcd+v1rPvCWJbbgE4Jz1PrVu2mEkThx8wHGRUN1E8WFZgxK5IA6UWYlJ3M7AyAOfUntXSabZpdWW05yR8rZ4GK5qYFVGOT34rqPDbFoBuGAoyB1rGo5JaH0eSxhVxSpz6lSbR2DEjk/zFZ8llLAxK4zntzn3rtDJEx+bnjr7VQvGijQHCjHTA61zRqS6n2mKyDDWcouxy7qXY7uuO4xUUzExkYAHTJq/dTBiSuFz6c5qn5RljKdyewrpjLufFVsLGE+WLuUlhaUAIG68kCrC24jU5JB7jFdFoOk5I8wMV7gcnH0q/f8AhwToSibFxhT6GpVW7sj0KWQ1qlH2sd+xyDMIwCOp6UnmOHBcctyNtXLnSJ4Mq4DEDIxVcxkIAQQMYHFbJ2drnz1alVpO042+RPDcyqMq5Qeue1bumeLZ7XAdmIyMc9a5lcMCDu6DBo8wLkZyB1qZRvud2EzLE4Rp0ZtHpemeLIJ3CSjJ6jPANdDa3UU8ZC4z9a8biuQASHyRjGD1rRsPEE1g4MTAc5C+hrBxs9D9FyzjBxko4uN/NHriMTjABAIzu54obEeAAScZ4HauQ0vxqk4zOQrnrgYFdDaarHeDKOCFG44IFZJWP0zDZnhMclLDyX3ktwMFQCfXHoaAFk2ghQw5yaV5lk6DJPPNMOCdozng5X3qpNL4Wdklzv3tilfaBb6g8jOqgtyOOhrm9W8Dm2cyodyOMhR39xXeIhk24AYDupyeP6UtwBtIzuCnjg8+9EEo6png5hkmEx0ffjY8XudJltHKMpUE55ORVaWPDg9AK9hvbK3vIAjqOmMkVyGs+ECqtLDtfBIAQnj8K09payZ+YZlwnXwydTDe8jjGk2Aeh4PvQwJUYzip7nT5bdyrKSevI6UzaYzgDP1FXddz4adOrTlyyViSOY2/IB3AYq9aa5cwSDY5U5yMVlSZB5OCR2FOA2Juxk4pWTNKNevQlenNpnb23ja4XYspG4dCBirUfi2N/kwck8jjr61wySBgMkjPXitDSbQ3OoRxf6wkgEcYwfepclCL1PqqPE2YU48nNzfcew+G7gXNoCMrgDJIxn8DW+sRc8NgY4yM81m6FpyQWsQUERgYw38wTW3tCoAOMDivBlOU/fm7o3VatW/fVN32KK7oQVKKwzwD602RiQAVBLHgg5IwOh9qneMkqXAcA5B9DUUgBUkrtPbHNRJRa5V9xMua+q1K6ybmZQR/wLvVeRduWbCkc+uasON6khTweTjpUcr7lCsCcHqBSU5cvK9l3IdmrLQqygTYClucEEcHP+FQtGI0JLtvzyCB0zVuVPLyUwcHGcdqpTkNgEMQeCyjOKPaJvQxanoovcpN87nJ9eT70y4wEQKoJA781clgiXlAQQOh5NQFRghsqOgOOprohZrTQfs4wfK0U0iLKd4AOT8oH65py2+YNoOQR1q0wwVIAJHWmljnaAeRzgdKNYvUwmlF2toUmH2cqG6nkYFQyqFDuFAzzuHStMKIdvXPTBHBBqOe33qVQHgAgE9fxrRSe/NY5ZSfwxVmjnLhHmI8tNwY4OD0rm9X0gtkICCAcgd67iaLYSCoOQFA9Pf61SeAkttTkgg7h1FdtOtJdTncZVNJHmbWLqxOGAU4II71d0wRbwWbBBrc1eyAjdUALkdQK4uUyWpYkspBx16V2p86Oe8MLOMlqdtGcrlRhi3GeM+9WRIQjA8kgZOB/OuQ0/Upy0ZLsR0KnnIroxMPshI7DkMM5FHK09T7LBZlTxEWqatbuYurzNuKjBAJyD3rD89cguMY6D1qzqczyXBOep4Ge1UpFPJA5AzWqVj4bMK3ta8mtgdyWBAwpPHNdDoMsPmJHKWGRnIOK5/AZcEEe4qaGQIQwcpgY4PJpSjzI5sNWdCqqi6HpECoIcDmQE5I6YPSnkbYweGAPQcc/SuQstblhQZO5cYweTWva6j5wJBOT6djXK4Wd3ufrOBzahiYqKevYk1qIXsBBAU4PI7muKuLFhwT0JwQa7QwSSozE98kAVTOnq0hwMgdz3q4ycfiPFzXA/Xp80I2fc48x+XkdSRzUltcOrcEgDqD3rb1DSS0ZYZBUckjFYckRt8ZPNbpqSufCV8NVwk7Pc14NSOAM4I7DvVuO5DckZBA49K5uJ8ZIPOelaVheYY7iDjoMdazlTW6PTwuYSclCo7eZekkV1ZQCSRzmsy5st6F0XGOTWvDGGJYjBI6UGAIDgdD0qI+4etXwksVFOWpy7W5TnGD6elORzwTxz3rZ1LT8x7xk4HQCsMgjHUgeldCaex8jXoSw8+WRq2epEAKw4Hc8VeN6CMYGD1Fc8GHQnBHbPSpo5mjOcl/TNQ6d3dHoYbMalKPLLVfI3k3FVyoK9Mg5/HFKYEUgqD75qlZakA4DAY9PStVsSqzA5BIqLcmp9DQqwxELxd/zKdxteIqRg+uOtc7dZjkIHIJ/St26BCkYwR2NYc4LKdwz6cVqp8x89mDXNy21JrG5EYw3BznitBbhZmyxx2FYIbZgoSRjkYqxBM3AB4+lOx59KvKno9joFQRxnOD9apT/NkY47EUkU7zqARnHUjtT1YmRg3XjnpmoWj1PVddV4ckNjKYFQRgY/vHvS2pw5XGM8ZJqe8QR5JGB2J71DCcsAFJ9ea0PElHllYdNYnGQ/6VAmYjgDPqc4rUdB5RJ6AYHsazJ8q2BxSLqQUUmhZEDJkDAzz7Uka4xjv0wajVmPU4HerltCJACfm5p3MbhFb5YDnLHv2rotIsCkikp5pYHCg8jHeq1vYowBdwCCMhRzitaCP5MY4A25A9e/1rKTfQm9jRtpwQPmw2eC3Y0pkd5CXkIJHJHT8qrxuI5QVHIAJz/d7c96kkmQKXIIwRll6j0rJqUuomnKyJ7h/MUKJCFA4x296w9QQcjcXT+8Rgn8Kvu42tgl22k7SME1l3TkxurA8kEZxWii0tzXlt0OcvUCueCADziqbJwSCRxwK1tQj8qPDAFsdaoCIOhGOR71qRaxTOVPvRn0FPdAr4OelJj88dKYCsQQB1PeoyRkd8U/JJA7Y5pn8QoAXGDk9O1Ayc8VK21wB0NRv8pyBQAnX60jEH60qnd160hBJ46epoAUcrjvikICjpzTkJA9qGAJwTwBQAwY6n1pxwTkZoAwSMUHGcH9KAFLcAY7U3YeO9GCRkGjr0oAeCDgYGaeDuYcYGcZBqKPgnIpyv5eMHORQBZjwAQMkjtjtTHAbkHIP6UyObBweR0zT2znIGFHSgBVcrgZOMYpuQcgDAzyacQpOQO3XFIQN3XIoARlL9DgA5o2hDwfbil47HkDvSLjnIxSAQnoAcA8Goyp9+tTqFDcjI7mmOGIGOnYelMADDB2jJ757VH5hfGeMUoXapJBweMUgHzgcEelADozwcjOTkk0rPtUEHOfaneWrZwcUkihVGwg49O1ACY554J9KmjkYDpxnn2qAtjIPXGamjkDqAAOnOOKAFMoycDk9cnrSKSQCR8x7+lRsoL9TgHnFTHK4A4GM5oAa0YVuDzn8qY7lTyMn1qQtjg5B69O9R8kkvg59KAIxggk598CgZ3Hqop3DYGMD2prOdxH3vQmgBzSBhj8DTApxgDvmgEc5496er8HjjtQAhwucEkd6QgYBGSPX0pGTCjJ496UDcOOeKAE7EjOe1EauxyCeD1FKD5Y5Az/KlVmEZIPOcdaAEAJyGGSTxk0MQpK4wOvNG5sgnnFIynljwT0FAEkRyMMDj24pwQMp256/xVEckA8ggdKUHcQCeR3oAU5yPYcZFSRjeoBwAOi1E2UJIGR2p3mAqPU/rSAe0e4kk4HekhYDAPGOtSbencYzj1pm0M5yOnB4oGnYsbtzDAwfWpEIQ4ycnrxUBlVSFxnB6mplwcjAIPp60jRNkquY2xkMCc8VPkKxYgMT09qrrtQgOMkipd2GJJPHTNZvc3jrEkMpAGOvc46UGRuCSCc5AJ6UwEv8Ad4Ue3WnkgHIUg56EdKn0NleWzMNm2gAjPt1p4lMoIHXqB0pHQluevoKApQYroPNJCu1VGeT1wc0w53EkZGacrKo5AJokVdoI6HrQAxvnJwck01VIJzn6CpEbDDPBA4NDBmkGOBjmgBHBCgjqOMUSMN2NuB3pN7E9O1MbLHBI/CgB5BXBUkA01CWJBOMnvS72ftwO1IVyMZ69aAHghVI2456g0mwk5HPPeng4RQc4z25oL7gAR7fX3oAjMZJOSMCjeGYHkjvg1IUG4jJHt6VGUABHQDrjtQASjb0wR9aUgIpz1PTNNAyAR0JxzUu07eOcHJJoAQoCMgjPrQQhXqCc/e9Kase457GnriPGBk98UwI3IAUKMDP51IH2gcZ9s0FwwyEBJPakXIYrjBPbHakIVpBjAAB96dGRjjOcck06TblQByeSaiwTkDI7kfSgBygMwwcY9+tPZgV6AnsaIgHUEYAAPXvSDLE5GBjginbqMXnbhMn39KFBIJz/AFoiTahyMe+etJgq3y5A9SaQtBuRnbyfU0522/TsKZtdmODjA596DkAA4POaBjvNJwMYB68daRJmZiB93PFKCHwBwemPWlKrGQQCD60EhJGW4C4AoKhRjOMHninhiDhiSpHBzTMKwJJyCcdaBieaHyGAYn0FRj5c4A59qeQR9znHI704OCoDABu4AoAiHzIcHv6dKY4APy5yfU1MoGMkE+nvTWyTwMAc80BcWBSHJIyMd/WnvnOSBUSMxzg8emKcxPABGAKBghAJGevp2qXy0AxnjFNRNiY4571EY2UnJyG60AThQVBUcgZJPehpNzAAdu1MRgMBc496lIEKAkc4zn1p3FcEUbTnr2pHQZ9T3o+8CC3B5pHDR8qcg9AaQDhGrDC8AGozGyMe4749aejrGQCSSTnOKWaZVJ2kknk59aAIyokxyfoR0pYgASTnjjrQrjIJHHrmgw5kyTx6AU7AI6hlBA6dTikOcLgYwOnrUvKR4Ix3pjIFGScnHYUhDEXcSSB60oVQTnr6AUMw2YYcnvUfB6k4xQC1JfMA6c0qxHoRnJ7UluRtPA/xp08uY8DGB2BoGHlAIB0GelM2hQcHB6cDOKekyugA47HJpsigEbD160AM3HeOcj0qWQ/MQMgdOO9NUBc56HuKFwrE5zzk0BqJuGMjrn9KcwUkEnjtio2Vd/JzjnilcAAEKRkUCDAZhztA5wafHMSSQBgdqiaIk5HBqWO2ZF3AjBHIzQMdITggAYHWkjYquCSCTxmlL7ff14pP9YAME+x7UBYUDcCGx+FOwEUDGST+VMUFSQevoKkwdoJxnvntQFhGIQDg578UCRSvAIA9aeuwkA/gaj8siQucn0zQMkChoiSMex70hI2gEZHtSq2cgnAJ70BCeDgCgQqKGOVGBnuetMuJACAoOSe9BOxivIOc8UuA5AAOF646mgBYyQhJOCegpQu/AHJxRFgjHQk5BpWAJAzg56igLihVKAEnfznHQVCsYVsgkn3p0a5cnOQDjFPfDOBgAfyphuBX0IyOx5p6BiCWYnHI5qM4BXOSO9Dv5uAvGPXjNArIlMinIGAT3oU4QqcHjHFQpwcMAfQ+tSswiXIJJxwDSDYQgIgwAWPY/wA6eFB6AgZ7GogzBdwwR6AU7kseSFPbFKwxocHqSPah88AbcfypZEGzhcnPWiPABJ4AHSqsFwcgLuJyTREAiksPcZp0ahUOTwemaYjoykDkDgUhCoTISRzjt7d6dKFxkZ47E0KAuccH0NKVI7dBnNILiJHuOSQRjIBpAMAnGOe1CgodxP69KkJEkZI+Vx3poCInJ6Y+lOYiQ4IOe2OKTlUABOD29KaGIJweewFA9xQfLzmnlt5zk4ximN8zje3OOBSLnHOGAPA6UEkiQiH5yQcjAHpUZJLlyOM/dBqZhhwCMjqSOajcGR+ThB0GMUguh7YYA4+YegpQjNgMnB5oYgAHGSRzg0nmF0JBOO1CQ7jckHIJXHAUnNSliWXIB4656VGsfBckDPvQgBwAcY/WmVsSIvz5ABAp8bqzHjI7VEc7gVPXqPWj5lfIyARnBp3JuSPhHyVxx0pgQO5O3bxxg00uWbkgZ6mgDawO4j60hokOGxuGRnsanjiQbiNoz09arSSKjDaMZ465yaeGPUHBx0pq6DctLtyRnleM+tT28phKkZwT1571QKs5DFgOfTpVncdm3J2EYIzRcjToX55uNwOSDtIHvUSMMHJ5PPXrVUs6KvOT3PpTQ5aReQecAg9aF5Ilq3UvffUOoO4Z4PQ+lNlULHkEEnqKbFKMYztPcZoBXdgn8/WhO4krktrIByNoDcFiM4oecuxQnd3Jziqu/ZgKMA9+ppHfIHzgDuxGaq6XQdl1L0EgLk5CrjGM8flRNhwUALMDjJPBrOV9rnABB7VYimEeScZHKj3rPcFHmejK08DpwRgA/wAJzioYyTnBIOeCDWjJulQMyEIQQCOM+/51mPIYSe4HTAosVyJa3H7dpOBk96YsuWII/Kn8yfMT15JPakW32jnBGaaK+Y7GYSSD8x5B7UituQ5JwDyaQ4PI3EA9jSMo2DORnnHpVBYa7724xweq09WLcMOnPTrTIyiNgZ3fzqVgSmN2Tjj2qdiRjlkIA5B59MVIrAAFuNw4P9KhRy4AIywGCKcFO8AtkAcFhnFAuVDvN5AJwQeQ3anPG7HAOfoKa8Q7cEkY56++aZOSMEE4PYUasPhA/eK5yR2B6U4qJEHHJ4Jz1pAi4Dvgke/Ip6IAAdwx6E9aLi3dhsw2jAYgEjj1pjRsnzbAcdSDyfwqdQQ3JXIHAppwoGTuX3NTY0ukiAKGUsRg+gPalV2diMfmal8sbQRge2aRR5jYI57ii3cLpjUQLGQCuc8+wocDacYbng56VI0RUkDpjg46UjQB2GCAByTnrVICDI27fmBPfOcVJIMISADzxTHLIQik49M9aeVZ4wMkE8UrEhvMmARgdBnvSqybw+04BwcdxSrjYASMj3yRSBhtweB160ykrkjsHIGMZOBmmMuGGASR1GOlIDvYtwCRnGe9PQqpIAPTkEdPfNAyJt271XtipQTvABOD3JzTkUJHvbGWOAM9aTeT+HPXGKpK6uK19R7DCkcs3bHaoym5sA8Y7jjPrSoDuDk5BGQAetK5/eOwUrkcDtU2ZNgdwpwCCSccVGJyZCo2nB5BOcilQiTohBGSTnrTgFLHJAGO/PNL3gtcUEAEKSg69O9PRQw4IHHQ0yJPMAb0GQCaQx/MCCQc85pq40mthRlgRyBnscVKweXAZiNvIxxUW4o6BAuFznHeplYSZI4JHWklG92hjCwTgYz3zSkkqVI+U9RmkcEMpyCcZ5pFz5eCxcnn2FPQF6CkAxsDkAjpTFQYG4MSOgVqlYiQKCRx70w9SB0B4PpQFluP8pmy46nkEjpTFzyWwCD0zUyynaMnp1NRuRIwB5HJHvT9CXyvYbG2OScDPIBp7PnJUck8DFRqMqc8MCeBSjOQDhR3Hek15EpWJULvIcH5fu4JxUTZVmG7IB+6KdkMD90EHjjHNIytIxVB8xGcnjpSsO3cF3sjsQAh/HPtTXRSc8g4x+FSxbljQAKin0Pf1ocIJs8KAMEZzVW6F20GKMq+Oh6g85p2AwGDg+oFIFySQ2wYyfQ47Ugxheh9eOlTbuTZdSVSZMjJ9h60xVC5DAEk8H0qN9yOCnAPAIOCDUucxneCWz1zTQX7B5IYFSPlz1FEK+WoD8c8c0xXKMqlsevvUu5pCNuFwDkk4+n1quVMd7gMLjA4yRnFRAhs5HfAyaUIQSASQeQPekKgDDgnHOfQ0rNK1ybdCVSy4wFA6YxnNIYR5m85Hbg9PwqCEyFsnAGf0qcFyxAPzepxzRoNWSFkzkEEA9M4zSKjO/JwOpqIb3DYIG3Gee9ThiVAJOPbHFItSj3GMgjJC8Z6cU0P8q4AOOfmPSlkYKxxuYDnAFOzGQCwxjv6UkK40ptOQcbhkjGaVtrISAMY4b1pMkgZPQcEU7cu0DjHf3pkkakTbXyQFGCKlhGHweASe/SmM5XgAkYyFzSW02HLgADGCCMgijW2xKfdEkoEYLgk9B049uabIqMmSQM8Z9D6Uu4yAhxwT09qYQmDtBXHQg9DTuXoKQozkBmzjpTOO4HtTmYgZHB78UwPtwCM88expCuGwIuQSTgn60giDgA/K3+yelL5gfggknpkfqDTkIwR0PfNAm7kQTyixOdoPHfP4U7a3TBPfn0p4QFGwCdx/KmhXTJLby3QY6VOo0tNwSHIJBAwOM96CCQQhAJ4HGaQ5BATHPXJqTaUGT1x24qikhjxjy8NyT6HGDSCJBxuOM+lKyGTBJJAzx6Zp5jCx5z26UFehF5YfOMexFKGLY474OBT41UhkAHA3cnGB/WnIoCEYJAGAB3zRsTcYqoMEAEg5Jx1pVZjlsYyeTnOKYqFCQ4wc/p2p7qY1JZ8DplaXM+xXMwhJfehIJz1FKIiu7blQx+bHf8A+tS2YQ5LcN2IqysYRwHIBPzDBzRcnV9SewRTKiOoI6k46CvR/A1v4fnt7+K9ZhPsBtZMAKD3BHv0BrzuJlGDgFiMkE/pxV/Tb4WLnIVg3UH+X0ropRhze+jOVNP4tTeOoRwySJjBVipAHQjsauWOqlioOGKngkgHn3/GudiZJbhjJIFLjIbGAT2GelSoZbZxIMBQeWx+OK2k4Tk0tEHvQ6ntXhuFbuyEzuSWXaAwIJwcYOece9XrKWfSrpyqtJEWBzu6E9vauL8IeKkhsDE7EJktHKxBz7Hv+Nblr4hEc8RkX91ICA5HBI/ya8PG05RV4M+tynERV1f3j1/w94kRoAZPkcnAAOePrWvLqaS4w4wepzXl9pfQvHGwmkUE8CN9oYdsnuM/yqyddkt4yrbiAMjnOa83n5leSufWK0tUtTptVvIAwSSRVA6sDgZ+nrXB+NLK0IcRyh/R+maNV8RExpgjKncoJHBPf24rgvEviVpg6h2DE88966qC5nzanm4ufsotczRwXjIKk0kRZTg4ypyKoeGtbNlc+U/GGGOe1RatOJZsE7gCTk881kuDExIJBPQ16EoqouVo+O+szo1VUj0PozwvrFtfQAKFKKRuJOB9Pqa7bT7xY12xOQgHO3nA718o6N4kvNKlR0mZdowQTkEfTvXoOm/FUX8aRySMpZtpRRgAjqcdq8qphnCS5Vc+zw+Z0sSlze6e/PrUCxYQqMc5GK5fX/EqxgiORnJwNo42+9ecSeOfJiOHUAc4B6Vh6n40LyZMqkEcEtyaapVE2nHfud1TE06cbqZ0PiTXJZiQMliB8qjoAMmvI/EN950xEeQWOTk84q/q+vfaVbBOD79vSubnIuNgBwBn7vavRpUlBHxeOxntXaDsioY2yzEH2yaVisgGSSR2qQ5woY7u30pAgBYE8dRx3ro2PCdhJM7SRk4HGO9RJGRycDIzzU6Rg8AAZPWkMZBAzyOxoRK8hUcFCCMN05OadHGSASSSOo9aiIIcH35AHWpncmMjaS2RjHYVSYWELDaSOoPQ9qjiZdx+ZgB0460rqUXkEnqKRCAMBMEnr05obT6DvoJI2HA3kEjikIJUA4yT1B608KdwLAFgDjI61AilnAYcA8AnrUjJ5WDYDD5zjmkZ1CgnAJ7nvSjDEA84JOTSeWjEjHI6cd6pCQ8sDEAScE54NCpvdgewzzUTqcjdkZHGO9Jyr5JyD15pt3EKIxySMsOh7fnUkbgKdgHPGKbvPBxwR1Hehn8nkDJPTHb3qSkuwik/MhB4545pxJ4I7U2OQMSQM04ANkk456ZpiuOBJUknk9MDpTNqj5gSC3UEdKHby35Bxnt6USqHcEAlfzxQn3EIqZ5UnJOSacCVyQWAPDDNIDtb0HbmlWQoTnnscc0Duu5IgBHzDOKily+MHgnr6e1O85CwOOP7pHWmNkyZ4APIxzTvcW/UGwjEgZGO5phAJwOMnk/0qbaoJGcA85zxTEbOQy49OamwwAwoxwCduaYcA8ZIz2GMUmOSB+VLGFO7bkk9zxz6UE3uwlIBU4J9s09JMk5HGOKYx24OMnuD60rIWGehHehjTJGYx5UBgTzgnOB9acMvEGGQQeQR1qFJC3Xk+jHNLuZUznIyWAPalqVccZAWJfBIHA6ZpGkwDtABYelQsWJDKRnrnvTvMLNzkEjqR0qib3Jx8seSBn2pygbTnknpx0qHA2jORwTwO4qMMXbGTjGaeyDQsMDHznI9AaiM75PfPcdqV0OOoJo8skAk47mkOyJGmLqAMk+wpiyHJGSBjjPrUSuVOACR6Y6VJGqpgdjyTnJFInYcqkAAD65NPKhQMjnqM9KiMhG4jgjpk0gkLnJGRjOBTK0HuMDPv/DUbyFdyb8jI4/pTw67sqSR6Gh2GQdoBzz3pCsrirMwKvuwD1B71LNKlwpIyCR0Y54qvtwDjBIPU9qa/K5HIzzziqV1oF7ELoDkkkn2zXT6BMqWYygGSQCTg/lXNOxQEsOK0o5DFpkcgIEhPHGCR6/SspKMtGerltdYauqvY2rq7WNiSRweQDmud1TVGllCoePQHrVG5v5WUqXOVPJ9aqDLEOG564xRGEVseljs4qYn3aeiZejmeWQKw5+tb2maeWAeQ9SMHHWuetWKsJMgn3712Ok6tC0IRgAwxz15rnrxm17p05H7GpW/2idvU2ba1EABGCccAVpRkOMEAe1VrEGZkC5IYdDgZ9OfSrQUgkFQOvPrXPBcu5+zYJRa9x3RTurON8hhnHAHeqMvhyO4VjtKg9sYroo4PMGCQwHIB4x7euTT4YygPGAo4JI/yaEnJ3TsaVcvoYj+JTTXoefaj4eljdtoJQdx3rGlsTDnepAPOWr1V7QSHPY9eetUtQ8OQXke1gPUYreDqLzR8bj+D6dW88No/wADy8R+WTtAJB7d6mEgIGVGQea3dR8MTWuZEwYwccHn8utYTw+XIFkUrjPWt1JSPzPFZfWwUnCrGwuVbpkA9vWr1nqMtjJlHYYH3c9apB12KVJG05x6Ukk27qBkGqe1jGlWnQfNCVmdtpPi4STxpOWVSwBIGSPeuvhuYLgZSdJcjO5AAPb2rxoSgLkkgdTitCw12azICO23sM/0rHktsff5VxbVoWhjHzJdep62FHIBwRjoelOyDlQSRk8t1rkNG8YrMds4BJyNwGMH1rqoGWcB0eNuByrDGfr2rNXT2P1XBZjQx8PaUZpoVlCyDAzjgGnHaQQMbhnGAckev+fWmI+x0cgkDJKg5BzSgA7jkjPTI7UNyf2dDrcoNXZh3+jxTkEqAG6cda5u+8LncRFkHJJBP6V3k0fmseQce2OapyxBcDAOTgmq95PY+dzDKcLi3zVEeZy6JLCxJQkdMcmonhcMEKnA4IxmvTDZwyqAemc9aqy6PA+AYlyDuyOpqryttc+LxHCEYtulU08zzt4mVSDnAPccg13XgTRVZ/Nc/LkA5HIq9beHILrAMa4JBIBGRj0NdjoNhDYKVWNUDAA8Zz9a4K9W8OVqx8ticnqYSai5Jm7bQmOFASSoHA9KWeQhgAeOuPWmCcN8rgkDkDpg05kEwAU7SvoMV5DUbWPQVNqKTHSDeoxwAPTqahQLLuAIGD3PWpQQCQ7DIxgntUUhCOVwACcgjvW0X2G46pFWRTG+xTgHkjmo3+8MHBBFLIGeQAHI7Gm7HKsCcoP4h3rRyk91+ApyivdY2VtzdAAO471XmUw5cAYb0qcqVXGCFPvUJUxjn51Bzg+veoTUU2kJe6RHBUABS/Cg/wAhmoHGXAcAEVdEJwGGAM5IA6UbBkAgbsZBHapfNK2tjlclOOi/MopEHXOG3dh0oSARRkv94nkelXIoQgxg8cfMKbKm5sKQecEmtouW1iWk7Lr6sqFUZjxnsM9qRk8s5wSAcZ9D6Vba1KlAMAk4z0wfrUUtsFOF4zySD3p80r3aRMeRPl6mbcQh5Aw6kcCqtwsrJ0OckHceg7VsCHLbQMHscU2SAxruyGY8EeldEEvi7kVFG9mn8jlLizWQuQRnHcgH8BXI6zohYO6nJ7Ajp7V6Lc2YbnAB7YFZl7YiVBk4AHU967I1Iw3PIq21TZ5/pdidwLrgjquK6CK3fbgAc+3SnNZNHKSFyeuB39anQsGzuIAHTORWjcpao+xyWjh3Ttq312MS/wDD4uN5UbW64Fc/caebdtjKevBrsb2VjIWQgA9RmsuS1N0S5HAOM+9VGbRy5hlmHk/3SszCfTZRF8vBHIwarN+7AD/e966yC0eMY27gpBwc1RvdHWYkgBSDmtIyfU8Ovk840+elr5GBvIJPOPrV6zvmglVhgcgnA6gdjUE1lLbOQcgdagD5OMHPpWx4VqmGnd3TR31jfpcwcEIWGCoPSrYhAUEJlhzkelcXpOoi1kAkPynrzXW29+kkQdGyhHB6c1xTTi7n6dlOOp4yklN+8hZoiVYgAMRXKa9pxtmLjkN1FdYweVcgkgdTVK7iFxEUYZ3e2eaqE7E5ngKVWm+Re8cMse0gjGfSkGA5cHnsKu6jafZpGABUZ4zxmqCjbksBjsa6z8vqQlSk4yVmjodOvlliVH+8a0FIUdcMTke1cpb3BikDAcZ57V0FneJOBk5fpx2rmlFp3Pq8vxvtUqUnqixIp8lhgDJ6Vi3WmgYKAgsc8dq2o0O7ae/f3pWhw+1hgeuKUHbU9LE4SOJXvnKz2TwuAR75FRtmPCg8V093ahoicjn+L+lc5doIJQT1z0rojLmPksbg/qsvdegW4Jcbs4zya6BGCxAAjOOx6j1rnoZgJAyjOOtacN2jqDkEqKAwVSMJWZcm2MhBDZHoarpYCQ5OAD1NW7PZNmQ8KBkYp8jKpA7dgO1Rt8LPofY0sR709UYV9YpAx2nIJ7CqgyFwAOO9bFzFvQuRgEnGe1ZD4wQOeaqLutT5fF0o0qlo7E9pMVlCA8HqB3rVYj0wf5Vh2x2sGIwc1rrKsyjAOehYDNJnVgqtouFx17AJYQS2R6HtWTEpWU55Ge1abnywQ/zAdfY/SqTFJCcYzTTJxSUmmlZl1V3AYJIxzmqt/p52+aMgDsK0LSA7UDHAqeSAYKlhjsaeh1LDe2pXZyyjY4JyOP1rUseePX9Khvbfy+gAx6VPazoQqhQrL1K9W+tDVzw6lOVN8rNa2jTO5uccAN09zir8cpzjOF6gE/qKyZJHiKELkNgk+gqZ7oiPKvkLwazUdTNI0Jb4g8KBg/eB54pr3ZlPyAZ7jOPpXO3upvs2KcEjk1FZ6kySDLZDdSaqz6FWjsdHJcYx+ueMGqU8hlLEggLyOetOWdJ49wbLAZyDVKaUqNucDHQmpUZdhX0sQXTiVxgkgVVxxnOAKnJGeQOOuKpyndnaT9a0QiCfGcjk55NQ7j2qaTByM9OtRKNpzkVQBxjr9KMZ56jNB609EXIzwO+KAGt7U5OO2af5YJbbz7GkBHQfp2oAThjz09BSn5TwOKOMnjBBzUoUKA56HrQBGYhyScelREbfzqyxD5x06896idc8AYyegoAbjg84ppXoO5p3YAgAUh5I9u9ACKpY4H50hGCaXIBOSRS7cnkgigBgbgjPXvQFAwT0p2wFsdKHUpjPegBd3IIHPtUiSA4BOAaiBwflOKVCFbmgCYZ5yOM8Ypq4OQeM+pqQEOo2nHrTXjCgDOSfSgBSgZQo5PrSiNQDuYDHrTUYowHB9eKCpdgTwCaAHnDLkYIPTNRYJYAHAPrT/LAY44AyAKFQEYBxxwc0ARyk5GDnjn2p6BWGeh9aZ5YbjOCKYepGSRmlYB+0A5ySKaj4Y54HrinLgAgmkGduCRg9+uKYClVc4U8/zp0ZCLnIPOCMVGI+QQelJjng/WgCUNkEDGakjIIOTjA6GoA7KFOO1SqwIOc4P6UDJkUMnqT71G0bK5UjIxwaEwMDpk1ISSuAMnGAKQ0rlcxknI474NMKNvzjP4VMQRgsCD2OetNkYrwCaZIwlSp7HNCAqMEYGPShk6k8GgO23jO3NACs2VGDknqD2o2nYMDn69KAoGSeKF4xjp24oAYW3fePQ8Yp6kFMEYwcihlK5wOTzzTcfL0yRQAGQYxjOfelLZIGO2c03aMjp70FFAABzzQApyyjgA9/pTSu1cjOSe1OwFB680vVDkkc0AAGBgkHPanJtGMg5HTikMYGCDnnqaUEKwGc4HPtQA4SHPy8DvSNgyZJ4FOGDnBwD2FNKjJOcjvjvQA4YznqKmGeNo7c4NQ7whHHAFSwy79o754xQWiZckcHkjgjmpY0LNljgHg+9MizGTgY9xSu2SMA89R0xUGi8yeGREB5DAHBGO9SGQbgcgfXsKroQAQVBHUkHvSpiYkE4GeMUrHXB2VkZhfC4ByccGoxuBJByPTNPDgDBHU5B9KM4QgHA71oeYKEKZBGc+hpylcYzwDUSnKZ2kjsc9KAC2SMj8aBjiwJOecdOKGJVGwevv3ojxuORkDrmj92Mk5x6UARhyTkcHHOadnBOcc8A4oYEYIBI7A8UFyRgj8BQAK4CkEfTAoVHcccDsM0pwoGB+dNEhGcAgDqKBCyD5cAnAPNKFJ4z07ULJuJBBA9qRl2EEH3oAUk4IPU96cq8ZzksRkU7zMICQMnrQmzGR1oCwhbggY44HtQeEyWyfSlOdpIHJPJxSbRGnQEn360CBCCCCCO4NNDc4yCD6mnLjyzkdT0phAJyB24oGOH7skqcnPalcvuDE4pEywIIwfWnkAKM5oARyXAxyT0poQqRuJBPQmlzwCAfYUEF+CcGgYp4ICkhR1xSOpRjkkg9RmkUlDj171MDkqHAyRj6UAIAfLO0YGOppEJJBIBxUnmhQQMEY5qIAjcQQAeT/hQIQMGYgdKSUYIXGG9qI8hsDgHvVhwoQE4Jx3NAyvHuQ5GCexp8jYAJ6/WmZLgBRg5/OnRoxY5OQPWgQBTIMdABmkWM4JyNoHcdKmJAwEGB396ZkoQOCD60AICVXB7/wAIpnD5OMFeKnmGFycAegqE8gE5AbpQFiXKlAwGPTNRDcSQeAelKoZgBjAU9hSMffpQLQbhouF57UTMFcAcg9e1Kq98knqc0pU4DEcYoKFKg4wQAOpHalEoUBcgimO2VAAxkZJFCqCgJzx1AFAhDg8oSDnn2qUsZFxuJwOuKapCjKrgE46dacHIwAO+QaBg0hA4I54P1pDlu+fx6VHKQSCOOcnmnr0Bx9MUCHhCwPGCaQxMABkZ9TTo32kev1prOS2OgPBpkkbN8+Rjg88VIeCWLEEinJlY8DBx1JNNY4UEgHPQUitSNJNzgktgepqXJ29SRnPNRLtKk4xnnApQzdQe3SgY9lD54APbNIsa7tuMYIpgJkUnOCOhpwUKN3JPTbQTqDKVbCkYz2qNlKtnGAakAducAew7U1WbkdSBxQGo903qCDz34pmCwOSdw6cU8ZC9CPUD1pnLEgHB+tA7DtpaPAIHsaQ/LgkgnuFp6rt4/M1EAfMwSOTxQKw4JuUnkEdvWlViykk8DsaVVAbI656+lGCy54IyRQMasm7HGPpTxIcFT0PXHalATy8AY289OlRwkls4BPTFAx+MHqDz37VIEOWwMZNRvHtbOcd/rT2mC8gE+ooEBBZxjOR70rEnIB3H0NRvNv4GRg80sLHsMY9RQO4oJXAYHIFPEmFKkkDvigoQCSSfSoTKyceuMkimnYVyXIxgHHY5pSGdhlsAdMU1AcEAZ3daeZDsHy9OmKXQYxnPJI6HjIqRWKZJyPcCot5fsce4qdW3KB/F0BIxTIAHJwBjjioyzAc8Y985p6sykjjjqaQ4OAefQ0XbHYE+8zEg88j3oaXCjecAnjAprLtcHAJByMd6VsTkYGB6H1oCwilmbpj605lfJXGwgck9qdsOBxjHcVJtDLuzg98jrRdB6DRCxAHBPc9qa52kpg8HmgytGxwc57UKWbBKgg9TSsgsxGZkUbe2Pxpd5dM9BnHHY1IGQEgkgnoCOlJ5hZApHAOce/rRcEmluMIbdjOVwOc07cBDsGCTj8aRMAEEHHfApCowccChAKwwBlV9AGpFChTwBzjIpzjfGGweKadrIoxgA8YpbjuIBjOOQTnFP8/aMMOScfSpFYrkdaY4EuAASe4PSqsBEfmBOTgdMClDOcAA4+tTg7c4A5Oc4qNg28Y6AelJrqJagi5UFvvdKU4xgDBzyaOXIxwR17U9VDKcgg54FO+lg1GyRlkB7jvTg5jjIzhSOcCnmQLGBjn3pAMkMD1GQDQ9AuRkgEMDgEYyTijbhcg9Rk4oMTkgk5BOc005z1PpxUiHBi6ZAGe+TSYJRvXOMetNRjkAnA9KsRYcnPNVcaZEN2CDxj1pykjBIIPtSyEjKkYzUalwwA4Hc57UWRNyRBg7gQR9ehodGD/NgDHTNNDFcBuM9AKVmJIL5B+tKw0JNjABzkjoKiMh4OM8YyRmpjIADkD8ahjID8kkZ6etJI0srEoJODyOR82KkHD5GDz92opJS7YGVz1ApysFlDjPTHBosJFkop3MeRjAB6CkIEeCM9cHj1qIzkHjuKcr5XBbBJ9aNBMteaMkAYUjBPrRI0e3G3Ge2PzquZQpAxwR9alZxt9SOhzQRqLC7CQgdxwT61M7hWGcZIIJFU3mygz8pHQD1pm5gxyDnPPFHkF3bUuKCQVAPA4JNIrMjNvwABnAFNSYlWIODnBwM4pkj7yMKRwMYp7bCtfqWI2RVLkHkcD3qL5uCUz6cdKUKUU7sfNzgHpQZ1IVSfkHG5eSKFuNLUdGSMjltx5z2qu8OZCQAcn16VLCvmvhDjJ4ycfjRIwjYgA575HFNtt6lEQQZxnAxjBoZAjEkdOnNDOznrUbtL5mMjB7mldW3K5o9giyMA9G6VK/zfKBx0qIAo4AAJUY4pQHEmOcdTSJ0GqpYnIIA4JPepDhDk56d+9I0gYMAcHoDmmMrcA4wPfrTsxeg+MlQSuCGPJb09Kcrk5JORUeCYzggoSAAe3vUkbD5lPORgKOx9ad1bYSV0DZPIPB6ZPSmt8h57evamSb1XKkZHWlRmkXJHBPIIpXQJWAKWyQQenJPWkLESqCAQR19DQWK4A9cdKesgyd+MjgYGPxp2uHyFAcYGOvfFL5QIIzkk5Bx0oG/cc5I9QKdknacEdc8Z4+lKwW8gVtnDnIHXPek3hyGAKE4AyelMJLyKQOB1GetOcEpg8AdBjrQNCyFzkA5PQgGmISqAk4LMRgnNPV1CjjB6ZJxShcRkkAnOMEcgfWlvsPXZEQUFtxOQOKljySSRnjjmo2IWRSF+XPzDPWpYpQFIC4J4ApoXqRkDGSQD2B45pCGbJOME+tLIFfBcAg9s4oj+YuM4yeOOgpajsJGu0kgEnH0xS5EhYEHp1zipFbYvPIxjJNR7gr8jgmnZLcm0kxS7EYIJPrTYUMQO/5gBwAealH3mO7BPQelNQfLhmA4ztHODRYqz7jRISMbdpHQkVJ5hZAGOT0xURL5J6gkZ9qcFLZbIGRyKeoWYjxkKcEKc9+1LEqpjdkjHOKQxlQHOGI7Z/WkZTJkoMdyaWq3M/euSEl3wDtHoPSnlXWPBkUoR1HeovmBDY7cGgYdeTk5Py5obTK1HIA0gBIHcnNSSuVUkKACeCOKrr84GwY+bB47U7iM5JznrSHccztt68/SmswVckALj17+lOYnYDtA4ySOtBCTRYAPHqMZqriau9GCAshIIAxyc0NK8jAk8gYyabEpRCo5CjnNLHhySePQGpuDVxwyjkNyD3GTTTLhuMjjGR3pxYoGyAQfU0mzLDJGf5Vav0EroVdwQk4z/sk0MWfkkEDuOop/Iy2duOMZ4P+FMeQbyB19vSo1uWxyCVSWd95I4BGKXOc5yTimKzkthstkYyOPpTwpGSWGSOQBwDQk+xKdhUmzgH5R0BApzlVOQBk+2c1HggjJAHXn+VCMYgvyAFsjDHpTtfcrXsObLIMDgDhelOQDOR1IxgnpTUbcfmyD6UodY2yATk8ZHSgLXGPGVyUYkcA5HpTjOrcbSDnGBT5ANhIGeeT61CQGYFeCP0ouT7yGuTkNg9cYA9+tSZkIBAGAefemsCVJKlsHqT0p6OFjQ45zkChDSEjYJkEAcZwO9G7OcjAIwcelBfuQSM9hTUUlcHgE9M9BTuXzMkY7nBztAxnHeiRgpyMEkdT2phiBkRsnAzkj0qQ7HJBwB2JpWFfuG4HgAZ9fWmYKOT1I6j0pIyryEA464I7EVKkrmQ+ZjBABIpdbGbV+hFuKyDAx6jrTsgxkOAxzuBxTUJLsSAOex604uuzaBtIFPyFZoC0eVA2sO5XtSsoQckYxxkZpsUaqhJJZgOGxRuduQBj0b07moC9uhYKpGFIw+4YKngr71FKo3EIBkd+vFEZ8wKACVHUg/1prlVcgBunr09qu+g07jSz7cEHjkj1FPUZIUqwGADk96QswwOAPTHJp5ffkY+fqD61N0UM3FMrkkHqT2pssTNtKjIPUg9KmChmOTk45/Cow52fKcg8gj09aE7uw7J7gq7VUly46A01wCpJyM8HjrTnBKhs5UdB703BkO4EYHJGf0qrWJcRY3wwPY0GQ7Sh5b6UoxkkMRnnOMUNKGAbOTnpTv3BWQIB3OCvb1prS/vCCM89c9qbkvJxwMcAinuRgZznHU9zWY+Z7Ia3BwCeORnoDThk5PB46nqDQVJ4CjpzihS0TYUk7hg4HUGjQWpGu92bnAA5J7+1SIoDmM8nqFz1pSxQgYHPb1qONg67+gz1z/KquLmfcezE4BPHQk9qQt8wU4K46nnBpZCCvKg45HFRhTJg5BB6+/8A9apfYfMSx4BJAIOOM96lcFvnyAcgYY449KiiXcSAQTnoOc02ZnDhdpPoenNUlYq9ywWGSM4ZTjg96njmKuAjMeO4Awe9U4mkUuTwcckfpQHRJCCCWzu6dPxqrg1fc3Euo9uJFBwMhj/DVtr1xDFGGDRqdwQ9CPesCK6Ox4yFJJ5PfHpUsUwQEOg3sRh93QelaxkvtHPyqPwo6fT764jV3ETCIAANkHk1dk8SPJjMrExZwoOAM9RiuWh1J4jlXK4weD0xTY74yE+aA4zyvrzU86vobQlytM7rTPFbxsp3MQTypOQfaugh8YeZHIHcREcFSwyD6Yry28vLJWEsB2hyS0RBAQ+lRi/BQhSQCBkE+lck8PTqansxzWqo8p6LqGvpNauUkQEEE7mAwvfjqTXEanrMUpkMUoYMMLtBO8Dv9KoPqPmRuCAW9W7VlxTHDoygKx4I4Iqo04w0OWpiqk9nYkurgkZ6568VXY/KGcEgnFEj/MQDkZ4Yd6ZvMgCk8A55HpWr8jjTu7sJUO88kHHyleaYmYjlX+bP3hSu4QjPOWyQDjI+tM2jcWBLAnI5zipKTt0JWv7l943ZJOck9u/FOLvPESzFgeSD2qsGBkEW0jgnIpWTaTg8qOVNIOaRI5AGMg8dAeKgD4BJPAPbvT4yBk7QmR0FMQqxJ24A45HWmnYnUYS2/IHynpTw4PykkknHFOkdmBAXBHtnIpyoNozgEH60wd+4xpVAwueeM0jSkjGcgkZJ68U9y7MApAOTyabBGHwC2Bk5brx60ydR74WMfMCWGRiokyyENyB0pWZsCPgkEkGnHdISPlGT9MVI9SMgZGAec5z60NvyAcZHbHWnbhglgSScZApSpXBJwT39qATb6Di5CjfkYPIxUckgMoBwPTB6UENNFliQSecHtTWijKArkjORjk4qhvyHKBvBUnocqfWk3PgqWweuRSwyAgMBg4weOaNhDD+IZJOe1IS0EZiFAJ5x1NNZQ/HTd3J6U4S8EFDkH0zSoyggkZOM4x0o06hYh9UywAOAalVST8+GI6ZNKwzhgfoM1GHPzZU89M9qEJD3YqSFwPQHigg7Mg4I6jrg05UVwD9/PUE9qRpVKEJ0J6jvRsPmFDlkG/bkjtxUW4jgZxn1pzhfLwD9Nw7047QAFxkDmhai3EaM7skDJHSmJEQT8+QOwqSWUhARyQRj61GS5QHGST0NBSS7EmAOTxn19aGGxgoIwOQ2c07JCgsAD9aYYy8ZJODkdTQA3cyrgAtz1pzA+Wp/iAxj1okcFAMBSvQjigP37getFgsR+ZgkBSGxyfSnfwYUEAnjNRBiZGIBG4YII6in+UVKsDhScHnrQtA1FRAr8HPsDnmnuGVSFbORyM0wxdMHB7YFICUBwW56nFD5eg9QDFRgEAjrxTJWIwM5OOwoDEITkMS3Q05gGYEEjj8qLkkka7osg98HJpAgCso5OTyD1pqMeQRkjnmlY7wMHA70J2HYapcE9APrSu7s4bgY44GM0rNsiwee2R3pEwhByTk5AzQKw1w5frgnkc4pxLJgcHPAwelOchl3A4NNXLEhwTtPBxzQDQj4Q8nJPcGiUgqqqQTj8qaQHkUkkDB4pgRlIC469M/rTJWhPgElWDA4GM00M0XfJHcUgYjJfJPYYp5dX+UjafQ0rlAjjfu2DJ9v1pJMggjkY7mhUEYyCTz0I6UK4Tg4JPGD6U7gtBqlgpC4IYZIz1FOEitx3AzQgVnAI2nHGTSbhtbeAD/nincohfdjIxjqATmtbj+zw7BWwOMHmssJ8uDnAOavvE39mhgC3P8ADWcnY3p6amTPEZWyuAByTmmRgMo45z3rQtrTzVxkH2qI2zRscISB7UXQ3Tl8RHDGQpBGMVMpeFgVbr2zULMRKMg4bsB0qQ8EjJb8adiYtp3Rr6frt1aYw4x1IPP/AOqup07xbFM+2cdcAEYH41wDSBOh5HB+lPilC5YkEA5GaycIt3PpcBnuMwLShK67M9ftpYpYy8bl0BwWHb2P9KkTGRtVmBOSSK8vt9Zns3zE7IG4yvYV1Wh+MhICly7Jk9QTg+vFYOEoa7o/U8v4nw+M5adRcsvwOockDaMZPbFIGwqbgCW4GO3vWfFqkb7mBD5Ock8j6U4XgZzhuT6mhz5rdD6j20Kmty0bYTK+7GMZ2gViaxoME6lmwrAZGBz7Vom9ChW3YycZHY1DcXqDqck8nBqVe9zjxdPC4mm4VdfU4nUPDs9mS+N6DGSBxzWTMpQMNuCOmK7nUbxGHJ4Pb0xXPzwxTFsEDPOMc/8A6q3UpdUflOZZJShL/Z5fIwUfdnI6jnjvSISjkZJ9Ae9av2RFkDFeOmRnilazRsFVBbJXgdqfOj57+yqtt1+Jmx3DIx5I9M9q07PXbm1UlHI3YBXPbNZ1xZOhLDJQdcjv6VUZXDKQTyO1aJxkjkjUxOAqc0G4v5noen+MlVUE+EGByM9+9dBDrlvd7dki4YlRg9cd+eQPrXkccjKhBGcc5NWre+kiw24gngH2pcq6H2mA4vxVO0K9pL8T1tLiJlHzFQDk7ec/hUTXAy42gkZAbHT3rz3TvEtzBKSXYkcBifyroLfxkk+wSqFcjaxBJBPrXM4zufZYfiTB4uzvys3Y98ueigchgetWTCrFRuyDjC+vqay4dXt5OTKASehxzWvpbrcyAI3OOfpT5dLo9T61SnB1L6G3pVrE43ucEABVCjB9T9a1Y0ZNwAwOG2454qrZxoIiIlAIHAHGT3NWoS6YduCO4PevHrVPaaNbH57jKyxNR8y0LMIErEP1PXIApNpWUgHCjv8A/WpgnDFhjafU0xiVJAfd6sBWXNdHGlG1loTybF25OSxwBj+tRSMQpDDJU/lSbtgGwHJ5JY5z/hxTGZyAQxj3Ek5HUDtVeS2I06vUYgJYspCY98UglD5XhRnoO/vSPGZ2+Z1U8YUHrjvmmwKWGZSEdicL6im42SSd0ZTmo6tDro4B2qCAeRnqarpIZSCBsJ7E9KsG58tsMuVX9aeIRsAVN+44xxx70OF3p0FOonGyGBcMXJyBjAxjNIY0aJSg2MfmKkdKmA2Ehvu/WhlVCT2PO2mm3uW6cWtBgXzEO9MydCxPUdqha0CtkE7ic7SO/pVzygBncWyB8oPSoSpMwccKAcg+vamppaKIUk3dRV13KkyMAVkBz0IJqF4ztG4DAFaRVZQcAkjrmq0sPzjBwc8r61Li277kSivieliqu/gjG0jr6VFMA8rDcT3AAxitEwlUAAGO4qo8SnBTA46VpBcvx6fMy0cL31M6eDcAQXDrx8ox+tUBGLeFlKqU7cZINbLMwzgkHnBFUWi3qSRjB5wehreUpOKkjCpCLXc5u+tVfCsDgjoT1rGuSbXeDwCflyf89K682wcsrqCSOG6YrFv7NZA2MsMHBYYya6qNSNrmVKvLDy5oaM4q81Hy5wu7KgjNa9jcQXAAViTwSpFY+s6U8UhdR8vU1mW97LbShl4x154NdXIpLRlUc2qUsRzVtY+R36hMdyAOhGKhuoMxAgKu48AEHH4Vn6brguwA5Bccc1p+az5woIPzEjgfgKm/Rs++hiMPiqf7tqzMeS3LMyyJvT1xnmsTUdNC7mTgjkAeldc7K2QAcZJKZzg+tZWpWvlHcAMHnGOlOMkna54WYYOnUp2lq+5yfnEsQRjFb+h32xRE75Unj2rEvrcxSbj0JyMUQtyGQ9DnmtWozWp8HQrTwNfnj0O+VCUJycZ+uKYVIGUJHr2rP0DVFlVYpGy/TcTgAe/qa2mXajgbWQEDIGOvvXH8LsfqeDrwxdJVE9zH1K0W7Qh8lzznrmuVu7GS3JBGOe/eu9WB8B8gH0x1+lZesaek9sdqOHHQEZyPrWtKo72aPAzTLI106sPiXY4xDtyDyo6gjvT4bpoXDDIGOgokjMDmN1wR1GaYzIoyRxXXufn2sJW2aOisdUjmCqTggetaLXBK79oGeAFOcY71yNrcCKQOoAAPTpW1a3eYeDhupA7mud0+X4T6XCZjKa5KrLNzNvjIJxkdB61zd1E28lgWYHgVtZYtk9M9c9Kd9lDgYGee9VB8ujFiaTxfwbo5tCVUZGO1SZwRg/l2rW1DTgo3hQeO3aseUCLIAyc4rVO+qPnqtGdGVpov2120DhM4UntWnkSLwQDntxXOIcdM8np6V0FjGsiqOoHUetQ11PUwFZuXs2Omh+0KQxKley8DNYc0RikIBzjjmumIAJTOMdRjrVS6tRLGSFw46NjtQn3PQx2D51eLu0c6AGOM9Kt20+GwT1GMdqhniEchBPJ601ADKqkHIHXNXY+Y1hLzL9xKD1IHbFURLz15B+mas3FsQu75iPSs9gVOcE+x7UadC6k5XN6yu1kTDcEDJAPWppGJiBB7dM1hI5VSynbxzV1b4PGBnJHfpS5VuejQxa5XGogLtNIwB69sZqvLE9q24DlTyM4qKS4O7eoxg/nUyuZUIIye+TTscE5qbHzXZaH5iwOMAg9BUD3biMBOp681BI+HwV4B/KkVfMIwuATwcUWOYYzl2HQ8YOaNzoQB0z0q4tsvUDDfpSiPzDt4AA9KYEkM5KgLwe+TUkzl+See5FVVh2Pz68c1JcEbAFwcdcnpSsUnZWGM5Dck49qrGQnIU4OepokbIAzmmBscDjnqB0pkiEkMehOecU5kGM9PqcU1mLcH86GBKj0HvQAZGMAHPrTxGXAOOBycUwIcnj9aliUqT3H1oEGSoJB4JxjFMDbhnGKcWIyMcep71ETnj7o7igB6sW5zznrTgCAQc49zUe0cHqM1KXLEY6jsR0oGAfaMdTnGcUwg5OTTmcgA7ec9M0hYsuCOT+lABwAAeo70m3g88fypGz37UhJ4znbQABSFyelIp4PY4pynggEnPamnOPcdaAFzgZ4BpuN/U804g7QeDTcbjjFACY7Uq4znnI9KCRkDAHNPwew5oAcWyBt+XJ5xTjJxgjn6VFyMbu3rUiEOT3+tADiw3ADJNNLnIGc+vtT9oOemaXaFODj60DsRsSmSf50iAvkAn6ntUoQFhuXgUjLgYAzz2oCwLCyLnNNyGU8Yz6U/cNvykcU1lyB2J7UCIVU8n+EHvQrfn6VKxAGByO/eojgEkD/61AEiKcE9KaylstyP60seWYAngc5B6055N3BzgCgBu/GQQSMY5o3lWHcUgiJyeo96DhQQenSgCWOQYB7elSIDKQOAc9+P1qvkbARx6jNSCXKHjrSsO5alQtgEcd8c81VkhO7rx1AqRT8gx075NG4SR4YYIosFyAKW5zyfengBRgnn1NHlg5CEn1yKbJGRwCcZ60xCxtu3Z6duKDtbG3PtihYwFIJ9xkU0oVH3cDFACvls5ycdxTRkDrz9KVGI5JPHBIpzKAAQTyaAI2U59s8c0iqeo6DrTmyx4z15pFTJORk+gPWgA3h8DjHcnvT1xznGewqMx7Rkjv0zTgeQTz+HSgBy85GcelR7irZPXtinHDNwQB2xScdz16UAPHQjGB24pUHc9D2pF+VdpJwT604J1Pp2FADtpycnPsBRGjDoffGelN5wBnBzyc07cFx1JPfFA7llJTtI3DGMZz1pUJHI5U8H3qsmFJA6H0qeDKkc8VLLWpZQgrhBznJpZFC4OCCT1FJHIOcA570pLMASMEjP0rNqzudVopaamRtMhIBycdMdKXGAM4JHXIogYgkZ5IxQ5KggHPo1bHDYUv2HHH0pg3Kxycj6UsakDryf71EgyhyRkehoAHYKTxkHr7UMoCkrzkdKQYCDrSBsDOSee3agBSS2BgnFDRlskZxnmnrgkkgnHTNRiRuQTgE80AIMlvT29aeoYEnHB60Eg/PknHYCmncV6nn3oAVWKuR175p5c8EjnHHtUZBUEZ5PHApRub5Qeg70AL5m4YxkY60K22QDGO1KGGQAOOhOKQnDjnoeKAJSd2WOeaZ97LZyB1GaA+4YwRg85pyIFUnIPPAzmgBJJgwAXjA7d6GZQoA644HX8ae0a4J5yKbtGBt4JFAgLeWgJI9sc05HDD5uSB2qNlww3nPbApBhSWXGPQigLiu+1sEHNKHBJA/OlfayjC89CSaaiANggYx1zTGPVgw+YEHsTSsAyjBPHvTGxgnPOegFK7JgggA9sUgTJI0QYycigAbipAK88UxWOzByuenvUqkEcgE+tArEZUqR2I9ulPLjkHJI7iiX58EdR05piEIeecntQIUxluSQo7Emk5GADwOpzT8hkyRg9hTFVCDjgZ596BpAOCC3IPQCnP8AeyT24GaSTYcAE5HcdqZyvOM0APbAwG4oGXYZ5x6U1ugJ6Ht0oicAYx83Xr1oFcekh3Y5yBgknGaiYZwBkjsan3Bm3DIHTkUxwFJx0oHcaVyM8E+lL5hVXByD24poyAxA6dqUSouQQGPWgLkcZY8kZ96fHw+SCQOuKXIYgZAA6DNORsqQByx5agY+TjAA4Azio2yjAdcjpUrMcAY+YcZAqN1bJJIOR60CEwp+82TjgCmZYYHI9iKk+UjOM+9IXy5yckd6BjCxVgMcjnHrUoAbJxkDt0prsAwC8nHcU2Q5AwNo9KBWHMmQSCRjsDTIy+GHBA709CURQBnJ60A7XYMcAnqO9ACkbwOAMU3GWyTjHApSQgIyMk9RTRkgg9CeKBCgkMB2ApS445PWmE+W/Izz2p4ImzuGAOnGKBgz56GlRAwyMHHWmhiu88AY4FNjJ3k4GD60AOkLFQR36gGjbyATxSqoMmCQfQU0sFY4Az05oGOC9XyQeQB1pIwJGywP1pY3B7DPfFKsoQkY/pQA5yqNwSfpTVZe3BxTsjBIxn1qJWLMSCADQIk4wQDxj1pqNsG0ZJJ4IpCdxAGAP71OQiM44yPagB5KyYBAyo4NRMTuIHGOhAp7vj5scdDikLAkADOeuOtAbgYSAMEcjoe9TBeCG5xxgUiPlsYzgcClXh+emO4zQNICQy4ByMY96bkklSfl7D0p6qCSeg7D0prL5j44HbAoJdmSIhRRgj/CmYZWzgkA8ilJKEAcgU7IYNgAZ7A0D0EYgqSDhgPWmIxYnsaTy9xLA7j6Z61IeGHTGABxQF/IRiWBAAPqc4pPukdwTyAf1p4IBJK4JPINIXBlIxgdqA0DZgkjI2nsaUoWI4ycZ9MU5VBzg4J70EZIHJI5JqiQDgsD3xg+lKzhE5HPamMMYGPzFI+1nC45PQmpKFjJYcjA7Y7VPkbAMY2575zUQUKAD1FDsVAKjP40CuKJAJGB6DpS53DjC4PQCgBWwzAjPU0j4BJU5z0zTsIfjCjvTGU7iTgjGMCkDGMDcevX2pcFkOwZwOhPekNagoJUgnK+5oGwHA69qbGWVSHBBPbFSIQqMAAMnnJz+NAXFyQQTzntmkZyFIyTz1NPyzRgqQQecg1CmHBAwBjrVNgOZgUyDQrBcDPOOeOlNChsYOSOKciZBIAx7mknfcBF3f3sntUhOzBySaYGBJAAUe1ObMZAOGBHGT0pEsarmQg46D9aWNSuQTjIzyKjyUGBwM9SetSg8DJB+tIpDRIASCeQOKWJhjPtxuokwWAGAPXNBjyAQfunoO9Mn5AYdqgjg4p0OApB5APK+vtSM7EjAwB6c03cd4BIBbgU07ajS6EtwpkwcYIOQfQ0RArjIHA5z60i5YYJA/WmI5Py4PHXmne47Ep6EEAjt7VGXDEdS3oBUisckHpjJOKCylvlIAI70rCV0RNtJIxzjqKaHVGC7evQnmnugySQACMYxTMnGSOOxFKw0ROxV8qcAH86kjYlO5YE9RzTSAeQDjHfvSwrgkg85zk/yoAeChX5hgjrk04qSgIGB7HmgDIJYj0wBTX2gDaSSOozQKxJGTIwGePfip4gFJBOeOhqBCOgPzdaGUpjcce9O4luS4CupGD1OOuPwp07F1wF5PU1ApLMectn15qQI24jKlM9z0ppjsh0bFSBxjuCOtLu6gthvamiPc5CvnA44xTyAoBJAdhjHtS06jtoPDvtwTxnipIVWRmyQVPQYwahzlgMkj/PFBYsCOUweR3+lL0JRL/q3AA5B4NNlc8jgipU2lAc4Yds9KiKBWJZgD2X/wCvTsVqtiAH+fUillYFgMcYzkjpSzDC5AwOhHXNNUljwcnjr6Uguxu8ZIUEsO1SCXfHwQCORk02TCcDIc9aaqdRgEnkmldju0JGqbtznPHSnhQxIBDDHOPSmtGdowA1OjxHwByR6VW3Qm9w3LGpBGT0II7UbRksp4xjGKSSMkjcSTjjJ7UhOxSAM59TQx6ASAhznp0pEYswyAoAwMUkiicgAEY4ye1CoSBk/gOKRKv0J2CeWAuc4xzTPKJBbHCjkUm0cElnIPPtSDIY4HHXNUWrolaQgEg4OKRWLuSW7c8UxiJVAwAR196cFaPGQM5457VOpN7it80mBwcfnU7R9EIyeoOelRFlADdSOcClDBlIGOeSRSuFyFjs4OMjgEinRpJjBIwehzUkqbVDYB455qMv5iEZIPp60XZN+wu5Qo34x2zQpEfz5+TOBzTHiU4BBbPXnrSyRhjlAoTptqh38hWkWWQoygqOR7mkUorgDGR6mmoFU8tzipBF5nIGXAJIHp6ilcdx2wOCrHpyQR1FIyBAcHp0HpTRlsc5J5JBoeXGcgkE8d8VV21uHN5CLJgnnOOtSs+I8bTnj8BTI0ERBzkn5qcXDqzH5gxyQKVxp3EhywOQNwPTOKGYKw3gA+oFP8zaVy4I7HPeomAALOcjtkZpfMT8hME/Nk8nFObCjaDliOTTVAVcYBBPSk2gtncD6YovfqJaoUzE4DsSQOMdqdHyM9h6UbNxxjgHjFIAFJTJPPBzQVYeZeTsXHHYU1YyylCMDHahV3ADPBOeOKem5HbcQQDwuKPUPUjVGQ5JLAcAN2qUEREcDH8qa24tjcMA8HFRsMkk9vegm1yUMAOcHk4pnRicckYA9KehQpnP4kdCaaq7cqRkjvTsUlpYR0YoMHHvTjHvIXeBkDnGM1GSQcDpStIGQAqD+FL5ksfhtpVyOOAMUKRuOB0FLEFYZJIJ7UjMd5TnjuBx+dCuCiNHzS7gNig8qO9SGU7QpGRng1EcqRt4IPcVNGu6MAn5fWgWwxjlwMjBHB9KXeQOTkcD5hjml++ucAnpk01HPzA4CY4BHWmO6J1GCAQenBI60HaoIbjjI9xUeSxyTjA4ApuDKcnnjBPtSTKTuEMp8sgkMSeD6fhUgGJAQAfoOlOSILlQAUUY3ZpBJuV1VwTnA9QO5qmmDt1Gknaw7Co1Uf8ALPoBzgVKPlUg8/j2p6BSCudufSp5X1JtFoiWQgqpBJI4IGcUrOcnAz/vcZNLgB3wmG6delB2uFBOCWHTrxU3sCatoK7jkAYwcZx1FN29AeuOcGpXGZOW4wQR/Ko0Y5ORnIxkDGKpS8hJtjVRkJA5z69qe+WBJOGAHfrSSscbMBgacEIAZgMN/ETSNErjEfORnBHtSSYjQl+gPJA6ijG0svTnA+lLInBJPLdB6+9V8iHo9iUINm5GJXsD1xUTOQmQARjketJHwxwOB3zUjIXckfKT/LvSKQwMUyFJAIAPv7UiJtckEEr1Ddh/WlVQpGckZ6YxTpdoxgAMRycUA0DuTliM46UiFguc5yR1NKVZ1DYwDjjPU/SibnYBwF64otfqJWHMUTJJwWXrmoU2n7vAz605ipIUsDuH0pCAjZAAUA5z1pDHFAsZ+UgZ9aasoQHAzk44pW+YAjow45prqEixk78cAdDVWugswEeQQSTxzg0ojEa5HP1pUY+V1YnvngUw8dSccAAnNTZg4ku5dobPbvUTSh+OmOtLtVGIJDDptxxTTlDwAR1wTihPzEuwh3rwD8tOQ85+YAd/So0dpCRs2rj8qGj2lsMQD1weadwuizcMW+YHkYHPem7QEAwDn9KgRypK/eBHB/rThKF4IwD0Oab8hNJrQkcBlHOMHoKRY8cKAB7UjuFbjOBwB2oSc4BA5B70kFrdBA/kzbkJU4IJxSlmY7j0HpQpDvlwDz3GPwpxUKvyHaM9DTsNPoJGp+V8nk85PX8Kc2I2IyScdB39qYCSwAOQPSn43NvUAMBzg8/WiwMiyYHYkjd2p8Mjb8g5HemnbIMkgDOckUx5FJKAYTqcUXJ5jTdE8oSFhlumD6VEbk5G1AVHVgec/T0qmpLrhsjgYx3pVzuOOGXjJNF+hSdyY3QkQgkkk4wR1p0coYYBKkY6DrVbcXfH3ied1PVTGSSQBzx6+9ILd0SvMA2SxJPT2oDFxklT6ADFQMokAJySDnNO8wDBA5z2GKVhqyFbC8jA55AzQTFGMHJJ/wA9adME3DcpXoDg45pjoIV3AEA9zzSTZTshJVCnIGQelNUDJKqQMcg+tOy0r4yMDqR/hSLMzAp938MVXQLiMBtXBJbBOetH3iCTgYOSRmhoWVsggLjI2n9KR3O0ZGegGBSJBYyQCR0HQdqJCJCCqgbR0Hel8wkbH4B7k0wsBgF+D3FAIRZXJGPlJ44704yhcEnoORmnjaEDZAAJH0qMnLsxAIIx65ot5j9QRxnBHJH3Sc0+OEjcc4wOlQqFMgPQe/PNSST/AMHIGOopWFcjGWck8LnmpJkOGAwQeuabHIrfeG9e4zRI7+Z0wOwo2JuCOUXAILd8HpUhQtFk84PJzUSsoJYAA56e1SO7uQBgg980IpPuNZ8jO7kD7opFcAZx16ZomTMY4JOei8VEI3GQCckcH0piuyVigKDAGP1qZ5UbYwG1jwR149RVeMFgGBJbPRx0ofABAJB9QKpDTZMzL0IPB9KR2G75cEkcjHeoHBKk9fUCpIyQpyc++c1N9dQeopj3IMEerCnEIYyvQ/zpFJLYzgHuaMhSSSDjrRoOwwKFUhTgnrkZpPLCNwcYGCM9afksuQQVJyCpoCBySfXsetLQWwixh4wpx1zimiI8gZHvU4RGUjJDYyu0/nUIkw5B4BPrVDuMbKEdxnuKkhcOCG+Q9sjjFMdgScjIzxntUj4ZQCBj1pWuLQjkLhSAMkHgn0pNwC535wMEH1pTMDjGfoB1ojZSwAG3J5yKLAICJQOCOOOOlIsZwQQMA8EVJ5qoSAPlzgH1psf38BlwegPXNOwWEUMuTkEA8DqaV2O3LgoMce9O2kk5bGBwMUMwkGCQSB0zRsNIjSQZAJ6Cl5kbOCRjgU0wbiQCVz0welO+ZTg546Y9KV2F2R5CuQRnHQYo3CQjCsT0PapCwUDrknketMdvnGBgdOKEKw6b5ceWSRjkEUxFCuC3ftUhwpBJyaaQxBYjr70gtoN43kY4PGPSgf6w45XtT9gBAOcnnrmnGINgn5eemapJsdiPdgHg59uKXaGGWY5xxjoTQYi8hHQZ7HtSYKSFRg+3pSC4is5lXIztpCgRzgnmlmB3cEADkD1ppV9u4/liiwkPX5lIJwQcUkagkEnIAyDipEQFSDgZHc4qNwQBtIwRkg0x2JN7HgDAx1HQ0jr8qtglh2NKsoZAFPTGSKR5M8EcjuKBPUiYjkHLMRjrS7cJnnjgZFAUM5bbx2//AF1IziPIJznkAc0LQEVnwRuwcnqM4rTtpS9jsByM4ArPcgDAIIrQ08hrcooyAcgY71LZ0UfjVye0hEakqDk9eKmKJsIxzjrUDShWHoOwPeoXuAG5U89B0rKzZ9hGrRpQScSK4t/LyenpzzWa+8SZJGPSrck0jMSwbB6EmoZoztOQR6GrSa3Z83i5QqS5qasNlIePJJyO1OtU34AOSBkjFQyNkDJyRwR60W0rJLlTjd1qjig48y5tjQeBiSmDg9O9KttKIxtyQO3ritC0KyhWyM4x9DWhtAyWAJPArH2vLoz6qnlUasVOEnZmVBqdzaMFZiFx0I6Vdh8Qu3yu5AHQYp1zZo4yQCSR78Vi3du0BYgZyeMdqV4VNjpm8blsU4yvFHR/21kAK3XrSTan5mGPIC7eBjPoc1zdrbSykKEPrzxW7a6LPKgJZgD0HTFRKC0uzuwmZ43GaRg3/XmRXV6pwCScjOBWTLcsWJB6HIINXtQ0x7UsHzgHH41mAB1ORg+laxjGKsjw8yxOJlLlrRsaFlqKuQkhIHv61oyW4XBD+nQ1zeNjBweT0FaenXxcBGxnPXHSonHqjbLcfb9zW+TLbxB8YJ46g96q3FmuA6LgjqK1oYiwODnvirS2weMjaM45NZKpyn008vWJh7xyrKV4ZQQecYoYnJ5AGMAiujuNMR48g9e9Zv2ArIUK7kI4Pp71vGrF6Nny2KyfE4fVK6M3YQ69AB3pC+9uQQM85NWprCYk7QRg8YqG3t2k4IJOecUcy3PDlSqwdpJoswFmdQrngce1eh+FNLu4gkrsMN95ScnPp7Vh+HPDommRpMBTgjK5P1Br0XT4DGqqSCFG0H6f571wYjEX92KPUw8ayXxO3bUvRHCAqPLOOVJzzVqCRwBvwSRyMVXVTuBBAI45HWpfN2MN3Ucc15E4RPSTqRkuxNBjLAqE3HdjHf8ApRPOrShc8juRUJkLsBtJ3Hg46VIsS+Yd24cYyO3vVOPNqovQ7VPW6LCrgEhgSBtyBwRUEshLHccD2pGLRO4DKVBAwOfxpsm1wVJOD+NUqihG3UhwjzPqNkBIGx13MepHp2zRtdiof5WB54ogBjU4AOwkBc9/epclk5UEng4NEY8+2hh7q1ihowGyc5B4IFEbKjFzgEjAOMH25oALMFJxzxUsluACQOeo96aUY+9f8S+enazV2M3Arg5ZsfeHH6U+OIMFDD7oyM0hQuRjAJx1qbe+0AnJXsvbmneUlfmCU5JXY18hQUACDgsabvfjAHJ4xzxUgIKkPwM8D+tPjaHaSScqcgngUKzWstTJyT8ivsUtvfPmL0I4wfWgRg4OOvQseacGDO7AjaxzjPagJ5rhj90jIGODQptP0HJJxtJFZk2Sg9OcgA9Peq7oXyGQjcSOPTPHNX0LefJkKSwOOM/XiopwY42KjB44Hervfzv5HGqbuuhVnWIKVCK3RQWOMe/1+tZjoUlLjpggAVryQh4ySfvdz/KqkkPmoACCF4wKu8rWWiLnHkd7mS+eSAMZ4AHT1rOvI1ZiRyccgCt426xbgAVySxAHFUbuDfGwTAyOSOuaqLkrXZzSipLWTfyRyV/YeeCBGzZGCoPT3rgta0t7eUmM4UHpjrXqclv57iLoTwCTj/61YOqaQ0kbhkCKAcY7jpn3r0KMvO55NWk29TzuGR1Gc7CvU10GmeJHA2SNuAGBWNqVk9s7qQcdiRiqceYsDocdM12OKkZ4bFVcJPmps7n7cJ9rBsKMdMDNVb+4Ez5Z2wB0HcVzVvqEsYODk4wAKtwXrXOFJxk8ZNZuLR9HHN4VlyzWpLd25kGQ4Ix19Ky3iMLHAOP6VvQWJ3HJ5IwOc1bn02M2oHBfGemacZ30Mq2XzxK9pBWOds7xraUFOD6kZrtdNvRdQIpZAFGMe/r9a4+Wz2twuMdSKtabdGBgASFY54qpwbIy3F1stqOMvhZ18sYERU4IJyMHGf8A61RFeQr4BwckAgE1kX2qzIqkBgoH3mPNQ2OuCRj5jZJ6EnvUSta59T/auFcrS0b+4bqWmB381ACccisXUrJoCPl/dtjBNdlCY7kAkkZ6YHX2NU9UtRcRsgQ4ycEc4ojJvXoeRjcrhXTrUtzh87WAxjnmr1pcGGRS2cHr7Uye1aCRhjkHBJHWoQW3jHBPY1urM+K96lPs0dVbmKQBlOQR0xn8ashQ6llwCo7jH/6653Tb8282wgEE8k1tLKjq0nIJxgEcYrGSsz7PA4qFWn0v1El2lcZY5HOa52+Ty5X2rxnj3rckYTHJGDnGDWXqtuykEH9KuKsjyswTndrYzyvAI6jsK1tKuCcDcOvWshcrkH1p8BdSChGAc7qpq+h4lCq6M1JHVFWVt3LR89arXkhRQRwOxz1qPT7szwmM7sjkkjrTbxT5RAycdMGslGz3Pr511PDOpDqZFy3nMTk5znpSwQmYg4zjuBTJEYsMnGelaVjGFQkfjg1rc+VpQdap7xME3wFMAnHFZFzbNGxHUD0FbsW3dkggEY6d6juYSy4YAjtipV09z2cRhozp+4tUc+rlQQQDnpmntGxT5RgD9KJovLn2Y79RzWtZWwEGTglie2MVdzwIUZ1JckdzFbJUDuOtPjfa2Cx6dhV6/syiB4wCD1I7VQUAtnHJ7ULXUmdOVN8sh8rBWBzx71cto0K4wCcVnuCzccH+VXoAQAVCscdc0GRMyhQejkGosKHODk+oFNKuwZsEc9DTIpDHIN3APUDtRYVkPYAAgkKc554qpcvlsAce3etC5ZZVz1JPTHNZkuASo9aBke3dgZA+tDR4JIxjrzRtUY9cU6MDYQTk0wIzkZPJB70q4IwCBk9abg7cnoTU0SiQnnGBxjvQBG+Vcd/enlgvYYzTWIBAIyPU004PXgA0AKW3ZOaaoBYk5wOpowC2RwOwzTgc8DjHWgBVIGRjIzkClBBI6gY6Uiw5xyRn0p5iAbGTg0AI7/KAT06CgE+XjuB6UuwMN3OB0FISWB4+goAYqk8k5/GlZgARjr1oYFevamAgnBOaBWAMVU4/GkzwOtKSVPPU0DoSBgds0DAkDIHI9aFIPU4xQBuBGTmg/LgfjQAje/OKcGKgn+90ppbPXj2pQBtHv70AJndz1Ap6kL0HNMwR0606MbWBPJoAkDHoSST0FOH7pgD+tN8zIPHI9qUEzMSRjtmgBzzgYBGSB2oJJ6HkjkAdabkoegzTvNDkkqM0ANXjBHXNLKdrDIGfUCl2hnyGxx+VAzuwOvc0DEQZTBAz3JoKIFOevpmlfcMEDI649KGwqjIGT6UCGcYyAQcdMUi85YjaO1Kqlm3EYHpRtGfbsKAHxtubB4BPGKjkTDkdSO45p6rtUEkUBSMjI59KAGKBk8H2HSnKgXOBkZ/Kmk7CUYA5PanMxGVGAMcUANVMZJYgZ9al3DcAOmc5qLBUDGCMUqyAMcjIzQBZ+VcndnvjFRKS3zAD8aRvnJYcelPRjtySAOmKB3GGQnIxknvUbkr1596lkVGJxyM00EFsYBAFAhFxtORikOemOPU05QZMcYOeoNJLubofxoAGIQ4Bx9O9JkZxzkDtT/LJjz1PTpTPuncf4TQBGSDnIOR0pUBbvkgU95RuBxkn1pzEAAgcntQBECA4JJzjinmTOARnnrTWQMfQ05OeDjIHWgAOZGO3jjp6UiK27AOPX3p4ZAMAAf1oU5J7DOKAFfCqcE0xWIH3+McYFSMMKeScdOKijUv0GAD6UAPye3UDnHerUc3yqSSCBzVTHJAPPftU8LqFzjJJ6ZpWGnZliF1R8qcA8damwCxByCO+M5qtjLb+gPPSpGkbAOce2cUuU3hLozNByQemB3FCLtOD1xkUu4uQW6DgUBS5YlgPT3qjnBF3A4ODnkHigrsY55PpTlYMAAuGHenEYGSMknqDQBHkMQc4OOlOcBmADZ45pXKhMEAnscdKakYIYkjPp60ADdAByPWkEQClupHvTkJAzxtHTNRsx2nBABPJNAAoz2+vNCsC3zHCgkY9aWInbgng9/SnyJ83GCoHXFADUUnLjIx2pu7HK8Z65FLvJBA4PtTDxyeSKAHoD1OMY9e9MGd3HSplwEBJ4+vSmcsQQSMUACEfxMcincbhg89BTXzIcAgnPbtT1C7cnqOMUAKFOcH8xScdyQe2O9K+GjBzjJAxmlMHAyc+9ArCqoALcEdyaYflwQOvQA0MOoGVBFEhVEABBI6EGgY4EuuBz+HSmKqoBnIOaQSMvIGQRzmnly3QAgdxQAvDAkEEUwjnJ9elSKDt2gAUbgUIJyfX1oAaxywA5445p4PAwBnoSTUcPyEEDp6+lSjExyOBmgAK7RgnJ9qjOEZQTzUhAHA6jjioSpZ8nk/yoFYmyp4JyR2pFRcg7jkDkdKRYiWLcA49aUIUcgnAPSgYgUIxIXJBzwc00p5jFy2Fz901KQRwo6etBUbjk4A9OlABGgRSMDPrTWQF+AORnpTXV42yhJUdcHOKHYuuQOc9hQIkw3mbSODzRLG2CNhFNLEEYJ/OpTKWwd279KAK4bamCCcU04Iyo5z1NWHyV3d8d6jXO3OADQMjCE8YySevrUqgp2GaYDt+bgEnjmlyWYEDPH0oJJGkUkjnPf60j4x1AppQZznGRyKMF15yPbFAxxACA5yKhGMktwCeMVKvCDIyOwppXIPYdcCmAwEHBJySeKc4IIboD6Go9oD5A4HbNS7TINwx+FILjmc4GSMEdcUxQGUcj2NIc8ZGAB19aWPLKQBkd80BcVxtYYOQaa7kkBeRmlZcYGAPegIFBB9c0BYcyblG4cjrzQWA24HA680nIbHIB9qGBD4AA45NAxTtZQ3QetOxuYAnPFMWPjBPHpnpS5zkA5AHUUCEVtrHHrwacyZIyMgnOaaQWJIx0705ZOCTkgdRQIe8eFyB+IFKqAoQMfWljBYZzgEdGqEtgk849u9AWAqCCehx+ZpirtUjODTjuZSAdvI4HelI24z+FAxEQ7c5JIzgmmxqS5PcdaftPm5Gc4pQ2HOOCe/rQMfnlNwwpHOO1RkDzDjJHY04sdmVwR3DGgYJ+Uc+lArD+QdwOARj6UoPXA6dOaN5xgAfX0poQs33sHsDQA8MQCAMHPBqPO1gu45bnIFPOVbCjI9DRgE84BB5NAhHUqQAck9aUKxZQDj3J60M2WJOMe1OBHBPfoRzzQPQcAIiCcAnnp1oJDE7ceuf/rVG4LRHP6ClhRlAc8gjBGOtO/QAdSr5bn+tK75AIU59RSPMc8DgcYxmngFACSAp5JouIbG2E5HzetTQISclgoJ6scZqJmG7LnIFO+8CR931x1FIBwcF1z9wUj5UqQDnOAT70xHbcQOcjgkU+MsWx7duaBIcw2qBySO57Gm7QMZxkHg0kjB8qSQfahHJ3DGdowPegLDiwUBQfqe9Ky/ISTg9jTeCoHCnNSPkx46kdT6U7jIwTgZDE+uOlPDkEpkEdcYqNSSR6elSEc5AGfrUgO2Hg5yP5VEAxJyOO5BqQgrkk8+npUYyzHGcAc+9NN7DQ6NnQ8CmYywJAHPanhyCQMk9PpSoOTxknp7Gj1Cw842ccnHJpqpgjByPWmkFGIB+vvTlwCQeSBzg1VlYWxIYUMYAIJ68VAxbdg5C45wKlVC4BBAx2oVyMqBkjrzU2GIQCgwCCPalCrjOOc8A0gkwSCeO1NLF3yARgY470BYCqHBJO4ngdqezlFXoeOT05pGU5wSMfXvSFApALZ3dm45oFawpfKAKfwxUfVgMnI6Z7GpEVVf5FOTTnC8scAE+tNJgRhiMKDT41+ckkAD1NDsNgI4wOeKaqYfk8EcikK5K+UUMeQKa+x1BHBPTApsxIChScDg5PWnAcEg5J7ntTuVfsRkkYydw745pNwLEZ2jtmkcFckHIB57UgzsJxkt3NIWoAAkjPSnogAJzgj361FHNg7WGT7VMCEU4XB7HFAyMZJIyTz3NKpA/hBJ6nPSmLvOfQ8dOlKxZVJYDI/u0xFkRhcZI3DnPrQ587BHbngVWaXfg/MmMZGKnVsA4z+ApDuKoyc9M98VJIiuOCcDrn1pisdpJHSkRScdSO1BIqg7k5IGPWpjtxk8MenpUZZ9wAGFHU5qQyBxtAGe9KyGtRNro/ABJHQnFKrAt83JAyabwGJJz3znoad5il9rDAYZyf5UaBYlQAk8Zz8wOKVvm6nPPAqJVMa7g5BzjPX8Kc7eZkgc549qpK4tSORZGO0gAA8c54pm1yuVJHPp0qUszAADGOMnvSsxCkgAPnjvRoNaEXllhh8ZPehWQAgFh1zt9aAZGJzjOOCe+aQIVZt3Bx+dSLVDTN5ZUq+R3z1pxG5cgcnp7UixqxJ4X/PSmsHIJBAIHGe9MV2SIDIwJHI6HGaJMMCxBAHQe9MjYgg4wT1xUwAyckHd0HpTRSTZCD8wwTgnrUjYEj4IODxjsKe0YkU46Dp2pHKxEttBOMccZqdBNWIWb04H86kC8YLkHHXHSo2BcbxwM08sSOSoyOAe9FkxpCCMBxk8AZ69RRtIwSfu9KFO0DIyV4JFOXMqsxPfIzximTqGwbQwIII5I/lTVRuTkAgdBzQhA+99AaQodxfHA4JpWGh6ksoGOc9c0+E5cAgDFNDggEdPyprqAQckjPU0wQ9iquOD0OSeee1N83g7cEjg8VI4yQQpzjkn1phcl2UEEjHApNhZsbECFJcHAPQU6dyNjIQP5ipeAhJAySMEdaa6dyOc9uaakK3mRqCQM8EjPTr70O4O1RyTxgjrRMpQAg8E8j0p4UFA2ckdDVPzKUbjdxCqAACBjA5pUxGhAyHIJB9vpTo2Tdggk1HKTuBfJwePap6jsKy7kHOTjOBQuFTJYggdh1pVwWHIJPH1ok5PAwB2pENMRN4AICgDqc0/YBg7gTnnAp3yMgGCB6UwQK/KkY6kg0lYdgZn24Bwc88Z4+tAZWc7j/wDrpoUxuT1BGBu7U/J8sZAx04FV5k6il40TBVWbHBGePemtIHjUIAGzyAOtMEe4AkkAdADxRDiNz3PvSvcu3cVAxAByvBPPrTkIK7dvQ8nPelLEscYAz0JzQkflEkDOR1z1pghkrBMKMknrxSOSq4XgEc81I3CnAyc8nNADAYODtOCCc8UaBbzI0Bc8HAHXNDR7AAScnrntSoQH4ORk8U5mDyggDA+Vhnt6UrIQbVdAQDxxSruZQAcDvgZpyAlSAMKfQdKbG5SRgDt7HA6im0h37AMvkEYAHNOhdFBDMQM9u/t9KSaORiAg3A8kg03YgYkDkHA96nQdxWYdBwfUVGoIYA4JHTdTiVCYVc5PIPH4UrIrAAHjGSDzVJ3M9w4Ocgdeuf6U+D7wBHyk447VGkaliofB9+KlhOAVJOexz1pqNwQNGAdx4CnGc0hwuT6jkHvSiMhyTyDxgmlER3IWI65+U/pUtWKTYROGIBOMDAz6UyQkFwgyQfpmhgqtnB555NOBBfnBU9cfzouVYRWO0HkEHkCnwKGlBBwOuD0NIAS5wBtBAz605ov3eQcn+6TVJkoc7puPBJByD6U1sFsIcEDIGe1Q4JIBIAzTs7QSpAK9QRT0sK76Dg7AgkggevenJgx7W5AO5ec4z71FuJYAkZYdM9DS72LcgDaMcDqKjQE+48wnAI4AJ60wsxxkA44JFSEnGc4HpmmOu0gjoeozTuF0xQduADxRl94JcemAPypVkDEgDBx+VKAFAYgEDgg96d1bQdkI2SeWHJ6Yp2BvAfknOR60wFWyc859KCpfBzz1pFeg15QCQBntjHSjG1TnBOc5IpASXJCAj3pHkJwuQCR1xnFAr9x8aDPIDDkjJpDtV9vLDOcDvS4CvknOeeKV4zsLKAGI4J70uXsFrDGnXblRznpjgClPKAkgKece9HlcdSDjkdjTFw5ABPyj8KOUSld2HAnGFJHtnND/ACxkk5/pT1TapIAJA9KYygkqTg46etVYbViJQWYAknJqVoztLDkdTk00gocgc4wRQpaPO/ndwQOanQlOw/cdo4AGOTmmxhQ3qCevrTllzngFc9hjNN3BuQR16GquUmKuFY4G4ZxluPwpAUckEAMemT0IocbyDjaB6UqRhWyTkE8ZHSpHcimcog+UnjtToAixhy2GPRcc0TEkHAyc8f40qo7nAbGOoosK4oZZRjBAByOcc0yRWUBmyB6A0+QEEBAcnoccUpdmU8AEAcEZ+tHyJ0IkYEgqAUzzUpTKl+CDyBULhVDgDIxjnilSUngYHHAPSpW9ykTZGDyAQOD61DEQwOB174olbexLHaOnFEJCoQCQAcAmtF6ib6DxFiM4c46YPY0wZCE4Ix3xT5GOAQeOnNKpAAGcN3xS9CUxmcgMmSw54PSn7/MXBJx34xinKo3fu+cdQO1ROAxJBAOMYJ60WZZJCpVflPyDgkd6dtWJweeRmq6StgoORngCpgWVehYHk+1AvUQyeY2c5APPfFPcJIgwFX1I70saqQQMnIJqMEPGRuKkdR6UvQuOnUSNVUgAncegxgD8aXJLkAAtnrnApxTCAZGSehNAYDCEDPQnOBU2YWsyIbNqkZ3EcgdKQnBBPyHOQuadMQMMeo44PUUIwkTBAIzkHGc1VvMm4shTcpGSxA57VGY9zZIxzwalVMMM8LnFJKQAUAJPGDS5Q3GNGGByx49T0pCwjAznHoKckIkVgRg9s+tLKDtOQODjA4pcoDYgGGOjcn8KRIfNUgkIe2e9EWc9iAMnvTgxJOOR9elCsLfqIsQiXHG8nJxTSDJyBkDoc1LIWK4Bzg9z3p5kQJsx83cAVVgvYgjCnAGRyclu9NZjGwCg4xwfUVI+VbkkAjgU4yDjsDwB6UtBX8yMBmGRkDsCaZtcjGQQT+dTFCjEjhiMA0MQCRjnHGTTsXbzEVMR4Xg4zk81CJATyCGI4xUwkJTJyCO1RKGcnAUAd84piDdgbMHOMjcPzqSOT5BwMetNGcYyDz2FPIwoGM570ioq4vEkYPQKe1RtGFYMDuTPIJ6090OxSCAO65waTYT3yCOhFCASY+YCAVyenYY9KUgRIoRs8ZGB+dDK4zwM46AU3eu4DbgcgHpimyWrvUFKbuoGB64x7U7bhQRglRgcU0BNw4yGGSfQ07cFwBuOPTtU6isN2ebjI2NjrTdhLFCSQB6danBYocgYA5OaajAnJBzjg0D2GKoUDI59KYwCsDzj25qdjnOMHI4OKj8pQASB16GncVhCnQ7sIc4Ud/emhQMKucDnn1p+ScjeNgPAPSmZ5JxgDvnqaBr0HFtq5AOM44OajK/KWHO7tinAuX2lAFA4xSlDswhBGec8UXKV2hI8yHHT3NO3FeCQefWmNIFlGMgZ6UmAinknPYCkK7FdVZhtzk9cinbNoOMqexFMchY9/IA6mnI5ZsEdugoTAj2EkFmyDUgJORyBSuCct/COcGnFgUHycEY60wIOhznJHIzSuzbQTgjPr0p6kM4GQR9KUgZ4A9scUAJCEfgjJzwB0NRkKrEEcH3qdpifkBXIHpTCjMSTwSOCRmiwyGTggc47EU9jkEDGP5U8uFBAGcdSRSFRggHHrSQDD1Cg54zxShA7gA4I60rqI1JyDk4HNNGPLJ5BPXmqJEC4kAH8PY9DT1jDDJGDnhcU4ABQQSTnkmkKlOQxJPPJzikGoBg7HqpHXiiRUcAlsEdBmmL8qEMRljnjvRtJbA6/SmMhkUBTtB/EVoaIrNDcAnb8u4Drk5HHsMVUYscqVA28A461paFgyOGOMqeAOpH9KiWxpBNyVhtvC/mYJ4JOQR69quxWCSzBSdoPQt2pIIw1xgnknFbsWlNIvYMvccHHpXDKo27JH6TgcvhUgk1dma2mwxQGQ4POArdfrWFdIDnpjORXV6hAVgIZQMDGB/OuWmjDM3y5BPftVwXdmWbYONCKhCNjIkRUc8kfh3pIYgMEE7RVq5tvkLkMcdO/61La2hMeccEc11cyirs+CdGbqciRY0+5VVAzjHrV97tQAScj1FZktm8K5ABBGcCq7sQpBOM9s1Huzd0e5TxlfBw9lOJqnUs7SDxnGM5wa2NKFtqWEbHmZzjpj3zXGqwKAZA555rR0q5NrNvUjBI5pygmtDowecTVVe1ScfM7ePTYYJSgXJAyCew+vc1fSEKBgZAxzjGKi066W8tw4II9uxqygzggB8dn7/8A1q5JKL0P1rCQp8ilTSs+xmarZCSJxtGccVxGoWTwTkAjAP5V6XcRZXoGOeR0H0rK1PR0u4WIADqvBbHX/Ct6bs7Hz+eZO8ZDnhLVHn4jABY5LdB7VFHcGCQkDBz0HerlzG0TsCMMpwfeqb5Z8kYz2Fb2R+RTToz5bao6LS7kXABJ+YDmte2DyDGDnsfWuLti1rKWQnHpXR6XraRHEobGOoOOa5Z0orVH2+U5rGdqVZpG7BbOyksCM1NFpytjcu0A8EngGrWnzpPbh1kBZucA1aDgREEgntkda5+WHY/SaVKmoKW68zPXT4toBGcYyQM/lViPQYJPm8rGQCMirFjCZJQxYLEp53HGK1EZUyqYlwScr3H41TlTS0Pms1xGHS9nCKbJNN01YtgiUA45GePr7VpooXjPTOCKqJICuADt4z3zUkdwMEEY54xXBP72fHK0XaKLuShQhwxznGP0qRpnwV2AE8kgdaoB8ggA7cd+KtQSbEHO4McAZ6e9ZysnZnTKSS10JE3omd5A/PFSxXOxgGOcjqRnNV2RpNy5BBxhScD86mheMLJ5hZiq/KB3PpUpyWzMFUatfYltlGWKKAr/ADHvn3pxxjI2g5/OoRIRt2jIOSeentSohD7/AJgp6jPWlGD1lct3s5J6k6AScng8HGfShoXYEoSSew7e9EhMSgjJdjkLnofTNSRXDBijfKSQQQMY9s/Wtr86TS2FeSVl/kRQosDkuDnGd3GPp9TVhZ5SdxQbW6cYpyB2LgFRjkqRz6VEXYHmTaBwCe3tWUqXOTboPZhkkAHHOQOnqaRJAFJcDnnJpkmY8EYIPBxxj3pq4Xb0ck/dP8qLNJRvex0cnu82499xPBBB7GiWFjCEBIPXg9Ce9SRxj7Ps2kkjnHVcHrU3rgkkjHzd6q0b3UTmVS72t+JVtLYopz6cZqXAjVACxJySu3hfTmlkV02nsTgAdvrU1qSXMZZTkZwTjitYr2f7yw3TnUjdsqxNMhYhsKRhl9fb6VFJACxfcT65q8Qrk4O0flVd5N6OhUfIMnAxn/GqVp7aMr2KVrlG52NGcOcfd2/zNU2jw2RkoBkkckD2Hc1eaAvxjG4459aBAUyh+8AQeOhrJJ3uzOXJFcqKz27mLB5XJIB7fh61nzwbScnAHpWkWPIycZ5KjOB3qC8QFhtUlugXOMmqVk7SdznbcNFr+BiSxoSSgyvrWVdQByFBIznt6V0FzC4VxtDjGCPU+n0rPltyg7/7uK6YOyskKaTjzfecRrmk71JBBYDAJGcCuIuoWtmYuOAcV6tqEDujIqgknJJFcprmjF4i4QkkZwo5rtpzto0eJXg5u62OJfcCSRj0pyS5kDA4IwKuzWTqMZXI44qvJaMo5+prrTucXJJK9jX0zVV5Vj09a1JtWSURqh2kKFAAAz75rkIz5ZcAHJ4BBqQzvkAnaM4FRyRPZw+bVaEFC10dctiZog2QFY4I9TUK6bsbjjHIOKqaTrbwxiBiTHu3YA6H1zW9uF4u5SACMkCsW3H3T6nByw+Pjzxj7y7spzCOVAjKOnSsO9sDbuXXGM9BxXQXdkFjUgnH8LdMj1FUwd0flscn0xnNCk46FY3CwrrlnGz6MNGuhwnUgdM9K2JY944dQOpUAkkGuTmU2N4WGSoOBgV0VhdeZFnOWPODQ9NhZfXnrhZuzRna9aeYofOWUYJNcxgKcknI6E13F2glRxgnIxzXI39s0MpyAAfUdK3jK6s+h87nVBU6vNEqROVcNgjNblrdb4QhO7GAc9qw0IJ4OV78VcsJF80LkdcdaUldXPJwdV06iXc24owBxjHfaKS5s2eMEkAEZyfWpYfkiB5Y5PftUjFzDuwMc8Fv6Vmp2dj6504yptTf5HJTxvDIVI4yas2EPmLkDCg8j0qbUAszOThTjjFV9OmMTlSQFI4wa2WqPkOSMK3LJ6G1DCI0yMD1yar3UmGAJAGeBU8swdCRgZAXGetZ97GxTOcH27VHU9qtKFOlaKuU7mQCQ7c89PaprG7C4V3x/u96pMhXJ6nPQ0gU7iSBnsQelaWPnY1ZRlzo6eORGXCjJJyKhuVYMMkkjoSKo6femMhTk8Yz0qxesdpIbqBgE5qFE+gjiVVpc1tUViodssB9Ca0rUKwCKcgjJOOntWQJSsoLYxnJPtWnEysCQeD1xSlZ6HLhJp1Oaw+6WNgUySM4J9DWLcWxilIVSQeQa2shH4ywPAB6D3rNu90jjJwM04GmOSlq16EMFvvOQMDuKs7fLAySfw70todmSSckdKR33NkEk/3aZ4bjZbjZAyKxzv8Aasx2/eknIx0xWtJE/lrz1OM+9ZNwjbznjHUCqTTMr3JRKWweRjvUDyBmx1JPXNRrIVBGM8c0i8uCOtMY5GGTnr64zSZGcDgepNPwRnnBIpJFAA5yTQAwkgd8VLEcHBOBjqKYOQDjgmnKuTnqOlACyYLgHJFMYAHAORjijd1OOR1oclucD6gUARgc9cU7BXHHIpdu5cjrSMckZ5I9DQBKhdWRjjoeKTd+93dBnkZ6ULJyCcZxx7U0HBOeQfegB5fccDgdgOKAcKQOtNUbjkDocVJuwx5GOh4oAiZCR1ye5pu3amSOafyCcEEZpSw3FQD6UAMZAFGDk9xS8MpAwD2HrQBh8du5FGQCTk4zxx1oAaAQOOvpS8rnIxUrRF8FSPyqOQ7jj86AG/e64FICNuD60rAqoI6HqaD90EnJ9KAELc+lB7ZOAPSk25o6896AHleAc8dzUy7SMKOKrknbj9KkTJAI6igCYhgDnrnuKYrKrYJOad5gY8jIPfNIqB3PB/HtQA7hzgA49aVQIzk8j604BYoymCSTxTRk5J7HA5oATcuOvB5ApSRIRwSoPWkaIHnP41IgCnAOVxznsaQEbMmMA4PpToSdhLEdcDjrSbCHJJBFIC2eOBnnmmAjAOMHAPUCgJhc4GfSg4XqCKRC3OPu+5oAZxuzgEj8qRsknAHuKcwBHGM/ShWwQDxx2oAYGIAxwMdSKVdg5JJOOPenAlmIJGB2pCnzEY/+tQA7cGABOBihVyD6Gom+Vjg5GKkDAgDp+FAEiRkIWCg85PNOjQFcjHJ6mmHoAOueeakaQx4BOAfQUtQFjChsYGPWo5MRuABx2zT8Dec8g0LGDg9+lMd9BiyF2Jxgjp6UbS4wTnI7DpUjoeMDp60iIWzg59aBETwgIDk5z0xSEbcDPH8qe4ZGIJJHoOabxgjup6mgBu0ZJJyDTCCrAcc+p607sB69aRkHXIAIoAcWAwTnI7daN2eenOaNpVM549zTAMgkDI9BQBMrgjJBHv60K5UnnI7VCAxUdu2TUiAkE9Mc5zSsApfcxJXkn0xUm8KuQDj3pHlZgAcEdu9NXOCSSeOlMZaRxImOOvNDHLKDj1JFVl3sMjj1HrVgnZjfgkgYpFKTsUm4QEDJPUU4A5UDByOQBQUO3APOOvrTk45HBxzTMxsSlASCMYxTecYPX0pzKQmFYeuDUYcjnGeOBQMeUJXJ5pmSAMk5z1p4kDtyQPoKcWxk8YPAHrQBESeBuIBHSg4OBzjFOdQAQSCQMA0xVK5OQBjqaAHopRsk4B6Y5pxyMkkkd6IipAwpIAPJNG/k4bOO3rQA1G2/w9T0NJIcEnGM058dSMEDHWmZ3EAk9OM0AODEgEDjGDQHwckHHp605AFBBJ47UxiNw7Y9qAFUkEscDPQelP5PJAHqR3ppcBcZ4z1oKleQcj0FABgZyCMg8CntIQPQ+1NwCwPTA5NHmDfyeB3BoEBDuSTyB1pdoyMin5DEKCVGOnrSsw24xkqODQFiPZv6jvxRGwVzyBjkAU7eHQMSQR0qIgM4ABB9aAsPdyxGDjPUUwMVGCcnPGKcIizADgA8nNIUKccketAXFA3c8ZAwakQbRheuMEmotnykjqDUiRnbksc+1ADQWRwOcjp70u0sMnjPY0qgBupz602Qgnqc459qAuKiPnOcAdvWpSSQARyKSIFVHPGOvrTfMOcdBnrmgZJyE68k+lM25yMnJ7UpYgnuDSK5UnjP49KABpsfKTgZ6etIkjBiex6e1CBZCCc57E0ElGwMEA80CsOGSSQO/wCVKvJA6DPINKJApwO/UYphPPA6H7poAk3A5AwR64qLJGCD2xxUpKM4A6mmMoUkHocdulAWIuFYAjODzmnNhyMHHGMUrRoGyCM4o2hlOT+IFAXGKCAcuDxkU9WEa85JPTJpvPK4GMcHNKceWBkZ449aBjlfgAjII9elJ09xTY4m69SewpWJBKdjx0oFYYoJwCevAxUi5EZHAwefel8sAZUjGelI2dx5zz2HSgYglLkg8gHv2pwbZwMEk+lMZBkgnGetOhxu44wOCaAF64zkdqTyxuGOBnkikmkCtt9elSK6iMjOWxwT2oARkJAIyeOpFDElVAIJ9cVIH+UgkYwe/SohhCQRxjqO1Owr2Ght+QcjvxSxuoyFAzjkgUbQ3AORimmPy8+vSkCdxVQAEngHoc0ighgM5GeppNpyDnP1FLzuwMj3oGTbw+QBtGeaRVVcgfOcflTVQxt1yKGy3JwMelACFTtHIBHOKZ0XBOTnPWnKwYEk854pe+Op7kCgAQMfmLE5/SlCsDwM570m8LwD9acWDHAPGKBXHBSBknIPGKMDBwSD2pS/AAJIHtSvtKgjJIHNAMRVbqeB2oIIxjGe2TQGwQSMewoRS2Tkn/ZI6D60CHZPLFcj0NOxuPKge2abyp4PBPQGgONxIyaB6DHJLEKRnHOKf5Z2dMn27UDkHK455I4p0eACS3PagVkIAeAOaApJIJJI5ppIdgASD6dKeVEeSeCe+etAxuws4wD8p6Gl5Y4IUgEcDvSq28e/p0prIVOckY4yKAFlw2cA5zz9Kekp6D5R3HWmRH52JO4Z4yKUnYxJAAz1oEPYAoccHPBWkQEYwc496TJ5zwPXPWhWG8YHGexoGOePcAdx+noaVSFABHzkkk4pZP3eCDkY6AdKjkBPTIPenYNB4IHLAHnikODJgk4IySKavyjBGQBxg+tKTtHc9hSC5IFYMdw54wTSl8c+nTA601SZCMkhiOtDkqcA5wec0wGu7SDJHI5o+dTu6Lg8elPYqwwCM46k8fSllXdHhSQD1OaGiSFMoSeMH1q0uCuSMH0AxUJAxliSegpykttDYHfBpCTYJ+8k2kd/WkYiOUkckjFISTICPu+uOtJPhjnqR0oGOIJYbBjPNOjUqQCRyOM96bHICg5yw704kyZ9h2607j12GFVGSeAM/hQjYTHUA8H2qRmCqECkn37Cmsg4C5465pANbB5JOSc4NPWMbN+c8UpTKrtfJUYOeeKR4hjJIwOx7U9AS7kOXznOMHjBqRVJyG4HbjpT0G9Tnr2pGVgck546mjlHYH24CnoOwpGkDkYPzdhilYFxwcnt7UzZtwW4OTigVhSCj4ADkjJPpUsClBggHPJ+tMj356EADJyetPSVXBOBn34osGxG8e0k9f1olQMRzgkZHPWpEILcgYA6+tMkIAJGPwoJuMTaABgZHGTT3bCgLye4PpUPCKSoznvT42MiE5AAHOe9CLuhpJU8A8+9OSM9XGfpzTHcEgdh2zjNKsxVwoJwRwCOtIQ/Yh4IGM81IqDnYSABwTUZXaXJHHHU9KkQ4UqBjHJ3d6ehNwAyD05PPvTo0JIOcAdMGmCULjagIIyWz0NOhYcAHjBJJFSNXJmfHGF44z61FICHLrjnrinMxkXJxx1+lIjKz9QADxzT1aE2xYnBB3DcemDUgRZCQ4+YHjBzxTXIBAXn3xikgZNxyCD7npSEpMkdslUDZA5Iz/nmlSUZKkY44Oac6xoQAMk+nNQyx8Ar0B64xSV0UmPmcScKMHoKh/jBZwuPXoaespAJHBHHAx1qNirEcDjA59au9x7hICzArg+tI4MuB1PfnFKzCMMc8+3ekEwJI5wOTkUib2JI9igkruOMY96jMpEgT+HqRilLhj0+oHFPjA3Z/nS1GtRFX5yccdSOlR5JY55HsakeXcxAXAB7VGdpbAGD1+tOztuOw/c7EAYKKOeaEYb3B5QjnJ/SkUDhd3ODTgAgLAjIOPrQrk6iRlOCc4BxgmnySqvToeSaahJYseVxwM800gEc59AMdaV2ykKJFc8nAI9MU3Dbsg/IOme9KIwVz1C9B1pyOuFBIxzwBigQYAGcZB4IXjNNLuMgjAByCD2pASjHBGCe/enPKNxUdOo4p3FYVAXUAkgdcZ6U8kLxknsCB1phcFchQR7npTElKtnAXg9BSFqiQudoQfhkdajZCrbskEnnFOEZdxg474JpzAdmPTB96NBrURCCQSc/WlWVnyDkdQDTVKDJJCjtk96IpQ7AHPQ4yP60waXUlIwpDfgcUilWJAJOD34pj75Bk/J2+lPJVtpIyQMZHNO4WQ5AwwVGDnBP0pJm3uMkDsc9qa7mJiVOT7imnEoOTknqOlV5ArJWFUFWOSGGe1OZhyQT6HHpTFyi4JViDwB2pVcqM4YgjoKV10Q7If8AI6gJwV75yaFfBwe/HPamKwUMxHHYU7hmBGQOwz0pISsgJLA7iMr6g0iOXkwBkdxnGKVpSFKEZxyOafFFuIJwM9c0WK5g3hW+Uk88kjGKiZuSpx8x6j/PFSklCTkHBxnHX3psbI3BJPGQcUWRDb6DVIQAjAPOQBUiyiWMc/d4IHc01toGWXJJ+X2oWEMC/f06UAmwJLEgg4pZFDOQo2oMEDOcU23K45zgevOaXbkgjkEdhU+pW27GqAAcDAJxyMUHKAk4HbNChkYAsMZyMj+tOGxFHAPBzx1PancSbbGjK4YBsk9R0NOJKyhtrEsODnpSqwOdxOAOQB0pUOEAzkqOMjrTshjVcxpsx1JP1pY4QrlhjB6jNEa7nD8YHQYpXxuBHA6D3paC2BwHJwOnOaIgQhBw2TyQMUwzeWxwcgdiKkjO9sqSB1IxjBoGkmxhBXLHHoP65oycg5AHbHallU7icmm7MMSDkH34osU1YcUOQwOGPpT3ITkt907eO4NQuGUjqKcAdxBGSR1PegixJgq3Kn5TwSelIZCQTt4Bxmjgv1JXHWkfDIQMjHqcmq06Gd3cekmQOOvXigy7TyCCRSBCFB5wAOOpoYjdgnj3oRolcQYZV4C4/izQ4IcZAI7EU8gbSScgdR6UxJBknORngU1sLkH4AQEqSSfTpQoEmckjB6+tPkcxgkD2HGM1ACFcA56c1OhVhWUyEqQRgU6NwIwCCzbiNvp700ICSQQAOue9NAMbFw5OOhHWiw7W2HEZk6AAik8879mBkdcHFJwVyMkjpQ37v5iNpxxxSDVjw+0Nt/i6/wCFLFwrM3AGcetNVgFHGCf0pG+ZjzjHQDvT0uJd7j0jDYY5XPY0wKYWcPgnPQUGU8KAMY+tO3Fxk8EHigNBsqHcNgIQ8nJ/SpNhGGHQjB5pqMSFUZJHXnNMllIJweB0GKE2thqyFkkEi5Azg4IPH40zy2VOCQPQ01XwQSAG6ketSyufKVwA4PBC9jS5vInQjVmQljkjvUxTd1xgHdwOlQqdwGSRnrUok3k7eB34oTBNChASCOnqetIzKScZyOCKOEIOQTkggntUbsWJBAJB4z2ouPQldTgEdR0xUZYFQBkN0zTlJbJ6FRgA1GxwCcdeMAfrQtRfIewZCBkgdaa5ZyAC2Mjoaevzkgk4A6etN8sEEHJIHUHGKBrUOWJO8DHUEHmkCtIrYODnrnGaEAQEFjhRwTzmkQYXcD19ulAx6klcHAIHODmpNxTZgAkjgZqD52zjnuRinKwBJBCkdfansO4vUsCAWXOQB0qqjP5g4wOlW1kXIOQQO4pjOCwwMg1NiVJMRohx0OeMmm5EaFF6DtjrTtpRthIwcnj/ABph4yRzkcUWDQVCRjpgHkNUqKMBsAg9eeRUUiK6DdlR1ODTt6ZYqQGKjjHbvQlYBVcpIwBI9VqN/mYkDaOnpzUwTcAOA7dCD3pjNIMAhhg8cjmhlW8hVIRMAfMOnHWnq5OWIx6YPaoQCZDkke1DMSASDgdqEMl80oxJUDPpSAb8EjkH/JpfMAUgg8gYBFNTBcA5BHUnpVPuFieJCMOQpxng96jwGYuVwecA88UGVVBGCAPSnKdpwQcE9MYqedishjgMOCSSfuntTWACjYMY5z60+XYoGDtGMDJppzgbeM/pSv1EtHuIzsBk9WHAxUceSxBYAnoDUxJKhs52jmmoCxBKY4yMdcU0O4FyrZHzMO3oaVpBj58kkZqEsN5OcDOBjvUkgxkkDdjgEdKCRo+WM7cqPbv7UkZOR2B6jFPXO0DOD7CoVGxmDM2c87hxmhuwE5fJIIBT1z3qMKF3SAEgnnaM0RpuJJOAozwM8U5JAgORkHtmhMq4FgcAfMPehNpByBgHIxSlFjCsrYOMMO9ImDIQnAxkcUAhwkPBHODwc9qU4kJBwvOcDtTGxGvA6+g60gYM4IwCfWi4mxSMZGOh/OlCKygspJJxhTSkDPByPpUZZgQc49M0xJibMKxI6HtzxSqcoHY9eQOuKc2doBGTjBx3oTDgoGOMdBQrBcBGJMnOcHrmhh90q4I7gdQfSk+WBSWJUjnH8qCCwDA4Ge1K402h8jSkZQDAHPPNMVAxAI6ilUgdX3A+2P1p6RoqKd+QT0JwRRcrmbIyQrEMOM4AxS+XvyQOc9M08yBs4GTnFM37MAEg9yOaq5GiEdiCARz3GM0RthSCnOeCe1I2SRg7jn72aXeGQFiBjq1INB0kZUDBIPfJ7elRsxYkAZ49alVwi5JLcYJPGKY8gKkJ0J60aj9BqxPIm3B3kcEHtShVjjUE7STjIpq5VwQQwUYIPH60rfMRuUFRyDigaFdwSUGQwOM4pduFBJ5x2xQGCHcMjjFRnJwQTjHJo2BD5P3seMYPXOQKa0ZQfKMYHJpABuyOGxzmpW34O8EEjPzCpuMhVBNg8gHgjHenqoTAAJI45pIwUHPIBzg0+XDZKgD6GgVhrfvMAYx6elHIUAHAHP1oQMCQRxinbMZ6BQMfWnYnqM3IM8YJ7jtUKh95BOCemT1qeNgAwChgT1J6UhUbiSSOORVWFYaPlYDHLDrTju4AJP8As+lNZw2AAQRTo8qOce1CVuo02hWKogDjH9ajiRCxIPOeM0s4DnBJJxk0pJjTHYgH3+lTsO4wjMgBBIye+MUjhAMgYAPr1pxchCMc/WiNMoQ3B60kMWPIIyeD0HTipTgHOAex461COvHOOQMVIWJwAep4OM1QyFsyPlRgDv0xRkx8nJPXIqQoXOSeB703gb94wB0waBAk5ZWbH4VZ0YhrsgkDIPOao7ijEqQUxjB71Y0n5NRjB53Ajj9KTV9C6crNWOj0iKOW4DMeSc49CK1NRu2Q5Rtp9CK5Se6eyvSyMF55wcVLd38t4oYN82MAE9a5fZyXQ+/weeU6NF05qz8jrdOuo9QtnR13P2NYur2Mdo5Kp16is/S9YFnOoOU4wcZ4rrLlY9Q03zFAyhBJBzwf61mozT1PqKGKpZnhnqnJfecWIlmYAqcd+aulBEqhdqnPc0l1aSwyZAGw88U1bAzjIYgntUTm77nixoSi2uS8vu+4bPPFt4IJ9Kxp41lLkYGR0x1rQnsZbSTDfKM8sR1quYBhjgMMY6dPetabt1PDx8a9f3ZxtYzgFAC44+lWQQkY7enNRT24RgAD1qLJPDcAdM12JnyTvTdrHSeHtbNpP5UhAhcYJPIBrtRcIwIBDoRkFT19D9K8rilCMMA5A4IHWt7Ttee2RQzc4646GuWpT6xPu8hzqOHXscQ9Oh20VwqxjOSTnI5HA707zvNYc4BHHf8AGuSbxFhR8xJPfPWtbTLh735l6njn0rD2c1ufdU82w9d+zg7vsVdf0eO6Hmxth+dwBxk1yjwMszLIuwjOfr6V38ljJGCOoxxgk4/Ouf1HQt7s8bNnGSDXVC70sfG51l3tP39KDT6nOs21Djr2ojDSHOeO1NmZ7eUqVJIPrU9pcR4IJGT3PGPatWpI+AdlK0tDQsNSntGG0NjvzXU2WomZELrjd0b+tc3p8kb5AGQTWsrIoPdBgcdq52rLXQ+gw2PxVCHLTqafedRZ3CMCpZg5BwABya0Fk2kL/FjByMc1zVjdjBUEAKOvU4rUguC6Aq65yGDDuO9crppqwoV5Tfvu5tW8gHUEdcgfpUwlBZTkDPIJ4APYfU1ktcncWJI3A/iKsLLsCAnOBnOc5J7/AJVzSst0dEZU09C+sxck5LEnBUjGKnSZExxk8ggHmqCyh+FBIAyWHb/GraOFAODgYPPauePvystjR3ktVoWw/mAAnIPY1KGK7QQCuMHNVySmDsIB5yR1p7MJQRv2HHDY61UvdXqSqdN7SLMYGQARx8wIGMU55CiYBJyenv61W+YRjoSPfFLDK8jYzx7nOBVxjb3k9ypWilHoXNzRInQsDktipBMC4OcDaQwHc/WmSSCSNGYg7flyR+XP407ywF64/wB0VUru1mStEmyVFQAsCdx9D0pkLEqd4zg8EUyABpCFUnvgkjOKWeJkAZCdzDIVjwDXPNcz5r2ZtCdNbtkjAygDJC46L3p0NruBOMlaSMEZfOMYzuOcn29KWFgzTBwQCuCF4BJ/pUpyTUpalxalp0FWQpIrrnoR07Hg09nO4qpXJ64wcfj2oiZCSAM4BwAM803yfKkZRjcBnA9/f1raUb7O6OSVNJ20t5j5HCEckkDAGc8+tN88PDjocYII569KBi4wChRyBkA5waZHbiWWQkgFTgkZNO8pq0Wioxlq09xQfNYgggEHAU9PekM0TgYJ9CcE0E7CAMkZ28DPakhwsnCnOcgg4pKPK/eKUauzZJCwAIXBB4wR1qN2VmKbG3nksx+77fWpGXaMLkAnJHrTUkL8FOvUk9KblKD3QpRqxVpMpGF43woJBJ54wKjmXDAFQeM5J/StERncASAQOARmobnCDhMnHFEal17wKDS5tzIlhbyyRtLd/Ws+6jYKDg9OcnrWwxKISFPTnPaqtwAyk55PrV+0py0/Uw959dzBuIyTwuR16dKxdQgLknIJzwozx9a6qSLyYWBAL5zjHI9j/nvWPfQkDIGGPUAVvB63ic06M+S9zhNSsSis+AMnoOOKw5o/N3LnBz+Rrury3AjJdAx/u44IrktUtPs7gn7pGQfWvQpz6HK5JxtIw2hNuBnn1I71HvJIPcn64qxNOrOVOT2qu6BenJ7YroPKmkn7oO2yQEE5HatfS9YMLYcgA8c84BrDlUjB5JI5xSxvtYZ4HvSaTVi6FeeHkp03Y7kTLdQL1wTgY7CmzQ+WgKr8wHOao+HrwYMRIHoa3pNm0cgYBznnPpXNKKTP0fA1ljKPPszm7+Nnizgn0NVNPvJbWVQwO0nBYnpW3cRfKCOw5U81l6hY5HmAAHHODRF86tY8DHYarTq+2hujoS4aAMMHcOOaxdZtDLEJeo6njpUuk3g8sRO+WA4Bq3dwiaMgEsCen171pGDXU7alSOMw9n92+pyCIFGQcnuKdAwRy+wAd/an3MCJO6jIHT6mq6KRkjJ9q1Ph5RcJWZ0thOtxCMDtk0l7KAjAryMYOegrPsJHiA4yCO3rWheIP3YJYBl5zj16/SslTSdz6alinUw/KlZmBO/nO2DjnmorfJkGBnBx1p10pS4ZQMjPDdAaW2by5B0Iz37Vp6HzL0nqbkEJNtn0Pp0p0lsWixgE+hB5FSWbb4cZIBHNThPMQg8gckg81nfU+1p0oVKa9Dn7q0eJwwBKk9D2qhK2HIIIPUgCuouY/lyMbCO571z15HtkOc5bvWikmfNYzC+xd4rRkcLFCOxBxVozIYx/eNUwCXwPw5q4YyIhxn1PpVHnxk1sV5TyQCM9x61PYzlGC7jjPFVHQFjzz3pwynQ4I5z6UhRnyzUkbc54BByAOe+apykFQemOuKiguy64JP1qRQUZSSSMdu9QotHdVxKqLRW+Y+JCYyRjJPB9RT4FRgTjJzg44qQsvlqQCOCCD3p0aoUJBCgc4xzVux5jHyD90FwAB1B7GsO//wBYAAR647itw/IHwFIAwWIz+VY17jPAIGPSsorqRHUpEZBPbNPijZjkDH1oj4BJ6dsinxMVz3HU+1bGhFKuCCTk57Uj4yAB0HNPl3NlwMgdTUZYkZJJ96AFKgKMHr0xSAn5s8ZpSw2e9JyT2HvQA7dhMDv1NNwNuOpHSkGQAT2FBPyjn3oAAduM/j7UpUjPvS4yuT3GRShfkB6k9vagCM59KfkZ9z1BpGPOCc0oAbPOPc0ABAVgVIwRTsFj1GB60zqcH6CnoNme5oAZsxwCMA5o4UEg5J7U7HzHcD70qsoYkDAoAEGRg80PgkADNG4LkKSOOeOtKpKYPp04oAlVTtyMAkYqGSNgeRn8al80MoAGBmmnaNwzyMkEUAQc4PORSheM9aMnJ56+1IwKjPc0AJkAYI/Wm4I6U7cAORzRgtznH1oAQkg4NKr7RjnGeeaaQRznNKcjBoAseYAoGO/pUiHJwQSc9c1Av7wZyFx61NCPmOefSgBxy/GOM9qVQAwycnpTVBXkZ56jtTlUZJJwR6UDQ7J2kAACkXhSAobHakPLc847VJtCxnBwT2oHuV4QSxDA4J59qfh9+QAAR3pVPzEdAR1FKflkHfPt0pDI3Q5wec9jTXwqgAYJ9anlxwB1z+VQyPggkdu9Mgj3HknABHSlRVyTjOegPagAOMdCRzxRs4OOo6HPWgAKAZ9M0sRMWdxPPanqckKSMY9OtMfOQBwAaAFdQ3IGQT0FMUgkjrg9KdISQO57e1NXJGegoARyVbOSBSo2RkEke/aldCcEHIHUCm5ODxgetAEkbZYDGPU1JHhWB6g9cnpVZuv3jgCnoflAB4PIz2oGWZTnOR8o/WkDbFO3v2FMLdsk49KWMh2OOg4FAx0iFFB6k9eagZTuLA5wald++OAMYphccAkDPXFK4hkhycjGOhpI/myAOhpZFx0yF9fWkjJTIABz3piGlQOpwOoFOAAHbnvTCpAwMEiljJclcc+tADnLA4JIGeKRWJwDyDT+EUBgc59acUVcEnnHGKADaX5A+Ueh600MwB45z0NORioIJIp0Uavkk555FA/QcrMiYHHrToY9zknOT0Pp70x927thRk+9OjkY5A4A6Anr61L0BDTKN2Mde4FRkOucdCeOKarDeAQQO5ParBlSM4BDEcArVEkaRYUuzA5HQ1CflYYGc9Oaecsc8kZ6A0gQFjnOO1AxqInJOSewHrStg9MfQmlXC5IHJ6EnpTUOCeBnr0oAULlfUZx0pecEAcelKG4GQCT0pqAmQA9/yoAcvydPTGKAo25BHWmseduBjPUfyoXKAgZPHIoAe7KM4AB6YNMaM7ckjOORmlO1/mAx7AUZzjjgYoEIuFUkk5PHPal3AZwPpTmKkEY4zxmmgFhgkAA5xnpQMRCMkHIHoKkCjknOO2KYiBsgDke9N3FjjkjPQ0APYDccZ9iRTV6FiM9hxSqACAOB1xT/AOIBSSOpGOlArjSRgknB+nWnckg9Ae9JvBcA+nNIxJIHAXr0oC5P5JXB4wehNQvlZOCADUhDkoOMY4FRt8+MnkHrQMVX/eDv7g9KUEliAcgdsdKiVQSCOgPIPeph6n88UANjRsnGRnqTT0G0HdyB60wvsA5HI6UPIJFG0ZNAgJCnOMg0ErnJ6H1pGQjaM8d/ahkUgAEY9RQFxAznJBBGeKkONmcdaiDbRgDgckmntiVQB0HpQMUOSQAcADrS46AHPfmo0jwDkEnHFPA3KM9QKBC8qAVPJHNKo6H25zRkMoB6Cg5VeO/NAwJ2sQOxpzEZyQACMHAphG4g5+YdeaRWIbBOfqetAEioMkoevQ01mySAQ7e560oQjODgdSaAuCSBketADZFGc4xnqBQjBE4AJ7A0pyR68Y4pACASOCOcGgQwPuxnOc4p7nC8cYqJWYMGYdeeTT5PmOQee9AD4nIGScZpGk+cfLjPQim7SVyeCOBQSI855PagZIZAFPJIz6U1cFsgDHvTdoWMtzz2znFCcJjoM5BoAc2Tjfg554HSlQgKTycehpu1pQACQB3pFiAIGeR0OaAECgnLck+tOUqHKkc444phDqcAEjuaeSrgYBz6+tACBgeCDntT8ZABOSR0pgQouSCT/KlZ8npyooEOQKq9ACMjOaCT1U8ds80xCo5YkHOcgdKcoGck4yec0DDfzgjn+dNJyDkAAdDSui7sg5XvmmISWJx8pPNAFiHAHJycd6RuSeRjtUSsCeMfgKXndnPAPWgB6sBGcgZJxUWCowATnv6VK7qACFBGefams4VsDAyKBDcHIBwCe9KCBgnp2FA5wQRx1pfLX3JPPXNAE0jg/dUZA57U1R8ue/cZpIkBJLcD0pgl8xiCMY6cUxkqqSCQcg0ob5CARnrz3FMTEbAkjOOopRhXOeTjrSEKrckEEn37U4krhk5P86YWCkFgTntnrSpKWOAAAKAauSGRGXGeT14z+FRup3goCBjoaR03NnbkZ5HrU4KkAZGeuM00riWhG8SPznD+h7UjYfYMZx2qR0B53VFgKeOR6U7WDYlOdu0dc9qjbngkEjqTxQi4OQ5JHNOMYc5BA7n2osAIVjHJBPbmg7JWO4Z9QKRoh1yCR60KVHY5+vSpAkiUbXwMEdM80xEkXgAEZ60qkKAQCTil83agI5p3EKW4xnJIwQRmlTceAd3aohhiZOhHGalRnVhgZqRj8BOAMnGCDTfvggAEjk57GnA7iQcg9xSK4wVxg54OKa0GhpXb8zHH0qTIdRyORwQeR+FMxnAPJxyKbt2cjPPPWmCVhSm2TAx9Ke6FhgNg9simmRdygY9/enysv3iSQeAMdKQmMYHGSeV4pRiUgk5OMZFATIAAGD+tBUxkEYoFe4/zCi4HUHjimZDScAAA9F/nTsiQZOMjtSLGjANnIHQA9aCiMZaQ4GAOmRT422k4PI9KCgj5ydvcAdaeqKnIIJJ+mKBfMdHudskAADAPr7UhO1iOuB2FBJ2gcEjnjsaSNTuyeRikF0MBfnaMZOSal3ho/nxkCkP7wkgkemO9JNEEAUjgjkVS2uNN9xjYGMHPYEUpUjAzn3qNYzHywznoCelPQYxkAg0gHRHa5HQetOR9znPAHQ0gClW46D0pBjIz+QPT2NNEj2zuPfHNRxhWJDDGaASXKgkigRHC84I9+tAD1TYhHIBPB9qY6ELnAI7e1SSIWPABx/eFMKkoQD8wHA9KW4yDggkEAehqQRKM4fAPb1pAoRDnGaUJkFRwT70DEQBMggMD+dL8rScDLr601odgOTnmkCYwwIBxjr1oHYsOgwQTyexpvzgYIOT6ntSxo3lEEDOOMHNPcDYFJwQOppE2IlIUgMmQTjANSs6RtgA+2OeKiDFckEZAx0zSmTfgHLe+KYWJg6rETtI56U6IqnBAJPrzQhyAoGPqc02FlVigJODzmkLS48Rq/wAwwefypSnUjntk0isAx7Edfemq4PBDDuKL2FYkCKAASASM49alyFUqBn61A5yUOM56Y7iplBICnJOM0XBN9CGVCGIA4B65qIIV4I465q3IikISCT1xUT9CMAjjgmmJXIwuFBOSAcYA7UjES7tmFB6AHpUjhYVABJ9cCo1yScDBPI46Ux3DblPuYAIHBpqPmQgEAgYxTky/LE8g5A4waYsRhlBABz1yOpqbha4eZ5b9yD29aRZCcLjDcgnpVhlAbcRz1yAMCoyCxLA55AJpgo2EC7QSRk9qdvQxnKkHrkDOaRW6hxkHjmliZRkgnIGaQxMkxkIdpHqM03DZA6nHJpXYHHYYyeacEAG/jJHSlbzBCQM4DDORnv6UOBIpJ5PtTgNqjsO2ajUiJsFgc9sVW4xY03AgjjGQfSnY+UgDjoBSyS9AMjudopS3KkDIxnJFFgIkBZmBBHt61MoXAIXJPb0NRuQygk4PXilhcgK4OD3GKdgHFAThuCOADTd5iBzgg0AGR/mI45/GlZQ3ykdefrR0FYh8ve+4c+x71KWCt8o5x61LHEkqkjCkcgZpkik4AAA7mmPYTzMkDPJ5Ixmn8EZGAB17VAow+xSc460/bhsHOKROw9xkjJyMcH0FOiKggkAcVFkCYDkkjPynr+NDIVOGfjHQ9fpQSS4+Ysqgnv2pd+ccAEe9RxkkYHTuPX2oONx5wCO9PQq7YSOzPwSATzjFOSMrwpzx0PrSKuMEgEemKU/KCBkEnPrRuCGFcNgA8nrT0JQlQSQehJzimrIUAJzuH86axAJIyT09aGrK6BrS6JAuWGWzkc7qYg2Ek5IzwKkdA4BJIOeaQegIAPXPcVNr6WElbUVmJHORk/w0qFipHII6Z54pTICmAcgHgCmo5jYkdDyVIxmna3Qu3W42PC5ycnPBPenLvWTJ44xx2poILAgcA8e1PMpBDAcgYzildBdAzEcBs0xY98hyQQeue1Kq5BYkAZzyOaVVQKCMALnr0yf600hCopDFQSR3bNStEhydxBxzjqR6VDvx904JHPtQVJIJOffrQmh2sKzHeCDx6Yp8qB0BHB6j0qCX7+0ZyOSfWpsZAAHXvSuhXI0UMgz1x1qQsmMLggcUqqsf0z6VG8ZLDYBgdM1NwI/MPmnI4J4zUwZehJJzxjtQVSSJSDn1IpNoBB2kdyevNNJifkOOGb5hvwc4apCUmIbaAVGMCoipAOMEE4POacCAuASD6DHStLR7jQ8KMA5HoOf0puxd3K7CxxxUbkhdoI/+vTcnKkBs9wT0paA2rEzoY2GM5PQn/GkkBbOAAe+R0o5lyScge/T2oYlnJB69vT3pe4JNIjjALfPkg9c0smN6BQQAeSPSpZMBCcAEd6iRgE6cnqQMZpLQPQmfDEAcjPHPUetMePaB8pAz60RybWVCM8csKUj5zngfWjfQaTfVEHlllIIJyd3y96lyBkDluKcsaq4IOTjB96RlA7AsehHancLJbsbght5OT35wKWRi5BJH0HNL95skgMOdp71GrZJAwOf4TS3C9xxCS7ST05BzQVKFiRwO9N2+ZjGBjkilBUqUOWYdCe34VKiCjqODKOQOG6UxZiuQBkf570EeWgAJB6A+lRtau3JJB/KnZodmiYuAQEAGRxzTEUo2DkDucZp8bCNjnggZBIpwcNMFJ25GQT3PpQn5CGSxbgpB575pH+ZMFckE45oJ2ORkkEcj0PamuxjwQM570Id0Ky/ICvX0pWbywWYqB9aRPvZYEcdPSnBA+cjGe3t6VXQALCZwMYBpkMTOxUEHHqKcgAkUudq9Afam7wGIX8DUtO+o9OpJKuxgf4SMA+tMUYwM5A9KTPU5LHsCadsCZI+UEZwB+dPUNE7jvkz1IAHUetNGQpA7nJIpVwFI69+aOeHIUEDGfaizE7MaJdw4B6Y6flRtCYAye5pWl5UDC9yf6VFJI27OOc9u1K3UNiVpZEJGAQwwcelGdxPygDHTrTRkouCCccjPSlV8kEHGDyOmaErAlcTeSgAA44x0z70LgrkAqe5xmh1KoWBHJ5yeRSxsMHB4PcUD2FIG3OMnvx1qJZS3BBJA2jI7elKHJQjdlgcHjjFIc7uB8o9e9PYhId95wH79CKesaDJyceuKrrJtkGCQQcVIz7wAOFpXAk+RQR95TwSO1JG4YkAHnrx1oiwwKHqOeKGYthRnGfXGKVrFJtDWG18lhj0zS+YF55I6dOlN8sFgMZzzz0FOZkVBgbyBzg0E3bdxVwxLkHBOAOtPZ1ZgRkEdQR19ajB8zIHGeelIgCsQSxAPHNUkNNj+TMy7MgDIzTxIZBuJADHsOgprAqASSh4wCM5/GkDASbuxGQDzRfsgGOCzFTtJB705UORnjHb1pWRcBgRzz6Z96Qyb5eO3fOM0K/YYNIeVAzz60wS/Ngk+nWhUwxIY5Azn3ppJcYwCR60ALtEW8sdwzx9KVJCchiNjDaR6ilXk8jIxxnvURLMcgAqPQUbBa2rJGDDlMkDj2NMeYy8/xAYBNKrjpk4+tKqB3z0GOh7UtxWEQtsIYgH2GM00KULkHJXoPWn7CzgHIX19aHAVx5YGAeeKVixkcp5z0PU4qwrqWLAYBHQc496iyoGDxnkgUgAXJBO3sKYtR/moynHUnHH+FOC4GTwR79agMalsgYPcgVIycg5yc5o17DRIuZCVBGD6invGu75sZ7ZHSoQ55wCTjnilkHmxg5wwHXPWlZgLL0OV3KPXjmoxIu0k85/SnKzbBk5AH3R3qNYWK5LYUnJH9KrUBHYSglVLAHHzHqKlTG0qBtx2NES7cAZIFKyqvJYgnuBmpTuhW0GE8AAcZzTVYAnPrUu9GXKEZPQetN8sBdzHLHqcYzTJsLEUER+cAA5AxUbvgZBySepFPaHcnykAA5IpjICQC23HQZ60XESqgeMZyB3xTAoLEA4X0xnNPQBQRk4zk1GJAZsFSARwfSnsPlSEdgFyDxnpTl2NHkY5pqxKMg4JFBG1A2AMds9fekMUIwGAARnt6U98Kgx379ajaQMoZSDnqB2pfMDIQRx6CjQYoQMnzAZz1HNIFAXIJ255OP0obAAwCAOopB907QSB/eNO3kAuSzgKOPUmgmSbL8kE45PShZEyFCjBGfpQoyQAcnPX3pNWJJljHlr06cgnpUUZzIQrBucADoDUzZjJ5yTzUcYKTF0AG4Z2+hos7Fk8alSc4xj5jjjNI0YIbByO9RRGR+XG0DgjrTy6AnBI9ulTd7WJuRSRMseTg/Sog+AM8nGNo7D1p7FmzycfTpSNkAHKgZ4A7+9MYvBGTgGmjCE7h2z0pID+8IIGB2NJKFMgA5A96ZQ8OX4wSuO9JKDKCRjIIz24pC42kqCPTNNWU8nHJ65FBAjsoO0HHPQdqSVyAAAT2zUgVXxgAZ6mkaIr8+MgDgjvRYasOyEUA9D6GkD4JHQDpmljQzKc8AUpVAwY4yRg4PUUDI2BA3A5I9qaTkAnr3NSSEKxIII9fWmBg2dvPGeKCRjOGjIUZPcEU63kKXcTDKEcg56UsWACCDyOCDimK6GXgbh06UyoruX9QjDTEoeAMnPc1WtZTGSXILBuPYV1kvhGe7s7eeBGXcmcOQNxrnbvS7m1cCWNkZScqRjpWUakJ6J3N3BrWwycRyZ2hgw+bPc//WqxpusXNkDGxzGexPQ1XhbkblwfpTpFR1+cgntiqtc6aGIq4eSqUpWZ1NtLBdRh2ABPQe9XPs0ERL5VQPQjiuH8+a1hO05TrkD9KibUZ3QM0hIAxj2rF0Iydz7CjxLCnTXtafNI7DUmtLlCTJlhwDnORWPaxRSzEcOCcEEVhtcvI5YnAPvinRXZhYbSBz2pujFqyRxYjPY4mfNKnY3brTogp3EYHTFc7dxIkmUwATwM5qzJqcksRQsxwcgk/pVTcN2WII9q0guVWPExuKpV37kfmEbAnIHv9Kcqu3IyMetLHiZ9qcHPXNdVoXh4XcYdiTk9TRJ8qMcFg6uMmqdJXZzcETyMAQcgZFd14bVLSFw0YIIyCMghvUGh/C6RSggDI71YtomtlaMjgHI5rnbU9z9Fy3J6mW1lVrvUvO4ZeM/U8ZrG11Hjt2lTgjHI/lWqJC4Xd8hBycc9KxPEF+ghaMYLEk57j2oUkraan1GPnT+rTle2hw97MZJs9j1qFUIG8LuY9SKmnRnJIUuR1203e0GMgjjkHtXWj8JqycpttiwXbQyjoq9//wBdbdjqSlgdzEAYKg1zErGRiScAHIA7VLbXJtnDKTyMfX2qJRvqZRnyvQ7uC/KxOI9qB2BXIyRjpz/nNaMFw6YJcEkfNtGM49K4yDU1ABUnnpWva34kQFvvjue1Yyid1OUO7OkgunYO4IOW6dx7VqQz5VMHLkgY9ff2ArnIbwrEGGQM4+tadhc4A6AA5ANckly6nbTnHm1ZvRFcnBOOmMVZjmCwYAYkYAPXj/GsZblXmVCdg3BjtNaFuCqny4yWyTtUZJ7k1xzco7HoQm4+7CRbV3Csd4HIwGOc59qswkKAWGST+VU3DBl2Bju5xkcVNHIFBLnIPpzWCd0VGTT12NBXVuDkgnkfWrEG1XwQR1OTWdbl0zIgJHGTnp7j3q+jCQCQyMWOcoQMDmri1bUr2qi+XXUlcvKEDptJGSQevtipghJAHYcCo4QhUNkg+lPZgOQcH+VJ8tN+7qggo27odGmXDnCgZ3A8H6gd+aSRP34LNy3ykjBOPpTVQ+YSwBBGcilGx3PAQAliw6n2PtR7zXur7zSNNbxenmOMWASjZAIUknqat+TuiAzg4yD2NQxkKpUg54xx1pZJGQugwABwSaq8be8tQc7y0vcjGW/dsdgz1HHP1qzHCFck43EYPHJqtHmXJ42qeS3FTC4GFbHDDKtnqKiEnfsgcZa6/gSAABiMl88YpEwUJU85wSD0461E8uJABuIY84xx6/hTFTa+VPBPTOcU21F8yS1JULL3tUS7Sw6hSe/qKQAK/OSAeoHWnbhGpBwffPekaRhEMEJJnqpoUG3fuaOnTVpN2+YBxu3uDg8hT6UksAmUHDdQRtOMH1oadlyHOUXpjAoEhKgl9mSBgcke/vW8oRa96xMqidrapBuLyBWwpqGVjuweeevrVmeRgqIFBlXIL8Dd71C5YHeAQR396xbjTZlezuyk0zoXRgDEwxtIzzVaZtq9Mn0zVlVLsQVIweCTniop4nd8BRsA5Pqa1TuOSi9OhlzI8oBAIIPfvVG6TDEkYLHgdcCtW5iKks4AVeRgZxjv61WuIQzBlG4kDrx+tJSf2YnP7K+v6nNX0EagkhiA20lQTXPavYLNGwHIXJGeMZ613M8YwVJITuB0HvisK5shIrEEF8n5e5HrW9OUlscdSmo6Hmd3pxjbIAJ9TUSW55yBge9dVqum7tzlSBnIHTHtWJIggITqTzmvShO613OR0FuZE0bBsEHFN2jfuwPxFaUsQZTnGewFZzP5WFJ6njitU0ziqU3AlglaJw4OD256V2On6hDdW6nP71cArn9a4nZtAIwARng1YsrtrZwynjvzScb7Ho5djpYKpfdM7GUhy2ePoP6VSuSmyQHLD24xSwXD3EQdXyQONtQToRgNnGcemfesoqVz7apiIV6V4LcyopFguAQCcccdq6A3cZhyMcjse/pjtWHcwKZUVTgseAKkuYWgiBGQR13cVs1zHy9KtVw7nZaFHUmDSMw4OabYMJGAcDA7+tQTEuCcjA6CoxvVl2tjnJxTSseFKpzVedo6GOJfL5BHoQaV2XoDwflxnvTIpy0Cj8BtHSkZQXUHjPY96m7vsfRRlT9mnGOrMq8IMmCcAdAKpYO4kHoePpWpqNpsBOcg9CO1ZRRlwM844B9KtM+crq1R3NjTb3YQjYb0DHFbIYHBBKqeeOfrXIoAHDKx3A1uWt6WhAOSccc9Klrsj18vxagnTqFq5JdMlgoBxisS9GTg5z29a0CQWIboegrOvGYSEAgCpirMMdOE1eKIooyMEcEHv3rUjhL4xxxyB0qlZgOwDDJ6gZrWhyhyvUjByK0OTC0fa6vYxr6xMDZ5IzVIY2nt6e9dJeQ+YmCARj/JrBeMxyFCPrzS6GeLw/sJ+7sOsznBPQHtV/zg4AI4z0NVraNVAUDgnpnrVmaMKpKg8d8VRwJ20JvM8xcAZx/FiozEXcYJHPOPQVAsroDtYg9cjtVm2LOhbfk46+tZu6Idx9w67cgZJOeT09Kyp5Nycjk+tXbpiACX5Jz1xisuabc5AYkD260QVkKCaGKC2c4Ge3rU0RIyeMEd6gBLdTgjvTlYIcg9e2K0LLEcigFeMdCMUyQKCQDgelR7gRkDNNLkjoCDQIacA4ByD1zQD1yTwOlNJG7gY9aUYIx0oGGTjB5BpQATnj6U0DGc9venZAHAzQArA9D0/lSqwC4yfoaQMpUgjmlOCgHXHvQAwjcBgc07btwKciEgAEdfWkBKsR96gBMYwfWgE7gTg/jTi4K4AA5oX5eOwFAA5VlBHFIwPQnJ9qQ8kY49AaeyhACT83tQLUYVK4HfGaco3L0/KkJIbPX1zT0UdRyO/NAxuRnAA/OkYg8DOPWkKAEkZHp3qQIG6HHfFADAgGe/pzTTnIzyKXJzjII96RsHGCMj3oEIy55PSml+MU7O4gdKaBhsEZoGAU49jSg8HgdaBnpmlIGBjr3oAXAA4IJqQHZyGyT1FQE56U9T8oAxz1GKALJOFBBznvSkkYycE9KgDAkKSQOvPapmO9AAeAMc0ASIwYDApXU5J5981HEhBC4PHWp5CASDjPrSGncicYAC5JJ65ozs5YAD37UrnlSOB25pJUDKO5zySaYWAAFScnPXrUbsTyBnB5wKe6DjAIAHX1oGUIyAAe4PWgLEEilW3An6U/leSPyqVlCvxyTUbZPAAxnGaQDQu8DIx9KGUgDjPsKVQRxnGDT2BBA6nrnPSgRGYj68HtnpTdxJAHy4PWpH4Qk8d+KjKHgEZP8As96YDy/Oc9sEnvQyjYOeDzimmMZAJyevWm7WGMHjPSgBwBYAgAj0pgQPIR09BUnmPGhG3n1pAodQcgE8kCgdhCNpYdCOlCOVTp970oAxxjjPWjdjPcHpntQIUyAKQRgnue9KIwx3/eOPWmojMSQeBSxH5sjggUAOYZA5HsfSmONh5GQeOmad1UjJGM9Kbu3AjqBz9KAEQK5JIwB+lIHVclTyfakJJ46EHt3pVAYnoM0AObayknj8KcwygI5PYCovKO7AOKlHOADnHfFACP8AMoBGAD6U2MFiMHAzilI+Ygk56mlIEa5zkn1FADirKWAPJPBBqUKEwWYEkc5HemxsGhzkBgemKJGLgA8gjoOKWoFcyEqR69RSxvkYCZ/Gmck4B69TUoRkQ/LjHcUwJIpFUkEfl60jQtIOCRjkEnrUCKTyMjPWrcdwFiCY68fSgRAyADHRx1B70jMFAB4PrTpYwSQBkA4zmo3DJ8rHK9QfSgAQkLgDI9acRxnPJ/SmMwUAKc45zTiCFGeQRQMaw7gjI70B2QEH65pBt5GPxpd2AcjdQAK27rnAHQd6kVyMg4wTgcUxgTwAOvrRg9CcCgVhwUBiCSfQgUOcAAnIznilUlAVPU8A03ow+XNAxNxZiQMU08HIycdakJwMjqewFIANgY9zQAsfynJGR2wal3ZO4EAHqM1X3kn6CnZGCCOCe1AEu1JM7eCOeajHzAgcY6mkjwCc8c0u7Y2Bx6nFAEiglclunApAhx1GAewqLJVsc/gKl5iAJzknpQAeWYyCORQ5BTpgEdaBIzMAcgDkYoZhtBHI+vSgBDggEqOMAGl8wDIHboMUwAkckgdge9AXbyTgt0oAc8mMAAE+1IylsknHsKEABIIDfSpCwCnPB7LQLUaq7lIySRxQoKHA4GOlLnAGOD7ChnGcgE+vFACFiCQB065NKCPTg9cUicuSRn0p5ITIPAPTFAEbISOmOKcgx1JwakXPBJBxxz3puQuAODQAGMs2VPGO9MJBYgkkA/nUgmwxwMKOpxTR90nII9TQIYXfIBJxUgY7MfpmmgcnkgY6ikWTkDOR79aBkhjdeQCFHWk4VQ2Ack4FOZXkBwSR1INIrD7g4I657UARNlmGRgegpGQEfKefTNWJcKuQR9BUSAEEgAE+9AxYm2NggEnillgxJk49T7UwlAc8+9OKh3BJz35oEMkYKRjuaQZ685HcmpWUZ5GB2poJIKgYA70DGKWIOcDnqKeuVwQfqTTWQoASSRnmhWLbiOB1FADkc5AHPcg0khIbIHU9j0oXLdMA465p6MdwB4xz60CIkbLYY8e/FTOoYAAZx1I702QBwSAM5psSndjGPTNAxWIcABTkGnA4TBGT2PpTidoB4FIsm7GQMHuaADaF65x60xWAYY5BBxmnklWHGVpGjGAVwCeRx0oERqCgIGCc5yO1O2sQQTwO1AJQ+4/WiRzngAZ60BcAwViCMg9qTyye/HYULHu5BGc9KCTuwOw5460BcbsDkgZz7VIhKjkjI6URuNvTk+lClg28kEHsaAF80swBGF74pxXIJBzgccUEnAOBjPahMl88AGgBrEuRgYx7U51ORjaCB0p54wDgjPpQEO/L9O2aQXIRHkg9alXIJPH49qUttYYAIPYGlIRtvHU8nNMLiq7AEEEg/pTQCxOOD37Zpy55yeAcA0xsqMg9uCaBkrR7YxnkYxx60wIElCvnkZ65pocleQp96dvUMAcAnkmgQPGASVBI9qTfuYDBAHY0O+3gDNMiIBAOAGPNBL0diRnGCBjPQYoUDb83B9jThhScDNK2105GOOuetK5YihVVSX+9Q2DhcZAORz3pETBXPAJoKLuOQcduaYDgG6/oKlkYxgkdcVGylQCMg46+lIhO45zz60CsKocZORknqDnNN3dRjDAZBApzZjAJBJPbNJvGcgEGgRIFJHBAz1zTDEcleU4wR0p6MAAe47GnNhwSeO/NPQNCAwiJRyTk5HHSpCwYY2rtHJpcrJkHgdDTHTbkgEr256mi1wH7VC/KcjHQGnElgBjHqajjVecfy60GQggAZ57Uhp2HeX5bDGc/zp5cLk7QM8AelMbeHAIwc5560EjHQ8ntTuLQcGDPgvk+lKVB4B5z0PpUbYEgx6cinxkM5BBBAwCKW4XF6EHjHQDpQH2g5wSfU96aQRjHIHf1pEQckknPY01cS1dh+C0inOBjnFOkYu2MDA4yaagAHBP59KXlyRkAg5z0os0PQRQwJB6YpmwkHBAPGKeZCAQxKgnrSBRGylckHqaQXEVGDkdhwQak2ruJOCMdKa7ORyeTxk96QsEG3GTnk09dkO9gOCWIOMYBApcnoDn6mnHbtIyV56+tRCIqCwOQPWh36ieo7LuTjp3NMIKA8nJ701shTz19O1AkIjx3A4zUiFXDZ5xjvShiDgYJx3NMVQVzg5PI5pEfY4BBwe9Mdxw2spyckDH1pEUEDIB9z2qRADjHAJ7VEw2ZAyAe9AXJN2eOSD3ApAQpOenbNLDIUJA5BGMk04x7hyScDjmkhCv905BAIx060RcqeNrDoCcZozjAcN9VNPXAIPUelFxkmxmUEkA46A1FHuLbmXBIwcetCuHBIyAeOakQmMncc5GAB2p3FccvAxkk/wAqawO8EjAPQURKWLEEHtQwMZLDIAOPWgW5OsQQ7SQQowMnGfcU4MfuAZPaojOFXJGTngHr9afEwyScg9vequjSPKtxxyDhxk8YAqF0JkIBBU8g4xg+lOMzFiM4PQHHSmTKyqQCAeuR61N7kO2yFy2Qp5C9AenNJIHLHAK4pscj5G9yVHOKcZGkYgcDOc00gI0J2nOSSevpT9zFiOoU85PSgqTgEAp1JBxQrAPkZx35o2dhJ2Ab1JJUFSPyNNlQAEqSBxgZpQxD7mIORyBzijeUi52nnkYzUjWvQbEoMRyCDnpSsoXJGcnj60xv3inBPsB6UqAscMTnHY0FC7duAcjPrSkBs5YlhwPakCAkjPOQRkZ+tSL8rNwMfXqapK+orMjEJjySSeO/ekU5yD94cYxyKe7t5q56Y59qRgN2V9etJ6OxNhA43bG9Oo6GlGAVUEMMdD2pr5+UjJHtSYJAwT/KhFbE0iqwJxknoKijUqSwyRjgZpSdykEEdsg052RcDuCOlV7vcExS20E7QOe1MLNLj1Bx0pTIcncpOTwfShmIXAUkn06kUkm9gevUco3SYIUHHanFiOCuQo69aZCTn5gQPTNEkhYHHUcHIxQ1oHNZbiIpRg24cdcdqlkGVUgjB7DrUK7WIJGQB0HHNSBc4wSOcgjikri1G4U44Ge3tUjRFSS5VmA6r700qpwACMEk+9JkM468e/en8yddgi3IxPTI49qbyXJGeDyfWp3+RcnAI9aZtzyAFY8lT60htSQ7dtXpzimplyC20A8CkYnJIJJAwQcUrICAW3YHBwKEMJUC8g4PY5yQKakTLgqQQB0NBdVO0HdgYzjFSBsxkY+bGcGiw7oYxLpt6f0pSuI14UleOT+tMETpnfgEnJANO6tgnGOnPWiz6ESk+gY6gMOnbvSlmZeSfQnuKRIxvJJyPQHpQ5KJk5wfalcfvPYUKf4QAAcEnsac2FYA4wRzmmhgEA5APPSkhcybx2z3plK/UmBWMHJLEggYHSocbWBJGPSnjAwvHuabKwZgCgA6ZHeiyE9RFYbjhePU1IQVwM4zweecUAouSOBx2pqnezHkgcAnvTJ1QMAhBYZx+GaEkBPUjjj2prxlhkEjHOSOlKikjJAxyB70r2RKTWw7ftBAJPHU96lHzIMD5sZ/GogC3BOCeAB3pBKyMeOCcZBqblKTQgLjeuAAT2NEzFsAHYRjJXjJoGXJI4PI4prHGQOT06/rRuO49pDlnGGBABX1/wDrUsJ3qCWYHuOOKbuCRYyC2e4qMMCMAkfSmhrXqTEpuweRnk1JGVw+CQcYwR1qug7kDOe4zinZ+cEDIH61SY/Vkg+UEgDJ7Dn8aQMpYEnMmOSOgpzOhAzlMnPBoUBckYx60gHBWbJJJ44zUbAhfVAen/1qazNtyoPJ5Iojcrhjxg/XINAWJUUHO1RuIznpSCOQl8sNpApVl5LpuLA4yDjHtUabyQG+XJycHINOytcmyBldBncD6DOKkzhATwWPJz0o2q8hAAyRxSSxEYV3CbeMGgNOggUqzFiAMcEetNDYLEAjn/JpwbB2/ex696UtvUbhs4zgHr/WkDXVDYX2jG3BJ5PrRvA3A8DOCfekdSijae/Ipsnz4wSB0I/rTsO7FVjxtwQOOmae0j8A4255I7fhUckZ+UKMYHrT48v06DGR0zTuCuOIwckHGOtMRN0hcgEZz1/lTycnGR7imOu3056Y6CoFrvYUfOWJIOecCkYBgAAcHrQuCpA5HvSwrtU7ucdvShNAtdyMuQxAJZewFK7uAVI27uePWlWTb8wHHOcd6eMSE85PenbsXdDFQlCWyT6+lN2lMsDgZ4xzUj7iSCcAdQtI7oqggFewJ5qL2JtqRZOM55zU2w7SWODjimJKuQAMN1yaDKxIzgqfbrVJi9R5YAAjJPcY6UGXcxyoC4GB0xTC28MSMHNPRZGUgDk9j2o1BaPcY4+Yrjvj6UjRhipAxx0x1pWyQocAHvjvTRIUGBzg8ZJGaE+5YIr7zgEknGM1KIwuR1P8qQN8wwGyevNP3Fm52g4xuPpV2BWQxmU4OcjHTrTSpC8Agn0HSlkjEZBDDPYg0v8ArIyfQevSk4jbQ3aF5Cgk9c96RpcqFIAI4pY2xyTkE4pGjy31/SpJuhhjG8tjnHPGcU4vgMAOCRnjOfakhQq5DkDPQ+tK338jGSeuaW4XTHx4TB5568dKa4fJxySeMih5FVcDqeuPWpEXzEGTk9gTijlHbsRxLJtYlckHHWmsvOFJ54yO1SSIUyRkE9ietRxkIQSCQDjPUA00rC1Q+NfLJLnAB4JHU0Kw3FmJAz3PSpZGDAEOWDAceh9KiIO3JAz7mn6CuI8++QrliARkAdaXOZwAQOw46UiKwAfdn8KbJGdxIx0ySKnUdxW3qCEIIzimxDKsCMEcnNDIcrhzkDkZ61Iu5mHGRjJ56U0wVn1DDIpzjAGc5pjcAlM4x09afvBypcYIzxTfMVSSASDkcHNMNO4IpkG7DBVHJFObO0AZGDkAmk+dkHOAD61H5zGXAAZTxkDp70DSHEbV3ZyfY0hxgELgjpg04ZYYkwB2PSkEIIBB6DikSw3BZOctnjBprAqpweTnlRxQqnJ4ApSW5AGAR2FIdxx2sueeeMmk2/uuTznqaZIAFUkHCjHNOJbgA5B9e1K43qAG04LkqewFKCc9SQBxntSsAxGeDT0YcAD+lWKzREZW3HjAz1xUiDex2nAxzzx/+umISsjDHXqSOlO+fcD0XPANIaIpGKbOTnHHHIpy7hkkZAPTFDEvICQPpS4MbjJzk8Lmna4X6D0DKCQQARxz3/pSOm6ZADnPXPGDQqiRiMgHvk4oMR3EkgAHjHenyi9BdnJAGAB0ApHkGAM5JHpmpIicEEkZ7g1BLmJgFzgHOMVJXmOORGNwIHXg9PehlyS2S3H0oMp24YAc4wR1pW+ZsYwQBS0QrIbGh3FiAQOAaUEHcMENjA4601WZCRnqckelTIzNg4wSOQBjFO4nqQeX3AIwc49aDI33cAA96nc7lKcMCecj9KiwSQCjKQeM0CsxFQAY7mlCs644AzjJp80RV1Ydxj2FNLgfL1AOQaYKNiMREEgkuPXpSlSGKgnr1z1FPLBiAByRwKRSd2Oh7Ciw0hpGGGeB6+tOByCM8g4HFNJy2CMj1I4qMFmkwrAKRnNIPkWCjOoJcEmnrIV5CdsH3AqCRHkXKZABwDnrT0YxruJoGmOWc5I5AA7VE4MucMAMcfWllk3ADgD1FDpkBcAE84PamA4MSo3OCfugDvURQsDuIHPFPbOAcDjocU1ULgAnBB6gdKVgGklC2CxLcHIApQNuSc5bsf5UsgAk6liO9MfBYMRjuMmpGOOShJXHoKSFCUJOMnAxSFzgH14Ap8B3IQRgqecdaYhAAOM855I7UbiAQG+gHem5KbycDnAOKTYZHUgEKByfekriuTMNqgZwevAqOQsxBJBx1I4pAC+STyMYHrSsN3IPfpVoYNh0A4z9aApUgDjsfelfOVyASeoFQSyNvHJH0OaXUSQSsdxXIGehNX9Ft4p7uNJcOjMAQOtUCvHJyT1q3DbeSVYEqScjmla6sXF2Z7jZWENrAkWVcbQVZW3DGOBn6dqZfeHYryMF4Fx1DgHNea6N4tn0gopJaFTwuDxnqRXqfh3xjZ6vZIh3CXPETDGB6+9ePWwzj78W16HtQqKa5O55lrngyfTpZBF+/KNkheODzXNTwMHJIYEcEGvoG8gS4dt6KVYEYI7ehrjPFPhJLwmaCNY3wBtUY4x1rWlXlC0Kn3nFOhLVx6HmiyI0QQAAKMYqq9rjO05FaN7p8trNtkiaI99wwM/XvUSsYxtYgjn+GvSUotXRgm21zDE0syWwIyAfzrOkt2gJAHI6nFbr6mLeEDGAepArIu5zJISMlD0JrOLcm+x6+Jhg/ZxlSk3K2pXWQMueAfpS/ZyMkYIP61XIdCfXPGe9WLe62j5sYz3rZHjx5W7SNbRdPEkqZQgZ5P8ASvSLJEghTywqEKAQB145Nee6brMcSllAA6DPrWzB4oVMZOfX2rkmpKR+p8P18vwlPm51zM66Z8gbgpwMKc8g9jnvVSQRPHvUgTIpBYjGM/zNYh8RxMAGfeM8YOMe9U7zxMkKOicselKMW3dn0mKzXBpc0prQsapq6W6FEbBHUVyV/fm5l3kn0qK9vWnZ3J65qnCfMXkY55rsSSVkflOZ5tVxk2lpE0LaRhJwdpPaoL0JGxJHAOOe1JHMA2Dx71FPIJDuIJPuKi2tzxHUvT5CHYCNx7jp6UMh2ZUDB9+lJtLsSDjPU1IoBHY46k8VocYxN0bAk8Y6A1o2l/llUjbnrt71QOX4A46E0jRlGGw5OOlS43VmWtHc6y2uRtGZANvXPc1q20xCHDjIAwCcAn61w1tftHKM5yBg1uWerpNkAKCDksT0H0rllS6nZCuup2MF4lwuMEcDI9cVrWF6xkw2QMhQCe9cnbXRfYAASTwM8j3rXtbhicMQpI6DrXM6et47noU699GdF56xSncAcHBXB5qWHbzw2QAQOxz2rKhJMcYOSy4wQ3Ud8iryXBBABI5rDlu/eR2Ko4v3UaEIby1IKkgZZc5wfSp7aQMB1BzyKqRSqm0lMrnJX1P4VahYKTjPJ3YI/T6VzVYqLWrNk7vYvxnChgccgEnJH5VNyzkqFUkZwORVOA7QSBlm6gcVbjVxCpJCHPHHFYayd0jeyXwvUmRHwARvGOfepJMLEo2EckgBePrTFnPABycZIpUzLINoPX5uelbR96VnoJQcna5LI/2kD5cHpRnylJcbh0JJ5FOEYLE7yR/KoSgEhI2lmPOe4HapnP2Ss9zLmnTdmQuwcEDbznK+opyttVFDEIB0PQGnJgq6ADORz3HtStGADkEDGCQM1zKpNv3tTWc5W5ZO1xQeCok388NjFMjfbhAhJJxkHp+FQtFtUFABzzxj/Jp2fugEZBzg9q6YuXzM4ppX2J5VyCQeegHpTY3JAEgDYXOOmDSSMhXKtyOo/lUURMhLSEKBngc59KpxcXa4ua32iw6tLbOi4G4Y9qjQNHKGIJUAYbpzT45t0ZJBBPIX0pu1kkIYnBwwB7AjpVwguurRpeNSPyJHfLgnA3DAI5/GljbICEjCj7x74/rQjqXAxkDjaTgGmRxAsSCCCScAdOa35VHVIxfM4qO9glw+RErIT0BOf1quS3llScY4IJqdw4mLA5A4PrjsKhnZNueBmslJR1k2N0pTfOyr+5kkZQScDLHPQ9h9arXEW5CFBzzjHf3q9KxRMRAHJG7jOPX8cVE+wgkZwQfwqeZdSnFW13MSa3LKc9AetZtxaOoDggA5yCPyrZvA0nyAMARyyHGOe/rWfdRu5CuRkcZAPIreFSz20OacbJpbnN39r5krZPJXJPp6VzGt2PkFpI23g4wQOldxPACHL5z93IGcj1rntTgIYjZlSMc9q7YTje6OKo3ZK9jiZJuoYHJGM1WkjMvHI9SRitq6sh52Rk7vw4pv2ICPGM4FdKlZXOT6tUqeZhGNwxB9MdaYkTdckfXvVuZfLOVHOeajBL5OQD6ZrVO6uefKPK7GpotyYzgnjOABWnfZdBnIIPNYmmA+YCvY84rWumYLvJ5Pas7an0OBqy9m4y2M0zYmAx0OQa2mVZrXcQCcdx0rAzmcDPfJHrXRQI726Bf4uOeBn69qUmlqzfApzlOKZyd1GRM3Zc4x6U0jZkHgnpVzUVKTsGC9TwB/Ws9jyM53Z71qndXPnK8XCo00bFiWKAZAAGRmtCOInBJJx8wPpWZpMwzh/oCK3lQlccfUHr6c1m7J3Z9NlkFVp6vYqSWxniZDwPaueuYmtpShBIHBPpXUSkq6lSSxAU9egrH1Vszs2AAenNUrdyMxowVPme5klkViRwSeAau2cmCRu5HGDVGVAwJAyfr0qe2Rn2kHLE9h3qlofNU7qV4mlMTwRyAOue9Zlw2DyT7VpPuyVAyMdcVkzA+aVOTg8cUJnTiG3urDraY7xxgHvmty2cEc9uma59lAxgfgO9aVhcHAB4IGB3pNFYSooz5Xsasjjocc9R71j38RZi4OAD2FaR3Bcv1x0qtIqOB+uTSXc9PHOMqauQWmAyAj5iRjir1yEVmKkuMcnGKqACM7wdvPBzU7SqY+SOmc4zRc+dK7IrtkYJ6EgUi3LQqQQCCOoOMfhUP2hQrHqx/DFOiRZHXBIHQkdqNybFS5maUk8EHvVYkbTnOc9qvXlqYhu5AY4BxVMoAhBOQOmO1UrARj7oxwe9KuDnJ59qM5GMcD0pXwcAccdMUxiEgLwckHvQcEHmkKg/XNLtJGMAHNADcHHtS5KryM/WhWIIyMgHpTnOc44B7elACR98gHPqaQHY/TikPHHQU8gbQ2cnOMUAIFLEk9M0rgnAH6d6QMdvOBj0p4f5eRz60AIrlWwRjNDHY2QCRjFG07gSM0rLuYcHp0oATcCMgDPpSxnjJxgdsUFMKQcjv0pVT5QSeD1wKAHFhjIGSO1Ndg5GTgjtUiLtBIwM8c00qA2AMnOM0AQs2eOOnenBSFHPHoKQgB8HgYPFKCCQvOfWgBACvUZFGR1znPSnndg81GpPIB5x1oAUAHOKaybW45p+zYNw5PpR5pbJ70AM6EZ59M0DI4A5NGD9M9zSsxJwOD60ANGVz70DIB6Cl69DyfWm89DQAq4x1/KjBU9frSggr6e9HYkjOaAHRg8jOakJBU4GCpyahRmQ46ZqUsuwjOWJoAsQy+auQdrd6RkBYAtlscKKYGGBg4Pt2qUghSR1PQikVuIARnPQdBTXkZ3Cjv1460KmSBnB7kmlC4fqSfWgWooxtJXORxjNRytwBkjHr61IUK4wAeehNNkIckH+VFwuPjyEyTjPU+tRhjuYkALnsO9PGI1XnIIqNmZm64A7Y60xCszKCQAQeeKI2AGSBk9qdjgEDg9RTZAeABgD9aVx3uIVO7LAYI7HtQAAMDoBx70qKNwBOPaiQsxBBwO4FFxCZA+YjI9aHwSAByecU5UGDzyeDmlyVB4DADgZxTAgAYnJGB6ZphTqAcCp2ZgBkAHHamBcY4y5HPFAC4JxkA47011+bODg0/bkYcAe4zRyQACQPX1oAVQyAk/d7H1qIfIxK5xnFPbewAOCKaWMeARkA+tAxw+XnBzjOKaxLx7ew6kd6PMJyR06Y9BTQDtBHI780CFWPPIOCKUgBe3FMLHIJHsfen7SRg9MdfegBqy/KRgHHQmhCSQDn2+tN5B9AB1p0aF39vUGgCcKWU5696YSrsAecUjSsTtB4oAySc4I/WgBHU79ucEnnipmUZXAGRwOaiDEuSRwe/pSqSBuz06EmgCOLGfpzQ0jHnP601SWOOgPelwVwByCeRQAiHGTnn6UqEljjn1NIcAkAd+vrSo2xjxnIoAsNKCpHBJ9Ka8hYYABHSoQd2RngU+GQAndgY6UCEYFUwBScrgA445p8rA/T+6Oai+bkc47CgYgB+g96dgggZx+FORMoGwDzQxJyc5HoKAEOVyQSR34pAd+OoPalGArEnPr7UsRO44AAA6GgBCwcgknj2pyHLZB4PTinYG0AYxjtSKMDO3A9KAD5UAPUkdKUAkc9MdAKRs5BycY6CnL+8bB4oENKhVwAc+uOlRjByTz7VK2VyB645PWmlc4DEDH60DEDE4IAOOwFDNuz1BHXFKrDJ25B96XKgZIBPqO1ACO3TnnHagOMDOSR60qg5DEAj601kDtkHFAEgYt7DHYUzZkkjj2p6ZXIB+pNNBJc5AI6g4oAXaQevNI7/ADjJ4FJvJwuckego2KGBIPIzmgCbIX5gOe/HSoCdxJ7DtT96qpQkgjgd6ANqnIyTyMdaABXCqeeTzzTN7Zyevrin5DYwCPemOSeM9+CaAFOVIKnIbrUuzLAsRwMVFyrYAGc80/JCnBxz3oAmCDadp7d6gVsYyfmzSlipwOnY+tRku3GCPegVi0UIXBOM1GEXgE/N3pMELyQcU8OOoAJ+nWmOxERuY4yAOppWCsyEjkdx3pWkBVhwAe9OiIwARkfTNIBkkrDjLAdMUbwy/dye7elPldUBIAAzx3pqNszxwfSgBrRnGRyKUsBHxgEcZx1p4YMTggEdBSSMiqCoLc4PHegBAwKYI2kDrQ/yjgg470mzzeT0ppwDg520CsO3FsDPf1pdpizg5z3poVSMjOMetK7KwweBjtQMXAdgSTj2NGAWJBJx+FRoCTjoOmc1ICWY4AAzzQAqgliWGVxRuEYyBn3PpTmIZjg4HGRmmMqMxwTx0oATIZTkbT1BHagAj5gSSBg0Z3Eg8D0xSgFVO059qAE3F+W4wOh706TOMqcDFLu38kYI9KCchxkHNAhyMfKBJyBzQ+DgjnI5pqqDwCB3wKV5C2VABAGM0rDIsbiOSOxxR0DFskr6mnsu0Z7nGAaZnPUA564piHIo2HGST3oOV5PJPek3+UAwXHGMYzQ7krgHHOcUDEQhxwee9LuAyOeD1YUJgDgY5596ftXbuyM5/OgQRse/PPpjNOZmbAGPTFN2c5BGCKcSEXjBOeTQMcuVBGRnHpSHJByeR2pIhvIYjgHnFSuqu5IwBng0CGLIpbGQO2T/ACpGUhsjBxTWRc5IzzxUm3JJBxxxQJoTzAvGeMd6N4wDngD8qNm3JIyR0PWpHCsikDBzzigLEKt0B6dhinqAHGRkZ4p+RHjIHPTNI3JJzkE4GaA0Bvl7g5HHHWgJ8q4AJ/lSF8qQow3vTAHypYgFugFMdh0jtuwQBt6470ucngkEc4NDdc9D3pyxgsGBySOtIGrjix2gkYI9aUEYBOCfX3prfMcAjApu4A43ZXp06U7CsTF8Akgn0pHjJQMTz6UNKZG24II7CkTIDAnOeAfakOwofCFeCB260CAMclsHPHv+NKigE44Hf3pwYEbfU4HtRqFiLzA2QAOOpNBIB5zz1zRtBJBHU9qfsGDvAK5wCOadhWBeVGBwP1oZhISOOO1NVxgkcKDgA1Kke49hn+LNO4khBGNuSQCBjFNH3SCBx0pxUbCSMnOKao3ICDxnpUljSckEnoPTOalyEwVTJxkk01wfLyOvYVGrMnL80CFuDyCcjPQnvTlQKcM3QY470oYuVB5B6Aik8vdkH170CQ8EqeMbQPzoJRl6EEdx2qMsN4Xng8k9qe42kjsQOaB6bDBuwMYIxz70SMAM+owRnrSeacjaOOnNOnDFwFHHUkjtQKwE7UGcFcemaFk2ISSAOCAPSlQFc8AgnnNLtBJ+nTNBVhqsXBJY4zwCKQEBQpINMEYQsSTn6VP5QZQw259qBIYrFvlIJHUGnqxAwOlJgFsA4P1oIfeADkEc55xT1DURwFUkfKD7VXaQnIXnJwcipWjxySSAc4NNwHPRQe49KLi1Ey+AACT6+1Pd12gZyRxg02LKE7hnI49qkYKPmIBGOQRSKWoit34JHYCm7N4II+tMikAc7EOPRqkDEYJJHPakKwNG7JjOQOgHFShsEAfw9eKjVwWBJOT0zTiQoIAUk8ZpiHSMHcEZ4GOPWiNskqB0POaPMBXAODzkClSPIDE8Hng0CvZCEeWc4DHNOJEmGHGMjoabIpjbkZB988dqkd8AA9vWge41CYyBk4z6dKkZvNDbG9jjvUT52kJlSeNxPUVIqhSOBubrS07E2sxdo8kZVgR/KpR8iBRg++eKRQWBY5BB60wLwcHg801qF9NhWfqxORn86jDhgSRjNSMoYAcD0A7UxGKsQFBOKdhaMHRkXAweOoP6UIDESchiRj6U8sHJJzg9O+KZs2d8hhx3o2H0E3biQCOByBTGhCkEk++Dik8wLvA5OOPbFO2+fGoJyccnPWle49BASqkng9wacjl1yQMAY4HWkKAcEA9sCkjjBJAHHpmgV2PVcyEkY2jHBpzRlHwPmbrmo0kC5HGSOo709SRkjOccEHr7U+mg76Bht2SCGHAGc5qJCzNywDAc47CpSdjHBJHoT3puFJDkgE8DI60kC9Q25XOcgnqD0pzII84JYZ4pWDqCARtPIGKaxLoATg5wTVXFoxVB4z19PWmnbuAx19B3poGyQ4OTkZwelPcnhiBnHr0qQsNdGGcnI6FR3pVQBg3BOOSR0ojlyBkHOaUpkcfePU0rBe24gZXyATvGQc05SRjJJPrTNnGQDn1qVcJ1GT1IJ/Smk2NajHdwDtxyMcjNPjUeUSAAT1B/nTJHDgDGD+gqSNgxVV5Ydc96durBeg0MFxzjt0pBJ0HJ7A56CkliOVJIyvYd6MhSRjGf0pNlEkLAtyc/hjFMCfOSTgE8U7BRBg85AwR2qWSD92GHzc4JU0tg9CEoU4b5h6f1pR1BQsuBgEU5ASpDHknge1IyZTaATj+7xk0+gCEp5e4jIA4IGefWhD5jYLEjBwelMjQ4bdyOp5o3Hbgevp0pC2AAZBI9h7VJjZgggk8gZzUe3JxnjHGTTy55HB4wQTVXDQeMvjJxgd6TAGMDJzyaYJDK2RjgYJIoRipwTz/dIyBSC3ce6HeQSBjsO1NlD7Nucn1/rQCVGSMk81LG3zfP0I4BHajlsLRlcBiBkEqeDnsal2EqNgOB1HSjhGY5JGeBnpT5DiLIOSO4poErDFAfOCAT6jJAoLg8ZBAHAPemxxk4fAGfQU9kCgqByKEtChiyHdwcY6GlQFMoBuYnJz2oZAQAMDtnuDTvkRiMEEDr7/WjUhji6diVOM5qJsqORkA5HfBPU0pGCAwznnI5pz/JwRwe1ISQiMA+Pve+KHwqjngd6WMqvTr/AHc0skeSQQMdKRXKhEcOxIGAOvNNbCtwDgjrjilXaMkAgd/wpG3zIWUZIOeuPwo3DlSGttIbgE4OCwxTIw3kkYxzgcVYEZUYYrjsahkUjlWyPUDg0egrAyAqV3Yb09acFAUqGO4EZ4ppwoByCe5p+8kg8EHoRTBWEOeMqSR15pVjOQw9ehPQUhYlSQD170DJgIxg5HfrTv3NFqOaUJnnAByAaAxUEKcZGQeuah4fnGMDjNIJWYEA89iKSdxW1J1Y7Rhhk9eOtO3cfNnrjn+VRwEhck+oxSROGBJPOQNopvQVyRV2sGA6Hg+lBQOx3dx1pTIMlQTnPHHBqGaQ4IIyQeMHrSROpPsGMAg5GCM9aj3AAM5zt9Klg27ABnBAJJFNkYeYMEEDt60g5WwLCQc/L6Ed6aFOT0BHf196kdCxyqYQHJx2oJ2kMcHA796e4KLWtyObMbDJxk09pPlAA46HApvmeY3GD3FRyAq2MkA9aAvbqKj5JUJ84/iz2qQt5a7TycZAojyRgc5/iqOVDGTjHHPAoGpLcdhFQsAcnkjFOLl1JJ6jnFN8x0jBAUZGSMc0MwdyMcilYrfoLDHmIkDAHaoxwxOSFPQ+tWBHtjGDgg849ahkXdgEkDr060vkQN3FsDPHTrUjEbQuM475qCSMhVw2RnJwKlj+ZTtOCccmmUtRIwrAs2eD1B6VJMgcDBIB7jjFN2feAIzn0pgYKQCeemQOlA3oDn58EE4wc1Ksznvz1yBTQucHeS2O9HmEPkYBPb1p7CsKVL9D7nj9aYcIhK8seme9PyUG4ZBPemNh2HTaaELlGtLhsKRnHXHQ1OQPLzkkgc8VEqKrEYBB6DHSpCw2kA84p6jsyNSJGGSRx3HSonBBKA55+8vf8KsfIigg5JHI9KiYh3IGAuM88Ur2AbGpPBAIByDmleZpMAHAHY0qAZzgYPv+op0iAPjAIyMDNCaYIYOOCSWzx6GnYEYJCnJ7qKJW/eBRgYHSnkFgMkDHrSERDDMdyg8dQMZqVMowIBIA5wKIwC7jAcjgENwalQgbkJxn+EcZq9bXGmRkl0yOWHTdQzIiAFOCegOKauEdhkYzgg9KUoc5IzjkHNRe4XuJ5vy5A5Bo5cADIPXpSgBGJzg5wc0k0pDjggkdcUncdhGZoSSpJHYEUb2P3iORwKWJd2CT1NMkIDZIIz04607gkkGQwIx1HpTUYjcMgBe57/hTjgKclcE45NKMR5O3LE49xRcTBgdpPUAZK0gVYwQoIBweT370+WTdtBAyRgkimuOAMcdqY2l3EWYOSFGPUkd6UsGQnHz5647VIq5jBVenUjvURTa5AJxjdikIa+Tgdhzk9qC7BNoHzfXtT1cPg5GM4xQFUuWQHd1J6fhQosEgXH8RyQO/rTxEEQuXGM8c0y4ygwQAx6DHWmLvxglip5weg9afWxViV9wQAgE44LDrVdmZAPXPABqdJPMAHGR3zTDKA5JAGe+KGibDIXLYyu4jPB9alTDZKkADqAaGdNoIAyeeRSI/nZBwvIAx6UCt5gSWJwDjPJxTNrScliADyPWpRngA5HqO9IxJyFGQTwBQgsMyBgjBAGPmPWkyeCMEd6TYzJhuAPbpT9yBiQSMdKTHa+4wgqRn1/KpC2OMEg8BsU6OMMxL5Izkc0jqWcuQTjHOelLUpRsIc+WecYH3getIGAU8YA49aZKpaM4JIB60RvlQWI2gcg96EFx6kqSAMg+tKWwSDgEnsajaR8b8YA45NJtzknkkZp27E3JZAUION2eOKTneQDjI655pgcnIJIPce9SKRlVYhgepHGKLMdxY5FUMGPzYwOOtAk3dScgDNRrbksQxGM5BBqQ5wAAoHfilZp2FqKcOpwcNnGKaZmP3hk+wpvkPvJBwAfzp3mEnBHOMHA71Q2MJJUgH5h1qRUG1WJ+buCKFQdfXpikfIcZHHUZFJsS1HY3gAkhRnimuyYI4A7HNNlcyrlTtAPT1phwMFeRj9aFqLQd8yFcHIxj6+vFSSSK42jAPQc1GzCNQxwGzgAelCgt2z75pjXkJHhcgAk5OTSGUuxVxgAcEU5MnJ5HPpSGQKRjBJOOfSgBFJZSAw6889qV89csRwOP8aVthByAoPGBSIyJx1FOwxQdrZOCAORSsqy4OQMDOKaxyhGAxz2GMUxCAD2zxipCxKgKn5ADxkgihHRdxUBSwwW65pizgMCDzU1vE1xJkYznnAxS0QrJEIIZgr/OAOucc9jS7+Dhwox0xW5B4c86QBwQpHLA8D29f/wBVXYPCCGQIJUnAHuMex9aV7bCv5HJCYg8KSe9KrliuAdx9a7u28DxNHkoC2eC0hGT9OoGK67w1oWmaRFKJbG2uxIuAZlPyewPfn1oUm+hHM+iPFHkdXAZNuB19aTcoJyCT9OtdJ478mPWXCRLAuc+XGBtGewxwPpXNEkuVB4J4HpVrRGijbUdC6K5kIyRxirYmXA4JJwBz0qlsVcjjJNSLJgg9+1TozS+li6g3NgMcg+v9atW9/LaNlM9OSDyPoazre4DMRtIx36VdB+UjPP1osWpdYnovhrx6XeGC9IG1dvm5ySAMAEmvQDbxXkEToNxkX72cg/hXzuk4B29GPAJ4rtPBnjOTSHEdxIZYGPO4klPcH0rgrUHPVK53Uq8up6BrvhOLVYBHdFldFKqQAMMenXoK8i1/QrnQ7kLcISpBKuOQea+g4LuDVbMSxOjxMAUZTnIx1rnPEXhmLUbYo6KWyWVyOlcdKbou0tipwU9Yo8JlUFRuXPGeR0PpWZcB0ckEhewrpdW0iXSbjy5gWB+ZWxwax5oV2twM55FevCakro86Td7MyZUDAENk9MA9KaAqY54Hc1PLAYWL5IDHio9gkyAM49a1uRa2gpkxGACMYxlaajkruBbjjOaRY9meh3DqB0qSNdhByfpiiwCNK8wGM8dKV5H4yxcgc/SmkEMWAwO3NCplgc7XYc4osPmYFwQBkAEZwRSx5Y4BwD39aebddwONxA4xTVUZPXIOMGmGo6QBc4yc9SBSMBtBwckZ5OaQMwfAwB3IPX8KH3OwwMgcdaWoDNuQSHzn0pUO5QApJHXI71NbhDwAAc9+9K+Vb5QR7g0XC1yHBQ84x3wc9aDwWOAw7YFH8WRxzz3zSrIEdi38RyOKVyREiZ156jnFKjeSSVPPeng4O5R17EUjtjoM5NO40aVtrTblXofWuhsr9sqpOTt4JOa4oIdwz0x1FWLPUJLeQglmXoSfSs5Rd9DaFRxep6NBdMCMnK4Azk5OPeteKYOAQcH371xFhq4cDJBK+vauhtb8zKACvua5ZpvRo9SFaT1UrHT2822JCCd5/hHOPxq5auSwJORj061g20zq4IfeuOQCDWhBIU+cHOcY56CuBprSWx3w9+PN1X4m4J0XADFn5JDDHHtU8UyDe+1uBlRknPtWZZ3QE291BLDABq95o2AkDk8Ba5vcv7prCLqLm6FuKVHjLYPIztx19jU+4FAowpJycVmqc4GQo68Gru4bVPTHYVpSjFfHogjDk2dvxJo3a3IVSCWGSzcg/T0pWQyOmASRnGO3rTQRtwcDnjPHNTYCw5yAVyck9fahxTdom0XK9r3FdCoGcDt9aSV2VQucAjJyc1EjGWQjnaAMEnNPmQIwYH5+1S3Je6zOfxXktSsXeJiQQVIxjFNR2ZCSmFBHzdeT0GfWnNCVZeOSRnnOBTnIIAPC5BH1oacVf9TVS5NVG5WnAGOSpzjgcg/SlSUxoS5yO3H9KdMqwykoS6tjJIxg9+PShsIQQM55wD0q07NTM/ac0/hHqrZwXxxxz+lEfmYZ3PJJwB+nNMYkyDtnk4Pb+tHmhc5GVxnkVCsm5M1puNnbd+SJVdOd2TgZIAzQlyPnUdARgnsKheQpJgLlSAcimhiwBAAHQYNa88d0jCejuWpJdgGXBY849fWm7BIfmB4HWo1iDxcn5geSO1EpcYCD5M/dxk4+veovfVji+fRClvLjOOSDxnrioJMGHIHQ59KsSQNHEXzgggbMckE8mmSxq5yvRhx7itE47O5nVgm73M+WIsARhQTycZqpOhAyR3xkVokgEqASQelVLvKHOcjqQe3tWikomMZzTszFusEjkg4w2BwTnrj8uKwdSjDktlsdwBXRTqJGGXUZP3c8/lVK5i3scgE9quEuqMqsdL8px19ZlRuAy2ABk4qskY2kY59TW9fQGUOCcEcYPGayHi8knOAOwx0rui01Y2w1ZUmlffucrfqI5SSeTwKp7gmBgnHfrWrrMRZ9xAAXmsosBxnt0rojseJi48tZmnpEuJcMQAegJxWpdQliQ3GB9a5yGQhvQZGOa6K2cXCDIJyMgjmpa7HpYCrzx9hIxJ4WgmJ54PU963NIvUltihbDqMDPfNJd6Yrkggt0zz0rJfdZzgKOAeN1PWxq4VcBW55K8WWNYtCvznJJ71ibTnB7HGa6RpBqNvjO5gMAE9KwplEb4U5PTNaW01PNxlNKXPHZiQyeSwI4bPArooJjJbKwIJOBjNc2oDscnnpkCtnTCRCELZHvWbjfUMFVnTnaLJ5piCUyfrWbesGBJwT71oON5bIBOeDms66TbHubpnvSR2Yr2so6u6MwnCkds9av2B2R9ee3vVN4zs4IxVnTxu4J6YwMVZ49L40aeSFAxkgc471Uv7faFlIzkdq0Ew8m3GD0ouYRKgTn61N3fY96ph3Vp2Tuc/5gwSDg9qWCXEgJPTvS3MIikKsMYOBRFCA+TnOMCrPnpRcHZmmlyHQljk9B+NNI3LnHTvUKIFIABGBzzViNlTJPI/OkrIqVWU1ZkJ3GMg4ODwOlQmQAEE9qsSqh5QEZz3qDauw5456nmgxIyMrjGM9/WrWnwMCQVOAe/FEFuWfYAST90nofxrUhtwrAAZwcH29aTehlNkV1aGa1ZFHI5rm5Dt4PUeldeY/J3MHUZxwT27D61z+p2ZVg+0DccnkcGpi73HTvbUzBliAOAPapYowwIJwexpFwSfXp9acuB0zkVoaEc0ZBJxwDjPrUecHPWpp5DIo6AZzx3qBscYOc0DFzxnH1pTyM5oAPGKc4xjA69aAG9umfTmlVdw6gUeWccfhSjhyCMDPSgA2YBHemHJJHPHWpCTnOMgd6MkgnkD0PagBVJwADk+5qRvkGCct2INRAhgSCQAacsgPGfagBFcscHJHbFKCW4yBjnigxgYIPvjOKCPmOSMmgB4k3KDwdp608tu5UEDvTAqouGORT9wBIBHPoe1AEMgAbJ59DUfG3g+1SyYfA756kdqayDAAxnFADY3K5ByRikxuORwe+ae4CIMn5qjLEtnv6CgB5JUcnPPb1ppUHnBBPbFDcKBShiwJwMdBQAFsjBHApvK4z0pRnAPAHcUH5j+hoAGx7D0xTVxySeKUjAwOc96bx0JoAcCMYPPtTR1yTigkdjQSDjjnPNACjBOCePWlU844x600Dnil6cYwc0ASo4APPPTnvUsUhIweo6VXJ+YZPGeeKkGMkg5AoAsBtgJA5xzmlUggkg5Xv1qsCWOaspIiKScnI6ZoGtRqtvwTwO/vRPs6LnjnilLCQDAA9xxS5Ujg5PcigGVyzOQucEHIzUpXKAkHPegRgykgE/wBKdISVCkY+velqIUYTqMjqMmkZiRjgA9DTGifg5+mD1puWOSckA4z6UAPVQRuzjg5NNJ4HB69acVGMHPsaXHBYDj0NADQoz1yB1z3p20MpGCCOnNR5BXI4NPjYpGS3P0oGMUDccHn3HShXAY8ZOOaQuMnAPPYUJgnkD86Yh7MMe5pB82RnAAwKR1DZJyCOmKlQq4HXGO/FA76EZOVwhJKjrTWQqVJOQBjmlYEHAAAz1oRGc5yWIPOaBEZGQQMnvSxAkHB496dLEd3Qg54INIFbOCTjtQAzYWBPJpwHyEc0i/exn/69K4ORwfrQAzf82Dkg+tOLEAheMcUrIMZOCT39KIyu092xxkdaAEQgjkEkdM1JndgnBwOcHpUK5GGPAzkE1K+zOQCSe4FABkhCF+YHpkVHISrj074qSNDIWOMAHAGaawKvgjmgBgXgknHNHIUEHk9cUFcYyc8dBzSsdgAFACRgE8nBx+dPERYEgDg881GOQMnkdjQXIJxkA0AKVw2AeO5owM8ZNN6nk4FJuABHUk/lQBMqhznuOcZ7VK7iU7VAxjFVsk9sfSplTy+cgnHUHNAhJI9hAHTGcYqIHaeOAfWnli555x6dqJY8cg5A9KAGqQOM4+o60oI35GQKYevTOetPX5V5I+lAwOYmB7HqPSlkJJG04GOKAfMyDnB6H0puCpOTnnrmgCRBuAJ/OiYqMYHT0701QXxz06hqVtxYc4UcYAoAjJ5yM81KArgE8Ee1IxAYAc8Um4sw47ZxmgA4LgDjHak8sbyCRn2NPQkISRk0zcSWIFAC4IyMkAjFLGmVP8JHrRkuSejKPzo3blyWI46YoAULk4JzjpihnO4EjpxSA7XySenUU/cWckgEZ6EdaAGbgzjOfXpUm0sVI5A6ZqNgVctnBzwD2p5kIQZPIHIzQA58KoIGATnp1prRnBLdOwoRi2Qeg6UrkSOFBycUC0GYDEYPOPWhlHTJzjoajkBUg5+7x0p+8MoB4PqKBjlYkgDk96Ri+SWIPt6U1FG8AEfnSs+OGBYHrQA4NtxnOffvSFypyAcEUE7skBgB0zR5gcYOc/XFADlO4HBJIHAAzmkUMMk4XHbNNChJOGNKHJJAHXvQAYIIGOQfXNP3BTjGCRUaq5bBwDinHO7BIBA6+9AAsW+Qc8Y60smF4z9CacCQAVOCfWmFTjJPPtQAgwBljzTlCdMcUjIGx1oJGOBz2zxmgVyWNRt7gZ4qDbmTk4HQU/cVAAz05pWIYHsc9aBjNm185GPenSx4KnHPqOcUxwSvXt+VEZJJA/CgBwGSFHT1pxHUehySKRV5BI7Um4AkdR0oAcVKtgcjPegDJBxgA9KTnAwcjPapANo7HPegVyNgwBwePekVieAD17Gnyc4Azge9NZCFHpntQFxHznIHXtSrgL1IPoacWPlAnjnHFNY9cHv1oGNztbnPTgCnNycrkAnnNK6hgBn5iM0q5IwenrQTYcrmTAzgHkmkOASMZB5yKQoyjI6dsVLGTgHPK9BjpQC0KxJUAkZH1pEzuOc7cdfeppMtgH6nFMLbGKgnBHI96ChoIBOAeOKMkYyevanFuCAME9TQUAAYgE9iTigBc/dIXAxyKVGwCMAjtntTfNJU565xgc0wI24ZP5+lAFuIqqAEZJOSaY6jJwc88Z44qBpCMAcjPGaXccAnkgUCsWSuGGBkD36U5s7sgVUW4c5BIJNTR3D7fmGRnHWgLeZOkJaM7goPXmmLE/BI4zxgdKcs/wC7YHDcflRFqAUABQRjkGgVgn3PtIGcdOaREJzkcU2W9HJCAZPQDpUn2wLGBjBIxk+tFx2Gqq4YkfMO5qMIp5LnOcgGpzPEuCeeOQe5oLwEEgYIGR9KLi1IXBOD0Y/rSq3QAZ45IprSruHNSRSJkgjJPX2oBJocpAYhlyDyc0jKAcg43dOKmLryM7jjgZ6U9hDKqgyjcRzk4IPpRdg3Yq+W0eCOUPXNJM4yAvGP4gKsxojIwL4x1qOSBcAq4cHoaCbiphVySCenB6e1Ii7gSox6g01omByQPbBpyK6IScBc9QaZV9A3FFII5z2pjICQSSOKdI4RecHHQikTZg9vY07i3Fjwi4ODzyTT2cBBx16c1GoDKQTk5xTkgG0dSAeaVyh8WGBBJAI5z2psRWMYJ59aa5BBCjAzzmmMSQMZ980hXJiAVBwSc9KD+9wDyQM4H8qRMsTgHPUnNCKRzk7yOcUDQ5MoxJ4okcNwAQO9Em99gxk+9MkyBIpHI6nNNAPjXjjJwc/jR8wOG6ZxzTfNIjCk5GOPakGWcZ59BigLgCWJ5yAKQbzg5/8ArU9UL5RhgZyB6GgxE8FjhT1FIBSDgcHd3HpSlUGfXHJFK2FxhucU0rjJ798UDIwmG6kjv7U9AwB2g++O9P2sy4xk+gpPuHaM575p2JGbCF3HIOc8UpUHaQcEHkCky8eccZoK7RvfLZPQc07CCXLNkdxkYpojByxGD+VSMowGPHPQelN3AMMkkHsT1osBHNuEOQM++MUpCGMKxPI/Wp5Gj5wW54IxVRvv5A4z3qStB8a7XwvAxk1Ju8v5iCfqMVEGxJnkDGOKkLnawxkZ4JoFoG0A5xweRik3AcpyKFkDjaTk+1KrhTgYx6Uh3BAxGSMAdiKnjb5CoUYPb0qJ97xsBlcnORS7wsXAw/AJzTFckXAIBHJPTOadKqhC/HJ/XtVcM3JC546ipQ5ljxgbuOKA5kO3DjJ4NEwwQR1Y5GaamGBB4ApWhRhxkAdBmkLnRKFLIGYbdxBPNOaNVbqSM8YPQVHgCMBM5HamxxOrHJxn1GeKY7liJfMIGMccc0xYsM5YgEDIGKNxDKSWCkY9vrUbuQ+QSQDjJpXb0J0YokILnHIB5NAfdgv26CklcBRjgnqR603G2LJOXY4Bz0NO+gWYrRjzN5PPpmkk+VsK21z82B2o4KZYfMPTvTXTcoIA980rFLQfgIS7E7sjrTUc/OVXKjvnGaco8wZYHg44xQ0e0kA/THc0xajVQBgRg89+PrUucMxJyAeOO1I+FbKp8p4Iz39aMDGOMnggmhDXmNDc5AA59aXaJNo5POcgdKBlUKbe3FOBVRnowOAB2pCbuLMQF47DqagCIRlj7kVMxJVlYjsAR2NNkAYgHBB46YpgL5QDlweCOMCopCcgEc+oqVsDJBJxwR0pJGOAUJK55HTFFgEEfDc9elNDGMZycjqMU5SQOBkHvmjjkF+M5pWDQGk7KTjvinW+JmAPKA8kihoGEWeM54pixkDAzjuM8fWqv0E2DxemByeBSsChGATxnNIVJcHOB3JqSSVGQgEkjg0hJi5JcBuuM4JAxRIo3A4GR3Jpmw7QxGTjvSLjzBknk0r2L31JB90D+L37U8HII6cZwaiOCzhfm4x9KfyMDPJ96LmZD5pZgCCMDpVhSPKB6HHGKarEEA9TwSKbg4ILE4PGTTu0VfQf5iCPk4I/GmMpznknjFNIHHXjrkUHJj4yTnpmhaisTCJMbjk98+lRMQBycnNPUYABOMdh0pOOhwT3qbl7AzhUHGPRQe9AJIBA+Y9aQgMxJ4z7UnmeWwI+YHvVp6Cumh+1gCSB15B70FFijzjAPv0ok3iTGR7EGngsQUK5Q9TjpRcCPeZMHOTTy2ckDGTn6U3aVXAOATjNRqCDjIcE8k0rsF6jhIwJI+Y44xUpTdtIOWA6kd6NwTIXGcYJpob5gVJ+UY+ppF7B5ZJycDPJ9qVhtUjGeaawJJJycjmnSPvCg8ds5prUnRiBA6gglTjJANNlUsgBIBA60oUIoHUk460rgNlQozjgjtT2AQAIACcjGQB0Bp6APggFsDvURz8wxgA/WpEBZTjHTtxUk38xh37hjAAyDx1qRE2AIhIBIJB9aQgNkkkbRxgVErEAtklgMc80w8yR8AHJPFPUq4CsjAjpu7VEjGQEE8Dgjr+FSMWODvL4GNpPSmmFwnjG1CAPw5xUTEKmODjoMdakIMrgklQOw9ad5ZDoVPOOT603tdBuMjheQgkYPcZ704De3OQB600MxJwQRyCDTsAkDlCRjA4qbj0I3QEgDkHrkdKaYjEAMDnOCDUrxEZXJyBnIoIGMc5A700K6I4lwp3D5iPu5pkaEMcqQM1IrFiNuABSs3IBIAJ7/wCNPQaH7EwCRuGP1qJgFfKj6Z/lUxXamM8dh6VA24MTjIAzwakpLuSLcBuFU46EkYwaiJOcEcg5yamRi6cjB4/KkuMM5JHUcAn0o0B+RHknOScHrzUqYYYIJA7mmqpaIORwBjr0PpSKeSCOM8D1qbMVrkvAkyAAB6U24zgkAdePpTnlUsPlzk4OKGZHbDHC9CcVaJaaG7/LCgAhzyeM/wD6qeuZPY+poKbWJ6gn1p6kMQHBA9R3o6jXmRKSXCB1IPQdwR3zUYQoSHwTn8qeXAJO0EjgYpJfnA24OBj6VNx7aCbCwbDdeQAOlOWJmA5DDHTp+NN2SYyH246gd6N3mAckZHBxQZ83kN2eXISTjA4HXFCjcQp6gZyTTpIgzjpuHPJxThhjzg46cdDRaxSaGZKLnOTTIiQ/OCT1qTaZlIJHJ7DoaaY9rgA4OcHnpQMV3MbkNgDsc0rIANxOc+lMPMgJ529eM5qQuWYFTgnJOT0/wqr9GJsbMshT5cbuhOOlPkclUAIHHzDNRxl2J5475FOUK7ZbOFyMrS3FzIRSUwuCMnIGakxGuMnZz1Pc1HKVJQL1xxkc0BTHvL4YkcH0oNFcR0HUk9egpNoAG3AY9SaVGcZyoOR0NJu25Gck4OCO9KwDIyWxggAA4BFTFSwBJAI5wBTVQxhi2M9fT8MUoQNGCc8jnPajQkiOC5wu0d+OaniAkUbyApGQD3qNANhx0BwB605n3A7hgjoKBJdxyIVkAA+6DyBTpFaSRSTtwPvAYpitgEg4JGDinLIVyh/BhzQVfoCwDarnAOclc5wafIxdcAYYj16H0poPU47ZJqMENyDk9yewoF5sdF94gjkHv61H5g3EMSCvXAzmlEjZBDZyeSO9PPzbgRwTk8Yp2uO5G7q6YjOCDnGP0pGTPBPPbnpS7UYjAKn2PWnEB8gduM9KT1GMUAYUYPpQI2JJ3HH5UKhZSVKk5wTnkU+OTDEsSaWghuxVOW5H86dIwITocjgd80OyyEDoB1A9aaxaZwcgbeNxoIGoWBAAx6mnygBw4wCeCB3ppJQAkA46+9JIwdQQDx2q0Uh5RQUI7jdz2pA6jpjGckg9aXMe3BJz6ColY7jgAjA6ii5Y5puAcHgdznNL5gaMbgOPShl3sBux7EU4KACCAQOpH8qkRGqjBAwvpzimbCzDBx3OafI23BJAHPP9KCgjyQSxI4oEMA+UHJ6nNKsbMcAYB6mnhWkXJO1SOR3FN8xsMEXCk8HPShIXzJGdYlAQYwe1Rs5wSQA2cDNKAWIBGfU+tODgSEFS23oR2oCw4EggE5BHAzTgEMmQMIB39agcJ94MSc4A6U8FVUZyB0PtRcetrDzNglsAjAGKGAkUgA4B5IqGQhWJJOCcfSiQvGQFJGeSR3FG4ClT5hxkgDpUakDcGGD1H/6qsNgKDvIYdSKruwkbJJB7UWGKzMUAYDBoR8Hk5OKcYy+TjB6cnrTFjdMEfMfzxQMkAQgFgPYCiPIZlDgjPGR0HpTY0wxJYHI6Go1jKMTnAz0pICUnBOcFieCKQl1IG7HcnNKxVFAyASO1IMSqRgkY70wJCdijJAyM5HekVgNzYGM8nPSmlCyAHBAwMelKw42jIA7+tVcixIMCLJGfQ013BxtwT6H0pqKWwD27mmDLSN8w44pD2JwwCYdAQQcAHmmyqDtJyB9KQx5GW4PpSsWxwBgHk55ou7WAjMYJAzkHpk1IkQJJB6dcVFMS4GQAVPY9aeSyoGX06ClYB28BwM49xTGhypPUZ4J7+9NyeoOSTgn0p7ueSDkAcgdDTSBIjVNrncQx7Y5p67Y1PG49celIRvYEfLntSyq6DGMk9CaAaV7jQTtPZsZx7UjZbBQjJ96RiWyc4fGCc0FwseAApPf1oBMSZVjUHgn1FS292IoyA+GYdM45qIIS2SOD6mlFoNzEEc+lJ2ZV1cuWeo3MTcyMT1AzWvpvjF4JQ0qKxzjcCckelc0dxU4ypHQZpqKXkDAEkeg6e9FkJ+R7VbH+0Y4JraTY+0MHKg4z14PHA45rSbesDtKAp2ngevY1z3gdzNosTBgSCVIwe3U1uzowDJkMCDjcemO//wCuotSfXU5m1J2uePeLz52qHgrxuII6ZrEVyJMDJ9TV3X53m1e56nDkY9McVBBp11dEeUhcn07VWiR0rQjcCTI4BAPUU6LqDgE45B7V13h74e3eqQtKSECgZLdCfQVsj4ZCNQzNyScr6ivPqY+hSlyuWpajKXwq55/GPMcKDgnk9qepKjGSDnk11+peCksovNikD8fdI5B9K5W4sZYJCzggjOBWtPE06vws0cZU9JqxKYzKAwAPbn+dSwxnAzkE9T61VhuNjDaAB3q/byiZgRyAeldDdiOY7XwT4rk0a4VLkk2n8S5wV+nrXqiSi/gEkTEZAZSOR9c14W8SCMEvkMdoHHBrs/AfjJ9InFldS74ZAVjDjhSOc59frXHVwtOp7zPQhOKVnK50HiXw7BrFoEYKJwpaMkYyf6CvIL/S5be6lglQxSoTwQRnB4FfSP2YXcKyKFwwypUcn1ri/HfhI6nZT3sCg3kCEjJxuAx+dcdOboT9nb3S6lH2kXOHQ8Sm09piVIOAAxYHAB9KypYvs8jgn6DFdHLIFdgwG7oVznHtWbf2odQx4I6A17KkeY0ZaoWIGDgjinGMrkckHoDzSqWWTAIwvvTi2w5zk46GqTuNWFOAnC8+uagbDcjg57Cpw29SQeAOQKhRDkkDGe3pTuJvQV2KkMCDnqBUaOMkYAGeBSvh5CAQccU1owrDPGelFyAI+bHp2zUoACEk4I5I96QAt2xnvml8olwc8Hr9aRSXkMQ8ZK465+tP84tsHcil+zkqwJAHf2NKgCDJGcDH0p6hysjOAwHJPtThEZCRjGOpNSeQCN/Q+gpPJIXAHJ6jOM0BYRguOOCKYAWXJOSelPZSJACTjHJpUGAScYzxii4CICuTkHA5BqII7AkZ65AqYsSQOgJ6085jQgYB7E1I1G6uNhmaEglznPT0rcsteaNkG7IAxjaBmudCeY2SefWlUlSCv0x6UPU0hUlDY9H07UA6DBACjp61r2907D5WBA4PP9K8zs9TlgOXcKAOM966uw1ZZwMuBxzj1rjq029T0IV+d6bna27n5HbgEZUitOGQFFyw4HLf/WrmrW7M0YwxPZVNbFvOFiwx5JAAI6etcSp8j5j1I1+ZcprLhmySSfb1qwoLAcYUHnHaqtvco5Jbh8BQAO3r9atQMZBliSR1HpVP3laTC17taE6SCVBgYGcHNWABKpC8gcZIqpJciJlCIAuep/zzVi2mILYyc81Cim9Nhwk4xukOWNkbnC5HT1pzKUgDSZPPUDnr2FJKxlwM4PPzHtTDI/m4cjywu3A9aPcUt/wNOZPfQdMTlxkZI54wVP8AjUBU4RASq55GRxmpEbYuOMMdwPsabtVskvgtxgdxUqfS9yYrXtcjDszEKSARjPrTRviz8oY9sDGB7+tLL5kRJBLAn7uM4H4UfacMVOMAZOPSoacnyz6luUZe6pJP8RgiYkPvAwNx9/pQ0rMDKPmBA6mphtlBxjy+DkHnH070jAFWiAAyuABxj3+tFqkFotAlGS+LVdyBSxAYElicBVI5Hv7CpMJl8nBB496r7TbHkEkDaM+n9aWKT5HBUhy4Ib0GOlTGfTqTZv4CQBpHxEQqg5bJ5qxuKoC2RxxUartGQck4PFRyXLvujKggHGHGQR34962jJL4l+oShKzZIrlnJJJB6ZNRSy7OVDcDBORz/APWqTaJdpDhNoOAeQR9KbIAxBBwXP8Xb147VDvJoxhJv3ZL9Ssm4qzg4GecelVruI5CBBlhkYPUdz+dWpFI3R44zyQcg1G5EbBiBgjaDnn8q6FNcm35GlpX1ZkTx+XGEJGVOQxHJ9vpVKYBQXUEnOQQeRWveQpMpJ6HoAOSKoNGUJJIKnkEDtRB2WiJlBv4WzGvITMobJLjJbcOcdufzrBvoiigsNhbOM9xXUXwUnCkZPGen0rH1C3MbBZAFVDySfXtW8ZyT0RwVISbtE47Uoi8TcggdxzXPFGSQgHjOBkV2Wo26SK2zBwccHpXK3kBim2k5LHiuym2cWKu2m9yqQSeDyDW/od0Y2xkb8dxmufZjGxzggdD6VNbTvFOHB5zWrVzGhV9jUU7bHcIA0RbJVjwcjoP8ax76yLuXxwOc9c1ctr4PEBnOcZzwKc28BgOFPyknpWTVmfe1fY4qir637GFAxtX25I3ZODxmqV2S8xwAc9TmtO/iaNwByVHJ9PasieV9/QY9cc1qrnxGJvB+zexGhEZyOCTzg1s6c48oAKTnj6Vk+VnBBAH+1WppXCkZIBO3ihq5GFT9qki60fDE4Iz39ao3se+PacrxyK1hEGBXrgjmqN7whHoKlSV7dT6HE0rUnJsw3QowB4xTo3xICDg56e9D5xknn60yKMk7ge/NWfKddDoLU+YgY/fAOQOce9PiJzliCCcVTs5f3bDGCBwTVo3CqEySTjk471lez3PdhiKbglJ6lbUYUb5sDI7DtVFBjBHC+/WrNzMZCQg4J7iogh2kAflVnk4iUZzbiTKoZCTjPfHWmnOQADtxycc0eW7KSMj14pGD/dAB5GSDSOe4+VNkYA5PXdVYKW4xgevpU84Kp85yMcA0yJS5JBIC/eIP5UyWWrVerEEnHHJ/OtKJOAck8dhjnvVOBVZiAcNgZNXFkEQyPwyayd3qcUmriPHkjIyc5yRVTULUTR4UZPJwavOHkRmVSMdGYYGfSniFyhJxu6k4rKUowd2EZdEcVIhDEdCDg+1IykckEH2Na2t6Y8ai4C7Uc5B9fesdmKjAJ+tdUZKSujsjqgdCACOlM5PtTtxP40mC2cdhVFDhlhx1705flwDg8U1G2KRjk0pU4BAzQArAkgdPwprKFOKfghs45xyKT74xjmgBpJCgjp0wKQZBIx1pTkHA9cUpBTgr9TQA6N9pIYCjysH2600pnng8dPSnAkgFiAOlADD8p4JAx3FOjJ2cAYzyTQvXGTjNOMX3gCeaABQrqARgA9RQseHHGfXNLGQgwcH1NGCrEAjBPWgRK7JkjAB/nUIU7iQMjqOOlWERlXLc85pM71yo5zigZF5QkwRnkdRSTIy4THTuO9TcIcBgMd6kBWVScZI4zmgCiCV4PIPXNIAc+gPTNWpLJt24YK96rOhGc5BFACZO0Lj8qOBjr75FAc9hzSY9ecmgBN2W4z+dBGTnHPcUoTrk/TFHNAAF54HIHNIVyMgUob0z+dBB654J/KgBQODk4PvTc4bI570hIP1oI2j1BoAccDqetPDbSQTlPQCo8nHApwO4Y7mgCbzAy4A+X2pygEY6ZHAxUAJjBJ4PYVOgUgE8jHUUAIrFPcZ6U/aQc4yO/NM5DDnIx0Ip4yqgnBHbjpQA9RuyR8mOtRkkP0JHdqk3eW+Scbu3rTCMknPA6LSAWIs7YBOM5zQwxwT8oOTQAShOQBnqeMU3JOcjIPaiwDmUEBwcmow5LgE4AGOlGdoBHGPSlRXPzbsHORimANGV5BwfpScsOe3TNADFsEAsKdtUkk8Y60gEBwwI446Uik84GDjuKV1J2kHA7HNOIwSxIBxjpTAYr4B3ZBxjNOAQqBk59QaawG08j86iTgjJBHbBoAlP3eTz7ilRwMBOvU47UzcHcg5GeAaNnkyAYzxyaAJS5YA8cDuaiVjk9vT3pUAd2OT7DFK6FB1GOPzoAbwMbvzNKykYIYFPamsCw6/nSx5wRkc9M0AJkA88jtikbK4OO2OlPCEZYjJx3NJkswDYAx3oAagLLyc08lEiwDz3PpTETg4OCBx70r42AZAHf60APEgKkA4I9B1/xqN2AVTjnuacGEhwMggfnTpAExk845FAEDphsE5980mTyeOOgozvcdTzSkjJxwPWgAUcDOaCOecE0qEBsvyMY+lJkbsscgZ49aAEZR3JpUi3g8c4/KgkEfrSbiTxwSPzoAVFORnpilOQ3UHPXHakLHoeop7KcDAxxk5NACRH94Dxn0NTSMWOOB7AUwcEMCoOKTJcls9snnrQKw142AA6jPNIcBgM5PtUiyEqUJHX71I6lQSCMDvigY0nJBHAzxjtQQOfU84pijPABPvTjg4zwwoAMcgdCakwBjIIHf3qJjkgjkjvUmWO0sBjHGKAEVgBgDg+1O3Hhtu0YxSlsgEcA9acZsjAyKAGDA+UnAzQVCIDg4J4xTAhkYg9fUelSHoFJBA/WgCIEoxI6kd/SnAhgMk+nSlkwckYzjimKRkbsAAUAPAA44/+tT22eWOCD7VGSeTxjtilQ568DHBFAXYjjBBY5JNO3KSWA59xmhnUtyCQBgY70uAhGzkd8igB0idOucZyKahJ6dR09TSyMcKF6iljB2ksckdqAIm4cZBIJzzSEckkcE8VIWycnAA9qRiGUEcHtjtQA1CAMhM84GakUeYvzDB+tNdiqkAdOelICQOM4PtQAu4nAJ4zxRs4BABJ6mkyNpyee1Ju4wDz3OKAEwOvI9AaeFKjgdTzSFMsCcEfWlZsHAJI70CuPC4yc8kUSIOCO9MViCcnKkelO5Jx0I6ZoGOjA3YPf8KRsAkYOPUUm/DAd8cn0prsQxwBz0NAh+3HOcDHrTXjIPFLE+wEHnsc804ckknoeM0DIsEnJOQBgCnYJzjOBySRjNIx2vxzzzUrShmx2oFYhyZSR6frSqmxCT16CpvLHXgHFNYE4AHHfNAXGjDHJxz709oC0ZKkD2zUJi8tyoOfeplY4IJ7YOaBjAGGMkYHUVIG55zgUxoyACuAc880bsP68cYoAViAwJ5B7Y6UFg5CYIC0qgSZweQOpNK4zgbTwOcDrQIYWGMHJI6UjjgcZzSSYRuBz65p/mEKQCDuGQcdKdhjCrYVhnHbipCQgAPXuKcA5GCRwOcmo1VZXySce4osLcA5bAx096erb+vBXr2zTHTyyQOBjilQqxw3cdM0haiAjOFGAByaY6sGBIOPWp2ygO3GMdBSYGPmJJI5oGrkJzuKkZOcjFP2FkJY8+lN3bXAA46DNJKxYZIIOcUAKrBAVwAe4phcgnrk+tKhHGc8Hv605nGQCOc/pQMaMDqck/pSsQoAwT6c0rDC5HIphT5j8/NABEQWweD3NXGiKwcgAE8kdaZp1qJZNzcIATk8A+laM6qYSuBtxg8UaCMqbCIAOSTz9KjePYQAO3Wpxt3Hkk9APWoJSfMIPHHSgYK5UEE9880qMXOMZ4/Kmbgp756HilHP3Tj2FAEzxjYCSoI55qEkyZAPHt3oJIwWOQOOKcVAXIHHrigBFUscZAGaeYwjjIx6nNNByhIIHY54zSJuY5J+UDigCwI2IGORnuaRo35OeB19qgac464FBmcnjkAUCHPKRwCRzzikEx4ViQB0GajZyeabne4yOKBk5ndh14x0zTortlUKWJH1qArtJPOPTpSL16gUAWGmPpkE9Se1Okk2hSOvc1DuyOv41IhEpCjpjk0AKs+ASRjB7VJ9qbYCo5PJ561A4AfB6/SkLk4GORQKxItyXOGAx6YqxDdDP3c4PGaoOxAGRz7Cnxt8wCk9etAzQW8RMDYCAenSpEu4geEHzY59KzSQpJJAPpilV96huhHY0LQDXN1bo3zKwYjg54/Kqb3iuwwMLzz61BIucZ5IGMZphAHy4wc0+a4rEvnIpJGcHjBqaG4jUHIJPbmqrMMHaOg5xUS5X5uB6c0gsaDXacgjPbGetJ9oAYcZXHSqCEGQknkD1p5ySCTj8aNxlprlVf5gARyPagXQ3A9V7iqzxjzCM4IAwOtMCuCSQCB6UAXJLpVwVyc44pVkKYc85FRpEep6dfWntGASM4HrQFicyjeOTnsSaDKpbBIAPPJ61TcbmAD9OKQKUbcSMdhR0FYvO2AXKknGAqimiHzQARznIqD7SwjwSSAeM0sUz7GzkjsOlC0FYkeB0z1wOemKiCFcgDB+tWWkZwSRgkdMVWll3EAKS/Y5oEk+o0ORwMkepGKkZXGOAQR603zwMAggj1pxl3p6ZPFBVxg4bB4UipgwOBgEDk1GY9oPIb0x3p6r5QDHnNK4WHK56HjPI4/ShQOec57UiMFQgevBFCblRmPAz6Uw0FBZgcLggdc4/GkQntwc8nNOQOy4AwO49RShVZCDnnggUriYBBwMkEnk5zUohwB8xPOTimREDOVPHY96mDHbgEgdRkY4pgkhUUlgM4x7Ux2Bxhic57ZqV7cttOSCB19aelpK+W2cYJGB1FBNiCSUuiRqM44DEdAetNkDqEA7DseTWpHpBfCoh5+Y4GSKGsRHkYPTq3ahOwJMzVVjnI+mKb5W3Bx1HrWtbWieYS5GACAD0J9aWWzi+ZN4cjqQMYP0p2QKyMZkOODnsBTGRsYDFmz0B6VrCwEaFsrk8Z60HT1EK4PPJJJpbDMyFmACkKe2R3pVkVCeMHOOD+tWzpsoUuBx6kcVHHZF3IUA4GTg9KdxJkZZXzu4Oc0hxwQSSew71NJZS5YkjAHFRiMhQSCCPTtU3HcVHQ/MRznAXuKYXHUggZx0p8cDMNwPDDikjikZiNvGcAmnoK7Fyi4wOoyAR1FRY8w5DEbT0xU4hORkEDoSac0LE7doyBjAGKZSv1IZHO0kgEY5FMiIDAkcHgDNSS2kqSgEbRjJz+lSfZ3UZI4HpRcdyIq0JAKkDPPpTWJZ9oTjPXNTspULnIAzgU0o7ZMals9FHajm6CVmJsKjBOFxgEdqR4wRnkEHGO9K+/GGB68nFMKcZBI561IWEZlXGPmC8cUDJOT1z6YpjRBD0Ix1qZGGCD26UxPQFbJ2FsA9BUaRhSASdueDUgthvyrZJ7Z6UsqKrZ5JPXngU79GUhM4OVBIBJBPakDEjOARnGT2o+VUHGG74PWo85Ykg5B9KSYPQkO8YOwY9jRljwRtBPBpHLFSRwc9u1JGSQVwQcZyaBEj4A2sowe4pqrtBJBxnvQoIwSCQeQSKez7xtY4LDgjnn0osAI42nIJ45BpwJ+Ukbd2eDUC/u2GOeKerB1JbOQeDjipbsMfK6x7QcdM5FQkruGTwCSFz0p7NvZQcEY5AzzSmHqwAyBjkU7iauRl/LyQTjrjrSxTqxHBJPPXAp3CoSzDnt3pBEvBGOnelcSVhzSjbtwCAcgDnP8A9amIBgEkDA7dqerEKwQDI+97iiNDGSRyB60JgSREDliQFGDk9ff/AOtUe9d3y9SOuOtKWDYyM/Whcs4HyggUxWfYYGYYAOSTz7U+QDnse2KGdAckZ9cCmJ1BDZHXmgFcY5JwC2PcCp4+3JbAxyKAoZgSCRRI3GAMn1p9SrCyMBgADPZRTcsWGAcc0mSSQ447EU5/mAwevBFIVhEbAIY8nvShSrHkD0NM2hQCMZ75p4ZmkXgqPUjOKEFl1GhArFdpBwQeKTe2BhcHI4I6U+SQhlJOMk5Pr/hQyhV4JIzjJ5zV9NBWS2Ao2AQQT0OfSnBzb8NxkZBz0pdnmbCWwF4IHakLBshh8vQH+tK4NPoMUjcMEgA9xSSMxZVUZJHUilfCPu5OBgAUqo5O/HQflRawrMcSUK4PAPPrStKGjYLkEcn602MFMnOcd85pskgbAAwMcmnzMpIbDEXBHAYcnjFO+Urh8s4PJI7VLHsQ8gN7+lK7qrHA4PYntU2GhrDIGBkdqZsyDu4z6dqesm/IAAA6+1GCH25bGOnXIzS1QtLjMY4xkdjnpTJgGwBzyCDT/lEhzuwDUjoo5PQnnFCCz3uR8FAMAg+9KIySMA7sdPX3pgQglwefp/SpNxZeGIODkgYqgswhC7st0xnikeIM3JbB6CgMCoGchRg+tSKokwoOBjls9B6+9PpqCQ1VCsFJ564pZXBYAcgdCKarA4Y5BzjGKlLgnBAIxwamw1qQKoGSBkseD6fSnYdDgggk9P8AGmhT5h5PJ7dqlkYozMTuY9TT0JvZ2GlGCkHA3ehppQbAQcgHkev/ANamysysuScHgU8JkkKfm9CRj86l2Q3IZLKFIJwd3YCowSZCVGSf4SetThQwBY5wMFcdKYCFmXaCcE9D04ouSk2RlzCyAjG7kClBMkjdAT1J7jtVo7JtqtlAOCcZxVdmUsQm4EHqRjNPQYFHkBAwDwc5xTJAyYwAR0IHepQyRAEk89wM0ODkHkH86NLDaYpYGIggZbsB0qLnYADk559qm2kDOAM+9MCFWIU5B9TQmK5C4dnA/unoe1PkdjjI7U7A3kjO49BTWZnByAGB5JNUmx6rQVZHCMVQkYxk8Ypm47dwGQcjrimhy2c5Bz2p8TllIB5BxhqRQ1gxIC8g9cmlZijYLFi3AGegp/lPgcgKDg88004DAsQRnGKfLbUlrsCqUyBg7jkfWmtu3fOpznp0zTi2zJU898etI0obOTyByMd6WwJMYV2YyMg9z2pQ5TgAnPJK8fjT4yWUk8jtn0o5IBO0DjB9aRVh7zExoRgZ4H0pmBsO8gHPpSlSDjB4HAB6UjxsQN44yASDzQQxiLhiVOFyD9TVmXJQFDyTyOmKiKmOLI4AGMYoDkAgD8RU63Cwh+Wlj+RclWO7gHtTwuY8EcsN2D/jTAB1BII6gHpRcqzFAESYCkAk80I4VQQMgn8qYsflFm65BzU0O0qcnBUcEjpQrvqJ+o10QnIOwHsTURUg5AHXk+lTLliQRgE8GkT5STnAHYjNWK/YTeNgQLwOpPc1EQeQEIHfmpQDHLkrvVh69KWZigyMc+h6e1SO5ASCcjkehpWyeVBHtn9aEUMhbeABjIA5p8hUA4PuOOtAldCBicEjpwKa42jnjvT49xUYHOeaGXjgcdgBRcYzOE5GR1ApIrgKckHI4wB0NSIBHznkd/SkSQFzggknrjFMqwyZhu5JBz0AojchgBnPY4p7KTJuyc460kiqUQEjPoKVxX0EkZgQdxDZ4ApEL7wQBgnn3pHiKMpTk5596eSUYDGP4uRmmGrEf5GDHBbOR2pUUu2efX1odSX25yQM5AoLPkEYB6HFKwXsrDGUq4Ocdqc4O0sQcAc47U0AOTk/ODjFPcsV24wDwT7Ux3GLID0GaIxuyQMnHWliwJCO+Bz61PggYAwPUUugyLlRk4GTxSSmRRhBwTnB4xT44SwYPkZPGaa/7sEHkgc/SmTe5Hncgcgg9CMdaAwUkgE8dKc0geIgDPvSRxqBu7AdMUiboa0i8bsADjNSLg9Tg9hio5IxIwwMDHJPSkAZGGDkg8EGi5SdxdpbOM8dqfHKq8EcEZFOBHGSSO+eOaUMCg+UFvUUr3DQi80goTlCDnI7U6ZAC2QWJPrTWyzAZ/CpliGwZO0kZGKdhDS24AAHPfmnDMYIZR9Qc00KGbg5J4+ahzkMmefWgBmfNYnO0A9KfEArDOSD0FImCMDkryeac/zYOcH0FUOz6DfKAzjoTyO4odBx3GKEAQMWOSelPTB4J2A9TSFZjFUnj7pyCDnFOlBCnOT6k0yds78LkZHI9PSommfhi2U9DQF9NgjcDOVyOoFMlVyA4GFPIBNSB1UgYByCQKjLlnGAQDjIFA1ckt2E+wPuHt/9etAQonAOTjPA5wO9Q2kaliwJJGBirxVUbIB4GDgZ4qbXNEn2M2eMFSVHXkNj9ait13EAnrx1xWhNETlmBAAxiqUSRyTkBcBSMkDtSvYTR6x4GD2mlqRnklSc8YPbjrWtqQZbWUhSzEHbgnIPqMU3wtZGDSbZXUjILhD2z3rYuraKYxIGKZYHdznORx/SsZVIQi5yexz8qb1sebWXwrv7/V3knhIXdubB4OeQc/zFeuaR4A02xsYtluEnwCzcckenoK6yMW2n6cGdVbs0RXOR/X6VT1hpFiMxdlTaSAq5+hAr4DHZhiKtTXSJ7+GwdO/NVMdbe3wbSJVMsYLBFHOByTWFPDPFIDKAQTuUqDkdua6kyxPEm1Ru28sByTVGa2a4TDD5u1efRqLmbkrHQuScrWsl2OVvrSMREKAS2TtVck468de9c9rHhf7RbD5AEPJz147cc16GlkLNymWL7Rx6iq7QBHfKBkI5Vhwfau2ljPZTvFbGc8NGTemnc8J1jR3sCDtUx52jByQfcdvrVKCQq6gjHHBB617J4i8NJcNvTDxsoyoTGfUE+1eX6xo5spBsV9pJAYDgY9R1/GvrsFjvrCszz6lF0nrsWbSdGAJOQOpqyAJSERCxJBAXjPrzWDBeiDMZO7GcY7Vs2V1HIq7Sd2QNpGOvfNeu3LZaoxk+iPWPht4qku/9BdmyoIjErAFcD1PpXSTIgyXkV3PIK4wa8d0+5+xSh0YgggjBxg16FoGpJe248xh5vCso7EdfpXnVsI5u8bHo06l1yz3OE8f+FRZ3c2owKBFK26QIOAe5A/pXD7vMUb8BM8MBmvou802O5XyspJHLHjGM4BGCee9eHeKfDjaDqbW7oyoOIyOQR659unNGGrSv7Ob1Ry1oRveBzV7ZxqheIHJOSD2rOUEsSR0rdWLCSI7cEDOT1Hasm6iMMhAPHbAr1Iyuc+qsyNctkkgCo3YrkAAAjrmmHqSAB6c5p+4NgNuJA544qxXBXUBSenrikYEgEnOD34o/hJAGPUmlySm4jBFIkcMBgRyQOlLI7qQSBjsKFdGjJ549BT8iRBwffii5S8mJ5hdOQBkcimhMLzjP14oKE8EYOPWnBgDggk47Uxa9RFeRTgj6EdqcGIbPbPrTd22POcJnlTzSyOAcYyMYxSuAp+dCScknjtTY1wuDkkelC4ZCegFKEDowYnOPpSvcTYBTyc9u1PYblBA4xzTIUZVAPQj1qWZSIxjnuQKn0KT6kG0FcEcZ6UrKFXpgU8Eug9QOR605Ytyndk+tVqF0V2YAHIOCOo7VPaagbQq2CVyMhjTFixnJAP17VDKMnCnA7Ec0raWFdrU7XTdd+0kY4BPbjBrptO1BGwmSWAzjOTj1ryu3le0O9CQxFdJomvJgCVV38c5xn2rknTa9Dpp12tLnplveELhTnpmr0NzlAQSGBxntjvx68VyWnagSgJx07cVtW9yHwBnkgg+lc7ij2Kcly+918zoiVeMBTknBG49PapncQyIFLHcenp+IrKhnKkEMQc54q/BMZJmckKCMHtXNqnZ7A4OC0dmW1KNIUYHkZBB704uA3PUDg+9VXlA2EDJA5YU/zhIMgY54FZ+z5r+8bKU5Mlc/IxUg5IJHoaH/ANWhBUEc8nk0iZ5BAGBkqT0pblAwQgjgZB9qUeSNoxZp7RvfWwkjMVZkwGB6E9ahINwxKAE4BbPHA/nUrhY4why7E/eBqOOPy4ycgDoCT0rWKlfYOenzJTI5Z9mCcAKcfLjj0FNjuiCWIIA6E9/egxqQ4AwDzn1NNjO5ApKtj5TxVSVvdcrF1rPSLuiaSdnUmThSQQD09MikWHcgIfAPJ564pdzO3zknC4DNzjHQVBEyg5IOc42nmoaUdtTOEYxWi1LUcgQEDD89CetMZmk6rj1NMiUFjlBntk9PenLJudgWwACOOalNR7XHOo09Ijox5chHLADB47U1CFl+YkKTnnsKbBIVgkyWyDgDHUHvVfBYdSpI4Yito2TUkrGM5pyT2sL5pW6bCb06gjv7GhoJXJO3AJwCw4Ge1MLFGwSCemVGB9afIwJVwWUpwB607xb1dzSVe+iKaRkKSX3kMVJ6DINNmgQb/wCMbuCMjP8A9arPzEgEAqByVGAeev45qtK2C5Em51XcIgcFvbPpWsbO6ikQqqbs9TIuLQoCxyWJ6/8A1qyLm0YSAZLqeTuOcV0k6+cMuCmRyN2efX6Vl3CdxhtvTAqedRly7MxmuWVrW+85+7t0ZsoFJI6g4/WuU1ey85yUABU85/Wu2u9xVsIMjptGPwNY11ahlJJG4AsEx19a6oyjHU46tPnTdzgpQwJBXIB70KcJnJznkVo6nAyk4AGfSswgLgZP5ZrsTueS1Zmxpd5tAU8E8ZNbyvvCDPA+bkcVxsTlXByeOOe1dXp9x9oVA2MAYIXmsqiue/l2I+xJkeoRCVS5U57sD1rm7gbZAu0jHb2rqL6F+SowD6GsWayZ2zgtng8VUJK1kceOqRqS2syimQMnkCtDTXXcCBj2FRGzfYAFwfSrNlausgzngZNW2jjo1HCaaNCYngqCAevOM1DcIJYmz06HPGDUzjBweAOnNMY/Jt4Jznis1PzPZlilNOLW5iG0DSkFsjrg1ZjtkTBGct1zV3YM8kdMdKjiBBZQpOOd2entVJt7I8blGIoV8dDjrioyxycHGemeKmDgBgw+cHOcdKrzSAnBHOOtJXe6MpKwwEkHIIJPLGkj3ISA3uB2pygMp+cle4pUA7A4HAJ61VibExlKEEDAI6570yaQgg4wRxUr7WTIUAn26e9I5DqQAd2Bz0x70WQimZdx+YEgnpViAAEsARnqKijjBbnhsnOTxVi1XzCUB2DqTjqKGRJ6FqMIGBAPPBJ7fhVoDylJYqARwWPf0qqkJHIIO3k9qtIQWcZzwBk9jXNJtM436CSxfut5UvgYC5PHqcU9pwIwG5IGB7mojK+8IM7V5IAzn8e2KhnIWUgAkZGD6+v4Vn707FRTfQS8zc2rRlTgk4yemK5SUlSV9DXR3D4DFCM46eozWHfr+8z046V1U04nXFWKxJOOwxShyowPxpQOxGKNgJIPGTxWxQ7aSoYHkGhWOSelJyoI6+vNN3AjHSgCZGB5Pyk+lOLBScnrzxUWR5eD3puCOvagBSCOenr7U/5nA44H60nODk5HahHBYZwMd6AHIVYgHOaY5w2M5HpSn94emM0eWMAnqOpoAQg7gAeAM4p6HcMnr25pMcDBwO+e9ISVyP50AKVKj1GeakTAbI5Hoai2k4Gcj61agVSvJx70AKm4kEHA5IzTUAyQeT6VLHHu43AY6U1lLtkc4HXFO1gIpEPOABnrUaNtfcB061YmYlQMYIHWq24c8HikK5dV98JwAMdhVR48g4wTmkjmcZ2YwBgjpT2w4DA846D+VAyIHbwBg/zqMA7zk9KlYgKeuccio1GOSe3egA6DIP0oAyCcCkyCeeB7UoUsMZGKAGNxwOlLnJ4HFDAgkcUgxn0oAON3pS5yRnAFA4B9e1GAMZNAApIyc8GlVsk8c0jAA+gpFbaeOaAHMckE5zinrKVCgYx0zTATknqfTNKqA4zx+FAFmPBPHc9MU5mJYdAMY6VAJfLOVIx6VOCGXIIz35pDuNYAYJYcDHSkC5XcDj2xik2puB5/HtSgDcdp4PBNMQ8uWjxjj2pI0P8AD16AGnKCpIGCPr1FDHeAFOCD3GM0rAJ/q05Bc/WmNuJBAxk8DPWn7x8wJHFN3EY9fWmAAvHgrgnpQy7mIc4yeSDQXOT2x1wKd9/A9snNA7keUiO08j0FI0hIzjj3qQRgbt3XHFQojEEkcDnNK4hxyuCQAoFJkFiwyd3YDpS9AAOcHrT0VNhYnoOg70wGlGKgk5FFupUncQQehJ6U1m+UkjAJ6VIh3KQMA4/KkAwjax2ZOaDulQKeSB6UMxUEdT0JxSoDGwPcigY1AVkyRnA7808KCS/QZ4xTS4HJHB60qERgoR3zTEKznj5cnHAqN1aTGQMDpUwO1jjJ44OOlNB3kk8AcYx1pAQBckDOPx6U3GXAI4qWRQOgy3tSKTtwcD0zTAlZ1RSV5wOhpgVmOW4yMYJoVARg4J96azb+CcAd6AGLlWyPXNA+diCwGTnNNOR05GetPYAADg56e1ACKeDzjnt3pAQzHjgngGlHzOR+dGNpB647E0AKcZIAAx1zTckHgcngUjE8k9aAMYJOKAHHB6jnFIrEn39acuSxxgk9zSBdr9foaBXDAHBJP40ByDhTz60YBAGRknmjbjIH50DFjbbx1OccipMhwMnvUaqeppyY65+goAV4jE2AQM+lI2CgPIxUrSDbnBwD90DrTSoYLgEAjpQBFgDOSCD3pyqRwDnuOe1NYAZzSquVznkdDQA8MGfHQdjmpNoJCk5HrjrUAIIz0INSNjIIOePWgBzny1ODz05GeKgZvlxnI9ak3F1yOo5PHWmgg/MQAc9DQA3BI3cgDoacz/JghTg8U4ptUkEn0FRsACM4FAAGLLgDr1FPAKjpzQhCnGck8ClJOQDketACqcEZAx/KkZiZMkgCl2Z4POT1pu8MQBgkUAKB8+D364pzDy84J57elNKGM5B+p9KACW65z3oBMFBbOOT6ZpSymPaMZz0HehySwIx+FNwCwwCPrQA4o6gjjPoaVW2pxzx0NRrKVOSSSD2pc7icnqc0AMYMQcnjrinomEGck0oxtJyc9uKXaQOeO/WgBHBZhjgAcDPWnKASDkHHOM00DknGD3BpqnHUYJHWgBxLNggZ54pSWDcjJPcUsGMkkEn3qV4t3fGB3oERrhz703G8YIyR0NAcqwABznginqGViSevrQMETbGSc57471GkgDYwR7mp+UB5B9RTGXcMgY46Z6UCGqCecAj3poypGRyTnjtT1YL8ueCO9IF5J5we1AWFjyWPPy5pDId3Az7elDDZgjAXHTPWpG5Xj5T1BoGMzwO5xz7UB2IBJwAcU5ECkFu/UgUY3EkAgZ7CgBrE8lmB54HqKGAUbhjPTFOeMAA4AB5yaEjB4BPI4zQIag3Zw2PY04Ek4IJI9BSPEIhjuaEDnBJ49qBDnAIGUAJPaoWAVh3qyCJABkHBzmomUFwCOOuRQA352B5BJP6Uu8qNuOnGRSYYEY5HUU6NArZJOD27UDsIV3sSx6dOaGA3FgB7UMQzDgkUowDycg89KAFWYDcSMECk+VhhR9Kc+wrkDgHnNMLAIQgOTQKyIzneCOST0pSDuOep4FIyNwBwR1FGGVsN8x70DsKFzwDnnFIAAcEZP1oUFGJ6HHegNuGCOQKBjnO5MAgjpimpgZXjJPUnrSkqqDjBz1NO4YkEDP0oAuQMfs7DqAAAKVm2xcMdxHOf5YqOzkcKUA4xxTpFG0hhhvai4iupHXAzTZBvOQcHHanBGzk4PtSNGRznigCuykAqR83WnRAZ5yPcUrR5wMYHXmjGzgHJPr2oGKybu/AOeO9G9eMjjPpTctwO/tSAFlwaBCsQSRngn0oAwcDkd8UiKMcHP1o+6wAJz1oGIxOCB39aaG7Dp7U88gnPWk2AoCBkigBqgZOTgeppcfMDninNyBzg0fKMHqaAFZTgk9/SmZHAx1NLkngkD8acMEd8jsBQA4R5fb09PalUbMgcgHAFJGhIznocgGpsqpBHOeTjsaAI1VpCxOabnY3QH196kLkNkcj+dNZcgHHJ60ARc5OScY704ZXOOCTg80FTvAwCPrSsSqnA+vvQArL8voaRMMwGSMigMGUdPoRS7c9sEjsKAHo21uSDjinEhgCcf4VBtwBkkjHXNPSMlQW6duaBXADfIRg/WlbhgMHkU9cISAe3AozuTJByOeTQMgeLDErzz6VYjVBCxkHzZ4xUKEliTgYPSpo8zSdOM8mgBsduxOSCSexqbdyAVyAemOlS7eRjPHXmnhUVQSBk+lADDujKkAEZ5prIjFjyDj1qQKXGQeAORULqEYDHQ9R3pjRCyBWGTk9SAKWRTMSTwAMnBzT3UM3OQccUxmC5wcEj1qRBsOBkEZH5URzFcYODnIp0UnUtnHaoJsEnqDnINAF0znaS5ye4B60yOUZJIwGHftVIu6YBIx2ANTLNvXBGM0wJJpEAJADNnjAqISkkMRgZ6EU13WPO3IbPSmGQyAZ5PqaQFpZDK47Cl+0ryCc/jVTeQcg9uQaQgDnOPUVVxGhEwZDg4A5p9vOqs4IBDdyelUIpdvOCKkWRTICTgeopAaZIXgYIPegRBgSG5wMkDFUxKFbGTtxn609Zx5JCsQcdKAsX1EXl4LBiegzVmNLZl5cj0IP6VzgMmSpJPcnNWbORhxkkDrmiwWXY2HukUnksfboaT+0z5OAmzB4X+oqkQCVBIyOR70nl42k5BBycmlcrYuHVJX3OXOT69qqvqUpyAck989Ka+QeUIweMjrUHlhiS3BPUqcUXC/Qe95IzMQxJOAc0sd46AHeTgcZNRuqR85yMc4OaiZcjIyRnjIoWo7stNfyOuPMIGc4pF1GRQQGOM4PNUgM4BJB9aXZtJ560Cvcs/bpgxAkJHQDPGPSmm+lhX5SVBOAaqxOUbaejfpSSMA+O2c4zQBe/tCUqQWzxgmoZtZnyACMqeh6VXJDlgDt7kDvVUAnk8+1AjYXXGZCWxnHIAxTk1tky2xST0rGUEHkYH1pSoHIyfSmBup4jLZUpnP6irseuLGMmBWcjB3Hgj8K5eIcA1cjyq5J5pWTFZG+urwsZFdFKMBwAMj8fSrVnqNtKFAiVSvBGTtb0PqK5N2JzgkFhzkVf0yIk8ZJPrScU9janHnfLFHTiK1eMhiW75OBk9x9KkisYHgDpuAYHIYYBH171jtGdoQs24HOM9aniklEYQOQDyF6YNSk4rVnU8DU6LUvNYxsWQOoKYbJHbv8A4Us+mW4QgSrsIwAo6Z/rWTJcSxFh1OKoSanOpwzAY/u96u90c1ShKk7T0L17ZohOwkjoCKalspx8w46n1rIbU5ncAFgAeMU1btwGOSSPegwcV0NUKUk68Z+lMeN5XwCGyR3zislr2STOXYKOgzUlrcySkbCcZ5pijFt2TNZrL5iNxx2GMYqAwu8m1dx55J5xWja2pZizFiMZx61PHYyxbijEZ6j1B6CjSx6sMqxM480Y3Mb7LKoDHgE8H1qVoS67iWOPTvWmlpNIdjEbT3x1NTPo/lgISSTU8yBZRi5K/IY4hfeATzjgZ6CkZcsMKfmP5CtY6ZJA+Wj8wD5ivU4701bF7gCRUBAJ+XOMVSs9mZSyzFQdvZsyJYQn3Twe4FIY95IzkDtnNahtXXh4cEZ5B6U0bSiZHzgHPygDHr7mh6amE8JWp/FBr5GfGhyThsDkECl8zcRnjPQelXhJtG8DJwPmxnPpVN3QHeSu4nn/AApXMHCcd0NKDzAQgyRzkUrAZzj7vTA5NOWeJmySQMdO9NM0cZA3Ahh17ii7Fr1GhUzkBl4OSe5oOSRyB7dKnWWB1wCN3aldIlUNvySSAPQ/0qrC1K5JEmEHA5OTnn0oAZXyPlJ68ZzUyrE6Ehwp9GPWkKiQjPA7nPJFTa5Gox0V1/28/e9vSmIhDYYAEngk8VbS3iVeSdvviozGk7cHKKc/T2quWyvYpLsN+UjJ4/GmzRnBKcnIwBVgxKQAAFbsalGnOkRYNkA8k8ZoKszPcEYBII6Uu0oBzwe9aBsRsVN+5SdxJGCM/wA6iNi5IVRlQc5NInZ2ZRYsecc98CnRybgexx0FaDWRSHKgDPBwe9Q/2U4Acj5SeDmqt5hoQlR5fIyW5yTTGww2jtyfep7iJlG0YOeBg/rSC1JAJHJ6kcYqetiWyHbtBAPJGQcdaFYrjeCcdKnW3YrkgAdiD1oeylZCwxgd27UaXFZ9CuFMhJXJ56GrCM0nyggZIycUvltGhBAckjgDPFPELRqpKg8cDuKFbuVF66siuMx7tqAFsc+lRu4IK4ABH8NTSCSbqhTHA5zmiOxeQhwpyBxuOAam4nJS0IChVMgZYngU8gKDuIyfX0qc2ciAseUHIPXj+tRNCdwcj+HGDVKXQhO2xHsywxwezetPRinBGAeSfShyAQYjh+MnFOOFBLHv0p2uVpuRyqRgqepORT+WByew7VHIApbYRyM47k05yBGMAMenPWkF2C7SwwwBIwAabgrIyEgA9BTthWMcYBOTnt9Key5UEpnPtigpNvdB5QIODzjv0qOXKtwSQT39PSpQDkAZ2kZFMmUuQAT0yCOlF32GI8RRM5xnpTfKdlAPHOQAae+dg4IIHHt705FMsK4A830Bzz60E3sMhIHYg5+8TTHU7yAMknpSiN+UYlCrZII7+lPClJADyCCeaNR3bGSP8oBA/nSRSBs4AYg8AjFPlCpHkjJIyMDoaSAKpO0ADGcAd+9GwNeYrEBwAcGkMm4jCjPY4xThGCdxAH0FMkwpXaAehxmgFoJ1G3IBzwPWgrnBzgDtintH8wYMVYcjAphIJOWP0xSsO67jJMuwJIHQcDtU4bcAdwyeMGoRhpQBzjnJP6VMYV2pk88t+PpRYpMarExHdkqP4SKQsVUEdD0zTlQgN6KOQOtMXMu04IA7elINugh+dhu49KTcGBBIyWwPf3pJ1cEjHJ6E9xUa7o1IODx9cUEJt7ClNrE5BOenrTZA8TcnqM8CjDDawwQTyeuaWVzgbVJ9Qe1UkHvbjyx24JBz2z1prDgfJwe5PSlOeADz7UK4IKk4+venqVfQhwWfPJOc4A60j7yxUED146e1Sh/KcMDkeoqVlBfJGMjtSegr6kKSOEwOSP0oWQu+COQefamAO0jADA6Zp42CTKHL96Q/UejNk54PXp1qRCEAPUnuTTfNyRxk4xj1qOceWw3KAOuadraiJmBckMMgE9ajG6E8Y56dzikBDgEPnIzxQ37vnIJxxQJXZKXKtjJ2Yzk+vcYpoYPGHBJBHB9aVVLKWJBOeBjoKbGQhwQMA8d+abVgZLuUqox+BNGGbIC4PfNIItzcnAz1JxUh5c54GOo71IXGkBo8BtoHb1NRAcHuc+vSnbQOU4GcHIzTSTGSQMgnqtGoJ2FleQbQACCM1FKrSMQGJJxxml3b2BUbRjp1/WpfLWJc9Sf1q9x3BUxgEDp+ZpNgLMSAPQf1p0chIcFOR93B61Gsme/OST7e1S7Amm9yRETaWQ5A4OTnmmsQhJyMk4zmmEcgKMPnJ56inkAONwBGc8HFJWHzDGIDfKM88g+lOXBcsBg424ppYGQAAA9cetKyPy2CAPTFMnm8hjOR8p/iPFNUDksenTJ6VI7o0QcDB6dKRY1kwCcE+tAJ3FQBnIyD3pRHuZnJIB4ANNEYiwQCAD2OM04Y6sD1pGi0FzgHnnPXHSmKQOxPvUiOGyQQSP4TTDIMEpw+emOKoQ1UVZCAd3uO9P8AJO/cCOnrzTQ+3BI78U6YnHyZUZzgUJLqJPuiJs53kEHOOKR2O8EcZxxUrPxhz26ioiEaTJBJ7c0vQd3siwXHl7iQMcc1AMl8scg9qlC7X+ZcEjoO9M3K0mEBOB1FBNmNkQHIBxz09DS7THEeevrUgVXxgkEckgdaYwEgGM47ZNTaxQqMRDyMgjgjqKYxVk44PY9DToSQm3HHYU19xY4yABnGKV5PoFx7kcOAOnOB1pC5AAAOO5NRRk+WeOSeh7VIgJxuwQOx70WC4xSDJwcMKfuKgeuMUrIocE9SOAKMMFwEK+w5q72FfsNwNxLdSeB6U3dmTIGQOvPansDnJOCPammNgeDkHrzS3FdjhtZsqGU44zTT6kn60/eFK8ZBHbmgRtIC2MD0NNLQAZc5JxggUEA5BxkDtTS43AEEc+nWnMfnIAwD046UaE3AKVXIPHYDvTBtOSRgZ5Bp7ADaAMDGSQabsBcFuQDjrSNFZjDhmwBjJxmjy+cKRluntQ/3jx07irFnbPcy7lBJHGAKL2FZdS3b2gijLA/exnjrj+lWUDZzg5xgn1/CnBXiADx5YDlWHepI5C7YcAkdvSoTvsaLyZBNCqIxdxgjPP6CqFtAZLuNMby7DK4zkZ5HHtWyoXJ5BB7d6TRrMtqyEDeAwzyMgE8kDvihJIzk2ldnrukRiKzUsWXCgBWBJGB05q7poa/1e0trZAxdwDkgEDPJ9OKqLK0ULxF3B2lMq3JGMA5P4VrfDi2X/hIGmcMEtLcMrEY3OW5IPqAPX8O9c2KqulQk4W2FRi5ySOvm05VV0mYPErEguvX39qiuZHu43MS70iUAlSOR0HXr9K0tTne96k+WwIIJ7f1qoLQqvyLsPGPcV+YualK0neR9VTXK+SS3Mq3094pg5OATzznH4VNc2jwYkMiSEjPyLjHtj/CtMWxuSQhJdeqgdPX9OaUWLOTGsYnAUsQDjgc5+lc1SU5SvJWKUIRb1MK4tVvV84MRKeGBXGPaqjQRxyxrO4RmGUBzkH0Pb8a6T7MFnwU2qRnOf0qpe6eJ3Z1OCB97GcVCfIu6Ccor4WYdzbrbk7kZ42BUhTjGRxz9e1cT4j8PqkUkqBgZsBg3O4dMj2H9K9FZDNbbgC0YBYZHX1IFVXsBNAPkBjkHDd/yrto4yVF+4jkmpTTT2PnXWNDOnTMyYeFjgsqkAH0P1plldhGHO0cA4HSvWPEnhMx2MyOGETEsUA4BHQ57nnkV4/fWsmmXIibBOclh0xnjmvvcvxkcVG3VHkzpumzqbSQFXKN5kY4LMo4yK19I1U6ZcRHLGJiFO3k4J6++K5bTpgsJBOAwHTsc9avSOECkSDHXJPU9xjrXqtK1mEaltWj3HT2SeJCAXQgFXByGHrXOfEDwmuv2sW1hFNHuYNgjcDyR+OKxvh/4oeGVtOmfZGW3QtKc4XHTP14rvbuE3LK65JA5AJIP4V4mIjye9Ba+h3SqQnDdo+c7yza1mdJEZSD9x+tUrizEkTE5yOhHOfavTfiB4WaST7fEh3qMSAnqv/1uK86UMikjJ5OBjrXq4er7WKdrM85tX1OfKnbhs7gemMYppPBJJ681f1SIxujbSSwzxzWcV6uOvoK60Zkqrt4J+U9RTo15yOnuaYuGA6gjr7U5BtJBOSe9AxrkK/GffHepIyARz3pvBI9hwKIyVzkZGcjFAEzujEE4yBwCKMqi7lOfQU1ijJkjPuKVZEZBhcelKxdx0eHjJIxxwMU0BZFIxjPX2p2VIBBOB2IxzSxoMcgj1AOKdraglcjWIDA6gdqChMoGRn0qQSqr4PGKYr7jlMEexpp6BZJWJGUg78jA64FIzBjnJyR06UBg5yAQAeeKc4wMYznripvrYOVsRsLHyOM0obB55Oe4qXlYxgAjGOe1RlQUyeo9aG0W48o2baFJAHJ6VHsJQgA47ECnrCGQkkke3YfTvT/K8pd6ZJI6E9aSaRkm27FeQMqgEDA5J9aarBCDGTkcnAqU7+hx+NEcYYZHXBzk1Q2rG3pOukFInySeozXY2GotwMjJwRu6GvLy3kuGUYOOdorodD1n90kbAZU9TyfzrmlT1vE7KVd2UWelxzh2XnJHJK8ZrRSfLIiOWJGcBcAD0z3PWuQ0/UPN6EDB9ev4Vt2d6VkQkFMZDKcde30rmdKMb21v3PQ5lOzZ0EU5DCIn5T1OOhqSN1MhUHB4yM1nxz5YuSCD0AqaO5G7LjPHVawbUfdsdSklojRYFJiW27QMHPJP/wBanl87iDgMeQD/AEqgZlGCTgHuemanRDsJxkA4yO1R7KT1LlPmjYc8ojbGA/sSaiLCRiBwD/CT1pVjySckp796jYFjtUFcDkkU1Rlvcxac9ZEpJaMKMHPvgfrTEkSVCU4YE5OO3rUWfLxGTkgYJpG/cIAgAUnnnGM1q3OK5ZL7zdS5dEPLM7b9wI7AGnW4Cg4GBnBbHegy7VQIgH8J4phwMOCT14U/0rJx00iEq13zWLDtgjcc8cc9qZEqli6FTnsDULOGDcMmF+Unk/SmRMkgDYV+6tnse9Z2ejmiY1ovaJZkYbMY2tyDg01FY/K5BUAEEGmyDK/IOB1BOeP61GSRtIO4MPyPpQ5JOyehpKStzNj3i2kEDI69e9PXy2UgDjrmhpAIhwM454pkZ3qMhfLYEdec9qLLexypQmr2IZGHlnCnaOw4z70wlGT5V5YZJb1px2RSkkksRtIOQMj27UyUFSctlRyAOg9/xrRycFewovWyK91CrW5Tduc9RgEY+tUBFtjJGM9Dn0HatAQjywwYj/YI9e+e9VXh2MGKMVK8MSBk1vduKkvyHKF002zHuIWkeQxjJAwAOT64NYmpQh3BQbBkAjoff9a6WWKSWNjyAp2krxz17VkXdrukycYUfdIzk/4VcJ8pxOMYrbQ5m8tEeNwVyTnk9jXL3NuYZDtycV2l5EVjK8AZ644yax5tOHl4fBJP8J5Hsa7oyb3OGaUn7pg29sJSN3c8+xrf02BoCNpBUcgHvinx6akaqemecgZ+pq2kSKiBixYjK4GQf8KJNNWZnGDRa3ARjC5LDJI7imBIiQcbW796YCYztAyDwMUeWRIAeDjJYngH0+tc8E72NLcztchFnGrNzyT61GLfaxJYg47cg1blk8sAAgk9eOtVg5AwBgD0rovykyXJ1GzKoIHGTzk85pjBE6LzjlvUUTSq7AAknsRUBJPDMMgcDv8AhSTDVq9xJXQL8x2/QVGqtFu5JyM06SNDjfzgZwTUQLSAc4X1B6Cn6EtWE3hzknnrk1DJKGL4wRjqPWh8ckYAB71AWGDt555qlfqZtkqDZGWwAGI6VMsbAAdyAeKiRyMADjuD3qy2EjDkEknGOnFDuRfWwIM5Vmw2elRhSpyGOVHGDS7DKA4GMjpnNRTqVIGcDGT9aa1DQi2lmYYXBPetCBW8s5GSB/FxWeqZYEFge4q6soTqd+4dQOhqZGcrEvmCTB3fKDgn+lWInVl4DEj0qqp35KqQT14wM+tSBCoIZgQa53uSkTi4CqQ4/IVRupgqgBvmyc5PUelMu7o7sA/d7nvVBphMRgAn0rSEb6tGnKkT24YzFnJKA8gelM1G0JiD4ycZyP5U6KNgRyecfKKuTfJbtgliemegFaN2egPyOc5xzj06U1iSR2xT5ASSegzxTew71qUHTHv60u3qB+tNJJPTpTweOAQaAAbumQTnvSNwM5OT2p+d2AeOOaacA8HIPf0oAFAIwTgU5UQgHPTmmvjAA5AFKmCOeBnqKAEyAx28DNOUgnGMnt70hUcgHHNKuUIOMgfrQAMGQ4AGO1OQBgQflOOMUhYkgBR/hSMj5JJAFACqMjAGTUyoFkwTx1yKbE5BAK5PbFWNgEYJxgjPNAhz/vFwB06EVGjnIBGDjrThyPlOM010CkEk7iO3agLCykPGRgH3qsYwByfwqRRswVJZQepp05HXIPbFAyoy84HQ1KgC8kjHQ1GVGQB0HNBIbGQevFAAzANgDn3oKBsn0/WnHnJ4JA4pgBC56DPWgBmTjNICfwNODHgY/GlKDbk/j7UAR85BPNPKYGTxQoDADjI70mc9TigBcZAA6d6aTlsdqc2FwASeOaQHOBwSaAA46d6QAj6UpU8A/nThkA96AGsQB3yacW+XA79aaecE9KCehoAcq55yAcU/JLAjkDimHAHHFBzjIPHegCypDxnkE5wMCmhQN3UY681BE5U8cjOasxFJd4LYOM59aAGbguOpPqaUvwcc5/SnKF464HUmmtGpO7t70rAPCF0GQuRScDODk9xilQ8YHQdAOKUAZ5PzY4ouA0MAhBzkc+uaRT6kEHkCmYYjJ5YU50JxzyDTAfvQgDBODSM4Y7MYHYYxmo3BZTxgZ5x3pUzGuTyfU0gHGN1JA5BPftSFhgDjIoJP3ySR2GKiAy49D2pgOLFeecE4zTjGy8qck/pSuuRgdMUID5R25L9fpQAMrJ945OcjHem7juGQCM9fSlEm8BeS3fNSG324JIJP6UAMVdxHGeeOKfJhHAIxnqfQ0pIUgA4X/Z9abIxc9OnU0DHoAq5Bye9M53ZYb8HPFNhJJwikkjpUkeSdo4PfIpWEIrh2JICkdMDpUTku2Mg46Z4xUkh2jaoyx6mm+UTGDnJI5JoWo7Ee3AHIP40m0qCOfrTwoxlDnjpimlvMOH5JHamIjOAMZJP9aXac5wSKc+Mk4HTnIpyAs64ODj6CgCIjHbBzSgkHIwcUE7mJ4Hamg8gUAOYZAbPXsKDgnA7dqEYggYyM569KGbcxK9M0AAQLnNJu6kE5FLndyRjPf1pNuDgjGaAEJye/405SByefamnrgH8aG6AjtQA8/MPQe1Ko64Pze1MzkAdfpSnIXg4I9DQIUO0ZJPY9DVmSctGBgAEemeaq4JIySSaVRhgME8dKAsBXJ7Y7+1IBjgHrVtGPl7SOSccDrUO0qcjgg9KBjVjLZIOce/WlKgYGcDPaoyxVgc8fzoUjqcnHvQBKcR8DucdaaOJOnzduaCw4HJpwkXIJGCuenf3oAWTDNgnB9jUbr7gkjpSsu4Bs4yKaV2hSOQelACggKCeo6YphOSck8ilySMHj1zTl4XBPHpigB+7agBOR2pqHZnAAx271GoOSADUoYkDJGfpQAhlIboAMc0Ow/hOcn8qcEBIP3sdqGUgEAYB5wKAGRMAxGOvcU8AnK5yR3pmSpBxjj1pyuDxgdevpQAigLITj9OlPTGeQTSKRuzknJOOKcSFTHfoMGgBJNqgDqSepHSkbecEdCe1PSPCnJweoNMkcg9MDtigBZIirgseD1709wBwo7dcUxtzKCck9aA4CnOT+NAhVJUccc0O7L1OPSmE5UEcc84pTyMHJJ9aAE+ZyMjI4wM9KlyG5OS3cVHgjBJGc0bipBB4z3HWgCSQoM4LD0FCqcnJIIPftTWBZhgdaeQfXn19aA1EfhyccY5ojlHIPPGB7U3BXkkHPb0p7EfdCjPc56UAR7GYknp2p4YqOenamFXA5bAB7UbhkjB9gKBkrSBxgnBHBGKimJVgUZiPTpSSBhgg4Henja2CRgDofWgBSCY/4ic8n0oBO3JPNHmDHGefWnGQpgcE4wARQIhkYtJnkKBjJqTPy8E5I6GgZk3EgCkUkEDqRQFxQNiAg4PU8U8huMDII6+tLkMcn5R/WkZiGAJ69OKYxhJwcAAjPFGS8ZyeT1pzYOTk8DpTNrvgIAcdc0WAjXKvgEkY4FPK7cEkEdMUuw5wABjvmgL8vdiewpAIMmQLj5c9fSnBgD1JFJ5jjjA6c01EZ8DAGTwTQIV2CZbOT2IphYtjJYE09iEyDhjjBpYhkHjigCHGOO/rQgIyQTxUhf5iMe2aTecED5Vz0AoGNZgxyevYGjliTgk/ypcrkEDOOopd52jJwe1AFzT2KAknp0NEzMzZzxUNqHJABOM9TVi54IIAH9TSAiDGMnJGCcU7AIJC4B6Y9ahkJwAQMk5I9KlhuNvBBwB0pgNaEquSeO5xVVk+Y+mOKt535bG0E96T5ByCMnpQBVYNgY4PamN1wT361Yk3P6degqJVy5JHQ96AGc5OODSgkEg8mgHcSMdO9BJ9etACswzgDGeooBCA8kg0h7E4Ge2acAGIwec8mgBuwgbsHFBzjng0/BDgZyucUkinJwMgdTQBCMjPHNTKgdck49s0xkCjOefSlTIw2c8dKAJgzDAAGOlOlzIQuAuOSRxmmxkO3zDHfgVNkBMNyD7daAIiC/Q4I4GaVlPTI460ofEWBwc84oB3DvweSO9AEQXLZBwR70uD/ABNge1I4O4nGfpSKSmAx6jigCQKANvB6YINLu24wM+opkaM3AGT7CnKNoz1I70AK5wx4BHQA05MFTuyOepoSPcxwMkc/hSbiG9e/1oAUR7iGByM857U+VAVwORUYJAJwRk9AKkjUOOuCB+tAFYgxjOM56EirVi4UkEEMTSCL5skEgelPEflDKnn6UATyEhiDwfXFMyGJ5OOnFKzcAMckjselJlFGE47jFADlm2kggZxjp2prupBBH1zQWVQCRk/SmNIp3AA+gGKAWpHx6UkseclSPpTkJUgEc+nTFPIIkyADxyM9KAKy5HAGOeSO1I7EpycnGRU6HknGSOvtUZYbTkd+OKAIFPY469qU/ISQc8cgUxyVJA5B7UgY7TkEA980AGMkE8ZHehXIyB09aRsscY5ockYA5GKAF4HTr1oaQvgHn6UgzgnmhsYGDnvQA85IyMKMdBSxzbOCvI4NMEhIxgAdaQnjBHP0oAsRlWbnkeuaWXHVHIxiq8als9gBTkG5hznNAE6EdCcg9yachCMFU8k9Kg2+XIAec9avwxEsG2g8dKBMtIMrtwM9aUoWyd2SwC4zSZKDoS2cAYxSMcLx+OO9DZCEd5GUqTznjPaoSQGPIO7gg+tSoDyyjg/L0xUbgbjknKnmkrmhCQEzgZAOcAU4gsCCcY6D0pTH8u5SOT09Peo2Uk5Y/MPTvTsx2EZTgAngHtTWQs2OCPc0/JZDgYI9aD0AAOaQiBlIkBIxg8U0qBu5yadIWDcgYxx7U3qCx6n2ouA/ICZJBBHQ1WznJxg+hqycsoJHQdqrZLSEEAelFgDBOMDBPYU77ylScEdDTRkNk9Qe1S24LNz0HJ96YCxwlmGD05q9bJlird+MAVEmA+QCvHNX4Y2I3BQuOvFPQltEF5a+WUcIAOgGc1Z05sjqOuOtS31qXgAXIIHNU7OcQSYfGRwAamS7HdhJxjUTka2zymLg7jnAPpUh4GcnIGcgVHb3gnY4AJxyPWrPlngkYGMg5rHl5XqfXQ5JLmpPQiliBAfPPTBOeDVK4sllVgowewFXmwVOO/TFJHC4JIBx2INO7JnSjW92Sv8AmYFzYNC5PIyfTpVdojFnbyRXTTJ5ijeBkH1yKzpbDeWPryQKFO3xHiYjLZQ1poxyS64XHGKsWjFZEBAAJwSBTLizeCQAY2n0qNCwlByTg9610Z5HLKlO0kd1Zwq8Ifk47g9KuFgsBYKSoIUtjpXI2OuPb/KQSDxt6ZFWZtdcZAO3/ZY1k4Xdz7+jnWFjSitmvI6KN0D5PPOQKuhkkIJPPTGK4I65IZQUlIAOCB3rStPELwtyOP6VPI0dVHP8LOSjJWOldcZzwp9KIYhEjYUEnoR2qJLmK/jjzk4xhhzmryx/usnJAOBx0ok+VH0tOca8rw27lG73NCwBO4DAXHeqSxM5CbQP4Q2e9aVy4AY5BIxgDv71Uw20579PY1z7vRnHiaML6u5ALczTiEAbTkcDpjrVLVfDcqjzYlHl4AJHYnt+NbmmQhgTJkk8DBxW2kSeSNyqxPA56e9dC5raHPHKKePg1PboeUy2k1rKyuMDHOailGBhR+Oa9LvtCguYTkYYkYIGfrXH6z4fe2yUQ7M4BFKNTufF5jw/XwV5Q96JgoNrbD8rDkH0qTzSqFTkN7DrQ0LRvkqSp4NKh42gEEetdCdz5e1nZkalyfvHGORVu1Rp5Uj3fe7jmqwcg8dR1qza3otZkcpxnk0Pbc1o8imubY7SDRIWswXBJIC4xkZ9falGgRk5xgYxmnWPiG3uoER2HQAAHGR7+tXY7hVBVW3Dk9M/SsXGpFXvofq+Ew+AxME4qL+4xb3RlWTC8Op656j6URaY6/JuKYXJ3evYVoTToTlmwTwakt5Yg3OGX681mpSva5qsowb0cUc7ewXEDJy7FhwzY5/LtVQ381qSGHJGCa3b8GaUFQEy2ce1ZeqWZubkKgwijBwM5NaRmluz4rMctpUuepDS3QoNqrkgoAD35obVJdoA3EAcDtV6DwrJKwAOeMlcZq7aeE3LBTjJOBkj+fam6sEfMRouWhk2UrXk6owG4nGcVujRZ5QGQnY2Vzx+VbOj+F4YJkleM7gOhyB9D69K6mz05EBXAwx/iwK55V3H4T0aWHp8jUo3bPPpPD97EojCGUADJj7E0q6dew5RrOUHGQApycda9RtrHAO1AASRwOlXINPDxCJsmJegJJwT/jWMsVJLoyVgtdXY8iOk3u4lraQ8A7CgBB96ZJpl05A+zyhDwSsZP4HFe2LpsSRE7QSMYz3pjW7ZAjATHUjitFVmldpE/wBnSc+WLWp4zNZXFvGN9pJnjKlTz+HWrVjYXoHmwaYoJPCzKQMjocV7BHbRxOMA7jnLKf0/rR/ZyrIGXbjPQgnj0+tYyxbj8Ku/UiOXPmcZSSseO3en600peTTgARuIhGFz7egqk1lLGpkuLV40GCxYcfmK90e0Rn3bcDA4PPHpUjWULRuAi/OPmxVPFtdjRZZN7SR88mxKSsdjICQFLgqCD0wTT3tIg4Ox9xGC2CQa9zbTIGYkxgqeDtAOf/rUv9hWkwBMCA5OCBgkURxreiic8suq3srHhLWyc4PzAkFVGTgU0Wa4ABAJGeO1e7SaLYPvVIImfqSVB6/Wqh8N2ZUoYI8Y5AUdcVp9bit1YpZbW62XzPFzAqxqu9UPJXdzkU3yHQZ3kg8HHcele1w+G9OCCI2EW4jBcqcn/wCvTrjwhZtOxa1iRcglByB7c5x9BQsdBOyQpZfWWzX3ni4sxnMjhAB0boRSfZYITzKNjHIya9lbwpp5JCW0akjbnYM49M+lRzeDLIp8lsqqflLMuaTx3N9lnPLAVkt1955H/ZCO2BKuxjtDEgc+57CobjT1sicyoxBxuTgH6V67H4R02MECxiQZyCB7c0R+D9MaPLWyMobksvU9hR9dg90zSnltaaPFpLdQ2ScnOAc8GopXHIQAlTwPSvZ5PBGlykH7OEZehA4xUR8CacQ4EIUE5xjNT9dp3tZlLLq97W/E8Y84FyWPHCntg0qkCQnJHHBB6GvYH+H+mSNhIIwTyQQRn8qQ/DfS2K4tVjKr8xWQkOfX24qljqctEmSsFiG/hueOyMRkElSeuO9AnDZOOAMYr1qf4a6WUXCHgbQCSfzJ/nUKfC2wdDJtbaMAhSRhj0Bq1iqZLwVZOzieVeYDznHHU9qcrxzRkAgnGOa9Pm+FVkfLdZH6kMCM4HakX4TW2QRMSCe+AfyFaPF0tEQ8JWX2Ty5XSM4JwQOoH6U9peQB1x1zXos/wohRWKzyZVjvDYIx2IPH4ioY/hejnImZc9CecUfWqaMvYVE7WOBil3k9QT706GJo2Zvvgjqveu/PwsiVS4uZXIHK7cAn9TQfhvLFvEU6smB92MjJx7npU/Wqa3Zo8NWS1izz+RskA4A78VW3MScfdHQ4611138PNRIfZJHlc8twT7YrIn8N6pp8eZbN/L6bwpIB9CfWtIVqc/hZzyjKGjVjHIPXJBx0qQFnBY8EHtTZ4ZgwLIygdRjpQuSCQQe2M1srMWoB2V9w7jrikMZV8EcgZGDTiEY4HXBIGe9Q/vBIikA4JyR2qhat2H7gcgYHIxxVhnDAsSR/SqkSne+SPx/wqT5tozgg5yc0D8hquMEnOSe3f3pVTGWA5PrxRjgZABxwfSlQkkHdkAc470E2tsOAKEMTg57npUjt5i7WBznjFIV3Dggc9PX3pfkAAIJI6GgaTkMWMsc4PHFLLGhOVJZh0zS4Ktn5gwPQcYoZi2T93nqRU6IocueCDjPGPSoWxG/OQc8k/zFTDKZByCOoxTjCXC7lz6+9Alo7ig4QMTkknpzil8t5FBAOfWpIbNxnIJ2jcfaroCRqrPlSTjOOBSbsO99zM2mKTJXKn36UMC4JxkdgTWtLaiWMSIpZAQQ3qfQ+lNn05+AsRBJ4B7GiM092GhlJD2JwAOOOtNaM4ABPPQHvWk+nOdu4EDkc8cipbewRsjcSyHGDkEHHHNXe4KMnsjKVWyc8gmmkkMCAcYxWxDp6IxGVGDnacA+/FNeyAClBuyTwvt1qVYlryMzyQ6kkgEDj3pnOQpwcdmrSnsfKlDt8iE5C4zgYprWsTqY2dQxIIPcGldAZ7KVjAJwOwHamsdxwEY4PrjNbL6Es8RMUoYjBI3Dp7epqEaU4AIOEPGO4PoafMn1Jc4p2sZhA5AG2meSuPlJJBzmtVtLeJiWzgnoe1VGsXSQkA4PUUuZdxKV9hhUEAEYPsKjffgDHGeeKlFtIzdCOcYI6VJh0BAQEgc45qrmq8yvsLqRGxC9D7UwwlCSuSPcVbW2eTlDj1GO9OFpOyEkBQDgeuaYaFRI88HAxyMGkLAsQQVbtjvVyKxlaIll+YHGR3qS30ma5ZCoUcHO44yfrS2JTM4qxAyMAHqTTNhZiOAOxHerz2MzblZAuDxznP40z7NsJAxhT64qbod7lCYE85O4dwelJb5UkAHPfPFaYsyThCCxHAqSHSJpGX5cAnAKjv159KfMhXuUpJBjJOGA4wKjcbwCGPUdq2pPDN4FyIj83II5BHrVeXS5oXCyoqODgrzxj1FNMPRmakjDjH04pyuJSQRzn+EYq6+mvKQflGD1LYIpjaaVUMrjk/eI6jvinbswu+hRcFWJ6DHGe9Ir85Y8E8VdXTDIeXUFuFOf8AOKbParDEFBDtj5sn7v8AjS1GV3BYHaFOMHOOeKcd/fJ3AdBU0dpJ5aOQMdjmp20+XaGBIBOT3o0YXsUXj+cgErjqabsKSZLHH51oR2DuuCny4zknrUbadOrFyMDufUU0iU7kBwASoG0Hk+lNDPyARgHqKtxWzhT8u/I6A9aHtT2XAPHJxzT0LUikRjJOCadGxfAI5xmnviFQCo474qBQMlxkN/dz2qbjHyABCVOD0B9DTAy88jIH604uhHzNgjvjOaYYmdugIxkZ707oSuiexsZNSmMcALt1K46/lXr3hXQNIg0zF5YO92igiaJ9u32IIOetcJ4e1m10yIb4wZiRkgY2+hB/pXW2HiqwMiGWWSKPPzFVzx/Wk1chwnPodFD4c0d4YmQSCQHDmVRxnt71Zm+EmmazcwJp2p2QnkOZBODCImA5BPPJ9cYqjZ6xYamyJb3Ecu0ZGARx9PWtH7FL5oeKKXahDFl+7z6msZuKVrpMn6u1/EbV/Mw7/wCCWqWwd7crcc5WO3kEmB9R3qnpnhOXSLj/AElcyqSoDAEg9wfcV1SX2o2g2rPLgqSBGCOB/OoItAvdUjjurYOIWO4kqRz3/Wud1Y0Y3nPQw9nLaTuRzWMrTbLZ1cbQysQTkkcjj8q7Xw5oj6ZGoP7yZxuIwRg9wf8AGk8L6GIJoHfEkrgqMkHGfXt+NdJEvmXZBYl1OzLkdB7+lfJ5pmMakXTot/5nu4bCuCVRrQmlSFygBZ8AZByuD9fSnxKsjOEQ4zgbumO3PSofIeGVnb/Uk9Sc8/SrHnq9thGLDOQAeme9fD3T+FnrqzWjKyKY3LgcnqfSmTK8gEy5OBwO31qzs3xGLcfnOCV4zj3qGCcLdJbFSuSFwx6Z9T0/GrhLW7DSOsSVERrTozy4OQRgD0xjk/lSvZtAUTBKldxYjqalK7rkbcIGOBz06c5qZIjPISjnKn7w7H60SSS01ZPNGej6GLeWoZggySRu9yB/Sqd+iXEQjACORgFlwB7+9dE7JCrM4JZvlGB1Hv7Vz9/BMs5lBZlBGCDwPf8Az6UoS9730OUYt2tdHJ3xlvRLaTygpHlQzKVDHvxzwTXlHjvQJLd32oAyEAqDkD2r2LVBJe+d5QKSZPzKMEgd/pjmuUvLRZdPnS5TzJGQ7ZVABB7H3r6zAVPZTUovRnFVgpe4eL21y8dwEdsBTXSWcnmI74Xao3E965/W7cWuqSxsdoUnJUAc/SmWWpvC2wuQmQcAA5r72Nmk0eZfldmdKrlShDY+YEYOOQc/0r2LwR4hTXtPJY/6TGSsik9QO4H0rxATtKowhXuWJ6Vt+GvEU2g6tazhlVPusWPVSeQR3Pv2qKkW4uzN4YnlXKezalYCdXEiCWNwVIbtn+ZrxDxzoh0TVVCuPs8hzHgEFT3B7flX0ZoNxbeIbJJbREeMDJfcMOfXB4xXJeO/Df8AalrPZzKXJBljKYGxuxB6AZHIr56nWWHnzq9nuazleNmeAXUKyR4bBYjIOe1YNxbPau4yCjc5xXSanp1xbXYtinluh5cHGT647VnX0Ba3Q/eZTyfUV9JCpzpNM5Lc3Uy/NVRtIwfX0pysAOnXpSPEGXJAyOx5pwjMnAwCOvFdBCuhhjAYkkg+hNC/Lkhs+oH86VoXR8k5BPQU9l8sggc9anQXK2LCBsPGeeMnpS7QVIDYOM8c8UrndjAyB1PSk+gVffPWp9CtrDtuMAnOOvfNJkoOADjocdqR2HlgjAbPIHOKQOykE85Hf0pLUE7DGJY5I68VKoXHQg47UE7QCpJPUelN346EgDqOlULTccGx0LDJp65GRgHHAz/OoVYy4IAGKkD71ALHj0HX2NBSaLCEspyefrUMrgKQcnJHANNVxkAhhStjOeoPUVNinYeSQvYADIFNyGkAII9G6YpPKlLhmGUJ556CrHBAAGSD1H+FOyIvcjZCpBfOT0Oab5R2kAAE+pzT2JlBAx1/SnAhVIzg+/NKyGrsrNEBlScHp0qIb4Wyhxg4ODVlgd+0kDJ+8aa8ZUbThiRnIq9BPc2NJ1IqiAkFs9TXW2V/lRvBBIBGT1rzRXaBsnPPGBW5o2pBWOXIKrwM/nXPOn1OinVaZ6Ja3ZckEjHBHsa0PtGc4J2joSOtcnp98sgBGQPc5rWttQDOQYmA6BlPX3x1rglTV7nqwq6NnSWs5eJlDD/gVWIJSwPzZUDH196xYpc4ZScdzVlL0qqhCQF4I/XNQ4K+r/Mv2jasrf5mgJF8rIJAJPbuKRZjGm3AYHkEHJqksmY+oCAkn3zVm3iDqXiYvlQzFuy9OnpWUeam/Ihc1rp2aGzSuxQDr1POM+9PkdVUHJ3cZwOtRxyDBDEM3QMowKQP95SASe+M1rrPU61Npe8SyTYUcjDe9LHMEfAOT93bjoagGJJVDKSOoFSnAVghIPQE84oXMtg9qrCySbMlhkHg55p5EboHKlSD0PfPQVGSPLAO4AHuepxTVmYLkBgpHQgj9KJNpaq5l7Tm029CwBtUYIzjq3NR+WTMQ5VAwyVQ/lyKiW4BYoU3Ljkk9KIiplzGxyBg5GMVk7pq5M2oWUmLO5DKQ4A9znJ7VKZgoIB24GCMY59arSzFAwAyOh3CkNyuFJIBAxjHWt4yv9nQalCWu1idT+745U8Hvn8aRwshHIABAJz0P+JqNJioTBUH0ByCKEUnGDgE5Iz61UZRXUmdSm/hvcjvUKcDKluQc1TkUJgAsQTyrNkE/wBBWhdsNi5O4qfWqskauoIDDIwVJH51q07LlHLm+0U7kMsRC4UnvjNZ00W2IF+T6g960pFUgkYkyOvpVT5cEFTvyM5PT8Kzbb+JGTinszBuEBV3IYnBwMd6xbmKSQZBKYx1Gfwrqr0DIAAIB5BNZN1FkKSoDMDwMnH1rqhBpbmE4xgtzMjkLqFxgY6E9KVv3alkfBAyBjFNmQmT5ApIHUnFPiTKF8k4GDkdPardjjtd7jSZI3BXB3cn2NPUDYxPUnJHvTZATgLkEcmoGnkjkAIBDEk4HFQkk/dC3mTPy+QMED7pqKUurjB3KRkgDpTl+/nseeaRpFBKgAEnrnp+Nac9t0FtLkD7c5GFZT696bKq5AJ2nHb1oEbvHluuev8AWo5HZQARu5+8KSkmZt26Ecg+XPfp1qIk7CAAAPfGalMgRtw3AEYz6VXOWOQevTv+taR1M7X1RCzGMkEDae2ah4GehI6Z9akmUPgZGe+ahKlSF4bPUjtWhmWoRuHIxz64FTo+U2AglT1Pf2qrCSqgHucAGpUba5JyB61LsSSykxQgjkjOBVZ2JT5xyR2q5LIs6DBwOlUDyxB5XPWncodCN8hOdo4APqKuxABlUKXIOQR296p265HPQnhc9RVpSiqFzg5GCD19qmRFrlkOjAg8jnjPSq91N5bAdsdAOlMkIjjJDZyeOMZzVJpy42kHAyOayjASVhs8hdnQdGOM57U+3hP3CFIA4IFRxpuYDBx71aj3MpCjoeAD6V0PRFXJIyASBn5aju5dm4Z3egPFSK4KgsQDwMAfrVTU2JbGBxgZU1K1dxJ3KBUyOADio9pUkjr/ADqWM/Mp5INJLy+Mc1oURbjn2PWlydvYDPSl2gNzTc88AEA8CgBynIPqDQQecHHOKaGVuD60pYnr09KAJFTepzwR700Lt5I49KTnAwRz1Oadn5uRgYoAjY5JJ4Gae4yBtA/CnEBUJIBb0IqNQSOR70ASRqVYgnOaQnGcnPPC01eSTgk1IFJIJBGOaAHKOScjg8e1SNMcDcevYCmocE5wBSFSTgAEE8Y4oJJlyBkdCP1pPmIBHPqOtTW9tLtGSAMnjrWymlo0SEqcEDGAcH3yP61EpxjuzN1IrqYRtpJFXGNv8qmWxZ3CHnnGPQ11en6QHjD8Ak4Iz0qR9K8p8uvyk7gwGM9qx9vG9kc0sQ07HHNo0pYjYQT6CoLuzNmxQ8kcdK9AFsNoQKCPvdT+dYetWB8vIAyueQMU/bK9ioVnJ2ZyGCAM8EmnkgEgngDriklJEmGHSnOu5cjnP410HaRhSFzwfcU3JyTnin7yEIx9AajySff2oAcAAcg5PpTSCSSODSkd+3rQvzHOfxoABkZB60e/SiSQtxjp3ppyx5PNAASSeSTS9jQV24PWk2kck8+lAACe54pWwSMDjNAXccUpHGPTv60AIDnryO9LkAHB/D0pvOMCgg9cc0AOIHP60IcMTnHrSZO0k0DB780AWVkHPoeoxSAIFJHIzgDNQA4xxT48bTkck8E0ASGUMyjkH2p4JVsEAAjoKhRuSMAdqkdBgMScHuKAEYEsAD1554odmCnHc8gjvTWOdpAzz3p5YuOTjB496AEDMBtyCT1AoGVUk84Pc0w8kkgg9uelICcbWIAPrQAF3bkHjHAz0p+SFz09fejaOcDJPqaFOSQVGCe9ABkH7hzx3pQwyVGQe/1owI3IGc9h60hk74Oe9ACuwRVIyBnBApVY7gQR9M0wg4GcHHvSFgGz0yMZoAlOHYkYyTk47UqNksCTyeSKaqlFyOM0xSQSxGAcfhQO49JTHKQCc464pUchmYkjnGBS4PXCnjOc1GWc5JI69u1AWJTHkELnIPHFIhcZUjBJpQdmCDnPOKGk3HkcEd/WgCNoyhJGcdyOaiK5y4OasGAbTsbBHUZqLDPyOQKBH//Z"/>
  <p:tag name="MMPROD_10115PHOTO" val="/9j/4AAQSkZJRgABAQAAAQABAAD/2wBDAAMCAgMCAgMDAwMEAwMEBQgFBQQEBQoHBwYIDAoMDAsKCwsNDhIQDQ4RDgsLEBYQERMUFRUVDA8XGBYUGBIUFRT/2wBDAQMEBAUEBQkFBQkUDQsNFBQUFBQUFBQUFBQUFBQUFBQUFBQUFBQUFBQUFBQUFBQUFBQUFBQUFBQUFBQUFBQUFBT/wAARCAFsAd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5dVfmp2ypFo21/UB/P3MR7KctO205UpibQ3bTtnzVJt+WnKlUZ3I9lGypdhp22qJ5kM205V31Iq05UqiHJEarTlWpFipyp8tUieYj20/bT9lOVKoz5iLbT1WpdtG2gnmREq07bUirTtlOxHMRqlO2VJtpypVEORHso2VNsp2ynYnmIdtP20/ZTttULmuRqtO2VLtpdlMhyI1Sn7aeq07bTIcmRbaXZUm2jbQLmI9lGyp9tG2gVyDZTtlS7aXZQLm7EOyjZU2yjZQHMQ7KdtqTZTlWgTkQ7aNtWNtG2gnmGLSbKn20mz5amxPMiDbS7KnWOjy8dazDmK+2jbVjbTNtA1Ii20+OLdU0dvuatOy05o/mdaxnJRRtTi6j0Io7PdD81Qrpe/7v3WrolsF2/d2tUf2fyvl21wKtZux7Dw6suYwf7LWL5Wbc1WrPSf3isy1rWenNdSfdb/erorfQV3Lt+7WFbE8is3qdOHwXtHzWOQmsFib/AGqqfZZmm+VWb/drvLjwu08it/CtOt9JW1Xbt+b/AHa5Prkbd2eg8vk5dkcna2rfxx7a0YbP5t1at1ZtbtuVfvVc0uyV5NrKtc9Svdcx20sPyvkOdXSZJ7htkbVak8JSS/e+X/drvrPS1iXcq1e+wL95lrzpZlKL0PUjlkJL3zz+10FrWFY1h4Wiu4ks495orF4xt3ZssDFKyPklVo2VZ8r5qGX0r72x8BzlbZTttTeVT9v0osDkQ7aXZU6pS+VVcpnzEe2n7af5VSeVTI5ytUuypFSnLFVEORHtp2xqmWL5qftqiOYg2U7ZUu2n7KpIjmIdtP20/ZTttVYhyuR7KNlT7aNtCJuRbKdtqRVpyxVQcyI1SnKv/fNSbaftpmfMQbKdsqbZTtlMjnIdtP20/wAqpY4GlkWNF3M38K0m7E3vogs7Ca+uFt4Y98jfdWukm+GmrQWP2hl3f3V216V8KPhm1nGmpX8f76Rf3af3Vr1+PRFa32qv7ta/P8x4mWHr+zoWaW5+l5Zwt7fD+0xV1J7Lt2ufGEkEkTMrq0TL95WWmbK+jvHXwrXxHHJ9ghWKZf8AlrJ92vHL74b+IbC8a3k02Z3Vtu6P5lavo8DnOFxtPm5lF9U2j5bMsixeBqWUXKPRpM5bbRtrf1vwlqHhyO3a9h8pZlrI2V7VOpCrHmg7o+erU54eXJUVn2ZFtpm2rCpTvKrQw5iDbRtqfyqPKoFzldUp2ypvKp3lUC5yvso2VY2UbKBcxCq07bUnlU7ZSC6If4qtWqbm+7uqPZU0e5Pu1lJXRcJ8siqy/M1OhiVpPmqVl5o8v5d1G6J5rMntbDdJu3fLXSWtgqxqzL92sHTdySN81dRZyt5e1tteTieY+ky/2bV2iRYo2Vd1NWzV/wCGoZvm3KtNjeaL5W3bf71efyPdM9l1I3s0aljb/Z22rW9ap8q/LWLZyrL92uis1byVZq8nEtrc9rCJPRbEnlN5e2oY9Lml+aOOr0fzr81bmnrG+3bXkyrOmtD2I0lVMGPRPNVllj21oWvh+O1X5I13V0X2VW+b+7TWi2V588VJ6JnfDDRWrRhyKtvRb27Tzf7NaE1p/Ftp0MTRN/drF1dNNzZU9Sv9lVOPLWimz7vMNFLmfc15V2Pj1Vo2/NU2yhlr9lPxHmK+ynbKl2fNS7KQ3K5Htp+2n7Kdtp2I5huynbak2U5VqjO4zbSqtSKlOVKolysNVKFSplWhot9MjmGbaXZU6p8vNKq1RHOQqtOVflqTZUipVEORD5VO8qp9tIqUyOcjVaNlTKtOVPloM+Yh205UqZUp+2gXMQbKdsqXbSqtBPOQ7K3fCDRxaxGzxtL/AAr/AL1ZWyu9+Eksb64tnLD5rSMskfy7vmrz8fU9nhZytfQ9bKoqrjacHK2vY+jfCtkr6fbttXdtrpvKVvl203RbP/R4/wB3W5DpvzK1fzlWnebZ/S1NWikZP9htO21V+Wo/+ENj+Zm3M1dlbqu37tTeUr/71ZRrTh8LLdOMtzyPxV8PLfUbOSG6h8+Fv4a+ePiX8N20HUPO020k+yeWzSbV+Va+55tIW9t23fdrndW8G2v2do/Jjl3feVq+myriCtgJpy1j2Pms1yKhmVJxeku9lc/PiOBpTtQMzf7NdJoPw/1jxA8fkWrLGzbd0vy/8Cr6/wBJ+EWi2V010unwLIzfwx1val4ZtYo1ZbeNWX+6tfX1+MoP3aNP5s+Lw/BFnfEVb+SVvxPk7Wvg22naV/o0z3N/97a3yrXm97YXGnXDW91DJDIv3llXa1fb8nhyNW/1a141+0P4as4tMs9QihVLhZFjZl/iX/arqyjiGeIrxw9XXme/Y5s84apYfDSxOH93lW3df5nz/tpNuytPQ9JbWdVtbFW2+dIse7+781fV+ifBfQdM0uFbfT4pbnb/AMfLLub/AL6r6TM85oZXyqqm2z4/J8ir5xzSpyUYx6v9D4/2UbK+qPFXwA0/VrORo28ib+Fo4/u185eKPDVx4V1ibT7hlZo/uyL/ABLVZdnGGzK6pP3l0IzXIsVlKU6usX1X69jE2UbKn20ba90+a5iBVqaNNit/tU5VrY0/w9eajH5nkyLGq/7u6sKkowV5M3ownVlywV2YbLuXc1WrezWdV+b/AIC1dEvgjVLxlWG1ZlZl+b71XNL8F3S3y29wu2PdtaRa4p4ukk3zK56tLAV3Nc0HZmDY6JIjNujatNYmt9rMtev6b4Q0+3sVUTS7l/ilbctc34k8MqjM0C7l+b5V/hr59ZnCtUsz69ZRKhS5kzjZIFdvkVak+yt5K7l+atrT/C9w8m3cq/LuX5fvVek0G6ijZmhb5aVTEQi0kzWlhptOTiZem2CrtZvvLXQQxMqq1Os9Imih8zy6tKvlRru+WvGr1ed6HvYej7NaobHb/wDAq1tPi8rbuWqtrLsb+9W9p9mtx8zLXjV6nKtT2aNO+xYh+Zdv3aGiVVqSbbFUKz7mrxJTb2PXjDTUjmqFbVrhvu/LVxrfe3y1YjXYu2l7S2xfs7mJNZt5horZdV3UU/bPsHsV3PiLbTNtWFShkr96P595ivtp+2pdtP20C5kVlX5qk2VIsXpTtlOxPOR7acqVNto20yHIjVakWKpNlSKny1SMnIhVPlqRVqRYqeqUyHMiWKn7afsqXbTI5yBYqcsVTKtO8qmZuZD5VOVKmVKds+WmTzEOyjyqsbKd5Xy0E8xX2U7yqmVPmo2UEcwzbS7Kk21f0vSLrWb2OztImnuJm2qi1E5qC5pPQqClVkoQV2ze8H/C3WPGKLNa+WsLN952r6P8A/Bm18Madb42vdL96Xy/mZqvfCTwI3hXw3b2s8nnzfeZtv3f9mvWNPsPlX5d1fhme8Q18VVlQpy/dp9Op/Q2Q8PYbAUoVpw/etK99behm6fpHlRr/drShsNqr8tbENmqVajta+GdS59rymOulsi7t1QyW7JXSfZflqncWv8AwKpUwsZcMrRfK3zLU00Xm7mpslu275amWf5fm+9WilckIbD93uqnqGneftVf71aEd0sTfOzeW1Wv3O3cv3qabQrXOR16y+y2rMqr/tV4P8YfD7azoUjbWlVf3isv3lavpTUIF8vc/wB2uP1yK1SNl2rtb5dv96vby3G/U6saiWqZ5WYYNYyhKjLZqx84/s+eBrfUprjVLrazRyeXCu3+KvpRbW6t1/dQ7o/7tYPgHwfa6a119ih8iGabzmZW/ir0KNPsse3durszrMvr2IdRPTouxw5LliyzCRoW16vuc7cbp4d23au35lrw/wCKHw+h1tb66js2aRY/9bt+aOvoS4sob1trNJBJu+Vl/irFvNLmiWRXj3RsvzMtcmX4+eCqqpTdjtx2Cp46i6NVXTPiTTvA2ranZzXFvGrrHI0e1m2s1YU0TW8zRuu2SNtrLX2RqGkWKfNZwxQfL8yqv3q8J8ZeCI7DVmuJ4/8AR5G+Vq/Xctz9Y2o4zVu3c/Gc34W+pUYzou769jy6F/KkVq9V8H6tHKtm3/LFv3fl/wB1v71cvrHhy3s4V2fMrfxbv/Hq6TwHpDeYq7vlVflX+9XpY6pTrUOc8nKqNbC4n2b6ntWg2FrdQ+Z5arub+7W9HoOnv/y7pub+JlrmdH1RrW3jjdfK3fL81bkOo/NX5Vifaxm7PQ/Z8N7OUFdajpNEt0basa7ap3nhS1uo9yR+VJ/s1oTX/wAu5f4qtWt0vl/NXF7epHW51+xpy0scTN4DhS4+0MzKy/d/u1aW1jSPy2VWWukvrpWVt33a5+4f9426t3iqlRe8zH6vTpO8UU5rOH+H7rVzuqaWtv8AMn3a6aRWZaqyRK3ysta067izOVJSVjB0mwV5Plroo7fyoflqOGBYl2p/FTm+6y7q5q9Zzdzpo01FWKdw/wC8qH7nWpJoN7blquz7W27vmrm5jqS7l6GdqsL8zbqoxozVet0k3baxcrG1riUVZ8qT+6aKjnZpyo+JVT5qbsqdaXZX9HH8x8zRX2U7bUyp81KqYosDkR7aXyqn20qrVE8xD5VOVKm2U7ZRYz5yNVpyxVMq1IqUWM3NkPlf7NOWKplSnbKLEORGsVOWKptny05UqjLnIVWpPKqZYqd5VBm5kPlUeVVnbS7KCOcr+VRsqxspyxUC5yv5VO21Mq07bQTzlfZ8te3/AAG8DSP5mtXStFHJ8tv/ALS/3q8r0TQ7jWb6OGG3knO7955f8K/71fX/AIL0aGy0uzhij2xqu3bXwfFmZPC4X2EHrLfyX/BP03gnK/rWJeLqr3Ybebf52Os0Oy2xrXYWMGyOsvTbX7u1a6S3i3Ktfg9SV3c/f4qw3yti/LUyp8tWFi3R1Gq7WrAoav8AtU24t9y1NtV2psz7Pm/hqiDJmg21kzN/pH+zWtqEvy/LWHJP+8+61dMSCSRZpduxavQ7rdV3ruqnDfqjKrKyf7VaDbbhdsf71qsky9YvWl2qvy/7NZf9jSapJ5fls0f8TV0jaX5qr5qruWpli8pflpqTWwrXK+n6RDp0axxL+7X+Gq+ofJu21DdXV1FJ8rLWe0t1522e3ZVZtv3qNQtYmuPkkVi1VbrV2dfJi3S/w1X1LVo7dWj3fd+8tFi8csfmRN/wL+7Wi7knJ6ppbW+5VZv7zbq8p+J2nX15Y+XAu75vur97/er1zxFfrYLJMW3f8CrgfFWvW9rZtJLJ5Cqv8P3q+zyWrVVWE4RufJ51Soyw84VZcqaPFf7Umg0to3h3NH8vzVe8N+IJEuo90f3W/vferAa8ka7kZmZo2Zm+b+7ViNm8xZomX/dav16WHjKDUo7n4LSx8lVjKEnaOlv1Paf+EjV7OFt3zMtOs/EbSsq/wrXB+G9WZpN1wyxRqu1VrWutRt5ZG+yyKqqu7/er4+vl6UnC3zP0rDZpzwVS/wAj0S1v1nj+981aUN/8u371eY6frf2dflb5q1rPxG0syx7vmr5+vlk021sfRUMzpySuz0COXzVaqN5Fsb7tVYdU2Nt3fNV5rqOVdrfe214fs5Qdj21OM0ZbPsbb/DVdm/eU28l2yf7K1X8/ev8AFW7g0rkKSbsWFb71RyS7FqvJdNhahkuFda5JJ3N7oma6XbVFZd81QyS/vNu6tLT7DdJub7v8VZTtE3heTJofOeRVWP71dFp9ht+ZvmaoYbVfvVa89oF/2a8+U+x1qNtyTyl/u0VQl1RN5zuorPmZVj4qVaNlWFio8qv6eP5W5yvsp2yplWneVSE5XIVSneVUyxVIsVMlzIVWpFSpFWnbaoycyNVpyrU2ynRxUEOZCqVIsVTeVTtlBm5kKrUipUirUqr/AHqDJzIlX5acsXzVMq07yqDPnIdnzU7ZU3lU7yqCOchWL5qPKqx5VO8qgjnK/lUeVVryqcsVBPMezfBbSdmi+Y3ly+ZJuXb95V/2q940NYfLjVf9YtfM/wAJvFcOg6itncKqQ3En+u3fd/3q+mtBvIbqNZEZWX/er8J4qoVqWLnOe0tU+h/TnCGKoYjLacKT1jo11udZp77a6TT/AJo65e3fbtrotNvVSNa/PG+h9+a3yp833aqzJu+6tWlVbhlbd92pJvlX5aklmT5vlN81TRxNKu5qrwr9ovP9mthYvlqyWZd1YLOrfLWfHoKvMvm/drpo4tzbqkVFRfu1XNYi5m2ukQ28P+rVqa1vGrfKqr8taEi+a3lrUMmm723M33adxGPNKrSfMtVZGXcyq1aV1pqruZdzN/tVz91p03nbk+X5q1QFWbbLcKrN8u6qd9f+UzLuVv8AgVSapayRL8rVyt9cR+Ztn+61bxjzCbsSTRWtxdf6T5bVHqFxHZW7NEyrHWPdeTE3mLJvX+HdVXVNUjlt2X+LbXbCg3a2pzyqJbmbrksd7b7nbc33tteO+Mtb+2R/Y0j+VflZmr0i+v2+VX+7WHceGofEu6OyhXzF+ZmVa/QsjjHCvnqx0/BH55xEqmLpulRmrvRrq/JHjclv8vzfe/vVJaxbW3NXq0fw0s4pGadpflbay/8AxTVh654Nt7PUFW38zy2b5v7q197DMaNR8iZ+SzyPFUUqkkt+5z+m6TcajukVlWNf4qvRvHYWMjI3m3H3d1blvLb6XatbxN975vmrn9QtVaH5G+bdurBTdaVpaR6HpygsLT5oaytr5PyKa6s1a2hytPqUbbtq1zvlfvK3NBfyrpd1bYilHkdkcWCxlSVaKqPS53y6i0Uy7v7taH9oyPb/ACt81czJunuF27q1rW68rarbfl+9XweIw6haVrs/WMNiXO6voWm85VVn3NUe5mXd91Wqa6umaP5fu1h30snkr91V3fdrkhSdXSx2zrKlq2XLjc33W+aoZpW2rWSupfNtretYoZY9zMrVwYug8Mk5dTtwteOJuo9Bun6XNPIsjN8tddY2S7V3tWDastl91qmuNW2LtVvmr56tJzZ71OPKrnTSTw26/erPa8a4mbb91VrBa4uPlbdu3fw11Wj2G6FWb71efJNbnWrbIz18Nrejzv3vzf7NFdRlY/lopXQ7Hw6qfK3y01lqwq01kr+pD+RFIh2U7ZUu2nqtIOYh21Iq1IqVJsp2M3IhWKnLFu+6tTKtOVKojmbFjtZH+7G7f8Bp7WE0S7mjZF/2lp8e5FbazLuqZZ5vlXzG/wC+qz94OeHW9/kVlipy2++pl+Zt38VWI7iRV27lZf7rL8tW79DFNPcgW2Vv413fxbvlpGt2X7y7atRwbmXd8it/Etbdv4cuWgkaO6gWP+7JJt3VjKoqe7NqdGpWvyR27HOKvy07bWvdaJfWifvrOTb/AM9VXcv/AH0tUtq+taRmp7M5KkJ09JK3qiv5Xy05VqwsX+zUixU+ZGLciusVOWL+GrSwNuX5ak+yt/EtLmRShJ9Cr5VOWL+9VxbWpltfm3fw1DmVGlJ62IbWJvM2/wAVfR3gGzuItHs2eZopFX94rfer5/htWVt1ddpfjXVtNt1hiuPl/i3LuZq+Uz3A1MxoqnSavfqfofC2aUcorSnXT1VtPU+ltL1lmtd33mVtrVsabqXnyfK3lV5P8Mdbk1Sa48/b++XzPvV1V07RTMqsy/N/er8Lx2CnhK0qM90f0PgcZDG0Y1qezPXLO/WKFVZl+7Ud1qXy15fo+t3EXzNI0sa/wtW1Y6pJOrNO21f7teW42PQO20+VWkVlb+GtLzfm21wra9vVVRfu1oWOuMzfMrM38NFhNXO0jb5am3L/ABVy7a8vyqqtuatj7U0u1Vb+KixNi1GyrN8v3mp0zKi1NbxRxKrfxVDcbfvfxVSMzPmeqNx81XJqo3HyrWqAybxV/wB6uP8AE1gsscexfmZv7tddcNv+Zqybi6jim2t91q3jLlaE1c4mbwzdKu1Y1/4E1czrVhNa/LKu1tv3v4a9aa9VmX5VrN8RaQt/Yt5aqrfw162GxbpzXNscFbDqpFpHmOi6DYzs02pK0sP3tyybVrYkSza1a30i3aCP7u6obzwzeQMyxSKq/wB1qydP8QzaNM0Nxb+UqttVv4a+rWLVZXi7tdOn3HyzwUqMveVl36l6PwvffZ18242yfe8vdVHUvBH2qFVaZPM/h2/w1vL4jjupF2SKu5d1Vbx5Lhv9Hba396uiliazlq7HPVwlDlslc5X/AIVva2qySS3TNIy7d235VrPm+GlrPars1RVmZvvN93b/APFV1V1b3X3ZZFZfvfMu2s2SyaX5UVflX7v8NetDFVl7zqfkeDVwGHl7nsvzON1L4eLZM2y8S5/65LUmm/D6S91SOOCTyoZNzbWZdy/71bWoWdxArKzblrmbq8kgm3IzfK38NehRxVas+RT1PJrZbh6EfaunZX2udZD4UjsFXzb5v7v3dtY+oRLZ3XyyLKv+zTYfEf8Ao6rO0m7/AHt1ZOoX8Mv7x/4a4qtOpGV56o9nD1aU4Wp6NGw1/wDu938NUbq883arL8v92s2HWWeNVXbt/wB2vH/iR8ZlaG60/Ro/9YrQyXrfKv8Ad/d//FVjOdLCxdSq7djdKrXap09Sbx18eI9J1Kaz0HTYr77LJ5c1zct8rf3vLVW/8e3f8BroPCfxc/tnT45Lrbplw3/LD+H/AHt1eA2dgv8AaDRxSJcqvys0kfyq3+7XfeFfD0kskawfv2/iZvm2/wDj1fIYjGVcVu9D6GhQjhn7i1PapvGW9o9knm7v7vzVeh1uT5ZHauF03wvNpciyLJuX/wBBq5eTzRK3zN/wKuHkWx60Kkt2d5/wl6wRrvkWus8O/ESzuof3Um5l+Wvm3UtcaBZN83y/7VZ/h34g2ulteXHmfNH8rfLXn1IRR306jZ9UXXjL981FeSeF9W/t7RYL5UlQTfNtlj+aiueyN+ZnAKlLtqRf9miv6hP5Auxm3+KnbKNlSKlArjVSnKlSL8zVIqU9jPmZGq/99VIsS/xVJHFub5akWLf8tK6J1IY4l3fN92rCrCqf6tt39/dUkdv83zVNHaszLUtplq62J47izjVVSzWVl+80tWo5dKutwlt5Lb+7LB/D/wABqtHYM7fd/wC+atNo1xEu5oW21yNQ35mn6nfCdb+RNehHcabarHutbhpf9ltq1Tj3KrLuZV/iWri2vy7akW1//aq1K27uc84ubvFW9CnC8kX3GaL/AHW21N807fO0jf7zVcjs/N/2qtWekyXTbYo9zfdqZVIpXYQoVJ2jHW5Y03wr9sh86Kb/AIDtqncaTNZybW+b/ar0DQdEurOz8lrddzN8zV0Fr4Xt7xW8+NPMb5d22vm6ubxoTfPK8T72lw19aoR9nHlnbW9zy3RfDk2r30duisrN/Ftrcvvh5cWFnNcecsvl/NtVW+Za9M0fwza2Uitbq0Tbdvy1015YQy2a+b83y7Wrx8RxC41V7P4T6DB8IU/YNVdZHzbJYSRSbXj2t/tLTlgr0zXPh9dS3E00G1o/vKzMtYN14KurO1jmlZV+Xcy7Wr6OjmNCrFNSWp8ZiMkxWHnJcjsjlfKqaOKtKGwaVtqr/wB9U3yNv8NdbqJnl+wlHVljQ9XvNIZvstxJAzfK22vRNJ+JDPYrDqMLT7VVd0X8X+9Xm8cX92tKzTY21l214mOwOGxmtWCb/H79z6fK8zxeBtGjNpfevu2PZtLuo7izjaBdkbfMqrW1Da/6LuZtzVyfh3UYU02FYtu5VVf92uiW9Zbevx7HYNUaklFW1P3fBYv29OMr30Lmk7f3m9lrprF4UX+8rfxLXA2Ms11qnl2sbSs38K16x4V8MrawxzXS+bdf7Xzbf92vFnDl3PUjO60HR+HPtjLIzNFHt+7/ABVsWOifZ2+X7v8AtVrQ261chSsUQ22Z8lnJt2pVe8i8rar/AHttdBGqq3zVi68jbmkX7y0xJmTcbWZqo3i/LVrYy/fbczVDefdoTsaWOfvl8rd/DXF61estx833a7jUNsv3a8/8VL5UbN/drqpMmSsiaxullXazfNV7+0dq7XbctcTa3/zferYt7+OVdv8A6FW9jI0L6/hlj+avOfFifappF8zarLXcTKrQ/Kq7m+9Xnfix5LWORtrbVWu7DSalZHPWScXc8zj8QXmnXklv53yxybdy16R4T8UNPasrsrM33mrxnUkka8mZP4m3V2Xh/VNN8IaG2pazqEVnbyfLulbbub+6v95v9la+4p+/G8lofF1vcbUNGejNqS3DfO3y1m6lq0enLtVt0jfdVfvNXms3xktdWvPJ0OxnvI/u+fc/uV/4Cu3d/wB9bay7e61KVWmvZGW+b5mkg+7XBi8ZCkv3OpvgqHt3+9djrPE2uXix+Yrfxf6r7tcbqnjlVk8t41VlX/lpVfxZqOtWFjb3mm6Hea1JcfL5cUbMy/8AfK15T40+J1ve+dZ3WnvFcfdZZV2tC3+1/db/AGfvV5WFzKqpaPVf1sevjcvpOGqsn9zPTI/iDCzeXLbuv+0rVz/i74xaPozNG8kks235bZfvL/vf3a8nW91aLT2ki8yzs9u6OSfd8395Vb+9/s/erD0/TllmaZtu7d8u7a25v7zbq9aedVXFrRnzcMrpQlzLQ6zUvil4g1bS76P7Va6fasqttgVvMaNv4d275fl+9XA2+rrdXkcd1IjW6/LtZvLaq80t19omt7/fErf8sv8AgX3vl/8AQv8Aapun2Un27/SI08lm+xzK21Wjbau1Vb+Hcv8AwL5Wr4HGY/E4qd609j7LC4KjRj+7ib3hnxDZ+HPE2nrdSNJp7NukaLaywq38LfL977rf7O7/AICv0p4N1fR9U037dpLK1mzNGrbfvbW+9XyzeeHJkt7jVovNiZm3RszM3zbWZY12/N/s/wAP8VetfCOyurP4bzXG5oLiTzGWTzPvKrN/D95f4l+9u+X+GtcFUnC8WtNwxFON1JbntC/6U3/TNaddadHLDXzC3xEuPCHizT7iXVJ5ZFb95bSXSsrQ/eZdvzeW3y/db+Jl+atD4ofHjUvEEken+HGbT7Fm+aRl/fSf987ttazx0EtfuCNF9TqvitcWOlwyebeLAzKzfK21lrjfhD4l0O61xtPlt5L7zG3bWj+9/vV5PJa3l5bstxI/mbVZfN+8y/3v++ayfCepXnh/xFHdRTNFJG21tv3lXd83y1w/XHVbvsjqVJRV1ufoAl/eW8aLE9vEhGQm3pRXhWnftB2cNtsvLO8muATudo1wf932op+3p9ydex1uh63p/iXTY9Q0u8ivrOT/AJaRt93/AGW/ut/stV5Vr4y8P3t5oUy6h4e1SXT7jbtaJZtsn/xMi/7PzV7x4A/aIs9QjW18Xwpp8zMqrqVou6Fv+ui/8s/+A/L/ALK1+6ZbxRh8VaGJXJLv9n7+nz+8/CM34MxWEvVwcvaR7faX6P5fceqqtSLFu+7VeHxBot1DHNa6pbT28nzLJHu2t/wKu28L3Xh2W0X7RfaV538LNeR+Z/3yzV9DUzPDQjeNRS9Gv8z5TDZJja9TknTlHzcZW/I5fyGVlVl2tUi27bvu16lHFYzx7dOhSf8AvNu3K1aEfw8kuo1uGsUi+X+Fm3VyrN6S1krHpS4Zqyf7ud/kzyWOzkl+6u6tC10u4vPlihZtv+zXoknw3WVmZZGVqk0/wHqkW5VkTy1/iX7v/wAVSea0ZRupK5cOH8TCaUotrysc/pvga4lhVkjaVvl+XbXQWPw3mZlZlVV/u/d212nh3S20tWjlVWZv7tb1v88kkb7dy/wtXzeIzaspNQeh9thcgwqhFzjqcG3gVbXdsh81fvbl+aqNxpciWaq0KwSL/eX+GvRNSuFs1+Zm3VzM2ttcTNuX5azo4yvU95q5viMuw9P3Y6HE32ibv3iLBuVfmVf/ALKs/wDsZZf9RMjN/wA85flb/wCJr0q3XS7y3kjlt1+b/vqoYfh3pupSM0WoSQf98tXqwzKMFao2reVz52vkk6klKlFSv52PNWsJIJGV42Vv92tzw7cLBIy7V3fe3VpeNvC6+C9FuNUv9Us20+3+625lkb/ZVdvzN/s14zb/ABm+1ao0Ol6e0UMPzST3Pyyfe2/Kv8Lf8CrPF5tg1RfPNN9lv93T5jy3IsfHFx5KbSW7drL59fkfQH/CUW9qq+fIsDN8u6T5aj/4S+1eRY4pvtMzN8qwfNXlupeI7G/mtdSeGO8kX7vmfw7a1LO6/t6P7VZq0TMv+tj+XbX5ziMwhJ/uoW9Xc/YMNgZwX76pf0Vv+HPYNLvZpVjkRtqt95ZWrah1LezQsy+Z/drzPw3q3lXXkvJ5u3+LbW9ea9HbyLIqoyq3y7v4a8ideU3dnoxpqK0Oqvr2S1hbdtZfvVj+H/EN5ql1cLLatFDG21ZN33qsQyrqWm7lb5ttcfp+r/ZdWks55PK+b5dtawxs4QaQpYSE5XaO6vItPupGkls4t397btasWTQdPZWmSzZY9vyt95f96tTTWtYrfzJ5lajUNSs7ezuJlk+Vl/vV0Uc2xNPSMmcVbKcJU1nBXPM9Sv8AS9LvGhe4aLb/ABSxtt/7627a1tD17wqzbX1CCWZvuwNN5deN/HD4oR+GdPhuLVVluGmWOSNm27l3fe3Vytn8btJ+wx3F7MtnIsce62j3SSbmXd/CtexUz/GJJOKf3p/mfN0+HMvU3JTcX2aTR9dab4htXuo/IXT4LdvurHcRs33f7u7dXWSPu09WX71fAeh/Gv8A4SXx5Y2tvbvBY+dHHbq23dJJu+9N975fvfKtfemi6lHqNnGv+z/31Xj43FyxNpShys+gwGGhhU4QnzL5fkjrvhXBDtuLhl3Tbmj3f7NeuWKs8dfPOk69J4c1D5W/0VpF8xf9ndXv2i38d/Yw3ETboZF3K1fN10+a7PdjtY2o02fdq1GlU4596/L81Wo3+Wua4NE3FYt5KvmNuWtZn+aud8ST7JFZf92mEVqUZpVeT5arzLvWiH5pKsSL8tFzaxh3US7fu1574uTczR16Vebdteb+NH27mX+GtoMTRwbQN5m1WqvNqUmmzbXqaa92Nu/8erB8VapCtmrM3zR16ENWrnPLRXOy0nWVvIWVd25awfFlrNqNr5KN/F83+7XK6P4m2qqrNtVmrauNbhihbzJFbd/tVvGLhK5i7SjqeZ+MtJjs/JZJPLZl+avFfEnhqS/1RbrdLL91drfM1e4eKnXUpFaBo1VV+Zdtef6h4jhsJvJ2q7f7v3a9uNRygkzwa9KPO3sHhGzXRreFk3bV/wCWW35q9G+0WP2NZriONlX5t0u5WX/gStXD6X4lkePzPlbd83yrXN+LvEdxeTLuZtv95a5ZxNKXLSXcj8dfGGTTpprHw9byy3zblW58zcqx/wB3y9u5v/sa8nsbCa9juNW1G+l2rt8udVaTdJ/Cu7cu1vu/7tb2l/bNL8UW+sWXlS3lrJ5ixSfMqtt+83/fVRsi29w0kq+fcbvmb7qr/u/wr93/AMdryrxpNuK33fX0OipVdSMYyd7bLovP+uxavLia6tYY23NbqzNb20i/Kv3fm8v7qtWPqVldSxtt+VV+8svzbvmrct7CRryPZH8y7fm27vvfxL/47XUab4QkvI4VWOX7LdMy/Mv7tpPlVlZv++f++lrhm/aO/Q1pwsrHl80Wn3sMn9pSXktqrM0kVp+7bcvyr97+H/O5aveF5Zk8QaTbpfJqGkzM1vDLctGskayK3yrG3zLt3bm27l+81d9cfD6zs4Y2uGedY9u7c21f/Hf/AEGsm8lhtWkjtLWC2VoWhZvLVmZWXb96sa9OFOOu/Y6KNZQa7dyPVm8K+C/sawW63MzKsywWzM27dtZWZvl27WX+Jf4du2uX1bxzq3ia1bTXmVbVpF8yCJVj+Xd/e/h+8v8A6FVqTQ4ZY12q0TfdVm+X/wDarm9SikgaG3gZ5f3nzeZHu2tXL7adSPLsgjy8/M0cGvk/aGuDaxy3E0n3pIdzM3+7/wB81NHeq9jNcQR+asO1fKlXazK393/a/wBn/wCJaukms5rNrWZrVl+Zds/2XzN0fzbt0O795/D/ABL/ALX+zoaHqPiZv308i6VptnJHtito413LH91Y2Vd3l7lX+Jl3Lu+auabUVzSPQioL3pMo6lFJBa3Vxax+RZyKrLO0fmf6xdy7drfxeXMy1j6XYNq83k29uqxqv/Hy21fm/h3L/DXb65fr4l0mG1SzaztYbySTa2798u3y13Lu/wCun/AW/wB2pbW1XTbVWTbJcSfKrKq/K3+yv96vHqYjkVorUuparO1NaHIPp1/eN5lnoKX1v0Wfy/vUVptqk90fMS4tNrf3G5/4F8vWisfbT7f19xaoJKx4/JoclrGs0V4vzLuXarKzfL8tbFvpdxFC0lxG1yse1VZo5GVW/u/d21FZ6kthZxx/Z4p5o28zzIm/eLJ833fm+X5W/wB6kk1zUvt0cj3Fz9oaHy2ZmZfL+b/7Ff8AvqvuY1ZrY4+RM3tHv9U8JKuqaJNPpE0i/vFkZfJk+X5vlk+Vv8/NXSaX8WvtUkP9oyf2Z5fmM37tvLkb+Ffl3Mv/AAL7vy1wOk+K4bW3X7UrN5bfMy7fl+6v3V2/733q3mSzv7eHzZknjZfOa7ZvLWT5tq/Lt/8AZa09s0/eQ+V20Z3HgvV/7evJJtsDR+YsO25jjZW3NtVlZf4lX/K103hXxva39rrWoWtvPpVrpcLf8ejNH5lwu5VXcvzLu2/3vutXkDXUnh9beO1t5bNpvlhZW+X733mVv93/AMdrb0HXLrTtD1TT54Y7b+0GaSRYF3MrMrR7d275W/vfe+9W3t4vV6EKLSs9T0Dwz+0r4yg0nTYb3xFqXk3E3krPIyq25Y/MX958zbfmjX738VejSfGTxR4ct2ur/wAUah8qqzQMu5v4WZtu1m2qv8X3f/ZvA9NsLfW9c8J2emzefcW+pQ+ZbeX5jRxtJ8zbf4lWPbXvGuWf9o+AdUa6hadrpZGX7T96OONWWP5tv3d37zb8q/N/DurpqYltpxk7PzMo0Ycj91aeRx9j8f8AxZ4m1SGSXxRrGnyfbJFW0WSSNWVf4flX5WXdu2t/dr0zS/Gni7yVuG8aahFC22NvtLQs277rfejZv7tfKuhpa3VxcahcbWtdNk+0SNHMyyTTNuZVVvm/iX7y7fvL/s1taf8AFC+1n7VDaySrfK3mebLcec1urM3+r+Xd/Ft2/wC7/s7dKlWpzKMZtfM5qUKfJzThf5H0ZrHxD8RabZ3X9o+Mp/tHls0cTR2atu27lVd0O5mrLt/iD4usNJjvIvFDXLLGs0iy29m37to9ytu8n5t21v4fu/8AfNeN2fw5j1zVrW3vZvPvpLrdeTtMzNt+8yq38Tf7Vbl94ouvAuoXGkpaya5DHatI37799Gu1dys235o/7rf7P+yu2VisRFctOq383/mdf1PDv361JJdNF/kezahq3jyW3kutI8WM18rKv2K50uGZZl2tu2+XGu1vlX/vqsGH41/FLSdSjt7zw/pWpx/8tJYPOt2X5v4tzfL93+61efyftX317a2/9kWKaG0cbL5vmNJum2ttZmVV/vL81cU174++JGmx61calqEtrcXC6as7XHlr9o2q21lX5du3+Jl/u/NWlHHY6nrOdl5u5z18BgKj/dQu/LQ+h/H3jTWPG9jHZ/Z3WFvm27mZVVfvfeX738X8PyrXCyeGb63mhjS3WCORVuJp2jZf3nyt8u7+78y7a8N8D65rVr40jmnae5mVWjuFu5v+WbRsy/M3+6rL/wDZV7Vo/wAXGvdQt7Ozs7nU7yG3jbbZfKsbbf3nzSMu7b93723/AGmrkxFWrzuT957t/wBaHdh6dGNOK+G2lv61O0h+1WsNwzW7z2tvGsbMy/ek+ZflX/P3WrU8D+N9Sitfmt2SxjjWbb5bLtj2/erzO48c+IPEdjqEeltJpUNuqzR3dzCqqrMvzLu+7uVd3/fNO8N/DTXLqx+1T6xqH+lSNIzNMsfzK3ytu/h+Xa33v4vlrklV5YPndjaMFOqlTV/wPUvFnxk0/RJrW6RdsMknlyS7tu1f8/8AstUbz4yXH9rNClrPPa7fM81Y2bb8rN/6Ctcf4y+KXglb660u/wBLlnjkt2hm+zW8cdtDu27mX+LcvlrtkX+H7teR6P48bwV9otbe4fVdN+b7P567WVv/AIn5vu1lSxCcbtWa/EeIpRpzSjK6fY+vNF+MkNvp6yNJ8rR+d8v3dtZ+seMrrxLfW7bfIhVtzMu7cy18v+HfjNClqq6vpKtZrGturW0nlsqr8q/7Py7tv/7Na1x8ZtF0TxBI1rbtqdusK7bmCRoZPMZfmX5ty7dzLu+X+H71ae2jq0jPR7s+nNe8eR6ToqyNdMqrtj/dNuZm/hWvF9Y+M3iTS7q+VWbyY5NrQSN+82ttX/2b/PzVyLftFQyw7ovC9t53mMyz3dx5nzSNu+ZVVd23cv8AF8vzV5nrni/UvE15dXlx9jtvMkabbBD5ce7+7/F/n71VDFQhujjr0pS+CR3HxM8R3XjfTY5Jd0FrG3zR7fmkb/e/u1w9na/2b/ZtxOrNDMv93c3yttb5W/zt21k28+sa9cXUzXlzLb7mkuJ45NsK7qqx2CzyRxxNK0kjeXCzN/FWrzBJWaOZYN/bl+B3nhm/ki8QafdQfLN9oVvm+Vd27/0Gv06+Gus2PiXw3b31ncebD93d93cq/wCzX5Rx6XdWEk0LybpPvfNMrfL96veP2f8A40+Ivhvayaa1u1zpNw3nefc3G7yVVW+7WMsbCrpsb0aKo3fNc+8tYlhiuljZvlZlXdX0Z4Zt7ew0Gzt7eRWjjjVd26vzh8H/ALQ8nj/xlb6f5cf2P7RHH/vfN83zfw1+g2i2TNpcPlfulVV2r/FWFVppWO6nqdxa7UVdtXI/nrn/AA/9oaTy5dzL/erpGTYtchctyORd9YeqJC/zTt8sfzbf71azNXK+KpWt4d2771BMdyvp8qyyNt/iarUn3WWsvw//AMe6tWpddqDcx7z+7Xnvja33Qsq16JcJXF+LIt61pBiPJdQRVXbu+auT1ywWeFleRv8Ad3VsaxO32qRf7rVi6o7S2rTf3f4v7tenSdndHJPax574k87w5Cs2792zVzrfE2GK32tuZl+WofH3iObV7j7KysscLfxfxVxtjo02o3E21f8AV/Ntr6CEE4KUzwKlaSm409joLr4hzXUckcC+Vu/i/u1n+bDKy72Xc3+192se6s7iym8uCFmjb73y/dq1JYXUVr9ogb+H5m21XOoRdjmfNJ6m4txHZ2v8KL/CzferH1byb21Vp22xq25f7zf7NY66pcS+TbszXMzSeXG0rfKrM33akt3kgvpo7jdc3Ss0bRL8yx7a4qlS65VuW0/kXtFguJ2ZhCsFqv3V+7uatBfCkmqXHmIqRRq3zbf4a0tNikv7fy/Jj2q38XyqrV12i2tvpy7nZdyru8pfvf8AfLV5c50oXVRpHXSpyk7pGfoPhyzijjaXd5m1mhafav8AD8qt/dq9DqMmlrcRtH5sMn3o/wC638Mi/wC0rf8Aju5futWf4g8QfvNq2skUbN80rfNtqvJf28UbSfam+bb+6+Vtq7fm/wBqvJq4uN+Wn1PUhSly3e6M3UkuNUZvNkb5vmWJflqnJ4fjVVb70n8NbFu8btIySLt/2q1oYPNVWZl3f3ttY8re7OfdnnM2nNFJ92R/4fu/xf7LVj61pLWatcQL5q7f3nmr5bbvm/8Asa9OvrDaysm2Jd33vu1l6k1qyyKy+f8AL/F91WptxirGsdNDyVdGt/M+2Tq0sP3vIbc3y/71Q6tf+bDtsFWVmXcqxL8qr/dWum161uHjkWz/AHvy/Ku1trLWbpMVnYQtM1vJPcKyxrIrKqxt/dX+83/svzV5VeTktfka01zPUba2DWekyefJ5sk2791E3zVz8l/atcbVaVY/9XJHGv7yT/P/AAL/AOJddX/mtJGsbxW6yMzXLTblb+L/AMe2tWXHO0Ue6KOLdHD8u6FdrMy/N/tVwOGmu53Q5ab8kdV4V+G11450+TULF2jRJPIkWXdu8xVXd/F70VD4I+JniLwlon9n6deT/ZllZ/4TyetFdKhQStLc09tU6JHzvp8sNxHt+Ztyt8v8X/7Vdb4o01l8R3y3G6WO30uO82wNtWNZlVo9v3v4rqNtv95mrjPC+uXml3StYWsE8zfKqtD5nzbf4f8AarodS/4SKVduo6bEsn8ST26xyfu/l27fl/vf3f4f9mvpJX50c8PhatcqWupNawx3HzfdWGNp5N0m3czfL/s/Lt/4F/tVV/taa31D7Y6ysys0ccjbl2t/s/8AfX3f9qtzWlvvEGlw3V5DY211DGsO75bdvLj+VflX5f8AZ/7Z/wB5m3c9J9sa3uPl82OTa0jK275Vb/0Hdt/75WtYu6JkmnZmg3iu6+z2qozRNbtuXa3+fvVpx+IFXTV1CWRvtDSeWyxt/D8v3l+bd8vmf5+9xrPtZlVWX/ZarVii3EcivsVVVpPNZWZv/Hf9rbVWRkm0dTBqkenRSXRZGmuGZm/5afLu3KrfN/Cy/wDAtzfLSQ63cTzfZ1hjuZF3blVdu7/a+Vttc1HZXUtqtwtrPLbtI0KyrGzK0m3dt/3tvzU+PdbtbzSsyybvMXzf4l+9/wDE/wDfVPS9ymmdRH4vvGtW0/yUa3ZmkkiVm27tq/Nu3f7K/wDfNSab43j8M+JP7YsrPbJ5ckfkM27bu+X5v8rWlcaNGmoTSRbPL/5ZssKqsi/3l2t92s+SK3e8WHbF5n8XmRqzL975v/HazdZXucyqX0Oosfi01/cWtx/Y8Gntb7mW5+0M27cu37v3m27v71V9c1HQ/EN9b3UusPZ6pNI0l1PLC235mb5l/wB1dv8AdauT1K1up1kV7pZNu5vl+bb/AHm2rWfH4cuLiRlikjuZG/55SL8q/wB75mWt41re8pGzaqLU77S721iVbeXUNPvLG4uNqtBJ5cny/dZo1ZflZZGXd/tMtT6f401j4bXMi6XH5+h3jRyTWk7M26SNV/eKzfdZtv8Ad/8AQVrjIfBVxa2bNeXltBJ5e7y/M3eW3y/e+Vvm+b+H/vqrn9jaxpOnwra6hZzxtGrN+8bb/n5qbxlKS5Zq9/UIUalOpz05W+4928KxeG08aTeIL2NFW+0P9zA22OSGT+Fm3fxfu2X/AL5rnV+JOl/D7xBdNa6elzZ3U32j7Stx5lzGvl7VX7yqv8W77zfN81eM3XmSs006vAzfe2stwv3vvMyt/wCy0Xkt1OyyRatbNH/00+X+Jv8Avr7tcd1LRy0Z2TrxlJSjFJo+iPF37ROn3UazaNp621xJDGrLq9rG0a7f+earu3N8u7czL/u1peB9Z8SePI1juJomh8tZL6fy1bdDJub5dvy/wsu3+Fl2tXzjcaprFruW4/s65hkVW8ppo/l/8eVv4aND8ZTaNdTLZNeaLdXCtC32KRlWSNm+ZWX+793+9UckFT5Yper1H7epUqqc5O3aLsjrPiN4U1Rvt2tL/pOnzXDK08+5ZFk3fdZWVfm/2l/vf7LbeRsbWGVo7WW4+zWcK+ZMy/xLuX7v+1/s16lr2h+NvFfh3QYfFE0HhPw7p8MdvDJqSyQyNHIzNGzW6r5km7b8u2PbtVf96s/wv+zP8RvFujza1a+G7ldDt42mjuZWW3a42t/yzVv9Z/wGuB42jTi+aaSRo6FSbtCLb9PvPK7yJbVpo0m3x+c3lyeXt+X5v9r/AGaryXSr5KrG0skMbLHKy/N95m/9mre8ZfD7VPCupQ2d0q3jSM3lzx7mVvl/3fvLtZf+A1mtpFqlqs0sz210qsvlKrN5jN/Fu/u/LXVGrCSU07pnJJOD5XuY8l1cTszPHI38W75vvferSs9sV1JJ50e2FvMWJl3LJ/st/s/LUMktxFujikadtrM26Rf++v8AZrr/AAn8L9S8VW8LWurWdt++8u6W5m+zyRt/D8rbd3+0ys23dTqVYwV5OyKhTlN2itT6F/Z1+LmuWXgXxAt54Xs/FXh+1k/0yCCOPzI1aNmbcrL5cke1fu/e/wC+qh+Aus+BfEPxQvLjUF0zQ/OmVtL0u2kmt/Lk+b5Y9reT91drKy7mbb/F971b4Efs2aL4X+H+qQ6lImvX2vW8cl5J5fl7Y9v+pXbI33ZN3zK3zfL/ALNS+BP2avAVpr2vRnSkkktVt5o4Lv8AfLH975l8z5m+Zf8AdX5f4lr4aricLz1lG6v1X+Tf6I+vp4avai3ay6P/AIb9Tjtc/Z2t/HnjLUtY0HS1i0u4uJI5rm7uJFm3eZ800LSbl+b5vl2/w/K1ereG/wBnvwf4K8M/2XdbtcjmbzPtN3taRWbb91lVW2/L/wChf3qj8VNdfBn4M28ng3R21VZG8yRZ7hm8tW/5bbpGbd8yr8q/3qwZPiDqXg34Ux614wt/sN9dMy/ZF+8u5mZY/wB5/F/u7vlX/ZZa45VcRWjFQl7t7Lu7fidUKWHoylzx1td9je+D9n8O4vjdcabZafaLNYw7reT+FpN3zbf7zLu/vV9vaXrMc9rHHAyszf7Vfkn8E/EtrF4i1rxNcWMFjHb28nlyyybd0jN/Du+Zm/3d3/Aa+/P2U/iNH4+k+z2rM62a+ZIsvzN/9jX2+FvCPsnd8vVvqfJ1ZRm/aaK99F5H1ro1r9nt1X+LbV2aLfTbFNsfzVNJ9016B57eplzJtWuP8ZRSXCwqn+1XbSLvrD8QWv8AoMkm3+HbSNIvU5nQW/0da1Lhd1V9JtfKtY/lrQZf3e6g0bMG4+ZWrjfFUqwWc0j/AMK12kzfM22uJ8cRf8SO8b+JY2bbVx1YzwnUJVlvGZvmX5qLzyZbVlZW21Xt/M3N8u6tS1i82PayrXoLQ5Zanzv8SNNa11BZn3Krf3qPB9hHPG27+L+Fa9g8ceBbfXoVkf5Zo2+VqwdL0mPS2jjWFVZW+Zv71eosT+6S6nmPDfvHLoNXwhHdRqzR7VZfvbap3XhfZHJbwRr5a/w16NaxNexrGqsu2tCPw15Uasrb6851X3O1Ul0PIW8Ef2zZ2sN7GrR2astuqt/q933tv/fK/wDfNZv/AAgcPhzcy28t4qs0iwL/ALX3v93/AHq9sh0lfM+b5dtNmsl2sqKu1vvbm+9XJVxTpR9w6KWDjVkuc+e9WTVLOSGRNLkaFm2xxr8u3/gX3W/3t1Uft91tm8+xubZY1+aTyfM2/wDAvu/dr6IbS1lh+e3j/vbdv3a4XxFo0dnefaLVWtrqP7ssbMv3lrwKsZKLne7O/wCrwckrWR5HNBHrjNJ9qWX5fur8rf8AAlrPuNGurWaNov38e7c23/Py16NJbq1ncWskcC7tu2Vbf94v3W+995f/AEGq8dhJEqqsbbq0w1T2kdVY8/E4b2UrRdzl/sFxtVnXarLurotNZvs+5l2/L95qtXUXlQ/vVZW/h/2mqnNLJLCzSrtX+6v8VdkpI5VCxl6le3DqzL5i7W+X5vu/8Brl769VlXcvlW8KrI0i/N/31W1eMtwsn7xooV2/L/E3/AawdUs7y/hjjiXbZqvzMv3lX/e+7u/3v9mvOqTd7G8KLtfc5nUvEFncTKsEnmwsvytGrf8AAv8AgNYOqaytnIsaQrubd91VVdu75dy/L/e+8zfxfwrXQXnh6SC4b7AqSyN92Rm3bfm+9/vf/ZV5lqUWqWeqQxtbyeZH96eSTaq/9M1/vfw/N/u1i4Pe+hpGz+JGrqF1HK0cNg0qtMqtJ8u3dt/4E3y/8Cplwkdqskk8K+c23bLJu+X7u35m+Xb/ABf3fm+ak0F4de1LyZbGOdZGXdHJHuVdyr83zf5+X+KuqaLSYGuJv3EEix+d9394zbtu35vu/wDjy/erjnVjTlyvc7FQlVTktjIttMtr1XmeKKNmc/L5f/2NFas/h5dQkMu+KNujfufM3H13UVPtYk8su5l+Hb+1+y6hp7/ZVbS5G3MzNuZWVV8zdtX+7t/4DXE654ovJ/EEkcs0cFqv76OWCNdzN/CzbfvVLrGmXHhfW5LqLR7qWT7PD5csczSLH/e/4Cy/8CX/AIFUdnpN9rMcd0scUTL5e2S7k8vyfmbdt3fvGVl3fd/u17ceSEubdHsqTqw3s1ubtvqjeIdBkma68iO32rNE0ca+ZG33WXb/ABbvvfd/h/2lXmPE2ka5pbKyw2t5bwt5kd3FHHG33d3mN/d/+xrv49L0/SfLuPtn264b5maOHy9zf7W371P1jxM0WmtDFb2yxx/KzQW8cjN/wJv9rbWKrqElyxIr1KCXLzO/l/wdDwySe1a6mW4s2Vt38LNuWm3WiXFg0LXG6O3m+7Lt/h3fe/8AHWr1JolT95+73L91vscbN8rL/wB87f8A2WtLT7iGVpPNtYGjuNvnbrfbuX721lX5f4a6frvLtE8a1OV77+h51qfiHSf7PSHRtN8qRtNhjmknhXzIZNu24VWZpN0bN8yyfu5F8xl+7u3ZFnp19rkMjJs226qzbvvbWbb8v8Tf3q9Y1T4baDq6yNZafd2Mkm3/AI8maTb/ALPlt91awV+DE1xdQx6brCQTM21l1SFrXb/teZ8y/d/3f9mt4Yuk1vb1IcZSfc87+23lnJtW6lX5VX5ZG21a03W/I+0LeNPKsyqvmRybWX/Z/u7f/ia7S++AviKztY7iOaxvoWX71pcfKrf70m1W/h+7u+9XN6x4Q1Dwva7r+1ktpGZVhkaNmjb+L5ZPu7v4dv8AvV0KvRqq0ZXIdCUbtxsU5IpFZmiuFgX5v3cszLJ/wLd8rfeqPS5YbyRob+zXbGvzSRbl27V3fNt+X7q/+O1nzX8l0u2dml2/d+b+KnR390kPkrdSrCq/LFubb/n5mq3BNWIT6HRW+kxsskiahGtrtWPzY/m/4Du/9lq/Y6dZ3Gmw2K3jreKqw292qsq7v7rf3flb71cVbyrEy741nh3fNFuZf/HlrttH0mz8xllt2ima3XbK1w25l/ib5dv95f8AarhrRdNXbY4uz97Yr3HhC61Jrr7Q26S3j3eY25m3f7Pzfd+arGj2DLJHJLMrRrt+Xa3yt93738Vbun7oIWh8yS5aNfmlbb/d+Vfu/wCd1Z03lyrtdlVdy7WX5l+7/n/vmuVVpO8WZ1Ycr9x6Mq3mgw3t5JdLJFF5Mn+ogZpJrjd/D/31/tfxV9Vfs+/syebZ6br17DLA32dtQjnvds25l2/8e9q21ZGjXdHuZvL3f3tq7r37B3wi0PxRNrXjK4t4r6PRbhbeS2uYW8lV8nzNyt/E3zfN/dVV/vV1nxy/bP8AA9ho/iTwvoegp4q+3WclrNqi3TR20O5f+We1d0kaqzL8vl7dvy/K1eHisTiMRUeFoJ6bv+v8z3MLhY0aar1X6I4ea/8AhT4y+Jljrmr33ijXGvPLW4XUtQhZo2ZmVmk8tV2xrt3NtZflb5f9n6k8b+HIfHNnpdxf6lA/gGGxjkt7CNpGa+bb+7k8zdu8tV27V+bc3zM33a/J/VvFHnzXEnlptZf3ayNtZf8Avnb81e5+Bv2v5tF+E/8Awi+s6OdQktY2hs5ITt+0eZIzL5jfw7WZm3fMzbv4drNWWNyqu4wlQu7aei8uh6eBxtFOUaqS637+Rs/tCfFKPxrrlrpujWNtbaLpbMtqqt5e5W27m2qu7/gNeXwwXHneW6qqsu1pGXczbl/2dzf99NurXkurqfTVvtZ8jT7y4VbqO2W327o5PmVl2tt2/wDAvmrbuNEs7W3kjvZp4rhoVk3WjKyx7m+6yt/d/wC+a2p2w8FSSPnq6q4mtKrN/wBdDm7G1jiuprH7DZ3cdx8q/a18na25f+Wke5v/AB1q63TvhB4r8UJc2+nRXOjaxYqskUi3UP2a4Xau35o418uTb825Wk3L97b8zVF4d8B2d5p+oTNdRxeX/wAtL3b97+823/7Fa9C+F72/g/SdWsb/AFqPSmuFaazu4Lpv3ci/dkXd8v3V/iWpq4hxTdPdfM9LCUbpKts/M9C/Yx8UalZ3nijwz4p1S2/tJbhWVbm+ma4aZmZWVVk+X73zbo9vzN93+Kuo/aIi8WaDDp914NaCLUrqT+yZmkZV3LcNGq/e+X7y/wC8v3v71fOPh34oWN1480vxVrOm22prZyRteN9j3faF/ibaqsrN/wCzKte2ftUeLdN8aeAY9Q8N+JopbWG4XzIIPlab+Hbt27lZd3/j1ePXw81jYVLfFv2v2PUpY2DwlSCd3HbWzsTeLryz+JviLwj4L1LxFFPa6Ssl5r0/h2by9Om8td0cfmNJu2/L823c3zfw/wAOP+1k/h+w8J6Xp97ZwTzMvl2dy26T7Oq7fuybW+8u3/e218pw+Krew8L3Vna6pfWd5dMqzQRKqwtGv3dzKzM3zfw/Lt/vf3c/S9Sj1Kx+wpeSzqreZJ57NJ83/oNexRy2UJxm5WUfK2+7+88urmnNSnHk1l17L/hjYXS75LdVs23WK/dl3bq/Tr/gnJ8Lbzw98P77xNqUbeZqjKtn5n8UK7vm/wB1mb/x2vzV8N6baxalDbxXTyL5i7lWP73975a/cT4SaXHo3gXRbOKMwRw2sarEy7Wj+X7rV9NQk2fPQd7s7Bdy02afyl/2qkk+Raz7xvlVt38VdBsldg1x+8qncRfb45Iy3yrVfcz3DN/tVpWcqo25lqU7ltWMezsPKhb+6tU7p/vLXQahdR7WVF+auVmdmumWnsWm3uZ8iturzn4mXki2s1ui/eVt1emXzNFHXkvxIn8qGSRvmWRdtVHdFHlNnPtZl2/981qWLxvJWTHdRxSbdtXLe6Vv9mu25lymhfRRywt81crY/ZXmaTduarmpaosUckbSf7NVfDemw3FwzT/Mv8NO/u6kcuuh0mnxNcRq0ULM395a3obORV+Zq0NLsFgtY1VVVauNFtrllPsbqKMG4t40X7vzVg30qxN/8TXWahF5q7fu1yuqWqqsjO1c8o33NYycdUUZNRXy9qrtrD1KCG9Vll+bdU15exxfLWeztdSfLSSSViZTlIw9Us7dPuxrE38LVnzJ9lVWVWaRvlrpLq1t4JF+0Nuk/hiX71ZN5Otqt1cL5VsscfmNLJ8zKu6uSpUUXaCCNGT1ZRms7fyftF+scqqu7yG3Lt/3q5XVtes7iFmiZf3fyqq/dWsHXPiM11HNHA0iqzbd21t0nzf3q8/ur+aWZmWTc38K7t1ZxTavJmE5K9oHVTX8Nr5m5l+b7zLVe6236rG00v2f7yru2rWDD87K11Cytt3bmX5WWugjulslZltd0e1W/dbpP+BN93b/AN81v7u9zBOW1hrWv2Ntsf7r+9t/+KryvxReR3WrXDPNK23dtVdqqrfLXt11fxy6bHJ5O1v4dq/w14n46tbNrpW/df6Q23b5e6Rfm3f5/wD2qwqvS6N/ZWaZhaXry6bJJDbw7maRVkngm27vlZdv+78yr/31XW6LocOqQww3nlNbx/xfxNu+83y/N/Fu+bb/AOy1zej6dYz267N0UkbKzNBG0bbfl/vf5+VvlrrtNls/C+lw2+77YrR7V89t3zMu5W/2vl3f7NeFiN7wVmejSvGylLT+tDroo7SxQQ7l2r935u3/AH1RXP6T4qt7TT4f3l1skXzV8r7vP3v/AB7dRXnvmT1iXzLpI87tbKa4t1tVZ4Nqrt8pfmVqq3VvqUWk3Uix6nPH825d21m2/wDAfu03S9Wt7WNWS4X5v3jNctJ97arbWZdv/s1O+261azNMmpRvDN95Y5tu35tqr/q/mb5fu7f71fXckrnmqdtEzD0+8vntY2sri5itZm8vasjR/N937v8A8TWfqGo/YpPJWO78yP5plnk+X+KvQ5GZ7GG6nWS8bcsfl2k0bNt2r83zbW/8epuuJY63p8dq1xfW0n8MUu2bb/wJlkb+H+H73zferdSj1RNne5yHhm6hdd115cC7mVmnuNv7zy/vbW/zu3f7tekaXZXEtmrW9vZ3kbeXtbduX7rfebb/ALW7738K1D4d8K+HbqzvLXVLyCe+mh+zxtFHujaNfm3Kv8Lf7v8A9jWh/wAIGtho7W+ia1Yxbo1WSNm3Mv8A49/e/vVw1/f+Df8AD/M68POnGaVX+v0O0h1Says41imeBvussCqv3W+Zd23d/F93/aqvZ/FBW8RTaWt1bLdRwt532m6kaTcu35dzK23d8vy7v733a8a8SRSadDb3TXF5FcQqq3StN9ojWTc37xWVvusvzfxfMrL/AHaXT/EMf/CHw2N0yxak11JNb3Ny3l+SrbWXbtXd8zN/u1wPBuScm7+mh9HCpTTSjFJWv3v/AJH0FD4mvLXSftlwtqq/Nta72sskn3flVdrf8C+b5f8AvmqOueMPDqWKrrfhmSVrhfM3aSzQttb5Vbb8yt/wJa8Nh1ldZjk8u6a2vriaOP8AeSbV+Ztu7/Z+atnUtI8SeBWhk1y3kvrGO6+ztAzbvM+Vfm+ZvvN8u3733pF+XbWccLyO0nr22fyL55VL2TUe+6+e5u618Nvhn4qsY7jS7q+0WRWbd+5/eN838XzMv3f9lfu1zcn7MOoajYx3Wh69Y6msm7b57Rwr/wCjGb/x2ptSvLq1Zbqw2tbtJIrRXbbVVZPm+ZW+6q/N833f/Hq1dP8AFX9jTXVvM1rO0MfzfZpFuPM+X+Fl/wBWv/AV3bv9muyFbEU4/u539df+CedUw1FO8181/TPPtS/Z7+IWnRqw8N3OoLu8tf7NZbpm/wCAx/NUOoX+teGdPs7PUNBu9PvrePy1j1CGSNpG3feVW/3V/wDHq2Nc1eG1uri8tb6K5WRl8ySL/lm275f+A1QvNU+2bbrc8E0kLMqqv2hWXay/xfdbd/wLd/u16Ua9SaXtEmvmjzKmEpu/Ix8k8mo2aq0PkL/3yv8AD/n/AIDWXdXlxBdSRxTTtNMyqrKrSRxru27v4vm/+JrTht21OzXylgWRpF8uO53LGq7trSbm/h3fL/d/2qk0vwXrV/4mhj8ue2sbVm86+gXzF8v/AGWVvmZvur83/wAVUxildnB9XqU5++tO/Q99+J3xhuvhB+zl4V+Eejas6+I7pZLrXmg3KtrDNtmht1k+XzNyyLu/2V2/xNXy/o72+rfao7q6S2+ZdrSbtv3W+X5a9K+KWs3XxB1aHVLqxbzLezt7O1gX5lhhjVlWNV27f4v/AGb+9Xnv/CudQuFWR444Id2796zLTwFFU6aco+89X6muIxcKk3yv3VojD1bQdQguGXas/mN8zK27d/wGuq0OLT/s/wBjaxSe4+VlklZvlZf/AB5a3NF8L6bFayXV7N5t0sf+qiZmWP8A9Bq1JYafast4q/u1X738TMu2vVlOFrRTPNlW5tDNvtZutJ1CG6uL6eKaSPaqxKqrG33vl+X/AL5ouPirqS6XDY2twzLJJukZl3Sbfl+X/d3Lu/ztqnfKuqbW8uRljZm/eNu2/wANZ9rommq27dIsO35WZm+b+7/49/FXmSpUr+8i4VZRV7u42x8X6lptxHcWt9PBcR/3W/ibd8vy/e+9VvUvH2tRTfNNHPJIv3fs8e3y2+98u3bu+b/eqez0u1/497WSSBWbb8yrG27d/vNWlrHhVl03/XKv8O37zbf87aaVOUtYmkcTye7c5PTfG95YXjXEUj7lVtsEa7Y9q/8AAq6Cx+3eL9PvtYXbBJtVdu5V8xv93+L733qh0vwXH9s3XW2xZY9yyyMu7/vnd/s12UdlJa+H1sbWFv8AR/3a+b8q/wB3/wCKrSUIN+5uZzqxVrdTz2HQfutPI0rN/Cvy/wC9/tV0Gjwf6Zb29vH/AKRNJtjXb/E1dV4d8EXGuXlrGqruuG+821v975a9g8B/sz6w3jDTbxLi2vo7dlmZZG2srL92s7uekhxc5dD1D9n/AODd1r194fXxHo8EU1nt8traNY5Plk3fMqr83/Aq/T/TbWOzsYY0Xaqrtr5m/Z/8L3Sa9HcX8O1oV+X/AHf9mvqT+CuijThTT5EdVS+lyGX5twrHvnZtq1tH7jVj3Sbrj/Zq3sEHqQ7NsdWIUXy/mqvcPsqGa6k8naq/NSvY1auQ/ao7i8ZVrNkT/TmqTRU/0xldv4qvfZVeRmb5WWkMw9SZXhmkb5VVa8d+J0TT6fHs+9ur0bxVqirayRxN/rJNtcT4w05r3T4Y127mWhPUpLQ8jh0NpdrP/E1OuNEmt23L92u0h8PfZYdzMzNVy40v/Q1Xbu3fero9qyeVHlK+HLrVNU+WNvJX5mrvND8DeV5bN8q/e21ueH9LjtWbdtdmrpPlRamVRvQFFIo29gsC7dtRzRRpVqS6Xb96s28uFrnuaWKdw67WWuB8YXH2eFtnzbv/AB2us1KVnj3LXH32nSNDcNcNu/urUe05dWK19Dh7OK6vLj96ysq/3a6KTTmtYdqxytI38UXy7f8AgX96jRdEt9Lb7ZK26OT7rN93/gP97/erj/i98WIfDli2m2t9J9suFXzGjb93Hu+Xbu/4C27bXkYjMLLlp7nfRw8YL2lXYb488W6b4G01ZmVPtVxJ8vlqzSfw/wC1/tbv++q8b1z4lr4ls/LSPyIbf73/AC0Zm/vVw91r1xqkN1Z3HmyyLuVViZmX+L/PzfxVl29/NpqyNLZpJJHHth2r8zNu3bty/e+X5fm3L8y1NPmSvLU86viVUdo6GxuW6kk+WOJf9Z+8Xb/n/P3avW63Etqsm5fm+6u3du/9B/2qp6Xr0N+qxsrLJI33Wb73/Af4m/8AiqbHexrIzL93d91ZN23/AIFXoJW0OVPTQtW9xtkaN49zSfNu/wBqrVjtaRlRWZW/3qk0u1t9U+Xy9v7vav8AFurqtF8L7o5I0VWZW+8q0nr0NoNp6MwdYum+yrCqtF/F/vVzeoaMuox7rjf833tq7m2160vhrymVpYflXbRr3hqz+x7UVopGVv8Aepp88bI0dOTlzHz+qf2XHtljk8v7u2P73yt/D/FWbr3ihdsdrLHIyxqsccax7vu/d+7urrvGGmto37t5nVfl/wC+a1pvh9pOo6TZqmoRq235v3a/vP7275v++a8mSVOSc9io807qLseb6Vq9gtjGqWL7V4orvIvBdqiBdnnbeN8UPymipfsm73Ycku58u2uvSKyyKzo3zfxf5/2qvQ6pa7drSXayMvzNuVv/AB2trR/hbrFx4fXUP7NafdG0nzSeX5a7flZv/HvlrLXSY9OhabUdPZo9rblWZlZW/hb5fl219YnB7HK6c0rtE0lrpt1t+x6lKs33ts8Plr/30rNt/irt/DfiO+t5GtdRul1CNY1ZrmSRpGjVt3y/3f733v8A4muK0nwvqmqRtcWtmsVqyr5atJ/rNzeWqr/eb5v/AB2tTWvDWoaJHCsCtLI0f2hpII/l/u7v++t3/wBjWUuV6XM3G6sztNQure6hkuoJN0citH58Uaq0Py/xfdb/APa/hrmbPxNY+Fdaj+y6hczw7v8ASJ4m3eZtb5fvN/vfxfxVgrPfW7eY1neSq26OPczN/Ft/9BqOPXl8to5fu7du3y1/2fm3M3+z/wChUKCWhUUo6XPatHn0nxNNHcNZwX1i0K7rlfL+0x/3lbavzf8AAv7rf7O6rqPhq30vVLdrW4ivpJF8uOy8vyY/mX5o2VW2t/F97+992vJ7G/WK687TpvIuv4fIbyW3fN/tf7tdVpPjLxVa6kq6hYrfRr/y0lXdt/7aLu/9mrnlQ5m9Ttp4iVG3K9CTxta3F/4kuo7Xw3PpVrJ+5W2aFody/eXdIvyt833f9nb/AL1dbrHj+bVPBa+HdUhaW+mt/svnLJHMrbVba3+18yr/AA/e/wCA7uh0vxHJf28fy/Y2+ZpLZm+Var3Xwv8AD+r280kum7ZJJPM8+C4Zdrf3tvy1yzoRly3+zt3O2jm3JzXWst+1jynw/axy3jNPcLeNHD80FpcbWj3bY/MVW+Xd/eX+7JWLZ2s2l6pcNZ3Vrcw27eXHdt80ciyK21W/3l3f8C/ir0j/AIVLb2sMki3EttJGvlrJbXEcbSLt/u7fm/76/wDssC58A3EEkbaRqi23lq237XDJC3nbvm2svmbf4f4vm21rzJN3e/l/loNVKdZJQ3Xnr+P6lLRdbk0HT5sW9nP9okjhmguWbzGX7yyLt2/L8q/xVm6ha28Wkx6xptvLGv2r7OqztHIys3zKq7drN92T5vLVfu11vh34VXGt2N5JqWqNaXEPk7rSSZZluPm+8vltu/i/u7vvf3q2dH+G+n6DqHnateW2pyWv+psbJZGaTduVdzfL/wB9Lu+Za0pum52T16hU5409Vp08jy/z9W1ZZri1hnltbGNWmlgjaPy1/u/3tvy/+O7q7Lw3oK69tbRrW+0W6jVmZlut1ttVd25Wba33l3Mu7d83y16J4fvdP0Gz1CNdNWxjkWO3bzY23N821flb/gVaVr4y03RtYmj/ALPgnjmVfLgaPb5LfN/s/wCzXoOlSsnzHDSq1OZxa07sboOpaxpGn29n4jW18zav2fc25WX+8zbf/QqPEEEevLN5CpbM0ny7m3bf4qm17XNJ8UTW94sbS3DR7ViX94sP3v4VVv7rVzqrqUEczWunpFJ/z8t8zbW2/L/s1UJUfhhLT7zGrhPtTjr3Tt+GxNN4Vm0SOGS4uvN8xfmVl+XctV7qw36PNI8PkLtXy2VfM/u1XjTXmhkumt1+aT+FmVv8/NXUaX4quL+zhhv7GJo7Vf4YVjkkX/gKru/9Cq4wgpb6Hmywst4O55i2iX2rTR+Vughjmkbbt27v97/x7+KmyaDdXStC0jSzN8vyxsyxsrfK3+1Xr11qmi3sPk2twttMy/6uT5W/76rnVlaw+0bVaVW+VV2/e/3aPZQeqZyT9pT0krGDoPwsvLfXrG8+2W1nCu6RZJZF8m3bb95t33tvzf7TfLW1qk9r5LTW8bRLJuXdu3bf9rd/wKlW41S/sWjXylWT/WL/AHf7q1kXFhrDtHGq7ofmZl+Vtv8Ad2r/APFVz1KEefmj2sPmbioso26w3F80iL5940iqu5dyx/Ltra+xXH2Hckce1d21m3N/eqxovhyb9411DKreZ93crLH/ALtd5Z+CriWGO306zeXdtXdtZl3NThSUY3YJOT0ND9nLwXJ408WNJZ7UtdPk+0SNtb95J/Cvzf7O2vszw74a/su4j+Vt38P+zXnfwB8AQ+D4YZN224b93IqrtVttfQ1j4aa/vFmXcq/xVzKEVdpanu0oyUVzHonw7tY4rVZtq/KvzNXcSXW/aq1z+i2senabHCv+9Vj7UrVsRJczuaE07Krfx1Xjfft3VHHdfN81VftGykxxVixdN81Vbptse1f4qb5vmtRs81qksh0mLyrjzKta5cLa2cjK3zN8tOjRV+X/AGaydeVnt1pitqeb6xL5t5Crf3t1R+Il8qxWT+Ffl3Va1SwZ76Pb8u1aq+Lvl0Hy1+8zVkamXbot1GrfLTpot27+7Wbortb2+2Vvm/hrUkZnX73y0uYZTtdq3H3a0pJaxWl8q4/2aka6+ai99hML6VfvfdrLuLpdu1ak1K8jWFmdlijX7zM1eQ+Lvjn4V8H3E0M+pR3N1H8rQQfNtb/LLXPVmoLULno11dK+7c21Vrh/G3j/AEfwppMk17Mnls3l7fMX5pNu5V/2d22vMZP2jv7WWRbCNZ7hflX7NumZvm+8yqq/7K/99V518QPhzrVh4fk17xhp99Y6e3ltGy3Efy/u22x7V+7u/d/e+6vzeXXiV8ak+U6op8vNBfPsW/iZ+0Fea8sdvo11c2Nm3/PC3X/V/Mu1m/hXbt/+K/hrxvXtW+3wzNLDOrMrfaJd3zM3zbfM/wB5mb73+7/DV3T/AN0sPkSJFeWfnTNtjZmaPazfe+VflXb93duZm/u/Lyl1FM8Pl+W6zKqrIyzeZubcq7f+me35flVf4axppOXoclWcp2lJ6lnSXmikhtZ4Ub5vOZlj8tZGZV3fxfd+7t/8d2/drsbjTYbyaOZpm8u43SbVVmaNv7v+1/D/AN9VxOkxLp1rcSed5W3cy7o9yxqu37y/Ntbc33v97738PXaPq9reW6r5ir5Me35V+b7q/eb/AL6r06cnfQ55JNebHNdfYJo5LfbEtv8ANHLEvzL8y7v4aowzrLJMsVvL5artZmX7vy/+zVPcQfapPJWP5v8Ax1vmr0XwT8NJr/y9SurOSCz/ANZ8q7WkroajH3iFKT9xGd4TtWim3XG3yW2+X5e75v8Aer2fwXZ2d1b+ZBuVv738NUbHw/btcKs+22jVv3iq25v+Bf3q7jT7Oztbdmij2bv7q0R97RnVTUYWdzNvIoUX5fvLWDcWv2qNpGj/AIf7tbmoMt1IrKu2Nf73y7qpxzx+Yy/I26rg4ptHRKL6nlfijwvDqyxyXStuZtv+7VGHwhGqw7d0Swssi7fu7q9E8SW67f3W2WNf7tYqrNPb/IrRf7q1hiJxT1ONpXsYPlXCcJs2/wC7RWp/ZF3Jy4Mjf3trUVx+52K56vRP+vkSaDZWMVn9nVYrmzkj2tBKy/N/Dtb5VZvu15rfeANP1LXLiSVvsMMkny/Zl3bV+X/gTf8AoVHhHxlper6TawzssGteWq7V+Vv/AIpa3prORbjzH/dTN+8X+8u3/Z/3a9ClH2d3fQ9yTjVtY8V+JXgCbwB4mZrK4aWzk23CxLI37lm3K0cjK33fm27l/vLXB/8ACWzRXU0N/NK0iybW+X5d33W3bW2/3f71fWUl/Y3qxwvDBLb3DNHNctGu6bcrLIrSN/Dtbd/s/LXyL8RtN/svxNJb/MyrDGytt2qysu5dv+zt2r/wGuvDz9r7s1qjzcVSVL3ol641y4t2ZbK4lnjWFoZm3bo9rLt/ur95dy/w/LWxJdQrJ5P2eJl8xYZGW32x/wDAvvf7u3bt+9/EzV5/Z6j9lt5I3hW5Xb+78xv9S395a77wLYQ6pJ50GofvPMZVW7h3bfl/763bd33f7taVo+zjzdEPDVI1HySReXRme6W1XS9K1q4Vd3kQN5M23+Hd/D/wFf8A0Kr9vrOi6bbws1rLpUPmNDJHcqsjLMv3l8tfm27vM+838O3+9t19NgkXw60LxtFGuoRyLqHkqvl/u2VdrfNNu+791vvbf4lWqOuWFvoN1NCzbo5maOGK5j86RV/vfMu1WVmZty/+Pbq4lX5nynRUwdNpPa502lxaXqN0v9l31mzbd21dysq/8Caugs9NW4VfK1pfM3fd86NtzN/31u+WvLrKHw/BZ/Y5rFZLu3/d3F3A3mNNCu1Y2WNfmjk3M25t3zfL8q7aoTT29hfW/wDZ11/ZlmrLGsbXTfu2bbu2qy/7VCqSd0jlq5fGKTi73/A9a1CCF4Y915bS/wC03l7W/wBpf4Wb5WrNh0aGVfLa6itlkXcsW6Nv/ia8rvPDWteH5FVbqSJbVW+aCbdtj+Vlb727/wAd/u/8B1dD8X3kEM268aeSOPdHLIskir8zM0it8v8Asr83/AdtDqO3NB3Rn9QcXyy3O1uPhl5s3mWWqLuX7q/vFX/erWh8KeIrCFtl4jf3mWRZNy7fvbflavPdL8Yata6lHHeakstmzL8y+XtWNm/4Du27mrrNH8QXFxMypqkUrNH5nlxMyrHu2/ud21VX+9u+ZfmqZz0u7E06FSM7JnQWdg2rrDam4sdQkk+6vzQsq/7Pmf8AjtXv+FS3kvnRwXF3tb5v3ckbbv8Avlq5u1vbNr7dqlndLcNtbd5ixzRyf73y/wDAfm+7XrHg2K31ma8V2vvlZmjbd5car/d+VvmrzauI9lpLbyPpcNgJYlXpPXbX8jl9P+GN1YfZ5Ly+8iGPbG0Eaxtu/ib+Jf8Ax6u40vSbHyfLlmtpWb7rSRs235f4WVfu/wDAqdq2g2ul3Ed0mn20TXH+skuZlbzNv+9VjT9U0u1tZI30m+W+X/nhtkjXd/Ftrajine8Y6dy62EdOHJOabXQavg21uoVjt2S8ZpPuxL+72/8AAvvfdrJuvAcP27y0k+zL825dzR/e2/LH+8athfFE2k7lS3liaT5Y11CPa3+1t/8AQqjmv9a1OZZJdDtNvzfNHcbVk+X5W+827+GvTddaOT+48mNNRdmjzLxF8J9Jit2ZbyeC8Zfla7Xd827d8q7lrG0/wXq2nXyyLH9phk2tuVlm/wDZttevXFveJH5Nw0SwzfM0TTK38P8AyzZfmrrPC/g37fa+ZPpa2fy7o2WRW3VrPFUafvar5X/4P5mUcLPEy5I6/keV6f4V8r99cQyrcSSfKqtu8z/gNdNqGm6X4f228saS3UjbVjiZm/u/eZVb/a/hau88QeELeKP7VKsu5V+b5WZm/wDHv/Qax9HsJr/Umjt9Jjj87d5c8i7l/wB6uaWNq1F+52KWW06LtVSuUdB8L3V4zKsdtFax/M0siyK33f7teneG4odJ01fK3Tzbd22KH5mqb/hEL6fbJFJ5C/xNHXZeD/DzLcRxv8yxtubd/FSjLETfvvQ19lh4K8FZndeCdE36fayPCysyqzK33q9Y0W1WCFa5fS9sW1f7tdRZ3Soy/drviuVWPOm7s3PN2rUbXVVWulqrJPvam5djKxpfafenLP8A3mrn5tSWJtzMqr/tU6HV4ZY/MSZJVZmVWVt3zfxf+g1PMh8rOgWdVapobpVrmZNXht2XzZo4tysy7m+9/erNtfiD4fuGm265p7eSu6T/AEhflX+9RzpbsVjupLhf+BVm6tcfdrDbxRp88n+i6laTttWT91cK3ys21W/3dzLTW1H7R+88xZf91qfMh2ZVul3Sbmrj/HF/IscMKLu3V0WqapHbrI0sixbf7zV5j4m8a6PFI32jUoFXdt27tzL/AMBX5q5p1Yx0bS+ZqoPe2hsaev7tWb+7/eqTUL+1sI2kuJoraP8AvSSba898VfGbQfCS28aQ32pzTfNGtpb/AC7f725tvy18w/Fb4na14y1yaS882z0uNv8ARYFk/wBXuVfl3f8AfP8A9lXLPEwpvkTuxTulzWPprxd8ZvDejeZHBeLfXi7v3cH3f+BN/dryNv2gtS1SZobeaKLc0m2WL5vJX733v9n5v++V/vV4ha3WtazNJHYae67mjWTbM37tfm+b5vl/hro18K29kq/ama8uFXdMu7y1j+ZV3f8AfTfxNXDPETbtc5lNvXod5qXiPUvG8kbardRzw2at5MEDLH/CvzN/e+bd/e+7Xn6/B7XviNq15/ZMljpUcbeTNczsrbd3zfNHu+78vzMy/wANUb63vreTam5o2+Zol+VV/wBpl/z/AOPLXrHwZ+I1nFpt14dn0+K8tbVt1xBHIqyLG38X7z7zbVrgx1SrCl7VatHtZdSpYiThM8/tfhbcfCrVlt73Wl2yTRtdT2Mm7dHu+ZWZfl8zb5i/7LNu/ipvxEvdQ8QaetnLfWv9kqqs0ayMq/Nt+VV/i+bdtb/ab/gXZfE+8s/G/l/2JttLfzF/0aVpmWFm/iWbd/d+Vl+63zfd+XdxfxC0a40axsdPns1n+0KskkrSf7XzR7v4vlZv+Bf+PeFQqTxFSPtGuY9jG0qVCjKNO9vXqeS6pqUbRrp9rJbXO5o2jaWP5Y/+We35d3y/dbb833aSHRLPSLjy4rqDU2aTdGvksy7W8xZGZpI9yt8qtt2/xL91l+W7fRahYfY5J9DvIlm2/Z5W/eRx/wCyrL8v3v4f4ar609ra2ccPlyS3C7rf/RtrKv8AE3/jzL92vo/Y6pQd11Pj5uVNXnGzI7V7OyaS12pPHCvzNEu35l3bv+A/53Vraf4U+36l5cCtErMu1vl+b/P92tT4e+C9Y8USLfT2sjafHIy7ruTau35dv8S7f92vatL0jT9EkjWwWD7dCv7yVfmkX/Z/2f8Ae+9XbCapr3dWY0oyqW53Zf1sc34D+FUkFx9quod0ke3y1Zt23/ab+GvRvsaxKsbX0S+X/Du+9WWqXF5CqzzbV+ZY7Zdu3b977u7/AGf++m/3azby/wBJ0G3W4f5tsjL97dub/ZX+Jv8A4qpjKUpOU2dEpQso04/PqdJG8MDbl2tt+bczVDea9HcLtXc38PytXj/ir4tXV1JJaxWf2Hzvl/f/AHtv/oNV7HVNauPLunVfLVflZl3fL/8AE/7tdkH1kzNRl21PStQ1FYtq/amn3fdWKuf1jV4bNmke4+zbf7zKq/8AfVYNr4ta3tf36yeYsm1WVfu/7W6tTWNJtbizka42Xn2xlaSdv3m7/e3ferOtfZaHoQpc694taDrMeqMzQXC3MbfdVfmp2qeZpNwvlSIrSfwx/M1cbovhW68OawuqNui09WjhuIP9Xtjbav3vmb+793dXrXibVPCuh+H7e8s7GW5muvlt42tZJGXa21t21f4f9qsajjHSpqXHBXu09DNsp7j7Ou6Zs/71Fee3V3rFxcySwWq+U7bh5sLbv/QqKw9vHotDN0aqekfxPna1luGt7GNJF+0W6wzSR+Y0MkbK26RWVv8AZaPb92uj0P4yXmhzfZdXhe50vbJG0XmeWysqsq7dv/2Xy158uszS+X/aO+2t2mba0ke5t235dzN8235f4f8A9rdsdZ0/VFWzgt2ikaRfOby4ZltZGZfmXd/rFb5vlZm3fe/hr3p019paGFOpKDvF2PSfhHaT+MbTVdXt/ESwLp0issFzasse1tzKv3WVmVVZmX5m2/7NQXngux8QLN4iezsdcuriaPzG1C8kVo42Xau2P/lp/D95f/sYvC/jDR/hy1jNdWsF9ZrujhtmkWGHzGVWZmjh/wCWm1v4t38P/ArviLxR4fRrGS81yCO6uIf+PG0jVY4V8xv3beXtVf8A9r7u35uVv33KCZ2KspwUZO/9eZBD4Qh0u3t1utH0hrW4h8xmtLWHa0i/eVm8ncrfe/2fm+Wn+G/DNr4esZlS3+zQt/EtvJ5O7b8zeY27d/Fu/u7d3y7VWm2sE2vNNeJ/rGjjkhnik/cwqzKvzblbd93b8v8As/N8zV0lroMOo6b/AMTLdujXbutmabdu+X5W3f7X3drUpVG9JrT7zW0V2v8Ad/kcjqni/Q9R1aTT4Li8nmjVZJJdPWNo2Vfmbcyr/d/u7l/8eWtjTW0O4vF168331msO5ftO6FWVt21V+aP+Ld8u3+L/AGlZnt4Zh0tZP7Ot2sbiSRfM8+zj3f8AApF2/M3+7u/3auzadNP4fsdJ/tyeBY7hrhp/LhkmuNysu1pGbdt+b7v/AO1WNqd/dVjBVHHW5NdX9jq91dMmk2ep3l4rfbFaNZFhVl/eNuWHb977rf7Pyt95auaHpehxahC2nLA1uqtt+zNHGzL8zbmbdtZv4futu3bflrL1Dw5fX81vdf2hBPGsf3bbS4Vab/po3l/NI3zKv3v71ZOn/Z4NPVdt9eRq3yrJZxwq3zbVjZm+X/0H+L/ZWt7xhrcSlOr7sNSO18F2s8N017JPZrJ50izz+XNH5Mm3b97b8y7f9n+L7v3aybXS/CcWsR6bpuoahfTTbfMaC62xr8277vlsrfxfekrcuNIs7i8uo9Wt9Ra3t/la0gkX5fl2t5jfu/7zfd/hpNM0TQtOEdy0V9PFb/Nb2loy2/l/3drbtzL92uOrjKSukrs7qOGqRtOpO3kd3pvgHR/B9veXF15Uv2jarNfWq3Cxru+Zlk/hb5vmZW3f7VR6D4N8NyySXFrrV3fXUn7yRoIf3bNu+993b97+8396rGmy6brei3mpavp99c6PHdfY49Nbb5fyr83/AHz8v8LfNVzULiO30+Oxi8EyNcSWMl9GttdN/o6rNJHt8uRW3fKqsqrt+Vt1efShiai31/A7KlSja8UQx2Gg2EjMs1s0yszN9pjaaSTd/d3M3/jqtXdW+jR/2ba3UWoW1nbybmWeVm8xvvf6v/Vqv3mX/wDZrPk8JQ2bWbTtY2MiybpFWTcrRqzeZt27mb5V+6v/AMVRHo2ueLdJuJLPdLb2/nSW93qEfk2nlt/q41VWZmb7rfNtXb/db5alycbe1lb7hU4TnJuK/M3NWv8AwvoPh9b6K4k1C42rIq20jSSTbt23btZmb5t3y/3f92qsdrp8VnfTTwpLDbx/2hNBbNItyyt8zbY4/wB4zfN93d8yr/D92vPfC+jatoOtQ6l4j+y3NvDH5Mel6fNukbd8v3po9se35vu7f4vm+auh8SWGtfECytra0k1bRNHa4ZrNLKzVbhm3fvNsa/7y7WZV3fvPl2/NUx9kpfHfzNHCvPRxsjGkn0+616603zLnw/a2u64kktG8yZYdu2NfO/i3Mv8ADuVd3zbvlVtDwr8f7r7LDZxaTfbmh8uSTy/OZWX5du7d95d33f8A9pneBfhV4d8OX02pazJqPiO8um/4+528zau35f3K7VVdq/3tv3f9mu6m8OafYfZVgmgXTY5POmtJ7WNVjb5vlbav91m/vfM1ds6tOS5Y6/1cw+ryXvz0Od8K/Eax1TxNJql1otzBDqX/AC1vmkuGaZvm8uH7yr8rbdvyr8v8X3m9QvLDWNbtf+JdcJo0Kqy7lby2/wB35vu/NXn8PiqRL68h0ixZo5G8mSe7+W23L/Eq/d3fN/DuaptP15bPUpG8xr7Uvs6w/abRmaNl+Ztu3dt/4Ey7trfe/hq4YmCglKN7HHzxg/cbPZodGt7q4kWW8ga8ZdyrBIu7/vmtTRdD0/TrNZIIXuVX5vMgj8xf/Ha8TbxLNLIzas1nY+c3mRx3Mn3W/u/L97/dX/0Ko9L8aLFCszXk7bfuxW1rJtX7y7l/2m3ferKWbU6T0il/XkVGE6297ep71b+KLG1Vrdo52uF+9G0Plsv/AH1/wGrWj+KNPt7iRtssUnmeW0bLtbdXzrdeOdevbzbZfutzeWtzJukZf9ldrbV/3azZNb1S6m3XniLULmSNVjk8uRlXduXb91vu/wC1URzmpVlywp/19wTowpfE/wAf6Z9hSePLPRlha63QLI21Wk/dqzf7zVj+IP2h7Pw5fW8MWnz3yyfL+4+Zt27btVdv97b/AOg/er5tvtbXWYbVdbmlvIY2WTbLebfM8v5mXdu27du5pP4f/Hay9Y1H7ZeR31hbratGrRwq0jN5P+sXbH/Cu3a3zbfu/wDAa2lisTUenu/13MW8PFN7n0Nrn7TGtWs3nQaTp9jZxttZdQvl3N/eZtu7b/u/N/wGuJ1z9pPWtZt1hTVoLaTb8v2K3XazMv8AeZvmXbJ/s/3vlry1dLuNRhWZ5mlXd95pF2su1W+6v+zubb/tL/wKrHpP2dpPtEa/eX7s23azfMvy/wC9/vbt1TzTa9+bZySrJaRijptQ+MPjy927/FjfvNv7hlkWT7v+6tU9B8d+Il8yS68QahB5MzTLHZNGrRt/wJW/2vl2/wDxVcXoel6lL8SvEF5utfsdvHHHZxztIsasrfM23ays3lt/e/h21ral4ms4rG+jW3eK6tdq3Ct/1zVv3jf8C/u/w1xuU3VcL9jvd/YRqw/zNjWvGWveIb6Rn1S+ZWjbc07edJ+7+Xb97b826sGO8sbWaZftW2SSHzmuZd3mMvyr821flX7q7d38X/fPD3HxJ+1aXNNZafJBJ5m1tu2Py/vNu+b5v+A/erIsdG1jxLJ9qtWgtlvG/d7ZG3SKq+Yqq21V3bVb5VZtzfLXZpGOrscMaFSq/dR6bdfEGxbT5vsvlSyTL8rMzeWv+023733d1Zdn8RvFGgzW8MVwyx+Y260jkaNdv3VX5fl+7t3bW/8AQmrL03wzcaNHNb7YmkbbHJO0at5P3m2t/e/ur/wGnQ3Sos29o2jt1aZVaNt1x8rbm3bv9n+H+8q15VTEpvlhqa06U6UrW1+47LTfF+peLdYuLGW+n0y32rGsiq0i+Z95mZm/3WX/AHv9mtrUNL0Pw5tmWa7vLqRvma5uvMZWb7v7tV/2v/Hq87uL/Vl0fzLi6uYpLhvs6t9oZW8z+7t+8q/e/wCA/wDAa3odXt9OVpm09WX/AFiz/wB3d935Wbav3f8Ae/8AZfNdXkXPH/hz2ab5vjWr7/5bEeueOtUv5rqOy0WKCTy2X5bFWk8v73yt5fy1wNrpGsXUyzXkcltptvIvmR3Mm1v4f4tv/stdRqV1eaXNHJaySRNt+0SKreYrQt91W+9tWuksfCsnijw22qbZbFvOVm+0ybVumX+6zf8AoNaUMS1JX2fXqcNbC1a7cW22umy/RHHyeJo9NvJoYFkW1aRtvl7t23d/e3f/ABW35vu/dq9Z6vNf7ZJ5nnVm86T93tX5m/vf73y//tVyetPHoesSW95JZ7o12+VF5kbN8u7cu5dv3mZtvzN/s7mq5q2natcRzWtlfI2oXEaxw2y3XmbZN21vMVtqr/e3bq929OOv4nnQwNZv3jvreKGX5l+yxNH+7Zm+ZV+7/CtYNxZWejapDdWFrZ6rfTSK3keX5LKrLtb5lZty/wAO1Y93zfN91q5/Rfh5rVhazf8ACR6sttHJbyN563EarG33f4VZm+Vf9n5W+8vzVsaFf+H/AA/Hb2OjXzarqF9JHbyLH5lw15J8yqscbK21f73zbm3ferlq14ThKFL3vy+89TD4OpRkpuVvzO0j8Oabpqw+JNVj227XHmW+mrDJuX+8sca/My/7237vzLXN+MPH1xr15H9i8N21jo8O5tt7MyybvvbljX/V7f8AdZvvK3zVsSaJZ+I4ftWvXV5pVrGsbf8AEysY7dW/iZY1Zt21d38K/N/F/ebS0/wH4P0vT4W03S3vpo5lkbUtWZrWFtqt/wAs2+Zv+BL/AOg15NOEKUlJq8vyPcmnUVtLd9jg/Ac9xdaLNceI7e20/a3mLexyL5k38TfN975m+VflrooYNL0m1W8eFbua6k8y3W9Xd937zKu1dvy7v4f4v+BVtf2zfX6zQ2uuWixqrKq6Xpqr5K/7LNt/2d3y/wAP8NZ+qXVrukj1OaC+kjhWOOSf98yr/wA9Nu35fl8xv725l/3a9CndSc5Ky7X/AEPGxLpTpqlB8zXXf72Q29nqDTNcX9x5FnCsbLHFIvzK33l/h2qv/wAV/wAC0I9WtX27Gto4/LaRdqszfKu75v7vzNu2/d+7XCya3fapb3klvua1XzF/0aHyf97d/erPkg1a80+a1iX93JD5K3KyKskm5v8Ax5f/ALGvQ5ny3juePTw/NL947I6K88eaTPJarZX39oXVwzNJHBtjZf8AZaRl+98v8P8A6DWXqF1dXWoTRxWcdzb7VXyopNzKv3t3y7drf8BpNL03T/Dl02lxX2nLC0e5pVhmkbd/e+Zdy/8AoP8A31X0D8NfD/hlVhurDULXU7qOONWkuV2qrfNu+XazKv8Atfeqvaez1lex6NLDRkrR3PDbXwHJYKu+F55pJNy/u2bau7+Jttb2sXk2ktHYtcbZI22r5C/Kq/7X/j1e1eKPEdja3EjSstyyybl2x/u/+A7vm+9XA6lqlnezNcCztV3LtbzNu7bu+7UupzWk1sd6w9OmnrqzzfVoJnha4S1VoY1+b+6zf73/AAGsPxRrNxpdjZwrNu3SbWXd91dv92u21pdPv7r5FuYvMm/dssiyL/3zt+Ws1vA3/CaXizQNHbW8P/LeXczKq/e/9m/75rrhNTs5s5/Za+6a3gm//tHSby1lsUns7iNWkWfcy7l/h/2t21f++qdJ4t2rdTX8atHD8sasyq3y/wCz/D96vOfi1qmpaRqFr4b8PTXmi+TD/pTSXDRtM0y/KzMv8K/5Wuf0+K6i0mH7fJc6hdMreZPctu8xv4v/AGauDGVISip39P8APsdUHKitFfueiSfEJVlcvr0NpubKwRW7SCMdgW9aK52y0fS5LSJnikdtvXb5f/ju6ivGeKgnZt/caJXV2fPGvxDWb3UZtOtdQu7y6uPtV1qTLtjaSZvMVVVl+VW3fLubdJ97avyrVTUH1qy8u43MvzTLuZlZV+VfMX5flXb8vy/L8396rOla9oul+FrqG21q+g1eaFfOaSPctwzM25VX5vuq395d3+zWXpviu6X7U1/fSXkckMlvtnVW3K27+L7y/NJu/wCBN/vV+lJN9Nj5Sfs3a71fYTxY19L5MmorJBdbY2jjkbdIy/vPmb+Lc33t1ZUeon7XH5XlW0qqq+Z/d+Xa3+dv/fVaev63pupWejQ2VnLbC2t2W4Zm3faJmkkZm2rt+Xayqv8AF9771YkVlNFH9qKywRxsv73yW/i3bf8AZ/h/vf7taRjaOqOeVlL3T1nS/GuvTw6bNrdxqFzp7NHHDH5f+ub5m2/L8zblbbuXb8rf7u7r7XW9Nezuo9WvPs1403y+fqEdr9nXduZV3SLI3y/L/wACb+JlrifBfjLVtBsbq10P7Rc2t1H9oumnumZppFjaT7sbM3zMqqv+197/AGcqx8eNZapqV1e+GbOVpm/0ppF8to/m/h/4Ey/N/F/FurkdLm1tY9BVUklzXZ22h+JtctdUkt7O8k1O8Vla33agrQrH8q7d25l+9IzMzfdXdXQQ+HPGkun6hrF5eebZxybv3/2dVmXbIzbZNv8Ae+X5VX7391WrhrS107xDYyf2Fb/ZdPuPLtb6+v22+TJ+8+6yxyMqt8rM21fu/d+XavF3firxB4ZvPsMGvS3lrp8k0NqyzNNabfmVmjWRdu1lZv4V+9SeHc/h09UTzqnrJbnpNvq2tadpdxGkbT323a0Esi+W0e3d97au1ty0zwV43hv47Xw7/Z89tJDbtHCqXCzNIyqzbtu1fvbmbc3y/wAW77zVj6/8SNDv/DWgyaNpq6Nr26RdYkhXb5nyqsbRq26P+8zMsat8391fm7Hwv8Q9L03ULrUNB8Mz3lnIu6a5jt/mtfl8vy5G2+W27c3zfL97/aas3T5IfD/X9bBfW0Xc6i68JNqmitavqGoaLC3mSTTy/Ku3723bu2qq/M23du27v9quR8F+A1l8Wahb3uuXN5b2ayfZVij2s0235Wk3Kyxru27vvN/d/vVvL4Z8WeN7i41rXLptB0uNfLt9Jgka4vZvl+by/laP+8zfMu37v92uu8N+ErHw5q2l2thJd6Dp7eX9ubWbqFfl+991m2tt+ZvlVf4fu159SpTppxv7z8v1sd9KnUl71TZHZ/D3TllsZrW6tYNQk3faGvp41jVWjk/eSKsjK23dt3fdX/Z+avSdL8K2/hdriS10++SOZfMha+kaOFl3Nu8tW2rt3Nub+GuT+H/h6PxR4q8zV9cn/suz3TQ21orW8K7W/wCei/eZdyt/stXZeKPEej6bNNq39rWN9qy7plVbxbyS4Zf3f/PRvLVm2/Lu3KzMqt8rV4uJrqn9r5I9ylBNar5mHZ+F9Q+1a14w8R6pqGmXEbLHHbW0LfLGzeW0arHt+X7v3VZvvLXA+Ivjdpd1Nb6Pocl9rmpSf6OvmXW2GH9427+H5v4drNtVfmbbXeeOF8TfE240ux1aSLSLGFWjh0+0WTczeX96aRd33tqqzf8ATRVX7zVi6b8MtJ03VIbdLWKx8uaa6+03rbo2k3LHt+VlZtq7mWPdt+XbuZt1eYsZBtznq+lv6uVKFV6QXKjP8K+K9Surhrq/s4LGNrhYbPT9PVplaTbu3TTTbWkVV3fd/wBr5trKtWvHGt+MNL8F2Ma3UWlQ3kc3k/YrfzmmkVVVo9yq3zbV/wC+W+8zMu3pvE1no/he6tbzSbiXWtUkmmhmjVV8mNWhVfM+ZmVVb7u35fu/99eb61eapqV4t1qV80sdqqrHB9oZo4f9n5fl/wBquaGJlzqq7Jb2Ry4irGMXTjeTOi0fxetr4XW4tbGfT/Ei2/2O6W98uRZN3zLN5zRtMsm5VZlX5f3n3l2rWHdN4f0Gxt9PguGnhhVY2/drG1x/eZmVWZtzfw/3fl/hqjJatdR3Ui3DM0n7v5Yd275f4m/+xqvD4UknmbbdNBJHu3fu9v8AvfM1bzxkqmt7HnKFWrJJ6I0IfFF5LC0dlp8Fnbr8ywNGv3t277rfM3/2TVX/ALZ1a81BrNby5aSZvLb995art+X/AIDUNrBb6bDJJeahBErfeiWbzJNu3/ZqS1s5LWzkk021ln2/MzT7VX5vu7m/75+9WEXObe5s4U6STk/8xt1YR2/2e6uNQ2zKrSNLGvyqv93zP++tvyt/tbf4ZL7xNHL50lvarAsfzNI3zN/D825m3f8Asv8AtNUk2jaldW7SXVun7z5vMj2tuX5fl+98v8X/AI792r1j4ZZodsCxLDt/1caqsfzeXu2/L/ss3975m/hr0KWGlLWasc1THpe5QV/kZN1fzIqqrSfdZWZW2yM21tu3/a+b5fl+X5a6DRbC106xjh2tLJNI0kjRbptzN8v+zt+8u35f4f8AarUsfBbeXdXlzIiq3zRtuXczf7Py/wDAv4vvMtU9Stbd90aLJE21laef/V/Mu3/e/u/98/8AfPouth6KspI876viKjvNPXuXPtX2hVmXd5zN/wA8/m/iX7y/8Bb5f9n/AHquRzx2S/Mvzbdu7y/Mb73/AALc3zf3vm+981VbPVLO6uJPsumyXMm7/WeX8u7/AGfutt+7TrqK8v7fy5d0Dbd262Xbt/h+Vd1cM8xo7I6VgKzVyvqGsxrcTLP/AKNCqyMscny7vvM3y/8AAv8AO6uZm8URrayTW8M95MrMq+Uu2NZNy/K38P3V+983/stbln4ft7CzZvsO6RtzM1zNuVf7u37tZlxFCsMdvY2OlL/d/i27vl3Mv+9WH19SdoRKWWytzVJGBpus6pdTNcWum2cXnN/y0uNzfwt83l7l/wDZdy/989Q0sOo+WurWseoSSR7Wk8xrdW+791l+b+H+H+9/D81VdP8AD955MjT307wq0i7YIVjWSRdrMsO35m+8q/d/hb/droP7Uh8OWsMN7Zxy3VxN91YWWRVVVZlZv4m+bbtX+8v97dWk5V6m2gqLp0pbXOdh8NaLpEk19/wjelahHJD5LWzRyNJJub5vvM3zNu/vbvlrU0HVtJiureRNFg0VrONbe3g3bo4V3MrblX5vvL/EzLtWui0/VIbqNZnV1tV2sy/Kscar/wAC/hZW+Zf/ALJub8SReH9XjWafUI7aFl3XG7d+7X94sjbvvfdVo1/u+Yv3v4XGlK1qjudSxFaT5afum5dXmm36wwwfY4riSHcrTwrDbQs3y/Mqt8rfxLu2/K3/AAGsu4l8F6lNpNxPayzteW+2NvMZdq/d27fm2ruZdv8A3z/u8vfeC4dUsVvLDWItDkuFVZJfM8zdtjX+FV/vKv8AF/wKp9H+Gnh+6t2uNR8ST+KLhVVo7TdNHaLJ8u1mZlZm27f7zf7q1kquFUXLZ7f10PTeEqqfLOon80b+oN4V1Jbdbq1lsWjh3W/7mNVWNpF3bm+Xd93+Lc33tq1NpvhXQ7i6sWi8RT3KxruW2nuF8tmX5t235fl/vKrfwrWTH8N9Q1maFXZZbW1VfmaTb5a/N8q/N833vlVatWPgi3sNSa3fbLIsMjKzMrNGq7f7v3vvfd/2q8SVRpXUn1O5c/SKN7w34LhvPFmm6tq1n5tvC1xb2sH2pWjkZm+9tVm3bfvbWaP5trfNtr1zXvClvL4XWx0WSDT5l2qrS/u7e3jXc22NY1/d/wAK/L/tf3t1eL6alxezf6u6trOGFt321fLhb+H5W+Xcv3l3L/48tV9a8b+IL/TV03RLqfUY42aGNdNkkk8tm/vf3v8AZVqzU51JKFrWNFUUFdq1zD+IXwRa6vpr6zkgnvptq3lzaSNMy7dqs33l/wDZV+Vfl/iqTwv4IsdNuprf+0rTU9SZZFVtNkZfLVm+Ztyru/8AZvu1i6p8SNes2s7e9VoGkt1mjto449rbm3K0yr/s7W2t/eWu68O/Eu3W3vLddLtoNWVfO8+2WNfM3bvmWONdzLtb/gP8XzV6GIrV1DkOaNWjKdlo+uhi/wDCK6hdaTqFve28GmfaGWP7XcyfKzf7Sqvy7Y9zbm+Vdqt/C1XtN0FfDkdvJZXy6hayM1xH9mt41/cs3/PRtv3tq/N5nzbfut92tSbRtN8ZeTeazb3cS+duXSbuRvJuIflb94u5tq7v4fl3L96o9abT7dV/0WCC1j+ZbaBfL2r91flbb/tfe+7XpYbD88VzKy7Hn4zG06F1Td5GLqmnWbeJm1K6kbU7jd5e6Vf3cf8AebzG+b7q/Kqqv+7upuy+3K0siSwx/wDLNV2xx7lZtq7l+9tZv8/LUcM+yaO3isd37xpFVo/lXa23+9/9j/u/LWl9vhW13Ss7LJ50i221Vj+b+7Ht2/NuZdv+7Xs2UFZI+XqV515XkzLvL3+y7WaSe3l+8ysyzbVXbu+Zl+VvvLt/u1Vjure6tWvpdNgttzbof9WzKsi/eZWZvu7vutt+7u/vV0VvdW8F9NMrLLtkZWito/3f3vm3Nt/i3Kv+6zLubdWXbpZ+dDIzSyyLuh81fljZdv3mZf8A4lfm/i+XdUOXSxtCVl5jbjxBZ6ldW7RW7eZbt8s7KrLD823+7/s/w/NVOSyjnjuN6t/pH+ukaTarbmVf3bL93+Jd2770jf3mqSO/tZ7WPyLdJ2aT5Z1+8zfxNH/d/vf/ALNTXSwtZyLF5cG1VWRp1XzNq/Nt/wDHf+As3+z8yty6WG6spbs5FdL0ldQj+z6bErRr81z5jMzMq7f+Bfdra0vWW0OO+jsJJIJrpV3Ts33VXb8tRapZwrcMzSIszK3+sbyfL+X+7/8AFf3qi1bxfY6csdm9mjRyN5ckke37rf8Aj3+VraV2rJXN6anPVT5beQ7SfGGuaXJcRuz30l1IqxzrIv3dv8S/xfd/h/vf7Val9rd9eXH2G6tftO6PzNv2VV2/3vm+9UK29v8AYbVoP9Y0O794zL8v/Af/AEH/AHq5OPxHdaNcR+azSx+YyxyKu3b/AA/xUfV7++xRxUov2c39x2nh9v7c1K3sWs/IhuG2+ftb+Ffu/wCzt+9XvGm+F/DPh+z+x2s3lbfmhXczMzK21m/8dr578J2t9rfiy33XiRW9qy6hJcru/hX/ANCbcq19CXFnZ63psl5atLZzKqwyNF93a235a8/E05qN0+3/AAD6PCyXT7znfHFh4btfDuoX15Z6feL+7VbuWFWmjm3fe3fe/h27f92vnO+8ydlW3jdV8z5d21VjVv4dvzf7Ne6fF6wtdB+F/wBjitZGt7i+jZtzblZtv8W3/gP/AHzXzjJf3kscluyxzzW+5VZv4m/3vvV5kotSaNq9XSKS3LC661iWtkls4/JOxl8mPr3/AOWdFem6P+y7BrGjWF3fxpb3TxHdHcRNI4+ZurUU+bDdX+AlQrtXsfD/AIN16z8MWXiITWj3Wp32nNZ2chVdsPmfK0m7d8vy/d/3qPCfhyTVNRik1dZYtHtY90zSbvljbd5e3+9uZv4f9qqV1q9jBtWytW8xl/fT3Mm7zP8AZ2/LtWqun63qFks0Nq21bjarKq/e27q/UbPc+JvFNJu9juPB/g6xFnq017CmsajAqmGyjdtvl7vL8xtq/N975V/2f++ewbxpb+CNQ0mPxHYz6rYwxr5KxwrH9qhk2szbmba235flZfvKvzVx3hLVNTSTULa8jWC8+z7o/tMXlttVWZV+Zfu7mZm/4FXC2Gl3EusQ2M9vcsyzLHJHHHukVd3zbV/3d1ZuDk3zbG/P7OK5FqzS8aa/b+I/FmoapbWqWdvczM0EKxqvlr/Cvy/Lu27f8/NWQ11JOzNLIzfxbmbdXQ6Polnf6lNJe+bZ6bN5jK0cO6RV+Zl2/wDfKr/wKu50fw/BqTWljDZQW9nOjXDahdR7pbSOPdujVVZWZtsf/fTN/D91SqxhoYxoSl7z0uQWPgNbewksZNca2imhjkmghj8xZG3Nu/3mXb8rbd3zUvib4Vaf5LXWka5HLcSSbvsk8LKsatu/i3Nub/gNdLo/w3ji8SLZtHPcteLJ9n+0zLG21WVVX733vmX5Vb+LbWlbrpvhfxHeafrULXlxDcKsKwXELKu6NdsjRyLuZdqyfw7drbtq/Ky+Z7erzXi9PQ6/YRe70PHPFHgi88HyW7XskU9vJt/eWzbvm8tWb/0Ku4+DPj7S/CWh+JLW6tWudUuFX+zdsMbMvzfvNzbt0a7f7vyt/F91a6+48Q2fiDxFJYyabY22nyWvlyXdyqrt+WT95Cu7b523aq/eVmWP5fvbvQ9Q8L/8IhHZ6Xod9Ywaha30N1IsWnw/ZpPLZtqtH/Evytuk3LuXb8u2rliXUp8slqaUaXs580XoY+j6zYpZ6f8A8JlNO1nMzQ2vkL50ljIv3rpV3Kvl7lZdq7flVm+8vzdJ/wAK+0/w5Np+peG9W1ddUjvo/tEElrIqrHJuZV8mTdIvyq3yqu1trf3azv8AhL7rS9e1C1fwPLqGuaxdSSKttdSSRzXG3b+7VoWb73mNt3fek2t/EtcxY3Cy3jQwQ2bLDZtdXzTzLfSQr5ixt8qtt3eYyqu5l3blZmXazV5UvbJNW3v1TX56HpylF7a/ej2rTdJ8O+MtD1DUtd8ZXcGrKvy6XHDI0cyxxqqqyx/NGrNuVfmX7rbdu2odHt9P1LULXw74euJbaO4WRZJ903l26qrMzN8yybVb7sa/xKu5vlWvNF8Uaxong+10GfVGttNVfMktFbazSbt21ljX+9u+9/d/hrf8J3l5oMk140y2LXS7d1yrbfL8tt3y/wB75mb/AOKrypQ53Z7Gf1h3007k3ib4ueJtSuJI2vF/tC3m+ys09xtkjmVm/ib5lb5f738XzVThsNe8Q2sci6pcs0fzN5UPmL977v3vmqv/AGDotvNcbWl8Q3V9dSXUk8n7uGP5drMv8TN935v97b81dtDrlva/2XptvatZ27KqxqzKu5V8vdub7v7vcyt/layqYeDlanocMqkm25Nv5nN6T4Fmgb+0LhfNkmj+XzJm3MvzfL/D/tVvWejNpc25Y4opvmkbyI1Vm2r/AHm+7/DVXUNcsbC1sWeGe5W6k8yNtrSN5cfzMrbV+Xbtb/gS/wB1q5+88UX118um6fdK0iybmVdu7c37xfmb5d23au77q/8AfVV9WjJe/wDmaQr1Y+7BI6y8v/su6GK3ngupmXdIu35fvNIzfL/dVv8AgW37u6su4TbHDDK0867fMja7uFaRl+VV2r/vbv725vlqjHpNw+oTalqWqb7iZmkWx8zdtbav/sys33v/ALIt/H+l+H2upFtft15C22SSTy1VW+bb935mX+GueXsYe7Shd/M6Jc//AC/q2/ryN6xljdbWSy015WjVmklnj/1bbl3fvG+Zd3/sq/7VXrrUm0tVhvZLP7Q3yqzK00zfxMq7V/i/y1eS6h8WtS8Qah+4/wBB3fKvkM0jK3/XNWqm2o6pfX3ltePeWsirN5v2do13f7Xy7lq2q6XvNRRx1JUY6U4OT7s9c1LXpoLX7ZBI19NJtjVmbarfe3N8v93dXI/8JVrl5qSxxW6wW+5V+9u+X/Z3NWTotleRXDSXUkE8f3YY2kk3L/6DXpmm+F21GaOaC38hlXdDBBC0jNMq/N/D/C1c7cVK3xMukq9a6WiXTYyV1TyrhY59UnnmX/WW07NHu/3lq9Z3VvLa7dOhii+Xc27cv/fLf/ZVuaT4Ut9IsW1S9j03SPLt2m3avIzTTblVlZV+barf3qteG7PxB4tsfOsvB9zLpq/dnuWkVfuqzMscm3cvzR/Mv+1XFOjUntD8Ue3ToKOspJHGreLFar5skm5m3RwQMzMy/wDfVEms3n2qSHTdLlRlZmk8rdJuX/vmuwk8K3F1caeySWM+oSfN/ZtjCqq21d3zKzeZtb+9tVWWsnxR4tksPs62+taZBHdMsirZKsPmRqv+r3bm3fNu/wDsqUcPKL1Wv9diXhqrvLm+7/gmXb3VwtxqEmo2sUXkr81tIzfM23cq7vmZV+X/AHvmqS68UaPZxx3CWPmzRxsqq0jeWvysv/s23/vr+KrXjCz0/XPC9rHoljqN9dSN5d9cqv7v95u+X7zfd+X/AMerzNfhp4k1SO4vmjaztZJPM8y9mWNV/h/1a/N8u1vlVd1elRhCC1kkRVwUp2Wp2E3xQXUmW1WGKK8kj+y27QK0ke5pvLZl3bmZdzfd2/wt/tLTfFF7ptmtrqV1JO2rQySTWsDK25ZGj/dq25flbzPLZvl+6rLt+7um0/wN4d03Sbezv9SuVmkWP95Gu2RWXd8q/wB3du/u/wDfNeoaL4D8KyyQ3F/Mkt1Mvlxz30n7z7u3+H5Vqp4hU7csX/mb0csgo3lI8bbUfEGvaTJG3l6DCyqu6f5pPLb721V/iZVVfvfdZv4m3V02h2HhvRNHs4bCxbU9cVt0lzKsbNI275mXd/vNtVf/ALKverH4I+G4LX9/D5sLLu+9tVl/z/d+7VyPwvpejTfaLLT4GjVd0KyxyXG3/d/u/wDAf7tebUrTrKz0XkepQoYWDstv6/rY8nsfhl4kv/JvJ2bT/M2r5f8Artv95mZl2/N/drvLP4Iwrpc3+nLbSTbo5I1X7v8Atbfu/wAW7+Gu2t/HVw/k77Vdsi/u/KZlX/vmuZ1DXPFX/CRLcWd1Y3mhrH5bafL95W2/e3fwt/wL+KuNwlKVtEdLjFRSjBfmcLrHw0uvCWmyN5kupwr83mxKq+Wv3m8z5vm/3q5+x0aSW1ha/a2gaRWVWaGNdvzbo9q/7P8AnbXpmufEGSKST+0tHvI9HZdsl3aRtJIsjLtX7u7/AGl+Zf8A0GvD/EkF19lWbTZGlaGPcsF3b+XcsrN97+6v8P3f/ZqidKa8rmE2qWso3sXPFWreH5ZLrT1W7uZlm3TK00cn2hl2/K235dv+yv8ADWp4B8fQ+FdFuLVLWK2hjVmbdb/6lm/iXa1eD2dhqEt0txLuvLppF3L5e7d/D95tu6ty3l1Kw1po20tl2/LHLBHuVf8Aa/irslhuRWjL8Twfrs+fnlDT9DoPEmpab4lmaaezudIVVj8yyto18mSNW+X/AMe/u/8A2VetLpLaDpdrbwMtnJ5ckf2K2jjZfLbbtaRv4m+838K/71cv4R8P6XFYrrk9rFPcSM1vHGzbraZvm3SNH91tu35V/vbv92tS+v5HW6+ZfMjVmbzF8xWb7u773/Af+AtXoYagpJSa08zkxGKcW4x3fUq33nS7ZH2zt/zynk+833tzfN/dVf73zf8Aj2HNZ3UUizRXiSxtN5km5WVV+6u75dv7vau75m/2q2Li9kljhXy2Xd5ki+ZI0n+1t+X/AGm/ut8rUR3UKSeTEzzyNGrfLMysq/7y/eb5l/76r3LtbHgTjfcy20OFI5JLiZmh3bl3M0ax/Lu+7u+ZtzM3/fNNtYIbdoWijiVtqrH5Ee7au3/gTL8275v9la0plaVZpEhjimk2yNJ937y7W/h+X5V/76/75ZrWrSxstxcNEzR7lVt3y/M26T+L/vn5v975qpNvczUNTLvpbfy2ZppFVfvRSyNG21W3fMq/9NGZvvfwt/d21TvJ2t42kiVb5V2rJ9pZV2r/AHty7m27m/2f/ZmtX1vI0l80FwsS7VZdqszLtVlXavzf3o/m/wBpv4Vrl9Qv47OHUI2Zf3lvMsc8/l7pGaRmbd/u7V3fw/MzNtaqsd8I2RraTqS6i1xJPJBeeW23+6zK21tv/oX+y25v7u2r1nf2+pbrqKZH2yNt8iNl27d27azfebdub/gO77tefzeKIYr648prm+aH5WkaZmkXc3lq25lb+Fmb5d3y7vu/wx/bZrO+hkvbxYLGSH7OsX3m2ttmb5dv+0y/xf3aHZP3jZUHNXijvNUWP5ZpZni2q21p5N235drMy/d/h/8AQq5n7Gt1cafcWrR3KrIskytHHub+7/D/AJ3fLXH654ta4uGhSHzJPO8uNoFkWNV/ibdu+993/LVlx6vrCTW7XEcsEMbRr567dv8AC33v++a1ha9iPZyTtY9yhVZ9PbfC6qyrtWVvvba4W40ib+1PtESxRQqzfurlfm+X5W3Mq/8AoXzfNTpPEd9LdLp+nXE+tTLa+ZN9mt23Qqq/vF2/7P8Ae+7/ALtU7HxDHcae19DNKyr8rWir/D/wL5W/9B/2aqpK8HYh4eSnr0Oi0X4m/wDCJTSQ/wBm7m+WNrbbu3L/AA/N92veLPxHHusbiWNbGzvm8uORo/4m3fKy/e3blr53+EctnefGDRbW9t0ntdSmVfI+6qzL91dv8P8AC3/Aa+2P+EcjumjafylhVl27l+63/wBj/wB9fNXj1ZaOMV0v/XofSYRrl5r6Hz38bvFumxaaul3HmtfNIrKtttVtq7fl/wC+ttcp8FfA1v408Uf2hdbv7BsZluLpW3RrMysvlxq393d8rMv93/a+X0X9oDRltfEGh6xawystn80jW0nlyKyyL8u5W/iWT73+zXbeA9R8M6kurWOlrcwfbLOOO3sl+ZtyyK33V/u7VX/gO7+KvHrO9B1Ke7f9fgd/KnUSn0PV4tSktbW2js/D8sdusSbfKm+VuOv3aK4K8+L8GjOlnbW1xepEgUzGFvmPf+KivNWGm1fkOnTufkNcXNxf2UEyWh8mGPb5kFuscfy/L821fvfd+Zv71VNP1Sa12tAqecv3WaNWZf8Ad/u13/8AwiGrXXg61s9Nv/tyr832SNVXy9zfMvzfN/d+b/arjJvD+paNdfZ7yxubG4Zd3+kxtGzL/wAC/hr9rhOMnZM/OJxnFplNbe8vJFbavzN92tLR/DWrajIsllDI0kfzK0VSW+nLEyyXlxtj+9tVfvf7K133hXx5pum/vGjitreP/e3SVpNNLQulTi3+8djFXQda028sYYre7tpPM+We7j8tY/8AgP8And92tOH4fa1a695K/wBpS/Z7dZvN+7HNJ97bu+6se3b975m2/KvzfLv6l+0PqFvDJHpFw0E00bR+f8yrGrbd3y/5+7XnepeJdS1H/R4ri8vmm/1bMzNIzbm/z/FXnqNR6tJI0rSi2uWTdj1HSbjWrBl1a1WBtYb/AEe3g1BmVYd2794q/wAX+sZv/HfmWi1itbWG8t9R1SO+vpvlupotsckn3m27du1fvf8AjzL821a8l1j+2tGhjXUmntJJl3bZZN0iru+9t3fL937rf3d1bmnWGl6dptjcaourStNIs32Zmjhjurfcq7Vb5mVvlZWbb/Du+asJ0tPi08ilJzaT0SO68A6Nfazrq6kugz3ml2tvGtrbNMvkzMv/AC0kjaT5vl8xtq/e3V1d1rPiDxHHdR2Wk+RNbr5e6Rtvk/d+Zt38W5W/d/ebd8vyrUvw78nwxoq6he3kGg6fcbpI7uaRpFbd/eb5tv8A9j/urR4V8QXF1cTeH9O0u6/sOa1upF1BZFkVZGb/AFizMu3buXav/szbq4ZT1vE9aNOPupvcwfH/AMMrjXbK21DXLhNI1B5ZGbUl3SLcbfuqzblXd/Ev+z93/ZpaT8L9Di1iZbNWnuGVpJlnkZo44WXb95lXc25mbd/D8v3q9A8TJday2j6Lb2NjLHG011JpeoXTQx3m2Paqtu+aSRZJIdqr/EzfdVWZc24+HeveFdW8zVobPRZJLqS3ksrbUluPssPy7Y5FXduZfm/i/h+78vzWq9qd5Ts+n9bmNei1J8kfmdVpt1Dpdr9on8jy4V3Ndsy/N/D/AMC/u7qhj1G81RoV+zr5cjKsiyx+Y0i7mb/eb5m27f7y/wC9WhH4PbXpLdbppLOxbdHtZdrSL/d/2Vbd/wCOrVy48UW9rb29rptuv8MKzxNu27f9lf8AgO35a+bV5aQ1b3ZHIqS9pWfou/yK91YQwQ2OoXDSxRxx7V+Vdv8AeWT/AMeVv+A/98kenSfuZp7FbP8AeK00FzJ5jblXarbfu/wt/s/3d26sW18S3F1ayN9o8+PzN21tu1laPbt/3d0a/L/s/wC1Uk11HqjNJLcM0nmRtJ5i7t3mbdq/L975pG/75/3mrpVJxOCVZ1Hc1ptOmuriGFr6CCOGZYfKX733f937u1tv8X3v7tYtr4r1L+3Ptl423Q1j/cxeXt2rub+795fm+9/FVO61n7Kv2jzJVhZWh2qv+sZmVWZl2/7K/wDfP+zWDdaisVr5zLKrSfu1Zl3Rtt/2v9n+7UVFzR5bG1Gp7J3NjxlrcNlYrJYXUstnN8zblZWVv9pvvVxVvcaprOoW7Sr5Ufl+Ttjb5ZP++lX+7/F8tbMduur6T5cq3M8yyLui2/e2/NuX/e/9BqGS1uLDT4WghkihjZd27bu2/wB7c3zf3a5Y8tJWtqaRpyxDc29EWtHex8PX0klg0t8zfLt2rGu3d91pG3f+O/8AfVWNP1mGeSZWaPT5o5lVbZYfMXarM3zf+O1R0mwvPEN9dTQNFPcRyKytKqt/vMv/AI7XWeH/AAldXV00cuj215HG3zStGrMrbdv3VbburlrTgrub1/r5Hq0KdRxUI7X7M7LwD4cuvGlvazLHbfZ5pG3LHHH5kjRttbbGu5l2/L97b975VZdzL6BJ4V8RaX4m03w/oOm7NevLeRVku7qFo47fy/M85mh3bl+Zfm3Kzf6tVWsH4X3tx4I8Qahq0ultcteRx2vkR3CxssKt/wBM423fw/L/AA7fvNurrvDvxEh0vxhNqGqQ7dUmVtPhtmhW3tLr+KNptqruk+Zv9r/vnbUU6tNK0Uer7GcY2R6B4b8CzfCjWm1bWdQ0rV9QkjbzF8uPcsjSbv3attVdvyr+7+bb/wB9VJ4m8UXHiPT4bdYUg8uONprZt3mNuk+Xdt+WNdu1v++a5nXvGmkxSXX29vtl5IqyTLbQ/Z7bczMqxrIv+r/vbfvfd/3m4nxJ8dYbC1W102SNri4k86GxufMZfLba27aq7fu/L8zbvlZafJOprv8AkUnGm+V7jvHHgj7bCzWd9d31m0nzafabbdbhdu5dzfxNuZW/u/MrbVrF0XS5NJht2uodB0yHa3l6NbWqtJGv8KzXW3d8v3m27t25v9msfUviRcaldfaGj8ry28tmtlVvl/u7W3Mq/d//AGq5/wAReLdNuFt7pNSgaSRm8xZ1bcq7W27dv3fu7f8AgW6tlCXw9DbmVlO+p2Gubrq+tZry8k1C3Zf3doq+XaQtt+ZVj/5afMzfe+9t+7/DWpD4qbS/MmeTz7ho1VmuVVtq7lb5dy/KtePza4ul6ss1xceRM25VilmVo1X5V2rTpvFELRzebZvOzbo/9G3f98s3+9/u/wDxNvD8yuthfWlDS2p3V14g09dSkvnki+0TfNJIrf5X+7XVWuqf2pYrNpyz3klvt8zbIrLGvzfw/wAXzbf/AB7/AGa8FtfEN5b6e0elt9jVflWVYVk+bd8q/wC1/wChblXdRZ+Kl0lbOb+1Fubpl3SbV+zyK25v7q/e+Vd33aiWGT2vc0himk+a1j668O+LftVj5M+7dH91du3a3+ytehaWtm629xLJKtxH/FLN+5Zf9n+63/xVfLPg3x8tlcW9480l9YrJH/pKqu1VVV3M25vu7v8AP3q+hvDd/a+KPDa/ZfLW42s0P2ab5pG2/wCyrbv/AB1q4qlPlevoKck1zR2ep1F9rdje/Y/sqyLtm/49lk/cybtqsrfd+X5l+b5amvNMs3hkvpYYoP3KzbpN0M22T7vmKrbWX5f4f4a4vw7/AGh4P1CaGXz2kjZv3kXyxs0jbvlZl8z5dsf/AH18rfwr3lrqVrdeH7W3uLhvM8xvMl8nb8rbvvN/Ev8As/L/AL1Q5JXTZm9LWObtfBFvqsXnLJctDDNIqsy7vO2/6xfm/wB7/d+bb8tcTN4GtfJupNEjRdqszWzQ7v8AZbcvzN8zbfmXdXo1xrPh/SYb5k8TLEsiq0ds0m2TzF+98qruX5t3/fNcjH8SPDbtdW7SLPeQ/vriWDy1jb5tu5mZv7275f8AZpt2jaUdClNybtc8l8YeGmsL5o7ya2s4YbeOSG7strRzRsv3o9v3l+Zf8rXJ3miSXDLHcLLq8Mitt+8u1W+7/tLW98YvilJq8dvZ+HGXUNLjtd0kdsrLJHIrMu1m/u7Vjb/vmuX8KpDq2n/anuLPSobeNYZJYmaS5mb+H5V+b7tcjpOPvU9PL+tThrKE52a1/r5DWurjSdLjhRrmBVZlWCD94q7W3Nu+b5lZd38P93/arqrG4/text7qJml8yNttzGu37v8ADu/u/e/+JrgdSuNBimWOBp7nUo2j2/3m3fd/763fdb/2Va9O+H2jNrNn5n2p31bULiONftrN5cfmNuZW+bav+sXd838S/wC1XqUalVW5U3/XQ8ydClKTTaXp+pzuoXTaDqUPm267v3bSSTzbVVflVl+7u3bV+7/tL/daoZPFC+SrNC8HytJJbNI3zfdk/i+VV/2t3y7drbfmqn8ZtD1DwlfXk1xNBtkhVfI+0Q7pm3fL5a7fur/7NXF+EfiTZtcXVn9jvpbiSSNo/MbczSMu3b8v8X3f97+LdXt03JxTkvU5q+HpwXuas9Om+ztJ9qi3RbZGVf3nlrJtb/WM33tu1V/ut/vfeqrN4ht7WbbLIjQtG3yxSfu9qt/4793b8v8A7LXnWtfEjT7XT7qzi09IrpVWO42xs0cLNtXazNu+VdzN93d8396uY034q/ams/N8++uoYZI5GZVbczL95m/66fN/+zXQk2r2OSNK797Sx6B4s8fSaW01r5itfNN/DH95VVm+6y/d+9/30tc/dNrGqQrcRQ3LeXIrRy3KyM0zM22ORVVd3+z/AHfvf7O3PuLyPzFmuryDUGZZI4bmdl+VZPvbf+BNuX5fm2rWpqHjW3+zyR2WrSRN8v7v5trfL8tZOquh60cKopczSfmzFuPCFxb28109rdRXUKs03mXCrHJtb/WeZu+X5lb5fvMv+9Vyx0iH+0lZdJ1BrXb5bSW0PnfvFZmXav3W+7u/2dvy1VbxgzaLdMtxLc3iqytEqtubdIrM23+L7tbHhv4tfY9Ljt9Z0Xz7NW+aCW3+Wbb/AAq2373+z/8AY1hVqVLXhG5106dOn8crdTn9S16R5reRlVts26SXy/mb7qq3zf8AAflrW0vxD/Zfh24jbfBN91ZFj2r935f3m3buauT8US/8JL4m8vw1ZrFHIrN5bfvI1X+7u+bd8v8Ad+aqv9k3izfZ7yF7OZW+ZdvmL93+H+7/AA1ooqSXNocksTKMny69LnSaH4fmvFaZbfddf6zzPM27f91l21sWuhtYQszyQbV+Ztzbt3/2VO0PVFsrNreJftLL97yPmZl/3f7tajaiqN8kbNGy/wCqb7zM3+7WrbmnynJQjaPvM5RvEElrqEMmlxxRRrIq7mVlWP8A2mk+98tfXPwduta8a+B44bm6uZL6OZYbi2ufvbtyyf6z733Wj/8Aiq8v8H/AK48QX0Nxrdm1nYxyeZDbR/K27+7Iv/fVfT3huwj0bSW0uLyrOGFm/drCq/xbt3/At275q8uco0480dOjf6feetRpte618v1Pl3xh4q1bxHq01jq+pMt4szRrA22ONdrNtbb/APE/NXr3gn4aXWg6La6hetc6dfMredbTybo/L+Vvu/8AfP3q2PCPwo0vWfGGoatrlqn26S4a4t4GVVWONm+8yr91vm/3v92uZ+K2vXVxq19bpcST2cLbY1/h2/w/LXJSbqPkjodU0otyepi658XtJtL9obO0jniQBfOuo/mkPdh8vSivMZr7TlnkMyyeYzbj81FbunBO2pPtGeV+Ltc8J6HDbtFeT/amjaO8sbSRVVf4fm3bv4v4fvfL91fmrhviD4tvrzwOtpCun32mt5Mn2v5VuYW+9uVd25d23721l+Zl/u7vJNU1n+1rqS48tYvM+by1pt5qU15DGsrM3lqsa/N8qqq199Tw6hZnyM8RFqUUV1um/vNQsrf8BpscTOyqq7mb+Gug1LwRq2jWMN1eQpAsjbVj85WkZv7vlq26u089JvZB4Z0231m48me4S2X+Jmbb/Eq/+zV1n+i+HL6aPTlaVmbarQXHzQ7ZPmXd8zbf++d3y/8AArPwn+GmpfEGG+sf7Ql0XTbWP7ZM0kP+ubbuhVV/i3bd25vl+b/d3SXHheaC1vJms/PZo2jt1kuPmX+8zbVVW+7tZflZd3+6rcVSacmmzojSm4qVtGc14gv5NTaRrvd8sP3dvzLtZf73+6v/AHz/AMCbKh8YXyzabhVf7KqwxtLHu+VW+Vf7u35vu/d+aup8RaTeapa/bJWWLT7VYWkZtsckfmL8u5V+b7u35tv+z/drjbGzXzLiT5Uj8ny2aRfus235lX/gTU4qLjqiPei7Hpfgf4sWtnocmh6pGsti1vJGtzFH50it/D5nmbvlbd/Dt/4D81e8fCvTvBfwXtYbrRNci8T3UjeZHdyfZ447GSSFYWuGZo23Rru+XzPLZfMZdqs0m35R0fW28L3lreS2sizL5awzyxssazK0bfN8qt8q7flVv7v8Py1714DuvP8AD+n30t8zzSN5dxBbSKu1vlaHay7t23y4/wC7823+FWaTzMXHlWmzep6+GrNrmnul8zrda8H3UXiDR768vraW82rdQ3cXzNC3zNt8z70a/uY/L3fLtZdv3majXPFFn9ntZF3TzW+5fNufmaT5vmkb725v4v7275mouPiRqHkzeH4LGKfSZJI/OvbvzPOWZWZVWNmbcyqrbWWTzF2/d2su6vP7y8bUrpY7pttv9oWP/WL8sa/N5m5t38K7f+Bba8r2XtJJz6GtevKFOyVubcv+KvG+tXCx2OmyReZuXd57Kq+X/Fub/a+9/wACrcvv9Fjt2lkiX7zeYvzfN8zfe+7u+b/drlFuNPg1SSR40228nmRt5n3t3y/8C3L/AOhVlx+KLfVNYs7e1kW5/ebVbdt8tvvL8v8AF/F8rfero9lzaRVkjxnUurS1Z3kmjTXStNFs3eYzfvZFjjaNtzfxfxfNVizsodOhkWW+iubVWXczL5asv+yyr83y7m/+J+asvT7+No5Gn3tJcSKqqzfMzbvvf7K/N/wGtb7UvmKsCxWcO1fvNtX+L5fu7m+Zd3/AmoskrMxv2M/VNLZGhs7eFWtYY2aaVpNzR/NtVv8AZ3MzL97+H/Z3VVulk1SRWWHzYZJlZm3bfl3bl2/7P8Lf8BrXhnb7H/aF0y7ZrdY23K25v9r5fm/ib/vqsu4n+y/u7WNWVflaX+H/AHf71eZVq62gtTupwtHmmW47yS187bt/dru3bfM3f7Py1g3lvdJcbvmbd8v3t26tjS7eSWNY03NcSN80a/w/3q3tN8L3U7NJ9n8+ZW+b7zLH/wACqqNOlTXNV3N4wq4hr2exh+FbBby6uFgX7NCq/vGVvL3f7P8A7NVjUribSLq3ml1BZVWRV81m3Mq/3VX5q7aTS7HRLdbieNFuI49v71dv937v+z92uV16KPXtLmXSNPlbUPLk2t5a7mVWVW/758xd3+z81efZVa22jPqFSVKl7zs0asPjVpbX7PZzLFIzboVVfmbav/7X/fNXfDetw6z/AKdqirLdWrfK32ht0fyruXb/ALu7+H+Ks3wn4Fk0a4t7rUbfzbhrVtytJ8y7lb5VX+9/6Dtrsl07Y0KvdR2y+c0jLt/d7W3bvlVfm+8v3v4q3p4OCk5HJicwnCKgmZ+razfaozefqDRSRq25lVm3eYsm1dv97zI2Zd3y/e3bvvV5XdT6tqNnNqF7bxQXkMkkdwsu6Pd+8+X5fmZV2t/F/Cy/3lr2K80vTbOOzt1k2ttmmjiaTbub5Vkbd825tq/7X8X975cG40TRYLOOa6tdq6eyzR/NtjWSPzG3L/eb5l3K277y/e216douNoHj0q0btVbnHt8MdQi0mGS88xbhflkgWHzlkbzFXy22/wB5m/hbdtX/AHq8p8XPeaTYtDcbbGTVIfLktom3Rx7ZGb5V/hXbt/75b+9Xv3ibXpPJ8mDzZVuLdfMntPvRx+ZH5n3m3N/u/wAW2ub0+wh1vUvtE+lruhWT7KtztZo1kZfmVlby921WVlZf4m+Ws/a+wak9V1/T8TuUvaxcVoeX2/hzUriZYbq4ina6/ffa12/vP4m3Ky7vvf8As1dxrE9rpOn3UaRxqzW8cK/K0ix/73+18y/9816A3nT28kcTQW261aGSeeNW3eYsi/L8392T7v8A7LVWbSdJt7XUrq4t/tLXS/vFVpFWTcy7m/2vm/h/4FWH1uNRLm+4uFOVJOTR4XqXjBbVWs9GtW2rbxxrJFH5O5l3bmVdv/AqTQdW8WazJa2J0vzftEjbf3O3738TbW3f8Cr0vw79j0bVLy8utF0iWaRdsK/N8q/d+Zv/ALGu0t9es5WWa18q28xt0zL++b/a+98v/fO2rrYiEItQp3fdvqZKop6c79DHb4S695arZLL9jb5lWBtzLu3bl3L/ALW3+797/vnpo5fEXguHSbezjlivpJFbz4pGWPc25drL91VX5f8AvmofEWvf2jY7ri8n1PyWVY9snlqv+9t/4F/DXO3F0s6rsh8288zzI2n3Sbvvf3vlryITqSs5tfcd7r04Xu2vI+jNP8fTeIfDNrHqlnLqd1D8rT6bMytu+7uVm+8q/N93a3y/7VVbfV9Qijmt59e+3X3kxyQ7o/LX93J/EzKyqzfLub733q+c9W/4SCLyW/tSWzWTbu/eSfKv93aq/wAO1flWui8O2Fi9is17rzXjeT5kcTNHH/31ukaT+9WFROHvRat2tcpZlS0Shr5/8A77xJrNv/a00kU0E9rJ+8jna6j3SfL/AHV3f99bv+A1zPibSLXW5JmW8kZvs8bSMvyxt/wL+LaqrXNLA1rcfbEs7xrH5YVnuWjZtzN97btWpdN1KbzPsq3n2aa1Zlby18xlb7u35WX+KnKpWnHlT0+Rk8bTTvJaP1OutfhbpekW7RpfbvtEO5rn7QzM275drfw//s1yf/Cr7jw5qDR2F0strNC3/LRlkjXa3yt/e/hrPs/F/kLM1/qCJfL8sNz80nzf7rfKv/AvvbauWfjJZbiOZ9cjl+zrtjgXczf+g/L/AN9VlGnWhe7ujGWPwlRpcrTXU0tL+G8N7+8SSeBbdVjkk/dq27btVtytu3fdrurOe+0FdP0WzWKz0+3/ANHkkVm86SPaqqyt/C3zbm+X7zVxej+I9Wa8mkt5mnkmZZmaebduVf4V/u/+y103h/XrzVriSO8sVlult/Madm+Xd5iq3zf7O6hVK9Ofuu52R9gnzvr934Gb8XtZuvEbNDaw232q4Xcs7eZM0e5fvKrblb+Havyqqr/vV5rqnhKGwvpryBoLbdN5m2Bo22r838X95flrvvEC3VncSW9vMs8lxu8tZYfMjVlVdy/e+X5t33lqjpeh3l+sd1e/Y5WkZmbypJJGVv7u1dqqv+1XoPEzcUkrHPUlSgmmr3ORuINLa1b7RZ31yzbWj/d/6xV8zcvzK33m/u/7XytTdU+H2ofbLNZ/C9rZxzR/aFu1+Vfm+bbuVtq/7vy1q3Gratpd5IupRuscci/Z/Kt2WSFtu5f9lfl+aq0PxcuItSms7iPUNVaGPy/Mkh2xx7dy/eb5vl2/8CrrotqL5k/VM44ypc7T0OP8dfDvVtN8MtfW9vBZrZwtJNA0yyM0fy/Mu1mX5fmrU8D2ug6n8NdSur/TW1O6877HCzNIvk7oW2/dZf4lk+b+6v8AtLXcNqOj+L9PtbW41JlhZl85WVlaTb/CrLU2m+HNNtb6PS7iz/tDR5rhl+1rJCscn92Rm3L5f+1t+7u/hrerWpxp2g9UzphGnOV129TxXyptGWSGWHdZzTKzKskayN/31XoGj6bb69o/2fUbpbOzZV+WO4WRt27+Lazfw1f1rwRDrmqXX9m2c8VraqqxyedHI027+6vzMq7v73/2Vc5p+gyaXdSW62skW370UULSL8v8Py/LXHOaqJN6NG0Yum11jsUv+EXuryz+3absWxW4+y/a2vLf5ZNu795H5nmKv3vmZV+b5apWqalLIzT3n26Tb80i/wC9/FXV2qaP4X1CZm1SeDUJm3NbbdscbN95dzblrd8K6H4T1LUo/K02Vr6SZm3RyMqtubdub5V+X/gNTPExj009DCWHhUV07PrZnO+F/CWpX6yapYW73kiqzNFHCyrGq/M3zba9A+G+gxweNre+1TbFDZzKzQXLLGyyfeWNlb/arvJvEEenaHCyqlnD91Y9reX/AMC3bfl27f4du5W/3a4vVPi1DZxx/bGafcvmeWsat/z02r8v+6u7d/vfwrXRSnKSfvLU5Yr2b0j/AF+J9SW+qQ3U32W3jRpo42Zdrfw/3t1aGgvDb2t1qFxHumhVlkbb8zKvzf8AxVfLOi/ET5rVrWFrZbj939rguPJj+Xa0nzf3V8xf/wBrbXqHgX4oWssc2k38k+ofaGbbKv8AyzX5dytJ93+L5f8AO7GtQfseSO3kenSrKU7s9Q8P3W3ztQn/AHEl037tf70a14z48ikn1S6mib5fm+Vf4q7i+1HytSW886KK1aPbDB5isyr/AMBrze61eS3+2XDs0rNuVV/hqsJSduZ7l1pq9kzgr6yk8/8A49PMXHyt5faisvUZLzULt5dw9KK9T2E+xzc8D4l03Sbi8njt0jXczKvzsq7Wb7u5m+Vf+BV1niT4fTaDDHus75Y9sdvJqErK1p9oZvm/eKu1Y9u7b8zbtu77tfVvwT+G/gm30O18RT2bX1xDJJHdLJDHNZRwsrfeVfm/d7lZmb5flXc25VavYPjJp0NrHbxxf2VquoR7tHs/PmaZo/lj2+XtjaNY12xyMu1dyxtu2q1exUzKMKipqNzzKeWOUHKTPy/2sq19QfCPRvCukeH9P8VaNcWt9qmitDJIssM0LMzSL5y7mX5dse5vlb7v8PzV6L8Tz8Nbzwzp9nB4F0xdcmkjmm1KOxWFfLj+7HawxqrMrMzbvMX5vuyfdVV8s8UeJo4JI7PTbOVZPLaG10tYVjjVW+83yrtX73+1/wCPM1OpinVilBNMmlhvYSbk00dFP46sfCsa+H9Nt4L6Gxj+wrdrtVpPLhaNWVlb5vl+Zdv8LfxVylx4tt9Ws5tNiZmW6Xcvy7mjmVfmVdvyr8qqrbvm+Zv7vza+oWEeo2cNxBpcWmRyQw3VxbWkfl+TIzfvvur93zN21f7u3/aq54R0a8tbxbjUZmlutzLHth/eeW0f3WZW+X5fmVV+7/drzFWUXI2VKpW3Vkj0b4V6Rp9/4Bk0GKzW8s7iSNbrUIJPLZZPM2xyMrfN8qqq/N8u2OT/AGmr5m+JupaDo3iPV7W38NiO6t5mhjvdv2PzmVtqt5Me1W+ZW+Zdu773ytXtfi7Uta1TS28P2WqJY/ZftF5Z3dpGrTLIqrJtVo/m/eSNJu+Zvl2/3dtcf4iv7jxHrUdvFoaeJdSuI5PJvmt9yrCzSRxr8zfvG3Rs3+1u2/w124ab5uaTvf8AA5a8bJWWp5N4Y8Uw6TfSX1xprWNtdxtIIt26ymbcu7asis33o1VtrM3/AHztr0j4O/GK80vxv/YdlpdreaTNNNI3lQ+ZcSLHC23a27a23y/7vzV5d8RrDVrP+x5NWt54I2s44bXz5If9Wsa/djj+6u5t3+8zfxbq5O1lkt5lkRmWRfmVlr1HRhVjfqzkhiJU5JdEe9fEz44apZ+KNQt9NsYINPuFWRftdnH5iqyr80ci/dX5dy7W/i+81ePyeINQvLVreW4aXzG+9/E3/AqdpdvrF/pN01latLYwyRrM0UK7t0m7au77zbtrV2Hwz+Gl948uLq486CzsbNfMuLltrbV/u/e+9/s1PJTpR1S0LqTdeV2zj41vJbdo3advMX7vzfdWus8G6d/Zd950tvJLM23bu/8AQv8Aer6ItfhL4ZutPuLWVZbOxt5mjja0uI2mkhX5lkmZf7zM3y7f4V27fu15noeqXGqePoYXmu/7PWGNbj5VbayrtVdq/Lu+Vdy/3mZf4a5amIi6baWg1RUtNzpporG1aS8tWZftX3Yvl/dyR/eX/a+VmX+KoY3t7q+WOLzNrM26Vv4Vb7zbmbbt/wB6tSzsLzxBJM1hJbK0bMqrHbrCu3+983zLWppfgv7VdeXf3HmtH80nkN8sbf7NfOuto7lU8L76S/4cjuE0Xw1C22NLuZo18lWj/crt/wCA/NXM6fpuveNL5vssbLax/wDLXb5catXrFj8N9P1mZt00krWu1Wjj2qq/Lu2t/wABr0jSdJhg0WS8ghttP0eFW8y98nd5m373kq3y7f8Apo3y/wB1WrjgpW547+Z7f1OMpL2my6I8t8G+FdL0aPzFm+2XEa/N5bbmb/Z/8dqxrlr4k1nUJNJ021axaH5lgX5WVf7zK33f+Bba6L/hNNPlm26Xb/2Hp/nSK32SPbc3Hzbd27+FWbd838X+ytV/+EysdLsZodNtYooVXzNsTbVb722Rv4m3MrLXQsNKcuebuzq9vRoR5IaIp2/wgme1aTX/ABAltGvzSRWP7yT/AIE3y/7NcrY6lpPhqaa18Lxytbt811qF7cKrTMu77v8ACu3dt3fKu1m/3qPE3iG88QWLNeSN9n8xljtvL+VfmjVm+983y7v++q5u1n/teORmm+x2MduscixbfOk3LtVV/i+VW+9823/0HqjShBNnm18S6m2xe1r4ieV8tlcKzRwsskir833Vbazbf9r/AIDWS3j+4vNPkksIWuY1k/188n3V+bcv/At27/gK/wB2sm+1TT7q4mhijgg2s0jT3McjbW+Vmbau5vm+9/stWPqW77R9nnb99ND5jea21reTdIu1l2s38O7/AIF8v3lrOSnayODnhJ3sdJa6pdavqljDPMu5lkjbdIscbKyt5m5v93du/wBmppIm0a6kuvLRfm/eefu+9833d23+6rVj+Fbq3isY7prqddsO2RlaRdq/w/xfN/Cyr/u7l+bbWNr115WoW66TGk95G0lxJcxybY1+bduVV3bfutt/3a51F83KzSKlJXhKxt33jLz7z9xHLczRruWRflVVVd27+L+Hc33qb/wkP2iFWluGgWPascarTfD8F5arDfXcbbvlmWPay7d3zL83yq3zbf8Ax2qfiK61Ce+urhIWuZFkW3j8iPc0ny7vvN/ssv8AurVJr4Uc1Sh7zcpm9bxXHiOSFf36xt96eTbCrf5/3abdaHvWSzS4WBmby41jj+638Pzf5+9VPw3o2pXtisl1fQQRtuXcyru2ttX727+6zN/vKv8AvV0Fu9vo2nrcNfQXP7v5oJ4ZPvNH93dGyr975f8Ad/3m24Sg090XG0lazfmYf/CL3lnbyRtqVtBHHuVmnXbt+ba23atWtF8B6pcTM32xmhXbt8j+L/aqFfibDb2rM7T20kkKtCtpD/30rfe8xWXzGbd/eVvu/LV7Q/GEenaTGra1I0cax/xbW8v+L93821vl/wBr+H+Ft1RONdRbX5GlOnQb1X4l7VvhzqHkqyaorbY9zR+W3mf/AGNa3h3RI1VWv2u76SPaqt5K7vvfdZmb/wBl+WuJvPiHb2qrby3UrTbfmtmk+b7u5W/2lZfm3f7S11HhHxHqWqXi/YlgtrdW2t5lxu/8drkqQrqPvLT7jqouk5X2/E7yaJtu7+w/Pt/ljVZ/3ny7quW+lw+LdDurdNPis7iFWVWj2qy//E/L/wB9VT1TxQreSs91FAq/u/NW6Zdzf3trR/LXG3XjK38JXEMdhGmtSNJJHeT222PbH/tfL/8AtV5yp1JfDud8a9K/K2muux21v8NJLDTY5IrqWdmj2t5nmSNHu+9tX/d3fMtZupfCDVNeWa18K2sXkzRxxs0EbeZu+X+L+H/vmmr48jurqOaDyrGTd5itdsv/AH18rLX0p8OXj0vwfYyfbLadrqGO4mlij2/eXcqr97+H/arfCUq9SprstWKvWw8Yclk/Q+ada/Zs1bRFWbV9UtVvFjWaaNf3nlx/d3Mv8LM3yqq/eanW/wABdU0lWaJV1Btsi+RaTbWZo1VpNqq38O7b/wABavorxItrqWvaxa37LZ2+pQ2bWt9Pu8lpo5F2xt8397a3+7/tU1v+Edn1Saz3NpF1JdfaJINQ3W8kMjL/AK63mVdsituX5fu7mb/dr15Q5k4y0R4tqUWmmfKf/HrcQstmqzM3lrFJu8xf97d8tGj+PpLK8kkuLhtMVpl/ettb7u7au1V/2l/75r1b4tfD6SW6j8QJfWm1lkaSeW4/uqzbm2wxqv3VXb833v8AdrU8C6NDonwfk1D+w7HULyG4ZYYJ4/M8zdNt2q21W+83/ju2s6VK0nGfTqTUk5JNW/I8fsdWhaNWi1L7T9oZpGiuW2+X5m35fl+Vdu3/AMerqPFkV9e+EbW6tbpZZlaNlZWVm3MvzV6xefD7QdRt/DOtXul2nh7Vv7Qh8yCC3ZfM3N91l/i/vfNV6H4fef8AEa81B7eD+xbFY/Jtmj2xyTbfvbfu7VpvDT51KL2Z3QxcY03Sqx0fZ3PlO+tda8tbj7VIsjSL80rbV27f4f8AgO3/AL6rkbq6klvLOG6uPIWT5Wk3V9QfGzw/qmt/ErQdFs7NYLW8tYdyx26qv+sk3N93+7VH4+eCNF8TeA9UvLfT7WzutBvF8yWBVhZlVV3L8v8ADtk/8drujGU+aMmtPvPIqeyhrTvf5nz/AG6TWU25rq21OONt25l3bv8Avmtq31SSKZWihisbW4/dsyqyr/e2/wB3+Ff4f4a9e8B+HI9e+ANnb6Na2P8AaU1w22WeNfurM25vM/h+WvRJvAy3Wh+B9Hlt7VpJrhYbxoo/mkVYZGZdy/7tcVSjU/D8y8O3fSVz5tksrHQZrHWNNmis7pv3k0bL+7kb+7tb/wBB+ZasfatslvI0kFzIsissjRq3zbl/3v7tfSHiTxhpekePLHwG/h21l026Xy/LWP8Adxt5fmf6vbWHp/hLS/C8nj64it7Fo9P/ANIt4LmNZPL/AHPmbf723/gNZ/VpVVyufdN+nyud88RUi+Vf8P8AojwXXNDZWbWL+6tJ1mmZWtI2j85dq7l3R/e27f4m+WtbRbrT7VWmg2xTKvzM3y/NtX5f/Qq9M8eeF7HXvB+krqml2ukapqGoW9rbrabWbbJIqt83/XPc1XtY8ZaH8JfHnh/wLZaHYy2+oLDIs/yyN80nlr/C277v8VTUy/nsufRW7l0MSoTbUPxPHYfEa6S0jQWu24uFaT9433VVf4f7y0281eNpo5l0/wCxrIq+dJJH53nNt+6q7W/8eWvoax+Eulp8Sr6ZrW2+x/ZY7xbRtzKs0kjL93d93crNt/2qm0mfTfHOm6hHf6ba6LDukjtbm2h3TQsqt833dtE6UKSTnNJ+fkejRq1amkY3XojxHS9S/tSOHz9P+03Ucn7trm3WNlb5W/iXcq/d+Xd/Cq/7NaEdh5VwrJePbQyfLIrKrLu/i2t975a9c+HOs6leXDaXdaXp0tva2aqt3t8xptu35pG2r83zVz+k/EuHxf8AEa10ttF0+COzmuI5pYIdzNtWT/ZX5fl/+yb5q66FppSU7p7epjXq8l4ONmt/TyOWt4o9IkWRFW5t/wDnqq1rrf291brGyruZfuqv8Ndt4N8F2914o1rXNWjWK3+2SQ2NtPGu3y921W2/+OrXl/xU8V2em/ETWrGC3gihh8uPbBtX70KtXp03yq8lc8/nU3aLsSLpGi5b5vmz83zN1ormLbV7KeFWe7ljYcbfMWim1Fu9mV7/APMcr/wu7VPC/gTUGsbyzaPSbWTTYdPVWa3mjWT98s23azKzRq33vm27f71c38HPjN4s8b65t1q8VtBtZluJLTc0cMkzK0ayNuZl3L8v8X3fl27fu4Oi+ELLTdWj021+1fuYfMm1m/VWVW/6d9y7V/i/2v4d22vQdH0SzlurfZtaT5bdpJJt0jKv3vmb/Wfd/wDZVWt5zoUU7q7fU6v39SS5Nluug/4jW+k+KPGnhldRWXWrqHTZpJF0+FY5o2aT9yvmMzfMq/w7d3y7l2/wweEdE03RrWbyFSK6kZv+PuTdct5kf8Sr95t38Krt3fL/AL3WXFvff2beWtuyf2TCzeZPt8vbDtXzGZv9nb8zf3f9n5awbrXPD899cafpzSX15cNJMt3O0cMcMPmN+7WP+Fv4VVl3f7KqvzccatSo+SOyOmrShCClU69P66DrrUvP1a3tZb6BrFlkultolkZf3n3W3NtX+L/a/wB75qz4dUWw+yrcKiLHeLujnZV3N5m1lbavy7f733l/3abqXiPwzoyrItw95Y6fJb/aom3RtIrKrbVZV+XbtX/gS/3fvO1LxNZ6zfR6fpsNn5cis0cun29xGy+ZtVl+Vvl2q23d/wAC/iVq6Fh+X3pGPtuZcsOhzq3Wua54mjtZrWVo21BoZmWGSG2aNZP3bLJ8v7tmZW+bc3/fK1zWjXt9Z6frMl/rkVjeapeNJHctNujj3Mqq275lX/l4k27v+Wfy7a7e31K40bXtP+0SahrVrpbNJ5jXEjWiwzQ/LG25tsjbpoVVV2svl/7Neea14m1rxDC02m6LNBdTKsf9oXsKzbreNZvLWPau6NfmX5fmVm2szf3uyEY7K1jkq88tHdsp/EvWtU1Oz0G6gvDd3lu0ccclpH+7Vo4fmkX5fm3M0n+yqwturz3wZo9nr3i2zstX1BbG1mk/fSM21m/i27vuqzfd3N93dW54xt49I0nSY4rNtKmVrhltpV/ftG0jbfMb5d37tY9rKvzbv9ld2HZyt5cypZpcyNG3+sX5Y41+ZmX+6y7Wb/vqvXpK1OyPKqRvPU+gfB76P4I0e6023mnit9v2jdO3zSN935W27VZmVv8Ax3/gWbp66trfk6LouraZodvJJ5kMkXl7Y4W27WkXd95vvf7Kq25V+7Xl8Pi3RbXS7OZIdQl1y32rHJOytDHGvmbo/l2t825fmb5qNQur66tbe4+yxQW7W8dj58isy2vlx7m8vb/e3MzNtbbu+981cf1dpt31fc3jU6Htei+Ol17wrHYwTS2bRyfvlgk8uRW+Zfmk+83y/wC1/F/srXH38Ufhz4h6RqGkWVtF9p8yOGR2bajNubc27czN823+Jv7tYXw38V6b4N8SNb6deXNza33lx3VzLZqs+1W3MscfmMvzbfvN83+zW94k1S38USR+VM0Swqv727j2rGv/AAFf977v977tcdZOm3G14s7XUUqaa+JFq18aXFlb3VnayKsbK0jKu5WkZV3M3zf7rf8AstQ6p4o1CDztP+0N++WTdtk2/K3yr/48y/8AfNVZn26XZ3VnG0tnHI0Mcu1v9IkVfmXb/wACX5f92rNrYag90zX9q8UzfMvmxt8qt93a3/fNcjtu46HM4zs53enU+q/gH430u6+BfibSbOG2s9YtV8y6WONlVYWaP5mkk+Zm+X5v+un8VcT8TvG8evXVnb3mpJY28dnDZzQQMvzND91tu7d93bu3f3m/u07wT4Zjt/C8MMy2e6+Zmkjlt1Zdq/Kqr/d2/wC7/e+9V64+GmkzyKy29rbKyrtto18uPb/E2773+f8Avny1GlTrSqNu576pVa1CMHoee/8ACRqsy29ldWc7RzbVljulZW+Zf7u3cv3vl/2q1r5rHS2X7RqG68aT5oI/uq277rM3+ztb738NV9U8C6Lb6p5bW87Msn+rbc0fyt91l3fdb/0Guf1bwvHZeKPt0U0v2ebdJ5ckO1beT+7833l27vl/2q7FVjKyvY82thnQTlH/ADLEm3UfOs12rbsqqyz/AHl2ru/+JqRb+PQ9Jk+zybLiFZPMk+zqqt/Csbf8BZv4qq/2iul/aLfd9pjuJPM+X5mj/u/e/wDZakk01teZbW6mVYbhtrSL97b95mX5f96qauePKo3qzirFLW714xmOfdJ/q413f6PJtb5W/h2/u2+bbtX5f4qvtoLWDXC3UcUsnmeZGrL8vlsrLtZdy/K33vl+Zf4fvV1Fxrmk+CNNms7Nomkk+bzdy+Z/tfN/n/x2o7fxvujkVbiC51a1aSSRorWRo5pFjXy1XbtbazN8275fl3bvm2tjKUm+a2gU7Ncq3M2+b7AsckVqsrXXmXEkUUm5o49y/vG2r935dvy7fu1yOl69eWWsXlw8PlNGrQ+bL91ZI1+WP/yJHXQ+JrdZ/tEL3k8tmtjH51zLdLJ9qZpI/wCJo490e7dt3Lu+Vf7y1zmuSrdW7WcDQQTW8m5vMbc0kjLtZv4l3N+7/wC+V+b5adOnHW+rZrOckuWDNq61bUPEP2exsFkvJv8AVx20Un3lVvu/8BZl/wA7q1fCeh3HiG61i8vfKa3sVjkkkX5v4vLbbtk2srNu+ba33VX/AGWf8O/Dlro2mtfXtxF500ccM0rRyTQxxsu5l2/db+HduZWXb/wJXatdNf31q0EkEVjZx/u7GJVaRoW3NtZo9yttXbu/2V27l2qtYykleMOhpGjopP7jSb+x9NtbzT7e1X7LHu3K25l3bpF2qv3V3f3m/vfdZdzVy/iC6W/t7e6W6tVba0NvFAqyNcfw7tu35V2/d3L/AMC/u9BrF5D4XsZIXa5gs5F+0LO1m0ckkbfMqqrN/q/4t38W5vu7t1YF14c1bUbq4vr1p49Pjk8uPdNHdNIrSMzNJtbzG3fMzL5as3mbvlX5qVJc3vSZT00RxGtay2k2tvNZyfuZI1mmbzGX5tq/3vl/i+783zLTfs/iC4mmurfyGaOba0TRqs0cm5v91V+b5vlb+Ja3rrwXo/7ldcklkjaOGZWlk3Rw28nzeYzL8zMqtu2ru+bzF/h20++vbO1021s4tQbT9N+x+Tb2izNNG1x5iqzKqttX5dzLu2tuZfl2/NXdGULJQV36CmmtZHmM2kapqV1JJawxWdv53lrPcr5Lbv4f8r/dru/COgzeHlhkXUHluPvbZGZV/wBlV/vVnaPeQ3940P8AZ/lW9vDHJubczbm/1jfN/e27f9lV/vfes3mmyX8a/ZZH8zcsf7tf7rbdu37v8S/99VtXqN/u5aI4bNrR3b6HdW/ihdZupl1LYsKttVYrhm+7/wB8/wC1/do1Dxrpr6W0enRrbK3ys0G35t3y/e+9/DXm1vpcj+JJLFryRbGTbtXy9rMrbdzf8BVv/Ha73S/CUkt0qvaxRLHHtk3feVVWRVb5f9pVrzauHppp3uuwJzd4vSxVk1Rr+GFoo4LaaHb5lyszN5n/AMTX198EfiXH4m8J2uj/ACLrGmxrb3EDfe8lflWRf+A7a+b7HwlZxWOnyedLPHH5k0km3csi/wB5v4furG38X8TVnyeFbWLUpo9D1C50PXI2Zobtm2zK21vLj8xtu3+Jvu/dWtMPaEvIc5JrfU+6NYs9N17S203UVW5t5FX9wy/Kv91l2t8v96o9J8JQ2FrJHpviLxDY/u1hj3XSyeWv3dy7lb5vlVd3/oLMzV8uSfFf4keGtJXN1baqsKr/AKXcx+ZJJt+Vmby1VVXc3/kOT+620h+NPizxDps1rfzLbbY18xYG8uH5Wk/i27vvKv8Ae+7/AMBXapKHxRV39wmtpHqvxW8UeF4lhhsrhbmO3WRW1CebzJGk/eL8sm75vLbd8vzfKzf8C3PDfxV0W4+D8lmt5bRXkdw37ueRl8lfO8zd93bu/h/h+bb92vla+W81SSFd1s1rCq+XHHIu6aPbtX5f9pm27v4m3f8AAvWfhr8PrrxRpem6g+oNp8MkjQzbVWNVbdH5O37vzM0ir/31WMIzk22tfyJVRnokc66v400m6v8AVruK3s7xbhoPmjjhj2qrfu2bd95lX/vr7v8AE740eOY7dtPt9LmuZ9N+1Q3F1c226Fm2yR/uV+X+Jm/vfd/3ao6T4fW91i8t18QXMDWO37czW+1V8yPduVm/1n+raP5Wb/x2tS+8FQ3lr9lvdQ8jUoYV/taPzP8AVws37yTc391fmX5f4vlb5qn2NWKaS3Nk4u3Qqt8Q9BuvihHrC3UtzDb6T5NrujkZpJPMk+Xa0a/w7vm3fxVj6D8fdB1GHVvDfivTYNKt7qGRptQVmuFuPO3Mys0cfy/K3/jtTa54Ut/C90rStLLdSXE11DbKq7Y4dyxxs235fm8tpP8Avpf7u6TUvhl4X07/AISLS7Vrm5vLezjjknlj2tDGzLtVWVv4drf73yr8y1KU+fma7/ezo9r7vK2eb65400nQfgzHovh/Wmg1S3k3K2ntJC23zt25WX/Zq5H+0Fotn4V8CyNrFzc6pY3SteLL5jSMvlyRs27+L7396uum/Z78L3vkxxXmo6ZHI0kMyzrHI37uHdu3bWb7rL+7/h+bb/teV+LvgF4bgm0u40TUL5YdUWO6ZZIY5PJXzGjb5Vb5d3y/eb/vqumLly8szmnZ3lDc9Wj+KHgO9+IUfihfFHnxx2vmMsiyKvnLtjVfmX+7/wCg02H4yaTr2k+PpLzylXUoWhtbaKNpJGj8lo/4a5HXPgLpukW/iKPTdYubxdPkj86OW1VWZWk27Y/7zfLt/i+9/wB9c742+H194K1y+t7JnuVtZmjjtl2+Yy/Ky7v4tzfN/s/L96uWpCUE3Bdfz0/zN6NWT0mz2iP4h+D9G8E2Ol6bdT6vrFvNbzLBqSzKvyyK27d/D8q/8CrP1rWfhn488ZaD4iupL6xm01t006+Ztj8tvMj3f7W5vl214ndS6hYeTNNYxrcSQ+Z5k7K3zf3f++qqyX8NrJ5n+iwSTL+7lZW+X5v4d3y15/t6l7R8vwPSkoWT0+492j+Mmi3/AMRL7WvtXn6D9jjsY52+9ujZm3eX/wACb/x2r3h2fwf4Q0/UptL1K71ea+k2w2k6/wCrba38O1dq/wC1/u18+zWvnzQtPNHPC21vmt2mXd/vN92tKHUZIm/e7olX7rLJ/s/3qzlWk17yT+W36G9Ncsuyfb+rnoXwz+Ja+CLrVLzxLqC2elxxtbxrLbs0jSKy/Kqqv93+L/4qvLfhD450u8+MF14gutSa20nzLhmlaNv4lbb91v8AarW0f+y54biGLyLxd3zbtsjf7X3l/iXdVXSfBWhu1xa28ktncLceZ8qqyxru/wBpl/8AQq0oYinRhy8uqeg50Y4iV5Pf+tz0j4iePLHVPHHhmay8QT/8I/ptx9okigjb/SGZVXcy/e2r5n/oVeY/FbwvJ4g8ba14i0e8aXRbjayzruaP93HHGzbvmVvm/wC+a6q+8G2OnX1vNZteXMis3ytHuaP+Hc3/AI9/e+9XsX7P+k6L4f8AA91ZzzWbX11JM0kU67pI1+6sjL5bf7S7V3fLt/2q78NmPtHyz9exrPCKOsF+p8p3Pgi/8wbLz5cf3Wor6Luf2b5vE08l5pkOlpZh2jQ6jd3OnzNgnloyvP8Avd6K9T20jH2UTxjTW0nSbe6ur9dqtG0jK0nmN8qtuZY/4m+ZWXb/AOg1n+IPjJN4e8Orb36xaVp9xJ9qt7aJlmvZG3Lt3fw7fl3f8Crn/ix4y1HQbW6ksfIhni02LbMYVZh5u3f1yOdx7V8/Wxl8QeJraO+nlne7mXzp3bdI3/AjmoweDhVi6lTX+ugYrGzpNU6eh9B6b438TfFLQ9cvJdWn0/w+zfY4ftyxsrXH+s+Xav8Azzjj3R/N8zbqo+G/DmpeF/iJrFr5a6hfaXqC7ZJVaRZF3LtZV3bl/wBZuVmbbXs3irRLHwp4A/sbS7dLXT9NsvtUMSjlpPs5l3M3VuXx1/hU/eG6uG0jXbq2+KOkXMmy7/tez+x3kNyu+OSPykH3fXg8/wC03rXUpJRk4RSX+VjNRbacnd/5nCfEbQZvD+u318sksF1cbryOD7sfzNuZdq/+O/w7v96o/D9xJqmn6XHeWsstrH5kfn221Wk/vbW/2W8ttvy/8Cr2H4k6fHq2gwPeM9ywnWEGRs8bp+T/AHj8nU5+83rXjvwKnnk165tWuJfIllkLru6t+8+b6/KOa6Yy56d3ujna5J2R091qlroNjqlveNHqtnZqs15bNC0LNtVVWHcy/K21V+X+80jVzfiL44tbzSaXqWg3f2q3m/eNPdN5m3y9u3a275fmVv8AgK17Zb+H9N8Q6Frk+p2MF7JaX5tEaRfvRJ5bqrYxnljXF3/h/Ttb8KRC9s4p4Z5I2MTLyjbH+ZZP9YD8in71EcNSlL31c0eIrJWgzyXxF8SPDPi+O1bW/C8/nWvmKtzBqG25kVlVVj3bdu1fmb7rfN/s7t3efDG/+G7fDuPS7zXJ2vrqZo7q0u9J8vbuj2r5ckayK33t25vm3KteLfErw7beFvEdzYWTzNBE3yedJuI+Ze9UfDUjLcBCdyyK27dXcsLBwUItpb7nEsVKVS80m2eneOP2fW8EWc19eeJtPi02O48tpWt5maP5v4tq7v8AZ+Va4fUtb1Lw/a3nhtZE+z7trKsfy/Mq/Mqt8y7lX5m+Vm3bfu/LW5Z+NNY8V6dquk6vevqFpY+WsZn+aRl8xflZ+pHtXDatLNqF9d3lzcSzXUl188rN8x+arp8z92etiKqjFXgrJm1pOszWtjarFaot5HJ5kN3bNtmX+HazfxL833a9W03SbfUrNf7RklX5f9Itoo2ZpP4vL/vN838NeD22oXFu2+OQq3l12Xwq8W6roHi62vbW6bzYH81Um/eRltq9UOQfyrixdK8HKLs0XSqRk0mj668G/D7UrrVtH0OXw2v/AAkWrLJNbwM3y2sO3czMy/6vav8AD95m/wBqofEHhxdJ8aaDpPiH7Tp+hzXDWsl39l/1N025YZmX73l+Z5ddH8JPjf4i8L2PiHxPax2U13HpIjW1uYmkgG5onZsbt3JRfl3bV/hVa76y8fal8Szqf9sQ2fmX0CWsssVuu7y5V/eKN24DP0r5WrUp4ezabv8Ah6H0VOnOveOllY5jxV4SX4d30Oh6veWcWoTL5kjWyzSRrH/D8zR/L/sqq/71Z+sfEvw3o2lx2c90moalIrRr9mXasf8Avbo1+X/Z/wDQa7b9p6xtNE0jQ57S1ji1HU51srrUefOePdt9du7aoXdtzjjNfL11dGz02TykjVv7+3n+KvPl++SLq4p0E1FbHQa94vjvLyOTdPcw+X5m2f8Adr/d3fL/APtVxmtXV1BdTRxXSz28is21mbav9373zL8y1hHVriee1RypTa3G3/aarttbR63bRPdr5rOy7v8AvqvVw9GMNtz5atialdP2ncGl+z/M8jStN93/AL6qrDql55zNAzeY0m35m+7/ALS/+PVJo2mQ3tuPP3S7F43H/dq54i063t9T0a2jiVY7m6h8895Ny85rvUebQ4qr2aOT1xLifUFkit90fyzNt/i+8u5a0tPvW0jSfscCtLM0jTRru+Vt23azLuX5tu5fl/vfN8vy1o6vdtcanAkiI0ci/Mm3g/Mn/wAW351iX97I2qCIBFEsrB2VBk7F+XmsL86SZDXs22mWtF02+e1uofs76k1wu6GNtqt/tKrN/wCg/wAW3+9TbHSP+ESupmuliud26O4ZmVm+Vl2sq/Myq3zbt3/stZF54svLCa60+FY0jlkj3v8ANk/8B3bf4v7v8zma81i41u4kefaGhm8rhd25ef7+dvX+Hb91fSiV727nTQbcbvc7PVPsd1Y2cKyTtar81xc3Mir/AMB2srbV2r93dt+X7v8Aekh+yxTMpt4P3iyW9num8vdG235v4f3fy7dzfLtZtvzbmXlPDl7NLrZgWRoC2q22nrNAxjkRbh0jmfcD8zMhYfNuX5j8vNd7oVgurWd5YNNNBa2lvNlEff5370x/N5m7b8hx+72fdHpXI6dlq/6sv8zs9pztNrYzfs+oWVvdQ3el6lpl5HuaaVYWj86NY2jkZWb726Ro22/dZvvMvy7bPh/WdWljmm0O3W2vo7Pd9pu42k2qvlq37xvlVvm3fvG27V/vfeZ4jtV0/wAP+JdYt2MU+hXc0NnEoGzYtyqAMcbm+X5fve/XmuT8Pavdt4cSSWXz5ppLjzZ5VDSSb/vZbGT+dacvu8xm5SU9GdPJBpaSwzPqEmobd1veSzqzQ3UjMqqzbWXy42+barN8qru/u1R0/XvN0G4W10NbG3jWSO3tp7jbHD5ke2Ztu35mkX5fl2rt+9u21F4YeXx/rHiO31iZ50sL1bXccM1wguY0zIWB+bb/ABLtPvWle6Ra6BqkH2aPfvVc+d838VVJOC1G5tO5lW+jR+KN2oXFi2n+dtkkkZl8xdrKzf8AbNvOX/a3L/vK3S6f4cj0S6WGzhl+1SeTuilh8uSNtqqy/N97dt/4Ft/3d3JeHNRluLq3tZQksKzRxlZF37l985zXSeEj/bsd7qF0oN3DNKqyINu5UZdqt/eHsc0ON7p7I46snN3e5lWul2+qXDSLZzztp8jNDc/NtuNzfwt91vu7f93+9trSvtcuopms/mXUlW4bbKrL5bbtrbl+8y/M21v9nb/eao7fUplisZF2pPutv3yj5/3nl7+ffzm/75T+7S6jeN4R13U7SBEvEd9Pt2e7XL7JzHvGV29ppB77vm3VSV2c933Oj0e3ji8mznvFl8uONvKihZV2tuZYdqr/ALTL/D/dWrC6tp91cQ2/2ppdaurxmku/LZVjZVXaysyrtVf935f91fl57xBP5UtxOkcaSJHu3BfvN5a/MfU/N1/2V9K6C/0i31G9E84ZtsMflxq21I90/lnaBj+DjnNZpa6jUhVaa3a6hW3itvLhaaG2VfMaNZPmj2r/AHvmkXb91fM/2ax7XXrjw5b/AGee4X7O1023d+7j+XcreX/Ft+7/AN+2+b5a17SV73UZt7BVhZowiKAGDC5Q545+VF/Kt+58E6dqVtF9p8yZbO8j8pG24O1Vxu+X5vxzVwacVfqO9znW1FbiSa3WZLa3mbbHt3KzN5bfdb/ZWNW3bdrMysqt/FsWviOO9mvodL1C7+z/ALuaRYrhVWFY13Qqv3V2/K27d/e/2vmxNb0i1spI5oozunjUuHYsCfMb1J4/2entV+x0wapeXUdzcTSRaz5iTxnbtT55I9y/L12cZbdVva6LjpoaFxqmrWusSQxahcz/ANqK0l1LZR+Yqw7d275V/eSM3ltuVdrbdtV9J8QaknjC6um1bUfO1pvLvlkkbzpI4/MZVb+6vkt/D821V/2qXxtYRW3i2XSYN0FvJu3OpzJ8pjkHzHP8cjH/APWc07uN9P8AHISOZnjk85GjmVJF6Md3Knn92nPtVRk2jRHZ6b4o1RV8u8vp57eHT/sskjSLGskfyt8zbm2ruZvvbty/Mv3atQ6jfbby8e4+zR3ky/aJW3bpFX/Vqyt/e2/w/N838VctLdPdXc0L42RRBQAOpkuF3t7E7m5GPvGsTW/ENw2ueGN8NvL9qVr5t8edkytLtZfTr/46PSs0+Z2OuNK6V2eoN4yvL/zre31i8vLyNmVVabcv8Mbbfm/u/wC1/vNVG1vZp7dbeC+vFhWSaFZFk2qse5ZGVfvfvGk/ef8A2K1my3UmlkW0Tb43hbJk+Y/KIwKw7vUpLFHs4o4vJSOTblcn5puealO7Lnh7WaZ3UfiW+0G6uGstQltry48zzJ4pvvK3mfNt+VtzblZW/iX5fu/dhk1G6nvJo57ye8Zm8y43bo1k27VX/d2sq/8AfKr81c1MHmVomlfDwMxZcKcbm+XgDj2pmq3MulwPJFIzu80e7zDuHyRNIvy9Pv8APSkm20jmcLRubWqWun3Ecfn6fE0m7d5lo0kkjNuX5VX5v4WXduX7v+7VNvCWg/Z47VZJFZl8tvMjX7vytuba33fm+9t/u1pW9hEy3SDcq/av4T9P8f8Ax1fSufv9WltSLqGG3jmePzNywrw3y/n+OamVKMtWEaslbUy774febdfarfyr64bd5dtbbV+Xcq7du3dt/wBX93+LdVeHRtYVtstjLZwyKu7zVaSNfl/vKtbuj6hLdaY0jrHvznIjA42vx0/2F568da6PXv8AQVeWPrGzbVPK/lWf1aLejO6OLdFWUUcDpOkQ2F4y3F1BZ3i7t0DM275f4v8Ad+7WxqiWt5515aw+VHCu1dvy+Y33fvf8BrV/te5up2huGS6h8tf3c6CRPm25+Ugj9K3L3QNN1OC2hubGB0TbtCL5f8S/3Mf3jWM8E5O6Z0U8wpr3ZQ+44G41FbfULf7BdS2zbf3jbty7v7tdP4d8S6tp23z7hW3N5beQ33v7u6sPxX4csvCgWWwRgZ1j3rI24H7van6BeTSLvMh3V5lan7P3Ue1hp8yc0auseJtUS7xAqvFjged5e3k8baK42PxVqR3f6QetFNSaVjr51LU//9k="/>
  <p:tag name="MMPROD_10115LOGO" val="/9j/4AAQSkZJRgABAQAAAQABAAD/2wBDAAMCAgMCAgMDAwMEAwMEBQgFBQQEBQoHBwYIDAoMDAsKCwsNDhIQDQ4RDgsLEBYQERMUFRUVDA8XGBYUGBIUFRT/2wBDAQMEBAUEBQkFBQkUDQsNFBQUFBQUFBQUFBQUFBQUFBQUFBQUFBQUFBQUFBQUFBQUFBQUFBQUFBQUFBQUFBQUFBT/wAARCAGDAg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PsdUktVVZ1aSH/wAeWrV5e28u2aK4VasSWsb26/u13bfm21nwyxxbo5reNo/92v1mbp1pHx0eanE0IdRupbVVWTzY61tJ8b6lozKu7dHXCx6lNpM0iwN+7b7qtWppPi2GKRVvLdZV/wB2lUy7mjzRJhjve5ZHcX3iuPVFaZ4UaT/aWsez8QW9nN+6tY1Zv7q/era8P2eg+I7zbb3kazMu7y2+7Vq88F6fp1wrf3W3fe3LXjSpxo+7KJ6sZe097mMm48ZWssTLeWvlbf4vu1yOpX8N1ukiXcrfd3LXrF5LoN5bxw3FrE0i/e3LWPcaDpKQyRxRwNDJ/wAs2+Va6MNVhD3uUyqpy+0eQskyzfumZd392us8C+N28Oaks12zMq/6xd33qo+INGjtdQhtYPLXd92Rf/Zqx9a8NXmgrDNPJHJHcfdaOvqeWjiqfs6h4f7zDy9pE+hP+F3afdQwt5yq0n/LL+Jao6hqkPiFVktfm3V8/wD9gyPZtfQXEDeX8zL5nzV6J8L7fVNZVVtpovL3bpNzfMteDjMppYen7SMj1cJjKmIlyyLl94c1ZZGkRW3f3ayVt7rzGhuLdW/3q9417RvsGlrNFJ5sm35lVq8h1bW7WKSTfHL5n3W+X7tePha8qmh6dWMY/EUdPsLd45FuIV/2WVvmrhde0ltOumuPvK0ny12C6pZ3St5En7z+7WDcQSatdeWyuturfNX0uF5qcuaR5VflrR90x5NZmeHbA21tu1l/2ar2f2q/uPLTz55G/wDHa7DT/Dmk2uoLJcTNLb/3d1b2l6XothqXnQL5rbty/NXbPGQh8MTkhhZS+KRl+C4odLvFZZpIGZvLkaVvlVq9ut3tdRs1XzkaTb/wGvCfE1//AMTqa10uxkvo5l3SRLHuZWqv4Xl8QJrHlwLPBbwt+8VlZdq/8CrxcVhPrEfbSlynpUq0oy9nGPMemal4ckv7xo41VVaqc3hmTS/ldlda67wu8Oo2+68k8qT5vvN81Ta1oLNb+ZFMsq/71fNSnKMuWR68fhOFk0uaL5tzbf8AZrpLWws/sqsszbv7rVl+bJZfKzfL/tU6TVIfL2ttofNIOblHX0sMUm3dtrLuJbe4Zl8xVas/Wr/zd22uTuJZkm3LI1d9DDc3xHJVq8p101l8rNWHcI0TfL/eptv4jki/durMq0XV59sVfKjZVb/Zrq9hKmYe15jJ1C8ks1XbNt8xq1vAfhfxJ451BobNVijVtrSSVraf4XW4jja6j82Nv9mvTPDviO18G2ccNhp7s27c0itt3NSxOPjTp+zpx94KeG97mkTXHwWbS7GPf+9mX5W2tV648KrYQrJ5fm7Vq9D8U7zWbho5bdIGb73lfeas/UvFEkXysysrfLXyjlUl8R694nP3k/2dmXbt/wBmqM2rKit8qrVPVtW+1M0iL91vmrn7rUt9d1KlzGEpGleaksu75ttZ/m72+9urHup933arwzybvvV6EKBh7Q3o0VpOa2oUjihVfL+WuXhnZ/8Aeq8t5NF/FWU6ZftC5dJGs3ybov8AdqrdalIi/wCs+7UM1+u35vvVj3UrStV06ZUp+6TXV1HKzb23NVVrpUX5artYTTttXdUc2nTKvzV1wjE45SkV7jUmZm+WqLeddNWpa2vlM29fmqZov9nbW/NGPwmXLKRlx6aqLul2tVa81L7OvlxLt/2q2Wi3/LWTrmjR+WskEn+8rV2YaUakuWoclXmjH3TNs79pbxY3+633mr2Lw3LZxWqxjY0leI+VJBNGvl7mZq9o+H/hLULqz+1Sqq/N8q0s2VONPmiGXOUqh0FxBDcRt8tc3qFhtb5fu130miLFH/tLXP6hYbNy7q+LpzPozhZolgk+Zd1NV44m3VoagvlM1c/eSqu7bXqU/wB4ctSXKWrjVlXcq1h32s7m+9VO8uv71ZN1K1exQoHm1K/2S1Nqn91qja/aVfmrJaha9CNCMTjdWRdkbd/FWdcbXk+X71SSSt5bf3q3vBPhe41lpJHjWKP/AJ6tXaoxw9P2sjBuVaXsza+HvgFbpY7y6/1jfw/3a7abwla7W82FGVfl+Zam0XRm0SFo0mafb825quM8j7tzNXxuLx0qlTm5j6PDUI0afKZum2tnYsy/Z0Va1rq6s2t9qferJuIpP4l+X+9WfcM0X96vM/iS5pHUWmv/ALLJ8rU2bVmlX5mrn7q6+826qX9oyf3q19lzESkbM11/ebdVC7uVMnDVnSaiqK3zfNWPea/ulreFEn2h0lnLN5fys22pJpf3Lbo91UYbyayb5JNytWhDftfr86xqv8Xzba+xnhpRlzRPmY14/DIxZtr7qqsv+zXpFn8PrXW7P7RZ3Tbl/wBZ8u7/AL5rP1z4Y3VrbtNYXi3Kr96OT921dWGxdKPuyfvGVfDzlHmicbpc8llMywMsDSL5fm/3a6bRfFWoeHf3epW73NnJ91W/i/4FXOyW/kfeXZIv3qvW+s3H9ntZzt59v/Csvzba7qtKniPhicEKsqMviL2teKrXVP8Aj3V7ZW/haqK6Rr09q1xZLPLb/wC9VPT4limaRrdZ1X+Fq9I8L63qmqWM0MENtPbr92BvlZa8+vT+qR9yJ3ULYiX7w5/wn4G8TaprFrM1vuZvmVp/u1oeMr9tE/4lus+H2tvOba0n3l/3lapm8aatpOrQrPYyxL5m1lj3V13iKCTxRYrHqKzwNt/d/aY68ari6lOtGdS3KeuqMZU+WHxHhdxax2e5rW482Nvl21sfD/xHa+HNYWS8jkaNv7v8Ndxo/wANI9Evo7ie4SW1b/ZqHx94Ds79lvNLjiWRV+aJa9X+0cPiP3MvhkcP1Orh/wB7H4jutJ+Jui635kNurL/tNXH+Ir+zuLr91Ivzfe215vZs2kzNG0Mlt83zfLWhDawtebvtXlR/e+ZvvVzLK6VGXNRNI4ydSPLI9G+Gvwl8P6k15ca5cSy+du8tVbbtqbxJ8NLHRmZbLUJ57X7yrLJu207wjFHFb/Z1Vmb73mq1a15Z2fnMzx3M8i/ej3V4NfEVo1dZHr04R5fhOf0X4eaDqkbfaNUaKaRf4az7z4c/2XeRrFrSNHu+60f8NaWqWv2VlkgsbmJZPu/7NYd9pGrfaF3LL++X921dNKdSUviJnGMfsjtU0S88JXEeoaNcQXjN/rNrMrVG3xrm8to7vSU8xflZlrJuF1BZFt55F85flZWrU0f4c3WozM1vJHPHJ8sm35dten7kY81c4vflU/d+6XrHxH/bkLSLHtVvusta2jvdJM0ctw7Q/wAK/wB2tDQ/h9feH7jcY4mj2/d3V6Jb+C5Nbs47yJYlaNdrLur5fE4ilzfu/hPXpQly+8ee6hZxy2+1m/ef+hVwMmo/6c1u6ssm7bXrmsXFvpcbWs8KySL/ABba4e6Wxt7j7U1uu5W3LurXD1bbxIqr3TJbSLidV/dvtb/ZqG+8JXFrGtw21Vb+HdWhefEaSy/c2tq0u75d1U7fVJtUulhvbd4JG/u/xV6EYVaceaRxe1hKXKV7Gzs2Zo3j/eL/ABVqW/hqSe4jZdzKv3V/vVoab4Ns7WT7VLN+7+8vzU6616ztZGjtZJJ5F+6qrXNKvKp8BtGEY/Edh4T1dZZv7PuLXym/2l+7XbTeA7V4VmeRpZF+bb/DXnvhVdQe6t5rq3ba38Tfer37S/DjT6etw8iyx7d21a+axMuWR6tI8j1iK4sFaOCFV/2lWuBvluPtCyPHur6I16y0+Cz3Oq7mryfxR9j+ZYqVKrIqcYnA3Fqyt80fyyfe21iyRQ7v9XXSTLJt+WsXUIm+bbXsU5SOKRj3iwp9z5WqGP8A3akkibc25ah3xwL8y/NXpR5uU45SJt7L/DUzI0q/umrPadZW+9tre02ya6t9qMv+7RVj7OPMEJc0uWJgzblb5mqxaxRyt8zVtTeHPm+b7zfw1DJpMNmu7c26s/bxl8JvySLCywxW6ru2yL91qzby4+0LVOadd21mqOO6Xd8rVUYGUp/ZI5FZG+aj7y/7tWvllX5qrt+6+6taDKd1udflqTR9Bm1u+W3X/gVami6NJq155e5drfdr07Q/hi0G24XbuX+61clfFfVxQp+0kcnpPgO1t1ZXjSdV+9Iy/MtdFa65Jo0Pko37taua0jabH5fmMzfxV5zrWo7W+Vq8/wBpUxUveOvl9n8J2k3jKO8k+9trH1bVvP3KtcP/AGjtk3K1aEOsxovztXT9W/lMfb8wX0rNu3VzN9cfM1dFd39vcQsy1zd1atdSNsVq66EeX4jCcuYyZm3NTo9B1DUl/wBFs55f92Ouw8P+F7W9kaO8ZopGX921eiaLZXXh6FVRllVv4q6amYRw/wDDMPqvtPiPI2+F+sRQrJOvkM38MlQt4Gkgmjje6Xzm+baq17Jql7JdRyea3zL93bXGyW+2685drN935q5I5rVqG/1OnGJw914IjRvM/tBGZfvR7a67wyzWUawxL8q/eqS6sIZW3bV3fxVXmnWz+5V1cZUxEfZyCGGp05cyPULNbO4tfLZtzbaz7ry4P7tcjpvjL7LHt+9RdeI1um+9XhyoS5jujOJqahqK+X8q1yupajI275avTatb7drNurDvtShbdit6dKUQlOJl3F18zbqy7q/2fxfNRqF596udvp5H3V69OkcM5E15rLf3qyZLxpGz81NZJJf4asRafK65C11xhGJzc0j1y88PyW8jL8rLWXNZsm35flrUuNRkl/iZf+A1Y/tZbyxW3nZVaP7rba9GhiZQPPq0KcvhM/R7i8sLxVt7qSDzP4V/irstF8NeJtU86T7ZBLGvzfM3zNWPpd1Z2s1vJLCnmRt95W+9/vV7doeo+C7rw60jx/6dM27723y64cbi+X3oxO3C0Y8vvSPJ9Y8M2drC32iRIpPvbWX71cDJA1lcMqtuX+GvVvGHh+1ulmm064b5v4Wbctebzbt0kbtuk3ba9fK6vNH4jysxp+98JTjlaL+797dUkOqX1ldNNBM0EjfN+7+Whrf+6tM217nJTn7sonjc9SPwyPS/DvxSWWOO31axiaRW+Wdfvf8AAq7C++MMN1Nb6fPtl3f3l+7XgfzKy1ctdUjg8v7RbrP5bblZm+Za+fxeUwqS5qZ7mGx9SPu1D2rUtZuIl2pCrL/CrLXF+Irya9ut1vD/AGe3y/N95Vp2n/E3+1Fhjl8qBlbaqtH8u2vStP8AD1n4jsfO3W27b96Ovl5xlgqnNOJ9GuXEx908F1K41KzaSO4aOeOT/lovzLWKy/xL96vVvGng9dN+ZY90bf3fu153qGnSWcm1o2VW+avs8BjI148p8xjMLKnL3TU8P+OdU0SPy4GRl27fmX5q1JvireQNDsVpZv8AlpK38VcW0TL/AA7am0+3hW6jaVd3zfd3V01cHRlzScTnp4qrzRjzHsmn3mqeI9LjuFjZYW/vVk6hBdecsLtuVf8Ax2us8J+Lf7S0VbO3+y7oflaLd822m29g0uoNeKqLur4KrOVGtKMo8p9nT5a0Y8p53rGlyMvlzw7mVf7vzf8AAab4P8Qt4ZulkVp542/d+W0lekf2XeX8kklwyzyfwsq/w/7Van/CB2a2q3UtjFLM38W37tOWPjy+zkCw3NLmicvY+NJtU1KaNVlljVtq7a6z7LqH2VZIPNi3Lu2/3q5mbQ7WwvFuEh8po23fL8tdBJ8RI7WFbd18r5dqsrV5lflqcvsom8Pd+I4/VJ5IrrbKzeY1Ubzw9dajHut/m3VuXkS6ozTLIv8As7amsYIbK185LryrhfvRV1RnKMTKSPObjwXcbWZvkZfmqxardeduZWaRf/Hqk8ReI76z1C4Vvmhb5o2Wr3heK4163k8tlb5trfNXs1fbU6PNUOKDpyqcsTHvrjXJZFjS3kZW/hWtbwf8Mte1eSS6gVYpo/vRyfxV6d4b+G19axxzeXHKrfN8zV0zao3h6xZYoVX/AGWrw55ny/u4RO6OFXxSOB0PRvEml3U39qSLLCv93+GvTNN8W/YNP2rdf8B3Vwsnii4urhlZW2t8v3q5nVNUaykZlrz5QlWl7xv/AAzutc1ua/VtrVw90jeZJu+9VWPx4sS7WX5asSazDf8AzJtreOHlT+yT7SMjPm+Ss28uvKVtzfLWheSr96ufvLea8b7rba6afL9oiXMYuoXSyyN5TVnta3jw7mjby2/irsG8A3Eu1oo5GVv71XNP0u402FoZV/d/3Wr0I4mMfhOP2UvtHH3HhK4a1hmWRm3L91f4WrpvCOm3WnTKs/zNWpdRbI/3TLFH/drPbVPssm7d8y0VcROtHlLjSjTlzHaXl1az/u51VZK5vVNLhuPuSbK5/WvEEl7DtEjK395fvV2XgHwzH4g0dbi5upGkZtu1l+61ebyRox5pSN4y5pcp57q2jSW/zbty1hxo1vcKrrXt2seCrfSbiO3uGZmb5tyru21DdfD7T7+1aSKZFZa1pY6MQnhzzHS4lvLho9vy1NeaS1vJ5bN8tbWpeEJtJ2yIy/7y1gzSybtrs25a6fa+296Jhy8vxGlodk1rMsiTfN/DXpUfi2SC1WN5vmZfmrxttWayX5Gp2n6tJql0yyyOqr/drKeFlW96Qe1jT92J3HiTWWuNzNJurzfVJ9zVqXX2jd/rGZf4aqrZq336uhCNEU5Skc/skdt3zVseGdGk1a+2uu6FV+b/AGa1NP0SO4b5latix01dLZmib73ytW9Wv7vumcKRmyeGoftXlq22P7ta2i+Gvst4sg2uq/wt/FVW+l3fMjbWqG11G4gb71cMpSqROnljE7K60izi+ZY1/wB3+7VO4v1t49qybVrHbXmePazVl3Wo/N96uH2EpSNeeMTeuLpbpf8AWbVrndSlVW+WRay7zW9n3WrDutXaX5dzV6FHDyMJVYl6+1lovutWHfazJL95qrzedK1aFnpEMtv5krNXqxhGJxzlKRnQ6oyfd3Vbt55rqRfm/iq8ukWK/wB6pJtGktdskTVUp0wjCXxHUaP4S0/UY2Z7pYm/hXdVPUvAk1uzbFdlVv8Ax2qun3UkSqzfLt/irYbxVcL96bdXkSlUjLmid0eU52z8A3F/cbfur975vlrP1TwHcWsjbY2210k3iht3DNu/2ajXxVJu+dmZacalb7JPunJ/8I00S/6lmati00yOOBRJBhq1LjxBHL9xVrOl1d93FN1aki+WJ6TdfD6aWRlgXdJWDdeCLqJm/d/Mv/fVdZa/GRrhlkvLOLzF/iiXa1Xo/FFn4hk+Sbypm/hanGWJpS96Jy3oyPKbrRri1ba0bL/dqSze6VvL3ba9SvPMaHy5YUlX+9XI6pYR+d8ke2u1YjmjyyiYSpR5uaI2Oz1aK1aTa0sP95W3VlyKtxuV41b+GtCG8vLJdq7kWse+lmlbzP4q6aMnH4TOrDmL221Rfmh2yL91lqbTdJ0vV7jy7yZrFv4WiX5WrFhv5Im+ddy05rhZZtyfLXqQVSUviPOlGMfe5Tek8NaTYTTLLcSMv8Mn8LVHN4Is5Vjki1COWH+La22seS6mlXa0m7/eqGNmVlXzPLX+8tdqpVuX3ahl7Wn9qJ798Kfh94bij/eXEF8si/vNy7lauuvPDmm+GrWaPRrFGt/4drV4b4X8f2Ok28dq+6KRZP8AXt/EtdZ/wumF7y3s4tyru27tvytXwuLwWLlUlKV5H0tDFYfl5Sn4q8QTRTSW7WbrG33vmrjbifT2ZrfUVZVb5laL+Gvoq60Gx8a6K00VrBK0a/vPLb5q858WfCVYo1mgh2x/+g1OExioS5akTWrQ9pH3TxfUNLW3bdBMs8P8P96qK2bSttVW3V1WoaH9imaOeRYl/hasnyJIpNqMrf7StX32GxkakdJHylfDctT4TNsZbzRtSjurVts0bV7t4P8AHVr4os1sbqGOC4k/u/3q8z0vwXdeKG8y1aD/AGt0nzV0Gl/CW+S6/wBD1Rlb/Zj+avGzOeExEeWUuWR6WBhiKcvdj7p6ZptvJYXTKv3t3+9XTSXEnlq0tu23/ZryWz8L+JvD2rLHcaksq7vlilX+GvfI7COXR7W6gbyv3f7yLd/FXwVeMacvdlzH09Lm+0eW+JrdfLkZV/d15Xq1lI8yr8yK33Wr3jWrJdSvGt7JVnbb5lef6x9ll+V7fymj/u10Yavykzgeew3V5YNtik3NVr7Bq1xH5z7drfws3zVe1RbfcrW/3qr/ANpXUTL8zfL/AA17sZ83vROHkiYbeDb668yR7hGXduVfM+avTvhv4Bs/ssN4Jn85fvLXD3Go+buV49rN/EtbnhHxlqGl6xDb2tu1zHI21Yl+9VYudWvR5YyJoU4UqnMfQ0Kx2+nrC+6JlX726uJ8RSw7drNu/wCBVvfZ9Q161jkZfIVl3fe+ZaxdS+F91cW7TRaku3+7Xxy5Yy949n4onnuqX9vbq3lfL/u1zc0/9pXCxtu2t8tdlqXgiS1Vllbd/tLWHb2C2E25o/lX+9XrUqkfsnJKMvtHM6h4cmt23L91qhtfMtWXc3yrXTapqTN8tc7cXW5vu16tOUqnxHHL3TYtb2GXbv8Amrcs7/R4JFZlWvPZLrYvy1V+2MrfM1YVMPzBCqesXHiG1eP/AEeb7tcrqmsyNJ93d/tVn6DpN5q25ol2x/3matBrKSwX9/CzNurmhGNOR083MYt1eTJ8zbqx5Hklk3fNXqml6JpurW6tcLtX+7VqPwNp+nXUcjyK0f3qr61Gn9kn2XMea6OkNnqEf2233Rs38X8NeveH/EGk2DK0HlbY/u7flqn4osNJv4fOghSKRf7ted3l61k3lp8q1hJ/WYhy+z+E9S8ReNbe6k3Kqs1ef6l4rbzG2blrlbjUppV+81VY2kuJPmb5q3pYOMfiMpVeaRuXWt3moqyqsjfLXP3XnbvnVlauw0WJoo/mX+H+GqerNG3ytH8y/wAVdMZxpy90OXmOT/str1l3NtX/AGq2NH8NfZbjznZvL/2aqyMySfL/AA1pQ6z5Vvt+61bznLl90yjyx+I0v7Nj/gk81f7rL92of7IhWNmb726sm415vmbd81U/7bkb+Jq5vZVC5TidE06wL8n92s241b+GsuS/klX73zVj3l1NureND+YylV933TautUVF+Zqy5tb8r7tZMlxM3ytVdreRv4a7KdCP2jmlVkaUmttuqH+0muG21TjiZG+Za2tNsI5ZF3KtaSjGmTGUpFW30uS6+ZlbbUzeH7dm+WTbXUfZ7WC32+X/AMCrJvJY4m+Va5Pa3+E6Y0iJdLVLfy1VW2/xVBJa7Y/L/hq1DeKkdV7q8X/dqIylKRfLEptti+7TpNUb7u6q8i72+VqotF81axI5uU0P7R2/eaq816zr96oVTbVj7Pu2tt+WiUQ5uYrq25vmb5qk+592nNbqrbttRzOrfd/75plW5RrTyLVOS+ZWps26qMi7mpRiM9c/sFW/i+aqs2kzWsny1uM0f8Hy/wC9Rby72+b5q7OeR53LEq2N5dWsO1d0v+yzVtab4jb7RGtxb/L/ABbl+7VVolfbsrSt9Zt4lWO8sVlX+8vy1hOUf5Ten7p6ZdeANJl0+31KyuornzF3NA3y/NXK6ppek3WqWtjcWPkTXS7V+zL8u6sGbWYVt/8AiXSXNtJH92Jm3LUdj8RLq1ulmurdJ5I23RyfxK1c1LCVpe9E3niKcfiHa58NG075Yl81V/2fmrk7zw+1v95Wr2DQ/i7Y6pYyW+rs32pW3LK0fytU0lrputrNNb/6TG38Sr91qn2uIwv8WIctGtH92eBzWci7mX5dtaWl+GtU16Fmsrdp1j/1m3+Gu+1zwha2sPmI3+8tZuh63D4cuPMTerL8rMtepSzGpy/u/eOOWDp83vDbP4b6faw/aNRuvl3eXJGzbWVq1tY+HfhNPD8c2napIt9H825W+9/sstc/401aHxBIs1m0iru+ZW/vVzKy3VnJ5fmN8y/xfxVvShXxH7yVTll/KY1Zwo+7Gnodt8M/irdeBbj7KtrB5c0m2admZmZa9s1rXND1vT1ms9SiVpl3NFur5Xa1Zm3MvzVpaTe2dnHN9qt5LmT7q/vGXbUY3J4V37Sn8ROHzGpT92oeia54FuNUWSSCZZY/4fmrmdP+EGsapJMsEkS7fm/eNt3VufDHxa0Vw1ncKzWbN8rbvu17FdaTpc8K3FndL5ir8396vna862Al7Nnu0vZ4iPNI8h0P4BaleXHlvqkFnN/stXbSfBjXPBtnHNB4milVfm2ruqO68RrZXTRsrKy/dkWqt54muLhdyzSTx/7VeZKrVrS947I8sY+7Ez5NWvLW8jmu5vPkVvmbbXXTePrFNJVUuHWb+Ja5Fr+3vIf3y+VJ/eamw+H7PWVZYrhFkb+98tV7OMviM+aR0mk/FrQdNh3XCrLNu27tv3a53xF4jtdbvpJLNU+z7fvf3v8AgNcvrngVreTbuXb/AHlrLj0a6tYZFWRf726u6lhqXxRMpVKnwnWabpNnqnzJMqzL96JvlaoZvD3lMyuqqtYek6zeWE254fP2/wATL92u68M3/wDwm+sW9nd2rNbyfu9y/LtqavNRlzfZKp+97pwrWcbyN5W2WrHh/SJn1qHyGaKbd8rV6B4w+EV1od9Ndabayf2f96ORpKyfD9rcPfeS0a+d/DurP6zGUfdkaez973jsNP8ACWseF9St7ie4ae1k+XdHJ93d/DtrtGgX+y/MVmRf4az9N/tCyjt2nj/1P3Vb5ttXNS8XyLbrHcQxNGv9371eHNylI7o+7E5XUooWZmZvu1yetWFu0LMlx8391q6zxV4t0e6t1WKFYGWvJ9e8SwxNtT5lruw1OUvhOSrOJl6gypIys3zVg3j/AO1TptRuGmZkjVlb/ZohtZLyRd8e3dX01OHs/iPMnLmM9n3NW14d8KzeIWm2yKvlru+b+Ki68OeRtbzN3+zWlpMs2l/vEbbTq1eaPuhTjyy946jTZZNLt7eFIU2xt8zVi61rLRXDNu3Lu+7WbqGvN/tLWHcaisrfP8v+1XHTw0pS5pG8pxiak3i2RV+VVo/4TeaVfL21gtEssnyMtaGm+FbzV5ttvCzbfvV0yoU6cfeMY1ZS+Evf2zdXnyxtVG8875t6szVNqWiX2kTbfJZdtU/PmlX56wjGP/Ls0lzGd/FVm3ult2+7Q0H7z5qh8iPf/FXZ8RzG9a6yvl7WappJYZ42b+KsONYU/vVejuLe3Vvl3Vxyh73unTCRl3zq8jbV21Rkbd/FWpdSxyruRaybr5V+7XVT/vGDI227W3NVWRtrfK1RzeZ/dpK7owic02PWWTd8tO/1rfNUdq8m75V+WtyxsFnXc3y1FXlphDmkZKxbm2qu5qkj06aWTa0e3d/s1vRxQ2snmblq02twrXFKvL7J0xh/Mc3/AGDMnzfw7v4qvR6XJFt2LV6TU7dm3H5qd/wl8duu1Y02/wC7WUp1ZGsYxMu6imgk8uXcu6pPsEKqskrNtpt54jW8X5od1Ztxqk1x+7WNlqowlL4iJS5ToIYtLvIfL3NFN/epsfh+x8va8jNJ/erD+x3kTbkVvmouJ7yCTa6tWc6XL8Mi4z5i9qmkwr8sTfLXO3Fl5X8VdFY2sl5J+/k8qP8AvU2bS7NZtryb91FOXs/dkHLzHM+Uv8TVYVli/irYvtEsVjVom/3t1ZNxbw7dqK3+9WvPGoEqfKOkuIdtZ9xdRpJ8tQ3G6JW+9VVm+atIwiZjppfNb5aYlvPMNyJkf7tPj27vu/NWlbtII/u1T934RI9am0ZnbcjVVm02aLb96txorhPuxtt/3ab+83NuWSiNQwMOP7RE3yq1OaeT7rrtrcj3K27bWhZ2cN+zebD/AN81M6vLEuMOY5GTzH+5uo+zs3zM1dtN4UaK3Zoo2Zf71YN5pckS/NGy1VLF/wApE6H8xm3Hhm6iVZNqtG3zbom3V6Z8KdI1T7KzadqFp9n3N5kcv+s3V5q3nW6qqs3/AH1V7wzq7WGredLfS2Kr826Jdzf981ripyxFLlkTh6UKVTmiera5petXtu32iOxabdtZW+Vq4/UvAepW9qzeXG0bfwwfNXUaT4juNcjWb7QuoQ7tu7btkX/gNb0dxZ29wqq0kX+y1fMxq1aMuWJ6/LGoeb+G1vNEWS3XbBbyLuaKWNWrSvr9tZs4bO4axn8n/VtJbruWuk8TaXDOrSW8i7m/hrzfVILy1kbarfLXXTqznLmIlFR90h1jwrJe7mSxgibd/rbZdu7/AIDWfp/gu3uvOjur5rOZfu7o/lat7wnYaxf3yxq0tnu+ZWkjba1dRfeHNQlhaR413fd+auv+0qtH3eYw+qU5e9KJ5bpukSaRrSwz/wCpZlX7T/DXs2oeHLq80mGTRrpWbb/rNvy1ztrpKwQyLLaxz/3lk+avSPAt5Yy2bR+X5Sxrt8iuLG42WIlGodGHoxox5Tg/CvhTVv7SaPVI2uYd3yz16VN8L47q18y3jXbt3fLVjWNZt7W33W8e7b833a5NfiXcW7Mqbl/2a8eU6laXunoe7Ticn4o8MyaRNIrxt8tcHcPJBI3lbq9UvvGFnr11Nby3Vs10v3ovMXctVW0GNo9yRo27+Ja9CnOVL4onDLll8J57a3l4rfMz7f8AarUsbryrhd0Kt/vVa1LTmikZdu3bWP5rW7fNu213R5akfdJ+E3LhoZWb/R1VW+9tWo7HWZNGkb7OvlLu3VmtqjbdqtWXdXkjbqI0JSJ9rGJ3F98ZrxrVrWWNWj+7XLyeI1uLzzoG2t96sGOyaeT5qtW+ltFJ8rfLVewo0yOeUpcx2y/E2+XTY7NV2qv3m3fM1Y+peKNQ1GNVi3eX/eptrdafa7vNjWVttU7zVIVVlt1VayjSjze7E35zNvJ5p1ZZW/eVoaT4c03UY1W4kdZG/iVqw7ieR9zbqLO6kikVv7tdzoe77pze0973jrr7S4dD2skfmqv8W371Uf7Ut1kZnjVqa2t3U8KwvJuX+7Vq10aS92sqqzVyckox/eG8XGRj3WpK8jMq1mzXrN96tbWNNa1Zl8vyqwZF+bc1ddLlMqsuUq3TtL96o49OWX+L5v7tWpJV/hXdTrVtn8NdnNyx905OXmJrHw5JLD5m75l/hr1bwPq2m+HLGRnj82bb8qy/wtXncOqLbw7aktZ7i/uFVF3LXlYhSq/EdtLlj8J1WveK7XVriZnhjiZm/hWuTuvJlbbAqszV1Vx4Xt/OW4dl+zr/AA7qh+0aPYTLIse5lrihLl92B0cpwd5azJIyyxsrU6x2xKyvapKzN95v4a7DXtRsdSXzFjZWrj7qVvM2xbq76VWp9qJzyjE3NNisZ1Zbu3RY2/iWq81roqwsqw/N/e3Vm2/2ja29WqO4ea3b5VqeX3viJvyhdQWq/wCq+7RZvYv/AK1fmqn580v3lq5a6b5vzN8tdUvdj7xP2i9fS6beKu5djL8vy1i3Wk2crboIWroreDT4I/3q7qP7UtbX7kdc3tZR+E05Y/aOVt9Eb+GNq1G07yLXcrbWq1ca3uZlSOs+Zrq9+VV+WnzVJfETyxM+aDdJteT/AL5pq6DC8nzXVWGtZIm/estRyXUMC/3mqo832TJy/mNrS/Btj5bSPJ5rfw/NWbqVhY2cjbY0rNk8QTKvyblWoV+3ajuYRttpxpS5uaUi+f3SGaVVk2oq1NZv5ske5VqbTfDV9qLN5EbSsv8ADW9Y+F2dts7NE33fu1tKrTjH4jLklzGa08iyfLH92tq10u61614t12r/ABVsSeD7P7PGyXyrIv3lat6RdLsrX/RZG+7823+KvJq4n+U7qdLlPM9S8IaxYLHtt9yt93a1aXhvwRcSxyTajDtjZdq7v4a0NY8SsjKqfw/xVkt4o1Db8rNtpc9apEqUYxkXte8L2Nuyx27Lt/i3VzsmlxxR7RItF5r1xcbd+7dWXJqkm6tYU6n2pEzlE3I9LsZbdo5Y/lrB1TwzYxTK0Dfu6mh1SR6bcLIy/drWPNGXxGfNEx/7Nhik+T/x6neWw6bakm8xV+7VTzJP7tdMTA9/+36pbs2+H5f92nW+uTfxxr/wJa7KTTlVuVbd/s/dqjfWFinyyrtb/arz/bx/lNPZHNtdRytuZV/4DW9oOs29r+7aNdrf7NQ/8IvDdK32eRd391WrJuNBurP5trVpzRqe6TGMonSahrLKzMjfL/drldSupp2WmsjJ9/dV6zS1Zt0rNWsYxpkS5pGPHatO37yP/gVaGn6DCsiyOqNu/vVpbbeD5lj3LTvPtXb5lZWolOUi4RjE2JNI2We63aJf9mKuX1T7Z5237Qqt/tNVia62/wCqkZf92su+gkvJNzturKlS5feNJTKcml6xazLdRTOyq33lbdVyP/hILplZZGlVf4qm0+1uFZVWRlX/AHq7jR79rC4WSKOKBtu1lZdyyVdWryx92JMFzEdn438Tabb28d7aq1nH91VX5lWuos/FFn4mhbbvWbbt27ajXWWnk+ezjbd/3zWffXFnEzTJb/ZpP+mVeNOUan2Tu96MTN1TdFNJsX/gNZcOpXFrIzRKyt/s1JrV5NLt3Ky/7X96jT90qr+8+b/aWto0/dMOYJtRvr9drbvmrj/iBZ3mk6CzMzW0l03kxyfxfNXYeKviNoPw+sY5L23a+vpP9XaQfeb/AGm/urXzz4o+KGsePtYWa8byrWFm+z2kf3Y//imrtoUJP3jNzI9H8DTS6X9ofdLJJMytu+Zt1amj+Lda8A68tvA3mwt8zWMrfKy/7P8AdajRfEskFv5Plsqs3mL/AL1bWoWEN/pt5rDws0y+XHHuX5V/2t3/AHzTlKUanvmnLGXwlzxZ8VZPE15b2+mwz6faqq+czLuZm/ur/s1zOseKNQsLNmivJGZv4m2/LVzQ/CUkqyNLuXzPmXd/DWP4q0iS38mNJFl3Q+dJ/s/NWtOrTlLliZShKMTU0nxvM9rD9ot47mRm27lba1bS+JrHd86yRf7y1xek6dM01rD5K7V+b5vl3bv9qtC6s1S8kZo2VfvfK26tHV5ZcsTOMfdO00/W9NnjaSC6i2qv8Xy1Ja6pZ6l8trdRS7v7rV53bxKlrfbJF85ZFjXd/D8u6qtnpyy3lurblWNtu5fl3VfPGQcp6g2lzS/MyttqjNYMrfdauR03xLrmjRzfZ9UkWFW2rBL+8Wthviq1v5K6vp6tGy/NJafK3+9tqo1QcZRLkkTI33W+WoWdUarF94v0eyvlhnWeCORdyytHu2/7y13Xh3TfD+rW/wAjQXzN8y7ZPm/75q5V4xjzERhzHnqz7F3fdVf4q7Dw3fwp+7lmkXzF+Vq2rjwra/aPJSNVjb5vm/hrat/Asf8AZ8iy2beWv3ZIq5a+Kp8vvG8KEpS904/VNOmv5G2yeav96sNvDirJtuGZV/vLXoln4cbS423SMy/w/wCzQunWtw22WFdv95a86GM5fhOmVDm+I4GHwpsbcn72OqN9prQSbfL+b/dr0y+gtbC3/dNtaufXydSm8uX/AL621tTxNSXvSM5UonAssjfdjq5p73kEi7V212TeCNsm7d5sf8O2q91arZt5bw+Uy/3q2+tRl7pMaXKEdnqF/b/NIqrWTfaD5Un7yT5l+7WtJqkkUe1Pu1h3WqTN8q/xVhS5uYrmIfsq7fnaqv2eNWZtzNVq1uPm+arSvbt97atdnvRMkVY9U2L5bR7lqG4nWVfu1emns1+9Gr1H5trK3yQ7al+77xRg3DrF92o1v5n+VFrpJLW3f70aq1V2gtYm/wBYq/7taxmZ8pgyS3X3ttV9txK3zNW9M9u3yo1Z80sK1UXImRVWCRG/1i1M080S7Vm+aq7M0rNsVmqu3nI3zLtrf4iJSJJIrqdv4ttWLHSbO3bdeNub/ZaqrSzKrbWqHbNL/CzVPKZnVR/2Gq/MtWm8X2dn+7t7fbGv92uRh0uaVt21tv8AtVM0H2f7u3bXLKEf5jpi5HSL4m8+RpLW38qRvvN92qdxrcy7t23dWKt0zMylttWLPTYb3/WzNtqJ0Yx94uM+YuLqS+X8rMzfeam/2lG67W8xqsNZ2dlCypuZmrNkWRd2xfl/3a5o+zkae+Okulf7sdNb9+v3tv8AwGpLeLyvmlVv+BVXm1uxivvsvlt9o8vzPu/LtrXmjH4Sf8RH/Z2+T+KpodOt3XbLt21TutbbstVVuriX5vurWvJMn3TQurC1tf8AVSblqjNqUcS7VqvNK38TU6GzaeNm+8q1UY8vxClLmKsl15rVVklXd92tJreOL+GmiKz/AOWkfzVUZcpPKfTV1deU3zx3MFU/tUM/yyzbl/2q9Eh0u8uIfL3NOu35fNXdWXdeEo5WaP7OnmL/AHVr52FeJ1+ykcnHBb27eYk3zVak1lWVY2ZWqa+8KTWq/Kv/AAHbWPNpd0vzLH8tdcalOpIxlEr6lBHP9xqwbiwZP4WrcW12t8y7WprW6srMu5q9CEoxMJROfhumtfuq3+7U32/zW/1fzVcmslb/AGar/ZZE+7/6FXTGUTAFXzV+dWXdUi2XlMrbldf7u6r1rq00Vv5LQrLH/tLVO8iW4Xci7WrOUvsmpehit4mXdVq6v7dtqpu+WsO3sJkZd033v4a0F02bb5ixsy/3lo9lGRHt+U0rPUZEb5GZWroNHtbrxC00aNB5yru8qT+KuXWLyoWkdliVfvNJ8u2sVfjnpvhK4mjs/NvrhV2/u1Xy/wDvpqwng5fZNaeKjKXKdh4otV0mNZNRaCzt4/vSySbVrzHx58VV8y1sfC8kflyKy3Fz5f8A3z5e6uZ8WeNb7x9M1xqkn7lf9XBH8qrWXHa2sGoRzKy7f4lZd1Efh94q3MZ62cd7dNcXU0sqs26Rmb943zf3mr1rwr4A+GOvaLJa2Gqay3iO6ZvstpJCrfZ9q7vm2rtauNk8l7dpNqMu77q/LWXarHpzbt0qyN8ytu2sv+7WEpSmuVHTH3TQvLWbw41xY3scDXELeWscq7mh+bc23b/FVrRf7S1m6kaKxkvtNsWW6uII5PLVY/4vm/75rFsbOOeRlT5Y1XarbvvSN96r0d7daJY3Fut00UN0yq0Ctt8zb93d/eolKUvdLRcuPEbaNDNdTsu6RW2wfe2r/tVyd5ql5fst5cQsyzLth/u7V+X/AL5p2qPI1vNcSqrLu27WpPD+vf2NqWm3l5D9u+w/LHBK21V+8y/98s26umlSjGJhOXvGvp+s/vo4542iVfmXb91f9qjyoZ7hY0mVmkZW27v9qo7XUpHj5jVmZmkkkX7zLWlb3+l3EP2qe38rb/Cv3Vrml7svdNI/D7xh3Fv9it7hXjbbNcfK23/ZqOGWP7Z8km3y/mqxeXSywrNtZV8z5V/urUOn2az3FxuXdtj+Zq3jPliZ8vvEjRTJaqyqvzNubctY8Nk2palHauu5Y/8Anm392u0t9NX7DuWRoo/L2ruqPQ9GjtY7y8fy/wBzH8zN8tYKvGKkbezOFvrhp9euFZm+Ztqq392tK4lb7Pu8vayr/rI22stSabo00t1JNOvzM27/AHVq5q2kt/ZN4yN80a/w10uUZGPLKJoaX4v1a1WNU1a5WNVZtsjbvm/4FXYeE/2k9e03TbWxuNLs7lppGVmiZo2Zf73zbq8x03zPsccjLuX+61VpoGWSOTy1XazfxVlKlzfEVGXL7x9Gw/FOHUo/MutFlVf4pIKuWPjTwzrc0lrZXnkXi/etp/3bf+PV8+rrMi28MKs6/Mu1t1U9SlW81KGZ2/u/99LXFHDSjI6ZVI8vun0lq1lH5fzVzK27RM21fl/vV5n4b+IOqeHI5IZt2q6Wsm7y2b95D/ut/F/u16RofijSfEdmy2F5G0n/ADwb5ZF/4DW8aEo7GHP/ADGxp97s+Xd92jWr9brbJOqtt+VWrn5tyN8rMtU5rqTdt3URoc0g9oXppYd33dq1g3yxtI2xlVaLjd/EzVnyW/mt8rLXZSpcphKX8pXuFZW+Vvlqq3mbquSRTf3akj2xL80dd0eWJhIz4fOSrkO7+NttXLeeHd/q/u0Xktv5f+pkVv71ZTl7xdOJXZVdeZGbbWfIi/3mqZvM/hVqLXS7y9base2svdj8Qe8U2XYtCqv92ugj8JXUUMzSq3y1Vk0GZFWTcq1pGvTI5JGfHdLBHtVdtVbi4Vm+aukt/D/mxqzSJL/s1HdaNYqvzbty/wB2n7eIckjl2nVfurVqz1ZlkVdvyt8v3a7Tw38PodcvI1laT7P/ABba1LzwDo+jXzK8nyr91t1c08dT+E3jhpS94z4fDiusflXXmsy7vlWo77wb8yr91v7zfdreh1nT7DbHFcL8tU9c8Wx3C7VbbXjyq1OY9CNKnynL/wDCDeVM268jZa0rXQdPtYf3sm5v96qbXrSs22qd5PJ/e3Vv+8qe7zGMuWJuXF/p9qq7I0Zl+7WLfeI45W+WNVrnbqWZm+XdUcdhNO3KyV10sPGPxSMJVZGtNrLXVeM6h4vaf4vWqqs8VisLWrbY/wDWSblZVb5q9k+wWul6fcXV5MttDCu5pf8Ann/tV8c/EZf+J1falFrEVzbtM3mNu8tt235du373/wBjXl5jio4epCNM0pQlUjLmPqxXjul8y3ZZ13bd0XzLupsdrdTtIqxsu1trbq439nn4gxy+C7HQ5VZbq1t/MjZl+9H/AN8/5/vVueF9Zmv/ABJrkLQzxLJcfLuVtv8An/4mvSjjfacsv5jkjDSTkdNb6NHEu6eRakk8uJdqSbVpslq0S7vM3VC32dl+aNt1b/F8RtHlJF1G3iXasas3+1VeTUVmbdhR/wABqOTy0X5VrMllG7hauNMPaRPrex8dahazbkbytv8ACtOuPEtxf3n2hrySKZvvN93dWfG9unyou/8A2qtf6K67mj3N/tLXguNM1lKQ1tUvEbc9x5v/AAGo7i/kl+6yt/wGmzXS/wAEaLUjXszLt+yrt/2arlJMu4iZ9y/Lu/3az5rVovmVa6T/AEd4/njZZKo3TR7fvfL/ALVb05SAw2ik2/NHRb2ck/y7auSbW+5Jto2XDfxf98108/KR7OI6PQ5EZd8daEegrdQt5reVt/i3fLWfG1wjKu5v92uF+IXjSR7y30u1uJEjjbdceW33m/u1P7yRPLHmPQpLPRbO38661a0gj/6aTRrXF+KPivpPh+3kj0aH+15mVl8/5o41b/2auL1aLTdU1BZFh/5Y+Xub/erm9YiaC4+zsysq/wDj1dNCUpS94mpSjGJR1zxHrXi2bzNSvpGj/hto/ljX/gNQ2elybl/u/wANTQ3SxNGzQqy13TeXYeC1k2x/aLhtytt+ZVrurVZR93lMKVOPKcnJBb2ULbryKdf7sccn3v7vzLViNo7eGO4aNm/hWOpteiji0mx8pl2su7/gVRxxRy2Nvvb7v92uaXw8xrH3ZEzX8cVvHM37ppPurtqnJdSS3Uce5fLX5q1rxIbq3kby/wDVt+7/AOA1teHbCx0bS5Lq9jSVv9YzSLu2/wCzXM5ch0x96Rk6PParbr80ct1uZmWP/aaqPjC882OOOdVZljb7v97/ACtR+H5Y9X8RXXlW6xeYyt8q/dX+7Wt420uxi0+FoFkim3bmb73y/wCVasY+7X94qXvQ5jmbO6hl0e4Wdm2r93b8u35q0l0Fbqa48pVl8xl27V/vVH4N8C3Hii8mWK6iitYfL+0SN/Crf+zVvaP4a1S/uLi60O6gl0/7RIvmXK/vNse1d3+797/vmrxNaNP4S6VKUviK9xoluiySReascf3mj+9trkdW1KG61D/R9zQ7du5v+Wn+1t/hrtNetfEWjW+2XS90M33ZYG3M3/Aa83V9t0y7fKbd92SjB1I1PekRiIyj7p100Uc+hzXm5tvlr8u77rbtv/Aqq+G/OZY5FjZYZm27lbdt/wB6oZEaLQ/JZvNjZtyru/1daHgmKSLdI3/Hu3zf7W6qqfu4SJi+aR0kbtKsluzIqx/66Vv+Wa/7VYOsa3DdalDpthua127pJP8AnpI1XvEW2DQ9YZ5ttxdfNJJu+9uZflrj/Dt0326x3xq0ccm35Y/mZWrmoU4yjKZ0znyyjTOivL9V1xrOKT5lXau7/dpy36yrqSvD5qtGyt/s/LWP4qWzfWmWCNrOb/lo0jNtZv8A2Wrmg282pQ+SkbSyN+7Vl/iroUYxhzHN/dKOizs2m3FurLu+WSP+7Wpcad/q1WFWk/3v4q5ONZLW6kjVtskbba3rO4uJ5N3mM23+9WtWP2oyJj73xGl4o06PTtHs7pdzSSM0e3b/ABferLt9OWe3WZfmWT5l21J4y1K4utLs7X7q27eZu/3l203w/qkP2NbefarR/Mu3+JqiPN7HmCXvVDQh8OSPDuVdy/M26uZWzuNO1JbyzZoLqFv3cleoaPe2sVx5M8bNJH8ysv3ZPlrHh0uO4jvNSt2Vo7eRmjW5/vbq5aeJlGXvHTKlzROm8J6pD4vs1kibbeL8s1t/Erf7K/3a6K88G3lrCsksLbWX5Wr5zj1HUItQa+s5mimjk3LPB+7+au2X49eNJ4Vk1G4s76ONf9VLb7fl/wB5a9L28vd9mcMaf8x6F/wiV5eSeX93/eao4/Ad08jKu6Vl/u1xOm/tBaw0zRt4f06Vl/i86Ra1F+OvirWbdobDw/p9iy7f38kjN/F/d/irOVecZFxhGXxHVWvhC6Vm+Vvl/vVNJoa7fn2S7fvL/drgbXxN4qe8vIdZ1qSKPdtja0hWNVb+L/gNNt/iHqHhnUP9PkXV7FfvSRr+8/76WsvrUpS5Q9hy+8d9JYQxRq1rZx/7zLTv7Lup1Vv3W2jR/iN4b8Vwx/2beKs23c1tO3lyf981qXmqLLH8nlL/ALNYznUNo+zIY9NjlVWPlbl/u026uvsEe6KNd38VZ9xfrt2t8rf3lqrM00se1pJGWuW0pfEa3iaH/CQq8LK8iq393bXP31xJO3yt5v8Au1rQ2Gn+Tun89pP7v8NNhurfTWZorXdu/vLW8eWJJm2eg3V0vmNuWP8Ai3NTbiKOwkZV3S/7NWm1FpW+SNYl/u1JHdXCL8rKq/3lWq96MiQs/F81rCsKW/kbf7tZeqXt9qUnmbZWWrlxKyq0ksjfL95ttV7i6kT7u6iNLmlzcopVOX3Svp9lNEzSeS3mf3mX7taVnpFvLJ823zP9qsf+0brazbmRVpypdS/Mu7/vqtJUn8JPtYnQSRWtlD5e1VX+KuZvtUjt5tqqu3+LdVhvMXcs8m1Y13Nu/hqr4mutN8NWNxeXrbmhhabav91WVW/9CrmkqdGPNORV+b4S5Hqlnbx7oreNW/vbao3GqNdSbVjavMfC/jBZfFWrW9xfRxW91q0MdruXb5kO1l/9lWvWNQls9Gs7i6eRf3a7l/utV4fEUJ0/aGbjL2nszwv9oqf7VY2sNrdMt5Dua4ggk2yKv97b/dr5luL+Z9QkadpJbe3h2rI0nzbv9la9g+M2uWvivWmvpZlWP5YY5V/5Z7f7rLXkOvaCv2PUobO8W5+VWjVfm+83zMv/AHzXxNfFxxOIlI9aFLl907j9nmC6s/FFxdL4kexZbdvs9isjM0n91m2rtXb/ALVe1aLrlxputahpL3kl5cSTLdeXJHJ/pDMq/wDLT5a+MNF8P6ta6lDdKyRW6su77SzQrNt+by9v8VfRum2d9q+qXGoXEKwXCw28jQNuhjj/AM/3a9+hXpxjGJ51WlLmke+XF1cSx7p18qT+Jd33az2WRv4mq14TfTdR0O3ht9/mR/K3lQsyr/tM1bTaTCv3pK+qp1aco8yODklI5XypHba25qcLWX+GNsV1n2W3iX5V+VfvNVbSZ7XX7BLy3cGMsycexpvExvaJapaH0vcWC/8ALBdzf7VUZlvEVlaHav8AsrXdR6Db+X91v9n5qvLpNq8Pl+T8397dXzHtDrjHmPLZIptu5lbdUayzKvy7lr0aTw5/pSxps3Mu7bu/hqRfB9uy7pZPm/urWsa4cnMec+buX51/8eqGRI3b+Ku01DwuqbvKt/l/3vmrP/4RySKP7rbv7rVcagOPKcutkrNu3fLWlZ2TeX93cta0Og3H3vJbb/u14rN8ZNS8PeLtUhlt4LvSY7hoYV+6yqrbd27+L/gVddOEq/wGFWpGnLlkdZ8UL2TRPCs3kM0FxcMsasrfMv8Aerxe1iV5FZ23fxNu+9W54w+IN148mVnj+w2MP+pi/wDZqxbeJf3f7zc1enGnKMfeObm97mLFnPHukZvur/F/erJuJ1vJlbbWhdQN9nZfvK1ZsO2JWZ2X/WeX97+L+7W0Uo+8TKXN7o21tYbq6WHbubdXQalF/aOpQ2sTfu4/l21T0ewWfTZr5G2s0jRrtbd9371VV1aHS/Emn2ss228uGk+z/L8u5azqVIy942hzR903NU0bzbizsfM/5ZtJ92udXVFn8bWPhld0UklvJcblX+6y1x/jj4gzeHNc1C4uL6drdbhbdZFbc0f+j7vl/wCBNXG698Ro/DPjDSdcE0Wq3X9m/u2VW2q235t27+Ja8bEYz2ceU6IU+aXMfRFxA0XnW6xq0K/L5rfdZq5vxV41W18UaT4XWNZ/tlvNeSMrf6vy1+Vf/Qq5PSfiu2ralCy/Nb6lrEdvbq2393G0O5q8R1jxXdJ8bry83NutZJl3K3yrH8y/LUVcZGNONSJUIy5uU+qvh35Mvk6krL5d9GskfzL8y7f/AEKrHjTUl85rOVm3KrSKu35mVV/+yr5N0P4zX3h/WNPkXUpJ7OzmVY7SP5Y1X7v3WX/Zrcj+M839oedqUfnyNZtCv7v5m3L/AL3+z96uX+0Yyqc8jXk5Y8p9NeF9U+xeB7eaCRf+Jttk+VvmXd8qr/vfNXaeG/E2n+H2/svzvIkurGOGOOX7u7zv/QmZlr4buvjDeaR4N0mzguFtprHUlmjlb5m2rtZf9n5a9C+N3xSk034keBbizZv7PhsbXVppdu3crSLI23+992sa1WNanzG9KcqcuY+wvGniDS9L/suG4uF+1XTeXHbRsrSK3ltIzN/s7V2/7zV5jrUtjqWg299eqsVvdLG0cjL8y+Zt2tu/4FXzz42+M994q8UaXr0CurWtutnHIrKrbvmWST/gX8NddceObP8A4UPoLPMs8nmQ6fI0syq1vtmZd23/AGtv/s1c2Fq8vNynTW/ee8ejax8PtSsLyzh01mvvtDMqxt8rNtVmb/x1d1VfD/iiGwsbpb2F4pLebyd0f95f9mo7j4/6fP4k8Mxq0TQ2Mm66kVtyyeZb/wAPy/738VVfhL430XWbj4mTXVvEzQ/6c0En7zdu+Vdv/Amauv8AtHm92oc/sI83uyOkuNesde8O3VnE25m/ebZV2srVm+B9IZbz7dLIsUMO75mXcv3a7LR/Atjr3hm11aymtYoby1jjj8hf+WzLu3bv4fvV5D8avEevfC9Y9FS8igaa33bovutuZdzfL827burphjKcacoxM50qkZRlI1F8VW/i+O6uImS8h86SOO5VfusrfNWx8PbO4fXmmgbbHbruZt23+KvE/hT4ltbWbVFulZo7iaGRbna21Wkbbt+b7v8AC3+181fVmh2drpOnx/YmWWNv9czMu5m3VusT+45ftExpc1TmPI/EG3TdevIXmRriRmkX5vl3VH4B8YWepa0tjetFZ/aF/dzs21d237tZfxiS3l1y6m2tZyRq0MkcW5Wk3fMsn/stef2cWoXHjKxj0ZVWZo1uF/55qq/6xm3fdWvn55jKdTl/lOn6v73ununjqy+y641nFIjQwwq37pvvK3zfxVi6DYR394qv822u6+JXhT7RZw6tb3nmyW9uqzLu/wBYu37yt/erzXTXkguPLdv++a+uwsvbYfQ8+tH2dQ7aTdFbx27MzR/daT+7V688S6DZ2q2N1dO6r83kQL96q6zx2+jrfXDfuY2ZY41+8zNt/wDia5vS7q3urjUre902Kf7VIsnmfxKq/NtX/eritzSN+blN7w7ZaHLrF8rqkVututxG0i+Wy1TuPDkeowrcW7LKrN96Bd26m32naW9vHHFNPFdSW8ayR7vlVt1c3JZTabeNDBdfdbb8rfL/ALVaQ/xGT5onUL4evE0mRoGiudv/ACylj+aSs/wSl1qmpLu8xYbXbI1s33vlrNuNe1KKSzWW4Zo7VvlVflZv+BLXqHgNrHxHo91qHlyWdwreWy7tzSL/AL1Z1ZezjzSLp8tSRysLatBt/eKvmTMvzLu+Xd81Z/jB764aSNLeSzaPaqx238S/7tenR6DGy3kkdxBcxrthWJm+aNqzdS0TyGZrhZYF8v7s7bt38X3q441Y83MdcqXu8p4zN4N1rVreG8a3ZY4/l3fd2/8AxNdB4bfx14fmXypoL63b5Vgu5mZf+AtXoEa/Z12yxsrSL/qJP4d393+9Whpegx6lYyTWsy/ao/maBm+9H/7LWjxvL8RhHDRkZ+g+MrHV77+z9UjbSNUVVZYJG3LN/utXTNarbt8m565VfBtn4qmmkuo1+ZfJjbazfKv8X95a5P4lXWsfD7wzJDo2vStJu2rBPtkkh2/N9771YVczo0I89QJ4epE9OmluN20bqjhWT+OORq+b9H+OfirVLGxmS6jjvG2s0DfMsm3du/h/2V+7Xt3wr+MOg+N/DMl1eSeRqlqzLNFKvlxsy/xK392tMPmeGxU5Qp/ZOHlqRN5tRsVuJrXdH9shh85oN3zbf73/AI61cnovjm31nVPDszyRQWtwsyyNuVV3btq/eavD/EHxSvvFviLUpvka3ax/s9Vg+637xmVmZf8Ae+8v92vKpvHN5FNpunrqE628LSbp4Gb5mb/aZv8A4muKpmMZVFTidXsZRPqP45fFNfCC61Y2t0rSR6fHJGqr83mbv733du2q+m/tBaPf3mi262ast4rLuZvmZlXdXy38TL+bXrO3kgkg1Pzl8lvNZo5F/wDZWrzH/hNLjSdY0mZF/eWcnmRxztu21dDGSlIVSlzR5j9IPHmt6XL8Pb6406+ja4mj8tYF/wBYu5aPhTrn/CR+H5Lptqxx2sMkayt8yr91WavnOz8bx+PPDNncKsXmK26Zf4d38Ncr4X8WyWesa1ZrdNHZ3Xl/LAzbV2s25WX5d1OvmC+vSj9nlM4UpVIRkfQnxO8bw6drHiSxivIlja3hjjaKTcs21m3f8Cryv4keNZNR1TxBbvvvIdyxrKrbl2tHHuX/AMdrn9Q1lbqRrqdla1kZlXym27dv/AaprcSfYZJJWWWSRfMaP5m8z5fvM1fJYzGSqSlE9CHuj9H8aNoLQ3V0tpLIt1HN5XmMvyr935v4a17H4/6p8Q7VrG6jiijtZP3bWka/vFXzGXc3+61eYtpP2XSZt10ssbWrM0TN/q2Zd3/fNUfhzb2tlpN1I1xEzbm2xfxK33f8rW9OryYeUYlRhH2nMdlr1hqF1Cy2UkDLIu2RmX/2avNre11zw/qn2j+zWVpv9H2tuZWb+HdXoNw2n6TrE01xJFYzbV85dyr/AOO7qy/tC3mrWMcFnutWk85pGulZdv8Az0XbXDhnKPur4Tf3ZSOb8WSx6Tq0i/apZdWt90kksm1Y4Vb+KNW+Zv8AZrsNP1zSdW0uOF9QuZd0O6P7Tuj8xvu7tzfeZq4a+0vw6zalc3k1zq8kat5bW3zNtX/no23/ADtq/wDDG80fWbeNdWmvJbi1aNobRptvmf7rV9DQcUr9jCXun0F4B+JFv4a3Q6zcarqtv8qxwSySfKy/7Tfer0Zvjd4dax8y30m8a4/hikZVX/vqvCdNv7edY4YI0i3M26RW8xV/2d38TVpat5NrZ7m3QLt+996vtaXLRpc0zxJxl7TlieiXX7R1vf6HeLZ6CvmK3lt5k3yr/vbV3Vzvw6+L99oOjzQwQhUaZm8pW3onsDXkOntNYNeQrJI1rcSeZuVfm+7/ABf+g1r6VEWtFYRQBm+9um8t/wARXyWJzPacD0I0fdtI6vxV+0T448UapJqV54ivIpmVlWOCTy1jVv4VrPtfjr46sJLdoPFWpr9lbdD/AKU22P73/wAU3/fVcGtg0+7fIv3vu1I1hHBH97dI3yrXqyq0YmEYncXHx68eXuqSX0/ijUftUm5mkW4Zd27bu/8AQV/75rorf9r74pWUPkp4ilZWhWHdLGrfKv8AF/vfNXksNrGvmQzrIu7btbb/AA1Nb2tvcWrSNHJ8vy/LU/WKJrySPoDR/wBvL4iWdrHbyyafeLDGsayS27bmZf4m+b71Tat+2z4w8QzeGbqK1gsbrR2Zrjy/9XeM33dyt/s7q+c9NvNNeZln/hZVVfu/NVjUL+OXbHAvlSMyr/vbqwniqf2SPZSPoaz/AGwPG3/CMx6bcapPLMzSNI21Y2kj/u7vvVh6P8WLN5lk1K1+aSTcu35vl/irwvUJZINShZfmhbbCu3/aqu2rzRa99n8xW+ZVVoqiGPqx/hhLDRl8R7lqHxrtWt5m+ysrf8s2Vvlaqdr8Ybh7OT7PapFJ5bM07N93/drxHUrrz9PumWRmjjVV3L/D81afhm//ALZWZYm/eMqrHGzf8B/9lrGrmOI5Zc0io4aJ6i3xk1y601YZbiCL7v7yKPazVyeueN9cns7jz5misW1D7Usi/LuZdtZMayWskMm37TNHcbZIF/hj+7Wl42vV/sGaFY/Khhk+75fzK3+1/wB815DzDES+0dkcNHl5iTw78YvEFlfbXvGls7fzJPK2/L8zfxVDJ8abzUfGnh3xBOqyrYySKq7dq/Mv8Ved2eqNfrdWMXmSzSfd8r7v+7XLaxqLW+oLax+W0ccm3+8u6vQhUrS9zmMOWPtD1/xpql5e3FvNK26Nplut235mZvl/8drB8QXTXFx5LyJ5kcLSNu+8v935qsahB9vm0td3yxxq0zS/xN823/0Gq62E0txfKis37tv9JZfmk/3a4ZT/AOfkjfkjH4SxpeqXTeItDW3k3Nbt9oWdV+6235VrD0nV5tR8VatdPM08yrJ50m3btZm+b5av+G3muNYt7N5Ei8uPzFgVf3kjbWZf+A1y1vq32fVNW1CL/j4kjaPbFDtjVvm+ahS96UDeU48vwmPqF7IviC4t5ZNu2T5dq7lq54wupvtWmyQSeVcNCq7Vb+98tZN0y/2suyRG2xr+8X/4qofGjyQalCzfeVv726vWhTi3HmOTob2vXVxF4Z3P5atJJ91V+X7v3qpR+MbrW9Q0/wC0XDNHa2K2MbN/CvzbVWpdQi+x/D+xZW3LcSNM3/oNcjZ+ZbrHfBkbbJ5art/iralGMoSiNnrHhm/kv/JjaRZ2X/WN/tVV8UeK2isbfQVmaKxjaSRtrfe/2f8Ax2m+A7f93JcfMtvHGu2Ldt8xmauD8XP/AMVBN823bI3y/wB2uOhDmq8o5SPS/D+uXEVjbxxTKrKsbSS/wqtbtv4lurPVr66s2ZVuLVlmjX5Vb5t23/vpVrynwffyS7rdVadpP3cy+Zt/d/7Ndp4fnkvNambcrW8fyx7v7v3fu/xVzV6Xs5FRkfQnwf8A2lrfQ/hnrHhW/jZrqONmtZ93zbtq/L/srtWvE9a+Id54q8SM17qDt5Plx27bvl2xrtXd8391dteW6le/2Rr1wqyearfMzL/d/wB2rf2pYrf7Un7qNpK644ePs+Ypz/mPXdQ1aPRrG4jnuPtUk3lqskcnyq33l+bd8235lr1b4P8AxQkfR/7PbUHnvPtkiw7W/wBWrR+Z83/Ao2r5Fk8RzJpq2fmbo93mbWWvUvgfr1v9nuLNrhIppplWTc37xf7tTU5sFR9r8RL5ZfCesafr1xerfXl7cSTrNIvltE3zKqrt8v8A76VWqTTdZ+weNFht2/d3EaxtabVVZI9ytt8tvmZflrj/ABVrN9ompQ2sVqrrHIsm1vvSTN/D8v8A31Vy11STxBrFvqVuyz3EcO5pWjbc0i+X937v97/d+avloVeatGtI3j7sT6e1TVrPW9LtbdGeC6aFZpImZWaP7u5W/wCBf8Bqv4d0Gzuo1mvPljhVmkbd/DXg/g3WZNJuNs+pNPHH8u1m+b73zbm2/wDAf+A16JqHxI0Oz02HTbC+aXUpLhftUe370f8AdVv/AB6vu6eMpxo+7I4Zc3NzSPTvEEWl3v8AxLbCSWeHy1aNoPuxs38W7/vquTurK+0nSdS1CJU+1WMbMskreWrfwqyq38X8Vee+C/HNvoPizWvPkdobpftFuqsyr8q7v733q6DxV8S7fxH4fvIbVooo4/mZpJNvyq33v9pvu/Lu/irGGMj7Llj1Lceb4jkdW+KF14c1LULi8hgns7hf9HZpPl8za21l2/xbv71cv4P+Id54y+IWj6XPdW0XlrDHNcq3lqzfNu+VvvfK1c34k1mO/VbxPmjt5PJjWf5lZf8AdavPZpVl16zvLK1adlmaS4aRflZfl+Vf/iawp1ZVPiKnT90+5vGWiW+l+TbwTR3LbdqyKu1m/wCA1peF1tbCNVa4axZY2aTzZPlZtu1Vry7wn8Q7HxN5iwfKtrbrNtX5dqqq/drV1jW7eK3t7yebdbyK0m7/AIDXqc0ZU/iOX4ZHQNodx5zXGl3U/mfek+bbub/2auN1b406t4S8RSWryXM9v5ccdwsi/wASzeYyr/D8y7lp2l/FfR9Oula6uJYFbasfkR7mZtv8NeQ+OL261bxF9uW8gnmmXdcbm8tv7u5l+7u+WvIx+K9nCMKZ2Ulze9I+yPhv4t0v4uaLdTaDNbQXkcjR3WmyN8yq3zL/AOO1qahK3h/Uljns3WFYd3mN8zL/ALP97bXwHpPxa1D4eafNZ6JNJbahcSR3X275Vk2qrbV27du35q9u+Fv7WN82j69feLdSiuZI1j+wrPt+9t2su2s6cuaJrGry/EfUXh3Xo7xprq1vovJ2q0fys3/AWZfu18v+INUutb8YahIrMvnNNJHK3zfw7fm/3Wr1zwr8f9H1TT7pfJtv7Q+xq0PkQqqybv8Anov3f4a8r8YXEMsM1xYKttHu/d/Ntjj3fN/wH/dr5DO6sZSjTiFWpzRONmlktdPuLi3tVvPst1H5e35V2qq7tu3/AGq43SfinD4A1rUoVs1udH1Db5y7t3lr825v7v3Wrttja54N1Jlj82S3hZZmWTavmK25W/3dq186+Ktsq3DKyys3y7VWtMpnKNTmOSS5onpmh6zHdWesTWFmumafJIyw+e3nNMu5vlX+6u3bXJ+LNU+wa9bwrayweT5dx9pkVW8zcvzf8BrQ8J2s2keE7f7Vqi/ZZo/liij2rCzN8ys33mb73y1n+PrxdN8TabDqEaxRrH5kd7Av7xl2/wASt/u/xV7HNH6zLlNox+0U9WvJtS+0WtvcL5MMPnfNu+bd83/Aa8/1zS5NEvv9Y0q/KzS/e2ttruPF2qXXhXw7brbxt5epTNNHc/L+8j/u7V+7Xns+qSSwrHdMrW7bmXy1VWb/AIFXrYUJfCe8fCdJpfhnMybEVZpJN0UjK33f8/LXN2e1fG2qLFI3mNtZo5JFjbb8v+flrovhDpdmvgGS4nbymXdM26Rdq/7S/wB1q5nxBr1j/wAJVZyPGltG1jHHHLBJu3eX8u75f4m2/wAVeJ/ExNQulH92dxeaz/YMMO1d1nb2bSSfKqs3zfNtX+Fql8H6o2o2sl1+4tvOk3SMytuWNW+Zf977tc/qTX2vbbfTZki09mWSSdpPutt3bW/75rq9PvPsFrZyJbqs27y4bZWZt397/wBm+avJq8vJzAcLJeeV9qaKxldlhkWOSVd27/Py1c+HukSWFr9q/stLa6/1cizq22RWb73zNVzVvL8Oapp/2+Sdl2+Y08C/w/7P+0v+zTbjVIVvo5otUludJbarTz27SMzf71dXNKVPliEviNi8itf30Nx9haSGP93t/wCPlVb+JW3ba8+1SDVPDj2t1oF01yzSN80kasu3/a2/Lt216Vpt1pcsPlyrdagt03lrcxw/u4V/3vvLWfa63Zr/AGlYxR3MuqQwt5MUjNHG3+0u3/2asMNVlGXLyhzHmnhXwvZ+I5JJLjVk0+6mbdJBH+7Vf+A1b0v+xfD1/eW8WpRahMrfZ447mPaqr/eX5vmWuJuvD2pWralfX8zW0lvIsbRTt+8kZv8AZ+9trs/Det2Omxw2Ot2MUEd9bqsNzHGrbm/h3f3a+mTnTl7WMubyMpR5j0zwbr0Nxb29w6+e0jeX8tq37tv+A/KtWPidqVrF4PmupZPI8uTarK275v7rbf4v9lq3Ph/cQrpf9rato7QWenzfNZRwyR2zR7f9YzfL/Ev3a8t+PXx8k8U2l14T0mztdM8OreSXTW9ptaOST5vm3bdzferpePqYj91H5hSwsf4kjh9N8aX2s6k0NwrT2sjKq7VZmhXd/DXqvh7VrHToJYHWW2Ct8vmR8v71866FeXFhdtcWt19leNd27d96vQ4/Eb6pbwy2VyLdguJopgSd397n+91rgxeHvpAnl97U9it4LW91S8mi2fM3zKrfdqj4i8y/1CFbC3XyYVVW2rt+bbU1ndQ6JHH5ccv2iST5vu/N/s1T1LUmW422cL+YzbtrLtb/AMdrzP3kZc0jojH3TS1ZFs/DMc06/wClRs0bfN8zVwOk6leXEiq1vJ9laby2k/h3V2njK6/0ePyvNimjX5lZW3f+PVlyXEa+E9NZWVWtZmZlZfvbl+9XXScuX1M+WUjDh0u4uprqFG8pmuNqysv3dq10F1BD/wAIju2/vrfb5ki/xfeqj4flVLOS6naTzJmkk8pfvK38LbqzW17z7G4tYvN8tvmbzF27WVql80qnKT/iOwtbOF7fRbh/L8trrzGZl/h21yOoSwxeMmjRvN27mVm+6q10Gm6yqLpqsq7VVm82X723+7XErK39ualIitKyqy+f/drpo/FLmCUTUmlVfDt5ceX5sKsyttrH+Gt40utbWaKJpJI44/P+7uqx4iuPsHhuGz3LukXdIq7ttYfgfUW8IeJNNmuFaWO6aNlVfvbWrbl5qNQIfF7x7l4itY7eHUrW3jdmZV3T7fmaTdu+WuD8YeJWupNYWWbzWWT733d3+1XpHjCW+sNButvkStHNtk8hd0m3+Hd83y14PJFJFdahNKvmqzL+6Vvmb5vu/wDfNePgP3q5pGs5XOk8E2un2eizatcTJ53zfKzK21W/3d23/gVcHJat4j8YXCwW/m+YzNHHH8q7t3y7v7tejW9heS+D7eTybbStNVmX7I022Zvm3fN/wJqydBv5r+PUleRfMjkaTzYlVdy7du35a9KnX/eSZly+9zG0rtLNZyNHt/0WH5V+ZV/eSL8tbUcX2W6vptzMyx7t2773+zXJ+GZ9Q/tSS1vWkW38vdC6r/Csn3a7TQVa/wBWWFo1b5drM3zfeb5mrjxsorlN2U/AbWP2jVJoriWC8kbzPtNovzRq3/Ad3/Aa82g1HUNUk1CG9vJfMhkaSFZI2/4Ft2rXrXg9LqVtStbq+trGzhkaHyIlVWkXbuVmb/drhPEnhS4028mt9N1KSJvs+7ddt5bNu+95f95azo1oxqyjKRE4S5TzuG8htdWjmutm1Y9rRRLt+7/e/vVW1p5NUWGSDbLGzM21V+783/jtL4g01rC8aN5ElZV+8rfdrvPg/oy6tY+IrVLffdSWqsrNHujhVW+bcy/d+bbX0UqsadH2pjEy/GkTW/huxsX8z7RDCrSN95f73y/99V5zHOz+THj5V/u16R4+2rpdrDPI0l4rNu2ybt3+9WB4b+G2q+JNLt76x8uSOS4a3ILFfLZf4mb+Ffmq8LVjGlzSKZ1PgHb/AGHJMzfMv3m/i2/wrXD+Lr9b/VLj92sUm75q9C0/S20Twf8AZXmRpJl+aWBd3l7m3fNXmevWflXTN8rbm2rtowc4yqykDLPhzUpNOkjkRlX+Fty/w16fZxTLqF5HPcfaVtfm/dLtb/gP+zXkNnpd1cW80yQs0MPyyS/wrXq/w7t4ZdPjmt1aWaOFZJPN/ibd83+9RjeXl5gjE838YanJqWtTXW3yt33V3fdWl0m6WK1uGlhVofL/AIv+en96rHxE0a+0jxAy3tubaSRVbb/dqbRbCZFXyoZGt7iNl+X7y/3q2jUj7GPKTI5+6nk+6zV7D8EPEui2kbafLY2/9sSSf62X5lmh/iX5vut8teRapZLZTSRrJ5qrJ8rf3lqXw/rC6DrNpezwm5hj3bolbbuVlZdu6jEQjiMPKmVE+pPElrIsMc0se2xVvlkg27m2qrRtt/z/ABVgap4v03RrpfsWoMt5JGqyeY22NWVV+7/5EWu1/Z/0P/haWn2dxb28Gg6PJqC6fJfXt1H5ayKrSf8ALRt33d3/AHzV+6/YwupRo994j8feDtF0vUI2Zbtb77Qqqq7v9n/gO2vgoxp0akqVWXwnqU8NUlH3Ty/wvftLcXnm3UDLcRtIzK33f73/AAKsm+1yN/EWmslwsDNIqsytu2xt8v8A6DX0x4T/AGbvhvoM2lxt4+l8QWt9I1q1zoWkySMsnlsyrGqq25vl/hrc179lj4R+F7XS9QuNL+ImqxyX0Nv5k9qtqrbm27V3KvzMzLt3V0Qx2H5rM1lgah8v+IteXUbqNdOVkjhj3K27/wBlrHXxbqF14Rtd8jMy30yt/uqsf/xVfXnij4UfB3wl4e1S+T4b6xFfWsbSL/bPiq3aRlX5m/cxzbm+WrUml/Bu18O+Xa/C/wAG2zL5nlx3PjT7Q3mNt3Mq7m3f7v8As1tSxVOl70YhHAylynxT5639vcW87KsKt5iy/wAXzfN/6FXDrLDOsiy28s7fw7ptv/stfeXhrW/hff6JbzS/D74TQSNb7m/tLXpPOZlX/lpGse1aZ4f1LwC+pX1jL4C+D3lw6hJHt1bUGjmWP+7HGsfzL83yt/FXTTx/vfAyp4HzPkPwD4obTZo7eFvIh2yLJub5vLrX1LXNQvfstn5zRWrfKrK38LNX1D/aXg+DXrqNPh58Hfs81rDN/peofZ4V3NIrfZ5FXdJ935t33Wp3jCw8J/aNLjT4b/DafzNS+zrFZeIGhjmX7PIzeZJ5i+TtZV2/3v8AgVbrMbStyfEZ/UOU+YJtWuJby3h85vJjZo1n/u/7VWtWv5LBo9kLfLGzefL977v/AAH71fU114S8GweG7i+l+CvhyJobO4mkudP8dNdLb+WrbW8tZt0n+7U2i/Cfwj4o0RtU1T4B+LfOjt4/LbRNcW4juN3/ADzVmbb8u5q46uMjKXwhHByPjW61vT9Z09YWtVs7rb+8lbczSfe27f7tZskENnpq2/8Aoss1w3zSxM25V2/xV9VXPwY+FN74r1LR7zwr8UNKtbe8hhW9021jvobfdHGzLcN5fytG0jK1c5rXws+B9lb2+oReNvFWh6fdXk1jJd63oK7oZFjVl/dqysy/N/DW9LEL3eUynhZRPOvhf4jjS4hs2mVWmha33Sfd+WvTL7baqy2t03l3H75dv3lVV+ba3/AWqtD+y14L1uSxtfC3x78OTyakvmWsWpWtxazTbm/hVd392vSbP4BX2t6Lp9jpvibw1q+21Vt0esLHcqv8O6OTayszfwtXhZmqUpRqJnNLD1DxO38UQ38d1p9hDOt1NcL5jNum/wB1tv3qo61oNjoOg6tZorS3V1/qbmSPc0n+638P8VWLXS4fD/jaRblltpLO6abzVWP94y7t3+8vyttrk/HHib7RDcafpt0q2rSN5k8i+Zu/iX/dq6MOaUfZmEo8seUi8GW9jdaLu1e8vJ5P3kdrBF92Fv4f95qX4iWsLa00l40a3SrHtWVt0e7+Jm2r81W/hjbzL4Zm8jY2pLMzRtH8235vvN/wH/0Ksj4haNql5rlr5TbZLiNmVt25dyzMrMv91V+Vfmr04e9iPi2NafwnlusapcSqtnBfSz2cO7y1b7q/7tU9N0m+1ZWjit1by/madm2+X/vV1vj5dF+xQrYabLFdR/6y5kbazf3vlrkpLxZbeGOBms4WXbM25m8z5vvMtfS0p81P3TLlPd/h9HZ6j4Cie7luktbCHy5Am35v+Bf5+9XE61cQ3HjzT/scP2a3k/ctHGrfMv8AwL+9XZfBKLT7PwrqlvLqCalIzLNJBGreXHHt/iasO41a10fxBtutNltt26NWVWZl/wBn71fNRfJiahUPgkdVDew2EclvBZxR2txGzQ2zNtVvvLt/3v4v+A0/wbdTT+JJNJfayw/u4WXarbv/AB75aj1LTb7UdJsbea1jgkvF8xt0K7o4925W27v/AEGl0OdrXxD9h0xWlumXy5Llo2WNYV+bdu/vbq8+XLyS/mLjH3QutNjl1C6a/W0/s+PczSSTeYu7d93/AHqZZvouuN5lhGsVxt2rbNu3M237y1Y8RabdeZusI4r64upt3nzx/eb+783yrVzwvZ3mjR2M15NFHbqu5lgjVpNzbm/1lZKcfY83MVIl1qXUNe0W3sdLt5I5tu2a5WTbH/utH/F92sfTdOj07+1GnuEvtSba001tC25f7sat/erstY8RzXVvJHpWy5uo1bdOzbfL3f7Krt3VzutSzWvg5Zp4YrmRm/eR/Z90jNu+Vvm/h/hrGjW+yYcp5H4u8UaLf6XJDDHJPqjSbpLlo/mX/Z3f3a5uPVrH7CslzJcyX0citGqqsa/726vWvCen6h4o1ODS7Dw9O1xqHzSTx2a/u9vzN/u16hov7LXiDxBeSKug2ulWP+ra51Ld5jfL95Yd396voHmGFwi5akrE8vMeD+N/iVEunaSPDt19mmmj868ZGZm87/aaT+KvLz9u8Qarz5l5fXUn+80jNX2tpX7BmjWOreZq+tXFzZqu77PAvltI393/AHa9Fs/gB4O8JR2s1no8FtNZ7vLnk+by2/vN/eryqvFGW4OPLS96RXvHyp4P/Zbur+3t7jXNQWx85f8Aj2g+aRf96u+tfgXonha6nggvdRKSKj7lb73Br3+60uOWFWtVigj3bZJfL27v723+7VS/07TobtvMso7jKqQ+6vkK/FdapL3ZE8/KfLWqeBvHlhJHZtfLLNJD9q8pf4l3bW/hqvb+HPiJdNb3EVu1zuj3fNCvy7f+A12Fx4h028a3muNWRmj/AHMi7vvLu+7XsXhv4m+A7XT4bWLULGCaNW/ux/8Aj1fdV8XiaNPm9nzHoUF7T4jxH/hVXxY1Sb7Q3hdr75lbdFCv3v8AgLUsnw2+J07fY7zwNcL/ABfKrKv/AH1ur7N8H6vJqnhmT+yNUg+WZmZYJN0m3/a+b7u2uJ+JniDULKO3hit59s0ytJdszbZPlr5f/WDF83s/ZlSjyHifiL4H+NNJ0Pbpug7mWPzJmj3fe/u/N96vKPDfw08Wap4gkhv9DvLFV/5+7Wby2b+78q19w/D+3vvEei2N9deIJ2k/1n2aJv8AV/7PzV6hoPiC43fZ5ftzSKv+vuY9qt81cE+Ja2E5uanzSM44Xm94+T9H+AF1dWNrNcaTFPNt27VVlX7v93/vquuvPgZqUum3VjB4ftvsLMrQ/d3L8y7mb+8zV9PW+s28sm15Pm+81Sap4l8M6dbx+fcJLNJ/q1VtzNXjvizGVpctOmdMaXtI+7E+G9S/ZY8ReLdYtdNTS5NG0+3X5tQu5lVpP9pVWu28RfsteH/DmmrqFxfRRTafbqvnyLuaRl/u/d+avdNa+INja3W6KzlWP/drjfif410XxB4faHVZPsduys37z5d3y/3a7Xmmb1uVyjyxOaWHly+7E+XviakdrHpOjrGs803+rja1ZpP91Wru/CP7JeoXGix69LIttJNbqq21zH+8/wBlmX5mWvOvEXi21i8eWOtaTcXVtHujZZdu1l27dzL5bbf/AB6vqG1/a78Ny6ba27ax5Vwtr5nm+Wqzbv4VZf8A2X5q9rEVcfQoR+qR+Iy9lywkfPfjb4WLb6peabP4g095vOjkW2ZZF3SMyrXr3h/9lDxBYaX9nSTTGkk/eNPJ/dZdteX/ABQ+L+j/ABD26kmqR211Gq+YtysduzfN/wA9I2XdXJfDH9pxfh1q15eRTLFcSSbZPOvLi6WZd393zNv/AH1XRGjmNbD80PdkVS5Yn0PqH7LV5Fo8lu141yzRt5Mqxq0ce7/Zqja/AK38NWdveIzNcRrub+FpGX73y/3auWv7aWk3scbLI1nGy/xRsqr/AMCWo/it8S21bSbfVoPEVs1xHD5lvA3lsrLIv3trV4E1m8pRp19DWrSco80ZHmaxab4cvNUutR0+Wxk2tuknXb97/wBlrzHxVrbabqzeVDbTx3yqsatHub5mXay/xU7w/wCMry8vtWW41yezbb5ixtJu+0Tfw/7Nef8AjDUre/kW8lmf7ZDJ808UjeY3+1t/2a+vweDl7X94cfLL4jtPBvwWm+IPiS60uWPUpdejbzl03ascnl/xN833q9K8N/s+658PtF1Sa902WCa6bzI4ru3+X73yru3fNXnHwB+NGleC/HFjfXl9PEyxyQx3c8KsyszfxMvzN8rfxbq+h/GHx60dbyNb3xhc7Vk3R+XHtjb+L5W/hrLMZ5hGfsKMfdOylCMvePGNY/Y1+IPii4a+gjiVpvm2tbyR/erIuvAa/Cq1k8P6tZzyss25Z/MVd1w21WZf9n5V+9X0Bof7WNxtt5l1zba/NHHE1uu1l3fLubdXjHxE+Mem+MDfNa2MUssatcXDqq+d975d0n/AarDYjMavLSrR90yrRp/ZOd8O+FG8eanN4b0q6S21Ddut7RpPmZm/3f8A0GtXWv2I/ihcW7XA02Kdvu+W0i+ZXafsw/Hjw3oOrNql/DfLeW8f7yNW2xyN93zJG3fM23+HbX1JD+1L4Zv7fzIri13MzfL5n3axx2YZjgq3Lhqfum8IU+X3j4w039l3xdpOjt4RuLNF1jULjzm3fMse2u/+HX7Hnizw1HNHL/pP3t08aqqr/dX5vu/NWf8AEj43X2l/Ea31Cz1hmkkuP3axXG2RY/u/Lu+6v+9TvCP7V+qeAfETbtur295J+8gW4VmVv96prYrNa9H3PtGEJU/5TG+IX7L/AI28RXl9b3Wn/wBmrJeLcfa5PuzfLt/9mqHRf2QfFFncXFra6eq2cca+Zez3C/7sn/Aflb+GvsnQfi5p/jzR7e42xssi7vKZfmVqbqniWHS7Oa48v5f+WjL8tfMLiTH0/wDZ5R+HyOyngPbe9E+F9e/Y++ImuXUkyQwSru/cq0m1W/2f9mqmk/sDfFTXlb7PZ6fuXb8st4qszN/Cv97/AIDX17eePluJPMsrp9qqyt5G7b/eqj4Y8c3Hh/V7HXNNumgurWTzFaaHcrN/Eu3+L5a+pweeYupHllOP3HXHK49ZHlHgn4LeJP2Yruz8P+L10CDxBq15b3mmwKy3U8jbWjWNl+6q7pF+9XsM2k/FLwlovh2xvdL0fw9rkOrW9rY32n6Xbx/vJlZVaT5vvfN97bXz38dLXVPiX8UtW8bLqHlXU119q+yTq37v5V+78zbV+Xd/wKut8YftT/Fbxl4TsbX+zdBnm0ma1uP7S+0fvmkt2VlZlZl+9t+au7EYWvi5RqR5X/MdVKrGjH2dQ9S+IPh74peG9ItdW8aeLNRvpG1KGO3kW68lYfNk8ncqrHuVf3n8Lfdqj8TvhA2ifC/Utc1HVI9ZmhaGOSOdbj5o5LiNfmZpPuru/u18wfFX9tT4m/EHSf7P1W5giXzFaTyLONY90bbl2/e/iVa6r4R/tN618TWuPD/jrxBLfW915cKwSbYYZG8xdu5Y1X7u3dXl1sqxtGCxEre727Hof2lhIx5eX3j33xJ+yd4U+Hvw88T63pVtBdXFjpc15unt22syq3y/e3bdrNXQ+Ff2ePDcHgu3vkji2yaet15TWK7Y5PLWT938vyruVar6xFrF7YzWd1qmo3NjMrLNBc3UjRt/ssrNtrPki1K3t44Yry7aFtsf/Hw21V/u18hVzKrNRi5S+K5p/aOHp+9yEXws+DvhfxP4M8O69dWNpBqWqWvlzfZNLj2qu5l+7t+9/tVp/CL4LeDfGy+INc1KG1g1DTdcvLO3k/s+Nv3cbKsbN8v3vvVRs4r7SfLtbW6lsbdf+eTMqx/7tXrfS7iKFreLVrq2jaTzGWObbuZvvN96sZ5pVj7R80ve+Ecs0w8ox/d/kUrf4S+E/GPxX8R+Fr/T9Mi0fRbOxmt5YtPj85vMZmZd237vy/dpvxD+E/hODxv4M8Orpuny2viO7vPtjSWqx7fJt2ZW2rt+b5f4q04dLvNGvri8s7y++0SKqyTwSKskm37qs27/AHqkWLVNR1zT9Wnur6fUNPjZrWSTbI1vuXa23c38S045tV9pGXvcsY/+TBHMMPKPwfkc18TfhV4T+HHw/wBU1O20/TtUm0+xZYS0MkcnzfLtZlk+625vurUmi/so+H5y0aW8em2upeTJJBaXE1v5cnl/Ltk3M38TV0PjS6ute0u40vVrO+vrO6ZVmWWNV8z5t33lrQj+JGoW6x+fos8qxtuVWtdv/oLVjHNsS6NoyfNzfgd/1nASnzcnu8v4nm/hb4Y3XiPxlr2teHvEXiTRfsuvXlnMttrG2GaSFtqssfl/7v3m+ar/AIm8G+ONJ1rwvoifEXXr7xOq6ldafc6pax3DNb+XCrR7mk27fl/8erT8MeI4fB1rcWsOizzrdX02oSSTqyt5kzbm/wCA1Q1b4kxz/FHRtduNNvoIdN0+4s44IPvM0kiyM25v4flX5a9mGa151pe97nL7uxHJgKkI8sfe6lzQfBHxG1aSFr218Na1ttZI9y+GVju/O8ltrLNGvyturz/xtpb/AAq0b7Dr/huxbUvscP2i0svOhj/dqu2T727c3ysyt/F/DX138H/jd4M8MeGdQ1hbLV21GSRbdIL2FVkPy/wtu27f9qvAfEtk2vaheapeK+ualdTM00ly25W3Nu2/987V/wCA1NXNHGnT9vL3uyPBx/sqdSp7D4TwbwH4A0fxoq6tE2ovIu3zIGt/L8tt38P8LfxVuzfsp/bLBd3iCVdPhWTdDBa7Zpm3bl/ir1jWtRvtN0u3t0jSCRf3bR2y7VWufs7fWtejkjikntoYf3e5W+9/u0/7cnzc1GXLE+VbqGf4d/Zpt7Pwatja65c6ZNI25t0K/vP9pm3fL/3z/FTrr4D+G7W1juLzXpLmSPcs3mr8vl7tzfd/i+9XdXFrqGorb7fNXy127Y1Ztzfd/wCBVyGtfDnxrfrJHp6pZxszbmu7hV3f8B+9WNLOJ1qnvVCoxlE5K6+GPgHUvDuqWfhzWLG58TXH7mFrv9zC0bf3fvfNu/h/2q5nxV+yD4g8USLcRW9jazNtXy1vI/LjVf7vy7q9ssfgt4btVtZLrw7BHcfek+xatcMvmf7O5f71ekeHbNrCGPyLO8+zr8q+feNJ/wChR111eIfqvu0Kv3m8aNSUvdPl/wCHv7LXibwVpt9b6hq2lfZ5pFkjiVmk8tl//arS8Sfs46tr140kGsRSwrcLNHFKrfLtZv7v+8tfVVwytuj+zxqq/Nukk3fN/wB81nySssawqqQbm+Zl2q1fPVOKMXUqc/NHmK+p1I/aPnez/Z21y61yS4S8sYl8ny13W7bvur95v4vu1oaX+zTrWnalJcT+KItvmK0lssLLuX/2Wvdo7OaBlkW4Vm2/3d3/ALNWfqGrSRXDbZIm3fwrDurD/WTFSly8yD6tUj8UjwvxZ+znfS+TNcatFbWMcaxrt3N97/2Wuo0P9mLTYtFjh1DWpbyNdv7z7qr/ALtemXWufbLWNUm2x7fL/wBXtqOa9uGt1j3N/s7du7/vmsqme4mUeSMipUr/AGjF0f4VeEfD+lra/vPs67mVt33q0o9L8L2U26DR4p5I/utJ/dq5eQQy2q+bIrMv3lZttU5r2HyfL+zp/wB/K4Hia1T3qlQPZf3i5feKJLLydFtll0O4vrfzrWS0tdyqrNtWT7vzLuVvlrzzSYvGureMNe8L+JvF8nh+a3uo4bfUjY+Ssfzf6xlZmVo2rubi9+0XFjI2ns0djb/Y4Wjk27Y1Zm/9CZqmvLxdR1661y5s/wDTrqRZJJNy/wAP+zX0GHzHC0IyvHm2+I7rx5eWJ5h4W1TWrC4uJrvxHq3iWGOPcsFtpsbK3y7m3NGv8P8AdrrbPW18QWFreLa3LQ3W3bG0Lbm/4Dtqxpukf2HayWtgt3bW/mbtyybm+781WLeVbVY4VkngaPasfzbv/Zq48xxOExcuaJzOhSlLmkZsnhzWNeuJNlq1sscLbVnb5afL4AuHWES6vaJII1yAmav/AG+6VriP7VKyyL95vlX/AIFUFvrDwQpGyRyOo5OM1wqdOK+E6YU8NH7J8dQ+ANHuo4d8M7bW/efM1V7jwBpbXW23tZWjVdv3mau60+/jRplZlVd33aq6sv8AxNt1nI0UbfMu2v6Ck63NLmPnY1jlb7w5DozM1lby2ys3yt5zf3a6LSfF+taHoNnb2d4zQ3EjN+8bzPmX/eq54g8m60WG3VvmWNmZv9quT0nSZLWOORpGaNdzbWrL6vGtH95EPbyR2X/CyPEC6PttbqK2umZlaRoV3f8AAa1vgr8c9Ws9Wmt/FWoXWq6TJtjjXzP9W2771cDpafbbW4835tskm3/dpq6XDaxxsiqsjNtXbXlVsvwtSMqUo/EVTr1IS5j7asfAv/CTW/27RdWuWtZLfy4/Lk+Vv4vmrxX9pjw54s8OeG7WO1juVZlZl8rzG2r/ALPl/wDs1c74J+KGseELrS4bK+kghZpNyq391a9Y039si1v4W0/VtJW8aNfmbb96vj6WVYvLsRzU488T1IY7ljynw94HsPiFPeTNbtrjbf8AWf6z/wBmr1iSPxEmoeF7fx583g/7cv2zz9yyNHu+bc0fzf8AfNfQtn8ffAuualGt7o8mmWrL/rf7rVY+JWqfD280dv3aah8vy+Vt+XctfS1s3qR92eHM41+WJ8EfFFWbxjdNoj6qtl5n+jrc7mbb/wCO/L/vVyuk2GsPeSNF5n27d97/AJaV9C+KJdDtfF0MdnDcz6fGyxtHJN8zbvvbWVa9qhg+EtnDHN/Z7fbPs6wstyvzK3+0y168829hTjL2Zxylze8fn5eaXfRLNv3eX5m5qprptx523b826vtX4jWWh6JZxw2Fvp8VrI0bbraNriRl/wC2m2uH8B3/AIR+1XFrrkLTxyTKzNc2a/LGrfw7W+Vq7KGbe1p88aZgeI6f4cvns/39vLOu3cu1qTWPhv4ut2WSTR9QjhZVZWZWb5a/QnRfG/wfsI1t7XQZImhVVVmjXd8y7qy/iR4003xpY/YdGhigs/mVmb7y/L8teRUz2rz8vsTdy5Y8p+ecfhTXJW2rbzysv8K/w1LqPh/WUhXzpd6qv3d3/jtfRml6TcaNHqm6aCCGb9zJ8u7/AIFurifE3maXcR2/2VG3SLJ58jblb/dr1KOY+1ny8pj7X3eU8b03w/fXtxDDbwtLKzbVjVdzbq6fWPhj4m07bb3Gm3LSf8+yruZflr1z4a+PrHwXrX9pS6HBqrRr5bRr8qqzNu3f71e0W/xft/FGlrfWtjEu1vMktJF+bb93czVnis0rUKnu0/dNISPkvRfhz4insWjS1l/fKrLbf99f981hXHgvVhLfbl+yeXG0jM7bfMWvp3XvjJZ+H1aOy0WBW3Mu6Rd33q4fxZrc1/HcL9ljnum/dr8u3y/+A1pTzGu+WUqfuyM51Dl/g/8AAzxF8Sbeb+yI5W8lfmbbtVv+BV6g37D3iazb7VqOqWdmu37qyKv/AH1Xm/h/xR4g0mzbT7K41DT7f7zKs37tW/2dtc7rXjLxBql9I0+rXU/zbW82ZmrSUcZiJS5JRUSvbx5eU3dW+EV54L8bWci3n9oRrNtb5m3L/wB81BD8ILzVPFG2CG5vJLiRm220e3bub+Kuw1DxRNrPhPT75FRryRdrSf8ATTd8tbmn/ES+ZmVY10+G3ZVuPI+821mridXE8v8Ae2J9ofQHw/8A2eNB0TSbX7VdR3N55a7tt03yt/d+Vq7DWPhjHLoslvarJtb/AKbN/DXwl4u+JGpWWuSNoOqXVtumaZZ45Nvyt/DWxpPxw8cWcN1N/wAJBdN5kf3ZG3V8xV4bxdaXt5VD1aGY+zjyn1rJ4LvrVfLeRZW8v5du6P5f+A1Vj+HlxcNIv7z7RcL5arHM3zf7u35lavluz/ad+IVh9nVNa3eWzf6+NW3fN/FXuHwg/b5t/B32a68R+FW1XWreTdDd2Mixq3y/xK1d1PIqtGPtJe8z0IZjTl7p538QPh9pPh/UtS03Ub7ULbUNzRtaNcSSSK3+0tcPN4e0/wAL6fJcXlrr0TSKrW7NZtDHJ/wJttfUXjLXvA/x68fW/wAQtE0vU9OtVuFm1a2vV+W6k8tpJFjkX/Zj+avZPH3xh8P/ABBsvCrNpstt4ft9cs2kWeP939njVm+Vf4l+Va6Z5n9TlGnynTSwssZ70T8w/FWo6tFYwzPpaeTN8sbN83/s1Q+C/DUMt1/a2os0C2+2RYol/wBZX6OfG2D4Z/EHRdN/snSdM+0XWrWNvcTrCsflr5m6T7v+zGy1i/GP4BfDux+HbalpOlpZ3El1Z2sP2a4bavmXCr/6C1X/AKx0pxjTlH4ip5FXl73MeD+H/wBrObQfsumposC2cc27c0kkjKrf7zV6Z8QP2pdF8L2+izaRp9trlrfKzMzbo9u1trVv/Ff9i/4f+FfAniDX7O41FbjS7VrqOCWZWWT/AGaZr37EOi3Hg+1kXxBdxQ6XbyXEcTQqzNu+ZlrwZwyitUjVkc0cnxPvHFzftgaPZwwyJ4bWeNv9ZGs23b/u1Tj/AG0vDfl7brwnc7W/54TL8tWtE/Ylbxp4W0nVrXxJHZrqlvHdRxT2rN5asu7+9WB4V/Ye1bxzocmqaV4is2t47qazaK5t5FbdHJtb/wBBrpjhsjlzc32SJZXjY/DE7PQ/2tPh/OqrdabqNt/el8nd/wCg10TftCfDW9mX7PrDQTNt2s0LLu/3q8j8J/sa65P4m8QaGmqac15pLW7SNIsiq3mLuXb8tTat+xr4gtfF2i6C+raYt5q0dxNHL83lr5K7mVvlrjq5Zk0pe7UOeWWYzl5pQPoCz+Mng3ybdZde09pJF+VVuFbd/vVpTfEvwrHb/aH1jTFhVtrMtwtfOvir9lXWvhzotxql5eaZLbwtHCzRSNuj3SKu5fl/vNXfaT+xr4isI7iH+2tIRbpv4mmZt3/fNeNWynLo+9Tqm8MBivhlE7yP4h+D9U1JYbLVrG5um2qsHmL81N8RX9xFMuyOCBd3zKsK/N/wKvDvAv7JeoeN7WPXIfFGn6Y32ya38hbWRmjaGRo938P92vQl+FXiiy8eWvhO48fTyxyaa2qR30Fj823zmjaNlZv+BVz4jLqEfdo1vh3PTwuFrUfelTNFdWk1S4aGW3fy45G+WT/erQj163064ms1s5Vj+9uWNtteq+EP2em8ReE3e08UyalrFpJ80t/brCzLt/6Z/wC1Xnl1L/ZMLNcK0/7za0ir81fN4zCyoyjJx5oy6mdapGnKUasSvDqml2cS6xqUZ8lvu/u2kb/x2nW/i/R0hja1kiihkbc3mxt5jf7tZ954lm8P3EcyL5trM23btqHTfGWl6usn2i1WJo5P4VWlGlDlvymVPGYT7UTem8Vaf5ka/wBqSq0n+rijj2s1Nm1mxeFd/wBqlm3fdZdu6qa3Gl3W35YF/u+ZD92pFi0+eHy4GiZv+mE3zLWtOlQlL34yOr2+DlI1NN1az+zxtcK0U0n3ovvMtaV54om1H7PHZSW0EKssflruVtv96snTdGtVjj82Sfzl+XzG/iqGP4aLol5JeQNeXLXjLuk+0eZHt/2Vb7tc1XD4OU/e5onTGWHl8Jtf295TSRytFBcf8s1lbczfN975ao3WvRy2rXT30H2dV3M3y/w/erLuvCV150knyQR7vvSL83/jv3qx9W8L6g1msiQ2sskcf+ojb5W+b+GsoYHCSl7tQOSjzndQxf2ou6zuImj2qu5f9pauQ+FdPiXbcR+fJu/vVy9jpGtLDH9kZLZv4o2+bdWP4gsPFSagvmx3X2NW+VbZl2r/AMB+9XP9RjKtyRqF/U6MvtHca1qmj+EoY5p4YvmbbuVfljrNuPEdm1rHdW7S3cMjKqtAu75WXcrf7teOeLrNbzzP7euruKPzPmWfcq/7PzVo6XL9l0+3hsNQVbFY18lY22rt/wBmvoaGRU5U+aUuY1jhaEo8konoFr4qh1TULezt7NmkX5pJJF2qtbE2kapPN5dvp8G35t08/wD7LXntvrN1ZxsqzMzf99M3/Aqkm8ea1t8ttUu/Jkb/AFW7atd0clpoqODw0fsno0mm30S7Vt2lb+8q1Ta3k8uRdsTNH/z3uI4//Qq89h168Vd0t18qs21ZGZqw9Q8UQpumlvootv8ArNu75lolktOUvdD6jQkesTW95FD8y2cEbfN5kl4qr/31TbiKNbOOa6vLO2j2+Z/rty/L/D8teXx+KF8y1hijtJJtu5WlZmZq0v8AhMrqW1msbyS2XbGqwxxruZf9rb93d/31VRyWnTl7xlHAUDa0/wAS6Pqkcn2K+guZP9Xt8uRW3f3drLXX2Gj/AGq3V5YdjemxhXJaHrOh6TbzXWpRyy3jfN5nyqq/7Va8HxI0nyl/0eGX/anfLf8AoVXLLKXN8JrHB0I/ZPkZrCaJtu1vvfNTWim2/dbdX6Gap+zd4T1K4mk8lF8z5fl+WrFn+y/4RtbpZmXdGqsvlt92v32U4y+I/Io0ah+darJtZWVtzM1O2SLH5Kxt5e2vvSP9l/wv9qupJVTbuXy9v92t6b9m7wbLaybYYtzSLJ/u0fu/5SvZ1PiPzx0+1ks2Zlhbb8275atXlhJ9qtdsMm7b5m3b/DX6GXXwe8HosirYxfvG/u1j658GPD+o682oLDEsbae1n5Sr/wCPVhLDU5C94/P/APs64l1hW8t1WP8AeL8v96orHQZv7UuJHjbb81foLqHwe8LvoMyxWqLcLbqqtt/urtrwux8KQvNJss/N+9u2rVQwDlH3SJ1OWpynzHqVgy2/k/NukZVra8PwSadZyRt80bfuW3V7Nq3w2sb26hZYfKXztzL/AHfl21NefC21a1aO3by2ba26uarlk6kS4VzwvxN4VjuLjTfI3M0e5d27a26rt5pzW+l26vIyszfxN8zV6T4s+G1091Zw2Tbo1XzJJ/8Aarida0a+e10tbiNtrNJt2/e+WvE+pV6ceWRpGrE4nxBLqEVrIssi/Z2+WP5f7rVxtvYSNrVuy/eaT5q9U1jS7r+y7OF2Vobjb5Py/wB6o9H8ASXXiD7Lt2yW9vJcNu/2a6cMpRjKIOXMU5IFi1hlZtrMqyf+OrWt4Lv1W6vldv4VWq+sWH/E8tWZdu5tq/7q/LWfbyyaRqFw393btrmxFL2seWRt7Q3PDd1Ha3moQureWy7l3f3q5vXNBh1e8vPPmbdHt8vav3fmrW+xSRNNeW83zKvzK38Xy1z7XlxfrJIs3lSMys3+1XHHDcsuemTKRgQxTabcfZdqLG0itXS+HdRjtfDurWrKzNGu75W27l3VhRvJdag0j/N81XZLqPTrPVrN2/fTNH5bf7P8VenVpSlT5ZBzfaMfxovn6fZ/7tbGi3/n+GbOSXy2vrhWjZpfvNtrL1yJv7H0+P7zLurN0+3m3Ku5tsfzKv8Adrr9lGdHlM3L3jpLPTZPsbRtt+Vlrz7VLNftkyqu1Vb5a9P8NpM0Lb/vMv3W/wB2uP1TSJPtjNt/2qMLL2cuUJxHeF7hn0X+z/uqtwsyt/wGug0eJpftG5vNWRmZqq6Lo32ePzNu6SNl2/7VbWn2v2Br7/das6s480jWJ5nq1gqatcKn+rX7tTR26pYyb1b94u1dv8LV11n4VuLq1uNQe3byVb71VLfSftUixovy/NXoe1/dxCRx0lmzf8CrQ8O6DJq2oRwqyxR/xM33VWum1Dw59ijhkZW3N8td14D8ELFYw3zruabdu/uqtRicV7KjzRCMfePZvgXf+H/CHhfT7G91K8sbi3uri+aeBd0e5rdo1Xb/ALrNu/4DXtlv8QfAfiu88M6bD4otpfstvI0i3caqrSbVXayt/wACavk+8866XyYNsCrCzM3+z92sm38AQ3/ixo4rppNrfK0bbfutX57WwH1yXtJS5T6vCZxLCx5IxPtp/g54b8Wa/pdhYS6csNxHdXl01tJ5fmMqqq/+PSbqxfHf7MMmiT6PYaTeX0kd9eLG0ZmWZY1VWkZlX/Z214T4d02+8Oa4zQ3V4tmsbLCzSf3v4f8Ax2vVND8Ua9L9lki1ieK4t/30LNJu8ttrL/6DWq4bqxp+0jLm5T0Y5+pVPeXKN8f/AAw8UaR4X1CG41qW8sbyNbX7Nd27K37xlVd3+63zVY1LS/iJ4e0O8W/1SzvtPW3kW4ZZmX9ztb7tVdJ+M3jbU9Nuv+EjuIp4YbxWh8yFfm2tuWtbxV+0TfXnhe8jvdHs5ftEbQ/u127VZdu6vOlkmNp0vacvunpRzqhKXLzHL+E/FHxG8L+GdJt4ND82wtbWNbVY7hWbb/Du/wCA1ofDT4keL/C1tf6XpXhy6vNIOoXkn2mPazbmmZm+Xd/equ37XOh2d1a2t54NiZVjWNmibbu/ztqP4c/tJ+A5ZrXSZ/Dt5BdTXEm6SOTav7xmb/2auR4DEe9+6+I6f7Rw8uX94aXh3x9rWh+PvFWsW+h3095qEdnJfW3k7vJby/u/73zU7xd8Rrp/GXhXxA2j3327TY76GG0itfmmWSNV3bf9ndXUR+PPBfhrWNcka1vm+3SK0LRSfdVY1X5vm+ahtZ8G6jrGm3z3GppHa29xJM3mfvN0iqq7W/4DXVHLa8nzezfNyk/2hRl/y8OS+KHjqbxt4E1Cx1TR9T023mt47iSf7L8sLLIrbd396tXSvjlri3El5/wieoyxrMsMa/Z23N/tVoeLvGXg3UfBOpaa95qvnTQqvl3Mm7c26ubj+NPw50hmtbjUPEc/mMsjMs33WX+7/wB9V5VbAVKcIqVOR0RzGEvtlfwL4o8TeGJtQ03Q/C2o6rp66pqEjT+X8qyeYzeWv/Al20zxZ4l8dN4q0PXbPwTqCeK5NJurf7FPcRrtt/OVlZl/i+ZqZofxf8B2Fjcak2n+Jbz7dqV5JGtpcNGq7pNy7l3fe2yLWhpN/wCA/F80M0/h/wASta6fHNb+RPfM00kjNG3+s3fd+X7tdtHAVpTlL2fxHPPMafLy+0+E6TRvH3xX8J2N5qk/h620jT7fTZLqSWe8jZvMWHcqtHu3fe+X7teefEvXta1s3l5LdafZ655K/aFtJl8vzGVWVl2/L93/ANmr1PVLjwfLot5NpvgW5+2SK1vukvGby1aPburzHUvidoPhy3mt9O+H+iwQ+WsbfblaZmkVdu7d/e+81clfByoyjSlGx4WOxFPEe9KRwPh/4pSXGmx2fiO1lnmX5Y7tVVVk21Y1rxB4bt9NkvnknXyflk2r/EtcfqESt4TuJrr5pt3nRqy/dVvu15jqniO6tdBk02dVlhaTd5v8S/NXsUsup1/hifJSUT6WtfFvhfxBbw3llqjW0e35VkjaOuD8YT+GYJGt7++vPti/MrWUe7/LVwOlrdabY2sdreSNb3ix+ZHt3bdzL8y/+PVj+Mr2RfEVxbpGs8bfvNsf3l/u/NW9LKKca5ceXlOm1j48f2JY/Z/Dk2qzyKu37Tqk3+rb+8q//FVnaL+0L8Qrdma18RIzLtZrZv8Alp/e21w3irQY9L+yrPqDTyTR+Z+7+7G391q526sFtY41WNVk/ilVvvV9FDLcHKPvU+Y0jUlT+E+wvB/7UGvXnhO41TVbGJpFk+VY1+8u1f8A2bdUdv8AtbR3WpfY7zQ4NzLuXyJGXdXl+gtcWHhGzkghjubP7OvmL5e3b/u1wt1LaxeMI5pY5I4VjWRYG+ZtrV8y8kwVSpL92dkMVU5OY+rLj9pPw+8cO/S7z7RJt+WDb/31XRaL8etFv/3drdeaq/8ALOe32stfMsNrDPZ3V4izqy/6tVj+ZdvzKu3/AHqueG9L/sm+kmaRvMuF3Kq/w15VTIsJb3TSOLkfUU3iDwf4+j2z6lBFJD95d3yybf8Aeom8L6bLYww2F5BBb7lZVXa25VXaq/7tfKNvdTWd1NHeXCxRyLtVZI9vzbvvVoR6s2kTeTb6lLLdQrujZm/hb+Gub+xqlOP7modkcfUp6RkfS1v4DvLO6jZpIr6xk+8vyqy1V1jwV5twvlQtbW7bv9R823/x6vG9Q+I3iDw5Daw3l1OtrJH8tz/DVf8A4W54kTS5JLXVPtW35oZFVdzf7PzVpSw2Ph8MjaOZ1PtHqzfDK6la3kuNSaX5vmkWP/2WobzwCsq/v/s0u3dtWdlXd/30u2uJ8J/HDXLq4jk1y3s7a3t445Jttxt+0LuVW2r95pG3f9811XhP43aTrN5qk3iO1n8PaHDIyw3MnzRqzKzRx/N83zMtdjpZjH3uVSOz645R5omfpvw+1qJZJry3s2vPMXyZNPWNvLX/AHqkk8NahZssksM/zNujZm21ueHfG+h+Lbj7LYatpU95G3+oVtrMv+ztrrJoo7WHy52RY1Xy/wDgP92uOvmVTDTtXp8pP9oU4/EeW/YLh45I1t41m+622Pc1SWtreRGRZLQht3UhTn/x2u8+xWdhuaBYIF/hbatbFtrdosf+kNFK/wDe20RzihL4jrjjqMtpHuTao0DLt+amt4mkb92ytWLukVvvblapvvfdr91PzMuXGvNErfd/3qz/AO3pnb71U5k/ebWpsaLu+61PlAvXF/NLt3SVC1/J93dQ0DKtVZFbbuqoxCRoLf8A8NGl6bY2Ctshj+ZtzNtrLjbY3zVaW62r81XzEcsTgfilpcNhrUM1uu2GaPd/wKuXjZtrf7NemeKtJ/4SO1jXd+8j/wBW1eYwxTRXklqy/vF+Vlrp9ocnL7wTbmtdy/w1kzaXb3UlvI0fzQrJt/4FXRW8G1pI/wCGsO4byppP7tEXGXuhOHL7xzd14Bj1ebSf+nfau1v4q6rQ/Btv/wAJldXnyxQyWf2fatR6ff8AlalCzfd3Vuagk2l6hGy/8tPu1zSoU4yCHw8x4f4m8JSf2pDJEv8Ax6+csn/f5lrBvvBt1qPiSS1s1adY5FXcte8a5ZW/9oSRvH8rfM3/AAL5m/8AQqw/CulyaX401y62r5O6Py12/wC9Xn1cHGUuY3jI85utBmtdBabcsUckc25mX+JW215etrHb7o0Zf3jL/DX014+0iO48PtYxQ+RbySK3n/3WZq81m+E9xYapqiv/AMu8cckbL/EzV5U8H7OpyxNDzG18PTfao2Rd33marF94Xa6vprjazKv3v9mvpjwb8PNLdprjavzQtDIv92sfxh4Ij0a31hYFVmuP9X/s/M1dP1apzD+zzHz/AHXhSbUbjR7FI2WS6k2x/wDfW2tLxV4Iaw8fa1pNuu7y2VV/753NX0Z/wr63ls/CeveWvk6bG3mbV/iVvlroLf4Sw698RJvETR7bWSZbdv8AaXyV+b/x6sasfZQ1NIUpVJRPk2bSZtLuGhZW8xV+ZW/h+WtrxN8NrpNP0FlXbcX0f3W/76r2T4nfDlV8feIpk2rDcW/2i3/76jjatrxslvLqXh1V2ytazL5m3+6tKhSlLmLnGMfiPB7HwHdfbFtWjbzo9zMv95V+Wm6b4N+3+FdS1Ldt3XS2sa/8Br2jVJWl8TTahBCqw/Z2jX5f7zbqPBfhK1l8H26z7l86Rptu2j6ryy/eBzc0uUkj8IabF8J7fR0hVdQjb95Kv8XzM3/s1eC654Qm8P6tcR+X8vmNtl/2a+ltatY9I0mFkZm8xtu1q4/XtBXXtJurhf8AWW6+dt/vbVauyeHj7L3Al70vePJ7HwvJrMNrH96SSby1/wC+d1etQ6D/AGR4V03S/L82T7LukkX/AGvmrP8ABel/YPD8dxOu2aSTcu7+7XoHhu/WXTb5Xh81o13L8v8ACtZVMHzYe6KjPmlynid9p11ax3Efl/vpPl/4C1R6HttZJo23JdR/vPMVf4fmrqNaZp7r5W2yN81UfBvkt4uuGnjVoWX+L7u7722vB9nH2kaZr8J2FrrOn3mhrCit9uXb5kv97/apti0ktxuVtv8ADUmrWENrq2oSQRqscknyr/dWrGjrCisz/wAPzV9nShGnR5TlnKUqhraxa/bNLt9nyyR/My/3q5WbSZtZsdy/6vzl+9/s/errFeR7hV3bV2/LVdvC95FDtiuk+z+Z5m37tT9n2ZrI8r8TfC+Z49QmeRd0LfuV/vfxVi+FfBTaN4saR13Rtu/h+78te4WejLq+m6pJPNt8mb5W3fe21X/s7T4F3bfNbb95mrCNCMfhJsczfeZeTLCF3Mv3VWvRPDfhTz/DsM1wzLJIrLt/2axb6XTbD/iYIv75V2rGv96r3h3xHJdaXefam/eL80aq33VqqqlKJpSXLImt/h5YpD5l1cNPJu2tt+avHfFnw5k/4Sq8tbNZGt/OWNZWX+Jl3V7Ja+I4UZY0bas37xv726su88UW9lcSXCxuytJ8zL97dXDPDe292R0SqKPwljwT4Nt/B/heG18vddM32iRpfm+b/Z/8drtrGyjg0+bUJWVVb5o1X70jVx8Pi/T2s9qzfvJPmZZf4f8AgVR/8JVp/krHcXybV/2vu/7NE6Mox5TSnUjE7CF4Z9F1BrdpIrhoZGj2/wALV87zO2ozXC3H3Y1+Vmb7zfd/9Cr1zTbfVvE1xeLZs1jpbSfu52+Xcv8AsrXn/wAVvD8PgWH5WWdpo93zL/Fu+WvnM2wNR8szKvVjU+E4vWrpZ9JW33MrSTeWsa/9M/lrzuPwXqHiXUGs7C3aeRm2q33V3fxbv8/xV6dJFdWsMauvlSSQtNCqr825l3f+zLXsHg/wheaD8FbyGJls9Y1CNrqaVY9zLu27V/75VanK6Em5c32TDm+yfNOl6dcado8MP2eWCRflk3fKytu/i/4DWLql7bxeJGWwXylh3RtLB8zSM3/oNegfYGn0+4j/AHs9xCvzbmb+7uX71c/9gkutSjupbeVZpFZl8tdvmNu+Wrhze2N/hOZuLCz1GxaO4jbzrORlZmVVVmb+Kub1qztbDdHA3zN8rKzbq7jxVoLWDMtx/o10y+Y0cny7tv8As1w62H2i68uVpJZG+bctelh/eCXunqXhP7dB4Fh3wxKrRsq/+g/NXP29ray+KtSks45fsqsqtLJ937q7v+A7q7DR9DurPwjp6vCy7o9zLJurmfD+jXk91eSKsnmeY21f4lrxlHlqVC4T90m1a1ktbqO8S4aDcy+YrN91W/u/71dBb2tvPYq0Ezt5cbSQt5n3f9mo7rTYZ/Okn3LHcRqzRf7X/wC1U1jb/ZdJkjfa21WWRWX+Hb8u2uGfLymkfeMG4tYdX1BZr2OSVWjbcsX3v91ajsdGhi1Blit7mCzVtyySybWWo7iy22t5smkWRY13fN92tbwzu1KzXzbhbltu6Zlb5v8Adrb3ox90qRca1bVFW3eGCe1hb/XyzfMu3/ZrH8q60vT768vI9ul+YskccUnzVtTJI8d0sF15q7v9V5e1Y/8AaZv4q5nXvEselq1q7LPHcQssjRM22saEZSloHKcXrGrx6zp//HwqxrcfLaS/eVf726rGm6DNqOoQ/Y/Naxt/3kzL8qr/AN9Va0X4eWupR+c19BFu+ZV3fdra02/1bS4W81bSKPzP3axru3bf4f8Adr2Y25uSBMZcvvF6Tw5H4o021voGltry1jb5pY1jb+9/DWh4R+MmveFbyHT/ABDcNc6TJHthuZV+aNt38TVqaLreoNcLMlrBBJJ80irtZdv+61YfxC02bxBp8cbxozK25WjXbtWunEZbRxFGUK3vGXNzSPaofEsOorbtZMs8Mi+Yy/e3L/s1FeS2sty4kvPJZeNu2vm7wfFrnh/UJls5mgt1k2ySL8zV6JaarqN7GZru8HmMeMqvSvzzE5DSpy9yWhfJ/KfcEdvdXC7trUL5lv8Aeb5t1dtHrNvFayR+Sm5v4v7tYtxLYxR/Ou5v7zV+zxre8cPsjD3zNIzLIy1N57Nt3bqddapbp9xVrPm1eN/lVVroj7xnIsSXTfxfNVWS6WoWl81ars2xa35TKUi59oj8z+KpIWjb5d3y1ktcKtN+1bWq+Qn2h0Eaxq21W+WsvVPCS3WqR6hb7fMb5WWo1vWWpJNZk3LtbatQ4e6P3Tl9a8G65BJcSRW/mxs275a4fVIpLO62zxvFIv8ACy17NHrczfL5m7/eaquuaXp+vW+2eNGmb/lov3q1pU5ROSpL3Tx2GeNW3NXQalq8epWtjsVmuIVXdVfWPh9qGms01vIssNYcKzRfeVl/h3UVYhQnzR5TS1i4+0agrbdv3d1TeesF8vyrtb71U9zSryu6plZZ5Nrr92sOb3Tp5fe5in42STUdDmsUX5tqyL/wFq6az1SzuPDvkyqqzeSqsv8AFuVay7iL5V3feaqLI0TTf99VzOEZS5jWPManhedbXczKyr826qvirVFvLpdi/dXa26tC3eO4jX+H5aw9aiVLySNfmbdu3VVNxlP3ip/CXtB8R3FrZyWMqrLazKyqv+01bWk+IdWS1WOOZVhWP/0GudXybX7Pv/1i7mp1jqyxeSr/AMW5WWpq0o1Psl05SiXvEkt5eK15Pceb8u3/AIDXJwy7Jt25m/3q6Sa8jvY/JaNvJrBjtVW+8tv9Xu21pS/dx5TKrzSkXNWbbbwyMv8ArK2PDO5dPjXa22NflrJ1qVbqzt41+Vl3bavaLcTIy7fu7dq0S96PvGsfdkR+Km8/SbWb5trSbV/75qHwzE32qaOVtqtH81bk1rC1utvLtW33blX+7WPa2DWGsSRs2+GRvlb+8tc0Jx5OUqcPe5jNvvLW6kjRlaNflXbWtY3v9nafNsX5pI9tU7Ow8qabau7d/wCO06aKT+y/MZtke77tbylGUYxMvhOCvlZrplZv4vmqh4bupP8AhJGtVXzYZpl/h+7tb71dtqWgq9m00UayzTfdX+7R4T8PrpN4txPHtm+6qr/d/wBqvn/YS+sG/MXPEzNb3ixldrN83/AatabpOzbNL91mXctTeMnW81KHb822NY2ao/7R2Mrfwr8tfQXl7MOWPMb0ejSXVjJI21WVdy/N92qevalHL4d+WT/TF/dsy/dptxr3+hsqKy7o9u6sO3v5mmWG1j3TTfu1jrmjCUpGspRiZMfiaaztZIVkb5vvf7TUNeSX+1kjknkb+FVavUvB/gvSfDkkN9qNvHqF195lkX92v/Aa7LUvEGnzzbrW1WCP+6vy/wDoNdvJKJyRlGR4K1/eNZtDPYyxfw7fJbc1aGi3+nxSeXcK9nNN5kckbLt3Lt+X/wAer2S116zi3bvlb/dqO81LR9Xt9t7YxXKt/ejVqz5ZSNI8p5rpK29x5c1vDFtj/wCWkn8P96sHWoJNZvGW1s5by43f6uD7v/Aq9Qbwp4XlhZYLVrPc27y1barbqtafa2+iN/oUMcTN/dWsowlGXMauceU81s/g3qV1dNJqMiWNvIu7arbmrrNN+H2k+H4fLSFLyT+Ke52s1dY2vfMrP97+LdUd5eWd593YsjUSnKMgjCMjNjlkt9qxfulX+Gm32l6brMlvJf263LQtuj+X5lrQaw81f9Z8v+zWfcQfZf8AVM3+zU80anxA6XKWrzRtPurj7VPYpLN5flrIy/dWpm1JU2xsu6P+6y1nrf6gkfls26H/AGlp0Orq0e2WFfM/haqjaP2Q5Innfj7wDNf2/iDVLfyPOupFm+Vfm2qqqq7f71Y/h/wRJL4ot9NguJVh+xrHcN97+62773y/8Br2RreOe1bdtZW/hVqoxwWdlrVxqCtJFNNCsf8A3zXFKhTlU5olNS5T5r+I2gr/AMJFIrW7Tt9uW1WeeNvMZd3y7f4d3+zWh4J+DHlfFC1tdWtWl0+G1+0SMzbdzN93/wAer2jWNE02/vre4ZpGkW+jvJG/2l+7WxNcW/2ySZWRZGXazf7NTSw0acuYwq+8ee/G5YbO30/yI2+zw2/k/wCs+WNV+7/7LUPgPwRDFpdveMry3X9pfN5+1v3e1f8A4muu8beHP+Eg021ji2S/6Qvyt/d/irU0Xw5Jp1n9nXb5ayNIvzVn9Vj7epM1+GMTw/xB4eW11a8sUkVpFmaFdzfKv93bXM3yN9hmZpNzfMu7b83+7XsWoeBrpdSWSDd82rbtzN823+9/6FXA+JPCU2m27NcRtEzXHzMrbvmk3MtfL4rCVIrmOqPxHneqStcafdMy7WZflVqteF7KzutJt5PsatN/eX7zfN81dhouiQ3k0du7N9okjk2yxr975f7tampeAW8K6WtvB5rbtzeZ/F/n71dDoSlh+eJalGU+U4u6sLqeGSFbhWjk+X7My7l2/wDs1YOm6bbpcSRpDJFceSyxyXMP3f8Aarb1C8t9Ikk+Vm+9uXdWJZ6pDdatDD5MsUMi7ZGaT+9Xm0pSiaxicnfeHJLLS7i+t1lvPLb/AFsUm1V/4DXUfD3w9qGo2PnIrRW7M37tl3N/3y33qwL7SdSi1JrVLqVftDN5MW793Iv92u70OwvLBVkTbZx28m390zN97+9XtYacox5zKUf5j0Lwv4IVWjXUZGtreRVaOe0j3Qybv7rfw/7tdB4o+GWnxeH7ibS7yVrqGNpP3vzK1WtF8Uagljb2txorSwxxr+/WRa6SHUrd7fa1v5SyL8yr/tV9bH95T5TzfhlzHgem+CJLrwz/AG1cXDxeZuXyvJ3eZukZfu/7q7qptp9zHbQi0t5ni+b5yvWvavFmkWNx4ZuIbWSWKOFWkWKD726ud8PeGr+fw/p7JKBH5fyBDk7P4c18zi8BKTtE7FPS59IXl/eSs3zKtVV86VdryVN5sbs25fmqjMjeZteRa+rjynmc0ix5Hy/6zc1QtYN96pPt9vYRr+881qo3niHzfurWv+EgdcPHEu3+KqLTr92oZJWumqT+zWZWbdWpnIhknZ2p0Mq+YrNuqRUVG+7uo2M/8K0BGJpSX8csflpH81Z81r5rfK1QruVvmqSOfyG+VlpfD8Jr8Q6OzmiZtu5qmj3I3zMv+7U1nf8AzNu21Mqfam3fdj/3az9vIPZRkOWXc38O2tb/AIQXSdc0VprpfKkZvlZflas1bWN49zNTvt7W+2PzG21jKvzR5So0I0zzXxJoN14Z1Dy0jaeFfmWVax9PvFZpvNbbXqy3sP25vN/ex/3fvVyPiLwRNdXVxeaaqfvm3eR92qD4TnbzUv3fyLub7tWrHSb7VtPmvILfctrtabc23bWLY63/AGJdSLeWKXMi7l8qf+Fv71dx4o+Llv4j0HT9Ps9Lg0qZV23U8Eax+d/d+7WUvaR+E1ioyORjvWSNoVX/AGlatK60a4/su1vJVXy7pW8uRW+9tqmvkz7V85WkXcrf+y1YtYpolks5ZJN33ofmXb/tVk/dK5Tn9QSTdGrNtbdtWr1vpNvFDfebNtvLdlWOP+9/erUvNBa/tVkZlWbdt2/7VYMcUjSR+a37xvl/3q1jVjL4SZRNCO1hZtvnbd38VWporOe3ZVZlkWq8NrDFC3ytLJULXCwQzbY1XdG33amUiyvN80nzfKyr8y1Np91+5Vd38VQ3G1/LkZt3mRq1Nhi8pW+X7vzU/smf2javL9fsu7b91qhvrzz9B8xFXzrdvlbdWfdSyfN8u6Pbt+Zqq6fOvl3Fru+Zvm+7WPJGPvGvtDQsdU82H5vvfeqvq0/+jwwov8XzL96qti3y/KzbqmkgbzI97Kq1peJmWPtTeSvy/dWqazs9x8u77tTXVrcSwyR28Ms825VVVX71dJpfwy8QNceZLp6xxttb5pPm/wC+VqpTj8RUYSkc21rNLN8/y7l3VXVF8yRd3+rWvVJPAF47Rr/ottIqt8zbmqO1+Gml2f8Ax+M1zN/FtkZVb/gNYxry+0bypHnen6Hfaz+7s7dtv/LSdvlVa7bw/wCDbXw5I0zyfaZm/iZfu/7tdNePHBCscW1Y4127VrPa6+0L93ata+1MuSRHdMv8NUfN+atRbVWX+Kq81r/Cq0/bxD2EjJmZW+61Rqqp8zSfLV6aw+9t+Vqo3ECr/Etaxqcxl7MkW8WL5U3fNU39o3CfcbbWWzbW3L822nLqTIta3HGBsf2lcPHulhVl/wBmoW1Tym3Lbtt/2qqw6oyr8rbv+A0TPJdfN/DWXKWXo/EccTf6ttv+zWlb69Y3/wDrW2/8Brl2i8r725qqyRbpPl+Ws/ZxNI1JROwuJ7V7f5ZGZay7qBd3yN977tYqzyfd3fKtN3szfebd/vUKHL8IOfN8RvR291B8yMv+61Ojn3fLcKzbqx11KS3+7ub/AHqbNrM0rfNtX/gNV7PmDmO+h0GHUrdmtWVdq/Mv8VcjqWgzQSN8vzVXsfFt5pbM0Tf8Cq9pfjC4vLry22s0n8W2ubkq0zpjKnKPKQ2MrJGyyxyK0f8As1cj1xot37tlaugs/Jum2yyf73y1m6pp1u8jeQ33f4q5vax5veNlScY80Rq63by7W+7/ALLVDqn9k6vD/pUe5l+6y7d27btrPawZfu/NVWaym/ij+X+9WnLTqe7Ix5ZR94y/Bvhez0SSzWW4VvJWba0v+03y/wDjtb2vaNDqljJCrK3+zu+VqxZom3Nt3VJDdSQMu1mrZUKfLyx+E5r8suY8X8XeHvsF9NazzRwKrN/DXGzS2+gwyTJIsvnSbW3N81dt8VLKSLVpJGZ52mZWaVvlVW/2V/irzO4gW/s/LaNla3k+ZdtfD1aXs6koyPXp8vxBp9xZ6tceXbxsrKqr5DKzfdbduVv4a9EjsPPjjja+ltrdpFjaJf8Al42/3v8Aaqr8J/BGn3Wof2tZ6k/2y1ZfMtmhZdqt8v8Au7W+aumsNJaK6upnaRbea8kZVi8u42tu+8yt/u/3a9ehQ5YxlE5ZS5pSOw0fRm06zjaJZYGkXzGVpGk+b/a3VaaeZWrUkuGeNVf5tv8AF92o5PL/AImr6unLljyyPP5OYy/P+8v96rUV1JDEkcbrGqDGKdceS33aqvtz/FWvuy1J5D0ZtUuHb5F/8dprfaHX591Nk1JvvLHtprapIy7f/Qao5ucb5DXH96r0ehyJHuf5aqw3UizKy/NW4us74181dq/3amUpR+EUTDki8ihb9ovl3VavtSt93yQ7aybi8jX7qrRH3gkakOos/wDdqxbxSXrbVkVa5ebUm2tt/wDHa0tPlvooY5FhVo2/5aM33aJxlEuHvGxeWX2f5WkXdWP5XmyN+8VVWtZbVb3dtkZmqr/wi7XW7azVhGpH7RrKmNt7qG1mXayzt/dre03WdNij2yrukb/a+Va53/hHI7WOTz7ht1V9Ni0uLUNt5Mywt/F/dofLKJVOMoyOqvPEOnwL5cUPnyf7NN3NeQ+Y6rEtWtNt9Dt4fMt2VoWbarbfvVDql+rfLt+X+7trz5P+U6+X3TDkTbcM3y7avWupRq3zyVm3SVah0RmhWRvl3fw1v7T3feM/ZyDWvDWi+LYZmljWC+kXatz/ABLXkN5oNxo2oXVnKyt5bfeX+Ja9YvLOSwbdXC+OLDUrqRby1j81VVd237y7a3hUlKJyOEYyCHRlt23M23au6svUNZW/jjmi2rNbr5bKv3floafULrcrWs8rMu1vlauo8L/Dm3W3W41Tc25fmgX5VX/erJf3jaX90w7fW5lt41b5tvzfNWDeXjRXiruVV3bl/wBmuik8OXVhcTQpCssO792yt95az5PCt1eXiszLBGv3t1awjGJnzcw7Tb3yo5o3ZV2/d2/xVVmlX7Oytu3NW5D4fWKZme63bl2/KtWv7EsX+9Gzf7zUWC5y80v+j2uxV2su1mp3ntLDdQr8zfd+Wu0bSbGWFY2tU8tW3babHbw2EjfZ7dIv91aXIFzm4dB1S4jhZLGVtv8AE3yrVjTfCF4l811dTRwMq/6tfmrpP7Uby23N/wB9NVVrxmbduWrjTJM/TfCUMV40l7NuX+FYG2121roOj2tureTAzKu75vmauTaVm+81R/vG3bWaq9mUd1Z6pDBMzRxr/srW5eeL7iK3XzZoo4/7qr8zV5WssjMu6Rq2LWyXy2kuJmlZvurXNVpRl7zOmE+U6y41RbpVkSRqrx7rhd3yrXNzavHa/Kq7lqO11Rd3mSzbf7q7qw9lI39rH7Rsakio3yyVDZ7Vj3TyfKtV5NXjljb+Jqxbq/kbd/dqoxlymU5xjI6yHV44tzRRxs3+1WfNeTSyM1c3Df8AlNu2/NWhZ6l5snz0ey5S41eYvXF1Ii/drJkn3NuZa2pLi3aP5mVaz7ry22su35quEiJxK62vmr8tH9l1IrNEvyUfbJIm3ba3uZ8nKQ/ZZEj+7uVakjVn+98tO/tSbd8q1DJfyf8AAqXtA5SZreSX7rVXa1mRvu1DNqUifeoj1SRv4ttOMg5eYJEZF+7UPmrF95WqSbUt/wAq/NTfN81f4armI5SRbqGVfvfN/tVXkZXb/ZprQb6b5DIv3ttVzE8pJujZmqxatDZMskUm2T/dqi1ru+7JuprWc27/AOJqebmL5TpP7Xmf5vM/hqrNrNwjbkZVaslfOT5drVI0se35m+auf2cTaM5F6PXrpGXf81bVvry3EKxyQ7Vrl1i+XcnzLU1vqTRfK0Py05wjylxnL7R0kktndf7NUZLO1eT5JKz7i6jlVWVdtV2+Xbtas4R5TaTjI5/4geANNv7Vr5m8q4j+bzPvfL/d214TqVusTSLbssqq22bcv/oNfTF8i3ml3FuyrKzRsqq1eQ+Efh9a+INWvobpmi+zt5beU3zbv7zL/EteDj8NzYiPL9ouEoxpmt4L8K/2bot4zWrK0nzK3nMu5f8AdWtzwPLJb2cci2vkeWvl7v71dNcaX5VmsMTeVtj2/u/4azdL06bS9PW33btv8X96vbp0I03GJze9KJtf2pbyqyvH+8qNnjl+bbWTMrK1TR3TJHt3fLXZKJBof2dG67lb738NR/ZpI+BWezLu/wBY1WEMbD/XL/31UlRidRJeR7vl+eq/9or/ALVU9u9mp0MX91f++q9LlPG+IuNqjU1b9mb5qjjdfu7fmpy2dxL9yNmWsuUOUJr/AM1qmsYobqRvOuFgVV/i/irJvP8ARZvLb73+9TWWa6ZVSFtzfd3VvGBLnymt5VrcXC29q27c23c3y11mm6No9nax+feRTzM3y+VJ8tcbY+FNQS8jadVWP+Jd38NddcRaesawxW7blX71c2IlH4YyOuh8PvRL0N1axTSQwXEESr97a1R3WvW8EbRrN5sn+zXH6hLHb3G5I9tZ91fyNcKybmh/iVV+aub2EZG8qvKdJdO16u5v4qz5NGZ/m/hqx/wkOj7o123cSxr+8ZV/+yqjfeKLO43LBaz+Xu+Xc1aQpy+EzlUjH3jUjt4bC1/4/GZl/h3VDcSyNG0nzMv95q5dtUmaZtu1V3blWjUNZvL1Y455maNfurt21v8AVX8UjB4k7TS9RtbySFUjZm3fM1dt9vhgjVX+9t+9Xm/hOKSBfMij2s38P3qdr2l6lPN5zXDpG33lZq8irSjKpyxPUpTlGPNI7i4sodXk+RmamzeFVtV8xv3X/stczouvf2XGqru3bdu6ptU8UTXUe1pm21yfvIy5Ym8oxlHmJLq6hs22hvu1Vm1eOVdqTbmrBupfP+6zNupsdhdN8yxttr0LfzHGaE0rStUPkeb96q6wSRL8zVetfJSFmaZd1aX5TPk5irNa/LVOSKRf4q1JmXy/vLVi18P3GortX71T7Xl+IPZmKt/9nVf4mqxHdfaG+bbUl54Xks5N1xJ/wGobPTpLpljRW/u1UqkeXmJ5ZFxtNt/L3eZ8zVRuLXyvufMtaEnh+6tZNr/K38NZ9wtxFuj+9RGr/eNfZlGRWqa1Rnb7tNjlVZFV/u/7VbFnf2cH3WVpP9latz5QUOYoxwbZvnWtRdSjWPaq7mqjcedcMzM1V/sTKu7/ANmrCUuYqMeUh1CXz5N22qMkW9vlarUyNuqrJuWStoyMpAss0X3d22poUaX71UWnarFveeVt3bauRMSxNEyt91q0tJe3aTy2Vt23dTY7iG6kWNPm3LVybRrq1j8yJWX/AGlrmqTOyMPtElxYR3X/AB7turNm0a6Rvu0R/bLL7sjLuqS38QXFr5nn/vawjzfZNJRKtxBNb/e+X/gVU1vf3i7t1WrzVFul3P8ALVNfLlbcrV0xOZmg17G6r8vy1TmuF3fKtTfZWePckbNHUP2dd21l+ZqOYoassctTfZVlVdtZ8i7W2hakt2mVtyq1EvdJsWJNNVP71VZLdt3ys1aEeqTbdrwrt/3aP7StU+9H/wB9VnzmvKUY/wDbapGgWWNmWb/x6rEnk3X3V+Wqc1r5TfK3y1UZyI5SrIrRN8jMtXLXXmtV2vD5v+1UO9t1WI4PtX8O2q5gUf5TQh8S2asu+H5W+9VpotJuN0islYt1omxfmbctZc0Elq3ytuWptGRXNKPxHXLp1vLG0kDbV/u1Xk0hkj8xK523v5PlZmb/AHa2LHXpE2/Krbf71EoSjEuMoy+Imks/u/u2VarzReV99WWtSPxWv25Wlt0+z/d2rWldPDfxqyQsqt92sPayidMYRkcurR7tu7/vqsnRdO/si41K4eNfMuJvMVlb+GugutGbzm2s25aqzaNNt3S7lolKMpcxMoSj7pC1/wDM392pF1SFV2yxq1UZtOkib7zbdtU2sG3fMzNW/uy94w5eU0pJ4bptqLtqGaz+b7tQratFtp0jSbaoLkbQfM3zVBJE27qrUk3nf3mqoWuM1qiZHYteQr91vvVD9v3Sbfm3VDD4c1CVeY/KX+81aVv4eW3ZWlm3N/srXXKpE8X3ivb6i1uzbY1b/ersPCelzeKFk82byoVX+9trnZvLtV+WFWqP/hJZoFaOJVi/3axlLm+E6acf5jprrQdN03zFRluZlXd8zVNpN7a2+nw3VzZr9o/hZvl21w83iW827flX/a2/NVG41S4uJN0k0jf7zVEVKXuykHuxkd1rHi2G43Kv+98tc/feI5J5P4UrmWupPm27moZ2f7zKtaxpcoSqmsuqbpvnZVWustZ7Gez8m1mWW4b5WZf4a85Zqmt7q6s90kG5d3y7q0dKXxGHteb3TYk8L3jXUkbfN/wGquradJpLR72b5qsWvjTWtM2yIvy/d3bd26pLOLVPFt4s1xC0/wA23a37taPauPvSH7CMvhKOm6bfas3+h27z7f7tbH/CK30skf2ixSBf4m8yvRtL0ux8ORtDZf65l+bdJu21zviK9mi+7Ju3fxVxSx0qkuWJ2xwsacfeLlndR6TCsaRr93bTbpLi9j8yWPbHXnt9qV1/z2ao49W1JpF23U/+z81YSoSl7xv7WPwnoEOgyTxs0UO1f722su4037PIrSr83+1VGx1nxREy7LiVYW/vfdrQmt9Yv45Li6aLbWHvR+I392Xwlf7ZHFIu1Vptx4oZY9q/KtXNH06GW4+dVl/2am1DRrVbhfPXbG3zbaI1I/aD2UpHIyazJcSfL/e/vVJcNNKyrXZXmg6PFY+ZBGqsy/eaudk22qr5rLL/AOzVvGvGUfdMJQlEba6G11Hu+0LKyr91a6bR/EP/AAjOkzL8zXDfMrN/C1YK68sUa+UqqtV7zW1nhVfJVv8AarmlGVQ3jyxL2oeILzVm3S7W3f7NXNHvJoNqxMv+0tcrJqLeX8sar/wKtLw/r1xZRtItus6/dVttEoe6axcZSO2hlur+PzFh81lqFtDa8ZvNjjVv7u6s/Sbqa4X7Q8jRNI33V+VamvpfmZlZmrhUuX4Tt9nGXxGLqmjRxMyrt3f71c3dWU0Em5a6yby3+Z2rJvmhbdtrvpTkefVh/KYsd/dRLtX5Vq1a6p8ree33v4aqzfL97btqjJt3V2R944veNhdRjaT5fu/7VSNF5se5VaufjnZJP9n+9XVWuo291aw26bvO/irOcuU0jGMjDuIG/wBqofK+8zNtroLq1/dyf8sttYdxA27bt3VpGqTKnyyI452gk3CuusfG+yzaNvvbdu3duri2iZflWpFiZV3MtZz5ahrCXKal54ga4b5f/Qapyair/fao1ZYo2Vl/8dqvNEvyttojyx+EpkjS/wB2po9Rm+X92m3/AHaoqv8AtUKrN/erSUvdMOU3G1y48lY1bav92q91qV0/zVVjSb+7U01wyx7mVa5zflIWvJEZd/yVNDrywN825l/u1mXErOzN/C1VmiZvurW3xGX2jSuvFDeY22NVVv71Z7X8k7fN92q81u396o1Znbaq1pGMQ5pGxa3jbf7tXpHklXd81c/G7RLVy1vZN3z/AHamRfMWG86Jtyq1EerXiN8v/oNWobyF/lO6pllt5V2r8rLWfML4gj8StLCsc8e3bVWS8humZW3LVjyrd22t81TNa2fltt+9RzKP2S7Ga237q7dtTWvl7tq/eaoWSGWTai/N/eqrcRNbybl3ba05ieU1obVXZt0m2pptXuLVVjt7hm21iwrNKv3mprWsi/3qylE05uUsXEt5LM0jySM397dW9pfihYrdY7pWlrB+3ta2+14/N/2mqGO/hVtzxtT5Yyiax/mNbUNbjlkZolVY2+78tV1vN23d8sdZd1fxyyfJ8q1VkbcrbZGquWISkdJ/aNrax7p5P++az21u1aZlX7v8LVz/APrW+fc/+9TpLfY33vlqowiYXNqS6X+98tR/P/A3FZcb7m2q33f9qrsG/ZzVyJ5j02+8UWe1Y0X5v4masmbxQsW7ZGtcezM8m3czM396pPsbS/eat/ZcpwSlzGlda3Jdf/Y1Ys/Jb5p2+WpNB8G3mr/6qFmX+9WhJ4Va13eayrt/hqOaPwhyyMe+uIZW2wRsq/7VV1gV6j1K4W1uNsX73/gVU49Zki3bFj/4FW9OnKRnKUYmlcKyx+Wq1YXw/JFZrNcbovM+7u/irBk16bzNy/6z+9Q2vX0si77iVv8AeatYwkZ80TU/sa6uJPkj+X/arS0PRLz7UsbR+fGrfMtczca9cP8Adbbu/wBqpNF8UXWnXit5zMv93+Goqe05Sqfs+Y9cj8NLFb7p49sf97+7VeG/sfD/AJm1vm/vVXtfGU2s28McVrI1u3yszNtpt9YRywt5sKr/ALW6vClzc3vHrOMYx5ombqHjDzWmkgX5f726ufm1e4v937ySprr7LEzKrL5a/erH1DWZLj93DtgjX+7/ABV6VCEfsxOKpORJM0jrtZtsdG77OvmMzf7O2s1bjd8ryM1SSRTPtWJWbc22vQ937RhHmNiz8VX1qvlpGs//AF0+bbWp/bOvXtr+4hSKOT7zbaPDPhqODy5r2TbI3/LL+7W5eXXlMsMH+rVq8ivUp83LGJ6FONQm8Iy3Fn5kl180n93b8taV9dfalZpVRm/9BrPjXev3m3f3VqORfIX/AGv9qvKfxHpxl7pDcXSsqxyyfKv3V/u1j3V5b/N/FtpuoMzM21tzVi/M3/LNt26uuETjnIuRxefJuT7tTfYGZd275aoql5B8ybtv92m3Gr3UEKyNHuZv4WrpMCxJa/M0Y+Zq6Tw/YXlnb7mkXb95Y9tcnpviOGW+Vp12r/dWvQNN1SG9X9192uevKUYnTQhzDV1n7Kq+fH937u1ahvvFdrLHt8lt1WryKP7u1WZf4q5u+t1eb+GvPj7x6MpSiNutXWVvkqFlaVd26qtxAy/daiG9a3j+au2MThl7xHNA38S1VaJV+Wppr/zd3zVHHFvk3L96teflMJRK8itu+X5ams5fssyyL823+GtC3svN+9Vz+xlX5mqJz5iowI21tZYdqx/M33t1Q27zS3C/KqrUN1Z+Q25Gqr9qkRvn3f8AAaz5jQ6yPS7X7zyKq1C2jR3X3PmX/Zrj5r+RpP4ttXNP8S3Fgsip/EtSoVC48ppX1nHZNt+Zqx5tzfdWrlr9q1TdIzf71XpNEZ1/+xqoy5fdkDp8xzLP+8VauWe3d97bVi60tYGZvmaqi/uP+WbVrzRkZcsjVZdkfytWfcSsqsrbadNq0arHtX5lrPmumn3fw0FDW+dqJIm/vU61RvM+ZVrQWJX/AIWVq05uUzjHmMWRGdabHFv+X5q2mtV3U37Hso9oHszLW32/eqGS68qbataVxb+av3qz2sv/ANqrjUMpR5SSOVUX5mpsl1sXajf8CqtNayfxUxf3Xy1URmhDeMjfeq5G7Sr96sXz1dtzfw1oWeox7dpXbQyo+8WG/dSfK3zUR38e7bL92m3EsbLuVar7Vb7y7mrLmNi9NrMaLtiVf96nSa3Dt+6u6s2S3qrJFI0m37q0gLVxf7933aqtOr7sLVNovmb5vm/2qI4trNhtzVYFxdrKqsrbqmVdn3vu1Xjl8r73zLUzPu/u0+YBrRQs2779NuLfe3y0fdZvu1DIzJt/irSMjHl/lI44mSTdU0epuMqFPy+tRs37v5m+aq6yx4qubmCx0jaotrGyrGu5l+Vm/hqqs7bflk+Zm/vVnxs0+3+H/are0Hw59vm8y6mZbdfm+WvRlyx+I8iPNI6DSfEscDW6vfLbMq7d26rWrS/2vb7YL5p1Vt3y/wAVZd94c0m1ja6fbFH/AHpGrn5teht/lsl/d/7tcvLzS5om8pe6NvovsDNv+9u+X5qz22u25ajmvGupmkdvmojnj3f+y12RlynNKPMS0iszNt3Lu/u1Nb2sd/dLCjbd33maugsbLQfD7bryZby4X/vlamVXlKjQ5jNj0nZZyXDqzMv3Yl/irovD+l2r2LTXFv5Ezfd8qtrTdW0e8s/MZm2yfdiWOnSSw3Ebfu/Kj/hryp4mUjujQjEow3VvpLNsZmb/AGmqnqXiBrhWZfut/FUmpQRvZ+Xbw/M3/LVq4+4sI7Xb9ovP+A/3aKUI1PekVNy5eUh1DUd0m1arrLvpt0i/8sF3L/eqxpenNft80jRLu2/dr0IyjGJx2lzEbXCpub+7XZeB5bW9uP37eVMvzLVFvCENurK0itG3/fVXtN8PR2S7hMvmf73zVzVasZR906YQlzHQaokdu25ZGZqptdMkKssi/wC1/erPkeSXcqSM237zVTuJdse7cyqv97+KuHlOzm5Taj15bVt0siqrf99VXvNbt59rLMzL/DXOs7XVwqory/7Vbi+EmS3j+8zbvM/3alxjH4gjM0NLtV1SHczbd38NSXlmumruX5v96o7PzLD5dzVXvpZGb96zbawcve9015fdCG6VpF3L+7qvrkU0tr+6jVWb5artcNAvyr8v8NUbjW5ty7922tYmUox5TPjsJrW4Vn+9XVWOvSWDLthVdy/drnV1Rr2T5fl21IzXG3dtVq0q81Qml+7kd5HfyajCu1VX/drL1CwuFk3blrk7fxBeabJHvj+Xd95f7tdRN4ta6jjZLGTa3y7q4XDlO7n5iG63JD833v8AZrN8iSX5V3VuW8S38251/wCA1aurBbf7u5lqoz5Q5DnYdJkb5mVqmaDyvutVqadtv8W2qMjt/eojIiUSO4laL+L5adZ62ybmeRdq/wB6o5Nu35vmrJuoli3Nu3LWseUz5uU3pNehbavy/M1NaWN1b5fl+9XKrqSxXC7l+WtKHWYbiT528qP+7VSjGPwiLlxF56/JVf7Kys3y/dqZdUtfMZVar1usbwt8u5v4WqeeRPLzFfSdRuILqO3/AHe3/arvLfUo1s2VmXzP4f8AarhW0ZfM8778lFxLJFt3SfdrKajI6oS5Tekn+2N91ar3lrCq7XZV/wCBVy82vSRN96q8mozXHzM1TGBUpRkXL5YU+VZFqjJ/q6uQ2qtD5jtVdrLfJ8rba6onNKJR3tF/y0rYtZ5vsq7mbbTrXQVlj+Zm/wBqpJLCZY1Xd+7WlKQcpG10v8LNuWnR3TeZudvlrPmgaJm+b5qqx3HlTNukamHMdMyL5at/eqrcQfL8tVY79kX5fmrWjf8A0dZGX71ZfCL4jJmg/vNVVrVfMZq1mg81mb7q1Yh0773y7lrTn5S/ZnOyWX7uqckTRfMv8NdNeWvlf3fm/hrPay3LtZWo5yfZ8pkreybdv3qmj1GRWVW2r/tVNNpbfMu1ttZM1q1u23btX+Gr5uYOU1pryPzPvfeprXGzcu1m21iyP5W1nq5/aLeWrKq/NViLiqt1H88bbqX7L5Xy1Ut9SVJNzKzf7NWo5ZriRtqqq0ATKiou7/x2qszNu3Ku2tK1tWdv4WqaTSWlb7tR7UfKY/3vu/M1QzLsb/ZrYbSZIvm27qjXTppZNrx7VrSNQOUx5Gkb/dpDHn/9mtWTTti7vutWfPbyK/D7RV8wcpoLKq2/yxr/AMBWqM15N8q7m21YW6basdZ91K0Unzfe/u13nkEM3zNuZmb+781O+1Msflqvy1DvkdtqQ7q1tN0G6uriHdDuj/u1rzRjEjl5iG1S1tfml82e4/hiVvlqq0reZ5nl7V3f3fu12EPhCPTbpppWVv7qr/DUmoWcl5HtWFV/3awliOUv2Uiv4Xv9Nf5r1UimX7rfwtVxZdN1TdskiX5vmrn5PCFxcfM0m1ao3XhxtLjVjN/F/DWUoxlL4jSLPQtavLPw5Yq0t5F5m35Y1+9XCyeKNQuptysy27N/drW83T4rPzri33Rqu5pW+Zq52ZptWmb7LC0Vv91azpRiXOUje1TxvDLp6wwb2uPus22sGGK4vbyPfG25v4qh0S18/Vo49vmLu+7tr1y3s42tV3Wu3atE6saPuxKhGVQ851CK4s2WP5VVq1NBlk8xVlXzfl+atDXry1STau2ud/t6403VI2s4VljX7y7fvVPtfaRDl5ZHYXVxNBGuy3Vt3/jtU5pY5fuw/vP4qp3nje+1TcvkwWK7vu/xVRj8R3FlMsjxtL/s1zcsuU6XKJoXFndRQqqKyx/3ap/Zb5v4m8v+61SXHjSa9bbFbxr/AL1QyeKLi3t/J8tPMk+XdtqocxMlGQLqMmnfLuVWb+JlrQtfFUkX7nzt38P96sdfCVxer517ebWb+9Ulj4cWwm+WTcv96tZRj9oKblE7bTdWWKP7RuTzNv3WqS41H+1F2y7f96uXa1mZtqRtt/vVeb91GqtuWuGUP5Tr5ht59ntV/wBZurPksIbxVZJvmqHVE+2rtVvKVar2u61j2pI1aR/mMviJP7JuLLd++Xy2/wBmtCHUYbXartVGPWVih+b5v9pqq/bY71vm+Vd392rfNInl5fhNq4itb9VZZKLWW4sGZUbzY/8A0Gqf2+G3Xan3l/u1chlmv1Xytu3+9XPI1jynWeH7pUXzJVXc1a1xPHL97btrD0947WNVlZVpt1ebmbyvmrz5c3MehGXLENQs42VtrLtrBm2xNt/hqabUZF/2v4az2n2x7nreBzTCaVV+ZW+Ws+4lVo2/u1JJLub7vy/3aqyRearbflWt4yMJRIfIX7y/7tV2g3K26pNio33mZqka4jT5VVmateblJ5Stp9myyfPXT29/9nXazLtX+9XOrO27+5Uk0vm/dapl7xUfdNxr9rrcytt/3azbq3+bc8jN/wACqnHLIi/6yrUas67W27qixrzcxTmRf4V3U6FG+6tTMuyTa3ytTW+T+La1axMrE29vuu3yrTPPXczLJ8q1Bvb7p+Zqi+yqq7W3bW/u0CO10GKGWNZPMrU1C1VI22ybq8/t7+SyZdjbY1+9XTWt5JPbxybvN8z+Ff4a5pRkdFPlKOqRbVbbt/2mrHkt1Sukvoty/Iu6sW4tWXc22tYe6ZShzFGT7u1WqZdUuIIVhWPdTo4m20NFvVdzKrVtzE8vKRtrMyxsrL8396tbT9eXyV3szSf3a52+i3fekrNaWSJl2tU8vMVGR6Atx9s+ZNzL/u1HIjKzfw1g6TrdwzeWrLEv92ukhiaWPd5y7vvbWrOUZRNYmfI8isyt93+Jqz7pWlk/vr/DWlqUqqu7bu2/3azre6Vl87+GiPMEomZcab5q7tu5v7tZ80UkEbKv8VdA9/H/AHv++lpVtVlk+78rVpzSMuUwVgm/h+9Vmxn+zzbZWrol0TbH/CtQtYfN/qVb/aq/ahySHf8ACR28VrtSPbJtqjN4jkdt3zbqddWUf3dy1lzRLtZlqImpsW/i/wAqNldfm/3ajk8RNcNt3bVauXuHZZF/vfe21DJetuZm3K3+7XT7MwlI7BdWb5V3Ky1MDuGSc1w8M8m5tu5v4l+atG31qRo+Jqv2ZBvWP3s9/Ws9lE2oTFxuPvRRXeeSa2l2kKzNiNR81aM13NBMojkZB6CiisKhpD4htxdzLJgSMBXR2p/4lv8AwKiiuKR2MpzSN8ozxXIav++nk3/NtZsZooqofEc5zc0rsy5Y/epou5oFxHIyDb2ooruiZyL+jSvBPmNih29q9VsLuaXRY98jN9aKK8zEbnVhzGmtIfOb92v3qoSRJFI2xQvzdqKKul8IpmBraiNsqMHdVuNj9lXn+7RRWhJqeRH5cfyCqPimNY7GEqMHdRRUFnHyX9x9oiPnPnd1zXovhyRp5I2kJc7epoopVTpidNMxjX5TisW8kYs2TmiisImhnTQoYWyoqBY1WF8D+Giij7RkU5o18lTjmqTMdrc0UVqTEijlf5fmNdB4bkZWkwcUUVlL4TWn8RpvPJK0m9y31piTyRj5XIoorhZ2lq65i5rJk6L/AL1FFVH4TGRFN/rKo3EjBepoorQyIlp0catIciiitY/CQP8A4mpl1/7NRRQWMX7y/wC7Vmz/AOPiiipZcSeT+OseaRjI3P8ADRRQiJBH/rkqxP8Aw0UVqQQTfdanaPPIJIxvOPSiiokXE6Hz5N0Y3nHpVmRQY1yKKKyOgr3SgBcD+Jayrr/2aiigiRWk+XzMcfLWNcMdynvRRWtIyKomdmbLE0W19cRzrtmdfoaKK6zWJrxXs8lwwaViPer4+5/wKiiuf7QSH30SeYvyiremdVooq5Abzf6lqy7j/XNRRXOjeXwmTffLNxWRLIzQR5JPzUUV1IwkQzRruY45rOvPvR/7tFFb0zmkZ+9vJ6n71X4v9WtFFaCP/9k="/>
  <p:tag name="MMPROD_2PHOTO" val=""/>
  <p:tag name="MMPROD_2LOGO" val=""/>
  <p:tag name="MMPROD_10360PHOTO" val=""/>
  <p:tag name="MMPROD_10360LOGO" val=""/>
  <p:tag name="MMPROD_UIDATA" val="&lt;database version=&quot;7.0&quot;&gt;&lt;object type=&quot;1&quot; unique_id=&quot;10001&quot;&gt;&lt;property id=&quot;20141&quot; value=&quot;Ham So L7.Bao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1&quot;/&gt;&lt;property id=&quot;20181&quot; value=&quot;1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D:\hinhnen\&quot;/&gt;&lt;property id=&quot;20224&quot; value=&quot;C:\Documents and Settings\Admin\My Documents\My Adobe Presentations\Ham So L7.Bao&quot;/&gt;&lt;property id=&quot;20250&quot; value=&quot;0&quot;/&gt;&lt;property id=&quot;20251&quot; value=&quot;0&quot;/&gt;&lt;property id=&quot;20259&quot; value=&quot;0&quot;/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2&quot; value=&quot;0&quot;/&gt;&lt;property id=&quot;20303&quot; value=&quot;Lê Thái Bảo&quot;/&gt;&lt;property id=&quot;20307&quot; value=&quot;257&quot;/&gt;&lt;property id=&quot;20309&quot; value=&quot;10114&quot;/&gt;&lt;property id=&quot;20312&quot; value=&quot;0&quot;/&gt;&lt;/object&gt;&lt;object type=&quot;3&quot; unique_id=&quot;10005&quot;&gt;&lt;property id=&quot;20148&quot; value=&quot;5&quot;/&gt;&lt;property id=&quot;20300&quot; value=&quot;Slide 2 - &amp;quot;KIEÅM TRA BAØI CUÕ&amp;quot;&quot;/&gt;&lt;property id=&quot;20302&quot; value=&quot;0&quot;/&gt;&lt;property id=&quot;20303&quot; value=&quot;Lê Thái Bảo&quot;/&gt;&lt;property id=&quot;20307&quot; value=&quot;258&quot;/&gt;&lt;property id=&quot;20309&quot; value=&quot;10114&quot;/&gt;&lt;property id=&quot;20312&quot; value=&quot;0&quot;/&gt;&lt;/object&gt;&lt;object type=&quot;3&quot; unique_id=&quot;10006&quot;&gt;&lt;property id=&quot;20148&quot; value=&quot;5&quot;/&gt;&lt;property id=&quot;20300&quot; value=&quot;Slide 3&quot;/&gt;&lt;property id=&quot;20302&quot; value=&quot;0&quot;/&gt;&lt;property id=&quot;20303&quot; value=&quot;Lê Thái Bảo&quot;/&gt;&lt;property id=&quot;20307&quot; value=&quot;259&quot;/&gt;&lt;property id=&quot;20309&quot; value=&quot;10114&quot;/&gt;&lt;property id=&quot;20312&quot; value=&quot;0&quot;/&gt;&lt;/object&gt;&lt;object type=&quot;3&quot; unique_id=&quot;10007&quot;&gt;&lt;property id=&quot;20148&quot; value=&quot;5&quot;/&gt;&lt;property id=&quot;20300&quot; value=&quot;Slide 4&quot;/&gt;&lt;property id=&quot;20302&quot; value=&quot;0&quot;/&gt;&lt;property id=&quot;20303&quot; value=&quot;Lê Thái Bảo&quot;/&gt;&lt;property id=&quot;20307&quot; value=&quot;260&quot;/&gt;&lt;property id=&quot;20309&quot; value=&quot;10114&quot;/&gt;&lt;property id=&quot;20312&quot; value=&quot;0&quot;/&gt;&lt;/object&gt;&lt;object type=&quot;3&quot; unique_id=&quot;10008&quot;&gt;&lt;property id=&quot;20148&quot; value=&quot;5&quot;/&gt;&lt;property id=&quot;20300&quot; value=&quot;Slide 5&quot;/&gt;&lt;property id=&quot;20302&quot; value=&quot;0&quot;/&gt;&lt;property id=&quot;20303&quot; value=&quot;Lê Thái Bảo&quot;/&gt;&lt;property id=&quot;20307&quot; value=&quot;262&quot;/&gt;&lt;property id=&quot;20309&quot; value=&quot;10114&quot;/&gt;&lt;property id=&quot;20312&quot; value=&quot;0&quot;/&gt;&lt;/object&gt;&lt;object type=&quot;3&quot; unique_id=&quot;10009&quot;&gt;&lt;property id=&quot;20148&quot; value=&quot;5&quot;/&gt;&lt;property id=&quot;20300&quot; value=&quot;Slide 6&quot;/&gt;&lt;property id=&quot;20302&quot; value=&quot;0&quot;/&gt;&lt;property id=&quot;20303&quot; value=&quot;Lê Thái Bảo&quot;/&gt;&lt;property id=&quot;20307&quot; value=&quot;263&quot;/&gt;&lt;property id=&quot;20309&quot; value=&quot;10114&quot;/&gt;&lt;property id=&quot;20312&quot; value=&quot;0&quot;/&gt;&lt;/object&gt;&lt;object type=&quot;3&quot; unique_id=&quot;10010&quot;&gt;&lt;property id=&quot;20148&quot; value=&quot;5&quot;/&gt;&lt;property id=&quot;20300&quot; value=&quot;Slide 7&quot;/&gt;&lt;property id=&quot;20302&quot; value=&quot;0&quot;/&gt;&lt;property id=&quot;20303&quot; value=&quot;Lê Thái Bảo&quot;/&gt;&lt;property id=&quot;20307&quot; value=&quot;264&quot;/&gt;&lt;property id=&quot;20309&quot; value=&quot;10114&quot;/&gt;&lt;property id=&quot;20312&quot; value=&quot;0&quot;/&gt;&lt;/object&gt;&lt;object type=&quot;3&quot; unique_id=&quot;10011&quot;&gt;&lt;property id=&quot;20148&quot; value=&quot;5&quot;/&gt;&lt;property id=&quot;20300&quot; value=&quot;Slide 8&quot;/&gt;&lt;property id=&quot;20302&quot; value=&quot;0&quot;/&gt;&lt;property id=&quot;20303&quot; value=&quot;Lê Thái Bảo&quot;/&gt;&lt;property id=&quot;20307&quot; value=&quot;267&quot;/&gt;&lt;property id=&quot;20309&quot; value=&quot;10114&quot;/&gt;&lt;property id=&quot;20312&quot; value=&quot;0&quot;/&gt;&lt;/object&gt;&lt;object type=&quot;3&quot; unique_id=&quot;10012&quot;&gt;&lt;property id=&quot;20148&quot; value=&quot;5&quot;/&gt;&lt;property id=&quot;20300&quot; value=&quot;Slide 9&quot;/&gt;&lt;property id=&quot;20302&quot; value=&quot;0&quot;/&gt;&lt;property id=&quot;20303&quot; value=&quot;Lê Thái Bảo&quot;/&gt;&lt;property id=&quot;20307&quot; value=&quot;270&quot;/&gt;&lt;property id=&quot;20309&quot; value=&quot;10114&quot;/&gt;&lt;property id=&quot;20312&quot; value=&quot;0&quot;/&gt;&lt;/object&gt;&lt;object type=&quot;3&quot; unique_id=&quot;10013&quot;&gt;&lt;property id=&quot;20148&quot; value=&quot;5&quot;/&gt;&lt;property id=&quot;20300&quot; value=&quot;Slide 10&quot;/&gt;&lt;property id=&quot;20302&quot; value=&quot;0&quot;/&gt;&lt;property id=&quot;20303&quot; value=&quot;Lê Thái Bảo&quot;/&gt;&lt;property id=&quot;20307&quot; value=&quot;265&quot;/&gt;&lt;property id=&quot;20309&quot; value=&quot;10114&quot;/&gt;&lt;property id=&quot;20312&quot; value=&quot;0&quot;/&gt;&lt;/object&gt;&lt;object type=&quot;3&quot; unique_id=&quot;10014&quot;&gt;&lt;property id=&quot;20148&quot; value=&quot;5&quot;/&gt;&lt;property id=&quot;20300&quot; value=&quot;Slide 11&quot;/&gt;&lt;property id=&quot;20302&quot; value=&quot;0&quot;/&gt;&lt;property id=&quot;20303&quot; value=&quot;Lê Thái Bảo&quot;/&gt;&lt;property id=&quot;20307&quot; value=&quot;266&quot;/&gt;&lt;property id=&quot;20309&quot; value=&quot;10114&quot;/&gt;&lt;property id=&quot;20312&quot; value=&quot;0&quot;/&gt;&lt;/object&gt;&lt;object type=&quot;3&quot; unique_id=&quot;10015&quot;&gt;&lt;property id=&quot;20148&quot; value=&quot;5&quot;/&gt;&lt;property id=&quot;20300&quot; value=&quot;Slide 12&quot;/&gt;&lt;property id=&quot;20302&quot; value=&quot;0&quot;/&gt;&lt;property id=&quot;20303&quot; value=&quot;Lê Thái Bảo&quot;/&gt;&lt;property id=&quot;20307&quot; value=&quot;271&quot;/&gt;&lt;property id=&quot;20309&quot; value=&quot;10114&quot;/&gt;&lt;property id=&quot;20312&quot; value=&quot;0&quot;/&gt;&lt;/object&gt;&lt;object type=&quot;3&quot; unique_id=&quot;10016&quot;&gt;&lt;property id=&quot;20148&quot; value=&quot;5&quot;/&gt;&lt;property id=&quot;20300&quot; value=&quot;Slide 13&quot;/&gt;&lt;property id=&quot;20302&quot; value=&quot;0&quot;/&gt;&lt;property id=&quot;20303&quot; value=&quot;Lê Thái Bảo&quot;/&gt;&lt;property id=&quot;20307&quot; value=&quot;272&quot;/&gt;&lt;property id=&quot;20309&quot; value=&quot;10114&quot;/&gt;&lt;property id=&quot;20312&quot; value=&quot;0&quot;/&gt;&lt;/object&gt;&lt;object type=&quot;3&quot; unique_id=&quot;10017&quot;&gt;&lt;property id=&quot;20148&quot; value=&quot;5&quot;/&gt;&lt;property id=&quot;20300&quot; value=&quot;Slide 14&quot;/&gt;&lt;property id=&quot;20302&quot; value=&quot;0&quot;/&gt;&lt;property id=&quot;20303&quot; value=&quot;Lê Thái Bảo&quot;/&gt;&lt;property id=&quot;20307&quot; value=&quot;273&quot;/&gt;&lt;property id=&quot;20309&quot; value=&quot;10114&quot;/&gt;&lt;property id=&quot;20312&quot; value=&quot;0&quot;/&gt;&lt;/object&gt;&lt;object type=&quot;3&quot; unique_id=&quot;10018&quot;&gt;&lt;property id=&quot;20148&quot; value=&quot;5&quot;/&gt;&lt;property id=&quot;20300&quot; value=&quot;Slide 15&quot;/&gt;&lt;property id=&quot;20302&quot; value=&quot;0&quot;/&gt;&lt;property id=&quot;20303&quot; value=&quot;Lê Thái Bảo&quot;/&gt;&lt;property id=&quot;20307&quot; value=&quot;274&quot;/&gt;&lt;property id=&quot;20309&quot; value=&quot;10114&quot;/&gt;&lt;property id=&quot;20312&quot; value=&quot;0&quot;/&gt;&lt;/object&gt;&lt;object type=&quot;3&quot; unique_id=&quot;10019&quot;&gt;&lt;property id=&quot;20148&quot; value=&quot;5&quot;/&gt;&lt;property id=&quot;20300&quot; value=&quot;Slide 16&quot;/&gt;&lt;property id=&quot;20302&quot; value=&quot;0&quot;/&gt;&lt;property id=&quot;20303&quot; value=&quot;Lê Thái Bảo&quot;/&gt;&lt;property id=&quot;20307&quot; value=&quot;275&quot;/&gt;&lt;property id=&quot;20309&quot; value=&quot;10114&quot;/&gt;&lt;property id=&quot;20312&quot; value=&quot;0&quot;/&gt;&lt;/object&gt;&lt;object type=&quot;3&quot; unique_id=&quot;10020&quot;&gt;&lt;property id=&quot;20148&quot; value=&quot;5&quot;/&gt;&lt;property id=&quot;20300&quot; value=&quot;Slide 17&quot;/&gt;&lt;property id=&quot;20302&quot; value=&quot;0&quot;/&gt;&lt;property id=&quot;20303&quot; value=&quot;Lê Thái Bảo&quot;/&gt;&lt;property id=&quot;20307&quot; value=&quot;276&quot;/&gt;&lt;property id=&quot;20309&quot; value=&quot;10114&quot;/&gt;&lt;property id=&quot;20312&quot; value=&quot;0&quot;/&gt;&lt;/object&gt;&lt;object type=&quot;3&quot; unique_id=&quot;10021&quot;&gt;&lt;property id=&quot;20148&quot; value=&quot;5&quot;/&gt;&lt;property id=&quot;20300&quot; value=&quot;Slide 18&quot;/&gt;&lt;property id=&quot;20302&quot; value=&quot;0&quot;/&gt;&lt;property id=&quot;20303&quot; value=&quot;Lê Thái Bảo&quot;/&gt;&lt;property id=&quot;20307&quot; value=&quot;269&quot;/&gt;&lt;property id=&quot;20309&quot; value=&quot;10114&quot;/&gt;&lt;property id=&quot;20312&quot; value=&quot;0&quot;/&gt;&lt;/object&gt;&lt;object type=&quot;3&quot; unique_id=&quot;10022&quot;&gt;&lt;property id=&quot;20148&quot; value=&quot;5&quot;/&gt;&lt;property id=&quot;20300&quot; value=&quot;Slide 19&quot;/&gt;&lt;property id=&quot;20302&quot; value=&quot;0&quot;/&gt;&lt;property id=&quot;20303&quot; value=&quot;Lê Thái Bảo&quot;/&gt;&lt;property id=&quot;20307&quot; value=&quot;277&quot;/&gt;&lt;property id=&quot;20309&quot; value=&quot;10114&quot;/&gt;&lt;property id=&quot;20312&quot; value=&quot;0&quot;/&gt;&lt;/object&gt;&lt;/object&gt;&lt;object type=&quot;10&quot; unique_id=&quot;10086&quot;&gt;&lt;object type=&quot;11&quot; unique_id=&quot;10087&quot;&gt;&lt;property id=&quot;20180&quot; value=&quot;1&quot;/&gt;&lt;property id=&quot;20181&quot; value=&quot;1&quot;/&gt;&lt;property id=&quot;20182&quot; value=&quot;0&quot;/&gt;&lt;property id=&quot;20183&quot; value=&quot;1&quot;/&gt;&lt;/object&gt;&lt;object type=&quot;12&quot; unique_id=&quot;10194&quot;&gt;&lt;/object&gt;&lt;/object&gt;&lt;object type=&quot;4&quot; unique_id=&quot;10088&quot;&gt;&lt;object type=&quot;5&quot; unique_id=&quot;10114&quot;&gt;&lt;property id=&quot;20000&quot; value=&quot;0&quot;/&gt;&lt;property id=&quot;20149&quot; value=&quot;Lê Thái Bảo&quot;/&gt;&lt;property id=&quot;20150&quot; value=&quot;Giáo viên&quot;/&gt;&lt;property id=&quot;20151&quot; value=&quot;IMG_2435.jpg&quot;/&gt;&lt;property id=&quot;20153&quot; value=&quot;thaibao80hb@gmail.com&quot;/&gt;&lt;property id=&quot;20159&quot; value=&quot;IMG_2424.jpg&quot;/&gt;&lt;/object&gt;&lt;object type=&quot;5&quot; unique_id=&quot;10115&quot;&gt;&lt;property id=&quot;20000&quot; value=&quot;0&quot;/&gt;&lt;property id=&quot;20149&quot; value=&quot;Lê Thái Bảo1&quot;/&gt;&lt;property id=&quot;20150&quot; value=&quot;Giáo viên&quot;/&gt;&lt;property id=&quot;20151&quot; value=&quot;anh3.jpg&quot;/&gt;&lt;property id=&quot;20153&quot; value=&quot;thaibao80hb@gmail.com&quot;/&gt;&lt;property id=&quot;20159&quot; value=&quot;anh9.jpg&quot;/&gt;&lt;/object&gt;&lt;object type=&quot;5&quot; unique_id=&quot;10360&quot;&gt;&lt;property id=&quot;20149&quot; value=&quot;Lê Thái B?o1&quot;/&gt;&lt;property id=&quot;20150&quot; value=&quot;Giáo viên&quot;/&gt;&lt;property id=&quot;20151&quot; value=&quot;anh3.jpg&quot;/&gt;&lt;property id=&quot;20153&quot; value=&quot;thaibao80hb@gmail.com&quot;/&gt;&lt;property id=&quot;20159&quot; value=&quot;anh9.jpg&quot;/&gt;&lt;/object&gt;&lt;/object&gt;&lt;/object&gt;&lt;/database&gt;"/>
  <p:tag name="MMPROD_THEME_BG_IMAGE" val="/9j/4AAQSkZJRgABAgAAZABkAAD/7AARRHVja3kAAQAEAAAAPAAA/+4ADkFkb2JlAGTAAAAAAf/bAIQABgQEBAUEBgUFBgkGBQYJCwgGBggLDAoKCwoKDBAMDAwMDAwQDA4PEA8ODBMTFBQTExwbGxscHx8fHx8fHx8fHwEHBwcNDA0YEBAYGhURFRofHx8fHx8fHx8fHx8fHx8fHx8fHx8fHx8fHx8fHx8fHx8fHx8fHx8fHx8fHx8fHx8f/8AAEQgBTgH0AwERAAIRAQMRAf/EAKgAAAAHAQEBAAAAAAAAAAAAAAABAwQFBgcCCAkBAQEBAQEBAQAAAAAAAAAAAAABAgMEBQYQAAIBAwIEBAMFBAcEBwkBAQECAxEEBQASITETBkFRIgdhMhRxgZEjFaGxQlJicoIzJBYIwdGSovDhssJDJRfx0lNjc4OTNGRUNREBAQACAgICAQQCAgIDAAAAAAERAiEDMRJBBFFhIjITcQWBMyMUkdFC/9oADAMBAAIRAxEAPwC6p7l9uC4ha/F7hDxMTZK1kSJZG5OGYMgYeFW1MpysmEaF7q6yVheQT2ckaUkqZd9E3NRlO71Gh4cPhqrlULvFwZ2+yOVhkktZZblIWhsmWKVVt1G4pvoW60jkMtRu2jWcLFY7/F9iRFJj8lBlLGznia9s40e2vEUNRbarOzS12lSnMalSNCw/ekeUxL5jHSGaAIGZrzpqihSVYtRk9SbuIYD9utZFZuO7s5cWeQxcdvNDeZaWKysDID0p4pSAzHcu5GfezcSDtPjTUMJ7Fdj3F7atFNdyXeFQulpbx7IIdopvkrteRtzbuJbVwqpe6vbdtbZjDLYQZK2tMfFLPNdW0kc08bAflSxK53kJtbevDhXy1naId4XOpPmLIXl1b3k8DUQgLD9QSAFSWEU6c5bkpJHNvhqy8q57vtu7Ew173Ct9cfVQzPttlkBs0h62x7e4i4q67G9b8/hTUsRTsf3Kb7N4tFsru6bElLqG3jq7wW8SepyGpVhKQGrzVaeOkqyJf3xz1tkcT273DYJ1ZLC56a3DbSjN0wxV4q71NU5MBw1N0nlF+wKXkfuJcWCMtlPdWtxHcb4+oaLRyu3cnHhzrqaeWvhueHxuYyHcufkv7ua3ezS1sI5LbpJ1ECG4LgbWK1MopxB8+WujPwzb3ENta+43a+Et2mhFpcvk7kyyGcmXg29BIxqz7OA8TrN8xdSEV19H76YZhdmS1uo7OR1Db42lureVJGIUbS/UUH4eGnyRonu72nhO6u3Hxt0YRcyt/gbtyC8M4FQyj5uIWjDxHxprVmUy8eX2KzXaPcmypt760f8AKnjYSRNTgXjfk6mvHXG5i4br7b+4MObtGsr2jXKIFuoWFFfcSvp8wddNblkx7/7eymMysGXsLdruwEUsEUG9ioWvUEVRuPylwAeHDU2jUVT3RyH6x2vjMwMZFaLcFY1uogY9w6e7pOh4ErQEMtKg6ztyMux0Yku0UglSwrt+anwr46w1G09vd02lhayC4n6VxdxiWOxtQ0cYVo1SBJGUneY0jB2GlakGtddMs1aO28pb4LHyQ41ZGTKyrI2UNqyzWqzD5HQj07yrNHT0jx8AdQMO3sZg4u4e48vHI9ymLjh+lklbezvMrSPMpbzqvHz411NZMl8PPmbuFnvriWpHVleRtwFSWb4fDXPKtD9n7uazs+4Uit3eXI2DwRzgr002VZwQ3NjUU1dEqhunS/KdTG/zOGNSCaceFefPWaNIuO7JMt2/jex8bIQixW/WyPqARQpaYFVG47d1BStdbzngxy2Htft+4s7S0MJjsbGBIY7cTLthKx8RIePzu3HaPtNW466SFSgmxo+thfOR5C/KlNnUWFOqhP5TEH5VanAcQBx58XCZUd+5O47zK2MNyUxV3Y2BtRJGY5BCJLhQksm1qHqG2+UffwOs20w5uMpf3r2KZW/nulVut1SilobmMlB0+inBhwO4efjqLI6xTQZywt5Da21pmLJ2inWRBBJMV4qqAM5l5fxeerBF2s2QuHyS5SKfZeXTdeVzGiB9kauHdtjR7wGXcOFDoJrEdxZuw7Qs2bHQ3QNuIwTKTUIhP5wox9SrTcrc+dBpm4TBDAd4dtT9PKfo88GVld4L4W0JaFCDw2szBHAkHFvjqSrytdjP2vc2K5abGyTPbQm7uLgqizmRWqUeNW9bADlxFNalE5293DhrhxBa28mMlcB47e4gFsZQVDArXg/pYH79WVLlI5nIQJcQwOzWt9A6yW7yKyRGQgjp7yNp6iMRtHgdWhSyz1ne2VjBbRydK3vIPqXcALD0GoySHgA6soqP9mgR7tgjymOx52EXTXkU4AYK8UMzFZWLfw1jNDTw1KKOMd3Fc2YylxaWkkFsI0nDRESi1BPUbqdQ+uIrUjlSp58NZuVwund2Kxlvj1yWRsxexWiLIkFpV0aRWolADvfmfh58tasGX5a3iaaK9eyjvLSe5WL6G2O+OSSRTIkHRLqU6JkYmRQCPDnrId2NkLfK2+Su7e4m6CpHaTSyMyLJ0xKFWLcJGJWQKw2/w1ZueqjXrW7tp4rS5RNiOpjX0bA+4+sUFaEGgHwJ1Qwubu6XuNorV/8AD/RutzPUNJCrPGoIU8NzlCBu0C0txi4rc2sciq8UqmNZaKwUqTyPPj8346CIM0mQyceQgJjggJFqoptRJF2iWTyaXko8F4+eopcy2FlOtpZxGbI79scTekLISwEkspqVFKgDm3x1UQGHvLiDPXVll43jyM5Y425ROksrBQsuwcAxULyJ5UpqfK2Iu8wn6rlrq2tQbSWFVb81iJBPMSCF6dFO5E5fEnz1LFybSYC77ftori8uI2S4nW12JUFRM4j3q4bmrkc+H7NJMJVj9vMfcPYZC+hIZ7nITqrvUs0VsRbrSu0FvRWvx1YlJ91RnKXNtaWULXORglVjSnRt97HeZDSvrANFruPPw1qiFgsIIN+TTITz3s80sFyLlE6sTsCJI4wRzAFKgVPnqFR9jjZ724Fpc3H0m5/8aoMYl6YHoLMaBTIyHyoOFToNk7dssZaWaiFY9sRpGQd1DyJ3mpZuXH8NaRS/cfu60kFpa2bmSYSb5FUGjKDUBz/LuUDUtVCXS5O6tYssJ5FsZVSJQ1I0hR24RopozlWHFqAV4cRqCbyVhbL2tdTW0rfTnbHkpWckMu6MlyKcXUEmnjWnDVIpf6uv+Y6fSD6P6bf9R49fZs6leVd/HWVatlppJQbaC26iIhEm9fSY45F3DiPUKV4/v1tFHy/a2DwjTZ7C3EuIvkp07W3Eht7twp/LNqqksjGnrHEfZqeBX+3+6ZbWwkue+MRMsM1xKzZq0IlhjeVt7RNsLdM1H8YI1JfyuMGXcDWZj/U8QkN5+s3MITpGT6xLaACcNuc9EeuEbuIBPAalIs/+V80bv9Zw93NHe3tJ7qZTC1q3UB4PbusFHBINBxpz487g8Gt93HdXWUsMR3UzxCQ9R1VpInu44OSIJEIUhn5q1acNM8pFrtu73x8skNrBc3lnAjydJ4pAViPLZ6F40DAAnj8OeqKt3ILjuDu2F7OS4tcpH9MIWnjHRS0aOWa5BVd0bnptTaTu+zjqYzVhCWDA5W6u8dFG80qjp2XScmK5WNFjicMSaqpQs4LBqKBx1PJFazfdXcNpiWucSJaQSPEsRh3RwkRhZRtJ/MqX2hnqfAE6lqH3tnlbPJWYxs9upnZWmjuHWUiSdgzSxBiXAUNTcpJUGnAcBqxpYv8AUF2djJOzbjNwwmwvce8CzbGOydCTGvUXluUH0vzpw03jKge2udxmN917DKzX8Rx0obqXpLIm2W3K1fqUIO75q+Osy8tN1xfduMmyXcd3jLlJ41u4GklFSvTNrFGrR8tx3g/DhrpKypH+T+5sh71S9yNHb3VnHamaxd3RqvEiotIqhgwdjQ/LXUxyuvAu8eyMynduPyWNtJbiaaa2vp5epDDHbMjssvpQoGcq9eApTjzOlnJGoZfK4q3kE2QvIY4OJEsxhTwoODgcB9utJljPubhOwu44Pyc3taFt8c6RtKVkkIRqdNSrKTtYqPu1iyVYw+2uMv25lpELdC7tz6Wo6CVK8CFcI21qeI1z8Fejezu57DM2ESs0U5eNHlh3B6NT1CnMUPDXaXKKR7/Q28WAxNla26wWcEpWGOMAIgCEBdv7tY3GH49WS8QxCrhx0xzBNeFRrk3G2WmLurjG2yYiL6q7tE23VvLA/wBRCq7FKh9irVuPmRU66otmKuYrPtiS7u0gs8Zf3Tm4t70fUuY+mOnR1aOqmT5eA4nV+EVee7lx/YWayyorm/uJQkzVAkjDmFVARvSiIiqtCdTxCsEkDPIWA4c664xpt/tz2pDZdg3+dlnrNfRmBFpwijFHfjUVJAUHXXScZZrJLuC8lmVQtEkq9qhIAKltvD/h1zwsjSvb27j7bvJlsrGyy2bCAtdyFXitpCabY2UbnK+oNs4fHXScIsmZOWzoD52d8mwcxfSEtFag7xteOJKIStfUsjE8KjVwSE7vGXCwNmY7Tbi4wlo9QsonZUWN2cgblJIqdw2/HRUx23hZsneZLI2kNmHWeO3ji+ZHigiVX2xrSp3lvUXIJFKcNImRXbwW9xEcYZbN4JirFS35kj+p0kQ+kNQAArSo4HSqi3nYXkMsYFxch3+oebbG7Ch6QZV2nYu7ypoFobqd7aa7RpWF1NM1lcvC8jyGV+mHqflYIGND4LQV0Q8msVT6QzZCSW1twEFnPHcKq26qYuukcijcyk8QF9NOGlhDSwSCK+yGOS4S6EjR5OCEAsCk4aK4UgjetJEDEHnzHHUxyZWSwiFxfiNLw3dpB0nhnlVYnKAVNKhaniQOHGtdWKs00iJmbC7uYYDb21teJH1SCxRQrLExA8PUYyPsPDV+U+E1jLqw7ux9wiRMuPvyEfq8GaJVBkVUrWMAqFrzrxGtZyiqdyWa9uG4uFupnxVzcLYyXcHquYtsYakqFWFxWu3eeP36lXBO4s+5LzAy5iSW1hSK232dtKJdxdVDgzKGYVOyoqTtpyqdDCb7buLRO02tXtpru6vZZ1vpIgXjlmZmSXogOzKpDfLy56kIrVr3Vd3GEhsneaKTGPN9aLmElOlZBog26gXc7Mu0E/MeWmeBK5Xti1yPt9jbWC6ZL6wvLZhcxsxjN1LdRiWR6030EnOvjz0k4DCHAfWdyQrlrW5vpYN0Nxdxs7WXUhRR0ejIw4+td7Ejy48tMJhqFqiSQSRSJVJHKLWgFQw3kbTz3eoU1oQErXFl3Bc9Ot3DLaxJKxp1en1pDu8Nx8G1FV67u4u4MoLNZltrGBt11cMvUJiJDFNp8eAqacB9tNS3Ik7nIHGSXMcVuJutU2TqxBkc03LIrAV9Iq7nkOHPQRcl3b27RLJcxG3u5C9xMHJkluv4GaM7WXYRQ+QI8NAvnrm1vrOCK1uCb9ep9PRjSM7KF13V20B5k8K08RpaQh2fedF7i6v3SMWauhKHqEPGE3My8aqteFNNSm3cDz5jBX02RuFtrKZJJY41UnhGhaIbgp/iAfhxrpSG3anc0dl2vY43HzfXSS9SKwlI2q00x39V61YLWrE6a3CLWtnPg7K1XH9GQxk3V+Xbc1xMlA0xpU7uJ5mg5a0M/uu6jkRmslFLCtjHM91amlZZSgVX6dOIFU+06mR32NY2F7eXGRvpZoby9duhEwJjtxDvGyQkEM9TU14nSKtuYvpIFjghhFzlLs9U2cDFI+AoCwG1UVuZZjy4c9VCuNxDrMsn0qfqyemW8kRNse4cFi4N6VH8OgrXcWPht4Yrf9RaSK+md5Y0VVYMCxHoHKMyBTQfHw0UsM68vaD2kcRnuJLRXW3josCumziwHzHahNNRIif8tXH+bOh+T9B1+v0d/D6np06Pn0+txptpXTHK5WM912mYhF1CUsbS3RI5C4fqbiOIQA+ohnC0qOPnqpg8xFjZ2cEhvbkpl4KRQAMrGNZCdu1abWVgKt8QR4DRUVZdww28d/HbQ3lxaRM0X1HTRdqSelAkZ4SeoEB1FAPv0yipYjtR17vWTtKZ7pcfb/UXGMmjCKZWVliV2kTZvdmZuQFOXwzJ+Fiy9kd4xZCwbtPNRLb56yWSKawuCVoQxHAEuWKj+IasueEqRsuyu2cgMhC1oJFkcssrFnSNIE6e4STF5BuYORq4XKt5HszN4WO3js8+r4+5kWOeK+lO6GEjb6WShYMtF9Q9P7dTCcFsJfWOOvbqWSd7Z1u7dlx/1G2Kci3AjVVm9TbkceoU+2mmRwuMTM93yzG3vLKG0H/lU+5QsiICohhEQRwrGpP5g4/boQ2yt19GJbbGpZ5zIX6bVRCfrLYPUsTHFGQSopR04g0rXnqZXygpfdCbtXH2GPnxCW19ED1rCYMGMNx1BPuYDg/Vj3ffTS7YGlT924juj22yUFr1shj5rcwTbUZpoxQblIf1M0BKlufDz1q8xK85dsi2TM4tZ42mhWRA8Q4lijEACtPEa4/LcatH3hZ2eLznclz1FnlnlgszFGTHIHiSJdwNKCMxj7a66S/LNMPbH/1QitDksZiZ8hksj6P1SeTbBHbJXbH62DN6iWoPh46a5Wz4F7tX/d+KwuLuLzK2uRlnuZoLi3jgCLC8QBU7WZ91eNC2ptWeF/xtpZT4HC5ZbaPITSWVu95CZDJNDJIQwa2EhLCpFGTcK/w01uL4qXyTYiWxDQ3DorsWje5DMA49LI3Uo8csR9QFR9h0qM/9wO0U717TmvIoFHc2P2XCzsQrPGynqxFz86u6kp/Ly5azZlWJdl90XPbGclnkti0p2rIh9MiqjeuOlOPjw89Y12wljSvdrNYvO9l47I42ZZ7d5wVkoQwO0grSnA15g61v4IxmwoLyMMSo3qCRz+YVP3a5xp7CtM/2/gFSBMjDMhjVp5lcPRqgRqzFncjaSBuJ5a7ZjKkZPD9lw4/JX9tcRzSw9e6xiSx9YtwLxxRndQrvYenb9us4i5UX3JuYbDszCYWCRvXEk7wsGV0U1Ls1QtfWaUbWd/GD5ZRawXV9kVtrOJpZJTRRGCa8aVI8FHifLWZMrl6c7tkwmM7DXDWVxG9va2vRMyspUkLtZiw4EkmvDXa+Ga85YyZ0uobkrveA7reBgWUhSOFP5SRrg6RuuN7b7myMiZnHYi3gsrtN1xb2fSgYMG3KgV1YRkcaqlDU1b4dZKyWteze9Z7Fq2T/AFURcvG8yqA/yrIqsWVvR58PDVxUR1risnDS8u8df25tJ0+ttmUmzV7hwTshC8XdQKmm1F8SSNTA57Z7c7pyNrPfwJcQdZpiqEOguFncyoIFBRAx8hRaffpIuEtHi+nbSQ5Xpx5GA7RY2G17noMlPVsOzeT/ADGuhkxyNhkFxVnd2WMMC2a9GPIVUs5IUB3r6dnrqa/EcuGrgyjbDLZDGXn0+2DIWLVWGEiQvsd1RmjYN+WzSfJXkDw56zlMLplss7Yp2u74WlzeOGuyzCSYQKCkUCCu6TdubeOVfGlNbqIOGPHY3L4K6yAFgJ7ORILiBSjtGJVrLOV2lA6tt58a/ZrK1b7yC1sTG8t1BIzrugFsrKRGwC8FUvurX+InVpKi3uspclxBjJjlIZVmRV/LDRoCJFQbgQGQlTTz1lVpxmdt8bbpeYm0VMXJAtv1gpRQQB6hXgvqO1qnw1rKJTux7VMNb5Z22CC7t3ntJDUGML0SvA7TuqCTq0iIiwF7dXEVqt7OmSdIrht7dRY7WV9yoKmg3uRU/NRaciNTAe+3nbGL7fsIdr3KtdRdURXEheISsKuI+O2pY8ufD79WTCISG5vrzubLWdvLG2MtL+ZZpUhThGsaupLMdhLTyBRROAUnnqZ5Ermso+A7WxcISS/ubi7glmVBvd1i23MgJXgKLHQeZ1fgp329e9wTXdvcXMEcEF4HurhgzM7dZ9wqhClCGKR8uQ+GgsjxRNbSTQg/kvujCGgLeJ/tA6opfe09/FmIpoZhS5t1tkdhtjV3diDVQeKJUnx1nZUZbWdtb2BvJ3ksrSOZWREIkedzwZF+V1kY8achzby0wHX1b3E91LOqZO8ljXp2lu+7oodw6atVSSo+enM/dqiFlzWGW6sI50ljvU2iziZq9N5ARIJmH9YcPmIHHz1m2B9k+1rcqsj5hUuZAQjW25mdmJqse3YqqCR6QDx5nSxZUdZy5Ptm4y1ndBbp7kdRmKqwjSYCNnZEFKhtvBR46SYSrnHe2lxBcvPAlzZ26tvkkZKkLxI6Y4rw86fZrcTKqe21lfYbsr9e+kS4+uMsVpPOx3x2UkzCFCCvpFfUaVrXjrMVN90m6v7G5x9qlw+RyMkVjG3Lpqx3zyqK0CLHxNOBPPjq1Fd7m7YssbPa2FkifSKAsAKr6ZAu0ncw9VV9QFfm89LFd2NlmvpoyHjsrJjJJCIwXuXalGZlkpGm/wCUFgT8NEL9u2E7q8Fmwkurp3e+uJpJLh2oaImwFR+UF9NTwOgmbGyeaC9SfNXc9vED6gRDQgEBQoWvzUA46orWWFji7hbO3miZ2gV2uDIWZHZmBT1luZWlGNBz1FQqZWGxxV/bWcqmG8EhsphHvbcTxj2gn5NzAnxHDkANEQn+aIv1ff8AqMe6mz6npCvPds6XlX4amWWg9v3OKFgsMUn6tNbPMhtUURkOxLdSVj+WruXqKcQo1qN0xu47rM5YpLNMlpIk8UltasSg6Tflw9c13cCzsKCo4eOoSLNY4YtFaNcJBLE8Rt7i92kSRGOjCILVlVKcOHhwpTVMmuMsjlLvLZ6W7a1tr24hitQi9GQiFEKmNnUcHSnyjl4c9D4Vy7zs10JcVDaCzyFjJcA5q4Tp3FrA8hoWmRCWDbwW9INP4fHWchjCmax4+j7az0OXngAabE3K9WM0FCwnJhoK8aMOGkHd13b9NaxTdw2Vq8QkMc8ePjN5CqOCW60x4bfVXapNPw0tCvbHaeD7qxqwyZC0kx17LLNK1tbqLyJo5PyVW5lZmjRV4AALQUFNJMwIJPF2lnsr2fmb1byC5nEmKuZW+dJU3UdlqUqw2mp9RrpL8I0HE3OIxjW15Harj99mtv8ATpGEjrvqakcKUU8a1560tZ/7tYqy7twkmRightMlaz7LL0lZSjmixynkN7A8T408zrO3JOGV9nd99ydpXweGSRoFuRLkMfKRSQqCkisWBILBuPnrE2w1Y0O39vrLua8sO7e1ZljxU9+GvsY+3qWpEm6QDYaFK8hwIB1qa55SXA+/Gsc13cnbQk6OBx5efJSwoXKL87IQKkqpIUV5E6becJrM8tRwV/bQ3EcNtjhbPJCTbW8pB4RUXefU2wNtou37NbyVQff94f8ALGNnitlju5rwx3ZVRtBBkkEW08xXjXx1jcWntR69k4+7iSGSX6GGOTqMqvG8a0IbcAKKAGXxH2as8LsavnLSPKyNJP8ARw3K/wDmFvACQSQDHcRlatu8m2nh82rlnBXCY3PG9upMlLby4qBlezvJoUL3LBQwlrH0qAD5q8jw1ZBgHu/c9v5Duq4yGHKLLI7fXGIkwvMP/GiBAI309XE8eI1x28tTwr2Ly+Vkwj42ecPjrZurHBtG5WYmp38D92lvDCOXctyrVoATQE/v1I22fA4zJZi6uYLyzminMrDHz28IMEk0K1EfWPToqlfIfjrpILt3ImHxrWF3PkZMfIkvTNpbdWOeaecDZHG5J+Sv8v289Wox33tzYve6XhEpmjsl6W4hq1/i3FvmPDmNc+zmmqnYjuDI42wuLS1K24uW3XFyqjqMnLpbiPk89T24WReu8IGx3t7gP8Qk/wBezXkiLFTjItQN557aBaUA4cvHWrOF+VIwcxF+JXkEcgUgSkBtu9SFP3H8NZhXp3tqTK5fsG7itrVLS+6jPEkUzrNLMsm6Vz01i2MattXx8fLXaeGVfa07isIo3yOanxbLIelJf3LJK9aUDIrMakVC7xT79TCcFLXuLL4fFMi5q4ju5i9xFZrbK5MciFlVmZNoYgVrXw5amcLhxisvkL3t22iSGe1t9kKm5S5dUZ1hRUaGOMbpC22vq4Dy8dJTBoGwi9GcBYrjbtvFkpK22nqalBRhUelvx04UndpFOxto5Us8ffEPZtEBGerGyyMkiruZ03fKq8P4vDSoSNvcSQxveXAjuJmCRTFN8mxJFejLWr7q8Dtrw46osuHx2Jw/cEl3dSLkZ7uKOO3Eu9umN2xlBptrupQU1fFDXNQyJ3pFjV6B/T8bK0oyAa5he2kmXZ6FSsaxiMnmG8m1m+SDxkllZyrFYst1AG/NurOAw9YuRvgUStu2A86Hw866LFjmkubiBSkLRwW7hYd69VeoTt2RhSGSvGh5aqFu3chc47MR4q8CGzyjm4smUEIwYF5IaPw9TUbaT4nUnFL+VkzGGlzGMOPtgkZs7iKaZnBbqxoxkWNeFCwIHMa1ZkOLOyuMTi5Lm6aSbIyyfV3F0FDFCqALGP6HJdvwOrhEbb9w3AwuCsoYyuVv7YpCgCyRJIqbg8hJCqE+Y1+I0yKTh+07W9x/Tyc6Tvlbk3VtJtUTmORp1q8oO5vXBvb7actc5FOO8+6+37DJYqGe2kixFpD1jDAq9E38kIVYKN/EI9wU+BPny1aif7EvbrIS3Nk1p9D02BkHWEypGoDbEYeJLqPtr46QXizW1KGBGUzGpMO4Hbx8QD9g1oUa+yJue77fHQY39RjtRcTIq0MSSq0aK5dj6URwyhj8QAdZt5UrkrHLm9693dwNdbOqZHVo4rWBSGkVPVWjU4saN5+A1aEoLLN5KO5gs5XtcXOdvXjTpyyqq8o2JPTU8959beQ8Z5RB3XZM9l/hgI7iK2uafXbtgiXpnqddCwRT6wd45keGp6rlLyWOX+nhGLJuoOmzPdyVinoDSN9j/KvHh6qk8dXAge7rVeji79Y5Y8jhU67WjkDrIsi9ZYmAKzl+LDmdwFdLA27tEAt/0+G+C5HuOZFeVUcyNaBQzxRsoPHZwLNTS0ajNJbthrW0WJLextuisUJqQI0Xcm4ELwoutRFbx8P628l5DdCCxiH5N9RmMvr2syKCi9PwqeZ8NBUs2uQyOUS0xV/9XkLcGaSgXpwRMdqSnaC248gtfw1KLZhe0P1LFdbJTyvcPTqC32QioO6qstZKcP5qasHZwWPweyS3leG+mqERWKlY2IDTMK0PCtajjoI/JXUMWTW3S5ZurWZkmU7WKgUdxGDT1MRy+7QRWIMVrJHLHB9ZfNGwZatExNWDbmkX5V3AgA6iqr7sRYeySFf8XZ37oEjhiZY4iCOO9g2yjeNB+Gs7JWOfXWn6r09p+l2UrX1dWnzbvOvjXXPMMcN2xGOvIFMGZaC1kExaSV5Y4+qJVAKuAeO0f0fDXZcxZ7PE2lpJjkx063bR3kkk5t3jFYXVlqVRuHzCurgyZ9zQ34xtzFaWLpA77jaxSxorQqfWku1jJWTjTZTgBx1LERUV5l76xnxOHiLQQOUICMTEREi/377lopXgysD92i1D21zcDdZQ2sl9cWCFr68ZXkfe78mkAFVV2o3n589RT6wjuYpo8BFDDcXAXq/plvDGsCNUEPWMr1GA4+vgh0Fo7ZjuGxK4q0MEgiRtyltzHpswZJE2qrb6bW4kasKrmf7LucbYrd205xmWhP5F/a7Y4DE9D0pLdUV5I1YkBiWIGpYlUX3KniyWCxk91e2NzmbZf8W9o1HKsxHqqFqFNPCo5azsixdj5WTIdnsbq4luVspOkzu21mCiqqakjk54mpPw1Zcxqwvgb62gmmxd/cgWs9nI7lQZV3r60G4sdzIy+NOHlpKKh3z2xhjbHLWkki3SmswkrSZeADRqSzUApxP36zYsqX9pJ7jBdv5nuye5MeNgU21vY7jsubmtQKfDgK8/w1rTiZTZa/bTtrKHHXHcjQIYspI91JOKPJGkTlmiWMg7t55MeVNXWfJeODrEXosb9ZLy6t47YpItuwlVJAJFJDKxLN6TUcRwNToile78v1tvaSrcwGETMIVVy42xoSAxBcb2BHw1nYPMM1xeYMlZnhxphjpCAzoWClQKjyI+ZtWLVx7Sw319sL60gks7aNuks81ZVdCNsoWNjw5Ab1cV1qRLUZ3b31iO1MlaYmYST2k1f1OAoBE9uwdX6AjoEl3jmPH5idLcJ5Z7kexcNbdux5KxuzbQZGRjbjKW5Sc21CdqSI0iVanp9ILedNc8fLpbjhRr3HpjZbmKGOVbSZi1m8wG54tx21K+kkcjTWbOWLEQCWuQrfJ5Hz1VjerCbvLtNPrb24me0lDTT45pmRLmOYLtaGRBVXLHkaa3zCwljcpbZrKJkJrsXeWt3jYY/a/+CtYF6k0QVyyyK77QJPmLc6ctJcoxTuq/S/zl7dKGWOaZ3WM8SKtwHM6x8i5+znbQyGWny1zCJ7bFx70DrVWnfggpyO0bjq6TlbxEL3tlMteZCVbm7SeATObaONgyxRg7EQD+EUWlNTbyawh2fi5MlfyQRrI0kaGVOiCWLBlRByI5uNJFrecJnrz6i3x0GRGDEsPVuJb2FpAsrN65Qzudu9uVWAHHXTLKKvYZZ2lx6R/R3UMn+KuC29rs/Muy6KlJELHdtY1Hx1MBxH2/mu38NGz2IuspcsqYq2hpMUahEksYBlJ9DcioA8xpjAf9rSxQ4C0jucg8lyjNZzY9pIo44XtD06HqRyMN0bbjyGkDcXFutzNNDh4nitYWMFJIxI7Eeg7qR1UVr6uPlouUVi7+3vbuxP0r2vTjrJcTv0mM6psLQGNWZSp47eNTz8dEDNdy9vT5C3gOA6l8Nwt75LqTfICVUlQqqu5yfIctW0WG0ybStDAmOja4aSNijPNVOSgu7s3zbBQ05+BFdAymie+up+6LWMQt9YUeI3G4m2jVowgNVkkVygfnT1VHDWaRKYm1tQkQxl70o2QSr06hFlLKpCkqrfxDgwP+3Wop7ZwZNIRA9Pqp7wROj8Gd4idxD0KhR5FdAtkJ1kwsEPR/xds7tb2r7pBHJCQqbaqOFQq/YdSkT9lmkixlotrOsdzc2yXcdhO5OxZKlFSRv6v8X4jWpWa4tO6JrrDXF5KOkRO8dkocgzhJGCkHhQ1Xgfv5auUQXbF92PcY5PqLkR5CJWtZUG8yC44xs4Xijs27g23x56zLFy77hit7G2wN1Hbtex2Qkx4jcrC0SqOmpMlGQMW4MpNOOlmFRljjrTIZS7vnsVuLCKZ7ia1uEUzRTqGmHVE3TKx7FoqgMOQ+0Lf2++PTHzP9M9jaNtM8cUbLKLh13yKzIFHBnNR9gGrA6yAsoobOysIw17dRsDesgDRJGq7vUQCG48Nx4c9KiK7MuUjN7kbdw5upvpVjVg6RWVsWRGV2psq3UYbuY1ItTZtbfuaL6ohf0LdW3jJNZ1jb+8kHirMPTXw4/ZfKHEuWSaAQ41RMq0jSW3UNGnwV2BUk04kAnyB1RD5rt61usei5d7gQtMht7W2iKxxndUTMlGeWT+L1nUsCmFzWTssKEyE0t3kDIY5y0awxuE9KoBIu75KE7agGvHSGER3Jj8nfW9xFLYRTQRxuyrHIJlTqV2ydHgTtI9QC1p+Gixn+Mvc9P3j26txPH1occd0AQxuVcmOSMRhdlE2cxSoprJhpvc88WW7fmxrymymuN8UCuHYl+Boh4svpBHDlraEMlbNNbTDASNYw462+ltuv6Y3jj5ek09KUqDwqaeGmBE9h4W9sMawjAktpJOpZggxvKXr+ZMa7i1fUKmgrqSFLZHujJYjJX2OsCkxUKfqGom13Sldp4Guxh5V0BW1rlJ72eWYNeZu5jV434pBFw2KSTXYu4+PPkBqhSDsex+v6uSyjQXaKxLrIaM6rUMxcbSqlTQAeOphTa9ms7uyuYbGYT5Fbhmt5SGidCAPlPqVia8RQV0GTd+Nnslk2snrHciI/VwMoV1QHc24ruB3H8dc9kUr/AC+n6l9JQ7ej/wDscNnX2btnlrPqZa7Z9s9vQyZC7uIIZ7qdIJbZjAyxxlCTJGFahI27fU3M1rrthrJreY7t7M5SSOws7OC3mUbJoZIbURNEKcF3mepC0Zio/q+OmEycfp/a9jEty1jFjghUrPbZKJbkMlCD1CDXdU+mmmIZHJ3L9Kk09P1y2uo1MsaCSG6fYTtSUxI9vM/Gm7gf3amTBKy74wdgjibG5XFyuoWYsq3XTDkFtpfYwZqfxKfs0ycp6y7o7Yu8tBe4HIQjKgOPpciTYPIZKV2v0248K/u1cwykxj+5bG6+teKIJFOJIEtJEihbdVmkuGZ977WY7V5ea6vJMLFDew5VzLBeWkyxOQqO27bw4qwDfNX07h4DRMsx91fb9rnDfqWNx8m6zDyXlxJLF6ozxcqis7Gjer4axtrwsqse3d6idsZ2yYncDHKI1JG/cCKMoViwO3hTlzrTU18LU5bWk0GKgZXlT6ha2t60ZaNUJ9YZ4xJxLKPE1qfDVwUU2Oa9w8kKGOW/mWOC0Y1kYz3NFCOxG5FTifGnhpgQXdPZGc7WtsdDc3wu8Elyq9KLf047iUK0q8RQnbyY6l1wssy9D9qw9tY3HG2xNyJLF2qsRn6yKWAUohJNAafLXnroxaovd+GfEyA2SmPGylxbzW8bOqLICjoDGpUUXgK+Os2LEpde0+B7u7Kx0Md1LZXkSNJHdpRwzuArrKvAMvoA4Upq3XMLeVKt+1DZZlcPJapHcm5S2mHVLFVYiksVF+WgrQ8Ps1JFymPdL3Ih7bA7fwrdO46JEhjClYAUKx1J5MTRtNtsJJljuPt58/l/qszeuyBgYoj6nlLP6kgDflghmqVJHPWJy34a77hZZcXZYjt5YUku0gWSeTIpuiESoKuT8jsrimweOum1+GPlk/ewluLeKeWea4QyL9LLJEIoxE4NdkSEpEtaUA1iqpckSpOBTgVqSf5vPWCPQf1OW7w/Mmt0kx2FtYxHBE5dpZZYFZJZFI4ApVfEA1+7r5RE924PHdr4HJZCG4tZru+UwtNEpM4klWOsJcHYYwEruA4k6l4GCSVeYkj0k8DzqPt1zwr0b7Q49MZ7ewXlQzX8ss0zHgAqN0lBPw2H8dddJiJsxnvSxs7HuWe0tVJt4z1FZqAnqDfXh4erh8Nc9vLWqU9s5b9s4n6XF/iKbhIqrI8bROrRlVai7Wfbur+zTWm0bPJjO2mma0zkqpjjVI1X0ypNt3P9UFaXwFU2+kn7tdMM5JZa57T7UyVpb4ySOXNFQyyyP9SY467ep09lTId21VXiTz8TpbhMo3D3mSObly2AyLXfWRjcRTVW5cijuOnJHs4Gv5cIH48dFw57eztna9xXl0kMUkt4vXSGFpI5RIpIciORH9RXYNofwrWupPIsv6/LcTJbrYwL9WB0LS4t1DO6GtA6NRudGUjdx4V5auQ2tr2SGMNcYvqKDMs0omKBAFoQIypJI3Ao3MnUlWxCz9tYPIW5ksLqeGeSKN47CU20DbLeQkvs3oG58NzVpqoe5TE2llhYrRblUnuZ4oIlaSLqEupqspSRpAIlG7dXh4HShaDEWlgkCQQsba1lto4bmdzuijLEOhR6MyNu3DiactS8ETGRtrqzylmtq8ccplMTKGbayFuoGCkMAjemvEio1aHGDke5naC7ke3td7zRMgaQ1EpVzE6elBuUcdBZLjCW8mTx0tvG0UGPdvy6OVld+I6hIYsVapqT461hMjjxkdvJfXFtY7LhBHBCs3pjMUK7THHw4RtWoA8Rx0wZViPCQZbOCG7ycSYKyVpbLH1MfVLqwZZZVYMV9RBjX7+Gs2CamjxtpcItnYL9DevbfURRwNGpni9cLjYA21OW3lVRqqLP2S5aHG4S9eWGWn1ck0qAqzrIjEEA7KHYRQg8686auEhzD2zZY+1kxpyTSY+6jKyfVSVmjYksuwsD6QfSorWnDUwZRnckncUX08MkYns9hVry0EgrEBxfpBaK3hQt8dLlYhrTE5nL3P1ImJheNlj6zPUbUYQgcB8xYM3+/WZMreC0Nq2LjPb0DubWEIlxfTwLCjyFRujUL6pVHjtqW5cubxwicV8l1IFNub2ykU7JZaCKEKAButYmLNu/mkb4UGtYZO+3bmfJ35svqlhhtat/hIkt1ApQRruDspavh4aKtkePxMUjFIg81AGMu6Z2HHmXLHVFauVs7Xvm5sbmIwWucx8clifVGourN2WVF209TRujGnOmp8hibwSZC+nXqGS1a3gJVN3AJUHeNlD6+FQdFUPGXkdr7jmOWH6y4cTTWxVR1baGRN0tWJWsLMC23b6fCnLWfkqyXzCW+ka2Y3mQlU7jEdyW8Y41do9wWp+Yni2t2ogLa2yWSzl/jJ7pxY2MKSXnTBijmlkUssbAnfXb6qfjrPyHz5LIy3kttARcPGu+am6JISoAZzsNOnwofE+HidUwbZLH5O/slNkEs7aCfdPcSNwmRwtWBIJdjSrN4eGlDqwzuVsLWzisdsls4MFx1CiJCC3qXYq76grzbzGgVmltpJ5YZpndQqvHsUeqKN6y7SxoKKx+J1RL4m1wtxe3CMtY2iR2TpoHFGKguRzPL1aCqZXBW2PynWhj+rnv5EW4spKbxFXasYfk22lV5fHWbFqmf+n9p+k9Wtx+vfrW79N2/mfQ7t3y8vjur8NTHLPys3cFlddtYuO/ysNq1vZywiO3tWO/arF/UQEVju/iZT92t+FtTvZnfGJu8ZHlMBCDcLMYMis0fTmpISzlmUspYNT1E0pq5DLvPvGwyeKyFuLo464mCx2EjIkvXdHB2Io/8MCvrFOes2orP6ti7qbHtJHPBLGxSeWqEI/Tq/TMkiD+HcQ3wpx1G8pqfv8AsgJ7UWi3IKFY5TciCJoFFPzlAuPVw9JDePgdMohr3M5PLQ3lrdvYWsNxGiR2cEC3XVI4kIWVnDDhvJI5V0tMOe3/ANWgt7n6HO3VpHYAiUX7QvZxqqmkYjIldzwPyDSDjLpjqrc5PD2GWZYxd3FxiBLaXAip/ez2zBRt+O4HxppQ6ucJ2n3DZqnbjNjLgqBNi7m5uLaZ9wqAOqzKysPlNNMSlV3tjG90ds5O8u7a6gxl7K0lraWN3VnuekQ7KqLTci0pu8TyGs6yxbeF6m757FltFnz14+HzbhRd21m8gFVWisIwrIykH+JfgdbzGTeO89sL7dkBlboLYxSyz25UW8jR7aekbI228eGzxOpwZZTk8hkMnirq7tp7qayjl3xYy4eW4SOKFeMtxIx/vGHEbTXn4a51pW4stdlOjE7Qpu3IsbuqK1eJArz1lrDTux/dXK9qm27b7khc9vyRKhhZAWjinXcHFOLIwfcfHjrprtjyxY9C9t29rhe3bK1ikJtoogyu/A7X9fGtKUDa6pWOe4fcrxZq+zuAvFWdNnTlZA6/LtO2qhh48K01ztwsZnaW0HcmZu7zO3YgjcGa4kRGZ5pSOEcca1JPpr5fHWZzct+I0SHtxrDvXtSzWOS2wscUcsM0jIDcNKOrP1NvA/KqEfDW5OWMrp37g73uHK4e6w8SznbLbzXDqJIYQ5V1kdarwND46tnKQx9x+2snF2Fl8fjrHHWmMtrVZJrjYTeXBtyrkqEASOuzxY6bThcvNf1ERVCK7toDE+R8NccD0V7bdx4K27bw+Uyt8lmYoTBaoCitI9uzI4faOq+1WG1a0odddbwVSPf/AC9hHLb4fHWsdrDMfrbjpLsEhPpQsKD1cOOs70jHYYWluUiFQ7MBwBJ4nhwGsNPV+Atcf/ljFWVttaxNssdOm0cbc1djG/qo7An1a7zwxfLzj37ZNYd4ZTHlgI7OdkjCg0CKKqAKsaUI8dcdo3Fy9lbWO1uchk2vY7ZrKNf72LrFhKW+UHgD6dv36aljSIcz7fm6OR/y/kbbLyxB/qpLbqsYnFWldSxiKEOAVpy104/DPKQi7Vw92s03a17EZTRprOWCJZGIFa7ZEjYHjzUr9+rgQ2YweXjaCzu7JILZJAsb20n0sqg/xqpDDh/FRa+R0sDFjcW2WshZ2st/dPDcI0t4UkBhog5Qt1EYN6t/A0p8dSiJsZ/rLSaJSWnhq93au6BV9VfqIpHNa0p6hx1MCzBoslj7S5yRkW+hJa3uoTSR4YSNpAPpZgEJ28yK0r4lReZw8GSM30lxHeG7DC0dmWHpx8T1NsjK/DaKoo1bMplOYrHzrmpEknjvbWSzfoX1q0bdOVpBLJt2rUN6QKmlBwHDVgcXMCJiLgNCzR3VrvjfZT81AHjQ14b6ivD46m04Il8zJd3XRvjcIoaMhQisVCrQqaUbgeRroOrOGyweRtLizya3H5IUwgbQAylWmdxuXjIK0qKCvPVRbrq7McHSMjO7DaONGLEcT8NaQyyeR+ixcl3d3ohjgXe7SbdtF40Y8NQUvszox9t2eUnwMrXN1c3F7PcyrCqv9RMzRGrvu2iI8KrrMVP2/cuWF5OfoUlhePfJIk/V2KoIfYNoXhw4VGrlEF3h3D3fbLjsvZQre2MbtbS2IURT0l2lC4djsaq8fIcdMrgx7N75zmVjliykdnBfXEoV5DIBGkVu/MULhnXdtqPHzpqTYw0Lt/MxPG5WaOofaskcu8OQKkLyb08fDWpUSkV+8t2VihBjQHqXG1eL/wAqnmaeJ1Q07gtrHK2b4y7lEc7jdZuxCsJANw2FudQPVqVUTYzY3t9Lcy49jetHSa8ig9ZdjRY1YAK7HyXTwIsd2XtvaXt5+nn6iedmhS5eNJURqBTtXd6Ofjw1MiZ7U7wvMrAxeMW1zCa3FuWDSK5NfI1Snj4+GrLlEh3Pj17nxQggnW0zNq4ucXcEnbFcJyqf4lcelqeB0sysqudl5iO+a7tL6yayyAunhyNuzB1E8CgMUbhUOJBQ+WpKKH7hXiw+53cOyUxD9CuPp5UQbhMLfaVVqHaG/iprO3lr8L3cX+Nw/ZGJubcsyw42N7eGMBOpLMiLGv8AMzO7fHWpeGYZY57a2hOGtaXfc9431WYulIKxSsq75HZvlRdoVF5nkB46QQGCmz3ckiWeEiW1wtrOP1XKuis91Kj7SoqUDlfHmB4+WguN92fiFma7drxYoVo90khDJQkGi8UZCT6tq1GrgQt7a4H9US3d0u44LcSxShwxkVWVVLHk7ru2sKcaA6gSy9hc2tuxtYFt1Qu7QJGRHQioqKITwO77NFS/bF7cvaQm/t2F/b1W4iieshUUWZhWnEGhAFa8xx0iGV5i7KTIRXWKnkuBFMshLOyI3UNFjdqflS1FaEcfhqhHdD1f1rdL1d30/RoOpupv6e/Zu+f00/2aZP0M4PdTtPJGazuYOokSkuscSVaOm1t4cfIv28uOr7IxfPZXtnEZXIXnbMEtpdSuYxa9UmChFGYmNqEV4hQafuOLSLN2jh+y+5Fhv71ri4vAqpkLq8naKONkBG2PphfmYg8TyGrJGl+w1ja9xyy4gmK47fseMNzs2TNJL6Y5Nw4kqK7vCtPs1fKKblcfFDfiFG3rA8iNcom7c0bUVhxCtVfDXOtw1tla0zWw3BkT0iN4/mRpePAAlPItTw8dIOLyd3uJrmeAXSQl0jjilVt00qlaqFKmteNOVF+OqytfbuZsu3sXlrq/nJZ4FEkBjYSu5JMhBkrurWlNanCVF2mK7duLGK/x8Ut3ilqLlL9UeZGRhstiAOTmm1w1AAeFdSSKp/duQyU2dtsnezNclQHtEYKEiEbA9FNvDpinwOue15a1X7L9vW6Wa56GaK9x16I3tW2I88ETKtF9QrIu7cKeA11sZ8Izu9YoOz9+SuYL0X7LBiItwY28gb8yUbVFBGg+HhUazt4Ei1thILCLF28xhWOHZNYoGmiLyDYrk0HCWoqVpxbhqlrC5YPp55IG4SQyFWC+BU0P7Rrk3Fiy+WOWuO30vphJLGi20s1B6YxcEIhpzCpxGrb4J5eh+85K4GDs6CR5MlfW/KNHl/JiKmZmC1O2jU4D7tdawzi47ZjyAIvcmsZuOMlxJUdOKIhWJLqqn5aDiDXnrOMrknguxbiG9vIbeZr2CLpTWt1aepHV67JGpXb8hX5W4/DU11wWteCYbEdpWi90C3W3sRuT6jbJsLGoUEqtW8PSuunhnKmZD3uub6R7Hs7CzX0y8EmdTtA5VESVNP6xGsXs/DU0tMZe1PefuexmuMvlkxVnJE7izX0s67CdhjjFQDy9baY2vkxI8+uRuTcOG0qQeHEGmsI9D+xc8kPZ8/oR+vNJtZ1DGMEKG2EjhXb4a6aeEY/7pZQ5DvPJbaAxP9OCGrwjFD+3WNvKxNf6dsCMr7pYvqJvisTJePX/APnUshp/9Rl1dPKvSOSmtshkLm5jPUTryRrICCpMbbDQj4rrqw8kd62bw935eOYpuW6k3FVKrxJ5KS1B8NcNvLpPDWP9LqY+57iyMV3CJZmtQY45Pk2iQbty/K3hQEa11zlNq9D2nbsdlayY/H3U0ELvLM+4rNtMxNFXqAkBTxXj4a64ZSllbSW8CJLKbiVQA0zAKTQU4KOC6ocEVFGAI8iKjQZnlXyid2sY7Cxiu7K22ytOWnWX6uUdBraACu8LC3UoAPjrN8jQobG26UTXFvDJcBAJJWhjDFj83AA0qfCutBX6Sz9I+nion92Omnp+zhw0HDWNhuUm1gpXjWJOB8Dy0Ha2tqnFIIlJ5lUUV/AaAp3WNSx2DnTfRR8eNDoirXHdUEKwRPIImeJWVAR6q8DTUyIu5yBlmhliA+vRQZChVOrGtVPUBBHPhu58eGorKHxvcHfvet7aT30uPscYAsotZiFNwalUjkC0JWm6jCvDz1z5tE3/AOkMH1FjaZ7JZHIvd+pHa4k/KCK0qvHGylXYCI1R9a9DK8wdjXGQmaOfu+8lt4aosNvDa28hV1oeKoxU08QNawEE9qMHHI0Ej3d4qXCx28F3dyUaLoqWYJH013KBwNPDT1gcZr2i7azVpC308mKvbI1S7t3rNIiV2hzxUkg8+enrCVa7CHECGO3NnGwEarE7Qp64lFF9dBvoOB8a60jm/wC2sPdzRyz4q3uCRRpiojlUUNAWADePGh0HNr2lZQbolkl+lp+VCZpT0jSlEqx4eWpgS1nZ29rEsUUKR7BQMqgV+OqG2cQz2MkIk2TEFoTSpJT1EAfECmpVZNk766myj3V1Yg4+RdiEKVVA7UQzig27RxoaCmsfKpe0xP1iPe5CNzdRoy2uStZHhlCgALRFJcqedDUV8NVFby133DDNEZb9rKRIxIuSmhZLWQk0MF7HT0saemWOnxGmTDnEdzzSdwCWReleAiWe1VCwVoj0nm6ij1qfRQ8qU1MiJs7mO896L0XQa7tkxkwliIMnG5AEhCj+i37NL/JcoCE9y5O1xXbtvK4gwmQfGi9jAeQ9FyyPtPpAhgFRXmxGp+iVfGu7HGYc43Dr0bA7Y7q+I3zS3t0AqcTxlk9QZzX0/KPhvwLDZZa2x1rYYLCWu8WUSR3TuqhIUA9PUc0G5q7qcydIgSZ2KK6K20n6iCh3Ksb3ChlPIiAMFHq8anhopnmMnfXDRPjsTML6KYTW8i2pii3U9cbTMq8JEJWnnpTk6tsVPk7WG9W+abG3wrJjo0oYivADexLKyfKwoNBwmPu8ReXFk31aGTbJiLlpVldtoIkho1VJ4V8DQnQL3D5KYSvaJPHdOiSK8kcDK0tdu6VQUYjw46GGdfWt+p0/S7j9a/8A2Oh9T/h+pt29eta9Pb/DStNZyuKzjG9zyZDKvcfTWzH6eSLdcoFeQS1UsSig7BU7RX79S7Gsyibbsq1Swubm6l6kULRi3uISQKlwpQIw9Roa/MNZWapPtbDfWS3dsyyfSJwkdKK2419TbiAKqKUHDVlX14We3H6CtwLFtsrqFljSUs0e1g4WSROltAYGm3UzhcBFk8xcQRPHHC8L1SBIYlaVyOQER3NTzIHHx1ZUsdQXXb9tFG+Uxc/6nNvkjjjKxq5C+nZA5koD/NWgpw8tVKLIxW+RsFK2zottE0Za0frRoFAqz7o4wzsaHnuNNVDTu6w7cjbBYjB3/wBfcXcqSXMsrAKm4AKlABt47ia6lWeVvmmSGCLH20zy3NwkgiagCRbQTHwNfneorXlqpVazEXaWV7eubeCaKLuKyhFwLZ0eOdnVt0yBjtjcGP1UA3V1nbFixX/bu1yWX7ttsbdSM9slpPHZcNwQbS4FOXzN46mnNWwpa4doe5L6xyDg/Qs0UVUYxqZBuLbq+lmpwr/s1flmLLD3AuNtJCZopo4Ime1QoA5u2cRwbipq+3dvHDkNayMp7ggsYc5eJZOxtA5WN34MSoG8nyqa65VqJC47cmsZMNJeqFXJRRzLH/EInk2AsCBQkDlpeGpy3eQwRZfIXmR32kuSY2lgs22OCS2g/Ljj6y8Y3r6gW5inhrs51CdwdhQ3747G2gZrN54kvblNi7OZdW2Haz08aeX2meqyrLjrbsv21tL26vMk9zcvR4opnV7hYlUIkMSAioHnTV4jNrMUXun3Q7ja+uI5RiYmKxDlbwgGoSpK1JHzEVOs4y1Jhrft92Hj+zYLxred57m9YNcTN6UVVrtSNTWiivMmp1uTCWojvD3qw2LElpiP/M8kPSoQFoQxNKFxzNfAal3TGXnXuDG5CwzF1a5C2a0u45CZ7ZxQoW9e0j4Btc2m3eyt2r9lXBjYMbaaRNp4UNAwBpx8db18MsIztwbzJ3M8lN887u5HEMSx5fhrnWo9B/6S8ITLms2fkjijskHk8jdV6f2UX8db64bNdvod2QuyQAeu/L7vLx10ZeR/d+FYPcTOxqNv+IqNvKrKHP47qnXHby3PCV9je6sV2/3f9dk7lrZWg6UUhp0izsv98eYUDjXV1uKzXrnGZ+C/uXgjjeKQhXkeQbPn/u+mKnepQbt44ft11yia1RxcRySQskUphkI9EoAbafA7TwI+GgqKYSa/z15dzXd1EYG+mtyqRtSQQgtM0jKaJukp0gdv7dTAsd1E0YjlZmmNsOqYwKF2CkVBryqa7fDVQ7NTEaMNwFd/hWla/ZoCos0O6lGYcPgf+o6BnHm7Es0LSATodpjX1mtSOAH9U6ZAkuLVMfLJKz3EKIXlMtKbeJ9QIUfs0FFw+DzZx8WWYwwQojPLB0yblYVqEQtv2q1PWRTgOHHWZFVq2lz8nUW1cyXF800DM4UG2EUjmN3ZSODbivKo4HjqCze3eLwfbWEFnIsMslwRJlLmSheS4k57i3GleCr/ALdNZgW/HY3tbjJY20SyBqErXerH+GtSRwPIcNaRJWmPtLRQtvCkIFQBGoUUJ5ao5MS/qW4xVDRqRLtHzoWFN39VtA6ZQylWFVYEEHkQdBxBCkMSRJwRFCqvgABSg0HegGgI8tBmne3e1tYd8YTHrKA8DmadP/lP+U5P/H+zXLfbFjpNP22n1/jb6fNXET2SPj7cB4Fd1SN2QbgzJRtxqRT92tsI36C7x1VtFhhV1HVWJXmO8cabzsWv8JpqBDEw5bKQTpPGhkMhjc3C9NmUGmwRjqDiDQVPx4aQZ93FYntrvHE3Tj/yVpZrPoStWIJJzQuDXYWFQjGo8DTUvC08bt5MD3D3DkbOzN2161pD29dbK9M3q0ChqmgiLAMfhpgqI9ssplXuMzbWFqJYp8k0SXQY8JJSd8jAD5IYl3fEkDx01S+VlixE0yW0WJfq4ftqVIXujSF767YlZQjAbKRhjub+aorqifxidk7Z1ht7KUxOxkChrh1m4FjJvalQeZFdXgWlO77a1gCiNYLeBUWC1gUhWU8tjIOXDgqrXQI3PcuVmiLWeHuE2nbvkjZUI+JkKftGgg4LHu/9emvsbYtCk5L3lpcSLFFLIqA74CpcLKw/snxpz1Co/N5m1zOTxePaSSK4hmD3Vu1UubdLdwzowBqH3cAfLlq0XsSJdRwywhLm2NuYpFStab6x8uPADQisfpdr+r9fY3T2fS16a9XZ09/Ola09FaV8dRWDxdow4S/heeVBHcx3G6Z3jEcq13I8TpvjJqvFK1H2cdZuq63AL1pGtcVGpjtZdt/cwsUJUJxR32sR6qjWcfDWc/8ABTD295FaX0kF/wD4aU7JFqD6QxJNCarxbaaio0wZTh7XS+spo8VEtxkLW3juLi0WQyPNHJ80kSrt/u2orDjXmNX1Lsrcc9xj6SWzTQZCOSiyR0Xprto3q+YElqctScJSP0U92sfWuWnuJGd3DfN1Ken1k7qHh/7dVMFrq5kPWS6MIuJIgzRRqQlpsYD0/wBOlQafjXQcw46KLubF39kiNJHMr3sXEqEXjLIwI9Kha1+Gny1GnZLGWmOSLISzde3uIjcWcuxAohI37N+4FqA0FTwFOGt3hhRe5Mfj5J7yJpYpa3FHeYkutUAHr9RURgjia6xRBYfuC/7VzMOQgIMkY2yr4SQtz5/zDiNYl9a6XmNMz1vhO7cTJ3D21MklzK0MWURVHUBBojOh5Oob7xrtefDko8zTXF3jcXfiN3tHVL3qttfqy7ulUx0r046DjXaW1lVe72wK4/uOGIrJElxGm5LjbUFW2N61O0hlANfx1nacta077v7rxWe7wsbm2T6fF2aW1svEU6cZ4kgV4Cupvc1dGq5qCyuLh2sXt73CZDYwgD7nWposkW40B8qngK+GutYSXYUEt5kd7xCM2RaOWWnTZ6DZEpjHpI2+rfzrwrqwVjvbsCnfq3WanBwV6d9tK7keteJt2ZuXif6us3XklwmMr7l9n9s2MVrYbcjPEoWG0tCoiQDhQuKqoHwqdW7SHNVGXOe5/uS8lphbdrfG16cnQYxQLUeoTTmm7+r+zWM2r6/lsHtn7J9vdtGK8yEaZLNRqkq3Mi/lxtx4xRnltI4MeP2a3rpIXZjn+pWwsh37NkLRJGjuVjhvLihMRvIEHUiRuW5Y2jLDzOsb+Uindkd0XGFs8tbLN00urZnW3KBo2kFF3s1dwNDQD8eWpKinSeuYnnU1Xn9n/XqNvZv+nrBwYz2xsJ04yZSSS8lbhx9XSSlPDZGNdtJwzssmSCLkJgg+ZyzV4+o0rqo8ge80qz+42aeMEKLnY5PAkoioT9lRrjfLUWP2G7RweZz9xJmLA5Gyt4embY06ZllcIjScQ21eJ9Pjq6TNSvWbYTGyWcNsIPp47en0phPTkjA8FZeK8OBHI+OuyHVnbPbQLC08lxt5STUL0PmVCg/hoOb6d7eAzLQha1U+JPLQQPZlxcX9vJkbm4cm+ka4gsd6lYkYnjROIVvAOdSImrhLdJ1V5ukkooUB2kMDUOp8PGuqI23N+koSW6H0txWRXClSqqauKGo2tVQv26gcwy5C5uZpLWdBYngZin/iLwPToeI82PjoGUpsLXLSpLCrT31C8iKWffEtDw4tTbTjyGgNbOxyjNPcKLi2aFZCpNY1T5lB4CrNt4+QHx0CX6nFZ21tZRFVjlKxIQpAZ3BfcaceNOOgzzvufKWscAwKxWMtzl1t5rxEDBVnk6kk0wKj0gV8OGs1Vss+x8Pdm4e0vnlncnc8qId3Dn6NrBTz5+OrgO8Ph73BOVYmSUqwjmCMyKpC+kHjQekeGkiLPZ5KC4gWQApWoKkE0INDyHnrQcSoWUEGjKdyn46DpWDKGFaHlUU0B6AaAaBtkLuO0s5rmQ0SFCx+7UtWTLxRne+JMt7lT5ppK2rzG3jJ/wD84OwH767tea3L1XXHD1Vh2iz3b+Lv7icqskawzxJ8zyxkhhu+OzXbW5jzWYqcjxEAiMjqVkZSEUV9C+Scqa1hEdfYMxqGhdkdpOoy7gPDlQ8anzrw0wKR3r2K2YxuVtuoUIT6iB3UM0cifmRFTXhukG00FaalixnGO93jZ2tvbZCGWQySJ0pqfMslFfj/APKYmg+zWZsmMEuxO47m47Wgxdkv0y27MmRu0IE0m9y7JBGvqLFD6pGoF866SjQILKXJ4kPkG/Re2rNALTHQj8ySNfSd8g4Ktfx+PPWhasXiby8it4LCxXA4UlwnpUXMi0BLKjD0b6cWerfDVElcdnW1tbp9CtG5SGZ3lLinJ2bj83HgdBxBHnLIB0k32p2q0MlZulTwDD1/1eegY3l7cOykQ3IaCZZGRY2UV5KGrQ0b+E6or2ewOdzl2s88CYnLg7cfkppUSahqArKquzCnNW1mhp2tmcvisw/bmWja1ukdTLPGeoksDE/mRc/Tw5+B4eGheD79Zm/XOt9en0nU29fa1ep9P0tm3bTdu46Y5GS5TEyy4q7t4bdRZmJp0eRSN4UipiWvp2kcCRy1it2IrtTC/wDlpnglC3ArVOTv5hWr6ht/h1JFtwKArF3FMLq2pBMr73ViSRzjIIooNR+/T5IeCe4wd/DcY6drK/hRWE6868Ttf+ZW4V3aeKVbO47nJdw4237kmx0dlHZzJaZCdfUrySIGa5jVaFRuIQk15/DW7+WcYVS6u7cTosFun5a1Z03gkNwPAn8fv1lUbO1u4e4MKLAR0AiMRRWNFCk8KA+J1KiVwSyul0atHHBC9vCvpI3SkpxPJiE3+PHVir72vbfqnal126jrOMbS7x1zOKIls4Pp489pDKB4cNanhNvyp3dmNlkydyt9E1jlbpqxwbadWMrtUlTQBWAqvGta6zYHVx7dRZnsK6zl6XtLjHwn6IxRir9H5yw5sjHh8OJ1brwe2EJ7O90Pgc4uMmK/puVcJMSKsJACqEEeZNDrPXt8NbThP91drzYDKpbRPJ9NNJJcLdNQxsjtuZZpGFS9V+/hSmtWYYird62ynC9UEOIrsDYalgZELGteIqNvw1NvCxScRjJb/L2ljAoEl1PHCopX52pWnwB1ic10b7k+2cRjlFjcXTXd3axgPCFAYkuxjmRF/lL7SOQHHXaxyyu3Yy1xvWBjMW7ZD0yHUKnpNHHzcRz1YlUj/UJPDfWuKwcD/wDmLTG728lEIRkJbiOJPyr46zsRTeyvby1yd1Cs0UlwU2m4lIWKCNBxowFS7Hlqa6t3Z6W7ZwttBaRR28CW2PhFIYI1CBqcKkAD/r10Yp33Bb2DQSytMbW9hiMqXSSNE0caEbm3A02/zDSoz33T7LS/9pZ47eF55Lc/q0MqKHmqV6krSsxDNuDtVudKeWs7ThqV5SV0Me1fnIPqp4c6V+7XHBjk3hgkebp1BY/MedKivh8NG3vfsm0hsuzcFawgCKGwtlFBQf3SkmnDxrr0RzqLu3JnkmPy7ixPw0Hl/wBzO0u4oe4MlmtwuLK+nchogS6o5LUZKcAOVa65ba4WVo3+l7AwXdlnbmR5I40a2iAifZv+eT18CTRgCOOr1leiTxr8ddUcq9SVPBhz+zz0EfnMGmXgWFru5swD6ntZOmzL/KTQ/jqWDjEYmzwccFhYW4hsNpRaEsQ68mdqcS45knn9umA7vZIHs5Oo6LE4Kh3PoNRTifI8q6oot9mIJMrb2qTzXPWhe2tzG3pLeglVclY3IVX4FuIGsi5PkIY444IAFCqoMfAbFApt2jkR5aqELKCe4CS3i9O6mkr8+4rFFUIF2n01Xix8zoHckdhGpKQCYyHa7rTiDz3MPm/bqisZfH22Gsr7IQbbdwtLdZZSUZyAqJHDw2KCBSvx1BRe32yPcPuJdW8kcsdhZ2P1E8F5uRGuzIse4KNoAAehpX8TXWZ5VreCx8Vgk0KoiyO292iG2I8BwRaAClfLWkP7uGC4tpYZjSJh6yDQjyIPgRzGqKCmea2zOSxbT9KNJRB1Y43lkeSSMFumFBQcGU8TwNeGsi3WT3kqJ9RcdOUEb4/QvoHEeDGp+3VDuxtZYdzSSmXcSVrWq1JJ8afgNUOtAK6AHQZf7790/pXaktjA5W6vh0xQ0IVwR+6p1w798avZ9Lq99/0jxvcp0piBwIOuHXeHq+3pi5es/YTNwZXtaWyuDvMOy4WlfH0ScB/SWv3679V+HzuyctRWHHAqIgtDVlIY048OHGmurm5MUdtKXKxhKkjaArAU48zQ6oh57zAxZWNhMqz3KFS0gYrw9Y9PDjzpqDz13p2ZjmvWx9tloYclFeTvYYqUGMubh1dY95C7ZOK0B5jiNYsW1oPYfaMfbhhxseNglvolEuVyUyIDGz8VWOu4uOYWnxJOtSYRcIv1Sd43tQJncnrmIEih/ibeeSeetItNpZb7aJJp5pZI/mMvoJJ4n5QOHlqKVuLJTF0BuRIwOm6uwanlwPw1RFXNvOJ0+pSTosKC5jPpAI5Sp4U86U0AxjQ2dxcILS4nlQVWVxXqU5kVoAw/doGPcMa5Exxxq0dzIempcBgrLxDMF3cB/F8NBVu5ewL+6t7f6nJRw30Mm6BrBJOsHqdiqxYhq8iCupjIgvrpOj/kz9Kyf+ZK7vo9grv3V+q+pr0+hT1c+fp0PWqldNcnBwSyO0bOssYUmh2vVmHltqPvrXx1i+GzbtbC3R7ehuEtI7qEbmlPUpKpqV30JHDw5c9TWcLtwfOt9fLE7iIblb1E9RFYEJ6RX0V5HcOZ8xqsm02OhuNzSRMl1CFjkkDqSGPzIyECmzlTxB89MLkUPcd/hnFytxJk+3oxJb5bGkURoZOLyxq/NlqPu0ylhDLdspY3SPZOLrG3iCbC3rklZEYErCdvJlJ4jhqWLk2trW2tbX/Gw3UcZcwQqoQIJiNzVeXehIrUqONNEPMZI7pe2zyGMq46D7iQrUO0MoB2q/FagcD8NApa2k/1mMnE8kMUV1W5O7adi+t6qOfAGm4U1YLuZu3Pc26he2DRTWgJnV06lICKDbIh2Fiw9PHxPDWsymMFe+7q/hw8GBs4VSxgdobwoab4IQhSLz9YcF/sOpajI8virWw7gx2UK9DFJLG160SlhH0WBcmPmo204axjnLUrbLbMdp9/Yx0tZerHBKemCTHIGQUrtqGoQ2uuZWGWd1W015h7i1aNVntzIZZPkLPaE9RG3CpJ3Ls/DXO+GorPtnkZrLu+wpLBaxSToJrieNWIj4nbG7A7Gflw1NPLdbJ33h77Kd0WENrHH0rxF6V2qkSxlSS7blpuWijh4ffrpZy5wr7lZ667Q7Ot48V6pQ8duZSeKgglnNPFiP26bXETGaz3tRu7u7YrZ7qMXkyARC8mY0ECMxJm514uQKcTqTlrDZ+ye0MZh4IsdaKekzGS5mY1eVwOJY/sA8BrcjNrRo5Y1QKKAKKADlw1UQPddzhL6wucVNPCuRljKWaSKjSCWQbUaNHB3epvAalErb2otsXb4+KYsLaFIOpKBLvVECfmA03bqcdVXir3M7fj7Z75zOJtqi0gmrb1p/dyUlQcKeDa4bRqK9jNss0rlPS4c0FaGopX9o1lp7a7Hz4v+xcXesQXltEHDwkRdjL+yuu8vDnTDI3BCEUrqjEfdLvA4+X9NttryTIxkUmuxW4DhzBPhx1z32wYXv8A0rXG/tTNgptAv09f8x6Qr+79ur1+Ctt6i+euiEbqKO4j2FihBDI60qpHiK6BrPeNB0hM/TcUAevplPgtCKBjqBF7y5uyo2iG2PCWQ+sjjTb6W9LeR8DoGuVyENpD0p5AkqMEaaanM8jHX0rUcqDhoKN3LFNcwNeYyMt+myR3hiAaNZelxeOLaKO0sbEeAqefHWap3jMtFeTw3WMcTWd4N8ooAyNQEVNR50IPHVlD+67nxa5JMfxmvoo6ssfzqGNdnEqoJ2158tMhzBn8zcwi3ghZJhGZRbjZuXcdygsPy0WhPzHw4aZEjDg2lvRfZpVmWNQIh/esa1NCdo2gV8NXAz720e4z3e3c1zcSyS420vRBab1VliaFAAK8SN/28dorrM8jRM+s8E9hPZSXUtxHOOtsbcohK0ferEL8tSOHPWqhxkruQ453LBW8eW9tpGwleFPV4eWgzvH4+5gy9/chTNktzzEh2G6F2BZYVjoKmQNStTzHlrKrf2xf42OOszyXN/UvNPGssngBsUBajaAAQQD9+rEWeDJ2U7MiSUkQAvG4KsAeVQfs1rIWLM44HalOJ8fu8tAIZopErGaoCVB8DTy89AGlSjVYDbXdx5UFf3ag8q+83cv613XcJCxNtaHZTw3U5fctPv14O/fNff8A9f0+umb5rH8xCRKGH8X79Z6ry39vTOrXP9N3cRs89FayPSORzCwJ/hmFB+DquvRpcbPi9s4enHiiSZ5ITGXb1ywyU2bl9NeXA/HXpcEfcNEx9NusUqHcxJElB4qaEbWOoIy3xcM1rNNMzzJHK8kaR03I4JKuOJq6/wAx/DTAz3OtlsZ3XPl5sRA0X0El1cX0icVkg9AYyPvoWWgTaAfPUVee08PkrjER32VlVWuo4riS3QK6qGG9QARSvLdw56sRa8ZYGJmnfhUUCngT5s3x8tUP2KmgFCDQUHHhoOuFPUanwpoGs6yDewbgRwRjRDT4+Ggrt42YcG3SMG2Em5ZmkBaNa09aHaSB4ceI0EnDadABrCEz3MwKyXc3pUKR4EA8PJQNAtj8SscvVuZTdTqBR2ACqT/KB4/EnREn0137/wCKm3d4050rzporNO7u3ez8L2RlXis+nFBav0QWdlV6nYRVjx3tqXGC1knZWL7oe1tL3FRTSSdMx2YUVjkLSHqB3PoK+nju1jWV02TmS7aniubq5nt57Tpbfq8fLE7wvUf+A6Ha3qoac+WtYYyjP8RDe31mlpJJemIm1u5gyOdsVA4DgLIyA0Yt8CfHWVMbYieC6gLQgyxNBvkBCAxVDOByG+vP4HUUh29fp29cw9v9wp9R2bk5B9NdtRo7e5IqJI5F/h3Hjq6/iolu5rPJ2c7Yq+kN7igwuEklfZE6DjG8dFJDj5SxJ4aUhGfFWSW0N4sbljbOZJA4diGUEK6UC8juFDy4auCovNZO0uu1nl+uf64SxW/XkiUwRrscFRKKvR9/E09PxGs7eFnlo/sjhrnG9vyXTJFGkyRt1Iyp6iAOWJkBZTRq/drWng3QNu+UyT91W0t08IuZzf2U7AgmhIK7RXaejy+zUifCnZVcrGbmG+la4gWMJFNKxZmFKMoYhdyrxDV0EBjZcr2Zn7XIxS8zUoh4SRA0ZDQn9usZ9a15bPnYMfnsTD3BiyjRTpIlxwrskkRQxavIgooOut5YZf7V+3rd1ZKQ3sskWJsipuekaM8oJ2orfDmTrnprl02uI9QRwxR26QpwCKFUnieApzPPXZyU7Odq9i3twP8AMuQN26tuW3nuuhEreYijZOP9aupZCXCU7cPY9vZXFrhBbw2ePmaG5EZIRZQodqux9XpYGtTqwtSll3H2z15o4cha9WEASASpVd3EV4+OmUPxmMaeV5DxNBSReZ8OemQynmjvctZvDeJ9PaDrTx0Q7iynogOfUOe4geQ0EuLgEcGB+w11R5s/1IY0Qd62t8RSPIWkdT5vETEf+Xbrj2eW9WS44FJQK0FR6fhWp/drm1Xpv2Xzaz9kparUfSyPG4NaFid9RX4NrtpeGKsl/OWDUpw89bR5393l3dzxzrCU6kQUz0AEjIakihJ9INK649nlY9B+zeCOA9vcfAECXN4GvJwajjN8oP2RhdddJwl8rgmRnQ7bhCnGgk5p48S3h9+qg5L6u/a5Tp0JlFNtKV5nhoG0mWSZnt4ts10F+VDWqnma8do+3TIbPipoWItrgxWpI32W9mjc8S1X+dK+NOB8tFVfNdSee4trK3iW4iVepe3F66Rw14gSso3EjjtjU1HjTWaOMd2n3CzTRv3HMYJgG2WkZ21IpVbmfqtT+r+/TAa5PsLAWIMdj+oS38shkiu4bp0pdlSGchmMdSB6jsPDhpdQ6w2DkTI/oXc5iyOQjQ3+LvgvSEwaiSCSIelpITQcR8p0k/IsUthJZXV1LiIukYkjKwxEbSaNuBUkUqu3zOtYDC/7ztYu23ikj619IrRx20hAaSReG6sm4CrjmeWplFY9rMbe9tYK+XKoMfkry5kluOqGZ43ZjtR5I2UmqruBrQ11nXhauWVtpDcrdvO9xGV6BthtMyGQcGrTjy+0eetCIvMlcI/Qt+nePHFBZWqSOTvnu6nc9AS3T6dX5UUE6lojR21m8bd2toL31RW8kcF7MHeSORPUWSQGhWTdUI/gumA/s85lLW6jsfreleFRK7CKNo52Jo0rslGBb4jQTUGaihDXreuOSrK7N6aDwB+Wn2H9urkSMV9+qR0glf6IbHbYCOpUVKE8wlDqoeWk8MMbGNWijQcY2UgoAOX3DQV3ubuFMV29kM3cK4e4j2wEkEbNvELShG7gOI8dY7NsTLr09fvtI8qXVzNcXM88jVkmkZ3PmW4n9+vmWv1emuJj8I7LW/Ut3Zeamq/dq63lz7dcyl+wco1j3DDIjbWkoK1pR6gqf+IDXp/V8Ls15se0UmN/jrLK2RRfrY0aR2+VWcA7z50pSnnr1y5jwuLbF2ThrmcdaGcktD6iWINKkcj/AFaao7ytnbwW0zQQ9EmLcpQFSSPTxoRyqOeoMC96/cTNRz3HayFRYXEMRuJGO6WjMHK7lpwoKEU1nbb4Hoft+keCsmUflpDGEU0FQqgCv2DWokRWV7gYvC0DL1N0iyRuSARHz48tFc2uZMlo7WriV4ZDHHU03gGvA8uWgh8t3rHj7rolWcnaSVNAhkbk/lQaimEfuHuLi7tXQsaRSsaxkOvoI5VFRpkwv+Iu7G+hE8ahqmhanjTz1US+qE1hjWV5VBDOAG48KCvh9+gU0RX73tTtq+s5bK6t+tazDbLC00m1hz4+rVwBje1MBi7KKxxyNa2kIIigjlfaoJqaVJ8Tphbcl5MLYMVZpJfSQw/MPMVFf26CL7g7cw+StkW4aXfbt1YJw/qjYAioqDwIPEeOpYM3yvtvPbTu0MUclk0bgTKSpAKEKGHMneSfv56x6rlU8vg7jExWuNurc3sNzAYW2j8qaNypLgsaKYweB8KcdTDXknhzcdV+y8pcyT9GMXvb9yyiTq24B3wMODMeJ8Ty0n4THyK960EVzZX1uZrWhMTwxN05akGNWbjUGtFFRSnLVRzmcbiosN+j2dlPvu1iN5CzF2ilmAdNxCmhUIPLSz4X5OPbXupbHDZrthWInAle0gkjqdoAV1fb/Ka1+HHw1nT8NbczKbiyUcUttc/R9GAELJGhIBLErKrg7ixKsw1q1mI+8iuZ8lNA9vEWsphG0W2q9NEMayDn86gffQ+OgrvcePjlwN1b/TsBDcr0XZdzICGoSwNRuICnhxOs2KkvbDvqwxqR9oZKJ1a4uH6txMR0gJBQRivGpbxOrpt8G2qduc7hPa+zu8fBKt4TdPNFaBljkVZgGCtz3bTQVpy+zWsyM5yoXdPvP3NnAEtp3xFkoI6cTet9wodzih+ylNc9t7fDU0/Jbs/srEXPbt33N3RJK9qHbp7GO4qh2szc2JL8Bx1Zr80twg8niMbe3twe3RdjtmIB5DK7U3miSMoNK8x9g56nzwf5Wp8DgMXiwmKjmurqVkje4MbSJHUBtsvGnnRhreMM2mN3YZK2uWpHau9t0ZhtQg9QsfRtLUbiv36USCWZuS0l4iiRwCXjqor8vACm35flpw1y7Oz1b10yXjw4BpHNIo8KO4/c2k3t8JtJPKsd+4yX6K3mMzzBJChDs70DcR8xNOK6z75a9cKJAOnMlCR66tx5U4aqVu3sPlojbX+NY/mb1mSpFNrAKfj4a6ddZ2jQc5cx2VvcTSCqxozsOJ4AeFNdGXmnJXc2e7pMiEvbSSUtoxUBVbnRSeHmdcNr8t6Rq1r3d7gxKiJkmeGNAqLsi5KKAD0fDWZ9j9Gr0/qH/qJ3/IGMF21R8weKM0NORAXz1u90SddR19393FCDFc38EEk4DzpsjUOQfTuQin2cNP7Mp6F8t7md2XYW6lvIrM29IHuIY+nV2G7a714NQV2gj7Na909Ue/uFnp4ZBLmUlk3VSJy38Q9RG11X7m+7U9z1L3HuRmHghR57RI7dQFWKNdpYNvBoGHjq+56rP2v7gZq8t/oMXNbrfqj3NzLdsfpgF4dNauWSvD1E0LVHDVm+UsOI+4/dfqwSnHWLdZhHCwCuI14n1bZCVFRUnWs1MJ+S17wvIra+uWtlnsrqO6NxaoQWjQESRx72q+5SVNefhq8iYyT9zv8ATXfbptHsLlvqJzdGRGUOooxABLLT7D8NBB979DHYH/MuQlpNYmBYLiziHyzSL1mKkuGU+Af79Tb8jrAnJZzGWs893Mly3RuHtkjiBkt+JRVdlNedTWnq8OWk5Fgxyz2gmvmuRI94Vfp7VaRVjXphAVA4+kc+R1RXZ+7sJD3XPcZLIWthj8UGhjEkkaF7qYVnk2n1NsTavAcy2s55HHcHuX27f2JixllfZoIyyJPawOtuGjIP9/J0wBTgSp1bsKdL3d3NjDIkfbbRWQ/K6V9KrvbH5XZdtZCjVUca/brGb+BMWV33zk7OCaC8w36eHUvjbeSTqSIh9UKhxsB8KN+GrM0WvH964ayzb45rW5x6xx9USzR7LeYDaG6LcmK7+NKa1kTVldy75Le8t5YoJzRY+ATbLU03KxYsa+o1+GqIX3B7IyPc+Ogs7PJpaWkFOuJ1Z2KrxBBWlattrXXPt67tMPT9Xv16tvazLzz3N2fm+3btrfIwijVliuIj1IZIiwUSI48CfPXg7Ou6v0PR9jTsmdahJYwbdq8mJGsu1ivQR3EF+HjQ1jYGoBNB569GlzHxPtaY2elvY33Qjy9+/Z19Ipia2Zsc68GEiMXmj3eLAOGXy2nXq6/D5m/lslzkVtN7SEhbcBZGINDw4Nw+GujClZ/vIzxzxxNtclRFEeFEIoRXzPM6mVeefdC6jn7shTpqjxRQrcEDi0j+tt3xAYL92uey16TxndNpJhbWxj2pSBRv3cjtpSmty8JhnWcyV08s0l3MqrYtJ+WGJQjYAAWHLkGGiubLLXtpZpBbOxhjYOqgcWEqjl5+oAaB/kO47O5Fxc3du8ks0bx9DgEEoK7ZP5qry0Ip6XuQu+razTUPTgiDsSFURMy+ny4klqaDdewGkfBWz0Z4mG9JeQc8ifjWn2asRbwaiuqE5LiFK73ApxIroGv61jet0esOpt30+GiMutfd7tCcErfxrtpXdLCOfHh69T3jXpt+D2H3O7UkYKMjDUmnGWL/AN/V9oet/CUj787bWwnu2yUC21uQJpjIuxSRUCoJqfgNS7SGutvhnfc/vjfSqR2lhJ8tCr7ZL6VJFgNPmVFQbifiafZrl/bnxHpn1bP5WQr2n764+6kSw7ns5MBkX4KZ1f6WXjT0uwqn9rh8dbm7G3TfjlbO4O9ezceRa56a0W1nhV7eOZAyOCWqQwBB5ClNazHBRe9sr2HiWwncthsjucbPHcx2Vp801tcKwNCarxJHM6zticta3nC15DvrC2/b+My1/K9jaX0Ymgt3NWVZB8pSLmoHj4a17JZi4Q+P9yewrfItkrC4a3uZ/wD9hujcMWWT5eNKDjy1PeGKzPuLuazt/dRO4MXLvtLqaOWchWQOCQk6MrhSQaGuuO23OY7dWvxWrzd9e30GQntcbbtfXk0qxQIYHkQOxVVJqNoVTxFOeu02lccVL4zH9rXMbzzxM98ga1mmqyGWOMAKWQHb8m3/AKDVhaRm7Fw0/Xjto51hnSkiLKm1hUMo4jcCrCo4+J09TLG/cbt+PDZv6uD6iQViSc3IUMkzBigqgVdtEHDXPaYa1qndw5S77hzM2VuE2PMqBgCCfQoSpNOZ26xttlrXVGmzkWSEv64y1CD4nx1nLWF67Os8rnra1wt7KRgLGd5powxQSFquIq1BblyGumvLF4W/JYWG0BubG2AiRXAjqVEihabNgqoHo+b8eGumHPIWlvBHartZHl3AS3SlgHLbXLODT5m46VTdZa5mVWjjdAoKzSNxKgn1NuNKUbloHK3sN7JUIu8NQsq7dw5L6v4uA15fs8x26eKOZQtFYEK/AAcOB8deTr22zw776zHKn+4ck1va2kaN+VJIVYHjXapIPHy1269s7Mba8M7LVdDt/jPAcP3a9DhWo+y0mSXuOQWoH0axVvmZamn/AIag+e4nXTrZq4e+d5mLWwtWtZlhxtzGy3dQdxcMOmqsOPq414ffrW/hljmAw+dvxPcYZA1zCQCxYKFDHwrwrw1w2x8u2kTfad73F/mOXF5ObjbxkyoCpoRSlGH2647ayTMdcr/JBKU2JQXEgPSryJBHEn79ZPhRO6rK9hyLvcgEn0pxr8uvX02Yw4b+UbaX+VhT6ZZVks2lSaayk3GCVozVd6Vp8K86a7Ycz217bmy7VxfQnvWLGTGUCTg8/wAkNwlXjw2nd8NQOe0Pb7OdzzzRWltbJBaMBdXEvpKbwaCgAdj6eQ1cDTbb2bwOLijWaW4uEneLqzcYV3LUqBEgZvm5bj92pgXTJ2+Ysseplu7W5CggQXkZoVPD1NHJGrc+JK/idAywPddnd4KQy3tv01EtLmOQbIlVtsSlHo6KzcE3A1Gkoa9pe4uJmuYcFk5Fs8tDem2sojIZuqAKqWlCBFLElQD5aTaeCxOdw9uYPJYq/wAJO1xFZ37BrhBIR03dwwMYaoWrCtOWrYZPbOLFduYOMu6W9rYQBHvpgEYqqgFm8i20cBp4gx3Pe4mUzGQix2FJx2JyF08NrlY4W+ruCSX2xVFE4tQEjcfDXP2z4XDnI+3fY+ExUWXzlvkUnRA17Gs8Zk6rIGYsWoaIx40NdLrJOTJfM29xgMDjcjlM315b9Eb9CyMylQjqWjeJoij0oqpXkfPTBIT7Y78xt9L+k4xLwZK8Z2WC4cXMI6agqWoFcelNpYE+n46TYuq23C31qZb2S2uoY32QXFxjyrh5xQx7VC7hvNU6hBpybhrSIbuHvq0u8W2GzNvJfTqT1WO1emWHoZkTmycj6fm8Nc9uyTit663yq2B71ztnnbSxx9kb5Ig0lpbXM0shLFSCIqttU+mqqeVdZ13vhbpxa1q57jyd9bw2jR/RTXbxLa9Ha6zVoXR3k9SFOO4FK8Dx12y5yD7n7F7Xy2KtrC4ujj7y2lrZu6xLEHPMNb+lGVqfbqb6Sx26e70ufLDM1j832bm7qwE0S3LoVFzAEkjeGUc0LBtu4c6cRy14dpdK+/1zTu0zz/8AKqWGQnxmWWWv5coMUw5Bkbz+znq6bYef7XVbDua4vu3cxbZLHw/T32Pu/rInBBDGoLLw8G5H4HXr1r4u8esbq9PdXaOOzuKmK2t1ClxLAq73YFeIBqPVEa8PEimurERt72DiskUyMFx0CVViAhO4qKs4Umg3jw1PXKzZm/evs3fZTIR5ZMva28zJG7wTxyISpJdnBQNuZd1KUrw0uplodl2DSCMQXjb9q/mTR7VY+a/xf8uk1wWq7c+2WTmyV7byl+lKqIk8VVjNTuLNuFHXhQ8a6uEy5su0Mz+qraRun+HIDxSMFCxLT1bl3fMw9Nft0DLuPszOW9/ai4eKOwMpeJY5N2zcDu+bi3Ac66VURa9vTRxxloIp7q4maMSM5aONWYlWNSq18aag2vBW97Z4+ytormJkiaklFoBEFPBfvpy1qMpqaW5W1lFtIj3O38neCF3f0tFV2/7ezM1w9xFeRhpDVkqwHnTlqor3+T+6N3UovV6lep1B8v46DxgFDGh4E/hrx3h9rSylVt08ga89Y9nT0X7FYbt1cPHJdrdB/p5LxxBJGkZ2MUoFZGNTTnXXXXq9pm15O/7V6d7rJCXc9tBYxY+GzeVYGjeVN7DeBLtejFQoNK+WuPbPW4ev62/9mdrDCGDJ3f6ZFAqmV5nW2eV1Ksxdaht5UUB8+et9Tzfd1k8NYscVZ9uzX14cXBPbW9g7tPdhksGdgWURfUNKVkY7l6QFF89et8yoV8bf5P29zGcs7kW2PskDy9u2yrLbBlZfWJGLflirOAp4ctTHBT32P7gt722btzOCJ1B6uDkuQGJJO2SJNwO5aj7tTTjium3Myumf7Z7ByV+9jcbcXkYEAaWErBHvUbwJFoA9B6vs1q6yuU2Yr35izhsxa2sV0txLbpWSeL5eoX3nY3iBu4a4bTDvpc0+zCZYJ+u2kgx0sU1u8cYYxszMAR0lNN4UpuOrr+Wd2hY3ueHNdvXORxqUzA2XN/ZqSQJ4mCyFAeSyxNuFOAI1uVixN4jP218yXFrdN9OEPU6yshWjBefIlaEHW5WcK77krLNgcm9yBIHuLIwzBq1CqRXlTjVtTZZWRWhsIhMOkJmljZY+oWHTYn+8TYVBII4btccukhvBsjt6tQtvLB2PHzp50OpbyuOG0dhR2kfauPtkt913IWuZZhR9zg1+YVAoCBTw+3XbXw51MZV8fbyxsJ44oHqHh3qxQyVj3xr5bjRx8ft1rLKvxia3TGWN3vkuLq2SZVbaqKK8OqR8qtwI4eOopW5wBmzUFvNIpL20pYsfTuEq8B9hbhpgNbCwxINzDYZEX/RYJJKiFUEgFW28TUcaV+GvP2xvSpRo1MTIaM6cnPGlfjrz3XDtNsqP35jhd32ItncqLiUoWHEjhxNNb04Xyzi4VpJWB5MQFp4DnrtHDZpvs/l7SxyP0UzjqZAnZXht6KgrThxLbj+GumlZq1/6g1M3b2FCMDS5beAac4zt4eXPV7EnlE9r9sdw47t+GW1uoLVrsdeeKW3MjCo9I3B1/h+GvPty9E4VTAQXJ74ySXEqtclWV3jXaCap8qkmn46zt4VebdZYjQsVaM158a0pQU1yz+FVju/fJdxl2JanEHwPDXp+vzly7YpPdN7kIFhkt5uk5qHb0iqqAAOI16PDiLtS47jyV5ZQ49xPk5LoJbrRWJoteAJReHOpPDnoPQfZU2Xsr2/x1hZfkiklzlb+N4XcsCdrPErLcupJpJHQFTpBM313PDiWuO8b2XG2McoVDBGoX0tWNjMyySFzwI9K8dP8iBjs+1u6jd3Kzz3GFgkUSTXD3E1zeDbUqpclYIieAou5iDSms+Vc9329ijWeVtMUi2rW6CJbWNWjEQ3KBISpCuu3h6TXlz1y7ceXTRmHfdld45cfO8U8FtdyiazeoMzKqgRsGBNTSleANdc55y6eV/fvrOWi28GYZ2jVUnS+/u5TA6ghHVCWaRSoPmf4hXXom1+XDbX8EMveWndV6t/f5f6vHPKFw2FSKWR1PpV2nijT50bmG4eWsby35XXCx9sY/EYLMNksvbKhtofp8bIyjqIpNEMak1X0VA28RXhrWmtl5XbaWcFe9criby3sZ3gkmx8VyshWJGbrKqMaBxxXjzGt7VzihZnsnEzolxPa3cltAgSK6uxO6JbCu0CVxGFVTyG3lrjtL8Ouu0QX/pxc291d39jcLbWschitQ/ViV4gF3TxTyBQRuPKtf3aetW7yrb2R3hb4jr2d/JJeYmfcLjY5Yqw4HYXK7lepJB+411NO3FxUumfC39z9hYnu/F2Wbx1907baC91OHa4MakqFJBDSMDwXca+FTrrtrNpmMTbCj5TEdiYLuXLW91e5WO8tLCKXGyhFhkNwWY+mgqKf0qDnx1y3muvl7fqTstzrJZ85U/H5vK4XKQ5e1uRJdJ+cwY9RXq3qSUNWjHjWnEV5682vZdbl9Pu+pp2zietiX7773buBzHBaQ2tpcFLmVUBMrShQmyUkkflncFoBwNdb7u72cvo/Sx+6+VVcL6AopU8Rrhl9TWfoZX9t1FcgcQTt+7WpXHt1Lw3txk7JLaWFmuErGlyOJ4KApIpxpr06V8L7HXjaxsP+mvu+RbPI9oZByjRS/UWDNXaGc0lhB5A7l3r51OvVrXgsw1+0AtEu7ONkiNs4+njerDZL6lbi26hdmFPhTWgtDHc7Fe4pJOK0cqEIBNSABWg/6HVAlgd+NafjoEFt7pZFfrO4UghC3p4cuGg7uLCFZGvYlKvOaSrWvEVI58KcTpgya3GOtbwRrdRlzE26MMKgHlw0CAwuOguoYEgQQ3ErXEqU4GaNAFannTy0E5HtQUVQNAZvApI/l+b4ePHQcDJROqlCGDiqkcQRqAfWnbyH2ffTQfP9KrtqOJqD9/HXjvh9rWfu/wCDlBSlPt1yr0SNCxLY6WwhtriGV2OLmLOkqopQztw2lGNfjXXt6f4Pj/f/AO2/4hDvtY1urFIwVjFsuxWO4gUUc6CuvN9j+T6P0P4n3Z/ZEHdiWFlNc/TJAJp3pTe6iShRAeG4630zLj97/wCmsXPatjeY6LDZLGJZYUTqEtILkgM6bSjzbdwNQNp5+P269L5i0dv+1/bmN7NuO3C9w1rfO0l3026bUkbc0KMBXpj5ePEjWsJSfeHtVh7/ALTt8d2zbx4fJ4djcYO5iqrJKOLIz/MRL4knnx1nbXKzbFRvtZ3XB3dDe22cxMC5nGutvdpPGrlmVdpPqHA1VhTU02yu2uOYy335tbSHv+OKCGOCNoEOyNQq7izV4AU1y7PLp0r7nfZu+tZ8Tf4dv1KyjZDf2tyVaYRNGVPSDDZQbjwFDrrNMOe23J23bjYu9tsj+nLYyQVBj2xxia3Vdr/Jzong3HVsSVF57AW+Htrl8WjIbySlG3FeBNTtP2cKD7NTCKn7jZcR4pMPGGfeIJFbaQpWNHHFj8TX46z2eGtfLOJJIliKR0ZwtTupUFiDVf8AdrjHWmUETyyxQqaGRhX4cQBrUZb9Zdtzfq12ln1IbMbUsgiqY6qVUs6+k/MRXz11wwg7n2w7iuZfq7qRZ8vDPIskgciOWNiStCVDx7eJ8dJrTMStx2D3PdW6Tytbx3sMYt3aOSTYyqSYU4rX0qaVA1rCOpOxO77bKW2SusjayW8K9L6MLKWKOV3DedlDUDjq4RC9ndt5HFZbNRXUTCPrMtvPQiOSjsaoSBUAEV15eyYrpr4WF0CHaORFa/HXGx0lUzvFaZ3Bqf8A4krfglda1jc+WU3hZBASaNRdy+bHhX9muzhTy3uDG4NTvCAqyn1KxJZSCOIp5jUSxccKcp3blrCDLXUl0quv943BY41BfbSnEqOOpdrTWctnvAiQuqcABQKOX2ajox/DKD7h5dwvBC1R94HPWN/DdnC3IjLIHNVDk7XbxPx1xXKqdxMrXpBNSvDhy569nRMRx7Kree7cGSkxkc86wQ3DOeqskbGJFpueSKpk5chSp8Nd7Y5Lyvbvt52tZ3uQ7d7s+kyFoR07idIppArIizrDsAKSsKgFa0rQ6mRJ3v8AqMxFhaW1p23aXBxtu4jubq9Uy3EjcSzc+LNzLN9lBpkQs/e9pk537miy93e5FpN1lhLuBfpYEU9NXmSqxsXG4gKvPnqBTszu7L2mbmkU/wD70k0zwQhY1MpFSORopVTw86HmNTe+sy1rM1cMH3KY5b21YK+OyIKFroh2iMjUdzSg/iNaLxPHXCb+Z+W7PFVf3ZwNljc3jobO+66tc27RxsAN5kpv2lBs4cCdXbWSt6bZyl+7dmM7Yubm3qrwiNtoNASZFqaf9DpKzZwLt4Q5XAWt9aW6436g1leCSTqSbAYjuIKULkF2NSSTrV2Zmp49rHY3ccsRb6oKaXO5mlFT4OxLgDyrrz725dtZMGFzFaxXDMqu007KZ0V2RHXa1SNtAZgflJ+zjWmuutxHPecn2ebO3tobNMq+Ux04R+g/TeEbfUgZnT1eFR6qcjrd2v5ZkipZbua3kZMLALq0usYoWTawS3kAAomxXAIFWoaE6m23DU1ueTRo2kQyhEUyrvZETZsJr6eJJPnXXKtw4s+48vFgnsVvp2sIJkcWwcqiuXFabePA8ddtf4uVn7ley0jzZ69d5HeUxQgu7FyRtJHE8eA4a83bc4fX/wBfrcXBmxqjjxJpx8idcX1pAkAAUUoeFfx1GtY6HGVB5aLROm6D4k+GtRz2hLL4o4+PGMoocjbvdq9KEETvCQrDy6QP369vTr+3L8593b/yWN19s+w7TG+2d1nmMsmWyVt9UWkb0otnIZbfaAAQfyxxrr0SPFnLQc1DFe9zYBVFHjE97KymhMSIFRGpzXqyKaHxGl+E+E8Y/hrQ52Hx0HJTQJtCKACo2mtPA/A6AKg8qU8NA2yClRFMBxhkVj57G9D/APK1dA0y91LFBJtVhACFmnU0KV8R93j56UiGXui9tZY94E1rkJGSO4kOwIqpWppurrOVwXxeYhLCKdwkpr0wBwKqu7gPjq5C/wCpXfR/VPpPyaV219XS+WtP5v4tMo8PqtUB8AaV+7Xir7n/AOjmMArT/wBuuVeiLli89YWtpFHNjmuJ1t2tWl65jBjdy/yhTQivOuuun2LrMYcO/wChOzb2t8mfcGaGWuYpRB0BCnTEYYuKA+nieJ4a577+1y7dHT/XLF+9pu2LzN3Fr9NdiyW0ikkluRVpAGmZaRrXbU+O7Xp6I8H32/Yft3EY2UzIrXNyxDPPOxc7qU3Kp9K1+A16XzE8J0I48NANyngDXQY/nIbfs73chy4YRY7utDFO7Hasd7GVIP8Ab4feTrn42/y3rzMGneXtfk+7+9Bk/wBQhs7WIKhUqzyEqxJoOA5al0zV039V57s7svO28H+prj5cjbIYkHQNHIkKpuZSDtpWvlro5pSGSzzdgY5gyFDt3Mo3qSKECvDlVTTQwio7W6ks4ohKrPYXIhZZATwhDKD8dylTqRayz3dyGVlhntLyJUhjyEBVkIZARaVIrwPEONc97W5JwySW1Z/7tARxIJIr+3w1ylbsOu07mOz7hsJ54t8cMySSR8OO2ppxqNazjlmPRnavcDXm68ePopcSF4QSGYh5A1f+Wmu0uWMLZdvK8twkEgVg5O6nEMoqP36qEbqTuXoHow2cheQBQ8ki18P5DpciOsbzN5HGzxZ+zjs7qPJR20axAlHi6qMrqzcWDDx0mUpn3zFGl/D0iE9LlqGnH0+GuHffDp1xVLnZRaIdwHFjWh1566xS+8WV83h9hrRbphwoeEJ89XVqeKzKW2luLpEBHEqqgH+yOJ+I13cKTeNBeuK1NdvD+VaAmo1Pgvlp/tXb7s6XG0i3t2JU+bEKCNZNfLTr0QdCWYipPKnmNG2S9qUk7xzr+G4g18uof92uPZrmO0uML6vRKMrAkrwjPEfbX4a5zXM8pnCj9wwyW+TelF31IoByeoI5a931/Dz9nlRe8LDI3T2v0MUrhA3VMXxpTlrvY5IZ8ZmILC3h+llZg8zSIFY0J2gE01MBtLjskmLiQwS9RpnZwFatAi8Tw0Fg7LhmC3byxvGSyVEgIJIryqBqwWrCbDf2/UUNGTJuU8RShGuP2P4unV5XNzdFIIditEpptNAVFOG0/MfsPLXju2Y7yIDuyr5/tuErt/xQNP7S6df+W8cLP7iIB2XkGKhjRNtaGh6i8eOu8ca77EfqdnYvjULEwNBQVDtXUSHl3X9QgUhiNjVIpQVPCupY3KlbmWa5srSGVgILRSIlVVB9R47mpuOtZ4wzjlFXOKpFPJYTzWly1WR1kYqHof4GJTieeiYUJ8lkMvntt4u22sh9ESfUyTKxdgNx3ioPHjQ056u14NRy9bqTpCB9Mh57hwHnWp56xrMtbXBtZFZrG7Zaou5ORJBO8An79dNb+2s7T90Q98z/AKrflhQ1hQH4BBry9nw+3/r5+2/5IBzQ14kkD8Trk+mW5/bUf7dAUZBnQHz0L4LBV6SjxrrUYrbMV7X4zvb2/wC2fqbmSylx6XGy4iRXLiaYkoQ3gNtdfR6Z+yPy/wB2/wDl2aouJt4cCMPB+Xbpam0jNOS9Pp1p+3XZ5Yhu2ds+ayly8okFqIsTZsSKsttGHnYD4yPx+zWZ5Ksx1ocnRBEaAtuiiK6COzM729jcSUJRELErQMBShPq4U89CKlfXE9wiQ/Vxwq0ZeTeSEaRvSu1jw5eesqie4sVf4fpXSRJLZRqvUiqN0UjUHU9RO4cf+rUsWG3ct5iMZcWkVvI735WGV4/UKxMN26v820tSmlJ4WH9eXo/UdVelX/8AVp/4dK7dv8+3jrWUw8dKo6bEUoCDQ/fx14X3b5iVvsDkrDE29/cWsscMzcZWoY9rAGKhBPFuOm3Xwxr3y7+pdCdiknmo/dri+gQlP5jeQ/3arGW5f6eWjpdM/ALajj4D/ESf7te36/h8n795aZhu67O8uHtmk6d6d8kNuyMpaJDTcpYAMOIrQ67Svn2JuPITCLcyBW8VHEft1UI2XcC5KRhj2WaGGTpz3Cj0emoYI3JiGFDTlqCk++Ha+Ry2BF9j7We+ubWjpHA24wPGdyzpBtJkJ+VqHlxprO0yutxWa5v3XyIsLS7x9wY8teWhs7+B61t5InH5gBUKHerAjyprG2/DpNOXoLttVve3sbdTDdJd2cDz15MWiWtQeGusc9pyZZPtzuObMRTWWSS3xaxybrfpgy9ZwFFG/kHzedfhohtYY66xU8tve3r3ZvV6qXEhG4yREKy8AB8tOGorHPfSQxdxSwKfQGikdN3ESNAq/KeQKga5dnlvVl7NcbNrNuQAAbue3lw+zWI1T7tS6azztrc7VlMTFjHIKoaKaVFDq24NZlcrzvHM2VzA9vCkTSfmRop3KULECi+HqrrO29a10XHF+5uR+hjmu8beTXk4aQvDFSN2KKDQ8eHDW/7Gf60pF7sXEdqxusLd24twJXeYrGGoQNqbgKt6q08tanZ+jF05JYnvG47zy0V2dtphrS66DRtLQys8ZPqYAUCCvy61Llmw1fDSYe9u1c7t0rUbqGUgc1RixLekNrz9sxXXTwSvJ2NNp4Uodcm1Ozq9XuHFgcWEN1T/APEw/wBmtSNTxVal7ev7Ca8vri1kSxsozsnk27SZARHQ8d3z8aa77TDhKq9oj7g3IsanzoeOsK1X2pWQXV7IEG0xqrvu+Vd3CnxJHLUiyNDvgptWUmgPH46qsq7KBbuTONzAmIP/ABvrlteHW/C8xRliSQDQ8hwFdcdtsGsU7u2bdkumAQ0QVTXjXcag69v1/Dh2+TXOWa2OR6Vs8W3ZETbkydRSybmY1XbSv9LXfSuVMDPKBu2r8u7mf92tZTDrrSgNWMVFBXd5/dpkw5V2fduFCOB8eWkDvtdFbIwEkAIjsa0pxNPH7dcO/wDi6dfldo7cJEBFRTu3Dhw4mp8deHHD055VDuyVY+7cAWYKkbs5YngACP8AdqfXmMum9ytnddMl2Lk54SHtxaidX402B1ofvrr1yZebY39tL3q9o2akbTEZI+PjRya/t1EiRvbtVyamu4hQpp8SdStSHSXi7WUsdtOA+zVSuZb5OkQpo1aivL79EZBBfyL3PmJkIJeZ0YVA+aQ1BOm3hqTlNtKyWjxvHUyFnVkqAX3cTUilPCmtyYjlby5xzf8Al12pJ5qBwpQBxqXws8oC5aR8jflzxM6gn4Ki015u3z/w+9/rv4X/AC5ANV/rjXHD6JViTxHiRT8DqkcSMUQsvzKpp9oGolvDuPqhuhIayQhRI39I8P8AZpLlnXb4eqPbJZI+wcKAxFYCaUHjIx19Tp/hH5f7n/bt/lMZ7IXVjhMheRuvUtbaWZAy8KpGWANKeI11eaK52b1IcX2wFiSN7mynuJg1XYSS7JXbcWqSzPxOs6+Crh1Jf6J/Ef7daRz1Jv5U/E6AdWb+VfxP+7QDrSfyD/i/6tADO38n/N/1aKjsrk4rdoFmjLR3LGApwYMWBIU8qVodBS17Y6V7eXWSmW2smKmxtUdWoB6Qrbzt2lactTC2oHuLGT5HuU3drBcNiwQ7gvu3UjH5acdp4qeFdSwzwffT9ozXC5/NmW3OOgjtreC6cRIC7Gitx9XlT+Hjq4TKX/Wu0f079b6UH6b9V9N9V0z9PX+73bqbab/Ru5acGXkwYrLLbzSvYzrDEoMshhkCpxp6mK8NeL1uH2b2TM5OTn7yXEti3CNbyLGlTxIETblI8AdPa4ZnTPf2yUQqI0FfAcPu1xw992JTEb3NeBprWHK9jSPaXuKfHYruNBH1HbHMLNUBZy+6TaNo4kl28Nevq4j5v27lePajuTv69ylrj87iDaYwQyH6xoJIyHCjaKkkDdrprbl5dpPLYFtU/m1tzdWtla2sSxW8ccMSV2xxqFUVNTQDhz0DpZFXlxPw0FG7t9oe1M/a31bWK2yd08lzFkYxSRZ341Yj5lJ5r+GsbaSrNrFzw1sLLE2ViaFrW3igJHImNApI/DWja5p6CNEU/vx7yysJ8nYIJvpNs01sU3U2kdWQGopWKoI86HWasQvdHthi+7lhvr67fqiHbbTwhBuQndEz8KsVU7eel0z5X2w8/d29vL2/3Le4gztLHbUEcpXbvDKGHDjTXKzFalyU9urVLzuyxtmRnSUvwrTmjeflz0kys4bla+1OPU28r/mXaHaZwtHVlUgOKHkGI1qdZexYcF2hLYAK0o6alRHCqlUjWoBpxPMDW5qzdko2BBMJYg7HLkNxqQpUVrXnu1cM5Iz9mdtS3CXT4y1S4SQSNJHGo3kD+MbQD5/bq4RT/cOERZNK8N4aQeFQdoB/Zry9/l26lEup0hjJaT1V+UceHnrg6q5evcXvdNhFazC3k6cnTlZd4UFGLAqee4cNb1B9+ZeZuysRD1OF4SBFGKJtQ0YmpLEg8OOvRteI88nlQIiu9SDSnGuuVbjUfa8RR4+9mZWYu8SGh5AAtX9urA+v+786srGDGxyxVdY2+o2k7XKj0lKCtPPUy3Irft7M0t/lbmQdOSWarKDWhJYkV+Fdcu3w6RfVuUUV5Ej5fjrz7ddtWbKp3ZGoyYIJq6KzA8gfhr6P1v4vJ2eURfXTXmVe4ZFRmVQVStAFWnjXXeTDFN24JT+gP2nVCjV9XxZRqoRhY7XbzbUhUh2h03vhu40iYqCKg0df9mvP2/x5ddJyu0M8dHDFVVCdpFeP3a80dbFH7ttpsh3firSC2mvCYmLQ2sbSSlWJ3bVXjrWsy1LiNIurC9TsHuPHtjrqzuRjd1tbzQlS0ENN+3mDThXx16NNbI4bXNVnsfG31v2lZSraylbjfKHWNiCGNFNQKchrElalOJFyH1zN9LMqKRx6b8eH2azitZPrexzNyXNtY3EgAIIETmn7Nb9azlFZK+kx0nSvw1q5FRHMpjanmA1K6zYLD2h/p5tpIzlsrlybi/IuTbQxKUQOeoql2b18D5a7Trl8sXsvwtc3sdjJomi/WrhYyKIBEh2CtaKCeGterGStj7EdqW8Rimv7udWFG/u460Na8FOp/XF9hN/p39vmEpSe/SSVt7P1kajUpyKfDWNujWvV0/e365iYwo/fP+n7IYexkyeBvGydtbgyXFrIgW4VFHFl2+lwBzHA64dn1sTMfT+t/s5tcbzDJqeivMCh/Zry4fVzyQdh6hWlQdMJt4P49kkTzrw6kgd18jQAj7jx+wjXPTi4ctby9Ue36bex8GP/AOSM/jU6+x1fxj8x9n/s2/ycZ5Lya0ktobNbqO5ikjuOo4RQCpAqKEkHlw10cEfhnVp8CiqUEePkHTb5lKrChU1pyI0iLJoD0UKaAjoOGB0DLJYs30KxncBHIkqlSA26NtwoT9lNBV+7bTuGex2LiPq7qRx01QhoVjAoUevPd4/boDftPuLKW30U0q4ayhmhnsJ7OgmQRx0ZGiKlKFyfHl8dMBU9gdv5vGiLMo14iXMjyVPT6rITH+ZspUEDkP3aqLF+n4j9K/S/o4f07Z0foto6XT+XbspSmoJB7G2dSjRhkbgyniCPIjRUI3tt2A8rTN29YGVzVnNvHxP4U1n1jc7NvyWTsLsxBRMHYin/APNF/u09Z+FvbtfmgOw+zAa/oVhXnX6eL/3dPWJ77fk+su3MHacLPHW1t4flRRpw5/wga1IltSCWEQ5Io+waI7Fmg8vw0B/Sr8Pw0CF3ZPNbSwxS9KR0KrKBUrXhUaghGkgwd9LFcXkjWQtElT6mQMEKy9JqMQD/ABrz0Intq0rTQCi6BG6tYLqF4ZV3Ryo0bjwKuKH9mgrXYLzDAnFzmtzhp5cfLXmVhakbffGVOmt4Ws09z/ZzuvN9xXWXsJYrizkRenaAhJwwHIbqIRu8S3LWLqSmXavtH3T2j3D29mrkpfCS5MV/bwbmFskkbKrM1PUOPEgUrpNcNez0EkUY+VQPLW2CgC+WgjMpb5K5v7WK0vPpIArtcUiSRm/koX4LQjjw8dBycHe0G/MTkV4lYrdf+4dBS+4uyu5MrkLdRddaJIzW8uQqKqs1UjCxLVmFeJprj2dd2rpptIQtvZKwW0ENxlHU1NRBGoALHdX1kk8dSdH5q3tN7nGe2nYaTXk7fX52KJ1SSQCSVaqaFYx6I/tPHXLs7+rqvrbna/D09X1e3t1u0mNZ8/DzTl8td3sdjbzMNtjGyRqBtpVi33mrcTrdeYzT0lQGqfMeesNLXisr3Hj7QjHPAlvIS0izKWJYinP+rp7SLg5GT70mTor9KwoSFCff4g6e8XCS7HxV1ZJcm9HSkml3DjUcj5fbrj238OmuPlbIUla7aJSFtlWrOeZbdxA+FNZ1/UqvdzFTl22120XbXypr3fX/AIvN2+UKD/im+z/Zr0OTiTjw8lXUHQNSQf5x+7QJI3oeg4VOkUv2/M8V5GUB3dB6caKT6aBtefvnDp1XlZ3v3SHfMPUKDYvI7gNxWvgK64OyJXL9yYzuFcjgHlmvBbNbM0EP1LiMuGaooQo5Cut6ZnhnbF8tX7A7r7hyWdydtnmQWNhZ20Z6iKtbm4UNKrtQCtAdychr0a2/LjZFLzPuv3X23m77DYYB8NjpmtrCM2UhVIkNAgddtdp9NdZu9l4amksNIPf/AL+jfdLFDMtalWtZ46DyqDqf2bL/AFxMWHvb3VlcvYWy29tbW80yRzgCV3Ic09Jfbt1ZvWbpIp3dXeOe7vhtIe4IscYISXgdtsUilgQRukfkRSo1LbWpJPDeOwu88Rk+18ZK11DFciBIpoOolVkiHTYUB814fDXWVyq0x5Gyk+S4jbx4Op/cdVCovLf/AOMn/EP9+g6GSsl+a4jH2uo/26A/8xYSL+9v7cLyZTKn4UrqZhmMK7l9gO4UMtxg7y3vY5ZGZLRqwuiMSVozVVqcB4a8m/1r5j7nT/s9cY2mGOHH5a5yH6ZbW0k2ReRoRaqvrDgkFSPClONdeea3OHv37ZNM/DePbX2a7hw10l/l1tbi3khIksg3U9RpTcrJsanHx16uvoxc18b7P3PaY1a9bLaw2kUMCJAsQ2LAAFCKOQC8Ka9UfOuaUIJHIU+/VRDTA/5vtRRSPoZieNKfmxjy0EwFPHgKeHH/AKtAe1vIU+3QEAaV2nj4cNAe0UqQR/0+GgAVP+gOgMlfAjVQAQfEaA/RUVI0EfhoVGPADBg0kjmlD88jHw+3QLfSSdSu4bN2+teNfLlyp46B1GjAUbi59TAeFdRSnTOgGxtAew6KQlm2Ptoa0rwBP7tEcpdbm2qSW8gDqh0jS0qSRoEzdneQDy0CiXROoEMlaY7JWslrf20dxBINrpIAaitf3iupYsKRodtK1A4D7NB1s0A2aCrW8EuO9wbxFQmzzNml1uA9Kz2xEUlfiyMh1J5X4WjYD5aqCMY0BBCOR0Ebd5G5t7lWlt5I7VGobglWSh4VYKSyjxqRrN2x5WTKQQRuyzLtckemQceHHl+OtIie4e7sRglH17uHK70ijRnZhWnpoKE/foip/wDrr7dSqAb+VOodqhoJRx5caA+emRY8J3Rg+4BGcTc/VxuDWRFbatBX1MRRT8Doqo+4N/2KbXIQ5GSFcxbQzLFDIGWXqshEajh6vUPT4a8/b0ab3NnMenq+12aa2a3ErA+3Pb+77la+vnm6Vpb7kjlUBmeXgT6TT0qtKnWppmONuFbNsbWcxS1E0LlGTkag08NcrMNy5aF2Jhr/ADzpjreLqAMzySNwRQAAdzEcPhprrbVu2GhH2ky0lj1ra7gjn9SIvqQelipJO013Bdb/AKWf7FSubfIYa6eyyCBLqI+obtwNRwYHxB4a8++tlxXbWynFlfQyxXbzXSQdCPeiGgZ24naN1PLw1evTPym22FZv7r6m763mBwPhQa9XR4ce3yZBv8RL8F5/2Rrs5CJFWJPILoolb1f2/wDu6BNCOg33nSBzgWi/UYhIwC9BmNa1oKDh+OvN9jxHTq8lch3XgIJ3tZbkdSJgjEo5APkCBTXLXruMul3kTGKxFpk8laxLMYE6gMhBoXTcCy/hq6TlNrwddh3TSZrN9x3EbXNi/wBYy2jyBIa8Hjqp9NTt2jXbXb91c7OBXjXvcMy5q3vJ7f678yO0asexDzQcQGKmvHUtyThCPHmJbia3t7uYmMMWo8hNRw/hOuea3xgWPxncdnlLS+uMvcdFLqFntmld49vVUMKbjXXSbVmxFNhbi/8A1CO4uS9pY39xB0nclVKSELtBbh6T4ab5JtCS4XGwxKlvQvG5DOpNSDxBprl2R4vu2ySzy4/TBCdiSOSB81TWlfhrz7Syvm3s2y7WykZxSaQDmaMeI0mT+ypCDDq54yuTUAEsdb9OEzV57D7a7btclDPll61o8gMnVLEAk0RRTj81NdNdZLmvX9XW3eNqte6bS+tTcYmFroW8wgkhQqHUVox4mnpHGnPXo17ZtMx9bbqutxUT252db47uDIZqKyRHylw9ybgjc+2Rt20k8U4811ddZnP5b7O23Wa58LF3dkcni+3rm9xVg+SntyrvZxMBI0QYGUoD8zKlSF8ddHnVzEDtfvmC27gERnhePprNvZHFCT0nVTTcp8+I1i6Tby3r2XXwf2uEfBX4uLO7uJsRMVQ2DnqdOdmChlIFQm08eOprp6/4Xbf2/wAnT7H7zSMNwixzlqH+adafu10ck0IeHj9+qDMRoRXQEq1O3ky0qNEB0O3nz4fjoowmqgFD56ABCPHQdU46CM7fhQYi32qAG3tSg/idtBIdJfIaBxHEka7UUKPIajTup0QYrTVBba+GoDCDy1QezUBmNSOOghc12na5MmWO8usfd7dq3FpKV5ct0bbkb7xrO2uVlwirPsnuSBx1u7bqeIfw/TW6sftYhv3azNL+W7tPws9pYrbwiMyPOw+aWUgs320Cj8BrowUMKKKKKDkBoOemR4aAivw0HO34ag5II0BEnQFuOg5Mnw4aCOe2mtGMuOoqk1ks2NI2+KH+A/s1j1x4a9s+VZ7qsbruO4tIrGMi4iBWeGT0tGSa1b4f0uWta7ZZ21Oe2PZPsTDwK93YR5XIF2le5uhvUMxrSOM+gKvIcK6uBc5rQw26R2kaRxRcFgjARQvkoFBoK33pPbzdk9yVXY8FnMsskkZqCEr6aip5+Gs28LjDEsLnbDF9p4fG4oDJ5S7heeWzt6GXqSfmM0vEBUQmh3c9SXhaybJX095l5J7mn1LkGUotFqOFaeXnrz7Xl11ax7P5mHHYy4VlaF3dpzdSABJFUcI0YmtVINRThXXo6pw5b1q2O7gxs+OhEGVgmeOJOoI3RyrFa8dpNNd71bTzK5+0ZJ7gZ2xvMxbQW8puJbdXMlxVWV1Y8FH9Uqa68nfPh36qrhcShi6qwrVa04a8mHoyayygzcx932a9vR4ebt8kOp+dMT5H/sjXZyB3G5v7I46iuRKta/0z+waBEyAWzkfyt+7QIWsVxPkba4ikSOKGE9QM6qx3mg2qeLfGmuPbMx067hU8uUe/nq5BacjiKj5vhrWv8WdvLVu3sisVhlL1WAnxtlLJvFODsREn7X1y0b2iwezWKsMtb32GvUSeCe0kWVD8w3rGu5fEfNz1ennJ2TGDQXsFjYLbs4JsKwkKajdD6fTSoqaamcMetyq2RytxNcGVJJEQ19I9JFaVrtpWuudrtrHFrmVjtmgmWqE1hkA4q1a8dWVNoYZm6lte8e4bOFqQvdtcx1pWr/E+e7XTdjVzirodbpuwbd6h518dc9nl+9P2ZSMxXf8AGmuW3l8ejhYBzu8tSCXx+0v8K/u10lalWWCCC7tIbOWYw/VXMMYlU0IYyAqRQGvEctauuZh9D6O2N8tDi7RjxjYu0x9/K0EEktzeXEZUNNL1VIWZV4GvFa+FNdZ1SYkr6l7bc2zmtBs79ZhQjjStPhru85c9RBuBBP8ACeQp4V0Gdd052TsVL24gwLfol1cG8ur+wZGWOZ9gd5YSQy7qcacPx1m3C4I9ke72F7ov5bCwhmpC8bdeQKsbqxKkUJ3fs09kaJjVikeafjvZwgFP5Rx/adUPqbzShAHMkc9UAqfFPvGqjjYla7eOg6ZIzQleXEaDn0eWg6CxH4aAdFTyOgIwnwIroGmMx0lnj4LViGaFdrMORNTqoddPwroFa6iuST5aAwSRoD46KOmgOmgPboBt0AoNAKDQCg0AougLaugLYugLYnloB008tByYV0BG3U6Dk2SNz5aA4rOKJiyIAxFC9PUQPjoFOI0QK1FGFdFU73fvVtPbfPTUq0lsLcf/AHpFT/brG3hY8ydi9x9v9uR3uRWB58pKu0sWSIRQhgD02bcXd2NSAOQ1z1uGrFdzFxjbrM3F3j42jtZnJ6cgHBm5kAchXw1z25rprxGve2XtVDlu1v8AMkmQnVpVmgSxWnRBjbaG5VqxPHXo6riOO/lqs/t7ZhVW1WO22c+mgQNT+YLSuu17Nr8serPe6PYzuTIZo31hd2aw9NI1icyKQV58lYcdeffS1012wjR7Ed5Kp/Osq/CST/3Ncv6K6/2wlP7I99VD/wCCLDhtjkKinIc0HHXfTXEcdrkgvsl3gFdpdiyvUbUZHUcgDu3qf2a2yaXHs33shO2FZASKEGvAfZXUU2b2j78ABFkrncSQGIP7QNDLrt32k7lzByVpef8AlFxaxB4RdRt05ixK7VccABTiePPQUG7ga1yyRSxqJoB0JEJ9SMrENSnlt1w7dsOnXM017X7E7i7vzq2uKspZ7b6kfWXYFIoot/rZpDRa7a0FanXWThzvl6db2m7Tte3stFgoWlurwB1lnfeS8PGNagAbd4qRTSayL7KZ7E2T2uRzdteK9pf/AE8cKCRdsikk7yA3iCo/DXLpmLXTsvhSM9g8xZZbIWawTzw2k7q86ROsb7TTfwFBXnrnda1NoiGlUMVPzLwZSKH8DoFMZjbzLZCDG46EzXNw2yKMcviSfAKOJOrIlpb3Y7WyXb3fMdxckNBk0Gy4jB2dRUUOnHyZa/Zrrvq5ymNhhScPNnTJtVJxBFEo4MDwZifhrlvr+3Lh9u50op7ipFDrx2vi13HPy4/bpkylbO42lTXXTWmTnPXpXFQPuKlLmJ1YcwVBNQPEjy10mbOH0v8AX2e9z+Gwdq9qzGSyyUrT20cdvFMtlIKAtIWJMg8HrRqV106Om6+X1u7u9vCejz1tj+7IsNJOWmu4pLqBCOCRpRStR8fPXoziuGOMrXiLlrlbh2bdFG+xPHkOJ1phXp8Dg+55br9QDywCV4EjQlUrGdpJHJ+NRx4aWLkxwvsp2thu5VzljujlCbDbAARbv/iBRyb7OGs+szkysUE2bs5bSxltzLNcSSb7qAFoUQEtudj8p2kAV5nVFkQALQnVHRpTn9+gTNfPQD7dANo0A4aoPhoC4aAcNECi+Wg49WgBrTRXIJB0HYOgOugPdoBu0AroBXQHXQCuoBXVA46gOmgFNAdNAKaAaAaA9ANA1mvrWNiparDmBoK/3lhrHuvt+4wlxM9tb3LRs8sW0uOm4cAbhTmNSzMIpmK9gvbyxtZoJIp74zijSzyLuUf0NqqF1maRfanMXsR7XRoFGKduNatczk18+DjT+uL71bsJ29iMJh0w+MhMGPRi6xFmc7iwcncxJ+Ya1JhlL9c+IB1QfWTxXQDqQnwI0BqYSOPD7dAOnCfj9+gH08P8ugaX0FyoV7MK0lGAieoDGlQd4rtpTy0DTEP9bZNHeKq3sTvDdooJTepodu6m5fj46kWwo3avbbks2LtGZubGCIk/ft1UN84iYvCTR46FYWCMsEMKAAM3BaIo8zoRDdmF7fCWMZnEiQvNbX9zKxq1wjneV897t4cANZ1rW0Id84S9u8727krOJpIce9w92YmUMOpGEjqCRvWpNQNWzlJ4TmEinu8DA90Va6AaOZowVRmSQoWC+G7bWmrEpDO9g9s5pD+pWEUzDlLt2yD7HWjft1LJSWw27b9uu3e2ppHxNt057gENNITI4UcSgZvlX4aTWQty57w9vsd3VjGx+SHoJDxypwkjdfldCfEat5RVrv2GtHwUeHssk9tBHx3tGshZ61LNxXmdZukswzvr7TCszf6Zs4XPRztuU8N8EgP7GOvPfq/q8d+l+rpf9NHcIH//AHLQnyMMoH79T/1f1Z/9L9S8P+nrutCK5SxI8TSX923Vn17+U/8ARv5PZfYTuUfRTQZOweezl66JMku3cFoKEA0/DXTTq9Xo6Oi6W8tKscZ3KbVrTKGIvJCN95bsAFl2gHYjCtA3EE66zL1IDDe3HcH65Bm8/l0vb613/TR20AhhQONtTuLMxp9mkhlfbCxSzhEUQovEmvEknmT9uqgrHEWVlGI7WJYkBYhRXmzFm5+bEnQPAh89FHs89Ae3QCmgKmgG3QDboBt1QNugFNANuiBTQI7tFDdoCJ0HQbQHu0AroDroBoD0ArqA+GgHDQHUaAbhoBUaAV0A3aAV0BV0AqPPQNshdCC0dwfUfSv2nQVR52JJrx0BC5cUodAot7Kp+bQKrk5AeegWTKnx0C65KM8+GgVW+hPjoO1uIjyI0HYlXz0HQcHx0B79ARcFlYmrL8p8q6BhPiMfNk48kTKl3HTjHK6o4XgA6A7W5+WphcpBbkgmrVB5Dhw1UI3tnaX4i6pYGGWOdCrbTvibctacxUctBETWd8ncVrFBbCPDx20pdwR6riQgLw58FrX7dT5X4SsVi4gSORgSq7GK+kU8gNVDiCHoRkEgRrxFBz41p9ugQuL4TJYLENhvJFOyUFWMaqZGFBWjcBz1A9jJklZwBtSqIeZ/pf7tUL189AVB/LoBoOgdAddAARoDAXx0B0GgOugAbQHuGgFdAK6ABga/DQDl9+gPQDQDQDVBV400A0QNA046K6FdANAegFdAddAdRoBuGgPcNANw0ArqAbtANw0FY9xe+Yuze3P1Q231dzNPFaWdsW2K80xO3ewDEKACTQaCmw+73f1mSMv2PJcIpIafFXKzrQeIUhv36B7af6hvb9nEWTW/w03Dcl7auAD/AFo9+gs1l7ldkZGEyYvM2t8VoXSOQBlB5FlajAfdoJS1z9lcEAMOPCoYMOP2aCRroD0EP3HOEiiiJA3Et+HDQVwnjz0BE8dAYbx0BK/MjQHv8NAe86AxKfPQdCdhyOgUW7kHjoOxkJR46BRcqw+bQLrkBIOfHQcm6bjU1+OgI3TinqroO0vHHrDDaOY8dBM2VzHcQbmIJHA6BbfHupSh8KimgPgV9IBPloD6e7iy8ft0HKxbSqqQEXmKc/v0CFjPPNJKZI2iTcemr/NtHDiPCtK6ge01QKfHQCg89AOGgGgNjQH4aA1YnQEGqpYf9KaDqtBx0ABA4nnoDDaAFlpxOgJSK15aA2NVPn4aABwRoDrogV0URbw1UGKaAV0UK6IZ10Ue7QFu+OgOugFToDroD3fHQDcdAN2gG7UBbjoBXQHXQZ779Y57v21vruIEz4ea3ycdK1/w8g3Up/QY6Bjj8gL2yt7j5xcwrIpDAnawDVrSWT+L4aB1L0bj8h2WRWb+7YCUkAcirmf/ALA0EPkOxezLuv1mGtQH9UiIvQdzX01KPB5/yagif/SLti1k+ox1zlMQ6jd1bW7cAMeAULNGAf8Ai0E32F3dm8J3r/knuK/bK2+SRpcBl5DF1C8S1ktphEWXeF5HxI+OqNbroIfPduJl5IpfrrizkiBUdExlCK19SSK1dBAzdldwRVNvmLeVRyFxbsh+9o5CP+XU5VSk7uyp7jvMDb485WfHgC7use+6BG41RmmEdGHiK6ZE0MrkIgfqsXewgD5jAZB+MJk0yOB3PilAEs6wM3JJgYjXypIF0ymD2HJ2k1OnKr/1WDfuOqFxPGfHQdB1PIjQHXQHU6AbjXQcSuFFSaAeOgOCapoTQnkdAs0jABi9VYgcOegBlKSKQ3pHI+NNAOttckHgzCtRXQTXb84eaSKvACv+zQThRSOIrTlXQAIo5DQdDhoB4k+egAC1rTifHQHoAOXloDFaaAxoBoOSDx+OgMEhPM00AUUQA8wNAY89ARLVFNAAzVPl5aApUEiFW4gilDoDLMDu/EaAbvD8BoDB4kD7aaA93E6AbtED/odUCugFdAK6Blu+OgOo0Ue4aAdQaAb9AW7QHuOoBU6A66A66AaA9AK6BpmMbDlcTfYyYVivreW2cHylQp/t0GI+1t5LN2fa2s7MtxjnksblWrQvbuY6eoKgNAPP7NBOXuejhlMEY2UPrO4BDUcgR00P4HQMBnJtjKs5SFqBip2q3jxYdBOXkToGF13JZWoEtxdIkZYlXLqoHwDKoqf7egqXdXe+NM+JyNjeCe7w+RgvI3Tc4CA7ZvXvkXju0Hp/HZSzyOPt8hZyrNa3UaywyoaqysOY0CrTgcuOgh+5clLZ4a7ulba6JSI+TuQi/tbQU/s+4xVhgVtrLHXc00zNJeFLdk3yufVV5emCF5V1IJo3+cK/kY2KP+X6m6AP3rEkv/a1QDZd43gpLdWFpETwVIHuWp9srBf+XQV7uf22sWxU9/f5Cae4th1IxCkNohYmlCLdY28fFtZsXKcw/tx2/HjoSz3onkjRpHF3NwYgE7QSR+zVwZNu4fb3OfRbu2M08N4laRZBVnjkHlvVUZft46CAibOY4rB3JdjD3BoouLm1Mlg7ea3cEm1Qf/mKugsIwHeBiSe0lxuQgkG6OWOaSNWU+KnZIp/4tVHLWHeUQ/Mw/UpzMFxA/wCAcxnUEJke8LbH5ePC5G0uYMrLF147IRGaRo6kb6QmThwOmVw7TuCOpc2d6qqNzFrScUA/saZD3DXd7nrQz4aAXVsDQyh412n+VlZgyn7RpkLLa51s6mIulisppE6kEpcyK4HGgCjnwI56Cdi7LuGcvc5RzxrthiVB+LmTTCJXFdu2WNn68Us8su3ZWaTcAD/RAUaYErXVB10AroBXQHXQFXQHXQCugFdAN2gOugFdAN2gG7QDdoBXQDcNANw0AqOegFeNdAK6A92gLdoArDkNAddVAroGO46AVPnoBoD0B6KGgPUAroDroBXQCugOugG7QAPTQee7u9k7W9w+78TEirFc3MeVtAaLSO7SshSgLmjr/DoQwvTFfmj3NzCxYtJJaugl4/11kfn9mgUtO0uzrhla9vslcTmhdZLgoG/otHbqef2jQSuO7X7EglVrLCWz3FGqJh1W/wDxym6PDnoHPc2Pa87QyGItIY7W1mtZDHDGnSUsg3x+ktFSrgU9Ggt/subJfbPBvYl+jPE0siyNvKzM5EwUnkvUBIHhoVdZLjpxs7UooroIifIyuTuPD+Xw0DWS+c8Wb7eOgRe+jUAs3AeOgXwnceMmyCWP1cTTykqkO9S1R8K10DzvNaYMwjncTQxD+09f9mpROqgRQg5KAB93DVHVToA6pIjRyKHjYUZGAKkfEHQVyTsi1tJXue3LqXA3Lnc8dvR7SQ//ADLV6x/etDqYAHceexVF7ixvUtxzyuMDSxU85Lc1lj/s7tBA+3lja3ne3dndBYTz3UkMNpMeaW207QteIBVV0g0be3mdUQWU7NwWQufrljewyY+XJWLm3uP7TJwcfBwRqYFQ7ntO8MZne27q6vYMlj4L1YTdmPoXm2Uj0yBPynHp5qB9mg0w8DTVA0B10AroBXQCugge7+88J2tjzd5S5jt1IJTeaVp5DmfsGgzC4/1GWJlH02MyU8Z+WSO3op+yvPQcL/qCyMopb9t5SVjypEorXloOX93PcG9pHadm5Ak8VMrBB95poEW7v96plYw9u21kgNC13c0/ZVdMiR7b759wsN3FiLfuqCxfHZ65WxiWzctJFM4qjcSwI89BtGgOugFdAVdAK6AV0AroBXQCugFdAVdAN2gFdAN2gG7VA36BoDogV0B10B10AroDroBXUB10ArooV0AroBXQDQDQYB/qItBju8u3s6pomQtpcfcEfzRMJIyeI/npoisw3BaMEMFJoa1BWv2NRfD46Kfw3ckZIHLnU0VSa+G6i/gp0DtLpxxQbedWNVX40BMQP4aB5BkrxYl6ZYArwKbqinCm5EVfjxbQSnsFnlgxWV7dmPpxd9L9OOdIpjvX7q10GkZjJxJbMSdsSDe7nhwHHQUazuu++5bVsj27DY2mIditle5B5S1yqkjqxxRqaRkj0ljx+zQGOxvcO7H/AJr3bbWaH5o8baVb/jmYfu0Bf+lPbDspzOYy2XINSk110oz5+iEJz+3QUz35wHavbvbOAyPatlFir+2v2H1FvuEp/KLqXkJLtRowRU6DZ768bKWXark1a/a3un8j+Usjf9rUFq8dUDQDQDQAE6CkdrYmwi79z9wIyLqGnRcMwASdiZAVrtPEClRw8NBeK6AV0Fe74tGucVbhTRo7uBw3lxIr92gWg7jjng6kMiS1bg6kFSPLhoH0GXhfg42nzHEaB6kscgqjBh8NB1XQHXQCoHEkADiSeQHnoPK153XH3Z7gZjui8s58hi8W4gxgjXeltbgsiS9IMC7vtZ+ANPw0F7wveONvkD2d+rniDGHKOp5kdNpVYUPq5eegn4+4HCUNX8KrIfvFOt940DtbqKd0ZSxPFmB3kL8assi0P26AkJMXoqxZiQU2jx8QrR/9nQVzt+2PdXvDEx3PiuzIOvISWKtkLgUjUhgOMacdBtNdAK6AV0AroBXQFXQCugFdAVdAK6AV0BV0A3aAV1QVdECugbV0ADaA66KOugFdAN2gOugAOoDrqoFdQDdooV0AroBXQYR/qVvbS8sUx8NZb/HTW9xsQEsgatSeHylW4nlXhoiiWYm+jaYRs0MLdJ5KH5h4cQx/dopxDdKeKEKfFVA3ffQk/i2gdRTtuqj0IrxTmRz4lOX3voFxIrMasrMwpQULCvgP75tA59tDLbe4eSWJT9NeWEU7MQR6o36Y5heY+GkFj94c7PB2ycbbOVvcvIljbbT6iZWCtTgfDnpRdbO6jx+Ms8bbcIbKCO3joKemJAg/doEZb2aQ8WOgRLOebcdBnfvZi3u+z5Ji1BZOs4rxr/CR+DaDSuyLsZDH9jsDuWPDRyt8GEQj/euoNBrqgV0AroBUaAV0FXx4MPuDk1pwubVH/wCEp/vOgtNdAK6DKv8AUj3FLifb4Wtu5SfKXSQblNGEcYMslKee0L9+gT7J9pcIvY2AurW6usRnXs47ibIW0hO+ScdQiWB90TqN20DaDTx0Ctx/6lduvuu7SLuXGrWt3jR0rtV83tZD6v8A7bHQPu3vcPAZWUw2l30b6M7ZLKcGC4Q+TRSbW/ZoLvYZQToVNOonzfHQO/qfMaCh+93eQ7f9vb9rdymQyf8A5fZ04EGcESOD/RjDaCh+yuPbH9lRzqCsl9PJPuU0batI0PCROSpUenz1Basr2h29m26+Qx6NdAGl9EWS4Tx9MqPv4c+Z4aIp2TwGTxF0iY/Pm5tQfzbbKLLK6AfwpMiBeH9IaqndvnuhKssYDyAbfSVofPipRqag6yXf8djBc310qfT20DMYmruYjl89T6jw56ovfsl23cYfsiG9v1pl8/I2WyJpQhrj1Rp/Zjp+Ogv1dAK6AaAV0BaAV0AroCroBXQCuiCroBXQCugKugFdUFXUDYNqgV0B10UK6AwdAddAddAN2gFdAK6A66gGgPQAkAVPIcToMEyeCznuP3hkJu3slFjP0WMJLeyxszvLNI46HDku2KrbhTRGdxd/Zjt/LXNnlMNYJko5DBd28iPayllI9R+aM7jx3AcdTKpI+5PaN0g/Wu35rWcsKSwFXAXkGDek6CQxg7Jy8T/pmd6U8fFY7vanD+rJTl8NUSi9m536Qyxy281U4Dc7A/Y3FeX9HQWvA4W2tsml8kSQSGz6DQqKEEuJDy/DQV3uFjlfczCY8SM1vi45MlcRUG0OPy4TWnPc2gvMdGFRw+Og7pwrWugTkmhiUvI6oo5sxoPxOgy73V9w+1rrti/xNncre3s4CCOE7gp3jizDgKU0Giew92L3tvDynj9FjFt/sYTMDqDVtw1QddAK6AV0A3aCtTnp9/2reE9o6/gCf+7oLLXQHXQecv8AU7kHyHdvbPbcTVCx9WRB/PdSiME/2I9BsuDvlWygtyAiRRrHGFFAFQBQB9w0EwDuFQajQROe7Q7a7gC/rGNhu5E/u7ggrMn9SZCsi/c2gplplMl2r3hc4KRpclj1gt7mykc7rhbWeToujH/xDC613cyvPjoNPPAkeWgxbu69j7q91VsmUzYXtGBjMoVnRr24FONFepRR5fw6UPosvj8dClraxhLaEflpEjIiDi3pUxcvH7NAwyPddw8bIjCECtKbRQDwJManhX8NQVx7xnO4bWZqgU2nj/ZZdAg1xUry4CgU1P2+l+P7dEJY/Fy92d34XtMKwtLiYX+U4EAWVv6iCOX5jCnPRXqUbVAVQFVRRVHAADkB9mqDroBXQCuiBXRQrogq6AV0AroCroBXQCugKugFdUFXQEToCroG1DoD0UNAY0B10A3aAbtAddAAdAdT56AbtAe7UA3aCG7tzUWKwN3dycljYeHKnHn8NEVX2NsGh7KbLyilx3Bdz5FyRQ9Nm6cIP/246/foq7XWPsbm4jnmtYJZUBXqSRo7bSKU3MCafDQQeW9uOw8oD9VhLZWP/iQKbdvxhKaYFIzX+nHsq8LNZXFxZseSuEnUEfH8t/8Am1MCpzeyXuP285m7ZzImVSaQLKUFCKf3U46f/NoIO3y3uJc97Y/t3LN9LfW86TX8lvWCb6cLvO4AmMqV8QPHVyJjD904KDuPuLOZO+iiVp1srUMygiG3FWoBxoZGP4aCQh91FyMht+28JkM1IOCPBCwir8XbkNA+t8D715z+/ew7YtmpWp+quAPsXcv400ExZex2CmKydzZfI9wuOJillNvb1/8ApRGv/NoIL3R9lPb6z7Uymcw9rLjb7H27TJHBIzQvtp6XSTfw/qkagkf9Nl5B/k8xuxWVXZFqDSgkZuf9rSK2ISjz1UH1tB0JdB11NANx0FZz56Xd2AnrTezxH7ww/wC9oLPXQHU6DzBmJB3V/qPvKzD6fFSFE481s4wm1f8A7hJ0G4QIEjC/hoHUNzLEfSajy0D6HIo3B/SdBSu5ZFi9xrG5joeriZELeIMVyCKH7JNA+7l71GF7dvMjK/C2hZ1HiWA9K/eeGgxDtS6u4MVLd3UgN5lZWvLuVihYtJ6h83H0ih/HQSondjuJRePArs4fcGHL92oEpJy5oATtpUpX8PQ5PD92gR62/gGpz2KeNB/bFf26BvNP0omYuU4fxekU/aug0b/TdhFnssx3nOo+oys30dl5pa29K/8A5H4/dojaK6qhXRAroBXQCugFdAK6AV0BV0A3aAq6AV0BV1QVdAK6Aq6Aq6BtvOgG7RQ3aA92gPdoBu0A3aA92gG7QDdoBu0A3aAi40GT++vcFz+k22FxqmS8ycy2aMCtFeZgo4HiTx8BqI03F2VvjMZaY23AEFlDHbxgctsShB+7VU4Mg1ByZB56Dhmr46BFydBlfe9ouEy3dPdrVaR8dbwQItFYbFO5gxB47guiFOz/AGs7XtsJjbvJ4qG7zcsCTXt1cKZGM0v5jelqpUFqctFXi2aS0iWCAKkCcEjUBVA+AFBoHkd8CPUOPw0U4S5jPjoITv8ASO57F7giBO5sdc0+1Yyw/dqIpX+muWKb27lifi0OQnA8wGSNv9uqNZQovJuHloO+vGNAf1IHENUeWgMXinQdi589BXO7pUW6w11/8G6Wp+BZNBZ+qK6BK9yENjZXF9MaRWkUk8h/oxKXP7tB467K7K7+7zyF7m+2oUjuRdb5crJP0DDLIxlKrx9W4Nx9J1Bs1h3n3LhLcp3hjWNrbMIJs/jwZ7YSDmZ0ADxf1qbdXIu1jkrK+tkubKeO5t5OKSxMHUj4EaByWFDoKf3L+X3ZiLngSLa7i9R40LRNw/DQZ77uZqS/usV27ET0bml3fKPm6cZNARXhuINOOgZxXG3aAX4cirPSg+yRvt1B293tFAxB8TVuHj/EG/8AZoGr3kW0CqtyqKDj9nAcNARvEUBQwFeagkD7NpqPw0Ef3DPbthJIbctPlsi5t7W2hFaRhd80rcCOCAhaEEc9Br/+lvJPd9gXsTHhbZFwg/lR4Y2UD8NWI2PdoBu0AroBXQCugFdAK6AV0BV0Arqgq6Aq6AV0BV0AroCroCroGtRoo66A66AV0B1GgFdAddAW7QDfoC6mg5MvDQJtPTQNLq6kKEKdBSst25bXmdxWVuNxkxVx9TEg5MwUgbgfInd92oi4QZEOtdw/HVUUmTC8K6Bu+XpqBP8AWqc9B1+uwhCWFSPDQZD719wQzTYTFSu+67uop54VHoaFWACk/aRw0GuWN39VbK59MlBuXQLlB46DgxroOaUPBj+OgZ5qJ7jC5C2/+Pazx/8AFGw/26DLv9NORZO3stZiu5LtJAPD1RAf93UVsgv38RXVHQvuPy00HQuojzFNAf1aj5QNAtHeeZGgh+8GaTFxvGN7xzKwAFTwBPh9mpUTyyseIbnx1RTPefNyYv2zzcitSS6iWzjPxuHCH/kLaCN/092CYv21tZn4SZKea7IA4lS3ST/li1ILzirSW0kvWoGjvJWkKMOG01FCPs56orOT9soILuXKdoXP+XsnId01sq78fcN/823/AICf5o6HQRB73vsJcw4/vXHtiJ5SEiycf5uOmb+hMPkr/K9NBUvf3ISRdvYfLY64pLBeERXETVFJImrxU8QdulGS4/uOwucrdX1zLPBMYYooNsRuGIRQDxJ9PqFdTImJu7bRIkFviriWeoPUlbYjCp8OegZR3Geu2pZYq4aTgSFYsOPwjQnnoJC27M9075Q8OGudp8TBOeH9pV1ESDe0fuuLZ7lrC6CKK9GKKMyU/oo0gY/hqqme1vYTvHO2l1kM1eXWBNsjDFxzIguJCVIctFGy9NWX0/MSfs0TKz/6S7gjBdx2jcDFd28lPLdEyn/saRW9V1QK6IFdAK6AV0AroBXQFXQCugKugKuqCrqAV1QVdACdAVdAVdAyWVDyINOeiu92gPdoBu0B7hoBu0ALaI5L6K5L6DkudBwW0HDHRCLLXw0DWa3DeGgZvAyEkDRSRkoaMNARWFvGh1APpoz41GgH0cbekAt8NBnsHb6dwe5+QvclakW/b0cCWSncA00hMiuRwrtUfZoNItY+maDh8RoHu9vh+OgBbzI0HJKHx0DG/mkdHgtwSXBVn8ACKGmgju1e1Mb2/bfTY22W3hZt7qtasx8STxOgs6RKw4jjoFRbL4AaAzaA+GgL6EaACw+J0HQsBUE1JHKugWFuQPgNBiP+pnOp+l4nAwNulnuGuZVHlEuxB/xSaUbB2vh0w/bmLxiCgsrWGEj+kqDd/wA1dBKjhoOgw0Cd1bWd5bSWt5DHcW0o2ywSqHjYHwZWBB0GB++ftXhcD2dcZbB3FxaWKXUJkwm/faB5SU6sYb1IR5VpqChZNMG3YPZdjhYBH3FlZJv1G4jdw7bJjBGpG7b6mYHl4aD1Rhu1O38PaQW9rjrVJLeNEM4hj6jMqhS7ORuJala11RMLKy8F9I8hw/doOxIx5mug6B0CkdC6g+JGg8/f6ZZfp+5u9MaRTbIjgf8A0p5Yz/2tB6BBGgPhoBogaAtAK6AtAK6Aq6AV1QVdAK6AidAVdAROgKugKugZgActFHXQCugOugFdAK6AV0A0BEaAiug5K6DkroCKaDgxV0Rw1tXw0CL2Ct4aBBsOp+H2aAJhgpqXY/CuinSWioKAU0QUljG9Ttox5kcCdRSf6dT+Jvx0A/TVPn+J0HS45R5/idB2MevlXQKLYoPDQKraqOQ0CiwaBQRDQdhKaDoKNAfDQEWA0DW5kJUiuqMl7+9sJu4e6cZnIbwRCyZPqLaRSwdI5OoNpB4E8jXUqNMs82XAW5G2XxYcjop8LoEVBqPMaDhrg0roETfU4aCg+90j3PtrmYzxCpFJT4pMhroPPvZVndjOdvZB6m0SWUwkioWS2bqbfLiZFOoj1l2/nGuLVVmPIcDqqmUuUPymvx0BvkLaL55AD5aAostaSGivx+Ogdxy1YEMCK8hoMg9nMNBZd6d23ynbcSZC/tZV8Cq3Ikjp8R6vx0GxB9EdhtFDdog92gFdAK6Aq6AE6oKugFdAVdAVdAROgKugFdAVdAVdA20UKaA6aAU0ApoBTQHTQHTQCmgFNAe0aAbBoB0xoB0xoC6Q0A6Q0A6WgHS0A6WoB09AXTGgHS0B9MaA9g0B7NAe3QHTQHTQDQDQcmugTbVDeRSdA0lgrohnNZk8dFNg93bmqkkeWoHdvlVb0uKHQL7reTiOB8tBWPce1W57Ez8KirmxmKj4ou7/ALugp3tF2XLD25eYjP2ymSG7jvLU1qVE0K0ZT4H0kHURpNvjI7NaRqWA5V1Vc3F1OBtUbR5DQRk8sxbmdApbNKCCSQPPRE/Y3D7al+A8SdFQvbuCkx2Zy9+jblyV9LdqBwoJABT9miLjFccOI0UsswOg6EmiOt+ij3aI5FAa1P2V1R1u0A3aAV0BV0AroCroCroCroCroCJ0BbhX46BEaKPQHoBoD0B6A9AKaA6aAU0ApqAaoPUB6oGgFNAdNAVNAKaAU1AKaoPbqAqaAU0ApoBqgaAagGgLQEdBwRqjgrXQcmIHQJtAPLRCT2ynw0U2lx8Tc1FfPRCD2LDgGIpy0wuXEtoJoGgnHVidSjo4BDKwoQfMHTAT+meF90IC8ACAOBA5D7tB0bqVR6kavw4jUCDzux4Rn9mgIW7OalNAvHYA8xoHsNoFAAHDQO44gBy0CyrTQKKBoFBoDB0R0G0BhtAddUCugFdAK6Aq6AidAK6AtARAOgGgLQIA6KOug6roD0B6A9EHooaA9QDQHqgaAaAaA9AegGgGgGgPQDQDQDQDQDUBaAaAtUDQFqAU0HJGgKmqCpoCI0HG2ug5Meg5MXw0HJgGiCNuvloOTbIfDQF9JH5aAxbIPDRXQhA8NB2sdNAoE1B2E0HWzQDadECjaAUOqDFdAAKeJ0HW7QCtdAK6A66AuGgFdBw7MBwXd9mg463GhRh92g6J0BV0CPHQdaKPjoOhoD46IPjoD0B6A9QDVUeoBqgaA9ANANANAY0B6AaAagGqBoBqAaAaAtANAWgBpoBoC0A4aAjt0BenQF6dUF6dARp56Dn06Aenz0AovnoCovnogwE89AdE89QdAL56KP06IPhoDFNANANAOOgPjoC0BHVBaA+OgPjoC46gHHVHLAnkaHQDjTQc+OgLx1B//9k="/>
  <p:tag name="MMPROD_TAG_VCONFIG" val="PD94bWwgdmVyc2lvbj0iMS4wIiBlbmNvZGluZz0iVVRGLTgiPz4NCjxjb25maWd1cmF0aW9uPg0KCTxicmFuZGluZz4NCgkJPHVpZm9udCBuYW1lPSJGT05UX05PVEVTX1RFWFQiIHZhbHVlPSJWZXJkYW5hLDksZmFsc2UsZmFsc2UsZmFsc2UiLz4NCgk8L2JyYW5kaW5nPg0KCTxjb2xvcnM+DQoJCTx1aWNvbG9yIG5hbWU9InByaW1hcnkiIHZhbHVlPSIweDZGODQ4OCIvPg0KCQk8dWljb2xvciBuYW1lPSJnbG93IiB2YWx1ZT0iMHgzNUQzMzQiLz4NCgkJPHVpY29sb3IgbmFtZT0idGV4dCIgdmFsdWU9IjB4RkZGRkZGIi8+DQoJCTx1aWNvbG9yIG5hbWU9ImxpZ2h0IiB2YWx1ZT0iMHg0RTVENjAiLz4NCgkJPHVpY29sb3IgbmFtZT0ic2hhZG93IiB2YWx1ZT0iMHgwMDAwMDAiLz4NCgkJPHVpY29sb3IgbmFtZT0iYmFja2dyb3VuZCIgdmFsdWU9IjB4NzI3OTcxIi8+DQoJPC9jb2xvcnM+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+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+DQoJCTx1aXNob3cgbmFtZT0iYWx3YXlzU2NydW5jaCIgdmFsdWU9ImZhbHNlIi8+DQoJCTx1aXNob3cgbmFtZT0iaW5pdGlhbGRpc3BsYXltb2RlaXNub3JtYWwiIHZhbHVlPSJ0cnVlIi8+DQoJCTx1aXJlcGxhY2UgbmFtZT0ibG9nbyIgdmFsdWU9IiIvPg0KCQk8dWlyZXBsYWNlIG5hbWU9ImJnaW1hZ2UiIHZhbHVlPSJhbmg4LmpwZyIvPg0KCQk8dWlyZXBsYWNlIG5hbWU9ImluaXRpYWx0YWIiIHZhbHVlPSJvdXRsaW5lIi8+DQoJPC9sYXlvdXQ+DQoJPGxhbmd1YWdlIGlkPSJlb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lkZSAlbiIvPg0KCQk8IS0tIHN1YnN0aXR1dGlvbjogJW4gPT0gc2xpZGUgbnVtYmVyIC0tPg0KCQk8IS0tIHN1YnN0aXR1dGlvbjogJXQgPT0gdG90YWwgc2xpZGUgY291bnQgLS0+DQoJCTx1aXRleHQgbmFtZT0iU0NSVUJCQVJTVEFUVVNfU0xJREVJTkZPIiB2YWx1ZT0iU2xpZGUgJW4gLyAldCB8ICIvPg0KCQk8dWl0ZXh0IG5hbWU9IlNDUlVCQkFSU1RBVFVTX1NUT1BQRUQiIHZhbHVlPSJTdG9wcGVkIi8+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+DQoJCTx1aXRleHQgbmFtZT0iU0NSVUJCQVJTVEFUVVNfQlVGRkVSSU5HIiB2YWx1ZT0iQnVmZmVyaW5nIi8+DQoJCTx1aXRleHQgbmFtZT0iU0NSVUJCQVJTVEFUVVNfUVVFU1RJT04iIHZhbHVlPSJBbnN3ZXIgUXVlc3Rpb24iLz4NCgkJPHVpdGV4dCBuYW1lPSJTQ1JVQkJBUlNUQVRVU19SRVZJRVdRVUlaIiB2YWx1ZT0iUmV2aWV3aW5nIFF1aXoiLz4NCgkJPCEtLSBzdWJzdGl0dXRpb246ICVtID09IG1pbnV0ZXMgcmVtYWluaW5nIC0tPg0KCQk8IS0tIHN1YnN0aXR1dGlvbjogJXMgPT0gc2Vjb25kcyByZW1haW5pbmcgLS0+DQoJCTx1aXRleHQgbmFtZT0iRUxBUFNFRCIgdmFsdWU9IiVtIE1pbnV0ZXMgJXMgU2Vjb25kcyBSZW1haW5pbmciLz4NCgkJPHVpdGV4dCBuYW1lPSJOT1RGT1VORCIgdmFsdWU9Ik5vdGhpbmcgRm91bmQiLz4NCgkJPHVpdGV4dCBuYW1lPSJBVFRBQ0hNRU5UUyIgdmFsdWU9IkF0dGFjaG1lbnR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jdCIvPg0KCQk8dWl0ZXh0IG5hbWU9IlRBQl9RVUlaIiB2YWx1ZT0iUXVpeiIvPg0KCQk8dWl0ZXh0IG5hbWU9IlRBQl9PVVRMSU5FIiB2YWx1ZT0iT3V0bGluZSIvPg0KCQk8dWl0ZXh0IG5hbWU9IlRBQl9USFVNQiIgdmFsdWU9IlRodW1iIi8+DQoJCTx1aXRleHQgbmFtZT0iVEFCX05PVEVTIiB2YWx1ZT0iTm90ZXMiLz4NCgkJPHVpdGV4dCBuYW1lPSJUQUJfU0VBUkNIIiB2YWx1ZT0iU2VhcmNoIi8+DQoJCTx1aXRleHQgbmFtZT0iU0xJREVfSEVBRElORyIgdmFsdWU9IlNsaWRlIFRpdGxlIi8+DQoJCTx1aXRleHQgbmFtZT0iRFVSQVRJT05fSEVBRElORyIgdmFsdWU9IkR1cmF0aW9uIi8+DQoJCTx1aXRleHQgbmFtZT0iU0VBUkNIX0hFQURJTkciIHZhbHVlPSJTZWFyY2ggZm9yIHRleHQ6Ii8+DQoJCTx1aXRleHQgbmFtZT0iVEhVTUJfSEVBRElORyIgdmFsdWU9IlNsaWRlIi8+DQoJCTx1aXRleHQgbmFtZT0iVEhVTUJfSU5GTyIgdmFsdWU9IlNsaWRlIFRpdGxlL0R1cmF0aW9uIi8+DQoJCTx1aXRleHQgbmFtZT0iQVRUQUNITkFNRV9IRUFESU5HIiB2YWx1ZT0iRmlsZSBOYW1lIi8+DQoJCTx1aXRleHQgbmFtZT0iQVRUQUNIU0laRV9IRUFESU5HIiB2YWx1ZT0iU2l6ZSIvPg0KCQk8dWl0ZXh0IG5hbWU9IlNMSURFX05PVEVTIiB2YWx1ZT0iU2xpZGUgTm90ZXMiLz4NCgkJPCEtLXF1aXogcG9kIGFuZCBtZXNzYWdlIGJveCB0ZXh0cy0tPg0KCQk8dWl0ZXh0IG5hbWU9IlFVSVpQT0RfUVVJWl9BVFRFTVBUIiB2YWx1ZT0iUXVpeiBBdHRlbXB0OiIvPg0KCQk8dWl0ZXh0IG5hbWU9IlFVSVpQT0RfUVVJWl9BVFRFTVBUX1ZBTFVFIiB2YWx1ZT0iJW4gb2YgJXQiLz4NCgkJPHVpdGV4dCBuYW1lPSJRVUlaUE9EX1FVSVpfU0NPUkUiIHZhbHVlPSJTY29yZWQ6Ii8+DQoJCTx1aXRleHQgbmFtZT0iUVVJWlBPRF9RVUlaX1BBU1NTQ09SRSIgdmFsdWU9IlBhc3NpbmcgU2NvcmU6Ii8+DQoJCTx1aXRleHQgbmFtZT0iUVVJWlBPRF9RVUlaX01BWFNDT1JFIiB2YWx1ZT0iTWF4IFNjb3JlOiIvPg0KCQk8dWl0ZXh0IG5hbWU9IlFVSVpQT0RfUVVFU0FUTVBUX1NUUiIgdmFsdWU9IkF0dGVtcHQ6ICVuIG9mICV0Ii8+DQoJCTx1aXRleHQgbmFtZT0iUVVJWlBPRF9RVUVTVFlQRV9TVFIiIHZhbHVlPSJUeXBlOiAlcyIvPg0KCQk8dWl0ZXh0IG5hbWU9IlFVSVpQT0RfUVVFU1RZUEVfR1JEIiB2YWx1ZT0iR3JhZGVkIi8+DQoJCTx1aXRleHQgbmFtZT0iUVVJWlBPRF9RVUVTVFlQRV9TVlkiIHZhbHVlPSJTdXJ2ZXkiLz4NCgkJPHVpdGV4dCBuYW1lPSJRVUlaUE9EX1FVSVpBVE1QVF9JTkYiIHZhbHVlPSJJbmZpbml0ZSIvPg0KCQk8dWl0ZXh0IG5hbWU9IlFVSVpQT0RfUVVFU0FUTVBUX0lORiIgdmFsdWU9IkluZmluaXRlIi8+DQoJCTx1aXRleHQgbmFtZT0iV0FSTklOR01TR19ZRVNTVFJJTkciIHZhbHVlPSJZZXMiLz4NCgkJPHVpdGV4dCBuYW1lPSJXQVJOSU5HTVNHX05PU1RSSU5HIiB2YWx1ZT0iTm8iLz4NCgkJPHVpdGV4dCBuYW1lPSJXQVJOSU5HTVNHX1RJVExFU1RSSU5HIiB2YWx1ZT0iUXVpeiBOYXZpZ2F0aW9uIFdhcm5pbmciLz4NCgkJPHVpdGV4dCBuYW1lPSJXQVJOSU5HTVNHX01TR1NUUklORyIgdmFsdWU9IlRoZXJlIGFyZSB1bi1hdHRlbXB0ZWQgcXVlc3Rpb25zIGluIHRoaXMgUXVpei4mI3hBOyYjeEE7Q2xpY2tpbmcgWWVzIHdpbGwgdGFrZSB5b3Ugb3V0IG9mIHRoZSBRdWl6LiBDbGljayBObyB0byBjb250aW51ZSB0aGUgUXVpei4iLz4NCgkJPHVpdGV4dCBuYW1lPSJJTkZPUk1BVElPTl9IMjY0X0ZMQVNIUExBWUVSIiB2YWx1ZT0iVGhlIGN1cnJlbnQgdmVyc2lvbiBvZiBGbGFzaCBQbGF5ZXIgaW5zdGFsbGVkIG9uIHlvdXIgbWFjaGluZSBkb2VzIG5vdCBzdXBwb3J0IHRoaXMgdmlkZW8uIENsaWNrIG9uIHRoZSB2aWRlbyBhcmVhIHRvIGRvd25sb2FkIHRoZSBsYXRlc3Q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TaG93IHNpZGViYXIgdG8gcGFydGljaXBhbnRzIi8+DQoJCTx1aXRleHQgbmFtZT0iTVVURSIgdmFsdWU9Ik11dGUiLz4NCgkJPHVpdGV4dCBuYW1lPSJET0NXUkFQX1RJVExFIiB2YWx1ZT0iUHJlc2VudGVyIEZpbGUgQXR0YWNobWVudCIvPg0KCQk8dWl0ZXh0IG5hbWU9IkRPQ1dSQVBfTVNHIiB2YWx1ZT0iU2F2ZSB0byBNeSBDb21wdXRlciIvPg0KCQk8dWl0ZXh0IG5hbWU9IkRPQ1dSQVBfUFJPTVBUIiB2YWx1ZT0iQ2xpY2sgdG8gRG93bmxvYWQiLz4NCgk8L2xhbmd1YWdlPg0KCTxsYW5ndWFnZSBpZD0iZG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m9saWUgJW4iLz4NCgkJPCEtLSBzdWJzdGl0dXRpb246ICVuID09IHNsaWRlIG51bWJlciAtLT4NCgkJPCEtLSBzdWJzdGl0dXRpb246ICV0ID09IHRvdGFsIHNsaWRlIGNvdW50IC0tPg0KCQk8dWl0ZXh0IG5hbWU9IlNDUlVCQkFSU1RBVFVTX1NMSURFSU5GTyIgdmFsdWU9IkZvbGllICVuIC8gJXQgfCAiLz4NCgkJPHVpdGV4dCBuYW1lPSJTQ1JVQkJBUlNUQVRVU19TVE9QUEVEIiB2YWx1ZT0iQmVlbmRldCIvPg0KCQk8dWl0ZXh0IG5hbWU9IlNDUlVCQkFSU1RBVFVTX1BMQVlJTkciIHZhbHVlPSJXaWVkZXJnYWJlIi8+DQoJCTx1aXRleHQgbmFtZT0iU0NSVUJCQVJTVEFUVVNfTk9BVURJTyIgdmFsdWU9IktlaW4gQXVkaW8iLz4NCgkJPHVpdGV4dCBuYW1lPSJTQ1JVQkJBUlNUQVRVU19WSURQTEFZSU5HIiB2YWx1ZT0iVmlkZW8gd2lyZCBhYmdlc3BpZWx0Ii8+DQoJCTx1aXRleHQgbmFtZT0iU0NSVUJCQVJTVEFUVVNfTE9BRElORyIgdmFsdWU9IkxhZGVuIi8+DQoJCTx1aXRleHQgbmFtZT0iU0NSVUJCQVJTVEFUVVNfQlVGRkVSSU5HIiB2YWx1ZT0iUHVmZmVybiIvPg0KCQk8dWl0ZXh0IG5hbWU9IlNDUlVCQkFSU1RBVFVTX1FVRVNUSU9OIiB2YWx1ZT0iRnJhZ2UgYmVhbnR3b3J0ZW4iLz4NCgkJPHVpdGV4dCBuYW1lPSJTQ1JVQkJBUlNUQVRVU19SRVZJRVdRVUlaIiB2YWx1ZT0iTm9jaG1hbHMgZHVyY2hzZWhlbiIvPg0KCQk8IS0tIHN1YnN0aXR1dGlvbjogJW0gPT0gbWludXRlcyByZW1haW5pbmcgLS0+DQoJCTwhLS0gc3Vic3RpdHV0aW9uOiAlcyA9PSBzZWNvbmRzIHJlbWFpbmluZyAtLT4NCgkJPHVpdGV4dCBuYW1lPSJFTEFQU0VEIiB2YWx1ZT0iUmVzdGRhdWVyOiAlbSBNaW51dGVuICVzIFNla3VuZGVuIi8+DQoJCTx1aXRleHQgbmFtZT0iTk9URk9VTkQiIHZhbHVlPSJOaWNodHMgZ2VmdW5kZW4iLz4NCgkJPHVpdGV4dCBuYW1lPSJBVFRBQ0hNRU5UUyIgdmFsdWU9IkFubGFnZW4iLz4NCgkJPCEtLSBzdWJzdGl0dXRpb246ICVwID09IGN1cnJlbnQgc3BlYWtlcidzIHRpdGxlIC0tPg0KCQk8dWl0ZXh0IG5hbWU9IkJJT1dJTl9USVRMRSIgdmFsdWU9IlNwcmVjaGVyOiAlcCIvPg0KCQk8dWl0ZXh0IG5hbWU9IkJJT0JUTl9USVRMRSIgdmFsdWU9IlNwcmVjaGVyIi8+DQoJCTx1aXRleHQgbmFtZT0iRElWSURFUkJUTl9USVRMRSIgdmFsdWU9InwiLz4NCgkJPHVpdGV4dCBuYW1lPSJDT05UQUNUQlROX1RJVExFIiB2YWx1ZT0iS29udGFrdCIvPg0KCQk8dWl0ZXh0IG5hbWU9IlRBQl9RVUlaIiB2YWx1ZT0iUXVpeiIvPg0KCQk8dWl0ZXh0IG5hbWU9IlRBQl9PVVRMSU5FIiB2YWx1ZT0iU3RydWt0dXIiLz4NCgkJPHVpdGV4dCBuYW1lPSJUQUJfVEhVTUIiIHZhbHVlPSJNaW5pYXR1ciIvPg0KCQk8dWl0ZXh0IG5hbWU9IlRBQl9OT1RFUyIgdmFsdWU9Ik5vdGl6ZW4iLz4NCgkJPHVpdGV4dCBuYW1lPSJUQUJfU0VBUkNIIiB2YWx1ZT0iU3VjaGVuIi8+DQoJCTx1aXRleHQgbmFtZT0iU0xJREVfSEVBRElORyIgdmFsdWU9IkZvbGllbnRpdGVsIi8+DQoJCTx1aXRleHQgbmFtZT0iRFVSQVRJT05fSEVBRElORyIgdmFsdWU9IkRhdWVyIi8+DQoJCTx1aXRleHQgbmFtZT0iU0VBUkNIX0hFQURJTkciIHZhbHVlPSJUZXh0IHN1Y2hlbjoiLz4NCgkJPHVpdGV4dCBuYW1lPSJUSFVNQl9IRUFESU5HIiB2YWx1ZT0iRm9saWUiLz4NCgkJPHVpdGV4dCBuYW1lPSJUSFVNQl9JTkZPIiB2YWx1ZT0iRm9saWVudGl0ZWwvRGF1ZXIiLz4NCgkJPHVpdGV4dCBuYW1lPSJBVFRBQ0hOQU1FX0hFQURJTkciIHZhbHVlPSJEYXRlaW5hbWUiLz4NCgkJPHVpdGV4dCBuYW1lPSJBVFRBQ0hTSVpFX0hFQURJTkciIHZhbHVlPSJHcsO2w59lIi8+DQoJCTx1aXRleHQgbmFtZT0iU0xJREVfTk9URVMiIHZhbHVlPSJGb2xpZW5ub3RpemVuIi8+DQoJCTwhLS1xdWl6IHBvZCBhbmQgbWVzc2FnZSBib3ggdGV4dHMtLT4NCgkJPHVpdGV4dCBuYW1lPSJRVUlaUE9EX1FVSVpfQVRURU1QVCIgdmFsdWU9IlF1aXp2ZXJzdWNoOiIvPg0KCQk8dWl0ZXh0IG5hbWU9IlFVSVpQT0RfUVVJWl9BVFRFTVBUX1ZBTFVFIiB2YWx1ZT0iJW4gdm9uICV0Ii8+DQoJCTx1aXRleHQgbmFtZT0iUVVJWlBPRF9RVUlaX1NDT1JFIiB2YWx1ZT0iRXJyZWljaHQ6Ii8+DQoJCTx1aXRleHQgbmFtZT0iUVVJWlBPRF9RVUlaX1BBU1NTQ09SRSIgdmFsdWU9Ik1pbmRlc3RwdW5rdHphaGw6Ii8+DQoJCTx1aXRleHQgbmFtZT0iUVVJWlBPRF9RVUlaX01BWFNDT1JFIiB2YWx1ZT0iTWF4aW1hbGUgUHVua3R6YWhsOiIvPg0KCQk8dWl0ZXh0IG5hbWU9IlFVSVpQT0RfUVVFU0FUTVBUX1NUUiIgdmFsdWU9IlZlcnN1Y2g6ICVuIHZvbiAldCIvPg0KCQk8dWl0ZXh0IG5hbWU9IlFVSVpQT0RfUVVFU1RZUEVfU1RSIiB2YWx1ZT0iVHlwOiAlcyIvPg0KCQk8dWl0ZXh0IG5hbWU9IlFVSVpQT0RfUVVFU1RZUEVfR1JEIiB2YWx1ZT0iQmV3ZXJ0ZXQiLz4NCgkJPHVpdGV4dCBuYW1lPSJRVUlaUE9EX1FVRVNUWVBFX1NWWSIgdmFsdWU9IlVtZnJhZ2UiLz4NCgkJPHVpdGV4dCBuYW1lPSJRVUlaUE9EX1FVSVpBVE1QVF9JTkYiIHZhbHVlPSJVbmVuZGxpY2giLz4NCgkJPHVpdGV4dCBuYW1lPSJRVUlaUE9EX1FVRVNBVE1QVF9JTkYiIHZhbHVlPSJVbmVuZGxpY2giLz4NCgkJPHVpdGV4dCBuYW1lPSJXQVJOSU5HTVNHX1lFU1NUUklORyIgdmFsdWU9IkphIi8+DQoJCTx1aXRleHQgbmFtZT0iV0FSTklOR01TR19OT1NUUklORyIgdmFsdWU9Ik5laW4iLz4NCgkJPHVpdGV4dCBuYW1lPSJXQVJOSU5HTVNHX1RJVExFU1RSSU5HIiB2YWx1ZT0iUXVpem5hdmlnYXRpb25zd2FybnVuZyIvPg0KCQk8dWl0ZXh0IG5hbWU9IldBUk5JTkdNU0dfTVNHU1RSSU5HIiB2YWx1ZT0iSW4gZGllc2VtIFF1aXogZ2lidCBlcyB1bmJlYW50d29ydGV0ZSBGcmFnZW4uJiN4QTsmI3hBO1dlbm4gU2llIGF1ZiAmcXVvdDtKYSZxdW90OyBrbGlja2VuLCB3aXJkIGRhcyBRdWl6IGJlZW5kZXQuIEtsaWNrZW4gU2llIGF1ZiAmcXVvdDtOZWluJnF1b3Q7LCB1bSBtaXQgZGVtIFF1aXogZm9ydHp1ZmFocmVuLiIvPg0KCQk8dWl0ZXh0IG5hbWU9IklORk9STUFUSU9OX0gyNjRfRkxBU0hQTEFZRVIiIHZhbHVlPSJEYXMgVmlkZW8gd2lyZCB2b24gZGVyIG1vbWVudGFuIGF1ZiBkaWVzZW0gQ29tcHV0ZXIgaW5zdGFsbGllcnRlbiBWZXJzaW9uIHZvbiBGbGFzaCBQbGF5ZXIgbmljaHQgdW50ZXJzdMO8dHp0LiBLbGlja2VuIFNpZSBhdWYgZGVuIFZpZGVvYmVyZWljaCwgdW0gZGllIGFrdHVlbGxlIFZlcnNpb24gdm9uIEZsYXNoIFBsYXllciBoZXJ1bnRlcnp1bGFkZW4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RlbiBUZWlsbmVobWVybiBkaWUgU2VpdGVubGVpc3RlIGFuemVpZ2VuIi8+DQoJCTx1aXRleHQgbmFtZT0iTVVURSIgdmFsdWU9IlRvbiBhdXMiLz4NCgkJPHVpdGV4dCBuYW1lPSJET0NXUkFQX1RJVExFIiB2YWx1ZT0iUHJlc2VudGVyLUFuaGFuZyIvPg0KCQk8dWl0ZXh0IG5hbWU9IkRPQ1dSQVBfTVNHIiB2YWx1ZT0iQXVmIG1laW5lbSBBcmJlaXRzcGxhdHogc3BlaWNoZXJuIi8+DQoJCTx1aXRleHQgbmFtZT0iRE9DV1JBUF9QUk9NUFQiIHZhbHVlPSJadW0gSGVydW50ZXJsYWRlbiBrbGlja2VuIi8+DQoJPC9sYW5ndWFnZT4NCgk8bGFuZ3VhZ2UgaWQ9ImZ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+DQoJCTwhLS0gc3Vic3RpdHV0aW9uOiAlbiA9PSBzbGlkZSBudW1iZXIgLS0+DQoJCTwhLS0gc3Vic3RpdHV0aW9uOiAldCA9PSB0b3RhbCBzbGlkZSBjb3VudCAtLT4NCgkJPHVpdGV4dCBuYW1lPSJTQ1JVQkJBUlNUQVRVU19TTElERUlORk8iIHZhbHVlPSJEaWFwb3NpdGl2ZSAlbiAvICV0IHwgIi8+DQoJCTx1aXRleHQgbmFtZT0iU0NSVUJCQVJTVEFUVVNfU1RPUFBFRCIgdmFsdWU9IkFycsOqdMOpZSIvPg0KCQk8dWl0ZXh0IG5hbWU9IlNDUlVCQkFSU1RBVFVTX1BMQVlJTkciIHZhbHVlPSJMZWN0dXJlIi8+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+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+DQoJCTwhLS0gc3Vic3RpdHV0aW9uOiAlcCA9PSBjdXJyZW50IHNwZWFrZXIncyB0aXRsZSAtLT4NCgkJPHVpdGV4dCBuYW1lPSJCSU9XSU5fVElUTEUiIHZhbHVlPSJCaW8gOiAlcCIvPg0KCQk8dWl0ZXh0IG5hbWU9IkJJT0JUTl9USVRMRSIgdmFsdWU9IkJpbyA6Ii8+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+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+DQoJCTx1aXRleHQgbmFtZT0iVEhVTUJfSEVBRElORyIgdmFsdWU9IkRpYXBvc2l0aXZlIi8+DQoJCTx1aXRleHQgbmFtZT0iVEhVTUJfSU5GTyIgdmFsdWU9IlRpdHJlL2R1csOpZSIvPg0KCQk8dWl0ZXh0IG5hbWU9IkFUVEFDSE5BTUVfSEVBRElORyIgdmFsdWU9Ik5vbSBkZSBmaWNoaWVyIi8+DQoJCTx1aXRleHQgbmFtZT0iQVRUQUNIU0laRV9IRUFESU5HIiB2YWx1ZT0iVGFpbGxlIi8+DQoJCTx1aXRleHQgbmFtZT0iU0xJREVfTk9URVMiIHZhbHVlPSJDb21tZW50YWlyZXMgZGVzIGRpYXBvc2l0aXZlcyIvPg0KCQk8IS0tcXVpeiBwb2QgYW5kIG1lc3NhZ2UgYm94IHRleHRzLS0+DQoJCTx1aXRleHQgbmFtZT0iUVVJWlBPRF9RVUlaX0FUVEVNUFQiIHZhbHVlPSJUZW50YXRpdmUgZGUgcXVlc3Rpb25uYWlyZSA6Ii8+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+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+DQoJCTx1aXRleHQgbmFtZT0iRE9DV1JBUF9QUk9NUFQiIHZhbHVlPSJDbGlxdWVyIHBvdXIgdMOpbMOpY2hhcmdlciIvPg0KCTwvbGFuZ3VhZ2U+DQoJPGxhbmd1YWdlIGlkPSJqYS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w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+DQoJCTx1aXRleHQgbmFtZT0iU0NSVUJCQVJTVEFUVVNfUExBWUlORyIgdmFsdWU9IuWGjeeUn+S4rSIvPg0KCQk8dWl0ZXh0IG5hbWU9IlNDUlVCQkFSU1RBVFVTX05PQVVESU8iIHZhbHVlPSLpn7Plo7DjgarjgZciLz4NCgkJPHVpdGV4dCBuYW1lPSJTQ1JVQkJBUlNUQVRVU19WSURQTEFZSU5HIiB2YWx1ZT0i44OT44OH44Kq5YaN55Sf5LitIi8+DQoJCTx1aXRleHQgbmFtZT0iU0NSVUJCQVJTVEFUVVNfTE9BRElORyIgdmFsdWU9IuODreODvOODieS4rSIvPg0KCQk8dWl0ZXh0IG5hbWU9IlNDUlVCQkFSU1RBVFVTX0JVRkZFUklORyIgdmFsdWU9IuODkOODg+ODleOCoeS4rSIvPg0KCQk8dWl0ZXh0IG5hbWU9IlNDUlVCQkFSU1RBVFVTX1FVRVNUSU9OIiB2YWx1ZT0i6LOq5ZWP44Gr562U44GI44Gm5LiL44GV44GEIi8+DQoJCTx1aXRleHQgbmFtZT0iU0NSVUJCQVJTVEFUVVNfUkVWSUVXUVVJWiIgdmFsdWU9IuOCr+OCpOOCuuOCkuODrOODk+ODpeODvOOBl+OBpuOBhOOBvuOBmSIvPg0KCQk8IS0tIHN1YnN0aXR1dGlvbjogJW0gPT0gbWludXRlcyByZW1haW5pbmcgLS0+DQoJCTwhLS0gc3Vic3RpdHV0aW9uOiAlcyA9PSBzZWNvbmRzIHJlbWFpbmluZyAtLT4NCgkJPHVpdGV4dCBuYW1lPSJFTEFQU0VEIiB2YWx1ZT0i5q6L44KKIDogJW0g5YiGICVzIOenkiIvPg0KCQk8dWl0ZXh0IG5hbWU9Ik5PVEZPVU5EIiB2YWx1ZT0i5L2V44KC6KaL44Gk44GL44KK44G+44Gb44KTIi8+DQoJCTx1aXRleHQgbmFtZT0iQVRUQUNITUVOVFMiIHZhbHVlPSLmt7vku5giLz4NCgkJPCEtLSBzdWJzdGl0dXRpb246ICVwID09IGN1cnJlbnQgc3BlYWtlcidzIHRpdGxlIC0tPg0KCQk8dWl0ZXh0IG5hbWU9IkJJT1dJTl9USVRMRSIgdmFsdWU9Iue1jOattCA6ICVwIi8+DQoJCTx1aXRleHQgbmFtZT0iQklPQlROX1RJVExFIiB2YWx1ZT0i57WM5q20Ii8+DQoJCTx1aXRleHQgbmFtZT0iRElWSURFUkJUTl9USVRMRSIgdmFsdWU9InwiLz4NCgkJPHVpdGV4dCBuYW1lPSJDT05UQUNUQlROX1RJVExFIiB2YWx1ZT0i44GK5ZWP44GE5ZCI44KP44GbIi8+DQoJCTx1aXRleHQgbmFtZT0iVEFCX1FVSVoiIHZhbHVlPSLjgq/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/44Kk44OI44OrIi8+DQoJCTx1aXRleHQgbmFtZT0iRFVSQVRJT05fSEVBRElORyIgdmFsdWU9IumVt+OBlSIvPg0KCQk8dWl0ZXh0IG5hbWU9IlNFQVJDSF9IRUFESU5HIiB2YWx1ZT0i5qSc57Si44GZ44KL44OG44Kt44K544OIIDogIi8+DQoJCTx1aXRleHQgbmFtZT0iVEhVTUJfSEVBRElORyIgdmFsdWU9IuOCueODqeOCpOODiSIvPg0KCQk8dWl0ZXh0IG5hbWU9IlRIVU1CX0lORk8iIHZhbHVlPSLjgrnjg6njgqTjg4njgr/jgqTjg4jjg6sgLyDplbfjgZUiLz4NCgkJPHVpdGV4dCBuYW1lPSJBVFRBQ0hOQU1FX0hFQURJTkciIHZhbHVlPSLjg5XjgqHjgqTjg6vlkI0iLz4NCgkJPHVpdGV4dCBuYW1lPSJBVFRBQ0hTSVpFX0hFQURJTkciIHZhbHVlPSLjgrXjgqTjgroiLz4NCgkJPHVpdGV4dCBuYW1lPSJTTElERV9OT1RFUyIgdmFsdWU9IuOCueODqeOCpOODieODjuODvOODiCIvPg0KCQk8IS0tcXVpeiBwb2QgYW5kIG1lc3NhZ2UgYm94IHRleHRzLS0+DQoJCTx1aXRleHQgbmFtZT0iUVVJWlBPRF9RVUlaX0FUVEVNUFQiIHZhbHVlPSLjgq/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+DQoJCTx1aXRleHQgbmFtZT0iUVVJWlBPRF9RVUVTVFlQRV9TVFIiIHZhbHVlPSLjgr/jgqTjg5cgOiAlcyIvPg0KCQk8dWl0ZXh0IG5hbWU9IlFVSVpQT0RfUVVFU1RZUEVfR1JEIiB2YWx1ZT0i6KmV5L6hIi8+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+OBhCIvPg0KCQk8dWl0ZXh0IG5hbWU9IldBUk5JTkdNU0dfTk9TVFJJTkciIHZhbHVlPSLjgYTjgYTjgYgiLz4NCgkJPHVpdGV4dCBuYW1lPSJXQVJOSU5HTVNHX1RJVExFU1RSSU5HIiB2YWx1ZT0i44Kv44Kk44K644Gu44OK44OT44Ky44O844K344On44Oz44Gr6Zai44GZ44KL6K2m5ZGKIi8+DQoJCTx1aXRleHQgbmFtZT0iV0FSTklOR01TR19NU0dTVFJJTkciIHZhbHVlPSLjgZPjga7jgq/jgqTjgrrjgavjga/jgIHjgb7jgaDop6PnrZTjgZfjgabjgYTjgarjgYTos6rllY/jgYzjgYLjgorjgb7jgZnjgIImI3hBOyYjeEE7IOOCr+OCpOOCuuOCkue1guS6huOBmeOCi+OBq+OBr+OAgeOAjOOBr+OBhOOAjeOCkuOCr+ODquODg+OCr+OBl+OBvuOBmeOAguOCr+OCpOOCuuOCkue2muihjOOBmeOCi+OBq+OBr+OAgeOAjOOBhOOBhOOBiOOAjeOCkuOCr+ODquODg+OCr+OBl+OBvuOBmeOAgiIvPg0KCQk8dWl0ZXh0IG5hbWU9IklORk9STUFUSU9OX0gyNjRfRkxBU0hQTEFZRVIiIHZhbHVlPSLjgYrkvb/jgYTjga7jgrPjg7Pjg5Tjg6Xjg7zjgr/jgavnj77lnKjjgqTjg7Pjgrnjg4jjg7zjg6vjgZXjgozjgabjgYTjgosgRmxhc2ggUGxheWVyIOOBruODkOODvOOCuOODp+ODs+OBr+OAgeOBk+OBruODk+ODh+OCquOCkuOCteODneODvOODiOOBl+OBpuOBhOOBvuOBm+OCk+OAguacgOaWsOOBriBGbGFzaCBQbGF5ZXIg44KS44OA44Km44Oz44Ot44O844OJ44GZ44KL44Gr44Gv44CB44OT44OH44Kq6aCY5Z+f44KS44Kv44Oq44OD44Kv44GX44Gm44GP44Gg44GV44GE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+imi+OBm+OCiyIvPg0KCQk8dWl0ZXh0IG5hbWU9Ik1VVEUiIHZhbHVlPSLjg5/jg6Xjg7zjg4giLz4NCgkJPHVpdGV4dCBuYW1lPSJET0NXUkFQX1RJVExFIiB2YWx1ZT0iUHJlc2VudGVyIOa3u+S7mOODleOCoeOCpOODqyIvPg0KCQk8dWl0ZXh0IG5hbWU9IkRPQ1dSQVBfTVNHIiB2YWx1ZT0i44Oe44Kk44Kz44Oz44OU44Ol44O844K/44Gr5L+d5a2YIi8+DQoJCTx1aXRleHQgbmFtZT0iRE9DV1JBUF9QUk9NUFQiIHZhbHVlPSLjgq/jg6rjg4Pjgq/jgZfjgabjg4Djgqbjg7Pjg63jg7zjg4kiLz4NCgk8L2xhbmd1YWdlPg0KCTxsYW5ndWFnZSBpZD0ia28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S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S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yKrOudvOydtOuTnCAlbiIvPg0KCQk8IS0tIHN1YnN0aXR1dGlvbjogJW4gPT0gc2xpZGUgbnVtYmVyIC0tPg0KCQk8IS0tIHN1YnN0aXR1dGlvbjogJXQgPT0gdG90YWwgc2xpZGUgY291bnQgLS0+DQoJCTx1aXRleHQgbmFtZT0iU0NSVUJCQVJTVEFUVVNfU0xJREVJTkZPIiB2YWx1ZT0i7Iqs65287J2065OcICVuIC8gJXQgfCAiLz4NCgkJPHVpdGV4dCBuYW1lPSJTQ1JVQkJBUlNUQVRVU19TVE9QUEVEIiB2YWx1ZT0i7KSR7KeA65CoIi8+DQoJCTx1aXRleHQgbmFtZT0iU0NSVUJCQVJTVEFUVVNfUExBWUlORyIgdmFsdWU9IuyerOyDnSIvPg0KCQk8dWl0ZXh0IG5hbWU9IlNDUlVCQkFSU1RBVFVTX05PQVVESU8iIHZhbHVlPSLsmKTrlJTsmKQg7JeG7J2MIi8+DQoJCTx1aXRleHQgbmFtZT0iU0NSVUJCQVJTVEFUVVNfVklEUExBWUlORyIgdmFsdWU9Iuu5hOuUlOyYpCDsnqzsg50g7KSRIi8+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+DQoJCTwhLS0gc3Vic3RpdHV0aW9uOiAlbSA9PSBtaW51dGVzIHJlbWFpbmluZyAtLT4NCgkJPCEtLSBzdWJzdGl0dXRpb246ICVzID09IHNlY29uZHMgcmVtYWluaW5nIC0tPg0KCQk8dWl0ZXh0IG5hbWU9IkVMQVBTRUQiIHZhbHVlPSIlbeu2hCAlc+y0iCDrgqjsnYwiLz4NCgkJPHVpdGV4dCBuYW1lPSJOT1RGT1VORCIgdmFsdWU9IuyXhuydjCIvPg0KCQk8dWl0ZXh0IG5hbWU9IkFUVEFDSE1FTlRTIiB2YWx1ZT0i7LKo67aAIO2MjOydvCIvPg0KCQk8IS0tIHN1YnN0aXR1dGlvbjogJXAgPT0gY3VycmVudCBzcGVha2VyJ3MgdGl0bGUgLS0+DQoJCTx1aXRleHQgbmFtZT0iQklPV0lOX1RJVExFIiB2YWx1ZT0i6rK966ClIOyGjOqwnDogJXAiLz4NCgkJPHVpdGV4dCBuYW1lPSJCSU9CVE5fVElUTEUiIHZhbHVlPSLqsr3roKUg7IaM6rCcIi8+DQoJCTx1aXRleHQgbmFtZT0iRElWSURFUkJUTl9USVRMRSIgdmFsdWU9InwiLz4NCgkJPHVpdGV4dCBuYW1lPSJDT05UQUNUQlROX1RJVExFIiB2YWx1ZT0i7Jew65297LKYIi8+DQoJCTx1aXRleHQgbmFtZT0iVEFCX1FVSVoiIHZhbHVlPSLtgLTspogiLz4NCgkJPHVpdGV4dCBuYW1lPSJUQUJfT1VUTElORSIgdmFsdWU9IuqwnOyalCIvPg0KCQk8dWl0ZXh0IG5hbWU9IlRBQl9USFVNQiIgdmFsdWU9Iuy2leyGjO2MkCIvPg0KCQk8dWl0ZXh0IG5hbWU9IlRBQl9OT1RFUyIgdmFsdWU9IuuFuO2KuCIvPg0KCQk8dWl0ZXh0IG5hbWU9IlRBQl9TRUFSQ0giIHZhbHVlPSLqsoDsg4kiLz4NCgkJPHVpdGV4dCBuYW1lPSJTTElERV9IRUFESU5HIiB2YWx1ZT0i7Iqs65287J2065OcIOygnOuqqSIvPg0KCQk8dWl0ZXh0IG5hbWU9IkRVUkFUSU9OX0hFQURJTkciIHZhbHVlPSLsnqzsg53si5zqsIQiLz4NCgkJPHVpdGV4dCBuYW1lPSJTRUFSQ0hfSEVBRElORyIgdmFsdWU9Iu2FjeyKpO2KuCDqsoDsg4k6Ii8+DQoJCTx1aXRleHQgbmFtZT0iVEhVTUJfSEVBRElORyIgdmFsdWU9IuyKrOudvOydtOuTnCIvPg0KCQk8dWl0ZXh0IG5hbWU9IlRIVU1CX0lORk8iIHZhbHVlPSLsoJzrqqkv7J6s7IOd7Iuc6rCEIi8+DQoJCTx1aXRleHQgbmFtZT0iQVRUQUNITkFNRV9IRUFESU5HIiB2YWx1ZT0i7YyM7J28IOydtOumhCIvPg0KCQk8dWl0ZXh0IG5hbWU9IkFUVEFDSFNJWkVfSEVBRElORyIgdmFsdWU9Iu2BrOq4sCIvPg0KCQk8dWl0ZXh0IG5hbWU9IlNMSURFX05PVEVTIiB2YWx1ZT0i7Iqs65287J2065OcIOuFuO2KuCIvPg0KCQk8IS0tcXVpeiBwb2QgYW5kIG1lc3NhZ2UgYm94IHRleHRzLS0+DQoJCTx1aXRleHQgbmFtZT0iUVVJWlBPRF9RVUlaX0FUVEVNUFQiIHZhbHVlPSLtgLTspogg7Iuc64+EIO2an+yImDoiLz4NCgkJPHVpdGV4dCBuYW1lPSJRVUlaUE9EX1FVSVpfQVRURU1QVF9WQUxVRSIgdmFsdWU9IiVuLyV0Ii8+DQoJCTx1aXRleHQgbmFtZT0iUVVJWlBPRF9RVUlaX1NDT1JFIiB2YWx1ZT0i65Od7KCQOiIvPg0KCQk8dWl0ZXh0IG5hbWU9IlFVSVpQT0RfUVVJWl9QQVNTU0NPUkUiIHZhbHVlPSLthrXqs7wg7KCQ7IiYOiIvPg0KCQk8dWl0ZXh0IG5hbWU9IlFVSVpQT0RfUVVJWl9NQVhTQ09SRSIgdmFsdWU9Iuy1nOqzoCDsoJDsiJg6Ii8+DQoJCTx1aXRleHQgbmFtZT0iUVVJWlBPRF9RVUVTQVRNUFRfU1RSIiB2YWx1ZT0i7Iuc64+EIO2an+yImDogJW4vJXQiLz4NCgkJPHVpdGV4dCBuYW1lPSJRVUlaUE9EX1FVRVNUWVBFX1NUUiIgdmFsdWU9IuycoO2YlTogJXMiLz4NCgkJPHVpdGV4dCBuYW1lPSJRVUlaUE9EX1FVRVNUWVBFX0dSRCIgdmFsdWU9IuygkOyImCDrp6TquLDquLAg7JmE66OMIi8+DQoJCTx1aXRleHQgbmFtZT0iUVVJWlBPRF9RVUVTVFlQRV9TVlkiIHZhbHVlPSLshKTrrLgg7KGw7IKsIi8+DQoJCTx1aXRleHQgbmFtZT0iUVVJWlBPRF9RVUlaQVRNUFRfSU5GIiB2YWx1ZT0i66y07ZWcIi8+DQoJCTx1aXRleHQgbmFtZT0iUVVJWlBPRF9RVUVTQVRNUFRfSU5GIiB2YWx1ZT0i66y07ZWcIi8+DQoJCTx1aXRleHQgbmFtZT0iV0FSTklOR01TR19ZRVNTVFJJTkciIHZhbHVlPSLsmIgiLz4NCgkJPHVpdGV4dCBuYW1lPSJXQVJOSU5HTVNHX05PU1RSSU5HIiB2YWx1ZT0i7JWE64uI7JikIi8+DQoJCTx1aXRleHQgbmFtZT0iV0FSTklOR01TR19USVRMRVNUUklORyIgdmFsdWU9Iu2AtOymiCDrgrTruYTqsozsnbTshZgg6rK96rOgIi8+DQoJCTx1aXRleHQgbmFtZT0iV0FSTklOR01TR19NU0dTVFJJTkciIHZhbHVlPSLsnbQg7YC07KaI7JeQ7IScIOyLnOuPhO2VmOyngCDslYrsnYAg7KeI66y47J20IOyeiOyKteuLiOuLpC4mI3hBOyYjeEE77YC07KaI66W8IOyiheujjO2VmOugpOuptCBb7JiIXeulvCDtgbTrpq3tlZjqs6AsIO2AtOymiOulvCDqs4Tsho3tlZjroKTrqbQgW+yVhOuLiOyYpF3rpbwg7YG066at7ZWY7Iut7Iuc7JikLiIvPg0KCQk8dWl0ZXh0IG5hbWU9IklORk9STUFUSU9OX0gyNjRfRkxBU0hQTEFZRVIiIHZhbHVlPSLsi5zsiqTthZzsl5Ag7ISk7LmY65CY7Ja0IOyeiOuKlCDtmITsnqwg67KE7KCE7J2YIEZsYXNoIFBsYXllcuuKlCDsnbQg67mE65SU7Jik66W8IOyngOybkO2VmOyngCDslYrsirXri4jri6QuIOy1nOyLoCBGbGFzaCBQbGF5ZXLrpbwg64uk7Jq066Gc65Oc7ZWY66Ck66m0IOu5hOuUlOyYpCDsmIHsl63snYQg7YG066at7ZWY7Iut7Iuc7Jik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ssLjsl6zsnpDsl5Dqsowg7IS466GcIOunieuMgCDrs7TsnbTquLAiLz4NCgkJPHVpdGV4dCBuYW1lPSJNVVRFIiB2YWx1ZT0i7J2M7IaM6rGwIi8+DQoJCTx1aXRleHQgbmFtZT0iRE9DV1JBUF9USVRMRSIgdmFsdWU9IlByZXNlbnRlciDtjIzsnbwg7LKo67aAIi8+DQoJCTx1aXRleHQgbmFtZT0iRE9DV1JBUF9NU0ciIHZhbHVlPSLrgrQg7Lu07ZOo7YSw7JeQIOyggOyepSIvPg0KCQk8dWl0ZXh0IG5hbWU9IkRPQ1dSQVBfUFJPTVBUIiB2YWx1ZT0i7YG066at7ZWY7JesIOuLpOyatOuhnOuTnCIvPg0KCTwvbGFuZ3VhZ2U+DQoJPGxhbmd1YWdlIGlkPSJlcy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YSAlbiIvPg0KCQk8IS0tIHN1YnN0aXR1dGlvbjogJW4gPT0gc2xpZGUgbnVtYmVyIC0tPg0KCQk8IS0tIHN1YnN0aXR1dGlvbjogJXQgPT0gdG90YWwgc2xpZGUgY291bnQgLS0+DQoJCTx1aXRleHQgbmFtZT0iU0NSVUJCQVJTVEFUVVNfU0xJREVJTkZPIiB2YWx1ZT0iRGlhcG9zaXRpdmEgJW4gLyAldCB8ICIvPg0KCQk8dWl0ZXh0IG5hbWU9IlNDUlVCQkFSU1RBVFVTX1NUT1BQRUQiIHZhbHVlPSJEZXRlbmlkYSIvPg0KCQk8dWl0ZXh0IG5hbWU9IlNDUlVCQkFSU1RBVFVTX1BMQVlJTkciIHZhbHVlPSJSZXByb2R1Y2llbmRvIi8+DQoJCTx1aXRleHQgbmFtZT0iU0NSVUJCQVJTVEFUVVNfTk9BVURJTyIgdmFsdWU9IlNpbiBzb25pZG8iLz4NCgkJPHVpdGV4dCBuYW1lPSJTQ1JVQkJBUlNUQVRVU19WSURQTEFZSU5HIiB2YWx1ZT0iVsOtZGVvIGVuIHJlcHJvZC4iLz4NCgkJPHVpdGV4dCBuYW1lPSJTQ1JVQkJBUlNUQVRVU19MT0FESU5HIiB2YWx1ZT0iQ2FyZ2FuZG8iLz4NCgkJPHVpdGV4dCBuYW1lPSJTQ1JVQkJBUlNUQVRVU19CVUZGRVJJTkciIHZhbHVlPSJBbG1hY2VuYW5kbyBlbiBiw7pmZXIiLz4NCgkJPHVpdGV4dCBuYW1lPSJTQ1JVQkJBUlNUQVRVU19RVUVTVElPTiIgdmFsdWU9IkNvbnRlc3RhciBwcmVndW50YSIvPg0KCQk8dWl0ZXh0IG5hbWU9IlNDUlVCQkFSU1RBVFVTX1JFVklFV1FVSVoiIHZhbHVlPSJSZXZpc2FuZG8gcHJ1ZWJhIi8+DQoJCTwhLS0gc3Vic3RpdHV0aW9uOiAlbSA9PSBtaW51dGVzIHJlbWFpbmluZyAtLT4NCgkJPCEtLSBzdWJzdGl0dXRpb246ICVzID09IHNlY29uZHMgcmVtYWluaW5nIC0tPg0KCQk8dWl0ZXh0IG5hbWU9IkVMQVBTRUQiIHZhbHVlPSIlbSBtaW51dG9zICVzIHNlZ3VuZG9zIHJlc3RhbnRlcyIvPg0KCQk8dWl0ZXh0IG5hbWU9Ik5PVEZPVU5EIiB2YWx1ZT0iTm8gc2UgaGEgZW5jb250cmFkbyBuYWRhIi8+DQoJCTx1aXRleHQgbmFtZT0iQVRUQUNITUVOVFMiIHZhbHVlPSJBcmNoaXZvcyBhZGp1bnRvcyIvPg0KCQk8IS0tIHN1YnN0aXR1dGlvbjogJXAgPT0gY3VycmVudCBzcGVha2VyJ3MgdGl0bGUgLS0+DQoJCTx1aXRleHQgbmFtZT0iQklPV0lOX1RJVExFIiB2YWx1ZT0iQmlvZ3JhZsOtYTogJXAiLz4NCgkJPHVpdGV4dCBuYW1lPSJCSU9CVE5fVElUTEUiIHZhbHVlPSJCaW9ncmFmw61hIi8+DQoJCTx1aXRleHQgbmFtZT0iRElWSURFUkJUTl9USVRMRSIgdmFsdWU9InwiLz4NCgkJPHVpdGV4dCBuYW1lPSJDT05UQUNUQlROX1RJVExFIiB2YWx1ZT0iQ29udGFjdG8iLz4NCgkJPHVpdGV4dCBuYW1lPSJUQUJfUVVJWiIgdmFsdWU9IlBydWViYSIvPg0KCQk8dWl0ZXh0IG5hbWU9IlRBQl9PVVRMSU5FIiB2YWx1ZT0iQ29udG9ybm8iLz4NCgkJPHVpdGV4dCBuYW1lPSJUQUJfVEhVTUIiIHZhbHVlPSJNaW5pYXQuIi8+DQoJCTx1aXRleHQgbmFtZT0iVEFCX05PVEVTIiB2YWx1ZT0iTm90YXMiLz4NCgkJPHVpdGV4dCBuYW1lPSJUQUJfU0VBUkNIIiB2YWx1ZT0iQnVzY2FyIi8+DQoJCTx1aXRleHQgbmFtZT0iU0xJREVfSEVBRElORyIgdmFsdWU9IlTDrXR1bG8gZGUgZGlhcG9zaXRpdmEiLz4NCgkJPHVpdGV4dCBuYW1lPSJEVVJBVElPTl9IRUFESU5HIiB2YWx1ZT0iRHVyYWMuIi8+DQoJCTx1aXRleHQgbmFtZT0iU0VBUkNIX0hFQURJTkciIHZhbHVlPSJCdXNjYXIgdGV4dG86Ii8+DQoJCTx1aXRleHQgbmFtZT0iVEhVTUJfSEVBRElORyIgdmFsdWU9IkRpYXBvc2l0aXZhIi8+DQoJCTx1aXRleHQgbmFtZT0iVEhVTUJfSU5GTyIgdmFsdWU9IkR1ci4vVMOtdC4gZGlhcC4iLz4NCgkJPHVpdGV4dCBuYW1lPSJBVFRBQ0hOQU1FX0hFQURJTkciIHZhbHVlPSJOb21icmUgZGUgYXJjaGl2byIvPg0KCQk8dWl0ZXh0IG5hbWU9IkFUVEFDSFNJWkVfSEVBRElORyIgdmFsdWU9IlRhbWHDsW8iLz4NCgkJPHVpdGV4dCBuYW1lPSJTTElERV9OT1RFUyIgdmFsdWU9Ik5vdGFzIGRlIGRpYXBvc2l0aXZhIi8+DQoJCTwhLS1xdWl6IHBvZCBhbmQgbWVzc2FnZSBib3ggdGV4dHMtLT4NCgkJPHVpdGV4dCBuYW1lPSJRVUlaUE9EX1FVSVpfQVRURU1QVCIgdmFsdWU9IkludGVudG8gZGUgcHJ1ZWJhOiIvPg0KCQk8dWl0ZXh0IG5hbWU9IlFVSVpQT0RfUVVJWl9BVFRFTVBUX1ZBTFVFIiB2YWx1ZT0iJW4gZGUgJXQiLz4NCgkJPHVpdGV4dCBuYW1lPSJRVUlaUE9EX1FVSVpfU0NPUkUiIHZhbHVlPSJQdW50dWFjacOzbjoiLz4NCgkJPHVpdGV4dCBuYW1lPSJRVUlaUE9EX1FVSVpfUEFTU1NDT1JFIiB2YWx1ZT0iUHVudHVhY2nDs24gcGFyYSBhcHJvYmFyOiIvPg0KCQk8dWl0ZXh0IG5hbWU9IlFVSVpQT0RfUVVJWl9NQVhTQ09SRSIgdmFsdWU9IlB1bnR1YWNpw7NuIG3DoXhpbWE6Ii8+DQoJCTx1aXRleHQgbmFtZT0iUVVJWlBPRF9RVUVTQVRNUFRfU1RSIiB2YWx1ZT0iSW50ZW50b3M6ICVuIGRlICV0Ii8+DQoJCTx1aXRleHQgbmFtZT0iUVVJWlBPRF9RVUVTVFlQRV9TVFIiIHZhbHVlPSJUaXBvOiAlcyIvPg0KCQk8dWl0ZXh0IG5hbWU9IlFVSVpQT0RfUVVFU1RZUEVfR1JEIiB2YWx1ZT0iQ29uIHB1bnR1YWNpw7NuIi8+DQoJCTx1aXRleHQgbmFtZT0iUVVJWlBPRF9RVUVTVFlQRV9TVlkiIHZhbHVlPSJFbmN1ZXN0YSIvPg0KCQk8dWl0ZXh0IG5hbWU9IlFVSVpQT0RfUVVJWkFUTVBUX0lORiIgdmFsdWU9IkluZmluaXRvIi8+DQoJCTx1aXRleHQgbmFtZT0iUVVJWlBPRF9RVUVTQVRNUFRfSU5GIiB2YWx1ZT0iSW5maW5pdG8iLz4NCgkJPHVpdGV4dCBuYW1lPSJXQVJOSU5HTVNHX1lFU1NUUklORyIgdmFsdWU9IlPDrSIvPg0KCQk8dWl0ZXh0IG5hbWU9IldBUk5JTkdNU0dfTk9TVFJJTkciIHZhbHVlPSJObyIvPg0KCQk8dWl0ZXh0IG5hbWU9IldBUk5JTkdNU0dfVElUTEVTVFJJTkciIHZhbHVlPSJBdmlzbyBkZSBuYXZlZ2FjacOzbiBkZSBwcnVlYmEiLz4NCgkJPHVpdGV4dCBuYW1lPSJXQVJOSU5HTVNHX01TR1NUUklORyIgdmFsdWU9IkhheSBwcmVndW50YXMgc2luIGludGVudG9zIGVuIGVzdGEgcHJ1ZWJhLiYjeEE7JiN4QTtQYXJhIHNhbGlyIGRlIGxhIHBydWViYSwgaGFnYSBjbGljIGVuIFPDrS4gUGFyYSBjb250aW51YXIsIGhhZ2EgY2xpYyBlbiBOby4iLz4NCgkJPHVpdGV4dCBuYW1lPSJJTkZPUk1BVElPTl9IMjY0X0ZMQVNIUExBWUVSIiB2YWx1ZT0iTGEgdmVyc2nDs24gYWN0dWFsIGRlIEZsYXNoIFBsYXllciBpbnN0YWxhZGEgZW4gZWwgb3JkZW5hZG9yIG5vIGVzIGNvbXBhdGlibGUgY29uIGVzdGUgdsOtZGVvLiBIYWdhIGNsaWMgZW4gZWwgw6FyZWEgZGUgdsOtZGVvIHBhcmEgZGVzY2FyZ2FyIGxhIMO6bHRpbWEgdmVyc2nDs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6ICVwIi8+DQoJCTwhLS0gc3Vic3RpdHV0aW9uOiAlcCA9PSBwcmVzZW50YXRpb24gdGl0bGUgLS0+DQoJCTwhLS0gc3Vic3RpdHV0aW9uOiAlcyA9PSBzbGlkZSB0aXRsZSAtLT4NCgkJPCEtLSBzdWJzdGl0dXRpb246ICVuID09IHNsaWRlIG51bWJlciAtLT4NCgkJPHVpdGV4dCBuYW1lPSJCT09LTUFSS1NMSURFIiB2YWx1ZT0iQWRvYmUgUHJlc2VudGVyOiAlcCAlcyIvPg0KCQk8dWl0ZXh0IG5hbWU9IlNIT1dTSURFQkFSIiB2YWx1ZT0iTW9zdHJhciBiYXJyYSBsYXRlcmFsIGEgbG9zIHBhcnRpY2lwYW50ZXMiLz4NCgkJPHVpdGV4dCBuYW1lPSJNVVRFIiB2YWx1ZT0iU2lsZW5jaWFyIi8+DQoJCTx1aXRleHQgbmFtZT0iRE9DV1JBUF9USVRMRSIgdmFsdWU9IkFyY2hpdm8gYWRqdW50byBkZSBQcmVzZW50ZXIiLz4NCgkJPHVpdGV4dCBuYW1lPSJET0NXUkFQX01TRyIgdmFsdWU9Ikd1YXJkYXIgZW4gTWkgUEMiLz4NCgkJPHVpdGV4dCBuYW1lPSJET0NXUkFQX1BST01QVCIgdmFsdWU9IkhhZ2EgY2xpYyBlbiBEZXNjYXJnYXI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+DQoJCTx1aXRleHQgbmFtZT0iU0NSVUJCQVJTVEFUVVNfUExBWUlORyIgdmFsdWU9IlJlcHJvZHV6aW5kbyIvPg0KCQk8dWl0ZXh0IG5hbWU9IlNDUlVCQkFSU1RBVFVTX05PQVVESU8iIHZhbHVlPSJTZW0gw6F1ZGlvIi8+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+DQoJCTx1aXRleHQgbmFtZT0iU0NSVUJCQVJTVEFUVVNfUkVWSUVXUVVJWiIgdmFsdWU9IlJldmlzYW5kbyBxdWVzdGlvbsOhcmlvIi8+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+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+DQoJCTx1aXRleHQgbmFtZT0iVEFCX1FVSVoiIHZhbHVlPSJRdWVzdC4iLz4NCgkJPHVpdGV4dCBuYW1lPSJUQUJfT1VUTElORSIgdmFsdWU9IkVzcXVlbWEiLz4NCgkJPHVpdGV4dCBuYW1lPSJUQUJfVEhVTUIiIHZhbHVlPSJNaW5pIi8+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+DQoJCTwhLS1xdWl6IHBvZCBhbmQgbWVzc2FnZSBib3ggdGV4dHMtLT4NCgkJPHVpdGV4dCBuYW1lPSJRVUlaUE9EX1FVSVpfQVRURU1QVCIgdmFsdWU9IlRlbnRhdGl2YSBubyBxdWVzdGlvbsOhcmlvOiIvPg0KCQk8dWl0ZXh0IG5hbWU9IlFVSVpQT0RfUVVJWl9BVFRFTVBUX1ZBTFVFIiB2YWx1ZT0iJW4gZGUgJXQiLz4NCgkJPHVpdGV4dCBuYW1lPSJRVUlaUE9EX1FVSVpfU0NPUkUiIHZhbHVlPSJQb250dWHDp8OjbzoiLz4NCgkJPHVpdGV4dCBuYW1lPSJRVUlaUE9EX1FVSVpfUEFTU1NDT1JFIiB2YWx1ZT0iUG9udHVhw6fDo28gZGUgYXByb3Zhw6fDo286Ii8+DQoJCTx1aXRleHQgbmFtZT0iUVVJWlBPRF9RVUlaX01BWFNDT1JFIiB2YWx1ZT0iUG9udHVhw6fDo28gbcOheGltYToiLz4NCgkJPHVpdGV4dCBuYW1lPSJRVUlaUE9EX1FVRVNBVE1QVF9TVFIiIHZhbHVlPSJUZW50YXRpdmE6ICVuIGRlICV0Ii8+DQoJCTx1aXRleHQgbmFtZT0iUVVJWlBPRF9RVUVTVFlQRV9TVFIiIHZhbHVlPSJUaXBvOiAlcyIvPg0KCQk8dWl0ZXh0IG5hbWU9IlFVSVpQT0RfUVVFU1RZUEVfR1JEIiB2YWx1ZT0iQ2xhc3NpZmljYXTDs3JpYSIvPg0KCQk8dWl0ZXh0IG5hbWU9IlFVSVpQT0RfUVVFU1RZUEVfU1ZZIiB2YWx1ZT0iUGVzcXVpc2EiLz4NCgkJPHVpdGV4dCBuYW1lPSJRVUlaUE9EX1FVSVpBVE1QVF9JTkYiIHZhbHVlPSJJbmZpbml0byIvPg0KCQk8dWl0ZXh0IG5hbWU9IlFVSVpQT0RfUVVFU0FUTVBUX0lORiIgdmFsdWU9IkluZmluaXRvIi8+DQoJCTx1aXRleHQgbmFtZT0iV0FSTklOR01TR19ZRVNTVFJJTkciIHZhbHVlPSJTaW0iLz4NCgkJPHVpdGV4dCBuYW1lPSJXQVJOSU5HTVNHX05PU1RSSU5HIiB2YWx1ZT0iTsOjbyIvPg0KCQk8dWl0ZXh0IG5hbWU9IldBUk5JTkdNU0dfVElUTEVTVFJJTkciIHZhbHVlPSJBbGVydGEgZGUgbmF2ZWdhw6fDo28gZG8gcXVlc3Rpb27DoXJpbyIvPg0KCQk8dWl0ZXh0IG5hbWU9IldBUk5JTkdNU0dfTVNHU1RSSU5HIiB2YWx1ZT0iRXhpc3RlbSBwZXJndW50YXMgcXVlIG7Do28gZm9yYW0gcmVzcG9uZGlkYXMgbmVzdGUgcXVlc3Rpb27DoXJpby4mI3hBOyYjeEE7Q2xpcXVlIGVtIFNpbSBwYXJhIHNhaXIgZG8gcXVlc3Rpb27DoXJpbyBvdSBlbSBOw6NvIHNlIHF1aXNlciBjb250aW51YXIuIi8+DQoJCTx1aXRleHQgbmFtZT0iSU5GT1JNQVRJT05fSDI2NF9GTEFTSFBMQVlFUiIgdmFsdWU9IkEgdmVyc8OjbyBhdHVhbCBkbyBGbGFzaCBQbGF5ZXIgaW5zdGFsYWRhIG5vIGNvbXB1dGFkb3IgbsOjbyBvZmVyZWNlIHN1cG9ydGUgYSBlc3NlIHbDrWRlby4gQ2xpcXVlIG5hIMOhcmVhIGRvIHbDrWRlbyBwYXJhIGJhaXhhciBhIHZlcnPDo28gbWFpcyByZWNlbnRlIGRv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ciBiYXJyYSBsYXRlcmFsIGFvIHBhcnRpY2lwYW50ZXMiLz4NCgkJPHVpdGV4dCBuYW1lPSJNVVRFIiB2YWx1ZT0iTXVkbyIvPg0KCQk8dWl0ZXh0IG5hbWU9IkRPQ1dSQVBfVElUTEUiIHZhbHVlPSJBbmV4byBkZSBhcnF1aXZvIGRvIFByZXNlbnRlciIvPg0KCQk8dWl0ZXh0IG5hbWU9IkRPQ1dSQVBfTVNHIiB2YWx1ZT0iU2FsdmFyIGVtIE1ldSBjb21wdXRhZG9yIi8+DQoJCTx1aXRleHQgbmFtZT0iRE9DV1JBUF9QUk9NUFQiIHZhbHVlPSJDbGlxdWUgcGFyYSBiYWl4YXIiLz4NCgk8L2xhbmd1YWdlPg0KCTxsYW5ndWFnZSBpZD0iaX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SW50ZXJyb3R0byIvPg0KCQk8dWl0ZXh0IG5hbWU9IlNDUlVCQkFSU1RBVFVTX1BMQVlJTkciIHZhbHVlPSJSaXByb2R1emlvbmUiLz4NCgkJPHVpdGV4dCBuYW1lPSJTQ1JVQkJBUlNUQVRVU19OT0FVRElPIiB2YWx1ZT0iQXVkaW8gaW5hdHQuIi8+DQoJCTx1aXRleHQgbmFtZT0iU0NSVUJCQVJTVEFUVVNfVklEUExBWUlORyIgdmFsdWU9IlZpZGVvIGluIHJpcHJvZHV6aW9uZSIvPg0KCQk8dWl0ZXh0IG5hbWU9IlNDUlVCQkFSU1RBVFVTX0xPQURJTkciIHZhbHVlPSJDYXJpY2FtZW50byIvPg0KCQk8dWl0ZXh0IG5hbWU9IlNDUlVCQkFSU1RBVFVTX0JVRkZFUklORyIgdmFsdWU9IkJ1ZmZlcmluZyIvPg0KCQk8dWl0ZXh0IG5hbWU9IlNDUlVCQkFSU1RBVFVTX1FVRVNUSU9OIiB2YWx1ZT0iUmlzcG9uZGkgYSBkb21hbmRhIi8+DQoJCTx1aXRleHQgbmFtZT0iU0NSVUJCQVJTVEFUVVNfUkVWSUVXUVVJWiIgdmFsdWU9IlJldmlzaW9uZSBkZWwgcXVpeiIvPg0KCQk8IS0tIHN1YnN0aXR1dGlvbjogJW0gPT0gbWludXRlcyByZW1haW5pbmcgLS0+DQoJCTwhLS0gc3Vic3RpdHV0aW9uOiAlcyA9PSBzZWNvbmRzIHJlbWFpbmluZyAtLT4NCgkJPHVpdGV4dCBuYW1lPSJFTEFQU0VEIiB2YWx1ZT0iJW0gTWludXRpICVzIFNlY29uZGkgcmltYW5lbnRpIi8+DQoJCTx1aXRleHQgbmFtZT0iTk9URk9VTkQiIHZhbHVlPSJOZXNzdW4gZWxlbWVudG8gdHJvdmF0byIvPg0KCQk8dWl0ZXh0IG5hbWU9IkFUVEFDSE1FTlRTIiB2YWx1ZT0iQWxsZWdhdGk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LiIvPg0KCQk8dWl0ZXh0IG5hbWU9IlRBQl9RVUlaIiB2YWx1ZT0iUXVpeiIvPg0KCQk8dWl0ZXh0IG5hbWU9IlRBQl9PVVRMSU5FIiB2YWx1ZT0iU3RydXR0dXJhIi8+DQoJCTx1aXRleHQgbmFtZT0iVEFCX1RIVU1CIiB2YWx1ZT0iTWluaWF0dXJlIi8+DQoJCTx1aXRleHQgbmFtZT0iVEFCX05PVEVTIiB2YWx1ZT0iTm90ZSIvPg0KCQk8dWl0ZXh0IG5hbWU9IlRBQl9TRUFSQ0giIHZhbHVlPSJDZXJjYSIvPg0KCQk8dWl0ZXh0IG5hbWU9IlNMSURFX0hFQURJTkciIHZhbHVlPSJUaXRvbG8gZGlhcG9zaXRpdmEiLz4NCgkJPHVpdGV4dCBuYW1lPSJEVVJBVElPTl9IRUFESU5HIiB2YWx1ZT0iRHVyYXRhIi8+DQoJCTx1aXRleHQgbmFtZT0iU0VBUkNIX0hFQURJTkciIHZhbHVlPSJDZXJjYSB0ZXN0bzoiLz4NCgkJPHVpdGV4dCBuYW1lPSJUSFVNQl9IRUFESU5HIiB2YWx1ZT0iRGlhcG9zaXRpdmEiLz4NCgkJPHVpdGV4dCBuYW1lPSJUSFVNQl9JTkZPIiB2YWx1ZT0iVGl0b2xvL1RlbXBvIi8+DQoJCTx1aXRleHQgbmFtZT0iQVRUQUNITkFNRV9IRUFESU5HIiB2YWx1ZT0iTm9tZSBmaWxlIi8+DQoJCTx1aXRleHQgbmFtZT0iQVRUQUNIU0laRV9IRUFESU5HIiB2YWx1ZT0iRGltZW5zaW9uZSIvPg0KCQk8dWl0ZXh0IG5hbWU9IlNMSURFX05PVEVTIiB2YWx1ZT0iTm90ZSBkaWFwb3NpdGl2YSIvPg0KCQk8IS0tcXVpeiBwb2QgYW5kIG1lc3NhZ2UgYm94IHRleHRzLS0+DQoJCTx1aXRleHQgbmFtZT0iUVVJWlBPRF9RVUlaX0FUVEVNUFQiIHZhbHVlPSJUZW50YXRpdm8gcXVpejoiLz4NCgkJPHVpdGV4dCBuYW1lPSJRVUlaUE9EX1FVSVpfQVRURU1QVF9WQUxVRSIgdmFsdWU9IiVuIGRpICV0Ii8+DQoJCTx1aXRleHQgbmFtZT0iUVVJWlBPRF9RVUlaX1NDT1JFIiB2YWx1ZT0iUHVudGVnZ2lvOiIvPg0KCQk8dWl0ZXh0IG5hbWU9IlFVSVpQT0RfUVVJWl9QQVNTU0NPUkUiIHZhbHVlPSJQdW50ZWdnaW8gbWluaW1vOiIvPg0KCQk8dWl0ZXh0IG5hbWU9IlFVSVpQT0RfUVVJWl9NQVhTQ09SRSIgdmFsdWU9IlB1bnRlZ2dpbyBtYXNzaW1vOiIvPg0KCQk8dWl0ZXh0IG5hbWU9IlFVSVpQT0RfUVVFU0FUTVBUX1NUUiIgdmFsdWU9IlRlbnRhdGl2bzogJW4gZGkgJXQiLz4NCgkJPHVpdGV4dCBuYW1lPSJRVUlaUE9EX1FVRVNUWVBFX1NUUiIgdmFsdWU9IlRpcG86ICVzIi8+DQoJCTx1aXRleHQgbmFtZT0iUVVJWlBPRF9RVUVTVFlQRV9HUkQiIHZhbHVlPSJDb24gdmFsdXRhemlvbmUiLz4NCgkJPHVpdGV4dCBuYW1lPSJRVUlaUE9EX1FVRVNUWVBFX1NWWSIgdmFsdWU9IkluZGFnaW5lIi8+DQoJCTx1aXRleHQgbmFtZT0iUVVJWlBPRF9RVUlaQVRNUFRfSU5GIiB2YWx1ZT0iSW5maW5pdGkiLz4NCgkJPHVpdGV4dCBuYW1lPSJRVUlaUE9EX1FVRVNBVE1QVF9JTkYiIHZhbHVlPSJJbmZpbml0aSIvPg0KCQk8dWl0ZXh0IG5hbWU9IldBUk5JTkdNU0dfWUVTU1RSSU5HIiB2YWx1ZT0iU8OsIi8+DQoJCTx1aXRleHQgbmFtZT0iV0FSTklOR01TR19OT1NUUklORyIgdmFsdWU9Ik5vIi8+DQoJCTx1aXRleHQgbmFtZT0iV0FSTklOR01TR19USVRMRVNUUklORyIgdmFsdWU9IkF2dmVydGVuemEgbmF2aWdhemlvbmUgcXVpeiIvPg0KCQk8dWl0ZXh0IG5hbWU9IldBUk5JTkdNU0dfTVNHU1RSSU5HIiB2YWx1ZT0iT2Njb3JyZSBhbmNvcmEgcmlzcG9uZGVyZSBhZCBhbGN1bmUgZG9tYW5kZSBkZWwgcXVpei4mI3hBOyYjeEE7U2UgZmF0ZSBjbGljIHN1IFPDrCwgdXNjaXJldGUgZGFsIHF1aXouIEZhdGUgY2xpYyBzdSBObyBwZXIgY29udGludWFyZSBpbCBxdWl6LiIvPg0KCQk8dWl0ZXh0IG5hbWU9IklORk9STUFUSU9OX0gyNjRfRkxBU0hQTEFZRVIiIHZhbHVlPSJMYSB2ZXJzaW9uZSBkaSBGbGFzaCBQbGF5ZXIgYXR0dWFsbWVudGUgaW5zdGFsbGF0YSBub24gc3VwcG9ydGEgcXVlc3RvIHZpZGVvLiBGYXRlIGNsaWMgc3VsbCdhcmVhIGRlbCB2aWRlbyBwZXIgc2NhcmljYXJlIGwndWx0aW1hIHZlcnNpb25lIGR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IGJhcnJhIGxhdGVyYWxlIGFpIHBhcnRlY2lwYW50aSIvPg0KCQk8dWl0ZXh0IG5hbWU9Ik1VVEUiIHZhbHVlPSJEaXNhdHRpdmEgYXVkaW8iLz4NCgkJPHVpdGV4dCBuYW1lPSJET0NXUkFQX1RJVExFIiB2YWx1ZT0iQWxsZWdhdG8gZmlsZSBQcmVzZW50ZXIiLz4NCgkJPHVpdGV4dCBuYW1lPSJET0NXUkFQX01TRyIgdmFsdWU9IlNhbHZhIGluIFJpc29yc2UgZGVsIGNvbXB1dGVyIi8+DQoJCTx1aXRleHQgbmFtZT0iRE9DV1JBUF9QUk9NUFQiIHZhbHVlPSJDbGljIHBlciBzY2FyaWNhcmUiLz4NCgk8L2xhbmd1YWdlPg0KCTxsYW5ndWFnZSBpZD0ibmw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ICVuIi8+DQoJCTwhLS0gc3Vic3RpdHV0aW9uOiAlbiA9PSBzbGlkZSBudW1iZXIgLS0+DQoJCTwhLS0gc3Vic3RpdHV0aW9uOiAldCA9PSB0b3RhbCBzbGlkZSBjb3VudCAtLT4NCgkJPHVpdGV4dCBuYW1lPSJTQ1JVQkJBUlNUQVRVU19TTElERUlORk8iIHZhbHVlPSJEaWEgJW4gLyAldCB8ICIvPg0KCQk8dWl0ZXh0IG5hbWU9IlNDUlVCQkFSU1RBVFVTX1NUT1BQRUQiIHZhbHVlPSJHZXN0b3B0Ii8+DQoJCTx1aXRleHQgbmFtZT0iU0NSVUJCQVJTVEFUVVNfUExBWUlORyIgdmFsdWU9IkFmc3BlbGVuIi8+DQoJCTx1aXRleHQgbmFtZT0iU0NSVUJCQVJTVEFUVVNfTk9BVURJTyIgdmFsdWU9IkdlZW4gYXVkaW8iLz4NCgkJPHVpdGV4dCBuYW1lPSJTQ1JVQkJBUlNUQVRVU19WSURQTEFZSU5HIiB2YWx1ZT0iVmlkZW8gYWZzcGVsZW4iLz4NCgkJPHVpdGV4dCBuYW1lPSJTQ1JVQkJBUlNUQVRVU19MT0FESU5HIiB2YWx1ZT0iTGFkZW4iLz4NCgkJPHVpdGV4dCBuYW1lPSJTQ1JVQkJBUlNUQVRVU19CVUZGRVJJTkciIHZhbHVlPSJCdWZmZXJlbiIvPg0KCQk8dWl0ZXh0IG5hbWU9IlNDUlVCQkFSU1RBVFVTX1FVRVNUSU9OIiB2YWx1ZT0iVnJhYWcgbWV0IGFudHdvb3JkIi8+DQoJCTx1aXRleHQgbmFtZT0iU0NSVUJCQVJTVEFUVVNfUkVWSUVXUVVJWiIgdmFsdWU9IlF1aXogY29udHJvbGVyZW4iLz4NCgkJPCEtLSBzdWJzdGl0dXRpb246ICVtID09IG1pbnV0ZXMgcmVtYWluaW5nIC0tPg0KCQk8IS0tIHN1YnN0aXR1dGlvbjogJXMgPT0gc2Vjb25kcyByZW1haW5pbmcgLS0+DQoJCTx1aXRleHQgbmFtZT0iRUxBUFNFRCIgdmFsdWU9IkVyIHJlc3RlcmVuICVtIG1pbnV0ZW4gJXMgc2Vjb25kZW4iLz4NCgkJPHVpdGV4dCBuYW1lPSJOT1RGT1VORCIgdmFsdWU9Ik5pZXRzIGdldm9uZGVuIi8+DQoJCTx1aXRleHQgbmFtZT0iQVRUQUNITUVOVFMiIHZhbHVlPSJCaWpsYWdlbiIvPg0KCQk8IS0tIHN1YnN0aXR1dGlvbjogJXAgPT0gY3VycmVudCBzcGVha2VyJ3MgdGl0bGUgLS0+DQoJCTx1aXRleHQgbmFtZT0iQklPV0lOX1RJVExFIiB2YWx1ZT0iQmlvZ3JhZmllOiAlcCIvPg0KCQk8dWl0ZXh0IG5hbWU9IkJJT0JUTl9USVRMRSIgdmFsdWU9IkJpb2dyYWZpZSIvPg0KCQk8dWl0ZXh0IG5hbWU9IkRJVklERVJCVE5fVElUTEUiIHZhbHVlPSJ8Ii8+DQoJCTx1aXRleHQgbmFtZT0iQ09OVEFDVEJUTl9USVRMRSIgdmFsdWU9IkNvbnRhY3QiLz4NCgkJPHVpdGV4dCBuYW1lPSJUQUJfUVVJWiIgdmFsdWU9IlF1aXoiLz4NCgkJPHVpdGV4dCBuYW1lPSJUQUJfT1VUTElORSIgdmFsdWU9Ik92ZXJ6aWNodCIvPg0KCQk8dWl0ZXh0IG5hbWU9IlRBQl9USFVNQiIgdmFsdWU9Ik1pbmlhdHV1ciIvPg0KCQk8dWl0ZXh0IG5hbWU9IlRBQl9OT1RFUyIgdmFsdWU9Ik5vdGl0aWVzIi8+DQoJCTx1aXRleHQgbmFtZT0iVEFCX1NFQVJDSCIgdmFsdWU9IlpvZWtlbiIvPg0KCQk8dWl0ZXh0IG5hbWU9IlNMSURFX0hFQURJTkciIHZhbHVlPSJUaXRlbCB2YW4gZGlhIi8+DQoJCTx1aXRleHQgbmFtZT0iRFVSQVRJT05fSEVBRElORyIgdmFsdWU9IkR1dXIiLz4NCgkJPHVpdGV4dCBuYW1lPSJTRUFSQ0hfSEVBRElORyIgdmFsdWU9IlpvZWtlbiBuYWFyIHRla3N0OiIvPg0KCQk8dWl0ZXh0IG5hbWU9IlRIVU1CX0hFQURJTkciIHZhbHVlPSJEaWEiLz4NCgkJPHVpdGV4dCBuYW1lPSJUSFVNQl9JTkZPIiB2YWx1ZT0iVGl0ZWwvZHV1ciB2YW4gZGlhIi8+DQoJCTx1aXRleHQgbmFtZT0iQVRUQUNITkFNRV9IRUFESU5HIiB2YWx1ZT0iQmVzdGFuZHNuYWFtIi8+DQoJCTx1aXRleHQgbmFtZT0iQVRUQUNIU0laRV9IRUFESU5HIiB2YWx1ZT0iR3Jvb3R0ZSIvPg0KCQk8dWl0ZXh0IG5hbWU9IlNMSURFX05PVEVTIiB2YWx1ZT0iRGlhbm90aXRpZXM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+DQoJCTx1aXRleHQgbmFtZT0iUVVJWlBPRF9RVUlaX01BWFNDT1JFIiB2YWx1ZT0iTWF4aW1hYWwgaGFhbGJhcmUgc2NvcmU6Ii8+DQoJCTx1aXRleHQgbmFtZT0iUVVJWlBPRF9RVUVTQVRNUFRfU1RSIiB2YWx1ZT0iUG9naW5nOiAlbiB2YW4gJXQiLz4NCgkJPHVpdGV4dCBuYW1lPSJRVUlaUE9EX1FVRVNUWVBFX1NUUiIgdmFsdWU9IlR5cGU6ICVzIi8+DQoJCTx1aXRleHQgbmFtZT0iUVVJWlBPRF9RVUVTVFlQRV9HUkQiIHZhbHVlPSJUZWx0IHZvb3Igc2NvcmUiLz4NCgkJPHVpdGV4dCBuYW1lPSJRVUlaUE9EX1FVRVNUWVBFX1NWWSIgdmFsdWU9IkVucXXDqnRlIi8+DQoJCTx1aXRleHQgbmFtZT0iUVVJWlBPRF9RVUlaQVRNUFRfSU5GIiB2YWx1ZT0iT25iZXBlcmt0Ii8+DQoJCTx1aXRleHQgbmFtZT0iUVVJWlBPRF9RVUVTQVRNUFRfSU5GIiB2YWx1ZT0iT25iZXBlcmt0Ii8+DQoJCTx1aXRleHQgbmFtZT0iV0FSTklOR01TR19ZRVNTVFJJTkciIHZhbHVlPSJKYSIvPg0KCQk8dWl0ZXh0IG5hbWU9IldBUk5JTkdNU0dfTk9TVFJJTkciIHZhbHVlPSJOZWUiLz4NCgkJPHVpdGV4dCBuYW1lPSJXQVJOSU5HTVNHX1RJVExFU1RSSU5HIiB2YWx1ZT0iV2FhcnNjaHV3aW5nIG1ldCBiZXRyZWtraW5nIHRvdCBxdWl6bmF2aWdhdGllIi8+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aaWpwYW5lZWwgYWFuIGRlZWxuZW1lcnMgd2VlcmdldmVuIi8+DQoJCTx1aXRleHQgbmFtZT0iTVVURSIgdmFsdWU9IkRlbXBlbiIvPg0KCQk8dWl0ZXh0IG5hbWU9IkRPQ1dSQVBfVElUTEUiIHZhbHVlPSJQcmVzZW50ZXItYmVzdGFuZHNiaWpsYWdlIi8+DQoJCTx1aXRleHQgbmFtZT0iRE9DV1JBUF9NU0ciIHZhbHVlPSJPcHNsYWFuIGluIERlemUgY29tcHV0ZXIiLz4NCgkJPHVpdGV4dCBuYW1lPSJET0NXUkFQX1BST01QVCIgdmFsdWU9IktsaWsgb20gdGUgZG93bmxvYWRlbiIvPg0KCTwvbGFuZ3VhZ2U+DQoJPGxhbmd1YWdlIGlkPSJjbiI+DQoJCTwhLS0gZm9ybWF0IGZvciB1aWZvbnQgdmFsdWUgaXMgImZvbnQsc2l6ZSxpc2JvbGQsaXNpdGFsaWMsaXNzaGFkb3dlZCIgLS0+DQoJCTx1aWZvbnQgbmFtZT0iRk9OVF9RVUlaWklORyIgdmFsdWU9IuWui+S9ky0xODAzMCwxMCxmYWxzZSxmYWxzZSxmYWxzZSIvPg0KCQk8dWlmb250IG5hbWU9IkZPTlRfU0NSVUJTVEFUVVMiIHZhbHVlPSLlrovkvZMtMTgwMzAsMTAsdHJ1ZSxmYWxzZSx0cnVlIi8+DQoJCTx1aWZvbnQgbmFtZT0iRk9OVF9TQ1JVQlRJTUUiIHZhbHVlPSLlrovkvZMtMTgwMzAsMTAsZmFsc2UsZmFsc2UsdHJ1ZSIvPg0KCQk8dWlmb250IG5hbWU9IkZPTlRfRUxBUFNFRFRJTUUiIHZhbHVlPSLlrovkvZMtMTgwMzAsMTAsdHJ1ZSxmYWxzZSx0cnVlIi8+DQoJCTx1aWZvbnQgbmFtZT0iRk9OVF9VVElMU01FTlUiIHZhbHVlPSLlrovkvZMtMTgwMzAsMTAsdHJ1ZSxmYWxzZSxmYWxzZSIvPg0KCQk8dWlmb250IG5hbWU9IkZPTlRfVEFCUyIgdmFsdWU9IuWui+S9ky0xODAzMCwxNCx0cnVlLGZhbHNlLHRydWUiLz4NCgkJPHVpZm9udCBuYW1lPSJGT05UX1BSRVNFTlRBVElPTk5BTUUiIHZhbHVlPSLlrovkvZMtMTgwMzAsMTQsZmFsc2UsZmFsc2UsdHJ1ZSIvPg0KCQk8dWlmb250IG5hbWU9IkZPTlRfUFJFU0VOVEVSTkFNRSIgdmFsdWU9IuWui+S9ky0xODAzMCwxNCx0cnVlLGZhbHNlLHRydWUiLz4NCgkJPHVpZm9udCBuYW1lPSJGT05UX1BSRVNFTlRFUlRJVExFIiB2YWx1ZT0i5a6L5L2TLTE4MDMwLDEzLGZhbHNlLGZhbHNlLHRydWUiLz4NCgkJPHVpZm9udCBuYW1lPSJGT05UX0JJT0JUTiIgdmFsdWU9IuWui+S9ky0xODAzMCwxMCxmYWxzZSxmYWxzZSx0cnVlIi8+DQoJCTx1aWZvbnQgbmFtZT0iRk9OVF9OT1RFUyIgdmFsdWU9IuWui+S9ky0xODAzMCwxMixmYWxzZSxmYWxzZSxmYWxzZSIvPg0KCQk8dWlmb250IG5hbWU9IkZPTlRfT1VUTElORSIgdmFsdWU9IuWui+S9ky0xODAzMCwxMixmYWxzZSxmYWxzZSx0cnVlIi8+DQoJCTx1aWZvbnQgbmFtZT0iRk9OVF9TRUFSQ0giIHZhbHVlPSLlrovkvZMtMTgwMzAsMTIsZmFsc2UsZmFsc2UsdHJ1ZSIvPg0KCQk8dWlmb250IG5hbWU9IkZPTlRfVEhVTUIiIHZhbHVlPSLlrovkvZMtMTgwMzAsMTAsZmFsc2UsZmFsc2UsdHJ1ZSIvPg0KCQk8dWlmb250IG5hbWU9IkZPTlRfQklPV0lOIiB2YWx1ZT0i5a6L5L2TLTE4MDMwLDEyLGZhbHNlLGZhbHNlLGZhbHNlIi8+DQoJCTx1aWZvbnQgbmFtZT0iRk9OVF9MSVNUSEVBRElORyIgdmFsdWU9IuWui+S9ky0xODAzMCwxMCxmYWxzZSxmYWxzZSxmYWxzZSIvPg0KCQk8dWlmb250IG5hbWU9IkZPTlRfV0lOVElUTEUiIHZhbHVlPSLlrovkvZMtMTgwMzAsMTAsZmFsc2UsZmFsc2UsdHJ1ZSIvPg0KCQk8dWlmb250IG5hbWU9IkZPTlRfQVRUQUNITUVOVFMiIHZhbHVlPSLlrovkvZMtMTgwMzAsMTIsZmFsc2UsZmFsc2UsdHJ1ZSIvPg0KCQk8IS0tcXVpeiBwb2QgYW5kIG1lc3NhZ2UgYm94IHRleHQgZm9udHMtLT4NCgkJPHVpZm9udCBuYW1lPSJGT05UX01TR0JPWF9XSU5USVRMRSIgdmFsdWU9IuWui+S9ky0xODAzMCwxMix0cnVlLGZhbHNlLHRydWUiLz4NCgkJPHVpZm9udCBuYW1lPSJGT05UX01TR0JPWF9NU0ciIHZhbHVlPSLlrovkvZMtMTgwMzAsMTIsZmFsc2UsZmFsc2UsdHJ1ZSIvPg0KCQk8dWlmb250IG5hbWU9IkZPTlRfTVNHQk9YX09QVElPTlMiIHZhbHVlPSLlrovkvZMtMTgwMzAsMTAsdHJ1ZSxmYWxzZSx0cnVlIi8+DQoJCTx1aWZvbnQgbmFtZT0iRk9OVF9RVUlaUE9EX1FVSVpfVElUTEUiIHZhbHVlPSLlrovkvZMtMTgwMzAsMTIsdHJ1ZSxmYWxzZSx0cnVlIi8+DQoJCTx1aWZvbnQgbmFtZT0iRk9OVF9RVUlaUE9EX1FVSVpfQVRURU1QVCIgdmFsdWU9IuWui+S9ky0xODAzMCwxMCxmYWxzZSxmYWxzZSx0cnVlIi8+DQoJCTx1aWZvbnQgbmFtZT0iRk9OVF9RVUlaUE9EX1FVSVpfQVRURU1QVF9WQUxVRSIgdmFsdWU9IuWui+S9ky0xODAzMCwxMCx0cnVlLGZhbHNlLHRydWUiLz4NCgkJPHVpZm9udCBuYW1lPSJGT05UX1FVSVpQT0RfUVVFU1RJT05fU0NPUkUiIHZhbHVlPSLlrovkvZMtMTgwMzAsMTAsZmFsc2UsZmFsc2UsdHJ1ZSIvPg0KCQk8dWlmb250IG5hbWU9IkZPTlRfUVVJWlBPRF9RVUVTVElPTl9TQ09SRV9WQUxVRSIgdmFsdWU9IuWui+S9ky0xODAzMCwxMCx0cnVlLGZhbHNlLHRydWUiLz4NCgkJPHVpZm9udCBuYW1lPSJGT05UX1FVSVpQT0RfUVVFU1RJT05fQVRURU1QVCIgdmFsdWU9IuWui+S9ky0xODAzMCwxMCxmYWxzZSxmYWxzZSx0cnVlIi8+DQoJCTx1aWZvbnQgbmFtZT0iRk9OVF9RVUlaUE9EX1FVRVNUSU9OX0FUVEVNUFRfVkFMVUUiIHZhbHVlPSLlrovkvZMtMTgwMzAsMTAsdHJ1ZSxmYWxzZSx0cnVlIi8+DQoJCTx1aWZvbnQgbmFtZT0iRk9OVF9RVUlaUE9EX1FVRVNUSU9OX1RBRyIgdmFsdWU9IuWui+S9ky0xODAzMCwxMix0cnVlLGZhbHNlLHRydWUiLz4NCgkJPHVpZm9udCBuYW1lPSJGT05UX1FVSVpQT0RfUVVJWl9RVUVTVElPTl9DT1VOVCIgdmFsdWU9IuWui+S9ky0xODAzMCwxMCxmYWxzZSxmYWxzZSx0cnVlIi8+DQoJCTx1aWZvbnQgbmFtZT0iRk9OVF9RVUlaUE9EX1FVSVpfUVVFU1RJT05fQ09VTlRfVkFMVUUiIHZhbHVlPSLlrovkvZMtMTgwMzAsMTAsdHJ1ZSxmYWxzZSx0cnVlIi8+DQoJCTx1aWZvbnQgbmFtZT0iRk9OVF9RVUlaUE9EX1FVSVpfUVVFU1RJT05fQVRURU1QVEVEIiB2YWx1ZT0i5a6L5L2TLTE4MDMwLDEwLGZhbHNlLGZhbHNlLHRydWUiLz4NCgkJPHVpZm9udCBuYW1lPSJGT05UX1FVSVpQT0RfUVVJWl9RVUVTVElPTl9BVFRFTVBURURfVkFMVUUiIHZhbHVlPSLlrovkvZMtMTgwMzAsMTAsdHJ1ZSxmYWxzZSx0cnVlIi8+DQoJCTx1aWZvbnQgbmFtZT0iRk9OVF9RVUlaUE9EX1FVSVpfU0NPUkVfVEFHIiB2YWx1ZT0i5a6L5L2TLTE4MDMwLDEyLHRydWUsZmFsc2UsdHJ1ZSIvPg0KCQk8dWlmb250IG5hbWU9IkZPTlRfUVVJWlBPRF9RVUlaX1NDT1JFIiB2YWx1ZT0i5a6L5L2TLTE4MDMwLDEwLGZhbHNlLGZhbHNlLHRydWUiLz4NCgkJPHVpZm9udCBuYW1lPSJGT05UX1FVSVpQT0RfUVVJWl9TQ09SRV9WQUxVRSIgdmFsdWU9IuWui+S9ky0xODAzMCwxMCx0cnVlLGZhbHNlLHRydWUiLz4NCgkJPHVpZm9udCBuYW1lPSJGT05UX1FVSVpQT0RfUVVJWl9NQVhTQ09SRSIgdmFsdWU9IuWui+S9ky0xODAzMCwxMCxmYWxzZSxmYWxzZSx0cnVlIi8+DQoJCTx1aWZvbnQgbmFtZT0iRk9OVF9RVUlaUE9EX1FVSVpfTUFYU0NPUkVfVkFMVUUiIHZhbHVlPSLlrovkvZMtMTgwMzAsMTAsdHJ1ZSxmYWxzZSx0cnVlIi8+DQoJCTx1aWZvbnQgbmFtZT0iRk9OVF9RVUlaUE9EX1FVSVpfUEFTU1NDT1JFIiB2YWx1ZT0i5a6L5L2TLTE4MDMwLDEwLGZhbHNlLGZhbHNlLHRydWUiLz4NCgkJPHVpZm9udCBuYW1lPSJGT05UX1FVSVpQT0RfUVVJWl9QQVNTU0NPUkVfVkFMVUUiIHZhbHVlPSLlrovkvZMtMTgwMzAsMTAsdHJ1ZSxmYWxzZSx0cnVlIi8+DQoJCTwhLS0gdWl0ZXh0IC0tPg0KCQk8IS0tIHN1YnN0aXR1dGlvbjogJW4gPT0gc2xpZGUgbnVtYmVyIC0tPg0KCQk8dWl0ZXh0IG5hbWU9IlVOTkFNRURTTElERVRJVExFIiB2YWx1ZT0i5bm754Gv54mHICVuIi8+DQoJCTwhLS0gc3Vic3RpdHV0aW9uOiAlbiA9PSBzbGlkZSBudW1iZXIgLS0+DQoJCTwhLS0gc3Vic3RpdHV0aW9uOiAldCA9PSB0b3RhbCBzbGlkZSBjb3VudCAtLT4NCgkJPHVpdGV4dCBuYW1lPSJTQ1JVQkJBUlNUQVRVU19TTElERUlORk8iIHZhbHVlPSLlubvnga/niYcgJW4gLyAldCB8ICIvPg0KCQk8dWl0ZXh0IG5hbWU9IlNDUlVCQkFSU1RBVFVTX1NUT1BQRUQiIHZhbHVlPSLlt7LlgZzmraIiLz4NCgkJPHVpdGV4dCBuYW1lPSJTQ1JVQkJBUlNUQVRVU19QTEFZSU5HIiB2YWx1ZT0i5q2j5Zyo5pKt5pS+Ii8+DQoJCTx1aXRleHQgbmFtZT0iU0NSVUJCQVJTVEFUVVNfTk9BVURJTyIgdmFsdWU9IuaXoOmfs+mikSIvPg0KCQk8dWl0ZXh0IG5hbWU9IlNDUlVCQkFSU1RBVFVTX1ZJRFBMQVlJTkciIHZhbHVlPSLop4bpopHmkq3mlL4iLz4NCgkJPHVpdGV4dCBuYW1lPSJTQ1JVQkJBUlNUQVRVU19MT0FESU5HIiB2YWx1ZT0i5q2j5Zyo6L295YWlIi8+DQoJCTx1aXRleHQgbmFtZT0iU0NSVUJCQVJTVEFUVVNfQlVGRkVSSU5HIiB2YWx1ZT0i5q2j5Zyo6L+b6KGM57yT5Yay5aSE55CGIi8+DQoJCTx1aXRleHQgbmFtZT0iU0NSVUJCQVJTVEFUVVNfUVVFU1RJT04iIHZhbHVlPSLlm57nrZTpl67popgiLz4NCgkJPHVpdGV4dCBuYW1lPSJTQ1JVQkJBUlNUQVRVU19SRVZJRVdRVUlaIiB2YWx1ZT0i5q2j5Zyo5a6h6ZiF5rWL6aqMIi8+DQoJCTwhLS0gc3Vic3RpdHV0aW9uOiAlbSA9PSBtaW51dGVzIHJlbWFpbmluZyAtLT4NCgkJPCEtLSBzdWJzdGl0dXRpb246ICVzID09IHNlY29uZHMgcmVtYWluaW5nIC0tPg0KCQk8dWl0ZXh0IG5hbWU9IkVMQVBTRUQiIHZhbHVlPSLliankvZkgJW0g5YiG6ZKfICVzIOenkiIvPg0KCQk8dWl0ZXh0IG5hbWU9Ik5PVEZPVU5EIiB2YWx1ZT0i5pyq5om+5Yiw5Lu75L2V5YaF5a65Ii8+DQoJCTx1aXRleHQgbmFtZT0iQVRUQUNITUVOVFMiIHZhbHVlPSLpmYTku7YiLz4NCgkJPCEtLSBzdWJzdGl0dXRpb246ICVwID09IGN1cnJlbnQgc3BlYWtlcidzIHRpdGxlIC0tPg0KCQk8dWl0ZXh0IG5hbWU9IkJJT1dJTl9USVRMRSIgdmFsdWU9IuS4quS6uueugOS7izogJXAiLz4NCgkJPHVpdGV4dCBuYW1lPSJCSU9CVE5fVElUTEUiIHZhbHVlPSLkuKrkurrnroDku4siLz4NCgkJPHVpdGV4dCBuYW1lPSJESVZJREVSQlROX1RJVExFIiB2YWx1ZT0ifCIvPg0KCQk8dWl0ZXh0IG5hbWU9IkNPTlRBQ1RCVE5fVElUTEUiIHZhbHVlPSLogZTns7vmlrnlvI8iLz4NCgkJPHVpdGV4dCBuYW1lPSJUQUJfUVVJWiIgdmFsdWU9Iua1i+mqjCIvPg0KCQk8dWl0ZXh0IG5hbWU9IlRBQl9PVVRMSU5FIiB2YWx1ZT0i5aSn57qyIi8+DQoJCTx1aXRleHQgbmFtZT0iVEFCX1RIVU1CIiB2YWx1ZT0i57yp55Wl5Zu+Ii8+DQoJCTx1aXRleHQgbmFtZT0iVEFCX05PVEVTIiB2YWx1ZT0i5aSH5rOoIi8+DQoJCTx1aXRleHQgbmFtZT0iVEFCX1NFQVJDSCIgdmFsdWU9IuaQnOe0oiIvPg0KCQk8dWl0ZXh0IG5hbWU9IlNMSURFX0hFQURJTkciIHZhbHVlPSLlubvnga/niYfmoIfpopgiLz4NCgkJPHVpdGV4dCBuYW1lPSJEVVJBVElPTl9IRUFESU5HIiB2YWx1ZT0i5oyB57ut5pe26Ze0Ii8+DQoJCTx1aXRleHQgbmFtZT0iU0VBUkNIX0hFQURJTkciIHZhbHVlPSLmkJzntKLmlofmnKw6Ii8+DQoJCTx1aXRleHQgbmFtZT0iVEhVTUJfSEVBRElORyIgdmFsdWU9IuW5u+eBr+eJhyIvPg0KCQk8dWl0ZXh0IG5hbWU9IlRIVU1CX0lORk8iIHZhbHVlPSLlubvnga/niYfmoIfpopgv5oyB57ut5pe26Ze0Ii8+DQoJCTx1aXRleHQgbmFtZT0iQVRUQUNITkFNRV9IRUFESU5HIiB2YWx1ZT0i5paH5Lu25ZCNIi8+DQoJCTx1aXRleHQgbmFtZT0iQVRUQUNIU0laRV9IRUFESU5HIiB2YWx1ZT0i5aSn5bCPIi8+DQoJCTx1aXRleHQgbmFtZT0iU0xJREVfTk9URVMiIHZhbHVlPSLlubvnga/niYflpIfms6giLz4NCgkJPCEtLXF1aXogcG9kIGFuZCBtZXNzYWdlIGJveCB0ZXh0cy0tPg0KCQk8dWl0ZXh0IG5hbWU9IlFVSVpQT0RfUVVJWl9BVFRFTVBUIiB2YWx1ZT0i5rWL6aqM5bCd6K+V5qyh5pWwOiIvPg0KCQk8dWl0ZXh0IG5hbWU9IlFVSVpQT0RfUVVJWl9BVFRFTVBUX1ZBTFVFIiB2YWx1ZT0i56ysICVuIOasoe+8jOWFsSAldCDmrKEiLz4NCgkJPHVpdGV4dCBuYW1lPSJRVUlaUE9EX1FVSVpfU0NPUkUiIHZhbHVlPSLlvpfliIY6Ii8+DQoJCTx1aXRleHQgbmFtZT0iUVVJWlBPRF9RVUlaX1BBU1NTQ09SRSIgdmFsdWU9IuWPiuagvOWIhuaVsDoiLz4NCgkJPHVpdGV4dCBuYW1lPSJRVUlaUE9EX1FVSVpfTUFYU0NPUkUiIHZhbHVlPSLmnIDpq5jliIbmlbA6Ii8+DQoJCTx1aXRleHQgbmFtZT0iUVVJWlBPRF9RVUVTQVRNUFRfU1RSIiB2YWx1ZT0i5bCd6K+V5qyh5pWwOiDnrKwgJW4g5qyh77yM5YWxICV0IOasoSIvPg0KCQk8dWl0ZXh0IG5hbWU9IlFVSVpQT0RfUVVFU1RZUEVfU1RSIiB2YWx1ZT0i57G75Z6LOiAlcyIvPg0KCQk8dWl0ZXh0IG5hbWU9IlFVSVpQT0RfUVVFU1RZUEVfR1JEIiB2YWx1ZT0i6K+E57qnIi8+DQoJCTx1aXRleHQgbmFtZT0iUVVJWlBPRF9RVUVTVFlQRV9TVlkiIHZhbHVlPSLosIPmn6UiLz4NCgkJPHVpdGV4dCBuYW1lPSJRVUlaUE9EX1FVSVpBVE1QVF9JTkYiIHZhbHVlPSLml6DpmZAiLz4NCgkJPHVpdGV4dCBuYW1lPSJRVUlaUE9EX1FVRVNBVE1QVF9JTkYiIHZhbHVlPSLml6DpmZAiLz4NCgkJPHVpdGV4dCBuYW1lPSJXQVJOSU5HTVNHX1lFU1NUUklORyIgdmFsdWU9IuaYryIvPg0KCQk8dWl0ZXh0IG5hbWU9IldBUk5JTkdNU0dfTk9TVFJJTkciIHZhbHVlPSLlkKYiLz4NCgkJPHVpdGV4dCBuYW1lPSJXQVJOSU5HTVNHX1RJVExFU1RSSU5HIiB2YWx1ZT0i5rWL6aqM5a+86Iiq6K2m5ZGKIi8+DQoJCTx1aXRleHQgbmFtZT0iV0FSTklOR01TR19NU0dTVFJJTkciIHZhbHVlPSLmraTmtYvpqozkuK3mnInmnKrlsJ3or5XkvZznrZTnmoTpl67popjjgIImI3hBOyYjeEE75Y2V5Ye74oCc5piv4oCd6YCA5Ye65q2k5rWL6aqM44CC5Y2V5Ye74oCc5ZCm4oCd57un57ut5rWL6aqM44CCIi8+DQoJCTx1aXRleHQgbmFtZT0iSU5GT1JNQVRJT05fSDI2NF9GTEFTSFBMQVlFUiIgdmFsdWU9IuW9k+WJjeWuieijheWcqOaCqOeahOiuoeeul+acuuS4iueahCBGbGFzaCBQbGF5ZXIg54mI5pys5LiN5pSv5oyB6K+l6KeG6aKR44CC5Y2V5Ye76KeG6aKR5Yy65Z+f5LiL6L295pyA5paw54mI5pys55qEIEZsYXNoIFBsYXllcu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lkJHlj4LliqDogIXmmL7npLrmj5DopoHmoI8iLz4NCgkJPHVpdGV4dCBuYW1lPSJNVVRFIiB2YWx1ZT0i6Z2Z6Z+zIi8+DQoJCTx1aXRleHQgbmFtZT0iRE9DV1JBUF9USVRMRSIgdmFsdWU9IlByZXNlbnRlciDmlofku7bpmYTku7YiLz4NCgkJPHVpdGV4dCBuYW1lPSJET0NXUkFQX01TRyIgdmFsdWU9IuS/neWtmOWIsOaIkeeahOiuoeeul+acuiIvPg0KCQk8dWl0ZXh0IG5hbWU9IkRPQ1dSQVBfUFJPTVBUIiB2YWx1ZT0i5Y2V5Ye75Lul5LiL6L29Ii8+DQoJPC9sYW5ndWFnZT4NCjwvY29uZmlndXJhdGlvbj4NCg=="/>
  <p:tag name="SECTOMILLISECCONVERTED" val="1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1213</TotalTime>
  <Words>1184</Words>
  <Application>Microsoft Office PowerPoint</Application>
  <PresentationFormat>On-screen Show (4:3)</PresentationFormat>
  <Paragraphs>179</Paragraphs>
  <Slides>18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</vt:lpstr>
      <vt:lpstr>Calibri</vt:lpstr>
      <vt:lpstr>Times New Roman</vt:lpstr>
      <vt:lpstr>DengXian</vt:lpstr>
      <vt:lpstr>.VnTimeH</vt:lpstr>
      <vt:lpstr>.VnArial Narrow</vt:lpstr>
      <vt:lpstr>VNI-Times</vt:lpstr>
      <vt:lpstr>1_Default Design</vt:lpstr>
      <vt:lpstr>2_Default Design</vt:lpstr>
      <vt:lpstr>CorelDRAW 12.0 Graphic</vt:lpstr>
      <vt:lpstr>MathType 6.0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1. HÀM SỐ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HUNGTHIENCHI</dc:creator>
  <cp:lastModifiedBy>Windows 11</cp:lastModifiedBy>
  <cp:revision>110</cp:revision>
  <dcterms:created xsi:type="dcterms:W3CDTF">2000-01-25T07:05:21Z</dcterms:created>
  <dcterms:modified xsi:type="dcterms:W3CDTF">2024-02-02T04:59:14Z</dcterms:modified>
</cp:coreProperties>
</file>