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av" ContentType="audio/x-wav"/>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Lst>
  <p:notesMasterIdLst>
    <p:notesMasterId r:id="rId62"/>
  </p:notesMasterIdLst>
  <p:sldIdLst>
    <p:sldId id="269" r:id="rId3"/>
    <p:sldId id="270" r:id="rId4"/>
    <p:sldId id="272" r:id="rId5"/>
    <p:sldId id="271" r:id="rId6"/>
    <p:sldId id="274" r:id="rId7"/>
    <p:sldId id="277" r:id="rId8"/>
    <p:sldId id="256" r:id="rId9"/>
    <p:sldId id="257" r:id="rId10"/>
    <p:sldId id="278" r:id="rId11"/>
    <p:sldId id="258" r:id="rId12"/>
    <p:sldId id="267" r:id="rId13"/>
    <p:sldId id="263" r:id="rId14"/>
    <p:sldId id="261" r:id="rId15"/>
    <p:sldId id="280" r:id="rId16"/>
    <p:sldId id="281" r:id="rId17"/>
    <p:sldId id="259" r:id="rId18"/>
    <p:sldId id="288" r:id="rId19"/>
    <p:sldId id="286" r:id="rId20"/>
    <p:sldId id="287" r:id="rId21"/>
    <p:sldId id="289" r:id="rId22"/>
    <p:sldId id="290" r:id="rId23"/>
    <p:sldId id="318" r:id="rId24"/>
    <p:sldId id="291" r:id="rId25"/>
    <p:sldId id="292" r:id="rId26"/>
    <p:sldId id="279" r:id="rId27"/>
    <p:sldId id="299" r:id="rId28"/>
    <p:sldId id="293" r:id="rId29"/>
    <p:sldId id="266" r:id="rId30"/>
    <p:sldId id="294" r:id="rId31"/>
    <p:sldId id="295" r:id="rId32"/>
    <p:sldId id="264" r:id="rId33"/>
    <p:sldId id="296" r:id="rId34"/>
    <p:sldId id="297" r:id="rId35"/>
    <p:sldId id="285" r:id="rId36"/>
    <p:sldId id="284" r:id="rId37"/>
    <p:sldId id="282" r:id="rId38"/>
    <p:sldId id="319" r:id="rId39"/>
    <p:sldId id="298" r:id="rId40"/>
    <p:sldId id="300" r:id="rId41"/>
    <p:sldId id="314"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 id="315" r:id="rId55"/>
    <p:sldId id="260" r:id="rId56"/>
    <p:sldId id="317" r:id="rId57"/>
    <p:sldId id="316" r:id="rId58"/>
    <p:sldId id="262" r:id="rId59"/>
    <p:sldId id="265" r:id="rId60"/>
    <p:sldId id="268" r:id="rId61"/>
  </p:sldIdLst>
  <p:sldSz cx="18288000" cy="10287000"/>
  <p:notesSz cx="6858000" cy="9144000"/>
  <p:embeddedFontLst>
    <p:embeddedFont>
      <p:font typeface="#9Slide05 Amtenar" panose="02000000000000000000" pitchFamily="2" charset="-93"/>
      <p:regular r:id="rId63"/>
    </p:embeddedFont>
    <p:embeddedFont>
      <p:font typeface="SimSun" panose="02010600030101010101" pitchFamily="2" charset="-122"/>
      <p:regular r:id="rId64"/>
    </p:embeddedFont>
    <p:embeddedFont>
      <p:font typeface="#9Slide07 SVNDessert Menu Scrip" panose="00000500000000000000" pitchFamily="2" charset="0"/>
      <p:regular r:id="rId65"/>
    </p:embeddedFont>
    <p:embeddedFont>
      <p:font typeface="More Sugar" panose="020B0604020202020204" charset="0"/>
      <p:regular r:id="rId66"/>
    </p:embeddedFont>
    <p:embeddedFont>
      <p:font typeface="SimSun" panose="02010600030101010101" pitchFamily="2" charset="-122"/>
      <p:regular r:id="rId64"/>
    </p:embeddedFont>
    <p:embeddedFont>
      <p:font typeface="SVN-Avengeance" pitchFamily="50" charset="-93"/>
      <p:regular r:id="rId67"/>
    </p:embeddedFont>
    <p:embeddedFont>
      <p:font typeface="#9Slide07 SVNNexa Rust Slab Bla" panose="020B0606040200020203" pitchFamily="34" charset="0"/>
      <p:bold r:id="rId68"/>
    </p:embeddedFont>
    <p:embeddedFont>
      <p:font typeface="Calibri Light" panose="020F0302020204030204" pitchFamily="34" charset="0"/>
      <p:regular r:id="rId69"/>
      <p:italic r:id="rId70"/>
    </p:embeddedFont>
    <p:embeddedFont>
      <p:font typeface="#9Slide05 Aphrodite Pro" panose="02000000000000000000" pitchFamily="2" charset="-93"/>
      <p:regular r:id="rId71"/>
    </p:embeddedFont>
    <p:embeddedFont>
      <p:font typeface="#9Slide05 Amplify" panose="02000000000000000000" pitchFamily="2" charset="-93"/>
      <p:regular r:id="rId72"/>
    </p:embeddedFont>
    <p:embeddedFont>
      <p:font typeface="#9Slide05 Angelline" pitchFamily="2" charset="-93"/>
      <p:regular r:id="rId73"/>
    </p:embeddedFont>
    <p:embeddedFont>
      <p:font typeface="iCiel Brush Up" panose="02000000000000000000" pitchFamily="2" charset="-93"/>
      <p:regular r:id="rId74"/>
    </p:embeddedFont>
    <p:embeddedFont>
      <p:font typeface="Road Rage" pitchFamily="50" charset="0"/>
      <p:regular r:id="rId75"/>
    </p:embeddedFont>
    <p:embeddedFont>
      <p:font typeface="SVN-Velvetberries" pitchFamily="2" charset="-128"/>
      <p:regular r:id="rId76"/>
    </p:embeddedFont>
    <p:embeddedFont>
      <p:font typeface="Tahoma" panose="020B0604030504040204" pitchFamily="34" charset="0"/>
      <p:regular r:id="rId77"/>
      <p:bold r:id="rId78"/>
    </p:embeddedFont>
    <p:embeddedFont>
      <p:font typeface="#9Slide05 Agile Script Calligra" panose="03070402050302030203" pitchFamily="66" charset="-93"/>
      <p:regular r:id="rId79"/>
    </p:embeddedFont>
    <p:embeddedFont>
      <p:font typeface="Calibri" panose="020F0502020204030204" pitchFamily="34" charset="0"/>
      <p:regular r:id="rId80"/>
      <p:bold r:id="rId81"/>
      <p:italic r:id="rId82"/>
      <p:boldItalic r:id="rId83"/>
    </p:embeddedFont>
    <p:embeddedFont>
      <p:font typeface="More Sugar Thin" panose="020B0604020202020204" charset="0"/>
      <p:regular r:id="rId8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4" d="100"/>
          <a:sy n="44" d="100"/>
        </p:scale>
        <p:origin x="660"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font" Target="fonts/font1.fntdata"/><Relationship Id="rId68" Type="http://schemas.openxmlformats.org/officeDocument/2006/relationships/font" Target="fonts/font6.fntdata"/><Relationship Id="rId84" Type="http://schemas.openxmlformats.org/officeDocument/2006/relationships/font" Target="fonts/font22.fntdata"/><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font" Target="fonts/font12.fntdata"/><Relationship Id="rId79" Type="http://schemas.openxmlformats.org/officeDocument/2006/relationships/font" Target="fonts/font17.fntdata"/><Relationship Id="rId5" Type="http://schemas.openxmlformats.org/officeDocument/2006/relationships/slide" Target="slides/slide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font" Target="fonts/font2.fntdata"/><Relationship Id="rId69" Type="http://schemas.openxmlformats.org/officeDocument/2006/relationships/font" Target="fonts/font7.fntdata"/><Relationship Id="rId77" Type="http://schemas.openxmlformats.org/officeDocument/2006/relationships/font" Target="fonts/font15.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10.fntdata"/><Relationship Id="rId80" Type="http://schemas.openxmlformats.org/officeDocument/2006/relationships/font" Target="fonts/font18.fntdata"/><Relationship Id="rId85"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font" Target="fonts/font5.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notesMaster" Target="notesMasters/notesMaster1.xml"/><Relationship Id="rId70" Type="http://schemas.openxmlformats.org/officeDocument/2006/relationships/font" Target="fonts/font8.fntdata"/><Relationship Id="rId75" Type="http://schemas.openxmlformats.org/officeDocument/2006/relationships/font" Target="fonts/font13.fntdata"/><Relationship Id="rId83" Type="http://schemas.openxmlformats.org/officeDocument/2006/relationships/font" Target="fonts/font21.fntdata"/><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font" Target="fonts/font3.fntdata"/><Relationship Id="rId73" Type="http://schemas.openxmlformats.org/officeDocument/2006/relationships/font" Target="fonts/font11.fntdata"/><Relationship Id="rId78" Type="http://schemas.openxmlformats.org/officeDocument/2006/relationships/font" Target="fonts/font16.fntdata"/><Relationship Id="rId81" Type="http://schemas.openxmlformats.org/officeDocument/2006/relationships/font" Target="fonts/font19.fntdata"/><Relationship Id="rId86"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font" Target="fonts/font14.fntdata"/><Relationship Id="rId7" Type="http://schemas.openxmlformats.org/officeDocument/2006/relationships/slide" Target="slides/slide5.xml"/><Relationship Id="rId71" Type="http://schemas.openxmlformats.org/officeDocument/2006/relationships/font" Target="fonts/font9.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font" Target="fonts/font4.fntdata"/><Relationship Id="rId87" Type="http://schemas.openxmlformats.org/officeDocument/2006/relationships/theme" Target="theme/theme1.xml"/><Relationship Id="rId61" Type="http://schemas.openxmlformats.org/officeDocument/2006/relationships/slide" Target="slides/slide59.xml"/><Relationship Id="rId82" Type="http://schemas.openxmlformats.org/officeDocument/2006/relationships/font" Target="fonts/font2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324D55-14D5-4EE9-A4C9-A3F22DAA2996}" type="datetimeFigureOut">
              <a:rPr lang="en-GB" smtClean="0"/>
              <a:t>04/08/2023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3E91A7-F70C-4876-827B-9C6C938CCFCC}" type="slidenum">
              <a:rPr lang="en-GB" smtClean="0"/>
              <a:t>‹#›</a:t>
            </a:fld>
            <a:endParaRPr lang="en-GB"/>
          </a:p>
        </p:txBody>
      </p:sp>
    </p:spTree>
    <p:extLst>
      <p:ext uri="{BB962C8B-B14F-4D97-AF65-F5344CB8AC3E}">
        <p14:creationId xmlns:p14="http://schemas.microsoft.com/office/powerpoint/2010/main" val="14303230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13E91A7-F70C-4876-827B-9C6C938CCFCC}" type="slidenum">
              <a:rPr lang="en-GB" smtClean="0"/>
              <a:t>18</a:t>
            </a:fld>
            <a:endParaRPr lang="en-GB"/>
          </a:p>
        </p:txBody>
      </p:sp>
    </p:spTree>
    <p:extLst>
      <p:ext uri="{BB962C8B-B14F-4D97-AF65-F5344CB8AC3E}">
        <p14:creationId xmlns:p14="http://schemas.microsoft.com/office/powerpoint/2010/main" val="34348875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a:t>Click to edit Master title style</a:t>
            </a:r>
            <a:endParaRPr lang="vi-VN"/>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endParaRPr lang="vi-VN"/>
          </a:p>
        </p:txBody>
      </p:sp>
      <p:sp>
        <p:nvSpPr>
          <p:cNvPr id="4" name="Date Placeholder 3"/>
          <p:cNvSpPr>
            <a:spLocks noGrp="1"/>
          </p:cNvSpPr>
          <p:nvPr>
            <p:ph type="dt" sz="half" idx="10"/>
          </p:nvPr>
        </p:nvSpPr>
        <p:spPr/>
        <p:txBody>
          <a:bodyPr/>
          <a:lstStyle/>
          <a:p>
            <a:fld id="{721E9EA4-8D87-437C-BEFC-C29E1E69893E}" type="datetimeFigureOut">
              <a:rPr lang="vi-VN" smtClean="0">
                <a:solidFill>
                  <a:prstClr val="black">
                    <a:tint val="75000"/>
                  </a:prstClr>
                </a:solidFill>
              </a:rPr>
              <a:pPr/>
              <a:t>04/08/2023</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fld id="{917A71D0-5045-49DC-AA69-EF36E0781F26}"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3971672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721E9EA4-8D87-437C-BEFC-C29E1E69893E}" type="datetimeFigureOut">
              <a:rPr lang="vi-VN" smtClean="0">
                <a:solidFill>
                  <a:prstClr val="black">
                    <a:tint val="75000"/>
                  </a:prstClr>
                </a:solidFill>
              </a:rPr>
              <a:pPr/>
              <a:t>04/08/2023</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fld id="{917A71D0-5045-49DC-AA69-EF36E0781F26}"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20865598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en-US"/>
              <a:t>Click to edit Master title style</a:t>
            </a:r>
            <a:endParaRPr lang="vi-VN"/>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21E9EA4-8D87-437C-BEFC-C29E1E69893E}" type="datetimeFigureOut">
              <a:rPr lang="vi-VN" smtClean="0">
                <a:solidFill>
                  <a:prstClr val="black">
                    <a:tint val="75000"/>
                  </a:prstClr>
                </a:solidFill>
              </a:rPr>
              <a:pPr/>
              <a:t>04/08/2023</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fld id="{917A71D0-5045-49DC-AA69-EF36E0781F26}"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40738103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1257300" y="2738438"/>
            <a:ext cx="7772400" cy="65270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9258300" y="2738438"/>
            <a:ext cx="7772400" cy="65270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p:cNvSpPr>
            <a:spLocks noGrp="1"/>
          </p:cNvSpPr>
          <p:nvPr>
            <p:ph type="dt" sz="half" idx="10"/>
          </p:nvPr>
        </p:nvSpPr>
        <p:spPr/>
        <p:txBody>
          <a:bodyPr/>
          <a:lstStyle/>
          <a:p>
            <a:fld id="{721E9EA4-8D87-437C-BEFC-C29E1E69893E}" type="datetimeFigureOut">
              <a:rPr lang="vi-VN" smtClean="0">
                <a:solidFill>
                  <a:prstClr val="black">
                    <a:tint val="75000"/>
                  </a:prstClr>
                </a:solidFill>
              </a:rPr>
              <a:pPr/>
              <a:t>04/08/2023</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fld id="{917A71D0-5045-49DC-AA69-EF36E0781F26}"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19031241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a:t>Click to edit Master title style</a:t>
            </a:r>
            <a:endParaRPr lang="vi-VN"/>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Edit Master text styles</a:t>
            </a:r>
          </a:p>
        </p:txBody>
      </p:sp>
      <p:sp>
        <p:nvSpPr>
          <p:cNvPr id="4" name="Content Placeholder 3"/>
          <p:cNvSpPr>
            <a:spLocks noGrp="1"/>
          </p:cNvSpPr>
          <p:nvPr>
            <p:ph sz="half" idx="2"/>
          </p:nvPr>
        </p:nvSpPr>
        <p:spPr>
          <a:xfrm>
            <a:off x="1259683" y="3757613"/>
            <a:ext cx="7736681" cy="55268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Edit Master text styles</a:t>
            </a:r>
          </a:p>
        </p:txBody>
      </p:sp>
      <p:sp>
        <p:nvSpPr>
          <p:cNvPr id="6" name="Content Placeholder 5"/>
          <p:cNvSpPr>
            <a:spLocks noGrp="1"/>
          </p:cNvSpPr>
          <p:nvPr>
            <p:ph sz="quarter" idx="4"/>
          </p:nvPr>
        </p:nvSpPr>
        <p:spPr>
          <a:xfrm>
            <a:off x="9258300" y="3757613"/>
            <a:ext cx="7774782" cy="55268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p:cNvSpPr>
            <a:spLocks noGrp="1"/>
          </p:cNvSpPr>
          <p:nvPr>
            <p:ph type="dt" sz="half" idx="10"/>
          </p:nvPr>
        </p:nvSpPr>
        <p:spPr/>
        <p:txBody>
          <a:bodyPr/>
          <a:lstStyle/>
          <a:p>
            <a:fld id="{721E9EA4-8D87-437C-BEFC-C29E1E69893E}" type="datetimeFigureOut">
              <a:rPr lang="vi-VN" smtClean="0">
                <a:solidFill>
                  <a:prstClr val="black">
                    <a:tint val="75000"/>
                  </a:prstClr>
                </a:solidFill>
              </a:rPr>
              <a:pPr/>
              <a:t>04/08/2023</a:t>
            </a:fld>
            <a:endParaRPr lang="vi-VN">
              <a:solidFill>
                <a:prstClr val="black">
                  <a:tint val="75000"/>
                </a:prstClr>
              </a:solidFill>
            </a:endParaRPr>
          </a:p>
        </p:txBody>
      </p:sp>
      <p:sp>
        <p:nvSpPr>
          <p:cNvPr id="8" name="Footer Placeholder 7"/>
          <p:cNvSpPr>
            <a:spLocks noGrp="1"/>
          </p:cNvSpPr>
          <p:nvPr>
            <p:ph type="ftr" sz="quarter" idx="11"/>
          </p:nvPr>
        </p:nvSpPr>
        <p:spPr/>
        <p:txBody>
          <a:bodyPr/>
          <a:lstStyle/>
          <a:p>
            <a:endParaRPr lang="vi-VN">
              <a:solidFill>
                <a:prstClr val="black">
                  <a:tint val="75000"/>
                </a:prstClr>
              </a:solidFill>
            </a:endParaRPr>
          </a:p>
        </p:txBody>
      </p:sp>
      <p:sp>
        <p:nvSpPr>
          <p:cNvPr id="9" name="Slide Number Placeholder 8"/>
          <p:cNvSpPr>
            <a:spLocks noGrp="1"/>
          </p:cNvSpPr>
          <p:nvPr>
            <p:ph type="sldNum" sz="quarter" idx="12"/>
          </p:nvPr>
        </p:nvSpPr>
        <p:spPr/>
        <p:txBody>
          <a:bodyPr/>
          <a:lstStyle/>
          <a:p>
            <a:fld id="{917A71D0-5045-49DC-AA69-EF36E0781F26}"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9363321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2"/>
          <p:cNvSpPr>
            <a:spLocks noGrp="1"/>
          </p:cNvSpPr>
          <p:nvPr>
            <p:ph type="dt" sz="half" idx="10"/>
          </p:nvPr>
        </p:nvSpPr>
        <p:spPr/>
        <p:txBody>
          <a:bodyPr/>
          <a:lstStyle/>
          <a:p>
            <a:fld id="{721E9EA4-8D87-437C-BEFC-C29E1E69893E}" type="datetimeFigureOut">
              <a:rPr lang="vi-VN" smtClean="0">
                <a:solidFill>
                  <a:prstClr val="black">
                    <a:tint val="75000"/>
                  </a:prstClr>
                </a:solidFill>
              </a:rPr>
              <a:pPr/>
              <a:t>04/08/2023</a:t>
            </a:fld>
            <a:endParaRPr lang="vi-VN">
              <a:solidFill>
                <a:prstClr val="black">
                  <a:tint val="75000"/>
                </a:prstClr>
              </a:solidFill>
            </a:endParaRPr>
          </a:p>
        </p:txBody>
      </p:sp>
      <p:sp>
        <p:nvSpPr>
          <p:cNvPr id="4" name="Footer Placeholder 3"/>
          <p:cNvSpPr>
            <a:spLocks noGrp="1"/>
          </p:cNvSpPr>
          <p:nvPr>
            <p:ph type="ftr" sz="quarter" idx="11"/>
          </p:nvPr>
        </p:nvSpPr>
        <p:spPr/>
        <p:txBody>
          <a:bodyPr/>
          <a:lstStyle/>
          <a:p>
            <a:endParaRPr lang="vi-VN">
              <a:solidFill>
                <a:prstClr val="black">
                  <a:tint val="75000"/>
                </a:prstClr>
              </a:solidFill>
            </a:endParaRPr>
          </a:p>
        </p:txBody>
      </p:sp>
      <p:sp>
        <p:nvSpPr>
          <p:cNvPr id="5" name="Slide Number Placeholder 4"/>
          <p:cNvSpPr>
            <a:spLocks noGrp="1"/>
          </p:cNvSpPr>
          <p:nvPr>
            <p:ph type="sldNum" sz="quarter" idx="12"/>
          </p:nvPr>
        </p:nvSpPr>
        <p:spPr/>
        <p:txBody>
          <a:bodyPr/>
          <a:lstStyle/>
          <a:p>
            <a:fld id="{917A71D0-5045-49DC-AA69-EF36E0781F26}"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768516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1E9EA4-8D87-437C-BEFC-C29E1E69893E}" type="datetimeFigureOut">
              <a:rPr lang="vi-VN" smtClean="0">
                <a:solidFill>
                  <a:prstClr val="black">
                    <a:tint val="75000"/>
                  </a:prstClr>
                </a:solidFill>
              </a:rPr>
              <a:pPr/>
              <a:t>04/08/2023</a:t>
            </a:fld>
            <a:endParaRPr lang="vi-VN">
              <a:solidFill>
                <a:prstClr val="black">
                  <a:tint val="75000"/>
                </a:prstClr>
              </a:solidFill>
            </a:endParaRPr>
          </a:p>
        </p:txBody>
      </p:sp>
      <p:sp>
        <p:nvSpPr>
          <p:cNvPr id="3" name="Footer Placeholder 2"/>
          <p:cNvSpPr>
            <a:spLocks noGrp="1"/>
          </p:cNvSpPr>
          <p:nvPr>
            <p:ph type="ftr" sz="quarter" idx="11"/>
          </p:nvPr>
        </p:nvSpPr>
        <p:spPr/>
        <p:txBody>
          <a:bodyPr/>
          <a:lstStyle/>
          <a:p>
            <a:endParaRPr lang="vi-VN">
              <a:solidFill>
                <a:prstClr val="black">
                  <a:tint val="75000"/>
                </a:prstClr>
              </a:solidFill>
            </a:endParaRPr>
          </a:p>
        </p:txBody>
      </p:sp>
      <p:sp>
        <p:nvSpPr>
          <p:cNvPr id="4" name="Slide Number Placeholder 3"/>
          <p:cNvSpPr>
            <a:spLocks noGrp="1"/>
          </p:cNvSpPr>
          <p:nvPr>
            <p:ph type="sldNum" sz="quarter" idx="12"/>
          </p:nvPr>
        </p:nvSpPr>
        <p:spPr/>
        <p:txBody>
          <a:bodyPr/>
          <a:lstStyle/>
          <a:p>
            <a:fld id="{917A71D0-5045-49DC-AA69-EF36E0781F26}"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2036358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vi-VN"/>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Edit Master text styles</a:t>
            </a:r>
          </a:p>
        </p:txBody>
      </p:sp>
      <p:sp>
        <p:nvSpPr>
          <p:cNvPr id="5" name="Date Placeholder 4"/>
          <p:cNvSpPr>
            <a:spLocks noGrp="1"/>
          </p:cNvSpPr>
          <p:nvPr>
            <p:ph type="dt" sz="half" idx="10"/>
          </p:nvPr>
        </p:nvSpPr>
        <p:spPr/>
        <p:txBody>
          <a:bodyPr/>
          <a:lstStyle/>
          <a:p>
            <a:fld id="{721E9EA4-8D87-437C-BEFC-C29E1E69893E}" type="datetimeFigureOut">
              <a:rPr lang="vi-VN" smtClean="0">
                <a:solidFill>
                  <a:prstClr val="black">
                    <a:tint val="75000"/>
                  </a:prstClr>
                </a:solidFill>
              </a:rPr>
              <a:pPr/>
              <a:t>04/08/2023</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fld id="{917A71D0-5045-49DC-AA69-EF36E0781F26}"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640230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vi-VN"/>
          </a:p>
        </p:txBody>
      </p:sp>
      <p:sp>
        <p:nvSpPr>
          <p:cNvPr id="3" name="Picture Placeholder 2"/>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vi-VN"/>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Edit Master text styles</a:t>
            </a:r>
          </a:p>
        </p:txBody>
      </p:sp>
      <p:sp>
        <p:nvSpPr>
          <p:cNvPr id="5" name="Date Placeholder 4"/>
          <p:cNvSpPr>
            <a:spLocks noGrp="1"/>
          </p:cNvSpPr>
          <p:nvPr>
            <p:ph type="dt" sz="half" idx="10"/>
          </p:nvPr>
        </p:nvSpPr>
        <p:spPr/>
        <p:txBody>
          <a:bodyPr/>
          <a:lstStyle/>
          <a:p>
            <a:fld id="{721E9EA4-8D87-437C-BEFC-C29E1E69893E}" type="datetimeFigureOut">
              <a:rPr lang="vi-VN" smtClean="0">
                <a:solidFill>
                  <a:prstClr val="black">
                    <a:tint val="75000"/>
                  </a:prstClr>
                </a:solidFill>
              </a:rPr>
              <a:pPr/>
              <a:t>04/08/2023</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fld id="{917A71D0-5045-49DC-AA69-EF36E0781F26}"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18329465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721E9EA4-8D87-437C-BEFC-C29E1E69893E}" type="datetimeFigureOut">
              <a:rPr lang="vi-VN" smtClean="0">
                <a:solidFill>
                  <a:prstClr val="black">
                    <a:tint val="75000"/>
                  </a:prstClr>
                </a:solidFill>
              </a:rPr>
              <a:pPr/>
              <a:t>04/08/2023</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fld id="{917A71D0-5045-49DC-AA69-EF36E0781F26}"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14982769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721E9EA4-8D87-437C-BEFC-C29E1E69893E}" type="datetimeFigureOut">
              <a:rPr lang="vi-VN" smtClean="0">
                <a:solidFill>
                  <a:prstClr val="black">
                    <a:tint val="75000"/>
                  </a:prstClr>
                </a:solidFill>
              </a:rPr>
              <a:pPr/>
              <a:t>04/08/2023</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fld id="{917A71D0-5045-49DC-AA69-EF36E0781F26}"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2467595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8/4/2023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50000"/>
            <a:lum/>
          </a:blip>
          <a:srcRect/>
          <a:stretch>
            <a:fillRect l="-5000" r="-5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721E9EA4-8D87-437C-BEFC-C29E1E69893E}" type="datetimeFigureOut">
              <a:rPr lang="vi-VN" smtClean="0">
                <a:solidFill>
                  <a:prstClr val="black">
                    <a:tint val="75000"/>
                  </a:prstClr>
                </a:solidFill>
              </a:rPr>
              <a:pPr/>
              <a:t>04/08/2023</a:t>
            </a:fld>
            <a:endParaRPr lang="vi-VN">
              <a:solidFill>
                <a:prstClr val="black">
                  <a:tint val="75000"/>
                </a:prstClr>
              </a:solidFill>
            </a:endParaRPr>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vi-VN">
              <a:solidFill>
                <a:prstClr val="black">
                  <a:tint val="75000"/>
                </a:prstClr>
              </a:solidFill>
            </a:endParaRPr>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917A71D0-5045-49DC-AA69-EF36E0781F26}"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25887523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vi-VN"/>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4.png"/><Relationship Id="rId18" Type="http://schemas.openxmlformats.org/officeDocument/2006/relationships/image" Target="../media/image18.png"/><Relationship Id="rId26" Type="http://schemas.openxmlformats.org/officeDocument/2006/relationships/image" Target="../media/image20.svg"/><Relationship Id="rId3" Type="http://schemas.openxmlformats.org/officeDocument/2006/relationships/image" Target="../media/image9.png"/><Relationship Id="rId21" Type="http://schemas.openxmlformats.org/officeDocument/2006/relationships/image" Target="../media/image18.svg"/><Relationship Id="rId7" Type="http://schemas.openxmlformats.org/officeDocument/2006/relationships/image" Target="../media/image11.png"/><Relationship Id="rId12" Type="http://schemas.openxmlformats.org/officeDocument/2006/relationships/image" Target="../media/image11.svg"/><Relationship Id="rId17" Type="http://schemas.openxmlformats.org/officeDocument/2006/relationships/image" Target="../media/image30.svg"/><Relationship Id="rId25" Type="http://schemas.openxmlformats.org/officeDocument/2006/relationships/image" Target="../media/image22.png"/><Relationship Id="rId2" Type="http://schemas.openxmlformats.org/officeDocument/2006/relationships/image" Target="../media/image8.jpeg"/><Relationship Id="rId16" Type="http://schemas.openxmlformats.org/officeDocument/2006/relationships/image" Target="../media/image35.png"/><Relationship Id="rId20"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3.png"/><Relationship Id="rId24" Type="http://schemas.openxmlformats.org/officeDocument/2006/relationships/image" Target="../media/image39.png"/><Relationship Id="rId5" Type="http://schemas.openxmlformats.org/officeDocument/2006/relationships/image" Target="../media/image10.png"/><Relationship Id="rId15" Type="http://schemas.openxmlformats.org/officeDocument/2006/relationships/image" Target="../media/image15.png"/><Relationship Id="rId23" Type="http://schemas.openxmlformats.org/officeDocument/2006/relationships/image" Target="../media/image38.png"/><Relationship Id="rId28" Type="http://schemas.openxmlformats.org/officeDocument/2006/relationships/image" Target="../media/image30.svg"/><Relationship Id="rId10" Type="http://schemas.openxmlformats.org/officeDocument/2006/relationships/image" Target="../media/image9.svg"/><Relationship Id="rId19" Type="http://schemas.openxmlformats.org/officeDocument/2006/relationships/image" Target="../media/image16.svg"/><Relationship Id="rId4" Type="http://schemas.openxmlformats.org/officeDocument/2006/relationships/image" Target="../media/image3.svg"/><Relationship Id="rId9" Type="http://schemas.openxmlformats.org/officeDocument/2006/relationships/image" Target="../media/image12.png"/><Relationship Id="rId14" Type="http://schemas.openxmlformats.org/officeDocument/2006/relationships/image" Target="../media/image13.svg"/><Relationship Id="rId22" Type="http://schemas.openxmlformats.org/officeDocument/2006/relationships/image" Target="../media/image37.png"/><Relationship Id="rId27" Type="http://schemas.openxmlformats.org/officeDocument/2006/relationships/image" Target="../media/image40.jpeg"/></Relationships>
</file>

<file path=ppt/slides/_rels/slide11.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4.png"/><Relationship Id="rId18" Type="http://schemas.openxmlformats.org/officeDocument/2006/relationships/image" Target="../media/image35.png"/><Relationship Id="rId3" Type="http://schemas.openxmlformats.org/officeDocument/2006/relationships/image" Target="../media/image9.png"/><Relationship Id="rId21" Type="http://schemas.openxmlformats.org/officeDocument/2006/relationships/image" Target="../media/image34.jpg"/><Relationship Id="rId7" Type="http://schemas.openxmlformats.org/officeDocument/2006/relationships/image" Target="../media/image11.png"/><Relationship Id="rId12" Type="http://schemas.openxmlformats.org/officeDocument/2006/relationships/image" Target="../media/image11.svg"/><Relationship Id="rId17" Type="http://schemas.openxmlformats.org/officeDocument/2006/relationships/image" Target="../media/image32.svg"/><Relationship Id="rId2" Type="http://schemas.openxmlformats.org/officeDocument/2006/relationships/image" Target="../media/image8.jpeg"/><Relationship Id="rId16" Type="http://schemas.openxmlformats.org/officeDocument/2006/relationships/image" Target="../media/image16.png"/><Relationship Id="rId20" Type="http://schemas.openxmlformats.org/officeDocument/2006/relationships/image" Target="../media/image30.sv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3.png"/><Relationship Id="rId5" Type="http://schemas.openxmlformats.org/officeDocument/2006/relationships/image" Target="../media/image10.png"/><Relationship Id="rId15" Type="http://schemas.openxmlformats.org/officeDocument/2006/relationships/image" Target="../media/image15.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12.png"/><Relationship Id="rId14" Type="http://schemas.openxmlformats.org/officeDocument/2006/relationships/image" Target="../media/image13.svg"/></Relationships>
</file>

<file path=ppt/slides/_rels/slide12.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image" Target="../media/image9.png"/><Relationship Id="rId7" Type="http://schemas.openxmlformats.org/officeDocument/2006/relationships/image" Target="../media/image11.png"/><Relationship Id="rId12" Type="http://schemas.openxmlformats.org/officeDocument/2006/relationships/image" Target="../media/image11.svg"/><Relationship Id="rId17" Type="http://schemas.openxmlformats.org/officeDocument/2006/relationships/image" Target="../media/image32.svg"/><Relationship Id="rId2" Type="http://schemas.openxmlformats.org/officeDocument/2006/relationships/image" Target="../media/image8.jpeg"/><Relationship Id="rId16" Type="http://schemas.openxmlformats.org/officeDocument/2006/relationships/image" Target="../media/image16.png"/><Relationship Id="rId20"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3.png"/><Relationship Id="rId5" Type="http://schemas.openxmlformats.org/officeDocument/2006/relationships/image" Target="../media/image10.png"/><Relationship Id="rId15" Type="http://schemas.openxmlformats.org/officeDocument/2006/relationships/image" Target="../media/image15.png"/><Relationship Id="rId10" Type="http://schemas.openxmlformats.org/officeDocument/2006/relationships/image" Target="../media/image9.svg"/><Relationship Id="rId19" Type="http://schemas.openxmlformats.org/officeDocument/2006/relationships/image" Target="../media/image18.svg"/><Relationship Id="rId4" Type="http://schemas.openxmlformats.org/officeDocument/2006/relationships/image" Target="../media/image3.svg"/><Relationship Id="rId9" Type="http://schemas.openxmlformats.org/officeDocument/2006/relationships/image" Target="../media/image12.png"/><Relationship Id="rId14" Type="http://schemas.openxmlformats.org/officeDocument/2006/relationships/image" Target="../media/image13.svg"/></Relationships>
</file>

<file path=ppt/slides/_rels/slide13.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4.png"/><Relationship Id="rId26" Type="http://schemas.openxmlformats.org/officeDocument/2006/relationships/image" Target="../media/image46.png"/><Relationship Id="rId3" Type="http://schemas.openxmlformats.org/officeDocument/2006/relationships/image" Target="../media/image9.png"/><Relationship Id="rId7" Type="http://schemas.openxmlformats.org/officeDocument/2006/relationships/image" Target="../media/image11.png"/><Relationship Id="rId12" Type="http://schemas.openxmlformats.org/officeDocument/2006/relationships/image" Target="../media/image11.svg"/><Relationship Id="rId25" Type="http://schemas.openxmlformats.org/officeDocument/2006/relationships/image" Target="../media/image45.png"/><Relationship Id="rId2" Type="http://schemas.openxmlformats.org/officeDocument/2006/relationships/image" Target="../media/image8.jpeg"/><Relationship Id="rId16" Type="http://schemas.openxmlformats.org/officeDocument/2006/relationships/image" Target="../media/image42.png"/><Relationship Id="rId20" Type="http://schemas.openxmlformats.org/officeDocument/2006/relationships/image" Target="../media/image43.png"/><Relationship Id="rId29" Type="http://schemas.openxmlformats.org/officeDocument/2006/relationships/image" Target="../media/image49.gif"/><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3.png"/><Relationship Id="rId24" Type="http://schemas.openxmlformats.org/officeDocument/2006/relationships/image" Target="../media/image18.svg"/><Relationship Id="rId5" Type="http://schemas.openxmlformats.org/officeDocument/2006/relationships/image" Target="../media/image10.png"/><Relationship Id="rId15" Type="http://schemas.openxmlformats.org/officeDocument/2006/relationships/image" Target="../media/image15.png"/><Relationship Id="rId23" Type="http://schemas.openxmlformats.org/officeDocument/2006/relationships/image" Target="../media/image44.png"/><Relationship Id="rId28" Type="http://schemas.openxmlformats.org/officeDocument/2006/relationships/image" Target="../media/image48.jpg"/><Relationship Id="rId10" Type="http://schemas.openxmlformats.org/officeDocument/2006/relationships/image" Target="../media/image9.svg"/><Relationship Id="rId19" Type="http://schemas.openxmlformats.org/officeDocument/2006/relationships/image" Target="../media/image16.svg"/><Relationship Id="rId31" Type="http://schemas.openxmlformats.org/officeDocument/2006/relationships/image" Target="../media/image51.png"/><Relationship Id="rId4" Type="http://schemas.openxmlformats.org/officeDocument/2006/relationships/image" Target="../media/image3.svg"/><Relationship Id="rId9" Type="http://schemas.openxmlformats.org/officeDocument/2006/relationships/image" Target="../media/image12.png"/><Relationship Id="rId14" Type="http://schemas.openxmlformats.org/officeDocument/2006/relationships/image" Target="../media/image13.svg"/><Relationship Id="rId22" Type="http://schemas.openxmlformats.org/officeDocument/2006/relationships/image" Target="../media/image20.svg"/><Relationship Id="rId27" Type="http://schemas.openxmlformats.org/officeDocument/2006/relationships/image" Target="../media/image47.emf"/><Relationship Id="rId30" Type="http://schemas.openxmlformats.org/officeDocument/2006/relationships/image" Target="../media/image50.jpg"/></Relationships>
</file>

<file path=ppt/slides/_rels/slide14.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4.png"/><Relationship Id="rId26" Type="http://schemas.openxmlformats.org/officeDocument/2006/relationships/image" Target="../media/image52.jpg"/><Relationship Id="rId3" Type="http://schemas.openxmlformats.org/officeDocument/2006/relationships/image" Target="../media/image9.png"/><Relationship Id="rId7" Type="http://schemas.openxmlformats.org/officeDocument/2006/relationships/image" Target="../media/image11.png"/><Relationship Id="rId12" Type="http://schemas.openxmlformats.org/officeDocument/2006/relationships/image" Target="../media/image11.svg"/><Relationship Id="rId25" Type="http://schemas.openxmlformats.org/officeDocument/2006/relationships/image" Target="../media/image46.png"/><Relationship Id="rId2" Type="http://schemas.openxmlformats.org/officeDocument/2006/relationships/image" Target="../media/image8.jpeg"/><Relationship Id="rId16" Type="http://schemas.openxmlformats.org/officeDocument/2006/relationships/image" Target="../media/image42.png"/><Relationship Id="rId20" Type="http://schemas.openxmlformats.org/officeDocument/2006/relationships/image" Target="../media/image44.png"/><Relationship Id="rId29" Type="http://schemas.openxmlformats.org/officeDocument/2006/relationships/image" Target="../media/image43.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3.png"/><Relationship Id="rId24" Type="http://schemas.openxmlformats.org/officeDocument/2006/relationships/image" Target="../media/image18.svg"/><Relationship Id="rId5" Type="http://schemas.openxmlformats.org/officeDocument/2006/relationships/image" Target="../media/image10.png"/><Relationship Id="rId15" Type="http://schemas.openxmlformats.org/officeDocument/2006/relationships/image" Target="../media/image15.png"/><Relationship Id="rId28" Type="http://schemas.openxmlformats.org/officeDocument/2006/relationships/image" Target="../media/image45.png"/><Relationship Id="rId10" Type="http://schemas.openxmlformats.org/officeDocument/2006/relationships/image" Target="../media/image9.svg"/><Relationship Id="rId19" Type="http://schemas.openxmlformats.org/officeDocument/2006/relationships/image" Target="../media/image16.svg"/><Relationship Id="rId4" Type="http://schemas.openxmlformats.org/officeDocument/2006/relationships/image" Target="../media/image3.svg"/><Relationship Id="rId9" Type="http://schemas.openxmlformats.org/officeDocument/2006/relationships/image" Target="../media/image12.png"/><Relationship Id="rId14" Type="http://schemas.openxmlformats.org/officeDocument/2006/relationships/image" Target="../media/image13.svg"/><Relationship Id="rId22" Type="http://schemas.openxmlformats.org/officeDocument/2006/relationships/image" Target="../media/image20.svg"/><Relationship Id="rId27"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image" Target="../media/image53.jpg"/><Relationship Id="rId1" Type="http://schemas.openxmlformats.org/officeDocument/2006/relationships/slideLayout" Target="../slideLayouts/slideLayout7.xml"/><Relationship Id="rId4" Type="http://schemas.openxmlformats.org/officeDocument/2006/relationships/image" Target="../media/image55.png"/></Relationships>
</file>

<file path=ppt/slides/_rels/slide16.xml.rels><?xml version="1.0" encoding="UTF-8" standalone="yes"?>
<Relationships xmlns="http://schemas.openxmlformats.org/package/2006/relationships"><Relationship Id="rId26" Type="http://schemas.openxmlformats.org/officeDocument/2006/relationships/image" Target="../media/image46.png"/><Relationship Id="rId3" Type="http://schemas.openxmlformats.org/officeDocument/2006/relationships/image" Target="../media/image15.png"/><Relationship Id="rId21" Type="http://schemas.openxmlformats.org/officeDocument/2006/relationships/image" Target="../media/image43.png"/><Relationship Id="rId25" Type="http://schemas.openxmlformats.org/officeDocument/2006/relationships/image" Target="../media/image45.png"/><Relationship Id="rId2" Type="http://schemas.openxmlformats.org/officeDocument/2006/relationships/image" Target="../media/image8.jpeg"/><Relationship Id="rId20" Type="http://schemas.openxmlformats.org/officeDocument/2006/relationships/image" Target="../media/image42.png"/><Relationship Id="rId1" Type="http://schemas.openxmlformats.org/officeDocument/2006/relationships/slideLayout" Target="../slideLayouts/slideLayout7.xml"/><Relationship Id="rId24" Type="http://schemas.openxmlformats.org/officeDocument/2006/relationships/image" Target="../media/image18.svg"/><Relationship Id="rId23" Type="http://schemas.openxmlformats.org/officeDocument/2006/relationships/image" Target="../media/image44.png"/><Relationship Id="rId19" Type="http://schemas.openxmlformats.org/officeDocument/2006/relationships/image" Target="../media/image16.svg"/><Relationship Id="rId4" Type="http://schemas.openxmlformats.org/officeDocument/2006/relationships/image" Target="../media/image51.png"/><Relationship Id="rId22" Type="http://schemas.openxmlformats.org/officeDocument/2006/relationships/image" Target="../media/image20.svg"/></Relationships>
</file>

<file path=ppt/slides/_rels/slide17.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4.png"/><Relationship Id="rId18" Type="http://schemas.openxmlformats.org/officeDocument/2006/relationships/image" Target="../media/image51.png"/><Relationship Id="rId26" Type="http://schemas.openxmlformats.org/officeDocument/2006/relationships/image" Target="../media/image46.png"/><Relationship Id="rId3" Type="http://schemas.openxmlformats.org/officeDocument/2006/relationships/image" Target="../media/image9.png"/><Relationship Id="rId21" Type="http://schemas.openxmlformats.org/officeDocument/2006/relationships/image" Target="../media/image43.png"/><Relationship Id="rId7" Type="http://schemas.openxmlformats.org/officeDocument/2006/relationships/image" Target="../media/image11.png"/><Relationship Id="rId12" Type="http://schemas.openxmlformats.org/officeDocument/2006/relationships/image" Target="../media/image11.svg"/><Relationship Id="rId17" Type="http://schemas.openxmlformats.org/officeDocument/2006/relationships/image" Target="../media/image30.svg"/><Relationship Id="rId25" Type="http://schemas.openxmlformats.org/officeDocument/2006/relationships/image" Target="../media/image45.png"/><Relationship Id="rId2" Type="http://schemas.openxmlformats.org/officeDocument/2006/relationships/image" Target="../media/image8.jpeg"/><Relationship Id="rId16" Type="http://schemas.openxmlformats.org/officeDocument/2006/relationships/image" Target="../media/image35.png"/><Relationship Id="rId20"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3.png"/><Relationship Id="rId24" Type="http://schemas.openxmlformats.org/officeDocument/2006/relationships/image" Target="../media/image18.svg"/><Relationship Id="rId5" Type="http://schemas.openxmlformats.org/officeDocument/2006/relationships/image" Target="../media/image10.png"/><Relationship Id="rId15" Type="http://schemas.openxmlformats.org/officeDocument/2006/relationships/image" Target="../media/image15.png"/><Relationship Id="rId23" Type="http://schemas.openxmlformats.org/officeDocument/2006/relationships/image" Target="../media/image44.png"/><Relationship Id="rId28" Type="http://schemas.openxmlformats.org/officeDocument/2006/relationships/image" Target="../media/image32.svg"/><Relationship Id="rId10" Type="http://schemas.openxmlformats.org/officeDocument/2006/relationships/image" Target="../media/image9.svg"/><Relationship Id="rId19" Type="http://schemas.openxmlformats.org/officeDocument/2006/relationships/image" Target="../media/image16.svg"/><Relationship Id="rId4" Type="http://schemas.openxmlformats.org/officeDocument/2006/relationships/image" Target="../media/image3.svg"/><Relationship Id="rId9" Type="http://schemas.openxmlformats.org/officeDocument/2006/relationships/image" Target="../media/image12.png"/><Relationship Id="rId14" Type="http://schemas.openxmlformats.org/officeDocument/2006/relationships/image" Target="../media/image13.svg"/><Relationship Id="rId22" Type="http://schemas.openxmlformats.org/officeDocument/2006/relationships/image" Target="../media/image20.svg"/><Relationship Id="rId27" Type="http://schemas.openxmlformats.org/officeDocument/2006/relationships/image" Target="../media/image16.png"/></Relationships>
</file>

<file path=ppt/slides/_rels/slide26.xml.rels><?xml version="1.0" encoding="UTF-8" standalone="yes"?>
<Relationships xmlns="http://schemas.openxmlformats.org/package/2006/relationships"><Relationship Id="rId26" Type="http://schemas.openxmlformats.org/officeDocument/2006/relationships/image" Target="../media/image46.png"/><Relationship Id="rId3" Type="http://schemas.openxmlformats.org/officeDocument/2006/relationships/image" Target="../media/image15.png"/><Relationship Id="rId21" Type="http://schemas.openxmlformats.org/officeDocument/2006/relationships/image" Target="../media/image43.png"/><Relationship Id="rId25" Type="http://schemas.openxmlformats.org/officeDocument/2006/relationships/image" Target="../media/image45.png"/><Relationship Id="rId2" Type="http://schemas.openxmlformats.org/officeDocument/2006/relationships/image" Target="../media/image8.jpeg"/><Relationship Id="rId20" Type="http://schemas.openxmlformats.org/officeDocument/2006/relationships/image" Target="../media/image42.png"/><Relationship Id="rId1" Type="http://schemas.openxmlformats.org/officeDocument/2006/relationships/slideLayout" Target="../slideLayouts/slideLayout7.xml"/><Relationship Id="rId24" Type="http://schemas.openxmlformats.org/officeDocument/2006/relationships/image" Target="../media/image18.svg"/><Relationship Id="rId23" Type="http://schemas.openxmlformats.org/officeDocument/2006/relationships/image" Target="../media/image44.png"/><Relationship Id="rId19" Type="http://schemas.openxmlformats.org/officeDocument/2006/relationships/image" Target="../media/image16.svg"/><Relationship Id="rId4" Type="http://schemas.openxmlformats.org/officeDocument/2006/relationships/image" Target="../media/image51.png"/><Relationship Id="rId22" Type="http://schemas.openxmlformats.org/officeDocument/2006/relationships/image" Target="../media/image20.svg"/></Relationships>
</file>

<file path=ppt/slides/_rels/slide2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4.png"/><Relationship Id="rId18" Type="http://schemas.openxmlformats.org/officeDocument/2006/relationships/image" Target="../media/image64.png"/><Relationship Id="rId3" Type="http://schemas.openxmlformats.org/officeDocument/2006/relationships/image" Target="../media/image9.png"/><Relationship Id="rId7" Type="http://schemas.openxmlformats.org/officeDocument/2006/relationships/image" Target="../media/image11.png"/><Relationship Id="rId12" Type="http://schemas.openxmlformats.org/officeDocument/2006/relationships/image" Target="../media/image11.svg"/><Relationship Id="rId17" Type="http://schemas.openxmlformats.org/officeDocument/2006/relationships/image" Target="../media/image32.svg"/><Relationship Id="rId2" Type="http://schemas.openxmlformats.org/officeDocument/2006/relationships/image" Target="../media/image8.jpeg"/><Relationship Id="rId16"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3.png"/><Relationship Id="rId5" Type="http://schemas.openxmlformats.org/officeDocument/2006/relationships/image" Target="../media/image10.png"/><Relationship Id="rId15" Type="http://schemas.openxmlformats.org/officeDocument/2006/relationships/image" Target="../media/image15.png"/><Relationship Id="rId10" Type="http://schemas.openxmlformats.org/officeDocument/2006/relationships/image" Target="../media/image9.svg"/><Relationship Id="rId19" Type="http://schemas.openxmlformats.org/officeDocument/2006/relationships/image" Target="../media/image40.svg"/><Relationship Id="rId4" Type="http://schemas.openxmlformats.org/officeDocument/2006/relationships/image" Target="../media/image3.svg"/><Relationship Id="rId9" Type="http://schemas.openxmlformats.org/officeDocument/2006/relationships/image" Target="../media/image12.png"/><Relationship Id="rId14" Type="http://schemas.openxmlformats.org/officeDocument/2006/relationships/image" Target="../media/image13.svg"/></Relationships>
</file>

<file path=ppt/slides/_rels/slide29.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4.png"/><Relationship Id="rId18" Type="http://schemas.openxmlformats.org/officeDocument/2006/relationships/image" Target="../media/image44.png"/><Relationship Id="rId26" Type="http://schemas.openxmlformats.org/officeDocument/2006/relationships/image" Target="../media/image69.png"/><Relationship Id="rId3" Type="http://schemas.openxmlformats.org/officeDocument/2006/relationships/image" Target="../media/image9.png"/><Relationship Id="rId21" Type="http://schemas.openxmlformats.org/officeDocument/2006/relationships/image" Target="../media/image16.svg"/><Relationship Id="rId7" Type="http://schemas.openxmlformats.org/officeDocument/2006/relationships/image" Target="../media/image11.png"/><Relationship Id="rId12" Type="http://schemas.openxmlformats.org/officeDocument/2006/relationships/image" Target="../media/image11.svg"/><Relationship Id="rId17" Type="http://schemas.openxmlformats.org/officeDocument/2006/relationships/image" Target="../media/image30.svg"/><Relationship Id="rId25" Type="http://schemas.openxmlformats.org/officeDocument/2006/relationships/image" Target="../media/image20.svg"/><Relationship Id="rId2" Type="http://schemas.openxmlformats.org/officeDocument/2006/relationships/image" Target="../media/image8.jpeg"/><Relationship Id="rId16" Type="http://schemas.openxmlformats.org/officeDocument/2006/relationships/image" Target="../media/image35.png"/><Relationship Id="rId20"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3.png"/><Relationship Id="rId24" Type="http://schemas.openxmlformats.org/officeDocument/2006/relationships/image" Target="../media/image68.png"/><Relationship Id="rId5" Type="http://schemas.openxmlformats.org/officeDocument/2006/relationships/image" Target="../media/image10.png"/><Relationship Id="rId15" Type="http://schemas.openxmlformats.org/officeDocument/2006/relationships/image" Target="../media/image15.png"/><Relationship Id="rId23" Type="http://schemas.openxmlformats.org/officeDocument/2006/relationships/image" Target="../media/image22.svg"/><Relationship Id="rId10" Type="http://schemas.openxmlformats.org/officeDocument/2006/relationships/image" Target="../media/image9.svg"/><Relationship Id="rId19" Type="http://schemas.openxmlformats.org/officeDocument/2006/relationships/image" Target="../media/image18.svg"/><Relationship Id="rId4" Type="http://schemas.openxmlformats.org/officeDocument/2006/relationships/image" Target="../media/image3.svg"/><Relationship Id="rId9" Type="http://schemas.openxmlformats.org/officeDocument/2006/relationships/image" Target="../media/image12.png"/><Relationship Id="rId14" Type="http://schemas.openxmlformats.org/officeDocument/2006/relationships/image" Target="../media/image13.svg"/><Relationship Id="rId22" Type="http://schemas.openxmlformats.org/officeDocument/2006/relationships/image" Target="../media/image23.png"/></Relationships>
</file>

<file path=ppt/slides/_rels/slide32.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7.svg"/><Relationship Id="rId18" Type="http://schemas.openxmlformats.org/officeDocument/2006/relationships/image" Target="../media/image14.png"/><Relationship Id="rId3" Type="http://schemas.openxmlformats.org/officeDocument/2006/relationships/tags" Target="../tags/tag3.xml"/><Relationship Id="rId21" Type="http://schemas.openxmlformats.org/officeDocument/2006/relationships/image" Target="../media/image72.png"/><Relationship Id="rId7" Type="http://schemas.openxmlformats.org/officeDocument/2006/relationships/image" Target="../media/image8.jpeg"/><Relationship Id="rId12" Type="http://schemas.openxmlformats.org/officeDocument/2006/relationships/image" Target="../media/image11.png"/><Relationship Id="rId17" Type="http://schemas.openxmlformats.org/officeDocument/2006/relationships/image" Target="../media/image11.svg"/><Relationship Id="rId25" Type="http://schemas.openxmlformats.org/officeDocument/2006/relationships/image" Target="../media/image54.gif"/><Relationship Id="rId2" Type="http://schemas.openxmlformats.org/officeDocument/2006/relationships/tags" Target="../tags/tag2.xml"/><Relationship Id="rId16" Type="http://schemas.openxmlformats.org/officeDocument/2006/relationships/image" Target="../media/image13.png"/><Relationship Id="rId20" Type="http://schemas.openxmlformats.org/officeDocument/2006/relationships/image" Target="../media/image15.png"/><Relationship Id="rId1" Type="http://schemas.openxmlformats.org/officeDocument/2006/relationships/tags" Target="../tags/tag1.xml"/><Relationship Id="rId6" Type="http://schemas.openxmlformats.org/officeDocument/2006/relationships/slideLayout" Target="../slideLayouts/slideLayout7.xml"/><Relationship Id="rId11" Type="http://schemas.openxmlformats.org/officeDocument/2006/relationships/image" Target="../media/image5.svg"/><Relationship Id="rId24" Type="http://schemas.openxmlformats.org/officeDocument/2006/relationships/image" Target="../media/image54.svg"/><Relationship Id="rId5" Type="http://schemas.openxmlformats.org/officeDocument/2006/relationships/tags" Target="../tags/tag5.xml"/><Relationship Id="rId15" Type="http://schemas.openxmlformats.org/officeDocument/2006/relationships/image" Target="../media/image9.svg"/><Relationship Id="rId23" Type="http://schemas.openxmlformats.org/officeDocument/2006/relationships/image" Target="../media/image73.png"/><Relationship Id="rId10" Type="http://schemas.openxmlformats.org/officeDocument/2006/relationships/image" Target="../media/image10.png"/><Relationship Id="rId19" Type="http://schemas.openxmlformats.org/officeDocument/2006/relationships/image" Target="../media/image13.svg"/><Relationship Id="rId4" Type="http://schemas.openxmlformats.org/officeDocument/2006/relationships/tags" Target="../tags/tag4.xml"/><Relationship Id="rId9" Type="http://schemas.openxmlformats.org/officeDocument/2006/relationships/image" Target="../media/image3.svg"/><Relationship Id="rId14" Type="http://schemas.openxmlformats.org/officeDocument/2006/relationships/image" Target="../media/image12.png"/><Relationship Id="rId22" Type="http://schemas.openxmlformats.org/officeDocument/2006/relationships/image" Target="../media/image50.jpg"/></Relationships>
</file>

<file path=ppt/slides/_rels/slide35.xml.rels><?xml version="1.0" encoding="UTF-8" standalone="yes"?>
<Relationships xmlns="http://schemas.openxmlformats.org/package/2006/relationships"><Relationship Id="rId8" Type="http://schemas.openxmlformats.org/officeDocument/2006/relationships/image" Target="../media/image5.svg"/><Relationship Id="rId13" Type="http://schemas.openxmlformats.org/officeDocument/2006/relationships/image" Target="../media/image13.png"/><Relationship Id="rId18" Type="http://schemas.openxmlformats.org/officeDocument/2006/relationships/image" Target="../media/image74.jpeg"/><Relationship Id="rId3" Type="http://schemas.openxmlformats.org/officeDocument/2006/relationships/slideLayout" Target="../slideLayouts/slideLayout7.xml"/><Relationship Id="rId7" Type="http://schemas.openxmlformats.org/officeDocument/2006/relationships/image" Target="../media/image10.png"/><Relationship Id="rId12" Type="http://schemas.openxmlformats.org/officeDocument/2006/relationships/image" Target="../media/image9.svg"/><Relationship Id="rId17" Type="http://schemas.openxmlformats.org/officeDocument/2006/relationships/image" Target="../media/image15.png"/><Relationship Id="rId2" Type="http://schemas.openxmlformats.org/officeDocument/2006/relationships/tags" Target="../tags/tag7.xml"/><Relationship Id="rId16" Type="http://schemas.openxmlformats.org/officeDocument/2006/relationships/image" Target="../media/image13.svg"/><Relationship Id="rId1" Type="http://schemas.openxmlformats.org/officeDocument/2006/relationships/tags" Target="../tags/tag6.xml"/><Relationship Id="rId6" Type="http://schemas.openxmlformats.org/officeDocument/2006/relationships/image" Target="../media/image3.svg"/><Relationship Id="rId11" Type="http://schemas.openxmlformats.org/officeDocument/2006/relationships/image" Target="../media/image12.png"/><Relationship Id="rId5" Type="http://schemas.openxmlformats.org/officeDocument/2006/relationships/image" Target="../media/image9.png"/><Relationship Id="rId15" Type="http://schemas.openxmlformats.org/officeDocument/2006/relationships/image" Target="../media/image14.png"/><Relationship Id="rId10" Type="http://schemas.openxmlformats.org/officeDocument/2006/relationships/image" Target="../media/image7.svg"/><Relationship Id="rId4" Type="http://schemas.openxmlformats.org/officeDocument/2006/relationships/image" Target="../media/image8.jpeg"/><Relationship Id="rId9" Type="http://schemas.openxmlformats.org/officeDocument/2006/relationships/image" Target="../media/image11.png"/><Relationship Id="rId14" Type="http://schemas.openxmlformats.org/officeDocument/2006/relationships/image" Target="../media/image11.svg"/></Relationships>
</file>

<file path=ppt/slides/_rels/slide36.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1.png"/><Relationship Id="rId12" Type="http://schemas.openxmlformats.org/officeDocument/2006/relationships/image" Target="../media/image11.svg"/><Relationship Id="rId17" Type="http://schemas.openxmlformats.org/officeDocument/2006/relationships/image" Target="../media/image32.svg"/><Relationship Id="rId2" Type="http://schemas.openxmlformats.org/officeDocument/2006/relationships/image" Target="../media/image8.jpeg"/><Relationship Id="rId16"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3.png"/><Relationship Id="rId5" Type="http://schemas.openxmlformats.org/officeDocument/2006/relationships/image" Target="../media/image10.png"/><Relationship Id="rId15" Type="http://schemas.openxmlformats.org/officeDocument/2006/relationships/image" Target="../media/image15.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12.png"/><Relationship Id="rId14" Type="http://schemas.openxmlformats.org/officeDocument/2006/relationships/image" Target="../media/image13.svg"/></Relationships>
</file>

<file path=ppt/slides/_rels/slide37.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1.png"/><Relationship Id="rId12" Type="http://schemas.openxmlformats.org/officeDocument/2006/relationships/image" Target="../media/image11.svg"/><Relationship Id="rId17" Type="http://schemas.openxmlformats.org/officeDocument/2006/relationships/image" Target="../media/image32.svg"/><Relationship Id="rId2" Type="http://schemas.openxmlformats.org/officeDocument/2006/relationships/image" Target="../media/image8.jpeg"/><Relationship Id="rId16"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3.png"/><Relationship Id="rId5" Type="http://schemas.openxmlformats.org/officeDocument/2006/relationships/image" Target="../media/image10.png"/><Relationship Id="rId15" Type="http://schemas.openxmlformats.org/officeDocument/2006/relationships/image" Target="../media/image15.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12.png"/><Relationship Id="rId14" Type="http://schemas.openxmlformats.org/officeDocument/2006/relationships/image" Target="../media/image13.svg"/></Relationships>
</file>

<file path=ppt/slides/_rels/slide38.xml.rels><?xml version="1.0" encoding="UTF-8" standalone="yes"?>
<Relationships xmlns="http://schemas.openxmlformats.org/package/2006/relationships"><Relationship Id="rId2" Type="http://schemas.openxmlformats.org/officeDocument/2006/relationships/image" Target="../media/image75.gi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8" Type="http://schemas.openxmlformats.org/officeDocument/2006/relationships/slide" Target="slide46.xml"/><Relationship Id="rId13" Type="http://schemas.openxmlformats.org/officeDocument/2006/relationships/slide" Target="slide51.xml"/><Relationship Id="rId3" Type="http://schemas.openxmlformats.org/officeDocument/2006/relationships/slide" Target="slide41.xml"/><Relationship Id="rId7" Type="http://schemas.openxmlformats.org/officeDocument/2006/relationships/slide" Target="slide45.xml"/><Relationship Id="rId12" Type="http://schemas.openxmlformats.org/officeDocument/2006/relationships/slide" Target="slide50.xml"/><Relationship Id="rId2" Type="http://schemas.openxmlformats.org/officeDocument/2006/relationships/audio" Target="../media/audio1.wav"/><Relationship Id="rId1" Type="http://schemas.openxmlformats.org/officeDocument/2006/relationships/slideLayout" Target="../slideLayouts/slideLayout12.xml"/><Relationship Id="rId6" Type="http://schemas.openxmlformats.org/officeDocument/2006/relationships/slide" Target="slide44.xml"/><Relationship Id="rId11" Type="http://schemas.openxmlformats.org/officeDocument/2006/relationships/slide" Target="slide49.xml"/><Relationship Id="rId5" Type="http://schemas.openxmlformats.org/officeDocument/2006/relationships/slide" Target="slide43.xml"/><Relationship Id="rId15" Type="http://schemas.openxmlformats.org/officeDocument/2006/relationships/slide" Target="slide53.xml"/><Relationship Id="rId10" Type="http://schemas.openxmlformats.org/officeDocument/2006/relationships/slide" Target="slide48.xml"/><Relationship Id="rId4" Type="http://schemas.openxmlformats.org/officeDocument/2006/relationships/slide" Target="slide42.xml"/><Relationship Id="rId9" Type="http://schemas.openxmlformats.org/officeDocument/2006/relationships/slide" Target="slide47.xml"/><Relationship Id="rId14" Type="http://schemas.openxmlformats.org/officeDocument/2006/relationships/slide" Target="slide5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6.pn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4.png"/><Relationship Id="rId18" Type="http://schemas.openxmlformats.org/officeDocument/2006/relationships/image" Target="../media/image24.png"/><Relationship Id="rId26" Type="http://schemas.openxmlformats.org/officeDocument/2006/relationships/image" Target="../media/image22.png"/><Relationship Id="rId3" Type="http://schemas.openxmlformats.org/officeDocument/2006/relationships/image" Target="../media/image9.png"/><Relationship Id="rId21" Type="http://schemas.openxmlformats.org/officeDocument/2006/relationships/image" Target="../media/image16.svg"/><Relationship Id="rId7" Type="http://schemas.openxmlformats.org/officeDocument/2006/relationships/image" Target="../media/image11.png"/><Relationship Id="rId12" Type="http://schemas.openxmlformats.org/officeDocument/2006/relationships/image" Target="../media/image11.svg"/><Relationship Id="rId17" Type="http://schemas.openxmlformats.org/officeDocument/2006/relationships/image" Target="../media/image45.svg"/><Relationship Id="rId25" Type="http://schemas.openxmlformats.org/officeDocument/2006/relationships/image" Target="../media/image21.png"/><Relationship Id="rId2" Type="http://schemas.openxmlformats.org/officeDocument/2006/relationships/image" Target="../media/image8.jpeg"/><Relationship Id="rId16" Type="http://schemas.openxmlformats.org/officeDocument/2006/relationships/image" Target="../media/image76.png"/><Relationship Id="rId20" Type="http://schemas.openxmlformats.org/officeDocument/2006/relationships/image" Target="../media/image18.png"/><Relationship Id="rId29" Type="http://schemas.openxmlformats.org/officeDocument/2006/relationships/image" Target="../media/image22.sv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3.png"/><Relationship Id="rId24" Type="http://schemas.openxmlformats.org/officeDocument/2006/relationships/image" Target="../media/image20.png"/><Relationship Id="rId5" Type="http://schemas.openxmlformats.org/officeDocument/2006/relationships/image" Target="../media/image10.png"/><Relationship Id="rId15" Type="http://schemas.openxmlformats.org/officeDocument/2006/relationships/image" Target="../media/image15.png"/><Relationship Id="rId23" Type="http://schemas.openxmlformats.org/officeDocument/2006/relationships/image" Target="../media/image18.svg"/><Relationship Id="rId28" Type="http://schemas.openxmlformats.org/officeDocument/2006/relationships/image" Target="../media/image23.png"/><Relationship Id="rId10" Type="http://schemas.openxmlformats.org/officeDocument/2006/relationships/image" Target="../media/image9.svg"/><Relationship Id="rId19" Type="http://schemas.openxmlformats.org/officeDocument/2006/relationships/image" Target="../media/image24.svg"/><Relationship Id="rId4" Type="http://schemas.openxmlformats.org/officeDocument/2006/relationships/image" Target="../media/image3.svg"/><Relationship Id="rId9" Type="http://schemas.openxmlformats.org/officeDocument/2006/relationships/image" Target="../media/image12.png"/><Relationship Id="rId14" Type="http://schemas.openxmlformats.org/officeDocument/2006/relationships/image" Target="../media/image13.svg"/><Relationship Id="rId22" Type="http://schemas.openxmlformats.org/officeDocument/2006/relationships/image" Target="../media/image19.png"/><Relationship Id="rId27" Type="http://schemas.openxmlformats.org/officeDocument/2006/relationships/image" Target="../media/image20.svg"/></Relationships>
</file>

<file path=ppt/slides/_rels/slide41.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audio" Target="../media/audio2.wav"/><Relationship Id="rId1" Type="http://schemas.openxmlformats.org/officeDocument/2006/relationships/slideLayout" Target="../slideLayouts/slideLayout13.xml"/><Relationship Id="rId4" Type="http://schemas.openxmlformats.org/officeDocument/2006/relationships/audio" Target="NULL"/></Relationships>
</file>

<file path=ppt/slides/_rels/slide42.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audio" Target="../media/audio2.wav"/><Relationship Id="rId1" Type="http://schemas.openxmlformats.org/officeDocument/2006/relationships/slideLayout" Target="../slideLayouts/slideLayout13.xml"/><Relationship Id="rId4" Type="http://schemas.openxmlformats.org/officeDocument/2006/relationships/audio" Target="NULL"/></Relationships>
</file>

<file path=ppt/slides/_rels/slide43.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audio" Target="../media/audio2.wav"/><Relationship Id="rId1" Type="http://schemas.openxmlformats.org/officeDocument/2006/relationships/slideLayout" Target="../slideLayouts/slideLayout13.xml"/><Relationship Id="rId4" Type="http://schemas.openxmlformats.org/officeDocument/2006/relationships/audio" Target="NULL"/></Relationships>
</file>

<file path=ppt/slides/_rels/slide44.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audio" Target="../media/audio2.wav"/><Relationship Id="rId1" Type="http://schemas.openxmlformats.org/officeDocument/2006/relationships/slideLayout" Target="../slideLayouts/slideLayout13.xml"/><Relationship Id="rId4" Type="http://schemas.openxmlformats.org/officeDocument/2006/relationships/audio" Target="NULL"/></Relationships>
</file>

<file path=ppt/slides/_rels/slide45.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audio" Target="../media/audio2.wav"/><Relationship Id="rId1" Type="http://schemas.openxmlformats.org/officeDocument/2006/relationships/slideLayout" Target="../slideLayouts/slideLayout13.xml"/><Relationship Id="rId4" Type="http://schemas.openxmlformats.org/officeDocument/2006/relationships/audio" Target="NULL"/></Relationships>
</file>

<file path=ppt/slides/_rels/slide46.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audio" Target="../media/audio2.wav"/><Relationship Id="rId1" Type="http://schemas.openxmlformats.org/officeDocument/2006/relationships/slideLayout" Target="../slideLayouts/slideLayout13.xml"/><Relationship Id="rId4" Type="http://schemas.openxmlformats.org/officeDocument/2006/relationships/audio" Target="NULL"/></Relationships>
</file>

<file path=ppt/slides/_rels/slide47.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audio" Target="../media/audio2.wav"/><Relationship Id="rId1" Type="http://schemas.openxmlformats.org/officeDocument/2006/relationships/slideLayout" Target="../slideLayouts/slideLayout13.xml"/><Relationship Id="rId4" Type="http://schemas.openxmlformats.org/officeDocument/2006/relationships/audio" Target="NULL"/></Relationships>
</file>

<file path=ppt/slides/_rels/slide4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audio" Target="../media/audio2.wav"/><Relationship Id="rId1" Type="http://schemas.openxmlformats.org/officeDocument/2006/relationships/slideLayout" Target="../slideLayouts/slideLayout13.xml"/><Relationship Id="rId4" Type="http://schemas.openxmlformats.org/officeDocument/2006/relationships/audio" Target="NULL"/></Relationships>
</file>

<file path=ppt/slides/_rels/slide49.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audio" Target="../media/audio2.wav"/><Relationship Id="rId1" Type="http://schemas.openxmlformats.org/officeDocument/2006/relationships/slideLayout" Target="../slideLayouts/slideLayout13.xml"/><Relationship Id="rId4" Type="http://schemas.openxmlformats.org/officeDocument/2006/relationships/audio" Target="NULL"/></Relationships>
</file>

<file path=ppt/slides/_rels/slide5.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audio" Target="../media/audio2.wav"/><Relationship Id="rId1" Type="http://schemas.openxmlformats.org/officeDocument/2006/relationships/slideLayout" Target="../slideLayouts/slideLayout13.xml"/><Relationship Id="rId4" Type="http://schemas.openxmlformats.org/officeDocument/2006/relationships/audio" Target="NULL"/></Relationships>
</file>

<file path=ppt/slides/_rels/slide51.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audio" Target="../media/audio2.wav"/><Relationship Id="rId1" Type="http://schemas.openxmlformats.org/officeDocument/2006/relationships/slideLayout" Target="../slideLayouts/slideLayout13.xml"/><Relationship Id="rId4" Type="http://schemas.openxmlformats.org/officeDocument/2006/relationships/audio" Target="NULL"/></Relationships>
</file>

<file path=ppt/slides/_rels/slide52.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audio" Target="../media/audio2.wav"/><Relationship Id="rId1" Type="http://schemas.openxmlformats.org/officeDocument/2006/relationships/slideLayout" Target="../slideLayouts/slideLayout13.xml"/><Relationship Id="rId4" Type="http://schemas.openxmlformats.org/officeDocument/2006/relationships/audio" Target="NULL"/></Relationships>
</file>

<file path=ppt/slides/_rels/slide53.xml.rels><?xml version="1.0" encoding="UTF-8" standalone="yes"?>
<Relationships xmlns="http://schemas.openxmlformats.org/package/2006/relationships"><Relationship Id="rId2" Type="http://schemas.openxmlformats.org/officeDocument/2006/relationships/image" Target="../media/image77.gif"/><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4.png"/><Relationship Id="rId18" Type="http://schemas.openxmlformats.org/officeDocument/2006/relationships/image" Target="../media/image17.png"/><Relationship Id="rId3" Type="http://schemas.openxmlformats.org/officeDocument/2006/relationships/image" Target="../media/image9.png"/><Relationship Id="rId7" Type="http://schemas.openxmlformats.org/officeDocument/2006/relationships/image" Target="../media/image11.png"/><Relationship Id="rId12" Type="http://schemas.openxmlformats.org/officeDocument/2006/relationships/image" Target="../media/image11.svg"/><Relationship Id="rId17" Type="http://schemas.openxmlformats.org/officeDocument/2006/relationships/image" Target="../media/image32.svg"/><Relationship Id="rId2" Type="http://schemas.openxmlformats.org/officeDocument/2006/relationships/image" Target="../media/image8.jpeg"/><Relationship Id="rId16"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3.png"/><Relationship Id="rId5" Type="http://schemas.openxmlformats.org/officeDocument/2006/relationships/image" Target="../media/image10.png"/><Relationship Id="rId15" Type="http://schemas.openxmlformats.org/officeDocument/2006/relationships/image" Target="../media/image15.png"/><Relationship Id="rId10" Type="http://schemas.openxmlformats.org/officeDocument/2006/relationships/image" Target="../media/image9.svg"/><Relationship Id="rId19" Type="http://schemas.openxmlformats.org/officeDocument/2006/relationships/image" Target="../media/image34.svg"/><Relationship Id="rId4" Type="http://schemas.openxmlformats.org/officeDocument/2006/relationships/image" Target="../media/image3.svg"/><Relationship Id="rId9" Type="http://schemas.openxmlformats.org/officeDocument/2006/relationships/image" Target="../media/image12.png"/><Relationship Id="rId14" Type="http://schemas.openxmlformats.org/officeDocument/2006/relationships/image" Target="../media/image13.svg"/></Relationships>
</file>

<file path=ppt/slides/_rels/slide55.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4.png"/><Relationship Id="rId18" Type="http://schemas.openxmlformats.org/officeDocument/2006/relationships/image" Target="../media/image24.png"/><Relationship Id="rId26" Type="http://schemas.openxmlformats.org/officeDocument/2006/relationships/image" Target="../media/image22.png"/><Relationship Id="rId3" Type="http://schemas.openxmlformats.org/officeDocument/2006/relationships/image" Target="../media/image9.png"/><Relationship Id="rId21" Type="http://schemas.openxmlformats.org/officeDocument/2006/relationships/image" Target="../media/image16.svg"/><Relationship Id="rId7" Type="http://schemas.openxmlformats.org/officeDocument/2006/relationships/image" Target="../media/image11.png"/><Relationship Id="rId12" Type="http://schemas.openxmlformats.org/officeDocument/2006/relationships/image" Target="../media/image11.svg"/><Relationship Id="rId17" Type="http://schemas.openxmlformats.org/officeDocument/2006/relationships/image" Target="../media/image45.svg"/><Relationship Id="rId25" Type="http://schemas.openxmlformats.org/officeDocument/2006/relationships/image" Target="../media/image21.png"/><Relationship Id="rId2" Type="http://schemas.openxmlformats.org/officeDocument/2006/relationships/image" Target="../media/image8.jpeg"/><Relationship Id="rId16" Type="http://schemas.openxmlformats.org/officeDocument/2006/relationships/image" Target="../media/image76.png"/><Relationship Id="rId20" Type="http://schemas.openxmlformats.org/officeDocument/2006/relationships/image" Target="../media/image18.png"/><Relationship Id="rId29" Type="http://schemas.openxmlformats.org/officeDocument/2006/relationships/image" Target="../media/image22.sv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3.png"/><Relationship Id="rId24" Type="http://schemas.openxmlformats.org/officeDocument/2006/relationships/image" Target="../media/image20.png"/><Relationship Id="rId5" Type="http://schemas.openxmlformats.org/officeDocument/2006/relationships/image" Target="../media/image10.png"/><Relationship Id="rId15" Type="http://schemas.openxmlformats.org/officeDocument/2006/relationships/image" Target="../media/image15.png"/><Relationship Id="rId23" Type="http://schemas.openxmlformats.org/officeDocument/2006/relationships/image" Target="../media/image18.svg"/><Relationship Id="rId28" Type="http://schemas.openxmlformats.org/officeDocument/2006/relationships/image" Target="../media/image23.png"/><Relationship Id="rId10" Type="http://schemas.openxmlformats.org/officeDocument/2006/relationships/image" Target="../media/image9.svg"/><Relationship Id="rId19" Type="http://schemas.openxmlformats.org/officeDocument/2006/relationships/image" Target="../media/image24.svg"/><Relationship Id="rId4" Type="http://schemas.openxmlformats.org/officeDocument/2006/relationships/image" Target="../media/image3.svg"/><Relationship Id="rId9" Type="http://schemas.openxmlformats.org/officeDocument/2006/relationships/image" Target="../media/image12.png"/><Relationship Id="rId14" Type="http://schemas.openxmlformats.org/officeDocument/2006/relationships/image" Target="../media/image13.svg"/><Relationship Id="rId22" Type="http://schemas.openxmlformats.org/officeDocument/2006/relationships/image" Target="../media/image19.png"/><Relationship Id="rId27" Type="http://schemas.openxmlformats.org/officeDocument/2006/relationships/image" Target="../media/image20.svg"/></Relationships>
</file>

<file path=ppt/slides/_rels/slide56.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4.png"/><Relationship Id="rId18" Type="http://schemas.openxmlformats.org/officeDocument/2006/relationships/image" Target="../media/image17.png"/><Relationship Id="rId3" Type="http://schemas.openxmlformats.org/officeDocument/2006/relationships/image" Target="../media/image9.png"/><Relationship Id="rId7" Type="http://schemas.openxmlformats.org/officeDocument/2006/relationships/image" Target="../media/image11.png"/><Relationship Id="rId12" Type="http://schemas.openxmlformats.org/officeDocument/2006/relationships/image" Target="../media/image11.svg"/><Relationship Id="rId17" Type="http://schemas.openxmlformats.org/officeDocument/2006/relationships/image" Target="../media/image32.svg"/><Relationship Id="rId2" Type="http://schemas.openxmlformats.org/officeDocument/2006/relationships/image" Target="../media/image8.jpeg"/><Relationship Id="rId16"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3.png"/><Relationship Id="rId5" Type="http://schemas.openxmlformats.org/officeDocument/2006/relationships/image" Target="../media/image10.png"/><Relationship Id="rId15" Type="http://schemas.openxmlformats.org/officeDocument/2006/relationships/image" Target="../media/image15.png"/><Relationship Id="rId10" Type="http://schemas.openxmlformats.org/officeDocument/2006/relationships/image" Target="../media/image9.svg"/><Relationship Id="rId19" Type="http://schemas.openxmlformats.org/officeDocument/2006/relationships/image" Target="../media/image34.svg"/><Relationship Id="rId4" Type="http://schemas.openxmlformats.org/officeDocument/2006/relationships/image" Target="../media/image3.svg"/><Relationship Id="rId9" Type="http://schemas.openxmlformats.org/officeDocument/2006/relationships/image" Target="../media/image12.png"/><Relationship Id="rId14" Type="http://schemas.openxmlformats.org/officeDocument/2006/relationships/image" Target="../media/image13.svg"/></Relationships>
</file>

<file path=ppt/slides/_rels/slide57.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1.png"/><Relationship Id="rId12" Type="http://schemas.openxmlformats.org/officeDocument/2006/relationships/image" Target="../media/image11.sv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3.png"/><Relationship Id="rId5" Type="http://schemas.openxmlformats.org/officeDocument/2006/relationships/image" Target="../media/image10.png"/><Relationship Id="rId15" Type="http://schemas.openxmlformats.org/officeDocument/2006/relationships/image" Target="../media/image15.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12.png"/><Relationship Id="rId14" Type="http://schemas.openxmlformats.org/officeDocument/2006/relationships/image" Target="../media/image13.svg"/></Relationships>
</file>

<file path=ppt/slides/_rels/slide58.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1.png"/><Relationship Id="rId12" Type="http://schemas.openxmlformats.org/officeDocument/2006/relationships/image" Target="../media/image11.sv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3.png"/><Relationship Id="rId5" Type="http://schemas.openxmlformats.org/officeDocument/2006/relationships/image" Target="../media/image10.png"/><Relationship Id="rId15" Type="http://schemas.openxmlformats.org/officeDocument/2006/relationships/image" Target="../media/image15.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12.png"/><Relationship Id="rId14" Type="http://schemas.openxmlformats.org/officeDocument/2006/relationships/image" Target="../media/image13.svg"/></Relationships>
</file>

<file path=ppt/slides/_rels/slide59.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4.png"/><Relationship Id="rId18" Type="http://schemas.openxmlformats.org/officeDocument/2006/relationships/image" Target="../media/image24.png"/><Relationship Id="rId26" Type="http://schemas.openxmlformats.org/officeDocument/2006/relationships/image" Target="../media/image22.png"/><Relationship Id="rId3" Type="http://schemas.openxmlformats.org/officeDocument/2006/relationships/image" Target="../media/image9.png"/><Relationship Id="rId21" Type="http://schemas.openxmlformats.org/officeDocument/2006/relationships/image" Target="../media/image16.svg"/><Relationship Id="rId7" Type="http://schemas.openxmlformats.org/officeDocument/2006/relationships/image" Target="../media/image11.png"/><Relationship Id="rId12" Type="http://schemas.openxmlformats.org/officeDocument/2006/relationships/image" Target="../media/image11.svg"/><Relationship Id="rId17" Type="http://schemas.openxmlformats.org/officeDocument/2006/relationships/image" Target="../media/image45.svg"/><Relationship Id="rId25" Type="http://schemas.openxmlformats.org/officeDocument/2006/relationships/image" Target="../media/image21.png"/><Relationship Id="rId2" Type="http://schemas.openxmlformats.org/officeDocument/2006/relationships/image" Target="../media/image8.jpeg"/><Relationship Id="rId16" Type="http://schemas.openxmlformats.org/officeDocument/2006/relationships/image" Target="../media/image76.png"/><Relationship Id="rId20" Type="http://schemas.openxmlformats.org/officeDocument/2006/relationships/image" Target="../media/image18.png"/><Relationship Id="rId29" Type="http://schemas.openxmlformats.org/officeDocument/2006/relationships/image" Target="../media/image22.sv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3.png"/><Relationship Id="rId24" Type="http://schemas.openxmlformats.org/officeDocument/2006/relationships/image" Target="../media/image20.png"/><Relationship Id="rId5" Type="http://schemas.openxmlformats.org/officeDocument/2006/relationships/image" Target="../media/image10.png"/><Relationship Id="rId15" Type="http://schemas.openxmlformats.org/officeDocument/2006/relationships/image" Target="../media/image15.png"/><Relationship Id="rId23" Type="http://schemas.openxmlformats.org/officeDocument/2006/relationships/image" Target="../media/image18.svg"/><Relationship Id="rId28" Type="http://schemas.openxmlformats.org/officeDocument/2006/relationships/image" Target="../media/image23.png"/><Relationship Id="rId10" Type="http://schemas.openxmlformats.org/officeDocument/2006/relationships/image" Target="../media/image9.svg"/><Relationship Id="rId19" Type="http://schemas.openxmlformats.org/officeDocument/2006/relationships/image" Target="../media/image24.svg"/><Relationship Id="rId4" Type="http://schemas.openxmlformats.org/officeDocument/2006/relationships/image" Target="../media/image3.svg"/><Relationship Id="rId9" Type="http://schemas.openxmlformats.org/officeDocument/2006/relationships/image" Target="../media/image12.png"/><Relationship Id="rId14" Type="http://schemas.openxmlformats.org/officeDocument/2006/relationships/image" Target="../media/image13.svg"/><Relationship Id="rId22" Type="http://schemas.openxmlformats.org/officeDocument/2006/relationships/image" Target="../media/image19.png"/><Relationship Id="rId27" Type="http://schemas.openxmlformats.org/officeDocument/2006/relationships/image" Target="../media/image20.svg"/></Relationships>
</file>

<file path=ppt/slides/_rels/slide6.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4.png"/><Relationship Id="rId18" Type="http://schemas.openxmlformats.org/officeDocument/2006/relationships/image" Target="../media/image17.png"/><Relationship Id="rId3" Type="http://schemas.openxmlformats.org/officeDocument/2006/relationships/image" Target="../media/image9.png"/><Relationship Id="rId7" Type="http://schemas.openxmlformats.org/officeDocument/2006/relationships/image" Target="../media/image11.png"/><Relationship Id="rId12" Type="http://schemas.openxmlformats.org/officeDocument/2006/relationships/image" Target="../media/image11.svg"/><Relationship Id="rId17" Type="http://schemas.openxmlformats.org/officeDocument/2006/relationships/image" Target="../media/image32.svg"/><Relationship Id="rId2" Type="http://schemas.openxmlformats.org/officeDocument/2006/relationships/image" Target="../media/image8.jpeg"/><Relationship Id="rId16"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3.png"/><Relationship Id="rId5" Type="http://schemas.openxmlformats.org/officeDocument/2006/relationships/image" Target="../media/image10.png"/><Relationship Id="rId15" Type="http://schemas.openxmlformats.org/officeDocument/2006/relationships/image" Target="../media/image15.png"/><Relationship Id="rId10" Type="http://schemas.openxmlformats.org/officeDocument/2006/relationships/image" Target="../media/image9.svg"/><Relationship Id="rId19" Type="http://schemas.openxmlformats.org/officeDocument/2006/relationships/image" Target="../media/image34.svg"/><Relationship Id="rId4" Type="http://schemas.openxmlformats.org/officeDocument/2006/relationships/image" Target="../media/image3.svg"/><Relationship Id="rId9" Type="http://schemas.openxmlformats.org/officeDocument/2006/relationships/image" Target="../media/image12.png"/><Relationship Id="rId14" Type="http://schemas.openxmlformats.org/officeDocument/2006/relationships/image" Target="../media/image13.svg"/></Relationships>
</file>

<file path=ppt/slides/_rels/slide7.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4.png"/><Relationship Id="rId18" Type="http://schemas.openxmlformats.org/officeDocument/2006/relationships/image" Target="../media/image19.png"/><Relationship Id="rId26" Type="http://schemas.openxmlformats.org/officeDocument/2006/relationships/image" Target="../media/image24.png"/><Relationship Id="rId3" Type="http://schemas.openxmlformats.org/officeDocument/2006/relationships/image" Target="../media/image9.png"/><Relationship Id="rId21" Type="http://schemas.openxmlformats.org/officeDocument/2006/relationships/image" Target="../media/image21.png"/><Relationship Id="rId7" Type="http://schemas.openxmlformats.org/officeDocument/2006/relationships/image" Target="../media/image11.png"/><Relationship Id="rId12" Type="http://schemas.openxmlformats.org/officeDocument/2006/relationships/image" Target="../media/image11.svg"/><Relationship Id="rId17" Type="http://schemas.openxmlformats.org/officeDocument/2006/relationships/image" Target="../media/image16.svg"/><Relationship Id="rId25" Type="http://schemas.openxmlformats.org/officeDocument/2006/relationships/image" Target="../media/image22.svg"/><Relationship Id="rId2" Type="http://schemas.openxmlformats.org/officeDocument/2006/relationships/image" Target="../media/image8.jpeg"/><Relationship Id="rId16" Type="http://schemas.openxmlformats.org/officeDocument/2006/relationships/image" Target="../media/image18.png"/><Relationship Id="rId20"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3.png"/><Relationship Id="rId24" Type="http://schemas.openxmlformats.org/officeDocument/2006/relationships/image" Target="../media/image23.png"/><Relationship Id="rId5" Type="http://schemas.openxmlformats.org/officeDocument/2006/relationships/image" Target="../media/image10.png"/><Relationship Id="rId15" Type="http://schemas.openxmlformats.org/officeDocument/2006/relationships/image" Target="../media/image15.png"/><Relationship Id="rId23" Type="http://schemas.openxmlformats.org/officeDocument/2006/relationships/image" Target="../media/image20.svg"/><Relationship Id="rId28" Type="http://schemas.openxmlformats.org/officeDocument/2006/relationships/image" Target="../media/image25.jpg"/><Relationship Id="rId10" Type="http://schemas.openxmlformats.org/officeDocument/2006/relationships/image" Target="../media/image9.svg"/><Relationship Id="rId19" Type="http://schemas.openxmlformats.org/officeDocument/2006/relationships/image" Target="../media/image18.svg"/><Relationship Id="rId4" Type="http://schemas.openxmlformats.org/officeDocument/2006/relationships/image" Target="../media/image3.svg"/><Relationship Id="rId9" Type="http://schemas.openxmlformats.org/officeDocument/2006/relationships/image" Target="../media/image12.png"/><Relationship Id="rId14" Type="http://schemas.openxmlformats.org/officeDocument/2006/relationships/image" Target="../media/image13.svg"/><Relationship Id="rId22" Type="http://schemas.openxmlformats.org/officeDocument/2006/relationships/image" Target="../media/image22.png"/><Relationship Id="rId27" Type="http://schemas.openxmlformats.org/officeDocument/2006/relationships/image" Target="../media/image24.svg"/></Relationships>
</file>

<file path=ppt/slides/_rels/slide8.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4.png"/><Relationship Id="rId18" Type="http://schemas.openxmlformats.org/officeDocument/2006/relationships/image" Target="../media/image27.png"/><Relationship Id="rId3" Type="http://schemas.openxmlformats.org/officeDocument/2006/relationships/image" Target="../media/image9.png"/><Relationship Id="rId21" Type="http://schemas.openxmlformats.org/officeDocument/2006/relationships/image" Target="../media/image22.svg"/><Relationship Id="rId7" Type="http://schemas.openxmlformats.org/officeDocument/2006/relationships/image" Target="../media/image11.png"/><Relationship Id="rId12" Type="http://schemas.openxmlformats.org/officeDocument/2006/relationships/image" Target="../media/image11.svg"/><Relationship Id="rId17" Type="http://schemas.openxmlformats.org/officeDocument/2006/relationships/image" Target="../media/image26.svg"/><Relationship Id="rId2" Type="http://schemas.openxmlformats.org/officeDocument/2006/relationships/image" Target="../media/image8.jpeg"/><Relationship Id="rId16" Type="http://schemas.openxmlformats.org/officeDocument/2006/relationships/image" Target="../media/image26.png"/><Relationship Id="rId20"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3.png"/><Relationship Id="rId5" Type="http://schemas.openxmlformats.org/officeDocument/2006/relationships/image" Target="../media/image10.png"/><Relationship Id="rId15" Type="http://schemas.openxmlformats.org/officeDocument/2006/relationships/image" Target="../media/image15.png"/><Relationship Id="rId10" Type="http://schemas.openxmlformats.org/officeDocument/2006/relationships/image" Target="../media/image9.svg"/><Relationship Id="rId19" Type="http://schemas.openxmlformats.org/officeDocument/2006/relationships/image" Target="../media/image28.svg"/><Relationship Id="rId4" Type="http://schemas.openxmlformats.org/officeDocument/2006/relationships/image" Target="../media/image3.svg"/><Relationship Id="rId9" Type="http://schemas.openxmlformats.org/officeDocument/2006/relationships/image" Target="../media/image12.png"/><Relationship Id="rId14" Type="http://schemas.openxmlformats.org/officeDocument/2006/relationships/image" Target="../media/image13.svg"/><Relationship Id="rId22" Type="http://schemas.openxmlformats.org/officeDocument/2006/relationships/image" Target="../media/image29.jpg"/></Relationships>
</file>

<file path=ppt/slides/_rels/slide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gif"/><Relationship Id="rId1" Type="http://schemas.openxmlformats.org/officeDocument/2006/relationships/slideLayout" Target="../slideLayouts/slideLayout7.xml"/><Relationship Id="rId6" Type="http://schemas.openxmlformats.org/officeDocument/2006/relationships/image" Target="../media/image34.jpg"/><Relationship Id="rId5" Type="http://schemas.openxmlformats.org/officeDocument/2006/relationships/image" Target="../media/image33.jpg"/><Relationship Id="rId4" Type="http://schemas.openxmlformats.org/officeDocument/2006/relationships/image" Target="../media/image3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42" y="0"/>
            <a:ext cx="18369643" cy="10287000"/>
          </a:xfrm>
          <a:prstGeom prst="rect">
            <a:avLst/>
          </a:prstGeom>
        </p:spPr>
      </p:pic>
      <p:sp>
        <p:nvSpPr>
          <p:cNvPr id="4" name="Rectangle 3"/>
          <p:cNvSpPr/>
          <p:nvPr/>
        </p:nvSpPr>
        <p:spPr>
          <a:xfrm>
            <a:off x="3017499" y="2552700"/>
            <a:ext cx="13010485" cy="4951740"/>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lIns="91440" tIns="45720" rIns="91440" bIns="45720">
            <a:spAutoFit/>
          </a:bodyPr>
          <a:lstStyle/>
          <a:p>
            <a:pPr algn="ctr">
              <a:lnSpc>
                <a:spcPct val="150000"/>
              </a:lnSpc>
            </a:pPr>
            <a:r>
              <a:rPr lang="vi-VN" sz="13800" b="1" cap="none" spc="0" smtClean="0">
                <a:ln w="9525">
                  <a:solidFill>
                    <a:schemeClr val="bg1"/>
                  </a:solidFill>
                  <a:prstDash val="solid"/>
                </a:ln>
                <a:solidFill>
                  <a:srgbClr val="FF0000"/>
                </a:solidFill>
                <a:effectLst>
                  <a:outerShdw blurRad="12700" dist="38100" dir="2700000" algn="tl" rotWithShape="0">
                    <a:schemeClr val="bg1">
                      <a:lumMod val="50000"/>
                    </a:schemeClr>
                  </a:outerShdw>
                </a:effectLst>
                <a:latin typeface="iCiel Brush Up" panose="02000000000000000000" pitchFamily="2" charset="-93"/>
              </a:rPr>
              <a:t>Gió lạnh đầu mùa</a:t>
            </a:r>
          </a:p>
          <a:p>
            <a:pPr algn="ctr">
              <a:lnSpc>
                <a:spcPct val="150000"/>
              </a:lnSpc>
            </a:pPr>
            <a:r>
              <a:rPr lang="vi-VN" sz="9600" b="1" cap="none" spc="0" smtClean="0">
                <a:ln w="9525">
                  <a:solidFill>
                    <a:schemeClr val="bg1"/>
                  </a:solidFill>
                  <a:prstDash val="solid"/>
                </a:ln>
                <a:solidFill>
                  <a:srgbClr val="FF0000"/>
                </a:solidFill>
                <a:effectLst>
                  <a:outerShdw blurRad="12700" dist="38100" dir="2700000" algn="tl" rotWithShape="0">
                    <a:schemeClr val="bg1">
                      <a:lumMod val="50000"/>
                    </a:schemeClr>
                  </a:outerShdw>
                </a:effectLst>
                <a:latin typeface="iCiel Brush Up" panose="02000000000000000000" pitchFamily="2" charset="-93"/>
              </a:rPr>
              <a:t>- Thạch Lam - </a:t>
            </a:r>
            <a:endParaRPr lang="en-GB" sz="9600" b="1" cap="none" spc="0">
              <a:ln w="9525">
                <a:solidFill>
                  <a:schemeClr val="bg1"/>
                </a:solidFill>
                <a:prstDash val="solid"/>
              </a:ln>
              <a:solidFill>
                <a:srgbClr val="FF0000"/>
              </a:solidFill>
              <a:effectLst>
                <a:outerShdw blurRad="12700" dist="38100" dir="2700000" algn="tl" rotWithShape="0">
                  <a:schemeClr val="bg1">
                    <a:lumMod val="50000"/>
                  </a:schemeClr>
                </a:outerShdw>
              </a:effectLst>
              <a:latin typeface="iCiel Brush Up" panose="02000000000000000000" pitchFamily="2" charset="-93"/>
            </a:endParaRPr>
          </a:p>
        </p:txBody>
      </p:sp>
    </p:spTree>
    <p:extLst>
      <p:ext uri="{BB962C8B-B14F-4D97-AF65-F5344CB8AC3E}">
        <p14:creationId xmlns:p14="http://schemas.microsoft.com/office/powerpoint/2010/main" val="3037881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3661" t="10871" r="4047" b="11257"/>
          <a:stretch>
            <a:fillRect/>
          </a:stretch>
        </p:blipFill>
        <p:spPr>
          <a:xfrm>
            <a:off x="0" y="0"/>
            <a:ext cx="18288000" cy="10287000"/>
          </a:xfrm>
          <a:prstGeom prst="rect">
            <a:avLst/>
          </a:prstGeom>
        </p:spPr>
      </p:pic>
      <p:grpSp>
        <p:nvGrpSpPr>
          <p:cNvPr id="3" name="Group 3"/>
          <p:cNvGrpSpPr/>
          <p:nvPr/>
        </p:nvGrpSpPr>
        <p:grpSpPr>
          <a:xfrm>
            <a:off x="1525999" y="693190"/>
            <a:ext cx="15917348" cy="9117517"/>
            <a:chOff x="0" y="0"/>
            <a:chExt cx="3764577" cy="2156364"/>
          </a:xfrm>
        </p:grpSpPr>
        <p:sp>
          <p:nvSpPr>
            <p:cNvPr id="4" name="Freeform 4"/>
            <p:cNvSpPr/>
            <p:nvPr/>
          </p:nvSpPr>
          <p:spPr>
            <a:xfrm>
              <a:off x="0" y="0"/>
              <a:ext cx="3764577" cy="2156364"/>
            </a:xfrm>
            <a:custGeom>
              <a:avLst/>
              <a:gdLst/>
              <a:ahLst/>
              <a:cxnLst/>
              <a:rect l="l" t="t" r="r" b="b"/>
              <a:pathLst>
                <a:path w="3764577" h="2156364">
                  <a:moveTo>
                    <a:pt x="24806" y="0"/>
                  </a:moveTo>
                  <a:lnTo>
                    <a:pt x="3739771" y="0"/>
                  </a:lnTo>
                  <a:cubicBezTo>
                    <a:pt x="3753471" y="0"/>
                    <a:pt x="3764577" y="11106"/>
                    <a:pt x="3764577" y="24806"/>
                  </a:cubicBezTo>
                  <a:lnTo>
                    <a:pt x="3764577" y="2131558"/>
                  </a:lnTo>
                  <a:cubicBezTo>
                    <a:pt x="3764577" y="2145258"/>
                    <a:pt x="3753471" y="2156364"/>
                    <a:pt x="3739771" y="2156364"/>
                  </a:cubicBezTo>
                  <a:lnTo>
                    <a:pt x="24806" y="2156364"/>
                  </a:lnTo>
                  <a:cubicBezTo>
                    <a:pt x="18227" y="2156364"/>
                    <a:pt x="11917" y="2153751"/>
                    <a:pt x="7265" y="2149098"/>
                  </a:cubicBezTo>
                  <a:cubicBezTo>
                    <a:pt x="2613" y="2144447"/>
                    <a:pt x="0" y="2138137"/>
                    <a:pt x="0" y="2131558"/>
                  </a:cubicBezTo>
                  <a:lnTo>
                    <a:pt x="0" y="24806"/>
                  </a:lnTo>
                  <a:cubicBezTo>
                    <a:pt x="0" y="18227"/>
                    <a:pt x="2613" y="11917"/>
                    <a:pt x="7265" y="7265"/>
                  </a:cubicBezTo>
                  <a:cubicBezTo>
                    <a:pt x="11917" y="2613"/>
                    <a:pt x="18227" y="0"/>
                    <a:pt x="24806" y="0"/>
                  </a:cubicBezTo>
                  <a:close/>
                </a:path>
              </a:pathLst>
            </a:custGeom>
            <a:solidFill>
              <a:srgbClr val="182C45">
                <a:alpha val="25882"/>
              </a:srgbClr>
            </a:solidFill>
          </p:spPr>
        </p:sp>
        <p:sp>
          <p:nvSpPr>
            <p:cNvPr id="5" name="TextBox 5"/>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grpSp>
        <p:nvGrpSpPr>
          <p:cNvPr id="6" name="Group 6"/>
          <p:cNvGrpSpPr/>
          <p:nvPr/>
        </p:nvGrpSpPr>
        <p:grpSpPr>
          <a:xfrm>
            <a:off x="1525999" y="561269"/>
            <a:ext cx="15917348" cy="9164462"/>
            <a:chOff x="0" y="0"/>
            <a:chExt cx="3764577" cy="2167467"/>
          </a:xfrm>
        </p:grpSpPr>
        <p:sp>
          <p:nvSpPr>
            <p:cNvPr id="7" name="Freeform 7"/>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B1CFEC"/>
            </a:solidFill>
          </p:spPr>
        </p:sp>
        <p:sp>
          <p:nvSpPr>
            <p:cNvPr id="8" name="TextBox 8"/>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pic>
        <p:nvPicPr>
          <p:cNvPr id="9" name="Picture 9"/>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995060"/>
            <a:ext cx="894025" cy="1867414"/>
          </a:xfrm>
          <a:prstGeom prst="rect">
            <a:avLst/>
          </a:prstGeom>
        </p:spPr>
      </p:pic>
      <p:pic>
        <p:nvPicPr>
          <p:cNvPr id="10" name="Picture 10"/>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2238313"/>
            <a:ext cx="894025" cy="1867414"/>
          </a:xfrm>
          <a:prstGeom prst="rect">
            <a:avLst/>
          </a:prstGeom>
        </p:spPr>
      </p:pic>
      <p:pic>
        <p:nvPicPr>
          <p:cNvPr id="11" name="Picture 11"/>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3482369"/>
            <a:ext cx="894025" cy="1867414"/>
          </a:xfrm>
          <a:prstGeom prst="rect">
            <a:avLst/>
          </a:prstGeom>
        </p:spPr>
      </p:pic>
      <p:pic>
        <p:nvPicPr>
          <p:cNvPr id="12" name="Picture 12"/>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4726425"/>
            <a:ext cx="894025" cy="1867414"/>
          </a:xfrm>
          <a:prstGeom prst="rect">
            <a:avLst/>
          </a:prstGeom>
        </p:spPr>
      </p:pic>
      <p:pic>
        <p:nvPicPr>
          <p:cNvPr id="13" name="Picture 13"/>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7211502"/>
            <a:ext cx="894025" cy="1867414"/>
          </a:xfrm>
          <a:prstGeom prst="rect">
            <a:avLst/>
          </a:prstGeom>
        </p:spPr>
      </p:pic>
      <p:pic>
        <p:nvPicPr>
          <p:cNvPr id="14" name="Picture 1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a:off x="16362525" y="889101"/>
            <a:ext cx="894025" cy="1867414"/>
          </a:xfrm>
          <a:prstGeom prst="rect">
            <a:avLst/>
          </a:prstGeom>
        </p:spPr>
      </p:pic>
      <p:pic>
        <p:nvPicPr>
          <p:cNvPr id="15" name="Picture 1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5400000">
            <a:off x="16362525" y="2136949"/>
            <a:ext cx="894025" cy="1867414"/>
          </a:xfrm>
          <a:prstGeom prst="rect">
            <a:avLst/>
          </a:prstGeom>
        </p:spPr>
      </p:pic>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a:off x="16362525" y="3381989"/>
            <a:ext cx="894025" cy="1867414"/>
          </a:xfrm>
          <a:prstGeom prst="rect">
            <a:avLst/>
          </a:prstGeom>
        </p:spPr>
      </p:pic>
      <p:pic>
        <p:nvPicPr>
          <p:cNvPr id="17" name="Picture 17"/>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400000">
            <a:off x="16362525" y="4626045"/>
            <a:ext cx="894025" cy="1867414"/>
          </a:xfrm>
          <a:prstGeom prst="rect">
            <a:avLst/>
          </a:prstGeom>
        </p:spPr>
      </p:pic>
      <p:pic>
        <p:nvPicPr>
          <p:cNvPr id="18" name="Picture 18"/>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5400000">
            <a:off x="16362525" y="7114157"/>
            <a:ext cx="894025" cy="1867414"/>
          </a:xfrm>
          <a:prstGeom prst="rect">
            <a:avLst/>
          </a:prstGeom>
        </p:spPr>
      </p:pic>
      <p:grpSp>
        <p:nvGrpSpPr>
          <p:cNvPr id="19" name="Group 19"/>
          <p:cNvGrpSpPr/>
          <p:nvPr/>
        </p:nvGrpSpPr>
        <p:grpSpPr>
          <a:xfrm>
            <a:off x="1185326" y="400175"/>
            <a:ext cx="15917348" cy="9325557"/>
            <a:chOff x="0" y="-38100"/>
            <a:chExt cx="3764577" cy="2205567"/>
          </a:xfrm>
        </p:grpSpPr>
        <p:sp>
          <p:nvSpPr>
            <p:cNvPr id="20" name="Freeform 20"/>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FFFFFF"/>
            </a:solidFill>
          </p:spPr>
        </p:sp>
        <p:sp>
          <p:nvSpPr>
            <p:cNvPr id="21" name="TextBox 21"/>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pic>
        <p:nvPicPr>
          <p:cNvPr id="22" name="Picture 22"/>
          <p:cNvPicPr>
            <a:picLocks noChangeAspect="1"/>
          </p:cNvPicPr>
          <p:nvPr/>
        </p:nvPicPr>
        <p:blipFill>
          <a:blip r:embed="rId15"/>
          <a:srcRect/>
          <a:stretch>
            <a:fillRect/>
          </a:stretch>
        </p:blipFill>
        <p:spPr>
          <a:xfrm>
            <a:off x="922637" y="1050653"/>
            <a:ext cx="736712" cy="8185694"/>
          </a:xfrm>
          <a:prstGeom prst="rect">
            <a:avLst/>
          </a:prstGeom>
        </p:spPr>
      </p:pic>
      <p:grpSp>
        <p:nvGrpSpPr>
          <p:cNvPr id="23" name="Group 23"/>
          <p:cNvGrpSpPr/>
          <p:nvPr/>
        </p:nvGrpSpPr>
        <p:grpSpPr>
          <a:xfrm>
            <a:off x="6756608" y="2115452"/>
            <a:ext cx="8526559" cy="7307580"/>
            <a:chOff x="0" y="0"/>
            <a:chExt cx="1013919" cy="799972"/>
          </a:xfrm>
          <a:scene3d>
            <a:camera prst="orthographicFront">
              <a:rot lat="0" lon="0" rev="0"/>
            </a:camera>
            <a:lightRig rig="contrasting" dir="t">
              <a:rot lat="0" lon="0" rev="1500000"/>
            </a:lightRig>
          </a:scene3d>
        </p:grpSpPr>
        <p:sp>
          <p:nvSpPr>
            <p:cNvPr id="24" name="Freeform 24"/>
            <p:cNvSpPr/>
            <p:nvPr/>
          </p:nvSpPr>
          <p:spPr>
            <a:xfrm>
              <a:off x="0" y="0"/>
              <a:ext cx="1013919" cy="799972"/>
            </a:xfrm>
            <a:custGeom>
              <a:avLst/>
              <a:gdLst/>
              <a:ahLst/>
              <a:cxnLst/>
              <a:rect l="l" t="t" r="r" b="b"/>
              <a:pathLst>
                <a:path w="1013919" h="799972">
                  <a:moveTo>
                    <a:pt x="0" y="0"/>
                  </a:moveTo>
                  <a:lnTo>
                    <a:pt x="1013919" y="0"/>
                  </a:lnTo>
                  <a:lnTo>
                    <a:pt x="1013919" y="799972"/>
                  </a:lnTo>
                  <a:lnTo>
                    <a:pt x="0" y="799972"/>
                  </a:lnTo>
                  <a:close/>
                </a:path>
              </a:pathLst>
            </a:custGeom>
            <a:solidFill>
              <a:srgbClr val="3C2E3D">
                <a:alpha val="24706"/>
              </a:srgbClr>
            </a:solidFill>
            <a:ln>
              <a:noFill/>
            </a:ln>
            <a:effectLst>
              <a:outerShdw blurRad="149987" dist="250190" dir="8460000" algn="ctr">
                <a:srgbClr val="000000">
                  <a:alpha val="28000"/>
                </a:srgbClr>
              </a:outerShdw>
            </a:effectLst>
            <a:sp3d prstMaterial="metal">
              <a:bevelT w="88900" h="88900"/>
            </a:sp3d>
          </p:spPr>
        </p:sp>
        <p:sp>
          <p:nvSpPr>
            <p:cNvPr id="25" name="TextBox 25"/>
            <p:cNvSpPr txBox="1"/>
            <p:nvPr/>
          </p:nvSpPr>
          <p:spPr>
            <a:xfrm>
              <a:off x="0" y="-38100"/>
              <a:ext cx="812800" cy="850900"/>
            </a:xfrm>
            <a:prstGeom prst="rect">
              <a:avLst/>
            </a:prstGeom>
            <a:ln>
              <a:noFill/>
            </a:ln>
            <a:effectLst>
              <a:outerShdw blurRad="149987" dist="250190" dir="8460000" algn="ctr">
                <a:srgbClr val="000000">
                  <a:alpha val="28000"/>
                </a:srgbClr>
              </a:outerShdw>
            </a:effectLst>
            <a:sp3d prstMaterial="metal">
              <a:bevelT w="88900" h="88900"/>
            </a:sp3d>
          </p:spPr>
          <p:txBody>
            <a:bodyPr lIns="50800" tIns="50800" rIns="50800" bIns="50800" rtlCol="0" anchor="ctr"/>
            <a:lstStyle/>
            <a:p>
              <a:pPr marL="0" lvl="0" indent="0" algn="ctr">
                <a:lnSpc>
                  <a:spcPts val="2659"/>
                </a:lnSpc>
                <a:spcBef>
                  <a:spcPct val="0"/>
                </a:spcBef>
              </a:pPr>
              <a:endParaRPr/>
            </a:p>
          </p:txBody>
        </p:sp>
      </p:grpSp>
      <p:pic>
        <p:nvPicPr>
          <p:cNvPr id="29" name="Picture 29"/>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120324">
            <a:off x="7049103" y="1051467"/>
            <a:ext cx="4189793" cy="1081728"/>
          </a:xfrm>
          <a:prstGeom prst="rect">
            <a:avLst/>
          </a:prstGeom>
        </p:spPr>
      </p:pic>
      <p:sp>
        <p:nvSpPr>
          <p:cNvPr id="30" name="TextBox 30"/>
          <p:cNvSpPr txBox="1"/>
          <p:nvPr/>
        </p:nvSpPr>
        <p:spPr>
          <a:xfrm>
            <a:off x="4621999" y="778632"/>
            <a:ext cx="10069012" cy="1231106"/>
          </a:xfrm>
          <a:prstGeom prst="rect">
            <a:avLst/>
          </a:prstGeom>
        </p:spPr>
        <p:txBody>
          <a:bodyPr wrap="square" lIns="0" tIns="0" rIns="0" bIns="0" rtlCol="0" anchor="t">
            <a:spAutoFit/>
          </a:bodyPr>
          <a:lstStyle/>
          <a:p>
            <a:pPr algn="ctr"/>
            <a:r>
              <a:rPr lang="en-US" sz="8000" b="1">
                <a:latin typeface="Times New Roman" panose="02020603050405020304" pitchFamily="18" charset="0"/>
                <a:cs typeface="Times New Roman" panose="02020603050405020304" pitchFamily="18" charset="0"/>
              </a:rPr>
              <a:t>Phong cách nghệ </a:t>
            </a:r>
            <a:r>
              <a:rPr lang="en-US" sz="8000" b="1" smtClean="0">
                <a:latin typeface="Times New Roman" panose="02020603050405020304" pitchFamily="18" charset="0"/>
                <a:cs typeface="Times New Roman" panose="02020603050405020304" pitchFamily="18" charset="0"/>
              </a:rPr>
              <a:t>thuật</a:t>
            </a:r>
            <a:endParaRPr lang="en-US" sz="9600">
              <a:solidFill>
                <a:srgbClr val="3C2E3D"/>
              </a:solidFill>
              <a:latin typeface="Times New Roman" panose="02020603050405020304" pitchFamily="18" charset="0"/>
              <a:cs typeface="Times New Roman" panose="02020603050405020304" pitchFamily="18" charset="0"/>
            </a:endParaRPr>
          </a:p>
        </p:txBody>
      </p:sp>
      <p:pic>
        <p:nvPicPr>
          <p:cNvPr id="32" name="Picture 32"/>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734499">
            <a:off x="15381820" y="5413957"/>
            <a:ext cx="988020" cy="974509"/>
          </a:xfrm>
          <a:prstGeom prst="rect">
            <a:avLst/>
          </a:prstGeom>
        </p:spPr>
      </p:pic>
      <p:pic>
        <p:nvPicPr>
          <p:cNvPr id="33" name="Picture 33"/>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rot="-999576">
            <a:off x="4460927" y="2702795"/>
            <a:ext cx="951462" cy="938451"/>
          </a:xfrm>
          <a:prstGeom prst="rect">
            <a:avLst/>
          </a:prstGeom>
        </p:spPr>
      </p:pic>
      <p:pic>
        <p:nvPicPr>
          <p:cNvPr id="34" name="Picture 34"/>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rot="-2869965">
            <a:off x="13212401" y="8682972"/>
            <a:ext cx="1342491" cy="1324132"/>
          </a:xfrm>
          <a:prstGeom prst="rect">
            <a:avLst/>
          </a:prstGeom>
        </p:spPr>
      </p:pic>
      <p:pic>
        <p:nvPicPr>
          <p:cNvPr id="35" name="Picture 35"/>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1063743">
            <a:off x="2599734" y="-131425"/>
            <a:ext cx="1697838" cy="1674620"/>
          </a:xfrm>
          <a:prstGeom prst="rect">
            <a:avLst/>
          </a:prstGeom>
        </p:spPr>
      </p:pic>
      <p:pic>
        <p:nvPicPr>
          <p:cNvPr id="36" name="Picture 36"/>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1063743">
            <a:off x="2705124" y="8608947"/>
            <a:ext cx="660076" cy="651049"/>
          </a:xfrm>
          <a:prstGeom prst="rect">
            <a:avLst/>
          </a:prstGeom>
        </p:spPr>
      </p:pic>
      <p:pic>
        <p:nvPicPr>
          <p:cNvPr id="37" name="Picture 37"/>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xmlns="" r:embed="rId26"/>
              </a:ext>
            </a:extLst>
          </a:blip>
          <a:srcRect/>
          <a:stretch>
            <a:fillRect/>
          </a:stretch>
        </p:blipFill>
        <p:spPr>
          <a:xfrm rot="1292469">
            <a:off x="14692720" y="288783"/>
            <a:ext cx="1317310" cy="1317310"/>
          </a:xfrm>
          <a:prstGeom prst="rect">
            <a:avLst/>
          </a:prstGeom>
        </p:spPr>
      </p:pic>
      <p:sp>
        <p:nvSpPr>
          <p:cNvPr id="38" name="Rectangle 37"/>
          <p:cNvSpPr/>
          <p:nvPr/>
        </p:nvSpPr>
        <p:spPr>
          <a:xfrm>
            <a:off x="6975732" y="2586105"/>
            <a:ext cx="8142122" cy="6740307"/>
          </a:xfrm>
          <a:prstGeom prst="rect">
            <a:avLst/>
          </a:prstGeom>
        </p:spPr>
        <p:txBody>
          <a:bodyPr wrap="square">
            <a:spAutoFit/>
          </a:bodyPr>
          <a:lstStyle/>
          <a:p>
            <a:pPr algn="just"/>
            <a:r>
              <a:rPr lang="en-US" sz="5400">
                <a:latin typeface="Times New Roman" panose="02020603050405020304" pitchFamily="18" charset="0"/>
                <a:ea typeface="Calibri" panose="020F0502020204030204" pitchFamily="34" charset="0"/>
                <a:cs typeface="Times New Roman" panose="02020603050405020304" pitchFamily="18" charset="0"/>
              </a:rPr>
              <a:t>Ông </a:t>
            </a:r>
            <a:r>
              <a:rPr lang="en-US" sz="5400">
                <a:solidFill>
                  <a:srgbClr val="202122"/>
                </a:solidFill>
                <a:latin typeface="Times New Roman" panose="02020603050405020304" pitchFamily="18" charset="0"/>
                <a:ea typeface="Calibri" panose="020F0502020204030204" pitchFamily="34" charset="0"/>
                <a:cs typeface="Times New Roman" panose="02020603050405020304" pitchFamily="18" charset="0"/>
              </a:rPr>
              <a:t>là nhà văn thành công với thể loại truyện ngắn; phong cách viết văn bình dị, giàu cảm xúc và đậm chất thơ. Các tác phẩm của ông ẩn chứa niềm tin yêu, trân trọng đối với thiên nhiên và con người</a:t>
            </a:r>
            <a:endParaRPr lang="en-GB" sz="6600">
              <a:latin typeface="Times New Roman" panose="02020603050405020304" pitchFamily="18" charset="0"/>
              <a:cs typeface="Times New Roman" panose="02020603050405020304" pitchFamily="18" charset="0"/>
            </a:endParaRPr>
          </a:p>
        </p:txBody>
      </p:sp>
      <p:grpSp>
        <p:nvGrpSpPr>
          <p:cNvPr id="40" name="Group 41"/>
          <p:cNvGrpSpPr/>
          <p:nvPr/>
        </p:nvGrpSpPr>
        <p:grpSpPr>
          <a:xfrm>
            <a:off x="2193427" y="3341933"/>
            <a:ext cx="4441632" cy="5375639"/>
            <a:chOff x="0" y="0"/>
            <a:chExt cx="1169813" cy="1415806"/>
          </a:xfrm>
        </p:grpSpPr>
        <p:sp>
          <p:nvSpPr>
            <p:cNvPr id="41" name="Freeform 42"/>
            <p:cNvSpPr/>
            <p:nvPr/>
          </p:nvSpPr>
          <p:spPr>
            <a:xfrm>
              <a:off x="0" y="0"/>
              <a:ext cx="1169813" cy="1415806"/>
            </a:xfrm>
            <a:custGeom>
              <a:avLst/>
              <a:gdLst/>
              <a:ahLst/>
              <a:cxnLst/>
              <a:rect l="l" t="t" r="r" b="b"/>
              <a:pathLst>
                <a:path w="1169813" h="1415806">
                  <a:moveTo>
                    <a:pt x="0" y="0"/>
                  </a:moveTo>
                  <a:lnTo>
                    <a:pt x="1169813" y="0"/>
                  </a:lnTo>
                  <a:lnTo>
                    <a:pt x="1169813" y="1415806"/>
                  </a:lnTo>
                  <a:lnTo>
                    <a:pt x="0" y="1415806"/>
                  </a:lnTo>
                  <a:close/>
                </a:path>
              </a:pathLst>
            </a:custGeom>
            <a:solidFill>
              <a:srgbClr val="3E303F">
                <a:alpha val="24706"/>
              </a:srgbClr>
            </a:solidFill>
            <a:ln>
              <a:noFill/>
            </a:ln>
          </p:spPr>
        </p:sp>
        <p:sp>
          <p:nvSpPr>
            <p:cNvPr id="42" name="TextBox 43"/>
            <p:cNvSpPr txBox="1"/>
            <p:nvPr/>
          </p:nvSpPr>
          <p:spPr>
            <a:xfrm>
              <a:off x="0" y="-38100"/>
              <a:ext cx="812800" cy="850900"/>
            </a:xfrm>
            <a:prstGeom prst="rect">
              <a:avLst/>
            </a:prstGeom>
          </p:spPr>
          <p:txBody>
            <a:bodyPr lIns="50800" tIns="50800" rIns="50800" bIns="50800" rtlCol="0" anchor="ctr"/>
            <a:lstStyle/>
            <a:p>
              <a:pPr marL="0" lvl="0" indent="0" algn="ctr">
                <a:lnSpc>
                  <a:spcPts val="2659"/>
                </a:lnSpc>
                <a:spcBef>
                  <a:spcPct val="0"/>
                </a:spcBef>
              </a:pPr>
              <a:endParaRPr/>
            </a:p>
          </p:txBody>
        </p:sp>
      </p:grpSp>
      <p:grpSp>
        <p:nvGrpSpPr>
          <p:cNvPr id="43" name="Group 44"/>
          <p:cNvGrpSpPr/>
          <p:nvPr/>
        </p:nvGrpSpPr>
        <p:grpSpPr>
          <a:xfrm>
            <a:off x="2078902" y="3237158"/>
            <a:ext cx="4441682" cy="5360399"/>
            <a:chOff x="0" y="0"/>
            <a:chExt cx="1169826" cy="1411792"/>
          </a:xfrm>
        </p:grpSpPr>
        <p:sp>
          <p:nvSpPr>
            <p:cNvPr id="44" name="Freeform 45"/>
            <p:cNvSpPr/>
            <p:nvPr/>
          </p:nvSpPr>
          <p:spPr>
            <a:xfrm>
              <a:off x="0" y="0"/>
              <a:ext cx="1169826" cy="1411792"/>
            </a:xfrm>
            <a:custGeom>
              <a:avLst/>
              <a:gdLst/>
              <a:ahLst/>
              <a:cxnLst/>
              <a:rect l="l" t="t" r="r" b="b"/>
              <a:pathLst>
                <a:path w="1169826" h="1411792">
                  <a:moveTo>
                    <a:pt x="0" y="0"/>
                  </a:moveTo>
                  <a:lnTo>
                    <a:pt x="1169826" y="0"/>
                  </a:lnTo>
                  <a:lnTo>
                    <a:pt x="1169826" y="1411792"/>
                  </a:lnTo>
                  <a:lnTo>
                    <a:pt x="0" y="1411792"/>
                  </a:lnTo>
                  <a:close/>
                </a:path>
              </a:pathLst>
            </a:custGeom>
            <a:solidFill>
              <a:srgbClr val="A1D4EF"/>
            </a:solidFill>
            <a:ln>
              <a:noFill/>
            </a:ln>
          </p:spPr>
        </p:sp>
        <p:sp>
          <p:nvSpPr>
            <p:cNvPr id="45" name="TextBox 46"/>
            <p:cNvSpPr txBox="1"/>
            <p:nvPr/>
          </p:nvSpPr>
          <p:spPr>
            <a:xfrm>
              <a:off x="0" y="-38100"/>
              <a:ext cx="812800" cy="850900"/>
            </a:xfrm>
            <a:prstGeom prst="rect">
              <a:avLst/>
            </a:prstGeom>
          </p:spPr>
          <p:txBody>
            <a:bodyPr lIns="50800" tIns="50800" rIns="50800" bIns="50800" rtlCol="0" anchor="ctr"/>
            <a:lstStyle/>
            <a:p>
              <a:pPr marL="0" lvl="0" indent="0" algn="ctr">
                <a:lnSpc>
                  <a:spcPts val="2659"/>
                </a:lnSpc>
                <a:spcBef>
                  <a:spcPct val="0"/>
                </a:spcBef>
              </a:pPr>
              <a:endParaRPr/>
            </a:p>
          </p:txBody>
        </p:sp>
      </p:grpSp>
      <p:pic>
        <p:nvPicPr>
          <p:cNvPr id="47" name="Picture 46"/>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2506665" y="3605839"/>
            <a:ext cx="3559220" cy="44652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8" name="Picture 47"/>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28"/>
              </a:ext>
            </a:extLst>
          </a:blip>
          <a:srcRect/>
          <a:stretch>
            <a:fillRect/>
          </a:stretch>
        </p:blipFill>
        <p:spPr>
          <a:xfrm rot="20702030">
            <a:off x="3063212" y="3336496"/>
            <a:ext cx="1891684" cy="4657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barn(inVertical)">
                                      <p:cBhvr>
                                        <p:cTn id="1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3661" t="10871" r="4047" b="11257"/>
          <a:stretch>
            <a:fillRect/>
          </a:stretch>
        </p:blipFill>
        <p:spPr>
          <a:xfrm>
            <a:off x="0" y="0"/>
            <a:ext cx="18288000" cy="10287000"/>
          </a:xfrm>
          <a:prstGeom prst="rect">
            <a:avLst/>
          </a:prstGeom>
        </p:spPr>
      </p:pic>
      <p:grpSp>
        <p:nvGrpSpPr>
          <p:cNvPr id="3" name="Group 3"/>
          <p:cNvGrpSpPr/>
          <p:nvPr/>
        </p:nvGrpSpPr>
        <p:grpSpPr>
          <a:xfrm>
            <a:off x="1525999" y="693190"/>
            <a:ext cx="15917348" cy="9117517"/>
            <a:chOff x="0" y="0"/>
            <a:chExt cx="3764577" cy="2156364"/>
          </a:xfrm>
        </p:grpSpPr>
        <p:sp>
          <p:nvSpPr>
            <p:cNvPr id="4" name="Freeform 4"/>
            <p:cNvSpPr/>
            <p:nvPr/>
          </p:nvSpPr>
          <p:spPr>
            <a:xfrm>
              <a:off x="0" y="0"/>
              <a:ext cx="3764577" cy="2156364"/>
            </a:xfrm>
            <a:custGeom>
              <a:avLst/>
              <a:gdLst/>
              <a:ahLst/>
              <a:cxnLst/>
              <a:rect l="l" t="t" r="r" b="b"/>
              <a:pathLst>
                <a:path w="3764577" h="2156364">
                  <a:moveTo>
                    <a:pt x="24806" y="0"/>
                  </a:moveTo>
                  <a:lnTo>
                    <a:pt x="3739771" y="0"/>
                  </a:lnTo>
                  <a:cubicBezTo>
                    <a:pt x="3753471" y="0"/>
                    <a:pt x="3764577" y="11106"/>
                    <a:pt x="3764577" y="24806"/>
                  </a:cubicBezTo>
                  <a:lnTo>
                    <a:pt x="3764577" y="2131558"/>
                  </a:lnTo>
                  <a:cubicBezTo>
                    <a:pt x="3764577" y="2145258"/>
                    <a:pt x="3753471" y="2156364"/>
                    <a:pt x="3739771" y="2156364"/>
                  </a:cubicBezTo>
                  <a:lnTo>
                    <a:pt x="24806" y="2156364"/>
                  </a:lnTo>
                  <a:cubicBezTo>
                    <a:pt x="18227" y="2156364"/>
                    <a:pt x="11917" y="2153751"/>
                    <a:pt x="7265" y="2149098"/>
                  </a:cubicBezTo>
                  <a:cubicBezTo>
                    <a:pt x="2613" y="2144447"/>
                    <a:pt x="0" y="2138137"/>
                    <a:pt x="0" y="2131558"/>
                  </a:cubicBezTo>
                  <a:lnTo>
                    <a:pt x="0" y="24806"/>
                  </a:lnTo>
                  <a:cubicBezTo>
                    <a:pt x="0" y="18227"/>
                    <a:pt x="2613" y="11917"/>
                    <a:pt x="7265" y="7265"/>
                  </a:cubicBezTo>
                  <a:cubicBezTo>
                    <a:pt x="11917" y="2613"/>
                    <a:pt x="18227" y="0"/>
                    <a:pt x="24806" y="0"/>
                  </a:cubicBezTo>
                  <a:close/>
                </a:path>
              </a:pathLst>
            </a:custGeom>
            <a:solidFill>
              <a:srgbClr val="182C45">
                <a:alpha val="25882"/>
              </a:srgbClr>
            </a:solidFill>
          </p:spPr>
        </p:sp>
        <p:sp>
          <p:nvSpPr>
            <p:cNvPr id="5" name="TextBox 5"/>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grpSp>
        <p:nvGrpSpPr>
          <p:cNvPr id="6" name="Group 6"/>
          <p:cNvGrpSpPr/>
          <p:nvPr/>
        </p:nvGrpSpPr>
        <p:grpSpPr>
          <a:xfrm>
            <a:off x="1525999" y="561269"/>
            <a:ext cx="15917348" cy="9164462"/>
            <a:chOff x="0" y="0"/>
            <a:chExt cx="3764577" cy="2167467"/>
          </a:xfrm>
        </p:grpSpPr>
        <p:sp>
          <p:nvSpPr>
            <p:cNvPr id="7" name="Freeform 7"/>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B1CFEC"/>
            </a:solidFill>
          </p:spPr>
        </p:sp>
        <p:sp>
          <p:nvSpPr>
            <p:cNvPr id="8" name="TextBox 8"/>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pic>
        <p:nvPicPr>
          <p:cNvPr id="9" name="Picture 9"/>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995060"/>
            <a:ext cx="894025" cy="1867414"/>
          </a:xfrm>
          <a:prstGeom prst="rect">
            <a:avLst/>
          </a:prstGeom>
        </p:spPr>
      </p:pic>
      <p:pic>
        <p:nvPicPr>
          <p:cNvPr id="10" name="Picture 10"/>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2238313"/>
            <a:ext cx="894025" cy="1867414"/>
          </a:xfrm>
          <a:prstGeom prst="rect">
            <a:avLst/>
          </a:prstGeom>
        </p:spPr>
      </p:pic>
      <p:pic>
        <p:nvPicPr>
          <p:cNvPr id="11" name="Picture 11"/>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3482369"/>
            <a:ext cx="894025" cy="1867414"/>
          </a:xfrm>
          <a:prstGeom prst="rect">
            <a:avLst/>
          </a:prstGeom>
        </p:spPr>
      </p:pic>
      <p:pic>
        <p:nvPicPr>
          <p:cNvPr id="12" name="Picture 12"/>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4726425"/>
            <a:ext cx="894025" cy="1867414"/>
          </a:xfrm>
          <a:prstGeom prst="rect">
            <a:avLst/>
          </a:prstGeom>
        </p:spPr>
      </p:pic>
      <p:pic>
        <p:nvPicPr>
          <p:cNvPr id="13" name="Picture 13"/>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7211502"/>
            <a:ext cx="894025" cy="1867414"/>
          </a:xfrm>
          <a:prstGeom prst="rect">
            <a:avLst/>
          </a:prstGeom>
        </p:spPr>
      </p:pic>
      <p:pic>
        <p:nvPicPr>
          <p:cNvPr id="14" name="Picture 1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a:off x="16362525" y="889101"/>
            <a:ext cx="894025" cy="1867414"/>
          </a:xfrm>
          <a:prstGeom prst="rect">
            <a:avLst/>
          </a:prstGeom>
        </p:spPr>
      </p:pic>
      <p:pic>
        <p:nvPicPr>
          <p:cNvPr id="15" name="Picture 1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5400000">
            <a:off x="16362525" y="2136949"/>
            <a:ext cx="894025" cy="1867414"/>
          </a:xfrm>
          <a:prstGeom prst="rect">
            <a:avLst/>
          </a:prstGeom>
        </p:spPr>
      </p:pic>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a:off x="16362525" y="3381989"/>
            <a:ext cx="894025" cy="1867414"/>
          </a:xfrm>
          <a:prstGeom prst="rect">
            <a:avLst/>
          </a:prstGeom>
        </p:spPr>
      </p:pic>
      <p:pic>
        <p:nvPicPr>
          <p:cNvPr id="17" name="Picture 17"/>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400000">
            <a:off x="16362525" y="4626045"/>
            <a:ext cx="894025" cy="1867414"/>
          </a:xfrm>
          <a:prstGeom prst="rect">
            <a:avLst/>
          </a:prstGeom>
        </p:spPr>
      </p:pic>
      <p:pic>
        <p:nvPicPr>
          <p:cNvPr id="18" name="Picture 18"/>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5400000">
            <a:off x="16362525" y="7114157"/>
            <a:ext cx="894025" cy="1867414"/>
          </a:xfrm>
          <a:prstGeom prst="rect">
            <a:avLst/>
          </a:prstGeom>
        </p:spPr>
      </p:pic>
      <p:grpSp>
        <p:nvGrpSpPr>
          <p:cNvPr id="19" name="Group 19"/>
          <p:cNvGrpSpPr/>
          <p:nvPr/>
        </p:nvGrpSpPr>
        <p:grpSpPr>
          <a:xfrm>
            <a:off x="1185326" y="561269"/>
            <a:ext cx="15917348" cy="9164462"/>
            <a:chOff x="0" y="0"/>
            <a:chExt cx="3764577" cy="2167467"/>
          </a:xfrm>
        </p:grpSpPr>
        <p:sp>
          <p:nvSpPr>
            <p:cNvPr id="20" name="Freeform 20"/>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FFFFFF"/>
            </a:solidFill>
          </p:spPr>
        </p:sp>
        <p:sp>
          <p:nvSpPr>
            <p:cNvPr id="21" name="TextBox 21"/>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pic>
        <p:nvPicPr>
          <p:cNvPr id="22" name="Picture 22"/>
          <p:cNvPicPr>
            <a:picLocks noChangeAspect="1"/>
          </p:cNvPicPr>
          <p:nvPr/>
        </p:nvPicPr>
        <p:blipFill>
          <a:blip r:embed="rId15"/>
          <a:srcRect/>
          <a:stretch>
            <a:fillRect/>
          </a:stretch>
        </p:blipFill>
        <p:spPr>
          <a:xfrm>
            <a:off x="922637" y="1050653"/>
            <a:ext cx="736712" cy="8185694"/>
          </a:xfrm>
          <a:prstGeom prst="rect">
            <a:avLst/>
          </a:prstGeom>
        </p:spPr>
      </p:pic>
      <p:grpSp>
        <p:nvGrpSpPr>
          <p:cNvPr id="23" name="Group 23"/>
          <p:cNvGrpSpPr/>
          <p:nvPr/>
        </p:nvGrpSpPr>
        <p:grpSpPr>
          <a:xfrm>
            <a:off x="6153178" y="3303759"/>
            <a:ext cx="5062526" cy="5375639"/>
            <a:chOff x="0" y="0"/>
            <a:chExt cx="1169813" cy="1415806"/>
          </a:xfrm>
        </p:grpSpPr>
        <p:sp>
          <p:nvSpPr>
            <p:cNvPr id="24" name="Freeform 24"/>
            <p:cNvSpPr/>
            <p:nvPr/>
          </p:nvSpPr>
          <p:spPr>
            <a:xfrm>
              <a:off x="0" y="0"/>
              <a:ext cx="1169813" cy="1415806"/>
            </a:xfrm>
            <a:custGeom>
              <a:avLst/>
              <a:gdLst/>
              <a:ahLst/>
              <a:cxnLst/>
              <a:rect l="l" t="t" r="r" b="b"/>
              <a:pathLst>
                <a:path w="1169813" h="1415806">
                  <a:moveTo>
                    <a:pt x="0" y="0"/>
                  </a:moveTo>
                  <a:lnTo>
                    <a:pt x="1169813" y="0"/>
                  </a:lnTo>
                  <a:lnTo>
                    <a:pt x="1169813" y="1415806"/>
                  </a:lnTo>
                  <a:lnTo>
                    <a:pt x="0" y="1415806"/>
                  </a:lnTo>
                  <a:close/>
                </a:path>
              </a:pathLst>
            </a:custGeom>
            <a:solidFill>
              <a:srgbClr val="3E303F">
                <a:alpha val="24706"/>
              </a:srgbClr>
            </a:solidFill>
            <a:ln>
              <a:noFill/>
            </a:ln>
          </p:spPr>
        </p:sp>
        <p:sp>
          <p:nvSpPr>
            <p:cNvPr id="25" name="TextBox 25"/>
            <p:cNvSpPr txBox="1"/>
            <p:nvPr/>
          </p:nvSpPr>
          <p:spPr>
            <a:xfrm>
              <a:off x="0" y="-38100"/>
              <a:ext cx="812800" cy="850900"/>
            </a:xfrm>
            <a:prstGeom prst="rect">
              <a:avLst/>
            </a:prstGeom>
          </p:spPr>
          <p:txBody>
            <a:bodyPr lIns="50800" tIns="50800" rIns="50800" bIns="50800" rtlCol="0" anchor="ctr"/>
            <a:lstStyle/>
            <a:p>
              <a:pPr marL="0" lvl="0" indent="0" algn="ctr">
                <a:lnSpc>
                  <a:spcPts val="2659"/>
                </a:lnSpc>
                <a:spcBef>
                  <a:spcPct val="0"/>
                </a:spcBef>
              </a:pPr>
              <a:endParaRPr/>
            </a:p>
          </p:txBody>
        </p:sp>
      </p:grpSp>
      <p:grpSp>
        <p:nvGrpSpPr>
          <p:cNvPr id="26" name="Group 26"/>
          <p:cNvGrpSpPr/>
          <p:nvPr/>
        </p:nvGrpSpPr>
        <p:grpSpPr>
          <a:xfrm>
            <a:off x="5599684" y="3210627"/>
            <a:ext cx="5450240" cy="5360399"/>
            <a:chOff x="0" y="0"/>
            <a:chExt cx="1169826" cy="1411792"/>
          </a:xfrm>
        </p:grpSpPr>
        <p:sp>
          <p:nvSpPr>
            <p:cNvPr id="27" name="Freeform 27"/>
            <p:cNvSpPr/>
            <p:nvPr/>
          </p:nvSpPr>
          <p:spPr>
            <a:xfrm>
              <a:off x="0" y="0"/>
              <a:ext cx="1169826" cy="1411792"/>
            </a:xfrm>
            <a:custGeom>
              <a:avLst/>
              <a:gdLst/>
              <a:ahLst/>
              <a:cxnLst/>
              <a:rect l="l" t="t" r="r" b="b"/>
              <a:pathLst>
                <a:path w="1169826" h="1411792">
                  <a:moveTo>
                    <a:pt x="0" y="0"/>
                  </a:moveTo>
                  <a:lnTo>
                    <a:pt x="1169826" y="0"/>
                  </a:lnTo>
                  <a:lnTo>
                    <a:pt x="1169826" y="1411792"/>
                  </a:lnTo>
                  <a:lnTo>
                    <a:pt x="0" y="1411792"/>
                  </a:lnTo>
                  <a:close/>
                </a:path>
              </a:pathLst>
            </a:custGeom>
            <a:solidFill>
              <a:srgbClr val="FCF2D3"/>
            </a:solidFill>
            <a:ln>
              <a:noFill/>
            </a:ln>
          </p:spPr>
        </p:sp>
        <p:sp>
          <p:nvSpPr>
            <p:cNvPr id="28" name="TextBox 28"/>
            <p:cNvSpPr txBox="1"/>
            <p:nvPr/>
          </p:nvSpPr>
          <p:spPr>
            <a:xfrm>
              <a:off x="0" y="-38100"/>
              <a:ext cx="812800" cy="850900"/>
            </a:xfrm>
            <a:prstGeom prst="rect">
              <a:avLst/>
            </a:prstGeom>
          </p:spPr>
          <p:txBody>
            <a:bodyPr lIns="50800" tIns="50800" rIns="50800" bIns="50800" rtlCol="0" anchor="ctr"/>
            <a:lstStyle/>
            <a:p>
              <a:pPr marL="0" lvl="0" indent="0" algn="ctr">
                <a:lnSpc>
                  <a:spcPts val="2659"/>
                </a:lnSpc>
                <a:spcBef>
                  <a:spcPct val="0"/>
                </a:spcBef>
              </a:pPr>
              <a:endParaRPr/>
            </a:p>
          </p:txBody>
        </p:sp>
      </p:grpSp>
      <p:pic>
        <p:nvPicPr>
          <p:cNvPr id="29" name="Picture 29"/>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240384">
            <a:off x="5813301" y="2190070"/>
            <a:ext cx="4927376" cy="1135392"/>
          </a:xfrm>
          <a:prstGeom prst="rect">
            <a:avLst/>
          </a:prstGeom>
        </p:spPr>
      </p:pic>
      <p:grpSp>
        <p:nvGrpSpPr>
          <p:cNvPr id="32" name="Group 32"/>
          <p:cNvGrpSpPr/>
          <p:nvPr/>
        </p:nvGrpSpPr>
        <p:grpSpPr>
          <a:xfrm>
            <a:off x="11767465" y="3341933"/>
            <a:ext cx="4441632" cy="5375639"/>
            <a:chOff x="0" y="0"/>
            <a:chExt cx="1169813" cy="1415806"/>
          </a:xfrm>
        </p:grpSpPr>
        <p:sp>
          <p:nvSpPr>
            <p:cNvPr id="33" name="Freeform 33"/>
            <p:cNvSpPr/>
            <p:nvPr/>
          </p:nvSpPr>
          <p:spPr>
            <a:xfrm>
              <a:off x="0" y="0"/>
              <a:ext cx="1169813" cy="1415806"/>
            </a:xfrm>
            <a:custGeom>
              <a:avLst/>
              <a:gdLst/>
              <a:ahLst/>
              <a:cxnLst/>
              <a:rect l="l" t="t" r="r" b="b"/>
              <a:pathLst>
                <a:path w="1169813" h="1415806">
                  <a:moveTo>
                    <a:pt x="0" y="0"/>
                  </a:moveTo>
                  <a:lnTo>
                    <a:pt x="1169813" y="0"/>
                  </a:lnTo>
                  <a:lnTo>
                    <a:pt x="1169813" y="1415806"/>
                  </a:lnTo>
                  <a:lnTo>
                    <a:pt x="0" y="1415806"/>
                  </a:lnTo>
                  <a:close/>
                </a:path>
              </a:pathLst>
            </a:custGeom>
            <a:solidFill>
              <a:srgbClr val="3E303F">
                <a:alpha val="24706"/>
              </a:srgbClr>
            </a:solidFill>
            <a:ln>
              <a:noFill/>
            </a:ln>
          </p:spPr>
        </p:sp>
        <p:sp>
          <p:nvSpPr>
            <p:cNvPr id="34" name="TextBox 34"/>
            <p:cNvSpPr txBox="1"/>
            <p:nvPr/>
          </p:nvSpPr>
          <p:spPr>
            <a:xfrm>
              <a:off x="0" y="-38100"/>
              <a:ext cx="812800" cy="850900"/>
            </a:xfrm>
            <a:prstGeom prst="rect">
              <a:avLst/>
            </a:prstGeom>
          </p:spPr>
          <p:txBody>
            <a:bodyPr lIns="50800" tIns="50800" rIns="50800" bIns="50800" rtlCol="0" anchor="ctr"/>
            <a:lstStyle/>
            <a:p>
              <a:pPr marL="0" lvl="0" indent="0" algn="ctr">
                <a:lnSpc>
                  <a:spcPts val="2659"/>
                </a:lnSpc>
                <a:spcBef>
                  <a:spcPct val="0"/>
                </a:spcBef>
              </a:pPr>
              <a:endParaRPr/>
            </a:p>
          </p:txBody>
        </p:sp>
      </p:grpSp>
      <p:grpSp>
        <p:nvGrpSpPr>
          <p:cNvPr id="35" name="Group 35"/>
          <p:cNvGrpSpPr/>
          <p:nvPr/>
        </p:nvGrpSpPr>
        <p:grpSpPr>
          <a:xfrm>
            <a:off x="11694687" y="3294610"/>
            <a:ext cx="5213005" cy="5360399"/>
            <a:chOff x="0" y="0"/>
            <a:chExt cx="1169826" cy="1411792"/>
          </a:xfrm>
        </p:grpSpPr>
        <p:sp>
          <p:nvSpPr>
            <p:cNvPr id="36" name="Freeform 36"/>
            <p:cNvSpPr/>
            <p:nvPr/>
          </p:nvSpPr>
          <p:spPr>
            <a:xfrm>
              <a:off x="0" y="0"/>
              <a:ext cx="1169826" cy="1411792"/>
            </a:xfrm>
            <a:custGeom>
              <a:avLst/>
              <a:gdLst/>
              <a:ahLst/>
              <a:cxnLst/>
              <a:rect l="l" t="t" r="r" b="b"/>
              <a:pathLst>
                <a:path w="1169826" h="1411792">
                  <a:moveTo>
                    <a:pt x="0" y="0"/>
                  </a:moveTo>
                  <a:lnTo>
                    <a:pt x="1169826" y="0"/>
                  </a:lnTo>
                  <a:lnTo>
                    <a:pt x="1169826" y="1411792"/>
                  </a:lnTo>
                  <a:lnTo>
                    <a:pt x="0" y="1411792"/>
                  </a:lnTo>
                  <a:close/>
                </a:path>
              </a:pathLst>
            </a:custGeom>
            <a:solidFill>
              <a:srgbClr val="FFC7C7"/>
            </a:solidFill>
            <a:ln>
              <a:noFill/>
            </a:ln>
          </p:spPr>
        </p:sp>
        <p:sp>
          <p:nvSpPr>
            <p:cNvPr id="37" name="TextBox 37"/>
            <p:cNvSpPr txBox="1"/>
            <p:nvPr/>
          </p:nvSpPr>
          <p:spPr>
            <a:xfrm>
              <a:off x="0" y="-38100"/>
              <a:ext cx="812800" cy="850900"/>
            </a:xfrm>
            <a:prstGeom prst="rect">
              <a:avLst/>
            </a:prstGeom>
          </p:spPr>
          <p:txBody>
            <a:bodyPr lIns="50800" tIns="50800" rIns="50800" bIns="50800" rtlCol="0" anchor="ctr"/>
            <a:lstStyle/>
            <a:p>
              <a:pPr marL="0" lvl="0" indent="0" algn="ctr">
                <a:lnSpc>
                  <a:spcPts val="2659"/>
                </a:lnSpc>
                <a:spcBef>
                  <a:spcPct val="0"/>
                </a:spcBef>
              </a:pPr>
              <a:endParaRPr/>
            </a:p>
          </p:txBody>
        </p:sp>
      </p:grpSp>
      <p:grpSp>
        <p:nvGrpSpPr>
          <p:cNvPr id="41" name="Group 41"/>
          <p:cNvGrpSpPr/>
          <p:nvPr/>
        </p:nvGrpSpPr>
        <p:grpSpPr>
          <a:xfrm>
            <a:off x="2193427" y="3341933"/>
            <a:ext cx="3163964" cy="5375639"/>
            <a:chOff x="0" y="0"/>
            <a:chExt cx="1169813" cy="1415806"/>
          </a:xfrm>
        </p:grpSpPr>
        <p:sp>
          <p:nvSpPr>
            <p:cNvPr id="42" name="Freeform 42"/>
            <p:cNvSpPr/>
            <p:nvPr/>
          </p:nvSpPr>
          <p:spPr>
            <a:xfrm>
              <a:off x="0" y="0"/>
              <a:ext cx="1169813" cy="1415806"/>
            </a:xfrm>
            <a:custGeom>
              <a:avLst/>
              <a:gdLst/>
              <a:ahLst/>
              <a:cxnLst/>
              <a:rect l="l" t="t" r="r" b="b"/>
              <a:pathLst>
                <a:path w="1169813" h="1415806">
                  <a:moveTo>
                    <a:pt x="0" y="0"/>
                  </a:moveTo>
                  <a:lnTo>
                    <a:pt x="1169813" y="0"/>
                  </a:lnTo>
                  <a:lnTo>
                    <a:pt x="1169813" y="1415806"/>
                  </a:lnTo>
                  <a:lnTo>
                    <a:pt x="0" y="1415806"/>
                  </a:lnTo>
                  <a:close/>
                </a:path>
              </a:pathLst>
            </a:custGeom>
            <a:solidFill>
              <a:srgbClr val="3E303F">
                <a:alpha val="24706"/>
              </a:srgbClr>
            </a:solidFill>
            <a:ln>
              <a:noFill/>
            </a:ln>
          </p:spPr>
        </p:sp>
        <p:sp>
          <p:nvSpPr>
            <p:cNvPr id="43" name="TextBox 43"/>
            <p:cNvSpPr txBox="1"/>
            <p:nvPr/>
          </p:nvSpPr>
          <p:spPr>
            <a:xfrm>
              <a:off x="0" y="-38100"/>
              <a:ext cx="812800" cy="850900"/>
            </a:xfrm>
            <a:prstGeom prst="rect">
              <a:avLst/>
            </a:prstGeom>
          </p:spPr>
          <p:txBody>
            <a:bodyPr lIns="50800" tIns="50800" rIns="50800" bIns="50800" rtlCol="0" anchor="ctr"/>
            <a:lstStyle/>
            <a:p>
              <a:pPr marL="0" lvl="0" indent="0" algn="ctr">
                <a:lnSpc>
                  <a:spcPts val="2659"/>
                </a:lnSpc>
                <a:spcBef>
                  <a:spcPct val="0"/>
                </a:spcBef>
              </a:pPr>
              <a:endParaRPr/>
            </a:p>
          </p:txBody>
        </p:sp>
      </p:grpSp>
      <p:grpSp>
        <p:nvGrpSpPr>
          <p:cNvPr id="44" name="Group 44"/>
          <p:cNvGrpSpPr/>
          <p:nvPr/>
        </p:nvGrpSpPr>
        <p:grpSpPr>
          <a:xfrm>
            <a:off x="2078902" y="3237158"/>
            <a:ext cx="3163965" cy="5360399"/>
            <a:chOff x="0" y="0"/>
            <a:chExt cx="1169826" cy="1411792"/>
          </a:xfrm>
        </p:grpSpPr>
        <p:sp>
          <p:nvSpPr>
            <p:cNvPr id="45" name="Freeform 45"/>
            <p:cNvSpPr/>
            <p:nvPr/>
          </p:nvSpPr>
          <p:spPr>
            <a:xfrm>
              <a:off x="0" y="0"/>
              <a:ext cx="1169826" cy="1411792"/>
            </a:xfrm>
            <a:custGeom>
              <a:avLst/>
              <a:gdLst/>
              <a:ahLst/>
              <a:cxnLst/>
              <a:rect l="l" t="t" r="r" b="b"/>
              <a:pathLst>
                <a:path w="1169826" h="1411792">
                  <a:moveTo>
                    <a:pt x="0" y="0"/>
                  </a:moveTo>
                  <a:lnTo>
                    <a:pt x="1169826" y="0"/>
                  </a:lnTo>
                  <a:lnTo>
                    <a:pt x="1169826" y="1411792"/>
                  </a:lnTo>
                  <a:lnTo>
                    <a:pt x="0" y="1411792"/>
                  </a:lnTo>
                  <a:close/>
                </a:path>
              </a:pathLst>
            </a:custGeom>
            <a:solidFill>
              <a:srgbClr val="A1D4EF"/>
            </a:solidFill>
            <a:ln>
              <a:noFill/>
            </a:ln>
          </p:spPr>
        </p:sp>
        <p:sp>
          <p:nvSpPr>
            <p:cNvPr id="46" name="TextBox 46"/>
            <p:cNvSpPr txBox="1"/>
            <p:nvPr/>
          </p:nvSpPr>
          <p:spPr>
            <a:xfrm>
              <a:off x="0" y="-38100"/>
              <a:ext cx="812800" cy="850900"/>
            </a:xfrm>
            <a:prstGeom prst="rect">
              <a:avLst/>
            </a:prstGeom>
          </p:spPr>
          <p:txBody>
            <a:bodyPr lIns="50800" tIns="50800" rIns="50800" bIns="50800" rtlCol="0" anchor="ctr"/>
            <a:lstStyle/>
            <a:p>
              <a:pPr marL="0" lvl="0" indent="0" algn="ctr">
                <a:lnSpc>
                  <a:spcPts val="2659"/>
                </a:lnSpc>
                <a:spcBef>
                  <a:spcPct val="0"/>
                </a:spcBef>
              </a:pPr>
              <a:endParaRPr/>
            </a:p>
          </p:txBody>
        </p:sp>
      </p:grpSp>
      <p:pic>
        <p:nvPicPr>
          <p:cNvPr id="47" name="Picture 47"/>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20"/>
              </a:ext>
            </a:extLst>
          </a:blip>
          <a:srcRect/>
          <a:stretch>
            <a:fillRect/>
          </a:stretch>
        </p:blipFill>
        <p:spPr>
          <a:xfrm rot="-167141">
            <a:off x="1946960" y="2343637"/>
            <a:ext cx="3662090" cy="1147832"/>
          </a:xfrm>
          <a:prstGeom prst="rect">
            <a:avLst/>
          </a:prstGeom>
        </p:spPr>
      </p:pic>
      <p:sp>
        <p:nvSpPr>
          <p:cNvPr id="56" name="TextBox 56"/>
          <p:cNvSpPr txBox="1"/>
          <p:nvPr/>
        </p:nvSpPr>
        <p:spPr>
          <a:xfrm>
            <a:off x="3126380" y="579804"/>
            <a:ext cx="12156787" cy="1346522"/>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0" tIns="0" rIns="0" bIns="0" rtlCol="0" anchor="t">
            <a:spAutoFit/>
          </a:bodyPr>
          <a:lstStyle/>
          <a:p>
            <a:pPr algn="ctr">
              <a:lnSpc>
                <a:spcPts val="10500"/>
              </a:lnSpc>
            </a:pPr>
            <a:r>
              <a:rPr lang="vi-VN" sz="72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 Văn bản</a:t>
            </a:r>
            <a:endParaRPr lang="en-US" sz="7200">
              <a:solidFill>
                <a:srgbClr val="3C2E3D"/>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57" name="Rectangle 56"/>
          <p:cNvSpPr/>
          <p:nvPr/>
        </p:nvSpPr>
        <p:spPr>
          <a:xfrm>
            <a:off x="1869724" y="2444975"/>
            <a:ext cx="3853940" cy="830997"/>
          </a:xfrm>
          <a:prstGeom prst="rect">
            <a:avLst/>
          </a:prstGeom>
        </p:spPr>
        <p:txBody>
          <a:bodyPr wrap="none">
            <a:spAutoFit/>
          </a:bodyPr>
          <a:lstStyle/>
          <a:p>
            <a:r>
              <a:rPr lang="vi-VN" sz="4800" b="1">
                <a:solidFill>
                  <a:srgbClr val="0D0D0D"/>
                </a:solidFill>
                <a:latin typeface="Times New Roman" panose="02020603050405020304" pitchFamily="18" charset="0"/>
                <a:ea typeface="MS Mincho"/>
                <a:cs typeface="Times New Roman" panose="02020603050405020304" pitchFamily="18" charset="0"/>
              </a:rPr>
              <a:t>a. Đọc, từ khó</a:t>
            </a:r>
            <a:endParaRPr lang="en-GB" sz="4800">
              <a:latin typeface="Times New Roman" panose="02020603050405020304" pitchFamily="18" charset="0"/>
              <a:cs typeface="Times New Roman" panose="02020603050405020304" pitchFamily="18" charset="0"/>
            </a:endParaRPr>
          </a:p>
        </p:txBody>
      </p:sp>
      <p:sp>
        <p:nvSpPr>
          <p:cNvPr id="58" name="Rectangle 57"/>
          <p:cNvSpPr/>
          <p:nvPr/>
        </p:nvSpPr>
        <p:spPr>
          <a:xfrm>
            <a:off x="2117001" y="3324947"/>
            <a:ext cx="2950384" cy="4154984"/>
          </a:xfrm>
          <a:prstGeom prst="rect">
            <a:avLst/>
          </a:prstGeom>
        </p:spPr>
        <p:txBody>
          <a:bodyPr wrap="square">
            <a:spAutoFit/>
          </a:bodyPr>
          <a:lstStyle/>
          <a:p>
            <a:pPr marL="342900" lvl="0" indent="-342900">
              <a:lnSpc>
                <a:spcPct val="150000"/>
              </a:lnSpc>
              <a:spcAft>
                <a:spcPts val="0"/>
              </a:spcAft>
              <a:buFont typeface="Times New Roman" panose="02020603050405020304" pitchFamily="18" charset="0"/>
              <a:buChar char="-"/>
              <a:tabLst>
                <a:tab pos="1386840" algn="l"/>
              </a:tabLst>
            </a:pPr>
            <a:r>
              <a:rPr lang="en-US" sz="4400" i="1">
                <a:solidFill>
                  <a:srgbClr val="0D0D0D"/>
                </a:solidFill>
                <a:latin typeface="Times New Roman" panose="02020603050405020304" pitchFamily="18" charset="0"/>
                <a:ea typeface="MS Mincho"/>
                <a:cs typeface="Times New Roman" panose="02020603050405020304" pitchFamily="18" charset="0"/>
              </a:rPr>
              <a:t>Hỏa lò</a:t>
            </a:r>
            <a:endParaRPr lang="en-GB" sz="4400">
              <a:latin typeface="Times New Roman" panose="02020603050405020304" pitchFamily="18" charset="0"/>
              <a:ea typeface="MS Mincho"/>
              <a:cs typeface="Times New Roman" panose="02020603050405020304" pitchFamily="18" charset="0"/>
            </a:endParaRPr>
          </a:p>
          <a:p>
            <a:pPr marL="342900" lvl="0" indent="-342900">
              <a:lnSpc>
                <a:spcPct val="150000"/>
              </a:lnSpc>
              <a:spcAft>
                <a:spcPts val="0"/>
              </a:spcAft>
              <a:buFont typeface="Times New Roman" panose="02020603050405020304" pitchFamily="18" charset="0"/>
              <a:buChar char="-"/>
              <a:tabLst>
                <a:tab pos="1386840" algn="l"/>
              </a:tabLst>
            </a:pPr>
            <a:r>
              <a:rPr lang="en-US" sz="4400" i="1">
                <a:solidFill>
                  <a:srgbClr val="0D0D0D"/>
                </a:solidFill>
                <a:latin typeface="Times New Roman" panose="02020603050405020304" pitchFamily="18" charset="0"/>
                <a:ea typeface="MS Mincho"/>
                <a:cs typeface="Times New Roman" panose="02020603050405020304" pitchFamily="18" charset="0"/>
              </a:rPr>
              <a:t>Vỉ buồm</a:t>
            </a:r>
            <a:endParaRPr lang="en-GB" sz="4400">
              <a:latin typeface="Times New Roman" panose="02020603050405020304" pitchFamily="18" charset="0"/>
              <a:ea typeface="MS Mincho"/>
              <a:cs typeface="Times New Roman" panose="02020603050405020304" pitchFamily="18" charset="0"/>
            </a:endParaRPr>
          </a:p>
          <a:p>
            <a:pPr marL="342900" lvl="0" indent="-342900">
              <a:lnSpc>
                <a:spcPct val="150000"/>
              </a:lnSpc>
              <a:spcAft>
                <a:spcPts val="0"/>
              </a:spcAft>
              <a:buFont typeface="Times New Roman" panose="02020603050405020304" pitchFamily="18" charset="0"/>
              <a:buChar char="-"/>
              <a:tabLst>
                <a:tab pos="1386840" algn="l"/>
              </a:tabLst>
            </a:pPr>
            <a:r>
              <a:rPr lang="en-US" sz="4400" i="1">
                <a:solidFill>
                  <a:srgbClr val="0D0D0D"/>
                </a:solidFill>
                <a:latin typeface="Times New Roman" panose="02020603050405020304" pitchFamily="18" charset="0"/>
                <a:ea typeface="MS Mincho"/>
                <a:cs typeface="Times New Roman" panose="02020603050405020304" pitchFamily="18" charset="0"/>
              </a:rPr>
              <a:t>Bữa cơm</a:t>
            </a:r>
            <a:endParaRPr lang="en-GB" sz="4400">
              <a:latin typeface="Times New Roman" panose="02020603050405020304" pitchFamily="18" charset="0"/>
              <a:ea typeface="MS Mincho"/>
              <a:cs typeface="Times New Roman" panose="02020603050405020304" pitchFamily="18" charset="0"/>
            </a:endParaRPr>
          </a:p>
          <a:p>
            <a:pPr marL="342900" lvl="0" indent="-342900">
              <a:lnSpc>
                <a:spcPct val="150000"/>
              </a:lnSpc>
              <a:spcAft>
                <a:spcPts val="0"/>
              </a:spcAft>
              <a:buFont typeface="Times New Roman" panose="02020603050405020304" pitchFamily="18" charset="0"/>
              <a:buChar char="-"/>
              <a:tabLst>
                <a:tab pos="1386840" algn="l"/>
              </a:tabLst>
            </a:pPr>
            <a:r>
              <a:rPr lang="en-US" sz="4400" i="1">
                <a:solidFill>
                  <a:srgbClr val="0D0D0D"/>
                </a:solidFill>
                <a:latin typeface="Times New Roman" panose="02020603050405020304" pitchFamily="18" charset="0"/>
                <a:ea typeface="MS Mincho"/>
                <a:cs typeface="Times New Roman" panose="02020603050405020304" pitchFamily="18" charset="0"/>
              </a:rPr>
              <a:t>Âu đồng</a:t>
            </a:r>
            <a:endParaRPr lang="en-GB" sz="4400">
              <a:effectLst/>
              <a:latin typeface="Times New Roman" panose="02020603050405020304" pitchFamily="18" charset="0"/>
              <a:ea typeface="MS Mincho"/>
              <a:cs typeface="Times New Roman" panose="02020603050405020304" pitchFamily="18" charset="0"/>
            </a:endParaRPr>
          </a:p>
        </p:txBody>
      </p:sp>
      <p:sp>
        <p:nvSpPr>
          <p:cNvPr id="59" name="Rectangle 58"/>
          <p:cNvSpPr/>
          <p:nvPr/>
        </p:nvSpPr>
        <p:spPr>
          <a:xfrm>
            <a:off x="5925106" y="2031605"/>
            <a:ext cx="4966552" cy="830997"/>
          </a:xfrm>
          <a:prstGeom prst="rect">
            <a:avLst/>
          </a:prstGeom>
        </p:spPr>
        <p:txBody>
          <a:bodyPr wrap="none">
            <a:spAutoFit/>
          </a:bodyPr>
          <a:lstStyle/>
          <a:p>
            <a:r>
              <a:rPr lang="en-US" sz="4800" b="1">
                <a:solidFill>
                  <a:srgbClr val="0D0D0D"/>
                </a:solidFill>
                <a:latin typeface="Times New Roman" panose="02020603050405020304" pitchFamily="18" charset="0"/>
                <a:ea typeface="MS Mincho"/>
                <a:cs typeface="Times New Roman" panose="02020603050405020304" pitchFamily="18" charset="0"/>
              </a:rPr>
              <a:t>b. Tìm hiểu chung</a:t>
            </a:r>
            <a:endParaRPr lang="en-GB" sz="4800">
              <a:latin typeface="Times New Roman" panose="02020603050405020304" pitchFamily="18" charset="0"/>
              <a:cs typeface="Times New Roman" panose="02020603050405020304" pitchFamily="18" charset="0"/>
            </a:endParaRPr>
          </a:p>
        </p:txBody>
      </p:sp>
      <p:sp>
        <p:nvSpPr>
          <p:cNvPr id="60" name="Rectangle 59"/>
          <p:cNvSpPr/>
          <p:nvPr/>
        </p:nvSpPr>
        <p:spPr>
          <a:xfrm>
            <a:off x="5536823" y="3395757"/>
            <a:ext cx="5044897" cy="1323439"/>
          </a:xfrm>
          <a:prstGeom prst="rect">
            <a:avLst/>
          </a:prstGeom>
        </p:spPr>
        <p:txBody>
          <a:bodyPr wrap="square">
            <a:spAutoFit/>
          </a:bodyPr>
          <a:lstStyle/>
          <a:p>
            <a:pPr algn="just">
              <a:spcAft>
                <a:spcPts val="1200"/>
              </a:spcAft>
            </a:pPr>
            <a:r>
              <a:rPr lang="en-US" sz="4000">
                <a:latin typeface="Times New Roman" panose="02020603050405020304" pitchFamily="18" charset="0"/>
                <a:ea typeface="Calibri" panose="020F0502020204030204" pitchFamily="34" charset="0"/>
                <a:cs typeface="Times New Roman" panose="02020603050405020304" pitchFamily="18" charset="0"/>
              </a:rPr>
              <a:t>- </a:t>
            </a:r>
            <a:r>
              <a:rPr lang="en-US" sz="4000" b="1">
                <a:solidFill>
                  <a:srgbClr val="000000"/>
                </a:solidFill>
                <a:latin typeface="Times New Roman" panose="02020603050405020304" pitchFamily="18" charset="0"/>
                <a:ea typeface="Calibri" panose="020F0502020204030204" pitchFamily="34" charset="0"/>
                <a:cs typeface="Times New Roman" panose="02020603050405020304" pitchFamily="18" charset="0"/>
              </a:rPr>
              <a:t>Xuất xứ: </a:t>
            </a:r>
            <a:r>
              <a:rPr lang="en-US" sz="40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in trong tập </a:t>
            </a:r>
            <a:r>
              <a:rPr lang="en-US" sz="400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“Gió </a:t>
            </a:r>
            <a:r>
              <a:rPr lang="en-US" sz="40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đầu mùa” - 1937</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61" name="Rectangle 60"/>
          <p:cNvSpPr/>
          <p:nvPr/>
        </p:nvSpPr>
        <p:spPr>
          <a:xfrm>
            <a:off x="5520687" y="4719196"/>
            <a:ext cx="5020258" cy="1323439"/>
          </a:xfrm>
          <a:prstGeom prst="rect">
            <a:avLst/>
          </a:prstGeom>
        </p:spPr>
        <p:txBody>
          <a:bodyPr wrap="square">
            <a:spAutoFit/>
          </a:bodyPr>
          <a:lstStyle/>
          <a:p>
            <a:pPr algn="just">
              <a:spcAft>
                <a:spcPts val="1200"/>
              </a:spcAft>
            </a:pPr>
            <a:r>
              <a:rPr lang="en-GB" sz="4000" b="1">
                <a:latin typeface="Times New Roman" panose="02020603050405020304" pitchFamily="18" charset="0"/>
                <a:ea typeface="Calibri" panose="020F0502020204030204" pitchFamily="34" charset="0"/>
                <a:cs typeface="Times New Roman" panose="02020603050405020304" pitchFamily="18" charset="0"/>
              </a:rPr>
              <a:t>- Thể loại:</a:t>
            </a:r>
            <a:r>
              <a:rPr lang="en-GB" sz="4000">
                <a:latin typeface="Times New Roman" panose="02020603050405020304" pitchFamily="18" charset="0"/>
                <a:ea typeface="Calibri" panose="020F0502020204030204" pitchFamily="34" charset="0"/>
                <a:cs typeface="Times New Roman" panose="02020603050405020304" pitchFamily="18" charset="0"/>
              </a:rPr>
              <a:t> Truyện ngắn trữ tình</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62" name="Rectangle 61"/>
          <p:cNvSpPr/>
          <p:nvPr/>
        </p:nvSpPr>
        <p:spPr>
          <a:xfrm>
            <a:off x="5609426" y="6142225"/>
            <a:ext cx="5387420" cy="2554545"/>
          </a:xfrm>
          <a:prstGeom prst="rect">
            <a:avLst/>
          </a:prstGeom>
        </p:spPr>
        <p:txBody>
          <a:bodyPr wrap="square">
            <a:spAutoFit/>
          </a:bodyPr>
          <a:lstStyle/>
          <a:p>
            <a:pPr algn="just">
              <a:spcAft>
                <a:spcPts val="1200"/>
              </a:spcAft>
            </a:pPr>
            <a:r>
              <a:rPr lang="en-GB" sz="4000" b="1">
                <a:latin typeface="Times New Roman" panose="02020603050405020304" pitchFamily="18" charset="0"/>
                <a:ea typeface="Calibri" panose="020F0502020204030204" pitchFamily="34" charset="0"/>
                <a:cs typeface="Times New Roman" panose="02020603050405020304" pitchFamily="18" charset="0"/>
              </a:rPr>
              <a:t>- Tình huống truyện: </a:t>
            </a:r>
            <a:r>
              <a:rPr lang="en-GB" sz="4000">
                <a:latin typeface="Times New Roman" panose="02020603050405020304" pitchFamily="18" charset="0"/>
                <a:ea typeface="Calibri" panose="020F0502020204030204" pitchFamily="34" charset="0"/>
                <a:cs typeface="Times New Roman" panose="02020603050405020304" pitchFamily="18" charset="0"/>
              </a:rPr>
              <a:t>Sơn mang áo bông tặng bạn khi gió lạnh đầu mùa tràn về xóm chợ nghèo</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30" name="Picture 29"/>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2203666" y="3655688"/>
            <a:ext cx="4310274" cy="4593263"/>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55" name="Picture 38"/>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20"/>
              </a:ext>
            </a:extLst>
          </a:blip>
          <a:srcRect/>
          <a:stretch>
            <a:fillRect/>
          </a:stretch>
        </p:blipFill>
        <p:spPr>
          <a:xfrm rot="20936069">
            <a:off x="12882025" y="2770515"/>
            <a:ext cx="3165830" cy="81735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anim calcmode="lin" valueType="num">
                                      <p:cBhvr>
                                        <p:cTn id="8" dur="1000" fill="hold"/>
                                        <p:tgtEl>
                                          <p:spTgt spid="57"/>
                                        </p:tgtEl>
                                        <p:attrNameLst>
                                          <p:attrName>ppt_x</p:attrName>
                                        </p:attrNameLst>
                                      </p:cBhvr>
                                      <p:tavLst>
                                        <p:tav tm="0">
                                          <p:val>
                                            <p:strVal val="#ppt_x"/>
                                          </p:val>
                                        </p:tav>
                                        <p:tav tm="100000">
                                          <p:val>
                                            <p:strVal val="#ppt_x"/>
                                          </p:val>
                                        </p:tav>
                                      </p:tavLst>
                                    </p:anim>
                                    <p:anim calcmode="lin" valueType="num">
                                      <p:cBhvr>
                                        <p:cTn id="9"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barn(inVertical)">
                                      <p:cBhvr>
                                        <p:cTn id="14" dur="500"/>
                                        <p:tgtEl>
                                          <p:spTgt spid="58"/>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1000"/>
                                        <p:tgtEl>
                                          <p:spTgt spid="59"/>
                                        </p:tgtEl>
                                      </p:cBhvr>
                                    </p:animEffect>
                                    <p:anim calcmode="lin" valueType="num">
                                      <p:cBhvr>
                                        <p:cTn id="20" dur="1000" fill="hold"/>
                                        <p:tgtEl>
                                          <p:spTgt spid="59"/>
                                        </p:tgtEl>
                                        <p:attrNameLst>
                                          <p:attrName>ppt_x</p:attrName>
                                        </p:attrNameLst>
                                      </p:cBhvr>
                                      <p:tavLst>
                                        <p:tav tm="0">
                                          <p:val>
                                            <p:strVal val="#ppt_x"/>
                                          </p:val>
                                        </p:tav>
                                        <p:tav tm="100000">
                                          <p:val>
                                            <p:strVal val="#ppt_x"/>
                                          </p:val>
                                        </p:tav>
                                      </p:tavLst>
                                    </p:anim>
                                    <p:anim calcmode="lin" valueType="num">
                                      <p:cBhvr>
                                        <p:cTn id="21"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0"/>
                                        </p:tgtEl>
                                        <p:attrNameLst>
                                          <p:attrName>style.visibility</p:attrName>
                                        </p:attrNameLst>
                                      </p:cBhvr>
                                      <p:to>
                                        <p:strVal val="visible"/>
                                      </p:to>
                                    </p:set>
                                    <p:animEffect transition="in" filter="fade">
                                      <p:cBhvr>
                                        <p:cTn id="26" dur="1000"/>
                                        <p:tgtEl>
                                          <p:spTgt spid="60"/>
                                        </p:tgtEl>
                                      </p:cBhvr>
                                    </p:animEffect>
                                    <p:anim calcmode="lin" valueType="num">
                                      <p:cBhvr>
                                        <p:cTn id="27" dur="1000" fill="hold"/>
                                        <p:tgtEl>
                                          <p:spTgt spid="60"/>
                                        </p:tgtEl>
                                        <p:attrNameLst>
                                          <p:attrName>ppt_x</p:attrName>
                                        </p:attrNameLst>
                                      </p:cBhvr>
                                      <p:tavLst>
                                        <p:tav tm="0">
                                          <p:val>
                                            <p:strVal val="#ppt_x"/>
                                          </p:val>
                                        </p:tav>
                                        <p:tav tm="100000">
                                          <p:val>
                                            <p:strVal val="#ppt_x"/>
                                          </p:val>
                                        </p:tav>
                                      </p:tavLst>
                                    </p:anim>
                                    <p:anim calcmode="lin" valueType="num">
                                      <p:cBhvr>
                                        <p:cTn id="28"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barn(inVertical)">
                                      <p:cBhvr>
                                        <p:cTn id="33" dur="500"/>
                                        <p:tgtEl>
                                          <p:spTgt spid="61"/>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barn(inVertical)">
                                      <p:cBhvr>
                                        <p:cTn id="38"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P spid="60" grpId="0"/>
      <p:bldP spid="61" grpId="0"/>
      <p:bldP spid="6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3661" t="10871" r="4047" b="11257"/>
          <a:stretch>
            <a:fillRect/>
          </a:stretch>
        </p:blipFill>
        <p:spPr>
          <a:xfrm>
            <a:off x="0" y="0"/>
            <a:ext cx="18288000" cy="10287000"/>
          </a:xfrm>
          <a:prstGeom prst="rect">
            <a:avLst/>
          </a:prstGeom>
        </p:spPr>
      </p:pic>
      <p:grpSp>
        <p:nvGrpSpPr>
          <p:cNvPr id="3" name="Group 3"/>
          <p:cNvGrpSpPr/>
          <p:nvPr/>
        </p:nvGrpSpPr>
        <p:grpSpPr>
          <a:xfrm>
            <a:off x="1525999" y="693190"/>
            <a:ext cx="15917348" cy="9117517"/>
            <a:chOff x="0" y="0"/>
            <a:chExt cx="3764577" cy="2156364"/>
          </a:xfrm>
        </p:grpSpPr>
        <p:sp>
          <p:nvSpPr>
            <p:cNvPr id="4" name="Freeform 4"/>
            <p:cNvSpPr/>
            <p:nvPr/>
          </p:nvSpPr>
          <p:spPr>
            <a:xfrm>
              <a:off x="0" y="0"/>
              <a:ext cx="3764577" cy="2156364"/>
            </a:xfrm>
            <a:custGeom>
              <a:avLst/>
              <a:gdLst/>
              <a:ahLst/>
              <a:cxnLst/>
              <a:rect l="l" t="t" r="r" b="b"/>
              <a:pathLst>
                <a:path w="3764577" h="2156364">
                  <a:moveTo>
                    <a:pt x="24806" y="0"/>
                  </a:moveTo>
                  <a:lnTo>
                    <a:pt x="3739771" y="0"/>
                  </a:lnTo>
                  <a:cubicBezTo>
                    <a:pt x="3753471" y="0"/>
                    <a:pt x="3764577" y="11106"/>
                    <a:pt x="3764577" y="24806"/>
                  </a:cubicBezTo>
                  <a:lnTo>
                    <a:pt x="3764577" y="2131558"/>
                  </a:lnTo>
                  <a:cubicBezTo>
                    <a:pt x="3764577" y="2145258"/>
                    <a:pt x="3753471" y="2156364"/>
                    <a:pt x="3739771" y="2156364"/>
                  </a:cubicBezTo>
                  <a:lnTo>
                    <a:pt x="24806" y="2156364"/>
                  </a:lnTo>
                  <a:cubicBezTo>
                    <a:pt x="18227" y="2156364"/>
                    <a:pt x="11917" y="2153751"/>
                    <a:pt x="7265" y="2149098"/>
                  </a:cubicBezTo>
                  <a:cubicBezTo>
                    <a:pt x="2613" y="2144447"/>
                    <a:pt x="0" y="2138137"/>
                    <a:pt x="0" y="2131558"/>
                  </a:cubicBezTo>
                  <a:lnTo>
                    <a:pt x="0" y="24806"/>
                  </a:lnTo>
                  <a:cubicBezTo>
                    <a:pt x="0" y="18227"/>
                    <a:pt x="2613" y="11917"/>
                    <a:pt x="7265" y="7265"/>
                  </a:cubicBezTo>
                  <a:cubicBezTo>
                    <a:pt x="11917" y="2613"/>
                    <a:pt x="18227" y="0"/>
                    <a:pt x="24806" y="0"/>
                  </a:cubicBezTo>
                  <a:close/>
                </a:path>
              </a:pathLst>
            </a:custGeom>
            <a:solidFill>
              <a:srgbClr val="182C45">
                <a:alpha val="25882"/>
              </a:srgbClr>
            </a:solidFill>
          </p:spPr>
        </p:sp>
        <p:sp>
          <p:nvSpPr>
            <p:cNvPr id="5" name="TextBox 5"/>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grpSp>
        <p:nvGrpSpPr>
          <p:cNvPr id="6" name="Group 6"/>
          <p:cNvGrpSpPr/>
          <p:nvPr/>
        </p:nvGrpSpPr>
        <p:grpSpPr>
          <a:xfrm>
            <a:off x="1525999" y="561269"/>
            <a:ext cx="15917348" cy="9164462"/>
            <a:chOff x="0" y="0"/>
            <a:chExt cx="3764577" cy="2167467"/>
          </a:xfrm>
        </p:grpSpPr>
        <p:sp>
          <p:nvSpPr>
            <p:cNvPr id="7" name="Freeform 7"/>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B1CFEC"/>
            </a:solidFill>
          </p:spPr>
        </p:sp>
        <p:sp>
          <p:nvSpPr>
            <p:cNvPr id="8" name="TextBox 8"/>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pic>
        <p:nvPicPr>
          <p:cNvPr id="9" name="Picture 9"/>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995060"/>
            <a:ext cx="894025" cy="1867414"/>
          </a:xfrm>
          <a:prstGeom prst="rect">
            <a:avLst/>
          </a:prstGeom>
        </p:spPr>
      </p:pic>
      <p:pic>
        <p:nvPicPr>
          <p:cNvPr id="10" name="Picture 10"/>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2238313"/>
            <a:ext cx="894025" cy="1867414"/>
          </a:xfrm>
          <a:prstGeom prst="rect">
            <a:avLst/>
          </a:prstGeom>
        </p:spPr>
      </p:pic>
      <p:pic>
        <p:nvPicPr>
          <p:cNvPr id="11" name="Picture 11"/>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3482369"/>
            <a:ext cx="894025" cy="1867414"/>
          </a:xfrm>
          <a:prstGeom prst="rect">
            <a:avLst/>
          </a:prstGeom>
        </p:spPr>
      </p:pic>
      <p:pic>
        <p:nvPicPr>
          <p:cNvPr id="12" name="Picture 12"/>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4726425"/>
            <a:ext cx="894025" cy="1867414"/>
          </a:xfrm>
          <a:prstGeom prst="rect">
            <a:avLst/>
          </a:prstGeom>
        </p:spPr>
      </p:pic>
      <p:pic>
        <p:nvPicPr>
          <p:cNvPr id="13" name="Picture 13"/>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7211502"/>
            <a:ext cx="894025" cy="1867414"/>
          </a:xfrm>
          <a:prstGeom prst="rect">
            <a:avLst/>
          </a:prstGeom>
        </p:spPr>
      </p:pic>
      <p:pic>
        <p:nvPicPr>
          <p:cNvPr id="14" name="Picture 1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a:off x="16362525" y="889101"/>
            <a:ext cx="894025" cy="1867414"/>
          </a:xfrm>
          <a:prstGeom prst="rect">
            <a:avLst/>
          </a:prstGeom>
        </p:spPr>
      </p:pic>
      <p:pic>
        <p:nvPicPr>
          <p:cNvPr id="15" name="Picture 1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5400000">
            <a:off x="16362525" y="2136949"/>
            <a:ext cx="894025" cy="1867414"/>
          </a:xfrm>
          <a:prstGeom prst="rect">
            <a:avLst/>
          </a:prstGeom>
        </p:spPr>
      </p:pic>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a:off x="16362525" y="3381989"/>
            <a:ext cx="894025" cy="1867414"/>
          </a:xfrm>
          <a:prstGeom prst="rect">
            <a:avLst/>
          </a:prstGeom>
        </p:spPr>
      </p:pic>
      <p:pic>
        <p:nvPicPr>
          <p:cNvPr id="17" name="Picture 17"/>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400000">
            <a:off x="16362525" y="4626045"/>
            <a:ext cx="894025" cy="1867414"/>
          </a:xfrm>
          <a:prstGeom prst="rect">
            <a:avLst/>
          </a:prstGeom>
        </p:spPr>
      </p:pic>
      <p:pic>
        <p:nvPicPr>
          <p:cNvPr id="18" name="Picture 18"/>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5400000">
            <a:off x="16362525" y="7114157"/>
            <a:ext cx="894025" cy="1867414"/>
          </a:xfrm>
          <a:prstGeom prst="rect">
            <a:avLst/>
          </a:prstGeom>
        </p:spPr>
      </p:pic>
      <p:grpSp>
        <p:nvGrpSpPr>
          <p:cNvPr id="19" name="Group 19"/>
          <p:cNvGrpSpPr/>
          <p:nvPr/>
        </p:nvGrpSpPr>
        <p:grpSpPr>
          <a:xfrm>
            <a:off x="1185326" y="561269"/>
            <a:ext cx="15917348" cy="9164462"/>
            <a:chOff x="0" y="0"/>
            <a:chExt cx="3764577" cy="2167467"/>
          </a:xfrm>
        </p:grpSpPr>
        <p:sp>
          <p:nvSpPr>
            <p:cNvPr id="20" name="Freeform 20"/>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FFFFFF"/>
            </a:solidFill>
          </p:spPr>
        </p:sp>
        <p:sp>
          <p:nvSpPr>
            <p:cNvPr id="21" name="TextBox 21"/>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pic>
        <p:nvPicPr>
          <p:cNvPr id="22" name="Picture 22"/>
          <p:cNvPicPr>
            <a:picLocks noChangeAspect="1"/>
          </p:cNvPicPr>
          <p:nvPr/>
        </p:nvPicPr>
        <p:blipFill>
          <a:blip r:embed="rId15"/>
          <a:srcRect/>
          <a:stretch>
            <a:fillRect/>
          </a:stretch>
        </p:blipFill>
        <p:spPr>
          <a:xfrm>
            <a:off x="922637" y="1050653"/>
            <a:ext cx="736712" cy="8185694"/>
          </a:xfrm>
          <a:prstGeom prst="rect">
            <a:avLst/>
          </a:prstGeom>
        </p:spPr>
      </p:pic>
      <p:grpSp>
        <p:nvGrpSpPr>
          <p:cNvPr id="23" name="Group 23"/>
          <p:cNvGrpSpPr/>
          <p:nvPr/>
        </p:nvGrpSpPr>
        <p:grpSpPr>
          <a:xfrm>
            <a:off x="2531837" y="2764335"/>
            <a:ext cx="13905672" cy="6095082"/>
            <a:chOff x="0" y="0"/>
            <a:chExt cx="3662399" cy="1287364"/>
          </a:xfrm>
        </p:grpSpPr>
        <p:sp>
          <p:nvSpPr>
            <p:cNvPr id="24" name="Freeform 24"/>
            <p:cNvSpPr/>
            <p:nvPr/>
          </p:nvSpPr>
          <p:spPr>
            <a:xfrm>
              <a:off x="0" y="0"/>
              <a:ext cx="3662399" cy="1287364"/>
            </a:xfrm>
            <a:custGeom>
              <a:avLst/>
              <a:gdLst/>
              <a:ahLst/>
              <a:cxnLst/>
              <a:rect l="l" t="t" r="r" b="b"/>
              <a:pathLst>
                <a:path w="3662399" h="1287364">
                  <a:moveTo>
                    <a:pt x="0" y="0"/>
                  </a:moveTo>
                  <a:lnTo>
                    <a:pt x="3662399" y="0"/>
                  </a:lnTo>
                  <a:lnTo>
                    <a:pt x="3662399" y="1287364"/>
                  </a:lnTo>
                  <a:lnTo>
                    <a:pt x="0" y="1287364"/>
                  </a:lnTo>
                  <a:close/>
                </a:path>
              </a:pathLst>
            </a:custGeom>
            <a:solidFill>
              <a:srgbClr val="3E303F">
                <a:alpha val="24706"/>
              </a:srgbClr>
            </a:solidFill>
            <a:ln>
              <a:noFill/>
            </a:ln>
          </p:spPr>
        </p:sp>
        <p:sp>
          <p:nvSpPr>
            <p:cNvPr id="25" name="TextBox 25"/>
            <p:cNvSpPr txBox="1"/>
            <p:nvPr/>
          </p:nvSpPr>
          <p:spPr>
            <a:xfrm>
              <a:off x="0" y="-38100"/>
              <a:ext cx="812800" cy="850900"/>
            </a:xfrm>
            <a:prstGeom prst="rect">
              <a:avLst/>
            </a:prstGeom>
          </p:spPr>
          <p:txBody>
            <a:bodyPr lIns="50800" tIns="50800" rIns="50800" bIns="50800" rtlCol="0" anchor="ctr"/>
            <a:lstStyle/>
            <a:p>
              <a:pPr marL="0" lvl="0" indent="0" algn="ctr">
                <a:lnSpc>
                  <a:spcPts val="2659"/>
                </a:lnSpc>
                <a:spcBef>
                  <a:spcPct val="0"/>
                </a:spcBef>
              </a:pPr>
              <a:endParaRPr/>
            </a:p>
          </p:txBody>
        </p:sp>
      </p:grpSp>
      <p:grpSp>
        <p:nvGrpSpPr>
          <p:cNvPr id="26" name="Group 26"/>
          <p:cNvGrpSpPr/>
          <p:nvPr/>
        </p:nvGrpSpPr>
        <p:grpSpPr>
          <a:xfrm>
            <a:off x="2417313" y="1481754"/>
            <a:ext cx="13905672" cy="7272888"/>
            <a:chOff x="0" y="0"/>
            <a:chExt cx="3662399" cy="1287364"/>
          </a:xfrm>
        </p:grpSpPr>
        <p:sp>
          <p:nvSpPr>
            <p:cNvPr id="27" name="Freeform 27"/>
            <p:cNvSpPr/>
            <p:nvPr/>
          </p:nvSpPr>
          <p:spPr>
            <a:xfrm>
              <a:off x="0" y="0"/>
              <a:ext cx="3662399" cy="1287364"/>
            </a:xfrm>
            <a:custGeom>
              <a:avLst/>
              <a:gdLst/>
              <a:ahLst/>
              <a:cxnLst/>
              <a:rect l="l" t="t" r="r" b="b"/>
              <a:pathLst>
                <a:path w="3662399" h="1287364">
                  <a:moveTo>
                    <a:pt x="0" y="0"/>
                  </a:moveTo>
                  <a:lnTo>
                    <a:pt x="3662399" y="0"/>
                  </a:lnTo>
                  <a:lnTo>
                    <a:pt x="3662399" y="1287364"/>
                  </a:lnTo>
                  <a:lnTo>
                    <a:pt x="0" y="1287364"/>
                  </a:lnTo>
                  <a:close/>
                </a:path>
              </a:pathLst>
            </a:custGeom>
            <a:solidFill>
              <a:srgbClr val="FCF2D3"/>
            </a:solidFill>
            <a:ln>
              <a:noFill/>
            </a:ln>
          </p:spPr>
        </p:sp>
        <p:sp>
          <p:nvSpPr>
            <p:cNvPr id="28" name="TextBox 28"/>
            <p:cNvSpPr txBox="1"/>
            <p:nvPr/>
          </p:nvSpPr>
          <p:spPr>
            <a:xfrm>
              <a:off x="0" y="-38100"/>
              <a:ext cx="812800" cy="850900"/>
            </a:xfrm>
            <a:prstGeom prst="rect">
              <a:avLst/>
            </a:prstGeom>
          </p:spPr>
          <p:txBody>
            <a:bodyPr lIns="50800" tIns="50800" rIns="50800" bIns="50800" rtlCol="0" anchor="ctr"/>
            <a:lstStyle/>
            <a:p>
              <a:pPr marL="0" lvl="0" indent="0" algn="ctr">
                <a:lnSpc>
                  <a:spcPts val="2659"/>
                </a:lnSpc>
                <a:spcBef>
                  <a:spcPct val="0"/>
                </a:spcBef>
              </a:pPr>
              <a:endParaRPr/>
            </a:p>
          </p:txBody>
        </p:sp>
      </p:grpSp>
      <p:pic>
        <p:nvPicPr>
          <p:cNvPr id="29" name="Picture 29"/>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1938503">
            <a:off x="1463356" y="1349388"/>
            <a:ext cx="1891684" cy="488398"/>
          </a:xfrm>
          <a:prstGeom prst="rect">
            <a:avLst/>
          </a:prstGeom>
        </p:spPr>
      </p:pic>
      <p:pic>
        <p:nvPicPr>
          <p:cNvPr id="30" name="Picture 30"/>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1799533" flipH="1" flipV="1">
            <a:off x="15239329" y="1338977"/>
            <a:ext cx="1891684" cy="488398"/>
          </a:xfrm>
          <a:prstGeom prst="rect">
            <a:avLst/>
          </a:prstGeom>
        </p:spPr>
      </p:pic>
      <p:sp>
        <p:nvSpPr>
          <p:cNvPr id="31" name="AutoShape 31"/>
          <p:cNvSpPr/>
          <p:nvPr/>
        </p:nvSpPr>
        <p:spPr>
          <a:xfrm rot="-10800000">
            <a:off x="2774952" y="6961476"/>
            <a:ext cx="7359646" cy="39651"/>
          </a:xfrm>
          <a:prstGeom prst="line">
            <a:avLst/>
          </a:prstGeom>
          <a:ln w="9525" cap="rnd">
            <a:solidFill>
              <a:srgbClr val="000000"/>
            </a:solidFill>
            <a:prstDash val="sysDot"/>
            <a:headEnd type="none" w="sm" len="sm"/>
            <a:tailEnd type="none" w="sm" len="sm"/>
          </a:ln>
        </p:spPr>
      </p:sp>
      <p:sp>
        <p:nvSpPr>
          <p:cNvPr id="32" name="AutoShape 32"/>
          <p:cNvSpPr/>
          <p:nvPr/>
        </p:nvSpPr>
        <p:spPr>
          <a:xfrm rot="-10800000">
            <a:off x="2774950" y="5650607"/>
            <a:ext cx="7359648" cy="41542"/>
          </a:xfrm>
          <a:prstGeom prst="line">
            <a:avLst/>
          </a:prstGeom>
          <a:ln w="9525" cap="rnd">
            <a:solidFill>
              <a:srgbClr val="000000"/>
            </a:solidFill>
            <a:prstDash val="sysDot"/>
            <a:headEnd type="none" w="sm" len="sm"/>
            <a:tailEnd type="none" w="sm" len="sm"/>
          </a:ln>
        </p:spPr>
      </p:sp>
      <p:pic>
        <p:nvPicPr>
          <p:cNvPr id="38" name="Picture 38"/>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1661043">
            <a:off x="2709754" y="958242"/>
            <a:ext cx="744588" cy="734406"/>
          </a:xfrm>
          <a:prstGeom prst="rect">
            <a:avLst/>
          </a:prstGeom>
        </p:spPr>
      </p:pic>
      <p:pic>
        <p:nvPicPr>
          <p:cNvPr id="47" name="Picture 47"/>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1661043">
            <a:off x="2786755" y="6076767"/>
            <a:ext cx="744588" cy="734406"/>
          </a:xfrm>
          <a:prstGeom prst="rect">
            <a:avLst/>
          </a:prstGeom>
        </p:spPr>
      </p:pic>
      <p:pic>
        <p:nvPicPr>
          <p:cNvPr id="48" name="Picture 48"/>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1661043">
            <a:off x="2738997" y="7557296"/>
            <a:ext cx="744588" cy="734406"/>
          </a:xfrm>
          <a:prstGeom prst="rect">
            <a:avLst/>
          </a:prstGeom>
        </p:spPr>
      </p:pic>
      <p:pic>
        <p:nvPicPr>
          <p:cNvPr id="50" name="Picture 50"/>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1661043">
            <a:off x="2868213" y="1947849"/>
            <a:ext cx="744588" cy="734406"/>
          </a:xfrm>
          <a:prstGeom prst="rect">
            <a:avLst/>
          </a:prstGeom>
        </p:spPr>
      </p:pic>
      <p:sp>
        <p:nvSpPr>
          <p:cNvPr id="53" name="Rectangle 52"/>
          <p:cNvSpPr/>
          <p:nvPr/>
        </p:nvSpPr>
        <p:spPr>
          <a:xfrm>
            <a:off x="3666251" y="1556275"/>
            <a:ext cx="7014104" cy="3785652"/>
          </a:xfrm>
          <a:prstGeom prst="rect">
            <a:avLst/>
          </a:prstGeom>
        </p:spPr>
        <p:txBody>
          <a:bodyPr wrap="square">
            <a:spAutoFit/>
          </a:bodyPr>
          <a:lstStyle/>
          <a:p>
            <a:pPr>
              <a:spcAft>
                <a:spcPts val="1200"/>
              </a:spcAft>
            </a:pPr>
            <a:r>
              <a:rPr lang="en-GB" sz="4400" b="1">
                <a:latin typeface="Times New Roman" panose="02020603050405020304" pitchFamily="18" charset="0"/>
                <a:ea typeface="Calibri" panose="020F0502020204030204" pitchFamily="34" charset="0"/>
                <a:cs typeface="Times New Roman" panose="02020603050405020304" pitchFamily="18" charset="0"/>
              </a:rPr>
              <a:t>- Nhân vật: </a:t>
            </a:r>
            <a:endParaRPr lang="en-GB" sz="4400">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1200"/>
              </a:spcAft>
            </a:pPr>
            <a:r>
              <a:rPr lang="en-GB" sz="4400" b="1">
                <a:latin typeface="Times New Roman" panose="02020603050405020304" pitchFamily="18" charset="0"/>
                <a:ea typeface="Calibri" panose="020F0502020204030204" pitchFamily="34" charset="0"/>
                <a:cs typeface="Times New Roman" panose="02020603050405020304" pitchFamily="18" charset="0"/>
              </a:rPr>
              <a:t>+ Nhân vật chính: </a:t>
            </a:r>
            <a:r>
              <a:rPr lang="en-GB" sz="4400">
                <a:latin typeface="Times New Roman" panose="02020603050405020304" pitchFamily="18" charset="0"/>
                <a:ea typeface="Calibri" panose="020F0502020204030204" pitchFamily="34" charset="0"/>
                <a:cs typeface="Times New Roman" panose="02020603050405020304" pitchFamily="18" charset="0"/>
              </a:rPr>
              <a:t>Sơn</a:t>
            </a:r>
            <a:endParaRPr lang="en-GB" sz="4400">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1200"/>
              </a:spcAft>
            </a:pPr>
            <a:r>
              <a:rPr lang="en-GB" sz="4400" b="1">
                <a:latin typeface="Times New Roman" panose="02020603050405020304" pitchFamily="18" charset="0"/>
                <a:ea typeface="Calibri" panose="020F0502020204030204" pitchFamily="34" charset="0"/>
                <a:cs typeface="Times New Roman" panose="02020603050405020304" pitchFamily="18" charset="0"/>
              </a:rPr>
              <a:t>+ Nhân vật phụ: </a:t>
            </a:r>
            <a:r>
              <a:rPr lang="en-GB" sz="4400">
                <a:latin typeface="Times New Roman" panose="02020603050405020304" pitchFamily="18" charset="0"/>
                <a:ea typeface="Calibri" panose="020F0502020204030204" pitchFamily="34" charset="0"/>
                <a:cs typeface="Times New Roman" panose="02020603050405020304" pitchFamily="18" charset="0"/>
              </a:rPr>
              <a:t>Chị Lan, mẹ Sơn, Hiên, vú già, mẹ Hiên, những người bạn xóm chợ, …</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4" name="Rectangle 53"/>
          <p:cNvSpPr/>
          <p:nvPr/>
        </p:nvSpPr>
        <p:spPr>
          <a:xfrm>
            <a:off x="3953084" y="5721322"/>
            <a:ext cx="4253087" cy="769441"/>
          </a:xfrm>
          <a:prstGeom prst="rect">
            <a:avLst/>
          </a:prstGeom>
        </p:spPr>
        <p:txBody>
          <a:bodyPr wrap="none">
            <a:spAutoFit/>
          </a:bodyPr>
          <a:lstStyle/>
          <a:p>
            <a:pPr>
              <a:spcAft>
                <a:spcPts val="1200"/>
              </a:spcAft>
            </a:pPr>
            <a:r>
              <a:rPr lang="vi-VN" sz="4400" b="1" smtClean="0">
                <a:latin typeface="Times New Roman" panose="02020603050405020304" pitchFamily="18" charset="0"/>
                <a:ea typeface="Calibri" panose="020F0502020204030204" pitchFamily="34" charset="0"/>
                <a:cs typeface="Times New Roman" panose="02020603050405020304" pitchFamily="18" charset="0"/>
              </a:rPr>
              <a:t>- </a:t>
            </a:r>
            <a:r>
              <a:rPr lang="en-GB" sz="4400" b="1" smtClean="0">
                <a:latin typeface="Times New Roman" panose="02020603050405020304" pitchFamily="18" charset="0"/>
                <a:ea typeface="Calibri" panose="020F0502020204030204" pitchFamily="34" charset="0"/>
                <a:cs typeface="Times New Roman" panose="02020603050405020304" pitchFamily="18" charset="0"/>
              </a:rPr>
              <a:t>Ngôi </a:t>
            </a:r>
            <a:r>
              <a:rPr lang="en-GB" sz="4400" b="1">
                <a:latin typeface="Times New Roman" panose="02020603050405020304" pitchFamily="18" charset="0"/>
                <a:ea typeface="Calibri" panose="020F0502020204030204" pitchFamily="34" charset="0"/>
                <a:cs typeface="Times New Roman" panose="02020603050405020304" pitchFamily="18" charset="0"/>
              </a:rPr>
              <a:t>kể: </a:t>
            </a:r>
            <a:r>
              <a:rPr lang="en-GB" sz="4400">
                <a:latin typeface="Times New Roman" panose="02020603050405020304" pitchFamily="18" charset="0"/>
                <a:ea typeface="Calibri" panose="020F0502020204030204" pitchFamily="34" charset="0"/>
                <a:cs typeface="Times New Roman" panose="02020603050405020304" pitchFamily="18" charset="0"/>
              </a:rPr>
              <a:t>thứ ba</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5" name="Rectangle 54"/>
          <p:cNvSpPr/>
          <p:nvPr/>
        </p:nvSpPr>
        <p:spPr>
          <a:xfrm>
            <a:off x="3737558" y="7153652"/>
            <a:ext cx="7462520" cy="1446550"/>
          </a:xfrm>
          <a:prstGeom prst="rect">
            <a:avLst/>
          </a:prstGeom>
        </p:spPr>
        <p:txBody>
          <a:bodyPr wrap="square">
            <a:spAutoFit/>
          </a:bodyPr>
          <a:lstStyle/>
          <a:p>
            <a:pPr>
              <a:spcAft>
                <a:spcPts val="1200"/>
              </a:spcAft>
            </a:pPr>
            <a:r>
              <a:rPr lang="en-GB" sz="4400" b="1">
                <a:latin typeface="Times New Roman" panose="02020603050405020304" pitchFamily="18" charset="0"/>
                <a:ea typeface="Calibri" panose="020F0502020204030204" pitchFamily="34" charset="0"/>
                <a:cs typeface="Times New Roman" panose="02020603050405020304" pitchFamily="18" charset="0"/>
              </a:rPr>
              <a:t>- Phương thức biểu đạt: </a:t>
            </a:r>
            <a:r>
              <a:rPr lang="en-GB" sz="4400">
                <a:latin typeface="Times New Roman" panose="02020603050405020304" pitchFamily="18" charset="0"/>
                <a:ea typeface="Calibri" panose="020F0502020204030204" pitchFamily="34" charset="0"/>
                <a:cs typeface="Times New Roman" panose="02020603050405020304" pitchFamily="18" charset="0"/>
              </a:rPr>
              <a:t>tự sự kết hợp biểu cảm, miêu tả, …</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57" name="Picture 56"/>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1450051" y="2487314"/>
            <a:ext cx="3662780" cy="5627092"/>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58" name="Picture 30"/>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1799533" flipH="1" flipV="1">
            <a:off x="13926827" y="2521263"/>
            <a:ext cx="1891684" cy="488398"/>
          </a:xfrm>
          <a:prstGeom prst="rect">
            <a:avLst/>
          </a:prstGeom>
        </p:spPr>
      </p:pic>
      <p:pic>
        <p:nvPicPr>
          <p:cNvPr id="59" name="Picture 39"/>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1661043">
            <a:off x="11282590" y="2212736"/>
            <a:ext cx="744588" cy="734406"/>
          </a:xfrm>
          <a:prstGeom prst="rect">
            <a:avLst/>
          </a:prstGeom>
        </p:spPr>
      </p:pic>
      <p:pic>
        <p:nvPicPr>
          <p:cNvPr id="60" name="Picture 39"/>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1661043">
            <a:off x="10551713" y="7940165"/>
            <a:ext cx="744588" cy="734406"/>
          </a:xfrm>
          <a:prstGeom prst="rect">
            <a:avLst/>
          </a:prstGeom>
        </p:spPr>
      </p:pic>
      <p:pic>
        <p:nvPicPr>
          <p:cNvPr id="61" name="Picture 39"/>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1661043">
            <a:off x="15182526" y="7991021"/>
            <a:ext cx="744588" cy="7344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fade">
                                      <p:cBhvr>
                                        <p:cTn id="14" dur="1000"/>
                                        <p:tgtEl>
                                          <p:spTgt spid="54"/>
                                        </p:tgtEl>
                                      </p:cBhvr>
                                    </p:animEffect>
                                    <p:anim calcmode="lin" valueType="num">
                                      <p:cBhvr>
                                        <p:cTn id="15" dur="1000" fill="hold"/>
                                        <p:tgtEl>
                                          <p:spTgt spid="54"/>
                                        </p:tgtEl>
                                        <p:attrNameLst>
                                          <p:attrName>ppt_x</p:attrName>
                                        </p:attrNameLst>
                                      </p:cBhvr>
                                      <p:tavLst>
                                        <p:tav tm="0">
                                          <p:val>
                                            <p:strVal val="#ppt_x"/>
                                          </p:val>
                                        </p:tav>
                                        <p:tav tm="100000">
                                          <p:val>
                                            <p:strVal val="#ppt_x"/>
                                          </p:val>
                                        </p:tav>
                                      </p:tavLst>
                                    </p:anim>
                                    <p:anim calcmode="lin" valueType="num">
                                      <p:cBhvr>
                                        <p:cTn id="16"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fade">
                                      <p:cBhvr>
                                        <p:cTn id="21" dur="1000"/>
                                        <p:tgtEl>
                                          <p:spTgt spid="55"/>
                                        </p:tgtEl>
                                      </p:cBhvr>
                                    </p:animEffect>
                                    <p:anim calcmode="lin" valueType="num">
                                      <p:cBhvr>
                                        <p:cTn id="22" dur="1000" fill="hold"/>
                                        <p:tgtEl>
                                          <p:spTgt spid="55"/>
                                        </p:tgtEl>
                                        <p:attrNameLst>
                                          <p:attrName>ppt_x</p:attrName>
                                        </p:attrNameLst>
                                      </p:cBhvr>
                                      <p:tavLst>
                                        <p:tav tm="0">
                                          <p:val>
                                            <p:strVal val="#ppt_x"/>
                                          </p:val>
                                        </p:tav>
                                        <p:tav tm="100000">
                                          <p:val>
                                            <p:strVal val="#ppt_x"/>
                                          </p:val>
                                        </p:tav>
                                      </p:tavLst>
                                    </p:anim>
                                    <p:anim calcmode="lin" valueType="num">
                                      <p:cBhvr>
                                        <p:cTn id="23"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3661" t="10871" r="4047" b="11257"/>
          <a:stretch>
            <a:fillRect/>
          </a:stretch>
        </p:blipFill>
        <p:spPr>
          <a:xfrm>
            <a:off x="0" y="0"/>
            <a:ext cx="18288000" cy="10287000"/>
          </a:xfrm>
          <a:prstGeom prst="rect">
            <a:avLst/>
          </a:prstGeom>
        </p:spPr>
      </p:pic>
      <p:grpSp>
        <p:nvGrpSpPr>
          <p:cNvPr id="3" name="Group 3"/>
          <p:cNvGrpSpPr/>
          <p:nvPr/>
        </p:nvGrpSpPr>
        <p:grpSpPr>
          <a:xfrm>
            <a:off x="1525999" y="693190"/>
            <a:ext cx="15917348" cy="9117517"/>
            <a:chOff x="0" y="0"/>
            <a:chExt cx="3764577" cy="2156364"/>
          </a:xfrm>
        </p:grpSpPr>
        <p:sp>
          <p:nvSpPr>
            <p:cNvPr id="4" name="Freeform 4"/>
            <p:cNvSpPr/>
            <p:nvPr/>
          </p:nvSpPr>
          <p:spPr>
            <a:xfrm>
              <a:off x="0" y="0"/>
              <a:ext cx="3764577" cy="2156364"/>
            </a:xfrm>
            <a:custGeom>
              <a:avLst/>
              <a:gdLst/>
              <a:ahLst/>
              <a:cxnLst/>
              <a:rect l="l" t="t" r="r" b="b"/>
              <a:pathLst>
                <a:path w="3764577" h="2156364">
                  <a:moveTo>
                    <a:pt x="24806" y="0"/>
                  </a:moveTo>
                  <a:lnTo>
                    <a:pt x="3739771" y="0"/>
                  </a:lnTo>
                  <a:cubicBezTo>
                    <a:pt x="3753471" y="0"/>
                    <a:pt x="3764577" y="11106"/>
                    <a:pt x="3764577" y="24806"/>
                  </a:cubicBezTo>
                  <a:lnTo>
                    <a:pt x="3764577" y="2131558"/>
                  </a:lnTo>
                  <a:cubicBezTo>
                    <a:pt x="3764577" y="2145258"/>
                    <a:pt x="3753471" y="2156364"/>
                    <a:pt x="3739771" y="2156364"/>
                  </a:cubicBezTo>
                  <a:lnTo>
                    <a:pt x="24806" y="2156364"/>
                  </a:lnTo>
                  <a:cubicBezTo>
                    <a:pt x="18227" y="2156364"/>
                    <a:pt x="11917" y="2153751"/>
                    <a:pt x="7265" y="2149098"/>
                  </a:cubicBezTo>
                  <a:cubicBezTo>
                    <a:pt x="2613" y="2144447"/>
                    <a:pt x="0" y="2138137"/>
                    <a:pt x="0" y="2131558"/>
                  </a:cubicBezTo>
                  <a:lnTo>
                    <a:pt x="0" y="24806"/>
                  </a:lnTo>
                  <a:cubicBezTo>
                    <a:pt x="0" y="18227"/>
                    <a:pt x="2613" y="11917"/>
                    <a:pt x="7265" y="7265"/>
                  </a:cubicBezTo>
                  <a:cubicBezTo>
                    <a:pt x="11917" y="2613"/>
                    <a:pt x="18227" y="0"/>
                    <a:pt x="24806" y="0"/>
                  </a:cubicBezTo>
                  <a:close/>
                </a:path>
              </a:pathLst>
            </a:custGeom>
            <a:solidFill>
              <a:srgbClr val="182C45">
                <a:alpha val="25882"/>
              </a:srgbClr>
            </a:solidFill>
          </p:spPr>
        </p:sp>
        <p:sp>
          <p:nvSpPr>
            <p:cNvPr id="5" name="TextBox 5"/>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grpSp>
        <p:nvGrpSpPr>
          <p:cNvPr id="6" name="Group 6"/>
          <p:cNvGrpSpPr/>
          <p:nvPr/>
        </p:nvGrpSpPr>
        <p:grpSpPr>
          <a:xfrm>
            <a:off x="1525999" y="561269"/>
            <a:ext cx="15917348" cy="9164462"/>
            <a:chOff x="0" y="0"/>
            <a:chExt cx="3764577" cy="2167467"/>
          </a:xfrm>
        </p:grpSpPr>
        <p:sp>
          <p:nvSpPr>
            <p:cNvPr id="7" name="Freeform 7"/>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B1CFEC"/>
            </a:solidFill>
          </p:spPr>
        </p:sp>
        <p:sp>
          <p:nvSpPr>
            <p:cNvPr id="8" name="TextBox 8"/>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pic>
        <p:nvPicPr>
          <p:cNvPr id="9" name="Picture 9"/>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995060"/>
            <a:ext cx="894025" cy="1867414"/>
          </a:xfrm>
          <a:prstGeom prst="rect">
            <a:avLst/>
          </a:prstGeom>
        </p:spPr>
      </p:pic>
      <p:pic>
        <p:nvPicPr>
          <p:cNvPr id="10" name="Picture 10"/>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2238313"/>
            <a:ext cx="894025" cy="1867414"/>
          </a:xfrm>
          <a:prstGeom prst="rect">
            <a:avLst/>
          </a:prstGeom>
        </p:spPr>
      </p:pic>
      <p:pic>
        <p:nvPicPr>
          <p:cNvPr id="11" name="Picture 11"/>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3482369"/>
            <a:ext cx="894025" cy="1867414"/>
          </a:xfrm>
          <a:prstGeom prst="rect">
            <a:avLst/>
          </a:prstGeom>
        </p:spPr>
      </p:pic>
      <p:pic>
        <p:nvPicPr>
          <p:cNvPr id="12" name="Picture 12"/>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4726425"/>
            <a:ext cx="894025" cy="1867414"/>
          </a:xfrm>
          <a:prstGeom prst="rect">
            <a:avLst/>
          </a:prstGeom>
        </p:spPr>
      </p:pic>
      <p:pic>
        <p:nvPicPr>
          <p:cNvPr id="13" name="Picture 13"/>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7211502"/>
            <a:ext cx="894025" cy="1867414"/>
          </a:xfrm>
          <a:prstGeom prst="rect">
            <a:avLst/>
          </a:prstGeom>
        </p:spPr>
      </p:pic>
      <p:pic>
        <p:nvPicPr>
          <p:cNvPr id="14" name="Picture 1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a:off x="16362525" y="889101"/>
            <a:ext cx="894025" cy="1867414"/>
          </a:xfrm>
          <a:prstGeom prst="rect">
            <a:avLst/>
          </a:prstGeom>
        </p:spPr>
      </p:pic>
      <p:pic>
        <p:nvPicPr>
          <p:cNvPr id="15" name="Picture 1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5400000">
            <a:off x="16362525" y="2136949"/>
            <a:ext cx="894025" cy="1867414"/>
          </a:xfrm>
          <a:prstGeom prst="rect">
            <a:avLst/>
          </a:prstGeom>
        </p:spPr>
      </p:pic>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a:off x="16362525" y="3381989"/>
            <a:ext cx="894025" cy="1867414"/>
          </a:xfrm>
          <a:prstGeom prst="rect">
            <a:avLst/>
          </a:prstGeom>
        </p:spPr>
      </p:pic>
      <p:pic>
        <p:nvPicPr>
          <p:cNvPr id="17" name="Picture 17"/>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400000">
            <a:off x="16362525" y="4626045"/>
            <a:ext cx="894025" cy="1867414"/>
          </a:xfrm>
          <a:prstGeom prst="rect">
            <a:avLst/>
          </a:prstGeom>
        </p:spPr>
      </p:pic>
      <p:pic>
        <p:nvPicPr>
          <p:cNvPr id="18" name="Picture 18"/>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5400000">
            <a:off x="16362525" y="7114157"/>
            <a:ext cx="894025" cy="1867414"/>
          </a:xfrm>
          <a:prstGeom prst="rect">
            <a:avLst/>
          </a:prstGeom>
        </p:spPr>
      </p:pic>
      <p:grpSp>
        <p:nvGrpSpPr>
          <p:cNvPr id="19" name="Group 19"/>
          <p:cNvGrpSpPr/>
          <p:nvPr/>
        </p:nvGrpSpPr>
        <p:grpSpPr>
          <a:xfrm>
            <a:off x="1185326" y="216896"/>
            <a:ext cx="15917348" cy="9955803"/>
            <a:chOff x="0" y="0"/>
            <a:chExt cx="3764577" cy="2167467"/>
          </a:xfrm>
        </p:grpSpPr>
        <p:sp>
          <p:nvSpPr>
            <p:cNvPr id="20" name="Freeform 20"/>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FFFFFF"/>
            </a:solidFill>
          </p:spPr>
        </p:sp>
        <p:sp>
          <p:nvSpPr>
            <p:cNvPr id="21" name="TextBox 21"/>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latin typeface="+mj-lt"/>
              </a:endParaRPr>
            </a:p>
          </p:txBody>
        </p:sp>
      </p:grpSp>
      <p:pic>
        <p:nvPicPr>
          <p:cNvPr id="22" name="Picture 22"/>
          <p:cNvPicPr>
            <a:picLocks noChangeAspect="1"/>
          </p:cNvPicPr>
          <p:nvPr/>
        </p:nvPicPr>
        <p:blipFill>
          <a:blip r:embed="rId15"/>
          <a:srcRect/>
          <a:stretch>
            <a:fillRect/>
          </a:stretch>
        </p:blipFill>
        <p:spPr>
          <a:xfrm>
            <a:off x="922637" y="1050653"/>
            <a:ext cx="736712" cy="8185694"/>
          </a:xfrm>
          <a:prstGeom prst="rect">
            <a:avLst/>
          </a:prstGeom>
        </p:spPr>
      </p:pic>
      <p:pic>
        <p:nvPicPr>
          <p:cNvPr id="33" name="Picture 33"/>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493762">
            <a:off x="17697653" y="6344996"/>
            <a:ext cx="744588" cy="734406"/>
          </a:xfrm>
          <a:prstGeom prst="rect">
            <a:avLst/>
          </a:prstGeom>
        </p:spPr>
      </p:pic>
      <p:pic>
        <p:nvPicPr>
          <p:cNvPr id="34" name="Picture 34"/>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22"/>
              </a:ext>
            </a:extLst>
          </a:blip>
          <a:srcRect/>
          <a:stretch>
            <a:fillRect/>
          </a:stretch>
        </p:blipFill>
        <p:spPr>
          <a:xfrm rot="772170">
            <a:off x="16743776" y="-86652"/>
            <a:ext cx="1461114" cy="1461114"/>
          </a:xfrm>
          <a:prstGeom prst="rect">
            <a:avLst/>
          </a:prstGeom>
        </p:spPr>
      </p:pic>
      <p:pic>
        <p:nvPicPr>
          <p:cNvPr id="35" name="Picture 35"/>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xmlns="" r:embed="rId24"/>
              </a:ext>
            </a:extLst>
          </a:blip>
          <a:srcRect/>
          <a:stretch>
            <a:fillRect/>
          </a:stretch>
        </p:blipFill>
        <p:spPr>
          <a:xfrm rot="-6294146">
            <a:off x="218866" y="-199048"/>
            <a:ext cx="1427557" cy="1408035"/>
          </a:xfrm>
          <a:prstGeom prst="rect">
            <a:avLst/>
          </a:prstGeom>
        </p:spPr>
      </p:pic>
      <p:pic>
        <p:nvPicPr>
          <p:cNvPr id="36" name="Picture 36"/>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xmlns="" r:embed="rId24"/>
              </a:ext>
            </a:extLst>
          </a:blip>
          <a:srcRect/>
          <a:stretch>
            <a:fillRect/>
          </a:stretch>
        </p:blipFill>
        <p:spPr>
          <a:xfrm rot="-1483876">
            <a:off x="872210" y="8943529"/>
            <a:ext cx="837565" cy="826111"/>
          </a:xfrm>
          <a:prstGeom prst="rect">
            <a:avLst/>
          </a:prstGeom>
        </p:spPr>
      </p:pic>
      <p:pic>
        <p:nvPicPr>
          <p:cNvPr id="37" name="Picture 37"/>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xmlns="" r:embed="rId22"/>
              </a:ext>
            </a:extLst>
          </a:blip>
          <a:srcRect/>
          <a:stretch>
            <a:fillRect/>
          </a:stretch>
        </p:blipFill>
        <p:spPr>
          <a:xfrm rot="-6459985">
            <a:off x="29881" y="4083896"/>
            <a:ext cx="896038" cy="896038"/>
          </a:xfrm>
          <a:prstGeom prst="rect">
            <a:avLst/>
          </a:prstGeom>
        </p:spPr>
      </p:pic>
      <p:grpSp>
        <p:nvGrpSpPr>
          <p:cNvPr id="38" name="Group 37"/>
          <p:cNvGrpSpPr/>
          <p:nvPr/>
        </p:nvGrpSpPr>
        <p:grpSpPr>
          <a:xfrm>
            <a:off x="2313597" y="1960306"/>
            <a:ext cx="4063539" cy="4783125"/>
            <a:chOff x="2362534" y="4678320"/>
            <a:chExt cx="7234073" cy="3574917"/>
          </a:xfrm>
        </p:grpSpPr>
        <p:sp>
          <p:nvSpPr>
            <p:cNvPr id="39" name="Rectangle 38"/>
            <p:cNvSpPr/>
            <p:nvPr/>
          </p:nvSpPr>
          <p:spPr>
            <a:xfrm>
              <a:off x="2417063" y="4694776"/>
              <a:ext cx="7064725" cy="1936833"/>
            </a:xfrm>
            <a:prstGeom prst="rect">
              <a:avLst/>
            </a:prstGeom>
            <a:noFill/>
            <a:ln w="38100" cap="flat" cmpd="sng" algn="ctr">
              <a:solidFill>
                <a:srgbClr val="44546A">
                  <a:lumMod val="60000"/>
                  <a:lumOff val="40000"/>
                </a:srgb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smtClean="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40" name="TextBox 39"/>
            <p:cNvSpPr txBox="1"/>
            <p:nvPr/>
          </p:nvSpPr>
          <p:spPr>
            <a:xfrm>
              <a:off x="2684951" y="4678320"/>
              <a:ext cx="6911656" cy="1725246"/>
            </a:xfrm>
            <a:prstGeom prst="rect">
              <a:avLst/>
            </a:prstGeom>
            <a:noFill/>
          </p:spPr>
          <p:txBody>
            <a:bodyPr wrap="square" rtlCol="0">
              <a:spAutoFit/>
            </a:bodyPr>
            <a:lstStyle/>
            <a:p>
              <a:pPr lvl="0">
                <a:lnSpc>
                  <a:spcPct val="120000"/>
                </a:lnSpc>
              </a:pPr>
              <a:r>
                <a:rPr lang="en-GB" sz="4000" b="1">
                  <a:latin typeface="Times New Roman" panose="02020603050405020304" pitchFamily="18" charset="0"/>
                  <a:cs typeface="Times New Roman" panose="02020603050405020304" pitchFamily="18" charset="0"/>
                </a:rPr>
                <a:t>Phần</a:t>
              </a:r>
              <a:r>
                <a:rPr lang="vi-VN" sz="4000" b="1">
                  <a:latin typeface="Times New Roman" panose="02020603050405020304" pitchFamily="18" charset="0"/>
                  <a:cs typeface="Times New Roman" panose="02020603050405020304" pitchFamily="18" charset="0"/>
                </a:rPr>
                <a:t> 1</a:t>
              </a:r>
              <a:r>
                <a:rPr lang="en-GB" sz="4000" b="1">
                  <a:latin typeface="Times New Roman" panose="02020603050405020304" pitchFamily="18" charset="0"/>
                  <a:cs typeface="Times New Roman" panose="02020603050405020304" pitchFamily="18" charset="0"/>
                </a:rPr>
                <a:t>: </a:t>
              </a:r>
              <a:r>
                <a:rPr lang="en-GB" sz="4000">
                  <a:latin typeface="Times New Roman" panose="02020603050405020304" pitchFamily="18" charset="0"/>
                  <a:cs typeface="Times New Roman" panose="02020603050405020304" pitchFamily="18" charset="0"/>
                </a:rPr>
                <a:t>Từ đầu đến: </a:t>
              </a:r>
              <a:r>
                <a:rPr lang="en-GB" sz="4000" i="1">
                  <a:latin typeface="Times New Roman" panose="02020603050405020304" pitchFamily="18" charset="0"/>
                  <a:cs typeface="Times New Roman" panose="02020603050405020304" pitchFamily="18" charset="0"/>
                </a:rPr>
                <a:t>“mẹ hơi rơm rớm nước mắt</a:t>
              </a:r>
              <a:r>
                <a:rPr lang="en-GB" sz="4000">
                  <a:latin typeface="Times New Roman" panose="02020603050405020304" pitchFamily="18" charset="0"/>
                  <a:cs typeface="Times New Roman" panose="02020603050405020304" pitchFamily="18" charset="0"/>
                </a:rPr>
                <a:t> </a:t>
              </a:r>
              <a:r>
                <a:rPr lang="en-GB" sz="4000" smtClean="0">
                  <a:latin typeface="Times New Roman" panose="02020603050405020304" pitchFamily="18" charset="0"/>
                  <a:cs typeface="Times New Roman" panose="02020603050405020304" pitchFamily="18" charset="0"/>
                </a:rPr>
                <a:t>” </a:t>
              </a:r>
              <a:endParaRPr kumimoji="0" lang="en-US" sz="4000" b="1" i="1" u="none" strike="noStrike" kern="0" cap="none" spc="0" normalizeH="0" baseline="0" noProof="0" dirty="0" smtClean="0">
                <a:ln>
                  <a:noFill/>
                </a:ln>
                <a:solidFill>
                  <a:srgbClr val="5B9BD5">
                    <a:lumMod val="50000"/>
                  </a:srgbClr>
                </a:solidFill>
                <a:effectLst/>
                <a:uLnTx/>
                <a:uFillTx/>
                <a:latin typeface="Times New Roman" panose="02020603050405020304" pitchFamily="18" charset="0"/>
                <a:cs typeface="Times New Roman" panose="02020603050405020304" pitchFamily="18" charset="0"/>
              </a:endParaRPr>
            </a:p>
          </p:txBody>
        </p:sp>
        <p:sp>
          <p:nvSpPr>
            <p:cNvPr id="41" name="Rectangle 40"/>
            <p:cNvSpPr/>
            <p:nvPr/>
          </p:nvSpPr>
          <p:spPr>
            <a:xfrm>
              <a:off x="2469196" y="6683577"/>
              <a:ext cx="7064725" cy="1569660"/>
            </a:xfrm>
            <a:prstGeom prst="rect">
              <a:avLst/>
            </a:prstGeom>
            <a:solidFill>
              <a:srgbClr val="FFC000"/>
            </a:solidFill>
            <a:ln w="38100" cap="flat" cmpd="sng" algn="ctr">
              <a:solidFill>
                <a:srgbClr val="44546A">
                  <a:lumMod val="60000"/>
                  <a:lumOff val="40000"/>
                </a:srgb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smtClean="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42" name="TextBox 41"/>
            <p:cNvSpPr txBox="1"/>
            <p:nvPr/>
          </p:nvSpPr>
          <p:spPr>
            <a:xfrm>
              <a:off x="2362534" y="6806436"/>
              <a:ext cx="7173780" cy="1173167"/>
            </a:xfrm>
            <a:prstGeom prst="rect">
              <a:avLst/>
            </a:prstGeom>
            <a:noFill/>
          </p:spPr>
          <p:txBody>
            <a:bodyPr wrap="square" rtlCol="0">
              <a:spAutoFit/>
            </a:bodyPr>
            <a:lstStyle/>
            <a:p>
              <a:pPr lvl="0" algn="ctr">
                <a:lnSpc>
                  <a:spcPct val="120000"/>
                </a:lnSpc>
              </a:pPr>
              <a:r>
                <a:rPr lang="en-GB" sz="4000">
                  <a:latin typeface="Times New Roman" panose="02020603050405020304" pitchFamily="18" charset="0"/>
                  <a:cs typeface="Times New Roman" panose="02020603050405020304" pitchFamily="18" charset="0"/>
                </a:rPr>
                <a:t>Bối cảnh của câu chuyện</a:t>
              </a:r>
              <a:endParaRPr kumimoji="0" lang="vi-VN" sz="4000" b="1" i="0" u="none" strike="noStrike" kern="0" cap="none" spc="0" normalizeH="0" baseline="0" noProof="0" dirty="0" smtClean="0">
                <a:ln>
                  <a:noFill/>
                </a:ln>
                <a:solidFill>
                  <a:srgbClr val="5B9BD5">
                    <a:lumMod val="50000"/>
                  </a:srgbClr>
                </a:solidFill>
                <a:effectLst/>
                <a:uLnTx/>
                <a:uFillTx/>
                <a:latin typeface="Times New Roman" panose="02020603050405020304" pitchFamily="18" charset="0"/>
                <a:cs typeface="Times New Roman" panose="02020603050405020304" pitchFamily="18" charset="0"/>
              </a:endParaRPr>
            </a:p>
          </p:txBody>
        </p:sp>
      </p:grpSp>
      <p:grpSp>
        <p:nvGrpSpPr>
          <p:cNvPr id="43" name="Group 42"/>
          <p:cNvGrpSpPr/>
          <p:nvPr/>
        </p:nvGrpSpPr>
        <p:grpSpPr>
          <a:xfrm>
            <a:off x="6397831" y="1985506"/>
            <a:ext cx="4586879" cy="4925736"/>
            <a:chOff x="2347126" y="4655149"/>
            <a:chExt cx="7307878" cy="4630355"/>
          </a:xfrm>
        </p:grpSpPr>
        <p:sp>
          <p:nvSpPr>
            <p:cNvPr id="44" name="Rectangle 43"/>
            <p:cNvSpPr/>
            <p:nvPr/>
          </p:nvSpPr>
          <p:spPr>
            <a:xfrm>
              <a:off x="2417063" y="4655149"/>
              <a:ext cx="7064725" cy="2433030"/>
            </a:xfrm>
            <a:prstGeom prst="rect">
              <a:avLst/>
            </a:prstGeom>
            <a:noFill/>
            <a:ln w="38100" cap="flat" cmpd="sng" algn="ctr">
              <a:solidFill>
                <a:srgbClr val="44546A">
                  <a:lumMod val="60000"/>
                  <a:lumOff val="40000"/>
                </a:srgb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smtClean="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45" name="TextBox 44"/>
            <p:cNvSpPr txBox="1"/>
            <p:nvPr/>
          </p:nvSpPr>
          <p:spPr>
            <a:xfrm>
              <a:off x="2370505" y="4743763"/>
              <a:ext cx="7284499" cy="1475532"/>
            </a:xfrm>
            <a:prstGeom prst="rect">
              <a:avLst/>
            </a:prstGeom>
            <a:noFill/>
          </p:spPr>
          <p:txBody>
            <a:bodyPr wrap="square" rtlCol="0">
              <a:spAutoFit/>
            </a:bodyPr>
            <a:lstStyle/>
            <a:p>
              <a:pPr lvl="0" algn="ctr">
                <a:lnSpc>
                  <a:spcPct val="120000"/>
                </a:lnSpc>
              </a:pPr>
              <a:r>
                <a:rPr lang="en-GB" sz="4000" b="1">
                  <a:latin typeface="Times New Roman" panose="02020603050405020304" pitchFamily="18" charset="0"/>
                  <a:cs typeface="Times New Roman" panose="02020603050405020304" pitchFamily="18" charset="0"/>
                </a:rPr>
                <a:t>Phần 2: </a:t>
              </a:r>
              <a:r>
                <a:rPr lang="en-GB" sz="4000">
                  <a:latin typeface="Times New Roman" panose="02020603050405020304" pitchFamily="18" charset="0"/>
                  <a:cs typeface="Times New Roman" panose="02020603050405020304" pitchFamily="18" charset="0"/>
                </a:rPr>
                <a:t>Tiếp theo đến “</a:t>
              </a:r>
              <a:r>
                <a:rPr lang="en-GB" sz="4000" i="1">
                  <a:latin typeface="Times New Roman" panose="02020603050405020304" pitchFamily="18" charset="0"/>
                  <a:cs typeface="Times New Roman" panose="02020603050405020304" pitchFamily="18" charset="0"/>
                </a:rPr>
                <a:t>ấm áp, vui vui”</a:t>
              </a:r>
              <a:endParaRPr kumimoji="0" lang="en-US" sz="4000" b="1" i="1" u="none" strike="noStrike" kern="0" cap="none" spc="0" normalizeH="0" baseline="0" noProof="0" dirty="0" smtClean="0">
                <a:ln>
                  <a:noFill/>
                </a:ln>
                <a:solidFill>
                  <a:srgbClr val="5B9BD5">
                    <a:lumMod val="50000"/>
                  </a:srgbClr>
                </a:solidFill>
                <a:effectLst/>
                <a:uLnTx/>
                <a:uFillTx/>
                <a:latin typeface="Times New Roman" panose="02020603050405020304" pitchFamily="18" charset="0"/>
                <a:cs typeface="Times New Roman" panose="02020603050405020304" pitchFamily="18" charset="0"/>
              </a:endParaRPr>
            </a:p>
          </p:txBody>
        </p:sp>
        <p:sp>
          <p:nvSpPr>
            <p:cNvPr id="46" name="Rectangle 45"/>
            <p:cNvSpPr/>
            <p:nvPr/>
          </p:nvSpPr>
          <p:spPr>
            <a:xfrm>
              <a:off x="2417063" y="7153542"/>
              <a:ext cx="7064725" cy="1974214"/>
            </a:xfrm>
            <a:prstGeom prst="rect">
              <a:avLst/>
            </a:prstGeom>
            <a:solidFill>
              <a:srgbClr val="70AD47">
                <a:lumMod val="60000"/>
                <a:lumOff val="40000"/>
              </a:srgbClr>
            </a:solidFill>
            <a:ln w="38100" cap="flat" cmpd="sng" algn="ctr">
              <a:solidFill>
                <a:srgbClr val="44546A">
                  <a:lumMod val="60000"/>
                  <a:lumOff val="40000"/>
                </a:srgb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smtClean="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47" name="TextBox 46"/>
            <p:cNvSpPr txBox="1"/>
            <p:nvPr/>
          </p:nvSpPr>
          <p:spPr>
            <a:xfrm>
              <a:off x="2347126" y="7115603"/>
              <a:ext cx="7226768" cy="2169901"/>
            </a:xfrm>
            <a:prstGeom prst="rect">
              <a:avLst/>
            </a:prstGeom>
            <a:solidFill>
              <a:srgbClr val="FFC000"/>
            </a:solidFill>
          </p:spPr>
          <p:txBody>
            <a:bodyPr wrap="square" rtlCol="0">
              <a:spAutoFit/>
            </a:bodyPr>
            <a:lstStyle/>
            <a:p>
              <a:pPr lvl="0" algn="just">
                <a:lnSpc>
                  <a:spcPct val="120000"/>
                </a:lnSpc>
              </a:pPr>
              <a:r>
                <a:rPr lang="en-GB" sz="4000">
                  <a:latin typeface="Times New Roman" panose="02020603050405020304" pitchFamily="18" charset="0"/>
                  <a:cs typeface="Times New Roman" panose="02020603050405020304" pitchFamily="18" charset="0"/>
                </a:rPr>
                <a:t>Diễn biến tâm trạng của Sơn trước và sau khi cho áo bạn.</a:t>
              </a:r>
              <a:endParaRPr kumimoji="0" lang="vi-VN" sz="4000" b="1" i="0" u="none" strike="noStrike" kern="0" cap="none" spc="0" normalizeH="0" baseline="0" noProof="0" dirty="0" smtClean="0">
                <a:ln>
                  <a:noFill/>
                </a:ln>
                <a:solidFill>
                  <a:srgbClr val="5B9BD5">
                    <a:lumMod val="50000"/>
                  </a:srgbClr>
                </a:solidFill>
                <a:effectLst/>
                <a:uLnTx/>
                <a:uFillTx/>
                <a:latin typeface="Times New Roman" panose="02020603050405020304" pitchFamily="18" charset="0"/>
                <a:cs typeface="Times New Roman" panose="02020603050405020304" pitchFamily="18" charset="0"/>
              </a:endParaRPr>
            </a:p>
          </p:txBody>
        </p:sp>
      </p:grpSp>
      <p:grpSp>
        <p:nvGrpSpPr>
          <p:cNvPr id="48" name="Group 47"/>
          <p:cNvGrpSpPr/>
          <p:nvPr/>
        </p:nvGrpSpPr>
        <p:grpSpPr>
          <a:xfrm>
            <a:off x="10986056" y="1971599"/>
            <a:ext cx="5854144" cy="4809979"/>
            <a:chOff x="2417063" y="4655150"/>
            <a:chExt cx="7064725" cy="3643160"/>
          </a:xfrm>
        </p:grpSpPr>
        <p:sp>
          <p:nvSpPr>
            <p:cNvPr id="49" name="Rectangle 48"/>
            <p:cNvSpPr/>
            <p:nvPr/>
          </p:nvSpPr>
          <p:spPr>
            <a:xfrm>
              <a:off x="2417063" y="4655150"/>
              <a:ext cx="7064725" cy="1976459"/>
            </a:xfrm>
            <a:prstGeom prst="rect">
              <a:avLst/>
            </a:prstGeom>
            <a:noFill/>
            <a:ln w="38100" cap="flat" cmpd="sng" algn="ctr">
              <a:solidFill>
                <a:srgbClr val="44546A">
                  <a:lumMod val="60000"/>
                  <a:lumOff val="40000"/>
                </a:srgb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smtClean="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50" name="TextBox 49"/>
            <p:cNvSpPr txBox="1"/>
            <p:nvPr/>
          </p:nvSpPr>
          <p:spPr>
            <a:xfrm>
              <a:off x="2519431" y="5272250"/>
              <a:ext cx="6795698" cy="629411"/>
            </a:xfrm>
            <a:prstGeom prst="rect">
              <a:avLst/>
            </a:prstGeom>
            <a:noFill/>
          </p:spPr>
          <p:txBody>
            <a:bodyPr wrap="square" rtlCol="0">
              <a:spAutoFit/>
            </a:bodyPr>
            <a:lstStyle/>
            <a:p>
              <a:pPr lvl="0" algn="ctr">
                <a:lnSpc>
                  <a:spcPct val="120000"/>
                </a:lnSpc>
              </a:pPr>
              <a:r>
                <a:rPr lang="it-IT" sz="4000" b="1">
                  <a:latin typeface="Times New Roman" panose="02020603050405020304" pitchFamily="18" charset="0"/>
                  <a:cs typeface="Times New Roman" panose="02020603050405020304" pitchFamily="18" charset="0"/>
                </a:rPr>
                <a:t>Phần 3</a:t>
              </a:r>
              <a:r>
                <a:rPr lang="it-IT" sz="4000">
                  <a:latin typeface="Times New Roman" panose="02020603050405020304" pitchFamily="18" charset="0"/>
                  <a:cs typeface="Times New Roman" panose="02020603050405020304" pitchFamily="18" charset="0"/>
                </a:rPr>
                <a:t> (còn lại)</a:t>
              </a:r>
              <a:endParaRPr kumimoji="0" lang="en-US" sz="4000" b="1" i="1" u="none" strike="noStrike" kern="0" cap="none" spc="0" normalizeH="0" baseline="0" noProof="0" dirty="0" smtClean="0">
                <a:ln>
                  <a:noFill/>
                </a:ln>
                <a:solidFill>
                  <a:srgbClr val="4BACC6">
                    <a:lumMod val="50000"/>
                  </a:srgbClr>
                </a:solidFill>
                <a:effectLst/>
                <a:uLnTx/>
                <a:uFillTx/>
                <a:latin typeface="Times New Roman" panose="02020603050405020304" pitchFamily="18" charset="0"/>
                <a:cs typeface="Times New Roman" panose="02020603050405020304" pitchFamily="18" charset="0"/>
              </a:endParaRPr>
            </a:p>
          </p:txBody>
        </p:sp>
        <p:sp>
          <p:nvSpPr>
            <p:cNvPr id="51" name="Rectangle 50"/>
            <p:cNvSpPr/>
            <p:nvPr/>
          </p:nvSpPr>
          <p:spPr>
            <a:xfrm>
              <a:off x="2417063" y="6629398"/>
              <a:ext cx="7064725" cy="1668912"/>
            </a:xfrm>
            <a:prstGeom prst="rect">
              <a:avLst/>
            </a:prstGeom>
            <a:solidFill>
              <a:srgbClr val="FFC000"/>
            </a:solidFill>
            <a:ln w="38100" cap="flat" cmpd="sng" algn="ctr">
              <a:solidFill>
                <a:srgbClr val="44546A">
                  <a:lumMod val="60000"/>
                  <a:lumOff val="40000"/>
                </a:srgb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smtClean="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52" name="TextBox 51"/>
            <p:cNvSpPr txBox="1"/>
            <p:nvPr/>
          </p:nvSpPr>
          <p:spPr>
            <a:xfrm>
              <a:off x="2457935" y="6687185"/>
              <a:ext cx="6857194" cy="1468626"/>
            </a:xfrm>
            <a:prstGeom prst="rect">
              <a:avLst/>
            </a:prstGeom>
            <a:noFill/>
          </p:spPr>
          <p:txBody>
            <a:bodyPr wrap="square" rtlCol="0">
              <a:spAutoFit/>
            </a:bodyPr>
            <a:lstStyle/>
            <a:p>
              <a:pPr lvl="0" algn="just"/>
              <a:r>
                <a:rPr lang="it-IT" sz="4000">
                  <a:latin typeface="Times New Roman" panose="02020603050405020304" pitchFamily="18" charset="0"/>
                  <a:cs typeface="Times New Roman" panose="02020603050405020304" pitchFamily="18" charset="0"/>
                </a:rPr>
                <a:t>Hành động và cách cư xử của những người mẹ trước việc làm của các con.</a:t>
              </a:r>
              <a:endParaRPr kumimoji="0" lang="vi-VN" sz="4000" b="1" i="0" u="none" strike="noStrike" kern="0" cap="none" spc="0" normalizeH="0" baseline="0" noProof="0" dirty="0" smtClean="0">
                <a:ln>
                  <a:noFill/>
                </a:ln>
                <a:solidFill>
                  <a:srgbClr val="5B9BD5">
                    <a:lumMod val="50000"/>
                  </a:srgbClr>
                </a:solidFill>
                <a:effectLst/>
                <a:uLnTx/>
                <a:uFillTx/>
                <a:latin typeface="Times New Roman" panose="02020603050405020304" pitchFamily="18" charset="0"/>
                <a:cs typeface="Times New Roman" panose="02020603050405020304" pitchFamily="18" charset="0"/>
              </a:endParaRPr>
            </a:p>
          </p:txBody>
        </p:sp>
      </p:grpSp>
      <p:sp>
        <p:nvSpPr>
          <p:cNvPr id="53" name="Rectangle 52"/>
          <p:cNvSpPr/>
          <p:nvPr/>
        </p:nvSpPr>
        <p:spPr>
          <a:xfrm>
            <a:off x="3578903" y="547544"/>
            <a:ext cx="6058069" cy="120032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vi-VN" sz="7200" b="1" i="0" u="none" strike="noStrike" kern="0" cap="none" spc="0" normalizeH="0" baseline="0" noProof="0" smtClean="0">
                <a:ln>
                  <a:noFill/>
                </a:ln>
                <a:solidFill>
                  <a:srgbClr val="000000"/>
                </a:solidFill>
                <a:effectLst>
                  <a:outerShdw blurRad="38100" dist="38100" dir="2700000" algn="tl">
                    <a:srgbClr val="000000">
                      <a:alpha val="43137"/>
                    </a:srgbClr>
                  </a:outerShdw>
                </a:effectLst>
                <a:uLnTx/>
                <a:uFillTx/>
                <a:latin typeface="+mj-lt"/>
                <a:ea typeface="Calibri" panose="020F0502020204030204" pitchFamily="34" charset="0"/>
              </a:rPr>
              <a:t>Bố cục: 3 phần</a:t>
            </a:r>
            <a:endParaRPr kumimoji="0" lang="en-GB" sz="7200" b="1" i="0" u="none" strike="noStrike" kern="0" cap="none" spc="0" normalizeH="0" baseline="0" noProof="0" smtClean="0">
              <a:ln>
                <a:noFill/>
              </a:ln>
              <a:solidFill>
                <a:prstClr val="black"/>
              </a:solidFill>
              <a:effectLst>
                <a:outerShdw blurRad="38100" dist="38100" dir="2700000" algn="tl">
                  <a:srgbClr val="000000">
                    <a:alpha val="43137"/>
                  </a:srgbClr>
                </a:outerShdw>
              </a:effectLst>
              <a:uLnTx/>
              <a:uFillTx/>
              <a:latin typeface="+mj-lt"/>
            </a:endParaRPr>
          </a:p>
        </p:txBody>
      </p:sp>
      <p:pic>
        <p:nvPicPr>
          <p:cNvPr id="54" name="Picture 53"/>
          <p:cNvPicPr>
            <a:picLocks noChangeAspect="1"/>
          </p:cNvPicPr>
          <p:nvPr/>
        </p:nvPicPr>
        <p:blipFill>
          <a:blip r:embed="rId27"/>
          <a:stretch>
            <a:fillRect/>
          </a:stretch>
        </p:blipFill>
        <p:spPr>
          <a:xfrm>
            <a:off x="2849268" y="1279737"/>
            <a:ext cx="285751" cy="285751"/>
          </a:xfrm>
          <a:prstGeom prst="rect">
            <a:avLst/>
          </a:prstGeom>
        </p:spPr>
      </p:pic>
      <p:pic>
        <p:nvPicPr>
          <p:cNvPr id="55" name="Picture 54"/>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6523314" y="6743196"/>
            <a:ext cx="4352675" cy="3469862"/>
          </a:xfrm>
          <a:prstGeom prst="rect">
            <a:avLst/>
          </a:prstGeom>
        </p:spPr>
      </p:pic>
      <p:pic>
        <p:nvPicPr>
          <p:cNvPr id="56" name="Picture 55"/>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2580427" y="7007152"/>
            <a:ext cx="3684213" cy="3015988"/>
          </a:xfrm>
          <a:prstGeom prst="rect">
            <a:avLst/>
          </a:prstGeom>
          <a:ln w="228600" cap="sq" cmpd="thickThin">
            <a:solidFill>
              <a:srgbClr val="000000"/>
            </a:solidFill>
            <a:prstDash val="solid"/>
            <a:miter lim="800000"/>
          </a:ln>
          <a:effectLst>
            <a:innerShdw blurRad="76200">
              <a:srgbClr val="000000"/>
            </a:innerShdw>
          </a:effectLst>
        </p:spPr>
      </p:pic>
      <p:pic>
        <p:nvPicPr>
          <p:cNvPr id="57" name="Picture 56"/>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11081568" y="6956583"/>
            <a:ext cx="5758632" cy="3066558"/>
          </a:xfrm>
          <a:prstGeom prst="rect">
            <a:avLst/>
          </a:prstGeom>
          <a:ln w="228600" cap="sq" cmpd="thickThin">
            <a:solidFill>
              <a:srgbClr val="000000"/>
            </a:solidFill>
            <a:prstDash val="solid"/>
            <a:miter lim="800000"/>
          </a:ln>
          <a:effectLst>
            <a:innerShdw blurRad="76200">
              <a:srgbClr val="000000"/>
            </a:innerShdw>
          </a:effectLst>
        </p:spPr>
      </p:pic>
      <p:pic>
        <p:nvPicPr>
          <p:cNvPr id="58" name="Picture 32"/>
          <p:cNvPicPr>
            <a:picLocks noChangeAspect="1"/>
          </p:cNvPicPr>
          <p:nvPr/>
        </p:nvPicPr>
        <p:blipFill>
          <a:blip r:embed="rId31"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1302675">
            <a:off x="15948871" y="8669515"/>
            <a:ext cx="1721329" cy="16977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3">
                                            <p:txEl>
                                              <p:pRg st="0" end="0"/>
                                            </p:txEl>
                                          </p:spTgt>
                                        </p:tgtEl>
                                        <p:attrNameLst>
                                          <p:attrName>style.visibility</p:attrName>
                                        </p:attrNameLst>
                                      </p:cBhvr>
                                      <p:to>
                                        <p:strVal val="visible"/>
                                      </p:to>
                                    </p:set>
                                    <p:animEffect transition="in" filter="fade">
                                      <p:cBhvr>
                                        <p:cTn id="7" dur="1000"/>
                                        <p:tgtEl>
                                          <p:spTgt spid="53">
                                            <p:txEl>
                                              <p:pRg st="0" end="0"/>
                                            </p:txEl>
                                          </p:spTgt>
                                        </p:tgtEl>
                                      </p:cBhvr>
                                    </p:animEffect>
                                    <p:anim calcmode="lin" valueType="num">
                                      <p:cBhvr>
                                        <p:cTn id="8" dur="1000" fill="hold"/>
                                        <p:tgtEl>
                                          <p:spTgt spid="5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1000"/>
                                        <p:tgtEl>
                                          <p:spTgt spid="38"/>
                                        </p:tgtEl>
                                      </p:cBhvr>
                                    </p:animEffect>
                                    <p:anim calcmode="lin" valueType="num">
                                      <p:cBhvr>
                                        <p:cTn id="15" dur="1000" fill="hold"/>
                                        <p:tgtEl>
                                          <p:spTgt spid="38"/>
                                        </p:tgtEl>
                                        <p:attrNameLst>
                                          <p:attrName>ppt_x</p:attrName>
                                        </p:attrNameLst>
                                      </p:cBhvr>
                                      <p:tavLst>
                                        <p:tav tm="0">
                                          <p:val>
                                            <p:strVal val="#ppt_x"/>
                                          </p:val>
                                        </p:tav>
                                        <p:tav tm="100000">
                                          <p:val>
                                            <p:strVal val="#ppt_x"/>
                                          </p:val>
                                        </p:tav>
                                      </p:tavLst>
                                    </p:anim>
                                    <p:anim calcmode="lin" valueType="num">
                                      <p:cBhvr>
                                        <p:cTn id="16"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8"/>
                                        </p:tgtEl>
                                        <p:attrNameLst>
                                          <p:attrName>style.visibility</p:attrName>
                                        </p:attrNameLst>
                                      </p:cBhvr>
                                      <p:to>
                                        <p:strVal val="visible"/>
                                      </p:to>
                                    </p:set>
                                    <p:animEffect transition="in" filter="fade">
                                      <p:cBhvr>
                                        <p:cTn id="2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3661" t="10871" r="4047" b="11257"/>
          <a:stretch>
            <a:fillRect/>
          </a:stretch>
        </p:blipFill>
        <p:spPr>
          <a:xfrm>
            <a:off x="0" y="0"/>
            <a:ext cx="18288000" cy="10287000"/>
          </a:xfrm>
          <a:prstGeom prst="rect">
            <a:avLst/>
          </a:prstGeom>
        </p:spPr>
      </p:pic>
      <p:grpSp>
        <p:nvGrpSpPr>
          <p:cNvPr id="3" name="Group 3"/>
          <p:cNvGrpSpPr/>
          <p:nvPr/>
        </p:nvGrpSpPr>
        <p:grpSpPr>
          <a:xfrm>
            <a:off x="1525999" y="693190"/>
            <a:ext cx="15917348" cy="9117517"/>
            <a:chOff x="0" y="0"/>
            <a:chExt cx="3764577" cy="2156364"/>
          </a:xfrm>
        </p:grpSpPr>
        <p:sp>
          <p:nvSpPr>
            <p:cNvPr id="4" name="Freeform 4"/>
            <p:cNvSpPr/>
            <p:nvPr/>
          </p:nvSpPr>
          <p:spPr>
            <a:xfrm>
              <a:off x="0" y="0"/>
              <a:ext cx="3764577" cy="2156364"/>
            </a:xfrm>
            <a:custGeom>
              <a:avLst/>
              <a:gdLst/>
              <a:ahLst/>
              <a:cxnLst/>
              <a:rect l="l" t="t" r="r" b="b"/>
              <a:pathLst>
                <a:path w="3764577" h="2156364">
                  <a:moveTo>
                    <a:pt x="24806" y="0"/>
                  </a:moveTo>
                  <a:lnTo>
                    <a:pt x="3739771" y="0"/>
                  </a:lnTo>
                  <a:cubicBezTo>
                    <a:pt x="3753471" y="0"/>
                    <a:pt x="3764577" y="11106"/>
                    <a:pt x="3764577" y="24806"/>
                  </a:cubicBezTo>
                  <a:lnTo>
                    <a:pt x="3764577" y="2131558"/>
                  </a:lnTo>
                  <a:cubicBezTo>
                    <a:pt x="3764577" y="2145258"/>
                    <a:pt x="3753471" y="2156364"/>
                    <a:pt x="3739771" y="2156364"/>
                  </a:cubicBezTo>
                  <a:lnTo>
                    <a:pt x="24806" y="2156364"/>
                  </a:lnTo>
                  <a:cubicBezTo>
                    <a:pt x="18227" y="2156364"/>
                    <a:pt x="11917" y="2153751"/>
                    <a:pt x="7265" y="2149098"/>
                  </a:cubicBezTo>
                  <a:cubicBezTo>
                    <a:pt x="2613" y="2144447"/>
                    <a:pt x="0" y="2138137"/>
                    <a:pt x="0" y="2131558"/>
                  </a:cubicBezTo>
                  <a:lnTo>
                    <a:pt x="0" y="24806"/>
                  </a:lnTo>
                  <a:cubicBezTo>
                    <a:pt x="0" y="18227"/>
                    <a:pt x="2613" y="11917"/>
                    <a:pt x="7265" y="7265"/>
                  </a:cubicBezTo>
                  <a:cubicBezTo>
                    <a:pt x="11917" y="2613"/>
                    <a:pt x="18227" y="0"/>
                    <a:pt x="24806" y="0"/>
                  </a:cubicBezTo>
                  <a:close/>
                </a:path>
              </a:pathLst>
            </a:custGeom>
            <a:solidFill>
              <a:srgbClr val="182C45">
                <a:alpha val="25882"/>
              </a:srgbClr>
            </a:solidFill>
          </p:spPr>
        </p:sp>
        <p:sp>
          <p:nvSpPr>
            <p:cNvPr id="5" name="TextBox 5"/>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6" name="Group 6"/>
          <p:cNvGrpSpPr/>
          <p:nvPr/>
        </p:nvGrpSpPr>
        <p:grpSpPr>
          <a:xfrm>
            <a:off x="1525999" y="561269"/>
            <a:ext cx="15917348" cy="9164462"/>
            <a:chOff x="0" y="0"/>
            <a:chExt cx="3764577" cy="2167467"/>
          </a:xfrm>
        </p:grpSpPr>
        <p:sp>
          <p:nvSpPr>
            <p:cNvPr id="7" name="Freeform 7"/>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B1CFEC"/>
            </a:solidFill>
          </p:spPr>
        </p:sp>
        <p:sp>
          <p:nvSpPr>
            <p:cNvPr id="8" name="TextBox 8"/>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pic>
        <p:nvPicPr>
          <p:cNvPr id="9" name="Picture 9"/>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995060"/>
            <a:ext cx="894025" cy="1867414"/>
          </a:xfrm>
          <a:prstGeom prst="rect">
            <a:avLst/>
          </a:prstGeom>
        </p:spPr>
      </p:pic>
      <p:pic>
        <p:nvPicPr>
          <p:cNvPr id="10" name="Picture 10"/>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2238313"/>
            <a:ext cx="894025" cy="1867414"/>
          </a:xfrm>
          <a:prstGeom prst="rect">
            <a:avLst/>
          </a:prstGeom>
        </p:spPr>
      </p:pic>
      <p:pic>
        <p:nvPicPr>
          <p:cNvPr id="11" name="Picture 11"/>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3482369"/>
            <a:ext cx="894025" cy="1867414"/>
          </a:xfrm>
          <a:prstGeom prst="rect">
            <a:avLst/>
          </a:prstGeom>
        </p:spPr>
      </p:pic>
      <p:pic>
        <p:nvPicPr>
          <p:cNvPr id="12" name="Picture 12"/>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4726425"/>
            <a:ext cx="894025" cy="1867414"/>
          </a:xfrm>
          <a:prstGeom prst="rect">
            <a:avLst/>
          </a:prstGeom>
        </p:spPr>
      </p:pic>
      <p:pic>
        <p:nvPicPr>
          <p:cNvPr id="13" name="Picture 13"/>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7211502"/>
            <a:ext cx="894025" cy="1867414"/>
          </a:xfrm>
          <a:prstGeom prst="rect">
            <a:avLst/>
          </a:prstGeom>
        </p:spPr>
      </p:pic>
      <p:pic>
        <p:nvPicPr>
          <p:cNvPr id="14" name="Picture 1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a:off x="16362525" y="889101"/>
            <a:ext cx="894025" cy="1867414"/>
          </a:xfrm>
          <a:prstGeom prst="rect">
            <a:avLst/>
          </a:prstGeom>
        </p:spPr>
      </p:pic>
      <p:pic>
        <p:nvPicPr>
          <p:cNvPr id="15" name="Picture 1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5400000">
            <a:off x="16362525" y="2136949"/>
            <a:ext cx="894025" cy="1867414"/>
          </a:xfrm>
          <a:prstGeom prst="rect">
            <a:avLst/>
          </a:prstGeom>
        </p:spPr>
      </p:pic>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a:off x="16362525" y="3381989"/>
            <a:ext cx="894025" cy="1867414"/>
          </a:xfrm>
          <a:prstGeom prst="rect">
            <a:avLst/>
          </a:prstGeom>
        </p:spPr>
      </p:pic>
      <p:pic>
        <p:nvPicPr>
          <p:cNvPr id="17" name="Picture 17"/>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400000">
            <a:off x="16362525" y="4626045"/>
            <a:ext cx="894025" cy="1867414"/>
          </a:xfrm>
          <a:prstGeom prst="rect">
            <a:avLst/>
          </a:prstGeom>
        </p:spPr>
      </p:pic>
      <p:pic>
        <p:nvPicPr>
          <p:cNvPr id="18" name="Picture 18"/>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5400000">
            <a:off x="16362525" y="7114157"/>
            <a:ext cx="894025" cy="1867414"/>
          </a:xfrm>
          <a:prstGeom prst="rect">
            <a:avLst/>
          </a:prstGeom>
        </p:spPr>
      </p:pic>
      <p:grpSp>
        <p:nvGrpSpPr>
          <p:cNvPr id="19" name="Group 19"/>
          <p:cNvGrpSpPr/>
          <p:nvPr/>
        </p:nvGrpSpPr>
        <p:grpSpPr>
          <a:xfrm>
            <a:off x="1185326" y="561269"/>
            <a:ext cx="15917348" cy="9164462"/>
            <a:chOff x="0" y="0"/>
            <a:chExt cx="3764577" cy="2167467"/>
          </a:xfrm>
        </p:grpSpPr>
        <p:sp>
          <p:nvSpPr>
            <p:cNvPr id="20" name="Freeform 20"/>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FFFFFF"/>
            </a:solidFill>
          </p:spPr>
        </p:sp>
        <p:sp>
          <p:nvSpPr>
            <p:cNvPr id="21" name="TextBox 21"/>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pic>
        <p:nvPicPr>
          <p:cNvPr id="22" name="Picture 22"/>
          <p:cNvPicPr>
            <a:picLocks noChangeAspect="1"/>
          </p:cNvPicPr>
          <p:nvPr/>
        </p:nvPicPr>
        <p:blipFill>
          <a:blip r:embed="rId15"/>
          <a:srcRect/>
          <a:stretch>
            <a:fillRect/>
          </a:stretch>
        </p:blipFill>
        <p:spPr>
          <a:xfrm>
            <a:off x="922637" y="1050653"/>
            <a:ext cx="736712" cy="8185694"/>
          </a:xfrm>
          <a:prstGeom prst="rect">
            <a:avLst/>
          </a:prstGeom>
        </p:spPr>
      </p:pic>
      <p:pic>
        <p:nvPicPr>
          <p:cNvPr id="33" name="Picture 33"/>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493762">
            <a:off x="17613994" y="3918191"/>
            <a:ext cx="744588" cy="734406"/>
          </a:xfrm>
          <a:prstGeom prst="rect">
            <a:avLst/>
          </a:prstGeom>
        </p:spPr>
      </p:pic>
      <p:pic>
        <p:nvPicPr>
          <p:cNvPr id="35" name="Picture 35"/>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24"/>
              </a:ext>
            </a:extLst>
          </a:blip>
          <a:srcRect/>
          <a:stretch>
            <a:fillRect/>
          </a:stretch>
        </p:blipFill>
        <p:spPr>
          <a:xfrm rot="-6294146">
            <a:off x="471546" y="90690"/>
            <a:ext cx="1427557" cy="1408035"/>
          </a:xfrm>
          <a:prstGeom prst="rect">
            <a:avLst/>
          </a:prstGeom>
        </p:spPr>
      </p:pic>
      <p:pic>
        <p:nvPicPr>
          <p:cNvPr id="37" name="Picture 37"/>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xmlns="" r:embed="rId22"/>
              </a:ext>
            </a:extLst>
          </a:blip>
          <a:srcRect/>
          <a:stretch>
            <a:fillRect/>
          </a:stretch>
        </p:blipFill>
        <p:spPr>
          <a:xfrm rot="-6459985">
            <a:off x="255961" y="4680497"/>
            <a:ext cx="896038" cy="896038"/>
          </a:xfrm>
          <a:prstGeom prst="rect">
            <a:avLst/>
          </a:prstGeom>
        </p:spPr>
      </p:pic>
      <p:pic>
        <p:nvPicPr>
          <p:cNvPr id="38" name="Picture 37"/>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722948" y="602726"/>
            <a:ext cx="15297451" cy="9036574"/>
          </a:xfrm>
          <a:prstGeom prst="rect">
            <a:avLst/>
          </a:prstGeom>
        </p:spPr>
      </p:pic>
      <p:pic>
        <p:nvPicPr>
          <p:cNvPr id="39" name="Picture 32"/>
          <p:cNvPicPr>
            <a:picLocks noChangeAspect="1"/>
          </p:cNvPicPr>
          <p:nvPr/>
        </p:nvPicPr>
        <p:blipFill>
          <a:blip r:embed="rId27"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1302675">
            <a:off x="16363771" y="8421509"/>
            <a:ext cx="1721329" cy="1697790"/>
          </a:xfrm>
          <a:prstGeom prst="rect">
            <a:avLst/>
          </a:prstGeom>
        </p:spPr>
      </p:pic>
      <p:pic>
        <p:nvPicPr>
          <p:cNvPr id="40" name="Picture 36"/>
          <p:cNvPicPr>
            <a:picLocks noChangeAspect="1"/>
          </p:cNvPicPr>
          <p:nvPr/>
        </p:nvPicPr>
        <p:blipFill>
          <a:blip r:embed="rId28" cstate="print">
            <a:extLst>
              <a:ext uri="{28A0092B-C50C-407E-A947-70E740481C1C}">
                <a14:useLocalDpi xmlns:a14="http://schemas.microsoft.com/office/drawing/2010/main" val="0"/>
              </a:ext>
              <a:ext uri="{96DAC541-7B7A-43D3-8B79-37D633B846F1}">
                <asvg:svgBlip xmlns:asvg="http://schemas.microsoft.com/office/drawing/2016/SVG/main" xmlns="" r:embed="rId24"/>
              </a:ext>
            </a:extLst>
          </a:blip>
          <a:srcRect/>
          <a:stretch>
            <a:fillRect/>
          </a:stretch>
        </p:blipFill>
        <p:spPr>
          <a:xfrm rot="-1483876">
            <a:off x="1240567" y="8923397"/>
            <a:ext cx="837565" cy="826111"/>
          </a:xfrm>
          <a:prstGeom prst="rect">
            <a:avLst/>
          </a:prstGeom>
        </p:spPr>
      </p:pic>
      <p:pic>
        <p:nvPicPr>
          <p:cNvPr id="41" name="Picture 34"/>
          <p:cNvPicPr>
            <a:picLocks noChangeAspect="1"/>
          </p:cNvPicPr>
          <p:nvPr/>
        </p:nvPicPr>
        <p:blipFill>
          <a:blip r:embed="rId29" cstate="print">
            <a:extLst>
              <a:ext uri="{28A0092B-C50C-407E-A947-70E740481C1C}">
                <a14:useLocalDpi xmlns:a14="http://schemas.microsoft.com/office/drawing/2010/main" val="0"/>
              </a:ext>
              <a:ext uri="{96DAC541-7B7A-43D3-8B79-37D633B846F1}">
                <asvg:svgBlip xmlns:asvg="http://schemas.microsoft.com/office/drawing/2016/SVG/main" xmlns="" r:embed="rId22"/>
              </a:ext>
            </a:extLst>
          </a:blip>
          <a:srcRect/>
          <a:stretch>
            <a:fillRect/>
          </a:stretch>
        </p:blipFill>
        <p:spPr>
          <a:xfrm rot="772170">
            <a:off x="16596348" y="27564"/>
            <a:ext cx="1461114" cy="1461114"/>
          </a:xfrm>
          <a:prstGeom prst="rect">
            <a:avLst/>
          </a:prstGeom>
        </p:spPr>
      </p:pic>
      <p:sp>
        <p:nvSpPr>
          <p:cNvPr id="43" name="Rectangle 42"/>
          <p:cNvSpPr/>
          <p:nvPr/>
        </p:nvSpPr>
        <p:spPr>
          <a:xfrm>
            <a:off x="2048343" y="5105513"/>
            <a:ext cx="10737850" cy="4327524"/>
          </a:xfrm>
          <a:prstGeom prst="rect">
            <a:avLst/>
          </a:prstGeom>
          <a:solidFill>
            <a:srgbClr val="008CF5">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828800" eaLnBrk="0" fontAlgn="base" hangingPunct="0">
              <a:spcBef>
                <a:spcPct val="0"/>
              </a:spcBef>
              <a:spcAft>
                <a:spcPct val="0"/>
              </a:spcAft>
              <a:defRPr/>
            </a:pPr>
            <a:endParaRPr lang="en-US" sz="4800" b="1" dirty="0">
              <a:solidFill>
                <a:schemeClr val="bg1"/>
              </a:solidFill>
              <a:effectLst>
                <a:outerShdw blurRad="38100" dist="38100" dir="2700000" algn="tl">
                  <a:srgbClr val="000000">
                    <a:alpha val="43137"/>
                  </a:srgbClr>
                </a:outerShdw>
              </a:effectLst>
              <a:latin typeface="#9Slide07 SVNDessert Menu Scrip" panose="00000500000000000000" pitchFamily="2" charset="0"/>
              <a:cs typeface="Times New Roman" panose="02020603050405020304" pitchFamily="18" charset="0"/>
            </a:endParaRPr>
          </a:p>
        </p:txBody>
      </p:sp>
      <p:sp>
        <p:nvSpPr>
          <p:cNvPr id="44" name="Rectangle 43"/>
          <p:cNvSpPr/>
          <p:nvPr/>
        </p:nvSpPr>
        <p:spPr>
          <a:xfrm>
            <a:off x="6324600" y="5238214"/>
            <a:ext cx="2392001" cy="830997"/>
          </a:xfrm>
          <a:prstGeom prst="rect">
            <a:avLst/>
          </a:prstGeom>
        </p:spPr>
        <p:txBody>
          <a:bodyPr wrap="none">
            <a:spAutoFit/>
          </a:bodyPr>
          <a:lstStyle/>
          <a:p>
            <a:r>
              <a:rPr lang="it-IT" sz="4800" b="1">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Nhan đề</a:t>
            </a:r>
            <a:endParaRPr lang="en-GB" sz="48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5" name="Rectangle 44"/>
          <p:cNvSpPr/>
          <p:nvPr/>
        </p:nvSpPr>
        <p:spPr>
          <a:xfrm>
            <a:off x="2212528" y="6252383"/>
            <a:ext cx="10436671" cy="3046988"/>
          </a:xfrm>
          <a:prstGeom prst="rect">
            <a:avLst/>
          </a:prstGeom>
        </p:spPr>
        <p:txBody>
          <a:bodyPr wrap="square">
            <a:spAutoFit/>
          </a:bodyPr>
          <a:lstStyle/>
          <a:p>
            <a:r>
              <a:rPr lang="vi-VN" sz="4800" b="1" smtClean="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G</a:t>
            </a:r>
            <a:r>
              <a:rPr lang="it-IT" sz="4800" b="1" smtClean="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ợi </a:t>
            </a:r>
            <a:r>
              <a:rPr lang="it-IT" sz="4800" b="1">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lên cái lạnh giá của thời tiết mùa đông, tình yêu thương ấm áp, đặc biệt là tình yêu thương trong sáng hồn nhiên của những đứa trẻ.</a:t>
            </a:r>
            <a:endParaRPr lang="en-GB" sz="48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37654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randombar(horizontal)">
                                      <p:cBhvr>
                                        <p:cTn id="7" dur="3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1000"/>
                                        <p:tgtEl>
                                          <p:spTgt spid="44"/>
                                        </p:tgtEl>
                                      </p:cBhvr>
                                    </p:animEffect>
                                    <p:anim calcmode="lin" valueType="num">
                                      <p:cBhvr>
                                        <p:cTn id="13" dur="1000" fill="hold"/>
                                        <p:tgtEl>
                                          <p:spTgt spid="44"/>
                                        </p:tgtEl>
                                        <p:attrNameLst>
                                          <p:attrName>ppt_x</p:attrName>
                                        </p:attrNameLst>
                                      </p:cBhvr>
                                      <p:tavLst>
                                        <p:tav tm="0">
                                          <p:val>
                                            <p:strVal val="#ppt_x"/>
                                          </p:val>
                                        </p:tav>
                                        <p:tav tm="100000">
                                          <p:val>
                                            <p:strVal val="#ppt_x"/>
                                          </p:val>
                                        </p:tav>
                                      </p:tavLst>
                                    </p:anim>
                                    <p:anim calcmode="lin" valueType="num">
                                      <p:cBhvr>
                                        <p:cTn id="14"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1000"/>
                                        <p:tgtEl>
                                          <p:spTgt spid="45"/>
                                        </p:tgtEl>
                                      </p:cBhvr>
                                    </p:animEffect>
                                    <p:anim calcmode="lin" valueType="num">
                                      <p:cBhvr>
                                        <p:cTn id="20" dur="1000" fill="hold"/>
                                        <p:tgtEl>
                                          <p:spTgt spid="45"/>
                                        </p:tgtEl>
                                        <p:attrNameLst>
                                          <p:attrName>ppt_x</p:attrName>
                                        </p:attrNameLst>
                                      </p:cBhvr>
                                      <p:tavLst>
                                        <p:tav tm="0">
                                          <p:val>
                                            <p:strVal val="#ppt_x"/>
                                          </p:val>
                                        </p:tav>
                                        <p:tav tm="100000">
                                          <p:val>
                                            <p:strVal val="#ppt_x"/>
                                          </p:val>
                                        </p:tav>
                                      </p:tavLst>
                                    </p:anim>
                                    <p:anim calcmode="lin" valueType="num">
                                      <p:cBhvr>
                                        <p:cTn id="2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86" y="10064"/>
            <a:ext cx="18298886" cy="10276936"/>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04171" y="-299768"/>
            <a:ext cx="6705600" cy="5448300"/>
          </a:xfrm>
          <a:prstGeom prst="rect">
            <a:avLst/>
          </a:prstGeom>
        </p:spPr>
      </p:pic>
      <p:sp>
        <p:nvSpPr>
          <p:cNvPr id="5" name="Rectangle 4"/>
          <p:cNvSpPr/>
          <p:nvPr/>
        </p:nvSpPr>
        <p:spPr>
          <a:xfrm>
            <a:off x="3829540" y="337816"/>
            <a:ext cx="6353727" cy="769441"/>
          </a:xfrm>
          <a:prstGeom prst="rect">
            <a:avLst/>
          </a:prstGeom>
        </p:spPr>
        <p:txBody>
          <a:bodyPr wrap="none">
            <a:spAutoFit/>
          </a:bodyPr>
          <a:lstStyle/>
          <a:p>
            <a:r>
              <a:rPr lang="en-US" sz="4400" b="1">
                <a:solidFill>
                  <a:schemeClr val="bg1"/>
                </a:solidFill>
                <a:effectLst>
                  <a:outerShdw blurRad="38100" dist="38100" dir="2700000" algn="tl">
                    <a:srgbClr val="000000">
                      <a:alpha val="43137"/>
                    </a:srgbClr>
                  </a:outerShdw>
                </a:effectLst>
                <a:latin typeface="#9Slide07 SVNNexa Rust Slab Bla" panose="020B0606040200020203" pitchFamily="34" charset="0"/>
                <a:ea typeface="Times New Roman" panose="02020603050405020304" pitchFamily="18" charset="0"/>
              </a:rPr>
              <a:t>Tóm tắt truyện</a:t>
            </a:r>
            <a:endParaRPr lang="en-GB" sz="4400" b="1">
              <a:solidFill>
                <a:schemeClr val="bg1"/>
              </a:solidFill>
              <a:effectLst>
                <a:outerShdw blurRad="38100" dist="38100" dir="2700000" algn="tl">
                  <a:srgbClr val="000000">
                    <a:alpha val="43137"/>
                  </a:srgbClr>
                </a:outerShdw>
              </a:effectLst>
              <a:latin typeface="#9Slide07 SVNNexa Rust Slab Bla" panose="020B0606040200020203" pitchFamily="34" charset="0"/>
            </a:endParaRPr>
          </a:p>
        </p:txBody>
      </p:sp>
      <p:sp>
        <p:nvSpPr>
          <p:cNvPr id="6" name="Rectangle 5"/>
          <p:cNvSpPr/>
          <p:nvPr/>
        </p:nvSpPr>
        <p:spPr>
          <a:xfrm>
            <a:off x="-43543" y="1297456"/>
            <a:ext cx="13861143" cy="1754326"/>
          </a:xfrm>
          <a:prstGeom prst="rect">
            <a:avLst/>
          </a:prstGeom>
        </p:spPr>
        <p:txBody>
          <a:bodyPr wrap="square">
            <a:spAutoFit/>
          </a:bodyPr>
          <a:lstStyle/>
          <a:p>
            <a:pPr marL="30480" marR="30480" algn="just">
              <a:spcAft>
                <a:spcPts val="1200"/>
              </a:spcAft>
            </a:pPr>
            <a:r>
              <a:rPr lang="it-IT" sz="3600" b="1">
                <a:solidFill>
                  <a:schemeClr val="bg1"/>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Hai chị em Sơn </a:t>
            </a:r>
            <a:r>
              <a:rPr lang="it-IT" sz="3600" b="1">
                <a:solidFill>
                  <a:schemeClr val="bg1"/>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sinh ra trong một gia đình khá giả, </a:t>
            </a:r>
            <a:r>
              <a:rPr lang="it-IT" sz="3600" b="1">
                <a:solidFill>
                  <a:schemeClr val="bg1"/>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được mặc quần áo đẹp đẽ và ấm áp khi mùa đông đến.</a:t>
            </a:r>
            <a:r>
              <a:rPr lang="it-IT" sz="3600" b="1">
                <a:solidFill>
                  <a:schemeClr val="bg1"/>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 Hai chị em  luôn hòa đồng và gần gũi với những đứa trẻ trong xóm chợ.</a:t>
            </a:r>
            <a:endParaRPr lang="en-GB" sz="3600" b="1">
              <a:solidFill>
                <a:schemeClr val="bg1"/>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 name="Rectangle 6"/>
          <p:cNvSpPr/>
          <p:nvPr/>
        </p:nvSpPr>
        <p:spPr>
          <a:xfrm>
            <a:off x="-43544" y="3210355"/>
            <a:ext cx="13861143" cy="1754326"/>
          </a:xfrm>
          <a:prstGeom prst="rect">
            <a:avLst/>
          </a:prstGeom>
        </p:spPr>
        <p:txBody>
          <a:bodyPr wrap="square">
            <a:spAutoFit/>
          </a:bodyPr>
          <a:lstStyle/>
          <a:p>
            <a:pPr marL="30480" marR="30480" algn="just">
              <a:spcAft>
                <a:spcPts val="1200"/>
              </a:spcAft>
            </a:pPr>
            <a:r>
              <a:rPr lang="it-IT" sz="3600" b="1">
                <a:solidFill>
                  <a:schemeClr val="bg1"/>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Hai chị em Sơn ra xóm chợ chơi và thấy những người bạn nghèo mặc những bộ quần áo bạc màu, nhiều chỗ vá. Đặc biệt là em Hiên chỉ có mang áo rách tả tơi, co ro chịu rét.</a:t>
            </a:r>
            <a:endParaRPr lang="en-GB" sz="3600" b="1">
              <a:solidFill>
                <a:schemeClr val="bg1"/>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 name="Rectangle 7"/>
          <p:cNvSpPr/>
          <p:nvPr/>
        </p:nvSpPr>
        <p:spPr>
          <a:xfrm>
            <a:off x="15240" y="5228885"/>
            <a:ext cx="10906191" cy="646331"/>
          </a:xfrm>
          <a:prstGeom prst="rect">
            <a:avLst/>
          </a:prstGeom>
        </p:spPr>
        <p:txBody>
          <a:bodyPr wrap="none">
            <a:spAutoFit/>
          </a:bodyPr>
          <a:lstStyle/>
          <a:p>
            <a:pPr marL="30480" marR="30480" algn="just">
              <a:spcAft>
                <a:spcPts val="1200"/>
              </a:spcAft>
            </a:pPr>
            <a:r>
              <a:rPr lang="it-IT" sz="3600" b="1">
                <a:solidFill>
                  <a:schemeClr val="bg1"/>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it-IT" sz="3600" b="1">
                <a:solidFill>
                  <a:schemeClr val="bg1"/>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Sơn bàn với chị Lan đem chiếc áo bông cũ</a:t>
            </a:r>
            <a:r>
              <a:rPr lang="it-IT" sz="3600" b="1">
                <a:solidFill>
                  <a:schemeClr val="bg1"/>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cho Hiên.</a:t>
            </a:r>
            <a:endParaRPr lang="en-GB" sz="3600" b="1">
              <a:solidFill>
                <a:schemeClr val="bg1"/>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9" name="Rectangle 8"/>
          <p:cNvSpPr/>
          <p:nvPr/>
        </p:nvSpPr>
        <p:spPr>
          <a:xfrm>
            <a:off x="-43544" y="6068262"/>
            <a:ext cx="12863286" cy="1200329"/>
          </a:xfrm>
          <a:prstGeom prst="rect">
            <a:avLst/>
          </a:prstGeom>
        </p:spPr>
        <p:txBody>
          <a:bodyPr wrap="square">
            <a:spAutoFit/>
          </a:bodyPr>
          <a:lstStyle/>
          <a:p>
            <a:pPr marL="30480" marR="30480" algn="just">
              <a:spcAft>
                <a:spcPts val="1200"/>
              </a:spcAft>
            </a:pPr>
            <a:r>
              <a:rPr lang="it-IT" sz="3600" b="1">
                <a:solidFill>
                  <a:schemeClr val="bg1"/>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Chuyện cho áo đến tai người thân, lo sợ bị mẹ mắng, hai chị em đi tìm Hiên đòi áo.</a:t>
            </a:r>
            <a:endParaRPr lang="en-GB" sz="3600" b="1">
              <a:solidFill>
                <a:schemeClr val="bg1"/>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0" name="Rectangle 9"/>
          <p:cNvSpPr/>
          <p:nvPr/>
        </p:nvSpPr>
        <p:spPr>
          <a:xfrm>
            <a:off x="15240" y="7512315"/>
            <a:ext cx="8176277" cy="646331"/>
          </a:xfrm>
          <a:prstGeom prst="rect">
            <a:avLst/>
          </a:prstGeom>
        </p:spPr>
        <p:txBody>
          <a:bodyPr wrap="none">
            <a:spAutoFit/>
          </a:bodyPr>
          <a:lstStyle/>
          <a:p>
            <a:pPr marL="30480" marR="30480" algn="just">
              <a:spcAft>
                <a:spcPts val="1200"/>
              </a:spcAft>
            </a:pPr>
            <a:r>
              <a:rPr lang="it-IT" sz="3600" b="1">
                <a:solidFill>
                  <a:schemeClr val="bg1"/>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Mẹ Hiên sang nhà Sơn trả lại áo bông.</a:t>
            </a:r>
            <a:endParaRPr lang="en-GB" sz="3600" b="1">
              <a:solidFill>
                <a:schemeClr val="bg1"/>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1" name="Rectangle 10"/>
          <p:cNvSpPr/>
          <p:nvPr/>
        </p:nvSpPr>
        <p:spPr>
          <a:xfrm>
            <a:off x="-54430" y="8414297"/>
            <a:ext cx="13037457" cy="1200329"/>
          </a:xfrm>
          <a:prstGeom prst="rect">
            <a:avLst/>
          </a:prstGeom>
        </p:spPr>
        <p:txBody>
          <a:bodyPr wrap="square">
            <a:spAutoFit/>
          </a:bodyPr>
          <a:lstStyle/>
          <a:p>
            <a:pPr marL="30480" marR="30480" algn="just">
              <a:spcAft>
                <a:spcPts val="1200"/>
              </a:spcAft>
            </a:pPr>
            <a:r>
              <a:rPr lang="it-IT" sz="3600" b="1">
                <a:solidFill>
                  <a:schemeClr val="bg1"/>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Biết hoàn cảnh của gia đình Hiên, mẹ Sơn cho mẹ Hiên mượn tiền may áo mới cho con.</a:t>
            </a:r>
            <a:endParaRPr lang="en-GB" sz="3600" b="1">
              <a:solidFill>
                <a:schemeClr val="bg1"/>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16746" y="5131234"/>
            <a:ext cx="8586217" cy="6457601"/>
          </a:xfrm>
          <a:prstGeom prst="rect">
            <a:avLst/>
          </a:prstGeom>
        </p:spPr>
      </p:pic>
    </p:spTree>
    <p:extLst>
      <p:ext uri="{BB962C8B-B14F-4D97-AF65-F5344CB8AC3E}">
        <p14:creationId xmlns:p14="http://schemas.microsoft.com/office/powerpoint/2010/main" val="3817422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3661" t="10871" r="4047" b="11257"/>
          <a:stretch>
            <a:fillRect/>
          </a:stretch>
        </p:blipFill>
        <p:spPr>
          <a:xfrm>
            <a:off x="0" y="0"/>
            <a:ext cx="18288000" cy="10287000"/>
          </a:xfrm>
          <a:prstGeom prst="rect">
            <a:avLst/>
          </a:prstGeom>
        </p:spPr>
      </p:pic>
      <p:sp>
        <p:nvSpPr>
          <p:cNvPr id="87" name="Rectangle 86"/>
          <p:cNvSpPr/>
          <p:nvPr/>
        </p:nvSpPr>
        <p:spPr>
          <a:xfrm>
            <a:off x="6223969" y="190500"/>
            <a:ext cx="5529079" cy="769441"/>
          </a:xfrm>
          <a:prstGeom prst="rect">
            <a:avLst/>
          </a:prstGeom>
        </p:spPr>
        <p:txBody>
          <a:bodyPr wrap="none">
            <a:spAutoFit/>
          </a:bodyPr>
          <a:lstStyle/>
          <a:p>
            <a:pPr algn="ctr">
              <a:spcAft>
                <a:spcPts val="0"/>
              </a:spcAft>
            </a:pPr>
            <a:r>
              <a:rPr lang="pt-BR" sz="4400" b="1">
                <a:solidFill>
                  <a:srgbClr val="FF0000"/>
                </a:solidFill>
                <a:latin typeface="#9Slide07 SVNDessert Menu Scrip" panose="00000500000000000000" pitchFamily="2" charset="0"/>
                <a:ea typeface="Times New Roman" panose="02020603050405020304" pitchFamily="18" charset="0"/>
                <a:cs typeface="Times New Roman" panose="02020603050405020304" pitchFamily="18" charset="0"/>
              </a:rPr>
              <a:t>PHIẾU HỌC TẬP 02</a:t>
            </a:r>
            <a:endParaRPr lang="en-GB" sz="4000">
              <a:effectLst/>
              <a:latin typeface="#9Slide07 SVNDessert Menu Scrip" panose="00000500000000000000" pitchFamily="2" charset="0"/>
              <a:ea typeface="Times New Roman" panose="02020603050405020304" pitchFamily="18" charset="0"/>
            </a:endParaRPr>
          </a:p>
        </p:txBody>
      </p:sp>
      <p:grpSp>
        <p:nvGrpSpPr>
          <p:cNvPr id="89" name="Group 19"/>
          <p:cNvGrpSpPr/>
          <p:nvPr/>
        </p:nvGrpSpPr>
        <p:grpSpPr>
          <a:xfrm>
            <a:off x="838200" y="1028699"/>
            <a:ext cx="16992600" cy="9071189"/>
            <a:chOff x="0" y="0"/>
            <a:chExt cx="3764577" cy="2167467"/>
          </a:xfrm>
        </p:grpSpPr>
        <p:sp>
          <p:nvSpPr>
            <p:cNvPr id="90" name="Freeform 20"/>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FFFFFF"/>
            </a:solidFill>
          </p:spPr>
        </p:sp>
        <p:sp>
          <p:nvSpPr>
            <p:cNvPr id="91" name="TextBox 21"/>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pic>
        <p:nvPicPr>
          <p:cNvPr id="92" name="Picture 22"/>
          <p:cNvPicPr>
            <a:picLocks noChangeAspect="1"/>
          </p:cNvPicPr>
          <p:nvPr/>
        </p:nvPicPr>
        <p:blipFill>
          <a:blip r:embed="rId3"/>
          <a:srcRect/>
          <a:stretch>
            <a:fillRect/>
          </a:stretch>
        </p:blipFill>
        <p:spPr>
          <a:xfrm>
            <a:off x="317444" y="1178161"/>
            <a:ext cx="736712" cy="8185694"/>
          </a:xfrm>
          <a:prstGeom prst="rect">
            <a:avLst/>
          </a:prstGeom>
        </p:spPr>
      </p:pic>
      <p:pic>
        <p:nvPicPr>
          <p:cNvPr id="93" name="Picture 32"/>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1302675">
            <a:off x="16616626" y="8945220"/>
            <a:ext cx="1721329" cy="1697790"/>
          </a:xfrm>
          <a:prstGeom prst="rect">
            <a:avLst/>
          </a:prstGeom>
        </p:spPr>
      </p:pic>
      <p:pic>
        <p:nvPicPr>
          <p:cNvPr id="94" name="Picture 33"/>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493762">
            <a:off x="15007149" y="5624181"/>
            <a:ext cx="744588" cy="734406"/>
          </a:xfrm>
          <a:prstGeom prst="rect">
            <a:avLst/>
          </a:prstGeom>
        </p:spPr>
      </p:pic>
      <p:pic>
        <p:nvPicPr>
          <p:cNvPr id="95" name="Picture 34"/>
          <p:cNvPicPr>
            <a:picLocks noChangeAspect="1"/>
          </p:cNvPicPr>
          <p:nvPr/>
        </p:nvPicPr>
        <p:blipFill>
          <a:blip r:embed="rId21" cstate="print">
            <a:extLst>
              <a:ext uri="{28A0092B-C50C-407E-A947-70E740481C1C}">
                <a14:useLocalDpi xmlns:a14="http://schemas.microsoft.com/office/drawing/2010/main" val="0"/>
              </a:ext>
              <a:ext uri="{96DAC541-7B7A-43D3-8B79-37D633B846F1}">
                <asvg:svgBlip xmlns:asvg="http://schemas.microsoft.com/office/drawing/2016/SVG/main" xmlns="" r:embed="rId22"/>
              </a:ext>
            </a:extLst>
          </a:blip>
          <a:srcRect/>
          <a:stretch>
            <a:fillRect/>
          </a:stretch>
        </p:blipFill>
        <p:spPr>
          <a:xfrm rot="772170">
            <a:off x="16475691" y="32932"/>
            <a:ext cx="1461114" cy="1461114"/>
          </a:xfrm>
          <a:prstGeom prst="rect">
            <a:avLst/>
          </a:prstGeom>
        </p:spPr>
      </p:pic>
      <p:pic>
        <p:nvPicPr>
          <p:cNvPr id="96" name="Picture 35"/>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xmlns="" r:embed="rId24"/>
              </a:ext>
            </a:extLst>
          </a:blip>
          <a:srcRect/>
          <a:stretch>
            <a:fillRect/>
          </a:stretch>
        </p:blipFill>
        <p:spPr>
          <a:xfrm rot="-6294146">
            <a:off x="400839" y="-40206"/>
            <a:ext cx="1427557" cy="1408035"/>
          </a:xfrm>
          <a:prstGeom prst="rect">
            <a:avLst/>
          </a:prstGeom>
        </p:spPr>
      </p:pic>
      <p:pic>
        <p:nvPicPr>
          <p:cNvPr id="97" name="Picture 36"/>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xmlns="" r:embed="rId24"/>
              </a:ext>
            </a:extLst>
          </a:blip>
          <a:srcRect/>
          <a:stretch>
            <a:fillRect/>
          </a:stretch>
        </p:blipFill>
        <p:spPr>
          <a:xfrm rot="-1483876">
            <a:off x="3564109" y="9754474"/>
            <a:ext cx="837565" cy="826111"/>
          </a:xfrm>
          <a:prstGeom prst="rect">
            <a:avLst/>
          </a:prstGeom>
        </p:spPr>
      </p:pic>
      <p:pic>
        <p:nvPicPr>
          <p:cNvPr id="98" name="Picture 37"/>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xmlns="" r:embed="rId22"/>
              </a:ext>
            </a:extLst>
          </a:blip>
          <a:srcRect/>
          <a:stretch>
            <a:fillRect/>
          </a:stretch>
        </p:blipFill>
        <p:spPr>
          <a:xfrm rot="-6459985">
            <a:off x="2405202" y="6379237"/>
            <a:ext cx="896038" cy="896038"/>
          </a:xfrm>
          <a:prstGeom prst="rect">
            <a:avLst/>
          </a:prstGeom>
        </p:spPr>
      </p:pic>
      <p:graphicFrame>
        <p:nvGraphicFramePr>
          <p:cNvPr id="99" name="Table 98"/>
          <p:cNvGraphicFramePr>
            <a:graphicFrameLocks noGrp="1"/>
          </p:cNvGraphicFramePr>
          <p:nvPr>
            <p:extLst>
              <p:ext uri="{D42A27DB-BD31-4B8C-83A1-F6EECF244321}">
                <p14:modId xmlns:p14="http://schemas.microsoft.com/office/powerpoint/2010/main" val="3530829664"/>
              </p:ext>
            </p:extLst>
          </p:nvPr>
        </p:nvGraphicFramePr>
        <p:xfrm>
          <a:off x="1332233" y="1146344"/>
          <a:ext cx="16158030" cy="8778240"/>
        </p:xfrm>
        <a:graphic>
          <a:graphicData uri="http://schemas.openxmlformats.org/drawingml/2006/table">
            <a:tbl>
              <a:tblPr firstRow="1" firstCol="1" bandRow="1"/>
              <a:tblGrid>
                <a:gridCol w="1822432"/>
                <a:gridCol w="4935508"/>
                <a:gridCol w="4932432"/>
                <a:gridCol w="4467658"/>
              </a:tblGrid>
              <a:tr h="0">
                <a:tc rowSpan="3">
                  <a:txBody>
                    <a:bodyPr/>
                    <a:lstStyle/>
                    <a:p>
                      <a:pPr>
                        <a:lnSpc>
                          <a:spcPct val="100000"/>
                        </a:lnSpc>
                        <a:spcAft>
                          <a:spcPts val="0"/>
                        </a:spcAft>
                      </a:pPr>
                      <a:r>
                        <a:rPr lang="en-US" sz="3600" b="1">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00000"/>
                        </a:lnSpc>
                        <a:spcAft>
                          <a:spcPts val="0"/>
                        </a:spcAft>
                      </a:pPr>
                      <a:r>
                        <a:rPr lang="en-US" sz="3600" b="1">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Tìm hiểu về bối cảnh của truyện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r>
              <a:tr h="0">
                <a:tc vMerge="1">
                  <a:txBody>
                    <a:bodyPr/>
                    <a:lstStyle/>
                    <a:p>
                      <a:endParaRPr lang="en-GB"/>
                    </a:p>
                  </a:txBody>
                  <a:tcPr/>
                </a:tc>
                <a:tc rowSpan="2">
                  <a:txBody>
                    <a:bodyPr/>
                    <a:lstStyle/>
                    <a:p>
                      <a:pPr marL="30480" marR="30480" algn="just">
                        <a:lnSpc>
                          <a:spcPct val="100000"/>
                        </a:lnSpc>
                        <a:spcAft>
                          <a:spcPts val="1200"/>
                        </a:spcAft>
                      </a:pPr>
                      <a:r>
                        <a:rPr lang="en-US" sz="36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Thiên nhiên cảnh vật:</a:t>
                      </a:r>
                      <a:r>
                        <a:rPr lang="en-US"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marL="30480" marR="30480" algn="just">
                        <a:lnSpc>
                          <a:spcPct val="100000"/>
                        </a:lnSpc>
                        <a:spcAft>
                          <a:spcPts val="1200"/>
                        </a:spcAft>
                      </a:pPr>
                      <a:r>
                        <a:rPr lang="en-US"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 Tìm những chi tiết miêu tả cảnh thiên nhiên khi gió lạnh tràn về.</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marL="30480" marR="30480" algn="just">
                        <a:lnSpc>
                          <a:spcPct val="100000"/>
                        </a:lnSpc>
                        <a:spcAft>
                          <a:spcPts val="1200"/>
                        </a:spcAft>
                      </a:pPr>
                      <a:r>
                        <a:rPr lang="en-US"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 Cảm xúc của Sơn như thế nào về thiên nhiên và cảnh vật?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Aft>
                          <a:spcPts val="0"/>
                        </a:spcAft>
                      </a:pPr>
                      <a:r>
                        <a:rPr lang="en-US" sz="36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(Nhóm 1</a:t>
                      </a:r>
                      <a:r>
                        <a:rPr lang="en-US" sz="3600" b="1" smtClean="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lnSpc>
                          <a:spcPct val="100000"/>
                        </a:lnSpc>
                        <a:spcAft>
                          <a:spcPts val="0"/>
                        </a:spcAft>
                      </a:pPr>
                      <a:r>
                        <a:rPr lang="en-US" sz="36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Con người và cuộc sống được miêu tả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4206240">
                <a:tc vMerge="1">
                  <a:txBody>
                    <a:bodyPr/>
                    <a:lstStyle/>
                    <a:p>
                      <a:endParaRPr lang="en-GB"/>
                    </a:p>
                  </a:txBody>
                  <a:tcPr/>
                </a:tc>
                <a:tc vMerge="1">
                  <a:txBody>
                    <a:bodyPr/>
                    <a:lstStyle/>
                    <a:p>
                      <a:endParaRPr lang="en-GB"/>
                    </a:p>
                  </a:txBody>
                  <a:tcPr/>
                </a:tc>
                <a:tc>
                  <a:txBody>
                    <a:bodyPr/>
                    <a:lstStyle/>
                    <a:p>
                      <a:pPr algn="just">
                        <a:lnSpc>
                          <a:spcPct val="100000"/>
                        </a:lnSpc>
                        <a:spcAft>
                          <a:spcPts val="0"/>
                        </a:spcAft>
                      </a:pPr>
                      <a:r>
                        <a:rPr lang="en-US" sz="36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Cuộc sống nhà chị em Sơn: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Aft>
                          <a:spcPts val="0"/>
                        </a:spcAft>
                      </a:pPr>
                      <a:r>
                        <a:rPr lang="en-US" sz="360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1. </a:t>
                      </a:r>
                      <a:r>
                        <a:rPr lang="en-US"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Sơn được mọi người trong gia đình chăm sóc như thế nào?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Aft>
                          <a:spcPts val="0"/>
                        </a:spcAft>
                      </a:pPr>
                      <a:r>
                        <a:rPr lang="en-US"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 Chi tiết khắc họa tính cách nhân vật Sơn. Nhận xét về cuộc sống của gia đình Sơn lúc đó ? </a:t>
                      </a:r>
                      <a:r>
                        <a:rPr lang="en-US" sz="36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(Nhóm 2</a:t>
                      </a:r>
                      <a:r>
                        <a:rPr lang="en-US" sz="3600" b="1" smtClean="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en-US" sz="3600" b="1">
                          <a:solidFill>
                            <a:srgbClr val="171717"/>
                          </a:solidFill>
                          <a:effectLst/>
                          <a:latin typeface="Times New Roman" panose="02020603050405020304" pitchFamily="18" charset="0"/>
                          <a:ea typeface="MS Mincho"/>
                          <a:cs typeface="Times New Roman" panose="02020603050405020304" pitchFamily="18" charset="0"/>
                        </a:rPr>
                        <a:t>Cuộc sống của các bạn nhỏ xóm chợ:</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Aft>
                          <a:spcPts val="0"/>
                        </a:spcAft>
                      </a:pPr>
                      <a:r>
                        <a:rPr lang="en-US"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1. Cách ăn mặc, bộ dạng, thái độ?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Aft>
                          <a:spcPts val="0"/>
                        </a:spcAft>
                      </a:pPr>
                      <a:r>
                        <a:rPr lang="en-US"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 Người bạn nhỏ nào được chú ý hơn cả, vì sao?</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Aft>
                          <a:spcPts val="0"/>
                        </a:spcAft>
                      </a:pPr>
                      <a:r>
                        <a:rPr lang="en-US" sz="36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(Nhóm 3)</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00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Chi tiết thể hiện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3600" b="1">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en-US" sz="3600" b="1">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3600" b="1">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en-US" sz="3600" b="1">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3600" b="1">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en-US" sz="3600" b="1">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00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Nhận xét của em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3600" b="1">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en-US" sz="3600" b="1">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3600" b="1">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en-US" sz="3600" b="1">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3600" b="1">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en-US" sz="3600" b="1">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1000"/>
                                        <p:tgtEl>
                                          <p:spTgt spid="87"/>
                                        </p:tgtEl>
                                      </p:cBhvr>
                                    </p:animEffect>
                                    <p:anim calcmode="lin" valueType="num">
                                      <p:cBhvr>
                                        <p:cTn id="8" dur="1000" fill="hold"/>
                                        <p:tgtEl>
                                          <p:spTgt spid="87"/>
                                        </p:tgtEl>
                                        <p:attrNameLst>
                                          <p:attrName>ppt_x</p:attrName>
                                        </p:attrNameLst>
                                      </p:cBhvr>
                                      <p:tavLst>
                                        <p:tav tm="0">
                                          <p:val>
                                            <p:strVal val="#ppt_x"/>
                                          </p:val>
                                        </p:tav>
                                        <p:tav tm="100000">
                                          <p:val>
                                            <p:strVal val="#ppt_x"/>
                                          </p:val>
                                        </p:tav>
                                      </p:tavLst>
                                    </p:anim>
                                    <p:anim calcmode="lin" valueType="num">
                                      <p:cBhvr>
                                        <p:cTn id="9"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9"/>
                                        </p:tgtEl>
                                        <p:attrNameLst>
                                          <p:attrName>style.visibility</p:attrName>
                                        </p:attrNameLst>
                                      </p:cBhvr>
                                      <p:to>
                                        <p:strVal val="visible"/>
                                      </p:to>
                                    </p:set>
                                    <p:animEffect transition="in" filter="fade">
                                      <p:cBhvr>
                                        <p:cTn id="14" dur="1000"/>
                                        <p:tgtEl>
                                          <p:spTgt spid="99"/>
                                        </p:tgtEl>
                                      </p:cBhvr>
                                    </p:animEffect>
                                    <p:anim calcmode="lin" valueType="num">
                                      <p:cBhvr>
                                        <p:cTn id="15" dur="1000" fill="hold"/>
                                        <p:tgtEl>
                                          <p:spTgt spid="99"/>
                                        </p:tgtEl>
                                        <p:attrNameLst>
                                          <p:attrName>ppt_x</p:attrName>
                                        </p:attrNameLst>
                                      </p:cBhvr>
                                      <p:tavLst>
                                        <p:tav tm="0">
                                          <p:val>
                                            <p:strVal val="#ppt_x"/>
                                          </p:val>
                                        </p:tav>
                                        <p:tav tm="100000">
                                          <p:val>
                                            <p:strVal val="#ppt_x"/>
                                          </p:val>
                                        </p:tav>
                                      </p:tavLst>
                                    </p:anim>
                                    <p:anim calcmode="lin" valueType="num">
                                      <p:cBhvr>
                                        <p:cTn id="16" dur="10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óm tắt truyện ngắn Gió lạnh đầu mùa - Văn 6 (13 mẫ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8240245" cy="10287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6288" y="-43543"/>
            <a:ext cx="11085287" cy="10316028"/>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828800" eaLnBrk="0" fontAlgn="base" hangingPunct="0">
              <a:spcBef>
                <a:spcPct val="0"/>
              </a:spcBef>
              <a:spcAft>
                <a:spcPct val="0"/>
              </a:spcAft>
              <a:defRPr/>
            </a:pPr>
            <a:endParaRPr lang="en-US" sz="4800" b="1" dirty="0">
              <a:solidFill>
                <a:schemeClr val="bg1"/>
              </a:solidFill>
              <a:effectLst>
                <a:outerShdw blurRad="38100" dist="38100" dir="2700000" algn="tl">
                  <a:srgbClr val="000000">
                    <a:alpha val="43137"/>
                  </a:srgbClr>
                </a:outerShdw>
              </a:effectLst>
              <a:latin typeface="#9Slide07 SVNDessert Menu Scrip" panose="00000500000000000000" pitchFamily="2" charset="0"/>
              <a:cs typeface="Times New Roman" panose="02020603050405020304" pitchFamily="18" charset="0"/>
            </a:endParaRPr>
          </a:p>
        </p:txBody>
      </p:sp>
      <p:sp>
        <p:nvSpPr>
          <p:cNvPr id="4" name="Rectangle 3"/>
          <p:cNvSpPr/>
          <p:nvPr/>
        </p:nvSpPr>
        <p:spPr>
          <a:xfrm>
            <a:off x="1219200" y="863061"/>
            <a:ext cx="6436377" cy="923330"/>
          </a:xfrm>
          <a:prstGeom prst="rect">
            <a:avLst/>
          </a:prstGeom>
        </p:spPr>
        <p:txBody>
          <a:bodyPr wrap="none">
            <a:spAutoFit/>
          </a:bodyPr>
          <a:lstStyle/>
          <a:p>
            <a:r>
              <a:rPr lang="en-US" sz="5400" b="1">
                <a:solidFill>
                  <a:schemeClr val="bg1"/>
                </a:solidFill>
                <a:effectLst>
                  <a:outerShdw blurRad="38100" dist="38100" dir="2700000" algn="tl">
                    <a:srgbClr val="000000">
                      <a:alpha val="43137"/>
                    </a:srgbClr>
                  </a:outerShdw>
                </a:effectLst>
                <a:latin typeface="Times New Roman" panose="02020603050405020304" pitchFamily="18" charset="0"/>
                <a:ea typeface="MS Mincho"/>
                <a:cs typeface="Times New Roman" panose="02020603050405020304" pitchFamily="18" charset="0"/>
              </a:rPr>
              <a:t>II. Đọc- hiểu văn bản</a:t>
            </a:r>
            <a:endParaRPr lang="en-GB" sz="5400">
              <a:solidFill>
                <a:schemeClr val="bg1"/>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Rectangle 4"/>
          <p:cNvSpPr/>
          <p:nvPr/>
        </p:nvSpPr>
        <p:spPr>
          <a:xfrm>
            <a:off x="1219200" y="1970725"/>
            <a:ext cx="6821098" cy="923330"/>
          </a:xfrm>
          <a:prstGeom prst="rect">
            <a:avLst/>
          </a:prstGeom>
        </p:spPr>
        <p:txBody>
          <a:bodyPr wrap="none">
            <a:spAutoFit/>
          </a:bodyPr>
          <a:lstStyle/>
          <a:p>
            <a:r>
              <a:rPr lang="en-US" sz="5400" b="1">
                <a:solidFill>
                  <a:schemeClr val="bg1"/>
                </a:solidFill>
                <a:effectLst>
                  <a:outerShdw blurRad="38100" dist="38100" dir="2700000" algn="tl">
                    <a:srgbClr val="000000">
                      <a:alpha val="43137"/>
                    </a:srgbClr>
                  </a:outerShdw>
                </a:effectLst>
                <a:latin typeface="Times New Roman" panose="02020603050405020304" pitchFamily="18" charset="0"/>
                <a:ea typeface="MS Mincho"/>
                <a:cs typeface="Times New Roman" panose="02020603050405020304" pitchFamily="18" charset="0"/>
              </a:rPr>
              <a:t>1. Bối cảnh của truyện</a:t>
            </a:r>
            <a:endParaRPr lang="en-GB" sz="5400">
              <a:solidFill>
                <a:schemeClr val="bg1"/>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6" name="圆角矩形 2"/>
          <p:cNvSpPr/>
          <p:nvPr/>
        </p:nvSpPr>
        <p:spPr>
          <a:xfrm>
            <a:off x="987789" y="3234598"/>
            <a:ext cx="9223011" cy="1407795"/>
          </a:xfrm>
          <a:prstGeom prst="roundRect">
            <a:avLst/>
          </a:prstGeom>
          <a:solidFill>
            <a:schemeClr val="accent2">
              <a:lumMod val="50000"/>
            </a:schemeClr>
          </a:solidFill>
          <a:ln w="12700" cap="flat" cmpd="sng" algn="ctr">
            <a:noFill/>
            <a:prstDash val="solid"/>
            <a:miter lim="800000"/>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tlCol="0" anchor="ctr"/>
          <a:lstStyle/>
          <a:p>
            <a:pPr lvl="0" defTabSz="457200"/>
            <a:r>
              <a:rPr lang="en-US" sz="4400" b="1">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Về bức tranh thiên nhiên và cảnh vật </a:t>
            </a:r>
            <a:endParaRPr kumimoji="0" lang="en-GB" sz="4400" b="0" i="0" u="none" strike="noStrike" kern="0" cap="none" spc="0" normalizeH="0" baseline="0" noProof="0" smtClean="0">
              <a:ln>
                <a:noFill/>
              </a:ln>
              <a:solidFill>
                <a:schemeClr val="bg1"/>
              </a:solidFill>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endParaRPr>
          </a:p>
        </p:txBody>
      </p:sp>
      <p:sp>
        <p:nvSpPr>
          <p:cNvPr id="7" name="对角圆角矩形 1"/>
          <p:cNvSpPr/>
          <p:nvPr/>
        </p:nvSpPr>
        <p:spPr>
          <a:xfrm>
            <a:off x="381000" y="4607922"/>
            <a:ext cx="10287000" cy="4419600"/>
          </a:xfrm>
          <a:prstGeom prst="round2DiagRect">
            <a:avLst/>
          </a:prstGeom>
          <a:noFill/>
          <a:ln w="12700" cap="flat" cmpd="sng" algn="ctr">
            <a:solidFill>
              <a:schemeClr val="bg1"/>
            </a:solidFill>
            <a:prstDash val="sysDash"/>
            <a:miter lim="800000"/>
          </a:ln>
          <a:effectLst/>
        </p:spPr>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3200" b="0" i="0" u="none" strike="noStrike" kern="0" cap="none" spc="0" normalizeH="0" baseline="0" noProof="0" smtClean="0">
              <a:ln>
                <a:noFill/>
              </a:ln>
              <a:solidFill>
                <a:schemeClr val="bg1"/>
              </a:solidFill>
              <a:effectLst/>
              <a:uLnTx/>
              <a:uFillTx/>
              <a:latin typeface="Calibri"/>
              <a:ea typeface="+mn-ea"/>
              <a:cs typeface="+mn-cs"/>
            </a:endParaRPr>
          </a:p>
        </p:txBody>
      </p:sp>
      <p:sp>
        <p:nvSpPr>
          <p:cNvPr id="8" name="Rectangle 7"/>
          <p:cNvSpPr/>
          <p:nvPr/>
        </p:nvSpPr>
        <p:spPr>
          <a:xfrm>
            <a:off x="533400" y="4663761"/>
            <a:ext cx="9906000" cy="3785652"/>
          </a:xfrm>
          <a:prstGeom prst="rect">
            <a:avLst/>
          </a:prstGeom>
        </p:spPr>
        <p:txBody>
          <a:bodyPr wrap="square">
            <a:spAutoFit/>
          </a:bodyPr>
          <a:lstStyle/>
          <a:p>
            <a:pPr algn="just"/>
            <a:r>
              <a:rPr lang="en-US" sz="4800" b="1">
                <a:solidFill>
                  <a:schemeClr val="bg1"/>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Khung cảnh thời tiết vào đông: Trời đang ấm, bỗng trở gió lạnh: chỉ qua một đêm mưa rào, bỗng gió rét thổi về. Ai cũng tưởng như đang ở giữa mùa đông rét mướt.</a:t>
            </a:r>
            <a:r>
              <a:rPr lang="en-US" sz="4400" b="1">
                <a:solidFill>
                  <a:schemeClr val="bg1"/>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a:t>
            </a:r>
            <a:endParaRPr lang="en-GB" sz="4400" b="1">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8403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3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inVertical)">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8">
                                            <p:txEl>
                                              <p:pRg st="0" end="0"/>
                                            </p:txEl>
                                          </p:spTgt>
                                        </p:tgtEl>
                                        <p:attrNameLst>
                                          <p:attrName>style.visibility</p:attrName>
                                        </p:attrNameLst>
                                      </p:cBhvr>
                                      <p:to>
                                        <p:strVal val="visible"/>
                                      </p:to>
                                    </p:set>
                                    <p:animEffect transition="in" filter="wipe(down)">
                                      <p:cBhvr>
                                        <p:cTn id="3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Review sách: Gió lạnh đầu mùa - số phận con người trong những ngày đông lạnh  co r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44" y="-6092"/>
            <a:ext cx="18306144" cy="10461897"/>
          </a:xfrm>
          <a:custGeom>
            <a:avLst/>
            <a:gdLst>
              <a:gd name="connsiteX0" fmla="*/ 2612572 w 18306144"/>
              <a:gd name="connsiteY0" fmla="*/ 2847599 h 10461897"/>
              <a:gd name="connsiteX1" fmla="*/ 2612572 w 18306144"/>
              <a:gd name="connsiteY1" fmla="*/ 8165995 h 10461897"/>
              <a:gd name="connsiteX2" fmla="*/ 16785772 w 18306144"/>
              <a:gd name="connsiteY2" fmla="*/ 8165995 h 10461897"/>
              <a:gd name="connsiteX3" fmla="*/ 16785772 w 18306144"/>
              <a:gd name="connsiteY3" fmla="*/ 2847599 h 10461897"/>
              <a:gd name="connsiteX4" fmla="*/ 0 w 18306144"/>
              <a:gd name="connsiteY4" fmla="*/ 0 h 10461897"/>
              <a:gd name="connsiteX5" fmla="*/ 18306144 w 18306144"/>
              <a:gd name="connsiteY5" fmla="*/ 0 h 10461897"/>
              <a:gd name="connsiteX6" fmla="*/ 18306144 w 18306144"/>
              <a:gd name="connsiteY6" fmla="*/ 10461897 h 10461897"/>
              <a:gd name="connsiteX7" fmla="*/ 0 w 18306144"/>
              <a:gd name="connsiteY7" fmla="*/ 10461897 h 104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06144" h="10461897">
                <a:moveTo>
                  <a:pt x="2612572" y="2847599"/>
                </a:moveTo>
                <a:lnTo>
                  <a:pt x="2612572" y="8165995"/>
                </a:lnTo>
                <a:lnTo>
                  <a:pt x="16785772" y="8165995"/>
                </a:lnTo>
                <a:lnTo>
                  <a:pt x="16785772" y="2847599"/>
                </a:lnTo>
                <a:close/>
                <a:moveTo>
                  <a:pt x="0" y="0"/>
                </a:moveTo>
                <a:lnTo>
                  <a:pt x="18306144" y="0"/>
                </a:lnTo>
                <a:lnTo>
                  <a:pt x="18306144" y="10461897"/>
                </a:lnTo>
                <a:lnTo>
                  <a:pt x="0" y="10461897"/>
                </a:lnTo>
                <a:close/>
              </a:path>
            </a:pathLst>
          </a:custGeom>
          <a:noFill/>
          <a:extLst>
            <a:ext uri="{909E8E84-426E-40DD-AFC4-6F175D3DCCD1}">
              <a14:hiddenFill xmlns:a14="http://schemas.microsoft.com/office/drawing/2010/main">
                <a:solidFill>
                  <a:srgbClr val="FFFFFF"/>
                </a:solidFill>
              </a14:hiddenFill>
            </a:ext>
          </a:extLst>
        </p:spPr>
      </p:pic>
      <p:sp>
        <p:nvSpPr>
          <p:cNvPr id="6" name="对角圆角矩形 1"/>
          <p:cNvSpPr/>
          <p:nvPr/>
        </p:nvSpPr>
        <p:spPr>
          <a:xfrm>
            <a:off x="5257800" y="3086100"/>
            <a:ext cx="9906000" cy="4991100"/>
          </a:xfrm>
          <a:prstGeom prst="round2DiagRect">
            <a:avLst/>
          </a:prstGeom>
          <a:noFill/>
          <a:ln w="12700" cap="flat" cmpd="sng" algn="ctr">
            <a:solidFill>
              <a:schemeClr val="accent1"/>
            </a:solidFill>
            <a:prstDash val="sysDash"/>
            <a:miter lim="800000"/>
          </a:ln>
          <a:effectLst/>
        </p:spPr>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3200" b="0" i="0" u="none" strike="noStrike" kern="0" cap="none" spc="0" normalizeH="0" baseline="0" noProof="0" smtClean="0">
              <a:ln>
                <a:noFill/>
              </a:ln>
              <a:effectLst/>
              <a:uLnTx/>
              <a:uFillTx/>
              <a:latin typeface="Calibri"/>
              <a:ea typeface="+mn-ea"/>
              <a:cs typeface="+mn-cs"/>
            </a:endParaRPr>
          </a:p>
        </p:txBody>
      </p:sp>
      <p:sp>
        <p:nvSpPr>
          <p:cNvPr id="7" name="Rectangle 6"/>
          <p:cNvSpPr/>
          <p:nvPr/>
        </p:nvSpPr>
        <p:spPr>
          <a:xfrm>
            <a:off x="5486400" y="3192102"/>
            <a:ext cx="9099217" cy="4524315"/>
          </a:xfrm>
          <a:prstGeom prst="rect">
            <a:avLst/>
          </a:prstGeom>
          <a:ln>
            <a:noFill/>
          </a:ln>
        </p:spPr>
        <p:txBody>
          <a:bodyPr wrap="square">
            <a:spAutoFit/>
          </a:bodyPr>
          <a:lstStyle/>
          <a:p>
            <a:pPr algn="just"/>
            <a:r>
              <a:rPr lang="en-US" sz="4800">
                <a:latin typeface="Times New Roman" panose="02020603050405020304" pitchFamily="18" charset="0"/>
                <a:ea typeface="Calibri" panose="020F0502020204030204" pitchFamily="34" charset="0"/>
                <a:cs typeface="Times New Roman" panose="02020603050405020304" pitchFamily="18" charset="0"/>
              </a:rPr>
              <a:t>Buổi sáng, Sơn </a:t>
            </a:r>
            <a:r>
              <a:rPr lang="en-US" sz="4800" i="1">
                <a:latin typeface="Times New Roman" panose="02020603050405020304" pitchFamily="18" charset="0"/>
                <a:ea typeface="Calibri" panose="020F0502020204030204" pitchFamily="34" charset="0"/>
                <a:cs typeface="Times New Roman" panose="02020603050405020304" pitchFamily="18" charset="0"/>
              </a:rPr>
              <a:t>“tung chăn tỉnh dậy”.</a:t>
            </a:r>
            <a:r>
              <a:rPr lang="en-US" sz="4800">
                <a:latin typeface="Times New Roman" panose="02020603050405020304" pitchFamily="18" charset="0"/>
                <a:ea typeface="Calibri" panose="020F0502020204030204" pitchFamily="34" charset="0"/>
                <a:cs typeface="Times New Roman" panose="02020603050405020304" pitchFamily="18" charset="0"/>
              </a:rPr>
              <a:t> Em nhìn ra ngoài sân, nghe </a:t>
            </a:r>
            <a:r>
              <a:rPr lang="en-US" sz="4800" i="1">
                <a:latin typeface="Times New Roman" panose="02020603050405020304" pitchFamily="18" charset="0"/>
                <a:ea typeface="Calibri" panose="020F0502020204030204" pitchFamily="34" charset="0"/>
                <a:cs typeface="Times New Roman" panose="02020603050405020304" pitchFamily="18" charset="0"/>
              </a:rPr>
              <a:t>“gió vi vu…”,</a:t>
            </a:r>
            <a:r>
              <a:rPr lang="en-US" sz="4800">
                <a:latin typeface="Times New Roman" panose="02020603050405020304" pitchFamily="18" charset="0"/>
                <a:ea typeface="Calibri" panose="020F0502020204030204" pitchFamily="34" charset="0"/>
                <a:cs typeface="Times New Roman" panose="02020603050405020304" pitchFamily="18" charset="0"/>
              </a:rPr>
              <a:t> âm thanh xào xạc của những chiếc lá khô. Những khóm lan </a:t>
            </a:r>
            <a:r>
              <a:rPr lang="en-US" sz="4800" i="1">
                <a:latin typeface="Times New Roman" panose="02020603050405020304" pitchFamily="18" charset="0"/>
                <a:ea typeface="Calibri" panose="020F0502020204030204" pitchFamily="34" charset="0"/>
                <a:cs typeface="Times New Roman" panose="02020603050405020304" pitchFamily="18" charset="0"/>
              </a:rPr>
              <a:t>“lá rung động và hình như sắt lại vì rét”... </a:t>
            </a:r>
            <a:endParaRPr lang="en-GB" sz="4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9075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Giỏi Văn - Bài văn: Chứng minh: Đọc “Gió lạnh đầu mùa” của Thạch Lam,  “Trong lòng mẹ” của Nguyên Hồng, “Bố của Xi-mông” của Mô-pa-xăng, ta gặp  những em bé đá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96400" y="0"/>
            <a:ext cx="8991600" cy="10287000"/>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sp>
        <p:nvSpPr>
          <p:cNvPr id="6" name="Flowchart: Off-page Connector 5"/>
          <p:cNvSpPr/>
          <p:nvPr/>
        </p:nvSpPr>
        <p:spPr>
          <a:xfrm rot="16200000">
            <a:off x="723900" y="-723900"/>
            <a:ext cx="10287000" cy="11734800"/>
          </a:xfrm>
          <a:prstGeom prst="flowChartOffpageConnector">
            <a:avLst/>
          </a:prstGeom>
          <a:solidFill>
            <a:schemeClr val="accent6">
              <a:lumMod val="50000"/>
            </a:schemeClr>
          </a:solidFill>
          <a:ln>
            <a:solidFill>
              <a:srgbClr val="92D050"/>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圆角矩形 2"/>
          <p:cNvSpPr/>
          <p:nvPr/>
        </p:nvSpPr>
        <p:spPr>
          <a:xfrm>
            <a:off x="99916" y="190337"/>
            <a:ext cx="9223011" cy="1407795"/>
          </a:xfrm>
          <a:prstGeom prst="roundRect">
            <a:avLst/>
          </a:prstGeom>
          <a:solidFill>
            <a:schemeClr val="accent2">
              <a:lumMod val="50000"/>
            </a:schemeClr>
          </a:solidFill>
          <a:ln w="12700" cap="flat" cmpd="sng" algn="ctr">
            <a:noFill/>
            <a:prstDash val="solid"/>
            <a:miter lim="800000"/>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tlCol="0" anchor="ctr"/>
          <a:lstStyle/>
          <a:p>
            <a:pPr lvl="0" defTabSz="457200"/>
            <a:r>
              <a:rPr lang="en-US" sz="4400" b="1">
                <a:solidFill>
                  <a:schemeClr val="bg1"/>
                </a:solidFill>
                <a:latin typeface="Times New Roman" panose="02020603050405020304" pitchFamily="18" charset="0"/>
                <a:cs typeface="Times New Roman" panose="02020603050405020304" pitchFamily="18" charset="0"/>
              </a:rPr>
              <a:t>Về con người và cuộc sống được miêu tả trong truyện</a:t>
            </a:r>
            <a:endParaRPr kumimoji="0" lang="en-GB" sz="4400" b="0" i="0" u="none" strike="noStrike" kern="0" cap="none" spc="0" normalizeH="0" baseline="0" noProof="0" smtClean="0">
              <a:ln>
                <a:noFill/>
              </a:ln>
              <a:solidFill>
                <a:schemeClr val="bg1"/>
              </a:solidFill>
              <a:effectLst/>
              <a:uLnTx/>
              <a:uFillTx/>
              <a:latin typeface="Times New Roman" panose="02020603050405020304" pitchFamily="18" charset="0"/>
              <a:cs typeface="Times New Roman" panose="02020603050405020304" pitchFamily="18" charset="0"/>
            </a:endParaRPr>
          </a:p>
        </p:txBody>
      </p:sp>
      <p:grpSp>
        <p:nvGrpSpPr>
          <p:cNvPr id="10" name="Group 9"/>
          <p:cNvGrpSpPr/>
          <p:nvPr/>
        </p:nvGrpSpPr>
        <p:grpSpPr>
          <a:xfrm>
            <a:off x="1642349" y="3196266"/>
            <a:ext cx="3844051" cy="4842834"/>
            <a:chOff x="925071" y="2187081"/>
            <a:chExt cx="3081821" cy="1390790"/>
          </a:xfrm>
          <a:scene3d>
            <a:camera prst="orthographicFront">
              <a:rot lat="0" lon="0" rev="0"/>
            </a:camera>
            <a:lightRig rig="glow" dir="t">
              <a:rot lat="0" lon="0" rev="4800000"/>
            </a:lightRig>
          </a:scene3d>
        </p:grpSpPr>
        <p:sp>
          <p:nvSpPr>
            <p:cNvPr id="15" name="Rounded Rectangle 14"/>
            <p:cNvSpPr/>
            <p:nvPr/>
          </p:nvSpPr>
          <p:spPr>
            <a:xfrm>
              <a:off x="964289" y="2187081"/>
              <a:ext cx="3042603" cy="1390790"/>
            </a:xfrm>
            <a:prstGeom prst="roundRect">
              <a:avLst>
                <a:gd name="adj" fmla="val 10000"/>
              </a:avLst>
            </a:prstGeom>
            <a:solidFill>
              <a:sysClr val="window" lastClr="FFFFFF">
                <a:alpha val="90000"/>
                <a:hueOff val="0"/>
                <a:satOff val="0"/>
                <a:lumOff val="0"/>
                <a:alphaOff val="0"/>
              </a:sysClr>
            </a:solidFill>
            <a:ln w="12700" cap="flat" cmpd="sng" algn="ctr">
              <a:noFill/>
              <a:prstDash val="solid"/>
              <a:miter lim="800000"/>
            </a:ln>
            <a:effectLst>
              <a:outerShdw blurRad="190500" dist="228600" dir="2700000" algn="ctr">
                <a:srgbClr val="000000">
                  <a:alpha val="30000"/>
                </a:srgbClr>
              </a:outerShdw>
            </a:effectLst>
            <a:sp3d prstMaterial="matte">
              <a:bevelT w="127000" h="63500"/>
            </a:sp3d>
          </p:spPr>
        </p:sp>
        <p:sp>
          <p:nvSpPr>
            <p:cNvPr id="16" name="Rounded Rectangle 5"/>
            <p:cNvSpPr/>
            <p:nvPr/>
          </p:nvSpPr>
          <p:spPr>
            <a:xfrm>
              <a:off x="925071" y="2208030"/>
              <a:ext cx="2961133" cy="1309320"/>
            </a:xfrm>
            <a:prstGeom prst="rect">
              <a:avLst/>
            </a:prstGeom>
            <a:noFill/>
            <a:ln>
              <a:noFill/>
            </a:ln>
            <a:effectLst>
              <a:outerShdw blurRad="190500" dist="228600" dir="2700000" algn="ctr">
                <a:srgbClr val="000000">
                  <a:alpha val="30000"/>
                </a:srgbClr>
              </a:outerShdw>
            </a:effectLst>
            <a:sp3d prstMaterial="matte">
              <a:bevelT w="127000" h="63500"/>
            </a:sp3d>
          </p:spPr>
          <p:txBody>
            <a:bodyPr spcFirstLastPara="0" vert="horz" wrap="square" lIns="142240" tIns="142240" rIns="142240" bIns="142240" numCol="1" spcCol="1270" anchor="ctr" anchorCtr="0">
              <a:noAutofit/>
            </a:bodyPr>
            <a:lstStyle/>
            <a:p>
              <a:pPr lvl="0" algn="just" defTabSz="889000">
                <a:spcBef>
                  <a:spcPct val="0"/>
                </a:spcBef>
                <a:spcAft>
                  <a:spcPct val="35000"/>
                </a:spcAft>
              </a:pPr>
              <a:r>
                <a:rPr lang="en-US" sz="4400">
                  <a:latin typeface="Times New Roman" panose="02020603050405020304" pitchFamily="18" charset="0"/>
                  <a:cs typeface="Times New Roman" panose="02020603050405020304" pitchFamily="18" charset="0"/>
                </a:rPr>
                <a:t>Sơn được mẹ chăm sóc: mẹ rót cho một chén nước ấm, sai chị Lan lấy áo ấm cho em</a:t>
              </a:r>
              <a:endParaRPr kumimoji="0" lang="en-US" sz="4400" b="0" i="0" u="none" strike="noStrike" kern="1200" cap="none" spc="0" normalizeH="0" baseline="0" noProof="0">
                <a:ln>
                  <a:noFill/>
                </a:ln>
                <a:effectLst/>
                <a:uLnTx/>
                <a:uFillTx/>
                <a:latin typeface="Times New Roman" panose="02020603050405020304" pitchFamily="18" charset="0"/>
                <a:cs typeface="Times New Roman" panose="02020603050405020304" pitchFamily="18" charset="0"/>
              </a:endParaRPr>
            </a:p>
          </p:txBody>
        </p:sp>
      </p:grpSp>
      <p:grpSp>
        <p:nvGrpSpPr>
          <p:cNvPr id="12" name="Group 11"/>
          <p:cNvGrpSpPr/>
          <p:nvPr/>
        </p:nvGrpSpPr>
        <p:grpSpPr>
          <a:xfrm>
            <a:off x="5932590" y="3196266"/>
            <a:ext cx="3592410" cy="4842833"/>
            <a:chOff x="5079811" y="2187081"/>
            <a:chExt cx="3042603" cy="1390790"/>
          </a:xfrm>
          <a:scene3d>
            <a:camera prst="orthographicFront">
              <a:rot lat="0" lon="0" rev="0"/>
            </a:camera>
            <a:lightRig rig="glow" dir="t">
              <a:rot lat="0" lon="0" rev="4800000"/>
            </a:lightRig>
          </a:scene3d>
        </p:grpSpPr>
        <p:sp>
          <p:nvSpPr>
            <p:cNvPr id="13" name="Rounded Rectangle 12"/>
            <p:cNvSpPr/>
            <p:nvPr/>
          </p:nvSpPr>
          <p:spPr>
            <a:xfrm>
              <a:off x="5079811" y="2187081"/>
              <a:ext cx="3042603" cy="1390790"/>
            </a:xfrm>
            <a:prstGeom prst="roundRect">
              <a:avLst>
                <a:gd name="adj" fmla="val 10000"/>
              </a:avLst>
            </a:prstGeom>
            <a:solidFill>
              <a:sysClr val="window" lastClr="FFFFFF">
                <a:alpha val="90000"/>
                <a:hueOff val="0"/>
                <a:satOff val="0"/>
                <a:lumOff val="0"/>
                <a:alphaOff val="0"/>
              </a:sysClr>
            </a:solidFill>
            <a:ln w="12700" cap="flat" cmpd="sng" algn="ctr">
              <a:noFill/>
              <a:prstDash val="solid"/>
              <a:miter lim="800000"/>
            </a:ln>
            <a:effectLst>
              <a:outerShdw blurRad="190500" dist="228600" dir="2700000" algn="ctr">
                <a:srgbClr val="000000">
                  <a:alpha val="30000"/>
                </a:srgbClr>
              </a:outerShdw>
            </a:effectLst>
            <a:sp3d prstMaterial="matte">
              <a:bevelT w="127000" h="63500"/>
            </a:sp3d>
          </p:spPr>
        </p:sp>
        <p:sp>
          <p:nvSpPr>
            <p:cNvPr id="14" name="Rounded Rectangle 8"/>
            <p:cNvSpPr/>
            <p:nvPr/>
          </p:nvSpPr>
          <p:spPr>
            <a:xfrm>
              <a:off x="5120546" y="2227816"/>
              <a:ext cx="2961133" cy="1309320"/>
            </a:xfrm>
            <a:prstGeom prst="rect">
              <a:avLst/>
            </a:prstGeom>
            <a:noFill/>
            <a:ln>
              <a:noFill/>
            </a:ln>
            <a:effectLst>
              <a:outerShdw blurRad="190500" dist="228600" dir="2700000" algn="ctr">
                <a:srgbClr val="000000">
                  <a:alpha val="30000"/>
                </a:srgbClr>
              </a:outerShdw>
            </a:effectLst>
            <a:sp3d prstMaterial="matte">
              <a:bevelT w="127000" h="63500"/>
            </a:sp3d>
          </p:spPr>
          <p:txBody>
            <a:bodyPr spcFirstLastPara="0" vert="horz" wrap="square" lIns="142240" tIns="142240" rIns="142240" bIns="142240" numCol="1" spcCol="1270" anchor="ctr" anchorCtr="0">
              <a:noAutofit/>
            </a:bodyPr>
            <a:lstStyle/>
            <a:p>
              <a:pPr lvl="0" algn="just" defTabSz="889000">
                <a:spcBef>
                  <a:spcPct val="0"/>
                </a:spcBef>
                <a:spcAft>
                  <a:spcPct val="35000"/>
                </a:spcAft>
              </a:pPr>
              <a:r>
                <a:rPr lang="en-US" sz="4400">
                  <a:latin typeface="Times New Roman" panose="02020603050405020304" pitchFamily="18" charset="0"/>
                  <a:cs typeface="Times New Roman" panose="02020603050405020304" pitchFamily="18" charset="0"/>
                </a:rPr>
                <a:t>Trang phục của Sơn: áo dạ đỏ lẫn áo vệ sinh, áo vải thâm bận ngoài.</a:t>
              </a:r>
              <a:endParaRPr kumimoji="0" lang="en-US" sz="4400" b="0" i="0" u="none" strike="noStrike" kern="1200" cap="none" spc="0" normalizeH="0" baseline="0" noProof="0">
                <a:ln>
                  <a:noFill/>
                </a:ln>
                <a:effectLst/>
                <a:uLnTx/>
                <a:uFillTx/>
                <a:latin typeface="Times New Roman" panose="02020603050405020304" pitchFamily="18" charset="0"/>
                <a:cs typeface="Times New Roman" panose="02020603050405020304" pitchFamily="18" charset="0"/>
              </a:endParaRPr>
            </a:p>
          </p:txBody>
        </p:sp>
      </p:grpSp>
      <p:sp>
        <p:nvSpPr>
          <p:cNvPr id="7" name="Rectangle 6"/>
          <p:cNvSpPr/>
          <p:nvPr/>
        </p:nvSpPr>
        <p:spPr>
          <a:xfrm>
            <a:off x="1002272" y="2108222"/>
            <a:ext cx="7178568" cy="769441"/>
          </a:xfrm>
          <a:prstGeom prst="rect">
            <a:avLst/>
          </a:prstGeom>
        </p:spPr>
        <p:txBody>
          <a:bodyPr wrap="none">
            <a:spAutoFit/>
          </a:bodyPr>
          <a:lstStyle/>
          <a:p>
            <a:r>
              <a:rPr lang="en-US" sz="4400" b="1">
                <a:solidFill>
                  <a:schemeClr val="bg1"/>
                </a:solidFill>
                <a:latin typeface="Times New Roman" panose="02020603050405020304" pitchFamily="18" charset="0"/>
                <a:ea typeface="Calibri" panose="020F0502020204030204" pitchFamily="34" charset="0"/>
                <a:cs typeface="Times New Roman" panose="02020603050405020304" pitchFamily="18" charset="0"/>
              </a:rPr>
              <a:t>- Cuộc sống của gia đình Sơn</a:t>
            </a:r>
            <a:endParaRPr lang="en-GB" sz="440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63930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33" y="67662"/>
            <a:ext cx="18288000" cy="10277856"/>
          </a:xfrm>
          <a:prstGeom prst="rect">
            <a:avLst/>
          </a:prstGeom>
        </p:spPr>
      </p:pic>
      <p:sp>
        <p:nvSpPr>
          <p:cNvPr id="14" name="Rectangle 13"/>
          <p:cNvSpPr/>
          <p:nvPr/>
        </p:nvSpPr>
        <p:spPr>
          <a:xfrm>
            <a:off x="6477000" y="3314700"/>
            <a:ext cx="9253912" cy="6463308"/>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91440" tIns="45720" rIns="91440" bIns="45720">
            <a:spAutoFit/>
          </a:bodyPr>
          <a:lstStyle/>
          <a:p>
            <a:pPr algn="ctr">
              <a:lnSpc>
                <a:spcPct val="150000"/>
              </a:lnSpc>
            </a:pPr>
            <a:r>
              <a:rPr lang="vi-VN" sz="13800" b="1" cap="none" spc="0" smtClean="0">
                <a:ln w="9525">
                  <a:solidFill>
                    <a:schemeClr val="bg1"/>
                  </a:solidFill>
                  <a:prstDash val="solid"/>
                </a:ln>
                <a:solidFill>
                  <a:srgbClr val="FF0000"/>
                </a:solidFill>
                <a:effectLst>
                  <a:outerShdw blurRad="12700" dist="38100" dir="2700000" algn="tl" rotWithShape="0">
                    <a:schemeClr val="bg1">
                      <a:lumMod val="50000"/>
                    </a:schemeClr>
                  </a:outerShdw>
                </a:effectLst>
                <a:latin typeface="SVN-Avengeance" pitchFamily="50" charset="-93"/>
              </a:rPr>
              <a:t>Hoạt động 1</a:t>
            </a:r>
          </a:p>
          <a:p>
            <a:pPr algn="ctr">
              <a:lnSpc>
                <a:spcPct val="150000"/>
              </a:lnSpc>
            </a:pPr>
            <a:r>
              <a:rPr lang="vi-VN" sz="13800" b="1" cap="none" spc="0" smtClean="0">
                <a:ln w="9525">
                  <a:solidFill>
                    <a:schemeClr val="bg1"/>
                  </a:solidFill>
                  <a:prstDash val="solid"/>
                </a:ln>
                <a:solidFill>
                  <a:srgbClr val="FF0000"/>
                </a:solidFill>
                <a:effectLst>
                  <a:outerShdw blurRad="12700" dist="38100" dir="2700000" algn="tl" rotWithShape="0">
                    <a:schemeClr val="bg1">
                      <a:lumMod val="50000"/>
                    </a:schemeClr>
                  </a:outerShdw>
                </a:effectLst>
                <a:latin typeface="SVN-Avengeance" pitchFamily="50" charset="-93"/>
              </a:rPr>
              <a:t>Khởi động</a:t>
            </a:r>
            <a:endParaRPr lang="en-GB" sz="13800" b="1" cap="none" spc="0">
              <a:ln w="9525">
                <a:solidFill>
                  <a:schemeClr val="bg1"/>
                </a:solidFill>
                <a:prstDash val="solid"/>
              </a:ln>
              <a:solidFill>
                <a:srgbClr val="FF0000"/>
              </a:solidFill>
              <a:effectLst>
                <a:outerShdw blurRad="12700" dist="38100" dir="2700000" algn="tl" rotWithShape="0">
                  <a:schemeClr val="bg1">
                    <a:lumMod val="50000"/>
                  </a:schemeClr>
                </a:outerShdw>
              </a:effectLst>
              <a:latin typeface="SVN-Avengeance" pitchFamily="50" charset="-93"/>
            </a:endParaRPr>
          </a:p>
        </p:txBody>
      </p:sp>
    </p:spTree>
    <p:extLst>
      <p:ext uri="{BB962C8B-B14F-4D97-AF65-F5344CB8AC3E}">
        <p14:creationId xmlns:p14="http://schemas.microsoft.com/office/powerpoint/2010/main" val="102080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80">
                                          <p:stCondLst>
                                            <p:cond delay="0"/>
                                          </p:stCondLst>
                                        </p:cTn>
                                        <p:tgtEl>
                                          <p:spTgt spid="14"/>
                                        </p:tgtEl>
                                      </p:cBhvr>
                                    </p:animEffect>
                                    <p:anim calcmode="lin" valueType="num">
                                      <p:cBhvr>
                                        <p:cTn id="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
                                        </p:tgtEl>
                                      </p:cBhvr>
                                      <p:to x="100000" y="60000"/>
                                    </p:animScale>
                                    <p:animScale>
                                      <p:cBhvr>
                                        <p:cTn id="14" dur="166" decel="50000">
                                          <p:stCondLst>
                                            <p:cond delay="676"/>
                                          </p:stCondLst>
                                        </p:cTn>
                                        <p:tgtEl>
                                          <p:spTgt spid="14"/>
                                        </p:tgtEl>
                                      </p:cBhvr>
                                      <p:to x="100000" y="100000"/>
                                    </p:animScale>
                                    <p:animScale>
                                      <p:cBhvr>
                                        <p:cTn id="15" dur="26">
                                          <p:stCondLst>
                                            <p:cond delay="1312"/>
                                          </p:stCondLst>
                                        </p:cTn>
                                        <p:tgtEl>
                                          <p:spTgt spid="14"/>
                                        </p:tgtEl>
                                      </p:cBhvr>
                                      <p:to x="100000" y="80000"/>
                                    </p:animScale>
                                    <p:animScale>
                                      <p:cBhvr>
                                        <p:cTn id="16" dur="166" decel="50000">
                                          <p:stCondLst>
                                            <p:cond delay="1338"/>
                                          </p:stCondLst>
                                        </p:cTn>
                                        <p:tgtEl>
                                          <p:spTgt spid="14"/>
                                        </p:tgtEl>
                                      </p:cBhvr>
                                      <p:to x="100000" y="100000"/>
                                    </p:animScale>
                                    <p:animScale>
                                      <p:cBhvr>
                                        <p:cTn id="17" dur="26">
                                          <p:stCondLst>
                                            <p:cond delay="1642"/>
                                          </p:stCondLst>
                                        </p:cTn>
                                        <p:tgtEl>
                                          <p:spTgt spid="14"/>
                                        </p:tgtEl>
                                      </p:cBhvr>
                                      <p:to x="100000" y="90000"/>
                                    </p:animScale>
                                    <p:animScale>
                                      <p:cBhvr>
                                        <p:cTn id="18" dur="166" decel="50000">
                                          <p:stCondLst>
                                            <p:cond delay="1668"/>
                                          </p:stCondLst>
                                        </p:cTn>
                                        <p:tgtEl>
                                          <p:spTgt spid="14"/>
                                        </p:tgtEl>
                                      </p:cBhvr>
                                      <p:to x="100000" y="100000"/>
                                    </p:animScale>
                                    <p:animScale>
                                      <p:cBhvr>
                                        <p:cTn id="19" dur="26">
                                          <p:stCondLst>
                                            <p:cond delay="1808"/>
                                          </p:stCondLst>
                                        </p:cTn>
                                        <p:tgtEl>
                                          <p:spTgt spid="14"/>
                                        </p:tgtEl>
                                      </p:cBhvr>
                                      <p:to x="100000" y="95000"/>
                                    </p:animScale>
                                    <p:animScale>
                                      <p:cBhvr>
                                        <p:cTn id="20" dur="166" decel="50000">
                                          <p:stCondLst>
                                            <p:cond delay="1834"/>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stretch>
            <a:fillRect/>
          </a:stretch>
        </p:blipFill>
        <p:spPr>
          <a:xfrm>
            <a:off x="7696200" y="12700"/>
            <a:ext cx="10591800" cy="10274300"/>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nip Same Side Corner Rectangle 2"/>
          <p:cNvSpPr/>
          <p:nvPr/>
        </p:nvSpPr>
        <p:spPr>
          <a:xfrm rot="5400000">
            <a:off x="-514350" y="552450"/>
            <a:ext cx="10274300" cy="9194800"/>
          </a:xfrm>
          <a:prstGeom prst="snip2SameRect">
            <a:avLst/>
          </a:prstGeom>
          <a:solidFill>
            <a:schemeClr val="accent6">
              <a:lumMod val="50000"/>
            </a:schemeClr>
          </a:solidFill>
          <a:ln>
            <a:solidFill>
              <a:schemeClr val="accent1">
                <a:lumMod val="60000"/>
                <a:lumOff val="40000"/>
              </a:schemeClr>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457200" y="2095500"/>
            <a:ext cx="7696200" cy="5262979"/>
          </a:xfrm>
          <a:prstGeom prst="rect">
            <a:avLst/>
          </a:prstGeom>
        </p:spPr>
        <p:txBody>
          <a:bodyPr wrap="square">
            <a:spAutoFit/>
          </a:bodyPr>
          <a:lstStyle/>
          <a:p>
            <a:pPr algn="just">
              <a:spcAft>
                <a:spcPts val="0"/>
              </a:spcAft>
            </a:pPr>
            <a:r>
              <a:rPr lang="en-US" sz="4800">
                <a:solidFill>
                  <a:schemeClr val="bg1"/>
                </a:solidFill>
                <a:latin typeface="Times New Roman" panose="02020603050405020304" pitchFamily="18" charset="0"/>
                <a:ea typeface="MS Mincho"/>
                <a:cs typeface="Times New Roman" panose="02020603050405020304" pitchFamily="18" charset="0"/>
              </a:rPr>
              <a:t>- Chi tiết nói về cảm xúc của </a:t>
            </a:r>
            <a:r>
              <a:rPr lang="en-US" sz="4800" smtClean="0">
                <a:solidFill>
                  <a:schemeClr val="bg1"/>
                </a:solidFill>
                <a:latin typeface="Times New Roman" panose="02020603050405020304" pitchFamily="18" charset="0"/>
                <a:ea typeface="MS Mincho"/>
                <a:cs typeface="Times New Roman" panose="02020603050405020304" pitchFamily="18" charset="0"/>
              </a:rPr>
              <a:t>Sơn</a:t>
            </a:r>
            <a:r>
              <a:rPr lang="vi-VN" sz="4800">
                <a:solidFill>
                  <a:schemeClr val="bg1"/>
                </a:solidFill>
                <a:latin typeface="Times New Roman" panose="02020603050405020304" pitchFamily="18" charset="0"/>
                <a:ea typeface="MS Mincho"/>
                <a:cs typeface="Times New Roman" panose="02020603050405020304" pitchFamily="18" charset="0"/>
              </a:rPr>
              <a:t> </a:t>
            </a:r>
            <a:r>
              <a:rPr lang="en-US" sz="4800" smtClean="0">
                <a:solidFill>
                  <a:schemeClr val="bg1"/>
                </a:solidFill>
                <a:latin typeface="Times New Roman" panose="02020603050405020304" pitchFamily="18" charset="0"/>
                <a:ea typeface="MS Mincho"/>
                <a:cs typeface="Times New Roman" panose="02020603050405020304" pitchFamily="18" charset="0"/>
              </a:rPr>
              <a:t>khi </a:t>
            </a:r>
            <a:r>
              <a:rPr lang="en-US" sz="4800">
                <a:solidFill>
                  <a:schemeClr val="bg1"/>
                </a:solidFill>
                <a:latin typeface="Times New Roman" panose="02020603050405020304" pitchFamily="18" charset="0"/>
                <a:ea typeface="MS Mincho"/>
                <a:cs typeface="Times New Roman" panose="02020603050405020304" pitchFamily="18" charset="0"/>
              </a:rPr>
              <a:t>vú nhắc đến chuyện chiếc áo </a:t>
            </a:r>
            <a:r>
              <a:rPr lang="vi-VN" sz="4800" smtClean="0">
                <a:solidFill>
                  <a:schemeClr val="bg1"/>
                </a:solidFill>
                <a:latin typeface="Times New Roman" panose="02020603050405020304" pitchFamily="18" charset="0"/>
                <a:ea typeface="MS Mincho"/>
                <a:cs typeface="Times New Roman" panose="02020603050405020304" pitchFamily="18" charset="0"/>
              </a:rPr>
              <a:t>bông cũ</a:t>
            </a:r>
            <a:r>
              <a:rPr lang="vi-VN" sz="4800" b="1" smtClean="0">
                <a:solidFill>
                  <a:schemeClr val="bg1"/>
                </a:solidFill>
                <a:latin typeface="Times New Roman" panose="02020603050405020304" pitchFamily="18" charset="0"/>
                <a:ea typeface="MS Mincho"/>
                <a:cs typeface="Times New Roman" panose="02020603050405020304" pitchFamily="18" charset="0"/>
              </a:rPr>
              <a:t>: </a:t>
            </a:r>
            <a:r>
              <a:rPr lang="en-US" sz="4800">
                <a:solidFill>
                  <a:schemeClr val="bg1"/>
                </a:solidFill>
                <a:latin typeface="Times New Roman" panose="02020603050405020304" pitchFamily="18" charset="0"/>
                <a:cs typeface="Times New Roman" panose="02020603050405020304" pitchFamily="18" charset="0"/>
              </a:rPr>
              <a:t>Mẹ Sơn nhắc đến em Duyên, người em đã mất; nhớ em, Sơn cảm động và thương em quá. Sơn thấy mẹ rơm rớm nước mắt</a:t>
            </a:r>
            <a:endParaRPr lang="en-GB" sz="480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71987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Phân tích nhân vật Sơn trong Gió lạnh đầu mùa (12 mẫu) SIÊU HAY | Văn mẫu  lớp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9600" y="1813"/>
            <a:ext cx="10058399" cy="10227516"/>
          </a:xfrm>
          <a:prstGeom prst="rect">
            <a:avLst/>
          </a:prstGeom>
          <a:noFill/>
          <a:extLst>
            <a:ext uri="{909E8E84-426E-40DD-AFC4-6F175D3DCCD1}">
              <a14:hiddenFill xmlns:a14="http://schemas.microsoft.com/office/drawing/2010/main">
                <a:solidFill>
                  <a:srgbClr val="FFFFFF"/>
                </a:solidFill>
              </a14:hiddenFill>
            </a:ext>
          </a:extLst>
        </p:spPr>
      </p:pic>
      <p:sp>
        <p:nvSpPr>
          <p:cNvPr id="9" name="Flowchart: Document 8"/>
          <p:cNvSpPr/>
          <p:nvPr/>
        </p:nvSpPr>
        <p:spPr>
          <a:xfrm rot="16200000">
            <a:off x="136547" y="-149724"/>
            <a:ext cx="10227515" cy="10530590"/>
          </a:xfrm>
          <a:prstGeom prst="flowChartDocument">
            <a:avLst/>
          </a:prstGeom>
          <a:solidFill>
            <a:schemeClr val="accent6">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143656" y="796713"/>
            <a:ext cx="8085944" cy="2123658"/>
          </a:xfrm>
          <a:prstGeom prst="rect">
            <a:avLst/>
          </a:prstGeom>
        </p:spPr>
        <p:txBody>
          <a:bodyPr wrap="square">
            <a:spAutoFit/>
          </a:bodyPr>
          <a:lstStyle/>
          <a:p>
            <a:pPr algn="just">
              <a:spcAft>
                <a:spcPts val="0"/>
              </a:spcAft>
            </a:pPr>
            <a:r>
              <a:rPr lang="en-US" sz="4400" b="1">
                <a:solidFill>
                  <a:schemeClr val="bg1"/>
                </a:solidFill>
                <a:effectLst>
                  <a:outerShdw blurRad="38100" dist="38100" dir="2700000" algn="tl">
                    <a:srgbClr val="000000">
                      <a:alpha val="43137"/>
                    </a:srgbClr>
                  </a:outerShdw>
                </a:effectLst>
                <a:latin typeface="Times New Roman" panose="02020603050405020304" pitchFamily="18" charset="0"/>
                <a:ea typeface="MS Mincho"/>
                <a:cs typeface="Times New Roman" panose="02020603050405020304" pitchFamily="18" charset="0"/>
              </a:rPr>
              <a:t>- Cuộc sống của các bạn nhỏ xóm chợ: (thằng Cúc, thằng Xuân, con Tí, con Túc)</a:t>
            </a:r>
            <a:endParaRPr lang="en-GB" sz="4400" b="1">
              <a:solidFill>
                <a:schemeClr val="bg1"/>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2" name="Rectangle 11"/>
          <p:cNvSpPr/>
          <p:nvPr/>
        </p:nvSpPr>
        <p:spPr>
          <a:xfrm>
            <a:off x="228600" y="4053742"/>
            <a:ext cx="8235846" cy="2123658"/>
          </a:xfrm>
          <a:prstGeom prst="rect">
            <a:avLst/>
          </a:prstGeom>
        </p:spPr>
        <p:txBody>
          <a:bodyPr wrap="square">
            <a:spAutoFit/>
          </a:bodyPr>
          <a:lstStyle/>
          <a:p>
            <a:pPr algn="just">
              <a:spcAft>
                <a:spcPts val="0"/>
              </a:spcAft>
            </a:pPr>
            <a:r>
              <a:rPr lang="en-US" sz="4400" b="1">
                <a:solidFill>
                  <a:schemeClr val="bg1"/>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 Ăn mặc: </a:t>
            </a:r>
            <a:r>
              <a:rPr lang="en-US" sz="4400" b="1" i="1">
                <a:solidFill>
                  <a:schemeClr val="bg1"/>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không khác gì mọi ngày, những bộ quần áo nâu đã vá nhiều chỗ.</a:t>
            </a:r>
            <a:endParaRPr lang="en-GB" sz="4400" b="1">
              <a:solidFill>
                <a:schemeClr val="bg1"/>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3" name="Rectangle 12"/>
          <p:cNvSpPr/>
          <p:nvPr/>
        </p:nvSpPr>
        <p:spPr>
          <a:xfrm>
            <a:off x="152400" y="6972300"/>
            <a:ext cx="8763000" cy="2123658"/>
          </a:xfrm>
          <a:prstGeom prst="rect">
            <a:avLst/>
          </a:prstGeom>
        </p:spPr>
        <p:txBody>
          <a:bodyPr wrap="square">
            <a:spAutoFit/>
          </a:bodyPr>
          <a:lstStyle/>
          <a:p>
            <a:pPr algn="just">
              <a:spcAft>
                <a:spcPts val="0"/>
              </a:spcAft>
            </a:pPr>
            <a:r>
              <a:rPr lang="en-US" sz="4400" b="1">
                <a:solidFill>
                  <a:schemeClr val="bg1"/>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 Bộ dạng: </a:t>
            </a:r>
            <a:r>
              <a:rPr lang="en-US" sz="4400" b="1" i="1">
                <a:solidFill>
                  <a:schemeClr val="bg1"/>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Môi chúng tím tái, da thịt thâm đi, người run lên, hàm răng va đập vào nhau.</a:t>
            </a:r>
            <a:endParaRPr lang="en-GB" sz="4400" b="1">
              <a:solidFill>
                <a:schemeClr val="bg1"/>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53560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Phân tích nhân vật Sơn trong Gió lạnh đầu mùa (12 mẫu) SIÊU HAY | Văn mẫu  lớp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9600" y="1813"/>
            <a:ext cx="10058399" cy="10227516"/>
          </a:xfrm>
          <a:prstGeom prst="rect">
            <a:avLst/>
          </a:prstGeom>
          <a:noFill/>
          <a:extLst>
            <a:ext uri="{909E8E84-426E-40DD-AFC4-6F175D3DCCD1}">
              <a14:hiddenFill xmlns:a14="http://schemas.microsoft.com/office/drawing/2010/main">
                <a:solidFill>
                  <a:srgbClr val="FFFFFF"/>
                </a:solidFill>
              </a14:hiddenFill>
            </a:ext>
          </a:extLst>
        </p:spPr>
      </p:pic>
      <p:sp>
        <p:nvSpPr>
          <p:cNvPr id="9" name="Flowchart: Document 8"/>
          <p:cNvSpPr/>
          <p:nvPr/>
        </p:nvSpPr>
        <p:spPr>
          <a:xfrm rot="16200000">
            <a:off x="136547" y="-149724"/>
            <a:ext cx="10227515" cy="10530590"/>
          </a:xfrm>
          <a:prstGeom prst="flowChartDocument">
            <a:avLst/>
          </a:prstGeom>
          <a:solidFill>
            <a:schemeClr val="accent6">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4" name="Rectangle 13"/>
          <p:cNvSpPr/>
          <p:nvPr/>
        </p:nvSpPr>
        <p:spPr>
          <a:xfrm>
            <a:off x="152400" y="2019300"/>
            <a:ext cx="8077200" cy="2308324"/>
          </a:xfrm>
          <a:prstGeom prst="rect">
            <a:avLst/>
          </a:prstGeom>
        </p:spPr>
        <p:txBody>
          <a:bodyPr wrap="square">
            <a:spAutoFit/>
          </a:bodyPr>
          <a:lstStyle/>
          <a:p>
            <a:pPr algn="just"/>
            <a:r>
              <a:rPr lang="en-US" sz="4800" b="1">
                <a:solidFill>
                  <a:prstClr val="white"/>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 Thái độ khi thấy chị em Sơn</a:t>
            </a:r>
            <a:r>
              <a:rPr lang="en-US" sz="4800" b="1" i="1">
                <a:solidFill>
                  <a:prstClr val="white"/>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 vui mừng, nhưng vẫn đứng xa, không dám vồ vập</a:t>
            </a:r>
            <a:r>
              <a:rPr lang="en-US" sz="4800" b="1">
                <a:solidFill>
                  <a:prstClr val="white"/>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800" b="1">
              <a:solidFill>
                <a:prstClr val="white"/>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5" name="Rectangle 14"/>
          <p:cNvSpPr/>
          <p:nvPr/>
        </p:nvSpPr>
        <p:spPr>
          <a:xfrm>
            <a:off x="181429" y="5878093"/>
            <a:ext cx="9753600" cy="2800767"/>
          </a:xfrm>
          <a:prstGeom prst="rect">
            <a:avLst/>
          </a:prstGeom>
        </p:spPr>
        <p:txBody>
          <a:bodyPr wrap="square">
            <a:spAutoFit/>
          </a:bodyPr>
          <a:lstStyle/>
          <a:p>
            <a:pPr algn="just"/>
            <a:r>
              <a:rPr lang="en-US" sz="4400" b="1">
                <a:solidFill>
                  <a:prstClr val="white"/>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 Cái Hiên: </a:t>
            </a:r>
            <a:r>
              <a:rPr lang="vi-VN" sz="4400" b="1">
                <a:solidFill>
                  <a:prstClr val="white"/>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đứa con gái bên hàng xóm, bạn chơi với Lan và Duyên </a:t>
            </a:r>
            <a:r>
              <a:rPr lang="en-US" sz="4400" b="1">
                <a:solidFill>
                  <a:prstClr val="white"/>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4400" b="1" i="1">
                <a:solidFill>
                  <a:prstClr val="white"/>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co ro đứng bên cột quán</a:t>
            </a:r>
            <a:r>
              <a:rPr lang="en-US" sz="4400" b="1" i="1">
                <a:solidFill>
                  <a:prstClr val="white"/>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4400" b="1">
                <a:solidFill>
                  <a:prstClr val="white"/>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 chỉ mặc có</a:t>
            </a:r>
            <a:r>
              <a:rPr lang="en-US" sz="4400" b="1">
                <a:solidFill>
                  <a:prstClr val="white"/>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4400" b="1" i="1">
                <a:solidFill>
                  <a:prstClr val="white"/>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manh áo rách tả tơi hở cả lưng và tay</a:t>
            </a:r>
            <a:r>
              <a:rPr lang="en-US" sz="4400" b="1" i="1">
                <a:solidFill>
                  <a:prstClr val="white"/>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400" b="1">
              <a:solidFill>
                <a:prstClr val="white"/>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19224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Đoạn văn trình bày cảm nhận về một nhân vật trẻ em mà em thấy thú vị (10  mẫu) - Văn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625"/>
            <a:ext cx="18239053" cy="1028637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7010400" y="0"/>
            <a:ext cx="11228652" cy="52959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828800" eaLnBrk="0" fontAlgn="base" hangingPunct="0">
              <a:spcBef>
                <a:spcPct val="0"/>
              </a:spcBef>
              <a:spcAft>
                <a:spcPct val="0"/>
              </a:spcAft>
              <a:defRPr/>
            </a:pPr>
            <a:endParaRPr lang="en-US" sz="4800" b="1" dirty="0">
              <a:solidFill>
                <a:schemeClr val="bg1"/>
              </a:solidFill>
              <a:effectLst>
                <a:outerShdw blurRad="38100" dist="38100" dir="2700000" algn="tl">
                  <a:srgbClr val="000000">
                    <a:alpha val="43137"/>
                  </a:srgbClr>
                </a:outerShdw>
              </a:effectLst>
              <a:latin typeface="#9Slide07 SVNDessert Menu Scrip" panose="00000500000000000000" pitchFamily="2" charset="0"/>
              <a:cs typeface="Times New Roman" panose="02020603050405020304" pitchFamily="18" charset="0"/>
            </a:endParaRPr>
          </a:p>
        </p:txBody>
      </p:sp>
      <p:sp>
        <p:nvSpPr>
          <p:cNvPr id="3" name="Rectangle 2"/>
          <p:cNvSpPr/>
          <p:nvPr/>
        </p:nvSpPr>
        <p:spPr>
          <a:xfrm>
            <a:off x="7010400" y="248588"/>
            <a:ext cx="10896600" cy="1446550"/>
          </a:xfrm>
          <a:prstGeom prst="rect">
            <a:avLst/>
          </a:prstGeom>
        </p:spPr>
        <p:txBody>
          <a:bodyPr wrap="square">
            <a:spAutoFit/>
          </a:bodyPr>
          <a:lstStyle/>
          <a:p>
            <a:pPr algn="just">
              <a:spcAft>
                <a:spcPts val="0"/>
              </a:spcAft>
            </a:pPr>
            <a:r>
              <a:rPr lang="vi-VN" sz="4400">
                <a:solidFill>
                  <a:schemeClr val="bg1"/>
                </a:solidFill>
                <a:effectLst>
                  <a:outerShdw blurRad="38100" dist="38100" dir="2700000" algn="tl">
                    <a:srgbClr val="000000">
                      <a:alpha val="43137"/>
                    </a:srgbClr>
                  </a:outerShdw>
                </a:effectLst>
                <a:latin typeface="+mj-lt"/>
                <a:ea typeface="Times New Roman" panose="02020603050405020304" pitchFamily="18" charset="0"/>
                <a:cs typeface="Times New Roman" panose="02020603050405020304" pitchFamily="18" charset="0"/>
              </a:rPr>
              <a:t>=</a:t>
            </a:r>
            <a:r>
              <a:rPr lang="en-US" sz="4400">
                <a:solidFill>
                  <a:schemeClr val="bg1"/>
                </a:solidFill>
                <a:effectLst>
                  <a:outerShdw blurRad="38100" dist="38100" dir="2700000" algn="tl">
                    <a:srgbClr val="000000">
                      <a:alpha val="43137"/>
                    </a:srgbClr>
                  </a:outerShdw>
                </a:effectLst>
                <a:latin typeface="+mj-lt"/>
                <a:ea typeface="Times New Roman" panose="02020603050405020304" pitchFamily="18" charset="0"/>
                <a:cs typeface="Times New Roman" panose="02020603050405020304" pitchFamily="18" charset="0"/>
              </a:rPr>
              <a:t>&gt; Các bạn nhỏ đều con nhà nghèo, thiếu thốn, áo rách, không đủ ấm.</a:t>
            </a:r>
            <a:endParaRPr lang="en-GB" sz="4400">
              <a:solidFill>
                <a:schemeClr val="bg1"/>
              </a:solidFill>
              <a:effectLst>
                <a:outerShdw blurRad="38100" dist="38100" dir="2700000" algn="tl">
                  <a:srgbClr val="000000">
                    <a:alpha val="43137"/>
                  </a:srgbClr>
                </a:outerShdw>
              </a:effectLst>
              <a:latin typeface="+mj-lt"/>
              <a:ea typeface="Times New Roman" panose="02020603050405020304" pitchFamily="18" charset="0"/>
            </a:endParaRPr>
          </a:p>
        </p:txBody>
      </p:sp>
      <p:sp>
        <p:nvSpPr>
          <p:cNvPr id="5" name="Rectangle 4"/>
          <p:cNvSpPr/>
          <p:nvPr/>
        </p:nvSpPr>
        <p:spPr>
          <a:xfrm>
            <a:off x="7010400" y="1943100"/>
            <a:ext cx="10896602" cy="2800767"/>
          </a:xfrm>
          <a:prstGeom prst="rect">
            <a:avLst/>
          </a:prstGeom>
        </p:spPr>
        <p:txBody>
          <a:bodyPr wrap="square">
            <a:spAutoFit/>
          </a:bodyPr>
          <a:lstStyle/>
          <a:p>
            <a:pPr algn="just">
              <a:spcAft>
                <a:spcPts val="0"/>
              </a:spcAft>
            </a:pPr>
            <a:r>
              <a:rPr lang="vi-VN" sz="4400" b="1">
                <a:solidFill>
                  <a:schemeClr val="bg1"/>
                </a:solidFill>
                <a:effectLst>
                  <a:outerShdw blurRad="38100" dist="38100" dir="2700000" algn="tl">
                    <a:srgbClr val="000000">
                      <a:alpha val="43137"/>
                    </a:srgbClr>
                  </a:outerShdw>
                </a:effectLst>
                <a:latin typeface="+mj-lt"/>
                <a:ea typeface="Times New Roman" panose="02020603050405020304" pitchFamily="18" charset="0"/>
                <a:cs typeface="Times New Roman" panose="02020603050405020304" pitchFamily="18" charset="0"/>
              </a:rPr>
              <a:t>=</a:t>
            </a:r>
            <a:r>
              <a:rPr lang="en-US" sz="4400" b="1">
                <a:solidFill>
                  <a:schemeClr val="bg1"/>
                </a:solidFill>
                <a:effectLst>
                  <a:outerShdw blurRad="38100" dist="38100" dir="2700000" algn="tl">
                    <a:srgbClr val="000000">
                      <a:alpha val="43137"/>
                    </a:srgbClr>
                  </a:outerShdw>
                </a:effectLst>
                <a:latin typeface="+mj-lt"/>
                <a:ea typeface="Times New Roman" panose="02020603050405020304" pitchFamily="18" charset="0"/>
                <a:cs typeface="Times New Roman" panose="02020603050405020304" pitchFamily="18" charset="0"/>
              </a:rPr>
              <a:t>&gt; Bối cảnh ấy giúp ta hiểu được cuộc sống trong truyện hoàn toàn đối lập: </a:t>
            </a:r>
            <a:r>
              <a:rPr lang="en-US" sz="4400">
                <a:solidFill>
                  <a:schemeClr val="bg1"/>
                </a:solidFill>
                <a:effectLst>
                  <a:outerShdw blurRad="38100" dist="38100" dir="2700000" algn="tl">
                    <a:srgbClr val="000000">
                      <a:alpha val="43137"/>
                    </a:srgbClr>
                  </a:outerShdw>
                </a:effectLst>
                <a:latin typeface="+mj-lt"/>
                <a:ea typeface="Times New Roman" panose="02020603050405020304" pitchFamily="18" charset="0"/>
                <a:cs typeface="Times New Roman" panose="02020603050405020304" pitchFamily="18" charset="0"/>
              </a:rPr>
              <a:t>cuộc sống sung túc, khá giả của gia đình Sơn &gt;&lt; cuộc sống của những bạn nhỏ nghèo nơi xóm chợ.</a:t>
            </a:r>
            <a:r>
              <a:rPr lang="en-US" sz="4400" b="1">
                <a:solidFill>
                  <a:schemeClr val="bg1"/>
                </a:solidFill>
                <a:effectLst>
                  <a:outerShdw blurRad="38100" dist="38100" dir="2700000" algn="tl">
                    <a:srgbClr val="000000">
                      <a:alpha val="43137"/>
                    </a:srgbClr>
                  </a:outerShdw>
                </a:effectLst>
                <a:latin typeface="+mj-lt"/>
                <a:ea typeface="Times New Roman" panose="02020603050405020304" pitchFamily="18" charset="0"/>
                <a:cs typeface="Times New Roman" panose="02020603050405020304" pitchFamily="18" charset="0"/>
              </a:rPr>
              <a:t> </a:t>
            </a:r>
            <a:endParaRPr lang="en-GB" sz="4400">
              <a:solidFill>
                <a:schemeClr val="bg1"/>
              </a:solidFill>
              <a:effectLst>
                <a:outerShdw blurRad="38100" dist="38100" dir="2700000" algn="tl">
                  <a:srgbClr val="000000">
                    <a:alpha val="43137"/>
                  </a:srgbClr>
                </a:outerShdw>
              </a:effectLst>
              <a:latin typeface="+mj-lt"/>
              <a:ea typeface="Times New Roman" panose="02020603050405020304" pitchFamily="18" charset="0"/>
            </a:endParaRPr>
          </a:p>
        </p:txBody>
      </p:sp>
    </p:spTree>
    <p:extLst>
      <p:ext uri="{BB962C8B-B14F-4D97-AF65-F5344CB8AC3E}">
        <p14:creationId xmlns:p14="http://schemas.microsoft.com/office/powerpoint/2010/main" val="4116474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3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8400" y="0"/>
            <a:ext cx="14325600" cy="10141857"/>
          </a:xfrm>
          <a:prstGeom prst="rect">
            <a:avLst/>
          </a:prstGeom>
        </p:spPr>
      </p:pic>
      <p:sp>
        <p:nvSpPr>
          <p:cNvPr id="3" name="Rectangle 2"/>
          <p:cNvSpPr/>
          <p:nvPr/>
        </p:nvSpPr>
        <p:spPr>
          <a:xfrm>
            <a:off x="10058400" y="1104900"/>
            <a:ext cx="8001000" cy="6555641"/>
          </a:xfrm>
          <a:prstGeom prst="rect">
            <a:avLst/>
          </a:prstGeom>
        </p:spPr>
        <p:txBody>
          <a:bodyPr wrap="square">
            <a:spAutoFit/>
          </a:bodyPr>
          <a:lstStyle/>
          <a:p>
            <a:pPr algn="just"/>
            <a:r>
              <a:rPr lang="en-US" sz="60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Đặc điểm nhân vật: </a:t>
            </a:r>
            <a:r>
              <a:rPr lang="en-US" sz="6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Sơn là cậu bé có cuộc sống khá giả, nề nếp, có tâm hồn trong sáng, nhạy cảm, luôn yêu thương và đồng cảm với những người bạn nghèo.</a:t>
            </a:r>
            <a:endParaRPr lang="en-GB" sz="6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23130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3661" t="10871" r="4047" b="11257"/>
          <a:stretch>
            <a:fillRect/>
          </a:stretch>
        </p:blipFill>
        <p:spPr>
          <a:xfrm>
            <a:off x="0" y="-14514"/>
            <a:ext cx="18288000" cy="10287000"/>
          </a:xfrm>
          <a:prstGeom prst="rect">
            <a:avLst/>
          </a:prstGeom>
        </p:spPr>
      </p:pic>
      <p:grpSp>
        <p:nvGrpSpPr>
          <p:cNvPr id="3" name="Group 3"/>
          <p:cNvGrpSpPr/>
          <p:nvPr/>
        </p:nvGrpSpPr>
        <p:grpSpPr>
          <a:xfrm>
            <a:off x="1525999" y="693190"/>
            <a:ext cx="15917348" cy="9117517"/>
            <a:chOff x="0" y="0"/>
            <a:chExt cx="3764577" cy="2156364"/>
          </a:xfrm>
        </p:grpSpPr>
        <p:sp>
          <p:nvSpPr>
            <p:cNvPr id="4" name="Freeform 4"/>
            <p:cNvSpPr/>
            <p:nvPr/>
          </p:nvSpPr>
          <p:spPr>
            <a:xfrm>
              <a:off x="0" y="0"/>
              <a:ext cx="3764577" cy="2156364"/>
            </a:xfrm>
            <a:custGeom>
              <a:avLst/>
              <a:gdLst/>
              <a:ahLst/>
              <a:cxnLst/>
              <a:rect l="l" t="t" r="r" b="b"/>
              <a:pathLst>
                <a:path w="3764577" h="2156364">
                  <a:moveTo>
                    <a:pt x="24806" y="0"/>
                  </a:moveTo>
                  <a:lnTo>
                    <a:pt x="3739771" y="0"/>
                  </a:lnTo>
                  <a:cubicBezTo>
                    <a:pt x="3753471" y="0"/>
                    <a:pt x="3764577" y="11106"/>
                    <a:pt x="3764577" y="24806"/>
                  </a:cubicBezTo>
                  <a:lnTo>
                    <a:pt x="3764577" y="2131558"/>
                  </a:lnTo>
                  <a:cubicBezTo>
                    <a:pt x="3764577" y="2145258"/>
                    <a:pt x="3753471" y="2156364"/>
                    <a:pt x="3739771" y="2156364"/>
                  </a:cubicBezTo>
                  <a:lnTo>
                    <a:pt x="24806" y="2156364"/>
                  </a:lnTo>
                  <a:cubicBezTo>
                    <a:pt x="18227" y="2156364"/>
                    <a:pt x="11917" y="2153751"/>
                    <a:pt x="7265" y="2149098"/>
                  </a:cubicBezTo>
                  <a:cubicBezTo>
                    <a:pt x="2613" y="2144447"/>
                    <a:pt x="0" y="2138137"/>
                    <a:pt x="0" y="2131558"/>
                  </a:cubicBezTo>
                  <a:lnTo>
                    <a:pt x="0" y="24806"/>
                  </a:lnTo>
                  <a:cubicBezTo>
                    <a:pt x="0" y="18227"/>
                    <a:pt x="2613" y="11917"/>
                    <a:pt x="7265" y="7265"/>
                  </a:cubicBezTo>
                  <a:cubicBezTo>
                    <a:pt x="11917" y="2613"/>
                    <a:pt x="18227" y="0"/>
                    <a:pt x="24806" y="0"/>
                  </a:cubicBezTo>
                  <a:close/>
                </a:path>
              </a:pathLst>
            </a:custGeom>
            <a:solidFill>
              <a:srgbClr val="182C45">
                <a:alpha val="25882"/>
              </a:srgbClr>
            </a:solidFill>
          </p:spPr>
        </p:sp>
        <p:sp>
          <p:nvSpPr>
            <p:cNvPr id="5" name="TextBox 5"/>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6" name="Group 6"/>
          <p:cNvGrpSpPr/>
          <p:nvPr/>
        </p:nvGrpSpPr>
        <p:grpSpPr>
          <a:xfrm>
            <a:off x="1525999" y="561269"/>
            <a:ext cx="15917348" cy="9164462"/>
            <a:chOff x="0" y="0"/>
            <a:chExt cx="3764577" cy="2167467"/>
          </a:xfrm>
        </p:grpSpPr>
        <p:sp>
          <p:nvSpPr>
            <p:cNvPr id="7" name="Freeform 7"/>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B1CFEC"/>
            </a:solidFill>
          </p:spPr>
        </p:sp>
        <p:sp>
          <p:nvSpPr>
            <p:cNvPr id="8" name="TextBox 8"/>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pic>
        <p:nvPicPr>
          <p:cNvPr id="9" name="Picture 9"/>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995060"/>
            <a:ext cx="894025" cy="1867414"/>
          </a:xfrm>
          <a:prstGeom prst="rect">
            <a:avLst/>
          </a:prstGeom>
        </p:spPr>
      </p:pic>
      <p:pic>
        <p:nvPicPr>
          <p:cNvPr id="10" name="Picture 10"/>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2238313"/>
            <a:ext cx="894025" cy="1867414"/>
          </a:xfrm>
          <a:prstGeom prst="rect">
            <a:avLst/>
          </a:prstGeom>
        </p:spPr>
      </p:pic>
      <p:pic>
        <p:nvPicPr>
          <p:cNvPr id="11" name="Picture 11"/>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3482369"/>
            <a:ext cx="894025" cy="1867414"/>
          </a:xfrm>
          <a:prstGeom prst="rect">
            <a:avLst/>
          </a:prstGeom>
        </p:spPr>
      </p:pic>
      <p:pic>
        <p:nvPicPr>
          <p:cNvPr id="12" name="Picture 12"/>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4726425"/>
            <a:ext cx="894025" cy="1867414"/>
          </a:xfrm>
          <a:prstGeom prst="rect">
            <a:avLst/>
          </a:prstGeom>
        </p:spPr>
      </p:pic>
      <p:pic>
        <p:nvPicPr>
          <p:cNvPr id="13" name="Picture 13"/>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7211502"/>
            <a:ext cx="894025" cy="1867414"/>
          </a:xfrm>
          <a:prstGeom prst="rect">
            <a:avLst/>
          </a:prstGeom>
        </p:spPr>
      </p:pic>
      <p:pic>
        <p:nvPicPr>
          <p:cNvPr id="14" name="Picture 1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a:off x="16362525" y="889101"/>
            <a:ext cx="894025" cy="1867414"/>
          </a:xfrm>
          <a:prstGeom prst="rect">
            <a:avLst/>
          </a:prstGeom>
        </p:spPr>
      </p:pic>
      <p:pic>
        <p:nvPicPr>
          <p:cNvPr id="15" name="Picture 1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5400000">
            <a:off x="16362525" y="2136949"/>
            <a:ext cx="894025" cy="1867414"/>
          </a:xfrm>
          <a:prstGeom prst="rect">
            <a:avLst/>
          </a:prstGeom>
        </p:spPr>
      </p:pic>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a:off x="16362525" y="3381989"/>
            <a:ext cx="894025" cy="1867414"/>
          </a:xfrm>
          <a:prstGeom prst="rect">
            <a:avLst/>
          </a:prstGeom>
        </p:spPr>
      </p:pic>
      <p:pic>
        <p:nvPicPr>
          <p:cNvPr id="17" name="Picture 17"/>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400000">
            <a:off x="16362525" y="4626045"/>
            <a:ext cx="894025" cy="1867414"/>
          </a:xfrm>
          <a:prstGeom prst="rect">
            <a:avLst/>
          </a:prstGeom>
        </p:spPr>
      </p:pic>
      <p:pic>
        <p:nvPicPr>
          <p:cNvPr id="18" name="Picture 18"/>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5400000">
            <a:off x="16362525" y="7114157"/>
            <a:ext cx="894025" cy="1867414"/>
          </a:xfrm>
          <a:prstGeom prst="rect">
            <a:avLst/>
          </a:prstGeom>
        </p:spPr>
      </p:pic>
      <p:grpSp>
        <p:nvGrpSpPr>
          <p:cNvPr id="19" name="Group 19"/>
          <p:cNvGrpSpPr/>
          <p:nvPr/>
        </p:nvGrpSpPr>
        <p:grpSpPr>
          <a:xfrm>
            <a:off x="1185326" y="244714"/>
            <a:ext cx="15917348" cy="9481017"/>
            <a:chOff x="0" y="0"/>
            <a:chExt cx="3764577" cy="2167467"/>
          </a:xfrm>
        </p:grpSpPr>
        <p:sp>
          <p:nvSpPr>
            <p:cNvPr id="20" name="Freeform 20"/>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FFFFFF"/>
            </a:solidFill>
          </p:spPr>
        </p:sp>
        <p:sp>
          <p:nvSpPr>
            <p:cNvPr id="21" name="TextBox 21"/>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pic>
        <p:nvPicPr>
          <p:cNvPr id="22" name="Picture 22"/>
          <p:cNvPicPr>
            <a:picLocks noChangeAspect="1"/>
          </p:cNvPicPr>
          <p:nvPr/>
        </p:nvPicPr>
        <p:blipFill>
          <a:blip r:embed="rId15"/>
          <a:srcRect/>
          <a:stretch>
            <a:fillRect/>
          </a:stretch>
        </p:blipFill>
        <p:spPr>
          <a:xfrm>
            <a:off x="922637" y="1050653"/>
            <a:ext cx="736712" cy="8185694"/>
          </a:xfrm>
          <a:prstGeom prst="rect">
            <a:avLst/>
          </a:prstGeom>
        </p:spPr>
      </p:pic>
      <p:grpSp>
        <p:nvGrpSpPr>
          <p:cNvPr id="23" name="Group 23"/>
          <p:cNvGrpSpPr/>
          <p:nvPr/>
        </p:nvGrpSpPr>
        <p:grpSpPr>
          <a:xfrm>
            <a:off x="2029735" y="3062305"/>
            <a:ext cx="8526559" cy="6727366"/>
            <a:chOff x="0" y="0"/>
            <a:chExt cx="1013919" cy="799972"/>
          </a:xfrm>
        </p:grpSpPr>
        <p:sp>
          <p:nvSpPr>
            <p:cNvPr id="24" name="Freeform 24"/>
            <p:cNvSpPr/>
            <p:nvPr/>
          </p:nvSpPr>
          <p:spPr>
            <a:xfrm>
              <a:off x="0" y="0"/>
              <a:ext cx="1013919" cy="799972"/>
            </a:xfrm>
            <a:custGeom>
              <a:avLst/>
              <a:gdLst/>
              <a:ahLst/>
              <a:cxnLst/>
              <a:rect l="l" t="t" r="r" b="b"/>
              <a:pathLst>
                <a:path w="1013919" h="799972">
                  <a:moveTo>
                    <a:pt x="0" y="0"/>
                  </a:moveTo>
                  <a:lnTo>
                    <a:pt x="1013919" y="0"/>
                  </a:lnTo>
                  <a:lnTo>
                    <a:pt x="1013919" y="799972"/>
                  </a:lnTo>
                  <a:lnTo>
                    <a:pt x="0" y="799972"/>
                  </a:lnTo>
                  <a:close/>
                </a:path>
              </a:pathLst>
            </a:custGeom>
            <a:solidFill>
              <a:srgbClr val="3C2E3D">
                <a:alpha val="24706"/>
              </a:srgbClr>
            </a:solidFill>
            <a:ln>
              <a:noFill/>
            </a:ln>
          </p:spPr>
        </p:sp>
        <p:sp>
          <p:nvSpPr>
            <p:cNvPr id="25" name="TextBox 25"/>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26" name="Group 26"/>
          <p:cNvGrpSpPr/>
          <p:nvPr/>
        </p:nvGrpSpPr>
        <p:grpSpPr>
          <a:xfrm>
            <a:off x="1769397" y="2752466"/>
            <a:ext cx="8616561" cy="6835245"/>
            <a:chOff x="0" y="0"/>
            <a:chExt cx="1024622" cy="812800"/>
          </a:xfrm>
        </p:grpSpPr>
        <p:sp>
          <p:nvSpPr>
            <p:cNvPr id="27" name="Freeform 27"/>
            <p:cNvSpPr/>
            <p:nvPr/>
          </p:nvSpPr>
          <p:spPr>
            <a:xfrm>
              <a:off x="0" y="0"/>
              <a:ext cx="1024622" cy="812800"/>
            </a:xfrm>
            <a:custGeom>
              <a:avLst/>
              <a:gdLst/>
              <a:ahLst/>
              <a:cxnLst/>
              <a:rect l="l" t="t" r="r" b="b"/>
              <a:pathLst>
                <a:path w="1024622" h="812800">
                  <a:moveTo>
                    <a:pt x="0" y="0"/>
                  </a:moveTo>
                  <a:lnTo>
                    <a:pt x="1024622" y="0"/>
                  </a:lnTo>
                  <a:lnTo>
                    <a:pt x="1024622" y="812800"/>
                  </a:lnTo>
                  <a:lnTo>
                    <a:pt x="0" y="812800"/>
                  </a:lnTo>
                  <a:close/>
                </a:path>
              </a:pathLst>
            </a:custGeom>
            <a:solidFill>
              <a:srgbClr val="BEEDE1"/>
            </a:solidFill>
            <a:ln>
              <a:noFill/>
            </a:ln>
          </p:spPr>
        </p:sp>
        <p:sp>
          <p:nvSpPr>
            <p:cNvPr id="28" name="TextBox 28"/>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pic>
        <p:nvPicPr>
          <p:cNvPr id="29" name="Picture 29"/>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120324">
            <a:off x="3315741" y="2365212"/>
            <a:ext cx="4536939" cy="1081728"/>
          </a:xfrm>
          <a:prstGeom prst="rect">
            <a:avLst/>
          </a:prstGeom>
        </p:spPr>
      </p:pic>
      <p:pic>
        <p:nvPicPr>
          <p:cNvPr id="32" name="Picture 32"/>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1302675">
            <a:off x="16923356" y="8850386"/>
            <a:ext cx="1721329" cy="1697790"/>
          </a:xfrm>
          <a:prstGeom prst="rect">
            <a:avLst/>
          </a:prstGeom>
        </p:spPr>
      </p:pic>
      <p:pic>
        <p:nvPicPr>
          <p:cNvPr id="33" name="Picture 33"/>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493762">
            <a:off x="17244870" y="4148306"/>
            <a:ext cx="744588" cy="734406"/>
          </a:xfrm>
          <a:prstGeom prst="rect">
            <a:avLst/>
          </a:prstGeom>
        </p:spPr>
      </p:pic>
      <p:pic>
        <p:nvPicPr>
          <p:cNvPr id="34" name="Picture 34"/>
          <p:cNvPicPr>
            <a:picLocks noChangeAspect="1"/>
          </p:cNvPicPr>
          <p:nvPr/>
        </p:nvPicPr>
        <p:blipFill>
          <a:blip r:embed="rId21" cstate="print">
            <a:extLst>
              <a:ext uri="{28A0092B-C50C-407E-A947-70E740481C1C}">
                <a14:useLocalDpi xmlns:a14="http://schemas.microsoft.com/office/drawing/2010/main" val="0"/>
              </a:ext>
              <a:ext uri="{96DAC541-7B7A-43D3-8B79-37D633B846F1}">
                <asvg:svgBlip xmlns:asvg="http://schemas.microsoft.com/office/drawing/2016/SVG/main" xmlns="" r:embed="rId22"/>
              </a:ext>
            </a:extLst>
          </a:blip>
          <a:srcRect/>
          <a:stretch>
            <a:fillRect/>
          </a:stretch>
        </p:blipFill>
        <p:spPr>
          <a:xfrm rot="772170">
            <a:off x="14017668" y="323287"/>
            <a:ext cx="1461114" cy="1461114"/>
          </a:xfrm>
          <a:prstGeom prst="rect">
            <a:avLst/>
          </a:prstGeom>
        </p:spPr>
      </p:pic>
      <p:pic>
        <p:nvPicPr>
          <p:cNvPr id="35" name="Picture 35"/>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xmlns="" r:embed="rId24"/>
              </a:ext>
            </a:extLst>
          </a:blip>
          <a:srcRect/>
          <a:stretch>
            <a:fillRect/>
          </a:stretch>
        </p:blipFill>
        <p:spPr>
          <a:xfrm rot="-6294146">
            <a:off x="2410705" y="1150164"/>
            <a:ext cx="1427557" cy="1408035"/>
          </a:xfrm>
          <a:prstGeom prst="rect">
            <a:avLst/>
          </a:prstGeom>
        </p:spPr>
      </p:pic>
      <p:pic>
        <p:nvPicPr>
          <p:cNvPr id="36" name="Picture 36"/>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xmlns="" r:embed="rId24"/>
              </a:ext>
            </a:extLst>
          </a:blip>
          <a:srcRect/>
          <a:stretch>
            <a:fillRect/>
          </a:stretch>
        </p:blipFill>
        <p:spPr>
          <a:xfrm rot="-1483876">
            <a:off x="3639475" y="8179166"/>
            <a:ext cx="837565" cy="826111"/>
          </a:xfrm>
          <a:prstGeom prst="rect">
            <a:avLst/>
          </a:prstGeom>
        </p:spPr>
      </p:pic>
      <p:pic>
        <p:nvPicPr>
          <p:cNvPr id="37" name="Picture 37"/>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xmlns="" r:embed="rId22"/>
              </a:ext>
            </a:extLst>
          </a:blip>
          <a:srcRect/>
          <a:stretch>
            <a:fillRect/>
          </a:stretch>
        </p:blipFill>
        <p:spPr>
          <a:xfrm rot="-6459985">
            <a:off x="1740105" y="3462157"/>
            <a:ext cx="896038" cy="896038"/>
          </a:xfrm>
          <a:prstGeom prst="rect">
            <a:avLst/>
          </a:prstGeom>
        </p:spPr>
      </p:pic>
      <p:sp>
        <p:nvSpPr>
          <p:cNvPr id="38" name="Rectangle 37"/>
          <p:cNvSpPr/>
          <p:nvPr/>
        </p:nvSpPr>
        <p:spPr>
          <a:xfrm>
            <a:off x="5392629" y="432713"/>
            <a:ext cx="7661072" cy="769441"/>
          </a:xfrm>
          <a:prstGeom prst="rect">
            <a:avLst/>
          </a:prstGeom>
        </p:spPr>
        <p:txBody>
          <a:bodyPr wrap="none">
            <a:spAutoFit/>
          </a:bodyPr>
          <a:lstStyle/>
          <a:p>
            <a:pPr>
              <a:spcAft>
                <a:spcPts val="0"/>
              </a:spcAft>
            </a:pPr>
            <a:r>
              <a:rPr lang="en-US" sz="4400" b="1">
                <a:effectLst>
                  <a:outerShdw blurRad="38100" dist="38100" dir="2700000" algn="tl">
                    <a:srgbClr val="000000">
                      <a:alpha val="43137"/>
                    </a:srgbClr>
                  </a:outerShdw>
                </a:effectLst>
                <a:latin typeface="Times New Roman" panose="02020603050405020304" pitchFamily="18" charset="0"/>
                <a:ea typeface="MS Mincho"/>
                <a:cs typeface="Times New Roman" panose="02020603050405020304" pitchFamily="18" charset="0"/>
              </a:rPr>
              <a:t>2. Diễn biến tâm trạng của Sơn</a:t>
            </a:r>
            <a:endParaRPr lang="en-GB" sz="4000" b="1">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9" name="Rectangle 38"/>
          <p:cNvSpPr/>
          <p:nvPr/>
        </p:nvSpPr>
        <p:spPr>
          <a:xfrm>
            <a:off x="5428915" y="1216134"/>
            <a:ext cx="4843827" cy="769441"/>
          </a:xfrm>
          <a:prstGeom prst="rect">
            <a:avLst/>
          </a:prstGeom>
        </p:spPr>
        <p:txBody>
          <a:bodyPr wrap="none">
            <a:spAutoFit/>
          </a:bodyPr>
          <a:lstStyle/>
          <a:p>
            <a:r>
              <a:rPr lang="en-US" sz="4400" b="1" smtClean="0">
                <a:effectLst>
                  <a:outerShdw blurRad="38100" dist="38100" dir="2700000" algn="tl">
                    <a:srgbClr val="000000">
                      <a:alpha val="43137"/>
                    </a:srgbClr>
                  </a:outerShdw>
                </a:effectLst>
                <a:latin typeface="Times New Roman" panose="02020603050405020304" pitchFamily="18" charset="0"/>
                <a:ea typeface="MS Mincho"/>
                <a:cs typeface="Times New Roman" panose="02020603050405020304" pitchFamily="18" charset="0"/>
              </a:rPr>
              <a:t>a. Trước </a:t>
            </a:r>
            <a:r>
              <a:rPr lang="en-US" sz="4400" b="1">
                <a:effectLst>
                  <a:outerShdw blurRad="38100" dist="38100" dir="2700000" algn="tl">
                    <a:srgbClr val="000000">
                      <a:alpha val="43137"/>
                    </a:srgbClr>
                  </a:outerShdw>
                </a:effectLst>
                <a:latin typeface="Times New Roman" panose="02020603050405020304" pitchFamily="18" charset="0"/>
                <a:ea typeface="MS Mincho"/>
                <a:cs typeface="Times New Roman" panose="02020603050405020304" pitchFamily="18" charset="0"/>
              </a:rPr>
              <a:t>khi cho áo</a:t>
            </a:r>
            <a:endParaRPr lang="en-GB" sz="54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0" name="Rectangle 39"/>
          <p:cNvSpPr/>
          <p:nvPr/>
        </p:nvSpPr>
        <p:spPr>
          <a:xfrm>
            <a:off x="3430103" y="2523209"/>
            <a:ext cx="4403770" cy="707886"/>
          </a:xfrm>
          <a:prstGeom prst="rect">
            <a:avLst/>
          </a:prstGeom>
        </p:spPr>
        <p:txBody>
          <a:bodyPr wrap="none">
            <a:spAutoFit/>
          </a:bodyPr>
          <a:lstStyle/>
          <a:p>
            <a:r>
              <a:rPr lang="en-US" sz="4000" b="1">
                <a:latin typeface="Times New Roman" panose="02020603050405020304" pitchFamily="18" charset="0"/>
                <a:ea typeface="MS Mincho"/>
                <a:cs typeface="Times New Roman" panose="02020603050405020304" pitchFamily="18" charset="0"/>
              </a:rPr>
              <a:t>Phiếu học tập số 03</a:t>
            </a:r>
            <a:endParaRPr lang="en-GB" sz="4000">
              <a:latin typeface="Times New Roman" panose="02020603050405020304" pitchFamily="18" charset="0"/>
              <a:cs typeface="Times New Roman" panose="02020603050405020304" pitchFamily="18" charset="0"/>
            </a:endParaRPr>
          </a:p>
        </p:txBody>
      </p:sp>
      <p:sp>
        <p:nvSpPr>
          <p:cNvPr id="41" name="Rectangle 40"/>
          <p:cNvSpPr/>
          <p:nvPr/>
        </p:nvSpPr>
        <p:spPr>
          <a:xfrm>
            <a:off x="2246069" y="3918188"/>
            <a:ext cx="7587855" cy="4247317"/>
          </a:xfrm>
          <a:prstGeom prst="rect">
            <a:avLst/>
          </a:prstGeom>
        </p:spPr>
        <p:txBody>
          <a:bodyPr wrap="square">
            <a:spAutoFit/>
          </a:bodyPr>
          <a:lstStyle/>
          <a:p>
            <a:pPr marL="259080" marR="30480" algn="just">
              <a:spcAft>
                <a:spcPts val="1200"/>
              </a:spcAft>
            </a:pPr>
            <a:r>
              <a:rPr lang="en-US" sz="5400" i="1">
                <a:latin typeface="Times New Roman" panose="02020603050405020304" pitchFamily="18" charset="0"/>
                <a:ea typeface="Times New Roman" panose="02020603050405020304" pitchFamily="18" charset="0"/>
                <a:cs typeface="Times New Roman" panose="02020603050405020304" pitchFamily="18" charset="0"/>
              </a:rPr>
              <a:t>Phân tích diễn biến tâm trạng của Sơn trước và sau khi cho chiếc áo. Chi tiết nào làm em chú ý và xúc động nhất? Vì sao?</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p:txBody>
      </p:sp>
      <p:grpSp>
        <p:nvGrpSpPr>
          <p:cNvPr id="42" name="Group 26"/>
          <p:cNvGrpSpPr/>
          <p:nvPr/>
        </p:nvGrpSpPr>
        <p:grpSpPr>
          <a:xfrm>
            <a:off x="11297462" y="2395252"/>
            <a:ext cx="5648865" cy="3086100"/>
            <a:chOff x="0" y="0"/>
            <a:chExt cx="812800" cy="812800"/>
          </a:xfrm>
        </p:grpSpPr>
        <p:sp>
          <p:nvSpPr>
            <p:cNvPr id="43" name="Freeform 27"/>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FFDCD9"/>
            </a:solidFill>
            <a:ln>
              <a:noFill/>
            </a:ln>
          </p:spPr>
        </p:sp>
        <p:sp>
          <p:nvSpPr>
            <p:cNvPr id="44" name="TextBox 28"/>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pic>
        <p:nvPicPr>
          <p:cNvPr id="45" name="Picture 29"/>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xmlns="" r:embed="rId28"/>
              </a:ext>
            </a:extLst>
          </a:blip>
          <a:srcRect/>
          <a:stretch>
            <a:fillRect/>
          </a:stretch>
        </p:blipFill>
        <p:spPr>
          <a:xfrm rot="124645">
            <a:off x="12520001" y="1825031"/>
            <a:ext cx="2742198" cy="707985"/>
          </a:xfrm>
          <a:prstGeom prst="rect">
            <a:avLst/>
          </a:prstGeom>
        </p:spPr>
      </p:pic>
      <p:grpSp>
        <p:nvGrpSpPr>
          <p:cNvPr id="46" name="Group 40"/>
          <p:cNvGrpSpPr/>
          <p:nvPr/>
        </p:nvGrpSpPr>
        <p:grpSpPr>
          <a:xfrm>
            <a:off x="11402035" y="6220957"/>
            <a:ext cx="5544292" cy="3086100"/>
            <a:chOff x="0" y="0"/>
            <a:chExt cx="812800" cy="812800"/>
          </a:xfrm>
        </p:grpSpPr>
        <p:sp>
          <p:nvSpPr>
            <p:cNvPr id="47" name="Freeform 41"/>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FFDCD9"/>
            </a:solidFill>
            <a:ln>
              <a:noFill/>
            </a:ln>
          </p:spPr>
        </p:sp>
        <p:sp>
          <p:nvSpPr>
            <p:cNvPr id="48" name="TextBox 42"/>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pic>
        <p:nvPicPr>
          <p:cNvPr id="49" name="Picture 43"/>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xmlns="" r:embed="rId28"/>
              </a:ext>
            </a:extLst>
          </a:blip>
          <a:srcRect/>
          <a:stretch>
            <a:fillRect/>
          </a:stretch>
        </p:blipFill>
        <p:spPr>
          <a:xfrm rot="21438000">
            <a:off x="12874597" y="5759845"/>
            <a:ext cx="2422040" cy="625326"/>
          </a:xfrm>
          <a:prstGeom prst="rect">
            <a:avLst/>
          </a:prstGeom>
        </p:spPr>
      </p:pic>
      <p:sp>
        <p:nvSpPr>
          <p:cNvPr id="52" name="Rectangle 51"/>
          <p:cNvSpPr/>
          <p:nvPr/>
        </p:nvSpPr>
        <p:spPr>
          <a:xfrm>
            <a:off x="11271778" y="2786694"/>
            <a:ext cx="5663552" cy="2308324"/>
          </a:xfrm>
          <a:prstGeom prst="rect">
            <a:avLst/>
          </a:prstGeom>
        </p:spPr>
        <p:txBody>
          <a:bodyPr wrap="square">
            <a:spAutoFit/>
          </a:bodyPr>
          <a:lstStyle/>
          <a:p>
            <a:pPr algn="just"/>
            <a:r>
              <a:rPr lang="en-US" sz="4800">
                <a:latin typeface="Times New Roman" panose="02020603050405020304" pitchFamily="18" charset="0"/>
                <a:ea typeface="Times New Roman" panose="02020603050405020304" pitchFamily="18" charset="0"/>
                <a:cs typeface="Times New Roman" panose="02020603050405020304" pitchFamily="18" charset="0"/>
              </a:rPr>
              <a:t>Phân tích diễn biến tâm trạng của Sơn trước khi cho chiếc áo</a:t>
            </a:r>
            <a:endParaRPr lang="en-GB" sz="4800">
              <a:latin typeface="Times New Roman" panose="02020603050405020304" pitchFamily="18" charset="0"/>
              <a:cs typeface="Times New Roman" panose="02020603050405020304" pitchFamily="18" charset="0"/>
            </a:endParaRPr>
          </a:p>
        </p:txBody>
      </p:sp>
      <p:sp>
        <p:nvSpPr>
          <p:cNvPr id="53" name="Rectangle 52"/>
          <p:cNvSpPr/>
          <p:nvPr/>
        </p:nvSpPr>
        <p:spPr>
          <a:xfrm>
            <a:off x="12466621" y="1810457"/>
            <a:ext cx="2645276" cy="769441"/>
          </a:xfrm>
          <a:prstGeom prst="rect">
            <a:avLst/>
          </a:prstGeom>
        </p:spPr>
        <p:txBody>
          <a:bodyPr wrap="none">
            <a:spAutoFit/>
          </a:bodyPr>
          <a:lstStyle/>
          <a:p>
            <a:pPr algn="just"/>
            <a:r>
              <a:rPr lang="en-US" sz="4400" b="1">
                <a:latin typeface="Times New Roman" panose="02020603050405020304" pitchFamily="18" charset="0"/>
                <a:ea typeface="Times New Roman" panose="02020603050405020304" pitchFamily="18" charset="0"/>
                <a:cs typeface="Times New Roman" panose="02020603050405020304" pitchFamily="18" charset="0"/>
              </a:rPr>
              <a:t>Nhóm 1, 2</a:t>
            </a:r>
            <a:endParaRPr lang="en-GB" sz="4400" b="1">
              <a:latin typeface="Times New Roman" panose="02020603050405020304" pitchFamily="18" charset="0"/>
              <a:cs typeface="Times New Roman" panose="02020603050405020304" pitchFamily="18" charset="0"/>
            </a:endParaRPr>
          </a:p>
        </p:txBody>
      </p:sp>
      <p:sp>
        <p:nvSpPr>
          <p:cNvPr id="54" name="Rectangle 53"/>
          <p:cNvSpPr/>
          <p:nvPr/>
        </p:nvSpPr>
        <p:spPr>
          <a:xfrm>
            <a:off x="12894769" y="5690569"/>
            <a:ext cx="2635658" cy="769441"/>
          </a:xfrm>
          <a:prstGeom prst="rect">
            <a:avLst/>
          </a:prstGeom>
        </p:spPr>
        <p:txBody>
          <a:bodyPr wrap="none">
            <a:spAutoFit/>
          </a:bodyPr>
          <a:lstStyle/>
          <a:p>
            <a:pPr algn="just"/>
            <a:r>
              <a:rPr lang="en-US" sz="4400" b="1">
                <a:latin typeface="Times New Roman" panose="02020603050405020304" pitchFamily="18" charset="0"/>
                <a:ea typeface="Times New Roman" panose="02020603050405020304" pitchFamily="18" charset="0"/>
                <a:cs typeface="Times New Roman" panose="02020603050405020304" pitchFamily="18" charset="0"/>
              </a:rPr>
              <a:t>Nhóm 3, 4</a:t>
            </a:r>
            <a:endParaRPr lang="en-GB" sz="4400" b="1">
              <a:latin typeface="Times New Roman" panose="02020603050405020304" pitchFamily="18" charset="0"/>
              <a:cs typeface="Times New Roman" panose="02020603050405020304" pitchFamily="18" charset="0"/>
            </a:endParaRPr>
          </a:p>
        </p:txBody>
      </p:sp>
      <p:sp>
        <p:nvSpPr>
          <p:cNvPr id="55" name="Rectangle 54"/>
          <p:cNvSpPr/>
          <p:nvPr/>
        </p:nvSpPr>
        <p:spPr>
          <a:xfrm>
            <a:off x="11359923" y="6435333"/>
            <a:ext cx="5486789" cy="2640723"/>
          </a:xfrm>
          <a:prstGeom prst="rect">
            <a:avLst/>
          </a:prstGeom>
        </p:spPr>
        <p:txBody>
          <a:bodyPr wrap="square">
            <a:spAutoFit/>
          </a:bodyPr>
          <a:lstStyle/>
          <a:p>
            <a:pPr algn="just">
              <a:lnSpc>
                <a:spcPct val="115000"/>
              </a:lnSpc>
              <a:spcAft>
                <a:spcPts val="750"/>
              </a:spcAft>
            </a:pPr>
            <a:r>
              <a:rPr lang="en-US" sz="4800">
                <a:latin typeface="Times New Roman" panose="02020603050405020304" pitchFamily="18" charset="0"/>
                <a:ea typeface="Times New Roman" panose="02020603050405020304" pitchFamily="18" charset="0"/>
                <a:cs typeface="Times New Roman" panose="02020603050405020304" pitchFamily="18" charset="0"/>
              </a:rPr>
              <a:t>Phân tích diễn biến tâm trạng của Sơn sau khi cho chiếc áo. </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14780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par>
                                <p:cTn id="18" presetID="10" presetClass="entr" presetSubtype="0"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par>
                                <p:cTn id="24" presetID="10" presetClass="entr" presetSubtype="0" fill="hold"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fade">
                                      <p:cBhvr>
                                        <p:cTn id="31" dur="1000"/>
                                        <p:tgtEl>
                                          <p:spTgt spid="53"/>
                                        </p:tgtEl>
                                      </p:cBhvr>
                                    </p:animEffect>
                                    <p:anim calcmode="lin" valueType="num">
                                      <p:cBhvr>
                                        <p:cTn id="32" dur="1000" fill="hold"/>
                                        <p:tgtEl>
                                          <p:spTgt spid="53"/>
                                        </p:tgtEl>
                                        <p:attrNameLst>
                                          <p:attrName>ppt_x</p:attrName>
                                        </p:attrNameLst>
                                      </p:cBhvr>
                                      <p:tavLst>
                                        <p:tav tm="0">
                                          <p:val>
                                            <p:strVal val="#ppt_x"/>
                                          </p:val>
                                        </p:tav>
                                        <p:tav tm="100000">
                                          <p:val>
                                            <p:strVal val="#ppt_x"/>
                                          </p:val>
                                        </p:tav>
                                      </p:tavLst>
                                    </p:anim>
                                    <p:anim calcmode="lin" valueType="num">
                                      <p:cBhvr>
                                        <p:cTn id="33" dur="1000" fill="hold"/>
                                        <p:tgtEl>
                                          <p:spTgt spid="53"/>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1000"/>
                                        <p:tgtEl>
                                          <p:spTgt spid="45"/>
                                        </p:tgtEl>
                                      </p:cBhvr>
                                    </p:animEffect>
                                    <p:anim calcmode="lin" valueType="num">
                                      <p:cBhvr>
                                        <p:cTn id="37" dur="1000" fill="hold"/>
                                        <p:tgtEl>
                                          <p:spTgt spid="45"/>
                                        </p:tgtEl>
                                        <p:attrNameLst>
                                          <p:attrName>ppt_x</p:attrName>
                                        </p:attrNameLst>
                                      </p:cBhvr>
                                      <p:tavLst>
                                        <p:tav tm="0">
                                          <p:val>
                                            <p:strVal val="#ppt_x"/>
                                          </p:val>
                                        </p:tav>
                                        <p:tav tm="100000">
                                          <p:val>
                                            <p:strVal val="#ppt_x"/>
                                          </p:val>
                                        </p:tav>
                                      </p:tavLst>
                                    </p:anim>
                                    <p:anim calcmode="lin" valueType="num">
                                      <p:cBhvr>
                                        <p:cTn id="38" dur="1000" fill="hold"/>
                                        <p:tgtEl>
                                          <p:spTgt spid="45"/>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fade">
                                      <p:cBhvr>
                                        <p:cTn id="41" dur="1000"/>
                                        <p:tgtEl>
                                          <p:spTgt spid="52"/>
                                        </p:tgtEl>
                                      </p:cBhvr>
                                    </p:animEffect>
                                    <p:anim calcmode="lin" valueType="num">
                                      <p:cBhvr>
                                        <p:cTn id="42" dur="1000" fill="hold"/>
                                        <p:tgtEl>
                                          <p:spTgt spid="52"/>
                                        </p:tgtEl>
                                        <p:attrNameLst>
                                          <p:attrName>ppt_x</p:attrName>
                                        </p:attrNameLst>
                                      </p:cBhvr>
                                      <p:tavLst>
                                        <p:tav tm="0">
                                          <p:val>
                                            <p:strVal val="#ppt_x"/>
                                          </p:val>
                                        </p:tav>
                                        <p:tav tm="100000">
                                          <p:val>
                                            <p:strVal val="#ppt_x"/>
                                          </p:val>
                                        </p:tav>
                                      </p:tavLst>
                                    </p:anim>
                                    <p:anim calcmode="lin" valueType="num">
                                      <p:cBhvr>
                                        <p:cTn id="43" dur="1000" fill="hold"/>
                                        <p:tgtEl>
                                          <p:spTgt spid="52"/>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1000"/>
                                        <p:tgtEl>
                                          <p:spTgt spid="42"/>
                                        </p:tgtEl>
                                      </p:cBhvr>
                                    </p:animEffect>
                                    <p:anim calcmode="lin" valueType="num">
                                      <p:cBhvr>
                                        <p:cTn id="47" dur="1000" fill="hold"/>
                                        <p:tgtEl>
                                          <p:spTgt spid="42"/>
                                        </p:tgtEl>
                                        <p:attrNameLst>
                                          <p:attrName>ppt_x</p:attrName>
                                        </p:attrNameLst>
                                      </p:cBhvr>
                                      <p:tavLst>
                                        <p:tav tm="0">
                                          <p:val>
                                            <p:strVal val="#ppt_x"/>
                                          </p:val>
                                        </p:tav>
                                        <p:tav tm="100000">
                                          <p:val>
                                            <p:strVal val="#ppt_x"/>
                                          </p:val>
                                        </p:tav>
                                      </p:tavLst>
                                    </p:anim>
                                    <p:anim calcmode="lin" valueType="num">
                                      <p:cBhvr>
                                        <p:cTn id="48"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barn(inVertical)">
                                      <p:cBhvr>
                                        <p:cTn id="53" dur="500"/>
                                        <p:tgtEl>
                                          <p:spTgt spid="54"/>
                                        </p:tgtEl>
                                      </p:cBhvr>
                                    </p:animEffect>
                                  </p:childTnLst>
                                </p:cTn>
                              </p:par>
                              <p:par>
                                <p:cTn id="54" presetID="16" presetClass="entr" presetSubtype="21" fill="hold" nodeType="with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barn(inVertical)">
                                      <p:cBhvr>
                                        <p:cTn id="56" dur="500"/>
                                        <p:tgtEl>
                                          <p:spTgt spid="49"/>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55"/>
                                        </p:tgtEl>
                                        <p:attrNameLst>
                                          <p:attrName>style.visibility</p:attrName>
                                        </p:attrNameLst>
                                      </p:cBhvr>
                                      <p:to>
                                        <p:strVal val="visible"/>
                                      </p:to>
                                    </p:set>
                                    <p:animEffect transition="in" filter="barn(inVertical)">
                                      <p:cBhvr>
                                        <p:cTn id="59" dur="500"/>
                                        <p:tgtEl>
                                          <p:spTgt spid="55"/>
                                        </p:tgtEl>
                                      </p:cBhvr>
                                    </p:animEffect>
                                  </p:childTnLst>
                                </p:cTn>
                              </p:par>
                              <p:par>
                                <p:cTn id="60" presetID="16" presetClass="entr" presetSubtype="21" fill="hold" nodeType="with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barn(inVertical)">
                                      <p:cBhvr>
                                        <p:cTn id="6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52" grpId="0"/>
      <p:bldP spid="53" grpId="0"/>
      <p:bldP spid="54" grpId="0"/>
      <p:bldP spid="5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3661" t="10871" r="4047" b="11257"/>
          <a:stretch>
            <a:fillRect/>
          </a:stretch>
        </p:blipFill>
        <p:spPr>
          <a:xfrm>
            <a:off x="0" y="0"/>
            <a:ext cx="18288000" cy="10287000"/>
          </a:xfrm>
          <a:prstGeom prst="rect">
            <a:avLst/>
          </a:prstGeom>
        </p:spPr>
      </p:pic>
      <p:sp>
        <p:nvSpPr>
          <p:cNvPr id="87" name="Rectangle 86"/>
          <p:cNvSpPr/>
          <p:nvPr/>
        </p:nvSpPr>
        <p:spPr>
          <a:xfrm>
            <a:off x="6233587" y="190500"/>
            <a:ext cx="5509843" cy="769441"/>
          </a:xfrm>
          <a:prstGeom prst="rect">
            <a:avLst/>
          </a:prstGeom>
        </p:spPr>
        <p:txBody>
          <a:bodyPr wrap="none">
            <a:spAutoFit/>
          </a:bodyPr>
          <a:lstStyle/>
          <a:p>
            <a:pPr algn="ctr"/>
            <a:r>
              <a:rPr lang="pt-BR" sz="4400" b="1">
                <a:solidFill>
                  <a:srgbClr val="FF0000"/>
                </a:solidFill>
                <a:latin typeface="#9Slide07 SVNDessert Menu Scrip" panose="00000500000000000000" pitchFamily="2" charset="0"/>
                <a:ea typeface="Times New Roman" panose="02020603050405020304" pitchFamily="18" charset="0"/>
                <a:cs typeface="Times New Roman" panose="02020603050405020304" pitchFamily="18" charset="0"/>
              </a:rPr>
              <a:t>PHIẾU HỌC TẬP </a:t>
            </a:r>
            <a:r>
              <a:rPr lang="vi-VN" sz="4400" b="1" smtClean="0">
                <a:solidFill>
                  <a:srgbClr val="FF0000"/>
                </a:solidFill>
                <a:latin typeface="#9Slide07 SVNDessert Menu Scrip" panose="00000500000000000000" pitchFamily="2" charset="0"/>
                <a:ea typeface="Times New Roman" panose="02020603050405020304" pitchFamily="18" charset="0"/>
                <a:cs typeface="Times New Roman" panose="02020603050405020304" pitchFamily="18" charset="0"/>
              </a:rPr>
              <a:t>03</a:t>
            </a:r>
            <a:endParaRPr lang="en-GB" sz="4000">
              <a:solidFill>
                <a:prstClr val="black"/>
              </a:solidFill>
              <a:latin typeface="#9Slide07 SVNDessert Menu Scrip" panose="00000500000000000000" pitchFamily="2" charset="0"/>
              <a:ea typeface="Times New Roman" panose="02020603050405020304" pitchFamily="18" charset="0"/>
            </a:endParaRPr>
          </a:p>
        </p:txBody>
      </p:sp>
      <p:grpSp>
        <p:nvGrpSpPr>
          <p:cNvPr id="89" name="Group 19"/>
          <p:cNvGrpSpPr/>
          <p:nvPr/>
        </p:nvGrpSpPr>
        <p:grpSpPr>
          <a:xfrm>
            <a:off x="838200" y="1028699"/>
            <a:ext cx="16992600" cy="9071189"/>
            <a:chOff x="0" y="0"/>
            <a:chExt cx="3764577" cy="2167467"/>
          </a:xfrm>
        </p:grpSpPr>
        <p:sp>
          <p:nvSpPr>
            <p:cNvPr id="90" name="Freeform 20"/>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FFFFFF"/>
            </a:solidFill>
          </p:spPr>
        </p:sp>
        <p:sp>
          <p:nvSpPr>
            <p:cNvPr id="91" name="TextBox 21"/>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pic>
        <p:nvPicPr>
          <p:cNvPr id="92" name="Picture 22"/>
          <p:cNvPicPr>
            <a:picLocks noChangeAspect="1"/>
          </p:cNvPicPr>
          <p:nvPr/>
        </p:nvPicPr>
        <p:blipFill>
          <a:blip r:embed="rId3"/>
          <a:srcRect/>
          <a:stretch>
            <a:fillRect/>
          </a:stretch>
        </p:blipFill>
        <p:spPr>
          <a:xfrm>
            <a:off x="317444" y="1178161"/>
            <a:ext cx="736712" cy="8185694"/>
          </a:xfrm>
          <a:prstGeom prst="rect">
            <a:avLst/>
          </a:prstGeom>
        </p:spPr>
      </p:pic>
      <p:pic>
        <p:nvPicPr>
          <p:cNvPr id="93" name="Picture 32"/>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1302675">
            <a:off x="16616626" y="8945220"/>
            <a:ext cx="1721329" cy="1697790"/>
          </a:xfrm>
          <a:prstGeom prst="rect">
            <a:avLst/>
          </a:prstGeom>
        </p:spPr>
      </p:pic>
      <p:pic>
        <p:nvPicPr>
          <p:cNvPr id="94" name="Picture 33"/>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493762">
            <a:off x="17583693" y="5085236"/>
            <a:ext cx="744588" cy="734406"/>
          </a:xfrm>
          <a:prstGeom prst="rect">
            <a:avLst/>
          </a:prstGeom>
        </p:spPr>
      </p:pic>
      <p:pic>
        <p:nvPicPr>
          <p:cNvPr id="95" name="Picture 34"/>
          <p:cNvPicPr>
            <a:picLocks noChangeAspect="1"/>
          </p:cNvPicPr>
          <p:nvPr/>
        </p:nvPicPr>
        <p:blipFill>
          <a:blip r:embed="rId21" cstate="print">
            <a:extLst>
              <a:ext uri="{28A0092B-C50C-407E-A947-70E740481C1C}">
                <a14:useLocalDpi xmlns:a14="http://schemas.microsoft.com/office/drawing/2010/main" val="0"/>
              </a:ext>
              <a:ext uri="{96DAC541-7B7A-43D3-8B79-37D633B846F1}">
                <asvg:svgBlip xmlns:asvg="http://schemas.microsoft.com/office/drawing/2016/SVG/main" xmlns="" r:embed="rId22"/>
              </a:ext>
            </a:extLst>
          </a:blip>
          <a:srcRect/>
          <a:stretch>
            <a:fillRect/>
          </a:stretch>
        </p:blipFill>
        <p:spPr>
          <a:xfrm rot="772170">
            <a:off x="16475691" y="32932"/>
            <a:ext cx="1461114" cy="1461114"/>
          </a:xfrm>
          <a:prstGeom prst="rect">
            <a:avLst/>
          </a:prstGeom>
        </p:spPr>
      </p:pic>
      <p:pic>
        <p:nvPicPr>
          <p:cNvPr id="96" name="Picture 35"/>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xmlns="" r:embed="rId24"/>
              </a:ext>
            </a:extLst>
          </a:blip>
          <a:srcRect/>
          <a:stretch>
            <a:fillRect/>
          </a:stretch>
        </p:blipFill>
        <p:spPr>
          <a:xfrm rot="-6294146">
            <a:off x="400839" y="-40206"/>
            <a:ext cx="1427557" cy="1408035"/>
          </a:xfrm>
          <a:prstGeom prst="rect">
            <a:avLst/>
          </a:prstGeom>
        </p:spPr>
      </p:pic>
      <p:pic>
        <p:nvPicPr>
          <p:cNvPr id="97" name="Picture 36"/>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xmlns="" r:embed="rId24"/>
              </a:ext>
            </a:extLst>
          </a:blip>
          <a:srcRect/>
          <a:stretch>
            <a:fillRect/>
          </a:stretch>
        </p:blipFill>
        <p:spPr>
          <a:xfrm rot="-1483876">
            <a:off x="3564109" y="9754474"/>
            <a:ext cx="837565" cy="826111"/>
          </a:xfrm>
          <a:prstGeom prst="rect">
            <a:avLst/>
          </a:prstGeom>
        </p:spPr>
      </p:pic>
      <p:pic>
        <p:nvPicPr>
          <p:cNvPr id="98" name="Picture 37"/>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xmlns="" r:embed="rId22"/>
              </a:ext>
            </a:extLst>
          </a:blip>
          <a:srcRect/>
          <a:stretch>
            <a:fillRect/>
          </a:stretch>
        </p:blipFill>
        <p:spPr>
          <a:xfrm rot="-6459985">
            <a:off x="606136" y="5723390"/>
            <a:ext cx="896038" cy="896038"/>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4139821597"/>
              </p:ext>
            </p:extLst>
          </p:nvPr>
        </p:nvGraphicFramePr>
        <p:xfrm>
          <a:off x="1853917" y="1776124"/>
          <a:ext cx="15397313" cy="8229600"/>
        </p:xfrm>
        <a:graphic>
          <a:graphicData uri="http://schemas.openxmlformats.org/drawingml/2006/table">
            <a:tbl>
              <a:tblPr firstRow="1" firstCol="1" bandRow="1"/>
              <a:tblGrid>
                <a:gridCol w="3229521"/>
                <a:gridCol w="5910426"/>
                <a:gridCol w="6257366"/>
              </a:tblGrid>
              <a:tr h="0">
                <a:tc gridSpan="3">
                  <a:txBody>
                    <a:bodyPr/>
                    <a:lstStyle/>
                    <a:p>
                      <a:pPr algn="ctr">
                        <a:lnSpc>
                          <a:spcPct val="150000"/>
                        </a:lnSpc>
                        <a:spcAft>
                          <a:spcPts val="0"/>
                        </a:spcAft>
                      </a:pPr>
                      <a:r>
                        <a:rPr lang="en-US" sz="3600" b="1">
                          <a:solidFill>
                            <a:srgbClr val="002060"/>
                          </a:solidFill>
                          <a:effectLst/>
                          <a:latin typeface="Times New Roman" panose="02020603050405020304" pitchFamily="18" charset="0"/>
                          <a:ea typeface="#9Slide05 Amtenar" panose="02000000000000000000" pitchFamily="2" charset="-93"/>
                          <a:cs typeface="Times New Roman" panose="02020603050405020304" pitchFamily="18" charset="0"/>
                        </a:rPr>
                        <a:t>Tìm hiểu về diễn biến tâm trạng của Sơn xung quanh câu chuyện cho bạn chiếc áo</a:t>
                      </a:r>
                      <a:endParaRPr lang="en-GB" sz="3600" b="1">
                        <a:effectLst/>
                        <a:latin typeface="Times New Roman" panose="02020603050405020304" pitchFamily="18" charset="0"/>
                        <a:ea typeface="#9Slide05 Amtenar" panose="02000000000000000000" pitchFamily="2" charset="-93"/>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r>
              <a:tr h="0">
                <a:tc>
                  <a:txBody>
                    <a:bodyPr/>
                    <a:lstStyle/>
                    <a:p>
                      <a:pPr algn="ctr">
                        <a:lnSpc>
                          <a:spcPct val="150000"/>
                        </a:lnSpc>
                        <a:spcAft>
                          <a:spcPts val="0"/>
                        </a:spcAft>
                      </a:pPr>
                      <a:r>
                        <a:rPr lang="en-US" sz="3200" b="1">
                          <a:solidFill>
                            <a:srgbClr val="002060"/>
                          </a:solidFill>
                          <a:effectLst/>
                          <a:latin typeface="Times New Roman" panose="02020603050405020304" pitchFamily="18" charset="0"/>
                          <a:ea typeface="#9Slide05 Amtenar" panose="02000000000000000000" pitchFamily="2" charset="-93"/>
                          <a:cs typeface="Times New Roman" panose="02020603050405020304" pitchFamily="18" charset="0"/>
                        </a:rPr>
                        <a:t> </a:t>
                      </a:r>
                      <a:endParaRPr lang="en-GB" sz="3200" b="1">
                        <a:effectLst/>
                        <a:latin typeface="Times New Roman" panose="02020603050405020304" pitchFamily="18" charset="0"/>
                        <a:ea typeface="#9Slide05 Amtenar" panose="02000000000000000000" pitchFamily="2" charset="-93"/>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3600" b="1">
                          <a:solidFill>
                            <a:srgbClr val="002060"/>
                          </a:solidFill>
                          <a:effectLst/>
                          <a:latin typeface="Times New Roman" panose="02020603050405020304" pitchFamily="18" charset="0"/>
                          <a:ea typeface="#9Slide05 Amtenar" panose="02000000000000000000" pitchFamily="2" charset="-93"/>
                          <a:cs typeface="Times New Roman" panose="02020603050405020304" pitchFamily="18" charset="0"/>
                        </a:rPr>
                        <a:t>Trước khi cho áo (Nhóm 1,2)</a:t>
                      </a:r>
                      <a:endParaRPr lang="en-GB" sz="3600" b="1">
                        <a:effectLst/>
                        <a:latin typeface="Times New Roman" panose="02020603050405020304" pitchFamily="18" charset="0"/>
                        <a:ea typeface="#9Slide05 Amtenar" panose="02000000000000000000" pitchFamily="2" charset="-93"/>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3600" b="1">
                          <a:solidFill>
                            <a:srgbClr val="002060"/>
                          </a:solidFill>
                          <a:effectLst/>
                          <a:latin typeface="Times New Roman" panose="02020603050405020304" pitchFamily="18" charset="0"/>
                          <a:ea typeface="#9Slide05 Amtenar" panose="02000000000000000000" pitchFamily="2" charset="-93"/>
                          <a:cs typeface="Times New Roman" panose="02020603050405020304" pitchFamily="18" charset="0"/>
                        </a:rPr>
                        <a:t>Sau khi cho áo (Nhóm 3,4)</a:t>
                      </a:r>
                      <a:endParaRPr lang="en-GB" sz="3600" b="1">
                        <a:effectLst/>
                        <a:latin typeface="Times New Roman" panose="02020603050405020304" pitchFamily="18" charset="0"/>
                        <a:ea typeface="#9Slide05 Amtenar" panose="02000000000000000000" pitchFamily="2" charset="-93"/>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pPr>
                      <a:r>
                        <a:rPr lang="en-US" sz="3600" b="1">
                          <a:effectLst/>
                          <a:latin typeface="Times New Roman" panose="02020603050405020304" pitchFamily="18" charset="0"/>
                          <a:ea typeface="#9Slide05 Amtenar" panose="02000000000000000000" pitchFamily="2" charset="-93"/>
                          <a:cs typeface="Times New Roman" panose="02020603050405020304" pitchFamily="18" charset="0"/>
                        </a:rPr>
                        <a:t>Diễn biến tâm trạng nhân vật Sơn? Chi tiết thể hiện? </a:t>
                      </a:r>
                      <a:endParaRPr lang="en-GB" sz="3600" b="1">
                        <a:effectLst/>
                        <a:latin typeface="Times New Roman" panose="02020603050405020304" pitchFamily="18" charset="0"/>
                        <a:ea typeface="#9Slide05 Amtenar" panose="02000000000000000000" pitchFamily="2" charset="-93"/>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3600" b="1">
                          <a:solidFill>
                            <a:srgbClr val="002060"/>
                          </a:solidFill>
                          <a:effectLst/>
                          <a:latin typeface="Times New Roman" panose="02020603050405020304" pitchFamily="18" charset="0"/>
                          <a:ea typeface="#9Slide05 Amtenar" panose="02000000000000000000" pitchFamily="2" charset="-93"/>
                          <a:cs typeface="Times New Roman" panose="02020603050405020304" pitchFamily="18" charset="0"/>
                        </a:rPr>
                        <a:t>……………………..</a:t>
                      </a:r>
                      <a:endParaRPr lang="en-GB" sz="3600" b="1">
                        <a:effectLst/>
                        <a:latin typeface="Times New Roman" panose="02020603050405020304" pitchFamily="18" charset="0"/>
                        <a:ea typeface="#9Slide05 Amtenar" panose="02000000000000000000" pitchFamily="2" charset="-93"/>
                        <a:cs typeface="Times New Roman" panose="02020603050405020304" pitchFamily="18" charset="0"/>
                      </a:endParaRPr>
                    </a:p>
                    <a:p>
                      <a:pPr algn="ctr">
                        <a:lnSpc>
                          <a:spcPct val="150000"/>
                        </a:lnSpc>
                        <a:spcAft>
                          <a:spcPts val="0"/>
                        </a:spcAft>
                      </a:pPr>
                      <a:r>
                        <a:rPr lang="en-US" sz="3600" b="1">
                          <a:solidFill>
                            <a:srgbClr val="002060"/>
                          </a:solidFill>
                          <a:effectLst/>
                          <a:latin typeface="Times New Roman" panose="02020603050405020304" pitchFamily="18" charset="0"/>
                          <a:ea typeface="#9Slide05 Amtenar" panose="02000000000000000000" pitchFamily="2" charset="-93"/>
                          <a:cs typeface="Times New Roman" panose="02020603050405020304" pitchFamily="18" charset="0"/>
                        </a:rPr>
                        <a:t>……………………..</a:t>
                      </a:r>
                      <a:endParaRPr lang="en-GB" sz="3600" b="1">
                        <a:effectLst/>
                        <a:latin typeface="Times New Roman" panose="02020603050405020304" pitchFamily="18" charset="0"/>
                        <a:ea typeface="#9Slide05 Amtenar" panose="02000000000000000000" pitchFamily="2" charset="-93"/>
                        <a:cs typeface="Times New Roman" panose="02020603050405020304" pitchFamily="18" charset="0"/>
                      </a:endParaRPr>
                    </a:p>
                    <a:p>
                      <a:pPr algn="ctr">
                        <a:lnSpc>
                          <a:spcPct val="150000"/>
                        </a:lnSpc>
                        <a:spcAft>
                          <a:spcPts val="0"/>
                        </a:spcAft>
                      </a:pPr>
                      <a:r>
                        <a:rPr lang="en-US" sz="3600" b="1">
                          <a:solidFill>
                            <a:srgbClr val="002060"/>
                          </a:solidFill>
                          <a:effectLst/>
                          <a:latin typeface="Times New Roman" panose="02020603050405020304" pitchFamily="18" charset="0"/>
                          <a:ea typeface="#9Slide05 Amtenar" panose="02000000000000000000" pitchFamily="2" charset="-93"/>
                          <a:cs typeface="Times New Roman" panose="02020603050405020304" pitchFamily="18" charset="0"/>
                        </a:rPr>
                        <a:t>……………………..</a:t>
                      </a:r>
                      <a:endParaRPr lang="en-GB" sz="3600" b="1">
                        <a:effectLst/>
                        <a:latin typeface="Times New Roman" panose="02020603050405020304" pitchFamily="18" charset="0"/>
                        <a:ea typeface="#9Slide05 Amtenar" panose="02000000000000000000" pitchFamily="2" charset="-93"/>
                        <a:cs typeface="Times New Roman" panose="02020603050405020304" pitchFamily="18" charset="0"/>
                      </a:endParaRPr>
                    </a:p>
                    <a:p>
                      <a:pPr algn="ctr">
                        <a:lnSpc>
                          <a:spcPct val="150000"/>
                        </a:lnSpc>
                        <a:spcAft>
                          <a:spcPts val="0"/>
                        </a:spcAft>
                      </a:pPr>
                      <a:r>
                        <a:rPr lang="en-US" sz="3600" b="1">
                          <a:solidFill>
                            <a:srgbClr val="002060"/>
                          </a:solidFill>
                          <a:effectLst/>
                          <a:latin typeface="Times New Roman" panose="02020603050405020304" pitchFamily="18" charset="0"/>
                          <a:ea typeface="#9Slide05 Amtenar" panose="02000000000000000000" pitchFamily="2" charset="-93"/>
                          <a:cs typeface="Times New Roman" panose="02020603050405020304" pitchFamily="18" charset="0"/>
                        </a:rPr>
                        <a:t>……………………..</a:t>
                      </a:r>
                      <a:endParaRPr lang="en-GB" sz="3600" b="1">
                        <a:effectLst/>
                        <a:latin typeface="Times New Roman" panose="02020603050405020304" pitchFamily="18" charset="0"/>
                        <a:ea typeface="#9Slide05 Amtenar" panose="02000000000000000000" pitchFamily="2" charset="-93"/>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3600" b="1">
                          <a:solidFill>
                            <a:srgbClr val="002060"/>
                          </a:solidFill>
                          <a:effectLst/>
                          <a:latin typeface="Times New Roman" panose="02020603050405020304" pitchFamily="18" charset="0"/>
                          <a:ea typeface="#9Slide05 Amtenar" panose="02000000000000000000" pitchFamily="2" charset="-93"/>
                          <a:cs typeface="Times New Roman" panose="02020603050405020304" pitchFamily="18" charset="0"/>
                        </a:rPr>
                        <a:t>……………………..</a:t>
                      </a:r>
                      <a:endParaRPr lang="en-GB" sz="3600" b="1">
                        <a:effectLst/>
                        <a:latin typeface="Times New Roman" panose="02020603050405020304" pitchFamily="18" charset="0"/>
                        <a:ea typeface="#9Slide05 Amtenar" panose="02000000000000000000" pitchFamily="2" charset="-93"/>
                        <a:cs typeface="Times New Roman" panose="02020603050405020304" pitchFamily="18" charset="0"/>
                      </a:endParaRPr>
                    </a:p>
                    <a:p>
                      <a:pPr algn="ctr">
                        <a:lnSpc>
                          <a:spcPct val="150000"/>
                        </a:lnSpc>
                        <a:spcAft>
                          <a:spcPts val="0"/>
                        </a:spcAft>
                      </a:pPr>
                      <a:r>
                        <a:rPr lang="en-US" sz="3600" b="1">
                          <a:solidFill>
                            <a:srgbClr val="002060"/>
                          </a:solidFill>
                          <a:effectLst/>
                          <a:latin typeface="Times New Roman" panose="02020603050405020304" pitchFamily="18" charset="0"/>
                          <a:ea typeface="#9Slide05 Amtenar" panose="02000000000000000000" pitchFamily="2" charset="-93"/>
                          <a:cs typeface="Times New Roman" panose="02020603050405020304" pitchFamily="18" charset="0"/>
                        </a:rPr>
                        <a:t>……………………..</a:t>
                      </a:r>
                      <a:endParaRPr lang="en-GB" sz="3600" b="1">
                        <a:effectLst/>
                        <a:latin typeface="Times New Roman" panose="02020603050405020304" pitchFamily="18" charset="0"/>
                        <a:ea typeface="#9Slide05 Amtenar" panose="02000000000000000000" pitchFamily="2" charset="-93"/>
                        <a:cs typeface="Times New Roman" panose="02020603050405020304" pitchFamily="18" charset="0"/>
                      </a:endParaRPr>
                    </a:p>
                    <a:p>
                      <a:pPr algn="ctr">
                        <a:lnSpc>
                          <a:spcPct val="150000"/>
                        </a:lnSpc>
                        <a:spcAft>
                          <a:spcPts val="0"/>
                        </a:spcAft>
                      </a:pPr>
                      <a:r>
                        <a:rPr lang="en-US" sz="3600" b="1">
                          <a:solidFill>
                            <a:srgbClr val="002060"/>
                          </a:solidFill>
                          <a:effectLst/>
                          <a:latin typeface="Times New Roman" panose="02020603050405020304" pitchFamily="18" charset="0"/>
                          <a:ea typeface="#9Slide05 Amtenar" panose="02000000000000000000" pitchFamily="2" charset="-93"/>
                          <a:cs typeface="Times New Roman" panose="02020603050405020304" pitchFamily="18" charset="0"/>
                        </a:rPr>
                        <a:t>……………………..</a:t>
                      </a:r>
                      <a:endParaRPr lang="en-GB" sz="3600" b="1">
                        <a:effectLst/>
                        <a:latin typeface="Times New Roman" panose="02020603050405020304" pitchFamily="18" charset="0"/>
                        <a:ea typeface="#9Slide05 Amtenar" panose="02000000000000000000" pitchFamily="2" charset="-93"/>
                        <a:cs typeface="Times New Roman" panose="02020603050405020304" pitchFamily="18" charset="0"/>
                      </a:endParaRPr>
                    </a:p>
                    <a:p>
                      <a:pPr algn="ctr">
                        <a:lnSpc>
                          <a:spcPct val="150000"/>
                        </a:lnSpc>
                        <a:spcAft>
                          <a:spcPts val="0"/>
                        </a:spcAft>
                      </a:pPr>
                      <a:r>
                        <a:rPr lang="en-US" sz="3600" b="1">
                          <a:solidFill>
                            <a:srgbClr val="002060"/>
                          </a:solidFill>
                          <a:effectLst/>
                          <a:latin typeface="Times New Roman" panose="02020603050405020304" pitchFamily="18" charset="0"/>
                          <a:ea typeface="#9Slide05 Amtenar" panose="02000000000000000000" pitchFamily="2" charset="-93"/>
                          <a:cs typeface="Times New Roman" panose="02020603050405020304" pitchFamily="18" charset="0"/>
                        </a:rPr>
                        <a:t>……………………..</a:t>
                      </a:r>
                      <a:endParaRPr lang="en-GB" sz="3600" b="1">
                        <a:effectLst/>
                        <a:latin typeface="Times New Roman" panose="02020603050405020304" pitchFamily="18" charset="0"/>
                        <a:ea typeface="#9Slide05 Amtenar" panose="02000000000000000000" pitchFamily="2" charset="-93"/>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pPr>
                      <a:r>
                        <a:rPr lang="en-US" sz="3600" b="1">
                          <a:effectLst/>
                          <a:latin typeface="Times New Roman" panose="02020603050405020304" pitchFamily="18" charset="0"/>
                          <a:ea typeface="#9Slide05 Amtenar" panose="02000000000000000000" pitchFamily="2" charset="-93"/>
                          <a:cs typeface="Times New Roman" panose="02020603050405020304" pitchFamily="18" charset="0"/>
                        </a:rPr>
                        <a:t>Chi tiết xúc động nhất? Vì sao?</a:t>
                      </a:r>
                      <a:endParaRPr lang="en-GB" sz="3600" b="1">
                        <a:effectLst/>
                        <a:latin typeface="Times New Roman" panose="02020603050405020304" pitchFamily="18" charset="0"/>
                        <a:ea typeface="#9Slide05 Amtenar" panose="02000000000000000000" pitchFamily="2" charset="-93"/>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3600" b="1">
                          <a:solidFill>
                            <a:srgbClr val="002060"/>
                          </a:solidFill>
                          <a:effectLst/>
                          <a:latin typeface="Times New Roman" panose="02020603050405020304" pitchFamily="18" charset="0"/>
                          <a:ea typeface="#9Slide05 Amtenar" panose="02000000000000000000" pitchFamily="2" charset="-93"/>
                          <a:cs typeface="Times New Roman" panose="02020603050405020304" pitchFamily="18" charset="0"/>
                        </a:rPr>
                        <a:t>……………………..</a:t>
                      </a:r>
                      <a:endParaRPr lang="en-GB" sz="3600" b="1">
                        <a:effectLst/>
                        <a:latin typeface="Times New Roman" panose="02020603050405020304" pitchFamily="18" charset="0"/>
                        <a:ea typeface="#9Slide05 Amtenar" panose="02000000000000000000" pitchFamily="2" charset="-93"/>
                        <a:cs typeface="Times New Roman" panose="02020603050405020304" pitchFamily="18" charset="0"/>
                      </a:endParaRPr>
                    </a:p>
                    <a:p>
                      <a:pPr algn="ctr">
                        <a:lnSpc>
                          <a:spcPct val="150000"/>
                        </a:lnSpc>
                        <a:spcAft>
                          <a:spcPts val="0"/>
                        </a:spcAft>
                      </a:pPr>
                      <a:r>
                        <a:rPr lang="en-US" sz="3600" b="1">
                          <a:solidFill>
                            <a:srgbClr val="002060"/>
                          </a:solidFill>
                          <a:effectLst/>
                          <a:latin typeface="Times New Roman" panose="02020603050405020304" pitchFamily="18" charset="0"/>
                          <a:ea typeface="#9Slide05 Amtenar" panose="02000000000000000000" pitchFamily="2" charset="-93"/>
                          <a:cs typeface="Times New Roman" panose="02020603050405020304" pitchFamily="18" charset="0"/>
                        </a:rPr>
                        <a:t>……………………..</a:t>
                      </a:r>
                      <a:endParaRPr lang="en-GB" sz="3600" b="1">
                        <a:effectLst/>
                        <a:latin typeface="Times New Roman" panose="02020603050405020304" pitchFamily="18" charset="0"/>
                        <a:ea typeface="#9Slide05 Amtenar" panose="02000000000000000000" pitchFamily="2" charset="-93"/>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3600" b="1">
                          <a:solidFill>
                            <a:srgbClr val="002060"/>
                          </a:solidFill>
                          <a:effectLst/>
                          <a:latin typeface="Times New Roman" panose="02020603050405020304" pitchFamily="18" charset="0"/>
                          <a:ea typeface="#9Slide05 Amtenar" panose="02000000000000000000" pitchFamily="2" charset="-93"/>
                          <a:cs typeface="Times New Roman" panose="02020603050405020304" pitchFamily="18" charset="0"/>
                        </a:rPr>
                        <a:t>……………………..</a:t>
                      </a:r>
                      <a:endParaRPr lang="en-GB" sz="3600" b="1">
                        <a:effectLst/>
                        <a:latin typeface="Times New Roman" panose="02020603050405020304" pitchFamily="18" charset="0"/>
                        <a:ea typeface="#9Slide05 Amtenar" panose="02000000000000000000" pitchFamily="2" charset="-93"/>
                        <a:cs typeface="Times New Roman" panose="02020603050405020304" pitchFamily="18" charset="0"/>
                      </a:endParaRPr>
                    </a:p>
                    <a:p>
                      <a:pPr algn="ctr">
                        <a:lnSpc>
                          <a:spcPct val="150000"/>
                        </a:lnSpc>
                        <a:spcAft>
                          <a:spcPts val="0"/>
                        </a:spcAft>
                      </a:pPr>
                      <a:r>
                        <a:rPr lang="en-US" sz="3600" b="1">
                          <a:solidFill>
                            <a:srgbClr val="002060"/>
                          </a:solidFill>
                          <a:effectLst/>
                          <a:latin typeface="Times New Roman" panose="02020603050405020304" pitchFamily="18" charset="0"/>
                          <a:ea typeface="#9Slide05 Amtenar" panose="02000000000000000000" pitchFamily="2" charset="-93"/>
                          <a:cs typeface="Times New Roman" panose="02020603050405020304" pitchFamily="18" charset="0"/>
                        </a:rPr>
                        <a:t>……………………..</a:t>
                      </a:r>
                      <a:endParaRPr lang="en-GB" sz="3600" b="1">
                        <a:effectLst/>
                        <a:latin typeface="Times New Roman" panose="02020603050405020304" pitchFamily="18" charset="0"/>
                        <a:ea typeface="#9Slide05 Amtenar" panose="02000000000000000000" pitchFamily="2" charset="-93"/>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276589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500"/>
                                        <p:tgtEl>
                                          <p:spTgt spid="8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Những tâm hồn trẻ thơ trong văn Thạch Lam | Báo Giáo dục và Thời đại Onli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3543"/>
            <a:ext cx="7467602" cy="10337962"/>
          </a:xfrm>
          <a:prstGeom prst="wave">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7772401" y="571500"/>
            <a:ext cx="10174514" cy="5049011"/>
          </a:xfrm>
          <a:prstGeom prst="rect">
            <a:avLst/>
          </a:prstGeom>
        </p:spPr>
        <p:txBody>
          <a:bodyPr wrap="square">
            <a:spAutoFit/>
          </a:bodyPr>
          <a:lstStyle/>
          <a:p>
            <a:pPr algn="just">
              <a:lnSpc>
                <a:spcPct val="150000"/>
              </a:lnSpc>
              <a:spcAft>
                <a:spcPts val="0"/>
              </a:spcAft>
            </a:pPr>
            <a:r>
              <a:rPr lang="en-US" sz="4400">
                <a:latin typeface="Times New Roman" panose="02020603050405020304" pitchFamily="18" charset="0"/>
                <a:ea typeface="Calibri" panose="020F0502020204030204" pitchFamily="34" charset="0"/>
                <a:cs typeface="Times New Roman" panose="02020603050405020304" pitchFamily="18" charset="0"/>
              </a:rPr>
              <a:t>- Tâm trạng: vui vẻ, thân mật trò chuyện với các bạn, tự hào về chiếc áo của mình. Sơn và chị vẫn “</a:t>
            </a:r>
            <a:r>
              <a:rPr lang="en-US" sz="4400" i="1">
                <a:latin typeface="Times New Roman" panose="02020603050405020304" pitchFamily="18" charset="0"/>
                <a:ea typeface="Calibri" panose="020F0502020204030204" pitchFamily="34" charset="0"/>
                <a:cs typeface="Times New Roman" panose="02020603050405020304" pitchFamily="18" charset="0"/>
              </a:rPr>
              <a:t>thân mật chơi đùa, chứ không kiêu kỳ và khinh khỉnh như các em họ của Sơn</a:t>
            </a:r>
            <a:r>
              <a:rPr lang="en-US" sz="4400" i="1" smtClean="0">
                <a:latin typeface="Times New Roman" panose="02020603050405020304" pitchFamily="18" charset="0"/>
                <a:ea typeface="Calibri" panose="020F0502020204030204" pitchFamily="34" charset="0"/>
                <a:cs typeface="Times New Roman" panose="02020603050405020304" pitchFamily="18" charset="0"/>
              </a:rPr>
              <a:t>”</a:t>
            </a:r>
            <a:endParaRPr lang="en-GB" sz="440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2" name="Rectangle 11"/>
          <p:cNvSpPr/>
          <p:nvPr/>
        </p:nvSpPr>
        <p:spPr>
          <a:xfrm>
            <a:off x="7808687" y="6134100"/>
            <a:ext cx="9891485" cy="3017686"/>
          </a:xfrm>
          <a:prstGeom prst="rect">
            <a:avLst/>
          </a:prstGeom>
        </p:spPr>
        <p:txBody>
          <a:bodyPr wrap="square">
            <a:spAutoFit/>
          </a:bodyPr>
          <a:lstStyle/>
          <a:p>
            <a:pPr algn="just">
              <a:lnSpc>
                <a:spcPct val="150000"/>
              </a:lnSpc>
              <a:spcAft>
                <a:spcPts val="0"/>
              </a:spcAft>
            </a:pPr>
            <a:r>
              <a:rPr lang="en-US" sz="4400">
                <a:latin typeface="Times New Roman" panose="02020603050405020304" pitchFamily="18" charset="0"/>
                <a:ea typeface="Calibri" panose="020F0502020204030204" pitchFamily="34" charset="0"/>
                <a:cs typeface="Times New Roman" panose="02020603050405020304" pitchFamily="18" charset="0"/>
              </a:rPr>
              <a:t>- Tâm trạng xót xa “động lòng” của Sơn khi nhìn thấy cái Hiên mặc áo rách, nhà nghèo không có tiền mua áo.</a:t>
            </a:r>
            <a:endParaRPr lang="en-GB" sz="4400">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66597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3661" t="10871" r="4047" b="11257"/>
          <a:stretch>
            <a:fillRect/>
          </a:stretch>
        </p:blipFill>
        <p:spPr>
          <a:xfrm>
            <a:off x="0" y="0"/>
            <a:ext cx="18288000" cy="10287000"/>
          </a:xfrm>
          <a:prstGeom prst="rect">
            <a:avLst/>
          </a:prstGeom>
        </p:spPr>
      </p:pic>
      <p:grpSp>
        <p:nvGrpSpPr>
          <p:cNvPr id="3" name="Group 3"/>
          <p:cNvGrpSpPr/>
          <p:nvPr/>
        </p:nvGrpSpPr>
        <p:grpSpPr>
          <a:xfrm>
            <a:off x="1525999" y="693190"/>
            <a:ext cx="15917348" cy="9117517"/>
            <a:chOff x="0" y="0"/>
            <a:chExt cx="3764577" cy="2156364"/>
          </a:xfrm>
        </p:grpSpPr>
        <p:sp>
          <p:nvSpPr>
            <p:cNvPr id="4" name="Freeform 4"/>
            <p:cNvSpPr/>
            <p:nvPr/>
          </p:nvSpPr>
          <p:spPr>
            <a:xfrm>
              <a:off x="0" y="0"/>
              <a:ext cx="3764577" cy="2156364"/>
            </a:xfrm>
            <a:custGeom>
              <a:avLst/>
              <a:gdLst/>
              <a:ahLst/>
              <a:cxnLst/>
              <a:rect l="l" t="t" r="r" b="b"/>
              <a:pathLst>
                <a:path w="3764577" h="2156364">
                  <a:moveTo>
                    <a:pt x="24806" y="0"/>
                  </a:moveTo>
                  <a:lnTo>
                    <a:pt x="3739771" y="0"/>
                  </a:lnTo>
                  <a:cubicBezTo>
                    <a:pt x="3753471" y="0"/>
                    <a:pt x="3764577" y="11106"/>
                    <a:pt x="3764577" y="24806"/>
                  </a:cubicBezTo>
                  <a:lnTo>
                    <a:pt x="3764577" y="2131558"/>
                  </a:lnTo>
                  <a:cubicBezTo>
                    <a:pt x="3764577" y="2145258"/>
                    <a:pt x="3753471" y="2156364"/>
                    <a:pt x="3739771" y="2156364"/>
                  </a:cubicBezTo>
                  <a:lnTo>
                    <a:pt x="24806" y="2156364"/>
                  </a:lnTo>
                  <a:cubicBezTo>
                    <a:pt x="18227" y="2156364"/>
                    <a:pt x="11917" y="2153751"/>
                    <a:pt x="7265" y="2149098"/>
                  </a:cubicBezTo>
                  <a:cubicBezTo>
                    <a:pt x="2613" y="2144447"/>
                    <a:pt x="0" y="2138137"/>
                    <a:pt x="0" y="2131558"/>
                  </a:cubicBezTo>
                  <a:lnTo>
                    <a:pt x="0" y="24806"/>
                  </a:lnTo>
                  <a:cubicBezTo>
                    <a:pt x="0" y="18227"/>
                    <a:pt x="2613" y="11917"/>
                    <a:pt x="7265" y="7265"/>
                  </a:cubicBezTo>
                  <a:cubicBezTo>
                    <a:pt x="11917" y="2613"/>
                    <a:pt x="18227" y="0"/>
                    <a:pt x="24806" y="0"/>
                  </a:cubicBezTo>
                  <a:close/>
                </a:path>
              </a:pathLst>
            </a:custGeom>
            <a:solidFill>
              <a:srgbClr val="182C45">
                <a:alpha val="25882"/>
              </a:srgbClr>
            </a:solidFill>
          </p:spPr>
        </p:sp>
        <p:sp>
          <p:nvSpPr>
            <p:cNvPr id="5" name="TextBox 5"/>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grpSp>
        <p:nvGrpSpPr>
          <p:cNvPr id="6" name="Group 6"/>
          <p:cNvGrpSpPr/>
          <p:nvPr/>
        </p:nvGrpSpPr>
        <p:grpSpPr>
          <a:xfrm>
            <a:off x="1525999" y="561269"/>
            <a:ext cx="15917348" cy="9164462"/>
            <a:chOff x="0" y="0"/>
            <a:chExt cx="3764577" cy="2167467"/>
          </a:xfrm>
        </p:grpSpPr>
        <p:sp>
          <p:nvSpPr>
            <p:cNvPr id="7" name="Freeform 7"/>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B1CFEC"/>
            </a:solidFill>
          </p:spPr>
        </p:sp>
        <p:sp>
          <p:nvSpPr>
            <p:cNvPr id="8" name="TextBox 8"/>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pic>
        <p:nvPicPr>
          <p:cNvPr id="9" name="Picture 9"/>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995060"/>
            <a:ext cx="894025" cy="1867414"/>
          </a:xfrm>
          <a:prstGeom prst="rect">
            <a:avLst/>
          </a:prstGeom>
        </p:spPr>
      </p:pic>
      <p:pic>
        <p:nvPicPr>
          <p:cNvPr id="10" name="Picture 10"/>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2238313"/>
            <a:ext cx="894025" cy="1867414"/>
          </a:xfrm>
          <a:prstGeom prst="rect">
            <a:avLst/>
          </a:prstGeom>
        </p:spPr>
      </p:pic>
      <p:pic>
        <p:nvPicPr>
          <p:cNvPr id="11" name="Picture 11"/>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3482369"/>
            <a:ext cx="894025" cy="1867414"/>
          </a:xfrm>
          <a:prstGeom prst="rect">
            <a:avLst/>
          </a:prstGeom>
        </p:spPr>
      </p:pic>
      <p:pic>
        <p:nvPicPr>
          <p:cNvPr id="12" name="Picture 12"/>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4726425"/>
            <a:ext cx="894025" cy="1867414"/>
          </a:xfrm>
          <a:prstGeom prst="rect">
            <a:avLst/>
          </a:prstGeom>
        </p:spPr>
      </p:pic>
      <p:pic>
        <p:nvPicPr>
          <p:cNvPr id="13" name="Picture 13"/>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7211502"/>
            <a:ext cx="894025" cy="1867414"/>
          </a:xfrm>
          <a:prstGeom prst="rect">
            <a:avLst/>
          </a:prstGeom>
        </p:spPr>
      </p:pic>
      <p:pic>
        <p:nvPicPr>
          <p:cNvPr id="14" name="Picture 1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a:off x="16362525" y="889101"/>
            <a:ext cx="894025" cy="1867414"/>
          </a:xfrm>
          <a:prstGeom prst="rect">
            <a:avLst/>
          </a:prstGeom>
        </p:spPr>
      </p:pic>
      <p:pic>
        <p:nvPicPr>
          <p:cNvPr id="15" name="Picture 1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5400000">
            <a:off x="16362525" y="2136949"/>
            <a:ext cx="894025" cy="1867414"/>
          </a:xfrm>
          <a:prstGeom prst="rect">
            <a:avLst/>
          </a:prstGeom>
        </p:spPr>
      </p:pic>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a:off x="16362525" y="3381989"/>
            <a:ext cx="894025" cy="1867414"/>
          </a:xfrm>
          <a:prstGeom prst="rect">
            <a:avLst/>
          </a:prstGeom>
        </p:spPr>
      </p:pic>
      <p:pic>
        <p:nvPicPr>
          <p:cNvPr id="17" name="Picture 17"/>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400000">
            <a:off x="16362525" y="4626045"/>
            <a:ext cx="894025" cy="1867414"/>
          </a:xfrm>
          <a:prstGeom prst="rect">
            <a:avLst/>
          </a:prstGeom>
        </p:spPr>
      </p:pic>
      <p:pic>
        <p:nvPicPr>
          <p:cNvPr id="18" name="Picture 18"/>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5400000">
            <a:off x="16362525" y="7114157"/>
            <a:ext cx="894025" cy="1867414"/>
          </a:xfrm>
          <a:prstGeom prst="rect">
            <a:avLst/>
          </a:prstGeom>
        </p:spPr>
      </p:pic>
      <p:grpSp>
        <p:nvGrpSpPr>
          <p:cNvPr id="19" name="Group 19"/>
          <p:cNvGrpSpPr/>
          <p:nvPr/>
        </p:nvGrpSpPr>
        <p:grpSpPr>
          <a:xfrm>
            <a:off x="1185326" y="561269"/>
            <a:ext cx="15917348" cy="9164462"/>
            <a:chOff x="0" y="0"/>
            <a:chExt cx="3764577" cy="2167467"/>
          </a:xfrm>
        </p:grpSpPr>
        <p:sp>
          <p:nvSpPr>
            <p:cNvPr id="20" name="Freeform 20"/>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FFFFFF"/>
            </a:solidFill>
          </p:spPr>
        </p:sp>
        <p:sp>
          <p:nvSpPr>
            <p:cNvPr id="21" name="TextBox 21"/>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pic>
        <p:nvPicPr>
          <p:cNvPr id="22" name="Picture 22"/>
          <p:cNvPicPr>
            <a:picLocks noChangeAspect="1"/>
          </p:cNvPicPr>
          <p:nvPr/>
        </p:nvPicPr>
        <p:blipFill>
          <a:blip r:embed="rId15"/>
          <a:srcRect/>
          <a:stretch>
            <a:fillRect/>
          </a:stretch>
        </p:blipFill>
        <p:spPr>
          <a:xfrm>
            <a:off x="922637" y="1050653"/>
            <a:ext cx="736712" cy="8185694"/>
          </a:xfrm>
          <a:prstGeom prst="rect">
            <a:avLst/>
          </a:prstGeom>
        </p:spPr>
      </p:pic>
      <p:grpSp>
        <p:nvGrpSpPr>
          <p:cNvPr id="23" name="Group 23"/>
          <p:cNvGrpSpPr/>
          <p:nvPr/>
        </p:nvGrpSpPr>
        <p:grpSpPr>
          <a:xfrm>
            <a:off x="2531837" y="2269821"/>
            <a:ext cx="13905672" cy="7301973"/>
            <a:chOff x="0" y="0"/>
            <a:chExt cx="3662399" cy="1287364"/>
          </a:xfrm>
        </p:grpSpPr>
        <p:sp>
          <p:nvSpPr>
            <p:cNvPr id="24" name="Freeform 24"/>
            <p:cNvSpPr/>
            <p:nvPr/>
          </p:nvSpPr>
          <p:spPr>
            <a:xfrm>
              <a:off x="0" y="0"/>
              <a:ext cx="3662399" cy="1287364"/>
            </a:xfrm>
            <a:custGeom>
              <a:avLst/>
              <a:gdLst/>
              <a:ahLst/>
              <a:cxnLst/>
              <a:rect l="l" t="t" r="r" b="b"/>
              <a:pathLst>
                <a:path w="3662399" h="1287364">
                  <a:moveTo>
                    <a:pt x="0" y="0"/>
                  </a:moveTo>
                  <a:lnTo>
                    <a:pt x="3662399" y="0"/>
                  </a:lnTo>
                  <a:lnTo>
                    <a:pt x="3662399" y="1287364"/>
                  </a:lnTo>
                  <a:lnTo>
                    <a:pt x="0" y="1287364"/>
                  </a:lnTo>
                  <a:close/>
                </a:path>
              </a:pathLst>
            </a:custGeom>
            <a:solidFill>
              <a:srgbClr val="3E303F">
                <a:alpha val="24706"/>
              </a:srgbClr>
            </a:solidFill>
            <a:ln>
              <a:noFill/>
            </a:ln>
          </p:spPr>
        </p:sp>
        <p:sp>
          <p:nvSpPr>
            <p:cNvPr id="25" name="TextBox 25"/>
            <p:cNvSpPr txBox="1"/>
            <p:nvPr/>
          </p:nvSpPr>
          <p:spPr>
            <a:xfrm>
              <a:off x="0" y="-38100"/>
              <a:ext cx="812800" cy="850900"/>
            </a:xfrm>
            <a:prstGeom prst="rect">
              <a:avLst/>
            </a:prstGeom>
          </p:spPr>
          <p:txBody>
            <a:bodyPr lIns="50800" tIns="50800" rIns="50800" bIns="50800" rtlCol="0" anchor="ctr"/>
            <a:lstStyle/>
            <a:p>
              <a:pPr marL="0" lvl="0" indent="0" algn="ctr">
                <a:lnSpc>
                  <a:spcPts val="2659"/>
                </a:lnSpc>
                <a:spcBef>
                  <a:spcPct val="0"/>
                </a:spcBef>
              </a:pPr>
              <a:endParaRPr/>
            </a:p>
          </p:txBody>
        </p:sp>
      </p:grpSp>
      <p:grpSp>
        <p:nvGrpSpPr>
          <p:cNvPr id="26" name="Group 26"/>
          <p:cNvGrpSpPr/>
          <p:nvPr/>
        </p:nvGrpSpPr>
        <p:grpSpPr>
          <a:xfrm>
            <a:off x="2417313" y="2039366"/>
            <a:ext cx="13905672" cy="7371334"/>
            <a:chOff x="0" y="0"/>
            <a:chExt cx="3662399" cy="1287364"/>
          </a:xfrm>
        </p:grpSpPr>
        <p:sp>
          <p:nvSpPr>
            <p:cNvPr id="27" name="Freeform 27"/>
            <p:cNvSpPr/>
            <p:nvPr/>
          </p:nvSpPr>
          <p:spPr>
            <a:xfrm>
              <a:off x="0" y="0"/>
              <a:ext cx="3662399" cy="1287364"/>
            </a:xfrm>
            <a:custGeom>
              <a:avLst/>
              <a:gdLst/>
              <a:ahLst/>
              <a:cxnLst/>
              <a:rect l="l" t="t" r="r" b="b"/>
              <a:pathLst>
                <a:path w="3662399" h="1287364">
                  <a:moveTo>
                    <a:pt x="0" y="0"/>
                  </a:moveTo>
                  <a:lnTo>
                    <a:pt x="3662399" y="0"/>
                  </a:lnTo>
                  <a:lnTo>
                    <a:pt x="3662399" y="1287364"/>
                  </a:lnTo>
                  <a:lnTo>
                    <a:pt x="0" y="1287364"/>
                  </a:lnTo>
                  <a:close/>
                </a:path>
              </a:pathLst>
            </a:custGeom>
            <a:solidFill>
              <a:srgbClr val="FCF2D3"/>
            </a:solidFill>
            <a:ln>
              <a:noFill/>
            </a:ln>
          </p:spPr>
        </p:sp>
        <p:sp>
          <p:nvSpPr>
            <p:cNvPr id="28" name="TextBox 28"/>
            <p:cNvSpPr txBox="1"/>
            <p:nvPr/>
          </p:nvSpPr>
          <p:spPr>
            <a:xfrm>
              <a:off x="0" y="-38100"/>
              <a:ext cx="812800" cy="850900"/>
            </a:xfrm>
            <a:prstGeom prst="rect">
              <a:avLst/>
            </a:prstGeom>
          </p:spPr>
          <p:txBody>
            <a:bodyPr lIns="50800" tIns="50800" rIns="50800" bIns="50800" rtlCol="0" anchor="ctr"/>
            <a:lstStyle/>
            <a:p>
              <a:pPr marL="0" lvl="0" indent="0" algn="ctr">
                <a:lnSpc>
                  <a:spcPts val="2659"/>
                </a:lnSpc>
                <a:spcBef>
                  <a:spcPct val="0"/>
                </a:spcBef>
              </a:pPr>
              <a:endParaRPr sz="4000">
                <a:latin typeface="Times New Roman" panose="02020603050405020304" pitchFamily="18" charset="0"/>
                <a:cs typeface="Times New Roman" panose="02020603050405020304" pitchFamily="18" charset="0"/>
              </a:endParaRPr>
            </a:p>
          </p:txBody>
        </p:sp>
      </p:grpSp>
      <p:pic>
        <p:nvPicPr>
          <p:cNvPr id="29" name="Picture 29"/>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1938503">
            <a:off x="1671272" y="1695798"/>
            <a:ext cx="1891684" cy="488398"/>
          </a:xfrm>
          <a:prstGeom prst="rect">
            <a:avLst/>
          </a:prstGeom>
        </p:spPr>
      </p:pic>
      <p:pic>
        <p:nvPicPr>
          <p:cNvPr id="30" name="Picture 30"/>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1799533" flipH="1" flipV="1">
            <a:off x="15048201" y="1841433"/>
            <a:ext cx="1891684" cy="488398"/>
          </a:xfrm>
          <a:prstGeom prst="rect">
            <a:avLst/>
          </a:prstGeom>
        </p:spPr>
      </p:pic>
      <p:sp>
        <p:nvSpPr>
          <p:cNvPr id="31" name="AutoShape 31"/>
          <p:cNvSpPr/>
          <p:nvPr/>
        </p:nvSpPr>
        <p:spPr>
          <a:xfrm rot="-10800000">
            <a:off x="2932572" y="6136318"/>
            <a:ext cx="13137197" cy="0"/>
          </a:xfrm>
          <a:prstGeom prst="line">
            <a:avLst/>
          </a:prstGeom>
          <a:ln w="9525" cap="rnd">
            <a:solidFill>
              <a:srgbClr val="000000"/>
            </a:solidFill>
            <a:prstDash val="sysDot"/>
            <a:headEnd type="none" w="sm" len="sm"/>
            <a:tailEnd type="none" w="sm" len="sm"/>
          </a:ln>
        </p:spPr>
      </p:sp>
      <p:sp>
        <p:nvSpPr>
          <p:cNvPr id="32" name="AutoShape 32"/>
          <p:cNvSpPr/>
          <p:nvPr/>
        </p:nvSpPr>
        <p:spPr>
          <a:xfrm rot="-10800000">
            <a:off x="2738633" y="4331190"/>
            <a:ext cx="13137197" cy="0"/>
          </a:xfrm>
          <a:prstGeom prst="line">
            <a:avLst/>
          </a:prstGeom>
          <a:ln w="9525" cap="rnd">
            <a:solidFill>
              <a:srgbClr val="000000"/>
            </a:solidFill>
            <a:prstDash val="sysDot"/>
            <a:headEnd type="none" w="sm" len="sm"/>
            <a:tailEnd type="none" w="sm" len="sm"/>
          </a:ln>
        </p:spPr>
      </p:sp>
      <p:sp>
        <p:nvSpPr>
          <p:cNvPr id="35" name="TextBox 35"/>
          <p:cNvSpPr txBox="1"/>
          <p:nvPr/>
        </p:nvSpPr>
        <p:spPr>
          <a:xfrm>
            <a:off x="4157156" y="1118603"/>
            <a:ext cx="10024207" cy="538609"/>
          </a:xfrm>
          <a:prstGeom prst="rect">
            <a:avLst/>
          </a:prstGeom>
        </p:spPr>
        <p:txBody>
          <a:bodyPr lIns="0" tIns="0" rIns="0" bIns="0" rtlCol="0" anchor="t">
            <a:spAutoFit/>
          </a:bodyPr>
          <a:lstStyle/>
          <a:p>
            <a:pPr algn="ctr">
              <a:lnSpc>
                <a:spcPts val="4200"/>
              </a:lnSpc>
            </a:pPr>
            <a:r>
              <a:rPr lang="en-US" sz="7200" smtClean="0">
                <a:latin typeface="#9Slide07 SVNDessert Menu Scrip" panose="00000500000000000000" pitchFamily="2" charset="0"/>
                <a:cs typeface="Times New Roman" panose="02020603050405020304" pitchFamily="18" charset="0"/>
              </a:rPr>
              <a:t>Chi </a:t>
            </a:r>
            <a:r>
              <a:rPr lang="en-US" sz="7200">
                <a:latin typeface="#9Slide07 SVNDessert Menu Scrip" panose="00000500000000000000" pitchFamily="2" charset="0"/>
                <a:cs typeface="Times New Roman" panose="02020603050405020304" pitchFamily="18" charset="0"/>
              </a:rPr>
              <a:t>tiết xúc động</a:t>
            </a:r>
            <a:endParaRPr lang="en-US" sz="7200">
              <a:solidFill>
                <a:srgbClr val="3C2E3D"/>
              </a:solidFill>
              <a:latin typeface="#9Slide07 SVNDessert Menu Scrip" panose="00000500000000000000" pitchFamily="2" charset="0"/>
              <a:cs typeface="Times New Roman" panose="02020603050405020304" pitchFamily="18" charset="0"/>
            </a:endParaRPr>
          </a:p>
        </p:txBody>
      </p:sp>
      <p:pic>
        <p:nvPicPr>
          <p:cNvPr id="38" name="Picture 38"/>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508394">
            <a:off x="3722517" y="743311"/>
            <a:ext cx="733937" cy="723900"/>
          </a:xfrm>
          <a:prstGeom prst="rect">
            <a:avLst/>
          </a:prstGeom>
        </p:spPr>
      </p:pic>
      <p:pic>
        <p:nvPicPr>
          <p:cNvPr id="39" name="Picture 39"/>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508394">
            <a:off x="13877808" y="724554"/>
            <a:ext cx="733937" cy="723900"/>
          </a:xfrm>
          <a:prstGeom prst="rect">
            <a:avLst/>
          </a:prstGeom>
        </p:spPr>
      </p:pic>
      <p:pic>
        <p:nvPicPr>
          <p:cNvPr id="40" name="Picture 40"/>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508394">
            <a:off x="2511615" y="2706631"/>
            <a:ext cx="733937" cy="723900"/>
          </a:xfrm>
          <a:prstGeom prst="rect">
            <a:avLst/>
          </a:prstGeom>
        </p:spPr>
      </p:pic>
      <p:pic>
        <p:nvPicPr>
          <p:cNvPr id="41" name="Picture 41"/>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508394">
            <a:off x="2457878" y="4660614"/>
            <a:ext cx="733937" cy="723900"/>
          </a:xfrm>
          <a:prstGeom prst="rect">
            <a:avLst/>
          </a:prstGeom>
        </p:spPr>
      </p:pic>
      <p:pic>
        <p:nvPicPr>
          <p:cNvPr id="42" name="Picture 42"/>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508394">
            <a:off x="2352117" y="6374792"/>
            <a:ext cx="733937" cy="723900"/>
          </a:xfrm>
          <a:prstGeom prst="rect">
            <a:avLst/>
          </a:prstGeom>
        </p:spPr>
      </p:pic>
      <p:sp>
        <p:nvSpPr>
          <p:cNvPr id="53" name="Rectangle 52"/>
          <p:cNvSpPr/>
          <p:nvPr/>
        </p:nvSpPr>
        <p:spPr>
          <a:xfrm>
            <a:off x="3201256" y="2311650"/>
            <a:ext cx="12506793" cy="2123658"/>
          </a:xfrm>
          <a:prstGeom prst="rect">
            <a:avLst/>
          </a:prstGeom>
        </p:spPr>
        <p:txBody>
          <a:bodyPr wrap="square">
            <a:spAutoFit/>
          </a:bodyPr>
          <a:lstStyle/>
          <a:p>
            <a:pPr algn="just"/>
            <a:r>
              <a:rPr lang="en-US" sz="44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Tâm trạng của Sơn đã </a:t>
            </a:r>
            <a:r>
              <a:rPr lang="en-US" sz="4400" i="1">
                <a:solidFill>
                  <a:srgbClr val="000000"/>
                </a:solidFill>
                <a:latin typeface="Times New Roman" panose="02020603050405020304" pitchFamily="18" charset="0"/>
                <a:ea typeface="Calibri" panose="020F0502020204030204" pitchFamily="34" charset="0"/>
                <a:cs typeface="Times New Roman" panose="02020603050405020304" pitchFamily="18" charset="0"/>
              </a:rPr>
              <a:t>“động lòng thương”</a:t>
            </a:r>
            <a:r>
              <a:rPr lang="en-US" sz="44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“nhớ đến em Duyên ngày trước cùng chơi với cái Hiên, đứa nghịch trước sân nhà”</a:t>
            </a:r>
            <a:endParaRPr lang="en-GB" sz="4400">
              <a:latin typeface="Times New Roman" panose="02020603050405020304" pitchFamily="18" charset="0"/>
              <a:cs typeface="Times New Roman" panose="02020603050405020304" pitchFamily="18" charset="0"/>
            </a:endParaRPr>
          </a:p>
        </p:txBody>
      </p:sp>
      <p:sp>
        <p:nvSpPr>
          <p:cNvPr id="54" name="Rectangle 53"/>
          <p:cNvSpPr/>
          <p:nvPr/>
        </p:nvSpPr>
        <p:spPr>
          <a:xfrm>
            <a:off x="3281039" y="4624526"/>
            <a:ext cx="12594791" cy="1446550"/>
          </a:xfrm>
          <a:prstGeom prst="rect">
            <a:avLst/>
          </a:prstGeom>
        </p:spPr>
        <p:txBody>
          <a:bodyPr wrap="square">
            <a:spAutoFit/>
          </a:bodyPr>
          <a:lstStyle/>
          <a:p>
            <a:r>
              <a:rPr lang="en-US" sz="44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Ý nghĩ, lời nói: “</a:t>
            </a:r>
            <a:r>
              <a:rPr lang="en-US" sz="4400" i="1">
                <a:solidFill>
                  <a:srgbClr val="000000"/>
                </a:solidFill>
                <a:latin typeface="Times New Roman" panose="02020603050405020304" pitchFamily="18" charset="0"/>
                <a:ea typeface="Calibri" panose="020F0502020204030204" pitchFamily="34" charset="0"/>
                <a:cs typeface="Times New Roman" panose="02020603050405020304" pitchFamily="18" charset="0"/>
              </a:rPr>
              <a:t>Hay là chúng ta đem cho nó cái áo bông cũ, chị ạ”</a:t>
            </a:r>
            <a:r>
              <a:rPr lang="en-US" sz="44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en-GB" sz="4400">
              <a:latin typeface="Times New Roman" panose="02020603050405020304" pitchFamily="18" charset="0"/>
              <a:cs typeface="Times New Roman" panose="02020603050405020304" pitchFamily="18" charset="0"/>
            </a:endParaRPr>
          </a:p>
        </p:txBody>
      </p:sp>
      <p:sp>
        <p:nvSpPr>
          <p:cNvPr id="55" name="Rectangle 54"/>
          <p:cNvSpPr/>
          <p:nvPr/>
        </p:nvSpPr>
        <p:spPr>
          <a:xfrm>
            <a:off x="3215500" y="6379458"/>
            <a:ext cx="12660329" cy="2123658"/>
          </a:xfrm>
          <a:prstGeom prst="rect">
            <a:avLst/>
          </a:prstGeom>
        </p:spPr>
        <p:txBody>
          <a:bodyPr wrap="square">
            <a:spAutoFit/>
          </a:bodyPr>
          <a:lstStyle/>
          <a:p>
            <a:pPr algn="just"/>
            <a:r>
              <a:rPr lang="pt-BR" sz="4400">
                <a:latin typeface="Times New Roman" panose="02020603050405020304" pitchFamily="18" charset="0"/>
                <a:ea typeface="Calibri" panose="020F0502020204030204" pitchFamily="34" charset="0"/>
                <a:cs typeface="Times New Roman" panose="02020603050405020304" pitchFamily="18" charset="0"/>
              </a:rPr>
              <a:t>Tâm trạng </a:t>
            </a:r>
            <a:r>
              <a:rPr lang="en-US" sz="44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Sơn</a:t>
            </a:r>
            <a:r>
              <a:rPr lang="en-US" sz="4400" i="1">
                <a:solidFill>
                  <a:srgbClr val="000000"/>
                </a:solidFill>
                <a:latin typeface="Times New Roman" panose="02020603050405020304" pitchFamily="18" charset="0"/>
                <a:ea typeface="Calibri" panose="020F0502020204030204" pitchFamily="34" charset="0"/>
                <a:cs typeface="Times New Roman" panose="02020603050405020304" pitchFamily="18" charset="0"/>
              </a:rPr>
              <a:t> vui vẻ, hạnh phúc</a:t>
            </a:r>
            <a:r>
              <a:rPr lang="pt-BR" sz="4400">
                <a:latin typeface="Times New Roman" panose="02020603050405020304" pitchFamily="18" charset="0"/>
                <a:ea typeface="Calibri" panose="020F0502020204030204" pitchFamily="34" charset="0"/>
                <a:cs typeface="Times New Roman" panose="02020603050405020304" pitchFamily="18" charset="0"/>
              </a:rPr>
              <a:t> khi đợi chị Lan về lấy chiếc áo bông cũ cho Hiên,</a:t>
            </a:r>
            <a:r>
              <a:rPr lang="en-US" sz="4400" i="1">
                <a:solidFill>
                  <a:srgbClr val="000000"/>
                </a:solidFill>
                <a:latin typeface="Times New Roman" panose="02020603050405020304" pitchFamily="18" charset="0"/>
                <a:ea typeface="Calibri" panose="020F0502020204030204" pitchFamily="34" charset="0"/>
                <a:cs typeface="Times New Roman" panose="02020603050405020304" pitchFamily="18" charset="0"/>
              </a:rPr>
              <a:t>“đứng lặng yên đợi, trong lòng tự nhiên thấy ấm áp vui vui” </a:t>
            </a:r>
            <a:endParaRPr lang="en-GB" sz="44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1000"/>
                                        <p:tgtEl>
                                          <p:spTgt spid="53"/>
                                        </p:tgtEl>
                                      </p:cBhvr>
                                    </p:animEffect>
                                    <p:anim calcmode="lin" valueType="num">
                                      <p:cBhvr>
                                        <p:cTn id="13" dur="1000" fill="hold"/>
                                        <p:tgtEl>
                                          <p:spTgt spid="53"/>
                                        </p:tgtEl>
                                        <p:attrNameLst>
                                          <p:attrName>ppt_x</p:attrName>
                                        </p:attrNameLst>
                                      </p:cBhvr>
                                      <p:tavLst>
                                        <p:tav tm="0">
                                          <p:val>
                                            <p:strVal val="#ppt_x"/>
                                          </p:val>
                                        </p:tav>
                                        <p:tav tm="100000">
                                          <p:val>
                                            <p:strVal val="#ppt_x"/>
                                          </p:val>
                                        </p:tav>
                                      </p:tavLst>
                                    </p:anim>
                                    <p:anim calcmode="lin" valueType="num">
                                      <p:cBhvr>
                                        <p:cTn id="14" dur="1000" fill="hold"/>
                                        <p:tgtEl>
                                          <p:spTgt spid="5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1000"/>
                                        <p:tgtEl>
                                          <p:spTgt spid="40"/>
                                        </p:tgtEl>
                                      </p:cBhvr>
                                    </p:animEffect>
                                    <p:anim calcmode="lin" valueType="num">
                                      <p:cBhvr>
                                        <p:cTn id="18" dur="1000" fill="hold"/>
                                        <p:tgtEl>
                                          <p:spTgt spid="40"/>
                                        </p:tgtEl>
                                        <p:attrNameLst>
                                          <p:attrName>ppt_x</p:attrName>
                                        </p:attrNameLst>
                                      </p:cBhvr>
                                      <p:tavLst>
                                        <p:tav tm="0">
                                          <p:val>
                                            <p:strVal val="#ppt_x"/>
                                          </p:val>
                                        </p:tav>
                                        <p:tav tm="100000">
                                          <p:val>
                                            <p:strVal val="#ppt_x"/>
                                          </p:val>
                                        </p:tav>
                                      </p:tavLst>
                                    </p:anim>
                                    <p:anim calcmode="lin" valueType="num">
                                      <p:cBhvr>
                                        <p:cTn id="1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1000"/>
                                        <p:tgtEl>
                                          <p:spTgt spid="41"/>
                                        </p:tgtEl>
                                      </p:cBhvr>
                                    </p:animEffect>
                                    <p:anim calcmode="lin" valueType="num">
                                      <p:cBhvr>
                                        <p:cTn id="25" dur="1000" fill="hold"/>
                                        <p:tgtEl>
                                          <p:spTgt spid="41"/>
                                        </p:tgtEl>
                                        <p:attrNameLst>
                                          <p:attrName>ppt_x</p:attrName>
                                        </p:attrNameLst>
                                      </p:cBhvr>
                                      <p:tavLst>
                                        <p:tav tm="0">
                                          <p:val>
                                            <p:strVal val="#ppt_x"/>
                                          </p:val>
                                        </p:tav>
                                        <p:tav tm="100000">
                                          <p:val>
                                            <p:strVal val="#ppt_x"/>
                                          </p:val>
                                        </p:tav>
                                      </p:tavLst>
                                    </p:anim>
                                    <p:anim calcmode="lin" valueType="num">
                                      <p:cBhvr>
                                        <p:cTn id="26" dur="1000" fill="hold"/>
                                        <p:tgtEl>
                                          <p:spTgt spid="41"/>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fade">
                                      <p:cBhvr>
                                        <p:cTn id="29" dur="1000"/>
                                        <p:tgtEl>
                                          <p:spTgt spid="54"/>
                                        </p:tgtEl>
                                      </p:cBhvr>
                                    </p:animEffect>
                                    <p:anim calcmode="lin" valueType="num">
                                      <p:cBhvr>
                                        <p:cTn id="30" dur="1000" fill="hold"/>
                                        <p:tgtEl>
                                          <p:spTgt spid="54"/>
                                        </p:tgtEl>
                                        <p:attrNameLst>
                                          <p:attrName>ppt_x</p:attrName>
                                        </p:attrNameLst>
                                      </p:cBhvr>
                                      <p:tavLst>
                                        <p:tav tm="0">
                                          <p:val>
                                            <p:strVal val="#ppt_x"/>
                                          </p:val>
                                        </p:tav>
                                        <p:tav tm="100000">
                                          <p:val>
                                            <p:strVal val="#ppt_x"/>
                                          </p:val>
                                        </p:tav>
                                      </p:tavLst>
                                    </p:anim>
                                    <p:anim calcmode="lin" valueType="num">
                                      <p:cBhvr>
                                        <p:cTn id="31"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1000"/>
                                        <p:tgtEl>
                                          <p:spTgt spid="42"/>
                                        </p:tgtEl>
                                      </p:cBhvr>
                                    </p:animEffect>
                                    <p:anim calcmode="lin" valueType="num">
                                      <p:cBhvr>
                                        <p:cTn id="37" dur="1000" fill="hold"/>
                                        <p:tgtEl>
                                          <p:spTgt spid="42"/>
                                        </p:tgtEl>
                                        <p:attrNameLst>
                                          <p:attrName>ppt_x</p:attrName>
                                        </p:attrNameLst>
                                      </p:cBhvr>
                                      <p:tavLst>
                                        <p:tav tm="0">
                                          <p:val>
                                            <p:strVal val="#ppt_x"/>
                                          </p:val>
                                        </p:tav>
                                        <p:tav tm="100000">
                                          <p:val>
                                            <p:strVal val="#ppt_x"/>
                                          </p:val>
                                        </p:tav>
                                      </p:tavLst>
                                    </p:anim>
                                    <p:anim calcmode="lin" valueType="num">
                                      <p:cBhvr>
                                        <p:cTn id="38" dur="1000" fill="hold"/>
                                        <p:tgtEl>
                                          <p:spTgt spid="42"/>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fade">
                                      <p:cBhvr>
                                        <p:cTn id="41" dur="1000"/>
                                        <p:tgtEl>
                                          <p:spTgt spid="55"/>
                                        </p:tgtEl>
                                      </p:cBhvr>
                                    </p:animEffect>
                                    <p:anim calcmode="lin" valueType="num">
                                      <p:cBhvr>
                                        <p:cTn id="42" dur="1000" fill="hold"/>
                                        <p:tgtEl>
                                          <p:spTgt spid="55"/>
                                        </p:tgtEl>
                                        <p:attrNameLst>
                                          <p:attrName>ppt_x</p:attrName>
                                        </p:attrNameLst>
                                      </p:cBhvr>
                                      <p:tavLst>
                                        <p:tav tm="0">
                                          <p:val>
                                            <p:strVal val="#ppt_x"/>
                                          </p:val>
                                        </p:tav>
                                        <p:tav tm="100000">
                                          <p:val>
                                            <p:strVal val="#ppt_x"/>
                                          </p:val>
                                        </p:tav>
                                      </p:tavLst>
                                    </p:anim>
                                    <p:anim calcmode="lin" valueType="num">
                                      <p:cBhvr>
                                        <p:cTn id="43"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53" grpId="0"/>
      <p:bldP spid="54" grpId="0"/>
      <p:bldP spid="5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442"/>
            <a:ext cx="18347376" cy="10395858"/>
          </a:xfrm>
          <a:prstGeom prst="rect">
            <a:avLst/>
          </a:prstGeom>
        </p:spPr>
      </p:pic>
      <p:sp>
        <p:nvSpPr>
          <p:cNvPr id="4" name="Rectangle 3"/>
          <p:cNvSpPr/>
          <p:nvPr/>
        </p:nvSpPr>
        <p:spPr>
          <a:xfrm>
            <a:off x="0" y="14513"/>
            <a:ext cx="7086600" cy="10461896"/>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828800" eaLnBrk="0" fontAlgn="base" hangingPunct="0">
              <a:spcBef>
                <a:spcPct val="0"/>
              </a:spcBef>
              <a:spcAft>
                <a:spcPct val="0"/>
              </a:spcAft>
              <a:defRPr/>
            </a:pPr>
            <a:endParaRPr lang="en-US" sz="4800" b="1" dirty="0">
              <a:solidFill>
                <a:schemeClr val="bg1"/>
              </a:solidFill>
              <a:effectLst>
                <a:outerShdw blurRad="38100" dist="38100" dir="2700000" algn="tl">
                  <a:srgbClr val="000000">
                    <a:alpha val="43137"/>
                  </a:srgbClr>
                </a:outerShdw>
              </a:effectLst>
              <a:latin typeface="#9Slide07 SVNDessert Menu Scrip" panose="00000500000000000000" pitchFamily="2" charset="0"/>
              <a:cs typeface="Times New Roman" panose="02020603050405020304" pitchFamily="18" charset="0"/>
            </a:endParaRPr>
          </a:p>
        </p:txBody>
      </p:sp>
      <p:sp>
        <p:nvSpPr>
          <p:cNvPr id="5" name="Rectangle 4"/>
          <p:cNvSpPr/>
          <p:nvPr/>
        </p:nvSpPr>
        <p:spPr>
          <a:xfrm>
            <a:off x="533400" y="1044311"/>
            <a:ext cx="6019800" cy="8402300"/>
          </a:xfrm>
          <a:prstGeom prst="rect">
            <a:avLst/>
          </a:prstGeom>
        </p:spPr>
        <p:txBody>
          <a:bodyPr wrap="square">
            <a:spAutoFit/>
          </a:bodyPr>
          <a:lstStyle/>
          <a:p>
            <a:pPr algn="just">
              <a:spcAft>
                <a:spcPts val="0"/>
              </a:spcAft>
            </a:pPr>
            <a:r>
              <a:rPr lang="en-US" sz="5400" b="1">
                <a:solidFill>
                  <a:schemeClr val="bg1"/>
                </a:solidFill>
                <a:effectLst>
                  <a:outerShdw blurRad="38100" dist="38100" dir="2700000" algn="tl">
                    <a:srgbClr val="000000">
                      <a:alpha val="43137"/>
                    </a:srgbClr>
                  </a:outerShdw>
                </a:effectLst>
                <a:latin typeface="Times New Roman" panose="02020603050405020304" pitchFamily="18" charset="0"/>
                <a:ea typeface="SVN-Velvetberries" pitchFamily="2" charset="-128"/>
                <a:cs typeface="Times New Roman" panose="02020603050405020304" pitchFamily="18" charset="0"/>
              </a:rPr>
              <a:t>Nhận xét: Ý nghĩ, hành động cho bạn áo ấm là hành động thể hiện yêu thương vô tư, trong sáng của những đứa trẻ. Cái áo chứa tấm lòng đồng cảm sâu sắc của Sơn</a:t>
            </a:r>
            <a:r>
              <a:rPr lang="en-US" sz="3600" b="1">
                <a:solidFill>
                  <a:schemeClr val="bg1"/>
                </a:solidFill>
                <a:latin typeface="Times New Roman" panose="02020603050405020304" pitchFamily="18" charset="0"/>
                <a:ea typeface="SVN-Velvetberries" pitchFamily="2" charset="-128"/>
                <a:cs typeface="Times New Roman" panose="02020603050405020304" pitchFamily="18" charset="0"/>
              </a:rPr>
              <a:t>.</a:t>
            </a:r>
            <a:endParaRPr lang="en-GB" sz="3200">
              <a:solidFill>
                <a:schemeClr val="bg1"/>
              </a:solidFill>
              <a:effectLst/>
              <a:latin typeface="Times New Roman" panose="02020603050405020304" pitchFamily="18" charset="0"/>
              <a:ea typeface="SVN-Velvetberries" pitchFamily="2" charset="-128"/>
              <a:cs typeface="Times New Roman" panose="02020603050405020304" pitchFamily="18" charset="0"/>
            </a:endParaRPr>
          </a:p>
        </p:txBody>
      </p:sp>
    </p:spTree>
    <p:extLst>
      <p:ext uri="{BB962C8B-B14F-4D97-AF65-F5344CB8AC3E}">
        <p14:creationId xmlns:p14="http://schemas.microsoft.com/office/powerpoint/2010/main" val="3164635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3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8" y="-23586"/>
            <a:ext cx="18285232" cy="10310586"/>
          </a:xfrm>
          <a:prstGeom prst="rect">
            <a:avLst/>
          </a:prstGeom>
        </p:spPr>
      </p:pic>
      <p:sp>
        <p:nvSpPr>
          <p:cNvPr id="13" name="TextBox 12"/>
          <p:cNvSpPr txBox="1"/>
          <p:nvPr/>
        </p:nvSpPr>
        <p:spPr>
          <a:xfrm rot="2913306">
            <a:off x="8280202" y="-1073488"/>
            <a:ext cx="9018362" cy="10177953"/>
          </a:xfrm>
          <a:custGeom>
            <a:avLst/>
            <a:gdLst>
              <a:gd name="connsiteX0" fmla="*/ 5500755 w 9018362"/>
              <a:gd name="connsiteY0" fmla="*/ 10976644 h 11784634"/>
              <a:gd name="connsiteX1" fmla="*/ 5521741 w 9018362"/>
              <a:gd name="connsiteY1" fmla="*/ 11013371 h 11784634"/>
              <a:gd name="connsiteX2" fmla="*/ 5516495 w 9018362"/>
              <a:gd name="connsiteY2" fmla="*/ 11055346 h 11784634"/>
              <a:gd name="connsiteX3" fmla="*/ 5496164 w 9018362"/>
              <a:gd name="connsiteY3" fmla="*/ 11073709 h 11784634"/>
              <a:gd name="connsiteX4" fmla="*/ 5464027 w 9018362"/>
              <a:gd name="connsiteY4" fmla="*/ 11092072 h 11784634"/>
              <a:gd name="connsiteX5" fmla="*/ 5482391 w 9018362"/>
              <a:gd name="connsiteY5" fmla="*/ 11034358 h 11784634"/>
              <a:gd name="connsiteX6" fmla="*/ 5500755 w 9018362"/>
              <a:gd name="connsiteY6" fmla="*/ 10976644 h 11784634"/>
              <a:gd name="connsiteX7" fmla="*/ 5553220 w 9018362"/>
              <a:gd name="connsiteY7" fmla="*/ 10672336 h 11784634"/>
              <a:gd name="connsiteX8" fmla="*/ 5556501 w 9018362"/>
              <a:gd name="connsiteY8" fmla="*/ 10684798 h 11784634"/>
              <a:gd name="connsiteX9" fmla="*/ 5563716 w 9018362"/>
              <a:gd name="connsiteY9" fmla="*/ 10693324 h 11784634"/>
              <a:gd name="connsiteX10" fmla="*/ 5572897 w 9018362"/>
              <a:gd name="connsiteY10" fmla="*/ 10687421 h 11784634"/>
              <a:gd name="connsiteX11" fmla="*/ 5574208 w 9018362"/>
              <a:gd name="connsiteY11" fmla="*/ 10677583 h 11784634"/>
              <a:gd name="connsiteX12" fmla="*/ 5653482 w 9018362"/>
              <a:gd name="connsiteY12" fmla="*/ 10506985 h 11784634"/>
              <a:gd name="connsiteX13" fmla="*/ 5644382 w 9018362"/>
              <a:gd name="connsiteY13" fmla="*/ 10526086 h 11784634"/>
              <a:gd name="connsiteX14" fmla="*/ 5642416 w 9018362"/>
              <a:gd name="connsiteY14" fmla="*/ 10572650 h 11784634"/>
              <a:gd name="connsiteX15" fmla="*/ 5616837 w 9018362"/>
              <a:gd name="connsiteY15" fmla="*/ 10576585 h 11784634"/>
              <a:gd name="connsiteX16" fmla="*/ 5595194 w 9018362"/>
              <a:gd name="connsiteY16" fmla="*/ 10588391 h 11784634"/>
              <a:gd name="connsiteX17" fmla="*/ 5605687 w 9018362"/>
              <a:gd name="connsiteY17" fmla="*/ 10635609 h 11784634"/>
              <a:gd name="connsiteX18" fmla="*/ 5622085 w 9018362"/>
              <a:gd name="connsiteY18" fmla="*/ 10594292 h 11784634"/>
              <a:gd name="connsiteX19" fmla="*/ 5658155 w 9018362"/>
              <a:gd name="connsiteY19" fmla="*/ 10572649 h 11784634"/>
              <a:gd name="connsiteX20" fmla="*/ 5666024 w 9018362"/>
              <a:gd name="connsiteY20" fmla="*/ 10535924 h 11784634"/>
              <a:gd name="connsiteX21" fmla="*/ 5673894 w 9018362"/>
              <a:gd name="connsiteY21" fmla="*/ 10499197 h 11784634"/>
              <a:gd name="connsiteX22" fmla="*/ 5653482 w 9018362"/>
              <a:gd name="connsiteY22" fmla="*/ 10506985 h 11784634"/>
              <a:gd name="connsiteX23" fmla="*/ 5102007 w 9018362"/>
              <a:gd name="connsiteY23" fmla="*/ 10997631 h 11784634"/>
              <a:gd name="connsiteX24" fmla="*/ 5102661 w 9018362"/>
              <a:gd name="connsiteY24" fmla="*/ 11007469 h 11784634"/>
              <a:gd name="connsiteX25" fmla="*/ 5107253 w 9018362"/>
              <a:gd name="connsiteY25" fmla="*/ 11013373 h 11784634"/>
              <a:gd name="connsiteX26" fmla="*/ 5122994 w 9018362"/>
              <a:gd name="connsiteY26" fmla="*/ 11008125 h 11784634"/>
              <a:gd name="connsiteX27" fmla="*/ 5212188 w 9018362"/>
              <a:gd name="connsiteY27" fmla="*/ 10845477 h 11784634"/>
              <a:gd name="connsiteX28" fmla="*/ 5213499 w 9018362"/>
              <a:gd name="connsiteY28" fmla="*/ 10855315 h 11784634"/>
              <a:gd name="connsiteX29" fmla="*/ 5222679 w 9018362"/>
              <a:gd name="connsiteY29" fmla="*/ 10861217 h 11784634"/>
              <a:gd name="connsiteX30" fmla="*/ 5233173 w 9018362"/>
              <a:gd name="connsiteY30" fmla="*/ 10861217 h 11784634"/>
              <a:gd name="connsiteX31" fmla="*/ 5226615 w 9018362"/>
              <a:gd name="connsiteY31" fmla="*/ 10849412 h 11784634"/>
              <a:gd name="connsiteX32" fmla="*/ 5212188 w 9018362"/>
              <a:gd name="connsiteY32" fmla="*/ 10845477 h 11784634"/>
              <a:gd name="connsiteX33" fmla="*/ 5349911 w 9018362"/>
              <a:gd name="connsiteY33" fmla="*/ 10589701 h 11784634"/>
              <a:gd name="connsiteX34" fmla="*/ 5338107 w 9018362"/>
              <a:gd name="connsiteY34" fmla="*/ 10630364 h 11784634"/>
              <a:gd name="connsiteX35" fmla="*/ 5338106 w 9018362"/>
              <a:gd name="connsiteY35" fmla="*/ 10635609 h 11784634"/>
              <a:gd name="connsiteX36" fmla="*/ 5324990 w 9018362"/>
              <a:gd name="connsiteY36" fmla="*/ 10636266 h 11784634"/>
              <a:gd name="connsiteX37" fmla="*/ 5311874 w 9018362"/>
              <a:gd name="connsiteY37" fmla="*/ 10640857 h 11784634"/>
              <a:gd name="connsiteX38" fmla="*/ 5333516 w 9018362"/>
              <a:gd name="connsiteY38" fmla="*/ 10648071 h 11784634"/>
              <a:gd name="connsiteX39" fmla="*/ 5359094 w 9018362"/>
              <a:gd name="connsiteY39" fmla="*/ 10651350 h 11784634"/>
              <a:gd name="connsiteX40" fmla="*/ 5390574 w 9018362"/>
              <a:gd name="connsiteY40" fmla="*/ 10625116 h 11784634"/>
              <a:gd name="connsiteX41" fmla="*/ 5374178 w 9018362"/>
              <a:gd name="connsiteY41" fmla="*/ 10613313 h 11784634"/>
              <a:gd name="connsiteX42" fmla="*/ 5369588 w 9018362"/>
              <a:gd name="connsiteY42" fmla="*/ 10593637 h 11784634"/>
              <a:gd name="connsiteX43" fmla="*/ 5385327 w 9018362"/>
              <a:gd name="connsiteY43" fmla="*/ 10572650 h 11784634"/>
              <a:gd name="connsiteX44" fmla="*/ 5364668 w 9018362"/>
              <a:gd name="connsiteY44" fmla="*/ 10577241 h 11784634"/>
              <a:gd name="connsiteX45" fmla="*/ 5349911 w 9018362"/>
              <a:gd name="connsiteY45" fmla="*/ 10589701 h 11784634"/>
              <a:gd name="connsiteX46" fmla="*/ 5453533 w 9018362"/>
              <a:gd name="connsiteY46" fmla="*/ 10410002 h 11784634"/>
              <a:gd name="connsiteX47" fmla="*/ 5444352 w 9018362"/>
              <a:gd name="connsiteY47" fmla="*/ 10421153 h 11784634"/>
              <a:gd name="connsiteX48" fmla="*/ 5443040 w 9018362"/>
              <a:gd name="connsiteY48" fmla="*/ 10436237 h 11784634"/>
              <a:gd name="connsiteX49" fmla="*/ 5432547 w 9018362"/>
              <a:gd name="connsiteY49" fmla="*/ 10470995 h 11784634"/>
              <a:gd name="connsiteX50" fmla="*/ 5406315 w 9018362"/>
              <a:gd name="connsiteY50" fmla="*/ 10493950 h 11784634"/>
              <a:gd name="connsiteX51" fmla="*/ 5398444 w 9018362"/>
              <a:gd name="connsiteY51" fmla="*/ 10530677 h 11784634"/>
              <a:gd name="connsiteX52" fmla="*/ 5390575 w 9018362"/>
              <a:gd name="connsiteY52" fmla="*/ 10567403 h 11784634"/>
              <a:gd name="connsiteX53" fmla="*/ 5431235 w 9018362"/>
              <a:gd name="connsiteY53" fmla="*/ 10509033 h 11784634"/>
              <a:gd name="connsiteX54" fmla="*/ 5464029 w 9018362"/>
              <a:gd name="connsiteY54" fmla="*/ 10446730 h 11784634"/>
              <a:gd name="connsiteX55" fmla="*/ 5460749 w 9018362"/>
              <a:gd name="connsiteY55" fmla="*/ 10426398 h 11784634"/>
              <a:gd name="connsiteX56" fmla="*/ 5453533 w 9018362"/>
              <a:gd name="connsiteY56" fmla="*/ 10410002 h 11784634"/>
              <a:gd name="connsiteX57" fmla="*/ 5920490 w 9018362"/>
              <a:gd name="connsiteY57" fmla="*/ 9958788 h 11784634"/>
              <a:gd name="connsiteX58" fmla="*/ 5878515 w 9018362"/>
              <a:gd name="connsiteY58" fmla="*/ 10026995 h 11784634"/>
              <a:gd name="connsiteX59" fmla="*/ 5894258 w 9018362"/>
              <a:gd name="connsiteY59" fmla="*/ 10084709 h 11784634"/>
              <a:gd name="connsiteX60" fmla="*/ 5884418 w 9018362"/>
              <a:gd name="connsiteY60" fmla="*/ 10086019 h 11784634"/>
              <a:gd name="connsiteX61" fmla="*/ 5878515 w 9018362"/>
              <a:gd name="connsiteY61" fmla="*/ 10095201 h 11784634"/>
              <a:gd name="connsiteX62" fmla="*/ 5884417 w 9018362"/>
              <a:gd name="connsiteY62" fmla="*/ 10110941 h 11784634"/>
              <a:gd name="connsiteX63" fmla="*/ 5894255 w 9018362"/>
              <a:gd name="connsiteY63" fmla="*/ 10126683 h 11784634"/>
              <a:gd name="connsiteX64" fmla="*/ 5930982 w 9018362"/>
              <a:gd name="connsiteY64" fmla="*/ 10142422 h 11784634"/>
              <a:gd name="connsiteX65" fmla="*/ 5936229 w 9018362"/>
              <a:gd name="connsiteY65" fmla="*/ 10126682 h 11784634"/>
              <a:gd name="connsiteX66" fmla="*/ 5909995 w 9018362"/>
              <a:gd name="connsiteY66" fmla="*/ 10105694 h 11784634"/>
              <a:gd name="connsiteX67" fmla="*/ 5914586 w 9018362"/>
              <a:gd name="connsiteY67" fmla="*/ 10083396 h 11784634"/>
              <a:gd name="connsiteX68" fmla="*/ 5930983 w 9018362"/>
              <a:gd name="connsiteY68" fmla="*/ 10068967 h 11784634"/>
              <a:gd name="connsiteX69" fmla="*/ 5931638 w 9018362"/>
              <a:gd name="connsiteY69" fmla="*/ 10013877 h 11784634"/>
              <a:gd name="connsiteX70" fmla="*/ 5920490 w 9018362"/>
              <a:gd name="connsiteY70" fmla="*/ 9958788 h 11784634"/>
              <a:gd name="connsiteX71" fmla="*/ 4619310 w 9018362"/>
              <a:gd name="connsiteY71" fmla="*/ 11113060 h 11784634"/>
              <a:gd name="connsiteX72" fmla="*/ 4622589 w 9018362"/>
              <a:gd name="connsiteY72" fmla="*/ 11122896 h 11784634"/>
              <a:gd name="connsiteX73" fmla="*/ 4629803 w 9018362"/>
              <a:gd name="connsiteY73" fmla="*/ 11128799 h 11784634"/>
              <a:gd name="connsiteX74" fmla="*/ 4640298 w 9018362"/>
              <a:gd name="connsiteY74" fmla="*/ 11118305 h 11784634"/>
              <a:gd name="connsiteX75" fmla="*/ 6030670 w 9018362"/>
              <a:gd name="connsiteY75" fmla="*/ 9775154 h 11784634"/>
              <a:gd name="connsiteX76" fmla="*/ 6035916 w 9018362"/>
              <a:gd name="connsiteY76" fmla="*/ 9790893 h 11784634"/>
              <a:gd name="connsiteX77" fmla="*/ 6035916 w 9018362"/>
              <a:gd name="connsiteY77" fmla="*/ 9775153 h 11784634"/>
              <a:gd name="connsiteX78" fmla="*/ 4640297 w 9018362"/>
              <a:gd name="connsiteY78" fmla="*/ 11071086 h 11784634"/>
              <a:gd name="connsiteX79" fmla="*/ 4641610 w 9018362"/>
              <a:gd name="connsiteY79" fmla="*/ 11080922 h 11784634"/>
              <a:gd name="connsiteX80" fmla="*/ 4650790 w 9018362"/>
              <a:gd name="connsiteY80" fmla="*/ 11086825 h 11784634"/>
              <a:gd name="connsiteX81" fmla="*/ 4656037 w 9018362"/>
              <a:gd name="connsiteY81" fmla="*/ 11086825 h 11784634"/>
              <a:gd name="connsiteX82" fmla="*/ 4640297 w 9018362"/>
              <a:gd name="connsiteY82" fmla="*/ 11071086 h 11784634"/>
              <a:gd name="connsiteX83" fmla="*/ 6081169 w 9018362"/>
              <a:gd name="connsiteY83" fmla="*/ 9721374 h 11784634"/>
              <a:gd name="connsiteX84" fmla="*/ 6072643 w 9018362"/>
              <a:gd name="connsiteY84" fmla="*/ 9733179 h 11784634"/>
              <a:gd name="connsiteX85" fmla="*/ 6088384 w 9018362"/>
              <a:gd name="connsiteY85" fmla="*/ 9733180 h 11784634"/>
              <a:gd name="connsiteX86" fmla="*/ 6091006 w 9018362"/>
              <a:gd name="connsiteY86" fmla="*/ 9725309 h 11784634"/>
              <a:gd name="connsiteX87" fmla="*/ 6093630 w 9018362"/>
              <a:gd name="connsiteY87" fmla="*/ 9717440 h 11784634"/>
              <a:gd name="connsiteX88" fmla="*/ 6081169 w 9018362"/>
              <a:gd name="connsiteY88" fmla="*/ 9721374 h 11784634"/>
              <a:gd name="connsiteX89" fmla="*/ 6088382 w 9018362"/>
              <a:gd name="connsiteY89" fmla="*/ 9664973 h 11784634"/>
              <a:gd name="connsiteX90" fmla="*/ 6088382 w 9018362"/>
              <a:gd name="connsiteY90" fmla="*/ 9685960 h 11784634"/>
              <a:gd name="connsiteX91" fmla="*/ 6098876 w 9018362"/>
              <a:gd name="connsiteY91" fmla="*/ 9701700 h 11784634"/>
              <a:gd name="connsiteX92" fmla="*/ 6140850 w 9018362"/>
              <a:gd name="connsiteY92" fmla="*/ 9664973 h 11784634"/>
              <a:gd name="connsiteX93" fmla="*/ 6140851 w 9018362"/>
              <a:gd name="connsiteY93" fmla="*/ 9643987 h 11784634"/>
              <a:gd name="connsiteX94" fmla="*/ 6125110 w 9018362"/>
              <a:gd name="connsiteY94" fmla="*/ 9638740 h 11784634"/>
              <a:gd name="connsiteX95" fmla="*/ 6125109 w 9018362"/>
              <a:gd name="connsiteY95" fmla="*/ 9664972 h 11784634"/>
              <a:gd name="connsiteX96" fmla="*/ 6146096 w 9018362"/>
              <a:gd name="connsiteY96" fmla="*/ 9591519 h 11784634"/>
              <a:gd name="connsiteX97" fmla="*/ 6146096 w 9018362"/>
              <a:gd name="connsiteY97" fmla="*/ 9633493 h 11784634"/>
              <a:gd name="connsiteX98" fmla="*/ 6159869 w 9018362"/>
              <a:gd name="connsiteY98" fmla="*/ 9611851 h 11784634"/>
              <a:gd name="connsiteX99" fmla="*/ 6161837 w 9018362"/>
              <a:gd name="connsiteY99" fmla="*/ 9586272 h 11784634"/>
              <a:gd name="connsiteX100" fmla="*/ 5007565 w 9018362"/>
              <a:gd name="connsiteY100" fmla="*/ 10609378 h 11784634"/>
              <a:gd name="connsiteX101" fmla="*/ 5007565 w 9018362"/>
              <a:gd name="connsiteY101" fmla="*/ 10635610 h 11784634"/>
              <a:gd name="connsiteX102" fmla="*/ 5014123 w 9018362"/>
              <a:gd name="connsiteY102" fmla="*/ 10649383 h 11784634"/>
              <a:gd name="connsiteX103" fmla="*/ 5028552 w 9018362"/>
              <a:gd name="connsiteY103" fmla="*/ 10651350 h 11784634"/>
              <a:gd name="connsiteX104" fmla="*/ 5049539 w 9018362"/>
              <a:gd name="connsiteY104" fmla="*/ 10556909 h 11784634"/>
              <a:gd name="connsiteX105" fmla="*/ 5052820 w 9018362"/>
              <a:gd name="connsiteY105" fmla="*/ 10569371 h 11784634"/>
              <a:gd name="connsiteX106" fmla="*/ 5060032 w 9018362"/>
              <a:gd name="connsiteY106" fmla="*/ 10577896 h 11784634"/>
              <a:gd name="connsiteX107" fmla="*/ 5069214 w 9018362"/>
              <a:gd name="connsiteY107" fmla="*/ 10571995 h 11784634"/>
              <a:gd name="connsiteX108" fmla="*/ 5070526 w 9018362"/>
              <a:gd name="connsiteY108" fmla="*/ 10562156 h 11784634"/>
              <a:gd name="connsiteX109" fmla="*/ 5060032 w 9018362"/>
              <a:gd name="connsiteY109" fmla="*/ 10551664 h 11784634"/>
              <a:gd name="connsiteX110" fmla="*/ 5054787 w 9018362"/>
              <a:gd name="connsiteY110" fmla="*/ 10554287 h 11784634"/>
              <a:gd name="connsiteX111" fmla="*/ 5049539 w 9018362"/>
              <a:gd name="connsiteY111" fmla="*/ 10556909 h 11784634"/>
              <a:gd name="connsiteX112" fmla="*/ 6203810 w 9018362"/>
              <a:gd name="connsiteY112" fmla="*/ 9460353 h 11784634"/>
              <a:gd name="connsiteX113" fmla="*/ 6186759 w 9018362"/>
              <a:gd name="connsiteY113" fmla="*/ 9506260 h 11784634"/>
              <a:gd name="connsiteX114" fmla="*/ 6161836 w 9018362"/>
              <a:gd name="connsiteY114" fmla="*/ 9528559 h 11784634"/>
              <a:gd name="connsiteX115" fmla="*/ 6167740 w 9018362"/>
              <a:gd name="connsiteY115" fmla="*/ 9551513 h 11784634"/>
              <a:gd name="connsiteX116" fmla="*/ 6177577 w 9018362"/>
              <a:gd name="connsiteY116" fmla="*/ 9570533 h 11784634"/>
              <a:gd name="connsiteX117" fmla="*/ 6182167 w 9018362"/>
              <a:gd name="connsiteY117" fmla="*/ 9564630 h 11784634"/>
              <a:gd name="connsiteX118" fmla="*/ 6182824 w 9018362"/>
              <a:gd name="connsiteY118" fmla="*/ 9554792 h 11784634"/>
              <a:gd name="connsiteX119" fmla="*/ 6209712 w 9018362"/>
              <a:gd name="connsiteY119" fmla="*/ 9509540 h 11784634"/>
              <a:gd name="connsiteX120" fmla="*/ 6224797 w 9018362"/>
              <a:gd name="connsiteY120" fmla="*/ 9460352 h 11784634"/>
              <a:gd name="connsiteX121" fmla="*/ 6376951 w 9018362"/>
              <a:gd name="connsiteY121" fmla="*/ 9292458 h 11784634"/>
              <a:gd name="connsiteX122" fmla="*/ 6372359 w 9018362"/>
              <a:gd name="connsiteY122" fmla="*/ 9305574 h 11784634"/>
              <a:gd name="connsiteX123" fmla="*/ 6371705 w 9018362"/>
              <a:gd name="connsiteY123" fmla="*/ 9318692 h 11784634"/>
              <a:gd name="connsiteX124" fmla="*/ 6382197 w 9018362"/>
              <a:gd name="connsiteY124" fmla="*/ 9292458 h 11784634"/>
              <a:gd name="connsiteX125" fmla="*/ 5122992 w 9018362"/>
              <a:gd name="connsiteY125" fmla="*/ 10362782 h 11784634"/>
              <a:gd name="connsiteX126" fmla="*/ 5102006 w 9018362"/>
              <a:gd name="connsiteY126" fmla="*/ 10425742 h 11784634"/>
              <a:gd name="connsiteX127" fmla="*/ 5091512 w 9018362"/>
              <a:gd name="connsiteY127" fmla="*/ 10426399 h 11784634"/>
              <a:gd name="connsiteX128" fmla="*/ 5081019 w 9018362"/>
              <a:gd name="connsiteY128" fmla="*/ 10430989 h 11784634"/>
              <a:gd name="connsiteX129" fmla="*/ 5098072 w 9018362"/>
              <a:gd name="connsiteY129" fmla="*/ 10448698 h 11784634"/>
              <a:gd name="connsiteX130" fmla="*/ 5122992 w 9018362"/>
              <a:gd name="connsiteY130" fmla="*/ 10462469 h 11784634"/>
              <a:gd name="connsiteX131" fmla="*/ 5159719 w 9018362"/>
              <a:gd name="connsiteY131" fmla="*/ 10410002 h 11784634"/>
              <a:gd name="connsiteX132" fmla="*/ 6345471 w 9018362"/>
              <a:gd name="connsiteY132" fmla="*/ 9187524 h 11784634"/>
              <a:gd name="connsiteX133" fmla="*/ 6324484 w 9018362"/>
              <a:gd name="connsiteY133" fmla="*/ 9239992 h 11784634"/>
              <a:gd name="connsiteX134" fmla="*/ 6303497 w 9018362"/>
              <a:gd name="connsiteY134" fmla="*/ 9292458 h 11784634"/>
              <a:gd name="connsiteX135" fmla="*/ 6272017 w 9018362"/>
              <a:gd name="connsiteY135" fmla="*/ 9334432 h 11784634"/>
              <a:gd name="connsiteX136" fmla="*/ 6273328 w 9018362"/>
              <a:gd name="connsiteY136" fmla="*/ 9344269 h 11784634"/>
              <a:gd name="connsiteX137" fmla="*/ 6282510 w 9018362"/>
              <a:gd name="connsiteY137" fmla="*/ 9350172 h 11784634"/>
              <a:gd name="connsiteX138" fmla="*/ 6313991 w 9018362"/>
              <a:gd name="connsiteY138" fmla="*/ 9344925 h 11784634"/>
              <a:gd name="connsiteX139" fmla="*/ 6331042 w 9018362"/>
              <a:gd name="connsiteY139" fmla="*/ 9302295 h 11784634"/>
              <a:gd name="connsiteX140" fmla="*/ 6340225 w 9018362"/>
              <a:gd name="connsiteY140" fmla="*/ 9255731 h 11784634"/>
              <a:gd name="connsiteX141" fmla="*/ 6356620 w 9018362"/>
              <a:gd name="connsiteY141" fmla="*/ 9219661 h 11784634"/>
              <a:gd name="connsiteX142" fmla="*/ 6376950 w 9018362"/>
              <a:gd name="connsiteY142" fmla="*/ 9187525 h 11784634"/>
              <a:gd name="connsiteX143" fmla="*/ 6387035 w 9018362"/>
              <a:gd name="connsiteY143" fmla="*/ 9141944 h 11784634"/>
              <a:gd name="connsiteX144" fmla="*/ 6382197 w 9018362"/>
              <a:gd name="connsiteY144" fmla="*/ 9150798 h 11784634"/>
              <a:gd name="connsiteX145" fmla="*/ 6418924 w 9018362"/>
              <a:gd name="connsiteY145" fmla="*/ 9198017 h 11784634"/>
              <a:gd name="connsiteX146" fmla="*/ 6439911 w 9018362"/>
              <a:gd name="connsiteY146" fmla="*/ 9198017 h 11784634"/>
              <a:gd name="connsiteX147" fmla="*/ 6445157 w 9018362"/>
              <a:gd name="connsiteY147" fmla="*/ 9150798 h 11784634"/>
              <a:gd name="connsiteX148" fmla="*/ 6439912 w 9018362"/>
              <a:gd name="connsiteY148" fmla="*/ 9119318 h 11784634"/>
              <a:gd name="connsiteX149" fmla="*/ 6408430 w 9018362"/>
              <a:gd name="connsiteY149" fmla="*/ 9150798 h 11784634"/>
              <a:gd name="connsiteX150" fmla="*/ 6397283 w 9018362"/>
              <a:gd name="connsiteY150" fmla="*/ 9138992 h 11784634"/>
              <a:gd name="connsiteX151" fmla="*/ 6387035 w 9018362"/>
              <a:gd name="connsiteY151" fmla="*/ 9141944 h 11784634"/>
              <a:gd name="connsiteX152" fmla="*/ 6497625 w 9018362"/>
              <a:gd name="connsiteY152" fmla="*/ 9024877 h 11784634"/>
              <a:gd name="connsiteX153" fmla="*/ 6471391 w 9018362"/>
              <a:gd name="connsiteY153" fmla="*/ 9066850 h 11784634"/>
              <a:gd name="connsiteX154" fmla="*/ 6487131 w 9018362"/>
              <a:gd name="connsiteY154" fmla="*/ 9066851 h 11784634"/>
              <a:gd name="connsiteX155" fmla="*/ 6497625 w 9018362"/>
              <a:gd name="connsiteY155" fmla="*/ 9024877 h 11784634"/>
              <a:gd name="connsiteX156" fmla="*/ 5196446 w 9018362"/>
              <a:gd name="connsiteY156" fmla="*/ 10179149 h 11784634"/>
              <a:gd name="connsiteX157" fmla="*/ 5138732 w 9018362"/>
              <a:gd name="connsiteY157" fmla="*/ 10310315 h 11784634"/>
              <a:gd name="connsiteX158" fmla="*/ 5153817 w 9018362"/>
              <a:gd name="connsiteY158" fmla="*/ 10336549 h 11784634"/>
              <a:gd name="connsiteX159" fmla="*/ 5180706 w 9018362"/>
              <a:gd name="connsiteY159" fmla="*/ 10347042 h 11784634"/>
              <a:gd name="connsiteX160" fmla="*/ 5203004 w 9018362"/>
              <a:gd name="connsiteY160" fmla="*/ 10274900 h 11784634"/>
              <a:gd name="connsiteX161" fmla="*/ 5233173 w 9018362"/>
              <a:gd name="connsiteY161" fmla="*/ 10210628 h 11784634"/>
              <a:gd name="connsiteX162" fmla="*/ 6387444 w 9018362"/>
              <a:gd name="connsiteY162" fmla="*/ 9009139 h 11784634"/>
              <a:gd name="connsiteX163" fmla="*/ 6384821 w 9018362"/>
              <a:gd name="connsiteY163" fmla="*/ 9014383 h 11784634"/>
              <a:gd name="connsiteX164" fmla="*/ 6382198 w 9018362"/>
              <a:gd name="connsiteY164" fmla="*/ 9019630 h 11784634"/>
              <a:gd name="connsiteX165" fmla="*/ 6382198 w 9018362"/>
              <a:gd name="connsiteY165" fmla="*/ 9045863 h 11784634"/>
              <a:gd name="connsiteX166" fmla="*/ 6386132 w 9018362"/>
              <a:gd name="connsiteY166" fmla="*/ 9079311 h 11784634"/>
              <a:gd name="connsiteX167" fmla="*/ 6397937 w 9018362"/>
              <a:gd name="connsiteY167" fmla="*/ 9108824 h 11784634"/>
              <a:gd name="connsiteX168" fmla="*/ 6413677 w 9018362"/>
              <a:gd name="connsiteY168" fmla="*/ 9014384 h 11784634"/>
              <a:gd name="connsiteX169" fmla="*/ 6424171 w 9018362"/>
              <a:gd name="connsiteY169" fmla="*/ 8940931 h 11784634"/>
              <a:gd name="connsiteX170" fmla="*/ 6403184 w 9018362"/>
              <a:gd name="connsiteY170" fmla="*/ 8977656 h 11784634"/>
              <a:gd name="connsiteX171" fmla="*/ 6429418 w 9018362"/>
              <a:gd name="connsiteY171" fmla="*/ 8967163 h 11784634"/>
              <a:gd name="connsiteX172" fmla="*/ 6445159 w 9018362"/>
              <a:gd name="connsiteY172" fmla="*/ 8940930 h 11784634"/>
              <a:gd name="connsiteX173" fmla="*/ 6445157 w 9018362"/>
              <a:gd name="connsiteY173" fmla="*/ 8930436 h 11784634"/>
              <a:gd name="connsiteX174" fmla="*/ 5296133 w 9018362"/>
              <a:gd name="connsiteY174" fmla="*/ 9995515 h 11784634"/>
              <a:gd name="connsiteX175" fmla="*/ 5269900 w 9018362"/>
              <a:gd name="connsiteY175" fmla="*/ 10026995 h 11784634"/>
              <a:gd name="connsiteX176" fmla="*/ 5269900 w 9018362"/>
              <a:gd name="connsiteY176" fmla="*/ 10042734 h 11784634"/>
              <a:gd name="connsiteX177" fmla="*/ 5280393 w 9018362"/>
              <a:gd name="connsiteY177" fmla="*/ 10042735 h 11784634"/>
              <a:gd name="connsiteX178" fmla="*/ 5301380 w 9018362"/>
              <a:gd name="connsiteY178" fmla="*/ 10040111 h 11784634"/>
              <a:gd name="connsiteX179" fmla="*/ 5306626 w 9018362"/>
              <a:gd name="connsiteY179" fmla="*/ 10021749 h 11784634"/>
              <a:gd name="connsiteX180" fmla="*/ 5353847 w 9018362"/>
              <a:gd name="connsiteY180" fmla="*/ 9911567 h 11784634"/>
              <a:gd name="connsiteX181" fmla="*/ 5343353 w 9018362"/>
              <a:gd name="connsiteY181" fmla="*/ 9932554 h 11784634"/>
              <a:gd name="connsiteX182" fmla="*/ 5353848 w 9018362"/>
              <a:gd name="connsiteY182" fmla="*/ 9916814 h 11784634"/>
              <a:gd name="connsiteX183" fmla="*/ 6513366 w 9018362"/>
              <a:gd name="connsiteY183" fmla="*/ 8720569 h 11784634"/>
              <a:gd name="connsiteX184" fmla="*/ 6514676 w 9018362"/>
              <a:gd name="connsiteY184" fmla="*/ 8778282 h 11784634"/>
              <a:gd name="connsiteX185" fmla="*/ 6508117 w 9018362"/>
              <a:gd name="connsiteY185" fmla="*/ 8835996 h 11784634"/>
              <a:gd name="connsiteX186" fmla="*/ 6523858 w 9018362"/>
              <a:gd name="connsiteY186" fmla="*/ 8788776 h 11784634"/>
              <a:gd name="connsiteX187" fmla="*/ 6550091 w 9018362"/>
              <a:gd name="connsiteY187" fmla="*/ 8736309 h 11784634"/>
              <a:gd name="connsiteX188" fmla="*/ 6765205 w 9018362"/>
              <a:gd name="connsiteY188" fmla="*/ 8337561 h 11784634"/>
              <a:gd name="connsiteX189" fmla="*/ 6759959 w 9018362"/>
              <a:gd name="connsiteY189" fmla="*/ 8348054 h 11784634"/>
              <a:gd name="connsiteX190" fmla="*/ 6754713 w 9018362"/>
              <a:gd name="connsiteY190" fmla="*/ 8390028 h 11784634"/>
              <a:gd name="connsiteX191" fmla="*/ 6759959 w 9018362"/>
              <a:gd name="connsiteY191" fmla="*/ 8405769 h 11784634"/>
              <a:gd name="connsiteX192" fmla="*/ 6774387 w 9018362"/>
              <a:gd name="connsiteY192" fmla="*/ 8379535 h 11784634"/>
              <a:gd name="connsiteX193" fmla="*/ 6780945 w 9018362"/>
              <a:gd name="connsiteY193" fmla="*/ 8353301 h 11784634"/>
              <a:gd name="connsiteX194" fmla="*/ 6765205 w 9018362"/>
              <a:gd name="connsiteY194" fmla="*/ 8337561 h 11784634"/>
              <a:gd name="connsiteX195" fmla="*/ 6681258 w 9018362"/>
              <a:gd name="connsiteY195" fmla="*/ 8390029 h 11784634"/>
              <a:gd name="connsiteX196" fmla="*/ 6676012 w 9018362"/>
              <a:gd name="connsiteY196" fmla="*/ 8426754 h 11784634"/>
              <a:gd name="connsiteX197" fmla="*/ 6653058 w 9018362"/>
              <a:gd name="connsiteY197" fmla="*/ 8456268 h 11784634"/>
              <a:gd name="connsiteX198" fmla="*/ 6634038 w 9018362"/>
              <a:gd name="connsiteY198" fmla="*/ 8489714 h 11784634"/>
              <a:gd name="connsiteX199" fmla="*/ 6613052 w 9018362"/>
              <a:gd name="connsiteY199" fmla="*/ 8547429 h 11784634"/>
              <a:gd name="connsiteX200" fmla="*/ 6594689 w 9018362"/>
              <a:gd name="connsiteY200" fmla="*/ 8549397 h 11784634"/>
              <a:gd name="connsiteX201" fmla="*/ 6592067 w 9018362"/>
              <a:gd name="connsiteY201" fmla="*/ 8563169 h 11784634"/>
              <a:gd name="connsiteX202" fmla="*/ 6560585 w 9018362"/>
              <a:gd name="connsiteY202" fmla="*/ 8599895 h 11784634"/>
              <a:gd name="connsiteX203" fmla="*/ 6544845 w 9018362"/>
              <a:gd name="connsiteY203" fmla="*/ 8652362 h 11784634"/>
              <a:gd name="connsiteX204" fmla="*/ 6534351 w 9018362"/>
              <a:gd name="connsiteY204" fmla="*/ 8652362 h 11784634"/>
              <a:gd name="connsiteX205" fmla="*/ 6534351 w 9018362"/>
              <a:gd name="connsiteY205" fmla="*/ 8689089 h 11784634"/>
              <a:gd name="connsiteX206" fmla="*/ 6560585 w 9018362"/>
              <a:gd name="connsiteY206" fmla="*/ 8699583 h 11784634"/>
              <a:gd name="connsiteX207" fmla="*/ 6559273 w 9018362"/>
              <a:gd name="connsiteY207" fmla="*/ 8693024 h 11784634"/>
              <a:gd name="connsiteX208" fmla="*/ 6565832 w 9018362"/>
              <a:gd name="connsiteY208" fmla="*/ 8694335 h 11784634"/>
              <a:gd name="connsiteX209" fmla="*/ 6576325 w 9018362"/>
              <a:gd name="connsiteY209" fmla="*/ 8673349 h 11784634"/>
              <a:gd name="connsiteX210" fmla="*/ 6586162 w 9018362"/>
              <a:gd name="connsiteY210" fmla="*/ 8667446 h 11784634"/>
              <a:gd name="connsiteX211" fmla="*/ 6592065 w 9018362"/>
              <a:gd name="connsiteY211" fmla="*/ 8657608 h 11784634"/>
              <a:gd name="connsiteX212" fmla="*/ 6628792 w 9018362"/>
              <a:gd name="connsiteY212" fmla="*/ 8594649 h 11784634"/>
              <a:gd name="connsiteX213" fmla="*/ 6646499 w 9018362"/>
              <a:gd name="connsiteY213" fmla="*/ 8522506 h 11784634"/>
              <a:gd name="connsiteX214" fmla="*/ 6676012 w 9018362"/>
              <a:gd name="connsiteY214" fmla="*/ 8458234 h 11784634"/>
              <a:gd name="connsiteX215" fmla="*/ 6702245 w 9018362"/>
              <a:gd name="connsiteY215" fmla="*/ 8473975 h 11784634"/>
              <a:gd name="connsiteX216" fmla="*/ 6711427 w 9018362"/>
              <a:gd name="connsiteY216" fmla="*/ 8440527 h 11784634"/>
              <a:gd name="connsiteX217" fmla="*/ 6728479 w 9018362"/>
              <a:gd name="connsiteY217" fmla="*/ 8411015 h 11784634"/>
              <a:gd name="connsiteX218" fmla="*/ 6702245 w 9018362"/>
              <a:gd name="connsiteY218" fmla="*/ 8405768 h 11784634"/>
              <a:gd name="connsiteX219" fmla="*/ 6717985 w 9018362"/>
              <a:gd name="connsiteY219" fmla="*/ 8321822 h 11784634"/>
              <a:gd name="connsiteX220" fmla="*/ 6717985 w 9018362"/>
              <a:gd name="connsiteY220" fmla="*/ 8342808 h 11784634"/>
              <a:gd name="connsiteX221" fmla="*/ 6725200 w 9018362"/>
              <a:gd name="connsiteY221" fmla="*/ 8332315 h 11784634"/>
              <a:gd name="connsiteX222" fmla="*/ 6728478 w 9018362"/>
              <a:gd name="connsiteY222" fmla="*/ 8321821 h 11784634"/>
              <a:gd name="connsiteX223" fmla="*/ 6783921 w 9018362"/>
              <a:gd name="connsiteY223" fmla="*/ 8145222 h 11784634"/>
              <a:gd name="connsiteX224" fmla="*/ 6775700 w 9018362"/>
              <a:gd name="connsiteY224" fmla="*/ 8153928 h 11784634"/>
              <a:gd name="connsiteX225" fmla="*/ 6781602 w 9018362"/>
              <a:gd name="connsiteY225" fmla="*/ 8158518 h 11784634"/>
              <a:gd name="connsiteX226" fmla="*/ 6784732 w 9018362"/>
              <a:gd name="connsiteY226" fmla="*/ 8158727 h 11784634"/>
              <a:gd name="connsiteX227" fmla="*/ 6985567 w 9018362"/>
              <a:gd name="connsiteY227" fmla="*/ 7828632 h 11784634"/>
              <a:gd name="connsiteX228" fmla="*/ 6972561 w 9018362"/>
              <a:gd name="connsiteY228" fmla="*/ 7858361 h 11784634"/>
              <a:gd name="connsiteX229" fmla="*/ 6972182 w 9018362"/>
              <a:gd name="connsiteY229" fmla="*/ 7867322 h 11784634"/>
              <a:gd name="connsiteX230" fmla="*/ 6967318 w 9018362"/>
              <a:gd name="connsiteY230" fmla="*/ 7868071 h 11784634"/>
              <a:gd name="connsiteX231" fmla="*/ 6960459 w 9018362"/>
              <a:gd name="connsiteY231" fmla="*/ 7880265 h 11784634"/>
              <a:gd name="connsiteX232" fmla="*/ 6967181 w 9018362"/>
              <a:gd name="connsiteY232" fmla="*/ 7873471 h 11784634"/>
              <a:gd name="connsiteX233" fmla="*/ 6987921 w 9018362"/>
              <a:gd name="connsiteY233" fmla="*/ 7867321 h 11784634"/>
              <a:gd name="connsiteX234" fmla="*/ 6995791 w 9018362"/>
              <a:gd name="connsiteY234" fmla="*/ 7830596 h 11784634"/>
              <a:gd name="connsiteX235" fmla="*/ 6998250 w 9018362"/>
              <a:gd name="connsiteY235" fmla="*/ 7819121 h 11784634"/>
              <a:gd name="connsiteX236" fmla="*/ 7108897 w 9018362"/>
              <a:gd name="connsiteY236" fmla="*/ 7667646 h 11784634"/>
              <a:gd name="connsiteX237" fmla="*/ 7092855 w 9018362"/>
              <a:gd name="connsiteY237" fmla="*/ 7683687 h 11784634"/>
              <a:gd name="connsiteX238" fmla="*/ 7086685 w 9018362"/>
              <a:gd name="connsiteY238" fmla="*/ 7726877 h 11784634"/>
              <a:gd name="connsiteX239" fmla="*/ 4993809 w 9018362"/>
              <a:gd name="connsiteY239" fmla="*/ 9529997 h 11784634"/>
              <a:gd name="connsiteX240" fmla="*/ 4997089 w 9018362"/>
              <a:gd name="connsiteY240" fmla="*/ 9542460 h 11784634"/>
              <a:gd name="connsiteX241" fmla="*/ 5004303 w 9018362"/>
              <a:gd name="connsiteY241" fmla="*/ 9550985 h 11784634"/>
              <a:gd name="connsiteX242" fmla="*/ 5013485 w 9018362"/>
              <a:gd name="connsiteY242" fmla="*/ 9545083 h 11784634"/>
              <a:gd name="connsiteX243" fmla="*/ 5014796 w 9018362"/>
              <a:gd name="connsiteY243" fmla="*/ 9535245 h 11784634"/>
              <a:gd name="connsiteX244" fmla="*/ 7226914 w 9018362"/>
              <a:gd name="connsiteY244" fmla="*/ 7398403 h 11784634"/>
              <a:gd name="connsiteX245" fmla="*/ 7216307 w 9018362"/>
              <a:gd name="connsiteY245" fmla="*/ 7409011 h 11784634"/>
              <a:gd name="connsiteX246" fmla="*/ 7220605 w 9018362"/>
              <a:gd name="connsiteY246" fmla="*/ 7415888 h 11784634"/>
              <a:gd name="connsiteX247" fmla="*/ 7223635 w 9018362"/>
              <a:gd name="connsiteY247" fmla="*/ 7409553 h 11784634"/>
              <a:gd name="connsiteX248" fmla="*/ 7226914 w 9018362"/>
              <a:gd name="connsiteY248" fmla="*/ 7398403 h 11784634"/>
              <a:gd name="connsiteX249" fmla="*/ 7169200 w 9018362"/>
              <a:gd name="connsiteY249" fmla="*/ 7445624 h 11784634"/>
              <a:gd name="connsiteX250" fmla="*/ 7158707 w 9018362"/>
              <a:gd name="connsiteY250" fmla="*/ 7477104 h 11784634"/>
              <a:gd name="connsiteX251" fmla="*/ 7139624 w 9018362"/>
              <a:gd name="connsiteY251" fmla="*/ 7502794 h 11784634"/>
              <a:gd name="connsiteX252" fmla="*/ 7134829 w 9018362"/>
              <a:gd name="connsiteY252" fmla="*/ 7526288 h 11784634"/>
              <a:gd name="connsiteX253" fmla="*/ 7108195 w 9018362"/>
              <a:gd name="connsiteY253" fmla="*/ 7566040 h 11784634"/>
              <a:gd name="connsiteX254" fmla="*/ 7106240 w 9018362"/>
              <a:gd name="connsiteY254" fmla="*/ 7576791 h 11784634"/>
              <a:gd name="connsiteX255" fmla="*/ 7085254 w 9018362"/>
              <a:gd name="connsiteY255" fmla="*/ 7624011 h 11784634"/>
              <a:gd name="connsiteX256" fmla="*/ 7071481 w 9018362"/>
              <a:gd name="connsiteY256" fmla="*/ 7645655 h 11784634"/>
              <a:gd name="connsiteX257" fmla="*/ 7069513 w 9018362"/>
              <a:gd name="connsiteY257" fmla="*/ 7671231 h 11784634"/>
              <a:gd name="connsiteX258" fmla="*/ 7038033 w 9018362"/>
              <a:gd name="connsiteY258" fmla="*/ 7742062 h 11784634"/>
              <a:gd name="connsiteX259" fmla="*/ 7016731 w 9018362"/>
              <a:gd name="connsiteY259" fmla="*/ 7776921 h 11784634"/>
              <a:gd name="connsiteX260" fmla="*/ 7019402 w 9018362"/>
              <a:gd name="connsiteY260" fmla="*/ 7783376 h 11784634"/>
              <a:gd name="connsiteX261" fmla="*/ 7023993 w 9018362"/>
              <a:gd name="connsiteY261" fmla="*/ 7775506 h 11784634"/>
              <a:gd name="connsiteX262" fmla="*/ 7024648 w 9018362"/>
              <a:gd name="connsiteY262" fmla="*/ 7767636 h 11784634"/>
              <a:gd name="connsiteX263" fmla="*/ 7077115 w 9018362"/>
              <a:gd name="connsiteY263" fmla="*/ 7677785 h 11784634"/>
              <a:gd name="connsiteX264" fmla="*/ 7113842 w 9018362"/>
              <a:gd name="connsiteY264" fmla="*/ 7584001 h 11784634"/>
              <a:gd name="connsiteX265" fmla="*/ 7140075 w 9018362"/>
              <a:gd name="connsiteY265" fmla="*/ 7584000 h 11784634"/>
              <a:gd name="connsiteX266" fmla="*/ 7155686 w 9018362"/>
              <a:gd name="connsiteY266" fmla="*/ 7585221 h 11784634"/>
              <a:gd name="connsiteX267" fmla="*/ 7156084 w 9018362"/>
              <a:gd name="connsiteY267" fmla="*/ 7582038 h 11784634"/>
              <a:gd name="connsiteX268" fmla="*/ 7174447 w 9018362"/>
              <a:gd name="connsiteY268" fmla="*/ 7576791 h 11784634"/>
              <a:gd name="connsiteX269" fmla="*/ 7200681 w 9018362"/>
              <a:gd name="connsiteY269" fmla="*/ 7524325 h 11784634"/>
              <a:gd name="connsiteX270" fmla="*/ 7201901 w 9018362"/>
              <a:gd name="connsiteY270" fmla="*/ 7511929 h 11784634"/>
              <a:gd name="connsiteX271" fmla="*/ 7187295 w 9018362"/>
              <a:gd name="connsiteY271" fmla="*/ 7479067 h 11784634"/>
              <a:gd name="connsiteX272" fmla="*/ 7208282 w 9018362"/>
              <a:gd name="connsiteY272" fmla="*/ 7442340 h 11784634"/>
              <a:gd name="connsiteX273" fmla="*/ 7205001 w 9018362"/>
              <a:gd name="connsiteY273" fmla="*/ 7440934 h 11784634"/>
              <a:gd name="connsiteX274" fmla="*/ 7179695 w 9018362"/>
              <a:gd name="connsiteY274" fmla="*/ 7456117 h 11784634"/>
              <a:gd name="connsiteX275" fmla="*/ 7260987 w 9018362"/>
              <a:gd name="connsiteY275" fmla="*/ 7343660 h 11784634"/>
              <a:gd name="connsiteX276" fmla="*/ 7247901 w 9018362"/>
              <a:gd name="connsiteY276" fmla="*/ 7366925 h 11784634"/>
              <a:gd name="connsiteX277" fmla="*/ 7253713 w 9018362"/>
              <a:gd name="connsiteY277" fmla="*/ 7369831 h 11784634"/>
              <a:gd name="connsiteX278" fmla="*/ 7260749 w 9018362"/>
              <a:gd name="connsiteY278" fmla="*/ 7363639 h 11784634"/>
              <a:gd name="connsiteX279" fmla="*/ 5094070 w 9018362"/>
              <a:gd name="connsiteY279" fmla="*/ 9364645 h 11784634"/>
              <a:gd name="connsiteX280" fmla="*/ 5084971 w 9018362"/>
              <a:gd name="connsiteY280" fmla="*/ 9383747 h 11784634"/>
              <a:gd name="connsiteX281" fmla="*/ 5083003 w 9018362"/>
              <a:gd name="connsiteY281" fmla="*/ 9430310 h 11784634"/>
              <a:gd name="connsiteX282" fmla="*/ 5057426 w 9018362"/>
              <a:gd name="connsiteY282" fmla="*/ 9434247 h 11784634"/>
              <a:gd name="connsiteX283" fmla="*/ 5035783 w 9018362"/>
              <a:gd name="connsiteY283" fmla="*/ 9446051 h 11784634"/>
              <a:gd name="connsiteX284" fmla="*/ 5046276 w 9018362"/>
              <a:gd name="connsiteY284" fmla="*/ 9493270 h 11784634"/>
              <a:gd name="connsiteX285" fmla="*/ 5062674 w 9018362"/>
              <a:gd name="connsiteY285" fmla="*/ 9451954 h 11784634"/>
              <a:gd name="connsiteX286" fmla="*/ 5078003 w 9018362"/>
              <a:gd name="connsiteY286" fmla="*/ 9436460 h 11784634"/>
              <a:gd name="connsiteX287" fmla="*/ 5096009 w 9018362"/>
              <a:gd name="connsiteY287" fmla="*/ 9431122 h 11784634"/>
              <a:gd name="connsiteX288" fmla="*/ 5102006 w 9018362"/>
              <a:gd name="connsiteY288" fmla="*/ 9413132 h 11784634"/>
              <a:gd name="connsiteX289" fmla="*/ 5102474 w 9018362"/>
              <a:gd name="connsiteY289" fmla="*/ 9412897 h 11784634"/>
              <a:gd name="connsiteX290" fmla="*/ 5106613 w 9018362"/>
              <a:gd name="connsiteY290" fmla="*/ 9393585 h 11784634"/>
              <a:gd name="connsiteX291" fmla="*/ 5114484 w 9018362"/>
              <a:gd name="connsiteY291" fmla="*/ 9356857 h 11784634"/>
              <a:gd name="connsiteX292" fmla="*/ 5094070 w 9018362"/>
              <a:gd name="connsiteY292" fmla="*/ 9364645 h 11784634"/>
              <a:gd name="connsiteX293" fmla="*/ 4542595 w 9018362"/>
              <a:gd name="connsiteY293" fmla="*/ 9855293 h 11784634"/>
              <a:gd name="connsiteX294" fmla="*/ 4543250 w 9018362"/>
              <a:gd name="connsiteY294" fmla="*/ 9865130 h 11784634"/>
              <a:gd name="connsiteX295" fmla="*/ 4547841 w 9018362"/>
              <a:gd name="connsiteY295" fmla="*/ 9871033 h 11784634"/>
              <a:gd name="connsiteX296" fmla="*/ 4563582 w 9018362"/>
              <a:gd name="connsiteY296" fmla="*/ 9865786 h 11784634"/>
              <a:gd name="connsiteX297" fmla="*/ 7226914 w 9018362"/>
              <a:gd name="connsiteY297" fmla="*/ 7330197 h 11784634"/>
              <a:gd name="connsiteX298" fmla="*/ 7224445 w 9018362"/>
              <a:gd name="connsiteY298" fmla="*/ 7334517 h 11784634"/>
              <a:gd name="connsiteX299" fmla="*/ 7237407 w 9018362"/>
              <a:gd name="connsiteY299" fmla="*/ 7330197 h 11784634"/>
              <a:gd name="connsiteX300" fmla="*/ 4652775 w 9018362"/>
              <a:gd name="connsiteY300" fmla="*/ 9703139 h 11784634"/>
              <a:gd name="connsiteX301" fmla="*/ 4654086 w 9018362"/>
              <a:gd name="connsiteY301" fmla="*/ 9712977 h 11784634"/>
              <a:gd name="connsiteX302" fmla="*/ 4663268 w 9018362"/>
              <a:gd name="connsiteY302" fmla="*/ 9718878 h 11784634"/>
              <a:gd name="connsiteX303" fmla="*/ 4673764 w 9018362"/>
              <a:gd name="connsiteY303" fmla="*/ 9718878 h 11784634"/>
              <a:gd name="connsiteX304" fmla="*/ 4667203 w 9018362"/>
              <a:gd name="connsiteY304" fmla="*/ 9707074 h 11784634"/>
              <a:gd name="connsiteX305" fmla="*/ 4652775 w 9018362"/>
              <a:gd name="connsiteY305" fmla="*/ 9703139 h 11784634"/>
              <a:gd name="connsiteX306" fmla="*/ 5251488 w 9018362"/>
              <a:gd name="connsiteY306" fmla="*/ 9072807 h 11784634"/>
              <a:gd name="connsiteX307" fmla="*/ 5245650 w 9018362"/>
              <a:gd name="connsiteY307" fmla="*/ 9089276 h 11784634"/>
              <a:gd name="connsiteX308" fmla="*/ 5201709 w 9018362"/>
              <a:gd name="connsiteY308" fmla="*/ 9154859 h 11784634"/>
              <a:gd name="connsiteX309" fmla="*/ 5161703 w 9018362"/>
              <a:gd name="connsiteY309" fmla="*/ 9220443 h 11784634"/>
              <a:gd name="connsiteX310" fmla="*/ 5145964 w 9018362"/>
              <a:gd name="connsiteY310" fmla="*/ 9270286 h 11784634"/>
              <a:gd name="connsiteX311" fmla="*/ 5114484 w 9018362"/>
              <a:gd name="connsiteY311" fmla="*/ 9304390 h 11784634"/>
              <a:gd name="connsiteX312" fmla="*/ 5122353 w 9018362"/>
              <a:gd name="connsiteY312" fmla="*/ 9327344 h 11784634"/>
              <a:gd name="connsiteX313" fmla="*/ 5130223 w 9018362"/>
              <a:gd name="connsiteY313" fmla="*/ 9346364 h 11784634"/>
              <a:gd name="connsiteX314" fmla="*/ 5134815 w 9018362"/>
              <a:gd name="connsiteY314" fmla="*/ 9338494 h 11784634"/>
              <a:gd name="connsiteX315" fmla="*/ 5135471 w 9018362"/>
              <a:gd name="connsiteY315" fmla="*/ 9330625 h 11784634"/>
              <a:gd name="connsiteX316" fmla="*/ 5170748 w 9018362"/>
              <a:gd name="connsiteY316" fmla="*/ 9270213 h 11784634"/>
              <a:gd name="connsiteX317" fmla="*/ 5171525 w 9018362"/>
              <a:gd name="connsiteY317" fmla="*/ 9253109 h 11784634"/>
              <a:gd name="connsiteX318" fmla="*/ 5180542 w 9018362"/>
              <a:gd name="connsiteY318" fmla="*/ 9243598 h 11784634"/>
              <a:gd name="connsiteX319" fmla="*/ 5187164 w 9018362"/>
              <a:gd name="connsiteY319" fmla="*/ 9242096 h 11784634"/>
              <a:gd name="connsiteX320" fmla="*/ 5187937 w 9018362"/>
              <a:gd name="connsiteY320" fmla="*/ 9240774 h 11784634"/>
              <a:gd name="connsiteX321" fmla="*/ 5224664 w 9018362"/>
              <a:gd name="connsiteY321" fmla="*/ 9146990 h 11784634"/>
              <a:gd name="connsiteX322" fmla="*/ 5233803 w 9018362"/>
              <a:gd name="connsiteY322" fmla="*/ 9146989 h 11784634"/>
              <a:gd name="connsiteX323" fmla="*/ 5234484 w 9018362"/>
              <a:gd name="connsiteY323" fmla="*/ 9144895 h 11784634"/>
              <a:gd name="connsiteX324" fmla="*/ 5248913 w 9018362"/>
              <a:gd name="connsiteY324" fmla="*/ 9082590 h 11784634"/>
              <a:gd name="connsiteX325" fmla="*/ 7470617 w 9018362"/>
              <a:gd name="connsiteY325" fmla="*/ 6944170 h 11784634"/>
              <a:gd name="connsiteX326" fmla="*/ 7465967 w 9018362"/>
              <a:gd name="connsiteY326" fmla="*/ 6951779 h 11784634"/>
              <a:gd name="connsiteX327" fmla="*/ 7462728 w 9018362"/>
              <a:gd name="connsiteY327" fmla="*/ 6966548 h 11784634"/>
              <a:gd name="connsiteX328" fmla="*/ 7470617 w 9018362"/>
              <a:gd name="connsiteY328" fmla="*/ 6959645 h 11784634"/>
              <a:gd name="connsiteX329" fmla="*/ 5282378 w 9018362"/>
              <a:gd name="connsiteY329" fmla="*/ 8989589 h 11784634"/>
              <a:gd name="connsiteX330" fmla="*/ 5264014 w 9018362"/>
              <a:gd name="connsiteY330" fmla="*/ 9037465 h 11784634"/>
              <a:gd name="connsiteX331" fmla="*/ 5256541 w 9018362"/>
              <a:gd name="connsiteY331" fmla="*/ 9058552 h 11784634"/>
              <a:gd name="connsiteX332" fmla="*/ 5267276 w 9018362"/>
              <a:gd name="connsiteY332" fmla="*/ 9045863 h 11784634"/>
              <a:gd name="connsiteX333" fmla="*/ 5285640 w 9018362"/>
              <a:gd name="connsiteY333" fmla="*/ 9009138 h 11784634"/>
              <a:gd name="connsiteX334" fmla="*/ 5293971 w 9018362"/>
              <a:gd name="connsiteY334" fmla="*/ 8994558 h 11784634"/>
              <a:gd name="connsiteX335" fmla="*/ 4790501 w 9018362"/>
              <a:gd name="connsiteY335" fmla="*/ 9447363 h 11784634"/>
              <a:gd name="connsiteX336" fmla="*/ 4778695 w 9018362"/>
              <a:gd name="connsiteY336" fmla="*/ 9488024 h 11784634"/>
              <a:gd name="connsiteX337" fmla="*/ 4778695 w 9018362"/>
              <a:gd name="connsiteY337" fmla="*/ 9493270 h 11784634"/>
              <a:gd name="connsiteX338" fmla="*/ 4765580 w 9018362"/>
              <a:gd name="connsiteY338" fmla="*/ 9493927 h 11784634"/>
              <a:gd name="connsiteX339" fmla="*/ 4752462 w 9018362"/>
              <a:gd name="connsiteY339" fmla="*/ 9498517 h 11784634"/>
              <a:gd name="connsiteX340" fmla="*/ 4774106 w 9018362"/>
              <a:gd name="connsiteY340" fmla="*/ 9505731 h 11784634"/>
              <a:gd name="connsiteX341" fmla="*/ 4799682 w 9018362"/>
              <a:gd name="connsiteY341" fmla="*/ 9509011 h 11784634"/>
              <a:gd name="connsiteX342" fmla="*/ 4831162 w 9018362"/>
              <a:gd name="connsiteY342" fmla="*/ 9482778 h 11784634"/>
              <a:gd name="connsiteX343" fmla="*/ 4814766 w 9018362"/>
              <a:gd name="connsiteY343" fmla="*/ 9470973 h 11784634"/>
              <a:gd name="connsiteX344" fmla="*/ 4810176 w 9018362"/>
              <a:gd name="connsiteY344" fmla="*/ 9451298 h 11784634"/>
              <a:gd name="connsiteX345" fmla="*/ 4825917 w 9018362"/>
              <a:gd name="connsiteY345" fmla="*/ 9430310 h 11784634"/>
              <a:gd name="connsiteX346" fmla="*/ 4805257 w 9018362"/>
              <a:gd name="connsiteY346" fmla="*/ 9434903 h 11784634"/>
              <a:gd name="connsiteX347" fmla="*/ 4790501 w 9018362"/>
              <a:gd name="connsiteY347" fmla="*/ 9447363 h 11784634"/>
              <a:gd name="connsiteX348" fmla="*/ 7541715 w 9018362"/>
              <a:gd name="connsiteY348" fmla="*/ 6795036 h 11784634"/>
              <a:gd name="connsiteX349" fmla="*/ 7541715 w 9018362"/>
              <a:gd name="connsiteY349" fmla="*/ 6796921 h 11784634"/>
              <a:gd name="connsiteX350" fmla="*/ 7542293 w 9018362"/>
              <a:gd name="connsiteY350" fmla="*/ 6795036 h 11784634"/>
              <a:gd name="connsiteX351" fmla="*/ 4894122 w 9018362"/>
              <a:gd name="connsiteY351" fmla="*/ 9267663 h 11784634"/>
              <a:gd name="connsiteX352" fmla="*/ 4884941 w 9018362"/>
              <a:gd name="connsiteY352" fmla="*/ 9278813 h 11784634"/>
              <a:gd name="connsiteX353" fmla="*/ 4883629 w 9018362"/>
              <a:gd name="connsiteY353" fmla="*/ 9293897 h 11784634"/>
              <a:gd name="connsiteX354" fmla="*/ 4873136 w 9018362"/>
              <a:gd name="connsiteY354" fmla="*/ 9328656 h 11784634"/>
              <a:gd name="connsiteX355" fmla="*/ 4846903 w 9018362"/>
              <a:gd name="connsiteY355" fmla="*/ 9351611 h 11784634"/>
              <a:gd name="connsiteX356" fmla="*/ 4839032 w 9018362"/>
              <a:gd name="connsiteY356" fmla="*/ 9388337 h 11784634"/>
              <a:gd name="connsiteX357" fmla="*/ 4831162 w 9018362"/>
              <a:gd name="connsiteY357" fmla="*/ 9425064 h 11784634"/>
              <a:gd name="connsiteX358" fmla="*/ 4871824 w 9018362"/>
              <a:gd name="connsiteY358" fmla="*/ 9366694 h 11784634"/>
              <a:gd name="connsiteX359" fmla="*/ 4904616 w 9018362"/>
              <a:gd name="connsiteY359" fmla="*/ 9304391 h 11784634"/>
              <a:gd name="connsiteX360" fmla="*/ 4901336 w 9018362"/>
              <a:gd name="connsiteY360" fmla="*/ 9284060 h 11784634"/>
              <a:gd name="connsiteX361" fmla="*/ 4894122 w 9018362"/>
              <a:gd name="connsiteY361" fmla="*/ 9267663 h 11784634"/>
              <a:gd name="connsiteX362" fmla="*/ 5361078 w 9018362"/>
              <a:gd name="connsiteY362" fmla="*/ 8816448 h 11784634"/>
              <a:gd name="connsiteX363" fmla="*/ 5319105 w 9018362"/>
              <a:gd name="connsiteY363" fmla="*/ 8884656 h 11784634"/>
              <a:gd name="connsiteX364" fmla="*/ 5330909 w 9018362"/>
              <a:gd name="connsiteY364" fmla="*/ 8911544 h 11784634"/>
              <a:gd name="connsiteX365" fmla="*/ 5332209 w 9018362"/>
              <a:gd name="connsiteY365" fmla="*/ 8921728 h 11784634"/>
              <a:gd name="connsiteX366" fmla="*/ 5336631 w 9018362"/>
              <a:gd name="connsiteY366" fmla="*/ 8908302 h 11784634"/>
              <a:gd name="connsiteX367" fmla="*/ 5356471 w 9018362"/>
              <a:gd name="connsiteY367" fmla="*/ 8858295 h 11784634"/>
              <a:gd name="connsiteX368" fmla="*/ 5365246 w 9018362"/>
              <a:gd name="connsiteY368" fmla="*/ 8837045 h 11784634"/>
              <a:gd name="connsiteX369" fmla="*/ 7706718 w 9018362"/>
              <a:gd name="connsiteY369" fmla="*/ 6587130 h 11784634"/>
              <a:gd name="connsiteX370" fmla="*/ 7702126 w 9018362"/>
              <a:gd name="connsiteY370" fmla="*/ 6600246 h 11784634"/>
              <a:gd name="connsiteX371" fmla="*/ 7701471 w 9018362"/>
              <a:gd name="connsiteY371" fmla="*/ 6613364 h 11784634"/>
              <a:gd name="connsiteX372" fmla="*/ 7711964 w 9018362"/>
              <a:gd name="connsiteY372" fmla="*/ 6587130 h 11784634"/>
              <a:gd name="connsiteX373" fmla="*/ 4059899 w 9018362"/>
              <a:gd name="connsiteY373" fmla="*/ 9970720 h 11784634"/>
              <a:gd name="connsiteX374" fmla="*/ 4063178 w 9018362"/>
              <a:gd name="connsiteY374" fmla="*/ 9980557 h 11784634"/>
              <a:gd name="connsiteX375" fmla="*/ 4070392 w 9018362"/>
              <a:gd name="connsiteY375" fmla="*/ 9986460 h 11784634"/>
              <a:gd name="connsiteX376" fmla="*/ 4080886 w 9018362"/>
              <a:gd name="connsiteY376" fmla="*/ 9975967 h 11784634"/>
              <a:gd name="connsiteX377" fmla="*/ 4080886 w 9018362"/>
              <a:gd name="connsiteY377" fmla="*/ 9928746 h 11784634"/>
              <a:gd name="connsiteX378" fmla="*/ 4082197 w 9018362"/>
              <a:gd name="connsiteY378" fmla="*/ 9938583 h 11784634"/>
              <a:gd name="connsiteX379" fmla="*/ 4091379 w 9018362"/>
              <a:gd name="connsiteY379" fmla="*/ 9944486 h 11784634"/>
              <a:gd name="connsiteX380" fmla="*/ 4096626 w 9018362"/>
              <a:gd name="connsiteY380" fmla="*/ 9944486 h 11784634"/>
              <a:gd name="connsiteX381" fmla="*/ 4080886 w 9018362"/>
              <a:gd name="connsiteY381" fmla="*/ 9928746 h 11784634"/>
              <a:gd name="connsiteX382" fmla="*/ 7675237 w 9018362"/>
              <a:gd name="connsiteY382" fmla="*/ 6482196 h 11784634"/>
              <a:gd name="connsiteX383" fmla="*/ 7654251 w 9018362"/>
              <a:gd name="connsiteY383" fmla="*/ 6534664 h 11784634"/>
              <a:gd name="connsiteX384" fmla="*/ 7642439 w 9018362"/>
              <a:gd name="connsiteY384" fmla="*/ 6554529 h 11784634"/>
              <a:gd name="connsiteX385" fmla="*/ 7646649 w 9018362"/>
              <a:gd name="connsiteY385" fmla="*/ 6553687 h 11784634"/>
              <a:gd name="connsiteX386" fmla="*/ 7665001 w 9018362"/>
              <a:gd name="connsiteY386" fmla="*/ 6575710 h 11784634"/>
              <a:gd name="connsiteX387" fmla="*/ 7669992 w 9018362"/>
              <a:gd name="connsiteY387" fmla="*/ 6550403 h 11784634"/>
              <a:gd name="connsiteX388" fmla="*/ 7686387 w 9018362"/>
              <a:gd name="connsiteY388" fmla="*/ 6514333 h 11784634"/>
              <a:gd name="connsiteX389" fmla="*/ 7706717 w 9018362"/>
              <a:gd name="connsiteY389" fmla="*/ 6482197 h 11784634"/>
              <a:gd name="connsiteX390" fmla="*/ 7716801 w 9018362"/>
              <a:gd name="connsiteY390" fmla="*/ 6436616 h 11784634"/>
              <a:gd name="connsiteX391" fmla="*/ 7711964 w 9018362"/>
              <a:gd name="connsiteY391" fmla="*/ 6445470 h 11784634"/>
              <a:gd name="connsiteX392" fmla="*/ 7748691 w 9018362"/>
              <a:gd name="connsiteY392" fmla="*/ 6492689 h 11784634"/>
              <a:gd name="connsiteX393" fmla="*/ 7769678 w 9018362"/>
              <a:gd name="connsiteY393" fmla="*/ 6492689 h 11784634"/>
              <a:gd name="connsiteX394" fmla="*/ 7774924 w 9018362"/>
              <a:gd name="connsiteY394" fmla="*/ 6445470 h 11784634"/>
              <a:gd name="connsiteX395" fmla="*/ 7769678 w 9018362"/>
              <a:gd name="connsiteY395" fmla="*/ 6413990 h 11784634"/>
              <a:gd name="connsiteX396" fmla="*/ 7738197 w 9018362"/>
              <a:gd name="connsiteY396" fmla="*/ 6445470 h 11784634"/>
              <a:gd name="connsiteX397" fmla="*/ 7727050 w 9018362"/>
              <a:gd name="connsiteY397" fmla="*/ 6433664 h 11784634"/>
              <a:gd name="connsiteX398" fmla="*/ 7716801 w 9018362"/>
              <a:gd name="connsiteY398" fmla="*/ 6436616 h 11784634"/>
              <a:gd name="connsiteX399" fmla="*/ 7827392 w 9018362"/>
              <a:gd name="connsiteY399" fmla="*/ 6319549 h 11784634"/>
              <a:gd name="connsiteX400" fmla="*/ 7801158 w 9018362"/>
              <a:gd name="connsiteY400" fmla="*/ 6361522 h 11784634"/>
              <a:gd name="connsiteX401" fmla="*/ 7816898 w 9018362"/>
              <a:gd name="connsiteY401" fmla="*/ 6361523 h 11784634"/>
              <a:gd name="connsiteX402" fmla="*/ 7827392 w 9018362"/>
              <a:gd name="connsiteY402" fmla="*/ 6319549 h 11784634"/>
              <a:gd name="connsiteX403" fmla="*/ 4448155 w 9018362"/>
              <a:gd name="connsiteY403" fmla="*/ 9467038 h 11784634"/>
              <a:gd name="connsiteX404" fmla="*/ 4448154 w 9018362"/>
              <a:gd name="connsiteY404" fmla="*/ 9493271 h 11784634"/>
              <a:gd name="connsiteX405" fmla="*/ 4454713 w 9018362"/>
              <a:gd name="connsiteY405" fmla="*/ 9507044 h 11784634"/>
              <a:gd name="connsiteX406" fmla="*/ 4469141 w 9018362"/>
              <a:gd name="connsiteY406" fmla="*/ 9509011 h 11784634"/>
              <a:gd name="connsiteX407" fmla="*/ 4490130 w 9018362"/>
              <a:gd name="connsiteY407" fmla="*/ 9414571 h 11784634"/>
              <a:gd name="connsiteX408" fmla="*/ 4493406 w 9018362"/>
              <a:gd name="connsiteY408" fmla="*/ 9427032 h 11784634"/>
              <a:gd name="connsiteX409" fmla="*/ 4500621 w 9018362"/>
              <a:gd name="connsiteY409" fmla="*/ 9435557 h 11784634"/>
              <a:gd name="connsiteX410" fmla="*/ 4509804 w 9018362"/>
              <a:gd name="connsiteY410" fmla="*/ 9429655 h 11784634"/>
              <a:gd name="connsiteX411" fmla="*/ 4511114 w 9018362"/>
              <a:gd name="connsiteY411" fmla="*/ 9419817 h 11784634"/>
              <a:gd name="connsiteX412" fmla="*/ 4500622 w 9018362"/>
              <a:gd name="connsiteY412" fmla="*/ 9409324 h 11784634"/>
              <a:gd name="connsiteX413" fmla="*/ 4495374 w 9018362"/>
              <a:gd name="connsiteY413" fmla="*/ 9411948 h 11784634"/>
              <a:gd name="connsiteX414" fmla="*/ 4490130 w 9018362"/>
              <a:gd name="connsiteY414" fmla="*/ 9414571 h 11784634"/>
              <a:gd name="connsiteX415" fmla="*/ 7717211 w 9018362"/>
              <a:gd name="connsiteY415" fmla="*/ 6303811 h 11784634"/>
              <a:gd name="connsiteX416" fmla="*/ 7714588 w 9018362"/>
              <a:gd name="connsiteY416" fmla="*/ 6309055 h 11784634"/>
              <a:gd name="connsiteX417" fmla="*/ 7711965 w 9018362"/>
              <a:gd name="connsiteY417" fmla="*/ 6314302 h 11784634"/>
              <a:gd name="connsiteX418" fmla="*/ 7711965 w 9018362"/>
              <a:gd name="connsiteY418" fmla="*/ 6340535 h 11784634"/>
              <a:gd name="connsiteX419" fmla="*/ 7715899 w 9018362"/>
              <a:gd name="connsiteY419" fmla="*/ 6373983 h 11784634"/>
              <a:gd name="connsiteX420" fmla="*/ 7727704 w 9018362"/>
              <a:gd name="connsiteY420" fmla="*/ 6403496 h 11784634"/>
              <a:gd name="connsiteX421" fmla="*/ 7743444 w 9018362"/>
              <a:gd name="connsiteY421" fmla="*/ 6309056 h 11784634"/>
              <a:gd name="connsiteX422" fmla="*/ 7753938 w 9018362"/>
              <a:gd name="connsiteY422" fmla="*/ 6235603 h 11784634"/>
              <a:gd name="connsiteX423" fmla="*/ 7732951 w 9018362"/>
              <a:gd name="connsiteY423" fmla="*/ 6272328 h 11784634"/>
              <a:gd name="connsiteX424" fmla="*/ 7759185 w 9018362"/>
              <a:gd name="connsiteY424" fmla="*/ 6261835 h 11784634"/>
              <a:gd name="connsiteX425" fmla="*/ 7774926 w 9018362"/>
              <a:gd name="connsiteY425" fmla="*/ 6235602 h 11784634"/>
              <a:gd name="connsiteX426" fmla="*/ 7774924 w 9018362"/>
              <a:gd name="connsiteY426" fmla="*/ 6225108 h 11784634"/>
              <a:gd name="connsiteX427" fmla="*/ 4563581 w 9018362"/>
              <a:gd name="connsiteY427" fmla="*/ 9220443 h 11784634"/>
              <a:gd name="connsiteX428" fmla="*/ 4542596 w 9018362"/>
              <a:gd name="connsiteY428" fmla="*/ 9283403 h 11784634"/>
              <a:gd name="connsiteX429" fmla="*/ 4532102 w 9018362"/>
              <a:gd name="connsiteY429" fmla="*/ 9284059 h 11784634"/>
              <a:gd name="connsiteX430" fmla="*/ 4521609 w 9018362"/>
              <a:gd name="connsiteY430" fmla="*/ 9288650 h 11784634"/>
              <a:gd name="connsiteX431" fmla="*/ 4538659 w 9018362"/>
              <a:gd name="connsiteY431" fmla="*/ 9306358 h 11784634"/>
              <a:gd name="connsiteX432" fmla="*/ 4563582 w 9018362"/>
              <a:gd name="connsiteY432" fmla="*/ 9320131 h 11784634"/>
              <a:gd name="connsiteX433" fmla="*/ 4600308 w 9018362"/>
              <a:gd name="connsiteY433" fmla="*/ 9267664 h 11784634"/>
              <a:gd name="connsiteX434" fmla="*/ 4637035 w 9018362"/>
              <a:gd name="connsiteY434" fmla="*/ 9036810 h 11784634"/>
              <a:gd name="connsiteX435" fmla="*/ 4579321 w 9018362"/>
              <a:gd name="connsiteY435" fmla="*/ 9167976 h 11784634"/>
              <a:gd name="connsiteX436" fmla="*/ 4594405 w 9018362"/>
              <a:gd name="connsiteY436" fmla="*/ 9194210 h 11784634"/>
              <a:gd name="connsiteX437" fmla="*/ 4621296 w 9018362"/>
              <a:gd name="connsiteY437" fmla="*/ 9204702 h 11784634"/>
              <a:gd name="connsiteX438" fmla="*/ 4643593 w 9018362"/>
              <a:gd name="connsiteY438" fmla="*/ 9132561 h 11784634"/>
              <a:gd name="connsiteX439" fmla="*/ 4673762 w 9018362"/>
              <a:gd name="connsiteY439" fmla="*/ 9068289 h 11784634"/>
              <a:gd name="connsiteX440" fmla="*/ 7843133 w 9018362"/>
              <a:gd name="connsiteY440" fmla="*/ 6015241 h 11784634"/>
              <a:gd name="connsiteX441" fmla="*/ 7844443 w 9018362"/>
              <a:gd name="connsiteY441" fmla="*/ 6072954 h 11784634"/>
              <a:gd name="connsiteX442" fmla="*/ 7837884 w 9018362"/>
              <a:gd name="connsiteY442" fmla="*/ 6130668 h 11784634"/>
              <a:gd name="connsiteX443" fmla="*/ 7853625 w 9018362"/>
              <a:gd name="connsiteY443" fmla="*/ 6083448 h 11784634"/>
              <a:gd name="connsiteX444" fmla="*/ 7879858 w 9018362"/>
              <a:gd name="connsiteY444" fmla="*/ 6030981 h 11784634"/>
              <a:gd name="connsiteX445" fmla="*/ 3776609 w 9018362"/>
              <a:gd name="connsiteY445" fmla="*/ 9767994 h 11784634"/>
              <a:gd name="connsiteX446" fmla="*/ 3797596 w 9018362"/>
              <a:gd name="connsiteY446" fmla="*/ 9804721 h 11784634"/>
              <a:gd name="connsiteX447" fmla="*/ 3792349 w 9018362"/>
              <a:gd name="connsiteY447" fmla="*/ 9846695 h 11784634"/>
              <a:gd name="connsiteX448" fmla="*/ 3772018 w 9018362"/>
              <a:gd name="connsiteY448" fmla="*/ 9865058 h 11784634"/>
              <a:gd name="connsiteX449" fmla="*/ 3739882 w 9018362"/>
              <a:gd name="connsiteY449" fmla="*/ 9883422 h 11784634"/>
              <a:gd name="connsiteX450" fmla="*/ 3758245 w 9018362"/>
              <a:gd name="connsiteY450" fmla="*/ 9825708 h 11784634"/>
              <a:gd name="connsiteX451" fmla="*/ 3776609 w 9018362"/>
              <a:gd name="connsiteY451" fmla="*/ 9767994 h 11784634"/>
              <a:gd name="connsiteX452" fmla="*/ 4736722 w 9018362"/>
              <a:gd name="connsiteY452" fmla="*/ 8853176 h 11784634"/>
              <a:gd name="connsiteX453" fmla="*/ 4710488 w 9018362"/>
              <a:gd name="connsiteY453" fmla="*/ 8884656 h 11784634"/>
              <a:gd name="connsiteX454" fmla="*/ 4710490 w 9018362"/>
              <a:gd name="connsiteY454" fmla="*/ 8900396 h 11784634"/>
              <a:gd name="connsiteX455" fmla="*/ 4720982 w 9018362"/>
              <a:gd name="connsiteY455" fmla="*/ 8900396 h 11784634"/>
              <a:gd name="connsiteX456" fmla="*/ 4741968 w 9018362"/>
              <a:gd name="connsiteY456" fmla="*/ 8897772 h 11784634"/>
              <a:gd name="connsiteX457" fmla="*/ 4747216 w 9018362"/>
              <a:gd name="connsiteY457" fmla="*/ 8879409 h 11784634"/>
              <a:gd name="connsiteX458" fmla="*/ 4794436 w 9018362"/>
              <a:gd name="connsiteY458" fmla="*/ 8769228 h 11784634"/>
              <a:gd name="connsiteX459" fmla="*/ 4783942 w 9018362"/>
              <a:gd name="connsiteY459" fmla="*/ 8790215 h 11784634"/>
              <a:gd name="connsiteX460" fmla="*/ 4794435 w 9018362"/>
              <a:gd name="connsiteY460" fmla="*/ 8774475 h 11784634"/>
              <a:gd name="connsiteX461" fmla="*/ 8094972 w 9018362"/>
              <a:gd name="connsiteY461" fmla="*/ 5632233 h 11784634"/>
              <a:gd name="connsiteX462" fmla="*/ 8089726 w 9018362"/>
              <a:gd name="connsiteY462" fmla="*/ 5642726 h 11784634"/>
              <a:gd name="connsiteX463" fmla="*/ 8084480 w 9018362"/>
              <a:gd name="connsiteY463" fmla="*/ 5684700 h 11784634"/>
              <a:gd name="connsiteX464" fmla="*/ 8089726 w 9018362"/>
              <a:gd name="connsiteY464" fmla="*/ 5700441 h 11784634"/>
              <a:gd name="connsiteX465" fmla="*/ 8104154 w 9018362"/>
              <a:gd name="connsiteY465" fmla="*/ 5674207 h 11784634"/>
              <a:gd name="connsiteX466" fmla="*/ 8110712 w 9018362"/>
              <a:gd name="connsiteY466" fmla="*/ 5647973 h 11784634"/>
              <a:gd name="connsiteX467" fmla="*/ 8094972 w 9018362"/>
              <a:gd name="connsiteY467" fmla="*/ 5632233 h 11784634"/>
              <a:gd name="connsiteX468" fmla="*/ 8011025 w 9018362"/>
              <a:gd name="connsiteY468" fmla="*/ 5684701 h 11784634"/>
              <a:gd name="connsiteX469" fmla="*/ 8005779 w 9018362"/>
              <a:gd name="connsiteY469" fmla="*/ 5721426 h 11784634"/>
              <a:gd name="connsiteX470" fmla="*/ 7982825 w 9018362"/>
              <a:gd name="connsiteY470" fmla="*/ 5750940 h 11784634"/>
              <a:gd name="connsiteX471" fmla="*/ 7963805 w 9018362"/>
              <a:gd name="connsiteY471" fmla="*/ 5784386 h 11784634"/>
              <a:gd name="connsiteX472" fmla="*/ 7942819 w 9018362"/>
              <a:gd name="connsiteY472" fmla="*/ 5842101 h 11784634"/>
              <a:gd name="connsiteX473" fmla="*/ 7924456 w 9018362"/>
              <a:gd name="connsiteY473" fmla="*/ 5844069 h 11784634"/>
              <a:gd name="connsiteX474" fmla="*/ 7921833 w 9018362"/>
              <a:gd name="connsiteY474" fmla="*/ 5857841 h 11784634"/>
              <a:gd name="connsiteX475" fmla="*/ 7890352 w 9018362"/>
              <a:gd name="connsiteY475" fmla="*/ 5894567 h 11784634"/>
              <a:gd name="connsiteX476" fmla="*/ 7874612 w 9018362"/>
              <a:gd name="connsiteY476" fmla="*/ 5947034 h 11784634"/>
              <a:gd name="connsiteX477" fmla="*/ 7864118 w 9018362"/>
              <a:gd name="connsiteY477" fmla="*/ 5947034 h 11784634"/>
              <a:gd name="connsiteX478" fmla="*/ 7864118 w 9018362"/>
              <a:gd name="connsiteY478" fmla="*/ 5983761 h 11784634"/>
              <a:gd name="connsiteX479" fmla="*/ 7890352 w 9018362"/>
              <a:gd name="connsiteY479" fmla="*/ 5994255 h 11784634"/>
              <a:gd name="connsiteX480" fmla="*/ 7889040 w 9018362"/>
              <a:gd name="connsiteY480" fmla="*/ 5987696 h 11784634"/>
              <a:gd name="connsiteX481" fmla="*/ 7895599 w 9018362"/>
              <a:gd name="connsiteY481" fmla="*/ 5989007 h 11784634"/>
              <a:gd name="connsiteX482" fmla="*/ 7906092 w 9018362"/>
              <a:gd name="connsiteY482" fmla="*/ 5968021 h 11784634"/>
              <a:gd name="connsiteX483" fmla="*/ 7915929 w 9018362"/>
              <a:gd name="connsiteY483" fmla="*/ 5962118 h 11784634"/>
              <a:gd name="connsiteX484" fmla="*/ 7921832 w 9018362"/>
              <a:gd name="connsiteY484" fmla="*/ 5952281 h 11784634"/>
              <a:gd name="connsiteX485" fmla="*/ 7958559 w 9018362"/>
              <a:gd name="connsiteY485" fmla="*/ 5889321 h 11784634"/>
              <a:gd name="connsiteX486" fmla="*/ 7976266 w 9018362"/>
              <a:gd name="connsiteY486" fmla="*/ 5817178 h 11784634"/>
              <a:gd name="connsiteX487" fmla="*/ 8005779 w 9018362"/>
              <a:gd name="connsiteY487" fmla="*/ 5752906 h 11784634"/>
              <a:gd name="connsiteX488" fmla="*/ 8032012 w 9018362"/>
              <a:gd name="connsiteY488" fmla="*/ 5768647 h 11784634"/>
              <a:gd name="connsiteX489" fmla="*/ 8041194 w 9018362"/>
              <a:gd name="connsiteY489" fmla="*/ 5735199 h 11784634"/>
              <a:gd name="connsiteX490" fmla="*/ 8058246 w 9018362"/>
              <a:gd name="connsiteY490" fmla="*/ 5705687 h 11784634"/>
              <a:gd name="connsiteX491" fmla="*/ 8032012 w 9018362"/>
              <a:gd name="connsiteY491" fmla="*/ 5700440 h 11784634"/>
              <a:gd name="connsiteX492" fmla="*/ 8047752 w 9018362"/>
              <a:gd name="connsiteY492" fmla="*/ 5616495 h 11784634"/>
              <a:gd name="connsiteX493" fmla="*/ 8047752 w 9018362"/>
              <a:gd name="connsiteY493" fmla="*/ 5637481 h 11784634"/>
              <a:gd name="connsiteX494" fmla="*/ 8054967 w 9018362"/>
              <a:gd name="connsiteY494" fmla="*/ 5626987 h 11784634"/>
              <a:gd name="connsiteX495" fmla="*/ 8058245 w 9018362"/>
              <a:gd name="connsiteY495" fmla="*/ 5616493 h 11784634"/>
              <a:gd name="connsiteX496" fmla="*/ 3829075 w 9018362"/>
              <a:gd name="connsiteY496" fmla="*/ 9463686 h 11784634"/>
              <a:gd name="connsiteX497" fmla="*/ 3832355 w 9018362"/>
              <a:gd name="connsiteY497" fmla="*/ 9476148 h 11784634"/>
              <a:gd name="connsiteX498" fmla="*/ 3839569 w 9018362"/>
              <a:gd name="connsiteY498" fmla="*/ 9484673 h 11784634"/>
              <a:gd name="connsiteX499" fmla="*/ 3848751 w 9018362"/>
              <a:gd name="connsiteY499" fmla="*/ 9478771 h 11784634"/>
              <a:gd name="connsiteX500" fmla="*/ 3850063 w 9018362"/>
              <a:gd name="connsiteY500" fmla="*/ 9468933 h 11784634"/>
              <a:gd name="connsiteX501" fmla="*/ 8116615 w 9018362"/>
              <a:gd name="connsiteY501" fmla="*/ 5436794 h 11784634"/>
              <a:gd name="connsiteX502" fmla="*/ 8105467 w 9018362"/>
              <a:gd name="connsiteY502" fmla="*/ 5448600 h 11784634"/>
              <a:gd name="connsiteX503" fmla="*/ 8111369 w 9018362"/>
              <a:gd name="connsiteY503" fmla="*/ 5453190 h 11784634"/>
              <a:gd name="connsiteX504" fmla="*/ 8121206 w 9018362"/>
              <a:gd name="connsiteY504" fmla="*/ 5453847 h 11784634"/>
              <a:gd name="connsiteX505" fmla="*/ 8131699 w 9018362"/>
              <a:gd name="connsiteY505" fmla="*/ 5432860 h 11784634"/>
              <a:gd name="connsiteX506" fmla="*/ 8116615 w 9018362"/>
              <a:gd name="connsiteY506" fmla="*/ 5436794 h 11784634"/>
              <a:gd name="connsiteX507" fmla="*/ 3929337 w 9018362"/>
              <a:gd name="connsiteY507" fmla="*/ 9298334 h 11784634"/>
              <a:gd name="connsiteX508" fmla="*/ 3920237 w 9018362"/>
              <a:gd name="connsiteY508" fmla="*/ 9317435 h 11784634"/>
              <a:gd name="connsiteX509" fmla="*/ 3918269 w 9018362"/>
              <a:gd name="connsiteY509" fmla="*/ 9363999 h 11784634"/>
              <a:gd name="connsiteX510" fmla="*/ 3892692 w 9018362"/>
              <a:gd name="connsiteY510" fmla="*/ 9367935 h 11784634"/>
              <a:gd name="connsiteX511" fmla="*/ 3871049 w 9018362"/>
              <a:gd name="connsiteY511" fmla="*/ 9379740 h 11784634"/>
              <a:gd name="connsiteX512" fmla="*/ 3881542 w 9018362"/>
              <a:gd name="connsiteY512" fmla="*/ 9426959 h 11784634"/>
              <a:gd name="connsiteX513" fmla="*/ 3897940 w 9018362"/>
              <a:gd name="connsiteY513" fmla="*/ 9385642 h 11784634"/>
              <a:gd name="connsiteX514" fmla="*/ 3934009 w 9018362"/>
              <a:gd name="connsiteY514" fmla="*/ 9363999 h 11784634"/>
              <a:gd name="connsiteX515" fmla="*/ 3941879 w 9018362"/>
              <a:gd name="connsiteY515" fmla="*/ 9327273 h 11784634"/>
              <a:gd name="connsiteX516" fmla="*/ 3949750 w 9018362"/>
              <a:gd name="connsiteY516" fmla="*/ 9290546 h 11784634"/>
              <a:gd name="connsiteX517" fmla="*/ 3929337 w 9018362"/>
              <a:gd name="connsiteY517" fmla="*/ 9298334 h 11784634"/>
              <a:gd name="connsiteX518" fmla="*/ 3377861 w 9018362"/>
              <a:gd name="connsiteY518" fmla="*/ 9788981 h 11784634"/>
              <a:gd name="connsiteX519" fmla="*/ 3378516 w 9018362"/>
              <a:gd name="connsiteY519" fmla="*/ 9798819 h 11784634"/>
              <a:gd name="connsiteX520" fmla="*/ 3383107 w 9018362"/>
              <a:gd name="connsiteY520" fmla="*/ 9804722 h 11784634"/>
              <a:gd name="connsiteX521" fmla="*/ 3398848 w 9018362"/>
              <a:gd name="connsiteY521" fmla="*/ 9799475 h 11784634"/>
              <a:gd name="connsiteX522" fmla="*/ 3488041 w 9018362"/>
              <a:gd name="connsiteY522" fmla="*/ 9636827 h 11784634"/>
              <a:gd name="connsiteX523" fmla="*/ 3489353 w 9018362"/>
              <a:gd name="connsiteY523" fmla="*/ 9646665 h 11784634"/>
              <a:gd name="connsiteX524" fmla="*/ 3498534 w 9018362"/>
              <a:gd name="connsiteY524" fmla="*/ 9652567 h 11784634"/>
              <a:gd name="connsiteX525" fmla="*/ 3509028 w 9018362"/>
              <a:gd name="connsiteY525" fmla="*/ 9652567 h 11784634"/>
              <a:gd name="connsiteX526" fmla="*/ 3502469 w 9018362"/>
              <a:gd name="connsiteY526" fmla="*/ 9640762 h 11784634"/>
              <a:gd name="connsiteX527" fmla="*/ 3488041 w 9018362"/>
              <a:gd name="connsiteY527" fmla="*/ 9636827 h 11784634"/>
              <a:gd name="connsiteX528" fmla="*/ 8352061 w 9018362"/>
              <a:gd name="connsiteY528" fmla="*/ 4981643 h 11784634"/>
              <a:gd name="connsiteX529" fmla="*/ 8352061 w 9018362"/>
              <a:gd name="connsiteY529" fmla="*/ 5002630 h 11784634"/>
              <a:gd name="connsiteX530" fmla="*/ 8357308 w 9018362"/>
              <a:gd name="connsiteY530" fmla="*/ 4986891 h 11784634"/>
              <a:gd name="connsiteX531" fmla="*/ 3625766 w 9018362"/>
              <a:gd name="connsiteY531" fmla="*/ 9381051 h 11784634"/>
              <a:gd name="connsiteX532" fmla="*/ 3613961 w 9018362"/>
              <a:gd name="connsiteY532" fmla="*/ 9421713 h 11784634"/>
              <a:gd name="connsiteX533" fmla="*/ 3613961 w 9018362"/>
              <a:gd name="connsiteY533" fmla="*/ 9426959 h 11784634"/>
              <a:gd name="connsiteX534" fmla="*/ 3600845 w 9018362"/>
              <a:gd name="connsiteY534" fmla="*/ 9427615 h 11784634"/>
              <a:gd name="connsiteX535" fmla="*/ 3587728 w 9018362"/>
              <a:gd name="connsiteY535" fmla="*/ 9432206 h 11784634"/>
              <a:gd name="connsiteX536" fmla="*/ 3609372 w 9018362"/>
              <a:gd name="connsiteY536" fmla="*/ 9439420 h 11784634"/>
              <a:gd name="connsiteX537" fmla="*/ 3634948 w 9018362"/>
              <a:gd name="connsiteY537" fmla="*/ 9442700 h 11784634"/>
              <a:gd name="connsiteX538" fmla="*/ 3666428 w 9018362"/>
              <a:gd name="connsiteY538" fmla="*/ 9416466 h 11784634"/>
              <a:gd name="connsiteX539" fmla="*/ 3650032 w 9018362"/>
              <a:gd name="connsiteY539" fmla="*/ 9404662 h 11784634"/>
              <a:gd name="connsiteX540" fmla="*/ 3645442 w 9018362"/>
              <a:gd name="connsiteY540" fmla="*/ 9384987 h 11784634"/>
              <a:gd name="connsiteX541" fmla="*/ 3661182 w 9018362"/>
              <a:gd name="connsiteY541" fmla="*/ 9364000 h 11784634"/>
              <a:gd name="connsiteX542" fmla="*/ 3640523 w 9018362"/>
              <a:gd name="connsiteY542" fmla="*/ 9368591 h 11784634"/>
              <a:gd name="connsiteX543" fmla="*/ 3625766 w 9018362"/>
              <a:gd name="connsiteY543" fmla="*/ 9381051 h 11784634"/>
              <a:gd name="connsiteX544" fmla="*/ 8556681 w 9018362"/>
              <a:gd name="connsiteY544" fmla="*/ 4693076 h 11784634"/>
              <a:gd name="connsiteX545" fmla="*/ 8540941 w 9018362"/>
              <a:gd name="connsiteY545" fmla="*/ 4708816 h 11784634"/>
              <a:gd name="connsiteX546" fmla="*/ 8547499 w 9018362"/>
              <a:gd name="connsiteY546" fmla="*/ 4714062 h 11784634"/>
              <a:gd name="connsiteX547" fmla="*/ 8548033 w 9018362"/>
              <a:gd name="connsiteY547" fmla="*/ 4715450 h 11784634"/>
              <a:gd name="connsiteX548" fmla="*/ 8553402 w 9018362"/>
              <a:gd name="connsiteY548" fmla="*/ 4704225 h 11784634"/>
              <a:gd name="connsiteX549" fmla="*/ 8556681 w 9018362"/>
              <a:gd name="connsiteY549" fmla="*/ 4693076 h 11784634"/>
              <a:gd name="connsiteX550" fmla="*/ 8498967 w 9018362"/>
              <a:gd name="connsiteY550" fmla="*/ 4740296 h 11784634"/>
              <a:gd name="connsiteX551" fmla="*/ 8488474 w 9018362"/>
              <a:gd name="connsiteY551" fmla="*/ 4771776 h 11784634"/>
              <a:gd name="connsiteX552" fmla="*/ 8454371 w 9018362"/>
              <a:gd name="connsiteY552" fmla="*/ 4817684 h 11784634"/>
              <a:gd name="connsiteX553" fmla="*/ 8436007 w 9018362"/>
              <a:gd name="connsiteY553" fmla="*/ 4871463 h 11784634"/>
              <a:gd name="connsiteX554" fmla="*/ 8415021 w 9018362"/>
              <a:gd name="connsiteY554" fmla="*/ 4918683 h 11784634"/>
              <a:gd name="connsiteX555" fmla="*/ 8401248 w 9018362"/>
              <a:gd name="connsiteY555" fmla="*/ 4940327 h 11784634"/>
              <a:gd name="connsiteX556" fmla="*/ 8399280 w 9018362"/>
              <a:gd name="connsiteY556" fmla="*/ 4965903 h 11784634"/>
              <a:gd name="connsiteX557" fmla="*/ 8367800 w 9018362"/>
              <a:gd name="connsiteY557" fmla="*/ 5036734 h 11784634"/>
              <a:gd name="connsiteX558" fmla="*/ 8336320 w 9018362"/>
              <a:gd name="connsiteY558" fmla="*/ 5107566 h 11784634"/>
              <a:gd name="connsiteX559" fmla="*/ 8315334 w 9018362"/>
              <a:gd name="connsiteY559" fmla="*/ 5123304 h 11784634"/>
              <a:gd name="connsiteX560" fmla="*/ 8301561 w 9018362"/>
              <a:gd name="connsiteY560" fmla="*/ 5154784 h 11784634"/>
              <a:gd name="connsiteX561" fmla="*/ 8283854 w 9018362"/>
              <a:gd name="connsiteY561" fmla="*/ 5186265 h 11784634"/>
              <a:gd name="connsiteX562" fmla="*/ 8283854 w 9018362"/>
              <a:gd name="connsiteY562" fmla="*/ 5222991 h 11784634"/>
              <a:gd name="connsiteX563" fmla="*/ 8334353 w 9018362"/>
              <a:gd name="connsiteY563" fmla="*/ 5181017 h 11784634"/>
              <a:gd name="connsiteX564" fmla="*/ 8357307 w 9018362"/>
              <a:gd name="connsiteY564" fmla="*/ 5123304 h 11784634"/>
              <a:gd name="connsiteX565" fmla="*/ 8371736 w 9018362"/>
              <a:gd name="connsiteY565" fmla="*/ 5121992 h 11784634"/>
              <a:gd name="connsiteX566" fmla="*/ 8378294 w 9018362"/>
              <a:gd name="connsiteY566" fmla="*/ 5112811 h 11784634"/>
              <a:gd name="connsiteX567" fmla="*/ 8378294 w 9018362"/>
              <a:gd name="connsiteY567" fmla="*/ 5091168 h 11784634"/>
              <a:gd name="connsiteX568" fmla="*/ 8394034 w 9018362"/>
              <a:gd name="connsiteY568" fmla="*/ 5081330 h 11784634"/>
              <a:gd name="connsiteX569" fmla="*/ 8456994 w 9018362"/>
              <a:gd name="connsiteY569" fmla="*/ 4913437 h 11784634"/>
              <a:gd name="connsiteX570" fmla="*/ 8483227 w 9018362"/>
              <a:gd name="connsiteY570" fmla="*/ 4897697 h 11784634"/>
              <a:gd name="connsiteX571" fmla="*/ 8485851 w 9018362"/>
              <a:gd name="connsiteY571" fmla="*/ 4876710 h 11784634"/>
              <a:gd name="connsiteX572" fmla="*/ 8504214 w 9018362"/>
              <a:gd name="connsiteY572" fmla="*/ 4871463 h 11784634"/>
              <a:gd name="connsiteX573" fmla="*/ 8530448 w 9018362"/>
              <a:gd name="connsiteY573" fmla="*/ 4818997 h 11784634"/>
              <a:gd name="connsiteX574" fmla="*/ 8534383 w 9018362"/>
              <a:gd name="connsiteY574" fmla="*/ 4778990 h 11784634"/>
              <a:gd name="connsiteX575" fmla="*/ 8546189 w 9018362"/>
              <a:gd name="connsiteY575" fmla="*/ 4719309 h 11784634"/>
              <a:gd name="connsiteX576" fmla="*/ 8535693 w 9018362"/>
              <a:gd name="connsiteY576" fmla="*/ 4735050 h 11784634"/>
              <a:gd name="connsiteX577" fmla="*/ 8509462 w 9018362"/>
              <a:gd name="connsiteY577" fmla="*/ 4750789 h 11784634"/>
              <a:gd name="connsiteX578" fmla="*/ 3729388 w 9018362"/>
              <a:gd name="connsiteY578" fmla="*/ 9201352 h 11784634"/>
              <a:gd name="connsiteX579" fmla="*/ 3720207 w 9018362"/>
              <a:gd name="connsiteY579" fmla="*/ 9212502 h 11784634"/>
              <a:gd name="connsiteX580" fmla="*/ 3718895 w 9018362"/>
              <a:gd name="connsiteY580" fmla="*/ 9227586 h 11784634"/>
              <a:gd name="connsiteX581" fmla="*/ 3708402 w 9018362"/>
              <a:gd name="connsiteY581" fmla="*/ 9262345 h 11784634"/>
              <a:gd name="connsiteX582" fmla="*/ 3682169 w 9018362"/>
              <a:gd name="connsiteY582" fmla="*/ 9285299 h 11784634"/>
              <a:gd name="connsiteX583" fmla="*/ 3674298 w 9018362"/>
              <a:gd name="connsiteY583" fmla="*/ 9322026 h 11784634"/>
              <a:gd name="connsiteX584" fmla="*/ 3666429 w 9018362"/>
              <a:gd name="connsiteY584" fmla="*/ 9358753 h 11784634"/>
              <a:gd name="connsiteX585" fmla="*/ 3707090 w 9018362"/>
              <a:gd name="connsiteY585" fmla="*/ 9300383 h 11784634"/>
              <a:gd name="connsiteX586" fmla="*/ 3739882 w 9018362"/>
              <a:gd name="connsiteY586" fmla="*/ 9238079 h 11784634"/>
              <a:gd name="connsiteX587" fmla="*/ 3736603 w 9018362"/>
              <a:gd name="connsiteY587" fmla="*/ 9217748 h 11784634"/>
              <a:gd name="connsiteX588" fmla="*/ 3729388 w 9018362"/>
              <a:gd name="connsiteY588" fmla="*/ 9201352 h 11784634"/>
              <a:gd name="connsiteX589" fmla="*/ 8378294 w 9018362"/>
              <a:gd name="connsiteY589" fmla="*/ 4839983 h 11784634"/>
              <a:gd name="connsiteX590" fmla="*/ 8378293 w 9018362"/>
              <a:gd name="connsiteY590" fmla="*/ 4845229 h 11784634"/>
              <a:gd name="connsiteX591" fmla="*/ 8399280 w 9018362"/>
              <a:gd name="connsiteY591" fmla="*/ 4871463 h 11784634"/>
              <a:gd name="connsiteX592" fmla="*/ 4196344 w 9018362"/>
              <a:gd name="connsiteY592" fmla="*/ 8750137 h 11784634"/>
              <a:gd name="connsiteX593" fmla="*/ 4154370 w 9018362"/>
              <a:gd name="connsiteY593" fmla="*/ 8818345 h 11784634"/>
              <a:gd name="connsiteX594" fmla="*/ 4170111 w 9018362"/>
              <a:gd name="connsiteY594" fmla="*/ 8876058 h 11784634"/>
              <a:gd name="connsiteX595" fmla="*/ 4160274 w 9018362"/>
              <a:gd name="connsiteY595" fmla="*/ 8877369 h 11784634"/>
              <a:gd name="connsiteX596" fmla="*/ 4154370 w 9018362"/>
              <a:gd name="connsiteY596" fmla="*/ 8886551 h 11784634"/>
              <a:gd name="connsiteX597" fmla="*/ 4160272 w 9018362"/>
              <a:gd name="connsiteY597" fmla="*/ 8902291 h 11784634"/>
              <a:gd name="connsiteX598" fmla="*/ 4170110 w 9018362"/>
              <a:gd name="connsiteY598" fmla="*/ 8918032 h 11784634"/>
              <a:gd name="connsiteX599" fmla="*/ 4206838 w 9018362"/>
              <a:gd name="connsiteY599" fmla="*/ 8933771 h 11784634"/>
              <a:gd name="connsiteX600" fmla="*/ 4212084 w 9018362"/>
              <a:gd name="connsiteY600" fmla="*/ 8918032 h 11784634"/>
              <a:gd name="connsiteX601" fmla="*/ 4185850 w 9018362"/>
              <a:gd name="connsiteY601" fmla="*/ 8897044 h 11784634"/>
              <a:gd name="connsiteX602" fmla="*/ 4190441 w 9018362"/>
              <a:gd name="connsiteY602" fmla="*/ 8874746 h 11784634"/>
              <a:gd name="connsiteX603" fmla="*/ 4206837 w 9018362"/>
              <a:gd name="connsiteY603" fmla="*/ 8860317 h 11784634"/>
              <a:gd name="connsiteX604" fmla="*/ 4207493 w 9018362"/>
              <a:gd name="connsiteY604" fmla="*/ 8805227 h 11784634"/>
              <a:gd name="connsiteX605" fmla="*/ 4196344 w 9018362"/>
              <a:gd name="connsiteY605" fmla="*/ 8750137 h 11784634"/>
              <a:gd name="connsiteX606" fmla="*/ 8609148 w 9018362"/>
              <a:gd name="connsiteY606" fmla="*/ 4598636 h 11784634"/>
              <a:gd name="connsiteX607" fmla="*/ 8595375 w 9018362"/>
              <a:gd name="connsiteY607" fmla="*/ 4630116 h 11784634"/>
              <a:gd name="connsiteX608" fmla="*/ 8577668 w 9018362"/>
              <a:gd name="connsiteY608" fmla="*/ 4661597 h 11784634"/>
              <a:gd name="connsiteX609" fmla="*/ 8609148 w 9018362"/>
              <a:gd name="connsiteY609" fmla="*/ 4677336 h 11784634"/>
              <a:gd name="connsiteX610" fmla="*/ 8624888 w 9018362"/>
              <a:gd name="connsiteY610" fmla="*/ 4624869 h 11784634"/>
              <a:gd name="connsiteX611" fmla="*/ 8634725 w 9018362"/>
              <a:gd name="connsiteY611" fmla="*/ 4614375 h 11784634"/>
              <a:gd name="connsiteX612" fmla="*/ 8640628 w 9018362"/>
              <a:gd name="connsiteY612" fmla="*/ 4603883 h 11784634"/>
              <a:gd name="connsiteX613" fmla="*/ 8628824 w 9018362"/>
              <a:gd name="connsiteY613" fmla="*/ 4597323 h 11784634"/>
              <a:gd name="connsiteX614" fmla="*/ 8609148 w 9018362"/>
              <a:gd name="connsiteY614" fmla="*/ 4598636 h 11784634"/>
              <a:gd name="connsiteX615" fmla="*/ 8556681 w 9018362"/>
              <a:gd name="connsiteY615" fmla="*/ 4624869 h 11784634"/>
              <a:gd name="connsiteX616" fmla="*/ 8554212 w 9018362"/>
              <a:gd name="connsiteY616" fmla="*/ 4629189 h 11784634"/>
              <a:gd name="connsiteX617" fmla="*/ 8567173 w 9018362"/>
              <a:gd name="connsiteY617" fmla="*/ 4624869 h 11784634"/>
              <a:gd name="connsiteX618" fmla="*/ 2895165 w 9018362"/>
              <a:gd name="connsiteY618" fmla="*/ 9904409 h 11784634"/>
              <a:gd name="connsiteX619" fmla="*/ 2898444 w 9018362"/>
              <a:gd name="connsiteY619" fmla="*/ 9914246 h 11784634"/>
              <a:gd name="connsiteX620" fmla="*/ 2905658 w 9018362"/>
              <a:gd name="connsiteY620" fmla="*/ 9920149 h 11784634"/>
              <a:gd name="connsiteX621" fmla="*/ 2916152 w 9018362"/>
              <a:gd name="connsiteY621" fmla="*/ 9909655 h 11784634"/>
              <a:gd name="connsiteX622" fmla="*/ 4514463 w 9018362"/>
              <a:gd name="connsiteY622" fmla="*/ 8379676 h 11784634"/>
              <a:gd name="connsiteX623" fmla="*/ 4490077 w 9018362"/>
              <a:gd name="connsiteY623" fmla="*/ 8405659 h 11784634"/>
              <a:gd name="connsiteX624" fmla="*/ 4467204 w 9018362"/>
              <a:gd name="connsiteY624" fmla="*/ 8444518 h 11784634"/>
              <a:gd name="connsiteX625" fmla="*/ 4437692 w 9018362"/>
              <a:gd name="connsiteY625" fmla="*/ 8519283 h 11784634"/>
              <a:gd name="connsiteX626" fmla="*/ 4427198 w 9018362"/>
              <a:gd name="connsiteY626" fmla="*/ 8545516 h 11784634"/>
              <a:gd name="connsiteX627" fmla="*/ 4416704 w 9018362"/>
              <a:gd name="connsiteY627" fmla="*/ 8571750 h 11784634"/>
              <a:gd name="connsiteX628" fmla="*/ 4414494 w 9018362"/>
              <a:gd name="connsiteY628" fmla="*/ 8577644 h 11784634"/>
              <a:gd name="connsiteX629" fmla="*/ 4421922 w 9018362"/>
              <a:gd name="connsiteY629" fmla="*/ 8575101 h 11784634"/>
              <a:gd name="connsiteX630" fmla="*/ 4481602 w 9018362"/>
              <a:gd name="connsiteY630" fmla="*/ 8461640 h 11784634"/>
              <a:gd name="connsiteX631" fmla="*/ 4509721 w 9018362"/>
              <a:gd name="connsiteY631" fmla="*/ 8403190 h 11784634"/>
              <a:gd name="connsiteX632" fmla="*/ 4306524 w 9018362"/>
              <a:gd name="connsiteY632" fmla="*/ 8566503 h 11784634"/>
              <a:gd name="connsiteX633" fmla="*/ 4311771 w 9018362"/>
              <a:gd name="connsiteY633" fmla="*/ 8582243 h 11784634"/>
              <a:gd name="connsiteX634" fmla="*/ 4311771 w 9018362"/>
              <a:gd name="connsiteY634" fmla="*/ 8566503 h 11784634"/>
              <a:gd name="connsiteX635" fmla="*/ 2916152 w 9018362"/>
              <a:gd name="connsiteY635" fmla="*/ 9862435 h 11784634"/>
              <a:gd name="connsiteX636" fmla="*/ 2917464 w 9018362"/>
              <a:gd name="connsiteY636" fmla="*/ 9872272 h 11784634"/>
              <a:gd name="connsiteX637" fmla="*/ 2926645 w 9018362"/>
              <a:gd name="connsiteY637" fmla="*/ 9878175 h 11784634"/>
              <a:gd name="connsiteX638" fmla="*/ 2931892 w 9018362"/>
              <a:gd name="connsiteY638" fmla="*/ 9878175 h 11784634"/>
              <a:gd name="connsiteX639" fmla="*/ 2916152 w 9018362"/>
              <a:gd name="connsiteY639" fmla="*/ 9862435 h 11784634"/>
              <a:gd name="connsiteX640" fmla="*/ 4357025 w 9018362"/>
              <a:gd name="connsiteY640" fmla="*/ 8512724 h 11784634"/>
              <a:gd name="connsiteX641" fmla="*/ 4348498 w 9018362"/>
              <a:gd name="connsiteY641" fmla="*/ 8524529 h 11784634"/>
              <a:gd name="connsiteX642" fmla="*/ 4364238 w 9018362"/>
              <a:gd name="connsiteY642" fmla="*/ 8524529 h 11784634"/>
              <a:gd name="connsiteX643" fmla="*/ 4366861 w 9018362"/>
              <a:gd name="connsiteY643" fmla="*/ 8516659 h 11784634"/>
              <a:gd name="connsiteX644" fmla="*/ 4369485 w 9018362"/>
              <a:gd name="connsiteY644" fmla="*/ 8508789 h 11784634"/>
              <a:gd name="connsiteX645" fmla="*/ 4357025 w 9018362"/>
              <a:gd name="connsiteY645" fmla="*/ 8512724 h 11784634"/>
              <a:gd name="connsiteX646" fmla="*/ 4364237 w 9018362"/>
              <a:gd name="connsiteY646" fmla="*/ 8456322 h 11784634"/>
              <a:gd name="connsiteX647" fmla="*/ 4364238 w 9018362"/>
              <a:gd name="connsiteY647" fmla="*/ 8477309 h 11784634"/>
              <a:gd name="connsiteX648" fmla="*/ 4374731 w 9018362"/>
              <a:gd name="connsiteY648" fmla="*/ 8493050 h 11784634"/>
              <a:gd name="connsiteX649" fmla="*/ 4416705 w 9018362"/>
              <a:gd name="connsiteY649" fmla="*/ 8456323 h 11784634"/>
              <a:gd name="connsiteX650" fmla="*/ 4416705 w 9018362"/>
              <a:gd name="connsiteY650" fmla="*/ 8435336 h 11784634"/>
              <a:gd name="connsiteX651" fmla="*/ 4400965 w 9018362"/>
              <a:gd name="connsiteY651" fmla="*/ 8430089 h 11784634"/>
              <a:gd name="connsiteX652" fmla="*/ 4400964 w 9018362"/>
              <a:gd name="connsiteY652" fmla="*/ 8456322 h 11784634"/>
              <a:gd name="connsiteX653" fmla="*/ 4516392 w 9018362"/>
              <a:gd name="connsiteY653" fmla="*/ 8304169 h 11784634"/>
              <a:gd name="connsiteX654" fmla="*/ 4516391 w 9018362"/>
              <a:gd name="connsiteY654" fmla="*/ 8370116 h 11784634"/>
              <a:gd name="connsiteX655" fmla="*/ 4521609 w 9018362"/>
              <a:gd name="connsiteY655" fmla="*/ 8344246 h 11784634"/>
              <a:gd name="connsiteX656" fmla="*/ 4534068 w 9018362"/>
              <a:gd name="connsiteY656" fmla="*/ 8335721 h 11784634"/>
              <a:gd name="connsiteX657" fmla="*/ 4542594 w 9018362"/>
              <a:gd name="connsiteY657" fmla="*/ 8323260 h 11784634"/>
              <a:gd name="connsiteX658" fmla="*/ 4534724 w 9018362"/>
              <a:gd name="connsiteY658" fmla="*/ 8318670 h 11784634"/>
              <a:gd name="connsiteX659" fmla="*/ 4526854 w 9018362"/>
              <a:gd name="connsiteY659" fmla="*/ 8318014 h 11784634"/>
              <a:gd name="connsiteX660" fmla="*/ 4532546 w 9018362"/>
              <a:gd name="connsiteY660" fmla="*/ 8300938 h 11784634"/>
              <a:gd name="connsiteX661" fmla="*/ 4421951 w 9018362"/>
              <a:gd name="connsiteY661" fmla="*/ 8382869 h 11784634"/>
              <a:gd name="connsiteX662" fmla="*/ 4421952 w 9018362"/>
              <a:gd name="connsiteY662" fmla="*/ 8424843 h 11784634"/>
              <a:gd name="connsiteX663" fmla="*/ 4435724 w 9018362"/>
              <a:gd name="connsiteY663" fmla="*/ 8403200 h 11784634"/>
              <a:gd name="connsiteX664" fmla="*/ 4437691 w 9018362"/>
              <a:gd name="connsiteY664" fmla="*/ 8377622 h 11784634"/>
              <a:gd name="connsiteX665" fmla="*/ 8609148 w 9018362"/>
              <a:gd name="connsiteY665" fmla="*/ 4462223 h 11784634"/>
              <a:gd name="connsiteX666" fmla="*/ 8598655 w 9018362"/>
              <a:gd name="connsiteY666" fmla="*/ 4514688 h 11784634"/>
              <a:gd name="connsiteX667" fmla="*/ 8616362 w 9018362"/>
              <a:gd name="connsiteY667" fmla="*/ 4483208 h 11784634"/>
              <a:gd name="connsiteX668" fmla="*/ 8630135 w 9018362"/>
              <a:gd name="connsiteY668" fmla="*/ 4451728 h 11784634"/>
              <a:gd name="connsiteX669" fmla="*/ 8666861 w 9018362"/>
              <a:gd name="connsiteY669" fmla="*/ 4399261 h 11784634"/>
              <a:gd name="connsiteX670" fmla="*/ 8672108 w 9018362"/>
              <a:gd name="connsiteY670" fmla="*/ 4420249 h 11784634"/>
              <a:gd name="connsiteX671" fmla="*/ 8682601 w 9018362"/>
              <a:gd name="connsiteY671" fmla="*/ 4420249 h 11784634"/>
              <a:gd name="connsiteX672" fmla="*/ 8687848 w 9018362"/>
              <a:gd name="connsiteY672" fmla="*/ 4409754 h 11784634"/>
              <a:gd name="connsiteX673" fmla="*/ 8683913 w 9018362"/>
              <a:gd name="connsiteY673" fmla="*/ 4400574 h 11784634"/>
              <a:gd name="connsiteX674" fmla="*/ 8672108 w 9018362"/>
              <a:gd name="connsiteY674" fmla="*/ 4399261 h 11784634"/>
              <a:gd name="connsiteX675" fmla="*/ 3283420 w 9018362"/>
              <a:gd name="connsiteY675" fmla="*/ 9400727 h 11784634"/>
              <a:gd name="connsiteX676" fmla="*/ 3283420 w 9018362"/>
              <a:gd name="connsiteY676" fmla="*/ 9426960 h 11784634"/>
              <a:gd name="connsiteX677" fmla="*/ 3289978 w 9018362"/>
              <a:gd name="connsiteY677" fmla="*/ 9440733 h 11784634"/>
              <a:gd name="connsiteX678" fmla="*/ 3304407 w 9018362"/>
              <a:gd name="connsiteY678" fmla="*/ 9442700 h 11784634"/>
              <a:gd name="connsiteX679" fmla="*/ 3325394 w 9018362"/>
              <a:gd name="connsiteY679" fmla="*/ 9348259 h 11784634"/>
              <a:gd name="connsiteX680" fmla="*/ 3328673 w 9018362"/>
              <a:gd name="connsiteY680" fmla="*/ 9360720 h 11784634"/>
              <a:gd name="connsiteX681" fmla="*/ 3335887 w 9018362"/>
              <a:gd name="connsiteY681" fmla="*/ 9369246 h 11784634"/>
              <a:gd name="connsiteX682" fmla="*/ 3345069 w 9018362"/>
              <a:gd name="connsiteY682" fmla="*/ 9363344 h 11784634"/>
              <a:gd name="connsiteX683" fmla="*/ 3346380 w 9018362"/>
              <a:gd name="connsiteY683" fmla="*/ 9353506 h 11784634"/>
              <a:gd name="connsiteX684" fmla="*/ 3335887 w 9018362"/>
              <a:gd name="connsiteY684" fmla="*/ 9343013 h 11784634"/>
              <a:gd name="connsiteX685" fmla="*/ 3330640 w 9018362"/>
              <a:gd name="connsiteY685" fmla="*/ 9345636 h 11784634"/>
              <a:gd name="connsiteX686" fmla="*/ 3325394 w 9018362"/>
              <a:gd name="connsiteY686" fmla="*/ 9348259 h 11784634"/>
              <a:gd name="connsiteX687" fmla="*/ 4479665 w 9018362"/>
              <a:gd name="connsiteY687" fmla="*/ 8251702 h 11784634"/>
              <a:gd name="connsiteX688" fmla="*/ 4462613 w 9018362"/>
              <a:gd name="connsiteY688" fmla="*/ 8297610 h 11784634"/>
              <a:gd name="connsiteX689" fmla="*/ 4437691 w 9018362"/>
              <a:gd name="connsiteY689" fmla="*/ 8319909 h 11784634"/>
              <a:gd name="connsiteX690" fmla="*/ 4443594 w 9018362"/>
              <a:gd name="connsiteY690" fmla="*/ 8342863 h 11784634"/>
              <a:gd name="connsiteX691" fmla="*/ 4453431 w 9018362"/>
              <a:gd name="connsiteY691" fmla="*/ 8361883 h 11784634"/>
              <a:gd name="connsiteX692" fmla="*/ 4458022 w 9018362"/>
              <a:gd name="connsiteY692" fmla="*/ 8355980 h 11784634"/>
              <a:gd name="connsiteX693" fmla="*/ 4458678 w 9018362"/>
              <a:gd name="connsiteY693" fmla="*/ 8346142 h 11784634"/>
              <a:gd name="connsiteX694" fmla="*/ 4485567 w 9018362"/>
              <a:gd name="connsiteY694" fmla="*/ 8300890 h 11784634"/>
              <a:gd name="connsiteX695" fmla="*/ 4500652 w 9018362"/>
              <a:gd name="connsiteY695" fmla="*/ 8251702 h 11784634"/>
              <a:gd name="connsiteX696" fmla="*/ 8708835 w 9018362"/>
              <a:gd name="connsiteY696" fmla="*/ 4273341 h 11784634"/>
              <a:gd name="connsiteX697" fmla="*/ 8708835 w 9018362"/>
              <a:gd name="connsiteY697" fmla="*/ 4310068 h 11784634"/>
              <a:gd name="connsiteX698" fmla="*/ 8694406 w 9018362"/>
              <a:gd name="connsiteY698" fmla="*/ 4314002 h 11784634"/>
              <a:gd name="connsiteX699" fmla="*/ 8687848 w 9018362"/>
              <a:gd name="connsiteY699" fmla="*/ 4325808 h 11784634"/>
              <a:gd name="connsiteX700" fmla="*/ 8691784 w 9018362"/>
              <a:gd name="connsiteY700" fmla="*/ 4342859 h 11784634"/>
              <a:gd name="connsiteX701" fmla="*/ 8703589 w 9018362"/>
              <a:gd name="connsiteY701" fmla="*/ 4352041 h 11784634"/>
              <a:gd name="connsiteX702" fmla="*/ 8708179 w 9018362"/>
              <a:gd name="connsiteY702" fmla="*/ 4346794 h 11784634"/>
              <a:gd name="connsiteX703" fmla="*/ 8708835 w 9018362"/>
              <a:gd name="connsiteY703" fmla="*/ 4341548 h 11784634"/>
              <a:gd name="connsiteX704" fmla="*/ 8735068 w 9018362"/>
              <a:gd name="connsiteY704" fmla="*/ 4294327 h 11784634"/>
              <a:gd name="connsiteX705" fmla="*/ 8729821 w 9018362"/>
              <a:gd name="connsiteY705" fmla="*/ 4205134 h 11784634"/>
              <a:gd name="connsiteX706" fmla="*/ 8729823 w 9018362"/>
              <a:gd name="connsiteY706" fmla="*/ 4220875 h 11784634"/>
              <a:gd name="connsiteX707" fmla="*/ 8708835 w 9018362"/>
              <a:gd name="connsiteY707" fmla="*/ 4247108 h 11784634"/>
              <a:gd name="connsiteX708" fmla="*/ 8708835 w 9018362"/>
              <a:gd name="connsiteY708" fmla="*/ 4257602 h 11784634"/>
              <a:gd name="connsiteX709" fmla="*/ 8735068 w 9018362"/>
              <a:gd name="connsiteY709" fmla="*/ 4236615 h 11784634"/>
              <a:gd name="connsiteX710" fmla="*/ 8735069 w 9018362"/>
              <a:gd name="connsiteY710" fmla="*/ 4220874 h 11784634"/>
              <a:gd name="connsiteX711" fmla="*/ 8734414 w 9018362"/>
              <a:gd name="connsiteY711" fmla="*/ 4213004 h 11784634"/>
              <a:gd name="connsiteX712" fmla="*/ 8729821 w 9018362"/>
              <a:gd name="connsiteY712" fmla="*/ 4205134 h 11784634"/>
              <a:gd name="connsiteX713" fmla="*/ 3398847 w 9018362"/>
              <a:gd name="connsiteY713" fmla="*/ 9154132 h 11784634"/>
              <a:gd name="connsiteX714" fmla="*/ 3377861 w 9018362"/>
              <a:gd name="connsiteY714" fmla="*/ 9217092 h 11784634"/>
              <a:gd name="connsiteX715" fmla="*/ 3367367 w 9018362"/>
              <a:gd name="connsiteY715" fmla="*/ 9217748 h 11784634"/>
              <a:gd name="connsiteX716" fmla="*/ 3356874 w 9018362"/>
              <a:gd name="connsiteY716" fmla="*/ 9222339 h 11784634"/>
              <a:gd name="connsiteX717" fmla="*/ 3373926 w 9018362"/>
              <a:gd name="connsiteY717" fmla="*/ 9240047 h 11784634"/>
              <a:gd name="connsiteX718" fmla="*/ 3398847 w 9018362"/>
              <a:gd name="connsiteY718" fmla="*/ 9253819 h 11784634"/>
              <a:gd name="connsiteX719" fmla="*/ 3435574 w 9018362"/>
              <a:gd name="connsiteY719" fmla="*/ 9201352 h 11784634"/>
              <a:gd name="connsiteX720" fmla="*/ 4621325 w 9018362"/>
              <a:gd name="connsiteY720" fmla="*/ 7978874 h 11784634"/>
              <a:gd name="connsiteX721" fmla="*/ 4600339 w 9018362"/>
              <a:gd name="connsiteY721" fmla="*/ 8031341 h 11784634"/>
              <a:gd name="connsiteX722" fmla="*/ 4579352 w 9018362"/>
              <a:gd name="connsiteY722" fmla="*/ 8083808 h 11784634"/>
              <a:gd name="connsiteX723" fmla="*/ 4547872 w 9018362"/>
              <a:gd name="connsiteY723" fmla="*/ 8125782 h 11784634"/>
              <a:gd name="connsiteX724" fmla="*/ 4549184 w 9018362"/>
              <a:gd name="connsiteY724" fmla="*/ 8135619 h 11784634"/>
              <a:gd name="connsiteX725" fmla="*/ 4558365 w 9018362"/>
              <a:gd name="connsiteY725" fmla="*/ 8141522 h 11784634"/>
              <a:gd name="connsiteX726" fmla="*/ 4589845 w 9018362"/>
              <a:gd name="connsiteY726" fmla="*/ 8136275 h 11784634"/>
              <a:gd name="connsiteX727" fmla="*/ 4606897 w 9018362"/>
              <a:gd name="connsiteY727" fmla="*/ 8093645 h 11784634"/>
              <a:gd name="connsiteX728" fmla="*/ 4616079 w 9018362"/>
              <a:gd name="connsiteY728" fmla="*/ 8047081 h 11784634"/>
              <a:gd name="connsiteX729" fmla="*/ 4632476 w 9018362"/>
              <a:gd name="connsiteY729" fmla="*/ 8011010 h 11784634"/>
              <a:gd name="connsiteX730" fmla="*/ 4652805 w 9018362"/>
              <a:gd name="connsiteY730" fmla="*/ 7978874 h 11784634"/>
              <a:gd name="connsiteX731" fmla="*/ 4662889 w 9018362"/>
              <a:gd name="connsiteY731" fmla="*/ 7933294 h 11784634"/>
              <a:gd name="connsiteX732" fmla="*/ 4658052 w 9018362"/>
              <a:gd name="connsiteY732" fmla="*/ 7942147 h 11784634"/>
              <a:gd name="connsiteX733" fmla="*/ 4682699 w 9018362"/>
              <a:gd name="connsiteY733" fmla="*/ 7973836 h 11784634"/>
              <a:gd name="connsiteX734" fmla="*/ 4685239 w 9018362"/>
              <a:gd name="connsiteY734" fmla="*/ 7964272 h 11784634"/>
              <a:gd name="connsiteX735" fmla="*/ 4689503 w 9018362"/>
              <a:gd name="connsiteY735" fmla="*/ 7940251 h 11784634"/>
              <a:gd name="connsiteX736" fmla="*/ 4690688 w 9018362"/>
              <a:gd name="connsiteY736" fmla="*/ 7935744 h 11784634"/>
              <a:gd name="connsiteX737" fmla="*/ 4684285 w 9018362"/>
              <a:gd name="connsiteY737" fmla="*/ 7942147 h 11784634"/>
              <a:gd name="connsiteX738" fmla="*/ 4673138 w 9018362"/>
              <a:gd name="connsiteY738" fmla="*/ 7930342 h 11784634"/>
              <a:gd name="connsiteX739" fmla="*/ 4662889 w 9018362"/>
              <a:gd name="connsiteY739" fmla="*/ 7933294 h 11784634"/>
              <a:gd name="connsiteX740" fmla="*/ 3472301 w 9018362"/>
              <a:gd name="connsiteY740" fmla="*/ 8970498 h 11784634"/>
              <a:gd name="connsiteX741" fmla="*/ 3414587 w 9018362"/>
              <a:gd name="connsiteY741" fmla="*/ 9101665 h 11784634"/>
              <a:gd name="connsiteX742" fmla="*/ 3429672 w 9018362"/>
              <a:gd name="connsiteY742" fmla="*/ 9127899 h 11784634"/>
              <a:gd name="connsiteX743" fmla="*/ 3456561 w 9018362"/>
              <a:gd name="connsiteY743" fmla="*/ 9138391 h 11784634"/>
              <a:gd name="connsiteX744" fmla="*/ 3478859 w 9018362"/>
              <a:gd name="connsiteY744" fmla="*/ 9066250 h 11784634"/>
              <a:gd name="connsiteX745" fmla="*/ 3509028 w 9018362"/>
              <a:gd name="connsiteY745" fmla="*/ 9001978 h 11784634"/>
              <a:gd name="connsiteX746" fmla="*/ 4663299 w 9018362"/>
              <a:gd name="connsiteY746" fmla="*/ 7800487 h 11784634"/>
              <a:gd name="connsiteX747" fmla="*/ 4660677 w 9018362"/>
              <a:gd name="connsiteY747" fmla="*/ 7805733 h 11784634"/>
              <a:gd name="connsiteX748" fmla="*/ 4658052 w 9018362"/>
              <a:gd name="connsiteY748" fmla="*/ 7810980 h 11784634"/>
              <a:gd name="connsiteX749" fmla="*/ 4658052 w 9018362"/>
              <a:gd name="connsiteY749" fmla="*/ 7837213 h 11784634"/>
              <a:gd name="connsiteX750" fmla="*/ 4661987 w 9018362"/>
              <a:gd name="connsiteY750" fmla="*/ 7870661 h 11784634"/>
              <a:gd name="connsiteX751" fmla="*/ 4673792 w 9018362"/>
              <a:gd name="connsiteY751" fmla="*/ 7900174 h 11784634"/>
              <a:gd name="connsiteX752" fmla="*/ 4689532 w 9018362"/>
              <a:gd name="connsiteY752" fmla="*/ 7805733 h 11784634"/>
              <a:gd name="connsiteX753" fmla="*/ 4700026 w 9018362"/>
              <a:gd name="connsiteY753" fmla="*/ 7732281 h 11784634"/>
              <a:gd name="connsiteX754" fmla="*/ 4679040 w 9018362"/>
              <a:gd name="connsiteY754" fmla="*/ 7769006 h 11784634"/>
              <a:gd name="connsiteX755" fmla="*/ 4705273 w 9018362"/>
              <a:gd name="connsiteY755" fmla="*/ 7758513 h 11784634"/>
              <a:gd name="connsiteX756" fmla="*/ 4721013 w 9018362"/>
              <a:gd name="connsiteY756" fmla="*/ 7732280 h 11784634"/>
              <a:gd name="connsiteX757" fmla="*/ 4721012 w 9018362"/>
              <a:gd name="connsiteY757" fmla="*/ 7721786 h 11784634"/>
              <a:gd name="connsiteX758" fmla="*/ 3571988 w 9018362"/>
              <a:gd name="connsiteY758" fmla="*/ 8786864 h 11784634"/>
              <a:gd name="connsiteX759" fmla="*/ 3545755 w 9018362"/>
              <a:gd name="connsiteY759" fmla="*/ 8818345 h 11784634"/>
              <a:gd name="connsiteX760" fmla="*/ 3545755 w 9018362"/>
              <a:gd name="connsiteY760" fmla="*/ 8834084 h 11784634"/>
              <a:gd name="connsiteX761" fmla="*/ 3556248 w 9018362"/>
              <a:gd name="connsiteY761" fmla="*/ 8834085 h 11784634"/>
              <a:gd name="connsiteX762" fmla="*/ 3577235 w 9018362"/>
              <a:gd name="connsiteY762" fmla="*/ 8831461 h 11784634"/>
              <a:gd name="connsiteX763" fmla="*/ 3582481 w 9018362"/>
              <a:gd name="connsiteY763" fmla="*/ 8813098 h 11784634"/>
              <a:gd name="connsiteX764" fmla="*/ 3629702 w 9018362"/>
              <a:gd name="connsiteY764" fmla="*/ 8702917 h 11784634"/>
              <a:gd name="connsiteX765" fmla="*/ 3619208 w 9018362"/>
              <a:gd name="connsiteY765" fmla="*/ 8723904 h 11784634"/>
              <a:gd name="connsiteX766" fmla="*/ 3629702 w 9018362"/>
              <a:gd name="connsiteY766" fmla="*/ 8708164 h 11784634"/>
              <a:gd name="connsiteX767" fmla="*/ 4789221 w 9018362"/>
              <a:gd name="connsiteY767" fmla="*/ 7511919 h 11784634"/>
              <a:gd name="connsiteX768" fmla="*/ 4790531 w 9018362"/>
              <a:gd name="connsiteY768" fmla="*/ 7569632 h 11784634"/>
              <a:gd name="connsiteX769" fmla="*/ 4783972 w 9018362"/>
              <a:gd name="connsiteY769" fmla="*/ 7627346 h 11784634"/>
              <a:gd name="connsiteX770" fmla="*/ 4799713 w 9018362"/>
              <a:gd name="connsiteY770" fmla="*/ 7580125 h 11784634"/>
              <a:gd name="connsiteX771" fmla="*/ 4825946 w 9018362"/>
              <a:gd name="connsiteY771" fmla="*/ 7527659 h 11784634"/>
              <a:gd name="connsiteX772" fmla="*/ 5041060 w 9018362"/>
              <a:gd name="connsiteY772" fmla="*/ 7128911 h 11784634"/>
              <a:gd name="connsiteX773" fmla="*/ 5035814 w 9018362"/>
              <a:gd name="connsiteY773" fmla="*/ 7139404 h 11784634"/>
              <a:gd name="connsiteX774" fmla="*/ 5030568 w 9018362"/>
              <a:gd name="connsiteY774" fmla="*/ 7181378 h 11784634"/>
              <a:gd name="connsiteX775" fmla="*/ 5031356 w 9018362"/>
              <a:gd name="connsiteY775" fmla="*/ 7183745 h 11784634"/>
              <a:gd name="connsiteX776" fmla="*/ 5047193 w 9018362"/>
              <a:gd name="connsiteY776" fmla="*/ 7130955 h 11784634"/>
              <a:gd name="connsiteX777" fmla="*/ 4957113 w 9018362"/>
              <a:gd name="connsiteY777" fmla="*/ 7181378 h 11784634"/>
              <a:gd name="connsiteX778" fmla="*/ 4951867 w 9018362"/>
              <a:gd name="connsiteY778" fmla="*/ 7218104 h 11784634"/>
              <a:gd name="connsiteX779" fmla="*/ 4928913 w 9018362"/>
              <a:gd name="connsiteY779" fmla="*/ 7247617 h 11784634"/>
              <a:gd name="connsiteX780" fmla="*/ 4909893 w 9018362"/>
              <a:gd name="connsiteY780" fmla="*/ 7281064 h 11784634"/>
              <a:gd name="connsiteX781" fmla="*/ 4888907 w 9018362"/>
              <a:gd name="connsiteY781" fmla="*/ 7338778 h 11784634"/>
              <a:gd name="connsiteX782" fmla="*/ 4870543 w 9018362"/>
              <a:gd name="connsiteY782" fmla="*/ 7340746 h 11784634"/>
              <a:gd name="connsiteX783" fmla="*/ 4867920 w 9018362"/>
              <a:gd name="connsiteY783" fmla="*/ 7354519 h 11784634"/>
              <a:gd name="connsiteX784" fmla="*/ 4836440 w 9018362"/>
              <a:gd name="connsiteY784" fmla="*/ 7391245 h 11784634"/>
              <a:gd name="connsiteX785" fmla="*/ 4820700 w 9018362"/>
              <a:gd name="connsiteY785" fmla="*/ 7443712 h 11784634"/>
              <a:gd name="connsiteX786" fmla="*/ 4810206 w 9018362"/>
              <a:gd name="connsiteY786" fmla="*/ 7443712 h 11784634"/>
              <a:gd name="connsiteX787" fmla="*/ 4810206 w 9018362"/>
              <a:gd name="connsiteY787" fmla="*/ 7480439 h 11784634"/>
              <a:gd name="connsiteX788" fmla="*/ 4836440 w 9018362"/>
              <a:gd name="connsiteY788" fmla="*/ 7490932 h 11784634"/>
              <a:gd name="connsiteX789" fmla="*/ 4835128 w 9018362"/>
              <a:gd name="connsiteY789" fmla="*/ 7484374 h 11784634"/>
              <a:gd name="connsiteX790" fmla="*/ 4841686 w 9018362"/>
              <a:gd name="connsiteY790" fmla="*/ 7485685 h 11784634"/>
              <a:gd name="connsiteX791" fmla="*/ 4852180 w 9018362"/>
              <a:gd name="connsiteY791" fmla="*/ 7464698 h 11784634"/>
              <a:gd name="connsiteX792" fmla="*/ 4862017 w 9018362"/>
              <a:gd name="connsiteY792" fmla="*/ 7458796 h 11784634"/>
              <a:gd name="connsiteX793" fmla="*/ 4867920 w 9018362"/>
              <a:gd name="connsiteY793" fmla="*/ 7448958 h 11784634"/>
              <a:gd name="connsiteX794" fmla="*/ 4904647 w 9018362"/>
              <a:gd name="connsiteY794" fmla="*/ 7385999 h 11784634"/>
              <a:gd name="connsiteX795" fmla="*/ 4922354 w 9018362"/>
              <a:gd name="connsiteY795" fmla="*/ 7313856 h 11784634"/>
              <a:gd name="connsiteX796" fmla="*/ 4951867 w 9018362"/>
              <a:gd name="connsiteY796" fmla="*/ 7249584 h 11784634"/>
              <a:gd name="connsiteX797" fmla="*/ 4977548 w 9018362"/>
              <a:gd name="connsiteY797" fmla="*/ 7264994 h 11784634"/>
              <a:gd name="connsiteX798" fmla="*/ 4978070 w 9018362"/>
              <a:gd name="connsiteY798" fmla="*/ 7263430 h 11784634"/>
              <a:gd name="connsiteX799" fmla="*/ 4978829 w 9018362"/>
              <a:gd name="connsiteY799" fmla="*/ 7262670 h 11784634"/>
              <a:gd name="connsiteX800" fmla="*/ 4987282 w 9018362"/>
              <a:gd name="connsiteY800" fmla="*/ 7231877 h 11784634"/>
              <a:gd name="connsiteX801" fmla="*/ 5004334 w 9018362"/>
              <a:gd name="connsiteY801" fmla="*/ 7202364 h 11784634"/>
              <a:gd name="connsiteX802" fmla="*/ 4978100 w 9018362"/>
              <a:gd name="connsiteY802" fmla="*/ 7197118 h 11784634"/>
              <a:gd name="connsiteX803" fmla="*/ 5051554 w 9018362"/>
              <a:gd name="connsiteY803" fmla="*/ 7081691 h 11784634"/>
              <a:gd name="connsiteX804" fmla="*/ 5051554 w 9018362"/>
              <a:gd name="connsiteY804" fmla="*/ 7086937 h 11784634"/>
              <a:gd name="connsiteX805" fmla="*/ 5055269 w 9018362"/>
              <a:gd name="connsiteY805" fmla="*/ 7089060 h 11784634"/>
              <a:gd name="connsiteX806" fmla="*/ 5055458 w 9018362"/>
              <a:gd name="connsiteY806" fmla="*/ 7087665 h 11784634"/>
              <a:gd name="connsiteX807" fmla="*/ 5083003 w 9018362"/>
              <a:gd name="connsiteY807" fmla="*/ 7074548 h 11784634"/>
              <a:gd name="connsiteX808" fmla="*/ 5084477 w 9018362"/>
              <a:gd name="connsiteY808" fmla="*/ 7070620 h 11784634"/>
              <a:gd name="connsiteX809" fmla="*/ 5083034 w 9018362"/>
              <a:gd name="connsiteY809" fmla="*/ 7071197 h 11784634"/>
              <a:gd name="connsiteX810" fmla="*/ 5065327 w 9018362"/>
              <a:gd name="connsiteY810" fmla="*/ 7074476 h 11784634"/>
              <a:gd name="connsiteX811" fmla="*/ 5051554 w 9018362"/>
              <a:gd name="connsiteY811" fmla="*/ 7081691 h 11784634"/>
              <a:gd name="connsiteX812" fmla="*/ 4993840 w 9018362"/>
              <a:gd name="connsiteY812" fmla="*/ 7113171 h 11784634"/>
              <a:gd name="connsiteX813" fmla="*/ 4993840 w 9018362"/>
              <a:gd name="connsiteY813" fmla="*/ 7134158 h 11784634"/>
              <a:gd name="connsiteX814" fmla="*/ 5001056 w 9018362"/>
              <a:gd name="connsiteY814" fmla="*/ 7123665 h 11784634"/>
              <a:gd name="connsiteX815" fmla="*/ 5004333 w 9018362"/>
              <a:gd name="connsiteY815" fmla="*/ 7113171 h 11784634"/>
              <a:gd name="connsiteX816" fmla="*/ 1850097 w 9018362"/>
              <a:gd name="connsiteY816" fmla="*/ 10015853 h 11784634"/>
              <a:gd name="connsiteX817" fmla="*/ 1871084 w 9018362"/>
              <a:gd name="connsiteY817" fmla="*/ 10052580 h 11784634"/>
              <a:gd name="connsiteX818" fmla="*/ 1865837 w 9018362"/>
              <a:gd name="connsiteY818" fmla="*/ 10094554 h 11784634"/>
              <a:gd name="connsiteX819" fmla="*/ 1845506 w 9018362"/>
              <a:gd name="connsiteY819" fmla="*/ 10112917 h 11784634"/>
              <a:gd name="connsiteX820" fmla="*/ 1813370 w 9018362"/>
              <a:gd name="connsiteY820" fmla="*/ 10131281 h 11784634"/>
              <a:gd name="connsiteX821" fmla="*/ 1831733 w 9018362"/>
              <a:gd name="connsiteY821" fmla="*/ 10073567 h 11784634"/>
              <a:gd name="connsiteX822" fmla="*/ 1850097 w 9018362"/>
              <a:gd name="connsiteY822" fmla="*/ 10015853 h 11784634"/>
              <a:gd name="connsiteX823" fmla="*/ 5059775 w 9018362"/>
              <a:gd name="connsiteY823" fmla="*/ 6936572 h 11784634"/>
              <a:gd name="connsiteX824" fmla="*/ 5051554 w 9018362"/>
              <a:gd name="connsiteY824" fmla="*/ 6945277 h 11784634"/>
              <a:gd name="connsiteX825" fmla="*/ 5057456 w 9018362"/>
              <a:gd name="connsiteY825" fmla="*/ 6949867 h 11784634"/>
              <a:gd name="connsiteX826" fmla="*/ 5060587 w 9018362"/>
              <a:gd name="connsiteY826" fmla="*/ 6950076 h 11784634"/>
              <a:gd name="connsiteX827" fmla="*/ 5261422 w 9018362"/>
              <a:gd name="connsiteY827" fmla="*/ 6619982 h 11784634"/>
              <a:gd name="connsiteX828" fmla="*/ 5248415 w 9018362"/>
              <a:gd name="connsiteY828" fmla="*/ 6649713 h 11784634"/>
              <a:gd name="connsiteX829" fmla="*/ 5248036 w 9018362"/>
              <a:gd name="connsiteY829" fmla="*/ 6658671 h 11784634"/>
              <a:gd name="connsiteX830" fmla="*/ 5243173 w 9018362"/>
              <a:gd name="connsiteY830" fmla="*/ 6659420 h 11784634"/>
              <a:gd name="connsiteX831" fmla="*/ 5236314 w 9018362"/>
              <a:gd name="connsiteY831" fmla="*/ 6671614 h 11784634"/>
              <a:gd name="connsiteX832" fmla="*/ 5243036 w 9018362"/>
              <a:gd name="connsiteY832" fmla="*/ 6664820 h 11784634"/>
              <a:gd name="connsiteX833" fmla="*/ 5263776 w 9018362"/>
              <a:gd name="connsiteY833" fmla="*/ 6658671 h 11784634"/>
              <a:gd name="connsiteX834" fmla="*/ 5271646 w 9018362"/>
              <a:gd name="connsiteY834" fmla="*/ 6621946 h 11784634"/>
              <a:gd name="connsiteX835" fmla="*/ 5274105 w 9018362"/>
              <a:gd name="connsiteY835" fmla="*/ 6610469 h 11784634"/>
              <a:gd name="connsiteX836" fmla="*/ 1902563 w 9018362"/>
              <a:gd name="connsiteY836" fmla="*/ 9711545 h 11784634"/>
              <a:gd name="connsiteX837" fmla="*/ 1905843 w 9018362"/>
              <a:gd name="connsiteY837" fmla="*/ 9724007 h 11784634"/>
              <a:gd name="connsiteX838" fmla="*/ 1913057 w 9018362"/>
              <a:gd name="connsiteY838" fmla="*/ 9732532 h 11784634"/>
              <a:gd name="connsiteX839" fmla="*/ 1922239 w 9018362"/>
              <a:gd name="connsiteY839" fmla="*/ 9726630 h 11784634"/>
              <a:gd name="connsiteX840" fmla="*/ 1923551 w 9018362"/>
              <a:gd name="connsiteY840" fmla="*/ 9716792 h 11784634"/>
              <a:gd name="connsiteX841" fmla="*/ 2002825 w 9018362"/>
              <a:gd name="connsiteY841" fmla="*/ 9546193 h 11784634"/>
              <a:gd name="connsiteX842" fmla="*/ 1993725 w 9018362"/>
              <a:gd name="connsiteY842" fmla="*/ 9565294 h 11784634"/>
              <a:gd name="connsiteX843" fmla="*/ 1991757 w 9018362"/>
              <a:gd name="connsiteY843" fmla="*/ 9611858 h 11784634"/>
              <a:gd name="connsiteX844" fmla="*/ 1966180 w 9018362"/>
              <a:gd name="connsiteY844" fmla="*/ 9615794 h 11784634"/>
              <a:gd name="connsiteX845" fmla="*/ 1944537 w 9018362"/>
              <a:gd name="connsiteY845" fmla="*/ 9627599 h 11784634"/>
              <a:gd name="connsiteX846" fmla="*/ 1955030 w 9018362"/>
              <a:gd name="connsiteY846" fmla="*/ 9674818 h 11784634"/>
              <a:gd name="connsiteX847" fmla="*/ 1971427 w 9018362"/>
              <a:gd name="connsiteY847" fmla="*/ 9633501 h 11784634"/>
              <a:gd name="connsiteX848" fmla="*/ 2007497 w 9018362"/>
              <a:gd name="connsiteY848" fmla="*/ 9611858 h 11784634"/>
              <a:gd name="connsiteX849" fmla="*/ 2015367 w 9018362"/>
              <a:gd name="connsiteY849" fmla="*/ 9575132 h 11784634"/>
              <a:gd name="connsiteX850" fmla="*/ 2023237 w 9018362"/>
              <a:gd name="connsiteY850" fmla="*/ 9538405 h 11784634"/>
              <a:gd name="connsiteX851" fmla="*/ 2002825 w 9018362"/>
              <a:gd name="connsiteY851" fmla="*/ 9546193 h 11784634"/>
              <a:gd name="connsiteX852" fmla="*/ 1451349 w 9018362"/>
              <a:gd name="connsiteY852" fmla="*/ 10036840 h 11784634"/>
              <a:gd name="connsiteX853" fmla="*/ 1452004 w 9018362"/>
              <a:gd name="connsiteY853" fmla="*/ 10046678 h 11784634"/>
              <a:gd name="connsiteX854" fmla="*/ 1456595 w 9018362"/>
              <a:gd name="connsiteY854" fmla="*/ 10052581 h 11784634"/>
              <a:gd name="connsiteX855" fmla="*/ 1472336 w 9018362"/>
              <a:gd name="connsiteY855" fmla="*/ 10047334 h 11784634"/>
              <a:gd name="connsiteX856" fmla="*/ 3269664 w 9018362"/>
              <a:gd name="connsiteY856" fmla="*/ 8321347 h 11784634"/>
              <a:gd name="connsiteX857" fmla="*/ 3272944 w 9018362"/>
              <a:gd name="connsiteY857" fmla="*/ 8333809 h 11784634"/>
              <a:gd name="connsiteX858" fmla="*/ 3280158 w 9018362"/>
              <a:gd name="connsiteY858" fmla="*/ 8342334 h 11784634"/>
              <a:gd name="connsiteX859" fmla="*/ 3289340 w 9018362"/>
              <a:gd name="connsiteY859" fmla="*/ 8336432 h 11784634"/>
              <a:gd name="connsiteX860" fmla="*/ 3290651 w 9018362"/>
              <a:gd name="connsiteY860" fmla="*/ 8326594 h 11784634"/>
              <a:gd name="connsiteX861" fmla="*/ 1561529 w 9018362"/>
              <a:gd name="connsiteY861" fmla="*/ 9884686 h 11784634"/>
              <a:gd name="connsiteX862" fmla="*/ 1562841 w 9018362"/>
              <a:gd name="connsiteY862" fmla="*/ 9894524 h 11784634"/>
              <a:gd name="connsiteX863" fmla="*/ 1572022 w 9018362"/>
              <a:gd name="connsiteY863" fmla="*/ 9900426 h 11784634"/>
              <a:gd name="connsiteX864" fmla="*/ 1582516 w 9018362"/>
              <a:gd name="connsiteY864" fmla="*/ 9900426 h 11784634"/>
              <a:gd name="connsiteX865" fmla="*/ 1575957 w 9018362"/>
              <a:gd name="connsiteY865" fmla="*/ 9888621 h 11784634"/>
              <a:gd name="connsiteX866" fmla="*/ 1561529 w 9018362"/>
              <a:gd name="connsiteY866" fmla="*/ 9884686 h 11784634"/>
              <a:gd name="connsiteX867" fmla="*/ 5445055 w 9018362"/>
              <a:gd name="connsiteY867" fmla="*/ 6236974 h 11784634"/>
              <a:gd name="connsiteX868" fmla="*/ 5434562 w 9018362"/>
              <a:gd name="connsiteY868" fmla="*/ 6268454 h 11784634"/>
              <a:gd name="connsiteX869" fmla="*/ 5415478 w 9018362"/>
              <a:gd name="connsiteY869" fmla="*/ 6294144 h 11784634"/>
              <a:gd name="connsiteX870" fmla="*/ 5410684 w 9018362"/>
              <a:gd name="connsiteY870" fmla="*/ 6317638 h 11784634"/>
              <a:gd name="connsiteX871" fmla="*/ 5384050 w 9018362"/>
              <a:gd name="connsiteY871" fmla="*/ 6357389 h 11784634"/>
              <a:gd name="connsiteX872" fmla="*/ 5382095 w 9018362"/>
              <a:gd name="connsiteY872" fmla="*/ 6368141 h 11784634"/>
              <a:gd name="connsiteX873" fmla="*/ 5361110 w 9018362"/>
              <a:gd name="connsiteY873" fmla="*/ 6415361 h 11784634"/>
              <a:gd name="connsiteX874" fmla="*/ 5347336 w 9018362"/>
              <a:gd name="connsiteY874" fmla="*/ 6437004 h 11784634"/>
              <a:gd name="connsiteX875" fmla="*/ 5345368 w 9018362"/>
              <a:gd name="connsiteY875" fmla="*/ 6462581 h 11784634"/>
              <a:gd name="connsiteX876" fmla="*/ 5313888 w 9018362"/>
              <a:gd name="connsiteY876" fmla="*/ 6533412 h 11784634"/>
              <a:gd name="connsiteX877" fmla="*/ 5292585 w 9018362"/>
              <a:gd name="connsiteY877" fmla="*/ 6568272 h 11784634"/>
              <a:gd name="connsiteX878" fmla="*/ 5295256 w 9018362"/>
              <a:gd name="connsiteY878" fmla="*/ 6574725 h 11784634"/>
              <a:gd name="connsiteX879" fmla="*/ 5299848 w 9018362"/>
              <a:gd name="connsiteY879" fmla="*/ 6566855 h 11784634"/>
              <a:gd name="connsiteX880" fmla="*/ 5300503 w 9018362"/>
              <a:gd name="connsiteY880" fmla="*/ 6558985 h 11784634"/>
              <a:gd name="connsiteX881" fmla="*/ 5352970 w 9018362"/>
              <a:gd name="connsiteY881" fmla="*/ 6469135 h 11784634"/>
              <a:gd name="connsiteX882" fmla="*/ 5371479 w 9018362"/>
              <a:gd name="connsiteY882" fmla="*/ 6434681 h 11784634"/>
              <a:gd name="connsiteX883" fmla="*/ 5371571 w 9018362"/>
              <a:gd name="connsiteY883" fmla="*/ 6434452 h 11784634"/>
              <a:gd name="connsiteX884" fmla="*/ 5377392 w 9018362"/>
              <a:gd name="connsiteY884" fmla="*/ 6415269 h 11784634"/>
              <a:gd name="connsiteX885" fmla="*/ 5382860 w 9018362"/>
              <a:gd name="connsiteY885" fmla="*/ 6402022 h 11784634"/>
              <a:gd name="connsiteX886" fmla="*/ 5389697 w 9018362"/>
              <a:gd name="connsiteY886" fmla="*/ 6375350 h 11784634"/>
              <a:gd name="connsiteX887" fmla="*/ 5394347 w 9018362"/>
              <a:gd name="connsiteY887" fmla="*/ 6375350 h 11784634"/>
              <a:gd name="connsiteX888" fmla="*/ 5404773 w 9018362"/>
              <a:gd name="connsiteY888" fmla="*/ 6353292 h 11784634"/>
              <a:gd name="connsiteX889" fmla="*/ 5413544 w 9018362"/>
              <a:gd name="connsiteY889" fmla="*/ 6340012 h 11784634"/>
              <a:gd name="connsiteX890" fmla="*/ 5426005 w 9018362"/>
              <a:gd name="connsiteY890" fmla="*/ 6290824 h 11784634"/>
              <a:gd name="connsiteX891" fmla="*/ 5450271 w 9018362"/>
              <a:gd name="connsiteY891" fmla="*/ 6245571 h 11784634"/>
              <a:gd name="connsiteX892" fmla="*/ 5452204 w 9018362"/>
              <a:gd name="connsiteY892" fmla="*/ 6244122 h 11784634"/>
              <a:gd name="connsiteX893" fmla="*/ 3369925 w 9018362"/>
              <a:gd name="connsiteY893" fmla="*/ 8155995 h 11784634"/>
              <a:gd name="connsiteX894" fmla="*/ 3360827 w 9018362"/>
              <a:gd name="connsiteY894" fmla="*/ 8175096 h 11784634"/>
              <a:gd name="connsiteX895" fmla="*/ 3358858 w 9018362"/>
              <a:gd name="connsiteY895" fmla="*/ 8221660 h 11784634"/>
              <a:gd name="connsiteX896" fmla="*/ 3333281 w 9018362"/>
              <a:gd name="connsiteY896" fmla="*/ 8225596 h 11784634"/>
              <a:gd name="connsiteX897" fmla="*/ 3311638 w 9018362"/>
              <a:gd name="connsiteY897" fmla="*/ 8237401 h 11784634"/>
              <a:gd name="connsiteX898" fmla="*/ 3322131 w 9018362"/>
              <a:gd name="connsiteY898" fmla="*/ 8284620 h 11784634"/>
              <a:gd name="connsiteX899" fmla="*/ 3338528 w 9018362"/>
              <a:gd name="connsiteY899" fmla="*/ 8243303 h 11784634"/>
              <a:gd name="connsiteX900" fmla="*/ 3353857 w 9018362"/>
              <a:gd name="connsiteY900" fmla="*/ 8227809 h 11784634"/>
              <a:gd name="connsiteX901" fmla="*/ 3371864 w 9018362"/>
              <a:gd name="connsiteY901" fmla="*/ 8222471 h 11784634"/>
              <a:gd name="connsiteX902" fmla="*/ 3377861 w 9018362"/>
              <a:gd name="connsiteY902" fmla="*/ 8204481 h 11784634"/>
              <a:gd name="connsiteX903" fmla="*/ 3378329 w 9018362"/>
              <a:gd name="connsiteY903" fmla="*/ 8204247 h 11784634"/>
              <a:gd name="connsiteX904" fmla="*/ 3382468 w 9018362"/>
              <a:gd name="connsiteY904" fmla="*/ 8184934 h 11784634"/>
              <a:gd name="connsiteX905" fmla="*/ 3390338 w 9018362"/>
              <a:gd name="connsiteY905" fmla="*/ 8148207 h 11784634"/>
              <a:gd name="connsiteX906" fmla="*/ 3369925 w 9018362"/>
              <a:gd name="connsiteY906" fmla="*/ 8155995 h 11784634"/>
              <a:gd name="connsiteX907" fmla="*/ 2818450 w 9018362"/>
              <a:gd name="connsiteY907" fmla="*/ 8646642 h 11784634"/>
              <a:gd name="connsiteX908" fmla="*/ 2819105 w 9018362"/>
              <a:gd name="connsiteY908" fmla="*/ 8656480 h 11784634"/>
              <a:gd name="connsiteX909" fmla="*/ 2823696 w 9018362"/>
              <a:gd name="connsiteY909" fmla="*/ 8662383 h 11784634"/>
              <a:gd name="connsiteX910" fmla="*/ 2839436 w 9018362"/>
              <a:gd name="connsiteY910" fmla="*/ 8657136 h 11784634"/>
              <a:gd name="connsiteX911" fmla="*/ 5502769 w 9018362"/>
              <a:gd name="connsiteY911" fmla="*/ 6121547 h 11784634"/>
              <a:gd name="connsiteX912" fmla="*/ 5500300 w 9018362"/>
              <a:gd name="connsiteY912" fmla="*/ 6125867 h 11784634"/>
              <a:gd name="connsiteX913" fmla="*/ 5513262 w 9018362"/>
              <a:gd name="connsiteY913" fmla="*/ 6121547 h 11784634"/>
              <a:gd name="connsiteX914" fmla="*/ 2928630 w 9018362"/>
              <a:gd name="connsiteY914" fmla="*/ 8494488 h 11784634"/>
              <a:gd name="connsiteX915" fmla="*/ 2929941 w 9018362"/>
              <a:gd name="connsiteY915" fmla="*/ 8504326 h 11784634"/>
              <a:gd name="connsiteX916" fmla="*/ 2939123 w 9018362"/>
              <a:gd name="connsiteY916" fmla="*/ 8510228 h 11784634"/>
              <a:gd name="connsiteX917" fmla="*/ 2949617 w 9018362"/>
              <a:gd name="connsiteY917" fmla="*/ 8510228 h 11784634"/>
              <a:gd name="connsiteX918" fmla="*/ 2943058 w 9018362"/>
              <a:gd name="connsiteY918" fmla="*/ 8498423 h 11784634"/>
              <a:gd name="connsiteX919" fmla="*/ 2928630 w 9018362"/>
              <a:gd name="connsiteY919" fmla="*/ 8494488 h 11784634"/>
              <a:gd name="connsiteX920" fmla="*/ 1699254 w 9018362"/>
              <a:gd name="connsiteY920" fmla="*/ 9628910 h 11784634"/>
              <a:gd name="connsiteX921" fmla="*/ 1687449 w 9018362"/>
              <a:gd name="connsiteY921" fmla="*/ 9669572 h 11784634"/>
              <a:gd name="connsiteX922" fmla="*/ 1687449 w 9018362"/>
              <a:gd name="connsiteY922" fmla="*/ 9674818 h 11784634"/>
              <a:gd name="connsiteX923" fmla="*/ 1674333 w 9018362"/>
              <a:gd name="connsiteY923" fmla="*/ 9675474 h 11784634"/>
              <a:gd name="connsiteX924" fmla="*/ 1661216 w 9018362"/>
              <a:gd name="connsiteY924" fmla="*/ 9680065 h 11784634"/>
              <a:gd name="connsiteX925" fmla="*/ 1682859 w 9018362"/>
              <a:gd name="connsiteY925" fmla="*/ 9687279 h 11784634"/>
              <a:gd name="connsiteX926" fmla="*/ 1708436 w 9018362"/>
              <a:gd name="connsiteY926" fmla="*/ 9690559 h 11784634"/>
              <a:gd name="connsiteX927" fmla="*/ 1739916 w 9018362"/>
              <a:gd name="connsiteY927" fmla="*/ 9664325 h 11784634"/>
              <a:gd name="connsiteX928" fmla="*/ 1723520 w 9018362"/>
              <a:gd name="connsiteY928" fmla="*/ 9652521 h 11784634"/>
              <a:gd name="connsiteX929" fmla="*/ 1718930 w 9018362"/>
              <a:gd name="connsiteY929" fmla="*/ 9632846 h 11784634"/>
              <a:gd name="connsiteX930" fmla="*/ 1734670 w 9018362"/>
              <a:gd name="connsiteY930" fmla="*/ 9611859 h 11784634"/>
              <a:gd name="connsiteX931" fmla="*/ 1714011 w 9018362"/>
              <a:gd name="connsiteY931" fmla="*/ 9616450 h 11784634"/>
              <a:gd name="connsiteX932" fmla="*/ 1699254 w 9018362"/>
              <a:gd name="connsiteY932" fmla="*/ 9628910 h 11784634"/>
              <a:gd name="connsiteX933" fmla="*/ 3527343 w 9018362"/>
              <a:gd name="connsiteY933" fmla="*/ 7864157 h 11784634"/>
              <a:gd name="connsiteX934" fmla="*/ 3521505 w 9018362"/>
              <a:gd name="connsiteY934" fmla="*/ 7880626 h 11784634"/>
              <a:gd name="connsiteX935" fmla="*/ 3477564 w 9018362"/>
              <a:gd name="connsiteY935" fmla="*/ 7946209 h 11784634"/>
              <a:gd name="connsiteX936" fmla="*/ 3437558 w 9018362"/>
              <a:gd name="connsiteY936" fmla="*/ 8011793 h 11784634"/>
              <a:gd name="connsiteX937" fmla="*/ 3421819 w 9018362"/>
              <a:gd name="connsiteY937" fmla="*/ 8061636 h 11784634"/>
              <a:gd name="connsiteX938" fmla="*/ 3390339 w 9018362"/>
              <a:gd name="connsiteY938" fmla="*/ 8095740 h 11784634"/>
              <a:gd name="connsiteX939" fmla="*/ 3398208 w 9018362"/>
              <a:gd name="connsiteY939" fmla="*/ 8118694 h 11784634"/>
              <a:gd name="connsiteX940" fmla="*/ 3406078 w 9018362"/>
              <a:gd name="connsiteY940" fmla="*/ 8137714 h 11784634"/>
              <a:gd name="connsiteX941" fmla="*/ 3410670 w 9018362"/>
              <a:gd name="connsiteY941" fmla="*/ 8129844 h 11784634"/>
              <a:gd name="connsiteX942" fmla="*/ 3411325 w 9018362"/>
              <a:gd name="connsiteY942" fmla="*/ 8121974 h 11784634"/>
              <a:gd name="connsiteX943" fmla="*/ 3446602 w 9018362"/>
              <a:gd name="connsiteY943" fmla="*/ 8061562 h 11784634"/>
              <a:gd name="connsiteX944" fmla="*/ 3447379 w 9018362"/>
              <a:gd name="connsiteY944" fmla="*/ 8044458 h 11784634"/>
              <a:gd name="connsiteX945" fmla="*/ 3456397 w 9018362"/>
              <a:gd name="connsiteY945" fmla="*/ 8034948 h 11784634"/>
              <a:gd name="connsiteX946" fmla="*/ 3463019 w 9018362"/>
              <a:gd name="connsiteY946" fmla="*/ 8033446 h 11784634"/>
              <a:gd name="connsiteX947" fmla="*/ 3463792 w 9018362"/>
              <a:gd name="connsiteY947" fmla="*/ 8032124 h 11784634"/>
              <a:gd name="connsiteX948" fmla="*/ 3500519 w 9018362"/>
              <a:gd name="connsiteY948" fmla="*/ 7938339 h 11784634"/>
              <a:gd name="connsiteX949" fmla="*/ 3509658 w 9018362"/>
              <a:gd name="connsiteY949" fmla="*/ 7938339 h 11784634"/>
              <a:gd name="connsiteX950" fmla="*/ 3510339 w 9018362"/>
              <a:gd name="connsiteY950" fmla="*/ 7936245 h 11784634"/>
              <a:gd name="connsiteX951" fmla="*/ 3524768 w 9018362"/>
              <a:gd name="connsiteY951" fmla="*/ 7873940 h 11784634"/>
              <a:gd name="connsiteX952" fmla="*/ 8336320 w 9018362"/>
              <a:gd name="connsiteY952" fmla="*/ 3360418 h 11784634"/>
              <a:gd name="connsiteX953" fmla="*/ 8317958 w 9018362"/>
              <a:gd name="connsiteY953" fmla="*/ 3412884 h 11784634"/>
              <a:gd name="connsiteX954" fmla="*/ 8315335 w 9018362"/>
              <a:gd name="connsiteY954" fmla="*/ 3449611 h 11784634"/>
              <a:gd name="connsiteX955" fmla="*/ 8352060 w 9018362"/>
              <a:gd name="connsiteY955" fmla="*/ 3444365 h 11784634"/>
              <a:gd name="connsiteX956" fmla="*/ 8357308 w 9018362"/>
              <a:gd name="connsiteY956" fmla="*/ 3444364 h 11784634"/>
              <a:gd name="connsiteX957" fmla="*/ 8352060 w 9018362"/>
              <a:gd name="connsiteY957" fmla="*/ 3391897 h 11784634"/>
              <a:gd name="connsiteX958" fmla="*/ 8399280 w 9018362"/>
              <a:gd name="connsiteY958" fmla="*/ 3355170 h 11784634"/>
              <a:gd name="connsiteX959" fmla="*/ 8415021 w 9018362"/>
              <a:gd name="connsiteY959" fmla="*/ 3313198 h 11784634"/>
              <a:gd name="connsiteX960" fmla="*/ 8394034 w 9018362"/>
              <a:gd name="connsiteY960" fmla="*/ 3307950 h 11784634"/>
              <a:gd name="connsiteX961" fmla="*/ 1802876 w 9018362"/>
              <a:gd name="connsiteY961" fmla="*/ 9449211 h 11784634"/>
              <a:gd name="connsiteX962" fmla="*/ 1793695 w 9018362"/>
              <a:gd name="connsiteY962" fmla="*/ 9460361 h 11784634"/>
              <a:gd name="connsiteX963" fmla="*/ 1792383 w 9018362"/>
              <a:gd name="connsiteY963" fmla="*/ 9475445 h 11784634"/>
              <a:gd name="connsiteX964" fmla="*/ 1781890 w 9018362"/>
              <a:gd name="connsiteY964" fmla="*/ 9510204 h 11784634"/>
              <a:gd name="connsiteX965" fmla="*/ 1755657 w 9018362"/>
              <a:gd name="connsiteY965" fmla="*/ 9533158 h 11784634"/>
              <a:gd name="connsiteX966" fmla="*/ 1747786 w 9018362"/>
              <a:gd name="connsiteY966" fmla="*/ 9569885 h 11784634"/>
              <a:gd name="connsiteX967" fmla="*/ 1739917 w 9018362"/>
              <a:gd name="connsiteY967" fmla="*/ 9606612 h 11784634"/>
              <a:gd name="connsiteX968" fmla="*/ 1780578 w 9018362"/>
              <a:gd name="connsiteY968" fmla="*/ 9548242 h 11784634"/>
              <a:gd name="connsiteX969" fmla="*/ 1813370 w 9018362"/>
              <a:gd name="connsiteY969" fmla="*/ 9485938 h 11784634"/>
              <a:gd name="connsiteX970" fmla="*/ 1810091 w 9018362"/>
              <a:gd name="connsiteY970" fmla="*/ 9465607 h 11784634"/>
              <a:gd name="connsiteX971" fmla="*/ 1802876 w 9018362"/>
              <a:gd name="connsiteY971" fmla="*/ 9449211 h 11784634"/>
              <a:gd name="connsiteX972" fmla="*/ 2650804 w 9018362"/>
              <a:gd name="connsiteY972" fmla="*/ 8646684 h 11784634"/>
              <a:gd name="connsiteX973" fmla="*/ 2644970 w 9018362"/>
              <a:gd name="connsiteY973" fmla="*/ 8692376 h 11784634"/>
              <a:gd name="connsiteX974" fmla="*/ 2638697 w 9018362"/>
              <a:gd name="connsiteY974" fmla="*/ 8706666 h 11784634"/>
              <a:gd name="connsiteX975" fmla="*/ 2645309 w 9018362"/>
              <a:gd name="connsiteY975" fmla="*/ 8699109 h 11784634"/>
              <a:gd name="connsiteX976" fmla="*/ 2661049 w 9018362"/>
              <a:gd name="connsiteY976" fmla="*/ 8657136 h 11784634"/>
              <a:gd name="connsiteX977" fmla="*/ 2269832 w 9018362"/>
              <a:gd name="connsiteY977" fmla="*/ 8997996 h 11784634"/>
              <a:gd name="connsiteX978" fmla="*/ 2227858 w 9018362"/>
              <a:gd name="connsiteY978" fmla="*/ 9066204 h 11784634"/>
              <a:gd name="connsiteX979" fmla="*/ 2243599 w 9018362"/>
              <a:gd name="connsiteY979" fmla="*/ 9123917 h 11784634"/>
              <a:gd name="connsiteX980" fmla="*/ 2233761 w 9018362"/>
              <a:gd name="connsiteY980" fmla="*/ 9125228 h 11784634"/>
              <a:gd name="connsiteX981" fmla="*/ 2227858 w 9018362"/>
              <a:gd name="connsiteY981" fmla="*/ 9134410 h 11784634"/>
              <a:gd name="connsiteX982" fmla="*/ 2233760 w 9018362"/>
              <a:gd name="connsiteY982" fmla="*/ 9150150 h 11784634"/>
              <a:gd name="connsiteX983" fmla="*/ 2243598 w 9018362"/>
              <a:gd name="connsiteY983" fmla="*/ 9165891 h 11784634"/>
              <a:gd name="connsiteX984" fmla="*/ 2280325 w 9018362"/>
              <a:gd name="connsiteY984" fmla="*/ 9181630 h 11784634"/>
              <a:gd name="connsiteX985" fmla="*/ 2285572 w 9018362"/>
              <a:gd name="connsiteY985" fmla="*/ 9165891 h 11784634"/>
              <a:gd name="connsiteX986" fmla="*/ 2259338 w 9018362"/>
              <a:gd name="connsiteY986" fmla="*/ 9144903 h 11784634"/>
              <a:gd name="connsiteX987" fmla="*/ 2263929 w 9018362"/>
              <a:gd name="connsiteY987" fmla="*/ 9122605 h 11784634"/>
              <a:gd name="connsiteX988" fmla="*/ 2280325 w 9018362"/>
              <a:gd name="connsiteY988" fmla="*/ 9108176 h 11784634"/>
              <a:gd name="connsiteX989" fmla="*/ 2280981 w 9018362"/>
              <a:gd name="connsiteY989" fmla="*/ 9053086 h 11784634"/>
              <a:gd name="connsiteX990" fmla="*/ 2269832 w 9018362"/>
              <a:gd name="connsiteY990" fmla="*/ 8997996 h 11784634"/>
              <a:gd name="connsiteX991" fmla="*/ 3558233 w 9018362"/>
              <a:gd name="connsiteY991" fmla="*/ 7780939 h 11784634"/>
              <a:gd name="connsiteX992" fmla="*/ 3539869 w 9018362"/>
              <a:gd name="connsiteY992" fmla="*/ 7828815 h 11784634"/>
              <a:gd name="connsiteX993" fmla="*/ 3532395 w 9018362"/>
              <a:gd name="connsiteY993" fmla="*/ 7849902 h 11784634"/>
              <a:gd name="connsiteX994" fmla="*/ 3543131 w 9018362"/>
              <a:gd name="connsiteY994" fmla="*/ 7837213 h 11784634"/>
              <a:gd name="connsiteX995" fmla="*/ 3561495 w 9018362"/>
              <a:gd name="connsiteY995" fmla="*/ 7800487 h 11784634"/>
              <a:gd name="connsiteX996" fmla="*/ 3569826 w 9018362"/>
              <a:gd name="connsiteY996" fmla="*/ 7785907 h 11784634"/>
              <a:gd name="connsiteX997" fmla="*/ 3066355 w 9018362"/>
              <a:gd name="connsiteY997" fmla="*/ 8238712 h 11784634"/>
              <a:gd name="connsiteX998" fmla="*/ 3054550 w 9018362"/>
              <a:gd name="connsiteY998" fmla="*/ 8279374 h 11784634"/>
              <a:gd name="connsiteX999" fmla="*/ 3054550 w 9018362"/>
              <a:gd name="connsiteY999" fmla="*/ 8284620 h 11784634"/>
              <a:gd name="connsiteX1000" fmla="*/ 3041434 w 9018362"/>
              <a:gd name="connsiteY1000" fmla="*/ 8285276 h 11784634"/>
              <a:gd name="connsiteX1001" fmla="*/ 3028317 w 9018362"/>
              <a:gd name="connsiteY1001" fmla="*/ 8289867 h 11784634"/>
              <a:gd name="connsiteX1002" fmla="*/ 3049960 w 9018362"/>
              <a:gd name="connsiteY1002" fmla="*/ 8297081 h 11784634"/>
              <a:gd name="connsiteX1003" fmla="*/ 3075537 w 9018362"/>
              <a:gd name="connsiteY1003" fmla="*/ 8300361 h 11784634"/>
              <a:gd name="connsiteX1004" fmla="*/ 3107017 w 9018362"/>
              <a:gd name="connsiteY1004" fmla="*/ 8274127 h 11784634"/>
              <a:gd name="connsiteX1005" fmla="*/ 3090621 w 9018362"/>
              <a:gd name="connsiteY1005" fmla="*/ 8262323 h 11784634"/>
              <a:gd name="connsiteX1006" fmla="*/ 3086032 w 9018362"/>
              <a:gd name="connsiteY1006" fmla="*/ 8242648 h 11784634"/>
              <a:gd name="connsiteX1007" fmla="*/ 3101771 w 9018362"/>
              <a:gd name="connsiteY1007" fmla="*/ 8221660 h 11784634"/>
              <a:gd name="connsiteX1008" fmla="*/ 3081112 w 9018362"/>
              <a:gd name="connsiteY1008" fmla="*/ 8226252 h 11784634"/>
              <a:gd name="connsiteX1009" fmla="*/ 3066355 w 9018362"/>
              <a:gd name="connsiteY1009" fmla="*/ 8238712 h 11784634"/>
              <a:gd name="connsiteX1010" fmla="*/ 968653 w 9018362"/>
              <a:gd name="connsiteY1010" fmla="*/ 10152268 h 11784634"/>
              <a:gd name="connsiteX1011" fmla="*/ 971932 w 9018362"/>
              <a:gd name="connsiteY1011" fmla="*/ 10162105 h 11784634"/>
              <a:gd name="connsiteX1012" fmla="*/ 979146 w 9018362"/>
              <a:gd name="connsiteY1012" fmla="*/ 10168008 h 11784634"/>
              <a:gd name="connsiteX1013" fmla="*/ 989640 w 9018362"/>
              <a:gd name="connsiteY1013" fmla="*/ 10157514 h 11784634"/>
              <a:gd name="connsiteX1014" fmla="*/ 989640 w 9018362"/>
              <a:gd name="connsiteY1014" fmla="*/ 10110294 h 11784634"/>
              <a:gd name="connsiteX1015" fmla="*/ 990952 w 9018362"/>
              <a:gd name="connsiteY1015" fmla="*/ 10120131 h 11784634"/>
              <a:gd name="connsiteX1016" fmla="*/ 1000133 w 9018362"/>
              <a:gd name="connsiteY1016" fmla="*/ 10126034 h 11784634"/>
              <a:gd name="connsiteX1017" fmla="*/ 1005380 w 9018362"/>
              <a:gd name="connsiteY1017" fmla="*/ 10126034 h 11784634"/>
              <a:gd name="connsiteX1018" fmla="*/ 989640 w 9018362"/>
              <a:gd name="connsiteY1018" fmla="*/ 10110294 h 11784634"/>
              <a:gd name="connsiteX1019" fmla="*/ 2490193 w 9018362"/>
              <a:gd name="connsiteY1019" fmla="*/ 8695361 h 11784634"/>
              <a:gd name="connsiteX1020" fmla="*/ 2489876 w 9018362"/>
              <a:gd name="connsiteY1020" fmla="*/ 8695830 h 11784634"/>
              <a:gd name="connsiteX1021" fmla="*/ 2486070 w 9018362"/>
              <a:gd name="connsiteY1021" fmla="*/ 8707790 h 11784634"/>
              <a:gd name="connsiteX1022" fmla="*/ 2490193 w 9018362"/>
              <a:gd name="connsiteY1022" fmla="*/ 8704182 h 11784634"/>
              <a:gd name="connsiteX1023" fmla="*/ 3169977 w 9018362"/>
              <a:gd name="connsiteY1023" fmla="*/ 8059013 h 11784634"/>
              <a:gd name="connsiteX1024" fmla="*/ 3160796 w 9018362"/>
              <a:gd name="connsiteY1024" fmla="*/ 8070163 h 11784634"/>
              <a:gd name="connsiteX1025" fmla="*/ 3159484 w 9018362"/>
              <a:gd name="connsiteY1025" fmla="*/ 8085247 h 11784634"/>
              <a:gd name="connsiteX1026" fmla="*/ 3148991 w 9018362"/>
              <a:gd name="connsiteY1026" fmla="*/ 8120006 h 11784634"/>
              <a:gd name="connsiteX1027" fmla="*/ 3122757 w 9018362"/>
              <a:gd name="connsiteY1027" fmla="*/ 8142960 h 11784634"/>
              <a:gd name="connsiteX1028" fmla="*/ 3114887 w 9018362"/>
              <a:gd name="connsiteY1028" fmla="*/ 8179687 h 11784634"/>
              <a:gd name="connsiteX1029" fmla="*/ 3107017 w 9018362"/>
              <a:gd name="connsiteY1029" fmla="*/ 8216413 h 11784634"/>
              <a:gd name="connsiteX1030" fmla="*/ 3147679 w 9018362"/>
              <a:gd name="connsiteY1030" fmla="*/ 8158044 h 11784634"/>
              <a:gd name="connsiteX1031" fmla="*/ 3180471 w 9018362"/>
              <a:gd name="connsiteY1031" fmla="*/ 8095740 h 11784634"/>
              <a:gd name="connsiteX1032" fmla="*/ 3177191 w 9018362"/>
              <a:gd name="connsiteY1032" fmla="*/ 8075409 h 11784634"/>
              <a:gd name="connsiteX1033" fmla="*/ 3169977 w 9018362"/>
              <a:gd name="connsiteY1033" fmla="*/ 8059013 h 11784634"/>
              <a:gd name="connsiteX1034" fmla="*/ 3636933 w 9018362"/>
              <a:gd name="connsiteY1034" fmla="*/ 7607798 h 11784634"/>
              <a:gd name="connsiteX1035" fmla="*/ 3594959 w 9018362"/>
              <a:gd name="connsiteY1035" fmla="*/ 7676006 h 11784634"/>
              <a:gd name="connsiteX1036" fmla="*/ 3606764 w 9018362"/>
              <a:gd name="connsiteY1036" fmla="*/ 7702894 h 11784634"/>
              <a:gd name="connsiteX1037" fmla="*/ 3608064 w 9018362"/>
              <a:gd name="connsiteY1037" fmla="*/ 7713078 h 11784634"/>
              <a:gd name="connsiteX1038" fmla="*/ 3612486 w 9018362"/>
              <a:gd name="connsiteY1038" fmla="*/ 7699652 h 11784634"/>
              <a:gd name="connsiteX1039" fmla="*/ 3632325 w 9018362"/>
              <a:gd name="connsiteY1039" fmla="*/ 7649645 h 11784634"/>
              <a:gd name="connsiteX1040" fmla="*/ 3641101 w 9018362"/>
              <a:gd name="connsiteY1040" fmla="*/ 7628394 h 11784634"/>
              <a:gd name="connsiteX1041" fmla="*/ 1356908 w 9018362"/>
              <a:gd name="connsiteY1041" fmla="*/ 9648586 h 11784634"/>
              <a:gd name="connsiteX1042" fmla="*/ 1356908 w 9018362"/>
              <a:gd name="connsiteY1042" fmla="*/ 9674819 h 11784634"/>
              <a:gd name="connsiteX1043" fmla="*/ 1363466 w 9018362"/>
              <a:gd name="connsiteY1043" fmla="*/ 9688592 h 11784634"/>
              <a:gd name="connsiteX1044" fmla="*/ 1377895 w 9018362"/>
              <a:gd name="connsiteY1044" fmla="*/ 9690559 h 11784634"/>
              <a:gd name="connsiteX1045" fmla="*/ 1398882 w 9018362"/>
              <a:gd name="connsiteY1045" fmla="*/ 9596118 h 11784634"/>
              <a:gd name="connsiteX1046" fmla="*/ 1402161 w 9018362"/>
              <a:gd name="connsiteY1046" fmla="*/ 9608579 h 11784634"/>
              <a:gd name="connsiteX1047" fmla="*/ 1409375 w 9018362"/>
              <a:gd name="connsiteY1047" fmla="*/ 9617105 h 11784634"/>
              <a:gd name="connsiteX1048" fmla="*/ 1418557 w 9018362"/>
              <a:gd name="connsiteY1048" fmla="*/ 9611203 h 11784634"/>
              <a:gd name="connsiteX1049" fmla="*/ 1419868 w 9018362"/>
              <a:gd name="connsiteY1049" fmla="*/ 9601365 h 11784634"/>
              <a:gd name="connsiteX1050" fmla="*/ 1409375 w 9018362"/>
              <a:gd name="connsiteY1050" fmla="*/ 9590872 h 11784634"/>
              <a:gd name="connsiteX1051" fmla="*/ 1404128 w 9018362"/>
              <a:gd name="connsiteY1051" fmla="*/ 9593495 h 11784634"/>
              <a:gd name="connsiteX1052" fmla="*/ 1398882 w 9018362"/>
              <a:gd name="connsiteY1052" fmla="*/ 9596118 h 11784634"/>
              <a:gd name="connsiteX1053" fmla="*/ 2765983 w 9018362"/>
              <a:gd name="connsiteY1053" fmla="*/ 8205920 h 11784634"/>
              <a:gd name="connsiteX1054" fmla="*/ 2769261 w 9018362"/>
              <a:gd name="connsiteY1054" fmla="*/ 8218381 h 11784634"/>
              <a:gd name="connsiteX1055" fmla="*/ 2776476 w 9018362"/>
              <a:gd name="connsiteY1055" fmla="*/ 8226907 h 11784634"/>
              <a:gd name="connsiteX1056" fmla="*/ 2785658 w 9018362"/>
              <a:gd name="connsiteY1056" fmla="*/ 8221005 h 11784634"/>
              <a:gd name="connsiteX1057" fmla="*/ 2786969 w 9018362"/>
              <a:gd name="connsiteY1057" fmla="*/ 8211167 h 11784634"/>
              <a:gd name="connsiteX1058" fmla="*/ 2776476 w 9018362"/>
              <a:gd name="connsiteY1058" fmla="*/ 8200674 h 11784634"/>
              <a:gd name="connsiteX1059" fmla="*/ 2771229 w 9018362"/>
              <a:gd name="connsiteY1059" fmla="*/ 8203297 h 11784634"/>
              <a:gd name="connsiteX1060" fmla="*/ 2765983 w 9018362"/>
              <a:gd name="connsiteY1060" fmla="*/ 8205920 h 11784634"/>
              <a:gd name="connsiteX1061" fmla="*/ 1472335 w 9018362"/>
              <a:gd name="connsiteY1061" fmla="*/ 9401991 h 11784634"/>
              <a:gd name="connsiteX1062" fmla="*/ 1451349 w 9018362"/>
              <a:gd name="connsiteY1062" fmla="*/ 9464951 h 11784634"/>
              <a:gd name="connsiteX1063" fmla="*/ 1440855 w 9018362"/>
              <a:gd name="connsiteY1063" fmla="*/ 9465607 h 11784634"/>
              <a:gd name="connsiteX1064" fmla="*/ 1430362 w 9018362"/>
              <a:gd name="connsiteY1064" fmla="*/ 9470198 h 11784634"/>
              <a:gd name="connsiteX1065" fmla="*/ 1447414 w 9018362"/>
              <a:gd name="connsiteY1065" fmla="*/ 9487906 h 11784634"/>
              <a:gd name="connsiteX1066" fmla="*/ 1472335 w 9018362"/>
              <a:gd name="connsiteY1066" fmla="*/ 9501678 h 11784634"/>
              <a:gd name="connsiteX1067" fmla="*/ 1509062 w 9018362"/>
              <a:gd name="connsiteY1067" fmla="*/ 9449211 h 11784634"/>
              <a:gd name="connsiteX1068" fmla="*/ 2846967 w 9018362"/>
              <a:gd name="connsiteY1068" fmla="*/ 8064086 h 11784634"/>
              <a:gd name="connsiteX1069" fmla="*/ 2823017 w 9018362"/>
              <a:gd name="connsiteY1069" fmla="*/ 8102407 h 11784634"/>
              <a:gd name="connsiteX1070" fmla="*/ 2829626 w 9018362"/>
              <a:gd name="connsiteY1070" fmla="*/ 8106059 h 11784634"/>
              <a:gd name="connsiteX1071" fmla="*/ 2836474 w 9018362"/>
              <a:gd name="connsiteY1071" fmla="*/ 8106059 h 11784634"/>
              <a:gd name="connsiteX1072" fmla="*/ 2846967 w 9018362"/>
              <a:gd name="connsiteY1072" fmla="*/ 8064086 h 11784634"/>
              <a:gd name="connsiteX1073" fmla="*/ 2854976 w 9018362"/>
              <a:gd name="connsiteY1073" fmla="*/ 8031774 h 11784634"/>
              <a:gd name="connsiteX1074" fmla="*/ 2852214 w 9018362"/>
              <a:gd name="connsiteY1074" fmla="*/ 8048346 h 11784634"/>
              <a:gd name="connsiteX1075" fmla="*/ 2866714 w 9018362"/>
              <a:gd name="connsiteY1075" fmla="*/ 8072512 h 11784634"/>
              <a:gd name="connsiteX1076" fmla="*/ 2876164 w 9018362"/>
              <a:gd name="connsiteY1076" fmla="*/ 8059013 h 11784634"/>
              <a:gd name="connsiteX1077" fmla="*/ 5993066 w 9018362"/>
              <a:gd name="connsiteY1077" fmla="*/ 5095159 h 11784634"/>
              <a:gd name="connsiteX1078" fmla="*/ 5990443 w 9018362"/>
              <a:gd name="connsiteY1078" fmla="*/ 5100405 h 11784634"/>
              <a:gd name="connsiteX1079" fmla="*/ 5987819 w 9018362"/>
              <a:gd name="connsiteY1079" fmla="*/ 5105652 h 11784634"/>
              <a:gd name="connsiteX1080" fmla="*/ 5987819 w 9018362"/>
              <a:gd name="connsiteY1080" fmla="*/ 5124952 h 11784634"/>
              <a:gd name="connsiteX1081" fmla="*/ 6003414 w 9018362"/>
              <a:gd name="connsiteY1081" fmla="*/ 5097228 h 11784634"/>
              <a:gd name="connsiteX1082" fmla="*/ 6029793 w 9018362"/>
              <a:gd name="connsiteY1082" fmla="*/ 5026953 h 11784634"/>
              <a:gd name="connsiteX1083" fmla="*/ 6008806 w 9018362"/>
              <a:gd name="connsiteY1083" fmla="*/ 5063678 h 11784634"/>
              <a:gd name="connsiteX1084" fmla="*/ 6026199 w 9018362"/>
              <a:gd name="connsiteY1084" fmla="*/ 5056721 h 11784634"/>
              <a:gd name="connsiteX1085" fmla="*/ 6027407 w 9018362"/>
              <a:gd name="connsiteY1085" fmla="*/ 5054573 h 11784634"/>
              <a:gd name="connsiteX1086" fmla="*/ 6039868 w 9018362"/>
              <a:gd name="connsiteY1086" fmla="*/ 5034898 h 11784634"/>
              <a:gd name="connsiteX1087" fmla="*/ 6044624 w 9018362"/>
              <a:gd name="connsiteY1087" fmla="*/ 5019536 h 11784634"/>
              <a:gd name="connsiteX1088" fmla="*/ 1545789 w 9018362"/>
              <a:gd name="connsiteY1088" fmla="*/ 9218357 h 11784634"/>
              <a:gd name="connsiteX1089" fmla="*/ 1488075 w 9018362"/>
              <a:gd name="connsiteY1089" fmla="*/ 9349524 h 11784634"/>
              <a:gd name="connsiteX1090" fmla="*/ 1503160 w 9018362"/>
              <a:gd name="connsiteY1090" fmla="*/ 9375758 h 11784634"/>
              <a:gd name="connsiteX1091" fmla="*/ 1530049 w 9018362"/>
              <a:gd name="connsiteY1091" fmla="*/ 9386250 h 11784634"/>
              <a:gd name="connsiteX1092" fmla="*/ 1552347 w 9018362"/>
              <a:gd name="connsiteY1092" fmla="*/ 9314109 h 11784634"/>
              <a:gd name="connsiteX1093" fmla="*/ 1582516 w 9018362"/>
              <a:gd name="connsiteY1093" fmla="*/ 9249837 h 11784634"/>
              <a:gd name="connsiteX1094" fmla="*/ 1645476 w 9018362"/>
              <a:gd name="connsiteY1094" fmla="*/ 9034723 h 11784634"/>
              <a:gd name="connsiteX1095" fmla="*/ 1619243 w 9018362"/>
              <a:gd name="connsiteY1095" fmla="*/ 9066204 h 11784634"/>
              <a:gd name="connsiteX1096" fmla="*/ 1619243 w 9018362"/>
              <a:gd name="connsiteY1096" fmla="*/ 9081943 h 11784634"/>
              <a:gd name="connsiteX1097" fmla="*/ 1629736 w 9018362"/>
              <a:gd name="connsiteY1097" fmla="*/ 9081943 h 11784634"/>
              <a:gd name="connsiteX1098" fmla="*/ 1650723 w 9018362"/>
              <a:gd name="connsiteY1098" fmla="*/ 9079320 h 11784634"/>
              <a:gd name="connsiteX1099" fmla="*/ 1655969 w 9018362"/>
              <a:gd name="connsiteY1099" fmla="*/ 9060957 h 11784634"/>
              <a:gd name="connsiteX1100" fmla="*/ 1703190 w 9018362"/>
              <a:gd name="connsiteY1100" fmla="*/ 8950776 h 11784634"/>
              <a:gd name="connsiteX1101" fmla="*/ 1692696 w 9018362"/>
              <a:gd name="connsiteY1101" fmla="*/ 8971763 h 11784634"/>
              <a:gd name="connsiteX1102" fmla="*/ 1703190 w 9018362"/>
              <a:gd name="connsiteY1102" fmla="*/ 8956023 h 11784634"/>
              <a:gd name="connsiteX1103" fmla="*/ 6118987 w 9018362"/>
              <a:gd name="connsiteY1103" fmla="*/ 4806591 h 11784634"/>
              <a:gd name="connsiteX1104" fmla="*/ 6120298 w 9018362"/>
              <a:gd name="connsiteY1104" fmla="*/ 4864304 h 11784634"/>
              <a:gd name="connsiteX1105" fmla="*/ 6118286 w 9018362"/>
              <a:gd name="connsiteY1105" fmla="*/ 4882009 h 11784634"/>
              <a:gd name="connsiteX1106" fmla="*/ 6135456 w 9018362"/>
              <a:gd name="connsiteY1106" fmla="*/ 4848722 h 11784634"/>
              <a:gd name="connsiteX1107" fmla="*/ 6152753 w 9018362"/>
              <a:gd name="connsiteY1107" fmla="*/ 4828253 h 11784634"/>
              <a:gd name="connsiteX1108" fmla="*/ 6155713 w 9018362"/>
              <a:gd name="connsiteY1108" fmla="*/ 4822331 h 11784634"/>
              <a:gd name="connsiteX1109" fmla="*/ 6286880 w 9018362"/>
              <a:gd name="connsiteY1109" fmla="*/ 4476050 h 11784634"/>
              <a:gd name="connsiteX1110" fmla="*/ 6281634 w 9018362"/>
              <a:gd name="connsiteY1110" fmla="*/ 4512776 h 11784634"/>
              <a:gd name="connsiteX1111" fmla="*/ 6258680 w 9018362"/>
              <a:gd name="connsiteY1111" fmla="*/ 4542289 h 11784634"/>
              <a:gd name="connsiteX1112" fmla="*/ 6239660 w 9018362"/>
              <a:gd name="connsiteY1112" fmla="*/ 4575736 h 11784634"/>
              <a:gd name="connsiteX1113" fmla="*/ 6218674 w 9018362"/>
              <a:gd name="connsiteY1113" fmla="*/ 4633450 h 11784634"/>
              <a:gd name="connsiteX1114" fmla="*/ 6200310 w 9018362"/>
              <a:gd name="connsiteY1114" fmla="*/ 4635418 h 11784634"/>
              <a:gd name="connsiteX1115" fmla="*/ 6197687 w 9018362"/>
              <a:gd name="connsiteY1115" fmla="*/ 4649191 h 11784634"/>
              <a:gd name="connsiteX1116" fmla="*/ 6166207 w 9018362"/>
              <a:gd name="connsiteY1116" fmla="*/ 4685917 h 11784634"/>
              <a:gd name="connsiteX1117" fmla="*/ 6150467 w 9018362"/>
              <a:gd name="connsiteY1117" fmla="*/ 4738384 h 11784634"/>
              <a:gd name="connsiteX1118" fmla="*/ 6139973 w 9018362"/>
              <a:gd name="connsiteY1118" fmla="*/ 4738384 h 11784634"/>
              <a:gd name="connsiteX1119" fmla="*/ 6139973 w 9018362"/>
              <a:gd name="connsiteY1119" fmla="*/ 4775111 h 11784634"/>
              <a:gd name="connsiteX1120" fmla="*/ 6166207 w 9018362"/>
              <a:gd name="connsiteY1120" fmla="*/ 4785604 h 11784634"/>
              <a:gd name="connsiteX1121" fmla="*/ 6164895 w 9018362"/>
              <a:gd name="connsiteY1121" fmla="*/ 4779046 h 11784634"/>
              <a:gd name="connsiteX1122" fmla="*/ 6171108 w 9018362"/>
              <a:gd name="connsiteY1122" fmla="*/ 4780288 h 11784634"/>
              <a:gd name="connsiteX1123" fmla="*/ 6169067 w 9018362"/>
              <a:gd name="connsiteY1123" fmla="*/ 4766006 h 11784634"/>
              <a:gd name="connsiteX1124" fmla="*/ 6226781 w 9018362"/>
              <a:gd name="connsiteY1124" fmla="*/ 4676812 h 11784634"/>
              <a:gd name="connsiteX1125" fmla="*/ 6248424 w 9018362"/>
              <a:gd name="connsiteY1125" fmla="*/ 4605325 h 11784634"/>
              <a:gd name="connsiteX1126" fmla="*/ 6289742 w 9018362"/>
              <a:gd name="connsiteY1126" fmla="*/ 4529905 h 11784634"/>
              <a:gd name="connsiteX1127" fmla="*/ 6297612 w 9018362"/>
              <a:gd name="connsiteY1127" fmla="*/ 4501704 h 11784634"/>
              <a:gd name="connsiteX1128" fmla="*/ 6307515 w 9018362"/>
              <a:gd name="connsiteY1128" fmla="*/ 4491526 h 11784634"/>
              <a:gd name="connsiteX1129" fmla="*/ 6323607 w 9018362"/>
              <a:gd name="connsiteY1129" fmla="*/ 4407843 h 11784634"/>
              <a:gd name="connsiteX1130" fmla="*/ 6323607 w 9018362"/>
              <a:gd name="connsiteY1130" fmla="*/ 4428830 h 11784634"/>
              <a:gd name="connsiteX1131" fmla="*/ 6330822 w 9018362"/>
              <a:gd name="connsiteY1131" fmla="*/ 4418337 h 11784634"/>
              <a:gd name="connsiteX1132" fmla="*/ 6334100 w 9018362"/>
              <a:gd name="connsiteY1132" fmla="*/ 4407843 h 11784634"/>
              <a:gd name="connsiteX1133" fmla="*/ 6392470 w 9018362"/>
              <a:gd name="connsiteY1133" fmla="*/ 4228144 h 11784634"/>
              <a:gd name="connsiteX1134" fmla="*/ 6381321 w 9018362"/>
              <a:gd name="connsiteY1134" fmla="*/ 4239949 h 11784634"/>
              <a:gd name="connsiteX1135" fmla="*/ 6387223 w 9018362"/>
              <a:gd name="connsiteY1135" fmla="*/ 4244539 h 11784634"/>
              <a:gd name="connsiteX1136" fmla="*/ 6397061 w 9018362"/>
              <a:gd name="connsiteY1136" fmla="*/ 4245195 h 11784634"/>
              <a:gd name="connsiteX1137" fmla="*/ 6407554 w 9018362"/>
              <a:gd name="connsiteY1137" fmla="*/ 4224209 h 11784634"/>
              <a:gd name="connsiteX1138" fmla="*/ 6392470 w 9018362"/>
              <a:gd name="connsiteY1138" fmla="*/ 4228144 h 11784634"/>
              <a:gd name="connsiteX1139" fmla="*/ 6538722 w 9018362"/>
              <a:gd name="connsiteY1139" fmla="*/ 4045821 h 11784634"/>
              <a:gd name="connsiteX1140" fmla="*/ 6517735 w 9018362"/>
              <a:gd name="connsiteY1140" fmla="*/ 4082548 h 11784634"/>
              <a:gd name="connsiteX1141" fmla="*/ 6508406 w 9018362"/>
              <a:gd name="connsiteY1141" fmla="*/ 4114991 h 11784634"/>
              <a:gd name="connsiteX1142" fmla="*/ 6528197 w 9018362"/>
              <a:gd name="connsiteY1142" fmla="*/ 4075405 h 11784634"/>
              <a:gd name="connsiteX1143" fmla="*/ 6543470 w 9018362"/>
              <a:gd name="connsiteY1143" fmla="*/ 4047404 h 11784634"/>
              <a:gd name="connsiteX1144" fmla="*/ 6627915 w 9018362"/>
              <a:gd name="connsiteY1144" fmla="*/ 3772993 h 11784634"/>
              <a:gd name="connsiteX1145" fmla="*/ 6627915 w 9018362"/>
              <a:gd name="connsiteY1145" fmla="*/ 3793980 h 11784634"/>
              <a:gd name="connsiteX1146" fmla="*/ 6633162 w 9018362"/>
              <a:gd name="connsiteY1146" fmla="*/ 3778241 h 11784634"/>
              <a:gd name="connsiteX1147" fmla="*/ 6774822 w 9018362"/>
              <a:gd name="connsiteY1147" fmla="*/ 3531647 h 11784634"/>
              <a:gd name="connsiteX1148" fmla="*/ 6764329 w 9018362"/>
              <a:gd name="connsiteY1148" fmla="*/ 3563126 h 11784634"/>
              <a:gd name="connsiteX1149" fmla="*/ 6730227 w 9018362"/>
              <a:gd name="connsiteY1149" fmla="*/ 3609034 h 11784634"/>
              <a:gd name="connsiteX1150" fmla="*/ 6711863 w 9018362"/>
              <a:gd name="connsiteY1150" fmla="*/ 3662813 h 11784634"/>
              <a:gd name="connsiteX1151" fmla="*/ 6690876 w 9018362"/>
              <a:gd name="connsiteY1151" fmla="*/ 3710033 h 11784634"/>
              <a:gd name="connsiteX1152" fmla="*/ 6677103 w 9018362"/>
              <a:gd name="connsiteY1152" fmla="*/ 3731676 h 11784634"/>
              <a:gd name="connsiteX1153" fmla="*/ 6675135 w 9018362"/>
              <a:gd name="connsiteY1153" fmla="*/ 3757253 h 11784634"/>
              <a:gd name="connsiteX1154" fmla="*/ 6643655 w 9018362"/>
              <a:gd name="connsiteY1154" fmla="*/ 3828084 h 11784634"/>
              <a:gd name="connsiteX1155" fmla="*/ 6612175 w 9018362"/>
              <a:gd name="connsiteY1155" fmla="*/ 3898914 h 11784634"/>
              <a:gd name="connsiteX1156" fmla="*/ 6591189 w 9018362"/>
              <a:gd name="connsiteY1156" fmla="*/ 3914654 h 11784634"/>
              <a:gd name="connsiteX1157" fmla="*/ 6577416 w 9018362"/>
              <a:gd name="connsiteY1157" fmla="*/ 3946134 h 11784634"/>
              <a:gd name="connsiteX1158" fmla="*/ 6559709 w 9018362"/>
              <a:gd name="connsiteY1158" fmla="*/ 3977614 h 11784634"/>
              <a:gd name="connsiteX1159" fmla="*/ 6559709 w 9018362"/>
              <a:gd name="connsiteY1159" fmla="*/ 4014341 h 11784634"/>
              <a:gd name="connsiteX1160" fmla="*/ 6586591 w 9018362"/>
              <a:gd name="connsiteY1160" fmla="*/ 3998816 h 11784634"/>
              <a:gd name="connsiteX1161" fmla="*/ 6591159 w 9018362"/>
              <a:gd name="connsiteY1161" fmla="*/ 3991458 h 11784634"/>
              <a:gd name="connsiteX1162" fmla="*/ 6590502 w 9018362"/>
              <a:gd name="connsiteY1162" fmla="*/ 3986212 h 11784634"/>
              <a:gd name="connsiteX1163" fmla="*/ 6585911 w 9018362"/>
              <a:gd name="connsiteY1163" fmla="*/ 3980965 h 11784634"/>
              <a:gd name="connsiteX1164" fmla="*/ 6596405 w 9018362"/>
              <a:gd name="connsiteY1164" fmla="*/ 3965225 h 11784634"/>
              <a:gd name="connsiteX1165" fmla="*/ 6600995 w 9018362"/>
              <a:gd name="connsiteY1165" fmla="*/ 3952108 h 11784634"/>
              <a:gd name="connsiteX1166" fmla="*/ 6601651 w 9018362"/>
              <a:gd name="connsiteY1166" fmla="*/ 3938991 h 11784634"/>
              <a:gd name="connsiteX1167" fmla="*/ 6657397 w 9018362"/>
              <a:gd name="connsiteY1167" fmla="*/ 3837993 h 11784634"/>
              <a:gd name="connsiteX1168" fmla="*/ 6701338 w 9018362"/>
              <a:gd name="connsiteY1168" fmla="*/ 3729124 h 11784634"/>
              <a:gd name="connsiteX1169" fmla="*/ 6720357 w 9018362"/>
              <a:gd name="connsiteY1169" fmla="*/ 3677969 h 11784634"/>
              <a:gd name="connsiteX1170" fmla="*/ 6743311 w 9018362"/>
              <a:gd name="connsiteY1170" fmla="*/ 3634685 h 11784634"/>
              <a:gd name="connsiteX1171" fmla="*/ 6755772 w 9018362"/>
              <a:gd name="connsiteY1171" fmla="*/ 3585496 h 11784634"/>
              <a:gd name="connsiteX1172" fmla="*/ 6780038 w 9018362"/>
              <a:gd name="connsiteY1172" fmla="*/ 3540243 h 11784634"/>
              <a:gd name="connsiteX1173" fmla="*/ 6781971 w 9018362"/>
              <a:gd name="connsiteY1173" fmla="*/ 3538794 h 11784634"/>
              <a:gd name="connsiteX1174" fmla="*/ 6654149 w 9018362"/>
              <a:gd name="connsiteY1174" fmla="*/ 3631333 h 11784634"/>
              <a:gd name="connsiteX1175" fmla="*/ 6654148 w 9018362"/>
              <a:gd name="connsiteY1175" fmla="*/ 3636579 h 11784634"/>
              <a:gd name="connsiteX1176" fmla="*/ 6675135 w 9018362"/>
              <a:gd name="connsiteY1176" fmla="*/ 3662814 h 11784634"/>
              <a:gd name="connsiteX1177" fmla="*/ 1343152 w 9018362"/>
              <a:gd name="connsiteY1177" fmla="*/ 8569206 h 11784634"/>
              <a:gd name="connsiteX1178" fmla="*/ 1346432 w 9018362"/>
              <a:gd name="connsiteY1178" fmla="*/ 8581668 h 11784634"/>
              <a:gd name="connsiteX1179" fmla="*/ 1353646 w 9018362"/>
              <a:gd name="connsiteY1179" fmla="*/ 8590193 h 11784634"/>
              <a:gd name="connsiteX1180" fmla="*/ 1362828 w 9018362"/>
              <a:gd name="connsiteY1180" fmla="*/ 8584291 h 11784634"/>
              <a:gd name="connsiteX1181" fmla="*/ 1364139 w 9018362"/>
              <a:gd name="connsiteY1181" fmla="*/ 8574453 h 11784634"/>
              <a:gd name="connsiteX1182" fmla="*/ 6832536 w 9018362"/>
              <a:gd name="connsiteY1182" fmla="*/ 3416219 h 11784634"/>
              <a:gd name="connsiteX1183" fmla="*/ 6830067 w 9018362"/>
              <a:gd name="connsiteY1183" fmla="*/ 3420539 h 11784634"/>
              <a:gd name="connsiteX1184" fmla="*/ 6843029 w 9018362"/>
              <a:gd name="connsiteY1184" fmla="*/ 3416219 h 11784634"/>
              <a:gd name="connsiteX1185" fmla="*/ 1443413 w 9018362"/>
              <a:gd name="connsiteY1185" fmla="*/ 8403854 h 11784634"/>
              <a:gd name="connsiteX1186" fmla="*/ 1434314 w 9018362"/>
              <a:gd name="connsiteY1186" fmla="*/ 8422955 h 11784634"/>
              <a:gd name="connsiteX1187" fmla="*/ 1432346 w 9018362"/>
              <a:gd name="connsiteY1187" fmla="*/ 8469519 h 11784634"/>
              <a:gd name="connsiteX1188" fmla="*/ 1406769 w 9018362"/>
              <a:gd name="connsiteY1188" fmla="*/ 8473455 h 11784634"/>
              <a:gd name="connsiteX1189" fmla="*/ 1385126 w 9018362"/>
              <a:gd name="connsiteY1189" fmla="*/ 8485260 h 11784634"/>
              <a:gd name="connsiteX1190" fmla="*/ 1395619 w 9018362"/>
              <a:gd name="connsiteY1190" fmla="*/ 8532479 h 11784634"/>
              <a:gd name="connsiteX1191" fmla="*/ 1412016 w 9018362"/>
              <a:gd name="connsiteY1191" fmla="*/ 8491162 h 11784634"/>
              <a:gd name="connsiteX1192" fmla="*/ 1427345 w 9018362"/>
              <a:gd name="connsiteY1192" fmla="*/ 8475668 h 11784634"/>
              <a:gd name="connsiteX1193" fmla="*/ 1445352 w 9018362"/>
              <a:gd name="connsiteY1193" fmla="*/ 8470330 h 11784634"/>
              <a:gd name="connsiteX1194" fmla="*/ 1451349 w 9018362"/>
              <a:gd name="connsiteY1194" fmla="*/ 8452340 h 11784634"/>
              <a:gd name="connsiteX1195" fmla="*/ 1451817 w 9018362"/>
              <a:gd name="connsiteY1195" fmla="*/ 8452106 h 11784634"/>
              <a:gd name="connsiteX1196" fmla="*/ 1455956 w 9018362"/>
              <a:gd name="connsiteY1196" fmla="*/ 8432793 h 11784634"/>
              <a:gd name="connsiteX1197" fmla="*/ 1463826 w 9018362"/>
              <a:gd name="connsiteY1197" fmla="*/ 8396066 h 11784634"/>
              <a:gd name="connsiteX1198" fmla="*/ 1443413 w 9018362"/>
              <a:gd name="connsiteY1198" fmla="*/ 8403854 h 11784634"/>
              <a:gd name="connsiteX1199" fmla="*/ 891938 w 9018362"/>
              <a:gd name="connsiteY1199" fmla="*/ 8894501 h 11784634"/>
              <a:gd name="connsiteX1200" fmla="*/ 892593 w 9018362"/>
              <a:gd name="connsiteY1200" fmla="*/ 8904339 h 11784634"/>
              <a:gd name="connsiteX1201" fmla="*/ 897184 w 9018362"/>
              <a:gd name="connsiteY1201" fmla="*/ 8910242 h 11784634"/>
              <a:gd name="connsiteX1202" fmla="*/ 912924 w 9018362"/>
              <a:gd name="connsiteY1202" fmla="*/ 8904995 h 11784634"/>
              <a:gd name="connsiteX1203" fmla="*/ 6885003 w 9018362"/>
              <a:gd name="connsiteY1203" fmla="*/ 3253571 h 11784634"/>
              <a:gd name="connsiteX1204" fmla="*/ 6874510 w 9018362"/>
              <a:gd name="connsiteY1204" fmla="*/ 3306038 h 11784634"/>
              <a:gd name="connsiteX1205" fmla="*/ 6892217 w 9018362"/>
              <a:gd name="connsiteY1205" fmla="*/ 3274558 h 11784634"/>
              <a:gd name="connsiteX1206" fmla="*/ 6905990 w 9018362"/>
              <a:gd name="connsiteY1206" fmla="*/ 3243079 h 11784634"/>
              <a:gd name="connsiteX1207" fmla="*/ 6942716 w 9018362"/>
              <a:gd name="connsiteY1207" fmla="*/ 3190612 h 11784634"/>
              <a:gd name="connsiteX1208" fmla="*/ 6947963 w 9018362"/>
              <a:gd name="connsiteY1208" fmla="*/ 3211598 h 11784634"/>
              <a:gd name="connsiteX1209" fmla="*/ 6957808 w 9018362"/>
              <a:gd name="connsiteY1209" fmla="*/ 3211598 h 11784634"/>
              <a:gd name="connsiteX1210" fmla="*/ 6963595 w 9018362"/>
              <a:gd name="connsiteY1210" fmla="*/ 3200852 h 11784634"/>
              <a:gd name="connsiteX1211" fmla="*/ 6959768 w 9018362"/>
              <a:gd name="connsiteY1211" fmla="*/ 3191923 h 11784634"/>
              <a:gd name="connsiteX1212" fmla="*/ 6947963 w 9018362"/>
              <a:gd name="connsiteY1212" fmla="*/ 3190611 h 11784634"/>
              <a:gd name="connsiteX1213" fmla="*/ 1002118 w 9018362"/>
              <a:gd name="connsiteY1213" fmla="*/ 8742347 h 11784634"/>
              <a:gd name="connsiteX1214" fmla="*/ 1003429 w 9018362"/>
              <a:gd name="connsiteY1214" fmla="*/ 8752185 h 11784634"/>
              <a:gd name="connsiteX1215" fmla="*/ 1012611 w 9018362"/>
              <a:gd name="connsiteY1215" fmla="*/ 8758087 h 11784634"/>
              <a:gd name="connsiteX1216" fmla="*/ 1023105 w 9018362"/>
              <a:gd name="connsiteY1216" fmla="*/ 8758087 h 11784634"/>
              <a:gd name="connsiteX1217" fmla="*/ 1016546 w 9018362"/>
              <a:gd name="connsiteY1217" fmla="*/ 8746282 h 11784634"/>
              <a:gd name="connsiteX1218" fmla="*/ 1002118 w 9018362"/>
              <a:gd name="connsiteY1218" fmla="*/ 8742347 h 11784634"/>
              <a:gd name="connsiteX1219" fmla="*/ 1600831 w 9018362"/>
              <a:gd name="connsiteY1219" fmla="*/ 8112016 h 11784634"/>
              <a:gd name="connsiteX1220" fmla="*/ 1594993 w 9018362"/>
              <a:gd name="connsiteY1220" fmla="*/ 8128485 h 11784634"/>
              <a:gd name="connsiteX1221" fmla="*/ 1551052 w 9018362"/>
              <a:gd name="connsiteY1221" fmla="*/ 8194068 h 11784634"/>
              <a:gd name="connsiteX1222" fmla="*/ 1511046 w 9018362"/>
              <a:gd name="connsiteY1222" fmla="*/ 8259652 h 11784634"/>
              <a:gd name="connsiteX1223" fmla="*/ 1495307 w 9018362"/>
              <a:gd name="connsiteY1223" fmla="*/ 8309495 h 11784634"/>
              <a:gd name="connsiteX1224" fmla="*/ 1463827 w 9018362"/>
              <a:gd name="connsiteY1224" fmla="*/ 8343599 h 11784634"/>
              <a:gd name="connsiteX1225" fmla="*/ 1471696 w 9018362"/>
              <a:gd name="connsiteY1225" fmla="*/ 8366553 h 11784634"/>
              <a:gd name="connsiteX1226" fmla="*/ 1479566 w 9018362"/>
              <a:gd name="connsiteY1226" fmla="*/ 8385573 h 11784634"/>
              <a:gd name="connsiteX1227" fmla="*/ 1484157 w 9018362"/>
              <a:gd name="connsiteY1227" fmla="*/ 8377703 h 11784634"/>
              <a:gd name="connsiteX1228" fmla="*/ 1484813 w 9018362"/>
              <a:gd name="connsiteY1228" fmla="*/ 8369833 h 11784634"/>
              <a:gd name="connsiteX1229" fmla="*/ 1520090 w 9018362"/>
              <a:gd name="connsiteY1229" fmla="*/ 8309421 h 11784634"/>
              <a:gd name="connsiteX1230" fmla="*/ 1520867 w 9018362"/>
              <a:gd name="connsiteY1230" fmla="*/ 8292317 h 11784634"/>
              <a:gd name="connsiteX1231" fmla="*/ 1529885 w 9018362"/>
              <a:gd name="connsiteY1231" fmla="*/ 8282807 h 11784634"/>
              <a:gd name="connsiteX1232" fmla="*/ 1536507 w 9018362"/>
              <a:gd name="connsiteY1232" fmla="*/ 8281305 h 11784634"/>
              <a:gd name="connsiteX1233" fmla="*/ 1537280 w 9018362"/>
              <a:gd name="connsiteY1233" fmla="*/ 8279983 h 11784634"/>
              <a:gd name="connsiteX1234" fmla="*/ 1574007 w 9018362"/>
              <a:gd name="connsiteY1234" fmla="*/ 8186198 h 11784634"/>
              <a:gd name="connsiteX1235" fmla="*/ 1583146 w 9018362"/>
              <a:gd name="connsiteY1235" fmla="*/ 8186198 h 11784634"/>
              <a:gd name="connsiteX1236" fmla="*/ 1583827 w 9018362"/>
              <a:gd name="connsiteY1236" fmla="*/ 8184104 h 11784634"/>
              <a:gd name="connsiteX1237" fmla="*/ 1598256 w 9018362"/>
              <a:gd name="connsiteY1237" fmla="*/ 8121799 h 11784634"/>
              <a:gd name="connsiteX1238" fmla="*/ 6984690 w 9018362"/>
              <a:gd name="connsiteY1238" fmla="*/ 3064691 h 11784634"/>
              <a:gd name="connsiteX1239" fmla="*/ 6984690 w 9018362"/>
              <a:gd name="connsiteY1239" fmla="*/ 3101418 h 11784634"/>
              <a:gd name="connsiteX1240" fmla="*/ 6970261 w 9018362"/>
              <a:gd name="connsiteY1240" fmla="*/ 3105352 h 11784634"/>
              <a:gd name="connsiteX1241" fmla="*/ 6963703 w 9018362"/>
              <a:gd name="connsiteY1241" fmla="*/ 3117158 h 11784634"/>
              <a:gd name="connsiteX1242" fmla="*/ 6967639 w 9018362"/>
              <a:gd name="connsiteY1242" fmla="*/ 3134209 h 11784634"/>
              <a:gd name="connsiteX1243" fmla="*/ 6979444 w 9018362"/>
              <a:gd name="connsiteY1243" fmla="*/ 3143391 h 11784634"/>
              <a:gd name="connsiteX1244" fmla="*/ 6984034 w 9018362"/>
              <a:gd name="connsiteY1244" fmla="*/ 3138144 h 11784634"/>
              <a:gd name="connsiteX1245" fmla="*/ 6984691 w 9018362"/>
              <a:gd name="connsiteY1245" fmla="*/ 3132898 h 11784634"/>
              <a:gd name="connsiteX1246" fmla="*/ 7010923 w 9018362"/>
              <a:gd name="connsiteY1246" fmla="*/ 3085677 h 11784634"/>
              <a:gd name="connsiteX1247" fmla="*/ 1631721 w 9018362"/>
              <a:gd name="connsiteY1247" fmla="*/ 8028798 h 11784634"/>
              <a:gd name="connsiteX1248" fmla="*/ 1613357 w 9018362"/>
              <a:gd name="connsiteY1248" fmla="*/ 8076674 h 11784634"/>
              <a:gd name="connsiteX1249" fmla="*/ 1605883 w 9018362"/>
              <a:gd name="connsiteY1249" fmla="*/ 8097761 h 11784634"/>
              <a:gd name="connsiteX1250" fmla="*/ 1616619 w 9018362"/>
              <a:gd name="connsiteY1250" fmla="*/ 8085072 h 11784634"/>
              <a:gd name="connsiteX1251" fmla="*/ 1634983 w 9018362"/>
              <a:gd name="connsiteY1251" fmla="*/ 8048346 h 11784634"/>
              <a:gd name="connsiteX1252" fmla="*/ 1643314 w 9018362"/>
              <a:gd name="connsiteY1252" fmla="*/ 8033766 h 11784634"/>
              <a:gd name="connsiteX1253" fmla="*/ 1139843 w 9018362"/>
              <a:gd name="connsiteY1253" fmla="*/ 8486571 h 11784634"/>
              <a:gd name="connsiteX1254" fmla="*/ 1128038 w 9018362"/>
              <a:gd name="connsiteY1254" fmla="*/ 8527233 h 11784634"/>
              <a:gd name="connsiteX1255" fmla="*/ 1128038 w 9018362"/>
              <a:gd name="connsiteY1255" fmla="*/ 8532479 h 11784634"/>
              <a:gd name="connsiteX1256" fmla="*/ 1114922 w 9018362"/>
              <a:gd name="connsiteY1256" fmla="*/ 8533135 h 11784634"/>
              <a:gd name="connsiteX1257" fmla="*/ 1101805 w 9018362"/>
              <a:gd name="connsiteY1257" fmla="*/ 8537726 h 11784634"/>
              <a:gd name="connsiteX1258" fmla="*/ 1123448 w 9018362"/>
              <a:gd name="connsiteY1258" fmla="*/ 8544940 h 11784634"/>
              <a:gd name="connsiteX1259" fmla="*/ 1149025 w 9018362"/>
              <a:gd name="connsiteY1259" fmla="*/ 8548220 h 11784634"/>
              <a:gd name="connsiteX1260" fmla="*/ 1180505 w 9018362"/>
              <a:gd name="connsiteY1260" fmla="*/ 8521986 h 11784634"/>
              <a:gd name="connsiteX1261" fmla="*/ 1164109 w 9018362"/>
              <a:gd name="connsiteY1261" fmla="*/ 8510182 h 11784634"/>
              <a:gd name="connsiteX1262" fmla="*/ 1159519 w 9018362"/>
              <a:gd name="connsiteY1262" fmla="*/ 8490507 h 11784634"/>
              <a:gd name="connsiteX1263" fmla="*/ 1175259 w 9018362"/>
              <a:gd name="connsiteY1263" fmla="*/ 8469519 h 11784634"/>
              <a:gd name="connsiteX1264" fmla="*/ 1154600 w 9018362"/>
              <a:gd name="connsiteY1264" fmla="*/ 8474111 h 11784634"/>
              <a:gd name="connsiteX1265" fmla="*/ 1139843 w 9018362"/>
              <a:gd name="connsiteY1265" fmla="*/ 8486571 h 11784634"/>
              <a:gd name="connsiteX1266" fmla="*/ 7005676 w 9018362"/>
              <a:gd name="connsiteY1266" fmla="*/ 2996484 h 11784634"/>
              <a:gd name="connsiteX1267" fmla="*/ 7005677 w 9018362"/>
              <a:gd name="connsiteY1267" fmla="*/ 3012224 h 11784634"/>
              <a:gd name="connsiteX1268" fmla="*/ 6984690 w 9018362"/>
              <a:gd name="connsiteY1268" fmla="*/ 3038457 h 11784634"/>
              <a:gd name="connsiteX1269" fmla="*/ 6984690 w 9018362"/>
              <a:gd name="connsiteY1269" fmla="*/ 3048951 h 11784634"/>
              <a:gd name="connsiteX1270" fmla="*/ 7010923 w 9018362"/>
              <a:gd name="connsiteY1270" fmla="*/ 3027965 h 11784634"/>
              <a:gd name="connsiteX1271" fmla="*/ 7010924 w 9018362"/>
              <a:gd name="connsiteY1271" fmla="*/ 3012225 h 11784634"/>
              <a:gd name="connsiteX1272" fmla="*/ 7010268 w 9018362"/>
              <a:gd name="connsiteY1272" fmla="*/ 3004354 h 11784634"/>
              <a:gd name="connsiteX1273" fmla="*/ 7005676 w 9018362"/>
              <a:gd name="connsiteY1273" fmla="*/ 2996484 h 11784634"/>
              <a:gd name="connsiteX1274" fmla="*/ 7776909 w 9018362"/>
              <a:gd name="connsiteY1274" fmla="*/ 2218078 h 11784634"/>
              <a:gd name="connsiteX1275" fmla="*/ 7758546 w 9018362"/>
              <a:gd name="connsiteY1275" fmla="*/ 2270545 h 11784634"/>
              <a:gd name="connsiteX1276" fmla="*/ 7755922 w 9018362"/>
              <a:gd name="connsiteY1276" fmla="*/ 2307272 h 11784634"/>
              <a:gd name="connsiteX1277" fmla="*/ 7792649 w 9018362"/>
              <a:gd name="connsiteY1277" fmla="*/ 2302025 h 11784634"/>
              <a:gd name="connsiteX1278" fmla="*/ 7797897 w 9018362"/>
              <a:gd name="connsiteY1278" fmla="*/ 2302025 h 11784634"/>
              <a:gd name="connsiteX1279" fmla="*/ 7792649 w 9018362"/>
              <a:gd name="connsiteY1279" fmla="*/ 2249558 h 11784634"/>
              <a:gd name="connsiteX1280" fmla="*/ 7839869 w 9018362"/>
              <a:gd name="connsiteY1280" fmla="*/ 2212831 h 11784634"/>
              <a:gd name="connsiteX1281" fmla="*/ 7855609 w 9018362"/>
              <a:gd name="connsiteY1281" fmla="*/ 2170858 h 11784634"/>
              <a:gd name="connsiteX1282" fmla="*/ 7834622 w 9018362"/>
              <a:gd name="connsiteY1282" fmla="*/ 2165611 h 11784634"/>
              <a:gd name="connsiteX1283" fmla="*/ 1243465 w 9018362"/>
              <a:gd name="connsiteY1283" fmla="*/ 8306872 h 11784634"/>
              <a:gd name="connsiteX1284" fmla="*/ 1234284 w 9018362"/>
              <a:gd name="connsiteY1284" fmla="*/ 8318022 h 11784634"/>
              <a:gd name="connsiteX1285" fmla="*/ 1232972 w 9018362"/>
              <a:gd name="connsiteY1285" fmla="*/ 8333106 h 11784634"/>
              <a:gd name="connsiteX1286" fmla="*/ 1222479 w 9018362"/>
              <a:gd name="connsiteY1286" fmla="*/ 8367865 h 11784634"/>
              <a:gd name="connsiteX1287" fmla="*/ 1196245 w 9018362"/>
              <a:gd name="connsiteY1287" fmla="*/ 8390819 h 11784634"/>
              <a:gd name="connsiteX1288" fmla="*/ 1188375 w 9018362"/>
              <a:gd name="connsiteY1288" fmla="*/ 8427546 h 11784634"/>
              <a:gd name="connsiteX1289" fmla="*/ 1180505 w 9018362"/>
              <a:gd name="connsiteY1289" fmla="*/ 8464272 h 11784634"/>
              <a:gd name="connsiteX1290" fmla="*/ 1221167 w 9018362"/>
              <a:gd name="connsiteY1290" fmla="*/ 8405903 h 11784634"/>
              <a:gd name="connsiteX1291" fmla="*/ 1253959 w 9018362"/>
              <a:gd name="connsiteY1291" fmla="*/ 8343599 h 11784634"/>
              <a:gd name="connsiteX1292" fmla="*/ 1250679 w 9018362"/>
              <a:gd name="connsiteY1292" fmla="*/ 8323268 h 11784634"/>
              <a:gd name="connsiteX1293" fmla="*/ 1243465 w 9018362"/>
              <a:gd name="connsiteY1293" fmla="*/ 8306872 h 11784634"/>
              <a:gd name="connsiteX1294" fmla="*/ 1710421 w 9018362"/>
              <a:gd name="connsiteY1294" fmla="*/ 7855657 h 11784634"/>
              <a:gd name="connsiteX1295" fmla="*/ 1668447 w 9018362"/>
              <a:gd name="connsiteY1295" fmla="*/ 7923865 h 11784634"/>
              <a:gd name="connsiteX1296" fmla="*/ 1680252 w 9018362"/>
              <a:gd name="connsiteY1296" fmla="*/ 7950753 h 11784634"/>
              <a:gd name="connsiteX1297" fmla="*/ 1681552 w 9018362"/>
              <a:gd name="connsiteY1297" fmla="*/ 7960937 h 11784634"/>
              <a:gd name="connsiteX1298" fmla="*/ 1685974 w 9018362"/>
              <a:gd name="connsiteY1298" fmla="*/ 7947512 h 11784634"/>
              <a:gd name="connsiteX1299" fmla="*/ 1705813 w 9018362"/>
              <a:gd name="connsiteY1299" fmla="*/ 7897504 h 11784634"/>
              <a:gd name="connsiteX1300" fmla="*/ 1714589 w 9018362"/>
              <a:gd name="connsiteY1300" fmla="*/ 7876253 h 11784634"/>
              <a:gd name="connsiteX1301" fmla="*/ 409242 w 9018362"/>
              <a:gd name="connsiteY1301" fmla="*/ 9009929 h 11784634"/>
              <a:gd name="connsiteX1302" fmla="*/ 412521 w 9018362"/>
              <a:gd name="connsiteY1302" fmla="*/ 9019766 h 11784634"/>
              <a:gd name="connsiteX1303" fmla="*/ 419735 w 9018362"/>
              <a:gd name="connsiteY1303" fmla="*/ 9025669 h 11784634"/>
              <a:gd name="connsiteX1304" fmla="*/ 430229 w 9018362"/>
              <a:gd name="connsiteY1304" fmla="*/ 9015175 h 11784634"/>
              <a:gd name="connsiteX1305" fmla="*/ 430229 w 9018362"/>
              <a:gd name="connsiteY1305" fmla="*/ 8967955 h 11784634"/>
              <a:gd name="connsiteX1306" fmla="*/ 431540 w 9018362"/>
              <a:gd name="connsiteY1306" fmla="*/ 8977792 h 11784634"/>
              <a:gd name="connsiteX1307" fmla="*/ 440722 w 9018362"/>
              <a:gd name="connsiteY1307" fmla="*/ 8983695 h 11784634"/>
              <a:gd name="connsiteX1308" fmla="*/ 445969 w 9018362"/>
              <a:gd name="connsiteY1308" fmla="*/ 8983695 h 11784634"/>
              <a:gd name="connsiteX1309" fmla="*/ 430229 w 9018362"/>
              <a:gd name="connsiteY1309" fmla="*/ 8967955 h 11784634"/>
              <a:gd name="connsiteX1310" fmla="*/ 797497 w 9018362"/>
              <a:gd name="connsiteY1310" fmla="*/ 8506247 h 11784634"/>
              <a:gd name="connsiteX1311" fmla="*/ 797497 w 9018362"/>
              <a:gd name="connsiteY1311" fmla="*/ 8532480 h 11784634"/>
              <a:gd name="connsiteX1312" fmla="*/ 804055 w 9018362"/>
              <a:gd name="connsiteY1312" fmla="*/ 8546253 h 11784634"/>
              <a:gd name="connsiteX1313" fmla="*/ 818484 w 9018362"/>
              <a:gd name="connsiteY1313" fmla="*/ 8548220 h 11784634"/>
              <a:gd name="connsiteX1314" fmla="*/ 839471 w 9018362"/>
              <a:gd name="connsiteY1314" fmla="*/ 8453779 h 11784634"/>
              <a:gd name="connsiteX1315" fmla="*/ 842749 w 9018362"/>
              <a:gd name="connsiteY1315" fmla="*/ 8466240 h 11784634"/>
              <a:gd name="connsiteX1316" fmla="*/ 849964 w 9018362"/>
              <a:gd name="connsiteY1316" fmla="*/ 8474766 h 11784634"/>
              <a:gd name="connsiteX1317" fmla="*/ 859146 w 9018362"/>
              <a:gd name="connsiteY1317" fmla="*/ 8468864 h 11784634"/>
              <a:gd name="connsiteX1318" fmla="*/ 860457 w 9018362"/>
              <a:gd name="connsiteY1318" fmla="*/ 8459026 h 11784634"/>
              <a:gd name="connsiteX1319" fmla="*/ 849964 w 9018362"/>
              <a:gd name="connsiteY1319" fmla="*/ 8448533 h 11784634"/>
              <a:gd name="connsiteX1320" fmla="*/ 844717 w 9018362"/>
              <a:gd name="connsiteY1320" fmla="*/ 8451156 h 11784634"/>
              <a:gd name="connsiteX1321" fmla="*/ 839471 w 9018362"/>
              <a:gd name="connsiteY1321" fmla="*/ 8453779 h 11784634"/>
              <a:gd name="connsiteX1322" fmla="*/ 912924 w 9018362"/>
              <a:gd name="connsiteY1322" fmla="*/ 8259652 h 11784634"/>
              <a:gd name="connsiteX1323" fmla="*/ 891938 w 9018362"/>
              <a:gd name="connsiteY1323" fmla="*/ 8322612 h 11784634"/>
              <a:gd name="connsiteX1324" fmla="*/ 881444 w 9018362"/>
              <a:gd name="connsiteY1324" fmla="*/ 8323268 h 11784634"/>
              <a:gd name="connsiteX1325" fmla="*/ 870951 w 9018362"/>
              <a:gd name="connsiteY1325" fmla="*/ 8327859 h 11784634"/>
              <a:gd name="connsiteX1326" fmla="*/ 888002 w 9018362"/>
              <a:gd name="connsiteY1326" fmla="*/ 8345567 h 11784634"/>
              <a:gd name="connsiteX1327" fmla="*/ 912924 w 9018362"/>
              <a:gd name="connsiteY1327" fmla="*/ 8359339 h 11784634"/>
              <a:gd name="connsiteX1328" fmla="*/ 949651 w 9018362"/>
              <a:gd name="connsiteY1328" fmla="*/ 8306872 h 11784634"/>
              <a:gd name="connsiteX1329" fmla="*/ 986378 w 9018362"/>
              <a:gd name="connsiteY1329" fmla="*/ 8076018 h 11784634"/>
              <a:gd name="connsiteX1330" fmla="*/ 928664 w 9018362"/>
              <a:gd name="connsiteY1330" fmla="*/ 8207185 h 11784634"/>
              <a:gd name="connsiteX1331" fmla="*/ 943748 w 9018362"/>
              <a:gd name="connsiteY1331" fmla="*/ 8233419 h 11784634"/>
              <a:gd name="connsiteX1332" fmla="*/ 970638 w 9018362"/>
              <a:gd name="connsiteY1332" fmla="*/ 8243911 h 11784634"/>
              <a:gd name="connsiteX1333" fmla="*/ 992936 w 9018362"/>
              <a:gd name="connsiteY1333" fmla="*/ 8171770 h 11784634"/>
              <a:gd name="connsiteX1334" fmla="*/ 1023105 w 9018362"/>
              <a:gd name="connsiteY1334" fmla="*/ 8107498 h 11784634"/>
              <a:gd name="connsiteX1335" fmla="*/ 1086065 w 9018362"/>
              <a:gd name="connsiteY1335" fmla="*/ 7892384 h 11784634"/>
              <a:gd name="connsiteX1336" fmla="*/ 1059832 w 9018362"/>
              <a:gd name="connsiteY1336" fmla="*/ 7923865 h 11784634"/>
              <a:gd name="connsiteX1337" fmla="*/ 1059831 w 9018362"/>
              <a:gd name="connsiteY1337" fmla="*/ 7939604 h 11784634"/>
              <a:gd name="connsiteX1338" fmla="*/ 1070325 w 9018362"/>
              <a:gd name="connsiteY1338" fmla="*/ 7939604 h 11784634"/>
              <a:gd name="connsiteX1339" fmla="*/ 1091311 w 9018362"/>
              <a:gd name="connsiteY1339" fmla="*/ 7936981 h 11784634"/>
              <a:gd name="connsiteX1340" fmla="*/ 1096558 w 9018362"/>
              <a:gd name="connsiteY1340" fmla="*/ 7918618 h 11784634"/>
              <a:gd name="connsiteX1341" fmla="*/ 1143779 w 9018362"/>
              <a:gd name="connsiteY1341" fmla="*/ 7808437 h 11784634"/>
              <a:gd name="connsiteX1342" fmla="*/ 1133285 w 9018362"/>
              <a:gd name="connsiteY1342" fmla="*/ 7829424 h 11784634"/>
              <a:gd name="connsiteX1343" fmla="*/ 1143778 w 9018362"/>
              <a:gd name="connsiteY1343" fmla="*/ 7813684 h 11784634"/>
              <a:gd name="connsiteX1344" fmla="*/ 6612175 w 9018362"/>
              <a:gd name="connsiteY1344" fmla="*/ 2151768 h 11784634"/>
              <a:gd name="connsiteX1345" fmla="*/ 6593812 w 9018362"/>
              <a:gd name="connsiteY1345" fmla="*/ 2204234 h 11784634"/>
              <a:gd name="connsiteX1346" fmla="*/ 6591189 w 9018362"/>
              <a:gd name="connsiteY1346" fmla="*/ 2240961 h 11784634"/>
              <a:gd name="connsiteX1347" fmla="*/ 6627915 w 9018362"/>
              <a:gd name="connsiteY1347" fmla="*/ 2235714 h 11784634"/>
              <a:gd name="connsiteX1348" fmla="*/ 6633162 w 9018362"/>
              <a:gd name="connsiteY1348" fmla="*/ 2235715 h 11784634"/>
              <a:gd name="connsiteX1349" fmla="*/ 6627916 w 9018362"/>
              <a:gd name="connsiteY1349" fmla="*/ 2183247 h 11784634"/>
              <a:gd name="connsiteX1350" fmla="*/ 6675135 w 9018362"/>
              <a:gd name="connsiteY1350" fmla="*/ 2146520 h 11784634"/>
              <a:gd name="connsiteX1351" fmla="*/ 6690877 w 9018362"/>
              <a:gd name="connsiteY1351" fmla="*/ 2104547 h 11784634"/>
              <a:gd name="connsiteX1352" fmla="*/ 6669889 w 9018362"/>
              <a:gd name="connsiteY1352" fmla="*/ 2099301 h 11784634"/>
              <a:gd name="connsiteX1353" fmla="*/ 4685663 w 9018362"/>
              <a:gd name="connsiteY1353" fmla="*/ 2399626 h 11784634"/>
              <a:gd name="connsiteX1354" fmla="*/ 4667300 w 9018362"/>
              <a:gd name="connsiteY1354" fmla="*/ 2452093 h 11784634"/>
              <a:gd name="connsiteX1355" fmla="*/ 4664677 w 9018362"/>
              <a:gd name="connsiteY1355" fmla="*/ 2488820 h 11784634"/>
              <a:gd name="connsiteX1356" fmla="*/ 4701403 w 9018362"/>
              <a:gd name="connsiteY1356" fmla="*/ 2483573 h 11784634"/>
              <a:gd name="connsiteX1357" fmla="*/ 4706650 w 9018362"/>
              <a:gd name="connsiteY1357" fmla="*/ 2483573 h 11784634"/>
              <a:gd name="connsiteX1358" fmla="*/ 4701403 w 9018362"/>
              <a:gd name="connsiteY1358" fmla="*/ 2431106 h 11784634"/>
              <a:gd name="connsiteX1359" fmla="*/ 4748623 w 9018362"/>
              <a:gd name="connsiteY1359" fmla="*/ 2394379 h 11784634"/>
              <a:gd name="connsiteX1360" fmla="*/ 4764364 w 9018362"/>
              <a:gd name="connsiteY1360" fmla="*/ 2352406 h 11784634"/>
              <a:gd name="connsiteX1361" fmla="*/ 4743377 w 9018362"/>
              <a:gd name="connsiteY1361" fmla="*/ 2347159 h 11784634"/>
              <a:gd name="connsiteX1362" fmla="*/ 6052764 w 9018362"/>
              <a:gd name="connsiteY1362" fmla="*/ 1009428 h 11784634"/>
              <a:gd name="connsiteX1363" fmla="*/ 6034401 w 9018362"/>
              <a:gd name="connsiteY1363" fmla="*/ 1061895 h 11784634"/>
              <a:gd name="connsiteX1364" fmla="*/ 6031777 w 9018362"/>
              <a:gd name="connsiteY1364" fmla="*/ 1098622 h 11784634"/>
              <a:gd name="connsiteX1365" fmla="*/ 6068504 w 9018362"/>
              <a:gd name="connsiteY1365" fmla="*/ 1093375 h 11784634"/>
              <a:gd name="connsiteX1366" fmla="*/ 6073751 w 9018362"/>
              <a:gd name="connsiteY1366" fmla="*/ 1093375 h 11784634"/>
              <a:gd name="connsiteX1367" fmla="*/ 6068504 w 9018362"/>
              <a:gd name="connsiteY1367" fmla="*/ 1040908 h 11784634"/>
              <a:gd name="connsiteX1368" fmla="*/ 6115724 w 9018362"/>
              <a:gd name="connsiteY1368" fmla="*/ 1004181 h 11784634"/>
              <a:gd name="connsiteX1369" fmla="*/ 6131464 w 9018362"/>
              <a:gd name="connsiteY1369" fmla="*/ 962208 h 11784634"/>
              <a:gd name="connsiteX1370" fmla="*/ 6110477 w 9018362"/>
              <a:gd name="connsiteY1370" fmla="*/ 956961 h 11784634"/>
              <a:gd name="connsiteX1371" fmla="*/ 4126252 w 9018362"/>
              <a:gd name="connsiteY1371" fmla="*/ 1257287 h 11784634"/>
              <a:gd name="connsiteX1372" fmla="*/ 4107889 w 9018362"/>
              <a:gd name="connsiteY1372" fmla="*/ 1309754 h 11784634"/>
              <a:gd name="connsiteX1373" fmla="*/ 4105265 w 9018362"/>
              <a:gd name="connsiteY1373" fmla="*/ 1346481 h 11784634"/>
              <a:gd name="connsiteX1374" fmla="*/ 4141992 w 9018362"/>
              <a:gd name="connsiteY1374" fmla="*/ 1341234 h 11784634"/>
              <a:gd name="connsiteX1375" fmla="*/ 4147239 w 9018362"/>
              <a:gd name="connsiteY1375" fmla="*/ 1341234 h 11784634"/>
              <a:gd name="connsiteX1376" fmla="*/ 4141992 w 9018362"/>
              <a:gd name="connsiteY1376" fmla="*/ 1288767 h 11784634"/>
              <a:gd name="connsiteX1377" fmla="*/ 4189212 w 9018362"/>
              <a:gd name="connsiteY1377" fmla="*/ 1252040 h 11784634"/>
              <a:gd name="connsiteX1378" fmla="*/ 4204952 w 9018362"/>
              <a:gd name="connsiteY1378" fmla="*/ 1210067 h 11784634"/>
              <a:gd name="connsiteX1379" fmla="*/ 4183965 w 9018362"/>
              <a:gd name="connsiteY1379" fmla="*/ 1204820 h 11784634"/>
              <a:gd name="connsiteX1380" fmla="*/ 4315133 w 9018362"/>
              <a:gd name="connsiteY1380" fmla="*/ 260416 h 11784634"/>
              <a:gd name="connsiteX1381" fmla="*/ 4336120 w 9018362"/>
              <a:gd name="connsiteY1381" fmla="*/ 249267 h 11784634"/>
              <a:gd name="connsiteX1382" fmla="*/ 4347597 w 9018362"/>
              <a:gd name="connsiteY1382" fmla="*/ 247874 h 11784634"/>
              <a:gd name="connsiteX1383" fmla="*/ 4357106 w 9018362"/>
              <a:gd name="connsiteY1383" fmla="*/ 249923 h 11784634"/>
              <a:gd name="connsiteX1384" fmla="*/ 4329561 w 9018362"/>
              <a:gd name="connsiteY1384" fmla="*/ 334526 h 11784634"/>
              <a:gd name="connsiteX1385" fmla="*/ 4278406 w 9018362"/>
              <a:gd name="connsiteY1385" fmla="*/ 423063 h 11784634"/>
              <a:gd name="connsiteX1386" fmla="*/ 4283653 w 9018362"/>
              <a:gd name="connsiteY1386" fmla="*/ 423063 h 11784634"/>
              <a:gd name="connsiteX1387" fmla="*/ 4296114 w 9018362"/>
              <a:gd name="connsiteY1387" fmla="*/ 444050 h 11784634"/>
              <a:gd name="connsiteX1388" fmla="*/ 4288899 w 9018362"/>
              <a:gd name="connsiteY1388" fmla="*/ 465037 h 11784634"/>
              <a:gd name="connsiteX1389" fmla="*/ 4253484 w 9018362"/>
              <a:gd name="connsiteY1389" fmla="*/ 588334 h 11784634"/>
              <a:gd name="connsiteX1390" fmla="*/ 4210199 w 9018362"/>
              <a:gd name="connsiteY1390" fmla="*/ 711631 h 11784634"/>
              <a:gd name="connsiteX1391" fmla="*/ 4212167 w 9018362"/>
              <a:gd name="connsiteY1391" fmla="*/ 726716 h 11784634"/>
              <a:gd name="connsiteX1392" fmla="*/ 4194459 w 9018362"/>
              <a:gd name="connsiteY1392" fmla="*/ 737865 h 11784634"/>
              <a:gd name="connsiteX1393" fmla="*/ 4193147 w 9018362"/>
              <a:gd name="connsiteY1393" fmla="*/ 752293 h 11784634"/>
              <a:gd name="connsiteX1394" fmla="*/ 4199705 w 9018362"/>
              <a:gd name="connsiteY1394" fmla="*/ 758852 h 11784634"/>
              <a:gd name="connsiteX1395" fmla="*/ 4183310 w 9018362"/>
              <a:gd name="connsiteY1395" fmla="*/ 789676 h 11784634"/>
              <a:gd name="connsiteX1396" fmla="*/ 4178719 w 9018362"/>
              <a:gd name="connsiteY1396" fmla="*/ 816565 h 11784634"/>
              <a:gd name="connsiteX1397" fmla="*/ 4210199 w 9018362"/>
              <a:gd name="connsiteY1397" fmla="*/ 785085 h 11784634"/>
              <a:gd name="connsiteX1398" fmla="*/ 4220692 w 9018362"/>
              <a:gd name="connsiteY1398" fmla="*/ 769345 h 11784634"/>
              <a:gd name="connsiteX1399" fmla="*/ 4215446 w 9018362"/>
              <a:gd name="connsiteY1399" fmla="*/ 753605 h 11784634"/>
              <a:gd name="connsiteX1400" fmla="*/ 4233153 w 9018362"/>
              <a:gd name="connsiteY1400" fmla="*/ 731962 h 11784634"/>
              <a:gd name="connsiteX1401" fmla="*/ 4246926 w 9018362"/>
              <a:gd name="connsiteY1401" fmla="*/ 706385 h 11784634"/>
              <a:gd name="connsiteX1402" fmla="*/ 4288899 w 9018362"/>
              <a:gd name="connsiteY1402" fmla="*/ 611944 h 11784634"/>
              <a:gd name="connsiteX1403" fmla="*/ 4320379 w 9018362"/>
              <a:gd name="connsiteY1403" fmla="*/ 585711 h 11784634"/>
              <a:gd name="connsiteX1404" fmla="*/ 4333496 w 9018362"/>
              <a:gd name="connsiteY1404" fmla="*/ 567348 h 11784634"/>
              <a:gd name="connsiteX1405" fmla="*/ 4330873 w 9018362"/>
              <a:gd name="connsiteY1405" fmla="*/ 548984 h 11784634"/>
              <a:gd name="connsiteX1406" fmla="*/ 4351860 w 9018362"/>
              <a:gd name="connsiteY1406" fmla="*/ 507010 h 11784634"/>
              <a:gd name="connsiteX1407" fmla="*/ 4367599 w 9018362"/>
              <a:gd name="connsiteY1407" fmla="*/ 462414 h 11784634"/>
              <a:gd name="connsiteX1408" fmla="*/ 4383340 w 9018362"/>
              <a:gd name="connsiteY1408" fmla="*/ 417817 h 11784634"/>
              <a:gd name="connsiteX1409" fmla="*/ 4451547 w 9018362"/>
              <a:gd name="connsiteY1409" fmla="*/ 360103 h 11784634"/>
              <a:gd name="connsiteX1410" fmla="*/ 4471222 w 9018362"/>
              <a:gd name="connsiteY1410" fmla="*/ 390272 h 11784634"/>
              <a:gd name="connsiteX1411" fmla="*/ 4451547 w 9018362"/>
              <a:gd name="connsiteY1411" fmla="*/ 412570 h 11784634"/>
              <a:gd name="connsiteX1412" fmla="*/ 4450891 w 9018362"/>
              <a:gd name="connsiteY1412" fmla="*/ 446018 h 11784634"/>
              <a:gd name="connsiteX1413" fmla="*/ 4446300 w 9018362"/>
              <a:gd name="connsiteY1413" fmla="*/ 475531 h 11784634"/>
              <a:gd name="connsiteX1414" fmla="*/ 4415476 w 9018362"/>
              <a:gd name="connsiteY1414" fmla="*/ 543082 h 11784634"/>
              <a:gd name="connsiteX1415" fmla="*/ 4404327 w 9018362"/>
              <a:gd name="connsiteY1415" fmla="*/ 606698 h 11784634"/>
              <a:gd name="connsiteX1416" fmla="*/ 4362353 w 9018362"/>
              <a:gd name="connsiteY1416" fmla="*/ 706385 h 11784634"/>
              <a:gd name="connsiteX1417" fmla="*/ 4379405 w 9018362"/>
              <a:gd name="connsiteY1417" fmla="*/ 748358 h 11784634"/>
              <a:gd name="connsiteX1418" fmla="*/ 4357106 w 9018362"/>
              <a:gd name="connsiteY1418" fmla="*/ 790332 h 11784634"/>
              <a:gd name="connsiteX1419" fmla="*/ 4333496 w 9018362"/>
              <a:gd name="connsiteY1419" fmla="*/ 857227 h 11784634"/>
              <a:gd name="connsiteX1420" fmla="*/ 4294146 w 9018362"/>
              <a:gd name="connsiteY1420" fmla="*/ 916252 h 11784634"/>
              <a:gd name="connsiteX1421" fmla="*/ 4309886 w 9018362"/>
              <a:gd name="connsiteY1421" fmla="*/ 958226 h 11784634"/>
              <a:gd name="connsiteX1422" fmla="*/ 4273159 w 9018362"/>
              <a:gd name="connsiteY1422" fmla="*/ 984459 h 11784634"/>
              <a:gd name="connsiteX1423" fmla="*/ 4273160 w 9018362"/>
              <a:gd name="connsiteY1423" fmla="*/ 1042172 h 11784634"/>
              <a:gd name="connsiteX1424" fmla="*/ 4259387 w 9018362"/>
              <a:gd name="connsiteY1424" fmla="*/ 1072342 h 11784634"/>
              <a:gd name="connsiteX1425" fmla="*/ 4241679 w 9018362"/>
              <a:gd name="connsiteY1425" fmla="*/ 1094639 h 11784634"/>
              <a:gd name="connsiteX1426" fmla="*/ 4240367 w 9018362"/>
              <a:gd name="connsiteY1426" fmla="*/ 1117594 h 11784634"/>
              <a:gd name="connsiteX1427" fmla="*/ 4246926 w 9018362"/>
              <a:gd name="connsiteY1427" fmla="*/ 1136613 h 11784634"/>
              <a:gd name="connsiteX1428" fmla="*/ 4256763 w 9018362"/>
              <a:gd name="connsiteY1428" fmla="*/ 1142516 h 11784634"/>
              <a:gd name="connsiteX1429" fmla="*/ 4262666 w 9018362"/>
              <a:gd name="connsiteY1429" fmla="*/ 1136613 h 11784634"/>
              <a:gd name="connsiteX1430" fmla="*/ 4267912 w 9018362"/>
              <a:gd name="connsiteY1430" fmla="*/ 1097263 h 11784634"/>
              <a:gd name="connsiteX1431" fmla="*/ 4304639 w 9018362"/>
              <a:gd name="connsiteY1431" fmla="*/ 1073653 h 11784634"/>
              <a:gd name="connsiteX1432" fmla="*/ 4304639 w 9018362"/>
              <a:gd name="connsiteY1432" fmla="*/ 994952 h 11784634"/>
              <a:gd name="connsiteX1433" fmla="*/ 4309886 w 9018362"/>
              <a:gd name="connsiteY1433" fmla="*/ 994953 h 11784634"/>
              <a:gd name="connsiteX1434" fmla="*/ 4315789 w 9018362"/>
              <a:gd name="connsiteY1434" fmla="*/ 976589 h 11784634"/>
              <a:gd name="connsiteX1435" fmla="*/ 4309886 w 9018362"/>
              <a:gd name="connsiteY1435" fmla="*/ 958226 h 11784634"/>
              <a:gd name="connsiteX1436" fmla="*/ 4343990 w 9018362"/>
              <a:gd name="connsiteY1436" fmla="*/ 914285 h 11784634"/>
              <a:gd name="connsiteX1437" fmla="*/ 4378093 w 9018362"/>
              <a:gd name="connsiteY1437" fmla="*/ 874279 h 11784634"/>
              <a:gd name="connsiteX1438" fmla="*/ 4363664 w 9018362"/>
              <a:gd name="connsiteY1438" fmla="*/ 838208 h 11784634"/>
              <a:gd name="connsiteX1439" fmla="*/ 4404327 w 9018362"/>
              <a:gd name="connsiteY1439" fmla="*/ 806072 h 11784634"/>
              <a:gd name="connsiteX1440" fmla="*/ 4431216 w 9018362"/>
              <a:gd name="connsiteY1440" fmla="*/ 729339 h 11784634"/>
              <a:gd name="connsiteX1441" fmla="*/ 4462040 w 9018362"/>
              <a:gd name="connsiteY1441" fmla="*/ 648671 h 11784634"/>
              <a:gd name="connsiteX1442" fmla="*/ 4477125 w 9018362"/>
              <a:gd name="connsiteY1442" fmla="*/ 647359 h 11784634"/>
              <a:gd name="connsiteX1443" fmla="*/ 4488274 w 9018362"/>
              <a:gd name="connsiteY1443" fmla="*/ 653918 h 11784634"/>
              <a:gd name="connsiteX1444" fmla="*/ 4495487 w 9018362"/>
              <a:gd name="connsiteY1444" fmla="*/ 705073 h 11784634"/>
              <a:gd name="connsiteX1445" fmla="*/ 4467287 w 9018362"/>
              <a:gd name="connsiteY1445" fmla="*/ 748358 h 11784634"/>
              <a:gd name="connsiteX1446" fmla="*/ 4435807 w 9018362"/>
              <a:gd name="connsiteY1446" fmla="*/ 844766 h 11784634"/>
              <a:gd name="connsiteX1447" fmla="*/ 4404326 w 9018362"/>
              <a:gd name="connsiteY1447" fmla="*/ 937239 h 11784634"/>
              <a:gd name="connsiteX1448" fmla="*/ 4406950 w 9018362"/>
              <a:gd name="connsiteY1448" fmla="*/ 950356 h 11784634"/>
              <a:gd name="connsiteX1449" fmla="*/ 4393833 w 9018362"/>
              <a:gd name="connsiteY1449" fmla="*/ 963473 h 11784634"/>
              <a:gd name="connsiteX1450" fmla="*/ 4388587 w 9018362"/>
              <a:gd name="connsiteY1450" fmla="*/ 978556 h 11784634"/>
              <a:gd name="connsiteX1451" fmla="*/ 4399080 w 9018362"/>
              <a:gd name="connsiteY1451" fmla="*/ 989706 h 11784634"/>
              <a:gd name="connsiteX1452" fmla="*/ 4377437 w 9018362"/>
              <a:gd name="connsiteY1452" fmla="*/ 1015939 h 11784634"/>
              <a:gd name="connsiteX1453" fmla="*/ 4367600 w 9018362"/>
              <a:gd name="connsiteY1453" fmla="*/ 1042173 h 11784634"/>
              <a:gd name="connsiteX1454" fmla="*/ 4346613 w 9018362"/>
              <a:gd name="connsiteY1454" fmla="*/ 1078899 h 11784634"/>
              <a:gd name="connsiteX1455" fmla="*/ 4355795 w 9018362"/>
              <a:gd name="connsiteY1455" fmla="*/ 1109068 h 11784634"/>
              <a:gd name="connsiteX1456" fmla="*/ 4341366 w 9018362"/>
              <a:gd name="connsiteY1456" fmla="*/ 1131366 h 11784634"/>
              <a:gd name="connsiteX1457" fmla="*/ 4411541 w 9018362"/>
              <a:gd name="connsiteY1457" fmla="*/ 1127431 h 11784634"/>
              <a:gd name="connsiteX1458" fmla="*/ 4477780 w 9018362"/>
              <a:gd name="connsiteY1458" fmla="*/ 1147106 h 11784634"/>
              <a:gd name="connsiteX1459" fmla="*/ 4489585 w 9018362"/>
              <a:gd name="connsiteY1459" fmla="*/ 1179243 h 11784634"/>
              <a:gd name="connsiteX1460" fmla="*/ 4477780 w 9018362"/>
              <a:gd name="connsiteY1460" fmla="*/ 1199573 h 11784634"/>
              <a:gd name="connsiteX1461" fmla="*/ 4473189 w 9018362"/>
              <a:gd name="connsiteY1461" fmla="*/ 1212690 h 11784634"/>
              <a:gd name="connsiteX1462" fmla="*/ 4472534 w 9018362"/>
              <a:gd name="connsiteY1462" fmla="*/ 1225807 h 11784634"/>
              <a:gd name="connsiteX1463" fmla="*/ 4488274 w 9018362"/>
              <a:gd name="connsiteY1463" fmla="*/ 1215313 h 11784634"/>
              <a:gd name="connsiteX1464" fmla="*/ 4556480 w 9018362"/>
              <a:gd name="connsiteY1464" fmla="*/ 1162846 h 11784634"/>
              <a:gd name="connsiteX1465" fmla="*/ 4566974 w 9018362"/>
              <a:gd name="connsiteY1465" fmla="*/ 1126119 h 11784634"/>
              <a:gd name="connsiteX1466" fmla="*/ 4564350 w 9018362"/>
              <a:gd name="connsiteY1466" fmla="*/ 1111035 h 11784634"/>
              <a:gd name="connsiteX1467" fmla="*/ 4577467 w 9018362"/>
              <a:gd name="connsiteY1467" fmla="*/ 1099886 h 11784634"/>
              <a:gd name="connsiteX1468" fmla="*/ 4578779 w 9018362"/>
              <a:gd name="connsiteY1468" fmla="*/ 1087426 h 11784634"/>
              <a:gd name="connsiteX1469" fmla="*/ 4572221 w 9018362"/>
              <a:gd name="connsiteY1469" fmla="*/ 1078899 h 11784634"/>
              <a:gd name="connsiteX1470" fmla="*/ 4614194 w 9018362"/>
              <a:gd name="connsiteY1470" fmla="*/ 1026433 h 11784634"/>
              <a:gd name="connsiteX1471" fmla="*/ 4656168 w 9018362"/>
              <a:gd name="connsiteY1471" fmla="*/ 973966 h 11784634"/>
              <a:gd name="connsiteX1472" fmla="*/ 4686336 w 9018362"/>
              <a:gd name="connsiteY1472" fmla="*/ 906415 h 11784634"/>
              <a:gd name="connsiteX1473" fmla="*/ 4740114 w 9018362"/>
              <a:gd name="connsiteY1473" fmla="*/ 858539 h 11784634"/>
              <a:gd name="connsiteX1474" fmla="*/ 4734868 w 9018362"/>
              <a:gd name="connsiteY1474" fmla="*/ 832305 h 11784634"/>
              <a:gd name="connsiteX1475" fmla="*/ 4737491 w 9018362"/>
              <a:gd name="connsiteY1475" fmla="*/ 809351 h 11784634"/>
              <a:gd name="connsiteX1476" fmla="*/ 4755855 w 9018362"/>
              <a:gd name="connsiteY1476" fmla="*/ 790332 h 11784634"/>
              <a:gd name="connsiteX1477" fmla="*/ 4787335 w 9018362"/>
              <a:gd name="connsiteY1477" fmla="*/ 779838 h 11784634"/>
              <a:gd name="connsiteX1478" fmla="*/ 4807666 w 9018362"/>
              <a:gd name="connsiteY1478" fmla="*/ 809351 h 11784634"/>
              <a:gd name="connsiteX1479" fmla="*/ 4792581 w 9018362"/>
              <a:gd name="connsiteY1479" fmla="*/ 842798 h 11784634"/>
              <a:gd name="connsiteX1480" fmla="*/ 4755199 w 9018362"/>
              <a:gd name="connsiteY1480" fmla="*/ 891986 h 11784634"/>
              <a:gd name="connsiteX1481" fmla="*/ 4745361 w 9018362"/>
              <a:gd name="connsiteY1481" fmla="*/ 952979 h 11784634"/>
              <a:gd name="connsiteX1482" fmla="*/ 4723719 w 9018362"/>
              <a:gd name="connsiteY1482" fmla="*/ 1027088 h 11784634"/>
              <a:gd name="connsiteX1483" fmla="*/ 4682401 w 9018362"/>
              <a:gd name="connsiteY1483" fmla="*/ 1105133 h 11784634"/>
              <a:gd name="connsiteX1484" fmla="*/ 4689615 w 9018362"/>
              <a:gd name="connsiteY1484" fmla="*/ 1124808 h 11784634"/>
              <a:gd name="connsiteX1485" fmla="*/ 4677155 w 9018362"/>
              <a:gd name="connsiteY1485" fmla="*/ 1136613 h 11784634"/>
              <a:gd name="connsiteX1486" fmla="*/ 4680433 w 9018362"/>
              <a:gd name="connsiteY1486" fmla="*/ 1177931 h 11784634"/>
              <a:gd name="connsiteX1487" fmla="*/ 4703388 w 9018362"/>
              <a:gd name="connsiteY1487" fmla="*/ 1215313 h 11784634"/>
              <a:gd name="connsiteX1488" fmla="*/ 4647641 w 9018362"/>
              <a:gd name="connsiteY1488" fmla="*/ 1322871 h 11784634"/>
              <a:gd name="connsiteX1489" fmla="*/ 4619440 w 9018362"/>
              <a:gd name="connsiteY1489" fmla="*/ 1430427 h 11784634"/>
              <a:gd name="connsiteX1490" fmla="*/ 4577467 w 9018362"/>
              <a:gd name="connsiteY1490" fmla="*/ 1467154 h 11784634"/>
              <a:gd name="connsiteX1491" fmla="*/ 4554513 w 9018362"/>
              <a:gd name="connsiteY1491" fmla="*/ 1511751 h 11784634"/>
              <a:gd name="connsiteX1492" fmla="*/ 4535494 w 9018362"/>
              <a:gd name="connsiteY1492" fmla="*/ 1556348 h 11784634"/>
              <a:gd name="connsiteX1493" fmla="*/ 4540740 w 9018362"/>
              <a:gd name="connsiteY1493" fmla="*/ 1572088 h 11784634"/>
              <a:gd name="connsiteX1494" fmla="*/ 4578123 w 9018362"/>
              <a:gd name="connsiteY1494" fmla="*/ 1527491 h 11784634"/>
              <a:gd name="connsiteX1495" fmla="*/ 4619441 w 9018362"/>
              <a:gd name="connsiteY1495" fmla="*/ 1482894 h 11784634"/>
              <a:gd name="connsiteX1496" fmla="*/ 4656168 w 9018362"/>
              <a:gd name="connsiteY1496" fmla="*/ 1472401 h 11784634"/>
              <a:gd name="connsiteX1497" fmla="*/ 4619441 w 9018362"/>
              <a:gd name="connsiteY1497" fmla="*/ 1456661 h 11784634"/>
              <a:gd name="connsiteX1498" fmla="*/ 4635181 w 9018362"/>
              <a:gd name="connsiteY1498" fmla="*/ 1446167 h 11784634"/>
              <a:gd name="connsiteX1499" fmla="*/ 4655512 w 9018362"/>
              <a:gd name="connsiteY1499" fmla="*/ 1443544 h 11784634"/>
              <a:gd name="connsiteX1500" fmla="*/ 4671907 w 9018362"/>
              <a:gd name="connsiteY1500" fmla="*/ 1456662 h 11784634"/>
              <a:gd name="connsiteX1501" fmla="*/ 4686336 w 9018362"/>
              <a:gd name="connsiteY1501" fmla="*/ 1435674 h 11784634"/>
              <a:gd name="connsiteX1502" fmla="*/ 4692894 w 9018362"/>
              <a:gd name="connsiteY1502" fmla="*/ 1414687 h 11784634"/>
              <a:gd name="connsiteX1503" fmla="*/ 4702732 w 9018362"/>
              <a:gd name="connsiteY1503" fmla="*/ 1389766 h 11784634"/>
              <a:gd name="connsiteX1504" fmla="*/ 4708634 w 9018362"/>
              <a:gd name="connsiteY1504" fmla="*/ 1356974 h 11784634"/>
              <a:gd name="connsiteX1505" fmla="*/ 4666661 w 9018362"/>
              <a:gd name="connsiteY1505" fmla="*/ 1330741 h 11784634"/>
              <a:gd name="connsiteX1506" fmla="*/ 4692894 w 9018362"/>
              <a:gd name="connsiteY1506" fmla="*/ 1283520 h 11784634"/>
              <a:gd name="connsiteX1507" fmla="*/ 4745361 w 9018362"/>
              <a:gd name="connsiteY1507" fmla="*/ 1294014 h 11784634"/>
              <a:gd name="connsiteX1508" fmla="*/ 4730277 w 9018362"/>
              <a:gd name="connsiteY1508" fmla="*/ 1317624 h 11784634"/>
              <a:gd name="connsiteX1509" fmla="*/ 4719128 w 9018362"/>
              <a:gd name="connsiteY1509" fmla="*/ 1341235 h 11784634"/>
              <a:gd name="connsiteX1510" fmla="*/ 4740116 w 9018362"/>
              <a:gd name="connsiteY1510" fmla="*/ 1356975 h 11784634"/>
              <a:gd name="connsiteX1511" fmla="*/ 4755854 w 9018362"/>
              <a:gd name="connsiteY1511" fmla="*/ 1372715 h 11784634"/>
              <a:gd name="connsiteX1512" fmla="*/ 4746673 w 9018362"/>
              <a:gd name="connsiteY1512" fmla="*/ 1403539 h 11784634"/>
              <a:gd name="connsiteX1513" fmla="*/ 4729621 w 9018362"/>
              <a:gd name="connsiteY1513" fmla="*/ 1430428 h 11784634"/>
              <a:gd name="connsiteX1514" fmla="*/ 4755199 w 9018362"/>
              <a:gd name="connsiteY1514" fmla="*/ 1433051 h 11784634"/>
              <a:gd name="connsiteX1515" fmla="*/ 4776842 w 9018362"/>
              <a:gd name="connsiteY1515" fmla="*/ 1435674 h 11784634"/>
              <a:gd name="connsiteX1516" fmla="*/ 4765692 w 9018362"/>
              <a:gd name="connsiteY1516" fmla="*/ 1469778 h 11784634"/>
              <a:gd name="connsiteX1517" fmla="*/ 4734868 w 9018362"/>
              <a:gd name="connsiteY1517" fmla="*/ 1503881 h 11784634"/>
              <a:gd name="connsiteX1518" fmla="*/ 4728310 w 9018362"/>
              <a:gd name="connsiteY1518" fmla="*/ 1532738 h 11784634"/>
              <a:gd name="connsiteX1519" fmla="*/ 4713881 w 9018362"/>
              <a:gd name="connsiteY1519" fmla="*/ 1545855 h 11784634"/>
              <a:gd name="connsiteX1520" fmla="*/ 4687647 w 9018362"/>
              <a:gd name="connsiteY1520" fmla="*/ 1582582 h 11784634"/>
              <a:gd name="connsiteX1521" fmla="*/ 4687647 w 9018362"/>
              <a:gd name="connsiteY1521" fmla="*/ 1629801 h 11784634"/>
              <a:gd name="connsiteX1522" fmla="*/ 4703388 w 9018362"/>
              <a:gd name="connsiteY1522" fmla="*/ 1614061 h 11784634"/>
              <a:gd name="connsiteX1523" fmla="*/ 4724375 w 9018362"/>
              <a:gd name="connsiteY1523" fmla="*/ 1572088 h 11784634"/>
              <a:gd name="connsiteX1524" fmla="*/ 4734868 w 9018362"/>
              <a:gd name="connsiteY1524" fmla="*/ 1560283 h 11784634"/>
              <a:gd name="connsiteX1525" fmla="*/ 4745361 w 9018362"/>
              <a:gd name="connsiteY1525" fmla="*/ 1556348 h 11784634"/>
              <a:gd name="connsiteX1526" fmla="*/ 4740115 w 9018362"/>
              <a:gd name="connsiteY1526" fmla="*/ 1570121 h 11784634"/>
              <a:gd name="connsiteX1527" fmla="*/ 4734869 w 9018362"/>
              <a:gd name="connsiteY1527" fmla="*/ 1587828 h 11784634"/>
              <a:gd name="connsiteX1528" fmla="*/ 4713881 w 9018362"/>
              <a:gd name="connsiteY1528" fmla="*/ 1640295 h 11784634"/>
              <a:gd name="connsiteX1529" fmla="*/ 4692894 w 9018362"/>
              <a:gd name="connsiteY1529" fmla="*/ 1692762 h 11784634"/>
              <a:gd name="connsiteX1530" fmla="*/ 4671908 w 9018362"/>
              <a:gd name="connsiteY1530" fmla="*/ 1729489 h 11784634"/>
              <a:gd name="connsiteX1531" fmla="*/ 4664431 w 9018362"/>
              <a:gd name="connsiteY1531" fmla="*/ 1759394 h 11784634"/>
              <a:gd name="connsiteX1532" fmla="*/ 4705476 w 9018362"/>
              <a:gd name="connsiteY1532" fmla="*/ 1687289 h 11784634"/>
              <a:gd name="connsiteX1533" fmla="*/ 4708635 w 9018362"/>
              <a:gd name="connsiteY1533" fmla="*/ 1677022 h 11784634"/>
              <a:gd name="connsiteX1534" fmla="*/ 4710847 w 9018362"/>
              <a:gd name="connsiteY1534" fmla="*/ 1677851 h 11784634"/>
              <a:gd name="connsiteX1535" fmla="*/ 4774857 w 9018362"/>
              <a:gd name="connsiteY1535" fmla="*/ 1565402 h 11784634"/>
              <a:gd name="connsiteX1536" fmla="*/ 4801746 w 9018362"/>
              <a:gd name="connsiteY1536" fmla="*/ 1524085 h 11784634"/>
              <a:gd name="connsiteX1537" fmla="*/ 4832571 w 9018362"/>
              <a:gd name="connsiteY1537" fmla="*/ 1486702 h 11784634"/>
              <a:gd name="connsiteX1538" fmla="*/ 4839129 w 9018362"/>
              <a:gd name="connsiteY1538" fmla="*/ 1461124 h 11784634"/>
              <a:gd name="connsiteX1539" fmla="*/ 4853557 w 9018362"/>
              <a:gd name="connsiteY1539" fmla="*/ 1439482 h 11784634"/>
              <a:gd name="connsiteX1540" fmla="*/ 4874544 w 9018362"/>
              <a:gd name="connsiteY1540" fmla="*/ 1402755 h 11784634"/>
              <a:gd name="connsiteX1541" fmla="*/ 4895531 w 9018362"/>
              <a:gd name="connsiteY1541" fmla="*/ 1391606 h 11784634"/>
              <a:gd name="connsiteX1542" fmla="*/ 4907008 w 9018362"/>
              <a:gd name="connsiteY1542" fmla="*/ 1390212 h 11784634"/>
              <a:gd name="connsiteX1543" fmla="*/ 4916517 w 9018362"/>
              <a:gd name="connsiteY1543" fmla="*/ 1392262 h 11784634"/>
              <a:gd name="connsiteX1544" fmla="*/ 4888973 w 9018362"/>
              <a:gd name="connsiteY1544" fmla="*/ 1476866 h 11784634"/>
              <a:gd name="connsiteX1545" fmla="*/ 4837817 w 9018362"/>
              <a:gd name="connsiteY1545" fmla="*/ 1565402 h 11784634"/>
              <a:gd name="connsiteX1546" fmla="*/ 4843064 w 9018362"/>
              <a:gd name="connsiteY1546" fmla="*/ 1565402 h 11784634"/>
              <a:gd name="connsiteX1547" fmla="*/ 4855525 w 9018362"/>
              <a:gd name="connsiteY1547" fmla="*/ 1586389 h 11784634"/>
              <a:gd name="connsiteX1548" fmla="*/ 4848311 w 9018362"/>
              <a:gd name="connsiteY1548" fmla="*/ 1607376 h 11784634"/>
              <a:gd name="connsiteX1549" fmla="*/ 4812895 w 9018362"/>
              <a:gd name="connsiteY1549" fmla="*/ 1730673 h 11784634"/>
              <a:gd name="connsiteX1550" fmla="*/ 4769610 w 9018362"/>
              <a:gd name="connsiteY1550" fmla="*/ 1853971 h 11784634"/>
              <a:gd name="connsiteX1551" fmla="*/ 4771578 w 9018362"/>
              <a:gd name="connsiteY1551" fmla="*/ 1869054 h 11784634"/>
              <a:gd name="connsiteX1552" fmla="*/ 4753870 w 9018362"/>
              <a:gd name="connsiteY1552" fmla="*/ 1880204 h 11784634"/>
              <a:gd name="connsiteX1553" fmla="*/ 4752559 w 9018362"/>
              <a:gd name="connsiteY1553" fmla="*/ 1894632 h 11784634"/>
              <a:gd name="connsiteX1554" fmla="*/ 4759117 w 9018362"/>
              <a:gd name="connsiteY1554" fmla="*/ 1901191 h 11784634"/>
              <a:gd name="connsiteX1555" fmla="*/ 4742721 w 9018362"/>
              <a:gd name="connsiteY1555" fmla="*/ 1932015 h 11784634"/>
              <a:gd name="connsiteX1556" fmla="*/ 4738130 w 9018362"/>
              <a:gd name="connsiteY1556" fmla="*/ 1958904 h 11784634"/>
              <a:gd name="connsiteX1557" fmla="*/ 4769610 w 9018362"/>
              <a:gd name="connsiteY1557" fmla="*/ 1927424 h 11784634"/>
              <a:gd name="connsiteX1558" fmla="*/ 4780104 w 9018362"/>
              <a:gd name="connsiteY1558" fmla="*/ 1911684 h 11784634"/>
              <a:gd name="connsiteX1559" fmla="*/ 4774857 w 9018362"/>
              <a:gd name="connsiteY1559" fmla="*/ 1895944 h 11784634"/>
              <a:gd name="connsiteX1560" fmla="*/ 4792565 w 9018362"/>
              <a:gd name="connsiteY1560" fmla="*/ 1874301 h 11784634"/>
              <a:gd name="connsiteX1561" fmla="*/ 4806337 w 9018362"/>
              <a:gd name="connsiteY1561" fmla="*/ 1848725 h 11784634"/>
              <a:gd name="connsiteX1562" fmla="*/ 4848310 w 9018362"/>
              <a:gd name="connsiteY1562" fmla="*/ 1754283 h 11784634"/>
              <a:gd name="connsiteX1563" fmla="*/ 4879790 w 9018362"/>
              <a:gd name="connsiteY1563" fmla="*/ 1728050 h 11784634"/>
              <a:gd name="connsiteX1564" fmla="*/ 4892907 w 9018362"/>
              <a:gd name="connsiteY1564" fmla="*/ 1709687 h 11784634"/>
              <a:gd name="connsiteX1565" fmla="*/ 4890284 w 9018362"/>
              <a:gd name="connsiteY1565" fmla="*/ 1691323 h 11784634"/>
              <a:gd name="connsiteX1566" fmla="*/ 4911271 w 9018362"/>
              <a:gd name="connsiteY1566" fmla="*/ 1649350 h 11784634"/>
              <a:gd name="connsiteX1567" fmla="*/ 4927011 w 9018362"/>
              <a:gd name="connsiteY1567" fmla="*/ 1604753 h 11784634"/>
              <a:gd name="connsiteX1568" fmla="*/ 4942751 w 9018362"/>
              <a:gd name="connsiteY1568" fmla="*/ 1560156 h 11784634"/>
              <a:gd name="connsiteX1569" fmla="*/ 5010958 w 9018362"/>
              <a:gd name="connsiteY1569" fmla="*/ 1502442 h 11784634"/>
              <a:gd name="connsiteX1570" fmla="*/ 5030633 w 9018362"/>
              <a:gd name="connsiteY1570" fmla="*/ 1532611 h 11784634"/>
              <a:gd name="connsiteX1571" fmla="*/ 5010958 w 9018362"/>
              <a:gd name="connsiteY1571" fmla="*/ 1554909 h 11784634"/>
              <a:gd name="connsiteX1572" fmla="*/ 5010303 w 9018362"/>
              <a:gd name="connsiteY1572" fmla="*/ 1588357 h 11784634"/>
              <a:gd name="connsiteX1573" fmla="*/ 5005711 w 9018362"/>
              <a:gd name="connsiteY1573" fmla="*/ 1617870 h 11784634"/>
              <a:gd name="connsiteX1574" fmla="*/ 4974887 w 9018362"/>
              <a:gd name="connsiteY1574" fmla="*/ 1685420 h 11784634"/>
              <a:gd name="connsiteX1575" fmla="*/ 4963738 w 9018362"/>
              <a:gd name="connsiteY1575" fmla="*/ 1749037 h 11784634"/>
              <a:gd name="connsiteX1576" fmla="*/ 4921765 w 9018362"/>
              <a:gd name="connsiteY1576" fmla="*/ 1848724 h 11784634"/>
              <a:gd name="connsiteX1577" fmla="*/ 4938816 w 9018362"/>
              <a:gd name="connsiteY1577" fmla="*/ 1890697 h 11784634"/>
              <a:gd name="connsiteX1578" fmla="*/ 4916517 w 9018362"/>
              <a:gd name="connsiteY1578" fmla="*/ 1932670 h 11784634"/>
              <a:gd name="connsiteX1579" fmla="*/ 4892908 w 9018362"/>
              <a:gd name="connsiteY1579" fmla="*/ 1999566 h 11784634"/>
              <a:gd name="connsiteX1580" fmla="*/ 4853557 w 9018362"/>
              <a:gd name="connsiteY1580" fmla="*/ 2058591 h 11784634"/>
              <a:gd name="connsiteX1581" fmla="*/ 4869297 w 9018362"/>
              <a:gd name="connsiteY1581" fmla="*/ 2100565 h 11784634"/>
              <a:gd name="connsiteX1582" fmla="*/ 4832570 w 9018362"/>
              <a:gd name="connsiteY1582" fmla="*/ 2126798 h 11784634"/>
              <a:gd name="connsiteX1583" fmla="*/ 4832571 w 9018362"/>
              <a:gd name="connsiteY1583" fmla="*/ 2184512 h 11784634"/>
              <a:gd name="connsiteX1584" fmla="*/ 4818798 w 9018362"/>
              <a:gd name="connsiteY1584" fmla="*/ 2214680 h 11784634"/>
              <a:gd name="connsiteX1585" fmla="*/ 4801090 w 9018362"/>
              <a:gd name="connsiteY1585" fmla="*/ 2236979 h 11784634"/>
              <a:gd name="connsiteX1586" fmla="*/ 4799778 w 9018362"/>
              <a:gd name="connsiteY1586" fmla="*/ 2259933 h 11784634"/>
              <a:gd name="connsiteX1587" fmla="*/ 4806337 w 9018362"/>
              <a:gd name="connsiteY1587" fmla="*/ 2278952 h 11784634"/>
              <a:gd name="connsiteX1588" fmla="*/ 4816174 w 9018362"/>
              <a:gd name="connsiteY1588" fmla="*/ 2284855 h 11784634"/>
              <a:gd name="connsiteX1589" fmla="*/ 4822077 w 9018362"/>
              <a:gd name="connsiteY1589" fmla="*/ 2278952 h 11784634"/>
              <a:gd name="connsiteX1590" fmla="*/ 4827323 w 9018362"/>
              <a:gd name="connsiteY1590" fmla="*/ 2239602 h 11784634"/>
              <a:gd name="connsiteX1591" fmla="*/ 4864050 w 9018362"/>
              <a:gd name="connsiteY1591" fmla="*/ 2215992 h 11784634"/>
              <a:gd name="connsiteX1592" fmla="*/ 4864051 w 9018362"/>
              <a:gd name="connsiteY1592" fmla="*/ 2137292 h 11784634"/>
              <a:gd name="connsiteX1593" fmla="*/ 4869297 w 9018362"/>
              <a:gd name="connsiteY1593" fmla="*/ 2137292 h 11784634"/>
              <a:gd name="connsiteX1594" fmla="*/ 4875200 w 9018362"/>
              <a:gd name="connsiteY1594" fmla="*/ 2118928 h 11784634"/>
              <a:gd name="connsiteX1595" fmla="*/ 4869297 w 9018362"/>
              <a:gd name="connsiteY1595" fmla="*/ 2100565 h 11784634"/>
              <a:gd name="connsiteX1596" fmla="*/ 4903401 w 9018362"/>
              <a:gd name="connsiteY1596" fmla="*/ 2056624 h 11784634"/>
              <a:gd name="connsiteX1597" fmla="*/ 4937504 w 9018362"/>
              <a:gd name="connsiteY1597" fmla="*/ 2016617 h 11784634"/>
              <a:gd name="connsiteX1598" fmla="*/ 4923076 w 9018362"/>
              <a:gd name="connsiteY1598" fmla="*/ 1980547 h 11784634"/>
              <a:gd name="connsiteX1599" fmla="*/ 4963738 w 9018362"/>
              <a:gd name="connsiteY1599" fmla="*/ 1948411 h 11784634"/>
              <a:gd name="connsiteX1600" fmla="*/ 4990627 w 9018362"/>
              <a:gd name="connsiteY1600" fmla="*/ 1871678 h 11784634"/>
              <a:gd name="connsiteX1601" fmla="*/ 5021451 w 9018362"/>
              <a:gd name="connsiteY1601" fmla="*/ 1791010 h 11784634"/>
              <a:gd name="connsiteX1602" fmla="*/ 5036536 w 9018362"/>
              <a:gd name="connsiteY1602" fmla="*/ 1789698 h 11784634"/>
              <a:gd name="connsiteX1603" fmla="*/ 5047685 w 9018362"/>
              <a:gd name="connsiteY1603" fmla="*/ 1796257 h 11784634"/>
              <a:gd name="connsiteX1604" fmla="*/ 5054899 w 9018362"/>
              <a:gd name="connsiteY1604" fmla="*/ 1847412 h 11784634"/>
              <a:gd name="connsiteX1605" fmla="*/ 5026698 w 9018362"/>
              <a:gd name="connsiteY1605" fmla="*/ 1890697 h 11784634"/>
              <a:gd name="connsiteX1606" fmla="*/ 4995218 w 9018362"/>
              <a:gd name="connsiteY1606" fmla="*/ 1987105 h 11784634"/>
              <a:gd name="connsiteX1607" fmla="*/ 4963737 w 9018362"/>
              <a:gd name="connsiteY1607" fmla="*/ 2079578 h 11784634"/>
              <a:gd name="connsiteX1608" fmla="*/ 4966361 w 9018362"/>
              <a:gd name="connsiteY1608" fmla="*/ 2092695 h 11784634"/>
              <a:gd name="connsiteX1609" fmla="*/ 4953244 w 9018362"/>
              <a:gd name="connsiteY1609" fmla="*/ 2105811 h 11784634"/>
              <a:gd name="connsiteX1610" fmla="*/ 4947998 w 9018362"/>
              <a:gd name="connsiteY1610" fmla="*/ 2120895 h 11784634"/>
              <a:gd name="connsiteX1611" fmla="*/ 4958491 w 9018362"/>
              <a:gd name="connsiteY1611" fmla="*/ 2132045 h 11784634"/>
              <a:gd name="connsiteX1612" fmla="*/ 4936848 w 9018362"/>
              <a:gd name="connsiteY1612" fmla="*/ 2158278 h 11784634"/>
              <a:gd name="connsiteX1613" fmla="*/ 4927011 w 9018362"/>
              <a:gd name="connsiteY1613" fmla="*/ 2184512 h 11784634"/>
              <a:gd name="connsiteX1614" fmla="*/ 4906024 w 9018362"/>
              <a:gd name="connsiteY1614" fmla="*/ 2221239 h 11784634"/>
              <a:gd name="connsiteX1615" fmla="*/ 4915206 w 9018362"/>
              <a:gd name="connsiteY1615" fmla="*/ 2251407 h 11784634"/>
              <a:gd name="connsiteX1616" fmla="*/ 4900778 w 9018362"/>
              <a:gd name="connsiteY1616" fmla="*/ 2273706 h 11784634"/>
              <a:gd name="connsiteX1617" fmla="*/ 4970952 w 9018362"/>
              <a:gd name="connsiteY1617" fmla="*/ 2269771 h 11784634"/>
              <a:gd name="connsiteX1618" fmla="*/ 5037191 w 9018362"/>
              <a:gd name="connsiteY1618" fmla="*/ 2289445 h 11784634"/>
              <a:gd name="connsiteX1619" fmla="*/ 5048996 w 9018362"/>
              <a:gd name="connsiteY1619" fmla="*/ 2321582 h 11784634"/>
              <a:gd name="connsiteX1620" fmla="*/ 5037191 w 9018362"/>
              <a:gd name="connsiteY1620" fmla="*/ 2341913 h 11784634"/>
              <a:gd name="connsiteX1621" fmla="*/ 5032600 w 9018362"/>
              <a:gd name="connsiteY1621" fmla="*/ 2355029 h 11784634"/>
              <a:gd name="connsiteX1622" fmla="*/ 5031945 w 9018362"/>
              <a:gd name="connsiteY1622" fmla="*/ 2368146 h 11784634"/>
              <a:gd name="connsiteX1623" fmla="*/ 5038711 w 9018362"/>
              <a:gd name="connsiteY1623" fmla="*/ 2363636 h 11784634"/>
              <a:gd name="connsiteX1624" fmla="*/ 5055893 w 9018362"/>
              <a:gd name="connsiteY1624" fmla="*/ 2331593 h 11784634"/>
              <a:gd name="connsiteX1625" fmla="*/ 5076880 w 9018362"/>
              <a:gd name="connsiteY1625" fmla="*/ 2315854 h 11784634"/>
              <a:gd name="connsiteX1626" fmla="*/ 5079503 w 9018362"/>
              <a:gd name="connsiteY1626" fmla="*/ 2307983 h 11784634"/>
              <a:gd name="connsiteX1627" fmla="*/ 5082127 w 9018362"/>
              <a:gd name="connsiteY1627" fmla="*/ 2300115 h 11784634"/>
              <a:gd name="connsiteX1628" fmla="*/ 5086718 w 9018362"/>
              <a:gd name="connsiteY1628" fmla="*/ 2279126 h 11784634"/>
              <a:gd name="connsiteX1629" fmla="*/ 5087373 w 9018362"/>
              <a:gd name="connsiteY1629" fmla="*/ 2258139 h 11784634"/>
              <a:gd name="connsiteX1630" fmla="*/ 5097867 w 9018362"/>
              <a:gd name="connsiteY1630" fmla="*/ 2247647 h 11784634"/>
              <a:gd name="connsiteX1631" fmla="*/ 5100490 w 9018362"/>
              <a:gd name="connsiteY1631" fmla="*/ 2237153 h 11784634"/>
              <a:gd name="connsiteX1632" fmla="*/ 5103113 w 9018362"/>
              <a:gd name="connsiteY1632" fmla="*/ 2226659 h 11784634"/>
              <a:gd name="connsiteX1633" fmla="*/ 5108360 w 9018362"/>
              <a:gd name="connsiteY1633" fmla="*/ 2226660 h 11784634"/>
              <a:gd name="connsiteX1634" fmla="*/ 5118854 w 9018362"/>
              <a:gd name="connsiteY1634" fmla="*/ 2210920 h 11784634"/>
              <a:gd name="connsiteX1635" fmla="*/ 5134594 w 9018362"/>
              <a:gd name="connsiteY1635" fmla="*/ 2163699 h 11784634"/>
              <a:gd name="connsiteX1636" fmla="*/ 5139184 w 9018362"/>
              <a:gd name="connsiteY1636" fmla="*/ 2130907 h 11784634"/>
              <a:gd name="connsiteX1637" fmla="*/ 5139840 w 9018362"/>
              <a:gd name="connsiteY1637" fmla="*/ 2105985 h 11784634"/>
              <a:gd name="connsiteX1638" fmla="*/ 5156892 w 9018362"/>
              <a:gd name="connsiteY1638" fmla="*/ 2104018 h 11784634"/>
              <a:gd name="connsiteX1639" fmla="*/ 5166074 w 9018362"/>
              <a:gd name="connsiteY1639" fmla="*/ 2090246 h 11784634"/>
              <a:gd name="connsiteX1640" fmla="*/ 5168697 w 9018362"/>
              <a:gd name="connsiteY1640" fmla="*/ 2073850 h 11784634"/>
              <a:gd name="connsiteX1641" fmla="*/ 5187061 w 9018362"/>
              <a:gd name="connsiteY1641" fmla="*/ 2069259 h 11784634"/>
              <a:gd name="connsiteX1642" fmla="*/ 5208047 w 9018362"/>
              <a:gd name="connsiteY1642" fmla="*/ 2027285 h 11784634"/>
              <a:gd name="connsiteX1643" fmla="*/ 5229034 w 9018362"/>
              <a:gd name="connsiteY1643" fmla="*/ 2011546 h 11784634"/>
              <a:gd name="connsiteX1644" fmla="*/ 5265761 w 9018362"/>
              <a:gd name="connsiteY1644" fmla="*/ 1943339 h 11784634"/>
              <a:gd name="connsiteX1645" fmla="*/ 5276254 w 9018362"/>
              <a:gd name="connsiteY1645" fmla="*/ 1917105 h 11784634"/>
              <a:gd name="connsiteX1646" fmla="*/ 5286748 w 9018362"/>
              <a:gd name="connsiteY1646" fmla="*/ 1890871 h 11784634"/>
              <a:gd name="connsiteX1647" fmla="*/ 5312981 w 9018362"/>
              <a:gd name="connsiteY1647" fmla="*/ 1848898 h 11784634"/>
              <a:gd name="connsiteX1648" fmla="*/ 5328721 w 9018362"/>
              <a:gd name="connsiteY1648" fmla="*/ 1817418 h 11784634"/>
              <a:gd name="connsiteX1649" fmla="*/ 5341182 w 9018362"/>
              <a:gd name="connsiteY1649" fmla="*/ 1763639 h 11784634"/>
              <a:gd name="connsiteX1650" fmla="*/ 5365448 w 9018362"/>
              <a:gd name="connsiteY1650" fmla="*/ 1717732 h 11784634"/>
              <a:gd name="connsiteX1651" fmla="*/ 5396928 w 9018362"/>
              <a:gd name="connsiteY1651" fmla="*/ 1619355 h 11784634"/>
              <a:gd name="connsiteX1652" fmla="*/ 5412668 w 9018362"/>
              <a:gd name="connsiteY1652" fmla="*/ 1544590 h 11784634"/>
              <a:gd name="connsiteX1653" fmla="*/ 5428408 w 9018362"/>
              <a:gd name="connsiteY1653" fmla="*/ 1549837 h 11784634"/>
              <a:gd name="connsiteX1654" fmla="*/ 5449395 w 9018362"/>
              <a:gd name="connsiteY1654" fmla="*/ 1534097 h 11784634"/>
              <a:gd name="connsiteX1655" fmla="*/ 5452674 w 9018362"/>
              <a:gd name="connsiteY1655" fmla="*/ 1523604 h 11784634"/>
              <a:gd name="connsiteX1656" fmla="*/ 5444148 w 9018362"/>
              <a:gd name="connsiteY1656" fmla="*/ 1513110 h 11784634"/>
              <a:gd name="connsiteX1657" fmla="*/ 5488089 w 9018362"/>
              <a:gd name="connsiteY1657" fmla="*/ 1443591 h 11784634"/>
              <a:gd name="connsiteX1658" fmla="*/ 5512355 w 9018362"/>
              <a:gd name="connsiteY1658" fmla="*/ 1366203 h 11784634"/>
              <a:gd name="connsiteX1659" fmla="*/ 5530063 w 9018362"/>
              <a:gd name="connsiteY1659" fmla="*/ 1347183 h 11784634"/>
              <a:gd name="connsiteX1660" fmla="*/ 5528095 w 9018362"/>
              <a:gd name="connsiteY1660" fmla="*/ 1324230 h 11784634"/>
              <a:gd name="connsiteX1661" fmla="*/ 5550393 w 9018362"/>
              <a:gd name="connsiteY1661" fmla="*/ 1284223 h 11784634"/>
              <a:gd name="connsiteX1662" fmla="*/ 5580562 w 9018362"/>
              <a:gd name="connsiteY1662" fmla="*/ 1256022 h 11784634"/>
              <a:gd name="connsiteX1663" fmla="*/ 5591057 w 9018362"/>
              <a:gd name="connsiteY1663" fmla="*/ 1240282 h 11784634"/>
              <a:gd name="connsiteX1664" fmla="*/ 5585809 w 9018362"/>
              <a:gd name="connsiteY1664" fmla="*/ 1224542 h 11784634"/>
              <a:gd name="connsiteX1665" fmla="*/ 5633029 w 9018362"/>
              <a:gd name="connsiteY1665" fmla="*/ 1140595 h 11784634"/>
              <a:gd name="connsiteX1666" fmla="*/ 5645490 w 9018362"/>
              <a:gd name="connsiteY1666" fmla="*/ 1120920 h 11784634"/>
              <a:gd name="connsiteX1667" fmla="*/ 5654016 w 9018362"/>
              <a:gd name="connsiteY1667" fmla="*/ 1093375 h 11784634"/>
              <a:gd name="connsiteX1668" fmla="*/ 5713041 w 9018362"/>
              <a:gd name="connsiteY1668" fmla="*/ 989097 h 11784634"/>
              <a:gd name="connsiteX1669" fmla="*/ 5779937 w 9018362"/>
              <a:gd name="connsiteY1669" fmla="*/ 888754 h 11784634"/>
              <a:gd name="connsiteX1670" fmla="*/ 5774689 w 9018362"/>
              <a:gd name="connsiteY1670" fmla="*/ 852028 h 11784634"/>
              <a:gd name="connsiteX1671" fmla="*/ 5832403 w 9018362"/>
              <a:gd name="connsiteY1671" fmla="*/ 762834 h 11784634"/>
              <a:gd name="connsiteX1672" fmla="*/ 5854045 w 9018362"/>
              <a:gd name="connsiteY1672" fmla="*/ 691347 h 11784634"/>
              <a:gd name="connsiteX1673" fmla="*/ 5895364 w 9018362"/>
              <a:gd name="connsiteY1673" fmla="*/ 615927 h 11784634"/>
              <a:gd name="connsiteX1674" fmla="*/ 5926844 w 9018362"/>
              <a:gd name="connsiteY1674" fmla="*/ 563459 h 11784634"/>
              <a:gd name="connsiteX1675" fmla="*/ 5925532 w 9018362"/>
              <a:gd name="connsiteY1675" fmla="*/ 535914 h 11784634"/>
              <a:gd name="connsiteX1676" fmla="*/ 5947830 w 9018362"/>
              <a:gd name="connsiteY1676" fmla="*/ 516239 h 11784634"/>
              <a:gd name="connsiteX1677" fmla="*/ 6141958 w 9018362"/>
              <a:gd name="connsiteY1677" fmla="*/ 175204 h 11784634"/>
              <a:gd name="connsiteX1678" fmla="*/ 6168847 w 9018362"/>
              <a:gd name="connsiteY1678" fmla="*/ 133887 h 11784634"/>
              <a:gd name="connsiteX1679" fmla="*/ 6199671 w 9018362"/>
              <a:gd name="connsiteY1679" fmla="*/ 96504 h 11784634"/>
              <a:gd name="connsiteX1680" fmla="*/ 6206230 w 9018362"/>
              <a:gd name="connsiteY1680" fmla="*/ 70926 h 11784634"/>
              <a:gd name="connsiteX1681" fmla="*/ 6220658 w 9018362"/>
              <a:gd name="connsiteY1681" fmla="*/ 49284 h 11784634"/>
              <a:gd name="connsiteX1682" fmla="*/ 6241645 w 9018362"/>
              <a:gd name="connsiteY1682" fmla="*/ 12557 h 11784634"/>
              <a:gd name="connsiteX1683" fmla="*/ 6262632 w 9018362"/>
              <a:gd name="connsiteY1683" fmla="*/ 1408 h 11784634"/>
              <a:gd name="connsiteX1684" fmla="*/ 6274109 w 9018362"/>
              <a:gd name="connsiteY1684" fmla="*/ 15 h 11784634"/>
              <a:gd name="connsiteX1685" fmla="*/ 6283618 w 9018362"/>
              <a:gd name="connsiteY1685" fmla="*/ 2064 h 11784634"/>
              <a:gd name="connsiteX1686" fmla="*/ 6256074 w 9018362"/>
              <a:gd name="connsiteY1686" fmla="*/ 86667 h 11784634"/>
              <a:gd name="connsiteX1687" fmla="*/ 6204918 w 9018362"/>
              <a:gd name="connsiteY1687" fmla="*/ 175204 h 11784634"/>
              <a:gd name="connsiteX1688" fmla="*/ 6210165 w 9018362"/>
              <a:gd name="connsiteY1688" fmla="*/ 175204 h 11784634"/>
              <a:gd name="connsiteX1689" fmla="*/ 6222626 w 9018362"/>
              <a:gd name="connsiteY1689" fmla="*/ 196191 h 11784634"/>
              <a:gd name="connsiteX1690" fmla="*/ 6215411 w 9018362"/>
              <a:gd name="connsiteY1690" fmla="*/ 217178 h 11784634"/>
              <a:gd name="connsiteX1691" fmla="*/ 6179996 w 9018362"/>
              <a:gd name="connsiteY1691" fmla="*/ 340475 h 11784634"/>
              <a:gd name="connsiteX1692" fmla="*/ 6136711 w 9018362"/>
              <a:gd name="connsiteY1692" fmla="*/ 463772 h 11784634"/>
              <a:gd name="connsiteX1693" fmla="*/ 6138679 w 9018362"/>
              <a:gd name="connsiteY1693" fmla="*/ 478857 h 11784634"/>
              <a:gd name="connsiteX1694" fmla="*/ 6120971 w 9018362"/>
              <a:gd name="connsiteY1694" fmla="*/ 490006 h 11784634"/>
              <a:gd name="connsiteX1695" fmla="*/ 6119659 w 9018362"/>
              <a:gd name="connsiteY1695" fmla="*/ 504434 h 11784634"/>
              <a:gd name="connsiteX1696" fmla="*/ 6126217 w 9018362"/>
              <a:gd name="connsiteY1696" fmla="*/ 510993 h 11784634"/>
              <a:gd name="connsiteX1697" fmla="*/ 6109822 w 9018362"/>
              <a:gd name="connsiteY1697" fmla="*/ 541817 h 11784634"/>
              <a:gd name="connsiteX1698" fmla="*/ 6105231 w 9018362"/>
              <a:gd name="connsiteY1698" fmla="*/ 568706 h 11784634"/>
              <a:gd name="connsiteX1699" fmla="*/ 6136711 w 9018362"/>
              <a:gd name="connsiteY1699" fmla="*/ 537226 h 11784634"/>
              <a:gd name="connsiteX1700" fmla="*/ 6147204 w 9018362"/>
              <a:gd name="connsiteY1700" fmla="*/ 521486 h 11784634"/>
              <a:gd name="connsiteX1701" fmla="*/ 6141958 w 9018362"/>
              <a:gd name="connsiteY1701" fmla="*/ 505746 h 11784634"/>
              <a:gd name="connsiteX1702" fmla="*/ 6159665 w 9018362"/>
              <a:gd name="connsiteY1702" fmla="*/ 484103 h 11784634"/>
              <a:gd name="connsiteX1703" fmla="*/ 6173438 w 9018362"/>
              <a:gd name="connsiteY1703" fmla="*/ 458526 h 11784634"/>
              <a:gd name="connsiteX1704" fmla="*/ 6215411 w 9018362"/>
              <a:gd name="connsiteY1704" fmla="*/ 364085 h 11784634"/>
              <a:gd name="connsiteX1705" fmla="*/ 6246891 w 9018362"/>
              <a:gd name="connsiteY1705" fmla="*/ 337852 h 11784634"/>
              <a:gd name="connsiteX1706" fmla="*/ 6260008 w 9018362"/>
              <a:gd name="connsiteY1706" fmla="*/ 319489 h 11784634"/>
              <a:gd name="connsiteX1707" fmla="*/ 6257385 w 9018362"/>
              <a:gd name="connsiteY1707" fmla="*/ 301125 h 11784634"/>
              <a:gd name="connsiteX1708" fmla="*/ 6278372 w 9018362"/>
              <a:gd name="connsiteY1708" fmla="*/ 259151 h 11784634"/>
              <a:gd name="connsiteX1709" fmla="*/ 6294111 w 9018362"/>
              <a:gd name="connsiteY1709" fmla="*/ 214555 h 11784634"/>
              <a:gd name="connsiteX1710" fmla="*/ 6309852 w 9018362"/>
              <a:gd name="connsiteY1710" fmla="*/ 169958 h 11784634"/>
              <a:gd name="connsiteX1711" fmla="*/ 6378060 w 9018362"/>
              <a:gd name="connsiteY1711" fmla="*/ 112244 h 11784634"/>
              <a:gd name="connsiteX1712" fmla="*/ 6397734 w 9018362"/>
              <a:gd name="connsiteY1712" fmla="*/ 142413 h 11784634"/>
              <a:gd name="connsiteX1713" fmla="*/ 6378059 w 9018362"/>
              <a:gd name="connsiteY1713" fmla="*/ 164711 h 11784634"/>
              <a:gd name="connsiteX1714" fmla="*/ 6377403 w 9018362"/>
              <a:gd name="connsiteY1714" fmla="*/ 198159 h 11784634"/>
              <a:gd name="connsiteX1715" fmla="*/ 6372812 w 9018362"/>
              <a:gd name="connsiteY1715" fmla="*/ 227672 h 11784634"/>
              <a:gd name="connsiteX1716" fmla="*/ 6341988 w 9018362"/>
              <a:gd name="connsiteY1716" fmla="*/ 295223 h 11784634"/>
              <a:gd name="connsiteX1717" fmla="*/ 6330839 w 9018362"/>
              <a:gd name="connsiteY1717" fmla="*/ 358839 h 11784634"/>
              <a:gd name="connsiteX1718" fmla="*/ 6288865 w 9018362"/>
              <a:gd name="connsiteY1718" fmla="*/ 458526 h 11784634"/>
              <a:gd name="connsiteX1719" fmla="*/ 6305917 w 9018362"/>
              <a:gd name="connsiteY1719" fmla="*/ 500499 h 11784634"/>
              <a:gd name="connsiteX1720" fmla="*/ 6283618 w 9018362"/>
              <a:gd name="connsiteY1720" fmla="*/ 542473 h 11784634"/>
              <a:gd name="connsiteX1721" fmla="*/ 6260008 w 9018362"/>
              <a:gd name="connsiteY1721" fmla="*/ 609368 h 11784634"/>
              <a:gd name="connsiteX1722" fmla="*/ 6220658 w 9018362"/>
              <a:gd name="connsiteY1722" fmla="*/ 668393 h 11784634"/>
              <a:gd name="connsiteX1723" fmla="*/ 6236398 w 9018362"/>
              <a:gd name="connsiteY1723" fmla="*/ 710367 h 11784634"/>
              <a:gd name="connsiteX1724" fmla="*/ 6199671 w 9018362"/>
              <a:gd name="connsiteY1724" fmla="*/ 736600 h 11784634"/>
              <a:gd name="connsiteX1725" fmla="*/ 6199672 w 9018362"/>
              <a:gd name="connsiteY1725" fmla="*/ 794313 h 11784634"/>
              <a:gd name="connsiteX1726" fmla="*/ 6185899 w 9018362"/>
              <a:gd name="connsiteY1726" fmla="*/ 824482 h 11784634"/>
              <a:gd name="connsiteX1727" fmla="*/ 6168191 w 9018362"/>
              <a:gd name="connsiteY1727" fmla="*/ 846780 h 11784634"/>
              <a:gd name="connsiteX1728" fmla="*/ 6166879 w 9018362"/>
              <a:gd name="connsiteY1728" fmla="*/ 869735 h 11784634"/>
              <a:gd name="connsiteX1729" fmla="*/ 6173438 w 9018362"/>
              <a:gd name="connsiteY1729" fmla="*/ 888754 h 11784634"/>
              <a:gd name="connsiteX1730" fmla="*/ 6183275 w 9018362"/>
              <a:gd name="connsiteY1730" fmla="*/ 894657 h 11784634"/>
              <a:gd name="connsiteX1731" fmla="*/ 6189178 w 9018362"/>
              <a:gd name="connsiteY1731" fmla="*/ 888754 h 11784634"/>
              <a:gd name="connsiteX1732" fmla="*/ 6194424 w 9018362"/>
              <a:gd name="connsiteY1732" fmla="*/ 849404 h 11784634"/>
              <a:gd name="connsiteX1733" fmla="*/ 6231151 w 9018362"/>
              <a:gd name="connsiteY1733" fmla="*/ 825794 h 11784634"/>
              <a:gd name="connsiteX1734" fmla="*/ 6231151 w 9018362"/>
              <a:gd name="connsiteY1734" fmla="*/ 747093 h 11784634"/>
              <a:gd name="connsiteX1735" fmla="*/ 6236398 w 9018362"/>
              <a:gd name="connsiteY1735" fmla="*/ 747094 h 11784634"/>
              <a:gd name="connsiteX1736" fmla="*/ 6242301 w 9018362"/>
              <a:gd name="connsiteY1736" fmla="*/ 728730 h 11784634"/>
              <a:gd name="connsiteX1737" fmla="*/ 6236398 w 9018362"/>
              <a:gd name="connsiteY1737" fmla="*/ 710367 h 11784634"/>
              <a:gd name="connsiteX1738" fmla="*/ 6270502 w 9018362"/>
              <a:gd name="connsiteY1738" fmla="*/ 666426 h 11784634"/>
              <a:gd name="connsiteX1739" fmla="*/ 6304605 w 9018362"/>
              <a:gd name="connsiteY1739" fmla="*/ 626420 h 11784634"/>
              <a:gd name="connsiteX1740" fmla="*/ 6290176 w 9018362"/>
              <a:gd name="connsiteY1740" fmla="*/ 590349 h 11784634"/>
              <a:gd name="connsiteX1741" fmla="*/ 6330839 w 9018362"/>
              <a:gd name="connsiteY1741" fmla="*/ 558213 h 11784634"/>
              <a:gd name="connsiteX1742" fmla="*/ 6357728 w 9018362"/>
              <a:gd name="connsiteY1742" fmla="*/ 481480 h 11784634"/>
              <a:gd name="connsiteX1743" fmla="*/ 6388552 w 9018362"/>
              <a:gd name="connsiteY1743" fmla="*/ 400812 h 11784634"/>
              <a:gd name="connsiteX1744" fmla="*/ 6403637 w 9018362"/>
              <a:gd name="connsiteY1744" fmla="*/ 399500 h 11784634"/>
              <a:gd name="connsiteX1745" fmla="*/ 6414786 w 9018362"/>
              <a:gd name="connsiteY1745" fmla="*/ 406059 h 11784634"/>
              <a:gd name="connsiteX1746" fmla="*/ 6421999 w 9018362"/>
              <a:gd name="connsiteY1746" fmla="*/ 457214 h 11784634"/>
              <a:gd name="connsiteX1747" fmla="*/ 6393799 w 9018362"/>
              <a:gd name="connsiteY1747" fmla="*/ 500499 h 11784634"/>
              <a:gd name="connsiteX1748" fmla="*/ 6362319 w 9018362"/>
              <a:gd name="connsiteY1748" fmla="*/ 596907 h 11784634"/>
              <a:gd name="connsiteX1749" fmla="*/ 6330838 w 9018362"/>
              <a:gd name="connsiteY1749" fmla="*/ 689380 h 11784634"/>
              <a:gd name="connsiteX1750" fmla="*/ 6333463 w 9018362"/>
              <a:gd name="connsiteY1750" fmla="*/ 702497 h 11784634"/>
              <a:gd name="connsiteX1751" fmla="*/ 6320345 w 9018362"/>
              <a:gd name="connsiteY1751" fmla="*/ 715613 h 11784634"/>
              <a:gd name="connsiteX1752" fmla="*/ 6315099 w 9018362"/>
              <a:gd name="connsiteY1752" fmla="*/ 730697 h 11784634"/>
              <a:gd name="connsiteX1753" fmla="*/ 6325592 w 9018362"/>
              <a:gd name="connsiteY1753" fmla="*/ 741847 h 11784634"/>
              <a:gd name="connsiteX1754" fmla="*/ 6303949 w 9018362"/>
              <a:gd name="connsiteY1754" fmla="*/ 768080 h 11784634"/>
              <a:gd name="connsiteX1755" fmla="*/ 6294112 w 9018362"/>
              <a:gd name="connsiteY1755" fmla="*/ 794314 h 11784634"/>
              <a:gd name="connsiteX1756" fmla="*/ 6273125 w 9018362"/>
              <a:gd name="connsiteY1756" fmla="*/ 831040 h 11784634"/>
              <a:gd name="connsiteX1757" fmla="*/ 6282307 w 9018362"/>
              <a:gd name="connsiteY1757" fmla="*/ 861209 h 11784634"/>
              <a:gd name="connsiteX1758" fmla="*/ 6267878 w 9018362"/>
              <a:gd name="connsiteY1758" fmla="*/ 883507 h 11784634"/>
              <a:gd name="connsiteX1759" fmla="*/ 6338053 w 9018362"/>
              <a:gd name="connsiteY1759" fmla="*/ 879572 h 11784634"/>
              <a:gd name="connsiteX1760" fmla="*/ 6404292 w 9018362"/>
              <a:gd name="connsiteY1760" fmla="*/ 899247 h 11784634"/>
              <a:gd name="connsiteX1761" fmla="*/ 6416097 w 9018362"/>
              <a:gd name="connsiteY1761" fmla="*/ 931384 h 11784634"/>
              <a:gd name="connsiteX1762" fmla="*/ 6404292 w 9018362"/>
              <a:gd name="connsiteY1762" fmla="*/ 951714 h 11784634"/>
              <a:gd name="connsiteX1763" fmla="*/ 6399701 w 9018362"/>
              <a:gd name="connsiteY1763" fmla="*/ 964831 h 11784634"/>
              <a:gd name="connsiteX1764" fmla="*/ 6399046 w 9018362"/>
              <a:gd name="connsiteY1764" fmla="*/ 977948 h 11784634"/>
              <a:gd name="connsiteX1765" fmla="*/ 6414786 w 9018362"/>
              <a:gd name="connsiteY1765" fmla="*/ 967455 h 11784634"/>
              <a:gd name="connsiteX1766" fmla="*/ 6482992 w 9018362"/>
              <a:gd name="connsiteY1766" fmla="*/ 914987 h 11784634"/>
              <a:gd name="connsiteX1767" fmla="*/ 6493486 w 9018362"/>
              <a:gd name="connsiteY1767" fmla="*/ 878260 h 11784634"/>
              <a:gd name="connsiteX1768" fmla="*/ 6490862 w 9018362"/>
              <a:gd name="connsiteY1768" fmla="*/ 863176 h 11784634"/>
              <a:gd name="connsiteX1769" fmla="*/ 6503979 w 9018362"/>
              <a:gd name="connsiteY1769" fmla="*/ 852028 h 11784634"/>
              <a:gd name="connsiteX1770" fmla="*/ 6505291 w 9018362"/>
              <a:gd name="connsiteY1770" fmla="*/ 839567 h 11784634"/>
              <a:gd name="connsiteX1771" fmla="*/ 6498733 w 9018362"/>
              <a:gd name="connsiteY1771" fmla="*/ 831040 h 11784634"/>
              <a:gd name="connsiteX1772" fmla="*/ 6540706 w 9018362"/>
              <a:gd name="connsiteY1772" fmla="*/ 778573 h 11784634"/>
              <a:gd name="connsiteX1773" fmla="*/ 6582680 w 9018362"/>
              <a:gd name="connsiteY1773" fmla="*/ 726107 h 11784634"/>
              <a:gd name="connsiteX1774" fmla="*/ 6612848 w 9018362"/>
              <a:gd name="connsiteY1774" fmla="*/ 658556 h 11784634"/>
              <a:gd name="connsiteX1775" fmla="*/ 6666626 w 9018362"/>
              <a:gd name="connsiteY1775" fmla="*/ 610680 h 11784634"/>
              <a:gd name="connsiteX1776" fmla="*/ 6661380 w 9018362"/>
              <a:gd name="connsiteY1776" fmla="*/ 584446 h 11784634"/>
              <a:gd name="connsiteX1777" fmla="*/ 6664003 w 9018362"/>
              <a:gd name="connsiteY1777" fmla="*/ 561492 h 11784634"/>
              <a:gd name="connsiteX1778" fmla="*/ 6682367 w 9018362"/>
              <a:gd name="connsiteY1778" fmla="*/ 542473 h 11784634"/>
              <a:gd name="connsiteX1779" fmla="*/ 6713847 w 9018362"/>
              <a:gd name="connsiteY1779" fmla="*/ 531979 h 11784634"/>
              <a:gd name="connsiteX1780" fmla="*/ 6734178 w 9018362"/>
              <a:gd name="connsiteY1780" fmla="*/ 561492 h 11784634"/>
              <a:gd name="connsiteX1781" fmla="*/ 6719093 w 9018362"/>
              <a:gd name="connsiteY1781" fmla="*/ 594939 h 11784634"/>
              <a:gd name="connsiteX1782" fmla="*/ 6681711 w 9018362"/>
              <a:gd name="connsiteY1782" fmla="*/ 644127 h 11784634"/>
              <a:gd name="connsiteX1783" fmla="*/ 6671873 w 9018362"/>
              <a:gd name="connsiteY1783" fmla="*/ 705120 h 11784634"/>
              <a:gd name="connsiteX1784" fmla="*/ 6650231 w 9018362"/>
              <a:gd name="connsiteY1784" fmla="*/ 779230 h 11784634"/>
              <a:gd name="connsiteX1785" fmla="*/ 6608913 w 9018362"/>
              <a:gd name="connsiteY1785" fmla="*/ 857274 h 11784634"/>
              <a:gd name="connsiteX1786" fmla="*/ 6616127 w 9018362"/>
              <a:gd name="connsiteY1786" fmla="*/ 876949 h 11784634"/>
              <a:gd name="connsiteX1787" fmla="*/ 6603667 w 9018362"/>
              <a:gd name="connsiteY1787" fmla="*/ 888754 h 11784634"/>
              <a:gd name="connsiteX1788" fmla="*/ 6606945 w 9018362"/>
              <a:gd name="connsiteY1788" fmla="*/ 930072 h 11784634"/>
              <a:gd name="connsiteX1789" fmla="*/ 6629901 w 9018362"/>
              <a:gd name="connsiteY1789" fmla="*/ 967454 h 11784634"/>
              <a:gd name="connsiteX1790" fmla="*/ 6574154 w 9018362"/>
              <a:gd name="connsiteY1790" fmla="*/ 1075012 h 11784634"/>
              <a:gd name="connsiteX1791" fmla="*/ 6545952 w 9018362"/>
              <a:gd name="connsiteY1791" fmla="*/ 1182569 h 11784634"/>
              <a:gd name="connsiteX1792" fmla="*/ 6503979 w 9018362"/>
              <a:gd name="connsiteY1792" fmla="*/ 1219295 h 11784634"/>
              <a:gd name="connsiteX1793" fmla="*/ 6481025 w 9018362"/>
              <a:gd name="connsiteY1793" fmla="*/ 1263892 h 11784634"/>
              <a:gd name="connsiteX1794" fmla="*/ 6462006 w 9018362"/>
              <a:gd name="connsiteY1794" fmla="*/ 1308489 h 11784634"/>
              <a:gd name="connsiteX1795" fmla="*/ 6467252 w 9018362"/>
              <a:gd name="connsiteY1795" fmla="*/ 1324229 h 11784634"/>
              <a:gd name="connsiteX1796" fmla="*/ 6504635 w 9018362"/>
              <a:gd name="connsiteY1796" fmla="*/ 1279632 h 11784634"/>
              <a:gd name="connsiteX1797" fmla="*/ 6545953 w 9018362"/>
              <a:gd name="connsiteY1797" fmla="*/ 1235035 h 11784634"/>
              <a:gd name="connsiteX1798" fmla="*/ 6582680 w 9018362"/>
              <a:gd name="connsiteY1798" fmla="*/ 1224543 h 11784634"/>
              <a:gd name="connsiteX1799" fmla="*/ 6545954 w 9018362"/>
              <a:gd name="connsiteY1799" fmla="*/ 1208802 h 11784634"/>
              <a:gd name="connsiteX1800" fmla="*/ 6561693 w 9018362"/>
              <a:gd name="connsiteY1800" fmla="*/ 1198308 h 11784634"/>
              <a:gd name="connsiteX1801" fmla="*/ 6582024 w 9018362"/>
              <a:gd name="connsiteY1801" fmla="*/ 1195685 h 11784634"/>
              <a:gd name="connsiteX1802" fmla="*/ 6598419 w 9018362"/>
              <a:gd name="connsiteY1802" fmla="*/ 1208802 h 11784634"/>
              <a:gd name="connsiteX1803" fmla="*/ 6612848 w 9018362"/>
              <a:gd name="connsiteY1803" fmla="*/ 1187816 h 11784634"/>
              <a:gd name="connsiteX1804" fmla="*/ 6619406 w 9018362"/>
              <a:gd name="connsiteY1804" fmla="*/ 1166828 h 11784634"/>
              <a:gd name="connsiteX1805" fmla="*/ 6629244 w 9018362"/>
              <a:gd name="connsiteY1805" fmla="*/ 1141907 h 11784634"/>
              <a:gd name="connsiteX1806" fmla="*/ 6635146 w 9018362"/>
              <a:gd name="connsiteY1806" fmla="*/ 1109115 h 11784634"/>
              <a:gd name="connsiteX1807" fmla="*/ 6593173 w 9018362"/>
              <a:gd name="connsiteY1807" fmla="*/ 1082882 h 11784634"/>
              <a:gd name="connsiteX1808" fmla="*/ 6619406 w 9018362"/>
              <a:gd name="connsiteY1808" fmla="*/ 1035661 h 11784634"/>
              <a:gd name="connsiteX1809" fmla="*/ 6671873 w 9018362"/>
              <a:gd name="connsiteY1809" fmla="*/ 1046155 h 11784634"/>
              <a:gd name="connsiteX1810" fmla="*/ 6656789 w 9018362"/>
              <a:gd name="connsiteY1810" fmla="*/ 1069765 h 11784634"/>
              <a:gd name="connsiteX1811" fmla="*/ 6645640 w 9018362"/>
              <a:gd name="connsiteY1811" fmla="*/ 1093375 h 11784634"/>
              <a:gd name="connsiteX1812" fmla="*/ 6666627 w 9018362"/>
              <a:gd name="connsiteY1812" fmla="*/ 1109115 h 11784634"/>
              <a:gd name="connsiteX1813" fmla="*/ 6682366 w 9018362"/>
              <a:gd name="connsiteY1813" fmla="*/ 1124856 h 11784634"/>
              <a:gd name="connsiteX1814" fmla="*/ 6673185 w 9018362"/>
              <a:gd name="connsiteY1814" fmla="*/ 1155680 h 11784634"/>
              <a:gd name="connsiteX1815" fmla="*/ 6656133 w 9018362"/>
              <a:gd name="connsiteY1815" fmla="*/ 1182569 h 11784634"/>
              <a:gd name="connsiteX1816" fmla="*/ 6681711 w 9018362"/>
              <a:gd name="connsiteY1816" fmla="*/ 1185192 h 11784634"/>
              <a:gd name="connsiteX1817" fmla="*/ 6703353 w 9018362"/>
              <a:gd name="connsiteY1817" fmla="*/ 1187815 h 11784634"/>
              <a:gd name="connsiteX1818" fmla="*/ 6692204 w 9018362"/>
              <a:gd name="connsiteY1818" fmla="*/ 1221920 h 11784634"/>
              <a:gd name="connsiteX1819" fmla="*/ 6661381 w 9018362"/>
              <a:gd name="connsiteY1819" fmla="*/ 1256022 h 11784634"/>
              <a:gd name="connsiteX1820" fmla="*/ 6654822 w 9018362"/>
              <a:gd name="connsiteY1820" fmla="*/ 1284879 h 11784634"/>
              <a:gd name="connsiteX1821" fmla="*/ 6640393 w 9018362"/>
              <a:gd name="connsiteY1821" fmla="*/ 1297996 h 11784634"/>
              <a:gd name="connsiteX1822" fmla="*/ 6614159 w 9018362"/>
              <a:gd name="connsiteY1822" fmla="*/ 1334723 h 11784634"/>
              <a:gd name="connsiteX1823" fmla="*/ 6614159 w 9018362"/>
              <a:gd name="connsiteY1823" fmla="*/ 1381942 h 11784634"/>
              <a:gd name="connsiteX1824" fmla="*/ 6629900 w 9018362"/>
              <a:gd name="connsiteY1824" fmla="*/ 1366202 h 11784634"/>
              <a:gd name="connsiteX1825" fmla="*/ 6650886 w 9018362"/>
              <a:gd name="connsiteY1825" fmla="*/ 1324229 h 11784634"/>
              <a:gd name="connsiteX1826" fmla="*/ 6661380 w 9018362"/>
              <a:gd name="connsiteY1826" fmla="*/ 1312424 h 11784634"/>
              <a:gd name="connsiteX1827" fmla="*/ 6671873 w 9018362"/>
              <a:gd name="connsiteY1827" fmla="*/ 1308489 h 11784634"/>
              <a:gd name="connsiteX1828" fmla="*/ 6666627 w 9018362"/>
              <a:gd name="connsiteY1828" fmla="*/ 1322262 h 11784634"/>
              <a:gd name="connsiteX1829" fmla="*/ 6661380 w 9018362"/>
              <a:gd name="connsiteY1829" fmla="*/ 1339969 h 11784634"/>
              <a:gd name="connsiteX1830" fmla="*/ 6640394 w 9018362"/>
              <a:gd name="connsiteY1830" fmla="*/ 1392436 h 11784634"/>
              <a:gd name="connsiteX1831" fmla="*/ 6619406 w 9018362"/>
              <a:gd name="connsiteY1831" fmla="*/ 1444903 h 11784634"/>
              <a:gd name="connsiteX1832" fmla="*/ 6598420 w 9018362"/>
              <a:gd name="connsiteY1832" fmla="*/ 1481630 h 11784634"/>
              <a:gd name="connsiteX1833" fmla="*/ 6590943 w 9018362"/>
              <a:gd name="connsiteY1833" fmla="*/ 1511535 h 11784634"/>
              <a:gd name="connsiteX1834" fmla="*/ 6631988 w 9018362"/>
              <a:gd name="connsiteY1834" fmla="*/ 1439430 h 11784634"/>
              <a:gd name="connsiteX1835" fmla="*/ 6635147 w 9018362"/>
              <a:gd name="connsiteY1835" fmla="*/ 1429163 h 11784634"/>
              <a:gd name="connsiteX1836" fmla="*/ 6637359 w 9018362"/>
              <a:gd name="connsiteY1836" fmla="*/ 1429992 h 11784634"/>
              <a:gd name="connsiteX1837" fmla="*/ 6701369 w 9018362"/>
              <a:gd name="connsiteY1837" fmla="*/ 1317543 h 11784634"/>
              <a:gd name="connsiteX1838" fmla="*/ 6728258 w 9018362"/>
              <a:gd name="connsiteY1838" fmla="*/ 1276227 h 11784634"/>
              <a:gd name="connsiteX1839" fmla="*/ 6759083 w 9018362"/>
              <a:gd name="connsiteY1839" fmla="*/ 1238843 h 11784634"/>
              <a:gd name="connsiteX1840" fmla="*/ 6765641 w 9018362"/>
              <a:gd name="connsiteY1840" fmla="*/ 1213265 h 11784634"/>
              <a:gd name="connsiteX1841" fmla="*/ 6780069 w 9018362"/>
              <a:gd name="connsiteY1841" fmla="*/ 1191623 h 11784634"/>
              <a:gd name="connsiteX1842" fmla="*/ 6801056 w 9018362"/>
              <a:gd name="connsiteY1842" fmla="*/ 1154896 h 11784634"/>
              <a:gd name="connsiteX1843" fmla="*/ 6822043 w 9018362"/>
              <a:gd name="connsiteY1843" fmla="*/ 1143747 h 11784634"/>
              <a:gd name="connsiteX1844" fmla="*/ 6833521 w 9018362"/>
              <a:gd name="connsiteY1844" fmla="*/ 1142353 h 11784634"/>
              <a:gd name="connsiteX1845" fmla="*/ 6843029 w 9018362"/>
              <a:gd name="connsiteY1845" fmla="*/ 1144403 h 11784634"/>
              <a:gd name="connsiteX1846" fmla="*/ 6815485 w 9018362"/>
              <a:gd name="connsiteY1846" fmla="*/ 1229006 h 11784634"/>
              <a:gd name="connsiteX1847" fmla="*/ 6764329 w 9018362"/>
              <a:gd name="connsiteY1847" fmla="*/ 1317543 h 11784634"/>
              <a:gd name="connsiteX1848" fmla="*/ 6769576 w 9018362"/>
              <a:gd name="connsiteY1848" fmla="*/ 1317544 h 11784634"/>
              <a:gd name="connsiteX1849" fmla="*/ 6782038 w 9018362"/>
              <a:gd name="connsiteY1849" fmla="*/ 1338530 h 11784634"/>
              <a:gd name="connsiteX1850" fmla="*/ 6774823 w 9018362"/>
              <a:gd name="connsiteY1850" fmla="*/ 1359517 h 11784634"/>
              <a:gd name="connsiteX1851" fmla="*/ 6739407 w 9018362"/>
              <a:gd name="connsiteY1851" fmla="*/ 1482814 h 11784634"/>
              <a:gd name="connsiteX1852" fmla="*/ 6696122 w 9018362"/>
              <a:gd name="connsiteY1852" fmla="*/ 1606111 h 11784634"/>
              <a:gd name="connsiteX1853" fmla="*/ 6698091 w 9018362"/>
              <a:gd name="connsiteY1853" fmla="*/ 1621195 h 11784634"/>
              <a:gd name="connsiteX1854" fmla="*/ 6680382 w 9018362"/>
              <a:gd name="connsiteY1854" fmla="*/ 1632346 h 11784634"/>
              <a:gd name="connsiteX1855" fmla="*/ 6679071 w 9018362"/>
              <a:gd name="connsiteY1855" fmla="*/ 1646773 h 11784634"/>
              <a:gd name="connsiteX1856" fmla="*/ 6685629 w 9018362"/>
              <a:gd name="connsiteY1856" fmla="*/ 1653332 h 11784634"/>
              <a:gd name="connsiteX1857" fmla="*/ 6669233 w 9018362"/>
              <a:gd name="connsiteY1857" fmla="*/ 1684156 h 11784634"/>
              <a:gd name="connsiteX1858" fmla="*/ 6664642 w 9018362"/>
              <a:gd name="connsiteY1858" fmla="*/ 1711045 h 11784634"/>
              <a:gd name="connsiteX1859" fmla="*/ 6696122 w 9018362"/>
              <a:gd name="connsiteY1859" fmla="*/ 1679565 h 11784634"/>
              <a:gd name="connsiteX1860" fmla="*/ 6706616 w 9018362"/>
              <a:gd name="connsiteY1860" fmla="*/ 1663825 h 11784634"/>
              <a:gd name="connsiteX1861" fmla="*/ 6701369 w 9018362"/>
              <a:gd name="connsiteY1861" fmla="*/ 1648085 h 11784634"/>
              <a:gd name="connsiteX1862" fmla="*/ 6719077 w 9018362"/>
              <a:gd name="connsiteY1862" fmla="*/ 1626442 h 11784634"/>
              <a:gd name="connsiteX1863" fmla="*/ 6732849 w 9018362"/>
              <a:gd name="connsiteY1863" fmla="*/ 1600866 h 11784634"/>
              <a:gd name="connsiteX1864" fmla="*/ 6774822 w 9018362"/>
              <a:gd name="connsiteY1864" fmla="*/ 1506424 h 11784634"/>
              <a:gd name="connsiteX1865" fmla="*/ 6806303 w 9018362"/>
              <a:gd name="connsiteY1865" fmla="*/ 1480191 h 11784634"/>
              <a:gd name="connsiteX1866" fmla="*/ 6819419 w 9018362"/>
              <a:gd name="connsiteY1866" fmla="*/ 1461828 h 11784634"/>
              <a:gd name="connsiteX1867" fmla="*/ 6816796 w 9018362"/>
              <a:gd name="connsiteY1867" fmla="*/ 1443464 h 11784634"/>
              <a:gd name="connsiteX1868" fmla="*/ 6837783 w 9018362"/>
              <a:gd name="connsiteY1868" fmla="*/ 1401491 h 11784634"/>
              <a:gd name="connsiteX1869" fmla="*/ 6853523 w 9018362"/>
              <a:gd name="connsiteY1869" fmla="*/ 1356894 h 11784634"/>
              <a:gd name="connsiteX1870" fmla="*/ 6869263 w 9018362"/>
              <a:gd name="connsiteY1870" fmla="*/ 1312297 h 11784634"/>
              <a:gd name="connsiteX1871" fmla="*/ 6937470 w 9018362"/>
              <a:gd name="connsiteY1871" fmla="*/ 1254583 h 11784634"/>
              <a:gd name="connsiteX1872" fmla="*/ 6957145 w 9018362"/>
              <a:gd name="connsiteY1872" fmla="*/ 1284752 h 11784634"/>
              <a:gd name="connsiteX1873" fmla="*/ 6937470 w 9018362"/>
              <a:gd name="connsiteY1873" fmla="*/ 1307050 h 11784634"/>
              <a:gd name="connsiteX1874" fmla="*/ 6936814 w 9018362"/>
              <a:gd name="connsiteY1874" fmla="*/ 1340498 h 11784634"/>
              <a:gd name="connsiteX1875" fmla="*/ 6932224 w 9018362"/>
              <a:gd name="connsiteY1875" fmla="*/ 1370011 h 11784634"/>
              <a:gd name="connsiteX1876" fmla="*/ 6901399 w 9018362"/>
              <a:gd name="connsiteY1876" fmla="*/ 1437561 h 11784634"/>
              <a:gd name="connsiteX1877" fmla="*/ 6890250 w 9018362"/>
              <a:gd name="connsiteY1877" fmla="*/ 1501178 h 11784634"/>
              <a:gd name="connsiteX1878" fmla="*/ 6848276 w 9018362"/>
              <a:gd name="connsiteY1878" fmla="*/ 1600865 h 11784634"/>
              <a:gd name="connsiteX1879" fmla="*/ 6865328 w 9018362"/>
              <a:gd name="connsiteY1879" fmla="*/ 1642839 h 11784634"/>
              <a:gd name="connsiteX1880" fmla="*/ 6843029 w 9018362"/>
              <a:gd name="connsiteY1880" fmla="*/ 1684811 h 11784634"/>
              <a:gd name="connsiteX1881" fmla="*/ 6819419 w 9018362"/>
              <a:gd name="connsiteY1881" fmla="*/ 1751707 h 11784634"/>
              <a:gd name="connsiteX1882" fmla="*/ 6780069 w 9018362"/>
              <a:gd name="connsiteY1882" fmla="*/ 1810733 h 11784634"/>
              <a:gd name="connsiteX1883" fmla="*/ 6795809 w 9018362"/>
              <a:gd name="connsiteY1883" fmla="*/ 1852707 h 11784634"/>
              <a:gd name="connsiteX1884" fmla="*/ 6759082 w 9018362"/>
              <a:gd name="connsiteY1884" fmla="*/ 1878939 h 11784634"/>
              <a:gd name="connsiteX1885" fmla="*/ 6759083 w 9018362"/>
              <a:gd name="connsiteY1885" fmla="*/ 1936653 h 11784634"/>
              <a:gd name="connsiteX1886" fmla="*/ 6745310 w 9018362"/>
              <a:gd name="connsiteY1886" fmla="*/ 1966822 h 11784634"/>
              <a:gd name="connsiteX1887" fmla="*/ 6727602 w 9018362"/>
              <a:gd name="connsiteY1887" fmla="*/ 1989120 h 11784634"/>
              <a:gd name="connsiteX1888" fmla="*/ 6726290 w 9018362"/>
              <a:gd name="connsiteY1888" fmla="*/ 2012074 h 11784634"/>
              <a:gd name="connsiteX1889" fmla="*/ 6732849 w 9018362"/>
              <a:gd name="connsiteY1889" fmla="*/ 2031093 h 11784634"/>
              <a:gd name="connsiteX1890" fmla="*/ 6742686 w 9018362"/>
              <a:gd name="connsiteY1890" fmla="*/ 2036996 h 11784634"/>
              <a:gd name="connsiteX1891" fmla="*/ 6748589 w 9018362"/>
              <a:gd name="connsiteY1891" fmla="*/ 2031094 h 11784634"/>
              <a:gd name="connsiteX1892" fmla="*/ 6753835 w 9018362"/>
              <a:gd name="connsiteY1892" fmla="*/ 1991743 h 11784634"/>
              <a:gd name="connsiteX1893" fmla="*/ 6790562 w 9018362"/>
              <a:gd name="connsiteY1893" fmla="*/ 1968134 h 11784634"/>
              <a:gd name="connsiteX1894" fmla="*/ 6790563 w 9018362"/>
              <a:gd name="connsiteY1894" fmla="*/ 1889433 h 11784634"/>
              <a:gd name="connsiteX1895" fmla="*/ 6795809 w 9018362"/>
              <a:gd name="connsiteY1895" fmla="*/ 1889434 h 11784634"/>
              <a:gd name="connsiteX1896" fmla="*/ 6801712 w 9018362"/>
              <a:gd name="connsiteY1896" fmla="*/ 1871069 h 11784634"/>
              <a:gd name="connsiteX1897" fmla="*/ 6795809 w 9018362"/>
              <a:gd name="connsiteY1897" fmla="*/ 1852707 h 11784634"/>
              <a:gd name="connsiteX1898" fmla="*/ 6829913 w 9018362"/>
              <a:gd name="connsiteY1898" fmla="*/ 1808765 h 11784634"/>
              <a:gd name="connsiteX1899" fmla="*/ 6864016 w 9018362"/>
              <a:gd name="connsiteY1899" fmla="*/ 1768758 h 11784634"/>
              <a:gd name="connsiteX1900" fmla="*/ 6849588 w 9018362"/>
              <a:gd name="connsiteY1900" fmla="*/ 1732688 h 11784634"/>
              <a:gd name="connsiteX1901" fmla="*/ 6890250 w 9018362"/>
              <a:gd name="connsiteY1901" fmla="*/ 1700552 h 11784634"/>
              <a:gd name="connsiteX1902" fmla="*/ 6917140 w 9018362"/>
              <a:gd name="connsiteY1902" fmla="*/ 1623819 h 11784634"/>
              <a:gd name="connsiteX1903" fmla="*/ 6947963 w 9018362"/>
              <a:gd name="connsiteY1903" fmla="*/ 1543151 h 11784634"/>
              <a:gd name="connsiteX1904" fmla="*/ 6963048 w 9018362"/>
              <a:gd name="connsiteY1904" fmla="*/ 1541839 h 11784634"/>
              <a:gd name="connsiteX1905" fmla="*/ 6974197 w 9018362"/>
              <a:gd name="connsiteY1905" fmla="*/ 1548399 h 11784634"/>
              <a:gd name="connsiteX1906" fmla="*/ 6981411 w 9018362"/>
              <a:gd name="connsiteY1906" fmla="*/ 1599553 h 11784634"/>
              <a:gd name="connsiteX1907" fmla="*/ 6953210 w 9018362"/>
              <a:gd name="connsiteY1907" fmla="*/ 1642838 h 11784634"/>
              <a:gd name="connsiteX1908" fmla="*/ 6921731 w 9018362"/>
              <a:gd name="connsiteY1908" fmla="*/ 1739246 h 11784634"/>
              <a:gd name="connsiteX1909" fmla="*/ 6890249 w 9018362"/>
              <a:gd name="connsiteY1909" fmla="*/ 1831719 h 11784634"/>
              <a:gd name="connsiteX1910" fmla="*/ 6892873 w 9018362"/>
              <a:gd name="connsiteY1910" fmla="*/ 1844836 h 11784634"/>
              <a:gd name="connsiteX1911" fmla="*/ 6879756 w 9018362"/>
              <a:gd name="connsiteY1911" fmla="*/ 1857952 h 11784634"/>
              <a:gd name="connsiteX1912" fmla="*/ 6874511 w 9018362"/>
              <a:gd name="connsiteY1912" fmla="*/ 1873036 h 11784634"/>
              <a:gd name="connsiteX1913" fmla="*/ 6885003 w 9018362"/>
              <a:gd name="connsiteY1913" fmla="*/ 1884186 h 11784634"/>
              <a:gd name="connsiteX1914" fmla="*/ 6863360 w 9018362"/>
              <a:gd name="connsiteY1914" fmla="*/ 1910419 h 11784634"/>
              <a:gd name="connsiteX1915" fmla="*/ 6853523 w 9018362"/>
              <a:gd name="connsiteY1915" fmla="*/ 1936653 h 11784634"/>
              <a:gd name="connsiteX1916" fmla="*/ 6832536 w 9018362"/>
              <a:gd name="connsiteY1916" fmla="*/ 1973380 h 11784634"/>
              <a:gd name="connsiteX1917" fmla="*/ 6841718 w 9018362"/>
              <a:gd name="connsiteY1917" fmla="*/ 2003549 h 11784634"/>
              <a:gd name="connsiteX1918" fmla="*/ 6827290 w 9018362"/>
              <a:gd name="connsiteY1918" fmla="*/ 2025848 h 11784634"/>
              <a:gd name="connsiteX1919" fmla="*/ 6897465 w 9018362"/>
              <a:gd name="connsiteY1919" fmla="*/ 2021912 h 11784634"/>
              <a:gd name="connsiteX1920" fmla="*/ 6963704 w 9018362"/>
              <a:gd name="connsiteY1920" fmla="*/ 2041586 h 11784634"/>
              <a:gd name="connsiteX1921" fmla="*/ 6975508 w 9018362"/>
              <a:gd name="connsiteY1921" fmla="*/ 2073723 h 11784634"/>
              <a:gd name="connsiteX1922" fmla="*/ 6963703 w 9018362"/>
              <a:gd name="connsiteY1922" fmla="*/ 2094053 h 11784634"/>
              <a:gd name="connsiteX1923" fmla="*/ 6959112 w 9018362"/>
              <a:gd name="connsiteY1923" fmla="*/ 2107170 h 11784634"/>
              <a:gd name="connsiteX1924" fmla="*/ 6958457 w 9018362"/>
              <a:gd name="connsiteY1924" fmla="*/ 2120287 h 11784634"/>
              <a:gd name="connsiteX1925" fmla="*/ 6974197 w 9018362"/>
              <a:gd name="connsiteY1925" fmla="*/ 2109793 h 11784634"/>
              <a:gd name="connsiteX1926" fmla="*/ 7042403 w 9018362"/>
              <a:gd name="connsiteY1926" fmla="*/ 2057328 h 11784634"/>
              <a:gd name="connsiteX1927" fmla="*/ 7052898 w 9018362"/>
              <a:gd name="connsiteY1927" fmla="*/ 2020599 h 11784634"/>
              <a:gd name="connsiteX1928" fmla="*/ 7050275 w 9018362"/>
              <a:gd name="connsiteY1928" fmla="*/ 2005515 h 11784634"/>
              <a:gd name="connsiteX1929" fmla="*/ 7063391 w 9018362"/>
              <a:gd name="connsiteY1929" fmla="*/ 1994367 h 11784634"/>
              <a:gd name="connsiteX1930" fmla="*/ 7064702 w 9018362"/>
              <a:gd name="connsiteY1930" fmla="*/ 1981905 h 11784634"/>
              <a:gd name="connsiteX1931" fmla="*/ 7058144 w 9018362"/>
              <a:gd name="connsiteY1931" fmla="*/ 1973381 h 11784634"/>
              <a:gd name="connsiteX1932" fmla="*/ 7100117 w 9018362"/>
              <a:gd name="connsiteY1932" fmla="*/ 1920913 h 11784634"/>
              <a:gd name="connsiteX1933" fmla="*/ 7142092 w 9018362"/>
              <a:gd name="connsiteY1933" fmla="*/ 1868446 h 11784634"/>
              <a:gd name="connsiteX1934" fmla="*/ 7172259 w 9018362"/>
              <a:gd name="connsiteY1934" fmla="*/ 1800895 h 11784634"/>
              <a:gd name="connsiteX1935" fmla="*/ 7226038 w 9018362"/>
              <a:gd name="connsiteY1935" fmla="*/ 1753019 h 11784634"/>
              <a:gd name="connsiteX1936" fmla="*/ 7220791 w 9018362"/>
              <a:gd name="connsiteY1936" fmla="*/ 1726785 h 11784634"/>
              <a:gd name="connsiteX1937" fmla="*/ 7223414 w 9018362"/>
              <a:gd name="connsiteY1937" fmla="*/ 1703831 h 11784634"/>
              <a:gd name="connsiteX1938" fmla="*/ 7241778 w 9018362"/>
              <a:gd name="connsiteY1938" fmla="*/ 1684812 h 11784634"/>
              <a:gd name="connsiteX1939" fmla="*/ 7273258 w 9018362"/>
              <a:gd name="connsiteY1939" fmla="*/ 1674318 h 11784634"/>
              <a:gd name="connsiteX1940" fmla="*/ 7293589 w 9018362"/>
              <a:gd name="connsiteY1940" fmla="*/ 1703832 h 11784634"/>
              <a:gd name="connsiteX1941" fmla="*/ 7278504 w 9018362"/>
              <a:gd name="connsiteY1941" fmla="*/ 1737278 h 11784634"/>
              <a:gd name="connsiteX1942" fmla="*/ 7241122 w 9018362"/>
              <a:gd name="connsiteY1942" fmla="*/ 1786466 h 11784634"/>
              <a:gd name="connsiteX1943" fmla="*/ 7231284 w 9018362"/>
              <a:gd name="connsiteY1943" fmla="*/ 1847461 h 11784634"/>
              <a:gd name="connsiteX1944" fmla="*/ 7209642 w 9018362"/>
              <a:gd name="connsiteY1944" fmla="*/ 1921570 h 11784634"/>
              <a:gd name="connsiteX1945" fmla="*/ 7168324 w 9018362"/>
              <a:gd name="connsiteY1945" fmla="*/ 1999613 h 11784634"/>
              <a:gd name="connsiteX1946" fmla="*/ 7175538 w 9018362"/>
              <a:gd name="connsiteY1946" fmla="*/ 2019288 h 11784634"/>
              <a:gd name="connsiteX1947" fmla="*/ 7163078 w 9018362"/>
              <a:gd name="connsiteY1947" fmla="*/ 2031093 h 11784634"/>
              <a:gd name="connsiteX1948" fmla="*/ 7166356 w 9018362"/>
              <a:gd name="connsiteY1948" fmla="*/ 2072411 h 11784634"/>
              <a:gd name="connsiteX1949" fmla="*/ 7189311 w 9018362"/>
              <a:gd name="connsiteY1949" fmla="*/ 2109793 h 11784634"/>
              <a:gd name="connsiteX1950" fmla="*/ 7133565 w 9018362"/>
              <a:gd name="connsiteY1950" fmla="*/ 2217352 h 11784634"/>
              <a:gd name="connsiteX1951" fmla="*/ 7105365 w 9018362"/>
              <a:gd name="connsiteY1951" fmla="*/ 2324908 h 11784634"/>
              <a:gd name="connsiteX1952" fmla="*/ 7063391 w 9018362"/>
              <a:gd name="connsiteY1952" fmla="*/ 2361634 h 11784634"/>
              <a:gd name="connsiteX1953" fmla="*/ 7040436 w 9018362"/>
              <a:gd name="connsiteY1953" fmla="*/ 2406232 h 11784634"/>
              <a:gd name="connsiteX1954" fmla="*/ 7021417 w 9018362"/>
              <a:gd name="connsiteY1954" fmla="*/ 2450828 h 11784634"/>
              <a:gd name="connsiteX1955" fmla="*/ 7026664 w 9018362"/>
              <a:gd name="connsiteY1955" fmla="*/ 2466568 h 11784634"/>
              <a:gd name="connsiteX1956" fmla="*/ 7064046 w 9018362"/>
              <a:gd name="connsiteY1956" fmla="*/ 2421971 h 11784634"/>
              <a:gd name="connsiteX1957" fmla="*/ 7105364 w 9018362"/>
              <a:gd name="connsiteY1957" fmla="*/ 2377374 h 11784634"/>
              <a:gd name="connsiteX1958" fmla="*/ 7142092 w 9018362"/>
              <a:gd name="connsiteY1958" fmla="*/ 2366881 h 11784634"/>
              <a:gd name="connsiteX1959" fmla="*/ 7105364 w 9018362"/>
              <a:gd name="connsiteY1959" fmla="*/ 2351141 h 11784634"/>
              <a:gd name="connsiteX1960" fmla="*/ 7121104 w 9018362"/>
              <a:gd name="connsiteY1960" fmla="*/ 2340647 h 11784634"/>
              <a:gd name="connsiteX1961" fmla="*/ 7141435 w 9018362"/>
              <a:gd name="connsiteY1961" fmla="*/ 2338025 h 11784634"/>
              <a:gd name="connsiteX1962" fmla="*/ 7157830 w 9018362"/>
              <a:gd name="connsiteY1962" fmla="*/ 2351142 h 11784634"/>
              <a:gd name="connsiteX1963" fmla="*/ 7172260 w 9018362"/>
              <a:gd name="connsiteY1963" fmla="*/ 2330154 h 11784634"/>
              <a:gd name="connsiteX1964" fmla="*/ 7178817 w 9018362"/>
              <a:gd name="connsiteY1964" fmla="*/ 2309167 h 11784634"/>
              <a:gd name="connsiteX1965" fmla="*/ 7188655 w 9018362"/>
              <a:gd name="connsiteY1965" fmla="*/ 2284246 h 11784634"/>
              <a:gd name="connsiteX1966" fmla="*/ 7194558 w 9018362"/>
              <a:gd name="connsiteY1966" fmla="*/ 2251454 h 11784634"/>
              <a:gd name="connsiteX1967" fmla="*/ 7152584 w 9018362"/>
              <a:gd name="connsiteY1967" fmla="*/ 2225221 h 11784634"/>
              <a:gd name="connsiteX1968" fmla="*/ 7178817 w 9018362"/>
              <a:gd name="connsiteY1968" fmla="*/ 2178001 h 11784634"/>
              <a:gd name="connsiteX1969" fmla="*/ 7231284 w 9018362"/>
              <a:gd name="connsiteY1969" fmla="*/ 2188494 h 11784634"/>
              <a:gd name="connsiteX1970" fmla="*/ 7216200 w 9018362"/>
              <a:gd name="connsiteY1970" fmla="*/ 2212104 h 11784634"/>
              <a:gd name="connsiteX1971" fmla="*/ 7205051 w 9018362"/>
              <a:gd name="connsiteY1971" fmla="*/ 2235715 h 11784634"/>
              <a:gd name="connsiteX1972" fmla="*/ 7226038 w 9018362"/>
              <a:gd name="connsiteY1972" fmla="*/ 2251454 h 11784634"/>
              <a:gd name="connsiteX1973" fmla="*/ 7241778 w 9018362"/>
              <a:gd name="connsiteY1973" fmla="*/ 2267194 h 11784634"/>
              <a:gd name="connsiteX1974" fmla="*/ 7232596 w 9018362"/>
              <a:gd name="connsiteY1974" fmla="*/ 2298019 h 11784634"/>
              <a:gd name="connsiteX1975" fmla="*/ 7215544 w 9018362"/>
              <a:gd name="connsiteY1975" fmla="*/ 2324908 h 11784634"/>
              <a:gd name="connsiteX1976" fmla="*/ 7241122 w 9018362"/>
              <a:gd name="connsiteY1976" fmla="*/ 2327531 h 11784634"/>
              <a:gd name="connsiteX1977" fmla="*/ 7262764 w 9018362"/>
              <a:gd name="connsiteY1977" fmla="*/ 2330155 h 11784634"/>
              <a:gd name="connsiteX1978" fmla="*/ 7251615 w 9018362"/>
              <a:gd name="connsiteY1978" fmla="*/ 2364258 h 11784634"/>
              <a:gd name="connsiteX1979" fmla="*/ 7220791 w 9018362"/>
              <a:gd name="connsiteY1979" fmla="*/ 2398361 h 11784634"/>
              <a:gd name="connsiteX1980" fmla="*/ 7214233 w 9018362"/>
              <a:gd name="connsiteY1980" fmla="*/ 2427218 h 11784634"/>
              <a:gd name="connsiteX1981" fmla="*/ 7199805 w 9018362"/>
              <a:gd name="connsiteY1981" fmla="*/ 2440335 h 11784634"/>
              <a:gd name="connsiteX1982" fmla="*/ 7173570 w 9018362"/>
              <a:gd name="connsiteY1982" fmla="*/ 2477062 h 11784634"/>
              <a:gd name="connsiteX1983" fmla="*/ 7173571 w 9018362"/>
              <a:gd name="connsiteY1983" fmla="*/ 2524282 h 11784634"/>
              <a:gd name="connsiteX1984" fmla="*/ 7189311 w 9018362"/>
              <a:gd name="connsiteY1984" fmla="*/ 2508542 h 11784634"/>
              <a:gd name="connsiteX1985" fmla="*/ 7210297 w 9018362"/>
              <a:gd name="connsiteY1985" fmla="*/ 2466568 h 11784634"/>
              <a:gd name="connsiteX1986" fmla="*/ 7220791 w 9018362"/>
              <a:gd name="connsiteY1986" fmla="*/ 2454763 h 11784634"/>
              <a:gd name="connsiteX1987" fmla="*/ 7231284 w 9018362"/>
              <a:gd name="connsiteY1987" fmla="*/ 2450828 h 11784634"/>
              <a:gd name="connsiteX1988" fmla="*/ 7226038 w 9018362"/>
              <a:gd name="connsiteY1988" fmla="*/ 2464601 h 11784634"/>
              <a:gd name="connsiteX1989" fmla="*/ 7220791 w 9018362"/>
              <a:gd name="connsiteY1989" fmla="*/ 2482309 h 11784634"/>
              <a:gd name="connsiteX1990" fmla="*/ 7199804 w 9018362"/>
              <a:gd name="connsiteY1990" fmla="*/ 2534775 h 11784634"/>
              <a:gd name="connsiteX1991" fmla="*/ 7178817 w 9018362"/>
              <a:gd name="connsiteY1991" fmla="*/ 2587242 h 11784634"/>
              <a:gd name="connsiteX1992" fmla="*/ 7157831 w 9018362"/>
              <a:gd name="connsiteY1992" fmla="*/ 2623969 h 11784634"/>
              <a:gd name="connsiteX1993" fmla="*/ 7147337 w 9018362"/>
              <a:gd name="connsiteY1993" fmla="*/ 2665942 h 11784634"/>
              <a:gd name="connsiteX1994" fmla="*/ 7178818 w 9018362"/>
              <a:gd name="connsiteY1994" fmla="*/ 2622658 h 11784634"/>
              <a:gd name="connsiteX1995" fmla="*/ 7194558 w 9018362"/>
              <a:gd name="connsiteY1995" fmla="*/ 2571503 h 11784634"/>
              <a:gd name="connsiteX1996" fmla="*/ 7234281 w 9018362"/>
              <a:gd name="connsiteY1996" fmla="*/ 2586399 h 11784634"/>
              <a:gd name="connsiteX1997" fmla="*/ 7236500 w 9018362"/>
              <a:gd name="connsiteY1997" fmla="*/ 2574853 h 11784634"/>
              <a:gd name="connsiteX1998" fmla="*/ 7254209 w 9018362"/>
              <a:gd name="connsiteY1998" fmla="*/ 2555833 h 11784634"/>
              <a:gd name="connsiteX1999" fmla="*/ 7252240 w 9018362"/>
              <a:gd name="connsiteY1999" fmla="*/ 2532879 h 11784634"/>
              <a:gd name="connsiteX2000" fmla="*/ 7274539 w 9018362"/>
              <a:gd name="connsiteY2000" fmla="*/ 2492874 h 11784634"/>
              <a:gd name="connsiteX2001" fmla="*/ 7304708 w 9018362"/>
              <a:gd name="connsiteY2001" fmla="*/ 2464672 h 11784634"/>
              <a:gd name="connsiteX2002" fmla="*/ 7315201 w 9018362"/>
              <a:gd name="connsiteY2002" fmla="*/ 2448933 h 11784634"/>
              <a:gd name="connsiteX2003" fmla="*/ 7309954 w 9018362"/>
              <a:gd name="connsiteY2003" fmla="*/ 2433192 h 11784634"/>
              <a:gd name="connsiteX2004" fmla="*/ 7357174 w 9018362"/>
              <a:gd name="connsiteY2004" fmla="*/ 2349245 h 11784634"/>
              <a:gd name="connsiteX2005" fmla="*/ 7369635 w 9018362"/>
              <a:gd name="connsiteY2005" fmla="*/ 2329570 h 11784634"/>
              <a:gd name="connsiteX2006" fmla="*/ 7378162 w 9018362"/>
              <a:gd name="connsiteY2006" fmla="*/ 2302025 h 11784634"/>
              <a:gd name="connsiteX2007" fmla="*/ 7437187 w 9018362"/>
              <a:gd name="connsiteY2007" fmla="*/ 2197747 h 11784634"/>
              <a:gd name="connsiteX2008" fmla="*/ 7504082 w 9018362"/>
              <a:gd name="connsiteY2008" fmla="*/ 2097404 h 11784634"/>
              <a:gd name="connsiteX2009" fmla="*/ 7498834 w 9018362"/>
              <a:gd name="connsiteY2009" fmla="*/ 2060678 h 11784634"/>
              <a:gd name="connsiteX2010" fmla="*/ 7556548 w 9018362"/>
              <a:gd name="connsiteY2010" fmla="*/ 1971484 h 11784634"/>
              <a:gd name="connsiteX2011" fmla="*/ 7578190 w 9018362"/>
              <a:gd name="connsiteY2011" fmla="*/ 1899997 h 11784634"/>
              <a:gd name="connsiteX2012" fmla="*/ 7619509 w 9018362"/>
              <a:gd name="connsiteY2012" fmla="*/ 1824577 h 11784634"/>
              <a:gd name="connsiteX2013" fmla="*/ 7650989 w 9018362"/>
              <a:gd name="connsiteY2013" fmla="*/ 1772110 h 11784634"/>
              <a:gd name="connsiteX2014" fmla="*/ 7649678 w 9018362"/>
              <a:gd name="connsiteY2014" fmla="*/ 1744564 h 11784634"/>
              <a:gd name="connsiteX2015" fmla="*/ 7671975 w 9018362"/>
              <a:gd name="connsiteY2015" fmla="*/ 1724890 h 11784634"/>
              <a:gd name="connsiteX2016" fmla="*/ 7866104 w 9018362"/>
              <a:gd name="connsiteY2016" fmla="*/ 1383854 h 11784634"/>
              <a:gd name="connsiteX2017" fmla="*/ 7892992 w 9018362"/>
              <a:gd name="connsiteY2017" fmla="*/ 1342537 h 11784634"/>
              <a:gd name="connsiteX2018" fmla="*/ 7923817 w 9018362"/>
              <a:gd name="connsiteY2018" fmla="*/ 1305154 h 11784634"/>
              <a:gd name="connsiteX2019" fmla="*/ 7930377 w 9018362"/>
              <a:gd name="connsiteY2019" fmla="*/ 1279576 h 11784634"/>
              <a:gd name="connsiteX2020" fmla="*/ 7944803 w 9018362"/>
              <a:gd name="connsiteY2020" fmla="*/ 1257934 h 11784634"/>
              <a:gd name="connsiteX2021" fmla="*/ 7965791 w 9018362"/>
              <a:gd name="connsiteY2021" fmla="*/ 1221207 h 11784634"/>
              <a:gd name="connsiteX2022" fmla="*/ 7986777 w 9018362"/>
              <a:gd name="connsiteY2022" fmla="*/ 1210058 h 11784634"/>
              <a:gd name="connsiteX2023" fmla="*/ 7998255 w 9018362"/>
              <a:gd name="connsiteY2023" fmla="*/ 1208665 h 11784634"/>
              <a:gd name="connsiteX2024" fmla="*/ 8007763 w 9018362"/>
              <a:gd name="connsiteY2024" fmla="*/ 1210714 h 11784634"/>
              <a:gd name="connsiteX2025" fmla="*/ 7980218 w 9018362"/>
              <a:gd name="connsiteY2025" fmla="*/ 1295317 h 11784634"/>
              <a:gd name="connsiteX2026" fmla="*/ 7929063 w 9018362"/>
              <a:gd name="connsiteY2026" fmla="*/ 1383854 h 11784634"/>
              <a:gd name="connsiteX2027" fmla="*/ 7934311 w 9018362"/>
              <a:gd name="connsiteY2027" fmla="*/ 1383854 h 11784634"/>
              <a:gd name="connsiteX2028" fmla="*/ 7946771 w 9018362"/>
              <a:gd name="connsiteY2028" fmla="*/ 1404842 h 11784634"/>
              <a:gd name="connsiteX2029" fmla="*/ 7939557 w 9018362"/>
              <a:gd name="connsiteY2029" fmla="*/ 1425828 h 11784634"/>
              <a:gd name="connsiteX2030" fmla="*/ 7904141 w 9018362"/>
              <a:gd name="connsiteY2030" fmla="*/ 1549126 h 11784634"/>
              <a:gd name="connsiteX2031" fmla="*/ 7860856 w 9018362"/>
              <a:gd name="connsiteY2031" fmla="*/ 1672422 h 11784634"/>
              <a:gd name="connsiteX2032" fmla="*/ 7862824 w 9018362"/>
              <a:gd name="connsiteY2032" fmla="*/ 1687507 h 11784634"/>
              <a:gd name="connsiteX2033" fmla="*/ 7845116 w 9018362"/>
              <a:gd name="connsiteY2033" fmla="*/ 1698657 h 11784634"/>
              <a:gd name="connsiteX2034" fmla="*/ 7843804 w 9018362"/>
              <a:gd name="connsiteY2034" fmla="*/ 1713084 h 11784634"/>
              <a:gd name="connsiteX2035" fmla="*/ 7850362 w 9018362"/>
              <a:gd name="connsiteY2035" fmla="*/ 1719644 h 11784634"/>
              <a:gd name="connsiteX2036" fmla="*/ 7833967 w 9018362"/>
              <a:gd name="connsiteY2036" fmla="*/ 1750467 h 11784634"/>
              <a:gd name="connsiteX2037" fmla="*/ 7829376 w 9018362"/>
              <a:gd name="connsiteY2037" fmla="*/ 1777358 h 11784634"/>
              <a:gd name="connsiteX2038" fmla="*/ 7860856 w 9018362"/>
              <a:gd name="connsiteY2038" fmla="*/ 1745876 h 11784634"/>
              <a:gd name="connsiteX2039" fmla="*/ 7871349 w 9018362"/>
              <a:gd name="connsiteY2039" fmla="*/ 1730136 h 11784634"/>
              <a:gd name="connsiteX2040" fmla="*/ 7866104 w 9018362"/>
              <a:gd name="connsiteY2040" fmla="*/ 1714396 h 11784634"/>
              <a:gd name="connsiteX2041" fmla="*/ 7883810 w 9018362"/>
              <a:gd name="connsiteY2041" fmla="*/ 1692753 h 11784634"/>
              <a:gd name="connsiteX2042" fmla="*/ 7897583 w 9018362"/>
              <a:gd name="connsiteY2042" fmla="*/ 1667176 h 11784634"/>
              <a:gd name="connsiteX2043" fmla="*/ 7939557 w 9018362"/>
              <a:gd name="connsiteY2043" fmla="*/ 1572735 h 11784634"/>
              <a:gd name="connsiteX2044" fmla="*/ 7971036 w 9018362"/>
              <a:gd name="connsiteY2044" fmla="*/ 1546502 h 11784634"/>
              <a:gd name="connsiteX2045" fmla="*/ 7984153 w 9018362"/>
              <a:gd name="connsiteY2045" fmla="*/ 1528139 h 11784634"/>
              <a:gd name="connsiteX2046" fmla="*/ 7981530 w 9018362"/>
              <a:gd name="connsiteY2046" fmla="*/ 1509775 h 11784634"/>
              <a:gd name="connsiteX2047" fmla="*/ 8002518 w 9018362"/>
              <a:gd name="connsiteY2047" fmla="*/ 1467801 h 11784634"/>
              <a:gd name="connsiteX2048" fmla="*/ 8018256 w 9018362"/>
              <a:gd name="connsiteY2048" fmla="*/ 1423205 h 11784634"/>
              <a:gd name="connsiteX2049" fmla="*/ 8033997 w 9018362"/>
              <a:gd name="connsiteY2049" fmla="*/ 1378608 h 11784634"/>
              <a:gd name="connsiteX2050" fmla="*/ 8102205 w 9018362"/>
              <a:gd name="connsiteY2050" fmla="*/ 1320894 h 11784634"/>
              <a:gd name="connsiteX2051" fmla="*/ 8121880 w 9018362"/>
              <a:gd name="connsiteY2051" fmla="*/ 1351063 h 11784634"/>
              <a:gd name="connsiteX2052" fmla="*/ 8102204 w 9018362"/>
              <a:gd name="connsiteY2052" fmla="*/ 1373361 h 11784634"/>
              <a:gd name="connsiteX2053" fmla="*/ 8101548 w 9018362"/>
              <a:gd name="connsiteY2053" fmla="*/ 1406809 h 11784634"/>
              <a:gd name="connsiteX2054" fmla="*/ 8096957 w 9018362"/>
              <a:gd name="connsiteY2054" fmla="*/ 1436322 h 11784634"/>
              <a:gd name="connsiteX2055" fmla="*/ 8066133 w 9018362"/>
              <a:gd name="connsiteY2055" fmla="*/ 1503873 h 11784634"/>
              <a:gd name="connsiteX2056" fmla="*/ 8054985 w 9018362"/>
              <a:gd name="connsiteY2056" fmla="*/ 1567489 h 11784634"/>
              <a:gd name="connsiteX2057" fmla="*/ 8013010 w 9018362"/>
              <a:gd name="connsiteY2057" fmla="*/ 1667176 h 11784634"/>
              <a:gd name="connsiteX2058" fmla="*/ 8030063 w 9018362"/>
              <a:gd name="connsiteY2058" fmla="*/ 1709149 h 11784634"/>
              <a:gd name="connsiteX2059" fmla="*/ 8007763 w 9018362"/>
              <a:gd name="connsiteY2059" fmla="*/ 1751124 h 11784634"/>
              <a:gd name="connsiteX2060" fmla="*/ 7984153 w 9018362"/>
              <a:gd name="connsiteY2060" fmla="*/ 1818018 h 11784634"/>
              <a:gd name="connsiteX2061" fmla="*/ 7944804 w 9018362"/>
              <a:gd name="connsiteY2061" fmla="*/ 1877044 h 11784634"/>
              <a:gd name="connsiteX2062" fmla="*/ 7960543 w 9018362"/>
              <a:gd name="connsiteY2062" fmla="*/ 1919018 h 11784634"/>
              <a:gd name="connsiteX2063" fmla="*/ 7923816 w 9018362"/>
              <a:gd name="connsiteY2063" fmla="*/ 1945250 h 11784634"/>
              <a:gd name="connsiteX2064" fmla="*/ 7923817 w 9018362"/>
              <a:gd name="connsiteY2064" fmla="*/ 2002964 h 11784634"/>
              <a:gd name="connsiteX2065" fmla="*/ 7910044 w 9018362"/>
              <a:gd name="connsiteY2065" fmla="*/ 2033132 h 11784634"/>
              <a:gd name="connsiteX2066" fmla="*/ 7892337 w 9018362"/>
              <a:gd name="connsiteY2066" fmla="*/ 2055430 h 11784634"/>
              <a:gd name="connsiteX2067" fmla="*/ 7891024 w 9018362"/>
              <a:gd name="connsiteY2067" fmla="*/ 2078385 h 11784634"/>
              <a:gd name="connsiteX2068" fmla="*/ 7897583 w 9018362"/>
              <a:gd name="connsiteY2068" fmla="*/ 2097405 h 11784634"/>
              <a:gd name="connsiteX2069" fmla="*/ 7907421 w 9018362"/>
              <a:gd name="connsiteY2069" fmla="*/ 2103307 h 11784634"/>
              <a:gd name="connsiteX2070" fmla="*/ 7913324 w 9018362"/>
              <a:gd name="connsiteY2070" fmla="*/ 2097404 h 11784634"/>
              <a:gd name="connsiteX2071" fmla="*/ 7918570 w 9018362"/>
              <a:gd name="connsiteY2071" fmla="*/ 2058054 h 11784634"/>
              <a:gd name="connsiteX2072" fmla="*/ 7955297 w 9018362"/>
              <a:gd name="connsiteY2072" fmla="*/ 2034444 h 11784634"/>
              <a:gd name="connsiteX2073" fmla="*/ 7955296 w 9018362"/>
              <a:gd name="connsiteY2073" fmla="*/ 1955744 h 11784634"/>
              <a:gd name="connsiteX2074" fmla="*/ 7960543 w 9018362"/>
              <a:gd name="connsiteY2074" fmla="*/ 1955744 h 11784634"/>
              <a:gd name="connsiteX2075" fmla="*/ 7966446 w 9018362"/>
              <a:gd name="connsiteY2075" fmla="*/ 1937380 h 11784634"/>
              <a:gd name="connsiteX2076" fmla="*/ 7960543 w 9018362"/>
              <a:gd name="connsiteY2076" fmla="*/ 1919018 h 11784634"/>
              <a:gd name="connsiteX2077" fmla="*/ 7994647 w 9018362"/>
              <a:gd name="connsiteY2077" fmla="*/ 1875076 h 11784634"/>
              <a:gd name="connsiteX2078" fmla="*/ 8028751 w 9018362"/>
              <a:gd name="connsiteY2078" fmla="*/ 1835070 h 11784634"/>
              <a:gd name="connsiteX2079" fmla="*/ 8014322 w 9018362"/>
              <a:gd name="connsiteY2079" fmla="*/ 1798999 h 11784634"/>
              <a:gd name="connsiteX2080" fmla="*/ 8054984 w 9018362"/>
              <a:gd name="connsiteY2080" fmla="*/ 1766863 h 11784634"/>
              <a:gd name="connsiteX2081" fmla="*/ 8081874 w 9018362"/>
              <a:gd name="connsiteY2081" fmla="*/ 1690130 h 11784634"/>
              <a:gd name="connsiteX2082" fmla="*/ 8112697 w 9018362"/>
              <a:gd name="connsiteY2082" fmla="*/ 1609462 h 11784634"/>
              <a:gd name="connsiteX2083" fmla="*/ 8127784 w 9018362"/>
              <a:gd name="connsiteY2083" fmla="*/ 1608150 h 11784634"/>
              <a:gd name="connsiteX2084" fmla="*/ 8138932 w 9018362"/>
              <a:gd name="connsiteY2084" fmla="*/ 1614709 h 11784634"/>
              <a:gd name="connsiteX2085" fmla="*/ 8146144 w 9018362"/>
              <a:gd name="connsiteY2085" fmla="*/ 1665864 h 11784634"/>
              <a:gd name="connsiteX2086" fmla="*/ 8117944 w 9018362"/>
              <a:gd name="connsiteY2086" fmla="*/ 1709149 h 11784634"/>
              <a:gd name="connsiteX2087" fmla="*/ 8086465 w 9018362"/>
              <a:gd name="connsiteY2087" fmla="*/ 1805558 h 11784634"/>
              <a:gd name="connsiteX2088" fmla="*/ 8054984 w 9018362"/>
              <a:gd name="connsiteY2088" fmla="*/ 1898030 h 11784634"/>
              <a:gd name="connsiteX2089" fmla="*/ 8057607 w 9018362"/>
              <a:gd name="connsiteY2089" fmla="*/ 1911148 h 11784634"/>
              <a:gd name="connsiteX2090" fmla="*/ 8044490 w 9018362"/>
              <a:gd name="connsiteY2090" fmla="*/ 1924263 h 11784634"/>
              <a:gd name="connsiteX2091" fmla="*/ 8039244 w 9018362"/>
              <a:gd name="connsiteY2091" fmla="*/ 1939347 h 11784634"/>
              <a:gd name="connsiteX2092" fmla="*/ 8049738 w 9018362"/>
              <a:gd name="connsiteY2092" fmla="*/ 1950497 h 11784634"/>
              <a:gd name="connsiteX2093" fmla="*/ 8028095 w 9018362"/>
              <a:gd name="connsiteY2093" fmla="*/ 1976730 h 11784634"/>
              <a:gd name="connsiteX2094" fmla="*/ 8018259 w 9018362"/>
              <a:gd name="connsiteY2094" fmla="*/ 2002964 h 11784634"/>
              <a:gd name="connsiteX2095" fmla="*/ 7997270 w 9018362"/>
              <a:gd name="connsiteY2095" fmla="*/ 2039690 h 11784634"/>
              <a:gd name="connsiteX2096" fmla="*/ 8006452 w 9018362"/>
              <a:gd name="connsiteY2096" fmla="*/ 2069859 h 11784634"/>
              <a:gd name="connsiteX2097" fmla="*/ 7992024 w 9018362"/>
              <a:gd name="connsiteY2097" fmla="*/ 2092157 h 11784634"/>
              <a:gd name="connsiteX2098" fmla="*/ 8062199 w 9018362"/>
              <a:gd name="connsiteY2098" fmla="*/ 2088222 h 11784634"/>
              <a:gd name="connsiteX2099" fmla="*/ 8128437 w 9018362"/>
              <a:gd name="connsiteY2099" fmla="*/ 2107897 h 11784634"/>
              <a:gd name="connsiteX2100" fmla="*/ 8140243 w 9018362"/>
              <a:gd name="connsiteY2100" fmla="*/ 2140034 h 11784634"/>
              <a:gd name="connsiteX2101" fmla="*/ 8128438 w 9018362"/>
              <a:gd name="connsiteY2101" fmla="*/ 2160364 h 11784634"/>
              <a:gd name="connsiteX2102" fmla="*/ 8123846 w 9018362"/>
              <a:gd name="connsiteY2102" fmla="*/ 2173481 h 11784634"/>
              <a:gd name="connsiteX2103" fmla="*/ 8123191 w 9018362"/>
              <a:gd name="connsiteY2103" fmla="*/ 2186598 h 11784634"/>
              <a:gd name="connsiteX2104" fmla="*/ 8138931 w 9018362"/>
              <a:gd name="connsiteY2104" fmla="*/ 2176105 h 11784634"/>
              <a:gd name="connsiteX2105" fmla="*/ 8207137 w 9018362"/>
              <a:gd name="connsiteY2105" fmla="*/ 2123637 h 11784634"/>
              <a:gd name="connsiteX2106" fmla="*/ 8217632 w 9018362"/>
              <a:gd name="connsiteY2106" fmla="*/ 2086910 h 11784634"/>
              <a:gd name="connsiteX2107" fmla="*/ 8215007 w 9018362"/>
              <a:gd name="connsiteY2107" fmla="*/ 2071826 h 11784634"/>
              <a:gd name="connsiteX2108" fmla="*/ 8228124 w 9018362"/>
              <a:gd name="connsiteY2108" fmla="*/ 2060677 h 11784634"/>
              <a:gd name="connsiteX2109" fmla="*/ 8229436 w 9018362"/>
              <a:gd name="connsiteY2109" fmla="*/ 2048217 h 11784634"/>
              <a:gd name="connsiteX2110" fmla="*/ 8222879 w 9018362"/>
              <a:gd name="connsiteY2110" fmla="*/ 2039690 h 11784634"/>
              <a:gd name="connsiteX2111" fmla="*/ 8264851 w 9018362"/>
              <a:gd name="connsiteY2111" fmla="*/ 1987223 h 11784634"/>
              <a:gd name="connsiteX2112" fmla="*/ 8306825 w 9018362"/>
              <a:gd name="connsiteY2112" fmla="*/ 1934757 h 11784634"/>
              <a:gd name="connsiteX2113" fmla="*/ 8336993 w 9018362"/>
              <a:gd name="connsiteY2113" fmla="*/ 1867207 h 11784634"/>
              <a:gd name="connsiteX2114" fmla="*/ 8390771 w 9018362"/>
              <a:gd name="connsiteY2114" fmla="*/ 1819330 h 11784634"/>
              <a:gd name="connsiteX2115" fmla="*/ 8385526 w 9018362"/>
              <a:gd name="connsiteY2115" fmla="*/ 1793096 h 11784634"/>
              <a:gd name="connsiteX2116" fmla="*/ 8388149 w 9018362"/>
              <a:gd name="connsiteY2116" fmla="*/ 1770143 h 11784634"/>
              <a:gd name="connsiteX2117" fmla="*/ 8406513 w 9018362"/>
              <a:gd name="connsiteY2117" fmla="*/ 1751123 h 11784634"/>
              <a:gd name="connsiteX2118" fmla="*/ 8437991 w 9018362"/>
              <a:gd name="connsiteY2118" fmla="*/ 1740629 h 11784634"/>
              <a:gd name="connsiteX2119" fmla="*/ 8458323 w 9018362"/>
              <a:gd name="connsiteY2119" fmla="*/ 1770142 h 11784634"/>
              <a:gd name="connsiteX2120" fmla="*/ 8443239 w 9018362"/>
              <a:gd name="connsiteY2120" fmla="*/ 1803589 h 11784634"/>
              <a:gd name="connsiteX2121" fmla="*/ 8405857 w 9018362"/>
              <a:gd name="connsiteY2121" fmla="*/ 1852777 h 11784634"/>
              <a:gd name="connsiteX2122" fmla="*/ 8396018 w 9018362"/>
              <a:gd name="connsiteY2122" fmla="*/ 1913770 h 11784634"/>
              <a:gd name="connsiteX2123" fmla="*/ 8374376 w 9018362"/>
              <a:gd name="connsiteY2123" fmla="*/ 1987879 h 11784634"/>
              <a:gd name="connsiteX2124" fmla="*/ 8333058 w 9018362"/>
              <a:gd name="connsiteY2124" fmla="*/ 2065924 h 11784634"/>
              <a:gd name="connsiteX2125" fmla="*/ 8340272 w 9018362"/>
              <a:gd name="connsiteY2125" fmla="*/ 2085599 h 11784634"/>
              <a:gd name="connsiteX2126" fmla="*/ 8327812 w 9018362"/>
              <a:gd name="connsiteY2126" fmla="*/ 2097404 h 11784634"/>
              <a:gd name="connsiteX2127" fmla="*/ 8331090 w 9018362"/>
              <a:gd name="connsiteY2127" fmla="*/ 2138722 h 11784634"/>
              <a:gd name="connsiteX2128" fmla="*/ 8354045 w 9018362"/>
              <a:gd name="connsiteY2128" fmla="*/ 2176104 h 11784634"/>
              <a:gd name="connsiteX2129" fmla="*/ 8298298 w 9018362"/>
              <a:gd name="connsiteY2129" fmla="*/ 2283662 h 11784634"/>
              <a:gd name="connsiteX2130" fmla="*/ 8270097 w 9018362"/>
              <a:gd name="connsiteY2130" fmla="*/ 2391218 h 11784634"/>
              <a:gd name="connsiteX2131" fmla="*/ 8228124 w 9018362"/>
              <a:gd name="connsiteY2131" fmla="*/ 2427945 h 11784634"/>
              <a:gd name="connsiteX2132" fmla="*/ 8205171 w 9018362"/>
              <a:gd name="connsiteY2132" fmla="*/ 2472542 h 11784634"/>
              <a:gd name="connsiteX2133" fmla="*/ 8186151 w 9018362"/>
              <a:gd name="connsiteY2133" fmla="*/ 2517139 h 11784634"/>
              <a:gd name="connsiteX2134" fmla="*/ 8191397 w 9018362"/>
              <a:gd name="connsiteY2134" fmla="*/ 2532879 h 11784634"/>
              <a:gd name="connsiteX2135" fmla="*/ 8228780 w 9018362"/>
              <a:gd name="connsiteY2135" fmla="*/ 2488282 h 11784634"/>
              <a:gd name="connsiteX2136" fmla="*/ 8270098 w 9018362"/>
              <a:gd name="connsiteY2136" fmla="*/ 2443685 h 11784634"/>
              <a:gd name="connsiteX2137" fmla="*/ 8306825 w 9018362"/>
              <a:gd name="connsiteY2137" fmla="*/ 2433192 h 11784634"/>
              <a:gd name="connsiteX2138" fmla="*/ 8270098 w 9018362"/>
              <a:gd name="connsiteY2138" fmla="*/ 2417452 h 11784634"/>
              <a:gd name="connsiteX2139" fmla="*/ 8285838 w 9018362"/>
              <a:gd name="connsiteY2139" fmla="*/ 2406958 h 11784634"/>
              <a:gd name="connsiteX2140" fmla="*/ 8306169 w 9018362"/>
              <a:gd name="connsiteY2140" fmla="*/ 2404335 h 11784634"/>
              <a:gd name="connsiteX2141" fmla="*/ 8322564 w 9018362"/>
              <a:gd name="connsiteY2141" fmla="*/ 2417452 h 11784634"/>
              <a:gd name="connsiteX2142" fmla="*/ 8336993 w 9018362"/>
              <a:gd name="connsiteY2142" fmla="*/ 2396465 h 11784634"/>
              <a:gd name="connsiteX2143" fmla="*/ 8343551 w 9018362"/>
              <a:gd name="connsiteY2143" fmla="*/ 2375478 h 11784634"/>
              <a:gd name="connsiteX2144" fmla="*/ 8353389 w 9018362"/>
              <a:gd name="connsiteY2144" fmla="*/ 2350557 h 11784634"/>
              <a:gd name="connsiteX2145" fmla="*/ 8359292 w 9018362"/>
              <a:gd name="connsiteY2145" fmla="*/ 2317765 h 11784634"/>
              <a:gd name="connsiteX2146" fmla="*/ 8317318 w 9018362"/>
              <a:gd name="connsiteY2146" fmla="*/ 2291532 h 11784634"/>
              <a:gd name="connsiteX2147" fmla="*/ 8343552 w 9018362"/>
              <a:gd name="connsiteY2147" fmla="*/ 2244311 h 11784634"/>
              <a:gd name="connsiteX2148" fmla="*/ 8396018 w 9018362"/>
              <a:gd name="connsiteY2148" fmla="*/ 2254805 h 11784634"/>
              <a:gd name="connsiteX2149" fmla="*/ 8380935 w 9018362"/>
              <a:gd name="connsiteY2149" fmla="*/ 2278415 h 11784634"/>
              <a:gd name="connsiteX2150" fmla="*/ 8369785 w 9018362"/>
              <a:gd name="connsiteY2150" fmla="*/ 2302025 h 11784634"/>
              <a:gd name="connsiteX2151" fmla="*/ 8390772 w 9018362"/>
              <a:gd name="connsiteY2151" fmla="*/ 2317765 h 11784634"/>
              <a:gd name="connsiteX2152" fmla="*/ 8406511 w 9018362"/>
              <a:gd name="connsiteY2152" fmla="*/ 2333505 h 11784634"/>
              <a:gd name="connsiteX2153" fmla="*/ 8397330 w 9018362"/>
              <a:gd name="connsiteY2153" fmla="*/ 2364330 h 11784634"/>
              <a:gd name="connsiteX2154" fmla="*/ 8380278 w 9018362"/>
              <a:gd name="connsiteY2154" fmla="*/ 2391219 h 11784634"/>
              <a:gd name="connsiteX2155" fmla="*/ 8405856 w 9018362"/>
              <a:gd name="connsiteY2155" fmla="*/ 2393842 h 11784634"/>
              <a:gd name="connsiteX2156" fmla="*/ 8427498 w 9018362"/>
              <a:gd name="connsiteY2156" fmla="*/ 2396465 h 11784634"/>
              <a:gd name="connsiteX2157" fmla="*/ 8416349 w 9018362"/>
              <a:gd name="connsiteY2157" fmla="*/ 2430569 h 11784634"/>
              <a:gd name="connsiteX2158" fmla="*/ 8385525 w 9018362"/>
              <a:gd name="connsiteY2158" fmla="*/ 2464672 h 11784634"/>
              <a:gd name="connsiteX2159" fmla="*/ 8378967 w 9018362"/>
              <a:gd name="connsiteY2159" fmla="*/ 2493529 h 11784634"/>
              <a:gd name="connsiteX2160" fmla="*/ 8364538 w 9018362"/>
              <a:gd name="connsiteY2160" fmla="*/ 2506646 h 11784634"/>
              <a:gd name="connsiteX2161" fmla="*/ 8338305 w 9018362"/>
              <a:gd name="connsiteY2161" fmla="*/ 2543373 h 11784634"/>
              <a:gd name="connsiteX2162" fmla="*/ 8338304 w 9018362"/>
              <a:gd name="connsiteY2162" fmla="*/ 2590593 h 11784634"/>
              <a:gd name="connsiteX2163" fmla="*/ 8354045 w 9018362"/>
              <a:gd name="connsiteY2163" fmla="*/ 2574852 h 11784634"/>
              <a:gd name="connsiteX2164" fmla="*/ 8375031 w 9018362"/>
              <a:gd name="connsiteY2164" fmla="*/ 2532879 h 11784634"/>
              <a:gd name="connsiteX2165" fmla="*/ 8385525 w 9018362"/>
              <a:gd name="connsiteY2165" fmla="*/ 2521074 h 11784634"/>
              <a:gd name="connsiteX2166" fmla="*/ 8396018 w 9018362"/>
              <a:gd name="connsiteY2166" fmla="*/ 2517139 h 11784634"/>
              <a:gd name="connsiteX2167" fmla="*/ 8390773 w 9018362"/>
              <a:gd name="connsiteY2167" fmla="*/ 2530912 h 11784634"/>
              <a:gd name="connsiteX2168" fmla="*/ 8385525 w 9018362"/>
              <a:gd name="connsiteY2168" fmla="*/ 2548619 h 11784634"/>
              <a:gd name="connsiteX2169" fmla="*/ 8364538 w 9018362"/>
              <a:gd name="connsiteY2169" fmla="*/ 2601086 h 11784634"/>
              <a:gd name="connsiteX2170" fmla="*/ 8343551 w 9018362"/>
              <a:gd name="connsiteY2170" fmla="*/ 2653553 h 11784634"/>
              <a:gd name="connsiteX2171" fmla="*/ 8322565 w 9018362"/>
              <a:gd name="connsiteY2171" fmla="*/ 2690280 h 11784634"/>
              <a:gd name="connsiteX2172" fmla="*/ 8315088 w 9018362"/>
              <a:gd name="connsiteY2172" fmla="*/ 2720186 h 11784634"/>
              <a:gd name="connsiteX2173" fmla="*/ 8356133 w 9018362"/>
              <a:gd name="connsiteY2173" fmla="*/ 2648080 h 11784634"/>
              <a:gd name="connsiteX2174" fmla="*/ 8359293 w 9018362"/>
              <a:gd name="connsiteY2174" fmla="*/ 2637813 h 11784634"/>
              <a:gd name="connsiteX2175" fmla="*/ 8361504 w 9018362"/>
              <a:gd name="connsiteY2175" fmla="*/ 2638643 h 11784634"/>
              <a:gd name="connsiteX2176" fmla="*/ 8425514 w 9018362"/>
              <a:gd name="connsiteY2176" fmla="*/ 2526194 h 11784634"/>
              <a:gd name="connsiteX2177" fmla="*/ 8452403 w 9018362"/>
              <a:gd name="connsiteY2177" fmla="*/ 2484876 h 11784634"/>
              <a:gd name="connsiteX2178" fmla="*/ 8483228 w 9018362"/>
              <a:gd name="connsiteY2178" fmla="*/ 2447493 h 11784634"/>
              <a:gd name="connsiteX2179" fmla="*/ 8489786 w 9018362"/>
              <a:gd name="connsiteY2179" fmla="*/ 2421915 h 11784634"/>
              <a:gd name="connsiteX2180" fmla="*/ 8504214 w 9018362"/>
              <a:gd name="connsiteY2180" fmla="*/ 2400273 h 11784634"/>
              <a:gd name="connsiteX2181" fmla="*/ 8525202 w 9018362"/>
              <a:gd name="connsiteY2181" fmla="*/ 2363546 h 11784634"/>
              <a:gd name="connsiteX2182" fmla="*/ 8546188 w 9018362"/>
              <a:gd name="connsiteY2182" fmla="*/ 2352397 h 11784634"/>
              <a:gd name="connsiteX2183" fmla="*/ 8557665 w 9018362"/>
              <a:gd name="connsiteY2183" fmla="*/ 2351003 h 11784634"/>
              <a:gd name="connsiteX2184" fmla="*/ 8567174 w 9018362"/>
              <a:gd name="connsiteY2184" fmla="*/ 2353054 h 11784634"/>
              <a:gd name="connsiteX2185" fmla="*/ 8539630 w 9018362"/>
              <a:gd name="connsiteY2185" fmla="*/ 2437656 h 11784634"/>
              <a:gd name="connsiteX2186" fmla="*/ 8488473 w 9018362"/>
              <a:gd name="connsiteY2186" fmla="*/ 2526193 h 11784634"/>
              <a:gd name="connsiteX2187" fmla="*/ 8493721 w 9018362"/>
              <a:gd name="connsiteY2187" fmla="*/ 2526193 h 11784634"/>
              <a:gd name="connsiteX2188" fmla="*/ 8506182 w 9018362"/>
              <a:gd name="connsiteY2188" fmla="*/ 2547180 h 11784634"/>
              <a:gd name="connsiteX2189" fmla="*/ 8498968 w 9018362"/>
              <a:gd name="connsiteY2189" fmla="*/ 2568167 h 11784634"/>
              <a:gd name="connsiteX2190" fmla="*/ 8463552 w 9018362"/>
              <a:gd name="connsiteY2190" fmla="*/ 2691465 h 11784634"/>
              <a:gd name="connsiteX2191" fmla="*/ 8420267 w 9018362"/>
              <a:gd name="connsiteY2191" fmla="*/ 2814761 h 11784634"/>
              <a:gd name="connsiteX2192" fmla="*/ 8422235 w 9018362"/>
              <a:gd name="connsiteY2192" fmla="*/ 2829845 h 11784634"/>
              <a:gd name="connsiteX2193" fmla="*/ 8404528 w 9018362"/>
              <a:gd name="connsiteY2193" fmla="*/ 2840995 h 11784634"/>
              <a:gd name="connsiteX2194" fmla="*/ 8403216 w 9018362"/>
              <a:gd name="connsiteY2194" fmla="*/ 2855424 h 11784634"/>
              <a:gd name="connsiteX2195" fmla="*/ 8409775 w 9018362"/>
              <a:gd name="connsiteY2195" fmla="*/ 2861982 h 11784634"/>
              <a:gd name="connsiteX2196" fmla="*/ 8393378 w 9018362"/>
              <a:gd name="connsiteY2196" fmla="*/ 2892806 h 11784634"/>
              <a:gd name="connsiteX2197" fmla="*/ 8388787 w 9018362"/>
              <a:gd name="connsiteY2197" fmla="*/ 2919695 h 11784634"/>
              <a:gd name="connsiteX2198" fmla="*/ 8420267 w 9018362"/>
              <a:gd name="connsiteY2198" fmla="*/ 2888215 h 11784634"/>
              <a:gd name="connsiteX2199" fmla="*/ 8430761 w 9018362"/>
              <a:gd name="connsiteY2199" fmla="*/ 2872475 h 11784634"/>
              <a:gd name="connsiteX2200" fmla="*/ 8425514 w 9018362"/>
              <a:gd name="connsiteY2200" fmla="*/ 2856735 h 11784634"/>
              <a:gd name="connsiteX2201" fmla="*/ 8443222 w 9018362"/>
              <a:gd name="connsiteY2201" fmla="*/ 2835092 h 11784634"/>
              <a:gd name="connsiteX2202" fmla="*/ 8456994 w 9018362"/>
              <a:gd name="connsiteY2202" fmla="*/ 2809515 h 11784634"/>
              <a:gd name="connsiteX2203" fmla="*/ 8498967 w 9018362"/>
              <a:gd name="connsiteY2203" fmla="*/ 2715075 h 11784634"/>
              <a:gd name="connsiteX2204" fmla="*/ 8530447 w 9018362"/>
              <a:gd name="connsiteY2204" fmla="*/ 2688841 h 11784634"/>
              <a:gd name="connsiteX2205" fmla="*/ 8543564 w 9018362"/>
              <a:gd name="connsiteY2205" fmla="*/ 2670478 h 11784634"/>
              <a:gd name="connsiteX2206" fmla="*/ 8540941 w 9018362"/>
              <a:gd name="connsiteY2206" fmla="*/ 2652115 h 11784634"/>
              <a:gd name="connsiteX2207" fmla="*/ 8561928 w 9018362"/>
              <a:gd name="connsiteY2207" fmla="*/ 2610142 h 11784634"/>
              <a:gd name="connsiteX2208" fmla="*/ 8577668 w 9018362"/>
              <a:gd name="connsiteY2208" fmla="*/ 2565544 h 11784634"/>
              <a:gd name="connsiteX2209" fmla="*/ 8593408 w 9018362"/>
              <a:gd name="connsiteY2209" fmla="*/ 2520947 h 11784634"/>
              <a:gd name="connsiteX2210" fmla="*/ 8661616 w 9018362"/>
              <a:gd name="connsiteY2210" fmla="*/ 2463233 h 11784634"/>
              <a:gd name="connsiteX2211" fmla="*/ 8681290 w 9018362"/>
              <a:gd name="connsiteY2211" fmla="*/ 2493402 h 11784634"/>
              <a:gd name="connsiteX2212" fmla="*/ 8661615 w 9018362"/>
              <a:gd name="connsiteY2212" fmla="*/ 2515700 h 11784634"/>
              <a:gd name="connsiteX2213" fmla="*/ 8660959 w 9018362"/>
              <a:gd name="connsiteY2213" fmla="*/ 2549148 h 11784634"/>
              <a:gd name="connsiteX2214" fmla="*/ 8656368 w 9018362"/>
              <a:gd name="connsiteY2214" fmla="*/ 2578661 h 11784634"/>
              <a:gd name="connsiteX2215" fmla="*/ 8625544 w 9018362"/>
              <a:gd name="connsiteY2215" fmla="*/ 2646211 h 11784634"/>
              <a:gd name="connsiteX2216" fmla="*/ 8614395 w 9018362"/>
              <a:gd name="connsiteY2216" fmla="*/ 2709829 h 11784634"/>
              <a:gd name="connsiteX2217" fmla="*/ 8572422 w 9018362"/>
              <a:gd name="connsiteY2217" fmla="*/ 2809515 h 11784634"/>
              <a:gd name="connsiteX2218" fmla="*/ 8589473 w 9018362"/>
              <a:gd name="connsiteY2218" fmla="*/ 2851488 h 11784634"/>
              <a:gd name="connsiteX2219" fmla="*/ 8567174 w 9018362"/>
              <a:gd name="connsiteY2219" fmla="*/ 2893461 h 11784634"/>
              <a:gd name="connsiteX2220" fmla="*/ 8543564 w 9018362"/>
              <a:gd name="connsiteY2220" fmla="*/ 2960357 h 11784634"/>
              <a:gd name="connsiteX2221" fmla="*/ 8504215 w 9018362"/>
              <a:gd name="connsiteY2221" fmla="*/ 3019382 h 11784634"/>
              <a:gd name="connsiteX2222" fmla="*/ 8519954 w 9018362"/>
              <a:gd name="connsiteY2222" fmla="*/ 3061356 h 11784634"/>
              <a:gd name="connsiteX2223" fmla="*/ 8483227 w 9018362"/>
              <a:gd name="connsiteY2223" fmla="*/ 3087589 h 11784634"/>
              <a:gd name="connsiteX2224" fmla="*/ 8483227 w 9018362"/>
              <a:gd name="connsiteY2224" fmla="*/ 3145304 h 11784634"/>
              <a:gd name="connsiteX2225" fmla="*/ 8469455 w 9018362"/>
              <a:gd name="connsiteY2225" fmla="*/ 3175471 h 11784634"/>
              <a:gd name="connsiteX2226" fmla="*/ 8451747 w 9018362"/>
              <a:gd name="connsiteY2226" fmla="*/ 3197770 h 11784634"/>
              <a:gd name="connsiteX2227" fmla="*/ 8450436 w 9018362"/>
              <a:gd name="connsiteY2227" fmla="*/ 3220724 h 11784634"/>
              <a:gd name="connsiteX2228" fmla="*/ 8456994 w 9018362"/>
              <a:gd name="connsiteY2228" fmla="*/ 3239743 h 11784634"/>
              <a:gd name="connsiteX2229" fmla="*/ 8466830 w 9018362"/>
              <a:gd name="connsiteY2229" fmla="*/ 3245647 h 11784634"/>
              <a:gd name="connsiteX2230" fmla="*/ 8472734 w 9018362"/>
              <a:gd name="connsiteY2230" fmla="*/ 3239744 h 11784634"/>
              <a:gd name="connsiteX2231" fmla="*/ 8477981 w 9018362"/>
              <a:gd name="connsiteY2231" fmla="*/ 3200393 h 11784634"/>
              <a:gd name="connsiteX2232" fmla="*/ 8514706 w 9018362"/>
              <a:gd name="connsiteY2232" fmla="*/ 3176783 h 11784634"/>
              <a:gd name="connsiteX2233" fmla="*/ 8514708 w 9018362"/>
              <a:gd name="connsiteY2233" fmla="*/ 3098083 h 11784634"/>
              <a:gd name="connsiteX2234" fmla="*/ 8519954 w 9018362"/>
              <a:gd name="connsiteY2234" fmla="*/ 3098083 h 11784634"/>
              <a:gd name="connsiteX2235" fmla="*/ 8525857 w 9018362"/>
              <a:gd name="connsiteY2235" fmla="*/ 3079719 h 11784634"/>
              <a:gd name="connsiteX2236" fmla="*/ 8519954 w 9018362"/>
              <a:gd name="connsiteY2236" fmla="*/ 3061356 h 11784634"/>
              <a:gd name="connsiteX2237" fmla="*/ 8554058 w 9018362"/>
              <a:gd name="connsiteY2237" fmla="*/ 3017415 h 11784634"/>
              <a:gd name="connsiteX2238" fmla="*/ 8588161 w 9018362"/>
              <a:gd name="connsiteY2238" fmla="*/ 2977408 h 11784634"/>
              <a:gd name="connsiteX2239" fmla="*/ 8573733 w 9018362"/>
              <a:gd name="connsiteY2239" fmla="*/ 2941338 h 11784634"/>
              <a:gd name="connsiteX2240" fmla="*/ 8614395 w 9018362"/>
              <a:gd name="connsiteY2240" fmla="*/ 2909202 h 11784634"/>
              <a:gd name="connsiteX2241" fmla="*/ 8641285 w 9018362"/>
              <a:gd name="connsiteY2241" fmla="*/ 2832469 h 11784634"/>
              <a:gd name="connsiteX2242" fmla="*/ 8672108 w 9018362"/>
              <a:gd name="connsiteY2242" fmla="*/ 2751801 h 11784634"/>
              <a:gd name="connsiteX2243" fmla="*/ 8687193 w 9018362"/>
              <a:gd name="connsiteY2243" fmla="*/ 2750489 h 11784634"/>
              <a:gd name="connsiteX2244" fmla="*/ 8698341 w 9018362"/>
              <a:gd name="connsiteY2244" fmla="*/ 2757048 h 11784634"/>
              <a:gd name="connsiteX2245" fmla="*/ 8705556 w 9018362"/>
              <a:gd name="connsiteY2245" fmla="*/ 2808203 h 11784634"/>
              <a:gd name="connsiteX2246" fmla="*/ 8677354 w 9018362"/>
              <a:gd name="connsiteY2246" fmla="*/ 2851488 h 11784634"/>
              <a:gd name="connsiteX2247" fmla="*/ 8645876 w 9018362"/>
              <a:gd name="connsiteY2247" fmla="*/ 2947896 h 11784634"/>
              <a:gd name="connsiteX2248" fmla="*/ 8614394 w 9018362"/>
              <a:gd name="connsiteY2248" fmla="*/ 3040369 h 11784634"/>
              <a:gd name="connsiteX2249" fmla="*/ 8617018 w 9018362"/>
              <a:gd name="connsiteY2249" fmla="*/ 3053486 h 11784634"/>
              <a:gd name="connsiteX2250" fmla="*/ 8603901 w 9018362"/>
              <a:gd name="connsiteY2250" fmla="*/ 3066602 h 11784634"/>
              <a:gd name="connsiteX2251" fmla="*/ 8598655 w 9018362"/>
              <a:gd name="connsiteY2251" fmla="*/ 3081686 h 11784634"/>
              <a:gd name="connsiteX2252" fmla="*/ 8609148 w 9018362"/>
              <a:gd name="connsiteY2252" fmla="*/ 3092837 h 11784634"/>
              <a:gd name="connsiteX2253" fmla="*/ 8587505 w 9018362"/>
              <a:gd name="connsiteY2253" fmla="*/ 3119069 h 11784634"/>
              <a:gd name="connsiteX2254" fmla="*/ 8577668 w 9018362"/>
              <a:gd name="connsiteY2254" fmla="*/ 3145303 h 11784634"/>
              <a:gd name="connsiteX2255" fmla="*/ 8556681 w 9018362"/>
              <a:gd name="connsiteY2255" fmla="*/ 3182030 h 11784634"/>
              <a:gd name="connsiteX2256" fmla="*/ 8565864 w 9018362"/>
              <a:gd name="connsiteY2256" fmla="*/ 3212199 h 11784634"/>
              <a:gd name="connsiteX2257" fmla="*/ 8551435 w 9018362"/>
              <a:gd name="connsiteY2257" fmla="*/ 3234497 h 11784634"/>
              <a:gd name="connsiteX2258" fmla="*/ 8621609 w 9018362"/>
              <a:gd name="connsiteY2258" fmla="*/ 3230562 h 11784634"/>
              <a:gd name="connsiteX2259" fmla="*/ 8687848 w 9018362"/>
              <a:gd name="connsiteY2259" fmla="*/ 3250236 h 11784634"/>
              <a:gd name="connsiteX2260" fmla="*/ 8699653 w 9018362"/>
              <a:gd name="connsiteY2260" fmla="*/ 3282374 h 11784634"/>
              <a:gd name="connsiteX2261" fmla="*/ 8687848 w 9018362"/>
              <a:gd name="connsiteY2261" fmla="*/ 3302704 h 11784634"/>
              <a:gd name="connsiteX2262" fmla="*/ 8683257 w 9018362"/>
              <a:gd name="connsiteY2262" fmla="*/ 3315820 h 11784634"/>
              <a:gd name="connsiteX2263" fmla="*/ 8682601 w 9018362"/>
              <a:gd name="connsiteY2263" fmla="*/ 3328937 h 11784634"/>
              <a:gd name="connsiteX2264" fmla="*/ 8698341 w 9018362"/>
              <a:gd name="connsiteY2264" fmla="*/ 3318443 h 11784634"/>
              <a:gd name="connsiteX2265" fmla="*/ 8766548 w 9018362"/>
              <a:gd name="connsiteY2265" fmla="*/ 3265977 h 11784634"/>
              <a:gd name="connsiteX2266" fmla="*/ 8777042 w 9018362"/>
              <a:gd name="connsiteY2266" fmla="*/ 3229249 h 11784634"/>
              <a:gd name="connsiteX2267" fmla="*/ 8774419 w 9018362"/>
              <a:gd name="connsiteY2267" fmla="*/ 3214166 h 11784634"/>
              <a:gd name="connsiteX2268" fmla="*/ 8787535 w 9018362"/>
              <a:gd name="connsiteY2268" fmla="*/ 3203017 h 11784634"/>
              <a:gd name="connsiteX2269" fmla="*/ 8788847 w 9018362"/>
              <a:gd name="connsiteY2269" fmla="*/ 3190555 h 11784634"/>
              <a:gd name="connsiteX2270" fmla="*/ 8782289 w 9018362"/>
              <a:gd name="connsiteY2270" fmla="*/ 3182030 h 11784634"/>
              <a:gd name="connsiteX2271" fmla="*/ 8824262 w 9018362"/>
              <a:gd name="connsiteY2271" fmla="*/ 3129562 h 11784634"/>
              <a:gd name="connsiteX2272" fmla="*/ 8866236 w 9018362"/>
              <a:gd name="connsiteY2272" fmla="*/ 3077096 h 11784634"/>
              <a:gd name="connsiteX2273" fmla="*/ 8896404 w 9018362"/>
              <a:gd name="connsiteY2273" fmla="*/ 3009545 h 11784634"/>
              <a:gd name="connsiteX2274" fmla="*/ 8950183 w 9018362"/>
              <a:gd name="connsiteY2274" fmla="*/ 2961669 h 11784634"/>
              <a:gd name="connsiteX2275" fmla="*/ 8944936 w 9018362"/>
              <a:gd name="connsiteY2275" fmla="*/ 2935435 h 11784634"/>
              <a:gd name="connsiteX2276" fmla="*/ 8947560 w 9018362"/>
              <a:gd name="connsiteY2276" fmla="*/ 2912481 h 11784634"/>
              <a:gd name="connsiteX2277" fmla="*/ 8965922 w 9018362"/>
              <a:gd name="connsiteY2277" fmla="*/ 2893462 h 11784634"/>
              <a:gd name="connsiteX2278" fmla="*/ 8997403 w 9018362"/>
              <a:gd name="connsiteY2278" fmla="*/ 2882968 h 11784634"/>
              <a:gd name="connsiteX2279" fmla="*/ 9017734 w 9018362"/>
              <a:gd name="connsiteY2279" fmla="*/ 2912481 h 11784634"/>
              <a:gd name="connsiteX2280" fmla="*/ 9002649 w 9018362"/>
              <a:gd name="connsiteY2280" fmla="*/ 2945929 h 11784634"/>
              <a:gd name="connsiteX2281" fmla="*/ 8965267 w 9018362"/>
              <a:gd name="connsiteY2281" fmla="*/ 2995116 h 11784634"/>
              <a:gd name="connsiteX2282" fmla="*/ 8955429 w 9018362"/>
              <a:gd name="connsiteY2282" fmla="*/ 3056109 h 11784634"/>
              <a:gd name="connsiteX2283" fmla="*/ 8933787 w 9018362"/>
              <a:gd name="connsiteY2283" fmla="*/ 3130220 h 11784634"/>
              <a:gd name="connsiteX2284" fmla="*/ 8892469 w 9018362"/>
              <a:gd name="connsiteY2284" fmla="*/ 3208263 h 11784634"/>
              <a:gd name="connsiteX2285" fmla="*/ 8899683 w 9018362"/>
              <a:gd name="connsiteY2285" fmla="*/ 3227939 h 11784634"/>
              <a:gd name="connsiteX2286" fmla="*/ 8887224 w 9018362"/>
              <a:gd name="connsiteY2286" fmla="*/ 3239743 h 11784634"/>
              <a:gd name="connsiteX2287" fmla="*/ 8890501 w 9018362"/>
              <a:gd name="connsiteY2287" fmla="*/ 3281061 h 11784634"/>
              <a:gd name="connsiteX2288" fmla="*/ 8913456 w 9018362"/>
              <a:gd name="connsiteY2288" fmla="*/ 3318443 h 11784634"/>
              <a:gd name="connsiteX2289" fmla="*/ 8857710 w 9018362"/>
              <a:gd name="connsiteY2289" fmla="*/ 3426001 h 11784634"/>
              <a:gd name="connsiteX2290" fmla="*/ 8829509 w 9018362"/>
              <a:gd name="connsiteY2290" fmla="*/ 3533558 h 11784634"/>
              <a:gd name="connsiteX2291" fmla="*/ 8787536 w 9018362"/>
              <a:gd name="connsiteY2291" fmla="*/ 3570284 h 11784634"/>
              <a:gd name="connsiteX2292" fmla="*/ 8764581 w 9018362"/>
              <a:gd name="connsiteY2292" fmla="*/ 3614882 h 11784634"/>
              <a:gd name="connsiteX2293" fmla="*/ 8745562 w 9018362"/>
              <a:gd name="connsiteY2293" fmla="*/ 3659478 h 11784634"/>
              <a:gd name="connsiteX2294" fmla="*/ 8750809 w 9018362"/>
              <a:gd name="connsiteY2294" fmla="*/ 3675218 h 11784634"/>
              <a:gd name="connsiteX2295" fmla="*/ 8788191 w 9018362"/>
              <a:gd name="connsiteY2295" fmla="*/ 3630621 h 11784634"/>
              <a:gd name="connsiteX2296" fmla="*/ 8829508 w 9018362"/>
              <a:gd name="connsiteY2296" fmla="*/ 3586024 h 11784634"/>
              <a:gd name="connsiteX2297" fmla="*/ 8866236 w 9018362"/>
              <a:gd name="connsiteY2297" fmla="*/ 3575531 h 11784634"/>
              <a:gd name="connsiteX2298" fmla="*/ 8829509 w 9018362"/>
              <a:gd name="connsiteY2298" fmla="*/ 3559791 h 11784634"/>
              <a:gd name="connsiteX2299" fmla="*/ 8845249 w 9018362"/>
              <a:gd name="connsiteY2299" fmla="*/ 3549297 h 11784634"/>
              <a:gd name="connsiteX2300" fmla="*/ 8865580 w 9018362"/>
              <a:gd name="connsiteY2300" fmla="*/ 3546674 h 11784634"/>
              <a:gd name="connsiteX2301" fmla="*/ 8881975 w 9018362"/>
              <a:gd name="connsiteY2301" fmla="*/ 3559791 h 11784634"/>
              <a:gd name="connsiteX2302" fmla="*/ 8896404 w 9018362"/>
              <a:gd name="connsiteY2302" fmla="*/ 3538804 h 11784634"/>
              <a:gd name="connsiteX2303" fmla="*/ 8902962 w 9018362"/>
              <a:gd name="connsiteY2303" fmla="*/ 3517817 h 11784634"/>
              <a:gd name="connsiteX2304" fmla="*/ 8912800 w 9018362"/>
              <a:gd name="connsiteY2304" fmla="*/ 3492896 h 11784634"/>
              <a:gd name="connsiteX2305" fmla="*/ 8918703 w 9018362"/>
              <a:gd name="connsiteY2305" fmla="*/ 3460104 h 11784634"/>
              <a:gd name="connsiteX2306" fmla="*/ 8876729 w 9018362"/>
              <a:gd name="connsiteY2306" fmla="*/ 3433871 h 11784634"/>
              <a:gd name="connsiteX2307" fmla="*/ 8902962 w 9018362"/>
              <a:gd name="connsiteY2307" fmla="*/ 3386650 h 11784634"/>
              <a:gd name="connsiteX2308" fmla="*/ 8955429 w 9018362"/>
              <a:gd name="connsiteY2308" fmla="*/ 3397144 h 11784634"/>
              <a:gd name="connsiteX2309" fmla="*/ 8940345 w 9018362"/>
              <a:gd name="connsiteY2309" fmla="*/ 3420756 h 11784634"/>
              <a:gd name="connsiteX2310" fmla="*/ 8929196 w 9018362"/>
              <a:gd name="connsiteY2310" fmla="*/ 3444364 h 11784634"/>
              <a:gd name="connsiteX2311" fmla="*/ 8950184 w 9018362"/>
              <a:gd name="connsiteY2311" fmla="*/ 3460104 h 11784634"/>
              <a:gd name="connsiteX2312" fmla="*/ 8965923 w 9018362"/>
              <a:gd name="connsiteY2312" fmla="*/ 3475844 h 11784634"/>
              <a:gd name="connsiteX2313" fmla="*/ 8956741 w 9018362"/>
              <a:gd name="connsiteY2313" fmla="*/ 3506669 h 11784634"/>
              <a:gd name="connsiteX2314" fmla="*/ 8939689 w 9018362"/>
              <a:gd name="connsiteY2314" fmla="*/ 3533558 h 11784634"/>
              <a:gd name="connsiteX2315" fmla="*/ 8965267 w 9018362"/>
              <a:gd name="connsiteY2315" fmla="*/ 3536181 h 11784634"/>
              <a:gd name="connsiteX2316" fmla="*/ 8986909 w 9018362"/>
              <a:gd name="connsiteY2316" fmla="*/ 3538804 h 11784634"/>
              <a:gd name="connsiteX2317" fmla="*/ 8975760 w 9018362"/>
              <a:gd name="connsiteY2317" fmla="*/ 3572908 h 11784634"/>
              <a:gd name="connsiteX2318" fmla="*/ 8944936 w 9018362"/>
              <a:gd name="connsiteY2318" fmla="*/ 3607011 h 11784634"/>
              <a:gd name="connsiteX2319" fmla="*/ 8938378 w 9018362"/>
              <a:gd name="connsiteY2319" fmla="*/ 3635868 h 11784634"/>
              <a:gd name="connsiteX2320" fmla="*/ 8923950 w 9018362"/>
              <a:gd name="connsiteY2320" fmla="*/ 3648985 h 11784634"/>
              <a:gd name="connsiteX2321" fmla="*/ 8897715 w 9018362"/>
              <a:gd name="connsiteY2321" fmla="*/ 3685713 h 11784634"/>
              <a:gd name="connsiteX2322" fmla="*/ 8897715 w 9018362"/>
              <a:gd name="connsiteY2322" fmla="*/ 3732932 h 11784634"/>
              <a:gd name="connsiteX2323" fmla="*/ 8913456 w 9018362"/>
              <a:gd name="connsiteY2323" fmla="*/ 3717192 h 11784634"/>
              <a:gd name="connsiteX2324" fmla="*/ 8934442 w 9018362"/>
              <a:gd name="connsiteY2324" fmla="*/ 3675218 h 11784634"/>
              <a:gd name="connsiteX2325" fmla="*/ 8944936 w 9018362"/>
              <a:gd name="connsiteY2325" fmla="*/ 3663413 h 11784634"/>
              <a:gd name="connsiteX2326" fmla="*/ 8955429 w 9018362"/>
              <a:gd name="connsiteY2326" fmla="*/ 3659479 h 11784634"/>
              <a:gd name="connsiteX2327" fmla="*/ 8950183 w 9018362"/>
              <a:gd name="connsiteY2327" fmla="*/ 3673252 h 11784634"/>
              <a:gd name="connsiteX2328" fmla="*/ 8944936 w 9018362"/>
              <a:gd name="connsiteY2328" fmla="*/ 3690958 h 11784634"/>
              <a:gd name="connsiteX2329" fmla="*/ 8923949 w 9018362"/>
              <a:gd name="connsiteY2329" fmla="*/ 3743425 h 11784634"/>
              <a:gd name="connsiteX2330" fmla="*/ 8902961 w 9018362"/>
              <a:gd name="connsiteY2330" fmla="*/ 3795892 h 11784634"/>
              <a:gd name="connsiteX2331" fmla="*/ 8881976 w 9018362"/>
              <a:gd name="connsiteY2331" fmla="*/ 3832619 h 11784634"/>
              <a:gd name="connsiteX2332" fmla="*/ 8871482 w 9018362"/>
              <a:gd name="connsiteY2332" fmla="*/ 3874592 h 11784634"/>
              <a:gd name="connsiteX2333" fmla="*/ 8902963 w 9018362"/>
              <a:gd name="connsiteY2333" fmla="*/ 3831307 h 11784634"/>
              <a:gd name="connsiteX2334" fmla="*/ 8918703 w 9018362"/>
              <a:gd name="connsiteY2334" fmla="*/ 3780152 h 11784634"/>
              <a:gd name="connsiteX2335" fmla="*/ 8960676 w 9018362"/>
              <a:gd name="connsiteY2335" fmla="*/ 3795892 h 11784634"/>
              <a:gd name="connsiteX2336" fmla="*/ 8950182 w 9018362"/>
              <a:gd name="connsiteY2336" fmla="*/ 3853605 h 11784634"/>
              <a:gd name="connsiteX2337" fmla="*/ 8976416 w 9018362"/>
              <a:gd name="connsiteY2337" fmla="*/ 3848359 h 11784634"/>
              <a:gd name="connsiteX2338" fmla="*/ 9002649 w 9018362"/>
              <a:gd name="connsiteY2338" fmla="*/ 3879840 h 11784634"/>
              <a:gd name="connsiteX2339" fmla="*/ 8976416 w 9018362"/>
              <a:gd name="connsiteY2339" fmla="*/ 3958540 h 11784634"/>
              <a:gd name="connsiteX2340" fmla="*/ 8925261 w 9018362"/>
              <a:gd name="connsiteY2340" fmla="*/ 4026091 h 11784634"/>
              <a:gd name="connsiteX2341" fmla="*/ 8881975 w 9018362"/>
              <a:gd name="connsiteY2341" fmla="*/ 4089707 h 11784634"/>
              <a:gd name="connsiteX2342" fmla="*/ 8871482 w 9018362"/>
              <a:gd name="connsiteY2342" fmla="*/ 4089708 h 11784634"/>
              <a:gd name="connsiteX2343" fmla="*/ 8871483 w 9018362"/>
              <a:gd name="connsiteY2343" fmla="*/ 4105446 h 11784634"/>
              <a:gd name="connsiteX2344" fmla="*/ 8840002 w 9018362"/>
              <a:gd name="connsiteY2344" fmla="*/ 4157913 h 11784634"/>
              <a:gd name="connsiteX2345" fmla="*/ 8813768 w 9018362"/>
              <a:gd name="connsiteY2345" fmla="*/ 4216939 h 11784634"/>
              <a:gd name="connsiteX2346" fmla="*/ 8787536 w 9018362"/>
              <a:gd name="connsiteY2346" fmla="*/ 4283834 h 11784634"/>
              <a:gd name="connsiteX2347" fmla="*/ 8758678 w 9018362"/>
              <a:gd name="connsiteY2347" fmla="*/ 4339581 h 11784634"/>
              <a:gd name="connsiteX2348" fmla="*/ 8729822 w 9018362"/>
              <a:gd name="connsiteY2348" fmla="*/ 4383521 h 11784634"/>
              <a:gd name="connsiteX2349" fmla="*/ 8724575 w 9018362"/>
              <a:gd name="connsiteY2349" fmla="*/ 4441236 h 11784634"/>
              <a:gd name="connsiteX2350" fmla="*/ 8729823 w 9018362"/>
              <a:gd name="connsiteY2350" fmla="*/ 4441235 h 11784634"/>
              <a:gd name="connsiteX2351" fmla="*/ 8724575 w 9018362"/>
              <a:gd name="connsiteY2351" fmla="*/ 4456976 h 11784634"/>
              <a:gd name="connsiteX2352" fmla="*/ 8714083 w 9018362"/>
              <a:gd name="connsiteY2352" fmla="*/ 4456976 h 11784634"/>
              <a:gd name="connsiteX2353" fmla="*/ 8687848 w 9018362"/>
              <a:gd name="connsiteY2353" fmla="*/ 4477961 h 11784634"/>
              <a:gd name="connsiteX2354" fmla="*/ 8677355 w 9018362"/>
              <a:gd name="connsiteY2354" fmla="*/ 4530428 h 11784634"/>
              <a:gd name="connsiteX2355" fmla="*/ 8666862 w 9018362"/>
              <a:gd name="connsiteY2355" fmla="*/ 4582896 h 11784634"/>
              <a:gd name="connsiteX2356" fmla="*/ 8698342 w 9018362"/>
              <a:gd name="connsiteY2356" fmla="*/ 4624868 h 11784634"/>
              <a:gd name="connsiteX2357" fmla="*/ 8708835 w 9018362"/>
              <a:gd name="connsiteY2357" fmla="*/ 4630116 h 11784634"/>
              <a:gd name="connsiteX2358" fmla="*/ 8702278 w 9018362"/>
              <a:gd name="connsiteY2358" fmla="*/ 4647824 h 11784634"/>
              <a:gd name="connsiteX2359" fmla="*/ 8687848 w 9018362"/>
              <a:gd name="connsiteY2359" fmla="*/ 4661595 h 11784634"/>
              <a:gd name="connsiteX2360" fmla="*/ 8682601 w 9018362"/>
              <a:gd name="connsiteY2360" fmla="*/ 4683239 h 11784634"/>
              <a:gd name="connsiteX2361" fmla="*/ 8661615 w 9018362"/>
              <a:gd name="connsiteY2361" fmla="*/ 4693076 h 11784634"/>
              <a:gd name="connsiteX2362" fmla="*/ 8645874 w 9018362"/>
              <a:gd name="connsiteY2362" fmla="*/ 4693077 h 11784634"/>
              <a:gd name="connsiteX2363" fmla="*/ 8640628 w 9018362"/>
              <a:gd name="connsiteY2363" fmla="*/ 4750789 h 11784634"/>
              <a:gd name="connsiteX2364" fmla="*/ 8588162 w 9018362"/>
              <a:gd name="connsiteY2364" fmla="*/ 4850476 h 11784634"/>
              <a:gd name="connsiteX2365" fmla="*/ 8567173 w 9018362"/>
              <a:gd name="connsiteY2365" fmla="*/ 4866216 h 11784634"/>
              <a:gd name="connsiteX2366" fmla="*/ 8554713 w 9018362"/>
              <a:gd name="connsiteY2366" fmla="*/ 4918684 h 11784634"/>
              <a:gd name="connsiteX2367" fmla="*/ 8530447 w 9018362"/>
              <a:gd name="connsiteY2367" fmla="*/ 4971151 h 11784634"/>
              <a:gd name="connsiteX2368" fmla="*/ 8530446 w 9018362"/>
              <a:gd name="connsiteY2368" fmla="*/ 5034110 h 11784634"/>
              <a:gd name="connsiteX2369" fmla="*/ 8488474 w 9018362"/>
              <a:gd name="connsiteY2369" fmla="*/ 5070838 h 11784634"/>
              <a:gd name="connsiteX2370" fmla="*/ 8467488 w 9018362"/>
              <a:gd name="connsiteY2370" fmla="*/ 5123304 h 11784634"/>
              <a:gd name="connsiteX2371" fmla="*/ 8436008 w 9018362"/>
              <a:gd name="connsiteY2371" fmla="*/ 5149538 h 11784634"/>
              <a:gd name="connsiteX2372" fmla="*/ 8417644 w 9018362"/>
              <a:gd name="connsiteY2372" fmla="*/ 5192167 h 11784634"/>
              <a:gd name="connsiteX2373" fmla="*/ 8399281 w 9018362"/>
              <a:gd name="connsiteY2373" fmla="*/ 5238731 h 11784634"/>
              <a:gd name="connsiteX2374" fmla="*/ 8352060 w 9018362"/>
              <a:gd name="connsiteY2374" fmla="*/ 5327926 h 11784634"/>
              <a:gd name="connsiteX2375" fmla="*/ 8324515 w 9018362"/>
              <a:gd name="connsiteY2375" fmla="*/ 5369898 h 11784634"/>
              <a:gd name="connsiteX2376" fmla="*/ 8289100 w 9018362"/>
              <a:gd name="connsiteY2376" fmla="*/ 5411873 h 11784634"/>
              <a:gd name="connsiteX2377" fmla="*/ 8294348 w 9018362"/>
              <a:gd name="connsiteY2377" fmla="*/ 5264966 h 11784634"/>
              <a:gd name="connsiteX2378" fmla="*/ 8262867 w 9018362"/>
              <a:gd name="connsiteY2378" fmla="*/ 5254471 h 11784634"/>
              <a:gd name="connsiteX2379" fmla="*/ 8241880 w 9018362"/>
              <a:gd name="connsiteY2379" fmla="*/ 5291198 h 11784634"/>
              <a:gd name="connsiteX2380" fmla="*/ 8216958 w 9018362"/>
              <a:gd name="connsiteY2380" fmla="*/ 5380392 h 11784634"/>
              <a:gd name="connsiteX2381" fmla="*/ 8199907 w 9018362"/>
              <a:gd name="connsiteY2381" fmla="*/ 5469586 h 11784634"/>
              <a:gd name="connsiteX2382" fmla="*/ 8190726 w 9018362"/>
              <a:gd name="connsiteY2382" fmla="*/ 5508280 h 11784634"/>
              <a:gd name="connsiteX2383" fmla="*/ 8142193 w 9018362"/>
              <a:gd name="connsiteY2383" fmla="*/ 5511559 h 11784634"/>
              <a:gd name="connsiteX2384" fmla="*/ 8136947 w 9018362"/>
              <a:gd name="connsiteY2384" fmla="*/ 5527299 h 11784634"/>
              <a:gd name="connsiteX2385" fmla="*/ 8152686 w 9018362"/>
              <a:gd name="connsiteY2385" fmla="*/ 5554844 h 11784634"/>
              <a:gd name="connsiteX2386" fmla="*/ 8136946 w 9018362"/>
              <a:gd name="connsiteY2386" fmla="*/ 5574519 h 11784634"/>
              <a:gd name="connsiteX2387" fmla="*/ 8119239 w 9018362"/>
              <a:gd name="connsiteY2387" fmla="*/ 5577798 h 11784634"/>
              <a:gd name="connsiteX2388" fmla="*/ 8105466 w 9018362"/>
              <a:gd name="connsiteY2388" fmla="*/ 5585012 h 11784634"/>
              <a:gd name="connsiteX2389" fmla="*/ 8105466 w 9018362"/>
              <a:gd name="connsiteY2389" fmla="*/ 5590259 h 11784634"/>
              <a:gd name="connsiteX2390" fmla="*/ 8178920 w 9018362"/>
              <a:gd name="connsiteY2390" fmla="*/ 5632233 h 11784634"/>
              <a:gd name="connsiteX2391" fmla="*/ 8207120 w 9018362"/>
              <a:gd name="connsiteY2391" fmla="*/ 5583702 h 11784634"/>
              <a:gd name="connsiteX2392" fmla="*/ 8215646 w 9018362"/>
              <a:gd name="connsiteY2392" fmla="*/ 5527300 h 11784634"/>
              <a:gd name="connsiteX2393" fmla="*/ 8236634 w 9018362"/>
              <a:gd name="connsiteY2393" fmla="*/ 5474832 h 11784634"/>
              <a:gd name="connsiteX2394" fmla="*/ 8257620 w 9018362"/>
              <a:gd name="connsiteY2394" fmla="*/ 5427613 h 11784634"/>
              <a:gd name="connsiteX2395" fmla="*/ 8258276 w 9018362"/>
              <a:gd name="connsiteY2395" fmla="*/ 5415151 h 11784634"/>
              <a:gd name="connsiteX2396" fmla="*/ 8262867 w 9018362"/>
              <a:gd name="connsiteY2396" fmla="*/ 5406626 h 11784634"/>
              <a:gd name="connsiteX2397" fmla="*/ 8289101 w 9018362"/>
              <a:gd name="connsiteY2397" fmla="*/ 5434828 h 11784634"/>
              <a:gd name="connsiteX2398" fmla="*/ 8299593 w 9018362"/>
              <a:gd name="connsiteY2398" fmla="*/ 5474833 h 11784634"/>
              <a:gd name="connsiteX2399" fmla="*/ 8298282 w 9018362"/>
              <a:gd name="connsiteY2399" fmla="*/ 5484671 h 11784634"/>
              <a:gd name="connsiteX2400" fmla="*/ 8289100 w 9018362"/>
              <a:gd name="connsiteY2400" fmla="*/ 5490573 h 11784634"/>
              <a:gd name="connsiteX2401" fmla="*/ 8262212 w 9018362"/>
              <a:gd name="connsiteY2401" fmla="*/ 5570584 h 11784634"/>
              <a:gd name="connsiteX2402" fmla="*/ 8215646 w 9018362"/>
              <a:gd name="connsiteY2402" fmla="*/ 5642726 h 11784634"/>
              <a:gd name="connsiteX2403" fmla="*/ 8207776 w 9018362"/>
              <a:gd name="connsiteY2403" fmla="*/ 5666337 h 11784634"/>
              <a:gd name="connsiteX2404" fmla="*/ 8199907 w 9018362"/>
              <a:gd name="connsiteY2404" fmla="*/ 5689947 h 11784634"/>
              <a:gd name="connsiteX2405" fmla="*/ 8172361 w 9018362"/>
              <a:gd name="connsiteY2405" fmla="*/ 5747005 h 11784634"/>
              <a:gd name="connsiteX2406" fmla="*/ 8136946 w 9018362"/>
              <a:gd name="connsiteY2406" fmla="*/ 5800127 h 11784634"/>
              <a:gd name="connsiteX2407" fmla="*/ 8133011 w 9018362"/>
              <a:gd name="connsiteY2407" fmla="*/ 5817178 h 11784634"/>
              <a:gd name="connsiteX2408" fmla="*/ 8121206 w 9018362"/>
              <a:gd name="connsiteY2408" fmla="*/ 5826361 h 11784634"/>
              <a:gd name="connsiteX2409" fmla="*/ 8105466 w 9018362"/>
              <a:gd name="connsiteY2409" fmla="*/ 5801438 h 11784634"/>
              <a:gd name="connsiteX2410" fmla="*/ 8105466 w 9018362"/>
              <a:gd name="connsiteY2410" fmla="*/ 5768647 h 11784634"/>
              <a:gd name="connsiteX2411" fmla="*/ 8063492 w 9018362"/>
              <a:gd name="connsiteY2411" fmla="*/ 5784388 h 11784634"/>
              <a:gd name="connsiteX2412" fmla="*/ 8058246 w 9018362"/>
              <a:gd name="connsiteY2412" fmla="*/ 5836853 h 11784634"/>
              <a:gd name="connsiteX2413" fmla="*/ 8011026 w 9018362"/>
              <a:gd name="connsiteY2413" fmla="*/ 5931294 h 11784634"/>
              <a:gd name="connsiteX2414" fmla="*/ 8005779 w 9018362"/>
              <a:gd name="connsiteY2414" fmla="*/ 5931294 h 11784634"/>
              <a:gd name="connsiteX2415" fmla="*/ 7963806 w 9018362"/>
              <a:gd name="connsiteY2415" fmla="*/ 6025735 h 11784634"/>
              <a:gd name="connsiteX2416" fmla="*/ 7957247 w 9018362"/>
              <a:gd name="connsiteY2416" fmla="*/ 6051968 h 11784634"/>
              <a:gd name="connsiteX2417" fmla="*/ 7958559 w 9018362"/>
              <a:gd name="connsiteY2417" fmla="*/ 6078201 h 11784634"/>
              <a:gd name="connsiteX2418" fmla="*/ 7976266 w 9018362"/>
              <a:gd name="connsiteY2418" fmla="*/ 6080825 h 11784634"/>
              <a:gd name="connsiteX2419" fmla="*/ 7974299 w 9018362"/>
              <a:gd name="connsiteY2419" fmla="*/ 6099188 h 11784634"/>
              <a:gd name="connsiteX2420" fmla="*/ 7964461 w 9018362"/>
              <a:gd name="connsiteY2420" fmla="*/ 6100500 h 11784634"/>
              <a:gd name="connsiteX2421" fmla="*/ 7958559 w 9018362"/>
              <a:gd name="connsiteY2421" fmla="*/ 6109682 h 11784634"/>
              <a:gd name="connsiteX2422" fmla="*/ 7967740 w 9018362"/>
              <a:gd name="connsiteY2422" fmla="*/ 6128044 h 11784634"/>
              <a:gd name="connsiteX2423" fmla="*/ 7984792 w 9018362"/>
              <a:gd name="connsiteY2423" fmla="*/ 6146408 h 11784634"/>
              <a:gd name="connsiteX2424" fmla="*/ 7967740 w 9018362"/>
              <a:gd name="connsiteY2424" fmla="*/ 6196908 h 11784634"/>
              <a:gd name="connsiteX2425" fmla="*/ 7942819 w 9018362"/>
              <a:gd name="connsiteY2425" fmla="*/ 6235602 h 11784634"/>
              <a:gd name="connsiteX2426" fmla="*/ 7938229 w 9018362"/>
              <a:gd name="connsiteY2426" fmla="*/ 6270361 h 11784634"/>
              <a:gd name="connsiteX2427" fmla="*/ 7906092 w 9018362"/>
              <a:gd name="connsiteY2427" fmla="*/ 6277575 h 11784634"/>
              <a:gd name="connsiteX2428" fmla="*/ 7906092 w 9018362"/>
              <a:gd name="connsiteY2428" fmla="*/ 6335289 h 11784634"/>
              <a:gd name="connsiteX2429" fmla="*/ 7868053 w 9018362"/>
              <a:gd name="connsiteY2429" fmla="*/ 6307744 h 11784634"/>
              <a:gd name="connsiteX2430" fmla="*/ 7837885 w 9018362"/>
              <a:gd name="connsiteY2430" fmla="*/ 6272329 h 11784634"/>
              <a:gd name="connsiteX2431" fmla="*/ 7832638 w 9018362"/>
              <a:gd name="connsiteY2431" fmla="*/ 6303809 h 11784634"/>
              <a:gd name="connsiteX2432" fmla="*/ 7864118 w 9018362"/>
              <a:gd name="connsiteY2432" fmla="*/ 6356276 h 11784634"/>
              <a:gd name="connsiteX2433" fmla="*/ 7824769 w 9018362"/>
              <a:gd name="connsiteY2433" fmla="*/ 6471048 h 11784634"/>
              <a:gd name="connsiteX2434" fmla="*/ 7753938 w 9018362"/>
              <a:gd name="connsiteY2434" fmla="*/ 6566143 h 11784634"/>
              <a:gd name="connsiteX2435" fmla="*/ 7741478 w 9018362"/>
              <a:gd name="connsiteY2435" fmla="*/ 6611396 h 11784634"/>
              <a:gd name="connsiteX2436" fmla="*/ 7717211 w 9018362"/>
              <a:gd name="connsiteY2436" fmla="*/ 6644845 h 11784634"/>
              <a:gd name="connsiteX2437" fmla="*/ 7712621 w 9018362"/>
              <a:gd name="connsiteY2437" fmla="*/ 6636973 h 11784634"/>
              <a:gd name="connsiteX2438" fmla="*/ 7711964 w 9018362"/>
              <a:gd name="connsiteY2438" fmla="*/ 6629103 h 11784634"/>
              <a:gd name="connsiteX2439" fmla="*/ 7690977 w 9018362"/>
              <a:gd name="connsiteY2439" fmla="*/ 6623857 h 11784634"/>
              <a:gd name="connsiteX2440" fmla="*/ 7675237 w 9018362"/>
              <a:gd name="connsiteY2440" fmla="*/ 6644844 h 11784634"/>
              <a:gd name="connsiteX2441" fmla="*/ 7711965 w 9018362"/>
              <a:gd name="connsiteY2441" fmla="*/ 6681570 h 11784634"/>
              <a:gd name="connsiteX2442" fmla="*/ 7694913 w 9018362"/>
              <a:gd name="connsiteY2442" fmla="*/ 6758303 h 11784634"/>
              <a:gd name="connsiteX2443" fmla="*/ 7654250 w 9018362"/>
              <a:gd name="connsiteY2443" fmla="*/ 6823232 h 11784634"/>
              <a:gd name="connsiteX2444" fmla="*/ 7668023 w 9018362"/>
              <a:gd name="connsiteY2444" fmla="*/ 6869139 h 11784634"/>
              <a:gd name="connsiteX2445" fmla="*/ 7669991 w 9018362"/>
              <a:gd name="connsiteY2445" fmla="*/ 6907178 h 11784634"/>
              <a:gd name="connsiteX2446" fmla="*/ 7649660 w 9018362"/>
              <a:gd name="connsiteY2446" fmla="*/ 6900619 h 11784634"/>
              <a:gd name="connsiteX2447" fmla="*/ 7633264 w 9018362"/>
              <a:gd name="connsiteY2447" fmla="*/ 6886192 h 11784634"/>
              <a:gd name="connsiteX2448" fmla="*/ 7625394 w 9018362"/>
              <a:gd name="connsiteY2448" fmla="*/ 6947839 h 11784634"/>
              <a:gd name="connsiteX2449" fmla="*/ 7601785 w 9018362"/>
              <a:gd name="connsiteY2449" fmla="*/ 7001618 h 11784634"/>
              <a:gd name="connsiteX2450" fmla="*/ 7575550 w 9018362"/>
              <a:gd name="connsiteY2450" fmla="*/ 6959645 h 11784634"/>
              <a:gd name="connsiteX2451" fmla="*/ 7591290 w 9018362"/>
              <a:gd name="connsiteY2451" fmla="*/ 6907179 h 11784634"/>
              <a:gd name="connsiteX2452" fmla="*/ 7581453 w 9018362"/>
              <a:gd name="connsiteY2452" fmla="*/ 6899309 h 11784634"/>
              <a:gd name="connsiteX2453" fmla="*/ 7575551 w 9018362"/>
              <a:gd name="connsiteY2453" fmla="*/ 6891437 h 11784634"/>
              <a:gd name="connsiteX2454" fmla="*/ 7591946 w 9018362"/>
              <a:gd name="connsiteY2454" fmla="*/ 6882256 h 11784634"/>
              <a:gd name="connsiteX2455" fmla="*/ 7612277 w 9018362"/>
              <a:gd name="connsiteY2455" fmla="*/ 6880945 h 11784634"/>
              <a:gd name="connsiteX2456" fmla="*/ 7622115 w 9018362"/>
              <a:gd name="connsiteY2456" fmla="*/ 6831101 h 11784634"/>
              <a:gd name="connsiteX2457" fmla="*/ 7643757 w 9018362"/>
              <a:gd name="connsiteY2457" fmla="*/ 6781257 h 11784634"/>
              <a:gd name="connsiteX2458" fmla="*/ 7640478 w 9018362"/>
              <a:gd name="connsiteY2458" fmla="*/ 6768140 h 11784634"/>
              <a:gd name="connsiteX2459" fmla="*/ 7633264 w 9018362"/>
              <a:gd name="connsiteY2459" fmla="*/ 6755024 h 11784634"/>
              <a:gd name="connsiteX2460" fmla="*/ 7596537 w 9018362"/>
              <a:gd name="connsiteY2460" fmla="*/ 6802244 h 11784634"/>
              <a:gd name="connsiteX2461" fmla="*/ 7570304 w 9018362"/>
              <a:gd name="connsiteY2461" fmla="*/ 6807492 h 11784634"/>
              <a:gd name="connsiteX2462" fmla="*/ 7570303 w 9018362"/>
              <a:gd name="connsiteY2462" fmla="*/ 6880944 h 11784634"/>
              <a:gd name="connsiteX2463" fmla="*/ 7521116 w 9018362"/>
              <a:gd name="connsiteY2463" fmla="*/ 6947841 h 11784634"/>
              <a:gd name="connsiteX2464" fmla="*/ 7491604 w 9018362"/>
              <a:gd name="connsiteY2464" fmla="*/ 7022605 h 11784634"/>
              <a:gd name="connsiteX2465" fmla="*/ 7481110 w 9018362"/>
              <a:gd name="connsiteY2465" fmla="*/ 7048838 h 11784634"/>
              <a:gd name="connsiteX2466" fmla="*/ 7470616 w 9018362"/>
              <a:gd name="connsiteY2466" fmla="*/ 7075073 h 11784634"/>
              <a:gd name="connsiteX2467" fmla="*/ 7454877 w 9018362"/>
              <a:gd name="connsiteY2467" fmla="*/ 7117046 h 11784634"/>
              <a:gd name="connsiteX2468" fmla="*/ 7460123 w 9018362"/>
              <a:gd name="connsiteY2468" fmla="*/ 7117045 h 11784634"/>
              <a:gd name="connsiteX2469" fmla="*/ 7449630 w 9018362"/>
              <a:gd name="connsiteY2469" fmla="*/ 7143280 h 11784634"/>
              <a:gd name="connsiteX2470" fmla="*/ 7439137 w 9018362"/>
              <a:gd name="connsiteY2470" fmla="*/ 7169513 h 11784634"/>
              <a:gd name="connsiteX2471" fmla="*/ 7436513 w 9018362"/>
              <a:gd name="connsiteY2471" fmla="*/ 7191154 h 11784634"/>
              <a:gd name="connsiteX2472" fmla="*/ 7418150 w 9018362"/>
              <a:gd name="connsiteY2472" fmla="*/ 7200993 h 11784634"/>
              <a:gd name="connsiteX2473" fmla="*/ 7414215 w 9018362"/>
              <a:gd name="connsiteY2473" fmla="*/ 7231161 h 11784634"/>
              <a:gd name="connsiteX2474" fmla="*/ 7386670 w 9018362"/>
              <a:gd name="connsiteY2474" fmla="*/ 7237721 h 11784634"/>
              <a:gd name="connsiteX2475" fmla="*/ 7386670 w 9018362"/>
              <a:gd name="connsiteY2475" fmla="*/ 7295433 h 11784634"/>
              <a:gd name="connsiteX2476" fmla="*/ 7360436 w 9018362"/>
              <a:gd name="connsiteY2476" fmla="*/ 7284939 h 11784634"/>
              <a:gd name="connsiteX2477" fmla="*/ 7351053 w 9018362"/>
              <a:gd name="connsiteY2477" fmla="*/ 7306834 h 11784634"/>
              <a:gd name="connsiteX2478" fmla="*/ 7368575 w 9018362"/>
              <a:gd name="connsiteY2478" fmla="*/ 7330196 h 11784634"/>
              <a:gd name="connsiteX2479" fmla="*/ 7379068 w 9018362"/>
              <a:gd name="connsiteY2479" fmla="*/ 7335444 h 11784634"/>
              <a:gd name="connsiteX2480" fmla="*/ 7372511 w 9018362"/>
              <a:gd name="connsiteY2480" fmla="*/ 7353152 h 11784634"/>
              <a:gd name="connsiteX2481" fmla="*/ 7358081 w 9018362"/>
              <a:gd name="connsiteY2481" fmla="*/ 7366923 h 11784634"/>
              <a:gd name="connsiteX2482" fmla="*/ 7352834 w 9018362"/>
              <a:gd name="connsiteY2482" fmla="*/ 7388567 h 11784634"/>
              <a:gd name="connsiteX2483" fmla="*/ 7331848 w 9018362"/>
              <a:gd name="connsiteY2483" fmla="*/ 7398404 h 11784634"/>
              <a:gd name="connsiteX2484" fmla="*/ 7316108 w 9018362"/>
              <a:gd name="connsiteY2484" fmla="*/ 7398405 h 11784634"/>
              <a:gd name="connsiteX2485" fmla="*/ 7314143 w 9018362"/>
              <a:gd name="connsiteY2485" fmla="*/ 7420019 h 11784634"/>
              <a:gd name="connsiteX2486" fmla="*/ 7323710 w 9018362"/>
              <a:gd name="connsiteY2486" fmla="*/ 7442340 h 11784634"/>
              <a:gd name="connsiteX2487" fmla="*/ 7318462 w 9018362"/>
              <a:gd name="connsiteY2487" fmla="*/ 7484313 h 11784634"/>
              <a:gd name="connsiteX2488" fmla="*/ 7297476 w 9018362"/>
              <a:gd name="connsiteY2488" fmla="*/ 7505302 h 11784634"/>
              <a:gd name="connsiteX2489" fmla="*/ 7287475 w 9018362"/>
              <a:gd name="connsiteY2489" fmla="*/ 7519729 h 11784634"/>
              <a:gd name="connsiteX2490" fmla="*/ 7275885 w 9018362"/>
              <a:gd name="connsiteY2490" fmla="*/ 7522574 h 11784634"/>
              <a:gd name="connsiteX2491" fmla="*/ 7258396 w 9018362"/>
              <a:gd name="connsiteY2491" fmla="*/ 7555804 h 11784634"/>
              <a:gd name="connsiteX2492" fmla="*/ 7237407 w 9018362"/>
              <a:gd name="connsiteY2492" fmla="*/ 7571544 h 11784634"/>
              <a:gd name="connsiteX2493" fmla="*/ 7224946 w 9018362"/>
              <a:gd name="connsiteY2493" fmla="*/ 7624012 h 11784634"/>
              <a:gd name="connsiteX2494" fmla="*/ 7200680 w 9018362"/>
              <a:gd name="connsiteY2494" fmla="*/ 7676479 h 11784634"/>
              <a:gd name="connsiteX2495" fmla="*/ 7200680 w 9018362"/>
              <a:gd name="connsiteY2495" fmla="*/ 7739438 h 11784634"/>
              <a:gd name="connsiteX2496" fmla="*/ 7162975 w 9018362"/>
              <a:gd name="connsiteY2496" fmla="*/ 7772432 h 11784634"/>
              <a:gd name="connsiteX2497" fmla="*/ 7163685 w 9018362"/>
              <a:gd name="connsiteY2497" fmla="*/ 7775506 h 11784634"/>
              <a:gd name="connsiteX2498" fmla="*/ 7171556 w 9018362"/>
              <a:gd name="connsiteY2498" fmla="*/ 7809608 h 11784634"/>
              <a:gd name="connsiteX2499" fmla="*/ 7148020 w 9018362"/>
              <a:gd name="connsiteY2499" fmla="*/ 7802884 h 11784634"/>
              <a:gd name="connsiteX2500" fmla="*/ 7137721 w 9018362"/>
              <a:gd name="connsiteY2500" fmla="*/ 7828632 h 11784634"/>
              <a:gd name="connsiteX2501" fmla="*/ 7131346 w 9018362"/>
              <a:gd name="connsiteY2501" fmla="*/ 7833945 h 11784634"/>
              <a:gd name="connsiteX2502" fmla="*/ 7129582 w 9018362"/>
              <a:gd name="connsiteY2502" fmla="*/ 7851582 h 11784634"/>
              <a:gd name="connsiteX2503" fmla="*/ 7108595 w 9018362"/>
              <a:gd name="connsiteY2503" fmla="*/ 7904050 h 11784634"/>
              <a:gd name="connsiteX2504" fmla="*/ 7095584 w 9018362"/>
              <a:gd name="connsiteY2504" fmla="*/ 7885834 h 11784634"/>
              <a:gd name="connsiteX2505" fmla="*/ 7087877 w 9018362"/>
              <a:gd name="connsiteY2505" fmla="*/ 7897494 h 11784634"/>
              <a:gd name="connsiteX2506" fmla="*/ 7069514 w 9018362"/>
              <a:gd name="connsiteY2506" fmla="*/ 7944059 h 11784634"/>
              <a:gd name="connsiteX2507" fmla="*/ 7022293 w 9018362"/>
              <a:gd name="connsiteY2507" fmla="*/ 8033254 h 11784634"/>
              <a:gd name="connsiteX2508" fmla="*/ 6994748 w 9018362"/>
              <a:gd name="connsiteY2508" fmla="*/ 8075226 h 11784634"/>
              <a:gd name="connsiteX2509" fmla="*/ 6959333 w 9018362"/>
              <a:gd name="connsiteY2509" fmla="*/ 8117201 h 11784634"/>
              <a:gd name="connsiteX2510" fmla="*/ 6962060 w 9018362"/>
              <a:gd name="connsiteY2510" fmla="*/ 8040869 h 11784634"/>
              <a:gd name="connsiteX2511" fmla="*/ 6903974 w 9018362"/>
              <a:gd name="connsiteY2511" fmla="*/ 8103424 h 11784634"/>
              <a:gd name="connsiteX2512" fmla="*/ 6867248 w 9018362"/>
              <a:gd name="connsiteY2512" fmla="*/ 8208357 h 11784634"/>
              <a:gd name="connsiteX2513" fmla="*/ 6863990 w 9018362"/>
              <a:gd name="connsiteY2513" fmla="*/ 8208699 h 11784634"/>
              <a:gd name="connsiteX2514" fmla="*/ 6860959 w 9018362"/>
              <a:gd name="connsiteY2514" fmla="*/ 8213609 h 11784634"/>
              <a:gd name="connsiteX2515" fmla="*/ 6848977 w 9018362"/>
              <a:gd name="connsiteY2515" fmla="*/ 8215925 h 11784634"/>
              <a:gd name="connsiteX2516" fmla="*/ 6846261 w 9018362"/>
              <a:gd name="connsiteY2516" fmla="*/ 8218849 h 11784634"/>
              <a:gd name="connsiteX2517" fmla="*/ 6854787 w 9018362"/>
              <a:gd name="connsiteY2517" fmla="*/ 8229343 h 11784634"/>
              <a:gd name="connsiteX2518" fmla="*/ 6867249 w 9018362"/>
              <a:gd name="connsiteY2518" fmla="*/ 8239838 h 11784634"/>
              <a:gd name="connsiteX2519" fmla="*/ 6822633 w 9018362"/>
              <a:gd name="connsiteY2519" fmla="*/ 8264172 h 11784634"/>
              <a:gd name="connsiteX2520" fmla="*/ 6821935 w 9018362"/>
              <a:gd name="connsiteY2520" fmla="*/ 8273945 h 11784634"/>
              <a:gd name="connsiteX2521" fmla="*/ 6807179 w 9018362"/>
              <a:gd name="connsiteY2521" fmla="*/ 8279847 h 11784634"/>
              <a:gd name="connsiteX2522" fmla="*/ 6789472 w 9018362"/>
              <a:gd name="connsiteY2522" fmla="*/ 8283126 h 11784634"/>
              <a:gd name="connsiteX2523" fmla="*/ 6775699 w 9018362"/>
              <a:gd name="connsiteY2523" fmla="*/ 8290340 h 11784634"/>
              <a:gd name="connsiteX2524" fmla="*/ 6775699 w 9018362"/>
              <a:gd name="connsiteY2524" fmla="*/ 8295587 h 11784634"/>
              <a:gd name="connsiteX2525" fmla="*/ 6815553 w 9018362"/>
              <a:gd name="connsiteY2525" fmla="*/ 8318360 h 11784634"/>
              <a:gd name="connsiteX2526" fmla="*/ 6830522 w 9018362"/>
              <a:gd name="connsiteY2526" fmla="*/ 8271316 h 11784634"/>
              <a:gd name="connsiteX2527" fmla="*/ 6851508 w 9018362"/>
              <a:gd name="connsiteY2527" fmla="*/ 8308043 h 11784634"/>
              <a:gd name="connsiteX2528" fmla="*/ 6847908 w 9018362"/>
              <a:gd name="connsiteY2528" fmla="*/ 8336849 h 11784634"/>
              <a:gd name="connsiteX2529" fmla="*/ 6849153 w 9018362"/>
              <a:gd name="connsiteY2529" fmla="*/ 8337561 h 11784634"/>
              <a:gd name="connsiteX2530" fmla="*/ 6877353 w 9018362"/>
              <a:gd name="connsiteY2530" fmla="*/ 8289030 h 11784634"/>
              <a:gd name="connsiteX2531" fmla="*/ 6885879 w 9018362"/>
              <a:gd name="connsiteY2531" fmla="*/ 8232628 h 11784634"/>
              <a:gd name="connsiteX2532" fmla="*/ 6906867 w 9018362"/>
              <a:gd name="connsiteY2532" fmla="*/ 8180160 h 11784634"/>
              <a:gd name="connsiteX2533" fmla="*/ 6927853 w 9018362"/>
              <a:gd name="connsiteY2533" fmla="*/ 8132941 h 11784634"/>
              <a:gd name="connsiteX2534" fmla="*/ 6928508 w 9018362"/>
              <a:gd name="connsiteY2534" fmla="*/ 8120479 h 11784634"/>
              <a:gd name="connsiteX2535" fmla="*/ 6933100 w 9018362"/>
              <a:gd name="connsiteY2535" fmla="*/ 8111954 h 11784634"/>
              <a:gd name="connsiteX2536" fmla="*/ 6959335 w 9018362"/>
              <a:gd name="connsiteY2536" fmla="*/ 8140155 h 11784634"/>
              <a:gd name="connsiteX2537" fmla="*/ 6969826 w 9018362"/>
              <a:gd name="connsiteY2537" fmla="*/ 8180161 h 11784634"/>
              <a:gd name="connsiteX2538" fmla="*/ 6968516 w 9018362"/>
              <a:gd name="connsiteY2538" fmla="*/ 8189999 h 11784634"/>
              <a:gd name="connsiteX2539" fmla="*/ 6959333 w 9018362"/>
              <a:gd name="connsiteY2539" fmla="*/ 8195900 h 11784634"/>
              <a:gd name="connsiteX2540" fmla="*/ 6932445 w 9018362"/>
              <a:gd name="connsiteY2540" fmla="*/ 8275912 h 11784634"/>
              <a:gd name="connsiteX2541" fmla="*/ 6885879 w 9018362"/>
              <a:gd name="connsiteY2541" fmla="*/ 8348054 h 11784634"/>
              <a:gd name="connsiteX2542" fmla="*/ 6878009 w 9018362"/>
              <a:gd name="connsiteY2542" fmla="*/ 8371664 h 11784634"/>
              <a:gd name="connsiteX2543" fmla="*/ 6870140 w 9018362"/>
              <a:gd name="connsiteY2543" fmla="*/ 8395275 h 11784634"/>
              <a:gd name="connsiteX2544" fmla="*/ 6842594 w 9018362"/>
              <a:gd name="connsiteY2544" fmla="*/ 8452333 h 11784634"/>
              <a:gd name="connsiteX2545" fmla="*/ 6807179 w 9018362"/>
              <a:gd name="connsiteY2545" fmla="*/ 8505455 h 11784634"/>
              <a:gd name="connsiteX2546" fmla="*/ 6803244 w 9018362"/>
              <a:gd name="connsiteY2546" fmla="*/ 8522506 h 11784634"/>
              <a:gd name="connsiteX2547" fmla="*/ 6791439 w 9018362"/>
              <a:gd name="connsiteY2547" fmla="*/ 8531688 h 11784634"/>
              <a:gd name="connsiteX2548" fmla="*/ 6775699 w 9018362"/>
              <a:gd name="connsiteY2548" fmla="*/ 8506766 h 11784634"/>
              <a:gd name="connsiteX2549" fmla="*/ 6775699 w 9018362"/>
              <a:gd name="connsiteY2549" fmla="*/ 8473975 h 11784634"/>
              <a:gd name="connsiteX2550" fmla="*/ 6733725 w 9018362"/>
              <a:gd name="connsiteY2550" fmla="*/ 8489716 h 11784634"/>
              <a:gd name="connsiteX2551" fmla="*/ 6728479 w 9018362"/>
              <a:gd name="connsiteY2551" fmla="*/ 8542181 h 11784634"/>
              <a:gd name="connsiteX2552" fmla="*/ 6681259 w 9018362"/>
              <a:gd name="connsiteY2552" fmla="*/ 8636622 h 11784634"/>
              <a:gd name="connsiteX2553" fmla="*/ 6676012 w 9018362"/>
              <a:gd name="connsiteY2553" fmla="*/ 8636622 h 11784634"/>
              <a:gd name="connsiteX2554" fmla="*/ 6634039 w 9018362"/>
              <a:gd name="connsiteY2554" fmla="*/ 8731063 h 11784634"/>
              <a:gd name="connsiteX2555" fmla="*/ 6627480 w 9018362"/>
              <a:gd name="connsiteY2555" fmla="*/ 8757296 h 11784634"/>
              <a:gd name="connsiteX2556" fmla="*/ 6628792 w 9018362"/>
              <a:gd name="connsiteY2556" fmla="*/ 8783529 h 11784634"/>
              <a:gd name="connsiteX2557" fmla="*/ 6646499 w 9018362"/>
              <a:gd name="connsiteY2557" fmla="*/ 8786153 h 11784634"/>
              <a:gd name="connsiteX2558" fmla="*/ 6644532 w 9018362"/>
              <a:gd name="connsiteY2558" fmla="*/ 8804516 h 11784634"/>
              <a:gd name="connsiteX2559" fmla="*/ 6634694 w 9018362"/>
              <a:gd name="connsiteY2559" fmla="*/ 8805828 h 11784634"/>
              <a:gd name="connsiteX2560" fmla="*/ 6628792 w 9018362"/>
              <a:gd name="connsiteY2560" fmla="*/ 8815010 h 11784634"/>
              <a:gd name="connsiteX2561" fmla="*/ 6637974 w 9018362"/>
              <a:gd name="connsiteY2561" fmla="*/ 8833372 h 11784634"/>
              <a:gd name="connsiteX2562" fmla="*/ 6655025 w 9018362"/>
              <a:gd name="connsiteY2562" fmla="*/ 8851736 h 11784634"/>
              <a:gd name="connsiteX2563" fmla="*/ 6637973 w 9018362"/>
              <a:gd name="connsiteY2563" fmla="*/ 8902236 h 11784634"/>
              <a:gd name="connsiteX2564" fmla="*/ 6613052 w 9018362"/>
              <a:gd name="connsiteY2564" fmla="*/ 8940930 h 11784634"/>
              <a:gd name="connsiteX2565" fmla="*/ 6608462 w 9018362"/>
              <a:gd name="connsiteY2565" fmla="*/ 8975689 h 11784634"/>
              <a:gd name="connsiteX2566" fmla="*/ 6576326 w 9018362"/>
              <a:gd name="connsiteY2566" fmla="*/ 8982903 h 11784634"/>
              <a:gd name="connsiteX2567" fmla="*/ 6576326 w 9018362"/>
              <a:gd name="connsiteY2567" fmla="*/ 9040617 h 11784634"/>
              <a:gd name="connsiteX2568" fmla="*/ 6538286 w 9018362"/>
              <a:gd name="connsiteY2568" fmla="*/ 9013072 h 11784634"/>
              <a:gd name="connsiteX2569" fmla="*/ 6508118 w 9018362"/>
              <a:gd name="connsiteY2569" fmla="*/ 8977657 h 11784634"/>
              <a:gd name="connsiteX2570" fmla="*/ 6502871 w 9018362"/>
              <a:gd name="connsiteY2570" fmla="*/ 9009137 h 11784634"/>
              <a:gd name="connsiteX2571" fmla="*/ 6534351 w 9018362"/>
              <a:gd name="connsiteY2571" fmla="*/ 9061604 h 11784634"/>
              <a:gd name="connsiteX2572" fmla="*/ 6495002 w 9018362"/>
              <a:gd name="connsiteY2572" fmla="*/ 9176376 h 11784634"/>
              <a:gd name="connsiteX2573" fmla="*/ 6424171 w 9018362"/>
              <a:gd name="connsiteY2573" fmla="*/ 9271471 h 11784634"/>
              <a:gd name="connsiteX2574" fmla="*/ 6411711 w 9018362"/>
              <a:gd name="connsiteY2574" fmla="*/ 9316724 h 11784634"/>
              <a:gd name="connsiteX2575" fmla="*/ 6387444 w 9018362"/>
              <a:gd name="connsiteY2575" fmla="*/ 9350173 h 11784634"/>
              <a:gd name="connsiteX2576" fmla="*/ 6382854 w 9018362"/>
              <a:gd name="connsiteY2576" fmla="*/ 9342301 h 11784634"/>
              <a:gd name="connsiteX2577" fmla="*/ 6382198 w 9018362"/>
              <a:gd name="connsiteY2577" fmla="*/ 9334431 h 11784634"/>
              <a:gd name="connsiteX2578" fmla="*/ 6361210 w 9018362"/>
              <a:gd name="connsiteY2578" fmla="*/ 9329185 h 11784634"/>
              <a:gd name="connsiteX2579" fmla="*/ 6345470 w 9018362"/>
              <a:gd name="connsiteY2579" fmla="*/ 9350172 h 11784634"/>
              <a:gd name="connsiteX2580" fmla="*/ 6382198 w 9018362"/>
              <a:gd name="connsiteY2580" fmla="*/ 9386898 h 11784634"/>
              <a:gd name="connsiteX2581" fmla="*/ 6365146 w 9018362"/>
              <a:gd name="connsiteY2581" fmla="*/ 9463631 h 11784634"/>
              <a:gd name="connsiteX2582" fmla="*/ 6324483 w 9018362"/>
              <a:gd name="connsiteY2582" fmla="*/ 9528559 h 11784634"/>
              <a:gd name="connsiteX2583" fmla="*/ 6338256 w 9018362"/>
              <a:gd name="connsiteY2583" fmla="*/ 9574467 h 11784634"/>
              <a:gd name="connsiteX2584" fmla="*/ 6340224 w 9018362"/>
              <a:gd name="connsiteY2584" fmla="*/ 9612506 h 11784634"/>
              <a:gd name="connsiteX2585" fmla="*/ 6319893 w 9018362"/>
              <a:gd name="connsiteY2585" fmla="*/ 9605947 h 11784634"/>
              <a:gd name="connsiteX2586" fmla="*/ 6303497 w 9018362"/>
              <a:gd name="connsiteY2586" fmla="*/ 9591520 h 11784634"/>
              <a:gd name="connsiteX2587" fmla="*/ 6295627 w 9018362"/>
              <a:gd name="connsiteY2587" fmla="*/ 9653167 h 11784634"/>
              <a:gd name="connsiteX2588" fmla="*/ 6272018 w 9018362"/>
              <a:gd name="connsiteY2588" fmla="*/ 9706946 h 11784634"/>
              <a:gd name="connsiteX2589" fmla="*/ 6245783 w 9018362"/>
              <a:gd name="connsiteY2589" fmla="*/ 9664973 h 11784634"/>
              <a:gd name="connsiteX2590" fmla="*/ 6261523 w 9018362"/>
              <a:gd name="connsiteY2590" fmla="*/ 9612507 h 11784634"/>
              <a:gd name="connsiteX2591" fmla="*/ 6251686 w 9018362"/>
              <a:gd name="connsiteY2591" fmla="*/ 9604637 h 11784634"/>
              <a:gd name="connsiteX2592" fmla="*/ 6245784 w 9018362"/>
              <a:gd name="connsiteY2592" fmla="*/ 9596765 h 11784634"/>
              <a:gd name="connsiteX2593" fmla="*/ 6262179 w 9018362"/>
              <a:gd name="connsiteY2593" fmla="*/ 9587584 h 11784634"/>
              <a:gd name="connsiteX2594" fmla="*/ 6282510 w 9018362"/>
              <a:gd name="connsiteY2594" fmla="*/ 9586273 h 11784634"/>
              <a:gd name="connsiteX2595" fmla="*/ 6292349 w 9018362"/>
              <a:gd name="connsiteY2595" fmla="*/ 9536429 h 11784634"/>
              <a:gd name="connsiteX2596" fmla="*/ 6313990 w 9018362"/>
              <a:gd name="connsiteY2596" fmla="*/ 9486585 h 11784634"/>
              <a:gd name="connsiteX2597" fmla="*/ 6310711 w 9018362"/>
              <a:gd name="connsiteY2597" fmla="*/ 9473468 h 11784634"/>
              <a:gd name="connsiteX2598" fmla="*/ 6303497 w 9018362"/>
              <a:gd name="connsiteY2598" fmla="*/ 9460352 h 11784634"/>
              <a:gd name="connsiteX2599" fmla="*/ 6266771 w 9018362"/>
              <a:gd name="connsiteY2599" fmla="*/ 9507572 h 11784634"/>
              <a:gd name="connsiteX2600" fmla="*/ 6240537 w 9018362"/>
              <a:gd name="connsiteY2600" fmla="*/ 9512820 h 11784634"/>
              <a:gd name="connsiteX2601" fmla="*/ 6240536 w 9018362"/>
              <a:gd name="connsiteY2601" fmla="*/ 9586272 h 11784634"/>
              <a:gd name="connsiteX2602" fmla="*/ 6191350 w 9018362"/>
              <a:gd name="connsiteY2602" fmla="*/ 9653168 h 11784634"/>
              <a:gd name="connsiteX2603" fmla="*/ 6161837 w 9018362"/>
              <a:gd name="connsiteY2603" fmla="*/ 9727933 h 11784634"/>
              <a:gd name="connsiteX2604" fmla="*/ 6151343 w 9018362"/>
              <a:gd name="connsiteY2604" fmla="*/ 9754166 h 11784634"/>
              <a:gd name="connsiteX2605" fmla="*/ 6140850 w 9018362"/>
              <a:gd name="connsiteY2605" fmla="*/ 9780401 h 11784634"/>
              <a:gd name="connsiteX2606" fmla="*/ 6125111 w 9018362"/>
              <a:gd name="connsiteY2606" fmla="*/ 9822374 h 11784634"/>
              <a:gd name="connsiteX2607" fmla="*/ 6130356 w 9018362"/>
              <a:gd name="connsiteY2607" fmla="*/ 9822373 h 11784634"/>
              <a:gd name="connsiteX2608" fmla="*/ 6119863 w 9018362"/>
              <a:gd name="connsiteY2608" fmla="*/ 9848608 h 11784634"/>
              <a:gd name="connsiteX2609" fmla="*/ 6109370 w 9018362"/>
              <a:gd name="connsiteY2609" fmla="*/ 9874841 h 11784634"/>
              <a:gd name="connsiteX2610" fmla="*/ 6106746 w 9018362"/>
              <a:gd name="connsiteY2610" fmla="*/ 9896482 h 11784634"/>
              <a:gd name="connsiteX2611" fmla="*/ 6088383 w 9018362"/>
              <a:gd name="connsiteY2611" fmla="*/ 9906321 h 11784634"/>
              <a:gd name="connsiteX2612" fmla="*/ 6084448 w 9018362"/>
              <a:gd name="connsiteY2612" fmla="*/ 9936489 h 11784634"/>
              <a:gd name="connsiteX2613" fmla="*/ 6056904 w 9018362"/>
              <a:gd name="connsiteY2613" fmla="*/ 9943048 h 11784634"/>
              <a:gd name="connsiteX2614" fmla="*/ 6056903 w 9018362"/>
              <a:gd name="connsiteY2614" fmla="*/ 10000761 h 11784634"/>
              <a:gd name="connsiteX2615" fmla="*/ 6030669 w 9018362"/>
              <a:gd name="connsiteY2615" fmla="*/ 9990267 h 11784634"/>
              <a:gd name="connsiteX2616" fmla="*/ 5999190 w 9018362"/>
              <a:gd name="connsiteY2616" fmla="*/ 10063721 h 11784634"/>
              <a:gd name="connsiteX2617" fmla="*/ 6009683 w 9018362"/>
              <a:gd name="connsiteY2617" fmla="*/ 10074215 h 11784634"/>
              <a:gd name="connsiteX2618" fmla="*/ 5988697 w 9018362"/>
              <a:gd name="connsiteY2618" fmla="*/ 10089955 h 11784634"/>
              <a:gd name="connsiteX2619" fmla="*/ 5978202 w 9018362"/>
              <a:gd name="connsiteY2619" fmla="*/ 10110942 h 11784634"/>
              <a:gd name="connsiteX2620" fmla="*/ 5993943 w 9018362"/>
              <a:gd name="connsiteY2620" fmla="*/ 10147668 h 11784634"/>
              <a:gd name="connsiteX2621" fmla="*/ 5988695 w 9018362"/>
              <a:gd name="connsiteY2621" fmla="*/ 10189641 h 11784634"/>
              <a:gd name="connsiteX2622" fmla="*/ 5967710 w 9018362"/>
              <a:gd name="connsiteY2622" fmla="*/ 10210629 h 11784634"/>
              <a:gd name="connsiteX2623" fmla="*/ 5930984 w 9018362"/>
              <a:gd name="connsiteY2623" fmla="*/ 10231616 h 11784634"/>
              <a:gd name="connsiteX2624" fmla="*/ 5930982 w 9018362"/>
              <a:gd name="connsiteY2624" fmla="*/ 10205382 h 11784634"/>
              <a:gd name="connsiteX2625" fmla="*/ 5915243 w 9018362"/>
              <a:gd name="connsiteY2625" fmla="*/ 10210629 h 11784634"/>
              <a:gd name="connsiteX2626" fmla="*/ 5899503 w 9018362"/>
              <a:gd name="connsiteY2626" fmla="*/ 10248667 h 11784634"/>
              <a:gd name="connsiteX2627" fmla="*/ 5883762 w 9018362"/>
              <a:gd name="connsiteY2627" fmla="*/ 10278836 h 11784634"/>
              <a:gd name="connsiteX2628" fmla="*/ 5879171 w 9018362"/>
              <a:gd name="connsiteY2628" fmla="*/ 10273588 h 11784634"/>
              <a:gd name="connsiteX2629" fmla="*/ 5878515 w 9018362"/>
              <a:gd name="connsiteY2629" fmla="*/ 10268342 h 11784634"/>
              <a:gd name="connsiteX2630" fmla="*/ 5862775 w 9018362"/>
              <a:gd name="connsiteY2630" fmla="*/ 10253913 h 11784634"/>
              <a:gd name="connsiteX2631" fmla="*/ 5878515 w 9018362"/>
              <a:gd name="connsiteY2631" fmla="*/ 10231615 h 11784634"/>
              <a:gd name="connsiteX2632" fmla="*/ 5857528 w 9018362"/>
              <a:gd name="connsiteY2632" fmla="*/ 10184395 h 11784634"/>
              <a:gd name="connsiteX2633" fmla="*/ 5878515 w 9018362"/>
              <a:gd name="connsiteY2633" fmla="*/ 10147668 h 11784634"/>
              <a:gd name="connsiteX2634" fmla="*/ 5841791 w 9018362"/>
              <a:gd name="connsiteY2634" fmla="*/ 10131929 h 11784634"/>
              <a:gd name="connsiteX2635" fmla="*/ 5823425 w 9018362"/>
              <a:gd name="connsiteY2635" fmla="*/ 10179804 h 11784634"/>
              <a:gd name="connsiteX2636" fmla="*/ 5805062 w 9018362"/>
              <a:gd name="connsiteY2636" fmla="*/ 10231616 h 11784634"/>
              <a:gd name="connsiteX2637" fmla="*/ 5761121 w 9018362"/>
              <a:gd name="connsiteY2637" fmla="*/ 10297198 h 11784634"/>
              <a:gd name="connsiteX2638" fmla="*/ 5721116 w 9018362"/>
              <a:gd name="connsiteY2638" fmla="*/ 10362782 h 11784634"/>
              <a:gd name="connsiteX2639" fmla="*/ 5705375 w 9018362"/>
              <a:gd name="connsiteY2639" fmla="*/ 10412625 h 11784634"/>
              <a:gd name="connsiteX2640" fmla="*/ 5673896 w 9018362"/>
              <a:gd name="connsiteY2640" fmla="*/ 10446730 h 11784634"/>
              <a:gd name="connsiteX2641" fmla="*/ 5681765 w 9018362"/>
              <a:gd name="connsiteY2641" fmla="*/ 10469684 h 11784634"/>
              <a:gd name="connsiteX2642" fmla="*/ 5689635 w 9018362"/>
              <a:gd name="connsiteY2642" fmla="*/ 10488704 h 11784634"/>
              <a:gd name="connsiteX2643" fmla="*/ 5694227 w 9018362"/>
              <a:gd name="connsiteY2643" fmla="*/ 10480833 h 11784634"/>
              <a:gd name="connsiteX2644" fmla="*/ 5694881 w 9018362"/>
              <a:gd name="connsiteY2644" fmla="*/ 10472964 h 11784634"/>
              <a:gd name="connsiteX2645" fmla="*/ 5747348 w 9018362"/>
              <a:gd name="connsiteY2645" fmla="*/ 10383113 h 11784634"/>
              <a:gd name="connsiteX2646" fmla="*/ 5784076 w 9018362"/>
              <a:gd name="connsiteY2646" fmla="*/ 10289329 h 11784634"/>
              <a:gd name="connsiteX2647" fmla="*/ 5810308 w 9018362"/>
              <a:gd name="connsiteY2647" fmla="*/ 10289328 h 11784634"/>
              <a:gd name="connsiteX2648" fmla="*/ 5852284 w 9018362"/>
              <a:gd name="connsiteY2648" fmla="*/ 10292609 h 11784634"/>
              <a:gd name="connsiteX2649" fmla="*/ 5878517 w 9018362"/>
              <a:gd name="connsiteY2649" fmla="*/ 10315563 h 11784634"/>
              <a:gd name="connsiteX2650" fmla="*/ 5862119 w 9018362"/>
              <a:gd name="connsiteY2650" fmla="*/ 10385081 h 11784634"/>
              <a:gd name="connsiteX2651" fmla="*/ 5826048 w 9018362"/>
              <a:gd name="connsiteY2651" fmla="*/ 10446729 h 11784634"/>
              <a:gd name="connsiteX2652" fmla="*/ 5833918 w 9018362"/>
              <a:gd name="connsiteY2652" fmla="*/ 10480834 h 11784634"/>
              <a:gd name="connsiteX2653" fmla="*/ 5841789 w 9018362"/>
              <a:gd name="connsiteY2653" fmla="*/ 10514937 h 11784634"/>
              <a:gd name="connsiteX2654" fmla="*/ 5805062 w 9018362"/>
              <a:gd name="connsiteY2654" fmla="*/ 10504443 h 11784634"/>
              <a:gd name="connsiteX2655" fmla="*/ 5799815 w 9018362"/>
              <a:gd name="connsiteY2655" fmla="*/ 10556910 h 11784634"/>
              <a:gd name="connsiteX2656" fmla="*/ 5778829 w 9018362"/>
              <a:gd name="connsiteY2656" fmla="*/ 10609377 h 11784634"/>
              <a:gd name="connsiteX2657" fmla="*/ 5752595 w 9018362"/>
              <a:gd name="connsiteY2657" fmla="*/ 10572651 h 11784634"/>
              <a:gd name="connsiteX2658" fmla="*/ 5768335 w 9018362"/>
              <a:gd name="connsiteY2658" fmla="*/ 10525430 h 11784634"/>
              <a:gd name="connsiteX2659" fmla="*/ 5758497 w 9018362"/>
              <a:gd name="connsiteY2659" fmla="*/ 10517559 h 11784634"/>
              <a:gd name="connsiteX2660" fmla="*/ 5752596 w 9018362"/>
              <a:gd name="connsiteY2660" fmla="*/ 10509689 h 11784634"/>
              <a:gd name="connsiteX2661" fmla="*/ 5766368 w 9018362"/>
              <a:gd name="connsiteY2661" fmla="*/ 10500508 h 11784634"/>
              <a:gd name="connsiteX2662" fmla="*/ 5784077 w 9018362"/>
              <a:gd name="connsiteY2662" fmla="*/ 10499197 h 11784634"/>
              <a:gd name="connsiteX2663" fmla="*/ 5815556 w 9018362"/>
              <a:gd name="connsiteY2663" fmla="*/ 10410002 h 11784634"/>
              <a:gd name="connsiteX2664" fmla="*/ 5810308 w 9018362"/>
              <a:gd name="connsiteY2664" fmla="*/ 10389015 h 11784634"/>
              <a:gd name="connsiteX2665" fmla="*/ 5789321 w 9018362"/>
              <a:gd name="connsiteY2665" fmla="*/ 10362782 h 11784634"/>
              <a:gd name="connsiteX2666" fmla="*/ 5763089 w 9018362"/>
              <a:gd name="connsiteY2666" fmla="*/ 10389015 h 11784634"/>
              <a:gd name="connsiteX2667" fmla="*/ 5747348 w 9018362"/>
              <a:gd name="connsiteY2667" fmla="*/ 10499196 h 11784634"/>
              <a:gd name="connsiteX2668" fmla="*/ 5702752 w 9018362"/>
              <a:gd name="connsiteY2668" fmla="*/ 10560845 h 11784634"/>
              <a:gd name="connsiteX2669" fmla="*/ 5673895 w 9018362"/>
              <a:gd name="connsiteY2669" fmla="*/ 10630363 h 11784634"/>
              <a:gd name="connsiteX2670" fmla="*/ 5662089 w 9018362"/>
              <a:gd name="connsiteY2670" fmla="*/ 10682830 h 11784634"/>
              <a:gd name="connsiteX2671" fmla="*/ 5642414 w 9018362"/>
              <a:gd name="connsiteY2671" fmla="*/ 10735297 h 11784634"/>
              <a:gd name="connsiteX2672" fmla="*/ 5574208 w 9018362"/>
              <a:gd name="connsiteY2672" fmla="*/ 10808751 h 11784634"/>
              <a:gd name="connsiteX2673" fmla="*/ 5537481 w 9018362"/>
              <a:gd name="connsiteY2673" fmla="*/ 10913684 h 11784634"/>
              <a:gd name="connsiteX2674" fmla="*/ 5525020 w 9018362"/>
              <a:gd name="connsiteY2674" fmla="*/ 10914996 h 11784634"/>
              <a:gd name="connsiteX2675" fmla="*/ 5516495 w 9018362"/>
              <a:gd name="connsiteY2675" fmla="*/ 10924177 h 11784634"/>
              <a:gd name="connsiteX2676" fmla="*/ 5525021 w 9018362"/>
              <a:gd name="connsiteY2676" fmla="*/ 10934671 h 11784634"/>
              <a:gd name="connsiteX2677" fmla="*/ 5537483 w 9018362"/>
              <a:gd name="connsiteY2677" fmla="*/ 10945166 h 11784634"/>
              <a:gd name="connsiteX2678" fmla="*/ 5479769 w 9018362"/>
              <a:gd name="connsiteY2678" fmla="*/ 10976644 h 11784634"/>
              <a:gd name="connsiteX2679" fmla="*/ 5443040 w 9018362"/>
              <a:gd name="connsiteY2679" fmla="*/ 10976644 h 11784634"/>
              <a:gd name="connsiteX2680" fmla="*/ 5452223 w 9018362"/>
              <a:gd name="connsiteY2680" fmla="*/ 10920243 h 11784634"/>
              <a:gd name="connsiteX2681" fmla="*/ 5453534 w 9018362"/>
              <a:gd name="connsiteY2681" fmla="*/ 10840232 h 11784634"/>
              <a:gd name="connsiteX2682" fmla="*/ 5422054 w 9018362"/>
              <a:gd name="connsiteY2682" fmla="*/ 10886139 h 11784634"/>
              <a:gd name="connsiteX2683" fmla="*/ 5406313 w 9018362"/>
              <a:gd name="connsiteY2683" fmla="*/ 10939918 h 11784634"/>
              <a:gd name="connsiteX2684" fmla="*/ 5338107 w 9018362"/>
              <a:gd name="connsiteY2684" fmla="*/ 11008126 h 11784634"/>
              <a:gd name="connsiteX2685" fmla="*/ 5304660 w 9018362"/>
              <a:gd name="connsiteY2685" fmla="*/ 11039606 h 11784634"/>
              <a:gd name="connsiteX2686" fmla="*/ 5290887 w 9018362"/>
              <a:gd name="connsiteY2686" fmla="*/ 11071085 h 11784634"/>
              <a:gd name="connsiteX2687" fmla="*/ 5269901 w 9018362"/>
              <a:gd name="connsiteY2687" fmla="*/ 11071086 h 11784634"/>
              <a:gd name="connsiteX2688" fmla="*/ 5259407 w 9018362"/>
              <a:gd name="connsiteY2688" fmla="*/ 11104534 h 11784634"/>
              <a:gd name="connsiteX2689" fmla="*/ 5248913 w 9018362"/>
              <a:gd name="connsiteY2689" fmla="*/ 11134045 h 11784634"/>
              <a:gd name="connsiteX2690" fmla="*/ 5212188 w 9018362"/>
              <a:gd name="connsiteY2690" fmla="*/ 11165526 h 11784634"/>
              <a:gd name="connsiteX2691" fmla="*/ 5191199 w 9018362"/>
              <a:gd name="connsiteY2691" fmla="*/ 11123552 h 11784634"/>
              <a:gd name="connsiteX2692" fmla="*/ 5175460 w 9018362"/>
              <a:gd name="connsiteY2692" fmla="*/ 11107811 h 11784634"/>
              <a:gd name="connsiteX2693" fmla="*/ 5193823 w 9018362"/>
              <a:gd name="connsiteY2693" fmla="*/ 11046819 h 11784634"/>
              <a:gd name="connsiteX2694" fmla="*/ 5212187 w 9018362"/>
              <a:gd name="connsiteY2694" fmla="*/ 10981891 h 11784634"/>
              <a:gd name="connsiteX2695" fmla="*/ 5211531 w 9018362"/>
              <a:gd name="connsiteY2695" fmla="*/ 10976645 h 11784634"/>
              <a:gd name="connsiteX2696" fmla="*/ 5206940 w 9018362"/>
              <a:gd name="connsiteY2696" fmla="*/ 10971399 h 11784634"/>
              <a:gd name="connsiteX2697" fmla="*/ 5196446 w 9018362"/>
              <a:gd name="connsiteY2697" fmla="*/ 10987794 h 11784634"/>
              <a:gd name="connsiteX2698" fmla="*/ 5185953 w 9018362"/>
              <a:gd name="connsiteY2698" fmla="*/ 11008125 h 11784634"/>
              <a:gd name="connsiteX2699" fmla="*/ 5175460 w 9018362"/>
              <a:gd name="connsiteY2699" fmla="*/ 11023865 h 11784634"/>
              <a:gd name="connsiteX2700" fmla="*/ 5175460 w 9018362"/>
              <a:gd name="connsiteY2700" fmla="*/ 11045507 h 11784634"/>
              <a:gd name="connsiteX2701" fmla="*/ 5159720 w 9018362"/>
              <a:gd name="connsiteY2701" fmla="*/ 11055346 h 11784634"/>
              <a:gd name="connsiteX2702" fmla="*/ 5138733 w 9018362"/>
              <a:gd name="connsiteY2702" fmla="*/ 11065839 h 11784634"/>
              <a:gd name="connsiteX2703" fmla="*/ 5086267 w 9018362"/>
              <a:gd name="connsiteY2703" fmla="*/ 11071085 h 11784634"/>
              <a:gd name="connsiteX2704" fmla="*/ 5070527 w 9018362"/>
              <a:gd name="connsiteY2704" fmla="*/ 11113058 h 11784634"/>
              <a:gd name="connsiteX2705" fmla="*/ 5047572 w 9018362"/>
              <a:gd name="connsiteY2705" fmla="*/ 11126832 h 11784634"/>
              <a:gd name="connsiteX2706" fmla="*/ 5028552 w 9018362"/>
              <a:gd name="connsiteY2706" fmla="*/ 11144538 h 11784634"/>
              <a:gd name="connsiteX2707" fmla="*/ 5011500 w 9018362"/>
              <a:gd name="connsiteY2707" fmla="*/ 11149130 h 11784634"/>
              <a:gd name="connsiteX2708" fmla="*/ 5002320 w 9018362"/>
              <a:gd name="connsiteY2708" fmla="*/ 11165526 h 11784634"/>
              <a:gd name="connsiteX2709" fmla="*/ 5007565 w 9018362"/>
              <a:gd name="connsiteY2709" fmla="*/ 11186512 h 11784634"/>
              <a:gd name="connsiteX2710" fmla="*/ 4960345 w 9018362"/>
              <a:gd name="connsiteY2710" fmla="*/ 11186512 h 11784634"/>
              <a:gd name="connsiteX2711" fmla="*/ 4975430 w 9018362"/>
              <a:gd name="connsiteY2711" fmla="*/ 11141260 h 11784634"/>
              <a:gd name="connsiteX2712" fmla="*/ 4970839 w 9018362"/>
              <a:gd name="connsiteY2712" fmla="*/ 11107813 h 11784634"/>
              <a:gd name="connsiteX2713" fmla="*/ 4955754 w 9018362"/>
              <a:gd name="connsiteY2713" fmla="*/ 11113714 h 11784634"/>
              <a:gd name="connsiteX2714" fmla="*/ 4944605 w 9018362"/>
              <a:gd name="connsiteY2714" fmla="*/ 11123552 h 11784634"/>
              <a:gd name="connsiteX2715" fmla="*/ 4934113 w 9018362"/>
              <a:gd name="connsiteY2715" fmla="*/ 11186513 h 11784634"/>
              <a:gd name="connsiteX2716" fmla="*/ 4907880 w 9018362"/>
              <a:gd name="connsiteY2716" fmla="*/ 11223240 h 11784634"/>
              <a:gd name="connsiteX2717" fmla="*/ 4900009 w 9018362"/>
              <a:gd name="connsiteY2717" fmla="*/ 11263902 h 11784634"/>
              <a:gd name="connsiteX2718" fmla="*/ 4876399 w 9018362"/>
              <a:gd name="connsiteY2718" fmla="*/ 11296693 h 11784634"/>
              <a:gd name="connsiteX2719" fmla="*/ 4876399 w 9018362"/>
              <a:gd name="connsiteY2719" fmla="*/ 11338666 h 11784634"/>
              <a:gd name="connsiteX2720" fmla="*/ 4855411 w 9018362"/>
              <a:gd name="connsiteY2720" fmla="*/ 11396379 h 11784634"/>
              <a:gd name="connsiteX2721" fmla="*/ 4831147 w 9018362"/>
              <a:gd name="connsiteY2721" fmla="*/ 11399659 h 11784634"/>
              <a:gd name="connsiteX2722" fmla="*/ 4818685 w 9018362"/>
              <a:gd name="connsiteY2722" fmla="*/ 11422613 h 11784634"/>
              <a:gd name="connsiteX2723" fmla="*/ 4787205 w 9018362"/>
              <a:gd name="connsiteY2723" fmla="*/ 11469833 h 11784634"/>
              <a:gd name="connsiteX2724" fmla="*/ 4745231 w 9018362"/>
              <a:gd name="connsiteY2724" fmla="*/ 11454093 h 11784634"/>
              <a:gd name="connsiteX2725" fmla="*/ 4759003 w 9018362"/>
              <a:gd name="connsiteY2725" fmla="*/ 11395068 h 11784634"/>
              <a:gd name="connsiteX2726" fmla="*/ 4776711 w 9018362"/>
              <a:gd name="connsiteY2726" fmla="*/ 11343913 h 11784634"/>
              <a:gd name="connsiteX2727" fmla="*/ 4797698 w 9018362"/>
              <a:gd name="connsiteY2727" fmla="*/ 11317680 h 11784634"/>
              <a:gd name="connsiteX2728" fmla="*/ 4839672 w 9018362"/>
              <a:gd name="connsiteY2728" fmla="*/ 11317024 h 11784634"/>
              <a:gd name="connsiteX2729" fmla="*/ 4834424 w 9018362"/>
              <a:gd name="connsiteY2729" fmla="*/ 11296692 h 11784634"/>
              <a:gd name="connsiteX2730" fmla="*/ 4855411 w 9018362"/>
              <a:gd name="connsiteY2730" fmla="*/ 11244225 h 11784634"/>
              <a:gd name="connsiteX2731" fmla="*/ 4834426 w 9018362"/>
              <a:gd name="connsiteY2731" fmla="*/ 11244225 h 11784634"/>
              <a:gd name="connsiteX2732" fmla="*/ 4855412 w 9018362"/>
              <a:gd name="connsiteY2732" fmla="*/ 11217993 h 11784634"/>
              <a:gd name="connsiteX2733" fmla="*/ 4855411 w 9018362"/>
              <a:gd name="connsiteY2733" fmla="*/ 11165526 h 11784634"/>
              <a:gd name="connsiteX2734" fmla="*/ 4892138 w 9018362"/>
              <a:gd name="connsiteY2734" fmla="*/ 11139291 h 11784634"/>
              <a:gd name="connsiteX2735" fmla="*/ 4892139 w 9018362"/>
              <a:gd name="connsiteY2735" fmla="*/ 11092072 h 11784634"/>
              <a:gd name="connsiteX2736" fmla="*/ 4928865 w 9018362"/>
              <a:gd name="connsiteY2736" fmla="*/ 11050098 h 11784634"/>
              <a:gd name="connsiteX2737" fmla="*/ 4944606 w 9018362"/>
              <a:gd name="connsiteY2737" fmla="*/ 11008125 h 11784634"/>
              <a:gd name="connsiteX2738" fmla="*/ 4928865 w 9018362"/>
              <a:gd name="connsiteY2738" fmla="*/ 10954346 h 11784634"/>
              <a:gd name="connsiteX2739" fmla="*/ 4944605 w 9018362"/>
              <a:gd name="connsiteY2739" fmla="*/ 10892699 h 11784634"/>
              <a:gd name="connsiteX2740" fmla="*/ 4960346 w 9018362"/>
              <a:gd name="connsiteY2740" fmla="*/ 10859906 h 11784634"/>
              <a:gd name="connsiteX2741" fmla="*/ 4960347 w 9018362"/>
              <a:gd name="connsiteY2741" fmla="*/ 10819245 h 11784634"/>
              <a:gd name="connsiteX2742" fmla="*/ 4976741 w 9018362"/>
              <a:gd name="connsiteY2742" fmla="*/ 10802192 h 11784634"/>
              <a:gd name="connsiteX2743" fmla="*/ 4981333 w 9018362"/>
              <a:gd name="connsiteY2743" fmla="*/ 10777271 h 11784634"/>
              <a:gd name="connsiteX2744" fmla="*/ 4970838 w 9018362"/>
              <a:gd name="connsiteY2744" fmla="*/ 10753660 h 11784634"/>
              <a:gd name="connsiteX2745" fmla="*/ 4960346 w 9018362"/>
              <a:gd name="connsiteY2745" fmla="*/ 10730050 h 11784634"/>
              <a:gd name="connsiteX2746" fmla="*/ 4932144 w 9018362"/>
              <a:gd name="connsiteY2746" fmla="*/ 10777271 h 11784634"/>
              <a:gd name="connsiteX2747" fmla="*/ 4907878 w 9018362"/>
              <a:gd name="connsiteY2747" fmla="*/ 10824492 h 11784634"/>
              <a:gd name="connsiteX2748" fmla="*/ 4891482 w 9018362"/>
              <a:gd name="connsiteY2748" fmla="*/ 10869743 h 11784634"/>
              <a:gd name="connsiteX2749" fmla="*/ 4855411 w 9018362"/>
              <a:gd name="connsiteY2749" fmla="*/ 10903190 h 11784634"/>
              <a:gd name="connsiteX2750" fmla="*/ 4855411 w 9018362"/>
              <a:gd name="connsiteY2750" fmla="*/ 10971397 h 11784634"/>
              <a:gd name="connsiteX2751" fmla="*/ 4773433 w 9018362"/>
              <a:gd name="connsiteY2751" fmla="*/ 11046820 h 11784634"/>
              <a:gd name="connsiteX2752" fmla="*/ 4734738 w 9018362"/>
              <a:gd name="connsiteY2752" fmla="*/ 11165526 h 11784634"/>
              <a:gd name="connsiteX2753" fmla="*/ 4687518 w 9018362"/>
              <a:gd name="connsiteY2753" fmla="*/ 11183889 h 11784634"/>
              <a:gd name="connsiteX2754" fmla="*/ 4640297 w 9018362"/>
              <a:gd name="connsiteY2754" fmla="*/ 11202252 h 11784634"/>
              <a:gd name="connsiteX2755" fmla="*/ 4640299 w 9018362"/>
              <a:gd name="connsiteY2755" fmla="*/ 11259966 h 11784634"/>
              <a:gd name="connsiteX2756" fmla="*/ 4624559 w 9018362"/>
              <a:gd name="connsiteY2756" fmla="*/ 11259966 h 11784634"/>
              <a:gd name="connsiteX2757" fmla="*/ 4606194 w 9018362"/>
              <a:gd name="connsiteY2757" fmla="*/ 11252096 h 11784634"/>
              <a:gd name="connsiteX2758" fmla="*/ 4603571 w 9018362"/>
              <a:gd name="connsiteY2758" fmla="*/ 11228487 h 11784634"/>
              <a:gd name="connsiteX2759" fmla="*/ 4619311 w 9018362"/>
              <a:gd name="connsiteY2759" fmla="*/ 11186513 h 11784634"/>
              <a:gd name="connsiteX2760" fmla="*/ 4613407 w 9018362"/>
              <a:gd name="connsiteY2760" fmla="*/ 11166181 h 11784634"/>
              <a:gd name="connsiteX2761" fmla="*/ 4603570 w 9018362"/>
              <a:gd name="connsiteY2761" fmla="*/ 11149785 h 11784634"/>
              <a:gd name="connsiteX2762" fmla="*/ 4603571 w 9018362"/>
              <a:gd name="connsiteY2762" fmla="*/ 11165525 h 11784634"/>
              <a:gd name="connsiteX2763" fmla="*/ 4561598 w 9018362"/>
              <a:gd name="connsiteY2763" fmla="*/ 11200940 h 11784634"/>
              <a:gd name="connsiteX2764" fmla="*/ 4535364 w 9018362"/>
              <a:gd name="connsiteY2764" fmla="*/ 11244226 h 11784634"/>
              <a:gd name="connsiteX2765" fmla="*/ 4518969 w 9018362"/>
              <a:gd name="connsiteY2765" fmla="*/ 11269148 h 11784634"/>
              <a:gd name="connsiteX2766" fmla="*/ 4514378 w 9018362"/>
              <a:gd name="connsiteY2766" fmla="*/ 11301940 h 11784634"/>
              <a:gd name="connsiteX2767" fmla="*/ 4477650 w 9018362"/>
              <a:gd name="connsiteY2767" fmla="*/ 11322926 h 11784634"/>
              <a:gd name="connsiteX2768" fmla="*/ 4473059 w 9018362"/>
              <a:gd name="connsiteY2768" fmla="*/ 11351127 h 11784634"/>
              <a:gd name="connsiteX2769" fmla="*/ 4456664 w 9018362"/>
              <a:gd name="connsiteY2769" fmla="*/ 11375393 h 11784634"/>
              <a:gd name="connsiteX2770" fmla="*/ 4456663 w 9018362"/>
              <a:gd name="connsiteY2770" fmla="*/ 11417366 h 11784634"/>
              <a:gd name="connsiteX2771" fmla="*/ 4435677 w 9018362"/>
              <a:gd name="connsiteY2771" fmla="*/ 11433106 h 11784634"/>
              <a:gd name="connsiteX2772" fmla="*/ 4419281 w 9018362"/>
              <a:gd name="connsiteY2772" fmla="*/ 11479015 h 11784634"/>
              <a:gd name="connsiteX2773" fmla="*/ 4383209 w 9018362"/>
              <a:gd name="connsiteY2773" fmla="*/ 11517053 h 11784634"/>
              <a:gd name="connsiteX2774" fmla="*/ 4345171 w 9018362"/>
              <a:gd name="connsiteY2774" fmla="*/ 11574111 h 11784634"/>
              <a:gd name="connsiteX2775" fmla="*/ 4299263 w 9018362"/>
              <a:gd name="connsiteY2775" fmla="*/ 11627234 h 11784634"/>
              <a:gd name="connsiteX2776" fmla="*/ 4297295 w 9018362"/>
              <a:gd name="connsiteY2776" fmla="*/ 11652811 h 11784634"/>
              <a:gd name="connsiteX2777" fmla="*/ 4283523 w 9018362"/>
              <a:gd name="connsiteY2777" fmla="*/ 11674454 h 11784634"/>
              <a:gd name="connsiteX2778" fmla="*/ 4270407 w 9018362"/>
              <a:gd name="connsiteY2778" fmla="*/ 11722986 h 11784634"/>
              <a:gd name="connsiteX2779" fmla="*/ 4241551 w 9018362"/>
              <a:gd name="connsiteY2779" fmla="*/ 11763648 h 11784634"/>
              <a:gd name="connsiteX2780" fmla="*/ 4237614 w 9018362"/>
              <a:gd name="connsiteY2780" fmla="*/ 11778076 h 11784634"/>
              <a:gd name="connsiteX2781" fmla="*/ 4225809 w 9018362"/>
              <a:gd name="connsiteY2781" fmla="*/ 11784634 h 11784634"/>
              <a:gd name="connsiteX2782" fmla="*/ 4210069 w 9018362"/>
              <a:gd name="connsiteY2782" fmla="*/ 11779387 h 11784634"/>
              <a:gd name="connsiteX2783" fmla="*/ 4225810 w 9018362"/>
              <a:gd name="connsiteY2783" fmla="*/ 11726921 h 11784634"/>
              <a:gd name="connsiteX2784" fmla="*/ 4237615 w 9018362"/>
              <a:gd name="connsiteY2784" fmla="*/ 11705279 h 11784634"/>
              <a:gd name="connsiteX2785" fmla="*/ 4241550 w 9018362"/>
              <a:gd name="connsiteY2785" fmla="*/ 11679700 h 11784634"/>
              <a:gd name="connsiteX2786" fmla="*/ 4262536 w 9018362"/>
              <a:gd name="connsiteY2786" fmla="*/ 11632480 h 11784634"/>
              <a:gd name="connsiteX2787" fmla="*/ 4261224 w 9018362"/>
              <a:gd name="connsiteY2787" fmla="*/ 11593131 h 11784634"/>
              <a:gd name="connsiteX2788" fmla="*/ 4283522 w 9018362"/>
              <a:gd name="connsiteY2788" fmla="*/ 11569520 h 11784634"/>
              <a:gd name="connsiteX2789" fmla="*/ 4328120 w 9018362"/>
              <a:gd name="connsiteY2789" fmla="*/ 11388509 h 11784634"/>
              <a:gd name="connsiteX2790" fmla="*/ 4419937 w 9018362"/>
              <a:gd name="connsiteY2790" fmla="*/ 11223240 h 11784634"/>
              <a:gd name="connsiteX2791" fmla="*/ 4427808 w 9018362"/>
              <a:gd name="connsiteY2791" fmla="*/ 11173396 h 11784634"/>
              <a:gd name="connsiteX2792" fmla="*/ 4435678 w 9018362"/>
              <a:gd name="connsiteY2792" fmla="*/ 11123553 h 11784634"/>
              <a:gd name="connsiteX2793" fmla="*/ 4452073 w 9018362"/>
              <a:gd name="connsiteY2793" fmla="*/ 11113715 h 11784634"/>
              <a:gd name="connsiteX2794" fmla="*/ 4456663 w 9018362"/>
              <a:gd name="connsiteY2794" fmla="*/ 11092072 h 11784634"/>
              <a:gd name="connsiteX2795" fmla="*/ 4467157 w 9018362"/>
              <a:gd name="connsiteY2795" fmla="*/ 11054690 h 11784634"/>
              <a:gd name="connsiteX2796" fmla="*/ 4477651 w 9018362"/>
              <a:gd name="connsiteY2796" fmla="*/ 11029112 h 11784634"/>
              <a:gd name="connsiteX2797" fmla="*/ 4503884 w 9018362"/>
              <a:gd name="connsiteY2797" fmla="*/ 10976644 h 11784634"/>
              <a:gd name="connsiteX2798" fmla="*/ 4520279 w 9018362"/>
              <a:gd name="connsiteY2798" fmla="*/ 10962216 h 11784634"/>
              <a:gd name="connsiteX2799" fmla="*/ 4524871 w 9018362"/>
              <a:gd name="connsiteY2799" fmla="*/ 10939918 h 11784634"/>
              <a:gd name="connsiteX2800" fmla="*/ 4519623 w 9018362"/>
              <a:gd name="connsiteY2800" fmla="*/ 10913684 h 11784634"/>
              <a:gd name="connsiteX2801" fmla="*/ 4566843 w 9018362"/>
              <a:gd name="connsiteY2801" fmla="*/ 10751038 h 11784634"/>
              <a:gd name="connsiteX2802" fmla="*/ 4587830 w 9018362"/>
              <a:gd name="connsiteY2802" fmla="*/ 10735297 h 11784634"/>
              <a:gd name="connsiteX2803" fmla="*/ 4603570 w 9018362"/>
              <a:gd name="connsiteY2803" fmla="*/ 10709063 h 11784634"/>
              <a:gd name="connsiteX2804" fmla="*/ 4607507 w 9018362"/>
              <a:gd name="connsiteY2804" fmla="*/ 10680863 h 11784634"/>
              <a:gd name="connsiteX2805" fmla="*/ 4619310 w 9018362"/>
              <a:gd name="connsiteY2805" fmla="*/ 10656597 h 11784634"/>
              <a:gd name="connsiteX2806" fmla="*/ 4617998 w 9018362"/>
              <a:gd name="connsiteY2806" fmla="*/ 10619214 h 11784634"/>
              <a:gd name="connsiteX2807" fmla="*/ 4640298 w 9018362"/>
              <a:gd name="connsiteY2807" fmla="*/ 10593638 h 11784634"/>
              <a:gd name="connsiteX2808" fmla="*/ 4668500 w 9018362"/>
              <a:gd name="connsiteY2808" fmla="*/ 10522807 h 11784634"/>
              <a:gd name="connsiteX2809" fmla="*/ 4708505 w 9018362"/>
              <a:gd name="connsiteY2809" fmla="*/ 10467717 h 11784634"/>
              <a:gd name="connsiteX2810" fmla="*/ 4724245 w 9018362"/>
              <a:gd name="connsiteY2810" fmla="*/ 10430989 h 11784634"/>
              <a:gd name="connsiteX2811" fmla="*/ 4742608 w 9018362"/>
              <a:gd name="connsiteY2811" fmla="*/ 10344419 h 11784634"/>
              <a:gd name="connsiteX2812" fmla="*/ 4760972 w 9018362"/>
              <a:gd name="connsiteY2812" fmla="*/ 10257849 h 11784634"/>
              <a:gd name="connsiteX2813" fmla="*/ 4776711 w 9018362"/>
              <a:gd name="connsiteY2813" fmla="*/ 10236862 h 11784634"/>
              <a:gd name="connsiteX2814" fmla="*/ 4805568 w 9018362"/>
              <a:gd name="connsiteY2814" fmla="*/ 10168654 h 11784634"/>
              <a:gd name="connsiteX2815" fmla="*/ 4834424 w 9018362"/>
              <a:gd name="connsiteY2815" fmla="*/ 10100447 h 11784634"/>
              <a:gd name="connsiteX2816" fmla="*/ 4855412 w 9018362"/>
              <a:gd name="connsiteY2816" fmla="*/ 10053227 h 11784634"/>
              <a:gd name="connsiteX2817" fmla="*/ 4876399 w 9018362"/>
              <a:gd name="connsiteY2817" fmla="*/ 10006007 h 11784634"/>
              <a:gd name="connsiteX2818" fmla="*/ 4916405 w 9018362"/>
              <a:gd name="connsiteY2818" fmla="*/ 9881399 h 11784634"/>
              <a:gd name="connsiteX2819" fmla="*/ 4932370 w 9018362"/>
              <a:gd name="connsiteY2819" fmla="*/ 9836720 h 11784634"/>
              <a:gd name="connsiteX2820" fmla="*/ 4936501 w 9018362"/>
              <a:gd name="connsiteY2820" fmla="*/ 9825499 h 11784634"/>
              <a:gd name="connsiteX2821" fmla="*/ 4920356 w 9018362"/>
              <a:gd name="connsiteY2821" fmla="*/ 9834306 h 11784634"/>
              <a:gd name="connsiteX2822" fmla="*/ 4883630 w 9018362"/>
              <a:gd name="connsiteY2822" fmla="*/ 9834305 h 11784634"/>
              <a:gd name="connsiteX2823" fmla="*/ 4892813 w 9018362"/>
              <a:gd name="connsiteY2823" fmla="*/ 9777905 h 11784634"/>
              <a:gd name="connsiteX2824" fmla="*/ 4894123 w 9018362"/>
              <a:gd name="connsiteY2824" fmla="*/ 9697892 h 11784634"/>
              <a:gd name="connsiteX2825" fmla="*/ 4862643 w 9018362"/>
              <a:gd name="connsiteY2825" fmla="*/ 9743800 h 11784634"/>
              <a:gd name="connsiteX2826" fmla="*/ 4846903 w 9018362"/>
              <a:gd name="connsiteY2826" fmla="*/ 9797580 h 11784634"/>
              <a:gd name="connsiteX2827" fmla="*/ 4778695 w 9018362"/>
              <a:gd name="connsiteY2827" fmla="*/ 9865786 h 11784634"/>
              <a:gd name="connsiteX2828" fmla="*/ 4745249 w 9018362"/>
              <a:gd name="connsiteY2828" fmla="*/ 9897266 h 11784634"/>
              <a:gd name="connsiteX2829" fmla="*/ 4731475 w 9018362"/>
              <a:gd name="connsiteY2829" fmla="*/ 9928746 h 11784634"/>
              <a:gd name="connsiteX2830" fmla="*/ 4710488 w 9018362"/>
              <a:gd name="connsiteY2830" fmla="*/ 9928747 h 11784634"/>
              <a:gd name="connsiteX2831" fmla="*/ 4699996 w 9018362"/>
              <a:gd name="connsiteY2831" fmla="*/ 9962195 h 11784634"/>
              <a:gd name="connsiteX2832" fmla="*/ 4689502 w 9018362"/>
              <a:gd name="connsiteY2832" fmla="*/ 9991706 h 11784634"/>
              <a:gd name="connsiteX2833" fmla="*/ 4652776 w 9018362"/>
              <a:gd name="connsiteY2833" fmla="*/ 10023186 h 11784634"/>
              <a:gd name="connsiteX2834" fmla="*/ 4631789 w 9018362"/>
              <a:gd name="connsiteY2834" fmla="*/ 9981213 h 11784634"/>
              <a:gd name="connsiteX2835" fmla="*/ 4616049 w 9018362"/>
              <a:gd name="connsiteY2835" fmla="*/ 9965472 h 11784634"/>
              <a:gd name="connsiteX2836" fmla="*/ 4634414 w 9018362"/>
              <a:gd name="connsiteY2836" fmla="*/ 9904480 h 11784634"/>
              <a:gd name="connsiteX2837" fmla="*/ 4652776 w 9018362"/>
              <a:gd name="connsiteY2837" fmla="*/ 9839552 h 11784634"/>
              <a:gd name="connsiteX2838" fmla="*/ 4652119 w 9018362"/>
              <a:gd name="connsiteY2838" fmla="*/ 9834307 h 11784634"/>
              <a:gd name="connsiteX2839" fmla="*/ 4647528 w 9018362"/>
              <a:gd name="connsiteY2839" fmla="*/ 9829059 h 11784634"/>
              <a:gd name="connsiteX2840" fmla="*/ 4637036 w 9018362"/>
              <a:gd name="connsiteY2840" fmla="*/ 9845455 h 11784634"/>
              <a:gd name="connsiteX2841" fmla="*/ 4626541 w 9018362"/>
              <a:gd name="connsiteY2841" fmla="*/ 9865787 h 11784634"/>
              <a:gd name="connsiteX2842" fmla="*/ 4616048 w 9018362"/>
              <a:gd name="connsiteY2842" fmla="*/ 9881527 h 11784634"/>
              <a:gd name="connsiteX2843" fmla="*/ 4616049 w 9018362"/>
              <a:gd name="connsiteY2843" fmla="*/ 9903168 h 11784634"/>
              <a:gd name="connsiteX2844" fmla="*/ 4600309 w 9018362"/>
              <a:gd name="connsiteY2844" fmla="*/ 9913006 h 11784634"/>
              <a:gd name="connsiteX2845" fmla="*/ 4579322 w 9018362"/>
              <a:gd name="connsiteY2845" fmla="*/ 9923500 h 11784634"/>
              <a:gd name="connsiteX2846" fmla="*/ 4526855 w 9018362"/>
              <a:gd name="connsiteY2846" fmla="*/ 9928746 h 11784634"/>
              <a:gd name="connsiteX2847" fmla="*/ 4511114 w 9018362"/>
              <a:gd name="connsiteY2847" fmla="*/ 9970719 h 11784634"/>
              <a:gd name="connsiteX2848" fmla="*/ 4488160 w 9018362"/>
              <a:gd name="connsiteY2848" fmla="*/ 9984492 h 11784634"/>
              <a:gd name="connsiteX2849" fmla="*/ 4469141 w 9018362"/>
              <a:gd name="connsiteY2849" fmla="*/ 10002199 h 11784634"/>
              <a:gd name="connsiteX2850" fmla="*/ 4452090 w 9018362"/>
              <a:gd name="connsiteY2850" fmla="*/ 10006791 h 11784634"/>
              <a:gd name="connsiteX2851" fmla="*/ 4442908 w 9018362"/>
              <a:gd name="connsiteY2851" fmla="*/ 10023187 h 11784634"/>
              <a:gd name="connsiteX2852" fmla="*/ 4448155 w 9018362"/>
              <a:gd name="connsiteY2852" fmla="*/ 10044173 h 11784634"/>
              <a:gd name="connsiteX2853" fmla="*/ 4400934 w 9018362"/>
              <a:gd name="connsiteY2853" fmla="*/ 10044173 h 11784634"/>
              <a:gd name="connsiteX2854" fmla="*/ 4416018 w 9018362"/>
              <a:gd name="connsiteY2854" fmla="*/ 9998920 h 11784634"/>
              <a:gd name="connsiteX2855" fmla="*/ 4411428 w 9018362"/>
              <a:gd name="connsiteY2855" fmla="*/ 9965473 h 11784634"/>
              <a:gd name="connsiteX2856" fmla="*/ 4396344 w 9018362"/>
              <a:gd name="connsiteY2856" fmla="*/ 9971376 h 11784634"/>
              <a:gd name="connsiteX2857" fmla="*/ 4385194 w 9018362"/>
              <a:gd name="connsiteY2857" fmla="*/ 9981213 h 11784634"/>
              <a:gd name="connsiteX2858" fmla="*/ 4374700 w 9018362"/>
              <a:gd name="connsiteY2858" fmla="*/ 10044174 h 11784634"/>
              <a:gd name="connsiteX2859" fmla="*/ 4348468 w 9018362"/>
              <a:gd name="connsiteY2859" fmla="*/ 10080900 h 11784634"/>
              <a:gd name="connsiteX2860" fmla="*/ 4340597 w 9018362"/>
              <a:gd name="connsiteY2860" fmla="*/ 10121563 h 11784634"/>
              <a:gd name="connsiteX2861" fmla="*/ 4316987 w 9018362"/>
              <a:gd name="connsiteY2861" fmla="*/ 10154353 h 11784634"/>
              <a:gd name="connsiteX2862" fmla="*/ 4316987 w 9018362"/>
              <a:gd name="connsiteY2862" fmla="*/ 10196327 h 11784634"/>
              <a:gd name="connsiteX2863" fmla="*/ 4296000 w 9018362"/>
              <a:gd name="connsiteY2863" fmla="*/ 10254041 h 11784634"/>
              <a:gd name="connsiteX2864" fmla="*/ 4271734 w 9018362"/>
              <a:gd name="connsiteY2864" fmla="*/ 10257320 h 11784634"/>
              <a:gd name="connsiteX2865" fmla="*/ 4259273 w 9018362"/>
              <a:gd name="connsiteY2865" fmla="*/ 10280274 h 11784634"/>
              <a:gd name="connsiteX2866" fmla="*/ 4227794 w 9018362"/>
              <a:gd name="connsiteY2866" fmla="*/ 10327495 h 11784634"/>
              <a:gd name="connsiteX2867" fmla="*/ 4185820 w 9018362"/>
              <a:gd name="connsiteY2867" fmla="*/ 10311754 h 11784634"/>
              <a:gd name="connsiteX2868" fmla="*/ 4199593 w 9018362"/>
              <a:gd name="connsiteY2868" fmla="*/ 10252728 h 11784634"/>
              <a:gd name="connsiteX2869" fmla="*/ 4217302 w 9018362"/>
              <a:gd name="connsiteY2869" fmla="*/ 10201574 h 11784634"/>
              <a:gd name="connsiteX2870" fmla="*/ 4238288 w 9018362"/>
              <a:gd name="connsiteY2870" fmla="*/ 10175340 h 11784634"/>
              <a:gd name="connsiteX2871" fmla="*/ 4280260 w 9018362"/>
              <a:gd name="connsiteY2871" fmla="*/ 10174684 h 11784634"/>
              <a:gd name="connsiteX2872" fmla="*/ 4275014 w 9018362"/>
              <a:gd name="connsiteY2872" fmla="*/ 10154353 h 11784634"/>
              <a:gd name="connsiteX2873" fmla="*/ 4296000 w 9018362"/>
              <a:gd name="connsiteY2873" fmla="*/ 10101886 h 11784634"/>
              <a:gd name="connsiteX2874" fmla="*/ 4275013 w 9018362"/>
              <a:gd name="connsiteY2874" fmla="*/ 10101886 h 11784634"/>
              <a:gd name="connsiteX2875" fmla="*/ 4296000 w 9018362"/>
              <a:gd name="connsiteY2875" fmla="*/ 10075653 h 11784634"/>
              <a:gd name="connsiteX2876" fmla="*/ 4296001 w 9018362"/>
              <a:gd name="connsiteY2876" fmla="*/ 10023186 h 11784634"/>
              <a:gd name="connsiteX2877" fmla="*/ 4332728 w 9018362"/>
              <a:gd name="connsiteY2877" fmla="*/ 9996952 h 11784634"/>
              <a:gd name="connsiteX2878" fmla="*/ 4332727 w 9018362"/>
              <a:gd name="connsiteY2878" fmla="*/ 9949733 h 11784634"/>
              <a:gd name="connsiteX2879" fmla="*/ 4369454 w 9018362"/>
              <a:gd name="connsiteY2879" fmla="*/ 9907759 h 11784634"/>
              <a:gd name="connsiteX2880" fmla="*/ 4385194 w 9018362"/>
              <a:gd name="connsiteY2880" fmla="*/ 9865786 h 11784634"/>
              <a:gd name="connsiteX2881" fmla="*/ 4369455 w 9018362"/>
              <a:gd name="connsiteY2881" fmla="*/ 9812008 h 11784634"/>
              <a:gd name="connsiteX2882" fmla="*/ 4385195 w 9018362"/>
              <a:gd name="connsiteY2882" fmla="*/ 9750359 h 11784634"/>
              <a:gd name="connsiteX2883" fmla="*/ 4400934 w 9018362"/>
              <a:gd name="connsiteY2883" fmla="*/ 9717567 h 11784634"/>
              <a:gd name="connsiteX2884" fmla="*/ 4400935 w 9018362"/>
              <a:gd name="connsiteY2884" fmla="*/ 9676905 h 11784634"/>
              <a:gd name="connsiteX2885" fmla="*/ 4417331 w 9018362"/>
              <a:gd name="connsiteY2885" fmla="*/ 9659854 h 11784634"/>
              <a:gd name="connsiteX2886" fmla="*/ 4421922 w 9018362"/>
              <a:gd name="connsiteY2886" fmla="*/ 9634931 h 11784634"/>
              <a:gd name="connsiteX2887" fmla="*/ 4411428 w 9018362"/>
              <a:gd name="connsiteY2887" fmla="*/ 9611321 h 11784634"/>
              <a:gd name="connsiteX2888" fmla="*/ 4400934 w 9018362"/>
              <a:gd name="connsiteY2888" fmla="*/ 9587712 h 11784634"/>
              <a:gd name="connsiteX2889" fmla="*/ 4372734 w 9018362"/>
              <a:gd name="connsiteY2889" fmla="*/ 9634931 h 11784634"/>
              <a:gd name="connsiteX2890" fmla="*/ 4348468 w 9018362"/>
              <a:gd name="connsiteY2890" fmla="*/ 9682152 h 11784634"/>
              <a:gd name="connsiteX2891" fmla="*/ 4332071 w 9018362"/>
              <a:gd name="connsiteY2891" fmla="*/ 9727404 h 11784634"/>
              <a:gd name="connsiteX2892" fmla="*/ 4296002 w 9018362"/>
              <a:gd name="connsiteY2892" fmla="*/ 9760851 h 11784634"/>
              <a:gd name="connsiteX2893" fmla="*/ 4296000 w 9018362"/>
              <a:gd name="connsiteY2893" fmla="*/ 9829058 h 11784634"/>
              <a:gd name="connsiteX2894" fmla="*/ 4214021 w 9018362"/>
              <a:gd name="connsiteY2894" fmla="*/ 9904481 h 11784634"/>
              <a:gd name="connsiteX2895" fmla="*/ 4175326 w 9018362"/>
              <a:gd name="connsiteY2895" fmla="*/ 10023186 h 11784634"/>
              <a:gd name="connsiteX2896" fmla="*/ 4128106 w 9018362"/>
              <a:gd name="connsiteY2896" fmla="*/ 10041550 h 11784634"/>
              <a:gd name="connsiteX2897" fmla="*/ 4080886 w 9018362"/>
              <a:gd name="connsiteY2897" fmla="*/ 10059914 h 11784634"/>
              <a:gd name="connsiteX2898" fmla="*/ 4080886 w 9018362"/>
              <a:gd name="connsiteY2898" fmla="*/ 10117628 h 11784634"/>
              <a:gd name="connsiteX2899" fmla="*/ 4065146 w 9018362"/>
              <a:gd name="connsiteY2899" fmla="*/ 10117626 h 11784634"/>
              <a:gd name="connsiteX2900" fmla="*/ 4046782 w 9018362"/>
              <a:gd name="connsiteY2900" fmla="*/ 10109758 h 11784634"/>
              <a:gd name="connsiteX2901" fmla="*/ 4044159 w 9018362"/>
              <a:gd name="connsiteY2901" fmla="*/ 10086148 h 11784634"/>
              <a:gd name="connsiteX2902" fmla="*/ 4059899 w 9018362"/>
              <a:gd name="connsiteY2902" fmla="*/ 10044173 h 11784634"/>
              <a:gd name="connsiteX2903" fmla="*/ 4053996 w 9018362"/>
              <a:gd name="connsiteY2903" fmla="*/ 10023842 h 11784634"/>
              <a:gd name="connsiteX2904" fmla="*/ 4044159 w 9018362"/>
              <a:gd name="connsiteY2904" fmla="*/ 10007446 h 11784634"/>
              <a:gd name="connsiteX2905" fmla="*/ 4044159 w 9018362"/>
              <a:gd name="connsiteY2905" fmla="*/ 10023186 h 11784634"/>
              <a:gd name="connsiteX2906" fmla="*/ 4002186 w 9018362"/>
              <a:gd name="connsiteY2906" fmla="*/ 10058601 h 11784634"/>
              <a:gd name="connsiteX2907" fmla="*/ 3975952 w 9018362"/>
              <a:gd name="connsiteY2907" fmla="*/ 10101887 h 11784634"/>
              <a:gd name="connsiteX2908" fmla="*/ 3959557 w 9018362"/>
              <a:gd name="connsiteY2908" fmla="*/ 10126808 h 11784634"/>
              <a:gd name="connsiteX2909" fmla="*/ 3954966 w 9018362"/>
              <a:gd name="connsiteY2909" fmla="*/ 10159600 h 11784634"/>
              <a:gd name="connsiteX2910" fmla="*/ 3918239 w 9018362"/>
              <a:gd name="connsiteY2910" fmla="*/ 10180587 h 11784634"/>
              <a:gd name="connsiteX2911" fmla="*/ 3913648 w 9018362"/>
              <a:gd name="connsiteY2911" fmla="*/ 10208789 h 11784634"/>
              <a:gd name="connsiteX2912" fmla="*/ 3897252 w 9018362"/>
              <a:gd name="connsiteY2912" fmla="*/ 10233054 h 11784634"/>
              <a:gd name="connsiteX2913" fmla="*/ 3897252 w 9018362"/>
              <a:gd name="connsiteY2913" fmla="*/ 10275028 h 11784634"/>
              <a:gd name="connsiteX2914" fmla="*/ 3876265 w 9018362"/>
              <a:gd name="connsiteY2914" fmla="*/ 10290768 h 11784634"/>
              <a:gd name="connsiteX2915" fmla="*/ 3859869 w 9018362"/>
              <a:gd name="connsiteY2915" fmla="*/ 10336676 h 11784634"/>
              <a:gd name="connsiteX2916" fmla="*/ 3823798 w 9018362"/>
              <a:gd name="connsiteY2916" fmla="*/ 10374714 h 11784634"/>
              <a:gd name="connsiteX2917" fmla="*/ 3785760 w 9018362"/>
              <a:gd name="connsiteY2917" fmla="*/ 10431773 h 11784634"/>
              <a:gd name="connsiteX2918" fmla="*/ 3739851 w 9018362"/>
              <a:gd name="connsiteY2918" fmla="*/ 10484895 h 11784634"/>
              <a:gd name="connsiteX2919" fmla="*/ 3737884 w 9018362"/>
              <a:gd name="connsiteY2919" fmla="*/ 10510472 h 11784634"/>
              <a:gd name="connsiteX2920" fmla="*/ 3724111 w 9018362"/>
              <a:gd name="connsiteY2920" fmla="*/ 10532115 h 11784634"/>
              <a:gd name="connsiteX2921" fmla="*/ 3710995 w 9018362"/>
              <a:gd name="connsiteY2921" fmla="*/ 10580648 h 11784634"/>
              <a:gd name="connsiteX2922" fmla="*/ 3682138 w 9018362"/>
              <a:gd name="connsiteY2922" fmla="*/ 10621309 h 11784634"/>
              <a:gd name="connsiteX2923" fmla="*/ 3678203 w 9018362"/>
              <a:gd name="connsiteY2923" fmla="*/ 10635737 h 11784634"/>
              <a:gd name="connsiteX2924" fmla="*/ 3666397 w 9018362"/>
              <a:gd name="connsiteY2924" fmla="*/ 10642295 h 11784634"/>
              <a:gd name="connsiteX2925" fmla="*/ 3650657 w 9018362"/>
              <a:gd name="connsiteY2925" fmla="*/ 10637048 h 11784634"/>
              <a:gd name="connsiteX2926" fmla="*/ 3666397 w 9018362"/>
              <a:gd name="connsiteY2926" fmla="*/ 10584582 h 11784634"/>
              <a:gd name="connsiteX2927" fmla="*/ 3678203 w 9018362"/>
              <a:gd name="connsiteY2927" fmla="*/ 10562939 h 11784634"/>
              <a:gd name="connsiteX2928" fmla="*/ 3682138 w 9018362"/>
              <a:gd name="connsiteY2928" fmla="*/ 10537361 h 11784634"/>
              <a:gd name="connsiteX2929" fmla="*/ 3703124 w 9018362"/>
              <a:gd name="connsiteY2929" fmla="*/ 10490142 h 11784634"/>
              <a:gd name="connsiteX2930" fmla="*/ 3701813 w 9018362"/>
              <a:gd name="connsiteY2930" fmla="*/ 10450792 h 11784634"/>
              <a:gd name="connsiteX2931" fmla="*/ 3724111 w 9018362"/>
              <a:gd name="connsiteY2931" fmla="*/ 10427181 h 11784634"/>
              <a:gd name="connsiteX2932" fmla="*/ 3768708 w 9018362"/>
              <a:gd name="connsiteY2932" fmla="*/ 10246171 h 11784634"/>
              <a:gd name="connsiteX2933" fmla="*/ 3860526 w 9018362"/>
              <a:gd name="connsiteY2933" fmla="*/ 10080900 h 11784634"/>
              <a:gd name="connsiteX2934" fmla="*/ 3868395 w 9018362"/>
              <a:gd name="connsiteY2934" fmla="*/ 10031057 h 11784634"/>
              <a:gd name="connsiteX2935" fmla="*/ 3876266 w 9018362"/>
              <a:gd name="connsiteY2935" fmla="*/ 9981213 h 11784634"/>
              <a:gd name="connsiteX2936" fmla="*/ 3892661 w 9018362"/>
              <a:gd name="connsiteY2936" fmla="*/ 9971375 h 11784634"/>
              <a:gd name="connsiteX2937" fmla="*/ 3897252 w 9018362"/>
              <a:gd name="connsiteY2937" fmla="*/ 9949734 h 11784634"/>
              <a:gd name="connsiteX2938" fmla="*/ 3907745 w 9018362"/>
              <a:gd name="connsiteY2938" fmla="*/ 9912350 h 11784634"/>
              <a:gd name="connsiteX2939" fmla="*/ 3918238 w 9018362"/>
              <a:gd name="connsiteY2939" fmla="*/ 9886772 h 11784634"/>
              <a:gd name="connsiteX2940" fmla="*/ 3944472 w 9018362"/>
              <a:gd name="connsiteY2940" fmla="*/ 9834305 h 11784634"/>
              <a:gd name="connsiteX2941" fmla="*/ 3960868 w 9018362"/>
              <a:gd name="connsiteY2941" fmla="*/ 9819878 h 11784634"/>
              <a:gd name="connsiteX2942" fmla="*/ 3965459 w 9018362"/>
              <a:gd name="connsiteY2942" fmla="*/ 9797580 h 11784634"/>
              <a:gd name="connsiteX2943" fmla="*/ 3960212 w 9018362"/>
              <a:gd name="connsiteY2943" fmla="*/ 9771345 h 11784634"/>
              <a:gd name="connsiteX2944" fmla="*/ 4007432 w 9018362"/>
              <a:gd name="connsiteY2944" fmla="*/ 9608698 h 11784634"/>
              <a:gd name="connsiteX2945" fmla="*/ 4028419 w 9018362"/>
              <a:gd name="connsiteY2945" fmla="*/ 9592958 h 11784634"/>
              <a:gd name="connsiteX2946" fmla="*/ 4044159 w 9018362"/>
              <a:gd name="connsiteY2946" fmla="*/ 9566724 h 11784634"/>
              <a:gd name="connsiteX2947" fmla="*/ 4048094 w 9018362"/>
              <a:gd name="connsiteY2947" fmla="*/ 9538524 h 11784634"/>
              <a:gd name="connsiteX2948" fmla="*/ 4059899 w 9018362"/>
              <a:gd name="connsiteY2948" fmla="*/ 9514258 h 11784634"/>
              <a:gd name="connsiteX2949" fmla="*/ 4058587 w 9018362"/>
              <a:gd name="connsiteY2949" fmla="*/ 9476875 h 11784634"/>
              <a:gd name="connsiteX2950" fmla="*/ 4080887 w 9018362"/>
              <a:gd name="connsiteY2950" fmla="*/ 9451298 h 11784634"/>
              <a:gd name="connsiteX2951" fmla="*/ 4109087 w 9018362"/>
              <a:gd name="connsiteY2951" fmla="*/ 9380467 h 11784634"/>
              <a:gd name="connsiteX2952" fmla="*/ 4149093 w 9018362"/>
              <a:gd name="connsiteY2952" fmla="*/ 9325377 h 11784634"/>
              <a:gd name="connsiteX2953" fmla="*/ 4164833 w 9018362"/>
              <a:gd name="connsiteY2953" fmla="*/ 9288651 h 11784634"/>
              <a:gd name="connsiteX2954" fmla="*/ 4183196 w 9018362"/>
              <a:gd name="connsiteY2954" fmla="*/ 9202080 h 11784634"/>
              <a:gd name="connsiteX2955" fmla="*/ 4201560 w 9018362"/>
              <a:gd name="connsiteY2955" fmla="*/ 9115511 h 11784634"/>
              <a:gd name="connsiteX2956" fmla="*/ 4217301 w 9018362"/>
              <a:gd name="connsiteY2956" fmla="*/ 9094523 h 11784634"/>
              <a:gd name="connsiteX2957" fmla="*/ 4246156 w 9018362"/>
              <a:gd name="connsiteY2957" fmla="*/ 9026315 h 11784634"/>
              <a:gd name="connsiteX2958" fmla="*/ 4275015 w 9018362"/>
              <a:gd name="connsiteY2958" fmla="*/ 8958109 h 11784634"/>
              <a:gd name="connsiteX2959" fmla="*/ 4296000 w 9018362"/>
              <a:gd name="connsiteY2959" fmla="*/ 8910888 h 11784634"/>
              <a:gd name="connsiteX2960" fmla="*/ 4316988 w 9018362"/>
              <a:gd name="connsiteY2960" fmla="*/ 8863668 h 11784634"/>
              <a:gd name="connsiteX2961" fmla="*/ 4356993 w 9018362"/>
              <a:gd name="connsiteY2961" fmla="*/ 8739060 h 11784634"/>
              <a:gd name="connsiteX2962" fmla="*/ 4372959 w 9018362"/>
              <a:gd name="connsiteY2962" fmla="*/ 8694381 h 11784634"/>
              <a:gd name="connsiteX2963" fmla="*/ 4373593 w 9018362"/>
              <a:gd name="connsiteY2963" fmla="*/ 8692658 h 11784634"/>
              <a:gd name="connsiteX2964" fmla="*/ 4364239 w 9018362"/>
              <a:gd name="connsiteY2964" fmla="*/ 8697670 h 11784634"/>
              <a:gd name="connsiteX2965" fmla="*/ 4360303 w 9018362"/>
              <a:gd name="connsiteY2965" fmla="*/ 8727839 h 11784634"/>
              <a:gd name="connsiteX2966" fmla="*/ 4332758 w 9018362"/>
              <a:gd name="connsiteY2966" fmla="*/ 8734397 h 11784634"/>
              <a:gd name="connsiteX2967" fmla="*/ 4332758 w 9018362"/>
              <a:gd name="connsiteY2967" fmla="*/ 8792111 h 11784634"/>
              <a:gd name="connsiteX2968" fmla="*/ 4306524 w 9018362"/>
              <a:gd name="connsiteY2968" fmla="*/ 8781617 h 11784634"/>
              <a:gd name="connsiteX2969" fmla="*/ 4275044 w 9018362"/>
              <a:gd name="connsiteY2969" fmla="*/ 8855071 h 11784634"/>
              <a:gd name="connsiteX2970" fmla="*/ 4285537 w 9018362"/>
              <a:gd name="connsiteY2970" fmla="*/ 8865564 h 11784634"/>
              <a:gd name="connsiteX2971" fmla="*/ 4264552 w 9018362"/>
              <a:gd name="connsiteY2971" fmla="*/ 8881305 h 11784634"/>
              <a:gd name="connsiteX2972" fmla="*/ 4254058 w 9018362"/>
              <a:gd name="connsiteY2972" fmla="*/ 8902291 h 11784634"/>
              <a:gd name="connsiteX2973" fmla="*/ 4269798 w 9018362"/>
              <a:gd name="connsiteY2973" fmla="*/ 8939018 h 11784634"/>
              <a:gd name="connsiteX2974" fmla="*/ 4264550 w 9018362"/>
              <a:gd name="connsiteY2974" fmla="*/ 8980991 h 11784634"/>
              <a:gd name="connsiteX2975" fmla="*/ 4243564 w 9018362"/>
              <a:gd name="connsiteY2975" fmla="*/ 9001978 h 11784634"/>
              <a:gd name="connsiteX2976" fmla="*/ 4206837 w 9018362"/>
              <a:gd name="connsiteY2976" fmla="*/ 9022965 h 11784634"/>
              <a:gd name="connsiteX2977" fmla="*/ 4206837 w 9018362"/>
              <a:gd name="connsiteY2977" fmla="*/ 8996732 h 11784634"/>
              <a:gd name="connsiteX2978" fmla="*/ 4191097 w 9018362"/>
              <a:gd name="connsiteY2978" fmla="*/ 9001978 h 11784634"/>
              <a:gd name="connsiteX2979" fmla="*/ 4175357 w 9018362"/>
              <a:gd name="connsiteY2979" fmla="*/ 9040016 h 11784634"/>
              <a:gd name="connsiteX2980" fmla="*/ 4159617 w 9018362"/>
              <a:gd name="connsiteY2980" fmla="*/ 9070185 h 11784634"/>
              <a:gd name="connsiteX2981" fmla="*/ 4155026 w 9018362"/>
              <a:gd name="connsiteY2981" fmla="*/ 9064938 h 11784634"/>
              <a:gd name="connsiteX2982" fmla="*/ 4154370 w 9018362"/>
              <a:gd name="connsiteY2982" fmla="*/ 9059692 h 11784634"/>
              <a:gd name="connsiteX2983" fmla="*/ 4138630 w 9018362"/>
              <a:gd name="connsiteY2983" fmla="*/ 9045263 h 11784634"/>
              <a:gd name="connsiteX2984" fmla="*/ 4154370 w 9018362"/>
              <a:gd name="connsiteY2984" fmla="*/ 9022965 h 11784634"/>
              <a:gd name="connsiteX2985" fmla="*/ 4133383 w 9018362"/>
              <a:gd name="connsiteY2985" fmla="*/ 8975745 h 11784634"/>
              <a:gd name="connsiteX2986" fmla="*/ 4154370 w 9018362"/>
              <a:gd name="connsiteY2986" fmla="*/ 8939018 h 11784634"/>
              <a:gd name="connsiteX2987" fmla="*/ 4117644 w 9018362"/>
              <a:gd name="connsiteY2987" fmla="*/ 8923278 h 11784634"/>
              <a:gd name="connsiteX2988" fmla="*/ 4099280 w 9018362"/>
              <a:gd name="connsiteY2988" fmla="*/ 8971154 h 11784634"/>
              <a:gd name="connsiteX2989" fmla="*/ 4080917 w 9018362"/>
              <a:gd name="connsiteY2989" fmla="*/ 9022965 h 11784634"/>
              <a:gd name="connsiteX2990" fmla="*/ 4036976 w 9018362"/>
              <a:gd name="connsiteY2990" fmla="*/ 9088548 h 11784634"/>
              <a:gd name="connsiteX2991" fmla="*/ 3996970 w 9018362"/>
              <a:gd name="connsiteY2991" fmla="*/ 9154132 h 11784634"/>
              <a:gd name="connsiteX2992" fmla="*/ 3981230 w 9018362"/>
              <a:gd name="connsiteY2992" fmla="*/ 9203975 h 11784634"/>
              <a:gd name="connsiteX2993" fmla="*/ 3949749 w 9018362"/>
              <a:gd name="connsiteY2993" fmla="*/ 9238079 h 11784634"/>
              <a:gd name="connsiteX2994" fmla="*/ 3957619 w 9018362"/>
              <a:gd name="connsiteY2994" fmla="*/ 9261033 h 11784634"/>
              <a:gd name="connsiteX2995" fmla="*/ 3965489 w 9018362"/>
              <a:gd name="connsiteY2995" fmla="*/ 9280053 h 11784634"/>
              <a:gd name="connsiteX2996" fmla="*/ 3970081 w 9018362"/>
              <a:gd name="connsiteY2996" fmla="*/ 9272183 h 11784634"/>
              <a:gd name="connsiteX2997" fmla="*/ 3970736 w 9018362"/>
              <a:gd name="connsiteY2997" fmla="*/ 9264313 h 11784634"/>
              <a:gd name="connsiteX2998" fmla="*/ 4023203 w 9018362"/>
              <a:gd name="connsiteY2998" fmla="*/ 9174463 h 11784634"/>
              <a:gd name="connsiteX2999" fmla="*/ 4059930 w 9018362"/>
              <a:gd name="connsiteY2999" fmla="*/ 9080678 h 11784634"/>
              <a:gd name="connsiteX3000" fmla="*/ 4086163 w 9018362"/>
              <a:gd name="connsiteY3000" fmla="*/ 9080678 h 11784634"/>
              <a:gd name="connsiteX3001" fmla="*/ 4128137 w 9018362"/>
              <a:gd name="connsiteY3001" fmla="*/ 9083958 h 11784634"/>
              <a:gd name="connsiteX3002" fmla="*/ 4154371 w 9018362"/>
              <a:gd name="connsiteY3002" fmla="*/ 9106912 h 11784634"/>
              <a:gd name="connsiteX3003" fmla="*/ 4137974 w 9018362"/>
              <a:gd name="connsiteY3003" fmla="*/ 9176431 h 11784634"/>
              <a:gd name="connsiteX3004" fmla="*/ 4101903 w 9018362"/>
              <a:gd name="connsiteY3004" fmla="*/ 9238079 h 11784634"/>
              <a:gd name="connsiteX3005" fmla="*/ 4109773 w 9018362"/>
              <a:gd name="connsiteY3005" fmla="*/ 9272183 h 11784634"/>
              <a:gd name="connsiteX3006" fmla="*/ 4117644 w 9018362"/>
              <a:gd name="connsiteY3006" fmla="*/ 9306286 h 11784634"/>
              <a:gd name="connsiteX3007" fmla="*/ 4080917 w 9018362"/>
              <a:gd name="connsiteY3007" fmla="*/ 9295792 h 11784634"/>
              <a:gd name="connsiteX3008" fmla="*/ 4075670 w 9018362"/>
              <a:gd name="connsiteY3008" fmla="*/ 9348260 h 11784634"/>
              <a:gd name="connsiteX3009" fmla="*/ 4054683 w 9018362"/>
              <a:gd name="connsiteY3009" fmla="*/ 9400726 h 11784634"/>
              <a:gd name="connsiteX3010" fmla="*/ 4028450 w 9018362"/>
              <a:gd name="connsiteY3010" fmla="*/ 9364000 h 11784634"/>
              <a:gd name="connsiteX3011" fmla="*/ 4044190 w 9018362"/>
              <a:gd name="connsiteY3011" fmla="*/ 9316779 h 11784634"/>
              <a:gd name="connsiteX3012" fmla="*/ 4034352 w 9018362"/>
              <a:gd name="connsiteY3012" fmla="*/ 9308909 h 11784634"/>
              <a:gd name="connsiteX3013" fmla="*/ 4028450 w 9018362"/>
              <a:gd name="connsiteY3013" fmla="*/ 9301039 h 11784634"/>
              <a:gd name="connsiteX3014" fmla="*/ 4042222 w 9018362"/>
              <a:gd name="connsiteY3014" fmla="*/ 9291858 h 11784634"/>
              <a:gd name="connsiteX3015" fmla="*/ 4059930 w 9018362"/>
              <a:gd name="connsiteY3015" fmla="*/ 9290546 h 11784634"/>
              <a:gd name="connsiteX3016" fmla="*/ 4091410 w 9018362"/>
              <a:gd name="connsiteY3016" fmla="*/ 9201352 h 11784634"/>
              <a:gd name="connsiteX3017" fmla="*/ 4086163 w 9018362"/>
              <a:gd name="connsiteY3017" fmla="*/ 9180365 h 11784634"/>
              <a:gd name="connsiteX3018" fmla="*/ 4065176 w 9018362"/>
              <a:gd name="connsiteY3018" fmla="*/ 9154132 h 11784634"/>
              <a:gd name="connsiteX3019" fmla="*/ 4038943 w 9018362"/>
              <a:gd name="connsiteY3019" fmla="*/ 9180365 h 11784634"/>
              <a:gd name="connsiteX3020" fmla="*/ 4023203 w 9018362"/>
              <a:gd name="connsiteY3020" fmla="*/ 9290545 h 11784634"/>
              <a:gd name="connsiteX3021" fmla="*/ 3978606 w 9018362"/>
              <a:gd name="connsiteY3021" fmla="*/ 9352194 h 11784634"/>
              <a:gd name="connsiteX3022" fmla="*/ 3949750 w 9018362"/>
              <a:gd name="connsiteY3022" fmla="*/ 9421713 h 11784634"/>
              <a:gd name="connsiteX3023" fmla="*/ 3937944 w 9018362"/>
              <a:gd name="connsiteY3023" fmla="*/ 9474180 h 11784634"/>
              <a:gd name="connsiteX3024" fmla="*/ 3918269 w 9018362"/>
              <a:gd name="connsiteY3024" fmla="*/ 9526647 h 11784634"/>
              <a:gd name="connsiteX3025" fmla="*/ 3850062 w 9018362"/>
              <a:gd name="connsiteY3025" fmla="*/ 9600101 h 11784634"/>
              <a:gd name="connsiteX3026" fmla="*/ 3813336 w 9018362"/>
              <a:gd name="connsiteY3026" fmla="*/ 9705034 h 11784634"/>
              <a:gd name="connsiteX3027" fmla="*/ 3800875 w 9018362"/>
              <a:gd name="connsiteY3027" fmla="*/ 9706346 h 11784634"/>
              <a:gd name="connsiteX3028" fmla="*/ 3792349 w 9018362"/>
              <a:gd name="connsiteY3028" fmla="*/ 9715527 h 11784634"/>
              <a:gd name="connsiteX3029" fmla="*/ 3800875 w 9018362"/>
              <a:gd name="connsiteY3029" fmla="*/ 9726021 h 11784634"/>
              <a:gd name="connsiteX3030" fmla="*/ 3813336 w 9018362"/>
              <a:gd name="connsiteY3030" fmla="*/ 9736515 h 11784634"/>
              <a:gd name="connsiteX3031" fmla="*/ 3755622 w 9018362"/>
              <a:gd name="connsiteY3031" fmla="*/ 9767994 h 11784634"/>
              <a:gd name="connsiteX3032" fmla="*/ 3718895 w 9018362"/>
              <a:gd name="connsiteY3032" fmla="*/ 9767994 h 11784634"/>
              <a:gd name="connsiteX3033" fmla="*/ 3728077 w 9018362"/>
              <a:gd name="connsiteY3033" fmla="*/ 9711593 h 11784634"/>
              <a:gd name="connsiteX3034" fmla="*/ 3729389 w 9018362"/>
              <a:gd name="connsiteY3034" fmla="*/ 9631581 h 11784634"/>
              <a:gd name="connsiteX3035" fmla="*/ 3697908 w 9018362"/>
              <a:gd name="connsiteY3035" fmla="*/ 9677489 h 11784634"/>
              <a:gd name="connsiteX3036" fmla="*/ 3682168 w 9018362"/>
              <a:gd name="connsiteY3036" fmla="*/ 9731268 h 11784634"/>
              <a:gd name="connsiteX3037" fmla="*/ 3613961 w 9018362"/>
              <a:gd name="connsiteY3037" fmla="*/ 9799475 h 11784634"/>
              <a:gd name="connsiteX3038" fmla="*/ 3580514 w 9018362"/>
              <a:gd name="connsiteY3038" fmla="*/ 9830955 h 11784634"/>
              <a:gd name="connsiteX3039" fmla="*/ 3566742 w 9018362"/>
              <a:gd name="connsiteY3039" fmla="*/ 9862435 h 11784634"/>
              <a:gd name="connsiteX3040" fmla="*/ 3545755 w 9018362"/>
              <a:gd name="connsiteY3040" fmla="*/ 9862435 h 11784634"/>
              <a:gd name="connsiteX3041" fmla="*/ 3535261 w 9018362"/>
              <a:gd name="connsiteY3041" fmla="*/ 9895883 h 11784634"/>
              <a:gd name="connsiteX3042" fmla="*/ 3524768 w 9018362"/>
              <a:gd name="connsiteY3042" fmla="*/ 9925395 h 11784634"/>
              <a:gd name="connsiteX3043" fmla="*/ 3488041 w 9018362"/>
              <a:gd name="connsiteY3043" fmla="*/ 9956875 h 11784634"/>
              <a:gd name="connsiteX3044" fmla="*/ 3467054 w 9018362"/>
              <a:gd name="connsiteY3044" fmla="*/ 9914902 h 11784634"/>
              <a:gd name="connsiteX3045" fmla="*/ 3451314 w 9018362"/>
              <a:gd name="connsiteY3045" fmla="*/ 9899161 h 11784634"/>
              <a:gd name="connsiteX3046" fmla="*/ 3469678 w 9018362"/>
              <a:gd name="connsiteY3046" fmla="*/ 9838169 h 11784634"/>
              <a:gd name="connsiteX3047" fmla="*/ 3488041 w 9018362"/>
              <a:gd name="connsiteY3047" fmla="*/ 9773241 h 11784634"/>
              <a:gd name="connsiteX3048" fmla="*/ 3487385 w 9018362"/>
              <a:gd name="connsiteY3048" fmla="*/ 9767995 h 11784634"/>
              <a:gd name="connsiteX3049" fmla="*/ 3482794 w 9018362"/>
              <a:gd name="connsiteY3049" fmla="*/ 9762748 h 11784634"/>
              <a:gd name="connsiteX3050" fmla="*/ 3472301 w 9018362"/>
              <a:gd name="connsiteY3050" fmla="*/ 9779144 h 11784634"/>
              <a:gd name="connsiteX3051" fmla="*/ 3461809 w 9018362"/>
              <a:gd name="connsiteY3051" fmla="*/ 9799475 h 11784634"/>
              <a:gd name="connsiteX3052" fmla="*/ 3451314 w 9018362"/>
              <a:gd name="connsiteY3052" fmla="*/ 9815215 h 11784634"/>
              <a:gd name="connsiteX3053" fmla="*/ 3451314 w 9018362"/>
              <a:gd name="connsiteY3053" fmla="*/ 9836857 h 11784634"/>
              <a:gd name="connsiteX3054" fmla="*/ 3435574 w 9018362"/>
              <a:gd name="connsiteY3054" fmla="*/ 9846695 h 11784634"/>
              <a:gd name="connsiteX3055" fmla="*/ 3414588 w 9018362"/>
              <a:gd name="connsiteY3055" fmla="*/ 9857189 h 11784634"/>
              <a:gd name="connsiteX3056" fmla="*/ 3362121 w 9018362"/>
              <a:gd name="connsiteY3056" fmla="*/ 9862435 h 11784634"/>
              <a:gd name="connsiteX3057" fmla="*/ 3346380 w 9018362"/>
              <a:gd name="connsiteY3057" fmla="*/ 9904408 h 11784634"/>
              <a:gd name="connsiteX3058" fmla="*/ 3323426 w 9018362"/>
              <a:gd name="connsiteY3058" fmla="*/ 9918181 h 11784634"/>
              <a:gd name="connsiteX3059" fmla="*/ 3304407 w 9018362"/>
              <a:gd name="connsiteY3059" fmla="*/ 9935888 h 11784634"/>
              <a:gd name="connsiteX3060" fmla="*/ 3287355 w 9018362"/>
              <a:gd name="connsiteY3060" fmla="*/ 9940480 h 11784634"/>
              <a:gd name="connsiteX3061" fmla="*/ 3278174 w 9018362"/>
              <a:gd name="connsiteY3061" fmla="*/ 9956876 h 11784634"/>
              <a:gd name="connsiteX3062" fmla="*/ 3283420 w 9018362"/>
              <a:gd name="connsiteY3062" fmla="*/ 9977862 h 11784634"/>
              <a:gd name="connsiteX3063" fmla="*/ 3236200 w 9018362"/>
              <a:gd name="connsiteY3063" fmla="*/ 9977862 h 11784634"/>
              <a:gd name="connsiteX3064" fmla="*/ 3251284 w 9018362"/>
              <a:gd name="connsiteY3064" fmla="*/ 9932609 h 11784634"/>
              <a:gd name="connsiteX3065" fmla="*/ 3246693 w 9018362"/>
              <a:gd name="connsiteY3065" fmla="*/ 9899162 h 11784634"/>
              <a:gd name="connsiteX3066" fmla="*/ 3231609 w 9018362"/>
              <a:gd name="connsiteY3066" fmla="*/ 9905064 h 11784634"/>
              <a:gd name="connsiteX3067" fmla="*/ 3220460 w 9018362"/>
              <a:gd name="connsiteY3067" fmla="*/ 9914902 h 11784634"/>
              <a:gd name="connsiteX3068" fmla="*/ 3209967 w 9018362"/>
              <a:gd name="connsiteY3068" fmla="*/ 9977862 h 11784634"/>
              <a:gd name="connsiteX3069" fmla="*/ 3183733 w 9018362"/>
              <a:gd name="connsiteY3069" fmla="*/ 10014589 h 11784634"/>
              <a:gd name="connsiteX3070" fmla="*/ 3175863 w 9018362"/>
              <a:gd name="connsiteY3070" fmla="*/ 10055251 h 11784634"/>
              <a:gd name="connsiteX3071" fmla="*/ 3152253 w 9018362"/>
              <a:gd name="connsiteY3071" fmla="*/ 10088042 h 11784634"/>
              <a:gd name="connsiteX3072" fmla="*/ 3152253 w 9018362"/>
              <a:gd name="connsiteY3072" fmla="*/ 10130016 h 11784634"/>
              <a:gd name="connsiteX3073" fmla="*/ 3131266 w 9018362"/>
              <a:gd name="connsiteY3073" fmla="*/ 10187729 h 11784634"/>
              <a:gd name="connsiteX3074" fmla="*/ 3107000 w 9018362"/>
              <a:gd name="connsiteY3074" fmla="*/ 10191009 h 11784634"/>
              <a:gd name="connsiteX3075" fmla="*/ 3094539 w 9018362"/>
              <a:gd name="connsiteY3075" fmla="*/ 10213963 h 11784634"/>
              <a:gd name="connsiteX3076" fmla="*/ 3063059 w 9018362"/>
              <a:gd name="connsiteY3076" fmla="*/ 10261183 h 11784634"/>
              <a:gd name="connsiteX3077" fmla="*/ 3021086 w 9018362"/>
              <a:gd name="connsiteY3077" fmla="*/ 10245443 h 11784634"/>
              <a:gd name="connsiteX3078" fmla="*/ 3034858 w 9018362"/>
              <a:gd name="connsiteY3078" fmla="*/ 10186418 h 11784634"/>
              <a:gd name="connsiteX3079" fmla="*/ 3052566 w 9018362"/>
              <a:gd name="connsiteY3079" fmla="*/ 10135263 h 11784634"/>
              <a:gd name="connsiteX3080" fmla="*/ 3073553 w 9018362"/>
              <a:gd name="connsiteY3080" fmla="*/ 10109029 h 11784634"/>
              <a:gd name="connsiteX3081" fmla="*/ 3115526 w 9018362"/>
              <a:gd name="connsiteY3081" fmla="*/ 10108373 h 11784634"/>
              <a:gd name="connsiteX3082" fmla="*/ 3110279 w 9018362"/>
              <a:gd name="connsiteY3082" fmla="*/ 10088042 h 11784634"/>
              <a:gd name="connsiteX3083" fmla="*/ 3131266 w 9018362"/>
              <a:gd name="connsiteY3083" fmla="*/ 10035575 h 11784634"/>
              <a:gd name="connsiteX3084" fmla="*/ 3110280 w 9018362"/>
              <a:gd name="connsiteY3084" fmla="*/ 10035575 h 11784634"/>
              <a:gd name="connsiteX3085" fmla="*/ 3131266 w 9018362"/>
              <a:gd name="connsiteY3085" fmla="*/ 10009342 h 11784634"/>
              <a:gd name="connsiteX3086" fmla="*/ 3131266 w 9018362"/>
              <a:gd name="connsiteY3086" fmla="*/ 9956875 h 11784634"/>
              <a:gd name="connsiteX3087" fmla="*/ 3167993 w 9018362"/>
              <a:gd name="connsiteY3087" fmla="*/ 9930641 h 11784634"/>
              <a:gd name="connsiteX3088" fmla="*/ 3167993 w 9018362"/>
              <a:gd name="connsiteY3088" fmla="*/ 9883422 h 11784634"/>
              <a:gd name="connsiteX3089" fmla="*/ 3204720 w 9018362"/>
              <a:gd name="connsiteY3089" fmla="*/ 9841448 h 11784634"/>
              <a:gd name="connsiteX3090" fmla="*/ 3220460 w 9018362"/>
              <a:gd name="connsiteY3090" fmla="*/ 9799475 h 11784634"/>
              <a:gd name="connsiteX3091" fmla="*/ 3204720 w 9018362"/>
              <a:gd name="connsiteY3091" fmla="*/ 9745696 h 11784634"/>
              <a:gd name="connsiteX3092" fmla="*/ 3220460 w 9018362"/>
              <a:gd name="connsiteY3092" fmla="*/ 9684048 h 11784634"/>
              <a:gd name="connsiteX3093" fmla="*/ 3236200 w 9018362"/>
              <a:gd name="connsiteY3093" fmla="*/ 9651256 h 11784634"/>
              <a:gd name="connsiteX3094" fmla="*/ 3236200 w 9018362"/>
              <a:gd name="connsiteY3094" fmla="*/ 9610594 h 11784634"/>
              <a:gd name="connsiteX3095" fmla="*/ 3252596 w 9018362"/>
              <a:gd name="connsiteY3095" fmla="*/ 9593542 h 11784634"/>
              <a:gd name="connsiteX3096" fmla="*/ 3257187 w 9018362"/>
              <a:gd name="connsiteY3096" fmla="*/ 9568620 h 11784634"/>
              <a:gd name="connsiteX3097" fmla="*/ 3246693 w 9018362"/>
              <a:gd name="connsiteY3097" fmla="*/ 9545010 h 11784634"/>
              <a:gd name="connsiteX3098" fmla="*/ 3236200 w 9018362"/>
              <a:gd name="connsiteY3098" fmla="*/ 9521400 h 11784634"/>
              <a:gd name="connsiteX3099" fmla="*/ 3207999 w 9018362"/>
              <a:gd name="connsiteY3099" fmla="*/ 9568620 h 11784634"/>
              <a:gd name="connsiteX3100" fmla="*/ 3183733 w 9018362"/>
              <a:gd name="connsiteY3100" fmla="*/ 9615841 h 11784634"/>
              <a:gd name="connsiteX3101" fmla="*/ 3167337 w 9018362"/>
              <a:gd name="connsiteY3101" fmla="*/ 9661093 h 11784634"/>
              <a:gd name="connsiteX3102" fmla="*/ 3131266 w 9018362"/>
              <a:gd name="connsiteY3102" fmla="*/ 9694540 h 11784634"/>
              <a:gd name="connsiteX3103" fmla="*/ 3131266 w 9018362"/>
              <a:gd name="connsiteY3103" fmla="*/ 9762747 h 11784634"/>
              <a:gd name="connsiteX3104" fmla="*/ 3049287 w 9018362"/>
              <a:gd name="connsiteY3104" fmla="*/ 9838169 h 11784634"/>
              <a:gd name="connsiteX3105" fmla="*/ 3010592 w 9018362"/>
              <a:gd name="connsiteY3105" fmla="*/ 9956875 h 11784634"/>
              <a:gd name="connsiteX3106" fmla="*/ 2963372 w 9018362"/>
              <a:gd name="connsiteY3106" fmla="*/ 9975239 h 11784634"/>
              <a:gd name="connsiteX3107" fmla="*/ 2916152 w 9018362"/>
              <a:gd name="connsiteY3107" fmla="*/ 9993602 h 11784634"/>
              <a:gd name="connsiteX3108" fmla="*/ 2916152 w 9018362"/>
              <a:gd name="connsiteY3108" fmla="*/ 10051316 h 11784634"/>
              <a:gd name="connsiteX3109" fmla="*/ 2900412 w 9018362"/>
              <a:gd name="connsiteY3109" fmla="*/ 10051315 h 11784634"/>
              <a:gd name="connsiteX3110" fmla="*/ 2882048 w 9018362"/>
              <a:gd name="connsiteY3110" fmla="*/ 10043446 h 11784634"/>
              <a:gd name="connsiteX3111" fmla="*/ 2879425 w 9018362"/>
              <a:gd name="connsiteY3111" fmla="*/ 10019836 h 11784634"/>
              <a:gd name="connsiteX3112" fmla="*/ 2895165 w 9018362"/>
              <a:gd name="connsiteY3112" fmla="*/ 9977862 h 11784634"/>
              <a:gd name="connsiteX3113" fmla="*/ 2889262 w 9018362"/>
              <a:gd name="connsiteY3113" fmla="*/ 9957531 h 11784634"/>
              <a:gd name="connsiteX3114" fmla="*/ 2879425 w 9018362"/>
              <a:gd name="connsiteY3114" fmla="*/ 9941135 h 11784634"/>
              <a:gd name="connsiteX3115" fmla="*/ 2879425 w 9018362"/>
              <a:gd name="connsiteY3115" fmla="*/ 9956875 h 11784634"/>
              <a:gd name="connsiteX3116" fmla="*/ 2837452 w 9018362"/>
              <a:gd name="connsiteY3116" fmla="*/ 9992290 h 11784634"/>
              <a:gd name="connsiteX3117" fmla="*/ 2811219 w 9018362"/>
              <a:gd name="connsiteY3117" fmla="*/ 10035576 h 11784634"/>
              <a:gd name="connsiteX3118" fmla="*/ 2794823 w 9018362"/>
              <a:gd name="connsiteY3118" fmla="*/ 10060497 h 11784634"/>
              <a:gd name="connsiteX3119" fmla="*/ 2790232 w 9018362"/>
              <a:gd name="connsiteY3119" fmla="*/ 10093290 h 11784634"/>
              <a:gd name="connsiteX3120" fmla="*/ 2753505 w 9018362"/>
              <a:gd name="connsiteY3120" fmla="*/ 10114276 h 11784634"/>
              <a:gd name="connsiteX3121" fmla="*/ 2748914 w 9018362"/>
              <a:gd name="connsiteY3121" fmla="*/ 10142477 h 11784634"/>
              <a:gd name="connsiteX3122" fmla="*/ 2732518 w 9018362"/>
              <a:gd name="connsiteY3122" fmla="*/ 10166743 h 11784634"/>
              <a:gd name="connsiteX3123" fmla="*/ 2732518 w 9018362"/>
              <a:gd name="connsiteY3123" fmla="*/ 10208716 h 11784634"/>
              <a:gd name="connsiteX3124" fmla="*/ 2711531 w 9018362"/>
              <a:gd name="connsiteY3124" fmla="*/ 10224456 h 11784634"/>
              <a:gd name="connsiteX3125" fmla="*/ 2695135 w 9018362"/>
              <a:gd name="connsiteY3125" fmla="*/ 10270365 h 11784634"/>
              <a:gd name="connsiteX3126" fmla="*/ 2659064 w 9018362"/>
              <a:gd name="connsiteY3126" fmla="*/ 10308403 h 11784634"/>
              <a:gd name="connsiteX3127" fmla="*/ 2621026 w 9018362"/>
              <a:gd name="connsiteY3127" fmla="*/ 10365461 h 11784634"/>
              <a:gd name="connsiteX3128" fmla="*/ 2575117 w 9018362"/>
              <a:gd name="connsiteY3128" fmla="*/ 10418584 h 11784634"/>
              <a:gd name="connsiteX3129" fmla="*/ 2573150 w 9018362"/>
              <a:gd name="connsiteY3129" fmla="*/ 10444161 h 11784634"/>
              <a:gd name="connsiteX3130" fmla="*/ 2559377 w 9018362"/>
              <a:gd name="connsiteY3130" fmla="*/ 10465804 h 11784634"/>
              <a:gd name="connsiteX3131" fmla="*/ 2546261 w 9018362"/>
              <a:gd name="connsiteY3131" fmla="*/ 10514336 h 11784634"/>
              <a:gd name="connsiteX3132" fmla="*/ 2517404 w 9018362"/>
              <a:gd name="connsiteY3132" fmla="*/ 10554998 h 11784634"/>
              <a:gd name="connsiteX3133" fmla="*/ 2513469 w 9018362"/>
              <a:gd name="connsiteY3133" fmla="*/ 10569426 h 11784634"/>
              <a:gd name="connsiteX3134" fmla="*/ 2501664 w 9018362"/>
              <a:gd name="connsiteY3134" fmla="*/ 10575984 h 11784634"/>
              <a:gd name="connsiteX3135" fmla="*/ 2485923 w 9018362"/>
              <a:gd name="connsiteY3135" fmla="*/ 10570737 h 11784634"/>
              <a:gd name="connsiteX3136" fmla="*/ 2501664 w 9018362"/>
              <a:gd name="connsiteY3136" fmla="*/ 10518271 h 11784634"/>
              <a:gd name="connsiteX3137" fmla="*/ 2513469 w 9018362"/>
              <a:gd name="connsiteY3137" fmla="*/ 10496628 h 11784634"/>
              <a:gd name="connsiteX3138" fmla="*/ 2517404 w 9018362"/>
              <a:gd name="connsiteY3138" fmla="*/ 10471050 h 11784634"/>
              <a:gd name="connsiteX3139" fmla="*/ 2538391 w 9018362"/>
              <a:gd name="connsiteY3139" fmla="*/ 10423830 h 11784634"/>
              <a:gd name="connsiteX3140" fmla="*/ 2537079 w 9018362"/>
              <a:gd name="connsiteY3140" fmla="*/ 10384481 h 11784634"/>
              <a:gd name="connsiteX3141" fmla="*/ 2559377 w 9018362"/>
              <a:gd name="connsiteY3141" fmla="*/ 10360870 h 11784634"/>
              <a:gd name="connsiteX3142" fmla="*/ 2603974 w 9018362"/>
              <a:gd name="connsiteY3142" fmla="*/ 10179859 h 11784634"/>
              <a:gd name="connsiteX3143" fmla="*/ 2695791 w 9018362"/>
              <a:gd name="connsiteY3143" fmla="*/ 10014589 h 11784634"/>
              <a:gd name="connsiteX3144" fmla="*/ 2703661 w 9018362"/>
              <a:gd name="connsiteY3144" fmla="*/ 9964745 h 11784634"/>
              <a:gd name="connsiteX3145" fmla="*/ 2711531 w 9018362"/>
              <a:gd name="connsiteY3145" fmla="*/ 9914902 h 11784634"/>
              <a:gd name="connsiteX3146" fmla="*/ 2727927 w 9018362"/>
              <a:gd name="connsiteY3146" fmla="*/ 9905064 h 11784634"/>
              <a:gd name="connsiteX3147" fmla="*/ 2732518 w 9018362"/>
              <a:gd name="connsiteY3147" fmla="*/ 9883422 h 11784634"/>
              <a:gd name="connsiteX3148" fmla="*/ 2743011 w 9018362"/>
              <a:gd name="connsiteY3148" fmla="*/ 9846039 h 11784634"/>
              <a:gd name="connsiteX3149" fmla="*/ 2753505 w 9018362"/>
              <a:gd name="connsiteY3149" fmla="*/ 9820461 h 11784634"/>
              <a:gd name="connsiteX3150" fmla="*/ 2779738 w 9018362"/>
              <a:gd name="connsiteY3150" fmla="*/ 9767994 h 11784634"/>
              <a:gd name="connsiteX3151" fmla="*/ 2796134 w 9018362"/>
              <a:gd name="connsiteY3151" fmla="*/ 9753566 h 11784634"/>
              <a:gd name="connsiteX3152" fmla="*/ 2800725 w 9018362"/>
              <a:gd name="connsiteY3152" fmla="*/ 9731268 h 11784634"/>
              <a:gd name="connsiteX3153" fmla="*/ 2795478 w 9018362"/>
              <a:gd name="connsiteY3153" fmla="*/ 9705034 h 11784634"/>
              <a:gd name="connsiteX3154" fmla="*/ 2842698 w 9018362"/>
              <a:gd name="connsiteY3154" fmla="*/ 9542387 h 11784634"/>
              <a:gd name="connsiteX3155" fmla="*/ 2863685 w 9018362"/>
              <a:gd name="connsiteY3155" fmla="*/ 9526647 h 11784634"/>
              <a:gd name="connsiteX3156" fmla="*/ 2879425 w 9018362"/>
              <a:gd name="connsiteY3156" fmla="*/ 9500413 h 11784634"/>
              <a:gd name="connsiteX3157" fmla="*/ 2883360 w 9018362"/>
              <a:gd name="connsiteY3157" fmla="*/ 9472213 h 11784634"/>
              <a:gd name="connsiteX3158" fmla="*/ 2895165 w 9018362"/>
              <a:gd name="connsiteY3158" fmla="*/ 9447947 h 11784634"/>
              <a:gd name="connsiteX3159" fmla="*/ 2893853 w 9018362"/>
              <a:gd name="connsiteY3159" fmla="*/ 9410564 h 11784634"/>
              <a:gd name="connsiteX3160" fmla="*/ 2916152 w 9018362"/>
              <a:gd name="connsiteY3160" fmla="*/ 9384987 h 11784634"/>
              <a:gd name="connsiteX3161" fmla="*/ 2944353 w 9018362"/>
              <a:gd name="connsiteY3161" fmla="*/ 9314156 h 11784634"/>
              <a:gd name="connsiteX3162" fmla="*/ 2984359 w 9018362"/>
              <a:gd name="connsiteY3162" fmla="*/ 9259066 h 11784634"/>
              <a:gd name="connsiteX3163" fmla="*/ 3000099 w 9018362"/>
              <a:gd name="connsiteY3163" fmla="*/ 9222339 h 11784634"/>
              <a:gd name="connsiteX3164" fmla="*/ 3018462 w 9018362"/>
              <a:gd name="connsiteY3164" fmla="*/ 9135769 h 11784634"/>
              <a:gd name="connsiteX3165" fmla="*/ 3036826 w 9018362"/>
              <a:gd name="connsiteY3165" fmla="*/ 9049199 h 11784634"/>
              <a:gd name="connsiteX3166" fmla="*/ 3052566 w 9018362"/>
              <a:gd name="connsiteY3166" fmla="*/ 9028212 h 11784634"/>
              <a:gd name="connsiteX3167" fmla="*/ 3081422 w 9018362"/>
              <a:gd name="connsiteY3167" fmla="*/ 8960004 h 11784634"/>
              <a:gd name="connsiteX3168" fmla="*/ 3110279 w 9018362"/>
              <a:gd name="connsiteY3168" fmla="*/ 8891797 h 11784634"/>
              <a:gd name="connsiteX3169" fmla="*/ 3131266 w 9018362"/>
              <a:gd name="connsiteY3169" fmla="*/ 8844577 h 11784634"/>
              <a:gd name="connsiteX3170" fmla="*/ 3152253 w 9018362"/>
              <a:gd name="connsiteY3170" fmla="*/ 8797357 h 11784634"/>
              <a:gd name="connsiteX3171" fmla="*/ 3192259 w 9018362"/>
              <a:gd name="connsiteY3171" fmla="*/ 8672749 h 11784634"/>
              <a:gd name="connsiteX3172" fmla="*/ 3208224 w 9018362"/>
              <a:gd name="connsiteY3172" fmla="*/ 8628070 h 11784634"/>
              <a:gd name="connsiteX3173" fmla="*/ 3212355 w 9018362"/>
              <a:gd name="connsiteY3173" fmla="*/ 8616849 h 11784634"/>
              <a:gd name="connsiteX3174" fmla="*/ 3196211 w 9018362"/>
              <a:gd name="connsiteY3174" fmla="*/ 8625655 h 11784634"/>
              <a:gd name="connsiteX3175" fmla="*/ 3159484 w 9018362"/>
              <a:gd name="connsiteY3175" fmla="*/ 8625655 h 11784634"/>
              <a:gd name="connsiteX3176" fmla="*/ 3168666 w 9018362"/>
              <a:gd name="connsiteY3176" fmla="*/ 8569254 h 11784634"/>
              <a:gd name="connsiteX3177" fmla="*/ 3169978 w 9018362"/>
              <a:gd name="connsiteY3177" fmla="*/ 8489242 h 11784634"/>
              <a:gd name="connsiteX3178" fmla="*/ 3138497 w 9018362"/>
              <a:gd name="connsiteY3178" fmla="*/ 8535150 h 11784634"/>
              <a:gd name="connsiteX3179" fmla="*/ 3122757 w 9018362"/>
              <a:gd name="connsiteY3179" fmla="*/ 8588929 h 11784634"/>
              <a:gd name="connsiteX3180" fmla="*/ 3054550 w 9018362"/>
              <a:gd name="connsiteY3180" fmla="*/ 8657136 h 11784634"/>
              <a:gd name="connsiteX3181" fmla="*/ 3021103 w 9018362"/>
              <a:gd name="connsiteY3181" fmla="*/ 8688616 h 11784634"/>
              <a:gd name="connsiteX3182" fmla="*/ 3007330 w 9018362"/>
              <a:gd name="connsiteY3182" fmla="*/ 8720096 h 11784634"/>
              <a:gd name="connsiteX3183" fmla="*/ 2986343 w 9018362"/>
              <a:gd name="connsiteY3183" fmla="*/ 8720096 h 11784634"/>
              <a:gd name="connsiteX3184" fmla="*/ 2975850 w 9018362"/>
              <a:gd name="connsiteY3184" fmla="*/ 8753544 h 11784634"/>
              <a:gd name="connsiteX3185" fmla="*/ 2965357 w 9018362"/>
              <a:gd name="connsiteY3185" fmla="*/ 8783056 h 11784634"/>
              <a:gd name="connsiteX3186" fmla="*/ 2928630 w 9018362"/>
              <a:gd name="connsiteY3186" fmla="*/ 8814536 h 11784634"/>
              <a:gd name="connsiteX3187" fmla="*/ 2907643 w 9018362"/>
              <a:gd name="connsiteY3187" fmla="*/ 8772563 h 11784634"/>
              <a:gd name="connsiteX3188" fmla="*/ 2891903 w 9018362"/>
              <a:gd name="connsiteY3188" fmla="*/ 8756822 h 11784634"/>
              <a:gd name="connsiteX3189" fmla="*/ 2910267 w 9018362"/>
              <a:gd name="connsiteY3189" fmla="*/ 8695830 h 11784634"/>
              <a:gd name="connsiteX3190" fmla="*/ 2928630 w 9018362"/>
              <a:gd name="connsiteY3190" fmla="*/ 8630902 h 11784634"/>
              <a:gd name="connsiteX3191" fmla="*/ 2927974 w 9018362"/>
              <a:gd name="connsiteY3191" fmla="*/ 8625656 h 11784634"/>
              <a:gd name="connsiteX3192" fmla="*/ 2923383 w 9018362"/>
              <a:gd name="connsiteY3192" fmla="*/ 8620409 h 11784634"/>
              <a:gd name="connsiteX3193" fmla="*/ 2912890 w 9018362"/>
              <a:gd name="connsiteY3193" fmla="*/ 8636805 h 11784634"/>
              <a:gd name="connsiteX3194" fmla="*/ 2902396 w 9018362"/>
              <a:gd name="connsiteY3194" fmla="*/ 8657136 h 11784634"/>
              <a:gd name="connsiteX3195" fmla="*/ 2891903 w 9018362"/>
              <a:gd name="connsiteY3195" fmla="*/ 8672876 h 11784634"/>
              <a:gd name="connsiteX3196" fmla="*/ 2891903 w 9018362"/>
              <a:gd name="connsiteY3196" fmla="*/ 8694518 h 11784634"/>
              <a:gd name="connsiteX3197" fmla="*/ 2876163 w 9018362"/>
              <a:gd name="connsiteY3197" fmla="*/ 8704356 h 11784634"/>
              <a:gd name="connsiteX3198" fmla="*/ 2855176 w 9018362"/>
              <a:gd name="connsiteY3198" fmla="*/ 8714850 h 11784634"/>
              <a:gd name="connsiteX3199" fmla="*/ 2802709 w 9018362"/>
              <a:gd name="connsiteY3199" fmla="*/ 8720096 h 11784634"/>
              <a:gd name="connsiteX3200" fmla="*/ 2786969 w 9018362"/>
              <a:gd name="connsiteY3200" fmla="*/ 8762069 h 11784634"/>
              <a:gd name="connsiteX3201" fmla="*/ 2764015 w 9018362"/>
              <a:gd name="connsiteY3201" fmla="*/ 8775842 h 11784634"/>
              <a:gd name="connsiteX3202" fmla="*/ 2744996 w 9018362"/>
              <a:gd name="connsiteY3202" fmla="*/ 8793549 h 11784634"/>
              <a:gd name="connsiteX3203" fmla="*/ 2727944 w 9018362"/>
              <a:gd name="connsiteY3203" fmla="*/ 8798141 h 11784634"/>
              <a:gd name="connsiteX3204" fmla="*/ 2718763 w 9018362"/>
              <a:gd name="connsiteY3204" fmla="*/ 8814537 h 11784634"/>
              <a:gd name="connsiteX3205" fmla="*/ 2724009 w 9018362"/>
              <a:gd name="connsiteY3205" fmla="*/ 8835523 h 11784634"/>
              <a:gd name="connsiteX3206" fmla="*/ 2676789 w 9018362"/>
              <a:gd name="connsiteY3206" fmla="*/ 8835523 h 11784634"/>
              <a:gd name="connsiteX3207" fmla="*/ 2691873 w 9018362"/>
              <a:gd name="connsiteY3207" fmla="*/ 8790270 h 11784634"/>
              <a:gd name="connsiteX3208" fmla="*/ 2687282 w 9018362"/>
              <a:gd name="connsiteY3208" fmla="*/ 8756822 h 11784634"/>
              <a:gd name="connsiteX3209" fmla="*/ 2672198 w 9018362"/>
              <a:gd name="connsiteY3209" fmla="*/ 8762725 h 11784634"/>
              <a:gd name="connsiteX3210" fmla="*/ 2661049 w 9018362"/>
              <a:gd name="connsiteY3210" fmla="*/ 8772563 h 11784634"/>
              <a:gd name="connsiteX3211" fmla="*/ 2650555 w 9018362"/>
              <a:gd name="connsiteY3211" fmla="*/ 8835523 h 11784634"/>
              <a:gd name="connsiteX3212" fmla="*/ 2624322 w 9018362"/>
              <a:gd name="connsiteY3212" fmla="*/ 8872250 h 11784634"/>
              <a:gd name="connsiteX3213" fmla="*/ 2616452 w 9018362"/>
              <a:gd name="connsiteY3213" fmla="*/ 8912912 h 11784634"/>
              <a:gd name="connsiteX3214" fmla="*/ 2592842 w 9018362"/>
              <a:gd name="connsiteY3214" fmla="*/ 8945703 h 11784634"/>
              <a:gd name="connsiteX3215" fmla="*/ 2592842 w 9018362"/>
              <a:gd name="connsiteY3215" fmla="*/ 8987677 h 11784634"/>
              <a:gd name="connsiteX3216" fmla="*/ 2571855 w 9018362"/>
              <a:gd name="connsiteY3216" fmla="*/ 9045390 h 11784634"/>
              <a:gd name="connsiteX3217" fmla="*/ 2547589 w 9018362"/>
              <a:gd name="connsiteY3217" fmla="*/ 9048670 h 11784634"/>
              <a:gd name="connsiteX3218" fmla="*/ 2535128 w 9018362"/>
              <a:gd name="connsiteY3218" fmla="*/ 9071624 h 11784634"/>
              <a:gd name="connsiteX3219" fmla="*/ 2503648 w 9018362"/>
              <a:gd name="connsiteY3219" fmla="*/ 9118844 h 11784634"/>
              <a:gd name="connsiteX3220" fmla="*/ 2461675 w 9018362"/>
              <a:gd name="connsiteY3220" fmla="*/ 9103104 h 11784634"/>
              <a:gd name="connsiteX3221" fmla="*/ 2475447 w 9018362"/>
              <a:gd name="connsiteY3221" fmla="*/ 9044078 h 11784634"/>
              <a:gd name="connsiteX3222" fmla="*/ 2493155 w 9018362"/>
              <a:gd name="connsiteY3222" fmla="*/ 8992924 h 11784634"/>
              <a:gd name="connsiteX3223" fmla="*/ 2514142 w 9018362"/>
              <a:gd name="connsiteY3223" fmla="*/ 8966690 h 11784634"/>
              <a:gd name="connsiteX3224" fmla="*/ 2556115 w 9018362"/>
              <a:gd name="connsiteY3224" fmla="*/ 8966034 h 11784634"/>
              <a:gd name="connsiteX3225" fmla="*/ 2550868 w 9018362"/>
              <a:gd name="connsiteY3225" fmla="*/ 8945703 h 11784634"/>
              <a:gd name="connsiteX3226" fmla="*/ 2571855 w 9018362"/>
              <a:gd name="connsiteY3226" fmla="*/ 8893236 h 11784634"/>
              <a:gd name="connsiteX3227" fmla="*/ 2550868 w 9018362"/>
              <a:gd name="connsiteY3227" fmla="*/ 8893236 h 11784634"/>
              <a:gd name="connsiteX3228" fmla="*/ 2571855 w 9018362"/>
              <a:gd name="connsiteY3228" fmla="*/ 8867003 h 11784634"/>
              <a:gd name="connsiteX3229" fmla="*/ 2571855 w 9018362"/>
              <a:gd name="connsiteY3229" fmla="*/ 8814536 h 11784634"/>
              <a:gd name="connsiteX3230" fmla="*/ 2608582 w 9018362"/>
              <a:gd name="connsiteY3230" fmla="*/ 8788302 h 11784634"/>
              <a:gd name="connsiteX3231" fmla="*/ 2608582 w 9018362"/>
              <a:gd name="connsiteY3231" fmla="*/ 8741083 h 11784634"/>
              <a:gd name="connsiteX3232" fmla="*/ 2614187 w 9018362"/>
              <a:gd name="connsiteY3232" fmla="*/ 8734678 h 11784634"/>
              <a:gd name="connsiteX3233" fmla="*/ 2595126 w 9018362"/>
              <a:gd name="connsiteY3233" fmla="*/ 8704182 h 11784634"/>
              <a:gd name="connsiteX3234" fmla="*/ 2610866 w 9018362"/>
              <a:gd name="connsiteY3234" fmla="*/ 8651715 h 11784634"/>
              <a:gd name="connsiteX3235" fmla="*/ 2601029 w 9018362"/>
              <a:gd name="connsiteY3235" fmla="*/ 8643845 h 11784634"/>
              <a:gd name="connsiteX3236" fmla="*/ 2595126 w 9018362"/>
              <a:gd name="connsiteY3236" fmla="*/ 8635974 h 11784634"/>
              <a:gd name="connsiteX3237" fmla="*/ 2611522 w 9018362"/>
              <a:gd name="connsiteY3237" fmla="*/ 8626793 h 11784634"/>
              <a:gd name="connsiteX3238" fmla="*/ 2631853 w 9018362"/>
              <a:gd name="connsiteY3238" fmla="*/ 8625481 h 11784634"/>
              <a:gd name="connsiteX3239" fmla="*/ 2641691 w 9018362"/>
              <a:gd name="connsiteY3239" fmla="*/ 8575638 h 11784634"/>
              <a:gd name="connsiteX3240" fmla="*/ 2663333 w 9018362"/>
              <a:gd name="connsiteY3240" fmla="*/ 8525794 h 11784634"/>
              <a:gd name="connsiteX3241" fmla="*/ 2660054 w 9018362"/>
              <a:gd name="connsiteY3241" fmla="*/ 8512677 h 11784634"/>
              <a:gd name="connsiteX3242" fmla="*/ 2652840 w 9018362"/>
              <a:gd name="connsiteY3242" fmla="*/ 8499561 h 11784634"/>
              <a:gd name="connsiteX3243" fmla="*/ 2616113 w 9018362"/>
              <a:gd name="connsiteY3243" fmla="*/ 8546781 h 11784634"/>
              <a:gd name="connsiteX3244" fmla="*/ 2589880 w 9018362"/>
              <a:gd name="connsiteY3244" fmla="*/ 8552028 h 11784634"/>
              <a:gd name="connsiteX3245" fmla="*/ 2589879 w 9018362"/>
              <a:gd name="connsiteY3245" fmla="*/ 8625481 h 11784634"/>
              <a:gd name="connsiteX3246" fmla="*/ 2540692 w 9018362"/>
              <a:gd name="connsiteY3246" fmla="*/ 8692377 h 11784634"/>
              <a:gd name="connsiteX3247" fmla="*/ 2511181 w 9018362"/>
              <a:gd name="connsiteY3247" fmla="*/ 8767142 h 11784634"/>
              <a:gd name="connsiteX3248" fmla="*/ 2500686 w 9018362"/>
              <a:gd name="connsiteY3248" fmla="*/ 8793375 h 11784634"/>
              <a:gd name="connsiteX3249" fmla="*/ 2490192 w 9018362"/>
              <a:gd name="connsiteY3249" fmla="*/ 8819609 h 11784634"/>
              <a:gd name="connsiteX3250" fmla="*/ 2474453 w 9018362"/>
              <a:gd name="connsiteY3250" fmla="*/ 8861582 h 11784634"/>
              <a:gd name="connsiteX3251" fmla="*/ 2479699 w 9018362"/>
              <a:gd name="connsiteY3251" fmla="*/ 8861582 h 11784634"/>
              <a:gd name="connsiteX3252" fmla="*/ 2469206 w 9018362"/>
              <a:gd name="connsiteY3252" fmla="*/ 8887816 h 11784634"/>
              <a:gd name="connsiteX3253" fmla="*/ 2458712 w 9018362"/>
              <a:gd name="connsiteY3253" fmla="*/ 8914049 h 11784634"/>
              <a:gd name="connsiteX3254" fmla="*/ 2456089 w 9018362"/>
              <a:gd name="connsiteY3254" fmla="*/ 8935691 h 11784634"/>
              <a:gd name="connsiteX3255" fmla="*/ 2437726 w 9018362"/>
              <a:gd name="connsiteY3255" fmla="*/ 8945529 h 11784634"/>
              <a:gd name="connsiteX3256" fmla="*/ 2433792 w 9018362"/>
              <a:gd name="connsiteY3256" fmla="*/ 8975698 h 11784634"/>
              <a:gd name="connsiteX3257" fmla="*/ 2406246 w 9018362"/>
              <a:gd name="connsiteY3257" fmla="*/ 8982256 h 11784634"/>
              <a:gd name="connsiteX3258" fmla="*/ 2406246 w 9018362"/>
              <a:gd name="connsiteY3258" fmla="*/ 9039970 h 11784634"/>
              <a:gd name="connsiteX3259" fmla="*/ 2380012 w 9018362"/>
              <a:gd name="connsiteY3259" fmla="*/ 9029476 h 11784634"/>
              <a:gd name="connsiteX3260" fmla="*/ 2348532 w 9018362"/>
              <a:gd name="connsiteY3260" fmla="*/ 9102930 h 11784634"/>
              <a:gd name="connsiteX3261" fmla="*/ 2359025 w 9018362"/>
              <a:gd name="connsiteY3261" fmla="*/ 9113423 h 11784634"/>
              <a:gd name="connsiteX3262" fmla="*/ 2338039 w 9018362"/>
              <a:gd name="connsiteY3262" fmla="*/ 9129164 h 11784634"/>
              <a:gd name="connsiteX3263" fmla="*/ 2327545 w 9018362"/>
              <a:gd name="connsiteY3263" fmla="*/ 9150150 h 11784634"/>
              <a:gd name="connsiteX3264" fmla="*/ 2343286 w 9018362"/>
              <a:gd name="connsiteY3264" fmla="*/ 9186877 h 11784634"/>
              <a:gd name="connsiteX3265" fmla="*/ 2338038 w 9018362"/>
              <a:gd name="connsiteY3265" fmla="*/ 9228850 h 11784634"/>
              <a:gd name="connsiteX3266" fmla="*/ 2317052 w 9018362"/>
              <a:gd name="connsiteY3266" fmla="*/ 9249837 h 11784634"/>
              <a:gd name="connsiteX3267" fmla="*/ 2280325 w 9018362"/>
              <a:gd name="connsiteY3267" fmla="*/ 9270824 h 11784634"/>
              <a:gd name="connsiteX3268" fmla="*/ 2280325 w 9018362"/>
              <a:gd name="connsiteY3268" fmla="*/ 9244591 h 11784634"/>
              <a:gd name="connsiteX3269" fmla="*/ 2264585 w 9018362"/>
              <a:gd name="connsiteY3269" fmla="*/ 9249837 h 11784634"/>
              <a:gd name="connsiteX3270" fmla="*/ 2248846 w 9018362"/>
              <a:gd name="connsiteY3270" fmla="*/ 9287875 h 11784634"/>
              <a:gd name="connsiteX3271" fmla="*/ 2233105 w 9018362"/>
              <a:gd name="connsiteY3271" fmla="*/ 9318044 h 11784634"/>
              <a:gd name="connsiteX3272" fmla="*/ 2228514 w 9018362"/>
              <a:gd name="connsiteY3272" fmla="*/ 9312797 h 11784634"/>
              <a:gd name="connsiteX3273" fmla="*/ 2227858 w 9018362"/>
              <a:gd name="connsiteY3273" fmla="*/ 9307551 h 11784634"/>
              <a:gd name="connsiteX3274" fmla="*/ 2212118 w 9018362"/>
              <a:gd name="connsiteY3274" fmla="*/ 9293122 h 11784634"/>
              <a:gd name="connsiteX3275" fmla="*/ 2227859 w 9018362"/>
              <a:gd name="connsiteY3275" fmla="*/ 9270824 h 11784634"/>
              <a:gd name="connsiteX3276" fmla="*/ 2206871 w 9018362"/>
              <a:gd name="connsiteY3276" fmla="*/ 9223604 h 11784634"/>
              <a:gd name="connsiteX3277" fmla="*/ 2227858 w 9018362"/>
              <a:gd name="connsiteY3277" fmla="*/ 9186877 h 11784634"/>
              <a:gd name="connsiteX3278" fmla="*/ 2191132 w 9018362"/>
              <a:gd name="connsiteY3278" fmla="*/ 9171137 h 11784634"/>
              <a:gd name="connsiteX3279" fmla="*/ 2172768 w 9018362"/>
              <a:gd name="connsiteY3279" fmla="*/ 9219013 h 11784634"/>
              <a:gd name="connsiteX3280" fmla="*/ 2154405 w 9018362"/>
              <a:gd name="connsiteY3280" fmla="*/ 9270824 h 11784634"/>
              <a:gd name="connsiteX3281" fmla="*/ 2110464 w 9018362"/>
              <a:gd name="connsiteY3281" fmla="*/ 9336407 h 11784634"/>
              <a:gd name="connsiteX3282" fmla="*/ 2070458 w 9018362"/>
              <a:gd name="connsiteY3282" fmla="*/ 9401991 h 11784634"/>
              <a:gd name="connsiteX3283" fmla="*/ 2054718 w 9018362"/>
              <a:gd name="connsiteY3283" fmla="*/ 9451834 h 11784634"/>
              <a:gd name="connsiteX3284" fmla="*/ 2023237 w 9018362"/>
              <a:gd name="connsiteY3284" fmla="*/ 9485938 h 11784634"/>
              <a:gd name="connsiteX3285" fmla="*/ 2031107 w 9018362"/>
              <a:gd name="connsiteY3285" fmla="*/ 9508892 h 11784634"/>
              <a:gd name="connsiteX3286" fmla="*/ 2038977 w 9018362"/>
              <a:gd name="connsiteY3286" fmla="*/ 9527912 h 11784634"/>
              <a:gd name="connsiteX3287" fmla="*/ 2043569 w 9018362"/>
              <a:gd name="connsiteY3287" fmla="*/ 9520042 h 11784634"/>
              <a:gd name="connsiteX3288" fmla="*/ 2044224 w 9018362"/>
              <a:gd name="connsiteY3288" fmla="*/ 9512172 h 11784634"/>
              <a:gd name="connsiteX3289" fmla="*/ 2096691 w 9018362"/>
              <a:gd name="connsiteY3289" fmla="*/ 9422322 h 11784634"/>
              <a:gd name="connsiteX3290" fmla="*/ 2133418 w 9018362"/>
              <a:gd name="connsiteY3290" fmla="*/ 9328537 h 11784634"/>
              <a:gd name="connsiteX3291" fmla="*/ 2159651 w 9018362"/>
              <a:gd name="connsiteY3291" fmla="*/ 9328537 h 11784634"/>
              <a:gd name="connsiteX3292" fmla="*/ 2201625 w 9018362"/>
              <a:gd name="connsiteY3292" fmla="*/ 9331817 h 11784634"/>
              <a:gd name="connsiteX3293" fmla="*/ 2227859 w 9018362"/>
              <a:gd name="connsiteY3293" fmla="*/ 9354771 h 11784634"/>
              <a:gd name="connsiteX3294" fmla="*/ 2211462 w 9018362"/>
              <a:gd name="connsiteY3294" fmla="*/ 9424290 h 11784634"/>
              <a:gd name="connsiteX3295" fmla="*/ 2175391 w 9018362"/>
              <a:gd name="connsiteY3295" fmla="*/ 9485938 h 11784634"/>
              <a:gd name="connsiteX3296" fmla="*/ 2183261 w 9018362"/>
              <a:gd name="connsiteY3296" fmla="*/ 9520042 h 11784634"/>
              <a:gd name="connsiteX3297" fmla="*/ 2191132 w 9018362"/>
              <a:gd name="connsiteY3297" fmla="*/ 9554145 h 11784634"/>
              <a:gd name="connsiteX3298" fmla="*/ 2154405 w 9018362"/>
              <a:gd name="connsiteY3298" fmla="*/ 9543651 h 11784634"/>
              <a:gd name="connsiteX3299" fmla="*/ 2149158 w 9018362"/>
              <a:gd name="connsiteY3299" fmla="*/ 9596119 h 11784634"/>
              <a:gd name="connsiteX3300" fmla="*/ 2128171 w 9018362"/>
              <a:gd name="connsiteY3300" fmla="*/ 9648585 h 11784634"/>
              <a:gd name="connsiteX3301" fmla="*/ 2101938 w 9018362"/>
              <a:gd name="connsiteY3301" fmla="*/ 9611859 h 11784634"/>
              <a:gd name="connsiteX3302" fmla="*/ 2117678 w 9018362"/>
              <a:gd name="connsiteY3302" fmla="*/ 9564638 h 11784634"/>
              <a:gd name="connsiteX3303" fmla="*/ 2107840 w 9018362"/>
              <a:gd name="connsiteY3303" fmla="*/ 9556768 h 11784634"/>
              <a:gd name="connsiteX3304" fmla="*/ 2101938 w 9018362"/>
              <a:gd name="connsiteY3304" fmla="*/ 9548898 h 11784634"/>
              <a:gd name="connsiteX3305" fmla="*/ 2115710 w 9018362"/>
              <a:gd name="connsiteY3305" fmla="*/ 9539717 h 11784634"/>
              <a:gd name="connsiteX3306" fmla="*/ 2133418 w 9018362"/>
              <a:gd name="connsiteY3306" fmla="*/ 9538405 h 11784634"/>
              <a:gd name="connsiteX3307" fmla="*/ 2164898 w 9018362"/>
              <a:gd name="connsiteY3307" fmla="*/ 9449211 h 11784634"/>
              <a:gd name="connsiteX3308" fmla="*/ 2159651 w 9018362"/>
              <a:gd name="connsiteY3308" fmla="*/ 9428224 h 11784634"/>
              <a:gd name="connsiteX3309" fmla="*/ 2138664 w 9018362"/>
              <a:gd name="connsiteY3309" fmla="*/ 9401991 h 11784634"/>
              <a:gd name="connsiteX3310" fmla="*/ 2112431 w 9018362"/>
              <a:gd name="connsiteY3310" fmla="*/ 9428224 h 11784634"/>
              <a:gd name="connsiteX3311" fmla="*/ 2096691 w 9018362"/>
              <a:gd name="connsiteY3311" fmla="*/ 9538404 h 11784634"/>
              <a:gd name="connsiteX3312" fmla="*/ 2052094 w 9018362"/>
              <a:gd name="connsiteY3312" fmla="*/ 9600053 h 11784634"/>
              <a:gd name="connsiteX3313" fmla="*/ 2023238 w 9018362"/>
              <a:gd name="connsiteY3313" fmla="*/ 9669572 h 11784634"/>
              <a:gd name="connsiteX3314" fmla="*/ 2011432 w 9018362"/>
              <a:gd name="connsiteY3314" fmla="*/ 9722039 h 11784634"/>
              <a:gd name="connsiteX3315" fmla="*/ 1991757 w 9018362"/>
              <a:gd name="connsiteY3315" fmla="*/ 9774506 h 11784634"/>
              <a:gd name="connsiteX3316" fmla="*/ 1923550 w 9018362"/>
              <a:gd name="connsiteY3316" fmla="*/ 9847960 h 11784634"/>
              <a:gd name="connsiteX3317" fmla="*/ 1886824 w 9018362"/>
              <a:gd name="connsiteY3317" fmla="*/ 9952893 h 11784634"/>
              <a:gd name="connsiteX3318" fmla="*/ 1874363 w 9018362"/>
              <a:gd name="connsiteY3318" fmla="*/ 9954205 h 11784634"/>
              <a:gd name="connsiteX3319" fmla="*/ 1865837 w 9018362"/>
              <a:gd name="connsiteY3319" fmla="*/ 9963386 h 11784634"/>
              <a:gd name="connsiteX3320" fmla="*/ 1874363 w 9018362"/>
              <a:gd name="connsiteY3320" fmla="*/ 9973880 h 11784634"/>
              <a:gd name="connsiteX3321" fmla="*/ 1886824 w 9018362"/>
              <a:gd name="connsiteY3321" fmla="*/ 9984374 h 11784634"/>
              <a:gd name="connsiteX3322" fmla="*/ 1829110 w 9018362"/>
              <a:gd name="connsiteY3322" fmla="*/ 10015853 h 11784634"/>
              <a:gd name="connsiteX3323" fmla="*/ 1792383 w 9018362"/>
              <a:gd name="connsiteY3323" fmla="*/ 10015853 h 11784634"/>
              <a:gd name="connsiteX3324" fmla="*/ 1801565 w 9018362"/>
              <a:gd name="connsiteY3324" fmla="*/ 9959452 h 11784634"/>
              <a:gd name="connsiteX3325" fmla="*/ 1802877 w 9018362"/>
              <a:gd name="connsiteY3325" fmla="*/ 9879440 h 11784634"/>
              <a:gd name="connsiteX3326" fmla="*/ 1771396 w 9018362"/>
              <a:gd name="connsiteY3326" fmla="*/ 9925348 h 11784634"/>
              <a:gd name="connsiteX3327" fmla="*/ 1755656 w 9018362"/>
              <a:gd name="connsiteY3327" fmla="*/ 9979127 h 11784634"/>
              <a:gd name="connsiteX3328" fmla="*/ 1687449 w 9018362"/>
              <a:gd name="connsiteY3328" fmla="*/ 10047334 h 11784634"/>
              <a:gd name="connsiteX3329" fmla="*/ 1654002 w 9018362"/>
              <a:gd name="connsiteY3329" fmla="*/ 10078814 h 11784634"/>
              <a:gd name="connsiteX3330" fmla="*/ 1640230 w 9018362"/>
              <a:gd name="connsiteY3330" fmla="*/ 10110294 h 11784634"/>
              <a:gd name="connsiteX3331" fmla="*/ 1619243 w 9018362"/>
              <a:gd name="connsiteY3331" fmla="*/ 10110294 h 11784634"/>
              <a:gd name="connsiteX3332" fmla="*/ 1608749 w 9018362"/>
              <a:gd name="connsiteY3332" fmla="*/ 10143742 h 11784634"/>
              <a:gd name="connsiteX3333" fmla="*/ 1598256 w 9018362"/>
              <a:gd name="connsiteY3333" fmla="*/ 10173254 h 11784634"/>
              <a:gd name="connsiteX3334" fmla="*/ 1561529 w 9018362"/>
              <a:gd name="connsiteY3334" fmla="*/ 10204734 h 11784634"/>
              <a:gd name="connsiteX3335" fmla="*/ 1540542 w 9018362"/>
              <a:gd name="connsiteY3335" fmla="*/ 10162761 h 11784634"/>
              <a:gd name="connsiteX3336" fmla="*/ 1524802 w 9018362"/>
              <a:gd name="connsiteY3336" fmla="*/ 10147020 h 11784634"/>
              <a:gd name="connsiteX3337" fmla="*/ 1543166 w 9018362"/>
              <a:gd name="connsiteY3337" fmla="*/ 10086028 h 11784634"/>
              <a:gd name="connsiteX3338" fmla="*/ 1561529 w 9018362"/>
              <a:gd name="connsiteY3338" fmla="*/ 10021100 h 11784634"/>
              <a:gd name="connsiteX3339" fmla="*/ 1560873 w 9018362"/>
              <a:gd name="connsiteY3339" fmla="*/ 10015854 h 11784634"/>
              <a:gd name="connsiteX3340" fmla="*/ 1556282 w 9018362"/>
              <a:gd name="connsiteY3340" fmla="*/ 10010607 h 11784634"/>
              <a:gd name="connsiteX3341" fmla="*/ 1545789 w 9018362"/>
              <a:gd name="connsiteY3341" fmla="*/ 10027003 h 11784634"/>
              <a:gd name="connsiteX3342" fmla="*/ 1535296 w 9018362"/>
              <a:gd name="connsiteY3342" fmla="*/ 10047334 h 11784634"/>
              <a:gd name="connsiteX3343" fmla="*/ 1524802 w 9018362"/>
              <a:gd name="connsiteY3343" fmla="*/ 10063074 h 11784634"/>
              <a:gd name="connsiteX3344" fmla="*/ 1524802 w 9018362"/>
              <a:gd name="connsiteY3344" fmla="*/ 10084716 h 11784634"/>
              <a:gd name="connsiteX3345" fmla="*/ 1509062 w 9018362"/>
              <a:gd name="connsiteY3345" fmla="*/ 10094554 h 11784634"/>
              <a:gd name="connsiteX3346" fmla="*/ 1488075 w 9018362"/>
              <a:gd name="connsiteY3346" fmla="*/ 10105048 h 11784634"/>
              <a:gd name="connsiteX3347" fmla="*/ 1435609 w 9018362"/>
              <a:gd name="connsiteY3347" fmla="*/ 10110294 h 11784634"/>
              <a:gd name="connsiteX3348" fmla="*/ 1419868 w 9018362"/>
              <a:gd name="connsiteY3348" fmla="*/ 10152267 h 11784634"/>
              <a:gd name="connsiteX3349" fmla="*/ 1396914 w 9018362"/>
              <a:gd name="connsiteY3349" fmla="*/ 10166040 h 11784634"/>
              <a:gd name="connsiteX3350" fmla="*/ 1377895 w 9018362"/>
              <a:gd name="connsiteY3350" fmla="*/ 10183747 h 11784634"/>
              <a:gd name="connsiteX3351" fmla="*/ 1360843 w 9018362"/>
              <a:gd name="connsiteY3351" fmla="*/ 10188339 h 11784634"/>
              <a:gd name="connsiteX3352" fmla="*/ 1351662 w 9018362"/>
              <a:gd name="connsiteY3352" fmla="*/ 10204735 h 11784634"/>
              <a:gd name="connsiteX3353" fmla="*/ 1356908 w 9018362"/>
              <a:gd name="connsiteY3353" fmla="*/ 10225721 h 11784634"/>
              <a:gd name="connsiteX3354" fmla="*/ 1309688 w 9018362"/>
              <a:gd name="connsiteY3354" fmla="*/ 10225721 h 11784634"/>
              <a:gd name="connsiteX3355" fmla="*/ 1324772 w 9018362"/>
              <a:gd name="connsiteY3355" fmla="*/ 10180468 h 11784634"/>
              <a:gd name="connsiteX3356" fmla="*/ 1320181 w 9018362"/>
              <a:gd name="connsiteY3356" fmla="*/ 10147021 h 11784634"/>
              <a:gd name="connsiteX3357" fmla="*/ 1305097 w 9018362"/>
              <a:gd name="connsiteY3357" fmla="*/ 10152923 h 11784634"/>
              <a:gd name="connsiteX3358" fmla="*/ 1293948 w 9018362"/>
              <a:gd name="connsiteY3358" fmla="*/ 10162761 h 11784634"/>
              <a:gd name="connsiteX3359" fmla="*/ 1283455 w 9018362"/>
              <a:gd name="connsiteY3359" fmla="*/ 10225721 h 11784634"/>
              <a:gd name="connsiteX3360" fmla="*/ 1257221 w 9018362"/>
              <a:gd name="connsiteY3360" fmla="*/ 10262448 h 11784634"/>
              <a:gd name="connsiteX3361" fmla="*/ 1249351 w 9018362"/>
              <a:gd name="connsiteY3361" fmla="*/ 10303110 h 11784634"/>
              <a:gd name="connsiteX3362" fmla="*/ 1225741 w 9018362"/>
              <a:gd name="connsiteY3362" fmla="*/ 10335901 h 11784634"/>
              <a:gd name="connsiteX3363" fmla="*/ 1225741 w 9018362"/>
              <a:gd name="connsiteY3363" fmla="*/ 10377875 h 11784634"/>
              <a:gd name="connsiteX3364" fmla="*/ 1204754 w 9018362"/>
              <a:gd name="connsiteY3364" fmla="*/ 10435588 h 11784634"/>
              <a:gd name="connsiteX3365" fmla="*/ 1180488 w 9018362"/>
              <a:gd name="connsiteY3365" fmla="*/ 10438868 h 11784634"/>
              <a:gd name="connsiteX3366" fmla="*/ 1168027 w 9018362"/>
              <a:gd name="connsiteY3366" fmla="*/ 10461822 h 11784634"/>
              <a:gd name="connsiteX3367" fmla="*/ 1136547 w 9018362"/>
              <a:gd name="connsiteY3367" fmla="*/ 10509042 h 11784634"/>
              <a:gd name="connsiteX3368" fmla="*/ 1094574 w 9018362"/>
              <a:gd name="connsiteY3368" fmla="*/ 10493302 h 11784634"/>
              <a:gd name="connsiteX3369" fmla="*/ 1108346 w 9018362"/>
              <a:gd name="connsiteY3369" fmla="*/ 10434277 h 11784634"/>
              <a:gd name="connsiteX3370" fmla="*/ 1126054 w 9018362"/>
              <a:gd name="connsiteY3370" fmla="*/ 10383122 h 11784634"/>
              <a:gd name="connsiteX3371" fmla="*/ 1147041 w 9018362"/>
              <a:gd name="connsiteY3371" fmla="*/ 10356888 h 11784634"/>
              <a:gd name="connsiteX3372" fmla="*/ 1189014 w 9018362"/>
              <a:gd name="connsiteY3372" fmla="*/ 10356232 h 11784634"/>
              <a:gd name="connsiteX3373" fmla="*/ 1183767 w 9018362"/>
              <a:gd name="connsiteY3373" fmla="*/ 10335901 h 11784634"/>
              <a:gd name="connsiteX3374" fmla="*/ 1204754 w 9018362"/>
              <a:gd name="connsiteY3374" fmla="*/ 10283434 h 11784634"/>
              <a:gd name="connsiteX3375" fmla="*/ 1183768 w 9018362"/>
              <a:gd name="connsiteY3375" fmla="*/ 10283434 h 11784634"/>
              <a:gd name="connsiteX3376" fmla="*/ 1204754 w 9018362"/>
              <a:gd name="connsiteY3376" fmla="*/ 10257201 h 11784634"/>
              <a:gd name="connsiteX3377" fmla="*/ 1204754 w 9018362"/>
              <a:gd name="connsiteY3377" fmla="*/ 10204734 h 11784634"/>
              <a:gd name="connsiteX3378" fmla="*/ 1241481 w 9018362"/>
              <a:gd name="connsiteY3378" fmla="*/ 10178500 h 11784634"/>
              <a:gd name="connsiteX3379" fmla="*/ 1241481 w 9018362"/>
              <a:gd name="connsiteY3379" fmla="*/ 10131281 h 11784634"/>
              <a:gd name="connsiteX3380" fmla="*/ 1278208 w 9018362"/>
              <a:gd name="connsiteY3380" fmla="*/ 10089307 h 11784634"/>
              <a:gd name="connsiteX3381" fmla="*/ 1293948 w 9018362"/>
              <a:gd name="connsiteY3381" fmla="*/ 10047334 h 11784634"/>
              <a:gd name="connsiteX3382" fmla="*/ 1278208 w 9018362"/>
              <a:gd name="connsiteY3382" fmla="*/ 9993555 h 11784634"/>
              <a:gd name="connsiteX3383" fmla="*/ 1293948 w 9018362"/>
              <a:gd name="connsiteY3383" fmla="*/ 9931907 h 11784634"/>
              <a:gd name="connsiteX3384" fmla="*/ 1309688 w 9018362"/>
              <a:gd name="connsiteY3384" fmla="*/ 9899115 h 11784634"/>
              <a:gd name="connsiteX3385" fmla="*/ 1309688 w 9018362"/>
              <a:gd name="connsiteY3385" fmla="*/ 9858453 h 11784634"/>
              <a:gd name="connsiteX3386" fmla="*/ 1326084 w 9018362"/>
              <a:gd name="connsiteY3386" fmla="*/ 9841401 h 11784634"/>
              <a:gd name="connsiteX3387" fmla="*/ 1330675 w 9018362"/>
              <a:gd name="connsiteY3387" fmla="*/ 9816479 h 11784634"/>
              <a:gd name="connsiteX3388" fmla="*/ 1320181 w 9018362"/>
              <a:gd name="connsiteY3388" fmla="*/ 9792869 h 11784634"/>
              <a:gd name="connsiteX3389" fmla="*/ 1309688 w 9018362"/>
              <a:gd name="connsiteY3389" fmla="*/ 9769259 h 11784634"/>
              <a:gd name="connsiteX3390" fmla="*/ 1281487 w 9018362"/>
              <a:gd name="connsiteY3390" fmla="*/ 9816479 h 11784634"/>
              <a:gd name="connsiteX3391" fmla="*/ 1257221 w 9018362"/>
              <a:gd name="connsiteY3391" fmla="*/ 9863700 h 11784634"/>
              <a:gd name="connsiteX3392" fmla="*/ 1240825 w 9018362"/>
              <a:gd name="connsiteY3392" fmla="*/ 9908952 h 11784634"/>
              <a:gd name="connsiteX3393" fmla="*/ 1204754 w 9018362"/>
              <a:gd name="connsiteY3393" fmla="*/ 9942399 h 11784634"/>
              <a:gd name="connsiteX3394" fmla="*/ 1204754 w 9018362"/>
              <a:gd name="connsiteY3394" fmla="*/ 10010606 h 11784634"/>
              <a:gd name="connsiteX3395" fmla="*/ 1122775 w 9018362"/>
              <a:gd name="connsiteY3395" fmla="*/ 10086028 h 11784634"/>
              <a:gd name="connsiteX3396" fmla="*/ 1084080 w 9018362"/>
              <a:gd name="connsiteY3396" fmla="*/ 10204734 h 11784634"/>
              <a:gd name="connsiteX3397" fmla="*/ 1036860 w 9018362"/>
              <a:gd name="connsiteY3397" fmla="*/ 10223098 h 11784634"/>
              <a:gd name="connsiteX3398" fmla="*/ 989640 w 9018362"/>
              <a:gd name="connsiteY3398" fmla="*/ 10241461 h 11784634"/>
              <a:gd name="connsiteX3399" fmla="*/ 989640 w 9018362"/>
              <a:gd name="connsiteY3399" fmla="*/ 10299175 h 11784634"/>
              <a:gd name="connsiteX3400" fmla="*/ 973900 w 9018362"/>
              <a:gd name="connsiteY3400" fmla="*/ 10299174 h 11784634"/>
              <a:gd name="connsiteX3401" fmla="*/ 955536 w 9018362"/>
              <a:gd name="connsiteY3401" fmla="*/ 10291305 h 11784634"/>
              <a:gd name="connsiteX3402" fmla="*/ 952913 w 9018362"/>
              <a:gd name="connsiteY3402" fmla="*/ 10267695 h 11784634"/>
              <a:gd name="connsiteX3403" fmla="*/ 968653 w 9018362"/>
              <a:gd name="connsiteY3403" fmla="*/ 10225721 h 11784634"/>
              <a:gd name="connsiteX3404" fmla="*/ 962750 w 9018362"/>
              <a:gd name="connsiteY3404" fmla="*/ 10205390 h 11784634"/>
              <a:gd name="connsiteX3405" fmla="*/ 952913 w 9018362"/>
              <a:gd name="connsiteY3405" fmla="*/ 10188994 h 11784634"/>
              <a:gd name="connsiteX3406" fmla="*/ 952913 w 9018362"/>
              <a:gd name="connsiteY3406" fmla="*/ 10204734 h 11784634"/>
              <a:gd name="connsiteX3407" fmla="*/ 910940 w 9018362"/>
              <a:gd name="connsiteY3407" fmla="*/ 10240149 h 11784634"/>
              <a:gd name="connsiteX3408" fmla="*/ 884706 w 9018362"/>
              <a:gd name="connsiteY3408" fmla="*/ 10283435 h 11784634"/>
              <a:gd name="connsiteX3409" fmla="*/ 868311 w 9018362"/>
              <a:gd name="connsiteY3409" fmla="*/ 10308356 h 11784634"/>
              <a:gd name="connsiteX3410" fmla="*/ 863720 w 9018362"/>
              <a:gd name="connsiteY3410" fmla="*/ 10341149 h 11784634"/>
              <a:gd name="connsiteX3411" fmla="*/ 826993 w 9018362"/>
              <a:gd name="connsiteY3411" fmla="*/ 10362135 h 11784634"/>
              <a:gd name="connsiteX3412" fmla="*/ 822402 w 9018362"/>
              <a:gd name="connsiteY3412" fmla="*/ 10390336 h 11784634"/>
              <a:gd name="connsiteX3413" fmla="*/ 806006 w 9018362"/>
              <a:gd name="connsiteY3413" fmla="*/ 10414602 h 11784634"/>
              <a:gd name="connsiteX3414" fmla="*/ 806006 w 9018362"/>
              <a:gd name="connsiteY3414" fmla="*/ 10456575 h 11784634"/>
              <a:gd name="connsiteX3415" fmla="*/ 785019 w 9018362"/>
              <a:gd name="connsiteY3415" fmla="*/ 10472315 h 11784634"/>
              <a:gd name="connsiteX3416" fmla="*/ 768623 w 9018362"/>
              <a:gd name="connsiteY3416" fmla="*/ 10518224 h 11784634"/>
              <a:gd name="connsiteX3417" fmla="*/ 732552 w 9018362"/>
              <a:gd name="connsiteY3417" fmla="*/ 10556262 h 11784634"/>
              <a:gd name="connsiteX3418" fmla="*/ 694514 w 9018362"/>
              <a:gd name="connsiteY3418" fmla="*/ 10613320 h 11784634"/>
              <a:gd name="connsiteX3419" fmla="*/ 648605 w 9018362"/>
              <a:gd name="connsiteY3419" fmla="*/ 10666443 h 11784634"/>
              <a:gd name="connsiteX3420" fmla="*/ 646638 w 9018362"/>
              <a:gd name="connsiteY3420" fmla="*/ 10692020 h 11784634"/>
              <a:gd name="connsiteX3421" fmla="*/ 632865 w 9018362"/>
              <a:gd name="connsiteY3421" fmla="*/ 10713663 h 11784634"/>
              <a:gd name="connsiteX3422" fmla="*/ 619749 w 9018362"/>
              <a:gd name="connsiteY3422" fmla="*/ 10762195 h 11784634"/>
              <a:gd name="connsiteX3423" fmla="*/ 590892 w 9018362"/>
              <a:gd name="connsiteY3423" fmla="*/ 10802857 h 11784634"/>
              <a:gd name="connsiteX3424" fmla="*/ 586957 w 9018362"/>
              <a:gd name="connsiteY3424" fmla="*/ 10817285 h 11784634"/>
              <a:gd name="connsiteX3425" fmla="*/ 575152 w 9018362"/>
              <a:gd name="connsiteY3425" fmla="*/ 10823843 h 11784634"/>
              <a:gd name="connsiteX3426" fmla="*/ 559411 w 9018362"/>
              <a:gd name="connsiteY3426" fmla="*/ 10818596 h 11784634"/>
              <a:gd name="connsiteX3427" fmla="*/ 575152 w 9018362"/>
              <a:gd name="connsiteY3427" fmla="*/ 10766130 h 11784634"/>
              <a:gd name="connsiteX3428" fmla="*/ 586957 w 9018362"/>
              <a:gd name="connsiteY3428" fmla="*/ 10744487 h 11784634"/>
              <a:gd name="connsiteX3429" fmla="*/ 590892 w 9018362"/>
              <a:gd name="connsiteY3429" fmla="*/ 10718909 h 11784634"/>
              <a:gd name="connsiteX3430" fmla="*/ 611879 w 9018362"/>
              <a:gd name="connsiteY3430" fmla="*/ 10671689 h 11784634"/>
              <a:gd name="connsiteX3431" fmla="*/ 610567 w 9018362"/>
              <a:gd name="connsiteY3431" fmla="*/ 10632340 h 11784634"/>
              <a:gd name="connsiteX3432" fmla="*/ 632865 w 9018362"/>
              <a:gd name="connsiteY3432" fmla="*/ 10608729 h 11784634"/>
              <a:gd name="connsiteX3433" fmla="*/ 677462 w 9018362"/>
              <a:gd name="connsiteY3433" fmla="*/ 10427718 h 11784634"/>
              <a:gd name="connsiteX3434" fmla="*/ 769279 w 9018362"/>
              <a:gd name="connsiteY3434" fmla="*/ 10262448 h 11784634"/>
              <a:gd name="connsiteX3435" fmla="*/ 777149 w 9018362"/>
              <a:gd name="connsiteY3435" fmla="*/ 10212604 h 11784634"/>
              <a:gd name="connsiteX3436" fmla="*/ 785019 w 9018362"/>
              <a:gd name="connsiteY3436" fmla="*/ 10162761 h 11784634"/>
              <a:gd name="connsiteX3437" fmla="*/ 801415 w 9018362"/>
              <a:gd name="connsiteY3437" fmla="*/ 10152923 h 11784634"/>
              <a:gd name="connsiteX3438" fmla="*/ 806006 w 9018362"/>
              <a:gd name="connsiteY3438" fmla="*/ 10131281 h 11784634"/>
              <a:gd name="connsiteX3439" fmla="*/ 816499 w 9018362"/>
              <a:gd name="connsiteY3439" fmla="*/ 10093898 h 11784634"/>
              <a:gd name="connsiteX3440" fmla="*/ 826993 w 9018362"/>
              <a:gd name="connsiteY3440" fmla="*/ 10068320 h 11784634"/>
              <a:gd name="connsiteX3441" fmla="*/ 853226 w 9018362"/>
              <a:gd name="connsiteY3441" fmla="*/ 10015853 h 11784634"/>
              <a:gd name="connsiteX3442" fmla="*/ 869622 w 9018362"/>
              <a:gd name="connsiteY3442" fmla="*/ 10001425 h 11784634"/>
              <a:gd name="connsiteX3443" fmla="*/ 874213 w 9018362"/>
              <a:gd name="connsiteY3443" fmla="*/ 9979127 h 11784634"/>
              <a:gd name="connsiteX3444" fmla="*/ 868966 w 9018362"/>
              <a:gd name="connsiteY3444" fmla="*/ 9952893 h 11784634"/>
              <a:gd name="connsiteX3445" fmla="*/ 916186 w 9018362"/>
              <a:gd name="connsiteY3445" fmla="*/ 9790246 h 11784634"/>
              <a:gd name="connsiteX3446" fmla="*/ 937173 w 9018362"/>
              <a:gd name="connsiteY3446" fmla="*/ 9774506 h 11784634"/>
              <a:gd name="connsiteX3447" fmla="*/ 952913 w 9018362"/>
              <a:gd name="connsiteY3447" fmla="*/ 9748272 h 11784634"/>
              <a:gd name="connsiteX3448" fmla="*/ 956848 w 9018362"/>
              <a:gd name="connsiteY3448" fmla="*/ 9720072 h 11784634"/>
              <a:gd name="connsiteX3449" fmla="*/ 968653 w 9018362"/>
              <a:gd name="connsiteY3449" fmla="*/ 9695806 h 11784634"/>
              <a:gd name="connsiteX3450" fmla="*/ 967341 w 9018362"/>
              <a:gd name="connsiteY3450" fmla="*/ 9658423 h 11784634"/>
              <a:gd name="connsiteX3451" fmla="*/ 989640 w 9018362"/>
              <a:gd name="connsiteY3451" fmla="*/ 9632846 h 11784634"/>
              <a:gd name="connsiteX3452" fmla="*/ 1017841 w 9018362"/>
              <a:gd name="connsiteY3452" fmla="*/ 9562015 h 11784634"/>
              <a:gd name="connsiteX3453" fmla="*/ 1057847 w 9018362"/>
              <a:gd name="connsiteY3453" fmla="*/ 9506925 h 11784634"/>
              <a:gd name="connsiteX3454" fmla="*/ 1073587 w 9018362"/>
              <a:gd name="connsiteY3454" fmla="*/ 9470198 h 11784634"/>
              <a:gd name="connsiteX3455" fmla="*/ 1091950 w 9018362"/>
              <a:gd name="connsiteY3455" fmla="*/ 9383628 h 11784634"/>
              <a:gd name="connsiteX3456" fmla="*/ 1110314 w 9018362"/>
              <a:gd name="connsiteY3456" fmla="*/ 9297058 h 11784634"/>
              <a:gd name="connsiteX3457" fmla="*/ 1126054 w 9018362"/>
              <a:gd name="connsiteY3457" fmla="*/ 9276071 h 11784634"/>
              <a:gd name="connsiteX3458" fmla="*/ 1154910 w 9018362"/>
              <a:gd name="connsiteY3458" fmla="*/ 9207863 h 11784634"/>
              <a:gd name="connsiteX3459" fmla="*/ 1183767 w 9018362"/>
              <a:gd name="connsiteY3459" fmla="*/ 9139656 h 11784634"/>
              <a:gd name="connsiteX3460" fmla="*/ 1204754 w 9018362"/>
              <a:gd name="connsiteY3460" fmla="*/ 9092436 h 11784634"/>
              <a:gd name="connsiteX3461" fmla="*/ 1225741 w 9018362"/>
              <a:gd name="connsiteY3461" fmla="*/ 9045216 h 11784634"/>
              <a:gd name="connsiteX3462" fmla="*/ 1265747 w 9018362"/>
              <a:gd name="connsiteY3462" fmla="*/ 8920608 h 11784634"/>
              <a:gd name="connsiteX3463" fmla="*/ 1281712 w 9018362"/>
              <a:gd name="connsiteY3463" fmla="*/ 8875929 h 11784634"/>
              <a:gd name="connsiteX3464" fmla="*/ 1285843 w 9018362"/>
              <a:gd name="connsiteY3464" fmla="*/ 8864708 h 11784634"/>
              <a:gd name="connsiteX3465" fmla="*/ 1269699 w 9018362"/>
              <a:gd name="connsiteY3465" fmla="*/ 8873514 h 11784634"/>
              <a:gd name="connsiteX3466" fmla="*/ 1232972 w 9018362"/>
              <a:gd name="connsiteY3466" fmla="*/ 8873514 h 11784634"/>
              <a:gd name="connsiteX3467" fmla="*/ 1242155 w 9018362"/>
              <a:gd name="connsiteY3467" fmla="*/ 8817113 h 11784634"/>
              <a:gd name="connsiteX3468" fmla="*/ 1243466 w 9018362"/>
              <a:gd name="connsiteY3468" fmla="*/ 8737101 h 11784634"/>
              <a:gd name="connsiteX3469" fmla="*/ 1211985 w 9018362"/>
              <a:gd name="connsiteY3469" fmla="*/ 8783009 h 11784634"/>
              <a:gd name="connsiteX3470" fmla="*/ 1196245 w 9018362"/>
              <a:gd name="connsiteY3470" fmla="*/ 8836788 h 11784634"/>
              <a:gd name="connsiteX3471" fmla="*/ 1128038 w 9018362"/>
              <a:gd name="connsiteY3471" fmla="*/ 8904995 h 11784634"/>
              <a:gd name="connsiteX3472" fmla="*/ 1094591 w 9018362"/>
              <a:gd name="connsiteY3472" fmla="*/ 8936475 h 11784634"/>
              <a:gd name="connsiteX3473" fmla="*/ 1080818 w 9018362"/>
              <a:gd name="connsiteY3473" fmla="*/ 8967955 h 11784634"/>
              <a:gd name="connsiteX3474" fmla="*/ 1059831 w 9018362"/>
              <a:gd name="connsiteY3474" fmla="*/ 8967955 h 11784634"/>
              <a:gd name="connsiteX3475" fmla="*/ 1049338 w 9018362"/>
              <a:gd name="connsiteY3475" fmla="*/ 9001403 h 11784634"/>
              <a:gd name="connsiteX3476" fmla="*/ 1038845 w 9018362"/>
              <a:gd name="connsiteY3476" fmla="*/ 9030915 h 11784634"/>
              <a:gd name="connsiteX3477" fmla="*/ 1002118 w 9018362"/>
              <a:gd name="connsiteY3477" fmla="*/ 9062395 h 11784634"/>
              <a:gd name="connsiteX3478" fmla="*/ 981131 w 9018362"/>
              <a:gd name="connsiteY3478" fmla="*/ 9020422 h 11784634"/>
              <a:gd name="connsiteX3479" fmla="*/ 965391 w 9018362"/>
              <a:gd name="connsiteY3479" fmla="*/ 9004681 h 11784634"/>
              <a:gd name="connsiteX3480" fmla="*/ 983755 w 9018362"/>
              <a:gd name="connsiteY3480" fmla="*/ 8943689 h 11784634"/>
              <a:gd name="connsiteX3481" fmla="*/ 1002118 w 9018362"/>
              <a:gd name="connsiteY3481" fmla="*/ 8878761 h 11784634"/>
              <a:gd name="connsiteX3482" fmla="*/ 1001462 w 9018362"/>
              <a:gd name="connsiteY3482" fmla="*/ 8873515 h 11784634"/>
              <a:gd name="connsiteX3483" fmla="*/ 996871 w 9018362"/>
              <a:gd name="connsiteY3483" fmla="*/ 8868268 h 11784634"/>
              <a:gd name="connsiteX3484" fmla="*/ 986378 w 9018362"/>
              <a:gd name="connsiteY3484" fmla="*/ 8884664 h 11784634"/>
              <a:gd name="connsiteX3485" fmla="*/ 975884 w 9018362"/>
              <a:gd name="connsiteY3485" fmla="*/ 8904995 h 11784634"/>
              <a:gd name="connsiteX3486" fmla="*/ 965391 w 9018362"/>
              <a:gd name="connsiteY3486" fmla="*/ 8920735 h 11784634"/>
              <a:gd name="connsiteX3487" fmla="*/ 965391 w 9018362"/>
              <a:gd name="connsiteY3487" fmla="*/ 8942377 h 11784634"/>
              <a:gd name="connsiteX3488" fmla="*/ 949651 w 9018362"/>
              <a:gd name="connsiteY3488" fmla="*/ 8952215 h 11784634"/>
              <a:gd name="connsiteX3489" fmla="*/ 928664 w 9018362"/>
              <a:gd name="connsiteY3489" fmla="*/ 8962709 h 11784634"/>
              <a:gd name="connsiteX3490" fmla="*/ 876197 w 9018362"/>
              <a:gd name="connsiteY3490" fmla="*/ 8967955 h 11784634"/>
              <a:gd name="connsiteX3491" fmla="*/ 860457 w 9018362"/>
              <a:gd name="connsiteY3491" fmla="*/ 9009928 h 11784634"/>
              <a:gd name="connsiteX3492" fmla="*/ 837503 w 9018362"/>
              <a:gd name="connsiteY3492" fmla="*/ 9023701 h 11784634"/>
              <a:gd name="connsiteX3493" fmla="*/ 818484 w 9018362"/>
              <a:gd name="connsiteY3493" fmla="*/ 9041408 h 11784634"/>
              <a:gd name="connsiteX3494" fmla="*/ 801432 w 9018362"/>
              <a:gd name="connsiteY3494" fmla="*/ 9046000 h 11784634"/>
              <a:gd name="connsiteX3495" fmla="*/ 792251 w 9018362"/>
              <a:gd name="connsiteY3495" fmla="*/ 9062396 h 11784634"/>
              <a:gd name="connsiteX3496" fmla="*/ 797497 w 9018362"/>
              <a:gd name="connsiteY3496" fmla="*/ 9083382 h 11784634"/>
              <a:gd name="connsiteX3497" fmla="*/ 750277 w 9018362"/>
              <a:gd name="connsiteY3497" fmla="*/ 9083382 h 11784634"/>
              <a:gd name="connsiteX3498" fmla="*/ 765361 w 9018362"/>
              <a:gd name="connsiteY3498" fmla="*/ 9038129 h 11784634"/>
              <a:gd name="connsiteX3499" fmla="*/ 760770 w 9018362"/>
              <a:gd name="connsiteY3499" fmla="*/ 9004681 h 11784634"/>
              <a:gd name="connsiteX3500" fmla="*/ 745686 w 9018362"/>
              <a:gd name="connsiteY3500" fmla="*/ 9010584 h 11784634"/>
              <a:gd name="connsiteX3501" fmla="*/ 734537 w 9018362"/>
              <a:gd name="connsiteY3501" fmla="*/ 9020422 h 11784634"/>
              <a:gd name="connsiteX3502" fmla="*/ 724043 w 9018362"/>
              <a:gd name="connsiteY3502" fmla="*/ 9083382 h 11784634"/>
              <a:gd name="connsiteX3503" fmla="*/ 697810 w 9018362"/>
              <a:gd name="connsiteY3503" fmla="*/ 9120109 h 11784634"/>
              <a:gd name="connsiteX3504" fmla="*/ 689940 w 9018362"/>
              <a:gd name="connsiteY3504" fmla="*/ 9160771 h 11784634"/>
              <a:gd name="connsiteX3505" fmla="*/ 666330 w 9018362"/>
              <a:gd name="connsiteY3505" fmla="*/ 9193562 h 11784634"/>
              <a:gd name="connsiteX3506" fmla="*/ 666330 w 9018362"/>
              <a:gd name="connsiteY3506" fmla="*/ 9235536 h 11784634"/>
              <a:gd name="connsiteX3507" fmla="*/ 645343 w 9018362"/>
              <a:gd name="connsiteY3507" fmla="*/ 9293249 h 11784634"/>
              <a:gd name="connsiteX3508" fmla="*/ 621077 w 9018362"/>
              <a:gd name="connsiteY3508" fmla="*/ 9296529 h 11784634"/>
              <a:gd name="connsiteX3509" fmla="*/ 608616 w 9018362"/>
              <a:gd name="connsiteY3509" fmla="*/ 9319483 h 11784634"/>
              <a:gd name="connsiteX3510" fmla="*/ 577136 w 9018362"/>
              <a:gd name="connsiteY3510" fmla="*/ 9366703 h 11784634"/>
              <a:gd name="connsiteX3511" fmla="*/ 535163 w 9018362"/>
              <a:gd name="connsiteY3511" fmla="*/ 9350963 h 11784634"/>
              <a:gd name="connsiteX3512" fmla="*/ 548935 w 9018362"/>
              <a:gd name="connsiteY3512" fmla="*/ 9291937 h 11784634"/>
              <a:gd name="connsiteX3513" fmla="*/ 566643 w 9018362"/>
              <a:gd name="connsiteY3513" fmla="*/ 9240783 h 11784634"/>
              <a:gd name="connsiteX3514" fmla="*/ 587630 w 9018362"/>
              <a:gd name="connsiteY3514" fmla="*/ 9214549 h 11784634"/>
              <a:gd name="connsiteX3515" fmla="*/ 629603 w 9018362"/>
              <a:gd name="connsiteY3515" fmla="*/ 9213893 h 11784634"/>
              <a:gd name="connsiteX3516" fmla="*/ 624356 w 9018362"/>
              <a:gd name="connsiteY3516" fmla="*/ 9193562 h 11784634"/>
              <a:gd name="connsiteX3517" fmla="*/ 645343 w 9018362"/>
              <a:gd name="connsiteY3517" fmla="*/ 9141095 h 11784634"/>
              <a:gd name="connsiteX3518" fmla="*/ 624356 w 9018362"/>
              <a:gd name="connsiteY3518" fmla="*/ 9141095 h 11784634"/>
              <a:gd name="connsiteX3519" fmla="*/ 645343 w 9018362"/>
              <a:gd name="connsiteY3519" fmla="*/ 9114862 h 11784634"/>
              <a:gd name="connsiteX3520" fmla="*/ 645343 w 9018362"/>
              <a:gd name="connsiteY3520" fmla="*/ 9062395 h 11784634"/>
              <a:gd name="connsiteX3521" fmla="*/ 682070 w 9018362"/>
              <a:gd name="connsiteY3521" fmla="*/ 9036161 h 11784634"/>
              <a:gd name="connsiteX3522" fmla="*/ 682070 w 9018362"/>
              <a:gd name="connsiteY3522" fmla="*/ 8988942 h 11784634"/>
              <a:gd name="connsiteX3523" fmla="*/ 718797 w 9018362"/>
              <a:gd name="connsiteY3523" fmla="*/ 8946968 h 11784634"/>
              <a:gd name="connsiteX3524" fmla="*/ 734537 w 9018362"/>
              <a:gd name="connsiteY3524" fmla="*/ 8904995 h 11784634"/>
              <a:gd name="connsiteX3525" fmla="*/ 718797 w 9018362"/>
              <a:gd name="connsiteY3525" fmla="*/ 8851216 h 11784634"/>
              <a:gd name="connsiteX3526" fmla="*/ 734537 w 9018362"/>
              <a:gd name="connsiteY3526" fmla="*/ 8789568 h 11784634"/>
              <a:gd name="connsiteX3527" fmla="*/ 750277 w 9018362"/>
              <a:gd name="connsiteY3527" fmla="*/ 8756776 h 11784634"/>
              <a:gd name="connsiteX3528" fmla="*/ 750277 w 9018362"/>
              <a:gd name="connsiteY3528" fmla="*/ 8716114 h 11784634"/>
              <a:gd name="connsiteX3529" fmla="*/ 766673 w 9018362"/>
              <a:gd name="connsiteY3529" fmla="*/ 8699062 h 11784634"/>
              <a:gd name="connsiteX3530" fmla="*/ 771264 w 9018362"/>
              <a:gd name="connsiteY3530" fmla="*/ 8674140 h 11784634"/>
              <a:gd name="connsiteX3531" fmla="*/ 760770 w 9018362"/>
              <a:gd name="connsiteY3531" fmla="*/ 8650530 h 11784634"/>
              <a:gd name="connsiteX3532" fmla="*/ 750277 w 9018362"/>
              <a:gd name="connsiteY3532" fmla="*/ 8626920 h 11784634"/>
              <a:gd name="connsiteX3533" fmla="*/ 722076 w 9018362"/>
              <a:gd name="connsiteY3533" fmla="*/ 8674140 h 11784634"/>
              <a:gd name="connsiteX3534" fmla="*/ 697810 w 9018362"/>
              <a:gd name="connsiteY3534" fmla="*/ 8721361 h 11784634"/>
              <a:gd name="connsiteX3535" fmla="*/ 681414 w 9018362"/>
              <a:gd name="connsiteY3535" fmla="*/ 8766613 h 11784634"/>
              <a:gd name="connsiteX3536" fmla="*/ 645343 w 9018362"/>
              <a:gd name="connsiteY3536" fmla="*/ 8800060 h 11784634"/>
              <a:gd name="connsiteX3537" fmla="*/ 645343 w 9018362"/>
              <a:gd name="connsiteY3537" fmla="*/ 8868267 h 11784634"/>
              <a:gd name="connsiteX3538" fmla="*/ 563364 w 9018362"/>
              <a:gd name="connsiteY3538" fmla="*/ 8943689 h 11784634"/>
              <a:gd name="connsiteX3539" fmla="*/ 524669 w 9018362"/>
              <a:gd name="connsiteY3539" fmla="*/ 9062395 h 11784634"/>
              <a:gd name="connsiteX3540" fmla="*/ 477449 w 9018362"/>
              <a:gd name="connsiteY3540" fmla="*/ 9080759 h 11784634"/>
              <a:gd name="connsiteX3541" fmla="*/ 430229 w 9018362"/>
              <a:gd name="connsiteY3541" fmla="*/ 9099122 h 11784634"/>
              <a:gd name="connsiteX3542" fmla="*/ 430229 w 9018362"/>
              <a:gd name="connsiteY3542" fmla="*/ 9156836 h 11784634"/>
              <a:gd name="connsiteX3543" fmla="*/ 414489 w 9018362"/>
              <a:gd name="connsiteY3543" fmla="*/ 9156835 h 11784634"/>
              <a:gd name="connsiteX3544" fmla="*/ 396125 w 9018362"/>
              <a:gd name="connsiteY3544" fmla="*/ 9148966 h 11784634"/>
              <a:gd name="connsiteX3545" fmla="*/ 393502 w 9018362"/>
              <a:gd name="connsiteY3545" fmla="*/ 9125356 h 11784634"/>
              <a:gd name="connsiteX3546" fmla="*/ 409242 w 9018362"/>
              <a:gd name="connsiteY3546" fmla="*/ 9083382 h 11784634"/>
              <a:gd name="connsiteX3547" fmla="*/ 403339 w 9018362"/>
              <a:gd name="connsiteY3547" fmla="*/ 9063051 h 11784634"/>
              <a:gd name="connsiteX3548" fmla="*/ 393502 w 9018362"/>
              <a:gd name="connsiteY3548" fmla="*/ 9046655 h 11784634"/>
              <a:gd name="connsiteX3549" fmla="*/ 393502 w 9018362"/>
              <a:gd name="connsiteY3549" fmla="*/ 9062395 h 11784634"/>
              <a:gd name="connsiteX3550" fmla="*/ 351529 w 9018362"/>
              <a:gd name="connsiteY3550" fmla="*/ 9097810 h 11784634"/>
              <a:gd name="connsiteX3551" fmla="*/ 325295 w 9018362"/>
              <a:gd name="connsiteY3551" fmla="*/ 9141096 h 11784634"/>
              <a:gd name="connsiteX3552" fmla="*/ 308900 w 9018362"/>
              <a:gd name="connsiteY3552" fmla="*/ 9166017 h 11784634"/>
              <a:gd name="connsiteX3553" fmla="*/ 304309 w 9018362"/>
              <a:gd name="connsiteY3553" fmla="*/ 9198809 h 11784634"/>
              <a:gd name="connsiteX3554" fmla="*/ 267582 w 9018362"/>
              <a:gd name="connsiteY3554" fmla="*/ 9219796 h 11784634"/>
              <a:gd name="connsiteX3555" fmla="*/ 262991 w 9018362"/>
              <a:gd name="connsiteY3555" fmla="*/ 9247997 h 11784634"/>
              <a:gd name="connsiteX3556" fmla="*/ 246595 w 9018362"/>
              <a:gd name="connsiteY3556" fmla="*/ 9272263 h 11784634"/>
              <a:gd name="connsiteX3557" fmla="*/ 246595 w 9018362"/>
              <a:gd name="connsiteY3557" fmla="*/ 9314236 h 11784634"/>
              <a:gd name="connsiteX3558" fmla="*/ 225608 w 9018362"/>
              <a:gd name="connsiteY3558" fmla="*/ 9329976 h 11784634"/>
              <a:gd name="connsiteX3559" fmla="*/ 209212 w 9018362"/>
              <a:gd name="connsiteY3559" fmla="*/ 9375885 h 11784634"/>
              <a:gd name="connsiteX3560" fmla="*/ 173141 w 9018362"/>
              <a:gd name="connsiteY3560" fmla="*/ 9413923 h 11784634"/>
              <a:gd name="connsiteX3561" fmla="*/ 135103 w 9018362"/>
              <a:gd name="connsiteY3561" fmla="*/ 9470981 h 11784634"/>
              <a:gd name="connsiteX3562" fmla="*/ 89194 w 9018362"/>
              <a:gd name="connsiteY3562" fmla="*/ 9524104 h 11784634"/>
              <a:gd name="connsiteX3563" fmla="*/ 87227 w 9018362"/>
              <a:gd name="connsiteY3563" fmla="*/ 9549681 h 11784634"/>
              <a:gd name="connsiteX3564" fmla="*/ 73454 w 9018362"/>
              <a:gd name="connsiteY3564" fmla="*/ 9571324 h 11784634"/>
              <a:gd name="connsiteX3565" fmla="*/ 60338 w 9018362"/>
              <a:gd name="connsiteY3565" fmla="*/ 9619856 h 11784634"/>
              <a:gd name="connsiteX3566" fmla="*/ 31481 w 9018362"/>
              <a:gd name="connsiteY3566" fmla="*/ 9660518 h 11784634"/>
              <a:gd name="connsiteX3567" fmla="*/ 27546 w 9018362"/>
              <a:gd name="connsiteY3567" fmla="*/ 9674946 h 11784634"/>
              <a:gd name="connsiteX3568" fmla="*/ 15740 w 9018362"/>
              <a:gd name="connsiteY3568" fmla="*/ 9681504 h 11784634"/>
              <a:gd name="connsiteX3569" fmla="*/ 0 w 9018362"/>
              <a:gd name="connsiteY3569" fmla="*/ 9676257 h 11784634"/>
              <a:gd name="connsiteX3570" fmla="*/ 15740 w 9018362"/>
              <a:gd name="connsiteY3570" fmla="*/ 9623790 h 11784634"/>
              <a:gd name="connsiteX3571" fmla="*/ 27546 w 9018362"/>
              <a:gd name="connsiteY3571" fmla="*/ 9602148 h 11784634"/>
              <a:gd name="connsiteX3572" fmla="*/ 31481 w 9018362"/>
              <a:gd name="connsiteY3572" fmla="*/ 9576570 h 11784634"/>
              <a:gd name="connsiteX3573" fmla="*/ 52467 w 9018362"/>
              <a:gd name="connsiteY3573" fmla="*/ 9529350 h 11784634"/>
              <a:gd name="connsiteX3574" fmla="*/ 51156 w 9018362"/>
              <a:gd name="connsiteY3574" fmla="*/ 9490001 h 11784634"/>
              <a:gd name="connsiteX3575" fmla="*/ 73454 w 9018362"/>
              <a:gd name="connsiteY3575" fmla="*/ 9466390 h 11784634"/>
              <a:gd name="connsiteX3576" fmla="*/ 118051 w 9018362"/>
              <a:gd name="connsiteY3576" fmla="*/ 9285379 h 11784634"/>
              <a:gd name="connsiteX3577" fmla="*/ 209868 w 9018362"/>
              <a:gd name="connsiteY3577" fmla="*/ 9120109 h 11784634"/>
              <a:gd name="connsiteX3578" fmla="*/ 217738 w 9018362"/>
              <a:gd name="connsiteY3578" fmla="*/ 9070265 h 11784634"/>
              <a:gd name="connsiteX3579" fmla="*/ 225608 w 9018362"/>
              <a:gd name="connsiteY3579" fmla="*/ 9020422 h 11784634"/>
              <a:gd name="connsiteX3580" fmla="*/ 242004 w 9018362"/>
              <a:gd name="connsiteY3580" fmla="*/ 9010584 h 11784634"/>
              <a:gd name="connsiteX3581" fmla="*/ 246595 w 9018362"/>
              <a:gd name="connsiteY3581" fmla="*/ 8988942 h 11784634"/>
              <a:gd name="connsiteX3582" fmla="*/ 257088 w 9018362"/>
              <a:gd name="connsiteY3582" fmla="*/ 8951559 h 11784634"/>
              <a:gd name="connsiteX3583" fmla="*/ 267581 w 9018362"/>
              <a:gd name="connsiteY3583" fmla="*/ 8925981 h 11784634"/>
              <a:gd name="connsiteX3584" fmla="*/ 293815 w 9018362"/>
              <a:gd name="connsiteY3584" fmla="*/ 8873514 h 11784634"/>
              <a:gd name="connsiteX3585" fmla="*/ 310211 w 9018362"/>
              <a:gd name="connsiteY3585" fmla="*/ 8859086 h 11784634"/>
              <a:gd name="connsiteX3586" fmla="*/ 314802 w 9018362"/>
              <a:gd name="connsiteY3586" fmla="*/ 8836788 h 11784634"/>
              <a:gd name="connsiteX3587" fmla="*/ 309555 w 9018362"/>
              <a:gd name="connsiteY3587" fmla="*/ 8810554 h 11784634"/>
              <a:gd name="connsiteX3588" fmla="*/ 356775 w 9018362"/>
              <a:gd name="connsiteY3588" fmla="*/ 8647907 h 11784634"/>
              <a:gd name="connsiteX3589" fmla="*/ 377762 w 9018362"/>
              <a:gd name="connsiteY3589" fmla="*/ 8632167 h 11784634"/>
              <a:gd name="connsiteX3590" fmla="*/ 393502 w 9018362"/>
              <a:gd name="connsiteY3590" fmla="*/ 8605933 h 11784634"/>
              <a:gd name="connsiteX3591" fmla="*/ 397437 w 9018362"/>
              <a:gd name="connsiteY3591" fmla="*/ 8577733 h 11784634"/>
              <a:gd name="connsiteX3592" fmla="*/ 409242 w 9018362"/>
              <a:gd name="connsiteY3592" fmla="*/ 8553467 h 11784634"/>
              <a:gd name="connsiteX3593" fmla="*/ 407930 w 9018362"/>
              <a:gd name="connsiteY3593" fmla="*/ 8516084 h 11784634"/>
              <a:gd name="connsiteX3594" fmla="*/ 430229 w 9018362"/>
              <a:gd name="connsiteY3594" fmla="*/ 8490507 h 11784634"/>
              <a:gd name="connsiteX3595" fmla="*/ 458430 w 9018362"/>
              <a:gd name="connsiteY3595" fmla="*/ 8419676 h 11784634"/>
              <a:gd name="connsiteX3596" fmla="*/ 498436 w 9018362"/>
              <a:gd name="connsiteY3596" fmla="*/ 8364586 h 11784634"/>
              <a:gd name="connsiteX3597" fmla="*/ 514176 w 9018362"/>
              <a:gd name="connsiteY3597" fmla="*/ 8327859 h 11784634"/>
              <a:gd name="connsiteX3598" fmla="*/ 532539 w 9018362"/>
              <a:gd name="connsiteY3598" fmla="*/ 8241289 h 11784634"/>
              <a:gd name="connsiteX3599" fmla="*/ 550903 w 9018362"/>
              <a:gd name="connsiteY3599" fmla="*/ 8154719 h 11784634"/>
              <a:gd name="connsiteX3600" fmla="*/ 566643 w 9018362"/>
              <a:gd name="connsiteY3600" fmla="*/ 8133732 h 11784634"/>
              <a:gd name="connsiteX3601" fmla="*/ 595499 w 9018362"/>
              <a:gd name="connsiteY3601" fmla="*/ 8065524 h 11784634"/>
              <a:gd name="connsiteX3602" fmla="*/ 624356 w 9018362"/>
              <a:gd name="connsiteY3602" fmla="*/ 7997317 h 11784634"/>
              <a:gd name="connsiteX3603" fmla="*/ 645343 w 9018362"/>
              <a:gd name="connsiteY3603" fmla="*/ 7950097 h 11784634"/>
              <a:gd name="connsiteX3604" fmla="*/ 666330 w 9018362"/>
              <a:gd name="connsiteY3604" fmla="*/ 7902877 h 11784634"/>
              <a:gd name="connsiteX3605" fmla="*/ 706336 w 9018362"/>
              <a:gd name="connsiteY3605" fmla="*/ 7778269 h 11784634"/>
              <a:gd name="connsiteX3606" fmla="*/ 750277 w 9018362"/>
              <a:gd name="connsiteY3606" fmla="*/ 7661530 h 11784634"/>
              <a:gd name="connsiteX3607" fmla="*/ 748965 w 9018362"/>
              <a:gd name="connsiteY3607" fmla="*/ 7632017 h 11784634"/>
              <a:gd name="connsiteX3608" fmla="*/ 771264 w 9018362"/>
              <a:gd name="connsiteY3608" fmla="*/ 7614310 h 11784634"/>
              <a:gd name="connsiteX3609" fmla="*/ 830945 w 9018362"/>
              <a:gd name="connsiteY3609" fmla="*/ 7500849 h 11784634"/>
              <a:gd name="connsiteX3610" fmla="*/ 870951 w 9018362"/>
              <a:gd name="connsiteY3610" fmla="*/ 7383455 h 11784634"/>
              <a:gd name="connsiteX3611" fmla="*/ 883411 w 9018362"/>
              <a:gd name="connsiteY3611" fmla="*/ 7374929 h 11784634"/>
              <a:gd name="connsiteX3612" fmla="*/ 891937 w 9018362"/>
              <a:gd name="connsiteY3612" fmla="*/ 7362468 h 11784634"/>
              <a:gd name="connsiteX3613" fmla="*/ 884067 w 9018362"/>
              <a:gd name="connsiteY3613" fmla="*/ 7357878 h 11784634"/>
              <a:gd name="connsiteX3614" fmla="*/ 876197 w 9018362"/>
              <a:gd name="connsiteY3614" fmla="*/ 7357222 h 11784634"/>
              <a:gd name="connsiteX3615" fmla="*/ 891937 w 9018362"/>
              <a:gd name="connsiteY3615" fmla="*/ 7310002 h 11784634"/>
              <a:gd name="connsiteX3616" fmla="*/ 912924 w 9018362"/>
              <a:gd name="connsiteY3616" fmla="*/ 7299508 h 11784634"/>
              <a:gd name="connsiteX3617" fmla="*/ 940469 w 9018362"/>
              <a:gd name="connsiteY3617" fmla="*/ 7241140 h 11784634"/>
              <a:gd name="connsiteX3618" fmla="*/ 960144 w 9018362"/>
              <a:gd name="connsiteY3618" fmla="*/ 7178836 h 11784634"/>
              <a:gd name="connsiteX3619" fmla="*/ 961456 w 9018362"/>
              <a:gd name="connsiteY3619" fmla="*/ 7149978 h 11784634"/>
              <a:gd name="connsiteX3620" fmla="*/ 986378 w 9018362"/>
              <a:gd name="connsiteY3620" fmla="*/ 7136861 h 11784634"/>
              <a:gd name="connsiteX3621" fmla="*/ 1002118 w 9018362"/>
              <a:gd name="connsiteY3621" fmla="*/ 7100134 h 11784634"/>
              <a:gd name="connsiteX3622" fmla="*/ 1024416 w 9018362"/>
              <a:gd name="connsiteY3622" fmla="*/ 7041765 h 11784634"/>
              <a:gd name="connsiteX3623" fmla="*/ 1038845 w 9018362"/>
              <a:gd name="connsiteY3623" fmla="*/ 6979460 h 11784634"/>
              <a:gd name="connsiteX3624" fmla="*/ 1057208 w 9018362"/>
              <a:gd name="connsiteY3624" fmla="*/ 6942733 h 11784634"/>
              <a:gd name="connsiteX3625" fmla="*/ 1075571 w 9018362"/>
              <a:gd name="connsiteY3625" fmla="*/ 6906006 h 11784634"/>
              <a:gd name="connsiteX3626" fmla="*/ 1117545 w 9018362"/>
              <a:gd name="connsiteY3626" fmla="*/ 6832553 h 11784634"/>
              <a:gd name="connsiteX3627" fmla="*/ 1146403 w 9018362"/>
              <a:gd name="connsiteY3627" fmla="*/ 6755164 h 11784634"/>
              <a:gd name="connsiteX3628" fmla="*/ 1175259 w 9018362"/>
              <a:gd name="connsiteY3628" fmla="*/ 6685646 h 11784634"/>
              <a:gd name="connsiteX3629" fmla="*/ 1173947 w 9018362"/>
              <a:gd name="connsiteY3629" fmla="*/ 6651542 h 11784634"/>
              <a:gd name="connsiteX3630" fmla="*/ 1196245 w 9018362"/>
              <a:gd name="connsiteY3630" fmla="*/ 6633179 h 11784634"/>
              <a:gd name="connsiteX3631" fmla="*/ 1261173 w 9018362"/>
              <a:gd name="connsiteY3631" fmla="*/ 6511193 h 11784634"/>
              <a:gd name="connsiteX3632" fmla="*/ 1306426 w 9018362"/>
              <a:gd name="connsiteY3632" fmla="*/ 6381338 h 11784634"/>
              <a:gd name="connsiteX3633" fmla="*/ 1318888 w 9018362"/>
              <a:gd name="connsiteY3633" fmla="*/ 6370846 h 11784634"/>
              <a:gd name="connsiteX3634" fmla="*/ 1327412 w 9018362"/>
              <a:gd name="connsiteY3634" fmla="*/ 6360351 h 11784634"/>
              <a:gd name="connsiteX3635" fmla="*/ 1321510 w 9018362"/>
              <a:gd name="connsiteY3635" fmla="*/ 6351169 h 11784634"/>
              <a:gd name="connsiteX3636" fmla="*/ 1311672 w 9018362"/>
              <a:gd name="connsiteY3636" fmla="*/ 6349858 h 11784634"/>
              <a:gd name="connsiteX3637" fmla="*/ 1327412 w 9018362"/>
              <a:gd name="connsiteY3637" fmla="*/ 6302638 h 11784634"/>
              <a:gd name="connsiteX3638" fmla="*/ 1369386 w 9018362"/>
              <a:gd name="connsiteY3638" fmla="*/ 6260664 h 11784634"/>
              <a:gd name="connsiteX3639" fmla="*/ 1400866 w 9018362"/>
              <a:gd name="connsiteY3639" fmla="*/ 6155730 h 11784634"/>
              <a:gd name="connsiteX3640" fmla="*/ 1404802 w 9018362"/>
              <a:gd name="connsiteY3640" fmla="*/ 6126875 h 11784634"/>
              <a:gd name="connsiteX3641" fmla="*/ 1432346 w 9018362"/>
              <a:gd name="connsiteY3641" fmla="*/ 6113757 h 11784634"/>
              <a:gd name="connsiteX3642" fmla="*/ 1440216 w 9018362"/>
              <a:gd name="connsiteY3642" fmla="*/ 6092770 h 11784634"/>
              <a:gd name="connsiteX3643" fmla="*/ 1448086 w 9018362"/>
              <a:gd name="connsiteY3643" fmla="*/ 6071783 h 11784634"/>
              <a:gd name="connsiteX3644" fmla="*/ 1471040 w 9018362"/>
              <a:gd name="connsiteY3644" fmla="*/ 6008167 h 11784634"/>
              <a:gd name="connsiteX3645" fmla="*/ 1490060 w 9018362"/>
              <a:gd name="connsiteY3645" fmla="*/ 5940616 h 11784634"/>
              <a:gd name="connsiteX3646" fmla="*/ 1508423 w 9018362"/>
              <a:gd name="connsiteY3646" fmla="*/ 5901266 h 11784634"/>
              <a:gd name="connsiteX3647" fmla="*/ 1526787 w 9018362"/>
              <a:gd name="connsiteY3647" fmla="*/ 5861916 h 11784634"/>
              <a:gd name="connsiteX3648" fmla="*/ 1547773 w 9018362"/>
              <a:gd name="connsiteY3648" fmla="*/ 5819942 h 11784634"/>
              <a:gd name="connsiteX3649" fmla="*/ 1563514 w 9018362"/>
              <a:gd name="connsiteY3649" fmla="*/ 5791086 h 11784634"/>
              <a:gd name="connsiteX3650" fmla="*/ 1579254 w 9018362"/>
              <a:gd name="connsiteY3650" fmla="*/ 5762228 h 11784634"/>
              <a:gd name="connsiteX3651" fmla="*/ 1610734 w 9018362"/>
              <a:gd name="connsiteY3651" fmla="*/ 5735995 h 11784634"/>
              <a:gd name="connsiteX3652" fmla="*/ 1610078 w 9018362"/>
              <a:gd name="connsiteY3652" fmla="*/ 5730748 h 11784634"/>
              <a:gd name="connsiteX3653" fmla="*/ 1605487 w 9018362"/>
              <a:gd name="connsiteY3653" fmla="*/ 5725502 h 11784634"/>
              <a:gd name="connsiteX3654" fmla="*/ 1615981 w 9018362"/>
              <a:gd name="connsiteY3654" fmla="*/ 5709762 h 11784634"/>
              <a:gd name="connsiteX3655" fmla="*/ 1620571 w 9018362"/>
              <a:gd name="connsiteY3655" fmla="*/ 5696645 h 11784634"/>
              <a:gd name="connsiteX3656" fmla="*/ 1621227 w 9018362"/>
              <a:gd name="connsiteY3656" fmla="*/ 5683528 h 11784634"/>
              <a:gd name="connsiteX3657" fmla="*/ 1676973 w 9018362"/>
              <a:gd name="connsiteY3657" fmla="*/ 5582530 h 11784634"/>
              <a:gd name="connsiteX3658" fmla="*/ 1720914 w 9018362"/>
              <a:gd name="connsiteY3658" fmla="*/ 5473661 h 11784634"/>
              <a:gd name="connsiteX3659" fmla="*/ 1739934 w 9018362"/>
              <a:gd name="connsiteY3659" fmla="*/ 5422506 h 11784634"/>
              <a:gd name="connsiteX3660" fmla="*/ 1762887 w 9018362"/>
              <a:gd name="connsiteY3660" fmla="*/ 5379221 h 11784634"/>
              <a:gd name="connsiteX3661" fmla="*/ 1775348 w 9018362"/>
              <a:gd name="connsiteY3661" fmla="*/ 5330033 h 11784634"/>
              <a:gd name="connsiteX3662" fmla="*/ 1799615 w 9018362"/>
              <a:gd name="connsiteY3662" fmla="*/ 5284780 h 11784634"/>
              <a:gd name="connsiteX3663" fmla="*/ 1820601 w 9018362"/>
              <a:gd name="connsiteY3663" fmla="*/ 5269040 h 11784634"/>
              <a:gd name="connsiteX3664" fmla="*/ 1823224 w 9018362"/>
              <a:gd name="connsiteY3664" fmla="*/ 5261170 h 11784634"/>
              <a:gd name="connsiteX3665" fmla="*/ 1825848 w 9018362"/>
              <a:gd name="connsiteY3665" fmla="*/ 5253300 h 11784634"/>
              <a:gd name="connsiteX3666" fmla="*/ 1830439 w 9018362"/>
              <a:gd name="connsiteY3666" fmla="*/ 5232313 h 11784634"/>
              <a:gd name="connsiteX3667" fmla="*/ 1831094 w 9018362"/>
              <a:gd name="connsiteY3667" fmla="*/ 5211326 h 11784634"/>
              <a:gd name="connsiteX3668" fmla="*/ 1841589 w 9018362"/>
              <a:gd name="connsiteY3668" fmla="*/ 5200834 h 11784634"/>
              <a:gd name="connsiteX3669" fmla="*/ 1844211 w 9018362"/>
              <a:gd name="connsiteY3669" fmla="*/ 5190340 h 11784634"/>
              <a:gd name="connsiteX3670" fmla="*/ 1846835 w 9018362"/>
              <a:gd name="connsiteY3670" fmla="*/ 5179846 h 11784634"/>
              <a:gd name="connsiteX3671" fmla="*/ 1852082 w 9018362"/>
              <a:gd name="connsiteY3671" fmla="*/ 5179847 h 11784634"/>
              <a:gd name="connsiteX3672" fmla="*/ 1862575 w 9018362"/>
              <a:gd name="connsiteY3672" fmla="*/ 5164107 h 11784634"/>
              <a:gd name="connsiteX3673" fmla="*/ 1878315 w 9018362"/>
              <a:gd name="connsiteY3673" fmla="*/ 5116886 h 11784634"/>
              <a:gd name="connsiteX3674" fmla="*/ 1882905 w 9018362"/>
              <a:gd name="connsiteY3674" fmla="*/ 5084094 h 11784634"/>
              <a:gd name="connsiteX3675" fmla="*/ 1883561 w 9018362"/>
              <a:gd name="connsiteY3675" fmla="*/ 5059172 h 11784634"/>
              <a:gd name="connsiteX3676" fmla="*/ 1900613 w 9018362"/>
              <a:gd name="connsiteY3676" fmla="*/ 5057205 h 11784634"/>
              <a:gd name="connsiteX3677" fmla="*/ 1909796 w 9018362"/>
              <a:gd name="connsiteY3677" fmla="*/ 5043433 h 11784634"/>
              <a:gd name="connsiteX3678" fmla="*/ 1912418 w 9018362"/>
              <a:gd name="connsiteY3678" fmla="*/ 5027037 h 11784634"/>
              <a:gd name="connsiteX3679" fmla="*/ 1930782 w 9018362"/>
              <a:gd name="connsiteY3679" fmla="*/ 5022446 h 11784634"/>
              <a:gd name="connsiteX3680" fmla="*/ 1951768 w 9018362"/>
              <a:gd name="connsiteY3680" fmla="*/ 4980472 h 11784634"/>
              <a:gd name="connsiteX3681" fmla="*/ 1972755 w 9018362"/>
              <a:gd name="connsiteY3681" fmla="*/ 4964732 h 11784634"/>
              <a:gd name="connsiteX3682" fmla="*/ 2009482 w 9018362"/>
              <a:gd name="connsiteY3682" fmla="*/ 4896525 h 11784634"/>
              <a:gd name="connsiteX3683" fmla="*/ 2019975 w 9018362"/>
              <a:gd name="connsiteY3683" fmla="*/ 4870292 h 11784634"/>
              <a:gd name="connsiteX3684" fmla="*/ 2030468 w 9018362"/>
              <a:gd name="connsiteY3684" fmla="*/ 4844058 h 11784634"/>
              <a:gd name="connsiteX3685" fmla="*/ 2056702 w 9018362"/>
              <a:gd name="connsiteY3685" fmla="*/ 4802085 h 11784634"/>
              <a:gd name="connsiteX3686" fmla="*/ 2072442 w 9018362"/>
              <a:gd name="connsiteY3686" fmla="*/ 4770605 h 11784634"/>
              <a:gd name="connsiteX3687" fmla="*/ 2084903 w 9018362"/>
              <a:gd name="connsiteY3687" fmla="*/ 4716826 h 11784634"/>
              <a:gd name="connsiteX3688" fmla="*/ 2109169 w 9018362"/>
              <a:gd name="connsiteY3688" fmla="*/ 4670918 h 11784634"/>
              <a:gd name="connsiteX3689" fmla="*/ 2140649 w 9018362"/>
              <a:gd name="connsiteY3689" fmla="*/ 4572542 h 11784634"/>
              <a:gd name="connsiteX3690" fmla="*/ 2156390 w 9018362"/>
              <a:gd name="connsiteY3690" fmla="*/ 4497777 h 11784634"/>
              <a:gd name="connsiteX3691" fmla="*/ 2172130 w 9018362"/>
              <a:gd name="connsiteY3691" fmla="*/ 4503024 h 11784634"/>
              <a:gd name="connsiteX3692" fmla="*/ 2193116 w 9018362"/>
              <a:gd name="connsiteY3692" fmla="*/ 4487284 h 11784634"/>
              <a:gd name="connsiteX3693" fmla="*/ 2196395 w 9018362"/>
              <a:gd name="connsiteY3693" fmla="*/ 4476790 h 11784634"/>
              <a:gd name="connsiteX3694" fmla="*/ 2187869 w 9018362"/>
              <a:gd name="connsiteY3694" fmla="*/ 4466297 h 11784634"/>
              <a:gd name="connsiteX3695" fmla="*/ 2231811 w 9018362"/>
              <a:gd name="connsiteY3695" fmla="*/ 4396778 h 11784634"/>
              <a:gd name="connsiteX3696" fmla="*/ 2256076 w 9018362"/>
              <a:gd name="connsiteY3696" fmla="*/ 4319390 h 11784634"/>
              <a:gd name="connsiteX3697" fmla="*/ 2273784 w 9018362"/>
              <a:gd name="connsiteY3697" fmla="*/ 4300370 h 11784634"/>
              <a:gd name="connsiteX3698" fmla="*/ 2271816 w 9018362"/>
              <a:gd name="connsiteY3698" fmla="*/ 4277416 h 11784634"/>
              <a:gd name="connsiteX3699" fmla="*/ 2294114 w 9018362"/>
              <a:gd name="connsiteY3699" fmla="*/ 4237410 h 11784634"/>
              <a:gd name="connsiteX3700" fmla="*/ 2324283 w 9018362"/>
              <a:gd name="connsiteY3700" fmla="*/ 4209209 h 11784634"/>
              <a:gd name="connsiteX3701" fmla="*/ 2334777 w 9018362"/>
              <a:gd name="connsiteY3701" fmla="*/ 4193469 h 11784634"/>
              <a:gd name="connsiteX3702" fmla="*/ 2329530 w 9018362"/>
              <a:gd name="connsiteY3702" fmla="*/ 4177729 h 11784634"/>
              <a:gd name="connsiteX3703" fmla="*/ 2376750 w 9018362"/>
              <a:gd name="connsiteY3703" fmla="*/ 4093782 h 11784634"/>
              <a:gd name="connsiteX3704" fmla="*/ 2389211 w 9018362"/>
              <a:gd name="connsiteY3704" fmla="*/ 4074107 h 11784634"/>
              <a:gd name="connsiteX3705" fmla="*/ 2397737 w 9018362"/>
              <a:gd name="connsiteY3705" fmla="*/ 4046562 h 11784634"/>
              <a:gd name="connsiteX3706" fmla="*/ 2456762 w 9018362"/>
              <a:gd name="connsiteY3706" fmla="*/ 3942284 h 11784634"/>
              <a:gd name="connsiteX3707" fmla="*/ 2523658 w 9018362"/>
              <a:gd name="connsiteY3707" fmla="*/ 3841941 h 11784634"/>
              <a:gd name="connsiteX3708" fmla="*/ 2518410 w 9018362"/>
              <a:gd name="connsiteY3708" fmla="*/ 3805215 h 11784634"/>
              <a:gd name="connsiteX3709" fmla="*/ 2576124 w 9018362"/>
              <a:gd name="connsiteY3709" fmla="*/ 3716021 h 11784634"/>
              <a:gd name="connsiteX3710" fmla="*/ 2597766 w 9018362"/>
              <a:gd name="connsiteY3710" fmla="*/ 3644534 h 11784634"/>
              <a:gd name="connsiteX3711" fmla="*/ 2639085 w 9018362"/>
              <a:gd name="connsiteY3711" fmla="*/ 3569114 h 11784634"/>
              <a:gd name="connsiteX3712" fmla="*/ 2670565 w 9018362"/>
              <a:gd name="connsiteY3712" fmla="*/ 3516646 h 11784634"/>
              <a:gd name="connsiteX3713" fmla="*/ 2669253 w 9018362"/>
              <a:gd name="connsiteY3713" fmla="*/ 3489101 h 11784634"/>
              <a:gd name="connsiteX3714" fmla="*/ 2691551 w 9018362"/>
              <a:gd name="connsiteY3714" fmla="*/ 3469426 h 11784634"/>
              <a:gd name="connsiteX3715" fmla="*/ 2816162 w 9018362"/>
              <a:gd name="connsiteY3715" fmla="*/ 3250515 h 11784634"/>
              <a:gd name="connsiteX3716" fmla="*/ 2819827 w 9018362"/>
              <a:gd name="connsiteY3716" fmla="*/ 3235288 h 11784634"/>
              <a:gd name="connsiteX3717" fmla="*/ 2838190 w 9018362"/>
              <a:gd name="connsiteY3717" fmla="*/ 3195938 h 11784634"/>
              <a:gd name="connsiteX3718" fmla="*/ 2856554 w 9018362"/>
              <a:gd name="connsiteY3718" fmla="*/ 3156588 h 11784634"/>
              <a:gd name="connsiteX3719" fmla="*/ 2877540 w 9018362"/>
              <a:gd name="connsiteY3719" fmla="*/ 3114614 h 11784634"/>
              <a:gd name="connsiteX3720" fmla="*/ 2893281 w 9018362"/>
              <a:gd name="connsiteY3720" fmla="*/ 3085758 h 11784634"/>
              <a:gd name="connsiteX3721" fmla="*/ 2909021 w 9018362"/>
              <a:gd name="connsiteY3721" fmla="*/ 3056900 h 11784634"/>
              <a:gd name="connsiteX3722" fmla="*/ 2940501 w 9018362"/>
              <a:gd name="connsiteY3722" fmla="*/ 3030667 h 11784634"/>
              <a:gd name="connsiteX3723" fmla="*/ 2939845 w 9018362"/>
              <a:gd name="connsiteY3723" fmla="*/ 3025420 h 11784634"/>
              <a:gd name="connsiteX3724" fmla="*/ 2935254 w 9018362"/>
              <a:gd name="connsiteY3724" fmla="*/ 3020174 h 11784634"/>
              <a:gd name="connsiteX3725" fmla="*/ 2945748 w 9018362"/>
              <a:gd name="connsiteY3725" fmla="*/ 3004434 h 11784634"/>
              <a:gd name="connsiteX3726" fmla="*/ 2950338 w 9018362"/>
              <a:gd name="connsiteY3726" fmla="*/ 2991317 h 11784634"/>
              <a:gd name="connsiteX3727" fmla="*/ 2950994 w 9018362"/>
              <a:gd name="connsiteY3727" fmla="*/ 2978200 h 11784634"/>
              <a:gd name="connsiteX3728" fmla="*/ 3006740 w 9018362"/>
              <a:gd name="connsiteY3728" fmla="*/ 2877202 h 11784634"/>
              <a:gd name="connsiteX3729" fmla="*/ 3050681 w 9018362"/>
              <a:gd name="connsiteY3729" fmla="*/ 2768333 h 11784634"/>
              <a:gd name="connsiteX3730" fmla="*/ 3069701 w 9018362"/>
              <a:gd name="connsiteY3730" fmla="*/ 2717178 h 11784634"/>
              <a:gd name="connsiteX3731" fmla="*/ 3092654 w 9018362"/>
              <a:gd name="connsiteY3731" fmla="*/ 2673893 h 11784634"/>
              <a:gd name="connsiteX3732" fmla="*/ 3105115 w 9018362"/>
              <a:gd name="connsiteY3732" fmla="*/ 2624705 h 11784634"/>
              <a:gd name="connsiteX3733" fmla="*/ 3129382 w 9018362"/>
              <a:gd name="connsiteY3733" fmla="*/ 2579452 h 11784634"/>
              <a:gd name="connsiteX3734" fmla="*/ 3150368 w 9018362"/>
              <a:gd name="connsiteY3734" fmla="*/ 2563712 h 11784634"/>
              <a:gd name="connsiteX3735" fmla="*/ 3152991 w 9018362"/>
              <a:gd name="connsiteY3735" fmla="*/ 2555842 h 11784634"/>
              <a:gd name="connsiteX3736" fmla="*/ 3155615 w 9018362"/>
              <a:gd name="connsiteY3736" fmla="*/ 2547972 h 11784634"/>
              <a:gd name="connsiteX3737" fmla="*/ 3160206 w 9018362"/>
              <a:gd name="connsiteY3737" fmla="*/ 2526985 h 11784634"/>
              <a:gd name="connsiteX3738" fmla="*/ 3160861 w 9018362"/>
              <a:gd name="connsiteY3738" fmla="*/ 2505998 h 11784634"/>
              <a:gd name="connsiteX3739" fmla="*/ 3171356 w 9018362"/>
              <a:gd name="connsiteY3739" fmla="*/ 2495506 h 11784634"/>
              <a:gd name="connsiteX3740" fmla="*/ 3173978 w 9018362"/>
              <a:gd name="connsiteY3740" fmla="*/ 2485012 h 11784634"/>
              <a:gd name="connsiteX3741" fmla="*/ 3176601 w 9018362"/>
              <a:gd name="connsiteY3741" fmla="*/ 2474518 h 11784634"/>
              <a:gd name="connsiteX3742" fmla="*/ 3181849 w 9018362"/>
              <a:gd name="connsiteY3742" fmla="*/ 2474519 h 11784634"/>
              <a:gd name="connsiteX3743" fmla="*/ 3192342 w 9018362"/>
              <a:gd name="connsiteY3743" fmla="*/ 2458779 h 11784634"/>
              <a:gd name="connsiteX3744" fmla="*/ 3208082 w 9018362"/>
              <a:gd name="connsiteY3744" fmla="*/ 2411558 h 11784634"/>
              <a:gd name="connsiteX3745" fmla="*/ 3212672 w 9018362"/>
              <a:gd name="connsiteY3745" fmla="*/ 2378766 h 11784634"/>
              <a:gd name="connsiteX3746" fmla="*/ 3213328 w 9018362"/>
              <a:gd name="connsiteY3746" fmla="*/ 2353844 h 11784634"/>
              <a:gd name="connsiteX3747" fmla="*/ 3230380 w 9018362"/>
              <a:gd name="connsiteY3747" fmla="*/ 2351877 h 11784634"/>
              <a:gd name="connsiteX3748" fmla="*/ 3239563 w 9018362"/>
              <a:gd name="connsiteY3748" fmla="*/ 2338105 h 11784634"/>
              <a:gd name="connsiteX3749" fmla="*/ 3242185 w 9018362"/>
              <a:gd name="connsiteY3749" fmla="*/ 2321709 h 11784634"/>
              <a:gd name="connsiteX3750" fmla="*/ 3260549 w 9018362"/>
              <a:gd name="connsiteY3750" fmla="*/ 2317118 h 11784634"/>
              <a:gd name="connsiteX3751" fmla="*/ 3281535 w 9018362"/>
              <a:gd name="connsiteY3751" fmla="*/ 2275144 h 11784634"/>
              <a:gd name="connsiteX3752" fmla="*/ 3302522 w 9018362"/>
              <a:gd name="connsiteY3752" fmla="*/ 2259404 h 11784634"/>
              <a:gd name="connsiteX3753" fmla="*/ 3339249 w 9018362"/>
              <a:gd name="connsiteY3753" fmla="*/ 2191197 h 11784634"/>
              <a:gd name="connsiteX3754" fmla="*/ 3349742 w 9018362"/>
              <a:gd name="connsiteY3754" fmla="*/ 2164964 h 11784634"/>
              <a:gd name="connsiteX3755" fmla="*/ 3360235 w 9018362"/>
              <a:gd name="connsiteY3755" fmla="*/ 2138730 h 11784634"/>
              <a:gd name="connsiteX3756" fmla="*/ 3386469 w 9018362"/>
              <a:gd name="connsiteY3756" fmla="*/ 2096757 h 11784634"/>
              <a:gd name="connsiteX3757" fmla="*/ 3402209 w 9018362"/>
              <a:gd name="connsiteY3757" fmla="*/ 2065277 h 11784634"/>
              <a:gd name="connsiteX3758" fmla="*/ 3414670 w 9018362"/>
              <a:gd name="connsiteY3758" fmla="*/ 2011498 h 11784634"/>
              <a:gd name="connsiteX3759" fmla="*/ 3438936 w 9018362"/>
              <a:gd name="connsiteY3759" fmla="*/ 1965590 h 11784634"/>
              <a:gd name="connsiteX3760" fmla="*/ 3470416 w 9018362"/>
              <a:gd name="connsiteY3760" fmla="*/ 1867214 h 11784634"/>
              <a:gd name="connsiteX3761" fmla="*/ 3486157 w 9018362"/>
              <a:gd name="connsiteY3761" fmla="*/ 1792449 h 11784634"/>
              <a:gd name="connsiteX3762" fmla="*/ 3501897 w 9018362"/>
              <a:gd name="connsiteY3762" fmla="*/ 1797696 h 11784634"/>
              <a:gd name="connsiteX3763" fmla="*/ 3522883 w 9018362"/>
              <a:gd name="connsiteY3763" fmla="*/ 1781956 h 11784634"/>
              <a:gd name="connsiteX3764" fmla="*/ 3526162 w 9018362"/>
              <a:gd name="connsiteY3764" fmla="*/ 1771462 h 11784634"/>
              <a:gd name="connsiteX3765" fmla="*/ 3517636 w 9018362"/>
              <a:gd name="connsiteY3765" fmla="*/ 1760969 h 11784634"/>
              <a:gd name="connsiteX3766" fmla="*/ 3561577 w 9018362"/>
              <a:gd name="connsiteY3766" fmla="*/ 1691450 h 11784634"/>
              <a:gd name="connsiteX3767" fmla="*/ 3585843 w 9018362"/>
              <a:gd name="connsiteY3767" fmla="*/ 1614062 h 11784634"/>
              <a:gd name="connsiteX3768" fmla="*/ 3603551 w 9018362"/>
              <a:gd name="connsiteY3768" fmla="*/ 1595042 h 11784634"/>
              <a:gd name="connsiteX3769" fmla="*/ 3601583 w 9018362"/>
              <a:gd name="connsiteY3769" fmla="*/ 1572088 h 11784634"/>
              <a:gd name="connsiteX3770" fmla="*/ 3623881 w 9018362"/>
              <a:gd name="connsiteY3770" fmla="*/ 1532082 h 11784634"/>
              <a:gd name="connsiteX3771" fmla="*/ 3654050 w 9018362"/>
              <a:gd name="connsiteY3771" fmla="*/ 1503881 h 11784634"/>
              <a:gd name="connsiteX3772" fmla="*/ 3664544 w 9018362"/>
              <a:gd name="connsiteY3772" fmla="*/ 1488141 h 11784634"/>
              <a:gd name="connsiteX3773" fmla="*/ 3659297 w 9018362"/>
              <a:gd name="connsiteY3773" fmla="*/ 1472401 h 11784634"/>
              <a:gd name="connsiteX3774" fmla="*/ 3706517 w 9018362"/>
              <a:gd name="connsiteY3774" fmla="*/ 1388454 h 11784634"/>
              <a:gd name="connsiteX3775" fmla="*/ 3718978 w 9018362"/>
              <a:gd name="connsiteY3775" fmla="*/ 1368779 h 11784634"/>
              <a:gd name="connsiteX3776" fmla="*/ 3727504 w 9018362"/>
              <a:gd name="connsiteY3776" fmla="*/ 1341234 h 11784634"/>
              <a:gd name="connsiteX3777" fmla="*/ 3786529 w 9018362"/>
              <a:gd name="connsiteY3777" fmla="*/ 1236956 h 11784634"/>
              <a:gd name="connsiteX3778" fmla="*/ 3853425 w 9018362"/>
              <a:gd name="connsiteY3778" fmla="*/ 1136613 h 11784634"/>
              <a:gd name="connsiteX3779" fmla="*/ 3848177 w 9018362"/>
              <a:gd name="connsiteY3779" fmla="*/ 1099887 h 11784634"/>
              <a:gd name="connsiteX3780" fmla="*/ 3905891 w 9018362"/>
              <a:gd name="connsiteY3780" fmla="*/ 1010693 h 11784634"/>
              <a:gd name="connsiteX3781" fmla="*/ 3927533 w 9018362"/>
              <a:gd name="connsiteY3781" fmla="*/ 939206 h 11784634"/>
              <a:gd name="connsiteX3782" fmla="*/ 3968852 w 9018362"/>
              <a:gd name="connsiteY3782" fmla="*/ 863786 h 11784634"/>
              <a:gd name="connsiteX3783" fmla="*/ 4000332 w 9018362"/>
              <a:gd name="connsiteY3783" fmla="*/ 811318 h 11784634"/>
              <a:gd name="connsiteX3784" fmla="*/ 3999020 w 9018362"/>
              <a:gd name="connsiteY3784" fmla="*/ 783773 h 11784634"/>
              <a:gd name="connsiteX3785" fmla="*/ 4021318 w 9018362"/>
              <a:gd name="connsiteY3785" fmla="*/ 764098 h 11784634"/>
              <a:gd name="connsiteX3786" fmla="*/ 4215446 w 9018362"/>
              <a:gd name="connsiteY3786" fmla="*/ 423063 h 11784634"/>
              <a:gd name="connsiteX3787" fmla="*/ 4242335 w 9018362"/>
              <a:gd name="connsiteY3787" fmla="*/ 381746 h 11784634"/>
              <a:gd name="connsiteX3788" fmla="*/ 4273159 w 9018362"/>
              <a:gd name="connsiteY3788" fmla="*/ 344363 h 11784634"/>
              <a:gd name="connsiteX3789" fmla="*/ 4279718 w 9018362"/>
              <a:gd name="connsiteY3789" fmla="*/ 318785 h 11784634"/>
              <a:gd name="connsiteX3790" fmla="*/ 4294146 w 9018362"/>
              <a:gd name="connsiteY3790" fmla="*/ 297143 h 1178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Lst>
            <a:rect l="l" t="t" r="r" b="b"/>
            <a:pathLst>
              <a:path w="9018362" h="11784634">
                <a:moveTo>
                  <a:pt x="5500755" y="10976644"/>
                </a:moveTo>
                <a:lnTo>
                  <a:pt x="5521741" y="11013371"/>
                </a:lnTo>
                <a:lnTo>
                  <a:pt x="5516495" y="11055346"/>
                </a:lnTo>
                <a:cubicBezTo>
                  <a:pt x="5503486" y="11056876"/>
                  <a:pt x="5496709" y="11062996"/>
                  <a:pt x="5496164" y="11073709"/>
                </a:cubicBezTo>
                <a:cubicBezTo>
                  <a:pt x="5495617" y="11084420"/>
                  <a:pt x="5484906" y="11090541"/>
                  <a:pt x="5464027" y="11092072"/>
                </a:cubicBezTo>
                <a:cubicBezTo>
                  <a:pt x="5465558" y="11071522"/>
                  <a:pt x="5471678" y="11052285"/>
                  <a:pt x="5482391" y="11034358"/>
                </a:cubicBezTo>
                <a:cubicBezTo>
                  <a:pt x="5493102" y="11016433"/>
                  <a:pt x="5499224" y="10997194"/>
                  <a:pt x="5500755" y="10976644"/>
                </a:cubicBezTo>
                <a:close/>
                <a:moveTo>
                  <a:pt x="5553220" y="10672336"/>
                </a:moveTo>
                <a:cubicBezTo>
                  <a:pt x="5553331" y="10675507"/>
                  <a:pt x="5554423" y="10679660"/>
                  <a:pt x="5556501" y="10684798"/>
                </a:cubicBezTo>
                <a:cubicBezTo>
                  <a:pt x="5558578" y="10689935"/>
                  <a:pt x="5560981" y="10692777"/>
                  <a:pt x="5563716" y="10693324"/>
                </a:cubicBezTo>
                <a:cubicBezTo>
                  <a:pt x="5568742" y="10692996"/>
                  <a:pt x="5571803" y="10691029"/>
                  <a:pt x="5572897" y="10687421"/>
                </a:cubicBezTo>
                <a:cubicBezTo>
                  <a:pt x="5573990" y="10683813"/>
                  <a:pt x="5574427" y="10680536"/>
                  <a:pt x="5574208" y="10677583"/>
                </a:cubicBezTo>
                <a:close/>
                <a:moveTo>
                  <a:pt x="5653482" y="10506985"/>
                </a:moveTo>
                <a:cubicBezTo>
                  <a:pt x="5648563" y="10511466"/>
                  <a:pt x="5645529" y="10517833"/>
                  <a:pt x="5644382" y="10526086"/>
                </a:cubicBezTo>
                <a:cubicBezTo>
                  <a:pt x="5642087" y="10542590"/>
                  <a:pt x="5641432" y="10558112"/>
                  <a:pt x="5642416" y="10572650"/>
                </a:cubicBezTo>
                <a:cubicBezTo>
                  <a:pt x="5634217" y="10572651"/>
                  <a:pt x="5625691" y="10573963"/>
                  <a:pt x="5616837" y="10576585"/>
                </a:cubicBezTo>
                <a:cubicBezTo>
                  <a:pt x="5607983" y="10579208"/>
                  <a:pt x="5600771" y="10583144"/>
                  <a:pt x="5595194" y="10588391"/>
                </a:cubicBezTo>
                <a:lnTo>
                  <a:pt x="5605687" y="10635609"/>
                </a:lnTo>
                <a:cubicBezTo>
                  <a:pt x="5608201" y="10621510"/>
                  <a:pt x="5613667" y="10607737"/>
                  <a:pt x="5622085" y="10594292"/>
                </a:cubicBezTo>
                <a:cubicBezTo>
                  <a:pt x="5630500" y="10580849"/>
                  <a:pt x="5642525" y="10573634"/>
                  <a:pt x="5658155" y="10572649"/>
                </a:cubicBezTo>
                <a:cubicBezTo>
                  <a:pt x="5658811" y="10559751"/>
                  <a:pt x="5661435" y="10547510"/>
                  <a:pt x="5666024" y="10535924"/>
                </a:cubicBezTo>
                <a:cubicBezTo>
                  <a:pt x="5670616" y="10524336"/>
                  <a:pt x="5673239" y="10512095"/>
                  <a:pt x="5673894" y="10499197"/>
                </a:cubicBezTo>
                <a:cubicBezTo>
                  <a:pt x="5665205" y="10499907"/>
                  <a:pt x="5658401" y="10502502"/>
                  <a:pt x="5653482" y="10506985"/>
                </a:cubicBezTo>
                <a:close/>
                <a:moveTo>
                  <a:pt x="5102007" y="10997631"/>
                </a:moveTo>
                <a:cubicBezTo>
                  <a:pt x="5101897" y="11000583"/>
                  <a:pt x="5102115" y="11003862"/>
                  <a:pt x="5102661" y="11007469"/>
                </a:cubicBezTo>
                <a:cubicBezTo>
                  <a:pt x="5103208" y="11011076"/>
                  <a:pt x="5104738" y="11013043"/>
                  <a:pt x="5107253" y="11013373"/>
                </a:cubicBezTo>
                <a:lnTo>
                  <a:pt x="5122994" y="11008125"/>
                </a:lnTo>
                <a:close/>
                <a:moveTo>
                  <a:pt x="5212188" y="10845477"/>
                </a:moveTo>
                <a:cubicBezTo>
                  <a:pt x="5211967" y="10848428"/>
                  <a:pt x="5212406" y="10851708"/>
                  <a:pt x="5213499" y="10855315"/>
                </a:cubicBezTo>
                <a:cubicBezTo>
                  <a:pt x="5214591" y="10858922"/>
                  <a:pt x="5217653" y="10860891"/>
                  <a:pt x="5222679" y="10861217"/>
                </a:cubicBezTo>
                <a:lnTo>
                  <a:pt x="5233173" y="10861217"/>
                </a:lnTo>
                <a:cubicBezTo>
                  <a:pt x="5232954" y="10855971"/>
                  <a:pt x="5230770" y="10852036"/>
                  <a:pt x="5226615" y="10849412"/>
                </a:cubicBezTo>
                <a:cubicBezTo>
                  <a:pt x="5222461" y="10846790"/>
                  <a:pt x="5217652" y="10845478"/>
                  <a:pt x="5212188" y="10845477"/>
                </a:cubicBezTo>
                <a:close/>
                <a:moveTo>
                  <a:pt x="5349911" y="10589701"/>
                </a:moveTo>
                <a:cubicBezTo>
                  <a:pt x="5342041" y="10600632"/>
                  <a:pt x="5338106" y="10614186"/>
                  <a:pt x="5338107" y="10630364"/>
                </a:cubicBezTo>
                <a:lnTo>
                  <a:pt x="5338106" y="10635609"/>
                </a:lnTo>
                <a:cubicBezTo>
                  <a:pt x="5337014" y="10635500"/>
                  <a:pt x="5332641" y="10635719"/>
                  <a:pt x="5324990" y="10636266"/>
                </a:cubicBezTo>
                <a:cubicBezTo>
                  <a:pt x="5317339" y="10636813"/>
                  <a:pt x="5312966" y="10638343"/>
                  <a:pt x="5311874" y="10640857"/>
                </a:cubicBezTo>
                <a:cubicBezTo>
                  <a:pt x="5313513" y="10643589"/>
                  <a:pt x="5320728" y="10645994"/>
                  <a:pt x="5333516" y="10648071"/>
                </a:cubicBezTo>
                <a:cubicBezTo>
                  <a:pt x="5346306" y="10650149"/>
                  <a:pt x="5354830" y="10651241"/>
                  <a:pt x="5359094" y="10651350"/>
                </a:cubicBezTo>
                <a:lnTo>
                  <a:pt x="5390574" y="10625116"/>
                </a:lnTo>
                <a:cubicBezTo>
                  <a:pt x="5382813" y="10624461"/>
                  <a:pt x="5377347" y="10620526"/>
                  <a:pt x="5374178" y="10613313"/>
                </a:cubicBezTo>
                <a:cubicBezTo>
                  <a:pt x="5371008" y="10606097"/>
                  <a:pt x="5369477" y="10599539"/>
                  <a:pt x="5369588" y="10593637"/>
                </a:cubicBezTo>
                <a:lnTo>
                  <a:pt x="5385327" y="10572650"/>
                </a:lnTo>
                <a:cubicBezTo>
                  <a:pt x="5377457" y="10572868"/>
                  <a:pt x="5370571" y="10574399"/>
                  <a:pt x="5364668" y="10577241"/>
                </a:cubicBezTo>
                <a:cubicBezTo>
                  <a:pt x="5358765" y="10580083"/>
                  <a:pt x="5353848" y="10584236"/>
                  <a:pt x="5349911" y="10589701"/>
                </a:cubicBezTo>
                <a:close/>
                <a:moveTo>
                  <a:pt x="5453533" y="10410002"/>
                </a:moveTo>
                <a:cubicBezTo>
                  <a:pt x="5448505" y="10410768"/>
                  <a:pt x="5445445" y="10414484"/>
                  <a:pt x="5444352" y="10421153"/>
                </a:cubicBezTo>
                <a:cubicBezTo>
                  <a:pt x="5443261" y="10427820"/>
                  <a:pt x="5442822" y="10432847"/>
                  <a:pt x="5443040" y="10436237"/>
                </a:cubicBezTo>
                <a:cubicBezTo>
                  <a:pt x="5442823" y="10449463"/>
                  <a:pt x="5439324" y="10461049"/>
                  <a:pt x="5432547" y="10470995"/>
                </a:cubicBezTo>
                <a:cubicBezTo>
                  <a:pt x="5425770" y="10480942"/>
                  <a:pt x="5417025" y="10488593"/>
                  <a:pt x="5406315" y="10493950"/>
                </a:cubicBezTo>
                <a:cubicBezTo>
                  <a:pt x="5405657" y="10506847"/>
                  <a:pt x="5403035" y="10519089"/>
                  <a:pt x="5398444" y="10530677"/>
                </a:cubicBezTo>
                <a:cubicBezTo>
                  <a:pt x="5393852" y="10542262"/>
                  <a:pt x="5391231" y="10554506"/>
                  <a:pt x="5390575" y="10567403"/>
                </a:cubicBezTo>
                <a:cubicBezTo>
                  <a:pt x="5406095" y="10548930"/>
                  <a:pt x="5419649" y="10529474"/>
                  <a:pt x="5431235" y="10509033"/>
                </a:cubicBezTo>
                <a:cubicBezTo>
                  <a:pt x="5442821" y="10488594"/>
                  <a:pt x="5453752" y="10467826"/>
                  <a:pt x="5464029" y="10446730"/>
                </a:cubicBezTo>
                <a:cubicBezTo>
                  <a:pt x="5463918" y="10442904"/>
                  <a:pt x="5462825" y="10436126"/>
                  <a:pt x="5460749" y="10426398"/>
                </a:cubicBezTo>
                <a:cubicBezTo>
                  <a:pt x="5458671" y="10416670"/>
                  <a:pt x="5456267" y="10411205"/>
                  <a:pt x="5453533" y="10410002"/>
                </a:cubicBezTo>
                <a:close/>
                <a:moveTo>
                  <a:pt x="5920490" y="9958788"/>
                </a:moveTo>
                <a:lnTo>
                  <a:pt x="5878515" y="10026995"/>
                </a:lnTo>
                <a:cubicBezTo>
                  <a:pt x="5889009" y="10043608"/>
                  <a:pt x="5894255" y="10062846"/>
                  <a:pt x="5894258" y="10084709"/>
                </a:cubicBezTo>
                <a:cubicBezTo>
                  <a:pt x="5891304" y="10084490"/>
                  <a:pt x="5888025" y="10084926"/>
                  <a:pt x="5884418" y="10086019"/>
                </a:cubicBezTo>
                <a:cubicBezTo>
                  <a:pt x="5880811" y="10087113"/>
                  <a:pt x="5878843" y="10090174"/>
                  <a:pt x="5878515" y="10095201"/>
                </a:cubicBezTo>
                <a:cubicBezTo>
                  <a:pt x="5878844" y="10100448"/>
                  <a:pt x="5880811" y="10105694"/>
                  <a:pt x="5884417" y="10110941"/>
                </a:cubicBezTo>
                <a:cubicBezTo>
                  <a:pt x="5888025" y="10116189"/>
                  <a:pt x="5891305" y="10121434"/>
                  <a:pt x="5894255" y="10126683"/>
                </a:cubicBezTo>
                <a:lnTo>
                  <a:pt x="5930982" y="10142422"/>
                </a:lnTo>
                <a:lnTo>
                  <a:pt x="5936229" y="10126682"/>
                </a:lnTo>
                <a:lnTo>
                  <a:pt x="5909995" y="10105694"/>
                </a:lnTo>
                <a:cubicBezTo>
                  <a:pt x="5909887" y="10097607"/>
                  <a:pt x="5911416" y="10090173"/>
                  <a:pt x="5914586" y="10083396"/>
                </a:cubicBezTo>
                <a:cubicBezTo>
                  <a:pt x="5917756" y="10076619"/>
                  <a:pt x="5923221" y="10071810"/>
                  <a:pt x="5930983" y="10068967"/>
                </a:cubicBezTo>
                <a:cubicBezTo>
                  <a:pt x="5931528" y="10050604"/>
                  <a:pt x="5931747" y="10032241"/>
                  <a:pt x="5931638" y="10013877"/>
                </a:cubicBezTo>
                <a:cubicBezTo>
                  <a:pt x="5931531" y="9995515"/>
                  <a:pt x="5927812" y="9977150"/>
                  <a:pt x="5920490" y="9958788"/>
                </a:cubicBezTo>
                <a:close/>
                <a:moveTo>
                  <a:pt x="4619310" y="11113060"/>
                </a:moveTo>
                <a:cubicBezTo>
                  <a:pt x="4619419" y="11116010"/>
                  <a:pt x="4620514" y="11119290"/>
                  <a:pt x="4622589" y="11122896"/>
                </a:cubicBezTo>
                <a:cubicBezTo>
                  <a:pt x="4624666" y="11126502"/>
                  <a:pt x="4627072" y="11128472"/>
                  <a:pt x="4629803" y="11128799"/>
                </a:cubicBezTo>
                <a:cubicBezTo>
                  <a:pt x="4635926" y="11127925"/>
                  <a:pt x="4639423" y="11124426"/>
                  <a:pt x="4640298" y="11118305"/>
                </a:cubicBezTo>
                <a:close/>
                <a:moveTo>
                  <a:pt x="6030670" y="9775154"/>
                </a:moveTo>
                <a:cubicBezTo>
                  <a:pt x="6029795" y="9780400"/>
                  <a:pt x="6031543" y="9785646"/>
                  <a:pt x="6035916" y="9790893"/>
                </a:cubicBezTo>
                <a:lnTo>
                  <a:pt x="6035916" y="9775153"/>
                </a:lnTo>
                <a:close/>
                <a:moveTo>
                  <a:pt x="4640297" y="11071086"/>
                </a:moveTo>
                <a:cubicBezTo>
                  <a:pt x="4640079" y="11074036"/>
                  <a:pt x="4640515" y="11077316"/>
                  <a:pt x="4641610" y="11080922"/>
                </a:cubicBezTo>
                <a:cubicBezTo>
                  <a:pt x="4642701" y="11084529"/>
                  <a:pt x="4645763" y="11086497"/>
                  <a:pt x="4650790" y="11086825"/>
                </a:cubicBezTo>
                <a:lnTo>
                  <a:pt x="4656037" y="11086825"/>
                </a:lnTo>
                <a:cubicBezTo>
                  <a:pt x="4656038" y="11076331"/>
                  <a:pt x="4650792" y="11071085"/>
                  <a:pt x="4640297" y="11071086"/>
                </a:cubicBezTo>
                <a:close/>
                <a:moveTo>
                  <a:pt x="6081169" y="9721374"/>
                </a:moveTo>
                <a:cubicBezTo>
                  <a:pt x="6077671" y="9723998"/>
                  <a:pt x="6074829" y="9727933"/>
                  <a:pt x="6072643" y="9733179"/>
                </a:cubicBezTo>
                <a:lnTo>
                  <a:pt x="6088384" y="9733180"/>
                </a:lnTo>
                <a:cubicBezTo>
                  <a:pt x="6088601" y="9730557"/>
                  <a:pt x="6089476" y="9727933"/>
                  <a:pt x="6091006" y="9725309"/>
                </a:cubicBezTo>
                <a:cubicBezTo>
                  <a:pt x="6092536" y="9722686"/>
                  <a:pt x="6093411" y="9720064"/>
                  <a:pt x="6093630" y="9717440"/>
                </a:cubicBezTo>
                <a:cubicBezTo>
                  <a:pt x="6088820" y="9717440"/>
                  <a:pt x="6084667" y="9718751"/>
                  <a:pt x="6081169" y="9721374"/>
                </a:cubicBezTo>
                <a:close/>
                <a:moveTo>
                  <a:pt x="6088382" y="9664973"/>
                </a:moveTo>
                <a:lnTo>
                  <a:pt x="6088382" y="9685960"/>
                </a:lnTo>
                <a:lnTo>
                  <a:pt x="6098876" y="9701700"/>
                </a:lnTo>
                <a:lnTo>
                  <a:pt x="6140850" y="9664973"/>
                </a:lnTo>
                <a:lnTo>
                  <a:pt x="6140851" y="9643987"/>
                </a:lnTo>
                <a:lnTo>
                  <a:pt x="6125110" y="9638740"/>
                </a:lnTo>
                <a:lnTo>
                  <a:pt x="6125109" y="9664972"/>
                </a:lnTo>
                <a:close/>
                <a:moveTo>
                  <a:pt x="6146096" y="9591519"/>
                </a:moveTo>
                <a:lnTo>
                  <a:pt x="6146096" y="9633493"/>
                </a:lnTo>
                <a:cubicBezTo>
                  <a:pt x="6153638" y="9627918"/>
                  <a:pt x="6158230" y="9620704"/>
                  <a:pt x="6159869" y="9611851"/>
                </a:cubicBezTo>
                <a:cubicBezTo>
                  <a:pt x="6161509" y="9602996"/>
                  <a:pt x="6162164" y="9594470"/>
                  <a:pt x="6161837" y="9586272"/>
                </a:cubicBezTo>
                <a:close/>
                <a:moveTo>
                  <a:pt x="5007565" y="10609378"/>
                </a:moveTo>
                <a:lnTo>
                  <a:pt x="5007565" y="10635610"/>
                </a:lnTo>
                <a:cubicBezTo>
                  <a:pt x="5007784" y="10643152"/>
                  <a:pt x="5009970" y="10647743"/>
                  <a:pt x="5014123" y="10649383"/>
                </a:cubicBezTo>
                <a:cubicBezTo>
                  <a:pt x="5018277" y="10651022"/>
                  <a:pt x="5023088" y="10651678"/>
                  <a:pt x="5028552" y="10651350"/>
                </a:cubicBezTo>
                <a:close/>
                <a:moveTo>
                  <a:pt x="5049539" y="10556909"/>
                </a:moveTo>
                <a:cubicBezTo>
                  <a:pt x="5049649" y="10560079"/>
                  <a:pt x="5050742" y="10564234"/>
                  <a:pt x="5052820" y="10569371"/>
                </a:cubicBezTo>
                <a:cubicBezTo>
                  <a:pt x="5054896" y="10574509"/>
                  <a:pt x="5057300" y="10577351"/>
                  <a:pt x="5060032" y="10577896"/>
                </a:cubicBezTo>
                <a:cubicBezTo>
                  <a:pt x="5065060" y="10577569"/>
                  <a:pt x="5068123" y="10575601"/>
                  <a:pt x="5069214" y="10571995"/>
                </a:cubicBezTo>
                <a:cubicBezTo>
                  <a:pt x="5070307" y="10568387"/>
                  <a:pt x="5070746" y="10565108"/>
                  <a:pt x="5070526" y="10562156"/>
                </a:cubicBezTo>
                <a:cubicBezTo>
                  <a:pt x="5069653" y="10556036"/>
                  <a:pt x="5066154" y="10552538"/>
                  <a:pt x="5060032" y="10551664"/>
                </a:cubicBezTo>
                <a:cubicBezTo>
                  <a:pt x="5057627" y="10551881"/>
                  <a:pt x="5055878" y="10552756"/>
                  <a:pt x="5054787" y="10554287"/>
                </a:cubicBezTo>
                <a:cubicBezTo>
                  <a:pt x="5053693" y="10555816"/>
                  <a:pt x="5051943" y="10556691"/>
                  <a:pt x="5049539" y="10556909"/>
                </a:cubicBezTo>
                <a:close/>
                <a:moveTo>
                  <a:pt x="6203810" y="9460353"/>
                </a:moveTo>
                <a:cubicBezTo>
                  <a:pt x="6198782" y="9476967"/>
                  <a:pt x="6193099" y="9492270"/>
                  <a:pt x="6186759" y="9506260"/>
                </a:cubicBezTo>
                <a:cubicBezTo>
                  <a:pt x="6180419" y="9520252"/>
                  <a:pt x="6172111" y="9527685"/>
                  <a:pt x="6161836" y="9528559"/>
                </a:cubicBezTo>
                <a:cubicBezTo>
                  <a:pt x="6162164" y="9532603"/>
                  <a:pt x="6164132" y="9540255"/>
                  <a:pt x="6167740" y="9551513"/>
                </a:cubicBezTo>
                <a:cubicBezTo>
                  <a:pt x="6171346" y="9562772"/>
                  <a:pt x="6174625" y="9569111"/>
                  <a:pt x="6177577" y="9570533"/>
                </a:cubicBezTo>
                <a:cubicBezTo>
                  <a:pt x="6180091" y="9570204"/>
                  <a:pt x="6181621" y="9568237"/>
                  <a:pt x="6182167" y="9564630"/>
                </a:cubicBezTo>
                <a:cubicBezTo>
                  <a:pt x="6182714" y="9561023"/>
                  <a:pt x="6182933" y="9557744"/>
                  <a:pt x="6182824" y="9554792"/>
                </a:cubicBezTo>
                <a:cubicBezTo>
                  <a:pt x="6191458" y="9543315"/>
                  <a:pt x="6200421" y="9528232"/>
                  <a:pt x="6209712" y="9509540"/>
                </a:cubicBezTo>
                <a:cubicBezTo>
                  <a:pt x="6219003" y="9490848"/>
                  <a:pt x="6224032" y="9474453"/>
                  <a:pt x="6224797" y="9460352"/>
                </a:cubicBezTo>
                <a:close/>
                <a:moveTo>
                  <a:pt x="6376951" y="9292458"/>
                </a:moveTo>
                <a:cubicBezTo>
                  <a:pt x="6374437" y="9297486"/>
                  <a:pt x="6372906" y="9301858"/>
                  <a:pt x="6372359" y="9305574"/>
                </a:cubicBezTo>
                <a:cubicBezTo>
                  <a:pt x="6371813" y="9309291"/>
                  <a:pt x="6371595" y="9313664"/>
                  <a:pt x="6371705" y="9318692"/>
                </a:cubicBezTo>
                <a:cubicBezTo>
                  <a:pt x="6377826" y="9312570"/>
                  <a:pt x="6381323" y="9303826"/>
                  <a:pt x="6382197" y="9292458"/>
                </a:cubicBezTo>
                <a:close/>
                <a:moveTo>
                  <a:pt x="5122992" y="10362782"/>
                </a:moveTo>
                <a:lnTo>
                  <a:pt x="5102006" y="10425742"/>
                </a:lnTo>
                <a:cubicBezTo>
                  <a:pt x="5101131" y="10425633"/>
                  <a:pt x="5097634" y="10425852"/>
                  <a:pt x="5091512" y="10426399"/>
                </a:cubicBezTo>
                <a:cubicBezTo>
                  <a:pt x="5085391" y="10426945"/>
                  <a:pt x="5081894" y="10428476"/>
                  <a:pt x="5081019" y="10430989"/>
                </a:cubicBezTo>
                <a:cubicBezTo>
                  <a:pt x="5082113" y="10436564"/>
                  <a:pt x="5087797" y="10442466"/>
                  <a:pt x="5098072" y="10448698"/>
                </a:cubicBezTo>
                <a:cubicBezTo>
                  <a:pt x="5108345" y="10454928"/>
                  <a:pt x="5116653" y="10459518"/>
                  <a:pt x="5122992" y="10462469"/>
                </a:cubicBezTo>
                <a:lnTo>
                  <a:pt x="5159719" y="10410002"/>
                </a:lnTo>
                <a:close/>
                <a:moveTo>
                  <a:pt x="6345471" y="9187524"/>
                </a:moveTo>
                <a:cubicBezTo>
                  <a:pt x="6343722" y="9207637"/>
                  <a:pt x="6336726" y="9225125"/>
                  <a:pt x="6324484" y="9239992"/>
                </a:cubicBezTo>
                <a:cubicBezTo>
                  <a:pt x="6312242" y="9254858"/>
                  <a:pt x="6305246" y="9272347"/>
                  <a:pt x="6303497" y="9292458"/>
                </a:cubicBezTo>
                <a:lnTo>
                  <a:pt x="6272017" y="9334432"/>
                </a:lnTo>
                <a:cubicBezTo>
                  <a:pt x="6269830" y="9337383"/>
                  <a:pt x="6270268" y="9340663"/>
                  <a:pt x="6273328" y="9344269"/>
                </a:cubicBezTo>
                <a:cubicBezTo>
                  <a:pt x="6276389" y="9347876"/>
                  <a:pt x="6279450" y="9349844"/>
                  <a:pt x="6282510" y="9350172"/>
                </a:cubicBezTo>
                <a:lnTo>
                  <a:pt x="6313991" y="9344925"/>
                </a:lnTo>
                <a:cubicBezTo>
                  <a:pt x="6319674" y="9331699"/>
                  <a:pt x="6325358" y="9317490"/>
                  <a:pt x="6331042" y="9302295"/>
                </a:cubicBezTo>
                <a:cubicBezTo>
                  <a:pt x="6336726" y="9287101"/>
                  <a:pt x="6339787" y="9271582"/>
                  <a:pt x="6340225" y="9255731"/>
                </a:cubicBezTo>
                <a:cubicBezTo>
                  <a:pt x="6345361" y="9244691"/>
                  <a:pt x="6350827" y="9232667"/>
                  <a:pt x="6356620" y="9219661"/>
                </a:cubicBezTo>
                <a:cubicBezTo>
                  <a:pt x="6362413" y="9206654"/>
                  <a:pt x="6369190" y="9195941"/>
                  <a:pt x="6376950" y="9187525"/>
                </a:cubicBezTo>
                <a:close/>
                <a:moveTo>
                  <a:pt x="6387035" y="9141944"/>
                </a:moveTo>
                <a:cubicBezTo>
                  <a:pt x="6384520" y="9143911"/>
                  <a:pt x="6382909" y="9146863"/>
                  <a:pt x="6382197" y="9150798"/>
                </a:cubicBezTo>
                <a:lnTo>
                  <a:pt x="6418924" y="9198017"/>
                </a:lnTo>
                <a:lnTo>
                  <a:pt x="6439911" y="9198017"/>
                </a:lnTo>
                <a:lnTo>
                  <a:pt x="6445157" y="9150798"/>
                </a:lnTo>
                <a:lnTo>
                  <a:pt x="6439912" y="9119318"/>
                </a:lnTo>
                <a:lnTo>
                  <a:pt x="6408430" y="9150798"/>
                </a:lnTo>
                <a:cubicBezTo>
                  <a:pt x="6409633" y="9142927"/>
                  <a:pt x="6405917" y="9138993"/>
                  <a:pt x="6397283" y="9138992"/>
                </a:cubicBezTo>
                <a:cubicBezTo>
                  <a:pt x="6392964" y="9138992"/>
                  <a:pt x="6389548" y="9139976"/>
                  <a:pt x="6387035" y="9141944"/>
                </a:cubicBezTo>
                <a:close/>
                <a:moveTo>
                  <a:pt x="6497625" y="9024877"/>
                </a:moveTo>
                <a:lnTo>
                  <a:pt x="6471391" y="9066850"/>
                </a:lnTo>
                <a:lnTo>
                  <a:pt x="6487131" y="9066851"/>
                </a:lnTo>
                <a:cubicBezTo>
                  <a:pt x="6493252" y="9055482"/>
                  <a:pt x="6496751" y="9041491"/>
                  <a:pt x="6497625" y="9024877"/>
                </a:cubicBezTo>
                <a:close/>
                <a:moveTo>
                  <a:pt x="5196446" y="10179149"/>
                </a:moveTo>
                <a:cubicBezTo>
                  <a:pt x="5174586" y="10220248"/>
                  <a:pt x="5155348" y="10263969"/>
                  <a:pt x="5138732" y="10310315"/>
                </a:cubicBezTo>
                <a:cubicBezTo>
                  <a:pt x="5141465" y="10321027"/>
                  <a:pt x="5146494" y="10329772"/>
                  <a:pt x="5153817" y="10336549"/>
                </a:cubicBezTo>
                <a:cubicBezTo>
                  <a:pt x="5161140" y="10343325"/>
                  <a:pt x="5170104" y="10346824"/>
                  <a:pt x="5180706" y="10347042"/>
                </a:cubicBezTo>
                <a:cubicBezTo>
                  <a:pt x="5186172" y="10330866"/>
                  <a:pt x="5193604" y="10306817"/>
                  <a:pt x="5203004" y="10274900"/>
                </a:cubicBezTo>
                <a:cubicBezTo>
                  <a:pt x="5212405" y="10242983"/>
                  <a:pt x="5222461" y="10221560"/>
                  <a:pt x="5233173" y="10210628"/>
                </a:cubicBezTo>
                <a:close/>
                <a:moveTo>
                  <a:pt x="6387444" y="9009139"/>
                </a:moveTo>
                <a:cubicBezTo>
                  <a:pt x="6387225" y="9011541"/>
                  <a:pt x="6386351" y="9013290"/>
                  <a:pt x="6384821" y="9014383"/>
                </a:cubicBezTo>
                <a:cubicBezTo>
                  <a:pt x="6383290" y="9015476"/>
                  <a:pt x="6382416" y="9017226"/>
                  <a:pt x="6382198" y="9019630"/>
                </a:cubicBezTo>
                <a:lnTo>
                  <a:pt x="6382198" y="9045863"/>
                </a:lnTo>
                <a:cubicBezTo>
                  <a:pt x="6382197" y="9056685"/>
                  <a:pt x="6383509" y="9067835"/>
                  <a:pt x="6386132" y="9079311"/>
                </a:cubicBezTo>
                <a:cubicBezTo>
                  <a:pt x="6388756" y="9090788"/>
                  <a:pt x="6392691" y="9100627"/>
                  <a:pt x="6397937" y="9108824"/>
                </a:cubicBezTo>
                <a:lnTo>
                  <a:pt x="6413677" y="9014384"/>
                </a:lnTo>
                <a:close/>
                <a:moveTo>
                  <a:pt x="6424171" y="8940931"/>
                </a:moveTo>
                <a:lnTo>
                  <a:pt x="6403184" y="8977656"/>
                </a:lnTo>
                <a:lnTo>
                  <a:pt x="6429418" y="8967163"/>
                </a:lnTo>
                <a:lnTo>
                  <a:pt x="6445159" y="8940930"/>
                </a:lnTo>
                <a:lnTo>
                  <a:pt x="6445157" y="8930436"/>
                </a:lnTo>
                <a:close/>
                <a:moveTo>
                  <a:pt x="5296133" y="9995515"/>
                </a:moveTo>
                <a:lnTo>
                  <a:pt x="5269900" y="10026995"/>
                </a:lnTo>
                <a:lnTo>
                  <a:pt x="5269900" y="10042734"/>
                </a:lnTo>
                <a:lnTo>
                  <a:pt x="5280393" y="10042735"/>
                </a:lnTo>
                <a:cubicBezTo>
                  <a:pt x="5290668" y="10043171"/>
                  <a:pt x="5297663" y="10042297"/>
                  <a:pt x="5301380" y="10040111"/>
                </a:cubicBezTo>
                <a:cubicBezTo>
                  <a:pt x="5305097" y="10037925"/>
                  <a:pt x="5306845" y="10031803"/>
                  <a:pt x="5306626" y="10021749"/>
                </a:cubicBezTo>
                <a:close/>
                <a:moveTo>
                  <a:pt x="5353847" y="9911567"/>
                </a:moveTo>
                <a:lnTo>
                  <a:pt x="5343353" y="9932554"/>
                </a:lnTo>
                <a:cubicBezTo>
                  <a:pt x="5349474" y="9927307"/>
                  <a:pt x="5352973" y="9922060"/>
                  <a:pt x="5353848" y="9916814"/>
                </a:cubicBezTo>
                <a:close/>
                <a:moveTo>
                  <a:pt x="6513366" y="8720569"/>
                </a:moveTo>
                <a:cubicBezTo>
                  <a:pt x="6513802" y="8737183"/>
                  <a:pt x="6514239" y="8756422"/>
                  <a:pt x="6514676" y="8778282"/>
                </a:cubicBezTo>
                <a:cubicBezTo>
                  <a:pt x="6515113" y="8800143"/>
                  <a:pt x="6512927" y="8819382"/>
                  <a:pt x="6508117" y="8835996"/>
                </a:cubicBezTo>
                <a:cubicBezTo>
                  <a:pt x="6518612" y="8825503"/>
                  <a:pt x="6523858" y="8809764"/>
                  <a:pt x="6523858" y="8788776"/>
                </a:cubicBezTo>
                <a:lnTo>
                  <a:pt x="6550091" y="8736309"/>
                </a:lnTo>
                <a:close/>
                <a:moveTo>
                  <a:pt x="6765205" y="8337561"/>
                </a:moveTo>
                <a:cubicBezTo>
                  <a:pt x="6766080" y="8343683"/>
                  <a:pt x="6764331" y="8347180"/>
                  <a:pt x="6759959" y="8348054"/>
                </a:cubicBezTo>
                <a:lnTo>
                  <a:pt x="6754713" y="8390028"/>
                </a:lnTo>
                <a:lnTo>
                  <a:pt x="6759959" y="8405769"/>
                </a:lnTo>
                <a:cubicBezTo>
                  <a:pt x="6765424" y="8397679"/>
                  <a:pt x="6770234" y="8388934"/>
                  <a:pt x="6774387" y="8379535"/>
                </a:cubicBezTo>
                <a:cubicBezTo>
                  <a:pt x="6778542" y="8370134"/>
                  <a:pt x="6780727" y="8361389"/>
                  <a:pt x="6780945" y="8353301"/>
                </a:cubicBezTo>
                <a:cubicBezTo>
                  <a:pt x="6780945" y="8342807"/>
                  <a:pt x="6775699" y="8337561"/>
                  <a:pt x="6765205" y="8337561"/>
                </a:cubicBezTo>
                <a:close/>
                <a:moveTo>
                  <a:pt x="6681258" y="8390029"/>
                </a:moveTo>
                <a:lnTo>
                  <a:pt x="6676012" y="8426754"/>
                </a:lnTo>
                <a:cubicBezTo>
                  <a:pt x="6668033" y="8434953"/>
                  <a:pt x="6660381" y="8444790"/>
                  <a:pt x="6653058" y="8456268"/>
                </a:cubicBezTo>
                <a:cubicBezTo>
                  <a:pt x="6645734" y="8467744"/>
                  <a:pt x="6639394" y="8478893"/>
                  <a:pt x="6634038" y="8489714"/>
                </a:cubicBezTo>
                <a:cubicBezTo>
                  <a:pt x="6634913" y="8511576"/>
                  <a:pt x="6627917" y="8530814"/>
                  <a:pt x="6613052" y="8547429"/>
                </a:cubicBezTo>
                <a:cubicBezTo>
                  <a:pt x="6606930" y="8543165"/>
                  <a:pt x="6600810" y="8543822"/>
                  <a:pt x="6594689" y="8549397"/>
                </a:cubicBezTo>
                <a:cubicBezTo>
                  <a:pt x="6588568" y="8554972"/>
                  <a:pt x="6587693" y="8559561"/>
                  <a:pt x="6592067" y="8563169"/>
                </a:cubicBezTo>
                <a:lnTo>
                  <a:pt x="6560585" y="8599895"/>
                </a:lnTo>
                <a:lnTo>
                  <a:pt x="6544845" y="8652362"/>
                </a:lnTo>
                <a:lnTo>
                  <a:pt x="6534351" y="8652362"/>
                </a:lnTo>
                <a:lnTo>
                  <a:pt x="6534351" y="8689089"/>
                </a:lnTo>
                <a:lnTo>
                  <a:pt x="6560585" y="8699583"/>
                </a:lnTo>
                <a:cubicBezTo>
                  <a:pt x="6558180" y="8696740"/>
                  <a:pt x="6557744" y="8694555"/>
                  <a:pt x="6559273" y="8693024"/>
                </a:cubicBezTo>
                <a:cubicBezTo>
                  <a:pt x="6560803" y="8691494"/>
                  <a:pt x="6562989" y="8691931"/>
                  <a:pt x="6565832" y="8694335"/>
                </a:cubicBezTo>
                <a:lnTo>
                  <a:pt x="6576325" y="8673349"/>
                </a:lnTo>
                <a:cubicBezTo>
                  <a:pt x="6579276" y="8674989"/>
                  <a:pt x="6582556" y="8673021"/>
                  <a:pt x="6586162" y="8667446"/>
                </a:cubicBezTo>
                <a:cubicBezTo>
                  <a:pt x="6589771" y="8661872"/>
                  <a:pt x="6591737" y="8658592"/>
                  <a:pt x="6592065" y="8657608"/>
                </a:cubicBezTo>
                <a:lnTo>
                  <a:pt x="6628792" y="8594649"/>
                </a:lnTo>
                <a:cubicBezTo>
                  <a:pt x="6629775" y="8580439"/>
                  <a:pt x="6635679" y="8556393"/>
                  <a:pt x="6646499" y="8522506"/>
                </a:cubicBezTo>
                <a:cubicBezTo>
                  <a:pt x="6657320" y="8488621"/>
                  <a:pt x="6667158" y="8467198"/>
                  <a:pt x="6676012" y="8458234"/>
                </a:cubicBezTo>
                <a:lnTo>
                  <a:pt x="6702245" y="8473975"/>
                </a:lnTo>
                <a:cubicBezTo>
                  <a:pt x="6704650" y="8463153"/>
                  <a:pt x="6707710" y="8452004"/>
                  <a:pt x="6711427" y="8440527"/>
                </a:cubicBezTo>
                <a:cubicBezTo>
                  <a:pt x="6715143" y="8429051"/>
                  <a:pt x="6720827" y="8419212"/>
                  <a:pt x="6728479" y="8411015"/>
                </a:cubicBezTo>
                <a:lnTo>
                  <a:pt x="6702245" y="8405768"/>
                </a:lnTo>
                <a:close/>
                <a:moveTo>
                  <a:pt x="6717985" y="8321822"/>
                </a:moveTo>
                <a:lnTo>
                  <a:pt x="6717985" y="8342808"/>
                </a:lnTo>
                <a:cubicBezTo>
                  <a:pt x="6720718" y="8339966"/>
                  <a:pt x="6723122" y="8336468"/>
                  <a:pt x="6725200" y="8332315"/>
                </a:cubicBezTo>
                <a:cubicBezTo>
                  <a:pt x="6727276" y="8328161"/>
                  <a:pt x="6728370" y="8324662"/>
                  <a:pt x="6728478" y="8321821"/>
                </a:cubicBezTo>
                <a:close/>
                <a:moveTo>
                  <a:pt x="6783921" y="8145222"/>
                </a:moveTo>
                <a:lnTo>
                  <a:pt x="6775700" y="8153928"/>
                </a:lnTo>
                <a:cubicBezTo>
                  <a:pt x="6776027" y="8156441"/>
                  <a:pt x="6777994" y="8157971"/>
                  <a:pt x="6781602" y="8158518"/>
                </a:cubicBezTo>
                <a:lnTo>
                  <a:pt x="6784732" y="8158727"/>
                </a:lnTo>
                <a:close/>
                <a:moveTo>
                  <a:pt x="6985567" y="7828632"/>
                </a:moveTo>
                <a:lnTo>
                  <a:pt x="6972561" y="7858361"/>
                </a:lnTo>
                <a:lnTo>
                  <a:pt x="6972182" y="7867322"/>
                </a:lnTo>
                <a:lnTo>
                  <a:pt x="6967318" y="7868071"/>
                </a:lnTo>
                <a:lnTo>
                  <a:pt x="6960459" y="7880265"/>
                </a:lnTo>
                <a:lnTo>
                  <a:pt x="6967181" y="7873471"/>
                </a:lnTo>
                <a:cubicBezTo>
                  <a:pt x="6973192" y="7869864"/>
                  <a:pt x="6980106" y="7867814"/>
                  <a:pt x="6987921" y="7867321"/>
                </a:cubicBezTo>
                <a:cubicBezTo>
                  <a:pt x="6988577" y="7854423"/>
                  <a:pt x="6991202" y="7842182"/>
                  <a:pt x="6995791" y="7830596"/>
                </a:cubicBezTo>
                <a:lnTo>
                  <a:pt x="6998250" y="7819121"/>
                </a:lnTo>
                <a:close/>
                <a:moveTo>
                  <a:pt x="7108897" y="7667646"/>
                </a:moveTo>
                <a:lnTo>
                  <a:pt x="7092855" y="7683687"/>
                </a:lnTo>
                <a:lnTo>
                  <a:pt x="7086685" y="7726877"/>
                </a:lnTo>
                <a:close/>
                <a:moveTo>
                  <a:pt x="4993809" y="9529997"/>
                </a:moveTo>
                <a:cubicBezTo>
                  <a:pt x="4993919" y="9533167"/>
                  <a:pt x="4995013" y="9537321"/>
                  <a:pt x="4997089" y="9542460"/>
                </a:cubicBezTo>
                <a:cubicBezTo>
                  <a:pt x="4999166" y="9547596"/>
                  <a:pt x="5001570" y="9550439"/>
                  <a:pt x="5004303" y="9550985"/>
                </a:cubicBezTo>
                <a:cubicBezTo>
                  <a:pt x="5009332" y="9550656"/>
                  <a:pt x="5012392" y="9548689"/>
                  <a:pt x="5013485" y="9545083"/>
                </a:cubicBezTo>
                <a:cubicBezTo>
                  <a:pt x="5014578" y="9541474"/>
                  <a:pt x="5015016" y="9538196"/>
                  <a:pt x="5014796" y="9535245"/>
                </a:cubicBezTo>
                <a:close/>
                <a:moveTo>
                  <a:pt x="7226914" y="7398403"/>
                </a:moveTo>
                <a:lnTo>
                  <a:pt x="7216307" y="7409011"/>
                </a:lnTo>
                <a:lnTo>
                  <a:pt x="7220605" y="7415888"/>
                </a:lnTo>
                <a:lnTo>
                  <a:pt x="7223635" y="7409553"/>
                </a:lnTo>
                <a:cubicBezTo>
                  <a:pt x="7225384" y="7405182"/>
                  <a:pt x="7226477" y="7401464"/>
                  <a:pt x="7226914" y="7398403"/>
                </a:cubicBezTo>
                <a:close/>
                <a:moveTo>
                  <a:pt x="7169200" y="7445624"/>
                </a:moveTo>
                <a:cubicBezTo>
                  <a:pt x="7163079" y="7461364"/>
                  <a:pt x="7159581" y="7471858"/>
                  <a:pt x="7158707" y="7477104"/>
                </a:cubicBezTo>
                <a:lnTo>
                  <a:pt x="7139624" y="7502794"/>
                </a:lnTo>
                <a:lnTo>
                  <a:pt x="7134829" y="7526288"/>
                </a:lnTo>
                <a:lnTo>
                  <a:pt x="7108195" y="7566040"/>
                </a:lnTo>
                <a:lnTo>
                  <a:pt x="7106240" y="7576791"/>
                </a:lnTo>
                <a:lnTo>
                  <a:pt x="7085254" y="7624011"/>
                </a:lnTo>
                <a:cubicBezTo>
                  <a:pt x="7077711" y="7629587"/>
                  <a:pt x="7073122" y="7636801"/>
                  <a:pt x="7071481" y="7645655"/>
                </a:cubicBezTo>
                <a:cubicBezTo>
                  <a:pt x="7069841" y="7654508"/>
                  <a:pt x="7069185" y="7663033"/>
                  <a:pt x="7069513" y="7671231"/>
                </a:cubicBezTo>
                <a:cubicBezTo>
                  <a:pt x="7066890" y="7694842"/>
                  <a:pt x="7056397" y="7718452"/>
                  <a:pt x="7038033" y="7742062"/>
                </a:cubicBezTo>
                <a:lnTo>
                  <a:pt x="7016731" y="7776921"/>
                </a:lnTo>
                <a:lnTo>
                  <a:pt x="7019402" y="7783376"/>
                </a:lnTo>
                <a:cubicBezTo>
                  <a:pt x="7021915" y="7782718"/>
                  <a:pt x="7023447" y="7780096"/>
                  <a:pt x="7023993" y="7775506"/>
                </a:cubicBezTo>
                <a:cubicBezTo>
                  <a:pt x="7024539" y="7770915"/>
                  <a:pt x="7024758" y="7768291"/>
                  <a:pt x="7024648" y="7767636"/>
                </a:cubicBezTo>
                <a:cubicBezTo>
                  <a:pt x="7039514" y="7736701"/>
                  <a:pt x="7057003" y="7706752"/>
                  <a:pt x="7077115" y="7677785"/>
                </a:cubicBezTo>
                <a:cubicBezTo>
                  <a:pt x="7097227" y="7648819"/>
                  <a:pt x="7109470" y="7617557"/>
                  <a:pt x="7113842" y="7584001"/>
                </a:cubicBezTo>
                <a:lnTo>
                  <a:pt x="7140075" y="7584000"/>
                </a:lnTo>
                <a:lnTo>
                  <a:pt x="7155686" y="7585221"/>
                </a:lnTo>
                <a:lnTo>
                  <a:pt x="7156084" y="7582038"/>
                </a:lnTo>
                <a:cubicBezTo>
                  <a:pt x="7158270" y="7578321"/>
                  <a:pt x="7164391" y="7576573"/>
                  <a:pt x="7174447" y="7576791"/>
                </a:cubicBezTo>
                <a:lnTo>
                  <a:pt x="7200681" y="7524325"/>
                </a:lnTo>
                <a:lnTo>
                  <a:pt x="7201901" y="7511929"/>
                </a:lnTo>
                <a:lnTo>
                  <a:pt x="7187295" y="7479067"/>
                </a:lnTo>
                <a:lnTo>
                  <a:pt x="7208282" y="7442340"/>
                </a:lnTo>
                <a:lnTo>
                  <a:pt x="7205001" y="7440934"/>
                </a:lnTo>
                <a:lnTo>
                  <a:pt x="7179695" y="7456117"/>
                </a:lnTo>
                <a:close/>
                <a:moveTo>
                  <a:pt x="7260987" y="7343660"/>
                </a:moveTo>
                <a:lnTo>
                  <a:pt x="7247901" y="7366925"/>
                </a:lnTo>
                <a:lnTo>
                  <a:pt x="7253713" y="7369831"/>
                </a:lnTo>
                <a:lnTo>
                  <a:pt x="7260749" y="7363639"/>
                </a:lnTo>
                <a:close/>
                <a:moveTo>
                  <a:pt x="5094070" y="9364645"/>
                </a:moveTo>
                <a:cubicBezTo>
                  <a:pt x="5089152" y="9369126"/>
                  <a:pt x="5086119" y="9375493"/>
                  <a:pt x="5084971" y="9383747"/>
                </a:cubicBezTo>
                <a:cubicBezTo>
                  <a:pt x="5082676" y="9400252"/>
                  <a:pt x="5082020" y="9415773"/>
                  <a:pt x="5083003" y="9430310"/>
                </a:cubicBezTo>
                <a:cubicBezTo>
                  <a:pt x="5074806" y="9430312"/>
                  <a:pt x="5066280" y="9431622"/>
                  <a:pt x="5057426" y="9434247"/>
                </a:cubicBezTo>
                <a:cubicBezTo>
                  <a:pt x="5048573" y="9436870"/>
                  <a:pt x="5041358" y="9440805"/>
                  <a:pt x="5035783" y="9446051"/>
                </a:cubicBezTo>
                <a:lnTo>
                  <a:pt x="5046276" y="9493270"/>
                </a:lnTo>
                <a:cubicBezTo>
                  <a:pt x="5048790" y="9479171"/>
                  <a:pt x="5054257" y="9465397"/>
                  <a:pt x="5062674" y="9451954"/>
                </a:cubicBezTo>
                <a:cubicBezTo>
                  <a:pt x="5066881" y="9445231"/>
                  <a:pt x="5071991" y="9440067"/>
                  <a:pt x="5078003" y="9436460"/>
                </a:cubicBezTo>
                <a:lnTo>
                  <a:pt x="5096009" y="9431122"/>
                </a:lnTo>
                <a:lnTo>
                  <a:pt x="5102006" y="9413132"/>
                </a:lnTo>
                <a:lnTo>
                  <a:pt x="5102474" y="9412897"/>
                </a:lnTo>
                <a:lnTo>
                  <a:pt x="5106613" y="9393585"/>
                </a:lnTo>
                <a:cubicBezTo>
                  <a:pt x="5111204" y="9381997"/>
                  <a:pt x="5113828" y="9369755"/>
                  <a:pt x="5114484" y="9356857"/>
                </a:cubicBezTo>
                <a:cubicBezTo>
                  <a:pt x="5105795" y="9357567"/>
                  <a:pt x="5098989" y="9360164"/>
                  <a:pt x="5094070" y="9364645"/>
                </a:cubicBezTo>
                <a:close/>
                <a:moveTo>
                  <a:pt x="4542595" y="9855293"/>
                </a:moveTo>
                <a:cubicBezTo>
                  <a:pt x="4542485" y="9858243"/>
                  <a:pt x="4542705" y="9861524"/>
                  <a:pt x="4543250" y="9865130"/>
                </a:cubicBezTo>
                <a:cubicBezTo>
                  <a:pt x="4543798" y="9868736"/>
                  <a:pt x="4545327" y="9870704"/>
                  <a:pt x="4547841" y="9871033"/>
                </a:cubicBezTo>
                <a:lnTo>
                  <a:pt x="4563582" y="9865786"/>
                </a:lnTo>
                <a:close/>
                <a:moveTo>
                  <a:pt x="7226914" y="7330197"/>
                </a:moveTo>
                <a:lnTo>
                  <a:pt x="7224445" y="7334517"/>
                </a:lnTo>
                <a:lnTo>
                  <a:pt x="7237407" y="7330197"/>
                </a:lnTo>
                <a:close/>
                <a:moveTo>
                  <a:pt x="4652775" y="9703139"/>
                </a:moveTo>
                <a:cubicBezTo>
                  <a:pt x="4652558" y="9706089"/>
                  <a:pt x="4652995" y="9709370"/>
                  <a:pt x="4654086" y="9712977"/>
                </a:cubicBezTo>
                <a:cubicBezTo>
                  <a:pt x="4655182" y="9716583"/>
                  <a:pt x="4658241" y="9718551"/>
                  <a:pt x="4663268" y="9718878"/>
                </a:cubicBezTo>
                <a:lnTo>
                  <a:pt x="4673764" y="9718878"/>
                </a:lnTo>
                <a:cubicBezTo>
                  <a:pt x="4673544" y="9713632"/>
                  <a:pt x="4671357" y="9709698"/>
                  <a:pt x="4667203" y="9707074"/>
                </a:cubicBezTo>
                <a:cubicBezTo>
                  <a:pt x="4663052" y="9704450"/>
                  <a:pt x="4658240" y="9703138"/>
                  <a:pt x="4652775" y="9703139"/>
                </a:cubicBezTo>
                <a:close/>
                <a:moveTo>
                  <a:pt x="5251488" y="9072807"/>
                </a:moveTo>
                <a:lnTo>
                  <a:pt x="5245650" y="9089276"/>
                </a:lnTo>
                <a:cubicBezTo>
                  <a:pt x="5230020" y="9110481"/>
                  <a:pt x="5215373" y="9132342"/>
                  <a:pt x="5201709" y="9154859"/>
                </a:cubicBezTo>
                <a:cubicBezTo>
                  <a:pt x="5188046" y="9177376"/>
                  <a:pt x="5174711" y="9199238"/>
                  <a:pt x="5161703" y="9220443"/>
                </a:cubicBezTo>
                <a:cubicBezTo>
                  <a:pt x="5159080" y="9233123"/>
                  <a:pt x="5153833" y="9249737"/>
                  <a:pt x="5145964" y="9270286"/>
                </a:cubicBezTo>
                <a:cubicBezTo>
                  <a:pt x="5138093" y="9290837"/>
                  <a:pt x="5127600" y="9302203"/>
                  <a:pt x="5114484" y="9304390"/>
                </a:cubicBezTo>
                <a:cubicBezTo>
                  <a:pt x="5115140" y="9308435"/>
                  <a:pt x="5117762" y="9316086"/>
                  <a:pt x="5122353" y="9327344"/>
                </a:cubicBezTo>
                <a:cubicBezTo>
                  <a:pt x="5126944" y="9338603"/>
                  <a:pt x="5129567" y="9344942"/>
                  <a:pt x="5130223" y="9346364"/>
                </a:cubicBezTo>
                <a:cubicBezTo>
                  <a:pt x="5132737" y="9345707"/>
                  <a:pt x="5134268" y="9343085"/>
                  <a:pt x="5134815" y="9338494"/>
                </a:cubicBezTo>
                <a:cubicBezTo>
                  <a:pt x="5135362" y="9333903"/>
                  <a:pt x="5135580" y="9331279"/>
                  <a:pt x="5135471" y="9330625"/>
                </a:cubicBezTo>
                <a:lnTo>
                  <a:pt x="5170748" y="9270213"/>
                </a:lnTo>
                <a:lnTo>
                  <a:pt x="5171525" y="9253109"/>
                </a:lnTo>
                <a:cubicBezTo>
                  <a:pt x="5173382" y="9248955"/>
                  <a:pt x="5176389" y="9245785"/>
                  <a:pt x="5180542" y="9243598"/>
                </a:cubicBezTo>
                <a:lnTo>
                  <a:pt x="5187164" y="9242096"/>
                </a:lnTo>
                <a:lnTo>
                  <a:pt x="5187937" y="9240774"/>
                </a:lnTo>
                <a:cubicBezTo>
                  <a:pt x="5208050" y="9211809"/>
                  <a:pt x="5220292" y="9180547"/>
                  <a:pt x="5224664" y="9146990"/>
                </a:cubicBezTo>
                <a:lnTo>
                  <a:pt x="5233803" y="9146989"/>
                </a:lnTo>
                <a:lnTo>
                  <a:pt x="5234484" y="9144895"/>
                </a:lnTo>
                <a:cubicBezTo>
                  <a:pt x="5243231" y="9114618"/>
                  <a:pt x="5248038" y="9093850"/>
                  <a:pt x="5248913" y="9082590"/>
                </a:cubicBezTo>
                <a:close/>
                <a:moveTo>
                  <a:pt x="7470617" y="6944170"/>
                </a:moveTo>
                <a:lnTo>
                  <a:pt x="7465967" y="6951779"/>
                </a:lnTo>
                <a:lnTo>
                  <a:pt x="7462728" y="6966548"/>
                </a:lnTo>
                <a:lnTo>
                  <a:pt x="7470617" y="6959645"/>
                </a:lnTo>
                <a:close/>
                <a:moveTo>
                  <a:pt x="5282378" y="8989589"/>
                </a:moveTo>
                <a:cubicBezTo>
                  <a:pt x="5280847" y="9007187"/>
                  <a:pt x="5274726" y="9023145"/>
                  <a:pt x="5264014" y="9037465"/>
                </a:cubicBezTo>
                <a:lnTo>
                  <a:pt x="5256541" y="9058552"/>
                </a:lnTo>
                <a:lnTo>
                  <a:pt x="5267276" y="9045863"/>
                </a:lnTo>
                <a:cubicBezTo>
                  <a:pt x="5277988" y="9038212"/>
                  <a:pt x="5284110" y="9025970"/>
                  <a:pt x="5285640" y="9009138"/>
                </a:cubicBezTo>
                <a:lnTo>
                  <a:pt x="5293971" y="8994558"/>
                </a:lnTo>
                <a:close/>
                <a:moveTo>
                  <a:pt x="4790501" y="9447363"/>
                </a:moveTo>
                <a:cubicBezTo>
                  <a:pt x="4782630" y="9458294"/>
                  <a:pt x="4778695" y="9471847"/>
                  <a:pt x="4778695" y="9488024"/>
                </a:cubicBezTo>
                <a:lnTo>
                  <a:pt x="4778695" y="9493270"/>
                </a:lnTo>
                <a:cubicBezTo>
                  <a:pt x="4777602" y="9493162"/>
                  <a:pt x="4773231" y="9493380"/>
                  <a:pt x="4765580" y="9493927"/>
                </a:cubicBezTo>
                <a:cubicBezTo>
                  <a:pt x="4757928" y="9494473"/>
                  <a:pt x="4753556" y="9496004"/>
                  <a:pt x="4752462" y="9498517"/>
                </a:cubicBezTo>
                <a:cubicBezTo>
                  <a:pt x="4754104" y="9501250"/>
                  <a:pt x="4761316" y="9503655"/>
                  <a:pt x="4774106" y="9505731"/>
                </a:cubicBezTo>
                <a:cubicBezTo>
                  <a:pt x="4786893" y="9507810"/>
                  <a:pt x="4795419" y="9508902"/>
                  <a:pt x="4799682" y="9509011"/>
                </a:cubicBezTo>
                <a:lnTo>
                  <a:pt x="4831162" y="9482778"/>
                </a:lnTo>
                <a:cubicBezTo>
                  <a:pt x="4823403" y="9482123"/>
                  <a:pt x="4817936" y="9478187"/>
                  <a:pt x="4814766" y="9470973"/>
                </a:cubicBezTo>
                <a:cubicBezTo>
                  <a:pt x="4811596" y="9463758"/>
                  <a:pt x="4810066" y="9457200"/>
                  <a:pt x="4810176" y="9451298"/>
                </a:cubicBezTo>
                <a:lnTo>
                  <a:pt x="4825917" y="9430310"/>
                </a:lnTo>
                <a:cubicBezTo>
                  <a:pt x="4818046" y="9430529"/>
                  <a:pt x="4811159" y="9432059"/>
                  <a:pt x="4805257" y="9434903"/>
                </a:cubicBezTo>
                <a:cubicBezTo>
                  <a:pt x="4799355" y="9437744"/>
                  <a:pt x="4794435" y="9441897"/>
                  <a:pt x="4790501" y="9447363"/>
                </a:cubicBezTo>
                <a:close/>
                <a:moveTo>
                  <a:pt x="7541715" y="6795036"/>
                </a:moveTo>
                <a:lnTo>
                  <a:pt x="7541715" y="6796921"/>
                </a:lnTo>
                <a:lnTo>
                  <a:pt x="7542293" y="6795036"/>
                </a:lnTo>
                <a:close/>
                <a:moveTo>
                  <a:pt x="4894122" y="9267663"/>
                </a:moveTo>
                <a:cubicBezTo>
                  <a:pt x="4889094" y="9268429"/>
                  <a:pt x="4886034" y="9272145"/>
                  <a:pt x="4884941" y="9278813"/>
                </a:cubicBezTo>
                <a:cubicBezTo>
                  <a:pt x="4883849" y="9285480"/>
                  <a:pt x="4883411" y="9290508"/>
                  <a:pt x="4883629" y="9293897"/>
                </a:cubicBezTo>
                <a:cubicBezTo>
                  <a:pt x="4883410" y="9307123"/>
                  <a:pt x="4879913" y="9318709"/>
                  <a:pt x="4873136" y="9328656"/>
                </a:cubicBezTo>
                <a:cubicBezTo>
                  <a:pt x="4866359" y="9338603"/>
                  <a:pt x="4857614" y="9346254"/>
                  <a:pt x="4846903" y="9351611"/>
                </a:cubicBezTo>
                <a:cubicBezTo>
                  <a:pt x="4846247" y="9364509"/>
                  <a:pt x="4843624" y="9376750"/>
                  <a:pt x="4839032" y="9388337"/>
                </a:cubicBezTo>
                <a:cubicBezTo>
                  <a:pt x="4834441" y="9399923"/>
                  <a:pt x="4831818" y="9412167"/>
                  <a:pt x="4831162" y="9425064"/>
                </a:cubicBezTo>
                <a:cubicBezTo>
                  <a:pt x="4846685" y="9406592"/>
                  <a:pt x="4860238" y="9387136"/>
                  <a:pt x="4871824" y="9366694"/>
                </a:cubicBezTo>
                <a:cubicBezTo>
                  <a:pt x="4883411" y="9346255"/>
                  <a:pt x="4894341" y="9325487"/>
                  <a:pt x="4904616" y="9304391"/>
                </a:cubicBezTo>
                <a:cubicBezTo>
                  <a:pt x="4904508" y="9300564"/>
                  <a:pt x="4903413" y="9293787"/>
                  <a:pt x="4901336" y="9284060"/>
                </a:cubicBezTo>
                <a:cubicBezTo>
                  <a:pt x="4899261" y="9274332"/>
                  <a:pt x="4896855" y="9268865"/>
                  <a:pt x="4894122" y="9267663"/>
                </a:cubicBezTo>
                <a:close/>
                <a:moveTo>
                  <a:pt x="5361078" y="8816448"/>
                </a:moveTo>
                <a:lnTo>
                  <a:pt x="5319105" y="8884656"/>
                </a:lnTo>
                <a:cubicBezTo>
                  <a:pt x="5324351" y="8892964"/>
                  <a:pt x="5328287" y="8901926"/>
                  <a:pt x="5330909" y="8911544"/>
                </a:cubicBezTo>
                <a:lnTo>
                  <a:pt x="5332209" y="8921728"/>
                </a:lnTo>
                <a:lnTo>
                  <a:pt x="5336631" y="8908302"/>
                </a:lnTo>
                <a:cubicBezTo>
                  <a:pt x="5341440" y="8895404"/>
                  <a:pt x="5348053" y="8878736"/>
                  <a:pt x="5356471" y="8858295"/>
                </a:cubicBezTo>
                <a:lnTo>
                  <a:pt x="5365246" y="8837045"/>
                </a:lnTo>
                <a:close/>
                <a:moveTo>
                  <a:pt x="7706718" y="6587130"/>
                </a:moveTo>
                <a:cubicBezTo>
                  <a:pt x="7704204" y="6592158"/>
                  <a:pt x="7702673" y="6596530"/>
                  <a:pt x="7702126" y="6600246"/>
                </a:cubicBezTo>
                <a:cubicBezTo>
                  <a:pt x="7701580" y="6603963"/>
                  <a:pt x="7701362" y="6608336"/>
                  <a:pt x="7701471" y="6613364"/>
                </a:cubicBezTo>
                <a:cubicBezTo>
                  <a:pt x="7707593" y="6607242"/>
                  <a:pt x="7711090" y="6598498"/>
                  <a:pt x="7711964" y="6587130"/>
                </a:cubicBezTo>
                <a:close/>
                <a:moveTo>
                  <a:pt x="4059899" y="9970720"/>
                </a:moveTo>
                <a:cubicBezTo>
                  <a:pt x="4060008" y="9973671"/>
                  <a:pt x="4061101" y="9976951"/>
                  <a:pt x="4063178" y="9980557"/>
                </a:cubicBezTo>
                <a:cubicBezTo>
                  <a:pt x="4065255" y="9984163"/>
                  <a:pt x="4067660" y="9986132"/>
                  <a:pt x="4070392" y="9986460"/>
                </a:cubicBezTo>
                <a:cubicBezTo>
                  <a:pt x="4076514" y="9985585"/>
                  <a:pt x="4080011" y="9982087"/>
                  <a:pt x="4080886" y="9975967"/>
                </a:cubicBezTo>
                <a:close/>
                <a:moveTo>
                  <a:pt x="4080886" y="9928746"/>
                </a:moveTo>
                <a:cubicBezTo>
                  <a:pt x="4080667" y="9931697"/>
                  <a:pt x="4081104" y="9934976"/>
                  <a:pt x="4082197" y="9938583"/>
                </a:cubicBezTo>
                <a:cubicBezTo>
                  <a:pt x="4083290" y="9942190"/>
                  <a:pt x="4086351" y="9944158"/>
                  <a:pt x="4091379" y="9944486"/>
                </a:cubicBezTo>
                <a:lnTo>
                  <a:pt x="4096626" y="9944486"/>
                </a:lnTo>
                <a:cubicBezTo>
                  <a:pt x="4096627" y="9933992"/>
                  <a:pt x="4091379" y="9928746"/>
                  <a:pt x="4080886" y="9928746"/>
                </a:cubicBezTo>
                <a:close/>
                <a:moveTo>
                  <a:pt x="7675237" y="6482196"/>
                </a:moveTo>
                <a:cubicBezTo>
                  <a:pt x="7673489" y="6502309"/>
                  <a:pt x="7666493" y="6519797"/>
                  <a:pt x="7654251" y="6534664"/>
                </a:cubicBezTo>
                <a:lnTo>
                  <a:pt x="7642439" y="6554529"/>
                </a:lnTo>
                <a:lnTo>
                  <a:pt x="7646649" y="6553687"/>
                </a:lnTo>
                <a:lnTo>
                  <a:pt x="7665001" y="6575710"/>
                </a:lnTo>
                <a:lnTo>
                  <a:pt x="7669992" y="6550403"/>
                </a:lnTo>
                <a:cubicBezTo>
                  <a:pt x="7675128" y="6539363"/>
                  <a:pt x="7680593" y="6527339"/>
                  <a:pt x="7686387" y="6514333"/>
                </a:cubicBezTo>
                <a:cubicBezTo>
                  <a:pt x="7692180" y="6501326"/>
                  <a:pt x="7698957" y="6490613"/>
                  <a:pt x="7706717" y="6482197"/>
                </a:cubicBezTo>
                <a:close/>
                <a:moveTo>
                  <a:pt x="7716801" y="6436616"/>
                </a:moveTo>
                <a:cubicBezTo>
                  <a:pt x="7714287" y="6438583"/>
                  <a:pt x="7712676" y="6441535"/>
                  <a:pt x="7711964" y="6445470"/>
                </a:cubicBezTo>
                <a:lnTo>
                  <a:pt x="7748691" y="6492689"/>
                </a:lnTo>
                <a:lnTo>
                  <a:pt x="7769678" y="6492689"/>
                </a:lnTo>
                <a:lnTo>
                  <a:pt x="7774924" y="6445470"/>
                </a:lnTo>
                <a:lnTo>
                  <a:pt x="7769678" y="6413990"/>
                </a:lnTo>
                <a:lnTo>
                  <a:pt x="7738197" y="6445470"/>
                </a:lnTo>
                <a:cubicBezTo>
                  <a:pt x="7739400" y="6437599"/>
                  <a:pt x="7735684" y="6433665"/>
                  <a:pt x="7727050" y="6433664"/>
                </a:cubicBezTo>
                <a:cubicBezTo>
                  <a:pt x="7722731" y="6433664"/>
                  <a:pt x="7719315" y="6434648"/>
                  <a:pt x="7716801" y="6436616"/>
                </a:cubicBezTo>
                <a:close/>
                <a:moveTo>
                  <a:pt x="7827392" y="6319549"/>
                </a:moveTo>
                <a:lnTo>
                  <a:pt x="7801158" y="6361522"/>
                </a:lnTo>
                <a:lnTo>
                  <a:pt x="7816898" y="6361523"/>
                </a:lnTo>
                <a:cubicBezTo>
                  <a:pt x="7823019" y="6350154"/>
                  <a:pt x="7826517" y="6336164"/>
                  <a:pt x="7827392" y="6319549"/>
                </a:cubicBezTo>
                <a:close/>
                <a:moveTo>
                  <a:pt x="4448155" y="9467038"/>
                </a:moveTo>
                <a:lnTo>
                  <a:pt x="4448154" y="9493271"/>
                </a:lnTo>
                <a:cubicBezTo>
                  <a:pt x="4448374" y="9500813"/>
                  <a:pt x="4450560" y="9505403"/>
                  <a:pt x="4454713" y="9507044"/>
                </a:cubicBezTo>
                <a:cubicBezTo>
                  <a:pt x="4458867" y="9508683"/>
                  <a:pt x="4463676" y="9509339"/>
                  <a:pt x="4469141" y="9509011"/>
                </a:cubicBezTo>
                <a:close/>
                <a:moveTo>
                  <a:pt x="4490130" y="9414571"/>
                </a:moveTo>
                <a:cubicBezTo>
                  <a:pt x="4490238" y="9417740"/>
                  <a:pt x="4491330" y="9421894"/>
                  <a:pt x="4493406" y="9427032"/>
                </a:cubicBezTo>
                <a:cubicBezTo>
                  <a:pt x="4495485" y="9432169"/>
                  <a:pt x="4497888" y="9435011"/>
                  <a:pt x="4500621" y="9435557"/>
                </a:cubicBezTo>
                <a:cubicBezTo>
                  <a:pt x="4505650" y="9435229"/>
                  <a:pt x="4508710" y="9433263"/>
                  <a:pt x="4509804" y="9429655"/>
                </a:cubicBezTo>
                <a:cubicBezTo>
                  <a:pt x="4510897" y="9426048"/>
                  <a:pt x="4511334" y="9422770"/>
                  <a:pt x="4511114" y="9419817"/>
                </a:cubicBezTo>
                <a:cubicBezTo>
                  <a:pt x="4510240" y="9413696"/>
                  <a:pt x="4506742" y="9410198"/>
                  <a:pt x="4500622" y="9409324"/>
                </a:cubicBezTo>
                <a:cubicBezTo>
                  <a:pt x="4498216" y="9409542"/>
                  <a:pt x="4496467" y="9410418"/>
                  <a:pt x="4495374" y="9411948"/>
                </a:cubicBezTo>
                <a:cubicBezTo>
                  <a:pt x="4494282" y="9413477"/>
                  <a:pt x="4492533" y="9414352"/>
                  <a:pt x="4490130" y="9414571"/>
                </a:cubicBezTo>
                <a:close/>
                <a:moveTo>
                  <a:pt x="7717211" y="6303811"/>
                </a:moveTo>
                <a:cubicBezTo>
                  <a:pt x="7716992" y="6306213"/>
                  <a:pt x="7716118" y="6307962"/>
                  <a:pt x="7714588" y="6309055"/>
                </a:cubicBezTo>
                <a:cubicBezTo>
                  <a:pt x="7713057" y="6310148"/>
                  <a:pt x="7712183" y="6311898"/>
                  <a:pt x="7711965" y="6314302"/>
                </a:cubicBezTo>
                <a:lnTo>
                  <a:pt x="7711965" y="6340535"/>
                </a:lnTo>
                <a:cubicBezTo>
                  <a:pt x="7711964" y="6351357"/>
                  <a:pt x="7713276" y="6362507"/>
                  <a:pt x="7715899" y="6373983"/>
                </a:cubicBezTo>
                <a:cubicBezTo>
                  <a:pt x="7718523" y="6385460"/>
                  <a:pt x="7722458" y="6395299"/>
                  <a:pt x="7727704" y="6403496"/>
                </a:cubicBezTo>
                <a:lnTo>
                  <a:pt x="7743444" y="6309056"/>
                </a:lnTo>
                <a:close/>
                <a:moveTo>
                  <a:pt x="7753938" y="6235603"/>
                </a:moveTo>
                <a:lnTo>
                  <a:pt x="7732951" y="6272328"/>
                </a:lnTo>
                <a:lnTo>
                  <a:pt x="7759185" y="6261835"/>
                </a:lnTo>
                <a:lnTo>
                  <a:pt x="7774926" y="6235602"/>
                </a:lnTo>
                <a:lnTo>
                  <a:pt x="7774924" y="6225108"/>
                </a:lnTo>
                <a:close/>
                <a:moveTo>
                  <a:pt x="4563581" y="9220443"/>
                </a:moveTo>
                <a:lnTo>
                  <a:pt x="4542596" y="9283403"/>
                </a:lnTo>
                <a:cubicBezTo>
                  <a:pt x="4541722" y="9283294"/>
                  <a:pt x="4538222" y="9283512"/>
                  <a:pt x="4532102" y="9284059"/>
                </a:cubicBezTo>
                <a:cubicBezTo>
                  <a:pt x="4525981" y="9284607"/>
                  <a:pt x="4522483" y="9286136"/>
                  <a:pt x="4521609" y="9288650"/>
                </a:cubicBezTo>
                <a:cubicBezTo>
                  <a:pt x="4522703" y="9294224"/>
                  <a:pt x="4528385" y="9300128"/>
                  <a:pt x="4538659" y="9306358"/>
                </a:cubicBezTo>
                <a:cubicBezTo>
                  <a:pt x="4548934" y="9312588"/>
                  <a:pt x="4557243" y="9317179"/>
                  <a:pt x="4563582" y="9320131"/>
                </a:cubicBezTo>
                <a:lnTo>
                  <a:pt x="4600308" y="9267664"/>
                </a:lnTo>
                <a:close/>
                <a:moveTo>
                  <a:pt x="4637035" y="9036810"/>
                </a:moveTo>
                <a:cubicBezTo>
                  <a:pt x="4615174" y="9077908"/>
                  <a:pt x="4595937" y="9121630"/>
                  <a:pt x="4579321" y="9167976"/>
                </a:cubicBezTo>
                <a:cubicBezTo>
                  <a:pt x="4582055" y="9178688"/>
                  <a:pt x="4587082" y="9187432"/>
                  <a:pt x="4594405" y="9194210"/>
                </a:cubicBezTo>
                <a:cubicBezTo>
                  <a:pt x="4601731" y="9200986"/>
                  <a:pt x="4610692" y="9204485"/>
                  <a:pt x="4621296" y="9204702"/>
                </a:cubicBezTo>
                <a:cubicBezTo>
                  <a:pt x="4626760" y="9188526"/>
                  <a:pt x="4634193" y="9164478"/>
                  <a:pt x="4643593" y="9132561"/>
                </a:cubicBezTo>
                <a:cubicBezTo>
                  <a:pt x="4652994" y="9100644"/>
                  <a:pt x="4663049" y="9079220"/>
                  <a:pt x="4673762" y="9068289"/>
                </a:cubicBezTo>
                <a:close/>
                <a:moveTo>
                  <a:pt x="7843133" y="6015241"/>
                </a:moveTo>
                <a:cubicBezTo>
                  <a:pt x="7843569" y="6031855"/>
                  <a:pt x="7844006" y="6051094"/>
                  <a:pt x="7844443" y="6072954"/>
                </a:cubicBezTo>
                <a:cubicBezTo>
                  <a:pt x="7844880" y="6094815"/>
                  <a:pt x="7842694" y="6114054"/>
                  <a:pt x="7837884" y="6130668"/>
                </a:cubicBezTo>
                <a:cubicBezTo>
                  <a:pt x="7848378" y="6120175"/>
                  <a:pt x="7853625" y="6104436"/>
                  <a:pt x="7853625" y="6083448"/>
                </a:cubicBezTo>
                <a:lnTo>
                  <a:pt x="7879858" y="6030981"/>
                </a:lnTo>
                <a:close/>
                <a:moveTo>
                  <a:pt x="3776609" y="9767994"/>
                </a:moveTo>
                <a:lnTo>
                  <a:pt x="3797596" y="9804721"/>
                </a:lnTo>
                <a:lnTo>
                  <a:pt x="3792349" y="9846695"/>
                </a:lnTo>
                <a:cubicBezTo>
                  <a:pt x="3779341" y="9848225"/>
                  <a:pt x="3772564" y="9854346"/>
                  <a:pt x="3772018" y="9865058"/>
                </a:cubicBezTo>
                <a:cubicBezTo>
                  <a:pt x="3771471" y="9875770"/>
                  <a:pt x="3760760" y="9881891"/>
                  <a:pt x="3739882" y="9883422"/>
                </a:cubicBezTo>
                <a:cubicBezTo>
                  <a:pt x="3741412" y="9862872"/>
                  <a:pt x="3747533" y="9843634"/>
                  <a:pt x="3758245" y="9825708"/>
                </a:cubicBezTo>
                <a:cubicBezTo>
                  <a:pt x="3768957" y="9807782"/>
                  <a:pt x="3775078" y="9788544"/>
                  <a:pt x="3776609" y="9767994"/>
                </a:cubicBezTo>
                <a:close/>
                <a:moveTo>
                  <a:pt x="4736722" y="8853176"/>
                </a:moveTo>
                <a:lnTo>
                  <a:pt x="4710488" y="8884656"/>
                </a:lnTo>
                <a:lnTo>
                  <a:pt x="4710490" y="8900396"/>
                </a:lnTo>
                <a:lnTo>
                  <a:pt x="4720982" y="8900396"/>
                </a:lnTo>
                <a:cubicBezTo>
                  <a:pt x="4731256" y="8900832"/>
                  <a:pt x="4738252" y="8899958"/>
                  <a:pt x="4741968" y="8897772"/>
                </a:cubicBezTo>
                <a:cubicBezTo>
                  <a:pt x="4745685" y="8895586"/>
                  <a:pt x="4747434" y="8889465"/>
                  <a:pt x="4747216" y="8879409"/>
                </a:cubicBezTo>
                <a:close/>
                <a:moveTo>
                  <a:pt x="4794436" y="8769228"/>
                </a:moveTo>
                <a:lnTo>
                  <a:pt x="4783942" y="8790215"/>
                </a:lnTo>
                <a:cubicBezTo>
                  <a:pt x="4790063" y="8784968"/>
                  <a:pt x="4793561" y="8779721"/>
                  <a:pt x="4794435" y="8774475"/>
                </a:cubicBezTo>
                <a:close/>
                <a:moveTo>
                  <a:pt x="8094972" y="5632233"/>
                </a:moveTo>
                <a:cubicBezTo>
                  <a:pt x="8095847" y="5638355"/>
                  <a:pt x="8094098" y="5641852"/>
                  <a:pt x="8089726" y="5642726"/>
                </a:cubicBezTo>
                <a:lnTo>
                  <a:pt x="8084480" y="5684700"/>
                </a:lnTo>
                <a:lnTo>
                  <a:pt x="8089726" y="5700441"/>
                </a:lnTo>
                <a:cubicBezTo>
                  <a:pt x="8095191" y="5692352"/>
                  <a:pt x="8100001" y="5683606"/>
                  <a:pt x="8104154" y="5674207"/>
                </a:cubicBezTo>
                <a:cubicBezTo>
                  <a:pt x="8108309" y="5664806"/>
                  <a:pt x="8110494" y="5656061"/>
                  <a:pt x="8110712" y="5647973"/>
                </a:cubicBezTo>
                <a:cubicBezTo>
                  <a:pt x="8110712" y="5637479"/>
                  <a:pt x="8105466" y="5632233"/>
                  <a:pt x="8094972" y="5632233"/>
                </a:cubicBezTo>
                <a:close/>
                <a:moveTo>
                  <a:pt x="8011025" y="5684701"/>
                </a:moveTo>
                <a:lnTo>
                  <a:pt x="8005779" y="5721426"/>
                </a:lnTo>
                <a:cubicBezTo>
                  <a:pt x="7997800" y="5729625"/>
                  <a:pt x="7990148" y="5739462"/>
                  <a:pt x="7982825" y="5750940"/>
                </a:cubicBezTo>
                <a:cubicBezTo>
                  <a:pt x="7975501" y="5762416"/>
                  <a:pt x="7969161" y="5773565"/>
                  <a:pt x="7963805" y="5784386"/>
                </a:cubicBezTo>
                <a:cubicBezTo>
                  <a:pt x="7964680" y="5806248"/>
                  <a:pt x="7957684" y="5825486"/>
                  <a:pt x="7942819" y="5842101"/>
                </a:cubicBezTo>
                <a:cubicBezTo>
                  <a:pt x="7936697" y="5837837"/>
                  <a:pt x="7930576" y="5838494"/>
                  <a:pt x="7924456" y="5844069"/>
                </a:cubicBezTo>
                <a:cubicBezTo>
                  <a:pt x="7918335" y="5849644"/>
                  <a:pt x="7917459" y="5854233"/>
                  <a:pt x="7921833" y="5857841"/>
                </a:cubicBezTo>
                <a:lnTo>
                  <a:pt x="7890352" y="5894567"/>
                </a:lnTo>
                <a:lnTo>
                  <a:pt x="7874612" y="5947034"/>
                </a:lnTo>
                <a:lnTo>
                  <a:pt x="7864118" y="5947034"/>
                </a:lnTo>
                <a:lnTo>
                  <a:pt x="7864118" y="5983761"/>
                </a:lnTo>
                <a:lnTo>
                  <a:pt x="7890352" y="5994255"/>
                </a:lnTo>
                <a:cubicBezTo>
                  <a:pt x="7887947" y="5991412"/>
                  <a:pt x="7887510" y="5989227"/>
                  <a:pt x="7889040" y="5987696"/>
                </a:cubicBezTo>
                <a:cubicBezTo>
                  <a:pt x="7890570" y="5986166"/>
                  <a:pt x="7892756" y="5986603"/>
                  <a:pt x="7895599" y="5989007"/>
                </a:cubicBezTo>
                <a:lnTo>
                  <a:pt x="7906092" y="5968021"/>
                </a:lnTo>
                <a:cubicBezTo>
                  <a:pt x="7909043" y="5969661"/>
                  <a:pt x="7912323" y="5967693"/>
                  <a:pt x="7915929" y="5962118"/>
                </a:cubicBezTo>
                <a:cubicBezTo>
                  <a:pt x="7919538" y="5956544"/>
                  <a:pt x="7921504" y="5953264"/>
                  <a:pt x="7921832" y="5952281"/>
                </a:cubicBezTo>
                <a:lnTo>
                  <a:pt x="7958559" y="5889321"/>
                </a:lnTo>
                <a:cubicBezTo>
                  <a:pt x="7959542" y="5875111"/>
                  <a:pt x="7965446" y="5851065"/>
                  <a:pt x="7976266" y="5817178"/>
                </a:cubicBezTo>
                <a:cubicBezTo>
                  <a:pt x="7987087" y="5783294"/>
                  <a:pt x="7996925" y="5761871"/>
                  <a:pt x="8005779" y="5752906"/>
                </a:cubicBezTo>
                <a:lnTo>
                  <a:pt x="8032012" y="5768647"/>
                </a:lnTo>
                <a:cubicBezTo>
                  <a:pt x="8034417" y="5757825"/>
                  <a:pt x="8037477" y="5746676"/>
                  <a:pt x="8041194" y="5735199"/>
                </a:cubicBezTo>
                <a:cubicBezTo>
                  <a:pt x="8044910" y="5723724"/>
                  <a:pt x="8050594" y="5713884"/>
                  <a:pt x="8058246" y="5705687"/>
                </a:cubicBezTo>
                <a:lnTo>
                  <a:pt x="8032012" y="5700440"/>
                </a:lnTo>
                <a:close/>
                <a:moveTo>
                  <a:pt x="8047752" y="5616495"/>
                </a:moveTo>
                <a:lnTo>
                  <a:pt x="8047752" y="5637481"/>
                </a:lnTo>
                <a:cubicBezTo>
                  <a:pt x="8050485" y="5634638"/>
                  <a:pt x="8052889" y="5631140"/>
                  <a:pt x="8054967" y="5626987"/>
                </a:cubicBezTo>
                <a:cubicBezTo>
                  <a:pt x="8057043" y="5622833"/>
                  <a:pt x="8058137" y="5619334"/>
                  <a:pt x="8058245" y="5616493"/>
                </a:cubicBezTo>
                <a:close/>
                <a:moveTo>
                  <a:pt x="3829075" y="9463686"/>
                </a:moveTo>
                <a:cubicBezTo>
                  <a:pt x="3829185" y="9466856"/>
                  <a:pt x="3830278" y="9471010"/>
                  <a:pt x="3832355" y="9476148"/>
                </a:cubicBezTo>
                <a:cubicBezTo>
                  <a:pt x="3834432" y="9481285"/>
                  <a:pt x="3836836" y="9484127"/>
                  <a:pt x="3839569" y="9484673"/>
                </a:cubicBezTo>
                <a:cubicBezTo>
                  <a:pt x="3844597" y="9484345"/>
                  <a:pt x="3847658" y="9482378"/>
                  <a:pt x="3848751" y="9478771"/>
                </a:cubicBezTo>
                <a:cubicBezTo>
                  <a:pt x="3849844" y="9475163"/>
                  <a:pt x="3850281" y="9471885"/>
                  <a:pt x="3850063" y="9468933"/>
                </a:cubicBezTo>
                <a:close/>
                <a:moveTo>
                  <a:pt x="8116615" y="5436794"/>
                </a:moveTo>
                <a:cubicBezTo>
                  <a:pt x="8109947" y="5439417"/>
                  <a:pt x="8106232" y="5443352"/>
                  <a:pt x="8105467" y="5448600"/>
                </a:cubicBezTo>
                <a:cubicBezTo>
                  <a:pt x="8105794" y="5451113"/>
                  <a:pt x="8107761" y="5452643"/>
                  <a:pt x="8111369" y="5453190"/>
                </a:cubicBezTo>
                <a:cubicBezTo>
                  <a:pt x="8114975" y="5453736"/>
                  <a:pt x="8118254" y="5453955"/>
                  <a:pt x="8121206" y="5453847"/>
                </a:cubicBezTo>
                <a:lnTo>
                  <a:pt x="8131699" y="5432860"/>
                </a:lnTo>
                <a:cubicBezTo>
                  <a:pt x="8128311" y="5432860"/>
                  <a:pt x="8123283" y="5434171"/>
                  <a:pt x="8116615" y="5436794"/>
                </a:cubicBezTo>
                <a:close/>
                <a:moveTo>
                  <a:pt x="3929337" y="9298334"/>
                </a:moveTo>
                <a:cubicBezTo>
                  <a:pt x="3924418" y="9302816"/>
                  <a:pt x="3921384" y="9309182"/>
                  <a:pt x="3920237" y="9317435"/>
                </a:cubicBezTo>
                <a:cubicBezTo>
                  <a:pt x="3917943" y="9333940"/>
                  <a:pt x="3917286" y="9349462"/>
                  <a:pt x="3918269" y="9363999"/>
                </a:cubicBezTo>
                <a:cubicBezTo>
                  <a:pt x="3910071" y="9364000"/>
                  <a:pt x="3901546" y="9365311"/>
                  <a:pt x="3892692" y="9367935"/>
                </a:cubicBezTo>
                <a:cubicBezTo>
                  <a:pt x="3883838" y="9370558"/>
                  <a:pt x="3876624" y="9374493"/>
                  <a:pt x="3871049" y="9379740"/>
                </a:cubicBezTo>
                <a:lnTo>
                  <a:pt x="3881542" y="9426959"/>
                </a:lnTo>
                <a:cubicBezTo>
                  <a:pt x="3884056" y="9412859"/>
                  <a:pt x="3889522" y="9399087"/>
                  <a:pt x="3897940" y="9385642"/>
                </a:cubicBezTo>
                <a:cubicBezTo>
                  <a:pt x="3906355" y="9372198"/>
                  <a:pt x="3918380" y="9364983"/>
                  <a:pt x="3934009" y="9363999"/>
                </a:cubicBezTo>
                <a:cubicBezTo>
                  <a:pt x="3934665" y="9351101"/>
                  <a:pt x="3937289" y="9338859"/>
                  <a:pt x="3941879" y="9327273"/>
                </a:cubicBezTo>
                <a:cubicBezTo>
                  <a:pt x="3946470" y="9315686"/>
                  <a:pt x="3949094" y="9303444"/>
                  <a:pt x="3949750" y="9290546"/>
                </a:cubicBezTo>
                <a:cubicBezTo>
                  <a:pt x="3941059" y="9291256"/>
                  <a:pt x="3934255" y="9293852"/>
                  <a:pt x="3929337" y="9298334"/>
                </a:cubicBezTo>
                <a:close/>
                <a:moveTo>
                  <a:pt x="3377861" y="9788981"/>
                </a:moveTo>
                <a:cubicBezTo>
                  <a:pt x="3377751" y="9791932"/>
                  <a:pt x="3377970" y="9795212"/>
                  <a:pt x="3378516" y="9798819"/>
                </a:cubicBezTo>
                <a:cubicBezTo>
                  <a:pt x="3379063" y="9802426"/>
                  <a:pt x="3380593" y="9804393"/>
                  <a:pt x="3383107" y="9804722"/>
                </a:cubicBezTo>
                <a:lnTo>
                  <a:pt x="3398848" y="9799475"/>
                </a:lnTo>
                <a:close/>
                <a:moveTo>
                  <a:pt x="3488041" y="9636827"/>
                </a:moveTo>
                <a:cubicBezTo>
                  <a:pt x="3487822" y="9639778"/>
                  <a:pt x="3488260" y="9643058"/>
                  <a:pt x="3489353" y="9646665"/>
                </a:cubicBezTo>
                <a:cubicBezTo>
                  <a:pt x="3490446" y="9650272"/>
                  <a:pt x="3493506" y="9652240"/>
                  <a:pt x="3498534" y="9652567"/>
                </a:cubicBezTo>
                <a:lnTo>
                  <a:pt x="3509028" y="9652567"/>
                </a:lnTo>
                <a:cubicBezTo>
                  <a:pt x="3508810" y="9647320"/>
                  <a:pt x="3506623" y="9643386"/>
                  <a:pt x="3502469" y="9640762"/>
                </a:cubicBezTo>
                <a:cubicBezTo>
                  <a:pt x="3498316" y="9638139"/>
                  <a:pt x="3493506" y="9636827"/>
                  <a:pt x="3488041" y="9636827"/>
                </a:cubicBezTo>
                <a:close/>
                <a:moveTo>
                  <a:pt x="8352061" y="4981643"/>
                </a:moveTo>
                <a:lnTo>
                  <a:pt x="8352061" y="5002630"/>
                </a:lnTo>
                <a:lnTo>
                  <a:pt x="8357308" y="4986891"/>
                </a:lnTo>
                <a:close/>
                <a:moveTo>
                  <a:pt x="3625766" y="9381051"/>
                </a:moveTo>
                <a:cubicBezTo>
                  <a:pt x="3617896" y="9391982"/>
                  <a:pt x="3613961" y="9405536"/>
                  <a:pt x="3613961" y="9421713"/>
                </a:cubicBezTo>
                <a:lnTo>
                  <a:pt x="3613961" y="9426959"/>
                </a:lnTo>
                <a:cubicBezTo>
                  <a:pt x="3612868" y="9426850"/>
                  <a:pt x="3608496" y="9427069"/>
                  <a:pt x="3600845" y="9427615"/>
                </a:cubicBezTo>
                <a:cubicBezTo>
                  <a:pt x="3593193" y="9428162"/>
                  <a:pt x="3588821" y="9429693"/>
                  <a:pt x="3587728" y="9432206"/>
                </a:cubicBezTo>
                <a:cubicBezTo>
                  <a:pt x="3589368" y="9434939"/>
                  <a:pt x="3596582" y="9437344"/>
                  <a:pt x="3609372" y="9439420"/>
                </a:cubicBezTo>
                <a:cubicBezTo>
                  <a:pt x="3622160" y="9441498"/>
                  <a:pt x="3630685" y="9442591"/>
                  <a:pt x="3634948" y="9442700"/>
                </a:cubicBezTo>
                <a:lnTo>
                  <a:pt x="3666428" y="9416466"/>
                </a:lnTo>
                <a:cubicBezTo>
                  <a:pt x="3658668" y="9415811"/>
                  <a:pt x="3653202" y="9411876"/>
                  <a:pt x="3650032" y="9404662"/>
                </a:cubicBezTo>
                <a:cubicBezTo>
                  <a:pt x="3646863" y="9397447"/>
                  <a:pt x="3645332" y="9390889"/>
                  <a:pt x="3645442" y="9384987"/>
                </a:cubicBezTo>
                <a:lnTo>
                  <a:pt x="3661182" y="9364000"/>
                </a:lnTo>
                <a:cubicBezTo>
                  <a:pt x="3653312" y="9364218"/>
                  <a:pt x="3646425" y="9365748"/>
                  <a:pt x="3640523" y="9368591"/>
                </a:cubicBezTo>
                <a:cubicBezTo>
                  <a:pt x="3634620" y="9371432"/>
                  <a:pt x="3629702" y="9375586"/>
                  <a:pt x="3625766" y="9381051"/>
                </a:cubicBezTo>
                <a:close/>
                <a:moveTo>
                  <a:pt x="8556681" y="4693076"/>
                </a:moveTo>
                <a:lnTo>
                  <a:pt x="8540941" y="4708816"/>
                </a:lnTo>
                <a:cubicBezTo>
                  <a:pt x="8543783" y="4711220"/>
                  <a:pt x="8545969" y="4712969"/>
                  <a:pt x="8547499" y="4714062"/>
                </a:cubicBezTo>
                <a:lnTo>
                  <a:pt x="8548033" y="4715450"/>
                </a:lnTo>
                <a:lnTo>
                  <a:pt x="8553402" y="4704225"/>
                </a:lnTo>
                <a:cubicBezTo>
                  <a:pt x="8555151" y="4699855"/>
                  <a:pt x="8556244" y="4696136"/>
                  <a:pt x="8556681" y="4693076"/>
                </a:cubicBezTo>
                <a:close/>
                <a:moveTo>
                  <a:pt x="8498967" y="4740296"/>
                </a:moveTo>
                <a:cubicBezTo>
                  <a:pt x="8492846" y="4756036"/>
                  <a:pt x="8489348" y="4766530"/>
                  <a:pt x="8488474" y="4771776"/>
                </a:cubicBezTo>
                <a:cubicBezTo>
                  <a:pt x="8477106" y="4787079"/>
                  <a:pt x="8465738" y="4802382"/>
                  <a:pt x="8454371" y="4817684"/>
                </a:cubicBezTo>
                <a:cubicBezTo>
                  <a:pt x="8443003" y="4832988"/>
                  <a:pt x="8436881" y="4850915"/>
                  <a:pt x="8436007" y="4871463"/>
                </a:cubicBezTo>
                <a:lnTo>
                  <a:pt x="8415021" y="4918683"/>
                </a:lnTo>
                <a:cubicBezTo>
                  <a:pt x="8407478" y="4924259"/>
                  <a:pt x="8402889" y="4931473"/>
                  <a:pt x="8401248" y="4940327"/>
                </a:cubicBezTo>
                <a:cubicBezTo>
                  <a:pt x="8399608" y="4949180"/>
                  <a:pt x="8398952" y="4957705"/>
                  <a:pt x="8399280" y="4965903"/>
                </a:cubicBezTo>
                <a:cubicBezTo>
                  <a:pt x="8396657" y="4989515"/>
                  <a:pt x="8386164" y="5013124"/>
                  <a:pt x="8367800" y="5036734"/>
                </a:cubicBezTo>
                <a:cubicBezTo>
                  <a:pt x="8349438" y="5060344"/>
                  <a:pt x="8338944" y="5083954"/>
                  <a:pt x="8336320" y="5107566"/>
                </a:cubicBezTo>
                <a:lnTo>
                  <a:pt x="8315334" y="5123304"/>
                </a:lnTo>
                <a:cubicBezTo>
                  <a:pt x="8312382" y="5133797"/>
                  <a:pt x="8307791" y="5144290"/>
                  <a:pt x="8301561" y="5154784"/>
                </a:cubicBezTo>
                <a:cubicBezTo>
                  <a:pt x="8295331" y="5165277"/>
                  <a:pt x="8289428" y="5175771"/>
                  <a:pt x="8283854" y="5186265"/>
                </a:cubicBezTo>
                <a:lnTo>
                  <a:pt x="8283854" y="5222991"/>
                </a:lnTo>
                <a:cubicBezTo>
                  <a:pt x="8302982" y="5216215"/>
                  <a:pt x="8319815" y="5202224"/>
                  <a:pt x="8334353" y="5181017"/>
                </a:cubicBezTo>
                <a:cubicBezTo>
                  <a:pt x="8348890" y="5159812"/>
                  <a:pt x="8356542" y="5140574"/>
                  <a:pt x="8357307" y="5123304"/>
                </a:cubicBezTo>
                <a:cubicBezTo>
                  <a:pt x="8362772" y="5123523"/>
                  <a:pt x="8367582" y="5123087"/>
                  <a:pt x="8371736" y="5121992"/>
                </a:cubicBezTo>
                <a:cubicBezTo>
                  <a:pt x="8375889" y="5120900"/>
                  <a:pt x="8378075" y="5117840"/>
                  <a:pt x="8378294" y="5112811"/>
                </a:cubicBezTo>
                <a:cubicBezTo>
                  <a:pt x="8377638" y="5104612"/>
                  <a:pt x="8377638" y="5097399"/>
                  <a:pt x="8378294" y="5091168"/>
                </a:cubicBezTo>
                <a:cubicBezTo>
                  <a:pt x="8378950" y="5084937"/>
                  <a:pt x="8384196" y="5081658"/>
                  <a:pt x="8394034" y="5081330"/>
                </a:cubicBezTo>
                <a:lnTo>
                  <a:pt x="8456994" y="4913437"/>
                </a:lnTo>
                <a:cubicBezTo>
                  <a:pt x="8473608" y="4913438"/>
                  <a:pt x="8482353" y="4908190"/>
                  <a:pt x="8483227" y="4897697"/>
                </a:cubicBezTo>
                <a:cubicBezTo>
                  <a:pt x="8482790" y="4887421"/>
                  <a:pt x="8483666" y="4880427"/>
                  <a:pt x="8485851" y="4876710"/>
                </a:cubicBezTo>
                <a:cubicBezTo>
                  <a:pt x="8488037" y="4872993"/>
                  <a:pt x="8494158" y="4871245"/>
                  <a:pt x="8504214" y="4871463"/>
                </a:cubicBezTo>
                <a:lnTo>
                  <a:pt x="8530448" y="4818997"/>
                </a:lnTo>
                <a:cubicBezTo>
                  <a:pt x="8530448" y="4810579"/>
                  <a:pt x="8531759" y="4797245"/>
                  <a:pt x="8534383" y="4778990"/>
                </a:cubicBezTo>
                <a:cubicBezTo>
                  <a:pt x="8537006" y="4760737"/>
                  <a:pt x="8540942" y="4740842"/>
                  <a:pt x="8546189" y="4719309"/>
                </a:cubicBezTo>
                <a:cubicBezTo>
                  <a:pt x="8545313" y="4724556"/>
                  <a:pt x="8541816" y="4729803"/>
                  <a:pt x="8535693" y="4735050"/>
                </a:cubicBezTo>
                <a:lnTo>
                  <a:pt x="8509462" y="4750789"/>
                </a:lnTo>
                <a:close/>
                <a:moveTo>
                  <a:pt x="3729388" y="9201352"/>
                </a:moveTo>
                <a:cubicBezTo>
                  <a:pt x="3724360" y="9202117"/>
                  <a:pt x="3721300" y="9205834"/>
                  <a:pt x="3720207" y="9212502"/>
                </a:cubicBezTo>
                <a:cubicBezTo>
                  <a:pt x="3719114" y="9219169"/>
                  <a:pt x="3718677" y="9224197"/>
                  <a:pt x="3718895" y="9227586"/>
                </a:cubicBezTo>
                <a:cubicBezTo>
                  <a:pt x="3718677" y="9240812"/>
                  <a:pt x="3715179" y="9252398"/>
                  <a:pt x="3708402" y="9262345"/>
                </a:cubicBezTo>
                <a:cubicBezTo>
                  <a:pt x="3701625" y="9272292"/>
                  <a:pt x="3692880" y="9279943"/>
                  <a:pt x="3682169" y="9285299"/>
                </a:cubicBezTo>
                <a:cubicBezTo>
                  <a:pt x="3681512" y="9298197"/>
                  <a:pt x="3678889" y="9310439"/>
                  <a:pt x="3674298" y="9322026"/>
                </a:cubicBezTo>
                <a:cubicBezTo>
                  <a:pt x="3669707" y="9333612"/>
                  <a:pt x="3667084" y="9345855"/>
                  <a:pt x="3666429" y="9358753"/>
                </a:cubicBezTo>
                <a:cubicBezTo>
                  <a:pt x="3681950" y="9340280"/>
                  <a:pt x="3695504" y="9320824"/>
                  <a:pt x="3707090" y="9300383"/>
                </a:cubicBezTo>
                <a:cubicBezTo>
                  <a:pt x="3718676" y="9279944"/>
                  <a:pt x="3729607" y="9259175"/>
                  <a:pt x="3739882" y="9238079"/>
                </a:cubicBezTo>
                <a:cubicBezTo>
                  <a:pt x="3739773" y="9234253"/>
                  <a:pt x="3738680" y="9227476"/>
                  <a:pt x="3736603" y="9217748"/>
                </a:cubicBezTo>
                <a:cubicBezTo>
                  <a:pt x="3734526" y="9208020"/>
                  <a:pt x="3732121" y="9202554"/>
                  <a:pt x="3729388" y="9201352"/>
                </a:cubicBezTo>
                <a:close/>
                <a:moveTo>
                  <a:pt x="8378294" y="4839983"/>
                </a:moveTo>
                <a:lnTo>
                  <a:pt x="8378293" y="4845229"/>
                </a:lnTo>
                <a:cubicBezTo>
                  <a:pt x="8377419" y="4861844"/>
                  <a:pt x="8384416" y="4870589"/>
                  <a:pt x="8399280" y="4871463"/>
                </a:cubicBezTo>
                <a:close/>
                <a:moveTo>
                  <a:pt x="4196344" y="8750137"/>
                </a:moveTo>
                <a:lnTo>
                  <a:pt x="4154370" y="8818345"/>
                </a:lnTo>
                <a:cubicBezTo>
                  <a:pt x="4164864" y="8834958"/>
                  <a:pt x="4170110" y="8854196"/>
                  <a:pt x="4170111" y="8876058"/>
                </a:cubicBezTo>
                <a:cubicBezTo>
                  <a:pt x="4167159" y="8875839"/>
                  <a:pt x="4163880" y="8876276"/>
                  <a:pt x="4160274" y="8877369"/>
                </a:cubicBezTo>
                <a:cubicBezTo>
                  <a:pt x="4156666" y="8878462"/>
                  <a:pt x="4154699" y="8881523"/>
                  <a:pt x="4154370" y="8886551"/>
                </a:cubicBezTo>
                <a:cubicBezTo>
                  <a:pt x="4154698" y="8891797"/>
                  <a:pt x="4156666" y="8897044"/>
                  <a:pt x="4160272" y="8902291"/>
                </a:cubicBezTo>
                <a:cubicBezTo>
                  <a:pt x="4163880" y="8907538"/>
                  <a:pt x="4167159" y="8912784"/>
                  <a:pt x="4170110" y="8918032"/>
                </a:cubicBezTo>
                <a:lnTo>
                  <a:pt x="4206838" y="8933771"/>
                </a:lnTo>
                <a:lnTo>
                  <a:pt x="4212084" y="8918032"/>
                </a:lnTo>
                <a:lnTo>
                  <a:pt x="4185850" y="8897044"/>
                </a:lnTo>
                <a:cubicBezTo>
                  <a:pt x="4185741" y="8888956"/>
                  <a:pt x="4187271" y="8881523"/>
                  <a:pt x="4190441" y="8874746"/>
                </a:cubicBezTo>
                <a:cubicBezTo>
                  <a:pt x="4193612" y="8867968"/>
                  <a:pt x="4199076" y="8863160"/>
                  <a:pt x="4206837" y="8860317"/>
                </a:cubicBezTo>
                <a:cubicBezTo>
                  <a:pt x="4207383" y="8841954"/>
                  <a:pt x="4207602" y="8823590"/>
                  <a:pt x="4207493" y="8805227"/>
                </a:cubicBezTo>
                <a:cubicBezTo>
                  <a:pt x="4207384" y="8786864"/>
                  <a:pt x="4203667" y="8768500"/>
                  <a:pt x="4196344" y="8750137"/>
                </a:cubicBezTo>
                <a:close/>
                <a:moveTo>
                  <a:pt x="8609148" y="4598636"/>
                </a:moveTo>
                <a:cubicBezTo>
                  <a:pt x="8604229" y="4609128"/>
                  <a:pt x="8599638" y="4619623"/>
                  <a:pt x="8595375" y="4630116"/>
                </a:cubicBezTo>
                <a:cubicBezTo>
                  <a:pt x="8591112" y="4640609"/>
                  <a:pt x="8585210" y="4651102"/>
                  <a:pt x="8577668" y="4661597"/>
                </a:cubicBezTo>
                <a:cubicBezTo>
                  <a:pt x="8588161" y="4661596"/>
                  <a:pt x="8598655" y="4666843"/>
                  <a:pt x="8609148" y="4677336"/>
                </a:cubicBezTo>
                <a:lnTo>
                  <a:pt x="8624888" y="4624869"/>
                </a:lnTo>
                <a:cubicBezTo>
                  <a:pt x="8627839" y="4622028"/>
                  <a:pt x="8631118" y="4618529"/>
                  <a:pt x="8634725" y="4614375"/>
                </a:cubicBezTo>
                <a:cubicBezTo>
                  <a:pt x="8638333" y="4610222"/>
                  <a:pt x="8640300" y="4606724"/>
                  <a:pt x="8640628" y="4603883"/>
                </a:cubicBezTo>
                <a:cubicBezTo>
                  <a:pt x="8639972" y="4599072"/>
                  <a:pt x="8636037" y="4596886"/>
                  <a:pt x="8628824" y="4597323"/>
                </a:cubicBezTo>
                <a:cubicBezTo>
                  <a:pt x="8621609" y="4597761"/>
                  <a:pt x="8615051" y="4598198"/>
                  <a:pt x="8609148" y="4598636"/>
                </a:cubicBezTo>
                <a:close/>
                <a:moveTo>
                  <a:pt x="8556681" y="4624869"/>
                </a:moveTo>
                <a:lnTo>
                  <a:pt x="8554212" y="4629189"/>
                </a:lnTo>
                <a:lnTo>
                  <a:pt x="8567173" y="4624869"/>
                </a:lnTo>
                <a:close/>
                <a:moveTo>
                  <a:pt x="2895165" y="9904409"/>
                </a:moveTo>
                <a:cubicBezTo>
                  <a:pt x="2895274" y="9907360"/>
                  <a:pt x="2896368" y="9910639"/>
                  <a:pt x="2898444" y="9914246"/>
                </a:cubicBezTo>
                <a:cubicBezTo>
                  <a:pt x="2900521" y="9917852"/>
                  <a:pt x="2902926" y="9919821"/>
                  <a:pt x="2905658" y="9920149"/>
                </a:cubicBezTo>
                <a:cubicBezTo>
                  <a:pt x="2911780" y="9919274"/>
                  <a:pt x="2915278" y="9915776"/>
                  <a:pt x="2916152" y="9909655"/>
                </a:cubicBezTo>
                <a:close/>
                <a:moveTo>
                  <a:pt x="4514463" y="8379676"/>
                </a:moveTo>
                <a:lnTo>
                  <a:pt x="4490077" y="8405659"/>
                </a:lnTo>
                <a:cubicBezTo>
                  <a:pt x="4481879" y="8416809"/>
                  <a:pt x="4474255" y="8429762"/>
                  <a:pt x="4467204" y="8444518"/>
                </a:cubicBezTo>
                <a:cubicBezTo>
                  <a:pt x="4453104" y="8474030"/>
                  <a:pt x="4443266" y="8498952"/>
                  <a:pt x="4437692" y="8519283"/>
                </a:cubicBezTo>
                <a:cubicBezTo>
                  <a:pt x="4436817" y="8529339"/>
                  <a:pt x="4433319" y="8538084"/>
                  <a:pt x="4427198" y="8545516"/>
                </a:cubicBezTo>
                <a:cubicBezTo>
                  <a:pt x="4421078" y="8552949"/>
                  <a:pt x="4417580" y="8561693"/>
                  <a:pt x="4416704" y="8571750"/>
                </a:cubicBezTo>
                <a:lnTo>
                  <a:pt x="4414494" y="8577644"/>
                </a:lnTo>
                <a:lnTo>
                  <a:pt x="4421922" y="8575101"/>
                </a:lnTo>
                <a:cubicBezTo>
                  <a:pt x="4437551" y="8538265"/>
                  <a:pt x="4457445" y="8500444"/>
                  <a:pt x="4481602" y="8461640"/>
                </a:cubicBezTo>
                <a:cubicBezTo>
                  <a:pt x="4493681" y="8442239"/>
                  <a:pt x="4503053" y="8422755"/>
                  <a:pt x="4509721" y="8403190"/>
                </a:cubicBezTo>
                <a:close/>
                <a:moveTo>
                  <a:pt x="4306524" y="8566503"/>
                </a:moveTo>
                <a:cubicBezTo>
                  <a:pt x="4305650" y="8571750"/>
                  <a:pt x="4307398" y="8576996"/>
                  <a:pt x="4311771" y="8582243"/>
                </a:cubicBezTo>
                <a:lnTo>
                  <a:pt x="4311771" y="8566503"/>
                </a:lnTo>
                <a:close/>
                <a:moveTo>
                  <a:pt x="2916152" y="9862435"/>
                </a:moveTo>
                <a:cubicBezTo>
                  <a:pt x="2915934" y="9865386"/>
                  <a:pt x="2916371" y="9868665"/>
                  <a:pt x="2917464" y="9872272"/>
                </a:cubicBezTo>
                <a:cubicBezTo>
                  <a:pt x="2918556" y="9875879"/>
                  <a:pt x="2921617" y="9877847"/>
                  <a:pt x="2926645" y="9878175"/>
                </a:cubicBezTo>
                <a:lnTo>
                  <a:pt x="2931892" y="9878175"/>
                </a:lnTo>
                <a:cubicBezTo>
                  <a:pt x="2931892" y="9867681"/>
                  <a:pt x="2926645" y="9862435"/>
                  <a:pt x="2916152" y="9862435"/>
                </a:cubicBezTo>
                <a:close/>
                <a:moveTo>
                  <a:pt x="4357025" y="8512724"/>
                </a:moveTo>
                <a:cubicBezTo>
                  <a:pt x="4353526" y="8515348"/>
                  <a:pt x="4350684" y="8519283"/>
                  <a:pt x="4348498" y="8524529"/>
                </a:cubicBezTo>
                <a:lnTo>
                  <a:pt x="4364238" y="8524529"/>
                </a:lnTo>
                <a:cubicBezTo>
                  <a:pt x="4364456" y="8521906"/>
                  <a:pt x="4365332" y="8519283"/>
                  <a:pt x="4366861" y="8516659"/>
                </a:cubicBezTo>
                <a:cubicBezTo>
                  <a:pt x="4368391" y="8514036"/>
                  <a:pt x="4369266" y="8511414"/>
                  <a:pt x="4369485" y="8508789"/>
                </a:cubicBezTo>
                <a:cubicBezTo>
                  <a:pt x="4364675" y="8508790"/>
                  <a:pt x="4360522" y="8510101"/>
                  <a:pt x="4357025" y="8512724"/>
                </a:cubicBezTo>
                <a:close/>
                <a:moveTo>
                  <a:pt x="4364237" y="8456322"/>
                </a:moveTo>
                <a:lnTo>
                  <a:pt x="4364238" y="8477309"/>
                </a:lnTo>
                <a:lnTo>
                  <a:pt x="4374731" y="8493050"/>
                </a:lnTo>
                <a:lnTo>
                  <a:pt x="4416705" y="8456323"/>
                </a:lnTo>
                <a:lnTo>
                  <a:pt x="4416705" y="8435336"/>
                </a:lnTo>
                <a:lnTo>
                  <a:pt x="4400965" y="8430089"/>
                </a:lnTo>
                <a:lnTo>
                  <a:pt x="4400964" y="8456322"/>
                </a:lnTo>
                <a:close/>
                <a:moveTo>
                  <a:pt x="4516392" y="8304169"/>
                </a:moveTo>
                <a:lnTo>
                  <a:pt x="4516391" y="8370116"/>
                </a:lnTo>
                <a:lnTo>
                  <a:pt x="4521609" y="8344246"/>
                </a:lnTo>
                <a:cubicBezTo>
                  <a:pt x="4524777" y="8341732"/>
                  <a:pt x="4528931" y="8338892"/>
                  <a:pt x="4534068" y="8335721"/>
                </a:cubicBezTo>
                <a:cubicBezTo>
                  <a:pt x="4539206" y="8332550"/>
                  <a:pt x="4542048" y="8328397"/>
                  <a:pt x="4542594" y="8323260"/>
                </a:cubicBezTo>
                <a:cubicBezTo>
                  <a:pt x="4541938" y="8320745"/>
                  <a:pt x="4539316" y="8319216"/>
                  <a:pt x="4534724" y="8318670"/>
                </a:cubicBezTo>
                <a:cubicBezTo>
                  <a:pt x="4530133" y="8318122"/>
                  <a:pt x="4527510" y="8317904"/>
                  <a:pt x="4526854" y="8318014"/>
                </a:cubicBezTo>
                <a:lnTo>
                  <a:pt x="4532546" y="8300938"/>
                </a:lnTo>
                <a:close/>
                <a:moveTo>
                  <a:pt x="4421951" y="8382869"/>
                </a:moveTo>
                <a:lnTo>
                  <a:pt x="4421952" y="8424843"/>
                </a:lnTo>
                <a:cubicBezTo>
                  <a:pt x="4429493" y="8419268"/>
                  <a:pt x="4434084" y="8412054"/>
                  <a:pt x="4435724" y="8403200"/>
                </a:cubicBezTo>
                <a:cubicBezTo>
                  <a:pt x="4437364" y="8394346"/>
                  <a:pt x="4438019" y="8385820"/>
                  <a:pt x="4437691" y="8377622"/>
                </a:cubicBezTo>
                <a:close/>
                <a:moveTo>
                  <a:pt x="8609148" y="4462223"/>
                </a:moveTo>
                <a:cubicBezTo>
                  <a:pt x="8608275" y="4482335"/>
                  <a:pt x="8604776" y="4499822"/>
                  <a:pt x="8598655" y="4514688"/>
                </a:cubicBezTo>
                <a:cubicBezTo>
                  <a:pt x="8606197" y="4504196"/>
                  <a:pt x="8612100" y="4493702"/>
                  <a:pt x="8616362" y="4483208"/>
                </a:cubicBezTo>
                <a:cubicBezTo>
                  <a:pt x="8620626" y="4472715"/>
                  <a:pt x="8625216" y="4462222"/>
                  <a:pt x="8630135" y="4451728"/>
                </a:cubicBezTo>
                <a:close/>
                <a:moveTo>
                  <a:pt x="8666861" y="4399261"/>
                </a:moveTo>
                <a:cubicBezTo>
                  <a:pt x="8665987" y="4408881"/>
                  <a:pt x="8667735" y="4415876"/>
                  <a:pt x="8672108" y="4420249"/>
                </a:cubicBezTo>
                <a:lnTo>
                  <a:pt x="8682601" y="4420249"/>
                </a:lnTo>
                <a:cubicBezTo>
                  <a:pt x="8686974" y="4419375"/>
                  <a:pt x="8688723" y="4415875"/>
                  <a:pt x="8687848" y="4409754"/>
                </a:cubicBezTo>
                <a:cubicBezTo>
                  <a:pt x="8687848" y="4404726"/>
                  <a:pt x="8686536" y="4401666"/>
                  <a:pt x="8683913" y="4400574"/>
                </a:cubicBezTo>
                <a:cubicBezTo>
                  <a:pt x="8681290" y="4399480"/>
                  <a:pt x="8677355" y="4399042"/>
                  <a:pt x="8672108" y="4399261"/>
                </a:cubicBezTo>
                <a:close/>
                <a:moveTo>
                  <a:pt x="3283420" y="9400727"/>
                </a:moveTo>
                <a:lnTo>
                  <a:pt x="3283420" y="9426960"/>
                </a:lnTo>
                <a:cubicBezTo>
                  <a:pt x="3283640" y="9434502"/>
                  <a:pt x="3285825" y="9439092"/>
                  <a:pt x="3289978" y="9440733"/>
                </a:cubicBezTo>
                <a:cubicBezTo>
                  <a:pt x="3294132" y="9442372"/>
                  <a:pt x="3298942" y="9443027"/>
                  <a:pt x="3304407" y="9442700"/>
                </a:cubicBezTo>
                <a:close/>
                <a:moveTo>
                  <a:pt x="3325394" y="9348259"/>
                </a:moveTo>
                <a:cubicBezTo>
                  <a:pt x="3325503" y="9351429"/>
                  <a:pt x="3326596" y="9355583"/>
                  <a:pt x="3328673" y="9360720"/>
                </a:cubicBezTo>
                <a:cubicBezTo>
                  <a:pt x="3330750" y="9365858"/>
                  <a:pt x="3333154" y="9368700"/>
                  <a:pt x="3335887" y="9369246"/>
                </a:cubicBezTo>
                <a:cubicBezTo>
                  <a:pt x="3340915" y="9368918"/>
                  <a:pt x="3343976" y="9366951"/>
                  <a:pt x="3345069" y="9363344"/>
                </a:cubicBezTo>
                <a:cubicBezTo>
                  <a:pt x="3346162" y="9359737"/>
                  <a:pt x="3346599" y="9356458"/>
                  <a:pt x="3346380" y="9353506"/>
                </a:cubicBezTo>
                <a:cubicBezTo>
                  <a:pt x="3345506" y="9347385"/>
                  <a:pt x="3342008" y="9343887"/>
                  <a:pt x="3335887" y="9343013"/>
                </a:cubicBezTo>
                <a:cubicBezTo>
                  <a:pt x="3333482" y="9343231"/>
                  <a:pt x="3331733" y="9344106"/>
                  <a:pt x="3330640" y="9345636"/>
                </a:cubicBezTo>
                <a:cubicBezTo>
                  <a:pt x="3329547" y="9347166"/>
                  <a:pt x="3327798" y="9348041"/>
                  <a:pt x="3325394" y="9348259"/>
                </a:cubicBezTo>
                <a:close/>
                <a:moveTo>
                  <a:pt x="4479665" y="8251702"/>
                </a:moveTo>
                <a:cubicBezTo>
                  <a:pt x="4474637" y="8268316"/>
                  <a:pt x="4468953" y="8283620"/>
                  <a:pt x="4462613" y="8297610"/>
                </a:cubicBezTo>
                <a:cubicBezTo>
                  <a:pt x="4456273" y="8311601"/>
                  <a:pt x="4447966" y="8319034"/>
                  <a:pt x="4437691" y="8319909"/>
                </a:cubicBezTo>
                <a:cubicBezTo>
                  <a:pt x="4438019" y="8323953"/>
                  <a:pt x="4439987" y="8331605"/>
                  <a:pt x="4443594" y="8342863"/>
                </a:cubicBezTo>
                <a:cubicBezTo>
                  <a:pt x="4447201" y="8354122"/>
                  <a:pt x="4450480" y="8360461"/>
                  <a:pt x="4453431" y="8361883"/>
                </a:cubicBezTo>
                <a:cubicBezTo>
                  <a:pt x="4455945" y="8361554"/>
                  <a:pt x="4457476" y="8359587"/>
                  <a:pt x="4458022" y="8355980"/>
                </a:cubicBezTo>
                <a:cubicBezTo>
                  <a:pt x="4458569" y="8352373"/>
                  <a:pt x="4458787" y="8349094"/>
                  <a:pt x="4458678" y="8346142"/>
                </a:cubicBezTo>
                <a:cubicBezTo>
                  <a:pt x="4467313" y="8334665"/>
                  <a:pt x="4476276" y="8319581"/>
                  <a:pt x="4485567" y="8300890"/>
                </a:cubicBezTo>
                <a:cubicBezTo>
                  <a:pt x="4494858" y="8282198"/>
                  <a:pt x="4499888" y="8265802"/>
                  <a:pt x="4500652" y="8251702"/>
                </a:cubicBezTo>
                <a:close/>
                <a:moveTo>
                  <a:pt x="8708835" y="4273341"/>
                </a:moveTo>
                <a:lnTo>
                  <a:pt x="8708835" y="4310068"/>
                </a:lnTo>
                <a:cubicBezTo>
                  <a:pt x="8703371" y="4310067"/>
                  <a:pt x="8698560" y="4311379"/>
                  <a:pt x="8694406" y="4314002"/>
                </a:cubicBezTo>
                <a:cubicBezTo>
                  <a:pt x="8690253" y="4316626"/>
                  <a:pt x="8688067" y="4320560"/>
                  <a:pt x="8687848" y="4325808"/>
                </a:cubicBezTo>
                <a:cubicBezTo>
                  <a:pt x="8687848" y="4331492"/>
                  <a:pt x="8689160" y="4337175"/>
                  <a:pt x="8691784" y="4342859"/>
                </a:cubicBezTo>
                <a:cubicBezTo>
                  <a:pt x="8694407" y="4348543"/>
                  <a:pt x="8698341" y="4351604"/>
                  <a:pt x="8703589" y="4352041"/>
                </a:cubicBezTo>
                <a:cubicBezTo>
                  <a:pt x="8706102" y="4351604"/>
                  <a:pt x="8707633" y="4349855"/>
                  <a:pt x="8708179" y="4346794"/>
                </a:cubicBezTo>
                <a:cubicBezTo>
                  <a:pt x="8708727" y="4343734"/>
                  <a:pt x="8708944" y="4341985"/>
                  <a:pt x="8708835" y="4341548"/>
                </a:cubicBezTo>
                <a:lnTo>
                  <a:pt x="8735068" y="4294327"/>
                </a:lnTo>
                <a:close/>
                <a:moveTo>
                  <a:pt x="8729821" y="4205134"/>
                </a:moveTo>
                <a:lnTo>
                  <a:pt x="8729823" y="4220875"/>
                </a:lnTo>
                <a:lnTo>
                  <a:pt x="8708835" y="4247108"/>
                </a:lnTo>
                <a:lnTo>
                  <a:pt x="8708835" y="4257602"/>
                </a:lnTo>
                <a:lnTo>
                  <a:pt x="8735068" y="4236615"/>
                </a:lnTo>
                <a:lnTo>
                  <a:pt x="8735069" y="4220874"/>
                </a:lnTo>
                <a:cubicBezTo>
                  <a:pt x="8735178" y="4220218"/>
                  <a:pt x="8734959" y="4217594"/>
                  <a:pt x="8734414" y="4213004"/>
                </a:cubicBezTo>
                <a:cubicBezTo>
                  <a:pt x="8733865" y="4208414"/>
                  <a:pt x="8732335" y="4205790"/>
                  <a:pt x="8729821" y="4205134"/>
                </a:cubicBezTo>
                <a:close/>
                <a:moveTo>
                  <a:pt x="3398847" y="9154132"/>
                </a:moveTo>
                <a:lnTo>
                  <a:pt x="3377861" y="9217092"/>
                </a:lnTo>
                <a:cubicBezTo>
                  <a:pt x="3376986" y="9216983"/>
                  <a:pt x="3373488" y="9217201"/>
                  <a:pt x="3367367" y="9217748"/>
                </a:cubicBezTo>
                <a:cubicBezTo>
                  <a:pt x="3361246" y="9218295"/>
                  <a:pt x="3357748" y="9219825"/>
                  <a:pt x="3356874" y="9222339"/>
                </a:cubicBezTo>
                <a:cubicBezTo>
                  <a:pt x="3357967" y="9227913"/>
                  <a:pt x="3363651" y="9233816"/>
                  <a:pt x="3373926" y="9240047"/>
                </a:cubicBezTo>
                <a:cubicBezTo>
                  <a:pt x="3384200" y="9246277"/>
                  <a:pt x="3392508" y="9250868"/>
                  <a:pt x="3398847" y="9253819"/>
                </a:cubicBezTo>
                <a:lnTo>
                  <a:pt x="3435574" y="9201352"/>
                </a:lnTo>
                <a:close/>
                <a:moveTo>
                  <a:pt x="4621325" y="7978874"/>
                </a:moveTo>
                <a:cubicBezTo>
                  <a:pt x="4619577" y="7998986"/>
                  <a:pt x="4612582" y="8016475"/>
                  <a:pt x="4600339" y="8031341"/>
                </a:cubicBezTo>
                <a:cubicBezTo>
                  <a:pt x="4588096" y="8046207"/>
                  <a:pt x="4581101" y="8063696"/>
                  <a:pt x="4579352" y="8083808"/>
                </a:cubicBezTo>
                <a:lnTo>
                  <a:pt x="4547872" y="8125782"/>
                </a:lnTo>
                <a:cubicBezTo>
                  <a:pt x="4545685" y="8128733"/>
                  <a:pt x="4546123" y="8132012"/>
                  <a:pt x="4549184" y="8135619"/>
                </a:cubicBezTo>
                <a:cubicBezTo>
                  <a:pt x="4552244" y="8139226"/>
                  <a:pt x="4555305" y="8141193"/>
                  <a:pt x="4558365" y="8141522"/>
                </a:cubicBezTo>
                <a:lnTo>
                  <a:pt x="4589845" y="8136275"/>
                </a:lnTo>
                <a:cubicBezTo>
                  <a:pt x="4595529" y="8123049"/>
                  <a:pt x="4601213" y="8108839"/>
                  <a:pt x="4606897" y="8093645"/>
                </a:cubicBezTo>
                <a:cubicBezTo>
                  <a:pt x="4612581" y="8078451"/>
                  <a:pt x="4615642" y="8062931"/>
                  <a:pt x="4616079" y="8047081"/>
                </a:cubicBezTo>
                <a:cubicBezTo>
                  <a:pt x="4621216" y="8036041"/>
                  <a:pt x="4626681" y="8024017"/>
                  <a:pt x="4632476" y="8011010"/>
                </a:cubicBezTo>
                <a:cubicBezTo>
                  <a:pt x="4638268" y="7998003"/>
                  <a:pt x="4645046" y="7987291"/>
                  <a:pt x="4652805" y="7978874"/>
                </a:cubicBezTo>
                <a:close/>
                <a:moveTo>
                  <a:pt x="4662889" y="7933294"/>
                </a:moveTo>
                <a:cubicBezTo>
                  <a:pt x="4660376" y="7935261"/>
                  <a:pt x="4658763" y="7938212"/>
                  <a:pt x="4658052" y="7942147"/>
                </a:cubicBezTo>
                <a:lnTo>
                  <a:pt x="4682699" y="7973836"/>
                </a:lnTo>
                <a:lnTo>
                  <a:pt x="4685239" y="7964272"/>
                </a:lnTo>
                <a:cubicBezTo>
                  <a:pt x="4687644" y="7953888"/>
                  <a:pt x="4689065" y="7945881"/>
                  <a:pt x="4689503" y="7940251"/>
                </a:cubicBezTo>
                <a:lnTo>
                  <a:pt x="4690688" y="7935744"/>
                </a:lnTo>
                <a:lnTo>
                  <a:pt x="4684285" y="7942147"/>
                </a:lnTo>
                <a:cubicBezTo>
                  <a:pt x="4685488" y="7934277"/>
                  <a:pt x="4681772" y="7930342"/>
                  <a:pt x="4673138" y="7930342"/>
                </a:cubicBezTo>
                <a:cubicBezTo>
                  <a:pt x="4668819" y="7930342"/>
                  <a:pt x="4665403" y="7931326"/>
                  <a:pt x="4662889" y="7933294"/>
                </a:cubicBezTo>
                <a:close/>
                <a:moveTo>
                  <a:pt x="3472301" y="8970498"/>
                </a:moveTo>
                <a:cubicBezTo>
                  <a:pt x="3450440" y="9011597"/>
                  <a:pt x="3431202" y="9055319"/>
                  <a:pt x="3414587" y="9101665"/>
                </a:cubicBezTo>
                <a:cubicBezTo>
                  <a:pt x="3417320" y="9112377"/>
                  <a:pt x="3422348" y="9121121"/>
                  <a:pt x="3429672" y="9127899"/>
                </a:cubicBezTo>
                <a:cubicBezTo>
                  <a:pt x="3436995" y="9134675"/>
                  <a:pt x="3445958" y="9138174"/>
                  <a:pt x="3456561" y="9138391"/>
                </a:cubicBezTo>
                <a:cubicBezTo>
                  <a:pt x="3462026" y="9122215"/>
                  <a:pt x="3469459" y="9098167"/>
                  <a:pt x="3478859" y="9066250"/>
                </a:cubicBezTo>
                <a:cubicBezTo>
                  <a:pt x="3488260" y="9034333"/>
                  <a:pt x="3498316" y="9012909"/>
                  <a:pt x="3509028" y="9001978"/>
                </a:cubicBezTo>
                <a:close/>
                <a:moveTo>
                  <a:pt x="4663299" y="7800487"/>
                </a:moveTo>
                <a:cubicBezTo>
                  <a:pt x="4663080" y="7802891"/>
                  <a:pt x="4662206" y="7804640"/>
                  <a:pt x="4660677" y="7805733"/>
                </a:cubicBezTo>
                <a:cubicBezTo>
                  <a:pt x="4659145" y="7806826"/>
                  <a:pt x="4658271" y="7808575"/>
                  <a:pt x="4658052" y="7810980"/>
                </a:cubicBezTo>
                <a:lnTo>
                  <a:pt x="4658052" y="7837213"/>
                </a:lnTo>
                <a:cubicBezTo>
                  <a:pt x="4658052" y="7848035"/>
                  <a:pt x="4659364" y="7859185"/>
                  <a:pt x="4661987" y="7870661"/>
                </a:cubicBezTo>
                <a:cubicBezTo>
                  <a:pt x="4664611" y="7882138"/>
                  <a:pt x="4668546" y="7891976"/>
                  <a:pt x="4673792" y="7900174"/>
                </a:cubicBezTo>
                <a:lnTo>
                  <a:pt x="4689532" y="7805733"/>
                </a:lnTo>
                <a:close/>
                <a:moveTo>
                  <a:pt x="4700026" y="7732281"/>
                </a:moveTo>
                <a:lnTo>
                  <a:pt x="4679040" y="7769006"/>
                </a:lnTo>
                <a:lnTo>
                  <a:pt x="4705273" y="7758513"/>
                </a:lnTo>
                <a:lnTo>
                  <a:pt x="4721013" y="7732280"/>
                </a:lnTo>
                <a:lnTo>
                  <a:pt x="4721012" y="7721786"/>
                </a:lnTo>
                <a:close/>
                <a:moveTo>
                  <a:pt x="3571988" y="8786864"/>
                </a:moveTo>
                <a:lnTo>
                  <a:pt x="3545755" y="8818345"/>
                </a:lnTo>
                <a:lnTo>
                  <a:pt x="3545755" y="8834084"/>
                </a:lnTo>
                <a:lnTo>
                  <a:pt x="3556248" y="8834085"/>
                </a:lnTo>
                <a:cubicBezTo>
                  <a:pt x="3566523" y="8834521"/>
                  <a:pt x="3573518" y="8833647"/>
                  <a:pt x="3577235" y="8831461"/>
                </a:cubicBezTo>
                <a:cubicBezTo>
                  <a:pt x="3580951" y="8829274"/>
                  <a:pt x="3582700" y="8823153"/>
                  <a:pt x="3582481" y="8813098"/>
                </a:cubicBezTo>
                <a:close/>
                <a:moveTo>
                  <a:pt x="3629702" y="8702917"/>
                </a:moveTo>
                <a:lnTo>
                  <a:pt x="3619208" y="8723904"/>
                </a:lnTo>
                <a:cubicBezTo>
                  <a:pt x="3625329" y="8718657"/>
                  <a:pt x="3628827" y="8713410"/>
                  <a:pt x="3629702" y="8708164"/>
                </a:cubicBezTo>
                <a:close/>
                <a:moveTo>
                  <a:pt x="4789221" y="7511919"/>
                </a:moveTo>
                <a:cubicBezTo>
                  <a:pt x="4789657" y="7528533"/>
                  <a:pt x="4790094" y="7547771"/>
                  <a:pt x="4790531" y="7569632"/>
                </a:cubicBezTo>
                <a:cubicBezTo>
                  <a:pt x="4790968" y="7591493"/>
                  <a:pt x="4788782" y="7610732"/>
                  <a:pt x="4783972" y="7627346"/>
                </a:cubicBezTo>
                <a:cubicBezTo>
                  <a:pt x="4794466" y="7616853"/>
                  <a:pt x="4799713" y="7601114"/>
                  <a:pt x="4799713" y="7580125"/>
                </a:cubicBezTo>
                <a:lnTo>
                  <a:pt x="4825946" y="7527659"/>
                </a:lnTo>
                <a:close/>
                <a:moveTo>
                  <a:pt x="5041060" y="7128911"/>
                </a:moveTo>
                <a:cubicBezTo>
                  <a:pt x="5041935" y="7135032"/>
                  <a:pt x="5040186" y="7138530"/>
                  <a:pt x="5035814" y="7139404"/>
                </a:cubicBezTo>
                <a:lnTo>
                  <a:pt x="5030568" y="7181378"/>
                </a:lnTo>
                <a:lnTo>
                  <a:pt x="5031356" y="7183745"/>
                </a:lnTo>
                <a:lnTo>
                  <a:pt x="5047193" y="7130955"/>
                </a:lnTo>
                <a:close/>
                <a:moveTo>
                  <a:pt x="4957113" y="7181378"/>
                </a:moveTo>
                <a:lnTo>
                  <a:pt x="4951867" y="7218104"/>
                </a:lnTo>
                <a:cubicBezTo>
                  <a:pt x="4943888" y="7226303"/>
                  <a:pt x="4936236" y="7236140"/>
                  <a:pt x="4928913" y="7247617"/>
                </a:cubicBezTo>
                <a:cubicBezTo>
                  <a:pt x="4921589" y="7259094"/>
                  <a:pt x="4915249" y="7270243"/>
                  <a:pt x="4909893" y="7281064"/>
                </a:cubicBezTo>
                <a:cubicBezTo>
                  <a:pt x="4910768" y="7302926"/>
                  <a:pt x="4903773" y="7322164"/>
                  <a:pt x="4888907" y="7338778"/>
                </a:cubicBezTo>
                <a:cubicBezTo>
                  <a:pt x="4882785" y="7334515"/>
                  <a:pt x="4876664" y="7335171"/>
                  <a:pt x="4870543" y="7340746"/>
                </a:cubicBezTo>
                <a:cubicBezTo>
                  <a:pt x="4864422" y="7346322"/>
                  <a:pt x="4863547" y="7350911"/>
                  <a:pt x="4867920" y="7354519"/>
                </a:cubicBezTo>
                <a:lnTo>
                  <a:pt x="4836440" y="7391245"/>
                </a:lnTo>
                <a:lnTo>
                  <a:pt x="4820700" y="7443712"/>
                </a:lnTo>
                <a:lnTo>
                  <a:pt x="4810206" y="7443712"/>
                </a:lnTo>
                <a:lnTo>
                  <a:pt x="4810206" y="7480439"/>
                </a:lnTo>
                <a:lnTo>
                  <a:pt x="4836440" y="7490932"/>
                </a:lnTo>
                <a:cubicBezTo>
                  <a:pt x="4834035" y="7488090"/>
                  <a:pt x="4833599" y="7485904"/>
                  <a:pt x="4835128" y="7484374"/>
                </a:cubicBezTo>
                <a:cubicBezTo>
                  <a:pt x="4836658" y="7482843"/>
                  <a:pt x="4838844" y="7483281"/>
                  <a:pt x="4841686" y="7485685"/>
                </a:cubicBezTo>
                <a:lnTo>
                  <a:pt x="4852180" y="7464698"/>
                </a:lnTo>
                <a:cubicBezTo>
                  <a:pt x="4855131" y="7466338"/>
                  <a:pt x="4858410" y="7464371"/>
                  <a:pt x="4862017" y="7458796"/>
                </a:cubicBezTo>
                <a:cubicBezTo>
                  <a:pt x="4865625" y="7453223"/>
                  <a:pt x="4867592" y="7449942"/>
                  <a:pt x="4867920" y="7448958"/>
                </a:cubicBezTo>
                <a:lnTo>
                  <a:pt x="4904647" y="7385999"/>
                </a:lnTo>
                <a:cubicBezTo>
                  <a:pt x="4905630" y="7371789"/>
                  <a:pt x="4911533" y="7347743"/>
                  <a:pt x="4922354" y="7313856"/>
                </a:cubicBezTo>
                <a:cubicBezTo>
                  <a:pt x="4933175" y="7279971"/>
                  <a:pt x="4943013" y="7258548"/>
                  <a:pt x="4951867" y="7249584"/>
                </a:cubicBezTo>
                <a:lnTo>
                  <a:pt x="4977548" y="7264994"/>
                </a:lnTo>
                <a:lnTo>
                  <a:pt x="4978070" y="7263430"/>
                </a:lnTo>
                <a:lnTo>
                  <a:pt x="4978829" y="7262670"/>
                </a:lnTo>
                <a:lnTo>
                  <a:pt x="4987282" y="7231877"/>
                </a:lnTo>
                <a:cubicBezTo>
                  <a:pt x="4990998" y="7220401"/>
                  <a:pt x="4996683" y="7210562"/>
                  <a:pt x="5004334" y="7202364"/>
                </a:cubicBezTo>
                <a:lnTo>
                  <a:pt x="4978100" y="7197118"/>
                </a:lnTo>
                <a:close/>
                <a:moveTo>
                  <a:pt x="5051554" y="7081691"/>
                </a:moveTo>
                <a:lnTo>
                  <a:pt x="5051554" y="7086937"/>
                </a:lnTo>
                <a:lnTo>
                  <a:pt x="5055269" y="7089060"/>
                </a:lnTo>
                <a:lnTo>
                  <a:pt x="5055458" y="7087665"/>
                </a:lnTo>
                <a:cubicBezTo>
                  <a:pt x="5060705" y="7079357"/>
                  <a:pt x="5069886" y="7074985"/>
                  <a:pt x="5083003" y="7074548"/>
                </a:cubicBezTo>
                <a:lnTo>
                  <a:pt x="5084477" y="7070620"/>
                </a:lnTo>
                <a:lnTo>
                  <a:pt x="5083034" y="7071197"/>
                </a:lnTo>
                <a:cubicBezTo>
                  <a:pt x="5079428" y="7071307"/>
                  <a:pt x="5073524" y="7072400"/>
                  <a:pt x="5065327" y="7074476"/>
                </a:cubicBezTo>
                <a:cubicBezTo>
                  <a:pt x="5057128" y="7076553"/>
                  <a:pt x="5052538" y="7078958"/>
                  <a:pt x="5051554" y="7081691"/>
                </a:cubicBezTo>
                <a:close/>
                <a:moveTo>
                  <a:pt x="4993840" y="7113171"/>
                </a:moveTo>
                <a:lnTo>
                  <a:pt x="4993840" y="7134158"/>
                </a:lnTo>
                <a:cubicBezTo>
                  <a:pt x="4996574" y="7131316"/>
                  <a:pt x="4998978" y="7127818"/>
                  <a:pt x="5001056" y="7123665"/>
                </a:cubicBezTo>
                <a:cubicBezTo>
                  <a:pt x="5003131" y="7119510"/>
                  <a:pt x="5004224" y="7116012"/>
                  <a:pt x="5004333" y="7113171"/>
                </a:cubicBezTo>
                <a:close/>
                <a:moveTo>
                  <a:pt x="1850097" y="10015853"/>
                </a:moveTo>
                <a:lnTo>
                  <a:pt x="1871084" y="10052580"/>
                </a:lnTo>
                <a:lnTo>
                  <a:pt x="1865837" y="10094554"/>
                </a:lnTo>
                <a:cubicBezTo>
                  <a:pt x="1852829" y="10096084"/>
                  <a:pt x="1846052" y="10102205"/>
                  <a:pt x="1845506" y="10112917"/>
                </a:cubicBezTo>
                <a:cubicBezTo>
                  <a:pt x="1844959" y="10123629"/>
                  <a:pt x="1834248" y="10129750"/>
                  <a:pt x="1813370" y="10131281"/>
                </a:cubicBezTo>
                <a:cubicBezTo>
                  <a:pt x="1814900" y="10110731"/>
                  <a:pt x="1821021" y="10091493"/>
                  <a:pt x="1831733" y="10073567"/>
                </a:cubicBezTo>
                <a:cubicBezTo>
                  <a:pt x="1842445" y="10055641"/>
                  <a:pt x="1848566" y="10036403"/>
                  <a:pt x="1850097" y="10015853"/>
                </a:cubicBezTo>
                <a:close/>
                <a:moveTo>
                  <a:pt x="5059775" y="6936572"/>
                </a:moveTo>
                <a:lnTo>
                  <a:pt x="5051554" y="6945277"/>
                </a:lnTo>
                <a:cubicBezTo>
                  <a:pt x="5051882" y="6947791"/>
                  <a:pt x="5053849" y="6949321"/>
                  <a:pt x="5057456" y="6949867"/>
                </a:cubicBezTo>
                <a:lnTo>
                  <a:pt x="5060587" y="6950076"/>
                </a:lnTo>
                <a:close/>
                <a:moveTo>
                  <a:pt x="5261422" y="6619982"/>
                </a:moveTo>
                <a:lnTo>
                  <a:pt x="5248415" y="6649713"/>
                </a:lnTo>
                <a:lnTo>
                  <a:pt x="5248036" y="6658671"/>
                </a:lnTo>
                <a:lnTo>
                  <a:pt x="5243173" y="6659420"/>
                </a:lnTo>
                <a:lnTo>
                  <a:pt x="5236314" y="6671614"/>
                </a:lnTo>
                <a:lnTo>
                  <a:pt x="5243036" y="6664820"/>
                </a:lnTo>
                <a:cubicBezTo>
                  <a:pt x="5249048" y="6661213"/>
                  <a:pt x="5255961" y="6659163"/>
                  <a:pt x="5263776" y="6658671"/>
                </a:cubicBezTo>
                <a:cubicBezTo>
                  <a:pt x="5264432" y="6645773"/>
                  <a:pt x="5267056" y="6633531"/>
                  <a:pt x="5271646" y="6621946"/>
                </a:cubicBezTo>
                <a:lnTo>
                  <a:pt x="5274105" y="6610469"/>
                </a:lnTo>
                <a:close/>
                <a:moveTo>
                  <a:pt x="1902563" y="9711545"/>
                </a:moveTo>
                <a:cubicBezTo>
                  <a:pt x="1902673" y="9714715"/>
                  <a:pt x="1903766" y="9718869"/>
                  <a:pt x="1905843" y="9724007"/>
                </a:cubicBezTo>
                <a:cubicBezTo>
                  <a:pt x="1907920" y="9729144"/>
                  <a:pt x="1910324" y="9731986"/>
                  <a:pt x="1913057" y="9732532"/>
                </a:cubicBezTo>
                <a:cubicBezTo>
                  <a:pt x="1918085" y="9732204"/>
                  <a:pt x="1921146" y="9730237"/>
                  <a:pt x="1922239" y="9726630"/>
                </a:cubicBezTo>
                <a:cubicBezTo>
                  <a:pt x="1923332" y="9723022"/>
                  <a:pt x="1923769" y="9719744"/>
                  <a:pt x="1923551" y="9716792"/>
                </a:cubicBezTo>
                <a:close/>
                <a:moveTo>
                  <a:pt x="2002825" y="9546193"/>
                </a:moveTo>
                <a:cubicBezTo>
                  <a:pt x="1997906" y="9550675"/>
                  <a:pt x="1994872" y="9557041"/>
                  <a:pt x="1993725" y="9565294"/>
                </a:cubicBezTo>
                <a:cubicBezTo>
                  <a:pt x="1991430" y="9581799"/>
                  <a:pt x="1990774" y="9597321"/>
                  <a:pt x="1991757" y="9611858"/>
                </a:cubicBezTo>
                <a:cubicBezTo>
                  <a:pt x="1983559" y="9611859"/>
                  <a:pt x="1975034" y="9613170"/>
                  <a:pt x="1966180" y="9615794"/>
                </a:cubicBezTo>
                <a:cubicBezTo>
                  <a:pt x="1957326" y="9618417"/>
                  <a:pt x="1950112" y="9622352"/>
                  <a:pt x="1944537" y="9627599"/>
                </a:cubicBezTo>
                <a:lnTo>
                  <a:pt x="1955030" y="9674818"/>
                </a:lnTo>
                <a:cubicBezTo>
                  <a:pt x="1957544" y="9660718"/>
                  <a:pt x="1963010" y="9646946"/>
                  <a:pt x="1971427" y="9633501"/>
                </a:cubicBezTo>
                <a:cubicBezTo>
                  <a:pt x="1979843" y="9620057"/>
                  <a:pt x="1991867" y="9612842"/>
                  <a:pt x="2007497" y="9611858"/>
                </a:cubicBezTo>
                <a:cubicBezTo>
                  <a:pt x="2008153" y="9598960"/>
                  <a:pt x="2010777" y="9586718"/>
                  <a:pt x="2015367" y="9575132"/>
                </a:cubicBezTo>
                <a:cubicBezTo>
                  <a:pt x="2019958" y="9563545"/>
                  <a:pt x="2022582" y="9551303"/>
                  <a:pt x="2023237" y="9538405"/>
                </a:cubicBezTo>
                <a:cubicBezTo>
                  <a:pt x="2014547" y="9539115"/>
                  <a:pt x="2007743" y="9541711"/>
                  <a:pt x="2002825" y="9546193"/>
                </a:cubicBezTo>
                <a:close/>
                <a:moveTo>
                  <a:pt x="1451349" y="10036840"/>
                </a:moveTo>
                <a:cubicBezTo>
                  <a:pt x="1451239" y="10039791"/>
                  <a:pt x="1451458" y="10043071"/>
                  <a:pt x="1452004" y="10046678"/>
                </a:cubicBezTo>
                <a:cubicBezTo>
                  <a:pt x="1452551" y="10050285"/>
                  <a:pt x="1454081" y="10052252"/>
                  <a:pt x="1456595" y="10052581"/>
                </a:cubicBezTo>
                <a:lnTo>
                  <a:pt x="1472336" y="10047334"/>
                </a:lnTo>
                <a:close/>
                <a:moveTo>
                  <a:pt x="3269664" y="8321347"/>
                </a:moveTo>
                <a:cubicBezTo>
                  <a:pt x="3269774" y="8324517"/>
                  <a:pt x="3270867" y="8328671"/>
                  <a:pt x="3272944" y="8333809"/>
                </a:cubicBezTo>
                <a:cubicBezTo>
                  <a:pt x="3275021" y="8338946"/>
                  <a:pt x="3277425" y="8341788"/>
                  <a:pt x="3280158" y="8342334"/>
                </a:cubicBezTo>
                <a:cubicBezTo>
                  <a:pt x="3285186" y="8342006"/>
                  <a:pt x="3288246" y="8340039"/>
                  <a:pt x="3289340" y="8336432"/>
                </a:cubicBezTo>
                <a:cubicBezTo>
                  <a:pt x="3290433" y="8332824"/>
                  <a:pt x="3290870" y="8329546"/>
                  <a:pt x="3290651" y="8326594"/>
                </a:cubicBezTo>
                <a:close/>
                <a:moveTo>
                  <a:pt x="1561529" y="9884686"/>
                </a:moveTo>
                <a:cubicBezTo>
                  <a:pt x="1561310" y="9887637"/>
                  <a:pt x="1561748" y="9890917"/>
                  <a:pt x="1562841" y="9894524"/>
                </a:cubicBezTo>
                <a:cubicBezTo>
                  <a:pt x="1563934" y="9898131"/>
                  <a:pt x="1566994" y="9900099"/>
                  <a:pt x="1572022" y="9900426"/>
                </a:cubicBezTo>
                <a:lnTo>
                  <a:pt x="1582516" y="9900426"/>
                </a:lnTo>
                <a:cubicBezTo>
                  <a:pt x="1582297" y="9895179"/>
                  <a:pt x="1580111" y="9891245"/>
                  <a:pt x="1575957" y="9888621"/>
                </a:cubicBezTo>
                <a:cubicBezTo>
                  <a:pt x="1571804" y="9885998"/>
                  <a:pt x="1566994" y="9884686"/>
                  <a:pt x="1561529" y="9884686"/>
                </a:cubicBezTo>
                <a:close/>
                <a:moveTo>
                  <a:pt x="5445055" y="6236974"/>
                </a:moveTo>
                <a:cubicBezTo>
                  <a:pt x="5438934" y="6252714"/>
                  <a:pt x="5435436" y="6263207"/>
                  <a:pt x="5434562" y="6268454"/>
                </a:cubicBezTo>
                <a:lnTo>
                  <a:pt x="5415478" y="6294144"/>
                </a:lnTo>
                <a:lnTo>
                  <a:pt x="5410684" y="6317638"/>
                </a:lnTo>
                <a:lnTo>
                  <a:pt x="5384050" y="6357389"/>
                </a:lnTo>
                <a:lnTo>
                  <a:pt x="5382095" y="6368141"/>
                </a:lnTo>
                <a:lnTo>
                  <a:pt x="5361110" y="6415361"/>
                </a:lnTo>
                <a:cubicBezTo>
                  <a:pt x="5353566" y="6420936"/>
                  <a:pt x="5348976" y="6428150"/>
                  <a:pt x="5347336" y="6437004"/>
                </a:cubicBezTo>
                <a:cubicBezTo>
                  <a:pt x="5345696" y="6445857"/>
                  <a:pt x="5345040" y="6454383"/>
                  <a:pt x="5345368" y="6462581"/>
                </a:cubicBezTo>
                <a:cubicBezTo>
                  <a:pt x="5342745" y="6486191"/>
                  <a:pt x="5332252" y="6509801"/>
                  <a:pt x="5313888" y="6533412"/>
                </a:cubicBezTo>
                <a:lnTo>
                  <a:pt x="5292585" y="6568272"/>
                </a:lnTo>
                <a:lnTo>
                  <a:pt x="5295256" y="6574725"/>
                </a:lnTo>
                <a:cubicBezTo>
                  <a:pt x="5297770" y="6574068"/>
                  <a:pt x="5299301" y="6571445"/>
                  <a:pt x="5299848" y="6566855"/>
                </a:cubicBezTo>
                <a:cubicBezTo>
                  <a:pt x="5300394" y="6562264"/>
                  <a:pt x="5300612" y="6559640"/>
                  <a:pt x="5300503" y="6558985"/>
                </a:cubicBezTo>
                <a:cubicBezTo>
                  <a:pt x="5315369" y="6528051"/>
                  <a:pt x="5332858" y="6498101"/>
                  <a:pt x="5352970" y="6469135"/>
                </a:cubicBezTo>
                <a:lnTo>
                  <a:pt x="5371479" y="6434681"/>
                </a:lnTo>
                <a:lnTo>
                  <a:pt x="5371571" y="6434452"/>
                </a:lnTo>
                <a:cubicBezTo>
                  <a:pt x="5372282" y="6430190"/>
                  <a:pt x="5374222" y="6423795"/>
                  <a:pt x="5377392" y="6415269"/>
                </a:cubicBezTo>
                <a:lnTo>
                  <a:pt x="5382860" y="6402022"/>
                </a:lnTo>
                <a:lnTo>
                  <a:pt x="5389697" y="6375350"/>
                </a:lnTo>
                <a:lnTo>
                  <a:pt x="5394347" y="6375350"/>
                </a:lnTo>
                <a:lnTo>
                  <a:pt x="5404773" y="6353292"/>
                </a:lnTo>
                <a:cubicBezTo>
                  <a:pt x="5408598" y="6346078"/>
                  <a:pt x="5411522" y="6341651"/>
                  <a:pt x="5413544" y="6340012"/>
                </a:cubicBezTo>
                <a:cubicBezTo>
                  <a:pt x="5414091" y="6321976"/>
                  <a:pt x="5418245" y="6305580"/>
                  <a:pt x="5426005" y="6290824"/>
                </a:cubicBezTo>
                <a:cubicBezTo>
                  <a:pt x="5433766" y="6276068"/>
                  <a:pt x="5441855" y="6260984"/>
                  <a:pt x="5450271" y="6245571"/>
                </a:cubicBezTo>
                <a:lnTo>
                  <a:pt x="5452204" y="6244122"/>
                </a:lnTo>
                <a:close/>
                <a:moveTo>
                  <a:pt x="3369925" y="8155995"/>
                </a:moveTo>
                <a:cubicBezTo>
                  <a:pt x="3365007" y="8160476"/>
                  <a:pt x="3361973" y="8166843"/>
                  <a:pt x="3360827" y="8175096"/>
                </a:cubicBezTo>
                <a:cubicBezTo>
                  <a:pt x="3358530" y="8191601"/>
                  <a:pt x="3357875" y="8207123"/>
                  <a:pt x="3358858" y="8221660"/>
                </a:cubicBezTo>
                <a:cubicBezTo>
                  <a:pt x="3350660" y="8221661"/>
                  <a:pt x="3342134" y="8222972"/>
                  <a:pt x="3333281" y="8225596"/>
                </a:cubicBezTo>
                <a:cubicBezTo>
                  <a:pt x="3324427" y="8228219"/>
                  <a:pt x="3317213" y="8232154"/>
                  <a:pt x="3311638" y="8237401"/>
                </a:cubicBezTo>
                <a:lnTo>
                  <a:pt x="3322131" y="8284620"/>
                </a:lnTo>
                <a:cubicBezTo>
                  <a:pt x="3324645" y="8270520"/>
                  <a:pt x="3330111" y="8256747"/>
                  <a:pt x="3338528" y="8243303"/>
                </a:cubicBezTo>
                <a:cubicBezTo>
                  <a:pt x="3342736" y="8236581"/>
                  <a:pt x="3347847" y="8231416"/>
                  <a:pt x="3353857" y="8227809"/>
                </a:cubicBezTo>
                <a:lnTo>
                  <a:pt x="3371864" y="8222471"/>
                </a:lnTo>
                <a:lnTo>
                  <a:pt x="3377861" y="8204481"/>
                </a:lnTo>
                <a:lnTo>
                  <a:pt x="3378329" y="8204247"/>
                </a:lnTo>
                <a:lnTo>
                  <a:pt x="3382468" y="8184934"/>
                </a:lnTo>
                <a:cubicBezTo>
                  <a:pt x="3387059" y="8173347"/>
                  <a:pt x="3389683" y="8161105"/>
                  <a:pt x="3390338" y="8148207"/>
                </a:cubicBezTo>
                <a:cubicBezTo>
                  <a:pt x="3381649" y="8148917"/>
                  <a:pt x="3374844" y="8151513"/>
                  <a:pt x="3369925" y="8155995"/>
                </a:cubicBezTo>
                <a:close/>
                <a:moveTo>
                  <a:pt x="2818450" y="8646642"/>
                </a:moveTo>
                <a:cubicBezTo>
                  <a:pt x="2818340" y="8649593"/>
                  <a:pt x="2818559" y="8652873"/>
                  <a:pt x="2819105" y="8656480"/>
                </a:cubicBezTo>
                <a:cubicBezTo>
                  <a:pt x="2819652" y="8660086"/>
                  <a:pt x="2821182" y="8662054"/>
                  <a:pt x="2823696" y="8662383"/>
                </a:cubicBezTo>
                <a:lnTo>
                  <a:pt x="2839436" y="8657136"/>
                </a:lnTo>
                <a:close/>
                <a:moveTo>
                  <a:pt x="5502769" y="6121547"/>
                </a:moveTo>
                <a:lnTo>
                  <a:pt x="5500300" y="6125867"/>
                </a:lnTo>
                <a:lnTo>
                  <a:pt x="5513262" y="6121547"/>
                </a:lnTo>
                <a:close/>
                <a:moveTo>
                  <a:pt x="2928630" y="8494488"/>
                </a:moveTo>
                <a:cubicBezTo>
                  <a:pt x="2928411" y="8497439"/>
                  <a:pt x="2928849" y="8500719"/>
                  <a:pt x="2929941" y="8504326"/>
                </a:cubicBezTo>
                <a:cubicBezTo>
                  <a:pt x="2931035" y="8507933"/>
                  <a:pt x="2934095" y="8509900"/>
                  <a:pt x="2939123" y="8510228"/>
                </a:cubicBezTo>
                <a:lnTo>
                  <a:pt x="2949617" y="8510228"/>
                </a:lnTo>
                <a:cubicBezTo>
                  <a:pt x="2949398" y="8504981"/>
                  <a:pt x="2947212" y="8501047"/>
                  <a:pt x="2943058" y="8498423"/>
                </a:cubicBezTo>
                <a:cubicBezTo>
                  <a:pt x="2938905" y="8495800"/>
                  <a:pt x="2934095" y="8494488"/>
                  <a:pt x="2928630" y="8494488"/>
                </a:cubicBezTo>
                <a:close/>
                <a:moveTo>
                  <a:pt x="1699254" y="9628910"/>
                </a:moveTo>
                <a:cubicBezTo>
                  <a:pt x="1691384" y="9639841"/>
                  <a:pt x="1687449" y="9653395"/>
                  <a:pt x="1687449" y="9669572"/>
                </a:cubicBezTo>
                <a:lnTo>
                  <a:pt x="1687449" y="9674818"/>
                </a:lnTo>
                <a:cubicBezTo>
                  <a:pt x="1686356" y="9674709"/>
                  <a:pt x="1681984" y="9674928"/>
                  <a:pt x="1674333" y="9675474"/>
                </a:cubicBezTo>
                <a:cubicBezTo>
                  <a:pt x="1666681" y="9676021"/>
                  <a:pt x="1662309" y="9677552"/>
                  <a:pt x="1661216" y="9680065"/>
                </a:cubicBezTo>
                <a:cubicBezTo>
                  <a:pt x="1662856" y="9682798"/>
                  <a:pt x="1670070" y="9685203"/>
                  <a:pt x="1682859" y="9687279"/>
                </a:cubicBezTo>
                <a:cubicBezTo>
                  <a:pt x="1695648" y="9689357"/>
                  <a:pt x="1704173" y="9690450"/>
                  <a:pt x="1708436" y="9690559"/>
                </a:cubicBezTo>
                <a:lnTo>
                  <a:pt x="1739916" y="9664325"/>
                </a:lnTo>
                <a:cubicBezTo>
                  <a:pt x="1732156" y="9663670"/>
                  <a:pt x="1726690" y="9659735"/>
                  <a:pt x="1723520" y="9652521"/>
                </a:cubicBezTo>
                <a:cubicBezTo>
                  <a:pt x="1720351" y="9645306"/>
                  <a:pt x="1718820" y="9638748"/>
                  <a:pt x="1718930" y="9632846"/>
                </a:cubicBezTo>
                <a:lnTo>
                  <a:pt x="1734670" y="9611859"/>
                </a:lnTo>
                <a:cubicBezTo>
                  <a:pt x="1726800" y="9612077"/>
                  <a:pt x="1719913" y="9613607"/>
                  <a:pt x="1714011" y="9616450"/>
                </a:cubicBezTo>
                <a:cubicBezTo>
                  <a:pt x="1708108" y="9619291"/>
                  <a:pt x="1703190" y="9623445"/>
                  <a:pt x="1699254" y="9628910"/>
                </a:cubicBezTo>
                <a:close/>
                <a:moveTo>
                  <a:pt x="3527343" y="7864157"/>
                </a:moveTo>
                <a:lnTo>
                  <a:pt x="3521505" y="7880626"/>
                </a:lnTo>
                <a:cubicBezTo>
                  <a:pt x="3505876" y="7901831"/>
                  <a:pt x="3491228" y="7923692"/>
                  <a:pt x="3477564" y="7946209"/>
                </a:cubicBezTo>
                <a:cubicBezTo>
                  <a:pt x="3463901" y="7968726"/>
                  <a:pt x="3450566" y="7990588"/>
                  <a:pt x="3437558" y="8011793"/>
                </a:cubicBezTo>
                <a:cubicBezTo>
                  <a:pt x="3434935" y="8024473"/>
                  <a:pt x="3429688" y="8041087"/>
                  <a:pt x="3421819" y="8061636"/>
                </a:cubicBezTo>
                <a:cubicBezTo>
                  <a:pt x="3413948" y="8082186"/>
                  <a:pt x="3403455" y="8093553"/>
                  <a:pt x="3390339" y="8095740"/>
                </a:cubicBezTo>
                <a:cubicBezTo>
                  <a:pt x="3390994" y="8099784"/>
                  <a:pt x="3393617" y="8107436"/>
                  <a:pt x="3398208" y="8118694"/>
                </a:cubicBezTo>
                <a:cubicBezTo>
                  <a:pt x="3402799" y="8129953"/>
                  <a:pt x="3405422" y="8136292"/>
                  <a:pt x="3406078" y="8137714"/>
                </a:cubicBezTo>
                <a:cubicBezTo>
                  <a:pt x="3408592" y="8137057"/>
                  <a:pt x="3410123" y="8134434"/>
                  <a:pt x="3410670" y="8129844"/>
                </a:cubicBezTo>
                <a:cubicBezTo>
                  <a:pt x="3411216" y="8125253"/>
                  <a:pt x="3411435" y="8122629"/>
                  <a:pt x="3411325" y="8121974"/>
                </a:cubicBezTo>
                <a:lnTo>
                  <a:pt x="3446602" y="8061562"/>
                </a:lnTo>
                <a:lnTo>
                  <a:pt x="3447379" y="8044458"/>
                </a:lnTo>
                <a:cubicBezTo>
                  <a:pt x="3449237" y="8040304"/>
                  <a:pt x="3452244" y="8037135"/>
                  <a:pt x="3456397" y="8034948"/>
                </a:cubicBezTo>
                <a:lnTo>
                  <a:pt x="3463019" y="8033446"/>
                </a:lnTo>
                <a:lnTo>
                  <a:pt x="3463792" y="8032124"/>
                </a:lnTo>
                <a:cubicBezTo>
                  <a:pt x="3483904" y="8003158"/>
                  <a:pt x="3496147" y="7971896"/>
                  <a:pt x="3500519" y="7938339"/>
                </a:cubicBezTo>
                <a:lnTo>
                  <a:pt x="3509658" y="7938339"/>
                </a:lnTo>
                <a:lnTo>
                  <a:pt x="3510339" y="7936245"/>
                </a:lnTo>
                <a:cubicBezTo>
                  <a:pt x="3519084" y="7905967"/>
                  <a:pt x="3523893" y="7885199"/>
                  <a:pt x="3524768" y="7873940"/>
                </a:cubicBezTo>
                <a:close/>
                <a:moveTo>
                  <a:pt x="8336320" y="3360418"/>
                </a:moveTo>
                <a:cubicBezTo>
                  <a:pt x="8320361" y="3377250"/>
                  <a:pt x="8314240" y="3394739"/>
                  <a:pt x="8317958" y="3412884"/>
                </a:cubicBezTo>
                <a:cubicBezTo>
                  <a:pt x="8321673" y="3431029"/>
                  <a:pt x="8320799" y="3443271"/>
                  <a:pt x="8315335" y="3449611"/>
                </a:cubicBezTo>
                <a:lnTo>
                  <a:pt x="8352060" y="3444365"/>
                </a:lnTo>
                <a:lnTo>
                  <a:pt x="8357308" y="3444364"/>
                </a:lnTo>
                <a:lnTo>
                  <a:pt x="8352060" y="3391897"/>
                </a:lnTo>
                <a:lnTo>
                  <a:pt x="8399280" y="3355170"/>
                </a:lnTo>
                <a:lnTo>
                  <a:pt x="8415021" y="3313198"/>
                </a:lnTo>
                <a:lnTo>
                  <a:pt x="8394034" y="3307950"/>
                </a:lnTo>
                <a:close/>
                <a:moveTo>
                  <a:pt x="1802876" y="9449211"/>
                </a:moveTo>
                <a:cubicBezTo>
                  <a:pt x="1797848" y="9449976"/>
                  <a:pt x="1794788" y="9453693"/>
                  <a:pt x="1793695" y="9460361"/>
                </a:cubicBezTo>
                <a:cubicBezTo>
                  <a:pt x="1792602" y="9467028"/>
                  <a:pt x="1792165" y="9472056"/>
                  <a:pt x="1792383" y="9475445"/>
                </a:cubicBezTo>
                <a:cubicBezTo>
                  <a:pt x="1792165" y="9488671"/>
                  <a:pt x="1788667" y="9500257"/>
                  <a:pt x="1781890" y="9510204"/>
                </a:cubicBezTo>
                <a:cubicBezTo>
                  <a:pt x="1775113" y="9520151"/>
                  <a:pt x="1766368" y="9527802"/>
                  <a:pt x="1755657" y="9533158"/>
                </a:cubicBezTo>
                <a:cubicBezTo>
                  <a:pt x="1755000" y="9546056"/>
                  <a:pt x="1752377" y="9558298"/>
                  <a:pt x="1747786" y="9569885"/>
                </a:cubicBezTo>
                <a:cubicBezTo>
                  <a:pt x="1743195" y="9581471"/>
                  <a:pt x="1740572" y="9593714"/>
                  <a:pt x="1739917" y="9606612"/>
                </a:cubicBezTo>
                <a:cubicBezTo>
                  <a:pt x="1755438" y="9588139"/>
                  <a:pt x="1768992" y="9568683"/>
                  <a:pt x="1780578" y="9548242"/>
                </a:cubicBezTo>
                <a:cubicBezTo>
                  <a:pt x="1792164" y="9527802"/>
                  <a:pt x="1803095" y="9507034"/>
                  <a:pt x="1813370" y="9485938"/>
                </a:cubicBezTo>
                <a:cubicBezTo>
                  <a:pt x="1813261" y="9482112"/>
                  <a:pt x="1812168" y="9475335"/>
                  <a:pt x="1810091" y="9465607"/>
                </a:cubicBezTo>
                <a:cubicBezTo>
                  <a:pt x="1808014" y="9455879"/>
                  <a:pt x="1805609" y="9450413"/>
                  <a:pt x="1802876" y="9449211"/>
                </a:cubicBezTo>
                <a:close/>
                <a:moveTo>
                  <a:pt x="2650804" y="8646684"/>
                </a:moveTo>
                <a:lnTo>
                  <a:pt x="2644970" y="8692376"/>
                </a:lnTo>
                <a:lnTo>
                  <a:pt x="2638697" y="8706666"/>
                </a:lnTo>
                <a:lnTo>
                  <a:pt x="2645309" y="8699109"/>
                </a:lnTo>
                <a:lnTo>
                  <a:pt x="2661049" y="8657136"/>
                </a:lnTo>
                <a:close/>
                <a:moveTo>
                  <a:pt x="2269832" y="8997996"/>
                </a:moveTo>
                <a:lnTo>
                  <a:pt x="2227858" y="9066204"/>
                </a:lnTo>
                <a:cubicBezTo>
                  <a:pt x="2238352" y="9082817"/>
                  <a:pt x="2243598" y="9102055"/>
                  <a:pt x="2243599" y="9123917"/>
                </a:cubicBezTo>
                <a:cubicBezTo>
                  <a:pt x="2240647" y="9123698"/>
                  <a:pt x="2237368" y="9124135"/>
                  <a:pt x="2233761" y="9125228"/>
                </a:cubicBezTo>
                <a:cubicBezTo>
                  <a:pt x="2230154" y="9126321"/>
                  <a:pt x="2228186" y="9129382"/>
                  <a:pt x="2227858" y="9134410"/>
                </a:cubicBezTo>
                <a:cubicBezTo>
                  <a:pt x="2228186" y="9139656"/>
                  <a:pt x="2230154" y="9144903"/>
                  <a:pt x="2233760" y="9150150"/>
                </a:cubicBezTo>
                <a:cubicBezTo>
                  <a:pt x="2237368" y="9155397"/>
                  <a:pt x="2240647" y="9160643"/>
                  <a:pt x="2243598" y="9165891"/>
                </a:cubicBezTo>
                <a:lnTo>
                  <a:pt x="2280325" y="9181630"/>
                </a:lnTo>
                <a:lnTo>
                  <a:pt x="2285572" y="9165891"/>
                </a:lnTo>
                <a:lnTo>
                  <a:pt x="2259338" y="9144903"/>
                </a:lnTo>
                <a:cubicBezTo>
                  <a:pt x="2259229" y="9136815"/>
                  <a:pt x="2260759" y="9129382"/>
                  <a:pt x="2263929" y="9122605"/>
                </a:cubicBezTo>
                <a:cubicBezTo>
                  <a:pt x="2267099" y="9115827"/>
                  <a:pt x="2272564" y="9111019"/>
                  <a:pt x="2280325" y="9108176"/>
                </a:cubicBezTo>
                <a:cubicBezTo>
                  <a:pt x="2280871" y="9089813"/>
                  <a:pt x="2281090" y="9071449"/>
                  <a:pt x="2280981" y="9053086"/>
                </a:cubicBezTo>
                <a:cubicBezTo>
                  <a:pt x="2280872" y="9034723"/>
                  <a:pt x="2277155" y="9016359"/>
                  <a:pt x="2269832" y="8997996"/>
                </a:cubicBezTo>
                <a:close/>
                <a:moveTo>
                  <a:pt x="3558233" y="7780939"/>
                </a:moveTo>
                <a:cubicBezTo>
                  <a:pt x="3556702" y="7798537"/>
                  <a:pt x="3550581" y="7814495"/>
                  <a:pt x="3539869" y="7828815"/>
                </a:cubicBezTo>
                <a:lnTo>
                  <a:pt x="3532395" y="7849902"/>
                </a:lnTo>
                <a:lnTo>
                  <a:pt x="3543131" y="7837213"/>
                </a:lnTo>
                <a:cubicBezTo>
                  <a:pt x="3553843" y="7829562"/>
                  <a:pt x="3559964" y="7817320"/>
                  <a:pt x="3561495" y="7800487"/>
                </a:cubicBezTo>
                <a:lnTo>
                  <a:pt x="3569826" y="7785907"/>
                </a:lnTo>
                <a:close/>
                <a:moveTo>
                  <a:pt x="3066355" y="8238712"/>
                </a:moveTo>
                <a:cubicBezTo>
                  <a:pt x="3058485" y="8249643"/>
                  <a:pt x="3054550" y="8263197"/>
                  <a:pt x="3054550" y="8279374"/>
                </a:cubicBezTo>
                <a:lnTo>
                  <a:pt x="3054550" y="8284620"/>
                </a:lnTo>
                <a:cubicBezTo>
                  <a:pt x="3053457" y="8284511"/>
                  <a:pt x="3049085" y="8284730"/>
                  <a:pt x="3041434" y="8285276"/>
                </a:cubicBezTo>
                <a:cubicBezTo>
                  <a:pt x="3033782" y="8285823"/>
                  <a:pt x="3029410" y="8287354"/>
                  <a:pt x="3028317" y="8289867"/>
                </a:cubicBezTo>
                <a:cubicBezTo>
                  <a:pt x="3029957" y="8292600"/>
                  <a:pt x="3037172" y="8295005"/>
                  <a:pt x="3049960" y="8297081"/>
                </a:cubicBezTo>
                <a:cubicBezTo>
                  <a:pt x="3062748" y="8299159"/>
                  <a:pt x="3071274" y="8300251"/>
                  <a:pt x="3075537" y="8300361"/>
                </a:cubicBezTo>
                <a:lnTo>
                  <a:pt x="3107017" y="8274127"/>
                </a:lnTo>
                <a:cubicBezTo>
                  <a:pt x="3099257" y="8273472"/>
                  <a:pt x="3093791" y="8269537"/>
                  <a:pt x="3090621" y="8262323"/>
                </a:cubicBezTo>
                <a:cubicBezTo>
                  <a:pt x="3087451" y="8255108"/>
                  <a:pt x="3085921" y="8248550"/>
                  <a:pt x="3086032" y="8242648"/>
                </a:cubicBezTo>
                <a:lnTo>
                  <a:pt x="3101771" y="8221660"/>
                </a:lnTo>
                <a:cubicBezTo>
                  <a:pt x="3093901" y="8221879"/>
                  <a:pt x="3087014" y="8223409"/>
                  <a:pt x="3081112" y="8226252"/>
                </a:cubicBezTo>
                <a:cubicBezTo>
                  <a:pt x="3075209" y="8229093"/>
                  <a:pt x="3070290" y="8233247"/>
                  <a:pt x="3066355" y="8238712"/>
                </a:cubicBezTo>
                <a:close/>
                <a:moveTo>
                  <a:pt x="968653" y="10152268"/>
                </a:moveTo>
                <a:cubicBezTo>
                  <a:pt x="968762" y="10155219"/>
                  <a:pt x="969856" y="10158498"/>
                  <a:pt x="971932" y="10162105"/>
                </a:cubicBezTo>
                <a:cubicBezTo>
                  <a:pt x="974009" y="10165711"/>
                  <a:pt x="976414" y="10167680"/>
                  <a:pt x="979146" y="10168008"/>
                </a:cubicBezTo>
                <a:cubicBezTo>
                  <a:pt x="985268" y="10167133"/>
                  <a:pt x="988766" y="10163635"/>
                  <a:pt x="989640" y="10157514"/>
                </a:cubicBezTo>
                <a:close/>
                <a:moveTo>
                  <a:pt x="989640" y="10110294"/>
                </a:moveTo>
                <a:cubicBezTo>
                  <a:pt x="989422" y="10113245"/>
                  <a:pt x="989858" y="10116524"/>
                  <a:pt x="990952" y="10120131"/>
                </a:cubicBezTo>
                <a:cubicBezTo>
                  <a:pt x="992044" y="10123738"/>
                  <a:pt x="995105" y="10125706"/>
                  <a:pt x="1000133" y="10126034"/>
                </a:cubicBezTo>
                <a:lnTo>
                  <a:pt x="1005380" y="10126034"/>
                </a:lnTo>
                <a:cubicBezTo>
                  <a:pt x="1005380" y="10115540"/>
                  <a:pt x="1000133" y="10110294"/>
                  <a:pt x="989640" y="10110294"/>
                </a:cubicBezTo>
                <a:close/>
                <a:moveTo>
                  <a:pt x="2490193" y="8695361"/>
                </a:moveTo>
                <a:lnTo>
                  <a:pt x="2489876" y="8695830"/>
                </a:lnTo>
                <a:lnTo>
                  <a:pt x="2486070" y="8707790"/>
                </a:lnTo>
                <a:lnTo>
                  <a:pt x="2490193" y="8704182"/>
                </a:lnTo>
                <a:close/>
                <a:moveTo>
                  <a:pt x="3169977" y="8059013"/>
                </a:moveTo>
                <a:cubicBezTo>
                  <a:pt x="3164949" y="8059778"/>
                  <a:pt x="3161889" y="8063495"/>
                  <a:pt x="3160796" y="8070163"/>
                </a:cubicBezTo>
                <a:cubicBezTo>
                  <a:pt x="3159703" y="8076830"/>
                  <a:pt x="3159266" y="8081858"/>
                  <a:pt x="3159484" y="8085247"/>
                </a:cubicBezTo>
                <a:cubicBezTo>
                  <a:pt x="3159265" y="8098473"/>
                  <a:pt x="3155768" y="8110059"/>
                  <a:pt x="3148991" y="8120006"/>
                </a:cubicBezTo>
                <a:cubicBezTo>
                  <a:pt x="3142215" y="8129953"/>
                  <a:pt x="3133469" y="8137605"/>
                  <a:pt x="3122757" y="8142960"/>
                </a:cubicBezTo>
                <a:cubicBezTo>
                  <a:pt x="3122101" y="8155858"/>
                  <a:pt x="3119478" y="8168100"/>
                  <a:pt x="3114887" y="8179687"/>
                </a:cubicBezTo>
                <a:cubicBezTo>
                  <a:pt x="3110296" y="8191273"/>
                  <a:pt x="3107673" y="8203516"/>
                  <a:pt x="3107017" y="8216413"/>
                </a:cubicBezTo>
                <a:cubicBezTo>
                  <a:pt x="3122539" y="8197941"/>
                  <a:pt x="3136093" y="8178485"/>
                  <a:pt x="3147679" y="8158044"/>
                </a:cubicBezTo>
                <a:cubicBezTo>
                  <a:pt x="3159265" y="8137604"/>
                  <a:pt x="3170196" y="8116836"/>
                  <a:pt x="3180471" y="8095740"/>
                </a:cubicBezTo>
                <a:cubicBezTo>
                  <a:pt x="3180362" y="8091914"/>
                  <a:pt x="3179268" y="8085137"/>
                  <a:pt x="3177191" y="8075409"/>
                </a:cubicBezTo>
                <a:cubicBezTo>
                  <a:pt x="3175115" y="8065681"/>
                  <a:pt x="3172710" y="8060215"/>
                  <a:pt x="3169977" y="8059013"/>
                </a:cubicBezTo>
                <a:close/>
                <a:moveTo>
                  <a:pt x="3636933" y="7607798"/>
                </a:moveTo>
                <a:lnTo>
                  <a:pt x="3594959" y="7676006"/>
                </a:lnTo>
                <a:cubicBezTo>
                  <a:pt x="3600206" y="7684313"/>
                  <a:pt x="3604141" y="7693275"/>
                  <a:pt x="3606764" y="7702894"/>
                </a:cubicBezTo>
                <a:lnTo>
                  <a:pt x="3608064" y="7713078"/>
                </a:lnTo>
                <a:lnTo>
                  <a:pt x="3612486" y="7699652"/>
                </a:lnTo>
                <a:cubicBezTo>
                  <a:pt x="3617295" y="7686754"/>
                  <a:pt x="3623908" y="7670085"/>
                  <a:pt x="3632325" y="7649645"/>
                </a:cubicBezTo>
                <a:lnTo>
                  <a:pt x="3641101" y="7628394"/>
                </a:lnTo>
                <a:close/>
                <a:moveTo>
                  <a:pt x="1356908" y="9648586"/>
                </a:moveTo>
                <a:lnTo>
                  <a:pt x="1356908" y="9674819"/>
                </a:lnTo>
                <a:cubicBezTo>
                  <a:pt x="1357127" y="9682361"/>
                  <a:pt x="1359313" y="9686951"/>
                  <a:pt x="1363466" y="9688592"/>
                </a:cubicBezTo>
                <a:cubicBezTo>
                  <a:pt x="1367620" y="9690231"/>
                  <a:pt x="1372430" y="9690886"/>
                  <a:pt x="1377895" y="9690559"/>
                </a:cubicBezTo>
                <a:close/>
                <a:moveTo>
                  <a:pt x="1398882" y="9596118"/>
                </a:moveTo>
                <a:cubicBezTo>
                  <a:pt x="1398991" y="9599288"/>
                  <a:pt x="1400084" y="9603442"/>
                  <a:pt x="1402161" y="9608579"/>
                </a:cubicBezTo>
                <a:cubicBezTo>
                  <a:pt x="1404238" y="9613717"/>
                  <a:pt x="1406642" y="9616559"/>
                  <a:pt x="1409375" y="9617105"/>
                </a:cubicBezTo>
                <a:cubicBezTo>
                  <a:pt x="1414403" y="9616777"/>
                  <a:pt x="1417464" y="9614810"/>
                  <a:pt x="1418557" y="9611203"/>
                </a:cubicBezTo>
                <a:cubicBezTo>
                  <a:pt x="1419650" y="9607596"/>
                  <a:pt x="1420087" y="9604317"/>
                  <a:pt x="1419868" y="9601365"/>
                </a:cubicBezTo>
                <a:cubicBezTo>
                  <a:pt x="1418994" y="9595244"/>
                  <a:pt x="1415496" y="9591746"/>
                  <a:pt x="1409375" y="9590872"/>
                </a:cubicBezTo>
                <a:cubicBezTo>
                  <a:pt x="1406970" y="9591090"/>
                  <a:pt x="1405221" y="9591965"/>
                  <a:pt x="1404128" y="9593495"/>
                </a:cubicBezTo>
                <a:cubicBezTo>
                  <a:pt x="1403035" y="9595025"/>
                  <a:pt x="1401286" y="9595900"/>
                  <a:pt x="1398882" y="9596118"/>
                </a:cubicBezTo>
                <a:close/>
                <a:moveTo>
                  <a:pt x="2765983" y="8205920"/>
                </a:moveTo>
                <a:cubicBezTo>
                  <a:pt x="2766092" y="8209090"/>
                  <a:pt x="2767185" y="8213244"/>
                  <a:pt x="2769261" y="8218381"/>
                </a:cubicBezTo>
                <a:cubicBezTo>
                  <a:pt x="2771339" y="8223519"/>
                  <a:pt x="2773743" y="8226361"/>
                  <a:pt x="2776476" y="8226907"/>
                </a:cubicBezTo>
                <a:cubicBezTo>
                  <a:pt x="2781504" y="8226579"/>
                  <a:pt x="2784565" y="8224612"/>
                  <a:pt x="2785658" y="8221005"/>
                </a:cubicBezTo>
                <a:cubicBezTo>
                  <a:pt x="2786751" y="8217398"/>
                  <a:pt x="2787188" y="8214119"/>
                  <a:pt x="2786969" y="8211167"/>
                </a:cubicBezTo>
                <a:cubicBezTo>
                  <a:pt x="2786095" y="8205046"/>
                  <a:pt x="2782597" y="8201548"/>
                  <a:pt x="2776476" y="8200674"/>
                </a:cubicBezTo>
                <a:cubicBezTo>
                  <a:pt x="2774071" y="8200892"/>
                  <a:pt x="2772322" y="8201767"/>
                  <a:pt x="2771229" y="8203297"/>
                </a:cubicBezTo>
                <a:cubicBezTo>
                  <a:pt x="2770136" y="8204827"/>
                  <a:pt x="2768387" y="8205702"/>
                  <a:pt x="2765983" y="8205920"/>
                </a:cubicBezTo>
                <a:close/>
                <a:moveTo>
                  <a:pt x="1472335" y="9401991"/>
                </a:moveTo>
                <a:lnTo>
                  <a:pt x="1451349" y="9464951"/>
                </a:lnTo>
                <a:cubicBezTo>
                  <a:pt x="1450474" y="9464842"/>
                  <a:pt x="1446976" y="9465060"/>
                  <a:pt x="1440855" y="9465607"/>
                </a:cubicBezTo>
                <a:cubicBezTo>
                  <a:pt x="1434734" y="9466154"/>
                  <a:pt x="1431236" y="9467684"/>
                  <a:pt x="1430362" y="9470198"/>
                </a:cubicBezTo>
                <a:cubicBezTo>
                  <a:pt x="1431455" y="9475772"/>
                  <a:pt x="1437139" y="9481675"/>
                  <a:pt x="1447414" y="9487906"/>
                </a:cubicBezTo>
                <a:cubicBezTo>
                  <a:pt x="1457688" y="9494136"/>
                  <a:pt x="1465996" y="9498727"/>
                  <a:pt x="1472335" y="9501678"/>
                </a:cubicBezTo>
                <a:lnTo>
                  <a:pt x="1509062" y="9449211"/>
                </a:lnTo>
                <a:close/>
                <a:moveTo>
                  <a:pt x="2846967" y="8064086"/>
                </a:moveTo>
                <a:lnTo>
                  <a:pt x="2823017" y="8102407"/>
                </a:lnTo>
                <a:lnTo>
                  <a:pt x="2829626" y="8106059"/>
                </a:lnTo>
                <a:lnTo>
                  <a:pt x="2836474" y="8106059"/>
                </a:lnTo>
                <a:cubicBezTo>
                  <a:pt x="2842595" y="8094691"/>
                  <a:pt x="2846093" y="8080700"/>
                  <a:pt x="2846967" y="8064086"/>
                </a:cubicBezTo>
                <a:close/>
                <a:moveTo>
                  <a:pt x="2854976" y="8031774"/>
                </a:moveTo>
                <a:lnTo>
                  <a:pt x="2852214" y="8048346"/>
                </a:lnTo>
                <a:lnTo>
                  <a:pt x="2866714" y="8072512"/>
                </a:lnTo>
                <a:lnTo>
                  <a:pt x="2876164" y="8059013"/>
                </a:lnTo>
                <a:close/>
                <a:moveTo>
                  <a:pt x="5993066" y="5095159"/>
                </a:moveTo>
                <a:cubicBezTo>
                  <a:pt x="5992847" y="5097563"/>
                  <a:pt x="5991973" y="5099312"/>
                  <a:pt x="5990443" y="5100405"/>
                </a:cubicBezTo>
                <a:cubicBezTo>
                  <a:pt x="5988912" y="5101498"/>
                  <a:pt x="5988038" y="5103247"/>
                  <a:pt x="5987819" y="5105652"/>
                </a:cubicBezTo>
                <a:lnTo>
                  <a:pt x="5987819" y="5124952"/>
                </a:lnTo>
                <a:lnTo>
                  <a:pt x="6003414" y="5097228"/>
                </a:lnTo>
                <a:close/>
                <a:moveTo>
                  <a:pt x="6029793" y="5026953"/>
                </a:moveTo>
                <a:lnTo>
                  <a:pt x="6008806" y="5063678"/>
                </a:lnTo>
                <a:lnTo>
                  <a:pt x="6026199" y="5056721"/>
                </a:lnTo>
                <a:lnTo>
                  <a:pt x="6027407" y="5054573"/>
                </a:lnTo>
                <a:cubicBezTo>
                  <a:pt x="6030577" y="5049326"/>
                  <a:pt x="6034731" y="5042768"/>
                  <a:pt x="6039868" y="5034898"/>
                </a:cubicBezTo>
                <a:lnTo>
                  <a:pt x="6044624" y="5019536"/>
                </a:lnTo>
                <a:close/>
                <a:moveTo>
                  <a:pt x="1545789" y="9218357"/>
                </a:moveTo>
                <a:cubicBezTo>
                  <a:pt x="1523928" y="9259456"/>
                  <a:pt x="1504690" y="9303178"/>
                  <a:pt x="1488075" y="9349524"/>
                </a:cubicBezTo>
                <a:cubicBezTo>
                  <a:pt x="1490808" y="9360236"/>
                  <a:pt x="1495836" y="9368980"/>
                  <a:pt x="1503160" y="9375758"/>
                </a:cubicBezTo>
                <a:cubicBezTo>
                  <a:pt x="1510483" y="9382534"/>
                  <a:pt x="1519446" y="9386033"/>
                  <a:pt x="1530049" y="9386250"/>
                </a:cubicBezTo>
                <a:cubicBezTo>
                  <a:pt x="1535514" y="9370074"/>
                  <a:pt x="1542947" y="9346026"/>
                  <a:pt x="1552347" y="9314109"/>
                </a:cubicBezTo>
                <a:cubicBezTo>
                  <a:pt x="1561748" y="9282192"/>
                  <a:pt x="1571804" y="9260768"/>
                  <a:pt x="1582516" y="9249837"/>
                </a:cubicBezTo>
                <a:close/>
                <a:moveTo>
                  <a:pt x="1645476" y="9034723"/>
                </a:moveTo>
                <a:lnTo>
                  <a:pt x="1619243" y="9066204"/>
                </a:lnTo>
                <a:lnTo>
                  <a:pt x="1619243" y="9081943"/>
                </a:lnTo>
                <a:lnTo>
                  <a:pt x="1629736" y="9081943"/>
                </a:lnTo>
                <a:cubicBezTo>
                  <a:pt x="1640011" y="9082380"/>
                  <a:pt x="1647006" y="9081506"/>
                  <a:pt x="1650723" y="9079320"/>
                </a:cubicBezTo>
                <a:cubicBezTo>
                  <a:pt x="1654439" y="9077133"/>
                  <a:pt x="1656188" y="9071012"/>
                  <a:pt x="1655969" y="9060957"/>
                </a:cubicBezTo>
                <a:close/>
                <a:moveTo>
                  <a:pt x="1703190" y="8950776"/>
                </a:moveTo>
                <a:lnTo>
                  <a:pt x="1692696" y="8971763"/>
                </a:lnTo>
                <a:cubicBezTo>
                  <a:pt x="1698817" y="8966516"/>
                  <a:pt x="1702315" y="8961269"/>
                  <a:pt x="1703190" y="8956023"/>
                </a:cubicBezTo>
                <a:close/>
                <a:moveTo>
                  <a:pt x="6118987" y="4806591"/>
                </a:moveTo>
                <a:cubicBezTo>
                  <a:pt x="6119424" y="4823205"/>
                  <a:pt x="6119861" y="4842443"/>
                  <a:pt x="6120298" y="4864304"/>
                </a:cubicBezTo>
                <a:lnTo>
                  <a:pt x="6118286" y="4882009"/>
                </a:lnTo>
                <a:lnTo>
                  <a:pt x="6135456" y="4848722"/>
                </a:lnTo>
                <a:lnTo>
                  <a:pt x="6152753" y="4828253"/>
                </a:lnTo>
                <a:lnTo>
                  <a:pt x="6155713" y="4822331"/>
                </a:lnTo>
                <a:close/>
                <a:moveTo>
                  <a:pt x="6286880" y="4476050"/>
                </a:moveTo>
                <a:lnTo>
                  <a:pt x="6281634" y="4512776"/>
                </a:lnTo>
                <a:cubicBezTo>
                  <a:pt x="6273655" y="4520975"/>
                  <a:pt x="6266003" y="4530812"/>
                  <a:pt x="6258680" y="4542289"/>
                </a:cubicBezTo>
                <a:cubicBezTo>
                  <a:pt x="6251356" y="4553766"/>
                  <a:pt x="6245016" y="4564915"/>
                  <a:pt x="6239660" y="4575736"/>
                </a:cubicBezTo>
                <a:cubicBezTo>
                  <a:pt x="6240535" y="4597598"/>
                  <a:pt x="6233539" y="4616836"/>
                  <a:pt x="6218674" y="4633450"/>
                </a:cubicBezTo>
                <a:cubicBezTo>
                  <a:pt x="6212552" y="4629187"/>
                  <a:pt x="6206431" y="4629843"/>
                  <a:pt x="6200310" y="4635418"/>
                </a:cubicBezTo>
                <a:cubicBezTo>
                  <a:pt x="6194189" y="4640994"/>
                  <a:pt x="6193314" y="4645583"/>
                  <a:pt x="6197687" y="4649191"/>
                </a:cubicBezTo>
                <a:lnTo>
                  <a:pt x="6166207" y="4685917"/>
                </a:lnTo>
                <a:lnTo>
                  <a:pt x="6150467" y="4738384"/>
                </a:lnTo>
                <a:lnTo>
                  <a:pt x="6139973" y="4738384"/>
                </a:lnTo>
                <a:lnTo>
                  <a:pt x="6139973" y="4775111"/>
                </a:lnTo>
                <a:lnTo>
                  <a:pt x="6166207" y="4785604"/>
                </a:lnTo>
                <a:cubicBezTo>
                  <a:pt x="6163802" y="4782762"/>
                  <a:pt x="6163365" y="4780576"/>
                  <a:pt x="6164895" y="4779046"/>
                </a:cubicBezTo>
                <a:lnTo>
                  <a:pt x="6171108" y="4780288"/>
                </a:lnTo>
                <a:lnTo>
                  <a:pt x="6169067" y="4766006"/>
                </a:lnTo>
                <a:lnTo>
                  <a:pt x="6226781" y="4676812"/>
                </a:lnTo>
                <a:cubicBezTo>
                  <a:pt x="6227765" y="4663148"/>
                  <a:pt x="6234979" y="4639321"/>
                  <a:pt x="6248424" y="4605325"/>
                </a:cubicBezTo>
                <a:cubicBezTo>
                  <a:pt x="6261869" y="4571331"/>
                  <a:pt x="6275641" y="4546192"/>
                  <a:pt x="6289742" y="4529905"/>
                </a:cubicBezTo>
                <a:cubicBezTo>
                  <a:pt x="6289742" y="4519849"/>
                  <a:pt x="6292366" y="4510449"/>
                  <a:pt x="6297612" y="4501704"/>
                </a:cubicBezTo>
                <a:lnTo>
                  <a:pt x="6307515" y="4491526"/>
                </a:lnTo>
                <a:close/>
                <a:moveTo>
                  <a:pt x="6323607" y="4407843"/>
                </a:moveTo>
                <a:lnTo>
                  <a:pt x="6323607" y="4428830"/>
                </a:lnTo>
                <a:cubicBezTo>
                  <a:pt x="6326340" y="4425988"/>
                  <a:pt x="6328744" y="4422490"/>
                  <a:pt x="6330822" y="4418337"/>
                </a:cubicBezTo>
                <a:cubicBezTo>
                  <a:pt x="6332898" y="4414182"/>
                  <a:pt x="6333991" y="4410684"/>
                  <a:pt x="6334100" y="4407843"/>
                </a:cubicBezTo>
                <a:close/>
                <a:moveTo>
                  <a:pt x="6392470" y="4228144"/>
                </a:moveTo>
                <a:cubicBezTo>
                  <a:pt x="6385802" y="4230767"/>
                  <a:pt x="6382086" y="4234702"/>
                  <a:pt x="6381321" y="4239949"/>
                </a:cubicBezTo>
                <a:cubicBezTo>
                  <a:pt x="6381649" y="4242463"/>
                  <a:pt x="6383616" y="4243993"/>
                  <a:pt x="6387223" y="4244539"/>
                </a:cubicBezTo>
                <a:cubicBezTo>
                  <a:pt x="6390830" y="4245086"/>
                  <a:pt x="6394109" y="4245305"/>
                  <a:pt x="6397061" y="4245195"/>
                </a:cubicBezTo>
                <a:lnTo>
                  <a:pt x="6407554" y="4224209"/>
                </a:lnTo>
                <a:cubicBezTo>
                  <a:pt x="6404166" y="4224209"/>
                  <a:pt x="6399137" y="4225520"/>
                  <a:pt x="6392470" y="4228144"/>
                </a:cubicBezTo>
                <a:close/>
                <a:moveTo>
                  <a:pt x="6538722" y="4045821"/>
                </a:moveTo>
                <a:lnTo>
                  <a:pt x="6517735" y="4082548"/>
                </a:lnTo>
                <a:lnTo>
                  <a:pt x="6508406" y="4114991"/>
                </a:lnTo>
                <a:lnTo>
                  <a:pt x="6528197" y="4075405"/>
                </a:lnTo>
                <a:lnTo>
                  <a:pt x="6543470" y="4047404"/>
                </a:lnTo>
                <a:close/>
                <a:moveTo>
                  <a:pt x="6627915" y="3772993"/>
                </a:moveTo>
                <a:lnTo>
                  <a:pt x="6627915" y="3793980"/>
                </a:lnTo>
                <a:lnTo>
                  <a:pt x="6633162" y="3778241"/>
                </a:lnTo>
                <a:close/>
                <a:moveTo>
                  <a:pt x="6774822" y="3531647"/>
                </a:moveTo>
                <a:cubicBezTo>
                  <a:pt x="6768701" y="3547386"/>
                  <a:pt x="6765203" y="3557879"/>
                  <a:pt x="6764329" y="3563126"/>
                </a:cubicBezTo>
                <a:cubicBezTo>
                  <a:pt x="6752961" y="3578430"/>
                  <a:pt x="6741593" y="3593732"/>
                  <a:pt x="6730227" y="3609034"/>
                </a:cubicBezTo>
                <a:cubicBezTo>
                  <a:pt x="6718858" y="3624337"/>
                  <a:pt x="6712736" y="3642263"/>
                  <a:pt x="6711863" y="3662813"/>
                </a:cubicBezTo>
                <a:lnTo>
                  <a:pt x="6690876" y="3710033"/>
                </a:lnTo>
                <a:cubicBezTo>
                  <a:pt x="6683333" y="3715608"/>
                  <a:pt x="6678743" y="3722822"/>
                  <a:pt x="6677103" y="3731676"/>
                </a:cubicBezTo>
                <a:cubicBezTo>
                  <a:pt x="6675463" y="3740529"/>
                  <a:pt x="6674807" y="3749055"/>
                  <a:pt x="6675135" y="3757253"/>
                </a:cubicBezTo>
                <a:cubicBezTo>
                  <a:pt x="6672512" y="3780863"/>
                  <a:pt x="6662019" y="3804473"/>
                  <a:pt x="6643655" y="3828084"/>
                </a:cubicBezTo>
                <a:cubicBezTo>
                  <a:pt x="6625292" y="3851694"/>
                  <a:pt x="6614799" y="3875305"/>
                  <a:pt x="6612175" y="3898914"/>
                </a:cubicBezTo>
                <a:lnTo>
                  <a:pt x="6591189" y="3914654"/>
                </a:lnTo>
                <a:cubicBezTo>
                  <a:pt x="6588237" y="3925147"/>
                  <a:pt x="6583646" y="3935640"/>
                  <a:pt x="6577416" y="3946134"/>
                </a:cubicBezTo>
                <a:cubicBezTo>
                  <a:pt x="6571186" y="3956627"/>
                  <a:pt x="6565283" y="3967120"/>
                  <a:pt x="6559709" y="3977614"/>
                </a:cubicBezTo>
                <a:lnTo>
                  <a:pt x="6559709" y="4014341"/>
                </a:lnTo>
                <a:lnTo>
                  <a:pt x="6586591" y="3998816"/>
                </a:lnTo>
                <a:lnTo>
                  <a:pt x="6591159" y="3991458"/>
                </a:lnTo>
                <a:cubicBezTo>
                  <a:pt x="6591267" y="3989054"/>
                  <a:pt x="6591048" y="3987305"/>
                  <a:pt x="6590502" y="3986212"/>
                </a:cubicBezTo>
                <a:cubicBezTo>
                  <a:pt x="6589955" y="3985119"/>
                  <a:pt x="6588425" y="3983369"/>
                  <a:pt x="6585911" y="3980965"/>
                </a:cubicBezTo>
                <a:lnTo>
                  <a:pt x="6596405" y="3965225"/>
                </a:lnTo>
                <a:cubicBezTo>
                  <a:pt x="6598918" y="3960196"/>
                  <a:pt x="6600449" y="3955824"/>
                  <a:pt x="6600995" y="3952108"/>
                </a:cubicBezTo>
                <a:cubicBezTo>
                  <a:pt x="6601541" y="3948393"/>
                  <a:pt x="6601760" y="3944020"/>
                  <a:pt x="6601651" y="3938991"/>
                </a:cubicBezTo>
                <a:cubicBezTo>
                  <a:pt x="6622528" y="3907293"/>
                  <a:pt x="6641110" y="3873626"/>
                  <a:pt x="6657397" y="3837993"/>
                </a:cubicBezTo>
                <a:cubicBezTo>
                  <a:pt x="6673685" y="3802359"/>
                  <a:pt x="6688331" y="3766069"/>
                  <a:pt x="6701338" y="3729124"/>
                </a:cubicBezTo>
                <a:cubicBezTo>
                  <a:pt x="6702759" y="3720599"/>
                  <a:pt x="6709099" y="3703546"/>
                  <a:pt x="6720357" y="3677969"/>
                </a:cubicBezTo>
                <a:cubicBezTo>
                  <a:pt x="6731615" y="3652391"/>
                  <a:pt x="6739267" y="3637962"/>
                  <a:pt x="6743311" y="3634685"/>
                </a:cubicBezTo>
                <a:cubicBezTo>
                  <a:pt x="6743858" y="3616648"/>
                  <a:pt x="6748012" y="3600252"/>
                  <a:pt x="6755772" y="3585496"/>
                </a:cubicBezTo>
                <a:cubicBezTo>
                  <a:pt x="6763533" y="3570740"/>
                  <a:pt x="6771622" y="3555656"/>
                  <a:pt x="6780038" y="3540243"/>
                </a:cubicBezTo>
                <a:lnTo>
                  <a:pt x="6781971" y="3538794"/>
                </a:lnTo>
                <a:close/>
                <a:moveTo>
                  <a:pt x="6654149" y="3631333"/>
                </a:moveTo>
                <a:lnTo>
                  <a:pt x="6654148" y="3636579"/>
                </a:lnTo>
                <a:cubicBezTo>
                  <a:pt x="6653274" y="3653194"/>
                  <a:pt x="6660270" y="3661940"/>
                  <a:pt x="6675135" y="3662814"/>
                </a:cubicBezTo>
                <a:close/>
                <a:moveTo>
                  <a:pt x="1343152" y="8569206"/>
                </a:moveTo>
                <a:cubicBezTo>
                  <a:pt x="1343262" y="8572376"/>
                  <a:pt x="1344355" y="8576530"/>
                  <a:pt x="1346432" y="8581668"/>
                </a:cubicBezTo>
                <a:cubicBezTo>
                  <a:pt x="1348509" y="8586805"/>
                  <a:pt x="1350913" y="8589647"/>
                  <a:pt x="1353646" y="8590193"/>
                </a:cubicBezTo>
                <a:cubicBezTo>
                  <a:pt x="1358674" y="8589865"/>
                  <a:pt x="1361734" y="8587898"/>
                  <a:pt x="1362828" y="8584291"/>
                </a:cubicBezTo>
                <a:cubicBezTo>
                  <a:pt x="1363921" y="8580683"/>
                  <a:pt x="1364358" y="8577405"/>
                  <a:pt x="1364139" y="8574453"/>
                </a:cubicBezTo>
                <a:close/>
                <a:moveTo>
                  <a:pt x="6832536" y="3416219"/>
                </a:moveTo>
                <a:lnTo>
                  <a:pt x="6830067" y="3420539"/>
                </a:lnTo>
                <a:lnTo>
                  <a:pt x="6843029" y="3416219"/>
                </a:lnTo>
                <a:close/>
                <a:moveTo>
                  <a:pt x="1443413" y="8403854"/>
                </a:moveTo>
                <a:cubicBezTo>
                  <a:pt x="1438495" y="8408335"/>
                  <a:pt x="1435461" y="8414702"/>
                  <a:pt x="1434314" y="8422955"/>
                </a:cubicBezTo>
                <a:cubicBezTo>
                  <a:pt x="1432018" y="8439460"/>
                  <a:pt x="1431363" y="8454982"/>
                  <a:pt x="1432346" y="8469519"/>
                </a:cubicBezTo>
                <a:cubicBezTo>
                  <a:pt x="1424148" y="8469520"/>
                  <a:pt x="1415622" y="8470831"/>
                  <a:pt x="1406769" y="8473455"/>
                </a:cubicBezTo>
                <a:cubicBezTo>
                  <a:pt x="1397915" y="8476078"/>
                  <a:pt x="1390701" y="8480013"/>
                  <a:pt x="1385126" y="8485260"/>
                </a:cubicBezTo>
                <a:lnTo>
                  <a:pt x="1395619" y="8532479"/>
                </a:lnTo>
                <a:cubicBezTo>
                  <a:pt x="1398133" y="8518379"/>
                  <a:pt x="1403599" y="8504606"/>
                  <a:pt x="1412016" y="8491162"/>
                </a:cubicBezTo>
                <a:cubicBezTo>
                  <a:pt x="1416224" y="8484440"/>
                  <a:pt x="1421334" y="8479275"/>
                  <a:pt x="1427345" y="8475668"/>
                </a:cubicBezTo>
                <a:lnTo>
                  <a:pt x="1445352" y="8470330"/>
                </a:lnTo>
                <a:lnTo>
                  <a:pt x="1451349" y="8452340"/>
                </a:lnTo>
                <a:lnTo>
                  <a:pt x="1451817" y="8452106"/>
                </a:lnTo>
                <a:lnTo>
                  <a:pt x="1455956" y="8432793"/>
                </a:lnTo>
                <a:cubicBezTo>
                  <a:pt x="1460547" y="8421206"/>
                  <a:pt x="1463171" y="8408964"/>
                  <a:pt x="1463826" y="8396066"/>
                </a:cubicBezTo>
                <a:cubicBezTo>
                  <a:pt x="1455137" y="8396776"/>
                  <a:pt x="1448332" y="8399372"/>
                  <a:pt x="1443413" y="8403854"/>
                </a:cubicBezTo>
                <a:close/>
                <a:moveTo>
                  <a:pt x="891938" y="8894501"/>
                </a:moveTo>
                <a:cubicBezTo>
                  <a:pt x="891828" y="8897452"/>
                  <a:pt x="892047" y="8900732"/>
                  <a:pt x="892593" y="8904339"/>
                </a:cubicBezTo>
                <a:cubicBezTo>
                  <a:pt x="893140" y="8907945"/>
                  <a:pt x="894670" y="8909913"/>
                  <a:pt x="897184" y="8910242"/>
                </a:cubicBezTo>
                <a:lnTo>
                  <a:pt x="912924" y="8904995"/>
                </a:lnTo>
                <a:close/>
                <a:moveTo>
                  <a:pt x="6885003" y="3253571"/>
                </a:moveTo>
                <a:cubicBezTo>
                  <a:pt x="6884129" y="3273684"/>
                  <a:pt x="6880631" y="3291172"/>
                  <a:pt x="6874510" y="3306038"/>
                </a:cubicBezTo>
                <a:cubicBezTo>
                  <a:pt x="6882052" y="3295545"/>
                  <a:pt x="6887954" y="3285052"/>
                  <a:pt x="6892217" y="3274558"/>
                </a:cubicBezTo>
                <a:cubicBezTo>
                  <a:pt x="6896480" y="3264065"/>
                  <a:pt x="6901071" y="3253571"/>
                  <a:pt x="6905990" y="3243079"/>
                </a:cubicBezTo>
                <a:close/>
                <a:moveTo>
                  <a:pt x="6942716" y="3190612"/>
                </a:moveTo>
                <a:cubicBezTo>
                  <a:pt x="6941842" y="3200230"/>
                  <a:pt x="6943591" y="3207226"/>
                  <a:pt x="6947963" y="3211598"/>
                </a:cubicBezTo>
                <a:lnTo>
                  <a:pt x="6957808" y="3211598"/>
                </a:lnTo>
                <a:lnTo>
                  <a:pt x="6963595" y="3200852"/>
                </a:lnTo>
                <a:lnTo>
                  <a:pt x="6959768" y="3191923"/>
                </a:lnTo>
                <a:cubicBezTo>
                  <a:pt x="6957145" y="3190831"/>
                  <a:pt x="6953211" y="3190392"/>
                  <a:pt x="6947963" y="3190611"/>
                </a:cubicBezTo>
                <a:close/>
                <a:moveTo>
                  <a:pt x="1002118" y="8742347"/>
                </a:moveTo>
                <a:cubicBezTo>
                  <a:pt x="1001899" y="8745298"/>
                  <a:pt x="1002337" y="8748578"/>
                  <a:pt x="1003429" y="8752185"/>
                </a:cubicBezTo>
                <a:cubicBezTo>
                  <a:pt x="1004523" y="8755792"/>
                  <a:pt x="1007583" y="8757759"/>
                  <a:pt x="1012611" y="8758087"/>
                </a:cubicBezTo>
                <a:lnTo>
                  <a:pt x="1023105" y="8758087"/>
                </a:lnTo>
                <a:cubicBezTo>
                  <a:pt x="1022886" y="8752840"/>
                  <a:pt x="1020700" y="8748906"/>
                  <a:pt x="1016546" y="8746282"/>
                </a:cubicBezTo>
                <a:cubicBezTo>
                  <a:pt x="1012393" y="8743659"/>
                  <a:pt x="1007583" y="8742347"/>
                  <a:pt x="1002118" y="8742347"/>
                </a:cubicBezTo>
                <a:close/>
                <a:moveTo>
                  <a:pt x="1600831" y="8112016"/>
                </a:moveTo>
                <a:lnTo>
                  <a:pt x="1594993" y="8128485"/>
                </a:lnTo>
                <a:cubicBezTo>
                  <a:pt x="1579363" y="8149690"/>
                  <a:pt x="1564716" y="8171551"/>
                  <a:pt x="1551052" y="8194068"/>
                </a:cubicBezTo>
                <a:cubicBezTo>
                  <a:pt x="1537389" y="8216585"/>
                  <a:pt x="1524054" y="8238447"/>
                  <a:pt x="1511046" y="8259652"/>
                </a:cubicBezTo>
                <a:cubicBezTo>
                  <a:pt x="1508423" y="8272332"/>
                  <a:pt x="1503176" y="8288946"/>
                  <a:pt x="1495307" y="8309495"/>
                </a:cubicBezTo>
                <a:cubicBezTo>
                  <a:pt x="1487436" y="8330045"/>
                  <a:pt x="1476943" y="8341412"/>
                  <a:pt x="1463827" y="8343599"/>
                </a:cubicBezTo>
                <a:cubicBezTo>
                  <a:pt x="1464482" y="8347643"/>
                  <a:pt x="1467105" y="8355295"/>
                  <a:pt x="1471696" y="8366553"/>
                </a:cubicBezTo>
                <a:cubicBezTo>
                  <a:pt x="1476287" y="8377812"/>
                  <a:pt x="1478910" y="8384151"/>
                  <a:pt x="1479566" y="8385573"/>
                </a:cubicBezTo>
                <a:cubicBezTo>
                  <a:pt x="1482080" y="8384916"/>
                  <a:pt x="1483611" y="8382293"/>
                  <a:pt x="1484157" y="8377703"/>
                </a:cubicBezTo>
                <a:cubicBezTo>
                  <a:pt x="1484704" y="8373112"/>
                  <a:pt x="1484922" y="8370488"/>
                  <a:pt x="1484813" y="8369833"/>
                </a:cubicBezTo>
                <a:lnTo>
                  <a:pt x="1520090" y="8309421"/>
                </a:lnTo>
                <a:lnTo>
                  <a:pt x="1520867" y="8292317"/>
                </a:lnTo>
                <a:cubicBezTo>
                  <a:pt x="1522725" y="8288163"/>
                  <a:pt x="1525732" y="8284994"/>
                  <a:pt x="1529885" y="8282807"/>
                </a:cubicBezTo>
                <a:lnTo>
                  <a:pt x="1536507" y="8281305"/>
                </a:lnTo>
                <a:lnTo>
                  <a:pt x="1537280" y="8279983"/>
                </a:lnTo>
                <a:cubicBezTo>
                  <a:pt x="1557392" y="8251017"/>
                  <a:pt x="1569635" y="8219755"/>
                  <a:pt x="1574007" y="8186198"/>
                </a:cubicBezTo>
                <a:lnTo>
                  <a:pt x="1583146" y="8186198"/>
                </a:lnTo>
                <a:lnTo>
                  <a:pt x="1583827" y="8184104"/>
                </a:lnTo>
                <a:cubicBezTo>
                  <a:pt x="1592572" y="8153826"/>
                  <a:pt x="1597382" y="8133058"/>
                  <a:pt x="1598256" y="8121799"/>
                </a:cubicBezTo>
                <a:close/>
                <a:moveTo>
                  <a:pt x="6984690" y="3064691"/>
                </a:moveTo>
                <a:lnTo>
                  <a:pt x="6984690" y="3101418"/>
                </a:lnTo>
                <a:cubicBezTo>
                  <a:pt x="6979225" y="3101417"/>
                  <a:pt x="6974415" y="3102730"/>
                  <a:pt x="6970261" y="3105352"/>
                </a:cubicBezTo>
                <a:cubicBezTo>
                  <a:pt x="6966109" y="3107976"/>
                  <a:pt x="6963923" y="3111910"/>
                  <a:pt x="6963703" y="3117158"/>
                </a:cubicBezTo>
                <a:cubicBezTo>
                  <a:pt x="6963703" y="3122841"/>
                  <a:pt x="6965015" y="3128526"/>
                  <a:pt x="6967639" y="3134209"/>
                </a:cubicBezTo>
                <a:cubicBezTo>
                  <a:pt x="6970262" y="3139894"/>
                  <a:pt x="6974196" y="3142954"/>
                  <a:pt x="6979444" y="3143391"/>
                </a:cubicBezTo>
                <a:cubicBezTo>
                  <a:pt x="6981957" y="3142955"/>
                  <a:pt x="6983488" y="3141204"/>
                  <a:pt x="6984034" y="3138144"/>
                </a:cubicBezTo>
                <a:cubicBezTo>
                  <a:pt x="6984581" y="3135085"/>
                  <a:pt x="6984799" y="3133335"/>
                  <a:pt x="6984691" y="3132898"/>
                </a:cubicBezTo>
                <a:lnTo>
                  <a:pt x="7010923" y="3085677"/>
                </a:lnTo>
                <a:close/>
                <a:moveTo>
                  <a:pt x="1631721" y="8028798"/>
                </a:moveTo>
                <a:cubicBezTo>
                  <a:pt x="1630190" y="8046397"/>
                  <a:pt x="1624069" y="8062354"/>
                  <a:pt x="1613357" y="8076674"/>
                </a:cubicBezTo>
                <a:lnTo>
                  <a:pt x="1605883" y="8097761"/>
                </a:lnTo>
                <a:lnTo>
                  <a:pt x="1616619" y="8085072"/>
                </a:lnTo>
                <a:cubicBezTo>
                  <a:pt x="1627331" y="8077421"/>
                  <a:pt x="1633452" y="8065179"/>
                  <a:pt x="1634983" y="8048346"/>
                </a:cubicBezTo>
                <a:lnTo>
                  <a:pt x="1643314" y="8033766"/>
                </a:lnTo>
                <a:close/>
                <a:moveTo>
                  <a:pt x="1139843" y="8486571"/>
                </a:moveTo>
                <a:cubicBezTo>
                  <a:pt x="1131973" y="8497502"/>
                  <a:pt x="1128038" y="8511056"/>
                  <a:pt x="1128038" y="8527233"/>
                </a:cubicBezTo>
                <a:lnTo>
                  <a:pt x="1128038" y="8532479"/>
                </a:lnTo>
                <a:cubicBezTo>
                  <a:pt x="1126945" y="8532370"/>
                  <a:pt x="1122573" y="8532589"/>
                  <a:pt x="1114922" y="8533135"/>
                </a:cubicBezTo>
                <a:cubicBezTo>
                  <a:pt x="1107270" y="8533682"/>
                  <a:pt x="1102898" y="8535213"/>
                  <a:pt x="1101805" y="8537726"/>
                </a:cubicBezTo>
                <a:cubicBezTo>
                  <a:pt x="1103445" y="8540459"/>
                  <a:pt x="1110659" y="8542864"/>
                  <a:pt x="1123448" y="8544940"/>
                </a:cubicBezTo>
                <a:cubicBezTo>
                  <a:pt x="1136236" y="8547018"/>
                  <a:pt x="1144762" y="8548110"/>
                  <a:pt x="1149025" y="8548220"/>
                </a:cubicBezTo>
                <a:lnTo>
                  <a:pt x="1180505" y="8521986"/>
                </a:lnTo>
                <a:cubicBezTo>
                  <a:pt x="1172745" y="8521331"/>
                  <a:pt x="1167279" y="8517396"/>
                  <a:pt x="1164109" y="8510182"/>
                </a:cubicBezTo>
                <a:cubicBezTo>
                  <a:pt x="1160939" y="8502967"/>
                  <a:pt x="1159409" y="8496409"/>
                  <a:pt x="1159519" y="8490507"/>
                </a:cubicBezTo>
                <a:lnTo>
                  <a:pt x="1175259" y="8469519"/>
                </a:lnTo>
                <a:cubicBezTo>
                  <a:pt x="1167389" y="8469738"/>
                  <a:pt x="1160502" y="8471268"/>
                  <a:pt x="1154600" y="8474111"/>
                </a:cubicBezTo>
                <a:cubicBezTo>
                  <a:pt x="1148697" y="8476952"/>
                  <a:pt x="1143778" y="8481106"/>
                  <a:pt x="1139843" y="8486571"/>
                </a:cubicBezTo>
                <a:close/>
                <a:moveTo>
                  <a:pt x="7005676" y="2996484"/>
                </a:moveTo>
                <a:lnTo>
                  <a:pt x="7005677" y="3012224"/>
                </a:lnTo>
                <a:lnTo>
                  <a:pt x="6984690" y="3038457"/>
                </a:lnTo>
                <a:lnTo>
                  <a:pt x="6984690" y="3048951"/>
                </a:lnTo>
                <a:lnTo>
                  <a:pt x="7010923" y="3027965"/>
                </a:lnTo>
                <a:lnTo>
                  <a:pt x="7010924" y="3012225"/>
                </a:lnTo>
                <a:cubicBezTo>
                  <a:pt x="7011033" y="3011568"/>
                  <a:pt x="7010814" y="3008944"/>
                  <a:pt x="7010268" y="3004354"/>
                </a:cubicBezTo>
                <a:cubicBezTo>
                  <a:pt x="7009721" y="2999763"/>
                  <a:pt x="7008190" y="2997141"/>
                  <a:pt x="7005676" y="2996484"/>
                </a:cubicBezTo>
                <a:close/>
                <a:moveTo>
                  <a:pt x="7776909" y="2218078"/>
                </a:moveTo>
                <a:cubicBezTo>
                  <a:pt x="7760950" y="2234911"/>
                  <a:pt x="7754829" y="2252400"/>
                  <a:pt x="7758546" y="2270545"/>
                </a:cubicBezTo>
                <a:cubicBezTo>
                  <a:pt x="7762263" y="2288690"/>
                  <a:pt x="7761387" y="2300933"/>
                  <a:pt x="7755922" y="2307272"/>
                </a:cubicBezTo>
                <a:lnTo>
                  <a:pt x="7792649" y="2302025"/>
                </a:lnTo>
                <a:lnTo>
                  <a:pt x="7797897" y="2302025"/>
                </a:lnTo>
                <a:lnTo>
                  <a:pt x="7792649" y="2249558"/>
                </a:lnTo>
                <a:lnTo>
                  <a:pt x="7839869" y="2212831"/>
                </a:lnTo>
                <a:lnTo>
                  <a:pt x="7855609" y="2170858"/>
                </a:lnTo>
                <a:lnTo>
                  <a:pt x="7834622" y="2165611"/>
                </a:lnTo>
                <a:close/>
                <a:moveTo>
                  <a:pt x="1243465" y="8306872"/>
                </a:moveTo>
                <a:cubicBezTo>
                  <a:pt x="1238438" y="8307637"/>
                  <a:pt x="1235377" y="8311354"/>
                  <a:pt x="1234284" y="8318022"/>
                </a:cubicBezTo>
                <a:cubicBezTo>
                  <a:pt x="1233191" y="8324689"/>
                  <a:pt x="1232754" y="8329717"/>
                  <a:pt x="1232972" y="8333106"/>
                </a:cubicBezTo>
                <a:cubicBezTo>
                  <a:pt x="1232753" y="8346332"/>
                  <a:pt x="1229255" y="8357918"/>
                  <a:pt x="1222479" y="8367865"/>
                </a:cubicBezTo>
                <a:cubicBezTo>
                  <a:pt x="1215702" y="8377812"/>
                  <a:pt x="1206957" y="8385463"/>
                  <a:pt x="1196245" y="8390819"/>
                </a:cubicBezTo>
                <a:cubicBezTo>
                  <a:pt x="1195589" y="8403717"/>
                  <a:pt x="1192966" y="8415959"/>
                  <a:pt x="1188375" y="8427546"/>
                </a:cubicBezTo>
                <a:cubicBezTo>
                  <a:pt x="1183784" y="8439132"/>
                  <a:pt x="1181161" y="8451375"/>
                  <a:pt x="1180505" y="8464272"/>
                </a:cubicBezTo>
                <a:cubicBezTo>
                  <a:pt x="1196027" y="8445800"/>
                  <a:pt x="1209581" y="8426344"/>
                  <a:pt x="1221167" y="8405903"/>
                </a:cubicBezTo>
                <a:cubicBezTo>
                  <a:pt x="1232753" y="8385463"/>
                  <a:pt x="1243684" y="8364695"/>
                  <a:pt x="1253959" y="8343599"/>
                </a:cubicBezTo>
                <a:cubicBezTo>
                  <a:pt x="1253850" y="8339773"/>
                  <a:pt x="1252756" y="8332996"/>
                  <a:pt x="1250679" y="8323268"/>
                </a:cubicBezTo>
                <a:cubicBezTo>
                  <a:pt x="1248603" y="8313540"/>
                  <a:pt x="1246198" y="8308074"/>
                  <a:pt x="1243465" y="8306872"/>
                </a:cubicBezTo>
                <a:close/>
                <a:moveTo>
                  <a:pt x="1710421" y="7855657"/>
                </a:moveTo>
                <a:lnTo>
                  <a:pt x="1668447" y="7923865"/>
                </a:lnTo>
                <a:cubicBezTo>
                  <a:pt x="1673694" y="7932172"/>
                  <a:pt x="1677629" y="7941134"/>
                  <a:pt x="1680252" y="7950753"/>
                </a:cubicBezTo>
                <a:lnTo>
                  <a:pt x="1681552" y="7960937"/>
                </a:lnTo>
                <a:lnTo>
                  <a:pt x="1685974" y="7947512"/>
                </a:lnTo>
                <a:cubicBezTo>
                  <a:pt x="1690784" y="7934613"/>
                  <a:pt x="1697396" y="7917944"/>
                  <a:pt x="1705813" y="7897504"/>
                </a:cubicBezTo>
                <a:lnTo>
                  <a:pt x="1714589" y="7876253"/>
                </a:lnTo>
                <a:close/>
                <a:moveTo>
                  <a:pt x="409242" y="9009929"/>
                </a:moveTo>
                <a:cubicBezTo>
                  <a:pt x="409351" y="9012880"/>
                  <a:pt x="410444" y="9016159"/>
                  <a:pt x="412521" y="9019766"/>
                </a:cubicBezTo>
                <a:cubicBezTo>
                  <a:pt x="414598" y="9023372"/>
                  <a:pt x="417003" y="9025341"/>
                  <a:pt x="419735" y="9025669"/>
                </a:cubicBezTo>
                <a:cubicBezTo>
                  <a:pt x="425857" y="9024794"/>
                  <a:pt x="429354" y="9021296"/>
                  <a:pt x="430229" y="9015175"/>
                </a:cubicBezTo>
                <a:close/>
                <a:moveTo>
                  <a:pt x="430229" y="8967955"/>
                </a:moveTo>
                <a:cubicBezTo>
                  <a:pt x="430010" y="8970906"/>
                  <a:pt x="430447" y="8974185"/>
                  <a:pt x="431540" y="8977792"/>
                </a:cubicBezTo>
                <a:cubicBezTo>
                  <a:pt x="432633" y="8981399"/>
                  <a:pt x="435694" y="8983367"/>
                  <a:pt x="440722" y="8983695"/>
                </a:cubicBezTo>
                <a:lnTo>
                  <a:pt x="445969" y="8983695"/>
                </a:lnTo>
                <a:cubicBezTo>
                  <a:pt x="445969" y="8973201"/>
                  <a:pt x="440722" y="8967955"/>
                  <a:pt x="430229" y="8967955"/>
                </a:cubicBezTo>
                <a:close/>
                <a:moveTo>
                  <a:pt x="797497" y="8506247"/>
                </a:moveTo>
                <a:lnTo>
                  <a:pt x="797497" y="8532480"/>
                </a:lnTo>
                <a:cubicBezTo>
                  <a:pt x="797716" y="8540022"/>
                  <a:pt x="799902" y="8544612"/>
                  <a:pt x="804055" y="8546253"/>
                </a:cubicBezTo>
                <a:cubicBezTo>
                  <a:pt x="808209" y="8547892"/>
                  <a:pt x="813018" y="8548547"/>
                  <a:pt x="818484" y="8548220"/>
                </a:cubicBezTo>
                <a:close/>
                <a:moveTo>
                  <a:pt x="839471" y="8453779"/>
                </a:moveTo>
                <a:cubicBezTo>
                  <a:pt x="839580" y="8456949"/>
                  <a:pt x="840673" y="8461103"/>
                  <a:pt x="842749" y="8466240"/>
                </a:cubicBezTo>
                <a:cubicBezTo>
                  <a:pt x="844827" y="8471378"/>
                  <a:pt x="847231" y="8474220"/>
                  <a:pt x="849964" y="8474766"/>
                </a:cubicBezTo>
                <a:cubicBezTo>
                  <a:pt x="854992" y="8474438"/>
                  <a:pt x="858053" y="8472471"/>
                  <a:pt x="859146" y="8468864"/>
                </a:cubicBezTo>
                <a:cubicBezTo>
                  <a:pt x="860239" y="8465257"/>
                  <a:pt x="860676" y="8461978"/>
                  <a:pt x="860457" y="8459026"/>
                </a:cubicBezTo>
                <a:cubicBezTo>
                  <a:pt x="859583" y="8452905"/>
                  <a:pt x="856085" y="8449407"/>
                  <a:pt x="849964" y="8448533"/>
                </a:cubicBezTo>
                <a:cubicBezTo>
                  <a:pt x="847559" y="8448751"/>
                  <a:pt x="845810" y="8449626"/>
                  <a:pt x="844717" y="8451156"/>
                </a:cubicBezTo>
                <a:cubicBezTo>
                  <a:pt x="843624" y="8452686"/>
                  <a:pt x="841875" y="8453561"/>
                  <a:pt x="839471" y="8453779"/>
                </a:cubicBezTo>
                <a:close/>
                <a:moveTo>
                  <a:pt x="912924" y="8259652"/>
                </a:moveTo>
                <a:lnTo>
                  <a:pt x="891938" y="8322612"/>
                </a:lnTo>
                <a:cubicBezTo>
                  <a:pt x="891063" y="8322503"/>
                  <a:pt x="887565" y="8322721"/>
                  <a:pt x="881444" y="8323268"/>
                </a:cubicBezTo>
                <a:cubicBezTo>
                  <a:pt x="875323" y="8323815"/>
                  <a:pt x="871825" y="8325345"/>
                  <a:pt x="870951" y="8327859"/>
                </a:cubicBezTo>
                <a:cubicBezTo>
                  <a:pt x="872044" y="8333433"/>
                  <a:pt x="877727" y="8339336"/>
                  <a:pt x="888002" y="8345567"/>
                </a:cubicBezTo>
                <a:cubicBezTo>
                  <a:pt x="898277" y="8351797"/>
                  <a:pt x="906585" y="8356388"/>
                  <a:pt x="912924" y="8359339"/>
                </a:cubicBezTo>
                <a:lnTo>
                  <a:pt x="949651" y="8306872"/>
                </a:lnTo>
                <a:close/>
                <a:moveTo>
                  <a:pt x="986378" y="8076018"/>
                </a:moveTo>
                <a:cubicBezTo>
                  <a:pt x="964517" y="8117117"/>
                  <a:pt x="945279" y="8160839"/>
                  <a:pt x="928664" y="8207185"/>
                </a:cubicBezTo>
                <a:cubicBezTo>
                  <a:pt x="931397" y="8217897"/>
                  <a:pt x="936425" y="8226641"/>
                  <a:pt x="943748" y="8233419"/>
                </a:cubicBezTo>
                <a:cubicBezTo>
                  <a:pt x="951072" y="8240195"/>
                  <a:pt x="960035" y="8243694"/>
                  <a:pt x="970638" y="8243911"/>
                </a:cubicBezTo>
                <a:cubicBezTo>
                  <a:pt x="976103" y="8227735"/>
                  <a:pt x="983536" y="8203687"/>
                  <a:pt x="992936" y="8171770"/>
                </a:cubicBezTo>
                <a:cubicBezTo>
                  <a:pt x="1002337" y="8139853"/>
                  <a:pt x="1012392" y="8118429"/>
                  <a:pt x="1023105" y="8107498"/>
                </a:cubicBezTo>
                <a:close/>
                <a:moveTo>
                  <a:pt x="1086065" y="7892384"/>
                </a:moveTo>
                <a:lnTo>
                  <a:pt x="1059832" y="7923865"/>
                </a:lnTo>
                <a:lnTo>
                  <a:pt x="1059831" y="7939604"/>
                </a:lnTo>
                <a:lnTo>
                  <a:pt x="1070325" y="7939604"/>
                </a:lnTo>
                <a:cubicBezTo>
                  <a:pt x="1080599" y="7940041"/>
                  <a:pt x="1087595" y="7939167"/>
                  <a:pt x="1091311" y="7936981"/>
                </a:cubicBezTo>
                <a:cubicBezTo>
                  <a:pt x="1095028" y="7934794"/>
                  <a:pt x="1096777" y="7928673"/>
                  <a:pt x="1096558" y="7918618"/>
                </a:cubicBezTo>
                <a:close/>
                <a:moveTo>
                  <a:pt x="1143779" y="7808437"/>
                </a:moveTo>
                <a:lnTo>
                  <a:pt x="1133285" y="7829424"/>
                </a:lnTo>
                <a:cubicBezTo>
                  <a:pt x="1139406" y="7824177"/>
                  <a:pt x="1142904" y="7818930"/>
                  <a:pt x="1143778" y="7813684"/>
                </a:cubicBezTo>
                <a:close/>
                <a:moveTo>
                  <a:pt x="6612175" y="2151768"/>
                </a:moveTo>
                <a:cubicBezTo>
                  <a:pt x="6596216" y="2168600"/>
                  <a:pt x="6590095" y="2186089"/>
                  <a:pt x="6593812" y="2204234"/>
                </a:cubicBezTo>
                <a:cubicBezTo>
                  <a:pt x="6597528" y="2222379"/>
                  <a:pt x="6596654" y="2234621"/>
                  <a:pt x="6591189" y="2240961"/>
                </a:cubicBezTo>
                <a:lnTo>
                  <a:pt x="6627915" y="2235714"/>
                </a:lnTo>
                <a:lnTo>
                  <a:pt x="6633162" y="2235715"/>
                </a:lnTo>
                <a:lnTo>
                  <a:pt x="6627916" y="2183247"/>
                </a:lnTo>
                <a:lnTo>
                  <a:pt x="6675135" y="2146520"/>
                </a:lnTo>
                <a:lnTo>
                  <a:pt x="6690877" y="2104547"/>
                </a:lnTo>
                <a:lnTo>
                  <a:pt x="6669889" y="2099301"/>
                </a:lnTo>
                <a:close/>
                <a:moveTo>
                  <a:pt x="4685663" y="2399626"/>
                </a:moveTo>
                <a:cubicBezTo>
                  <a:pt x="4669704" y="2416459"/>
                  <a:pt x="4663583" y="2433948"/>
                  <a:pt x="4667300" y="2452093"/>
                </a:cubicBezTo>
                <a:cubicBezTo>
                  <a:pt x="4671016" y="2470238"/>
                  <a:pt x="4670142" y="2482480"/>
                  <a:pt x="4664677" y="2488820"/>
                </a:cubicBezTo>
                <a:lnTo>
                  <a:pt x="4701403" y="2483573"/>
                </a:lnTo>
                <a:lnTo>
                  <a:pt x="4706650" y="2483573"/>
                </a:lnTo>
                <a:lnTo>
                  <a:pt x="4701403" y="2431106"/>
                </a:lnTo>
                <a:lnTo>
                  <a:pt x="4748623" y="2394379"/>
                </a:lnTo>
                <a:lnTo>
                  <a:pt x="4764364" y="2352406"/>
                </a:lnTo>
                <a:lnTo>
                  <a:pt x="4743377" y="2347159"/>
                </a:lnTo>
                <a:close/>
                <a:moveTo>
                  <a:pt x="6052764" y="1009428"/>
                </a:moveTo>
                <a:cubicBezTo>
                  <a:pt x="6036805" y="1026261"/>
                  <a:pt x="6030684" y="1043750"/>
                  <a:pt x="6034401" y="1061895"/>
                </a:cubicBezTo>
                <a:cubicBezTo>
                  <a:pt x="6038117" y="1080040"/>
                  <a:pt x="6037242" y="1092282"/>
                  <a:pt x="6031777" y="1098622"/>
                </a:cubicBezTo>
                <a:lnTo>
                  <a:pt x="6068504" y="1093375"/>
                </a:lnTo>
                <a:lnTo>
                  <a:pt x="6073751" y="1093375"/>
                </a:lnTo>
                <a:lnTo>
                  <a:pt x="6068504" y="1040908"/>
                </a:lnTo>
                <a:lnTo>
                  <a:pt x="6115724" y="1004181"/>
                </a:lnTo>
                <a:lnTo>
                  <a:pt x="6131464" y="962208"/>
                </a:lnTo>
                <a:lnTo>
                  <a:pt x="6110477" y="956961"/>
                </a:lnTo>
                <a:close/>
                <a:moveTo>
                  <a:pt x="4126252" y="1257287"/>
                </a:moveTo>
                <a:cubicBezTo>
                  <a:pt x="4110293" y="1274120"/>
                  <a:pt x="4104172" y="1291609"/>
                  <a:pt x="4107889" y="1309754"/>
                </a:cubicBezTo>
                <a:cubicBezTo>
                  <a:pt x="4111605" y="1327899"/>
                  <a:pt x="4110730" y="1340141"/>
                  <a:pt x="4105265" y="1346481"/>
                </a:cubicBezTo>
                <a:lnTo>
                  <a:pt x="4141992" y="1341234"/>
                </a:lnTo>
                <a:lnTo>
                  <a:pt x="4147239" y="1341234"/>
                </a:lnTo>
                <a:lnTo>
                  <a:pt x="4141992" y="1288767"/>
                </a:lnTo>
                <a:lnTo>
                  <a:pt x="4189212" y="1252040"/>
                </a:lnTo>
                <a:lnTo>
                  <a:pt x="4204952" y="1210067"/>
                </a:lnTo>
                <a:lnTo>
                  <a:pt x="4183965" y="1204820"/>
                </a:lnTo>
                <a:close/>
                <a:moveTo>
                  <a:pt x="4315133" y="260416"/>
                </a:moveTo>
                <a:cubicBezTo>
                  <a:pt x="4320817" y="255060"/>
                  <a:pt x="4327813" y="251344"/>
                  <a:pt x="4336120" y="249267"/>
                </a:cubicBezTo>
                <a:cubicBezTo>
                  <a:pt x="4340273" y="248229"/>
                  <a:pt x="4344099" y="247764"/>
                  <a:pt x="4347597" y="247874"/>
                </a:cubicBezTo>
                <a:cubicBezTo>
                  <a:pt x="4351094" y="247983"/>
                  <a:pt x="4354264" y="248666"/>
                  <a:pt x="4357106" y="249923"/>
                </a:cubicBezTo>
                <a:cubicBezTo>
                  <a:pt x="4359730" y="262711"/>
                  <a:pt x="4350548" y="290913"/>
                  <a:pt x="4329561" y="334526"/>
                </a:cubicBezTo>
                <a:cubicBezTo>
                  <a:pt x="4308575" y="378139"/>
                  <a:pt x="4291523" y="407652"/>
                  <a:pt x="4278406" y="423063"/>
                </a:cubicBezTo>
                <a:lnTo>
                  <a:pt x="4283653" y="423063"/>
                </a:lnTo>
                <a:cubicBezTo>
                  <a:pt x="4291413" y="430714"/>
                  <a:pt x="4295567" y="437711"/>
                  <a:pt x="4296114" y="444050"/>
                </a:cubicBezTo>
                <a:cubicBezTo>
                  <a:pt x="4296660" y="450390"/>
                  <a:pt x="4294256" y="457386"/>
                  <a:pt x="4288899" y="465037"/>
                </a:cubicBezTo>
                <a:cubicBezTo>
                  <a:pt x="4282341" y="504824"/>
                  <a:pt x="4270536" y="545923"/>
                  <a:pt x="4253484" y="588334"/>
                </a:cubicBezTo>
                <a:cubicBezTo>
                  <a:pt x="4236433" y="630745"/>
                  <a:pt x="4222004" y="671844"/>
                  <a:pt x="4210199" y="711631"/>
                </a:cubicBezTo>
                <a:cubicBezTo>
                  <a:pt x="4215118" y="718955"/>
                  <a:pt x="4215774" y="723983"/>
                  <a:pt x="4212167" y="726716"/>
                </a:cubicBezTo>
                <a:cubicBezTo>
                  <a:pt x="4208559" y="729448"/>
                  <a:pt x="4202657" y="733165"/>
                  <a:pt x="4194459" y="737865"/>
                </a:cubicBezTo>
                <a:cubicBezTo>
                  <a:pt x="4194022" y="743330"/>
                  <a:pt x="4193584" y="748140"/>
                  <a:pt x="4193147" y="752293"/>
                </a:cubicBezTo>
                <a:cubicBezTo>
                  <a:pt x="4192710" y="756447"/>
                  <a:pt x="4194896" y="758633"/>
                  <a:pt x="4199705" y="758852"/>
                </a:cubicBezTo>
                <a:cubicBezTo>
                  <a:pt x="4195880" y="767486"/>
                  <a:pt x="4190414" y="777762"/>
                  <a:pt x="4183310" y="789676"/>
                </a:cubicBezTo>
                <a:cubicBezTo>
                  <a:pt x="4176205" y="801590"/>
                  <a:pt x="4174675" y="810553"/>
                  <a:pt x="4178719" y="816565"/>
                </a:cubicBezTo>
                <a:lnTo>
                  <a:pt x="4210199" y="785085"/>
                </a:lnTo>
                <a:cubicBezTo>
                  <a:pt x="4215664" y="779838"/>
                  <a:pt x="4219162" y="774592"/>
                  <a:pt x="4220692" y="769345"/>
                </a:cubicBezTo>
                <a:cubicBezTo>
                  <a:pt x="4222223" y="764098"/>
                  <a:pt x="4220474" y="758852"/>
                  <a:pt x="4215446" y="753605"/>
                </a:cubicBezTo>
                <a:cubicBezTo>
                  <a:pt x="4221020" y="748030"/>
                  <a:pt x="4226923" y="740816"/>
                  <a:pt x="4233153" y="731962"/>
                </a:cubicBezTo>
                <a:cubicBezTo>
                  <a:pt x="4239384" y="723108"/>
                  <a:pt x="4243974" y="714583"/>
                  <a:pt x="4246926" y="706385"/>
                </a:cubicBezTo>
                <a:lnTo>
                  <a:pt x="4288899" y="611944"/>
                </a:lnTo>
                <a:lnTo>
                  <a:pt x="4320379" y="585711"/>
                </a:lnTo>
                <a:cubicBezTo>
                  <a:pt x="4326063" y="580246"/>
                  <a:pt x="4330436" y="574124"/>
                  <a:pt x="4333496" y="567348"/>
                </a:cubicBezTo>
                <a:cubicBezTo>
                  <a:pt x="4336557" y="560570"/>
                  <a:pt x="4335682" y="554450"/>
                  <a:pt x="4330873" y="548984"/>
                </a:cubicBezTo>
                <a:lnTo>
                  <a:pt x="4351860" y="507010"/>
                </a:lnTo>
                <a:cubicBezTo>
                  <a:pt x="4349236" y="489521"/>
                  <a:pt x="4354483" y="474656"/>
                  <a:pt x="4367599" y="462414"/>
                </a:cubicBezTo>
                <a:cubicBezTo>
                  <a:pt x="4380717" y="450172"/>
                  <a:pt x="4385963" y="435306"/>
                  <a:pt x="4383340" y="417817"/>
                </a:cubicBezTo>
                <a:lnTo>
                  <a:pt x="4451547" y="360103"/>
                </a:lnTo>
                <a:cubicBezTo>
                  <a:pt x="4464664" y="374751"/>
                  <a:pt x="4471222" y="384806"/>
                  <a:pt x="4471222" y="390272"/>
                </a:cubicBezTo>
                <a:cubicBezTo>
                  <a:pt x="4471222" y="395737"/>
                  <a:pt x="4464663" y="403170"/>
                  <a:pt x="4451547" y="412570"/>
                </a:cubicBezTo>
                <a:cubicBezTo>
                  <a:pt x="4461494" y="427327"/>
                  <a:pt x="4461275" y="438476"/>
                  <a:pt x="4450891" y="446018"/>
                </a:cubicBezTo>
                <a:cubicBezTo>
                  <a:pt x="4440507" y="453560"/>
                  <a:pt x="4438976" y="463398"/>
                  <a:pt x="4446300" y="475531"/>
                </a:cubicBezTo>
                <a:cubicBezTo>
                  <a:pt x="4437009" y="489194"/>
                  <a:pt x="4426734" y="511711"/>
                  <a:pt x="4415476" y="543082"/>
                </a:cubicBezTo>
                <a:cubicBezTo>
                  <a:pt x="4404217" y="574452"/>
                  <a:pt x="4400501" y="595657"/>
                  <a:pt x="4404327" y="606698"/>
                </a:cubicBezTo>
                <a:lnTo>
                  <a:pt x="4362353" y="706385"/>
                </a:lnTo>
                <a:cubicBezTo>
                  <a:pt x="4373284" y="719720"/>
                  <a:pt x="4378968" y="733711"/>
                  <a:pt x="4379405" y="748358"/>
                </a:cubicBezTo>
                <a:cubicBezTo>
                  <a:pt x="4379842" y="763005"/>
                  <a:pt x="4372409" y="776996"/>
                  <a:pt x="4357106" y="790332"/>
                </a:cubicBezTo>
                <a:cubicBezTo>
                  <a:pt x="4351860" y="811974"/>
                  <a:pt x="4343990" y="834273"/>
                  <a:pt x="4333496" y="857227"/>
                </a:cubicBezTo>
                <a:cubicBezTo>
                  <a:pt x="4323003" y="880181"/>
                  <a:pt x="4309886" y="899857"/>
                  <a:pt x="4294146" y="916252"/>
                </a:cubicBezTo>
                <a:lnTo>
                  <a:pt x="4309886" y="958226"/>
                </a:lnTo>
                <a:lnTo>
                  <a:pt x="4273159" y="984459"/>
                </a:lnTo>
                <a:lnTo>
                  <a:pt x="4273160" y="1042172"/>
                </a:lnTo>
                <a:cubicBezTo>
                  <a:pt x="4266273" y="1052885"/>
                  <a:pt x="4261682" y="1062941"/>
                  <a:pt x="4259387" y="1072342"/>
                </a:cubicBezTo>
                <a:cubicBezTo>
                  <a:pt x="4257091" y="1081741"/>
                  <a:pt x="4251189" y="1089174"/>
                  <a:pt x="4241679" y="1094639"/>
                </a:cubicBezTo>
                <a:cubicBezTo>
                  <a:pt x="4239274" y="1100651"/>
                  <a:pt x="4238837" y="1108303"/>
                  <a:pt x="4240367" y="1117594"/>
                </a:cubicBezTo>
                <a:cubicBezTo>
                  <a:pt x="4241898" y="1126885"/>
                  <a:pt x="4244084" y="1133225"/>
                  <a:pt x="4246926" y="1136613"/>
                </a:cubicBezTo>
                <a:cubicBezTo>
                  <a:pt x="4249877" y="1141532"/>
                  <a:pt x="4253157" y="1143499"/>
                  <a:pt x="4256763" y="1142516"/>
                </a:cubicBezTo>
                <a:cubicBezTo>
                  <a:pt x="4260370" y="1141532"/>
                  <a:pt x="4262338" y="1139565"/>
                  <a:pt x="4262666" y="1136613"/>
                </a:cubicBezTo>
                <a:cubicBezTo>
                  <a:pt x="4251954" y="1120873"/>
                  <a:pt x="4253703" y="1107756"/>
                  <a:pt x="4267912" y="1097263"/>
                </a:cubicBezTo>
                <a:cubicBezTo>
                  <a:pt x="4282122" y="1086769"/>
                  <a:pt x="4294365" y="1078899"/>
                  <a:pt x="4304639" y="1073653"/>
                </a:cubicBezTo>
                <a:lnTo>
                  <a:pt x="4304639" y="994952"/>
                </a:lnTo>
                <a:lnTo>
                  <a:pt x="4309886" y="994953"/>
                </a:lnTo>
                <a:cubicBezTo>
                  <a:pt x="4312837" y="989487"/>
                  <a:pt x="4314805" y="983366"/>
                  <a:pt x="4315789" y="976589"/>
                </a:cubicBezTo>
                <a:cubicBezTo>
                  <a:pt x="4316773" y="969812"/>
                  <a:pt x="4314805" y="963691"/>
                  <a:pt x="4309886" y="958226"/>
                </a:cubicBezTo>
                <a:cubicBezTo>
                  <a:pt x="4324533" y="944562"/>
                  <a:pt x="4335901" y="929916"/>
                  <a:pt x="4343990" y="914285"/>
                </a:cubicBezTo>
                <a:cubicBezTo>
                  <a:pt x="4352078" y="898654"/>
                  <a:pt x="4363446" y="885319"/>
                  <a:pt x="4378093" y="874279"/>
                </a:cubicBezTo>
                <a:cubicBezTo>
                  <a:pt x="4360823" y="857336"/>
                  <a:pt x="4356013" y="845313"/>
                  <a:pt x="4363664" y="838208"/>
                </a:cubicBezTo>
                <a:cubicBezTo>
                  <a:pt x="4371316" y="831103"/>
                  <a:pt x="4384870" y="820391"/>
                  <a:pt x="4404327" y="806072"/>
                </a:cubicBezTo>
                <a:cubicBezTo>
                  <a:pt x="4416242" y="791971"/>
                  <a:pt x="4425204" y="766394"/>
                  <a:pt x="4431216" y="729339"/>
                </a:cubicBezTo>
                <a:cubicBezTo>
                  <a:pt x="4437228" y="692284"/>
                  <a:pt x="4447503" y="665395"/>
                  <a:pt x="4462040" y="648671"/>
                </a:cubicBezTo>
                <a:cubicBezTo>
                  <a:pt x="4467396" y="646267"/>
                  <a:pt x="4472424" y="645829"/>
                  <a:pt x="4477125" y="647359"/>
                </a:cubicBezTo>
                <a:cubicBezTo>
                  <a:pt x="4481825" y="648890"/>
                  <a:pt x="4485541" y="651076"/>
                  <a:pt x="4488274" y="653918"/>
                </a:cubicBezTo>
                <a:cubicBezTo>
                  <a:pt x="4500188" y="668346"/>
                  <a:pt x="4502593" y="685398"/>
                  <a:pt x="4495487" y="705073"/>
                </a:cubicBezTo>
                <a:cubicBezTo>
                  <a:pt x="4488383" y="724748"/>
                  <a:pt x="4478983" y="739176"/>
                  <a:pt x="4467287" y="748358"/>
                </a:cubicBezTo>
                <a:cubicBezTo>
                  <a:pt x="4454826" y="782134"/>
                  <a:pt x="4444333" y="814270"/>
                  <a:pt x="4435807" y="844766"/>
                </a:cubicBezTo>
                <a:cubicBezTo>
                  <a:pt x="4427281" y="875263"/>
                  <a:pt x="4416788" y="906087"/>
                  <a:pt x="4404326" y="937239"/>
                </a:cubicBezTo>
                <a:cubicBezTo>
                  <a:pt x="4409136" y="942267"/>
                  <a:pt x="4410010" y="946639"/>
                  <a:pt x="4406950" y="950356"/>
                </a:cubicBezTo>
                <a:cubicBezTo>
                  <a:pt x="4403889" y="954072"/>
                  <a:pt x="4399517" y="958445"/>
                  <a:pt x="4393833" y="963473"/>
                </a:cubicBezTo>
                <a:cubicBezTo>
                  <a:pt x="4388805" y="968828"/>
                  <a:pt x="4387056" y="973857"/>
                  <a:pt x="4388587" y="978556"/>
                </a:cubicBezTo>
                <a:cubicBezTo>
                  <a:pt x="4390117" y="983257"/>
                  <a:pt x="4393615" y="986973"/>
                  <a:pt x="4399080" y="989706"/>
                </a:cubicBezTo>
                <a:cubicBezTo>
                  <a:pt x="4390882" y="997794"/>
                  <a:pt x="4383668" y="1006539"/>
                  <a:pt x="4377437" y="1015939"/>
                </a:cubicBezTo>
                <a:cubicBezTo>
                  <a:pt x="4371207" y="1025340"/>
                  <a:pt x="4367927" y="1034084"/>
                  <a:pt x="4367600" y="1042173"/>
                </a:cubicBezTo>
                <a:lnTo>
                  <a:pt x="4346613" y="1078899"/>
                </a:lnTo>
                <a:cubicBezTo>
                  <a:pt x="4354264" y="1089612"/>
                  <a:pt x="4357325" y="1099667"/>
                  <a:pt x="4355795" y="1109068"/>
                </a:cubicBezTo>
                <a:cubicBezTo>
                  <a:pt x="4354264" y="1118468"/>
                  <a:pt x="4349455" y="1125901"/>
                  <a:pt x="4341366" y="1131366"/>
                </a:cubicBezTo>
                <a:cubicBezTo>
                  <a:pt x="4359183" y="1130055"/>
                  <a:pt x="4382575" y="1128743"/>
                  <a:pt x="4411541" y="1127431"/>
                </a:cubicBezTo>
                <a:cubicBezTo>
                  <a:pt x="4440508" y="1126120"/>
                  <a:pt x="4462587" y="1132678"/>
                  <a:pt x="4477780" y="1147106"/>
                </a:cubicBezTo>
                <a:cubicBezTo>
                  <a:pt x="4485650" y="1158146"/>
                  <a:pt x="4489585" y="1168858"/>
                  <a:pt x="4489585" y="1179243"/>
                </a:cubicBezTo>
                <a:cubicBezTo>
                  <a:pt x="4489585" y="1189626"/>
                  <a:pt x="4485650" y="1196403"/>
                  <a:pt x="4477780" y="1199573"/>
                </a:cubicBezTo>
                <a:cubicBezTo>
                  <a:pt x="4477233" y="1202634"/>
                  <a:pt x="4475703" y="1207006"/>
                  <a:pt x="4473189" y="1212690"/>
                </a:cubicBezTo>
                <a:cubicBezTo>
                  <a:pt x="4470675" y="1218374"/>
                  <a:pt x="4470456" y="1222746"/>
                  <a:pt x="4472534" y="1225807"/>
                </a:cubicBezTo>
                <a:lnTo>
                  <a:pt x="4488274" y="1215313"/>
                </a:lnTo>
                <a:lnTo>
                  <a:pt x="4556480" y="1162846"/>
                </a:lnTo>
                <a:lnTo>
                  <a:pt x="4566974" y="1126119"/>
                </a:lnTo>
                <a:cubicBezTo>
                  <a:pt x="4562164" y="1118796"/>
                  <a:pt x="4561290" y="1113768"/>
                  <a:pt x="4564350" y="1111035"/>
                </a:cubicBezTo>
                <a:cubicBezTo>
                  <a:pt x="4567411" y="1108303"/>
                  <a:pt x="4571783" y="1104586"/>
                  <a:pt x="4577467" y="1099886"/>
                </a:cubicBezTo>
                <a:cubicBezTo>
                  <a:pt x="4579872" y="1094749"/>
                  <a:pt x="4580309" y="1090595"/>
                  <a:pt x="4578779" y="1087426"/>
                </a:cubicBezTo>
                <a:cubicBezTo>
                  <a:pt x="4577249" y="1084255"/>
                  <a:pt x="4575063" y="1081413"/>
                  <a:pt x="4572221" y="1078899"/>
                </a:cubicBezTo>
                <a:cubicBezTo>
                  <a:pt x="4587524" y="1062722"/>
                  <a:pt x="4601514" y="1045233"/>
                  <a:pt x="4614194" y="1026433"/>
                </a:cubicBezTo>
                <a:cubicBezTo>
                  <a:pt x="4626874" y="1007632"/>
                  <a:pt x="4640865" y="990143"/>
                  <a:pt x="4656168" y="973966"/>
                </a:cubicBezTo>
                <a:cubicBezTo>
                  <a:pt x="4661633" y="949809"/>
                  <a:pt x="4671689" y="927292"/>
                  <a:pt x="4686336" y="906415"/>
                </a:cubicBezTo>
                <a:cubicBezTo>
                  <a:pt x="4700983" y="885537"/>
                  <a:pt x="4718909" y="869578"/>
                  <a:pt x="4740114" y="858539"/>
                </a:cubicBezTo>
                <a:lnTo>
                  <a:pt x="4734868" y="832305"/>
                </a:lnTo>
                <a:cubicBezTo>
                  <a:pt x="4732463" y="824326"/>
                  <a:pt x="4733338" y="816674"/>
                  <a:pt x="4737491" y="809351"/>
                </a:cubicBezTo>
                <a:cubicBezTo>
                  <a:pt x="4741645" y="802027"/>
                  <a:pt x="4747766" y="795687"/>
                  <a:pt x="4755855" y="790332"/>
                </a:cubicBezTo>
                <a:cubicBezTo>
                  <a:pt x="4766348" y="768470"/>
                  <a:pt x="4776841" y="764974"/>
                  <a:pt x="4787335" y="779838"/>
                </a:cubicBezTo>
                <a:cubicBezTo>
                  <a:pt x="4798374" y="790004"/>
                  <a:pt x="4805152" y="799841"/>
                  <a:pt x="4807666" y="809351"/>
                </a:cubicBezTo>
                <a:cubicBezTo>
                  <a:pt x="4810180" y="818860"/>
                  <a:pt x="4805152" y="830010"/>
                  <a:pt x="4792581" y="842798"/>
                </a:cubicBezTo>
                <a:cubicBezTo>
                  <a:pt x="4782416" y="852308"/>
                  <a:pt x="4769955" y="868704"/>
                  <a:pt x="4755199" y="891986"/>
                </a:cubicBezTo>
                <a:cubicBezTo>
                  <a:pt x="4740442" y="915268"/>
                  <a:pt x="4737163" y="935599"/>
                  <a:pt x="4745361" y="952979"/>
                </a:cubicBezTo>
                <a:cubicBezTo>
                  <a:pt x="4742410" y="968828"/>
                  <a:pt x="4735196" y="993532"/>
                  <a:pt x="4723719" y="1027088"/>
                </a:cubicBezTo>
                <a:cubicBezTo>
                  <a:pt x="4712241" y="1060646"/>
                  <a:pt x="4698469" y="1086660"/>
                  <a:pt x="4682401" y="1105133"/>
                </a:cubicBezTo>
                <a:cubicBezTo>
                  <a:pt x="4689724" y="1113003"/>
                  <a:pt x="4692129" y="1119561"/>
                  <a:pt x="4689615" y="1124808"/>
                </a:cubicBezTo>
                <a:cubicBezTo>
                  <a:pt x="4687101" y="1130055"/>
                  <a:pt x="4682947" y="1133990"/>
                  <a:pt x="4677155" y="1136613"/>
                </a:cubicBezTo>
                <a:cubicBezTo>
                  <a:pt x="4668738" y="1146123"/>
                  <a:pt x="4669831" y="1159895"/>
                  <a:pt x="4680433" y="1177931"/>
                </a:cubicBezTo>
                <a:cubicBezTo>
                  <a:pt x="4691036" y="1195966"/>
                  <a:pt x="4698687" y="1208427"/>
                  <a:pt x="4703388" y="1215313"/>
                </a:cubicBezTo>
                <a:cubicBezTo>
                  <a:pt x="4691692" y="1232147"/>
                  <a:pt x="4673110" y="1267999"/>
                  <a:pt x="4647641" y="1322871"/>
                </a:cubicBezTo>
                <a:cubicBezTo>
                  <a:pt x="4622173" y="1377742"/>
                  <a:pt x="4612773" y="1413594"/>
                  <a:pt x="4619440" y="1430427"/>
                </a:cubicBezTo>
                <a:lnTo>
                  <a:pt x="4577467" y="1467154"/>
                </a:lnTo>
                <a:cubicBezTo>
                  <a:pt x="4569488" y="1482676"/>
                  <a:pt x="4561837" y="1497542"/>
                  <a:pt x="4554513" y="1511751"/>
                </a:cubicBezTo>
                <a:cubicBezTo>
                  <a:pt x="4547189" y="1525961"/>
                  <a:pt x="4540850" y="1540827"/>
                  <a:pt x="4535494" y="1556348"/>
                </a:cubicBezTo>
                <a:lnTo>
                  <a:pt x="4540740" y="1572088"/>
                </a:lnTo>
                <a:cubicBezTo>
                  <a:pt x="4557464" y="1568372"/>
                  <a:pt x="4569925" y="1553506"/>
                  <a:pt x="4578123" y="1527491"/>
                </a:cubicBezTo>
                <a:cubicBezTo>
                  <a:pt x="4586321" y="1501477"/>
                  <a:pt x="4600093" y="1486611"/>
                  <a:pt x="4619441" y="1482894"/>
                </a:cubicBezTo>
                <a:cubicBezTo>
                  <a:pt x="4629060" y="1482020"/>
                  <a:pt x="4641302" y="1478522"/>
                  <a:pt x="4656168" y="1472401"/>
                </a:cubicBezTo>
                <a:lnTo>
                  <a:pt x="4619441" y="1456661"/>
                </a:lnTo>
                <a:lnTo>
                  <a:pt x="4635181" y="1446167"/>
                </a:lnTo>
                <a:cubicBezTo>
                  <a:pt x="4642942" y="1441358"/>
                  <a:pt x="4649718" y="1440484"/>
                  <a:pt x="4655512" y="1443544"/>
                </a:cubicBezTo>
                <a:cubicBezTo>
                  <a:pt x="4661305" y="1446605"/>
                  <a:pt x="4666770" y="1450977"/>
                  <a:pt x="4671907" y="1456662"/>
                </a:cubicBezTo>
                <a:cubicBezTo>
                  <a:pt x="4677373" y="1449010"/>
                  <a:pt x="4682182" y="1442014"/>
                  <a:pt x="4686336" y="1435674"/>
                </a:cubicBezTo>
                <a:cubicBezTo>
                  <a:pt x="4690490" y="1429334"/>
                  <a:pt x="4692676" y="1422339"/>
                  <a:pt x="4692894" y="1414687"/>
                </a:cubicBezTo>
                <a:cubicBezTo>
                  <a:pt x="4697813" y="1409005"/>
                  <a:pt x="4701093" y="1400696"/>
                  <a:pt x="4702732" y="1389766"/>
                </a:cubicBezTo>
                <a:cubicBezTo>
                  <a:pt x="4704371" y="1378835"/>
                  <a:pt x="4706339" y="1367905"/>
                  <a:pt x="4708634" y="1356974"/>
                </a:cubicBezTo>
                <a:cubicBezTo>
                  <a:pt x="4692020" y="1356099"/>
                  <a:pt x="4678029" y="1347355"/>
                  <a:pt x="4666661" y="1330741"/>
                </a:cubicBezTo>
                <a:cubicBezTo>
                  <a:pt x="4683275" y="1320247"/>
                  <a:pt x="4692020" y="1304507"/>
                  <a:pt x="4692894" y="1283520"/>
                </a:cubicBezTo>
                <a:lnTo>
                  <a:pt x="4745361" y="1294014"/>
                </a:lnTo>
                <a:cubicBezTo>
                  <a:pt x="4738038" y="1301884"/>
                  <a:pt x="4733009" y="1309754"/>
                  <a:pt x="4730277" y="1317624"/>
                </a:cubicBezTo>
                <a:cubicBezTo>
                  <a:pt x="4727544" y="1325494"/>
                  <a:pt x="4723828" y="1333364"/>
                  <a:pt x="4719128" y="1341235"/>
                </a:cubicBezTo>
                <a:lnTo>
                  <a:pt x="4740116" y="1356975"/>
                </a:lnTo>
                <a:cubicBezTo>
                  <a:pt x="4750608" y="1356974"/>
                  <a:pt x="4755855" y="1362220"/>
                  <a:pt x="4755854" y="1372715"/>
                </a:cubicBezTo>
                <a:cubicBezTo>
                  <a:pt x="4755417" y="1383317"/>
                  <a:pt x="4752357" y="1393592"/>
                  <a:pt x="4746673" y="1403539"/>
                </a:cubicBezTo>
                <a:cubicBezTo>
                  <a:pt x="4740989" y="1413485"/>
                  <a:pt x="4735305" y="1422448"/>
                  <a:pt x="4729621" y="1430428"/>
                </a:cubicBezTo>
                <a:cubicBezTo>
                  <a:pt x="4737820" y="1432614"/>
                  <a:pt x="4746345" y="1433488"/>
                  <a:pt x="4755199" y="1433051"/>
                </a:cubicBezTo>
                <a:cubicBezTo>
                  <a:pt x="4764052" y="1432614"/>
                  <a:pt x="4771267" y="1433488"/>
                  <a:pt x="4776842" y="1435674"/>
                </a:cubicBezTo>
                <a:cubicBezTo>
                  <a:pt x="4780667" y="1444419"/>
                  <a:pt x="4776952" y="1455787"/>
                  <a:pt x="4765692" y="1469778"/>
                </a:cubicBezTo>
                <a:cubicBezTo>
                  <a:pt x="4754433" y="1483770"/>
                  <a:pt x="4744159" y="1495137"/>
                  <a:pt x="4734868" y="1503881"/>
                </a:cubicBezTo>
                <a:cubicBezTo>
                  <a:pt x="4734650" y="1514811"/>
                  <a:pt x="4732463" y="1524431"/>
                  <a:pt x="4728310" y="1532738"/>
                </a:cubicBezTo>
                <a:cubicBezTo>
                  <a:pt x="4724156" y="1541045"/>
                  <a:pt x="4719346" y="1545418"/>
                  <a:pt x="4713881" y="1545855"/>
                </a:cubicBezTo>
                <a:lnTo>
                  <a:pt x="4687647" y="1582582"/>
                </a:lnTo>
                <a:lnTo>
                  <a:pt x="4687647" y="1629801"/>
                </a:lnTo>
                <a:lnTo>
                  <a:pt x="4703388" y="1614061"/>
                </a:lnTo>
                <a:lnTo>
                  <a:pt x="4724375" y="1572088"/>
                </a:lnTo>
                <a:cubicBezTo>
                  <a:pt x="4727216" y="1566841"/>
                  <a:pt x="4730714" y="1562907"/>
                  <a:pt x="4734868" y="1560283"/>
                </a:cubicBezTo>
                <a:cubicBezTo>
                  <a:pt x="4739022" y="1557660"/>
                  <a:pt x="4742519" y="1556348"/>
                  <a:pt x="4745361" y="1556348"/>
                </a:cubicBezTo>
                <a:cubicBezTo>
                  <a:pt x="4744924" y="1559299"/>
                  <a:pt x="4743175" y="1563890"/>
                  <a:pt x="4740115" y="1570121"/>
                </a:cubicBezTo>
                <a:cubicBezTo>
                  <a:pt x="4737054" y="1576351"/>
                  <a:pt x="4735305" y="1582255"/>
                  <a:pt x="4734869" y="1587828"/>
                </a:cubicBezTo>
                <a:cubicBezTo>
                  <a:pt x="4740989" y="1602038"/>
                  <a:pt x="4733993" y="1619527"/>
                  <a:pt x="4713881" y="1640295"/>
                </a:cubicBezTo>
                <a:cubicBezTo>
                  <a:pt x="4693769" y="1661063"/>
                  <a:pt x="4686773" y="1678552"/>
                  <a:pt x="4692894" y="1692762"/>
                </a:cubicBezTo>
                <a:lnTo>
                  <a:pt x="4671908" y="1729489"/>
                </a:lnTo>
                <a:lnTo>
                  <a:pt x="4664431" y="1759394"/>
                </a:lnTo>
                <a:lnTo>
                  <a:pt x="4705476" y="1687289"/>
                </a:lnTo>
                <a:lnTo>
                  <a:pt x="4708635" y="1677022"/>
                </a:lnTo>
                <a:lnTo>
                  <a:pt x="4710847" y="1677851"/>
                </a:lnTo>
                <a:lnTo>
                  <a:pt x="4774857" y="1565402"/>
                </a:lnTo>
                <a:cubicBezTo>
                  <a:pt x="4786771" y="1551958"/>
                  <a:pt x="4795734" y="1538185"/>
                  <a:pt x="4801746" y="1524085"/>
                </a:cubicBezTo>
                <a:cubicBezTo>
                  <a:pt x="4807758" y="1509984"/>
                  <a:pt x="4818033" y="1497523"/>
                  <a:pt x="4832571" y="1486702"/>
                </a:cubicBezTo>
                <a:cubicBezTo>
                  <a:pt x="4832789" y="1478504"/>
                  <a:pt x="4834975" y="1469980"/>
                  <a:pt x="4839129" y="1461124"/>
                </a:cubicBezTo>
                <a:cubicBezTo>
                  <a:pt x="4843282" y="1452271"/>
                  <a:pt x="4848092" y="1445058"/>
                  <a:pt x="4853557" y="1439482"/>
                </a:cubicBezTo>
                <a:lnTo>
                  <a:pt x="4874544" y="1402755"/>
                </a:lnTo>
                <a:cubicBezTo>
                  <a:pt x="4880228" y="1397399"/>
                  <a:pt x="4887224" y="1393682"/>
                  <a:pt x="4895531" y="1391606"/>
                </a:cubicBezTo>
                <a:cubicBezTo>
                  <a:pt x="4899684" y="1390568"/>
                  <a:pt x="4903510" y="1390103"/>
                  <a:pt x="4907008" y="1390212"/>
                </a:cubicBezTo>
                <a:cubicBezTo>
                  <a:pt x="4910505" y="1390322"/>
                  <a:pt x="4913676" y="1391005"/>
                  <a:pt x="4916517" y="1392262"/>
                </a:cubicBezTo>
                <a:cubicBezTo>
                  <a:pt x="4919141" y="1405050"/>
                  <a:pt x="4909959" y="1433252"/>
                  <a:pt x="4888973" y="1476866"/>
                </a:cubicBezTo>
                <a:cubicBezTo>
                  <a:pt x="4867986" y="1520478"/>
                  <a:pt x="4850934" y="1549991"/>
                  <a:pt x="4837817" y="1565402"/>
                </a:cubicBezTo>
                <a:lnTo>
                  <a:pt x="4843064" y="1565402"/>
                </a:lnTo>
                <a:cubicBezTo>
                  <a:pt x="4850825" y="1573053"/>
                  <a:pt x="4854978" y="1580050"/>
                  <a:pt x="4855525" y="1586389"/>
                </a:cubicBezTo>
                <a:cubicBezTo>
                  <a:pt x="4856071" y="1592729"/>
                  <a:pt x="4853667" y="1599726"/>
                  <a:pt x="4848311" y="1607376"/>
                </a:cubicBezTo>
                <a:cubicBezTo>
                  <a:pt x="4841752" y="1647163"/>
                  <a:pt x="4829947" y="1688262"/>
                  <a:pt x="4812895" y="1730673"/>
                </a:cubicBezTo>
                <a:cubicBezTo>
                  <a:pt x="4795844" y="1773084"/>
                  <a:pt x="4781415" y="1814183"/>
                  <a:pt x="4769610" y="1853971"/>
                </a:cubicBezTo>
                <a:cubicBezTo>
                  <a:pt x="4774529" y="1861294"/>
                  <a:pt x="4775185" y="1866322"/>
                  <a:pt x="4771578" y="1869054"/>
                </a:cubicBezTo>
                <a:cubicBezTo>
                  <a:pt x="4767971" y="1871787"/>
                  <a:pt x="4762068" y="1875504"/>
                  <a:pt x="4753870" y="1880204"/>
                </a:cubicBezTo>
                <a:cubicBezTo>
                  <a:pt x="4753433" y="1885669"/>
                  <a:pt x="4752996" y="1890479"/>
                  <a:pt x="4752559" y="1894632"/>
                </a:cubicBezTo>
                <a:cubicBezTo>
                  <a:pt x="4752121" y="1898786"/>
                  <a:pt x="4754308" y="1900972"/>
                  <a:pt x="4759117" y="1901191"/>
                </a:cubicBezTo>
                <a:cubicBezTo>
                  <a:pt x="4755291" y="1909825"/>
                  <a:pt x="4749826" y="1920101"/>
                  <a:pt x="4742721" y="1932015"/>
                </a:cubicBezTo>
                <a:cubicBezTo>
                  <a:pt x="4735616" y="1943929"/>
                  <a:pt x="4734086" y="1952894"/>
                  <a:pt x="4738130" y="1958904"/>
                </a:cubicBezTo>
                <a:lnTo>
                  <a:pt x="4769610" y="1927424"/>
                </a:lnTo>
                <a:cubicBezTo>
                  <a:pt x="4775075" y="1922177"/>
                  <a:pt x="4778574" y="1916931"/>
                  <a:pt x="4780104" y="1911684"/>
                </a:cubicBezTo>
                <a:cubicBezTo>
                  <a:pt x="4781634" y="1906437"/>
                  <a:pt x="4779885" y="1901191"/>
                  <a:pt x="4774857" y="1895944"/>
                </a:cubicBezTo>
                <a:cubicBezTo>
                  <a:pt x="4780432" y="1890369"/>
                  <a:pt x="4786334" y="1883155"/>
                  <a:pt x="4792565" y="1874301"/>
                </a:cubicBezTo>
                <a:cubicBezTo>
                  <a:pt x="4798795" y="1865447"/>
                  <a:pt x="4803386" y="1856922"/>
                  <a:pt x="4806337" y="1848725"/>
                </a:cubicBezTo>
                <a:lnTo>
                  <a:pt x="4848310" y="1754283"/>
                </a:lnTo>
                <a:lnTo>
                  <a:pt x="4879790" y="1728050"/>
                </a:lnTo>
                <a:cubicBezTo>
                  <a:pt x="4885474" y="1722585"/>
                  <a:pt x="4889847" y="1716463"/>
                  <a:pt x="4892907" y="1709687"/>
                </a:cubicBezTo>
                <a:cubicBezTo>
                  <a:pt x="4895968" y="1702909"/>
                  <a:pt x="4895093" y="1696789"/>
                  <a:pt x="4890284" y="1691323"/>
                </a:cubicBezTo>
                <a:lnTo>
                  <a:pt x="4911271" y="1649350"/>
                </a:lnTo>
                <a:cubicBezTo>
                  <a:pt x="4908647" y="1631861"/>
                  <a:pt x="4913894" y="1616995"/>
                  <a:pt x="4927011" y="1604753"/>
                </a:cubicBezTo>
                <a:cubicBezTo>
                  <a:pt x="4940128" y="1592511"/>
                  <a:pt x="4945374" y="1577645"/>
                  <a:pt x="4942751" y="1560156"/>
                </a:cubicBezTo>
                <a:lnTo>
                  <a:pt x="5010958" y="1502442"/>
                </a:lnTo>
                <a:cubicBezTo>
                  <a:pt x="5024074" y="1517090"/>
                  <a:pt x="5030633" y="1527146"/>
                  <a:pt x="5030633" y="1532611"/>
                </a:cubicBezTo>
                <a:cubicBezTo>
                  <a:pt x="5030633" y="1538076"/>
                  <a:pt x="5024075" y="1545509"/>
                  <a:pt x="5010958" y="1554909"/>
                </a:cubicBezTo>
                <a:cubicBezTo>
                  <a:pt x="5020905" y="1569666"/>
                  <a:pt x="5020686" y="1580815"/>
                  <a:pt x="5010303" y="1588357"/>
                </a:cubicBezTo>
                <a:cubicBezTo>
                  <a:pt x="4999918" y="1595899"/>
                  <a:pt x="4998387" y="1605737"/>
                  <a:pt x="5005711" y="1617870"/>
                </a:cubicBezTo>
                <a:cubicBezTo>
                  <a:pt x="4996421" y="1631534"/>
                  <a:pt x="4986145" y="1654050"/>
                  <a:pt x="4974887" y="1685420"/>
                </a:cubicBezTo>
                <a:cubicBezTo>
                  <a:pt x="4963628" y="1716791"/>
                  <a:pt x="4959912" y="1737996"/>
                  <a:pt x="4963738" y="1749037"/>
                </a:cubicBezTo>
                <a:lnTo>
                  <a:pt x="4921765" y="1848724"/>
                </a:lnTo>
                <a:cubicBezTo>
                  <a:pt x="4932695" y="1862060"/>
                  <a:pt x="4938379" y="1876050"/>
                  <a:pt x="4938816" y="1890697"/>
                </a:cubicBezTo>
                <a:cubicBezTo>
                  <a:pt x="4939253" y="1905344"/>
                  <a:pt x="4931820" y="1919335"/>
                  <a:pt x="4916517" y="1932670"/>
                </a:cubicBezTo>
                <a:cubicBezTo>
                  <a:pt x="4911271" y="1954313"/>
                  <a:pt x="4903401" y="1976613"/>
                  <a:pt x="4892908" y="1999566"/>
                </a:cubicBezTo>
                <a:cubicBezTo>
                  <a:pt x="4882414" y="2022520"/>
                  <a:pt x="4869298" y="2042197"/>
                  <a:pt x="4853557" y="2058591"/>
                </a:cubicBezTo>
                <a:lnTo>
                  <a:pt x="4869297" y="2100565"/>
                </a:lnTo>
                <a:lnTo>
                  <a:pt x="4832570" y="2126798"/>
                </a:lnTo>
                <a:lnTo>
                  <a:pt x="4832571" y="2184512"/>
                </a:lnTo>
                <a:cubicBezTo>
                  <a:pt x="4825684" y="2195224"/>
                  <a:pt x="4821093" y="2205280"/>
                  <a:pt x="4818798" y="2214680"/>
                </a:cubicBezTo>
                <a:cubicBezTo>
                  <a:pt x="4816503" y="2224081"/>
                  <a:pt x="4810600" y="2231514"/>
                  <a:pt x="4801090" y="2236979"/>
                </a:cubicBezTo>
                <a:cubicBezTo>
                  <a:pt x="4798686" y="2242991"/>
                  <a:pt x="4798248" y="2250642"/>
                  <a:pt x="4799778" y="2259933"/>
                </a:cubicBezTo>
                <a:cubicBezTo>
                  <a:pt x="4801309" y="2269224"/>
                  <a:pt x="4803495" y="2275564"/>
                  <a:pt x="4806337" y="2278952"/>
                </a:cubicBezTo>
                <a:cubicBezTo>
                  <a:pt x="4809289" y="2283871"/>
                  <a:pt x="4812567" y="2285838"/>
                  <a:pt x="4816174" y="2284855"/>
                </a:cubicBezTo>
                <a:cubicBezTo>
                  <a:pt x="4819782" y="2283871"/>
                  <a:pt x="4821749" y="2281904"/>
                  <a:pt x="4822077" y="2278952"/>
                </a:cubicBezTo>
                <a:cubicBezTo>
                  <a:pt x="4811365" y="2263213"/>
                  <a:pt x="4813114" y="2250096"/>
                  <a:pt x="4827323" y="2239602"/>
                </a:cubicBezTo>
                <a:cubicBezTo>
                  <a:pt x="4841533" y="2229108"/>
                  <a:pt x="4853776" y="2221239"/>
                  <a:pt x="4864050" y="2215992"/>
                </a:cubicBezTo>
                <a:lnTo>
                  <a:pt x="4864051" y="2137292"/>
                </a:lnTo>
                <a:lnTo>
                  <a:pt x="4869297" y="2137292"/>
                </a:lnTo>
                <a:cubicBezTo>
                  <a:pt x="4872248" y="2131826"/>
                  <a:pt x="4874216" y="2125705"/>
                  <a:pt x="4875200" y="2118928"/>
                </a:cubicBezTo>
                <a:cubicBezTo>
                  <a:pt x="4876184" y="2112151"/>
                  <a:pt x="4874216" y="2106030"/>
                  <a:pt x="4869297" y="2100565"/>
                </a:cubicBezTo>
                <a:cubicBezTo>
                  <a:pt x="4883944" y="2086901"/>
                  <a:pt x="4895312" y="2072255"/>
                  <a:pt x="4903401" y="2056624"/>
                </a:cubicBezTo>
                <a:cubicBezTo>
                  <a:pt x="4911489" y="2040994"/>
                  <a:pt x="4922857" y="2027658"/>
                  <a:pt x="4937504" y="2016617"/>
                </a:cubicBezTo>
                <a:cubicBezTo>
                  <a:pt x="4920234" y="1999675"/>
                  <a:pt x="4915424" y="1987653"/>
                  <a:pt x="4923076" y="1980547"/>
                </a:cubicBezTo>
                <a:cubicBezTo>
                  <a:pt x="4930727" y="1973442"/>
                  <a:pt x="4944281" y="1962730"/>
                  <a:pt x="4963738" y="1948411"/>
                </a:cubicBezTo>
                <a:cubicBezTo>
                  <a:pt x="4975652" y="1934311"/>
                  <a:pt x="4984615" y="1908733"/>
                  <a:pt x="4990627" y="1871678"/>
                </a:cubicBezTo>
                <a:cubicBezTo>
                  <a:pt x="4996639" y="1834624"/>
                  <a:pt x="5006914" y="1807735"/>
                  <a:pt x="5021451" y="1791010"/>
                </a:cubicBezTo>
                <a:cubicBezTo>
                  <a:pt x="5026807" y="1788606"/>
                  <a:pt x="5031835" y="1788168"/>
                  <a:pt x="5036536" y="1789698"/>
                </a:cubicBezTo>
                <a:cubicBezTo>
                  <a:pt x="5041236" y="1791229"/>
                  <a:pt x="5044952" y="1793415"/>
                  <a:pt x="5047685" y="1796257"/>
                </a:cubicBezTo>
                <a:cubicBezTo>
                  <a:pt x="5059599" y="1810685"/>
                  <a:pt x="5062004" y="1827738"/>
                  <a:pt x="5054899" y="1847412"/>
                </a:cubicBezTo>
                <a:cubicBezTo>
                  <a:pt x="5047794" y="1867087"/>
                  <a:pt x="5038394" y="1881515"/>
                  <a:pt x="5026698" y="1890697"/>
                </a:cubicBezTo>
                <a:cubicBezTo>
                  <a:pt x="5014237" y="1924473"/>
                  <a:pt x="5003744" y="1956610"/>
                  <a:pt x="4995218" y="1987105"/>
                </a:cubicBezTo>
                <a:cubicBezTo>
                  <a:pt x="4986692" y="2017602"/>
                  <a:pt x="4976199" y="2048426"/>
                  <a:pt x="4963737" y="2079578"/>
                </a:cubicBezTo>
                <a:cubicBezTo>
                  <a:pt x="4968547" y="2084606"/>
                  <a:pt x="4969421" y="2088978"/>
                  <a:pt x="4966361" y="2092695"/>
                </a:cubicBezTo>
                <a:cubicBezTo>
                  <a:pt x="4963300" y="2096411"/>
                  <a:pt x="4958928" y="2100784"/>
                  <a:pt x="4953244" y="2105811"/>
                </a:cubicBezTo>
                <a:cubicBezTo>
                  <a:pt x="4948216" y="2111167"/>
                  <a:pt x="4946467" y="2116196"/>
                  <a:pt x="4947998" y="2120895"/>
                </a:cubicBezTo>
                <a:cubicBezTo>
                  <a:pt x="4949528" y="2125596"/>
                  <a:pt x="4953026" y="2129312"/>
                  <a:pt x="4958491" y="2132045"/>
                </a:cubicBezTo>
                <a:cubicBezTo>
                  <a:pt x="4950293" y="2140134"/>
                  <a:pt x="4943079" y="2148878"/>
                  <a:pt x="4936848" y="2158278"/>
                </a:cubicBezTo>
                <a:cubicBezTo>
                  <a:pt x="4930618" y="2167679"/>
                  <a:pt x="4927338" y="2176423"/>
                  <a:pt x="4927011" y="2184512"/>
                </a:cubicBezTo>
                <a:lnTo>
                  <a:pt x="4906024" y="2221239"/>
                </a:lnTo>
                <a:cubicBezTo>
                  <a:pt x="4913675" y="2231951"/>
                  <a:pt x="4916736" y="2242006"/>
                  <a:pt x="4915206" y="2251407"/>
                </a:cubicBezTo>
                <a:cubicBezTo>
                  <a:pt x="4913675" y="2260807"/>
                  <a:pt x="4908866" y="2268240"/>
                  <a:pt x="4900778" y="2273706"/>
                </a:cubicBezTo>
                <a:cubicBezTo>
                  <a:pt x="4918594" y="2272394"/>
                  <a:pt x="4941986" y="2271082"/>
                  <a:pt x="4970952" y="2269771"/>
                </a:cubicBezTo>
                <a:cubicBezTo>
                  <a:pt x="4999918" y="2268458"/>
                  <a:pt x="5021998" y="2275017"/>
                  <a:pt x="5037191" y="2289445"/>
                </a:cubicBezTo>
                <a:cubicBezTo>
                  <a:pt x="5045061" y="2300485"/>
                  <a:pt x="5048996" y="2311198"/>
                  <a:pt x="5048996" y="2321582"/>
                </a:cubicBezTo>
                <a:cubicBezTo>
                  <a:pt x="5048996" y="2331966"/>
                  <a:pt x="5045061" y="2338743"/>
                  <a:pt x="5037191" y="2341913"/>
                </a:cubicBezTo>
                <a:cubicBezTo>
                  <a:pt x="5036645" y="2344974"/>
                  <a:pt x="5035114" y="2349345"/>
                  <a:pt x="5032600" y="2355029"/>
                </a:cubicBezTo>
                <a:cubicBezTo>
                  <a:pt x="5030086" y="2360713"/>
                  <a:pt x="5029868" y="2365085"/>
                  <a:pt x="5031945" y="2368146"/>
                </a:cubicBezTo>
                <a:lnTo>
                  <a:pt x="5038711" y="2363636"/>
                </a:lnTo>
                <a:lnTo>
                  <a:pt x="5055893" y="2331593"/>
                </a:lnTo>
                <a:lnTo>
                  <a:pt x="5076880" y="2315854"/>
                </a:lnTo>
                <a:cubicBezTo>
                  <a:pt x="5077099" y="2313229"/>
                  <a:pt x="5077973" y="2310606"/>
                  <a:pt x="5079503" y="2307983"/>
                </a:cubicBezTo>
                <a:cubicBezTo>
                  <a:pt x="5081034" y="2305359"/>
                  <a:pt x="5081908" y="2302737"/>
                  <a:pt x="5082127" y="2300115"/>
                </a:cubicBezTo>
                <a:cubicBezTo>
                  <a:pt x="5084641" y="2292462"/>
                  <a:pt x="5086171" y="2285466"/>
                  <a:pt x="5086718" y="2279126"/>
                </a:cubicBezTo>
                <a:cubicBezTo>
                  <a:pt x="5087264" y="2272787"/>
                  <a:pt x="5087482" y="2265791"/>
                  <a:pt x="5087373" y="2258139"/>
                </a:cubicBezTo>
                <a:cubicBezTo>
                  <a:pt x="5093494" y="2257265"/>
                  <a:pt x="5096992" y="2253767"/>
                  <a:pt x="5097867" y="2247647"/>
                </a:cubicBezTo>
                <a:cubicBezTo>
                  <a:pt x="5098085" y="2244804"/>
                  <a:pt x="5098961" y="2241306"/>
                  <a:pt x="5100490" y="2237153"/>
                </a:cubicBezTo>
                <a:cubicBezTo>
                  <a:pt x="5102020" y="2232999"/>
                  <a:pt x="5102895" y="2229502"/>
                  <a:pt x="5103113" y="2226659"/>
                </a:cubicBezTo>
                <a:lnTo>
                  <a:pt x="5108360" y="2226660"/>
                </a:lnTo>
                <a:cubicBezTo>
                  <a:pt x="5109235" y="2221413"/>
                  <a:pt x="5112732" y="2216166"/>
                  <a:pt x="5118854" y="2210920"/>
                </a:cubicBezTo>
                <a:lnTo>
                  <a:pt x="5134594" y="2163699"/>
                </a:lnTo>
                <a:cubicBezTo>
                  <a:pt x="5137108" y="2152768"/>
                  <a:pt x="5138638" y="2141838"/>
                  <a:pt x="5139184" y="2130907"/>
                </a:cubicBezTo>
                <a:cubicBezTo>
                  <a:pt x="5139731" y="2119978"/>
                  <a:pt x="5139950" y="2111670"/>
                  <a:pt x="5139840" y="2105985"/>
                </a:cubicBezTo>
                <a:cubicBezTo>
                  <a:pt x="5145524" y="2106314"/>
                  <a:pt x="5151208" y="2105658"/>
                  <a:pt x="5156892" y="2104018"/>
                </a:cubicBezTo>
                <a:cubicBezTo>
                  <a:pt x="5162576" y="2102379"/>
                  <a:pt x="5165637" y="2097788"/>
                  <a:pt x="5166074" y="2090246"/>
                </a:cubicBezTo>
                <a:cubicBezTo>
                  <a:pt x="5165637" y="2082485"/>
                  <a:pt x="5166511" y="2077020"/>
                  <a:pt x="5168697" y="2073850"/>
                </a:cubicBezTo>
                <a:cubicBezTo>
                  <a:pt x="5170883" y="2070680"/>
                  <a:pt x="5177004" y="2069151"/>
                  <a:pt x="5187061" y="2069259"/>
                </a:cubicBezTo>
                <a:lnTo>
                  <a:pt x="5208047" y="2027285"/>
                </a:lnTo>
                <a:lnTo>
                  <a:pt x="5229034" y="2011546"/>
                </a:lnTo>
                <a:lnTo>
                  <a:pt x="5265761" y="1943339"/>
                </a:lnTo>
                <a:cubicBezTo>
                  <a:pt x="5266635" y="1933282"/>
                  <a:pt x="5270133" y="1924538"/>
                  <a:pt x="5276254" y="1917105"/>
                </a:cubicBezTo>
                <a:cubicBezTo>
                  <a:pt x="5282375" y="1909672"/>
                  <a:pt x="5285873" y="1900928"/>
                  <a:pt x="5286748" y="1890871"/>
                </a:cubicBezTo>
                <a:lnTo>
                  <a:pt x="5312981" y="1848898"/>
                </a:lnTo>
                <a:lnTo>
                  <a:pt x="5328721" y="1817418"/>
                </a:lnTo>
                <a:cubicBezTo>
                  <a:pt x="5331235" y="1798836"/>
                  <a:pt x="5335389" y="1780910"/>
                  <a:pt x="5341182" y="1763639"/>
                </a:cubicBezTo>
                <a:cubicBezTo>
                  <a:pt x="5346975" y="1746369"/>
                  <a:pt x="5355064" y="1731066"/>
                  <a:pt x="5365448" y="1717732"/>
                </a:cubicBezTo>
                <a:cubicBezTo>
                  <a:pt x="5378564" y="1682971"/>
                  <a:pt x="5389059" y="1650180"/>
                  <a:pt x="5396928" y="1619355"/>
                </a:cubicBezTo>
                <a:cubicBezTo>
                  <a:pt x="5404798" y="1588531"/>
                  <a:pt x="5410045" y="1563609"/>
                  <a:pt x="5412668" y="1544590"/>
                </a:cubicBezTo>
                <a:cubicBezTo>
                  <a:pt x="5417915" y="1548962"/>
                  <a:pt x="5423161" y="1550711"/>
                  <a:pt x="5428408" y="1549837"/>
                </a:cubicBezTo>
                <a:lnTo>
                  <a:pt x="5449395" y="1534097"/>
                </a:lnTo>
                <a:cubicBezTo>
                  <a:pt x="5452127" y="1531254"/>
                  <a:pt x="5453220" y="1527757"/>
                  <a:pt x="5452674" y="1523604"/>
                </a:cubicBezTo>
                <a:cubicBezTo>
                  <a:pt x="5452127" y="1519449"/>
                  <a:pt x="5449286" y="1515952"/>
                  <a:pt x="5444148" y="1513110"/>
                </a:cubicBezTo>
                <a:cubicBezTo>
                  <a:pt x="5458468" y="1495840"/>
                  <a:pt x="5473114" y="1472667"/>
                  <a:pt x="5488089" y="1443591"/>
                </a:cubicBezTo>
                <a:cubicBezTo>
                  <a:pt x="5503064" y="1414516"/>
                  <a:pt x="5511153" y="1388720"/>
                  <a:pt x="5512355" y="1366203"/>
                </a:cubicBezTo>
                <a:cubicBezTo>
                  <a:pt x="5520553" y="1360847"/>
                  <a:pt x="5526456" y="1354507"/>
                  <a:pt x="5530063" y="1347183"/>
                </a:cubicBezTo>
                <a:cubicBezTo>
                  <a:pt x="5533670" y="1339860"/>
                  <a:pt x="5533014" y="1332208"/>
                  <a:pt x="5528095" y="1324230"/>
                </a:cubicBezTo>
                <a:cubicBezTo>
                  <a:pt x="5531593" y="1306630"/>
                  <a:pt x="5539026" y="1293295"/>
                  <a:pt x="5550393" y="1284223"/>
                </a:cubicBezTo>
                <a:cubicBezTo>
                  <a:pt x="5561761" y="1275151"/>
                  <a:pt x="5571818" y="1265751"/>
                  <a:pt x="5580562" y="1256022"/>
                </a:cubicBezTo>
                <a:cubicBezTo>
                  <a:pt x="5587995" y="1250775"/>
                  <a:pt x="5591493" y="1245529"/>
                  <a:pt x="5591057" y="1240282"/>
                </a:cubicBezTo>
                <a:cubicBezTo>
                  <a:pt x="5590618" y="1235035"/>
                  <a:pt x="5588870" y="1229789"/>
                  <a:pt x="5585809" y="1224542"/>
                </a:cubicBezTo>
                <a:lnTo>
                  <a:pt x="5633029" y="1140595"/>
                </a:lnTo>
                <a:cubicBezTo>
                  <a:pt x="5636199" y="1135348"/>
                  <a:pt x="5640353" y="1128790"/>
                  <a:pt x="5645490" y="1120920"/>
                </a:cubicBezTo>
                <a:cubicBezTo>
                  <a:pt x="5650627" y="1113050"/>
                  <a:pt x="5653469" y="1103868"/>
                  <a:pt x="5654016" y="1093375"/>
                </a:cubicBezTo>
                <a:cubicBezTo>
                  <a:pt x="5678282" y="1062878"/>
                  <a:pt x="5697957" y="1028119"/>
                  <a:pt x="5713041" y="989097"/>
                </a:cubicBezTo>
                <a:cubicBezTo>
                  <a:pt x="5728125" y="950075"/>
                  <a:pt x="5750424" y="916627"/>
                  <a:pt x="5779937" y="888754"/>
                </a:cubicBezTo>
                <a:lnTo>
                  <a:pt x="5774689" y="852028"/>
                </a:lnTo>
                <a:lnTo>
                  <a:pt x="5832403" y="762834"/>
                </a:lnTo>
                <a:cubicBezTo>
                  <a:pt x="5833387" y="749170"/>
                  <a:pt x="5840601" y="725342"/>
                  <a:pt x="5854045" y="691347"/>
                </a:cubicBezTo>
                <a:cubicBezTo>
                  <a:pt x="5867492" y="657353"/>
                  <a:pt x="5881263" y="632213"/>
                  <a:pt x="5895364" y="615927"/>
                </a:cubicBezTo>
                <a:cubicBezTo>
                  <a:pt x="5895364" y="595814"/>
                  <a:pt x="5905857" y="578325"/>
                  <a:pt x="5926844" y="563459"/>
                </a:cubicBezTo>
                <a:cubicBezTo>
                  <a:pt x="5919848" y="552966"/>
                  <a:pt x="5919411" y="543785"/>
                  <a:pt x="5925532" y="535914"/>
                </a:cubicBezTo>
                <a:cubicBezTo>
                  <a:pt x="5931653" y="528044"/>
                  <a:pt x="5939086" y="521486"/>
                  <a:pt x="5947830" y="516239"/>
                </a:cubicBezTo>
                <a:lnTo>
                  <a:pt x="6141958" y="175204"/>
                </a:lnTo>
                <a:cubicBezTo>
                  <a:pt x="6153872" y="161760"/>
                  <a:pt x="6162835" y="147987"/>
                  <a:pt x="6168847" y="133887"/>
                </a:cubicBezTo>
                <a:cubicBezTo>
                  <a:pt x="6174859" y="119786"/>
                  <a:pt x="6185133" y="107325"/>
                  <a:pt x="6199671" y="96504"/>
                </a:cubicBezTo>
                <a:cubicBezTo>
                  <a:pt x="6199890" y="88306"/>
                  <a:pt x="6202076" y="79781"/>
                  <a:pt x="6206230" y="70926"/>
                </a:cubicBezTo>
                <a:cubicBezTo>
                  <a:pt x="6210383" y="62073"/>
                  <a:pt x="6215193" y="54859"/>
                  <a:pt x="6220658" y="49284"/>
                </a:cubicBezTo>
                <a:lnTo>
                  <a:pt x="6241645" y="12557"/>
                </a:lnTo>
                <a:cubicBezTo>
                  <a:pt x="6247329" y="7201"/>
                  <a:pt x="6254325" y="3485"/>
                  <a:pt x="6262632" y="1408"/>
                </a:cubicBezTo>
                <a:cubicBezTo>
                  <a:pt x="6266785" y="370"/>
                  <a:pt x="6270611" y="-95"/>
                  <a:pt x="6274109" y="15"/>
                </a:cubicBezTo>
                <a:cubicBezTo>
                  <a:pt x="6277606" y="124"/>
                  <a:pt x="6280776" y="807"/>
                  <a:pt x="6283618" y="2064"/>
                </a:cubicBezTo>
                <a:cubicBezTo>
                  <a:pt x="6286242" y="14852"/>
                  <a:pt x="6277060" y="43054"/>
                  <a:pt x="6256074" y="86667"/>
                </a:cubicBezTo>
                <a:cubicBezTo>
                  <a:pt x="6235087" y="130280"/>
                  <a:pt x="6218035" y="159793"/>
                  <a:pt x="6204918" y="175204"/>
                </a:cubicBezTo>
                <a:lnTo>
                  <a:pt x="6210165" y="175204"/>
                </a:lnTo>
                <a:cubicBezTo>
                  <a:pt x="6217925" y="182855"/>
                  <a:pt x="6222079" y="189852"/>
                  <a:pt x="6222626" y="196191"/>
                </a:cubicBezTo>
                <a:cubicBezTo>
                  <a:pt x="6223172" y="202531"/>
                  <a:pt x="6220768" y="209527"/>
                  <a:pt x="6215411" y="217178"/>
                </a:cubicBezTo>
                <a:cubicBezTo>
                  <a:pt x="6208853" y="256965"/>
                  <a:pt x="6197048" y="298064"/>
                  <a:pt x="6179996" y="340475"/>
                </a:cubicBezTo>
                <a:cubicBezTo>
                  <a:pt x="6162945" y="382886"/>
                  <a:pt x="6148516" y="423985"/>
                  <a:pt x="6136711" y="463772"/>
                </a:cubicBezTo>
                <a:cubicBezTo>
                  <a:pt x="6141630" y="471096"/>
                  <a:pt x="6142286" y="476124"/>
                  <a:pt x="6138679" y="478857"/>
                </a:cubicBezTo>
                <a:cubicBezTo>
                  <a:pt x="6135071" y="481589"/>
                  <a:pt x="6129169" y="485306"/>
                  <a:pt x="6120971" y="490006"/>
                </a:cubicBezTo>
                <a:cubicBezTo>
                  <a:pt x="6120534" y="495471"/>
                  <a:pt x="6120096" y="500281"/>
                  <a:pt x="6119659" y="504434"/>
                </a:cubicBezTo>
                <a:cubicBezTo>
                  <a:pt x="6119222" y="508588"/>
                  <a:pt x="6121408" y="510774"/>
                  <a:pt x="6126217" y="510993"/>
                </a:cubicBezTo>
                <a:cubicBezTo>
                  <a:pt x="6122392" y="519627"/>
                  <a:pt x="6116926" y="529903"/>
                  <a:pt x="6109822" y="541817"/>
                </a:cubicBezTo>
                <a:cubicBezTo>
                  <a:pt x="6102717" y="553731"/>
                  <a:pt x="6101187" y="562694"/>
                  <a:pt x="6105231" y="568706"/>
                </a:cubicBezTo>
                <a:lnTo>
                  <a:pt x="6136711" y="537226"/>
                </a:lnTo>
                <a:cubicBezTo>
                  <a:pt x="6142176" y="531979"/>
                  <a:pt x="6145674" y="526733"/>
                  <a:pt x="6147204" y="521486"/>
                </a:cubicBezTo>
                <a:cubicBezTo>
                  <a:pt x="6148735" y="516239"/>
                  <a:pt x="6146986" y="510993"/>
                  <a:pt x="6141958" y="505746"/>
                </a:cubicBezTo>
                <a:cubicBezTo>
                  <a:pt x="6147532" y="500171"/>
                  <a:pt x="6153435" y="492957"/>
                  <a:pt x="6159665" y="484103"/>
                </a:cubicBezTo>
                <a:cubicBezTo>
                  <a:pt x="6165896" y="475249"/>
                  <a:pt x="6170486" y="466724"/>
                  <a:pt x="6173438" y="458526"/>
                </a:cubicBezTo>
                <a:lnTo>
                  <a:pt x="6215411" y="364085"/>
                </a:lnTo>
                <a:lnTo>
                  <a:pt x="6246891" y="337852"/>
                </a:lnTo>
                <a:cubicBezTo>
                  <a:pt x="6252575" y="332387"/>
                  <a:pt x="6256948" y="326265"/>
                  <a:pt x="6260008" y="319489"/>
                </a:cubicBezTo>
                <a:cubicBezTo>
                  <a:pt x="6263069" y="312711"/>
                  <a:pt x="6262195" y="306591"/>
                  <a:pt x="6257385" y="301125"/>
                </a:cubicBezTo>
                <a:lnTo>
                  <a:pt x="6278372" y="259151"/>
                </a:lnTo>
                <a:cubicBezTo>
                  <a:pt x="6275748" y="241662"/>
                  <a:pt x="6280995" y="226797"/>
                  <a:pt x="6294111" y="214555"/>
                </a:cubicBezTo>
                <a:cubicBezTo>
                  <a:pt x="6307229" y="202313"/>
                  <a:pt x="6312476" y="187447"/>
                  <a:pt x="6309852" y="169958"/>
                </a:cubicBezTo>
                <a:lnTo>
                  <a:pt x="6378060" y="112244"/>
                </a:lnTo>
                <a:cubicBezTo>
                  <a:pt x="6391175" y="126892"/>
                  <a:pt x="6397734" y="136947"/>
                  <a:pt x="6397734" y="142413"/>
                </a:cubicBezTo>
                <a:cubicBezTo>
                  <a:pt x="6397734" y="147878"/>
                  <a:pt x="6391175" y="155311"/>
                  <a:pt x="6378059" y="164711"/>
                </a:cubicBezTo>
                <a:cubicBezTo>
                  <a:pt x="6388006" y="179468"/>
                  <a:pt x="6387787" y="190617"/>
                  <a:pt x="6377403" y="198159"/>
                </a:cubicBezTo>
                <a:cubicBezTo>
                  <a:pt x="6367019" y="205701"/>
                  <a:pt x="6365488" y="215539"/>
                  <a:pt x="6372812" y="227672"/>
                </a:cubicBezTo>
                <a:cubicBezTo>
                  <a:pt x="6363521" y="241335"/>
                  <a:pt x="6353246" y="263852"/>
                  <a:pt x="6341988" y="295223"/>
                </a:cubicBezTo>
                <a:cubicBezTo>
                  <a:pt x="6330729" y="326593"/>
                  <a:pt x="6327013" y="347798"/>
                  <a:pt x="6330839" y="358839"/>
                </a:cubicBezTo>
                <a:lnTo>
                  <a:pt x="6288865" y="458526"/>
                </a:lnTo>
                <a:cubicBezTo>
                  <a:pt x="6299796" y="471861"/>
                  <a:pt x="6305480" y="485852"/>
                  <a:pt x="6305917" y="500499"/>
                </a:cubicBezTo>
                <a:cubicBezTo>
                  <a:pt x="6306354" y="515146"/>
                  <a:pt x="6298921" y="529137"/>
                  <a:pt x="6283618" y="542473"/>
                </a:cubicBezTo>
                <a:cubicBezTo>
                  <a:pt x="6278372" y="564115"/>
                  <a:pt x="6270502" y="586414"/>
                  <a:pt x="6260008" y="609368"/>
                </a:cubicBezTo>
                <a:cubicBezTo>
                  <a:pt x="6249515" y="632322"/>
                  <a:pt x="6236398" y="651998"/>
                  <a:pt x="6220658" y="668393"/>
                </a:cubicBezTo>
                <a:lnTo>
                  <a:pt x="6236398" y="710367"/>
                </a:lnTo>
                <a:lnTo>
                  <a:pt x="6199671" y="736600"/>
                </a:lnTo>
                <a:lnTo>
                  <a:pt x="6199672" y="794313"/>
                </a:lnTo>
                <a:cubicBezTo>
                  <a:pt x="6192785" y="805026"/>
                  <a:pt x="6188195" y="815082"/>
                  <a:pt x="6185899" y="824482"/>
                </a:cubicBezTo>
                <a:cubicBezTo>
                  <a:pt x="6183603" y="833882"/>
                  <a:pt x="6177701" y="841315"/>
                  <a:pt x="6168191" y="846780"/>
                </a:cubicBezTo>
                <a:cubicBezTo>
                  <a:pt x="6165786" y="852792"/>
                  <a:pt x="6165349" y="860444"/>
                  <a:pt x="6166879" y="869735"/>
                </a:cubicBezTo>
                <a:cubicBezTo>
                  <a:pt x="6168410" y="879026"/>
                  <a:pt x="6170596" y="885366"/>
                  <a:pt x="6173438" y="888754"/>
                </a:cubicBezTo>
                <a:cubicBezTo>
                  <a:pt x="6176389" y="893673"/>
                  <a:pt x="6179668" y="895640"/>
                  <a:pt x="6183275" y="894657"/>
                </a:cubicBezTo>
                <a:cubicBezTo>
                  <a:pt x="6186882" y="893674"/>
                  <a:pt x="6188850" y="891706"/>
                  <a:pt x="6189178" y="888754"/>
                </a:cubicBezTo>
                <a:cubicBezTo>
                  <a:pt x="6178466" y="873014"/>
                  <a:pt x="6180215" y="859897"/>
                  <a:pt x="6194424" y="849404"/>
                </a:cubicBezTo>
                <a:cubicBezTo>
                  <a:pt x="6208634" y="838911"/>
                  <a:pt x="6220877" y="831040"/>
                  <a:pt x="6231151" y="825794"/>
                </a:cubicBezTo>
                <a:lnTo>
                  <a:pt x="6231151" y="747093"/>
                </a:lnTo>
                <a:lnTo>
                  <a:pt x="6236398" y="747094"/>
                </a:lnTo>
                <a:cubicBezTo>
                  <a:pt x="6239349" y="741628"/>
                  <a:pt x="6241317" y="735507"/>
                  <a:pt x="6242301" y="728730"/>
                </a:cubicBezTo>
                <a:cubicBezTo>
                  <a:pt x="6243285" y="721953"/>
                  <a:pt x="6241317" y="715832"/>
                  <a:pt x="6236398" y="710367"/>
                </a:cubicBezTo>
                <a:cubicBezTo>
                  <a:pt x="6251045" y="696703"/>
                  <a:pt x="6262413" y="682057"/>
                  <a:pt x="6270502" y="666426"/>
                </a:cubicBezTo>
                <a:cubicBezTo>
                  <a:pt x="6278590" y="650795"/>
                  <a:pt x="6289958" y="637460"/>
                  <a:pt x="6304605" y="626420"/>
                </a:cubicBezTo>
                <a:cubicBezTo>
                  <a:pt x="6287335" y="609477"/>
                  <a:pt x="6282525" y="597454"/>
                  <a:pt x="6290176" y="590349"/>
                </a:cubicBezTo>
                <a:cubicBezTo>
                  <a:pt x="6297828" y="583244"/>
                  <a:pt x="6311382" y="572533"/>
                  <a:pt x="6330839" y="558213"/>
                </a:cubicBezTo>
                <a:cubicBezTo>
                  <a:pt x="6342753" y="544112"/>
                  <a:pt x="6351716" y="518535"/>
                  <a:pt x="6357728" y="481480"/>
                </a:cubicBezTo>
                <a:cubicBezTo>
                  <a:pt x="6363740" y="444425"/>
                  <a:pt x="6374014" y="417536"/>
                  <a:pt x="6388552" y="400812"/>
                </a:cubicBezTo>
                <a:cubicBezTo>
                  <a:pt x="6393908" y="398408"/>
                  <a:pt x="6398936" y="397970"/>
                  <a:pt x="6403637" y="399500"/>
                </a:cubicBezTo>
                <a:cubicBezTo>
                  <a:pt x="6408337" y="401031"/>
                  <a:pt x="6412053" y="403217"/>
                  <a:pt x="6414786" y="406059"/>
                </a:cubicBezTo>
                <a:cubicBezTo>
                  <a:pt x="6426700" y="420487"/>
                  <a:pt x="6429105" y="437539"/>
                  <a:pt x="6421999" y="457214"/>
                </a:cubicBezTo>
                <a:cubicBezTo>
                  <a:pt x="6414895" y="476889"/>
                  <a:pt x="6405495" y="491317"/>
                  <a:pt x="6393799" y="500499"/>
                </a:cubicBezTo>
                <a:cubicBezTo>
                  <a:pt x="6381338" y="534276"/>
                  <a:pt x="6370845" y="566411"/>
                  <a:pt x="6362319" y="596907"/>
                </a:cubicBezTo>
                <a:cubicBezTo>
                  <a:pt x="6353793" y="627404"/>
                  <a:pt x="6343300" y="658228"/>
                  <a:pt x="6330838" y="689380"/>
                </a:cubicBezTo>
                <a:cubicBezTo>
                  <a:pt x="6335648" y="694409"/>
                  <a:pt x="6336523" y="698780"/>
                  <a:pt x="6333463" y="702497"/>
                </a:cubicBezTo>
                <a:cubicBezTo>
                  <a:pt x="6330401" y="706213"/>
                  <a:pt x="6326029" y="710586"/>
                  <a:pt x="6320345" y="715613"/>
                </a:cubicBezTo>
                <a:cubicBezTo>
                  <a:pt x="6315317" y="720969"/>
                  <a:pt x="6313568" y="725998"/>
                  <a:pt x="6315099" y="730697"/>
                </a:cubicBezTo>
                <a:cubicBezTo>
                  <a:pt x="6316629" y="735398"/>
                  <a:pt x="6320127" y="739114"/>
                  <a:pt x="6325592" y="741847"/>
                </a:cubicBezTo>
                <a:cubicBezTo>
                  <a:pt x="6317394" y="749935"/>
                  <a:pt x="6310180" y="758680"/>
                  <a:pt x="6303949" y="768080"/>
                </a:cubicBezTo>
                <a:cubicBezTo>
                  <a:pt x="6297719" y="777481"/>
                  <a:pt x="6294439" y="786225"/>
                  <a:pt x="6294112" y="794314"/>
                </a:cubicBezTo>
                <a:lnTo>
                  <a:pt x="6273125" y="831040"/>
                </a:lnTo>
                <a:cubicBezTo>
                  <a:pt x="6280776" y="841753"/>
                  <a:pt x="6283837" y="851808"/>
                  <a:pt x="6282307" y="861209"/>
                </a:cubicBezTo>
                <a:cubicBezTo>
                  <a:pt x="6280776" y="870609"/>
                  <a:pt x="6275967" y="878042"/>
                  <a:pt x="6267878" y="883507"/>
                </a:cubicBezTo>
                <a:cubicBezTo>
                  <a:pt x="6285695" y="882196"/>
                  <a:pt x="6309087" y="880884"/>
                  <a:pt x="6338053" y="879572"/>
                </a:cubicBezTo>
                <a:cubicBezTo>
                  <a:pt x="6367019" y="878261"/>
                  <a:pt x="6389099" y="884819"/>
                  <a:pt x="6404292" y="899247"/>
                </a:cubicBezTo>
                <a:cubicBezTo>
                  <a:pt x="6412162" y="910287"/>
                  <a:pt x="6416097" y="920999"/>
                  <a:pt x="6416097" y="931384"/>
                </a:cubicBezTo>
                <a:cubicBezTo>
                  <a:pt x="6416097" y="941767"/>
                  <a:pt x="6412162" y="948544"/>
                  <a:pt x="6404292" y="951714"/>
                </a:cubicBezTo>
                <a:cubicBezTo>
                  <a:pt x="6403745" y="954775"/>
                  <a:pt x="6402215" y="959147"/>
                  <a:pt x="6399701" y="964831"/>
                </a:cubicBezTo>
                <a:cubicBezTo>
                  <a:pt x="6397187" y="970515"/>
                  <a:pt x="6396968" y="974887"/>
                  <a:pt x="6399046" y="977948"/>
                </a:cubicBezTo>
                <a:lnTo>
                  <a:pt x="6414786" y="967455"/>
                </a:lnTo>
                <a:lnTo>
                  <a:pt x="6482992" y="914987"/>
                </a:lnTo>
                <a:lnTo>
                  <a:pt x="6493486" y="878260"/>
                </a:lnTo>
                <a:cubicBezTo>
                  <a:pt x="6488676" y="870937"/>
                  <a:pt x="6487802" y="865909"/>
                  <a:pt x="6490862" y="863176"/>
                </a:cubicBezTo>
                <a:cubicBezTo>
                  <a:pt x="6493923" y="860444"/>
                  <a:pt x="6498295" y="856727"/>
                  <a:pt x="6503979" y="852028"/>
                </a:cubicBezTo>
                <a:cubicBezTo>
                  <a:pt x="6506384" y="846890"/>
                  <a:pt x="6506821" y="842736"/>
                  <a:pt x="6505291" y="839567"/>
                </a:cubicBezTo>
                <a:cubicBezTo>
                  <a:pt x="6503761" y="836396"/>
                  <a:pt x="6501575" y="833554"/>
                  <a:pt x="6498733" y="831040"/>
                </a:cubicBezTo>
                <a:cubicBezTo>
                  <a:pt x="6514035" y="814863"/>
                  <a:pt x="6528026" y="797374"/>
                  <a:pt x="6540706" y="778573"/>
                </a:cubicBezTo>
                <a:cubicBezTo>
                  <a:pt x="6553386" y="759773"/>
                  <a:pt x="6567377" y="742285"/>
                  <a:pt x="6582680" y="726107"/>
                </a:cubicBezTo>
                <a:cubicBezTo>
                  <a:pt x="6588145" y="701950"/>
                  <a:pt x="6598201" y="679433"/>
                  <a:pt x="6612848" y="658556"/>
                </a:cubicBezTo>
                <a:cubicBezTo>
                  <a:pt x="6627495" y="637678"/>
                  <a:pt x="6645421" y="621719"/>
                  <a:pt x="6666626" y="610680"/>
                </a:cubicBezTo>
                <a:lnTo>
                  <a:pt x="6661380" y="584446"/>
                </a:lnTo>
                <a:cubicBezTo>
                  <a:pt x="6658975" y="576467"/>
                  <a:pt x="6659850" y="568815"/>
                  <a:pt x="6664003" y="561492"/>
                </a:cubicBezTo>
                <a:cubicBezTo>
                  <a:pt x="6668157" y="554168"/>
                  <a:pt x="6674278" y="547828"/>
                  <a:pt x="6682367" y="542473"/>
                </a:cubicBezTo>
                <a:cubicBezTo>
                  <a:pt x="6692860" y="520611"/>
                  <a:pt x="6703353" y="517114"/>
                  <a:pt x="6713847" y="531979"/>
                </a:cubicBezTo>
                <a:cubicBezTo>
                  <a:pt x="6724886" y="542145"/>
                  <a:pt x="6731664" y="551982"/>
                  <a:pt x="6734178" y="561492"/>
                </a:cubicBezTo>
                <a:cubicBezTo>
                  <a:pt x="6736692" y="571001"/>
                  <a:pt x="6731664" y="582151"/>
                  <a:pt x="6719093" y="594939"/>
                </a:cubicBezTo>
                <a:cubicBezTo>
                  <a:pt x="6708929" y="604449"/>
                  <a:pt x="6696467" y="620845"/>
                  <a:pt x="6681711" y="644127"/>
                </a:cubicBezTo>
                <a:cubicBezTo>
                  <a:pt x="6666954" y="667409"/>
                  <a:pt x="6663675" y="687740"/>
                  <a:pt x="6671873" y="705120"/>
                </a:cubicBezTo>
                <a:cubicBezTo>
                  <a:pt x="6668922" y="720969"/>
                  <a:pt x="6661708" y="745673"/>
                  <a:pt x="6650231" y="779230"/>
                </a:cubicBezTo>
                <a:cubicBezTo>
                  <a:pt x="6638753" y="812787"/>
                  <a:pt x="6624981" y="838801"/>
                  <a:pt x="6608913" y="857274"/>
                </a:cubicBezTo>
                <a:cubicBezTo>
                  <a:pt x="6616236" y="865144"/>
                  <a:pt x="6618641" y="871702"/>
                  <a:pt x="6616127" y="876949"/>
                </a:cubicBezTo>
                <a:cubicBezTo>
                  <a:pt x="6613613" y="882196"/>
                  <a:pt x="6609459" y="886131"/>
                  <a:pt x="6603667" y="888754"/>
                </a:cubicBezTo>
                <a:cubicBezTo>
                  <a:pt x="6595250" y="898264"/>
                  <a:pt x="6596343" y="912036"/>
                  <a:pt x="6606945" y="930072"/>
                </a:cubicBezTo>
                <a:cubicBezTo>
                  <a:pt x="6617548" y="948107"/>
                  <a:pt x="6625199" y="960568"/>
                  <a:pt x="6629901" y="967454"/>
                </a:cubicBezTo>
                <a:cubicBezTo>
                  <a:pt x="6618204" y="984287"/>
                  <a:pt x="6599622" y="1020141"/>
                  <a:pt x="6574154" y="1075012"/>
                </a:cubicBezTo>
                <a:cubicBezTo>
                  <a:pt x="6548685" y="1129883"/>
                  <a:pt x="6539286" y="1165735"/>
                  <a:pt x="6545952" y="1182569"/>
                </a:cubicBezTo>
                <a:lnTo>
                  <a:pt x="6503979" y="1219295"/>
                </a:lnTo>
                <a:cubicBezTo>
                  <a:pt x="6496000" y="1234817"/>
                  <a:pt x="6488349" y="1249683"/>
                  <a:pt x="6481025" y="1263892"/>
                </a:cubicBezTo>
                <a:cubicBezTo>
                  <a:pt x="6473701" y="1278102"/>
                  <a:pt x="6467362" y="1292968"/>
                  <a:pt x="6462006" y="1308489"/>
                </a:cubicBezTo>
                <a:lnTo>
                  <a:pt x="6467252" y="1324229"/>
                </a:lnTo>
                <a:cubicBezTo>
                  <a:pt x="6483976" y="1320513"/>
                  <a:pt x="6496437" y="1305647"/>
                  <a:pt x="6504635" y="1279632"/>
                </a:cubicBezTo>
                <a:cubicBezTo>
                  <a:pt x="6512833" y="1253618"/>
                  <a:pt x="6526605" y="1238752"/>
                  <a:pt x="6545953" y="1235035"/>
                </a:cubicBezTo>
                <a:cubicBezTo>
                  <a:pt x="6555573" y="1234161"/>
                  <a:pt x="6567814" y="1230663"/>
                  <a:pt x="6582680" y="1224543"/>
                </a:cubicBezTo>
                <a:lnTo>
                  <a:pt x="6545954" y="1208802"/>
                </a:lnTo>
                <a:lnTo>
                  <a:pt x="6561693" y="1198308"/>
                </a:lnTo>
                <a:cubicBezTo>
                  <a:pt x="6569454" y="1193500"/>
                  <a:pt x="6576230" y="1192625"/>
                  <a:pt x="6582024" y="1195685"/>
                </a:cubicBezTo>
                <a:cubicBezTo>
                  <a:pt x="6587817" y="1198746"/>
                  <a:pt x="6593282" y="1203118"/>
                  <a:pt x="6598419" y="1208802"/>
                </a:cubicBezTo>
                <a:cubicBezTo>
                  <a:pt x="6603885" y="1201151"/>
                  <a:pt x="6608694" y="1194156"/>
                  <a:pt x="6612848" y="1187816"/>
                </a:cubicBezTo>
                <a:cubicBezTo>
                  <a:pt x="6617002" y="1181475"/>
                  <a:pt x="6619188" y="1174480"/>
                  <a:pt x="6619406" y="1166828"/>
                </a:cubicBezTo>
                <a:cubicBezTo>
                  <a:pt x="6624325" y="1161145"/>
                  <a:pt x="6627604" y="1152837"/>
                  <a:pt x="6629244" y="1141907"/>
                </a:cubicBezTo>
                <a:cubicBezTo>
                  <a:pt x="6630883" y="1130976"/>
                  <a:pt x="6632851" y="1120046"/>
                  <a:pt x="6635146" y="1109115"/>
                </a:cubicBezTo>
                <a:cubicBezTo>
                  <a:pt x="6618532" y="1108240"/>
                  <a:pt x="6604541" y="1099496"/>
                  <a:pt x="6593173" y="1082882"/>
                </a:cubicBezTo>
                <a:cubicBezTo>
                  <a:pt x="6609788" y="1072388"/>
                  <a:pt x="6618532" y="1056649"/>
                  <a:pt x="6619406" y="1035661"/>
                </a:cubicBezTo>
                <a:lnTo>
                  <a:pt x="6671873" y="1046155"/>
                </a:lnTo>
                <a:cubicBezTo>
                  <a:pt x="6664550" y="1054025"/>
                  <a:pt x="6659521" y="1061896"/>
                  <a:pt x="6656789" y="1069765"/>
                </a:cubicBezTo>
                <a:cubicBezTo>
                  <a:pt x="6654056" y="1077635"/>
                  <a:pt x="6650340" y="1085505"/>
                  <a:pt x="6645640" y="1093375"/>
                </a:cubicBezTo>
                <a:lnTo>
                  <a:pt x="6666627" y="1109115"/>
                </a:lnTo>
                <a:cubicBezTo>
                  <a:pt x="6677120" y="1109115"/>
                  <a:pt x="6682368" y="1114361"/>
                  <a:pt x="6682366" y="1124856"/>
                </a:cubicBezTo>
                <a:cubicBezTo>
                  <a:pt x="6681929" y="1135458"/>
                  <a:pt x="6678869" y="1145733"/>
                  <a:pt x="6673185" y="1155680"/>
                </a:cubicBezTo>
                <a:cubicBezTo>
                  <a:pt x="6667501" y="1165626"/>
                  <a:pt x="6661817" y="1174589"/>
                  <a:pt x="6656133" y="1182569"/>
                </a:cubicBezTo>
                <a:cubicBezTo>
                  <a:pt x="6664331" y="1184755"/>
                  <a:pt x="6672857" y="1185629"/>
                  <a:pt x="6681711" y="1185192"/>
                </a:cubicBezTo>
                <a:cubicBezTo>
                  <a:pt x="6690564" y="1184755"/>
                  <a:pt x="6697779" y="1185629"/>
                  <a:pt x="6703353" y="1187815"/>
                </a:cubicBezTo>
                <a:cubicBezTo>
                  <a:pt x="6707179" y="1196560"/>
                  <a:pt x="6703463" y="1207928"/>
                  <a:pt x="6692204" y="1221920"/>
                </a:cubicBezTo>
                <a:cubicBezTo>
                  <a:pt x="6680945" y="1235910"/>
                  <a:pt x="6670671" y="1247278"/>
                  <a:pt x="6661381" y="1256022"/>
                </a:cubicBezTo>
                <a:cubicBezTo>
                  <a:pt x="6661162" y="1266952"/>
                  <a:pt x="6658976" y="1276572"/>
                  <a:pt x="6654822" y="1284879"/>
                </a:cubicBezTo>
                <a:cubicBezTo>
                  <a:pt x="6650668" y="1293186"/>
                  <a:pt x="6645858" y="1297560"/>
                  <a:pt x="6640393" y="1297996"/>
                </a:cubicBezTo>
                <a:lnTo>
                  <a:pt x="6614159" y="1334723"/>
                </a:lnTo>
                <a:lnTo>
                  <a:pt x="6614159" y="1381942"/>
                </a:lnTo>
                <a:lnTo>
                  <a:pt x="6629900" y="1366202"/>
                </a:lnTo>
                <a:lnTo>
                  <a:pt x="6650886" y="1324229"/>
                </a:lnTo>
                <a:cubicBezTo>
                  <a:pt x="6653728" y="1318983"/>
                  <a:pt x="6657226" y="1315047"/>
                  <a:pt x="6661380" y="1312424"/>
                </a:cubicBezTo>
                <a:cubicBezTo>
                  <a:pt x="6665534" y="1309801"/>
                  <a:pt x="6669031" y="1308489"/>
                  <a:pt x="6671873" y="1308489"/>
                </a:cubicBezTo>
                <a:cubicBezTo>
                  <a:pt x="6671436" y="1311440"/>
                  <a:pt x="6669687" y="1316031"/>
                  <a:pt x="6666627" y="1322262"/>
                </a:cubicBezTo>
                <a:cubicBezTo>
                  <a:pt x="6663566" y="1328492"/>
                  <a:pt x="6661817" y="1334395"/>
                  <a:pt x="6661380" y="1339969"/>
                </a:cubicBezTo>
                <a:cubicBezTo>
                  <a:pt x="6667501" y="1354179"/>
                  <a:pt x="6660505" y="1371668"/>
                  <a:pt x="6640394" y="1392436"/>
                </a:cubicBezTo>
                <a:cubicBezTo>
                  <a:pt x="6620281" y="1413205"/>
                  <a:pt x="6613285" y="1430693"/>
                  <a:pt x="6619406" y="1444903"/>
                </a:cubicBezTo>
                <a:lnTo>
                  <a:pt x="6598420" y="1481630"/>
                </a:lnTo>
                <a:lnTo>
                  <a:pt x="6590943" y="1511535"/>
                </a:lnTo>
                <a:lnTo>
                  <a:pt x="6631988" y="1439430"/>
                </a:lnTo>
                <a:lnTo>
                  <a:pt x="6635147" y="1429163"/>
                </a:lnTo>
                <a:lnTo>
                  <a:pt x="6637359" y="1429992"/>
                </a:lnTo>
                <a:lnTo>
                  <a:pt x="6701369" y="1317543"/>
                </a:lnTo>
                <a:cubicBezTo>
                  <a:pt x="6713283" y="1304099"/>
                  <a:pt x="6722246" y="1290326"/>
                  <a:pt x="6728258" y="1276227"/>
                </a:cubicBezTo>
                <a:cubicBezTo>
                  <a:pt x="6734270" y="1262125"/>
                  <a:pt x="6744545" y="1249664"/>
                  <a:pt x="6759083" y="1238843"/>
                </a:cubicBezTo>
                <a:cubicBezTo>
                  <a:pt x="6759301" y="1230646"/>
                  <a:pt x="6761487" y="1222120"/>
                  <a:pt x="6765641" y="1213265"/>
                </a:cubicBezTo>
                <a:cubicBezTo>
                  <a:pt x="6769794" y="1204412"/>
                  <a:pt x="6774604" y="1197198"/>
                  <a:pt x="6780069" y="1191623"/>
                </a:cubicBezTo>
                <a:lnTo>
                  <a:pt x="6801056" y="1154896"/>
                </a:lnTo>
                <a:cubicBezTo>
                  <a:pt x="6806740" y="1149541"/>
                  <a:pt x="6813736" y="1145823"/>
                  <a:pt x="6822043" y="1143747"/>
                </a:cubicBezTo>
                <a:cubicBezTo>
                  <a:pt x="6826196" y="1142710"/>
                  <a:pt x="6830022" y="1142244"/>
                  <a:pt x="6833521" y="1142353"/>
                </a:cubicBezTo>
                <a:cubicBezTo>
                  <a:pt x="6837017" y="1142463"/>
                  <a:pt x="6840188" y="1143146"/>
                  <a:pt x="6843029" y="1144403"/>
                </a:cubicBezTo>
                <a:cubicBezTo>
                  <a:pt x="6845653" y="1157191"/>
                  <a:pt x="6836471" y="1185393"/>
                  <a:pt x="6815485" y="1229006"/>
                </a:cubicBezTo>
                <a:cubicBezTo>
                  <a:pt x="6794498" y="1272620"/>
                  <a:pt x="6777446" y="1302133"/>
                  <a:pt x="6764329" y="1317543"/>
                </a:cubicBezTo>
                <a:lnTo>
                  <a:pt x="6769576" y="1317544"/>
                </a:lnTo>
                <a:cubicBezTo>
                  <a:pt x="6777337" y="1325194"/>
                  <a:pt x="6781490" y="1332192"/>
                  <a:pt x="6782038" y="1338530"/>
                </a:cubicBezTo>
                <a:cubicBezTo>
                  <a:pt x="6782583" y="1344870"/>
                  <a:pt x="6780179" y="1351867"/>
                  <a:pt x="6774823" y="1359517"/>
                </a:cubicBezTo>
                <a:cubicBezTo>
                  <a:pt x="6768264" y="1399304"/>
                  <a:pt x="6756459" y="1440403"/>
                  <a:pt x="6739407" y="1482814"/>
                </a:cubicBezTo>
                <a:cubicBezTo>
                  <a:pt x="6722356" y="1525225"/>
                  <a:pt x="6707927" y="1566324"/>
                  <a:pt x="6696122" y="1606111"/>
                </a:cubicBezTo>
                <a:cubicBezTo>
                  <a:pt x="6701041" y="1613435"/>
                  <a:pt x="6701697" y="1618463"/>
                  <a:pt x="6698091" y="1621195"/>
                </a:cubicBezTo>
                <a:cubicBezTo>
                  <a:pt x="6694483" y="1623929"/>
                  <a:pt x="6688580" y="1627645"/>
                  <a:pt x="6680382" y="1632346"/>
                </a:cubicBezTo>
                <a:cubicBezTo>
                  <a:pt x="6679945" y="1637810"/>
                  <a:pt x="6679508" y="1642620"/>
                  <a:pt x="6679071" y="1646773"/>
                </a:cubicBezTo>
                <a:cubicBezTo>
                  <a:pt x="6678633" y="1650927"/>
                  <a:pt x="6680820" y="1653113"/>
                  <a:pt x="6685629" y="1653332"/>
                </a:cubicBezTo>
                <a:cubicBezTo>
                  <a:pt x="6681803" y="1661966"/>
                  <a:pt x="6676339" y="1672242"/>
                  <a:pt x="6669233" y="1684156"/>
                </a:cubicBezTo>
                <a:cubicBezTo>
                  <a:pt x="6662128" y="1696070"/>
                  <a:pt x="6660598" y="1705033"/>
                  <a:pt x="6664642" y="1711045"/>
                </a:cubicBezTo>
                <a:lnTo>
                  <a:pt x="6696122" y="1679565"/>
                </a:lnTo>
                <a:cubicBezTo>
                  <a:pt x="6701587" y="1674318"/>
                  <a:pt x="6705086" y="1669072"/>
                  <a:pt x="6706616" y="1663825"/>
                </a:cubicBezTo>
                <a:cubicBezTo>
                  <a:pt x="6708146" y="1658578"/>
                  <a:pt x="6706397" y="1653332"/>
                  <a:pt x="6701369" y="1648085"/>
                </a:cubicBezTo>
                <a:cubicBezTo>
                  <a:pt x="6706944" y="1642510"/>
                  <a:pt x="6712846" y="1635297"/>
                  <a:pt x="6719077" y="1626442"/>
                </a:cubicBezTo>
                <a:cubicBezTo>
                  <a:pt x="6725307" y="1617588"/>
                  <a:pt x="6729898" y="1609063"/>
                  <a:pt x="6732849" y="1600866"/>
                </a:cubicBezTo>
                <a:lnTo>
                  <a:pt x="6774822" y="1506424"/>
                </a:lnTo>
                <a:lnTo>
                  <a:pt x="6806303" y="1480191"/>
                </a:lnTo>
                <a:cubicBezTo>
                  <a:pt x="6811986" y="1474726"/>
                  <a:pt x="6816359" y="1468604"/>
                  <a:pt x="6819419" y="1461828"/>
                </a:cubicBezTo>
                <a:cubicBezTo>
                  <a:pt x="6822480" y="1455050"/>
                  <a:pt x="6821605" y="1448930"/>
                  <a:pt x="6816796" y="1443464"/>
                </a:cubicBezTo>
                <a:lnTo>
                  <a:pt x="6837783" y="1401491"/>
                </a:lnTo>
                <a:cubicBezTo>
                  <a:pt x="6835159" y="1384002"/>
                  <a:pt x="6840406" y="1369137"/>
                  <a:pt x="6853523" y="1356894"/>
                </a:cubicBezTo>
                <a:cubicBezTo>
                  <a:pt x="6866640" y="1344653"/>
                  <a:pt x="6871886" y="1329786"/>
                  <a:pt x="6869263" y="1312297"/>
                </a:cubicBezTo>
                <a:lnTo>
                  <a:pt x="6937470" y="1254583"/>
                </a:lnTo>
                <a:cubicBezTo>
                  <a:pt x="6950586" y="1269231"/>
                  <a:pt x="6957145" y="1279287"/>
                  <a:pt x="6957145" y="1284752"/>
                </a:cubicBezTo>
                <a:cubicBezTo>
                  <a:pt x="6957145" y="1290217"/>
                  <a:pt x="6950587" y="1297650"/>
                  <a:pt x="6937470" y="1307050"/>
                </a:cubicBezTo>
                <a:cubicBezTo>
                  <a:pt x="6947417" y="1321807"/>
                  <a:pt x="6947198" y="1332956"/>
                  <a:pt x="6936814" y="1340498"/>
                </a:cubicBezTo>
                <a:cubicBezTo>
                  <a:pt x="6926430" y="1348041"/>
                  <a:pt x="6924899" y="1357878"/>
                  <a:pt x="6932224" y="1370011"/>
                </a:cubicBezTo>
                <a:cubicBezTo>
                  <a:pt x="6922932" y="1383675"/>
                  <a:pt x="6912657" y="1406191"/>
                  <a:pt x="6901399" y="1437561"/>
                </a:cubicBezTo>
                <a:cubicBezTo>
                  <a:pt x="6890140" y="1468932"/>
                  <a:pt x="6886424" y="1490137"/>
                  <a:pt x="6890250" y="1501178"/>
                </a:cubicBezTo>
                <a:lnTo>
                  <a:pt x="6848276" y="1600865"/>
                </a:lnTo>
                <a:cubicBezTo>
                  <a:pt x="6859207" y="1614200"/>
                  <a:pt x="6864891" y="1628191"/>
                  <a:pt x="6865328" y="1642839"/>
                </a:cubicBezTo>
                <a:cubicBezTo>
                  <a:pt x="6865765" y="1657485"/>
                  <a:pt x="6858332" y="1671476"/>
                  <a:pt x="6843029" y="1684811"/>
                </a:cubicBezTo>
                <a:cubicBezTo>
                  <a:pt x="6837783" y="1706455"/>
                  <a:pt x="6829913" y="1728753"/>
                  <a:pt x="6819419" y="1751707"/>
                </a:cubicBezTo>
                <a:cubicBezTo>
                  <a:pt x="6808926" y="1774661"/>
                  <a:pt x="6795810" y="1794338"/>
                  <a:pt x="6780069" y="1810733"/>
                </a:cubicBezTo>
                <a:lnTo>
                  <a:pt x="6795809" y="1852707"/>
                </a:lnTo>
                <a:lnTo>
                  <a:pt x="6759082" y="1878939"/>
                </a:lnTo>
                <a:lnTo>
                  <a:pt x="6759083" y="1936653"/>
                </a:lnTo>
                <a:cubicBezTo>
                  <a:pt x="6752196" y="1947365"/>
                  <a:pt x="6747605" y="1957421"/>
                  <a:pt x="6745310" y="1966822"/>
                </a:cubicBezTo>
                <a:cubicBezTo>
                  <a:pt x="6743015" y="1976222"/>
                  <a:pt x="6737112" y="1983654"/>
                  <a:pt x="6727602" y="1989120"/>
                </a:cubicBezTo>
                <a:cubicBezTo>
                  <a:pt x="6725198" y="1995132"/>
                  <a:pt x="6724760" y="2002783"/>
                  <a:pt x="6726290" y="2012074"/>
                </a:cubicBezTo>
                <a:cubicBezTo>
                  <a:pt x="6727821" y="2021366"/>
                  <a:pt x="6730007" y="2027705"/>
                  <a:pt x="6732849" y="2031093"/>
                </a:cubicBezTo>
                <a:cubicBezTo>
                  <a:pt x="6735801" y="2036012"/>
                  <a:pt x="6739079" y="2037979"/>
                  <a:pt x="6742686" y="2036996"/>
                </a:cubicBezTo>
                <a:cubicBezTo>
                  <a:pt x="6746294" y="2036012"/>
                  <a:pt x="6748261" y="2034045"/>
                  <a:pt x="6748589" y="2031094"/>
                </a:cubicBezTo>
                <a:cubicBezTo>
                  <a:pt x="6737877" y="2015353"/>
                  <a:pt x="6739626" y="2002237"/>
                  <a:pt x="6753835" y="1991743"/>
                </a:cubicBezTo>
                <a:cubicBezTo>
                  <a:pt x="6768045" y="1981249"/>
                  <a:pt x="6780288" y="1973380"/>
                  <a:pt x="6790562" y="1968134"/>
                </a:cubicBezTo>
                <a:lnTo>
                  <a:pt x="6790563" y="1889433"/>
                </a:lnTo>
                <a:lnTo>
                  <a:pt x="6795809" y="1889434"/>
                </a:lnTo>
                <a:cubicBezTo>
                  <a:pt x="6798760" y="1883967"/>
                  <a:pt x="6800728" y="1877846"/>
                  <a:pt x="6801712" y="1871069"/>
                </a:cubicBezTo>
                <a:cubicBezTo>
                  <a:pt x="6802696" y="1864292"/>
                  <a:pt x="6800728" y="1858171"/>
                  <a:pt x="6795809" y="1852707"/>
                </a:cubicBezTo>
                <a:cubicBezTo>
                  <a:pt x="6810456" y="1839042"/>
                  <a:pt x="6821824" y="1824396"/>
                  <a:pt x="6829913" y="1808765"/>
                </a:cubicBezTo>
                <a:cubicBezTo>
                  <a:pt x="6838001" y="1793134"/>
                  <a:pt x="6849369" y="1779799"/>
                  <a:pt x="6864016" y="1768758"/>
                </a:cubicBezTo>
                <a:cubicBezTo>
                  <a:pt x="6846746" y="1751816"/>
                  <a:pt x="6841936" y="1739793"/>
                  <a:pt x="6849588" y="1732688"/>
                </a:cubicBezTo>
                <a:cubicBezTo>
                  <a:pt x="6857239" y="1725583"/>
                  <a:pt x="6870793" y="1714871"/>
                  <a:pt x="6890250" y="1700552"/>
                </a:cubicBezTo>
                <a:cubicBezTo>
                  <a:pt x="6902164" y="1686452"/>
                  <a:pt x="6911127" y="1660874"/>
                  <a:pt x="6917140" y="1623819"/>
                </a:cubicBezTo>
                <a:cubicBezTo>
                  <a:pt x="6923151" y="1586765"/>
                  <a:pt x="6933426" y="1559875"/>
                  <a:pt x="6947963" y="1543151"/>
                </a:cubicBezTo>
                <a:cubicBezTo>
                  <a:pt x="6953319" y="1540747"/>
                  <a:pt x="6958347" y="1540309"/>
                  <a:pt x="6963048" y="1541839"/>
                </a:cubicBezTo>
                <a:cubicBezTo>
                  <a:pt x="6967748" y="1543370"/>
                  <a:pt x="6971464" y="1545556"/>
                  <a:pt x="6974197" y="1548399"/>
                </a:cubicBezTo>
                <a:cubicBezTo>
                  <a:pt x="6986111" y="1562826"/>
                  <a:pt x="6988516" y="1579879"/>
                  <a:pt x="6981411" y="1599553"/>
                </a:cubicBezTo>
                <a:cubicBezTo>
                  <a:pt x="6974306" y="1619229"/>
                  <a:pt x="6964906" y="1633656"/>
                  <a:pt x="6953210" y="1642838"/>
                </a:cubicBezTo>
                <a:cubicBezTo>
                  <a:pt x="6940749" y="1676614"/>
                  <a:pt x="6930256" y="1708750"/>
                  <a:pt x="6921731" y="1739246"/>
                </a:cubicBezTo>
                <a:cubicBezTo>
                  <a:pt x="6913204" y="1769743"/>
                  <a:pt x="6902711" y="1800568"/>
                  <a:pt x="6890249" y="1831719"/>
                </a:cubicBezTo>
                <a:cubicBezTo>
                  <a:pt x="6895059" y="1836747"/>
                  <a:pt x="6895933" y="1841119"/>
                  <a:pt x="6892873" y="1844836"/>
                </a:cubicBezTo>
                <a:cubicBezTo>
                  <a:pt x="6889812" y="1848552"/>
                  <a:pt x="6885440" y="1852926"/>
                  <a:pt x="6879756" y="1857952"/>
                </a:cubicBezTo>
                <a:cubicBezTo>
                  <a:pt x="6874729" y="1863308"/>
                  <a:pt x="6872979" y="1868337"/>
                  <a:pt x="6874511" y="1873036"/>
                </a:cubicBezTo>
                <a:cubicBezTo>
                  <a:pt x="6876040" y="1877737"/>
                  <a:pt x="6879538" y="1881453"/>
                  <a:pt x="6885003" y="1884186"/>
                </a:cubicBezTo>
                <a:cubicBezTo>
                  <a:pt x="6876805" y="1892275"/>
                  <a:pt x="6869591" y="1901020"/>
                  <a:pt x="6863360" y="1910419"/>
                </a:cubicBezTo>
                <a:cubicBezTo>
                  <a:pt x="6857131" y="1919820"/>
                  <a:pt x="6853851" y="1928565"/>
                  <a:pt x="6853523" y="1936653"/>
                </a:cubicBezTo>
                <a:lnTo>
                  <a:pt x="6832536" y="1973380"/>
                </a:lnTo>
                <a:cubicBezTo>
                  <a:pt x="6840187" y="1984092"/>
                  <a:pt x="6843248" y="1994147"/>
                  <a:pt x="6841718" y="2003549"/>
                </a:cubicBezTo>
                <a:cubicBezTo>
                  <a:pt x="6840187" y="2012948"/>
                  <a:pt x="6835378" y="2020381"/>
                  <a:pt x="6827290" y="2025848"/>
                </a:cubicBezTo>
                <a:cubicBezTo>
                  <a:pt x="6845106" y="2024535"/>
                  <a:pt x="6868498" y="2023223"/>
                  <a:pt x="6897465" y="2021912"/>
                </a:cubicBezTo>
                <a:cubicBezTo>
                  <a:pt x="6926430" y="2020599"/>
                  <a:pt x="6948510" y="2027158"/>
                  <a:pt x="6963704" y="2041586"/>
                </a:cubicBezTo>
                <a:cubicBezTo>
                  <a:pt x="6971573" y="2052626"/>
                  <a:pt x="6975508" y="2063340"/>
                  <a:pt x="6975508" y="2073723"/>
                </a:cubicBezTo>
                <a:cubicBezTo>
                  <a:pt x="6975509" y="2084107"/>
                  <a:pt x="6971573" y="2090884"/>
                  <a:pt x="6963703" y="2094053"/>
                </a:cubicBezTo>
                <a:cubicBezTo>
                  <a:pt x="6963157" y="2097114"/>
                  <a:pt x="6961626" y="2101486"/>
                  <a:pt x="6959112" y="2107170"/>
                </a:cubicBezTo>
                <a:cubicBezTo>
                  <a:pt x="6956598" y="2112854"/>
                  <a:pt x="6956380" y="2117226"/>
                  <a:pt x="6958457" y="2120287"/>
                </a:cubicBezTo>
                <a:lnTo>
                  <a:pt x="6974197" y="2109793"/>
                </a:lnTo>
                <a:lnTo>
                  <a:pt x="7042403" y="2057328"/>
                </a:lnTo>
                <a:lnTo>
                  <a:pt x="7052898" y="2020599"/>
                </a:lnTo>
                <a:cubicBezTo>
                  <a:pt x="7048087" y="2013276"/>
                  <a:pt x="7047213" y="2008248"/>
                  <a:pt x="7050275" y="2005515"/>
                </a:cubicBezTo>
                <a:cubicBezTo>
                  <a:pt x="7053334" y="2002783"/>
                  <a:pt x="7057706" y="1999067"/>
                  <a:pt x="7063391" y="1994367"/>
                </a:cubicBezTo>
                <a:cubicBezTo>
                  <a:pt x="7065795" y="1989229"/>
                  <a:pt x="7066232" y="1985076"/>
                  <a:pt x="7064702" y="1981905"/>
                </a:cubicBezTo>
                <a:cubicBezTo>
                  <a:pt x="7063172" y="1978735"/>
                  <a:pt x="7060986" y="1975894"/>
                  <a:pt x="7058144" y="1973381"/>
                </a:cubicBezTo>
                <a:cubicBezTo>
                  <a:pt x="7073446" y="1957203"/>
                  <a:pt x="7087439" y="1939713"/>
                  <a:pt x="7100117" y="1920913"/>
                </a:cubicBezTo>
                <a:cubicBezTo>
                  <a:pt x="7112797" y="1902113"/>
                  <a:pt x="7126788" y="1884624"/>
                  <a:pt x="7142092" y="1868446"/>
                </a:cubicBezTo>
                <a:cubicBezTo>
                  <a:pt x="7147556" y="1844290"/>
                  <a:pt x="7157612" y="1821772"/>
                  <a:pt x="7172259" y="1800895"/>
                </a:cubicBezTo>
                <a:cubicBezTo>
                  <a:pt x="7186906" y="1780018"/>
                  <a:pt x="7204832" y="1764059"/>
                  <a:pt x="7226038" y="1753019"/>
                </a:cubicBezTo>
                <a:lnTo>
                  <a:pt x="7220791" y="1726785"/>
                </a:lnTo>
                <a:cubicBezTo>
                  <a:pt x="7218386" y="1718806"/>
                  <a:pt x="7219261" y="1711155"/>
                  <a:pt x="7223414" y="1703831"/>
                </a:cubicBezTo>
                <a:cubicBezTo>
                  <a:pt x="7227568" y="1696508"/>
                  <a:pt x="7233689" y="1690168"/>
                  <a:pt x="7241778" y="1684812"/>
                </a:cubicBezTo>
                <a:cubicBezTo>
                  <a:pt x="7252271" y="1662950"/>
                  <a:pt x="7262764" y="1659453"/>
                  <a:pt x="7273258" y="1674318"/>
                </a:cubicBezTo>
                <a:cubicBezTo>
                  <a:pt x="7284298" y="1684484"/>
                  <a:pt x="7291076" y="1694321"/>
                  <a:pt x="7293589" y="1703832"/>
                </a:cubicBezTo>
                <a:cubicBezTo>
                  <a:pt x="7296103" y="1713341"/>
                  <a:pt x="7291075" y="1724491"/>
                  <a:pt x="7278504" y="1737278"/>
                </a:cubicBezTo>
                <a:cubicBezTo>
                  <a:pt x="7268339" y="1746788"/>
                  <a:pt x="7255878" y="1763185"/>
                  <a:pt x="7241122" y="1786466"/>
                </a:cubicBezTo>
                <a:cubicBezTo>
                  <a:pt x="7226365" y="1809749"/>
                  <a:pt x="7223086" y="1830080"/>
                  <a:pt x="7231284" y="1847461"/>
                </a:cubicBezTo>
                <a:cubicBezTo>
                  <a:pt x="7228333" y="1863308"/>
                  <a:pt x="7221119" y="1888012"/>
                  <a:pt x="7209642" y="1921570"/>
                </a:cubicBezTo>
                <a:cubicBezTo>
                  <a:pt x="7198164" y="1955126"/>
                  <a:pt x="7184392" y="1981140"/>
                  <a:pt x="7168324" y="1999613"/>
                </a:cubicBezTo>
                <a:cubicBezTo>
                  <a:pt x="7175648" y="2007483"/>
                  <a:pt x="7178052" y="2014041"/>
                  <a:pt x="7175538" y="2019288"/>
                </a:cubicBezTo>
                <a:cubicBezTo>
                  <a:pt x="7173024" y="2024536"/>
                  <a:pt x="7168871" y="2028470"/>
                  <a:pt x="7163078" y="2031093"/>
                </a:cubicBezTo>
                <a:cubicBezTo>
                  <a:pt x="7154662" y="2040603"/>
                  <a:pt x="7155754" y="2054375"/>
                  <a:pt x="7166356" y="2072411"/>
                </a:cubicBezTo>
                <a:cubicBezTo>
                  <a:pt x="7176960" y="2090446"/>
                  <a:pt x="7184610" y="2102907"/>
                  <a:pt x="7189311" y="2109793"/>
                </a:cubicBezTo>
                <a:cubicBezTo>
                  <a:pt x="7177615" y="2126626"/>
                  <a:pt x="7159033" y="2162479"/>
                  <a:pt x="7133565" y="2217352"/>
                </a:cubicBezTo>
                <a:cubicBezTo>
                  <a:pt x="7108096" y="2272222"/>
                  <a:pt x="7098696" y="2308075"/>
                  <a:pt x="7105365" y="2324908"/>
                </a:cubicBezTo>
                <a:lnTo>
                  <a:pt x="7063391" y="2361634"/>
                </a:lnTo>
                <a:cubicBezTo>
                  <a:pt x="7055411" y="2377156"/>
                  <a:pt x="7047760" y="2392023"/>
                  <a:pt x="7040436" y="2406232"/>
                </a:cubicBezTo>
                <a:cubicBezTo>
                  <a:pt x="7033113" y="2420441"/>
                  <a:pt x="7026773" y="2435308"/>
                  <a:pt x="7021417" y="2450828"/>
                </a:cubicBezTo>
                <a:lnTo>
                  <a:pt x="7026664" y="2466568"/>
                </a:lnTo>
                <a:cubicBezTo>
                  <a:pt x="7043387" y="2462853"/>
                  <a:pt x="7055848" y="2447987"/>
                  <a:pt x="7064046" y="2421971"/>
                </a:cubicBezTo>
                <a:cubicBezTo>
                  <a:pt x="7072244" y="2395958"/>
                  <a:pt x="7086017" y="2381091"/>
                  <a:pt x="7105364" y="2377374"/>
                </a:cubicBezTo>
                <a:cubicBezTo>
                  <a:pt x="7114983" y="2376500"/>
                  <a:pt x="7127225" y="2373002"/>
                  <a:pt x="7142092" y="2366881"/>
                </a:cubicBezTo>
                <a:lnTo>
                  <a:pt x="7105364" y="2351141"/>
                </a:lnTo>
                <a:lnTo>
                  <a:pt x="7121104" y="2340647"/>
                </a:lnTo>
                <a:cubicBezTo>
                  <a:pt x="7128866" y="2335838"/>
                  <a:pt x="7135641" y="2334964"/>
                  <a:pt x="7141435" y="2338025"/>
                </a:cubicBezTo>
                <a:cubicBezTo>
                  <a:pt x="7147228" y="2341085"/>
                  <a:pt x="7152693" y="2345457"/>
                  <a:pt x="7157830" y="2351142"/>
                </a:cubicBezTo>
                <a:cubicBezTo>
                  <a:pt x="7163296" y="2343490"/>
                  <a:pt x="7168105" y="2336494"/>
                  <a:pt x="7172260" y="2330154"/>
                </a:cubicBezTo>
                <a:cubicBezTo>
                  <a:pt x="7176413" y="2323814"/>
                  <a:pt x="7178599" y="2316819"/>
                  <a:pt x="7178817" y="2309167"/>
                </a:cubicBezTo>
                <a:cubicBezTo>
                  <a:pt x="7183736" y="2303485"/>
                  <a:pt x="7187015" y="2295178"/>
                  <a:pt x="7188655" y="2284246"/>
                </a:cubicBezTo>
                <a:cubicBezTo>
                  <a:pt x="7190294" y="2273315"/>
                  <a:pt x="7192262" y="2262386"/>
                  <a:pt x="7194558" y="2251454"/>
                </a:cubicBezTo>
                <a:cubicBezTo>
                  <a:pt x="7177943" y="2250581"/>
                  <a:pt x="7163953" y="2241835"/>
                  <a:pt x="7152584" y="2225221"/>
                </a:cubicBezTo>
                <a:cubicBezTo>
                  <a:pt x="7169198" y="2214727"/>
                  <a:pt x="7177943" y="2198987"/>
                  <a:pt x="7178817" y="2178001"/>
                </a:cubicBezTo>
                <a:lnTo>
                  <a:pt x="7231284" y="2188494"/>
                </a:lnTo>
                <a:cubicBezTo>
                  <a:pt x="7223961" y="2196364"/>
                  <a:pt x="7218934" y="2204234"/>
                  <a:pt x="7216200" y="2212104"/>
                </a:cubicBezTo>
                <a:cubicBezTo>
                  <a:pt x="7213467" y="2219974"/>
                  <a:pt x="7209751" y="2227845"/>
                  <a:pt x="7205051" y="2235715"/>
                </a:cubicBezTo>
                <a:lnTo>
                  <a:pt x="7226038" y="2251454"/>
                </a:lnTo>
                <a:cubicBezTo>
                  <a:pt x="7236531" y="2251454"/>
                  <a:pt x="7241778" y="2256701"/>
                  <a:pt x="7241778" y="2267194"/>
                </a:cubicBezTo>
                <a:cubicBezTo>
                  <a:pt x="7241340" y="2277798"/>
                  <a:pt x="7238280" y="2288073"/>
                  <a:pt x="7232596" y="2298019"/>
                </a:cubicBezTo>
                <a:cubicBezTo>
                  <a:pt x="7226912" y="2307965"/>
                  <a:pt x="7221228" y="2316928"/>
                  <a:pt x="7215544" y="2324908"/>
                </a:cubicBezTo>
                <a:cubicBezTo>
                  <a:pt x="7223742" y="2327094"/>
                  <a:pt x="7232268" y="2327968"/>
                  <a:pt x="7241122" y="2327531"/>
                </a:cubicBezTo>
                <a:cubicBezTo>
                  <a:pt x="7249977" y="2327094"/>
                  <a:pt x="7257190" y="2327968"/>
                  <a:pt x="7262764" y="2330155"/>
                </a:cubicBezTo>
                <a:cubicBezTo>
                  <a:pt x="7266590" y="2338899"/>
                  <a:pt x="7262874" y="2350267"/>
                  <a:pt x="7251615" y="2364258"/>
                </a:cubicBezTo>
                <a:cubicBezTo>
                  <a:pt x="7240357" y="2378250"/>
                  <a:pt x="7230082" y="2389618"/>
                  <a:pt x="7220791" y="2398361"/>
                </a:cubicBezTo>
                <a:cubicBezTo>
                  <a:pt x="7220573" y="2409292"/>
                  <a:pt x="7218386" y="2418911"/>
                  <a:pt x="7214233" y="2427218"/>
                </a:cubicBezTo>
                <a:cubicBezTo>
                  <a:pt x="7210079" y="2435525"/>
                  <a:pt x="7205269" y="2439898"/>
                  <a:pt x="7199805" y="2440335"/>
                </a:cubicBezTo>
                <a:lnTo>
                  <a:pt x="7173570" y="2477062"/>
                </a:lnTo>
                <a:lnTo>
                  <a:pt x="7173571" y="2524282"/>
                </a:lnTo>
                <a:lnTo>
                  <a:pt x="7189311" y="2508542"/>
                </a:lnTo>
                <a:lnTo>
                  <a:pt x="7210297" y="2466568"/>
                </a:lnTo>
                <a:cubicBezTo>
                  <a:pt x="7213139" y="2461322"/>
                  <a:pt x="7216637" y="2457387"/>
                  <a:pt x="7220791" y="2454763"/>
                </a:cubicBezTo>
                <a:cubicBezTo>
                  <a:pt x="7224945" y="2452140"/>
                  <a:pt x="7228442" y="2450828"/>
                  <a:pt x="7231284" y="2450828"/>
                </a:cubicBezTo>
                <a:cubicBezTo>
                  <a:pt x="7230847" y="2453779"/>
                  <a:pt x="7229098" y="2458370"/>
                  <a:pt x="7226038" y="2464601"/>
                </a:cubicBezTo>
                <a:cubicBezTo>
                  <a:pt x="7222977" y="2470831"/>
                  <a:pt x="7221228" y="2476734"/>
                  <a:pt x="7220791" y="2482309"/>
                </a:cubicBezTo>
                <a:cubicBezTo>
                  <a:pt x="7226912" y="2496518"/>
                  <a:pt x="7219916" y="2514007"/>
                  <a:pt x="7199804" y="2534775"/>
                </a:cubicBezTo>
                <a:cubicBezTo>
                  <a:pt x="7179693" y="2555543"/>
                  <a:pt x="7172696" y="2573032"/>
                  <a:pt x="7178817" y="2587242"/>
                </a:cubicBezTo>
                <a:lnTo>
                  <a:pt x="7157831" y="2623969"/>
                </a:lnTo>
                <a:cubicBezTo>
                  <a:pt x="7156956" y="2635337"/>
                  <a:pt x="7153458" y="2649328"/>
                  <a:pt x="7147337" y="2665942"/>
                </a:cubicBezTo>
                <a:cubicBezTo>
                  <a:pt x="7158486" y="2652826"/>
                  <a:pt x="7168980" y="2638397"/>
                  <a:pt x="7178818" y="2622658"/>
                </a:cubicBezTo>
                <a:cubicBezTo>
                  <a:pt x="7188655" y="2606918"/>
                  <a:pt x="7193903" y="2589865"/>
                  <a:pt x="7194558" y="2571503"/>
                </a:cubicBezTo>
                <a:lnTo>
                  <a:pt x="7234281" y="2586399"/>
                </a:lnTo>
                <a:lnTo>
                  <a:pt x="7236500" y="2574853"/>
                </a:lnTo>
                <a:cubicBezTo>
                  <a:pt x="7244698" y="2569497"/>
                  <a:pt x="7250601" y="2563157"/>
                  <a:pt x="7254209" y="2555833"/>
                </a:cubicBezTo>
                <a:cubicBezTo>
                  <a:pt x="7257815" y="2548510"/>
                  <a:pt x="7257159" y="2540858"/>
                  <a:pt x="7252240" y="2532879"/>
                </a:cubicBezTo>
                <a:cubicBezTo>
                  <a:pt x="7255739" y="2515280"/>
                  <a:pt x="7263171" y="2501946"/>
                  <a:pt x="7274539" y="2492874"/>
                </a:cubicBezTo>
                <a:cubicBezTo>
                  <a:pt x="7285906" y="2483801"/>
                  <a:pt x="7295963" y="2474401"/>
                  <a:pt x="7304708" y="2464672"/>
                </a:cubicBezTo>
                <a:cubicBezTo>
                  <a:pt x="7312140" y="2459426"/>
                  <a:pt x="7315638" y="2454179"/>
                  <a:pt x="7315201" y="2448933"/>
                </a:cubicBezTo>
                <a:cubicBezTo>
                  <a:pt x="7314763" y="2443685"/>
                  <a:pt x="7313015" y="2438439"/>
                  <a:pt x="7309954" y="2433192"/>
                </a:cubicBezTo>
                <a:lnTo>
                  <a:pt x="7357174" y="2349245"/>
                </a:lnTo>
                <a:cubicBezTo>
                  <a:pt x="7360344" y="2343998"/>
                  <a:pt x="7364498" y="2337440"/>
                  <a:pt x="7369635" y="2329570"/>
                </a:cubicBezTo>
                <a:cubicBezTo>
                  <a:pt x="7374772" y="2321700"/>
                  <a:pt x="7377615" y="2312518"/>
                  <a:pt x="7378162" y="2302025"/>
                </a:cubicBezTo>
                <a:cubicBezTo>
                  <a:pt x="7402427" y="2271529"/>
                  <a:pt x="7422102" y="2236770"/>
                  <a:pt x="7437187" y="2197747"/>
                </a:cubicBezTo>
                <a:cubicBezTo>
                  <a:pt x="7452271" y="2158725"/>
                  <a:pt x="7474569" y="2125277"/>
                  <a:pt x="7504082" y="2097404"/>
                </a:cubicBezTo>
                <a:lnTo>
                  <a:pt x="7498834" y="2060678"/>
                </a:lnTo>
                <a:lnTo>
                  <a:pt x="7556548" y="1971484"/>
                </a:lnTo>
                <a:cubicBezTo>
                  <a:pt x="7557532" y="1957821"/>
                  <a:pt x="7564746" y="1933993"/>
                  <a:pt x="7578190" y="1899997"/>
                </a:cubicBezTo>
                <a:cubicBezTo>
                  <a:pt x="7591636" y="1866003"/>
                  <a:pt x="7605408" y="1840864"/>
                  <a:pt x="7619509" y="1824577"/>
                </a:cubicBezTo>
                <a:cubicBezTo>
                  <a:pt x="7619509" y="1804466"/>
                  <a:pt x="7630002" y="1786975"/>
                  <a:pt x="7650989" y="1772110"/>
                </a:cubicBezTo>
                <a:cubicBezTo>
                  <a:pt x="7643993" y="1761617"/>
                  <a:pt x="7643556" y="1752435"/>
                  <a:pt x="7649678" y="1744564"/>
                </a:cubicBezTo>
                <a:cubicBezTo>
                  <a:pt x="7655800" y="1736694"/>
                  <a:pt x="7663232" y="1730136"/>
                  <a:pt x="7671975" y="1724890"/>
                </a:cubicBezTo>
                <a:lnTo>
                  <a:pt x="7866104" y="1383854"/>
                </a:lnTo>
                <a:cubicBezTo>
                  <a:pt x="7878018" y="1370410"/>
                  <a:pt x="7886980" y="1356638"/>
                  <a:pt x="7892992" y="1342537"/>
                </a:cubicBezTo>
                <a:cubicBezTo>
                  <a:pt x="7899005" y="1328436"/>
                  <a:pt x="7909278" y="1315976"/>
                  <a:pt x="7923817" y="1305154"/>
                </a:cubicBezTo>
                <a:cubicBezTo>
                  <a:pt x="7924035" y="1296956"/>
                  <a:pt x="7926221" y="1288432"/>
                  <a:pt x="7930377" y="1279576"/>
                </a:cubicBezTo>
                <a:cubicBezTo>
                  <a:pt x="7934528" y="1270723"/>
                  <a:pt x="7939339" y="1263509"/>
                  <a:pt x="7944803" y="1257934"/>
                </a:cubicBezTo>
                <a:lnTo>
                  <a:pt x="7965791" y="1221207"/>
                </a:lnTo>
                <a:cubicBezTo>
                  <a:pt x="7971474" y="1215851"/>
                  <a:pt x="7978471" y="1212135"/>
                  <a:pt x="7986777" y="1210058"/>
                </a:cubicBezTo>
                <a:cubicBezTo>
                  <a:pt x="7990931" y="1209020"/>
                  <a:pt x="7994756" y="1208555"/>
                  <a:pt x="7998255" y="1208665"/>
                </a:cubicBezTo>
                <a:cubicBezTo>
                  <a:pt x="8001752" y="1208774"/>
                  <a:pt x="8004923" y="1209457"/>
                  <a:pt x="8007763" y="1210714"/>
                </a:cubicBezTo>
                <a:cubicBezTo>
                  <a:pt x="8010388" y="1223502"/>
                  <a:pt x="8001205" y="1251705"/>
                  <a:pt x="7980218" y="1295317"/>
                </a:cubicBezTo>
                <a:cubicBezTo>
                  <a:pt x="7959233" y="1338930"/>
                  <a:pt x="7942180" y="1368443"/>
                  <a:pt x="7929063" y="1383854"/>
                </a:cubicBezTo>
                <a:lnTo>
                  <a:pt x="7934311" y="1383854"/>
                </a:lnTo>
                <a:cubicBezTo>
                  <a:pt x="7942070" y="1391505"/>
                  <a:pt x="7946225" y="1398502"/>
                  <a:pt x="7946771" y="1404842"/>
                </a:cubicBezTo>
                <a:cubicBezTo>
                  <a:pt x="7947318" y="1411181"/>
                  <a:pt x="7944913" y="1418177"/>
                  <a:pt x="7939557" y="1425828"/>
                </a:cubicBezTo>
                <a:cubicBezTo>
                  <a:pt x="7932998" y="1465615"/>
                  <a:pt x="7921195" y="1506714"/>
                  <a:pt x="7904141" y="1549126"/>
                </a:cubicBezTo>
                <a:cubicBezTo>
                  <a:pt x="7887090" y="1591537"/>
                  <a:pt x="7872661" y="1632635"/>
                  <a:pt x="7860856" y="1672422"/>
                </a:cubicBezTo>
                <a:cubicBezTo>
                  <a:pt x="7865775" y="1679747"/>
                  <a:pt x="7866432" y="1684774"/>
                  <a:pt x="7862824" y="1687507"/>
                </a:cubicBezTo>
                <a:cubicBezTo>
                  <a:pt x="7859217" y="1690239"/>
                  <a:pt x="7853314" y="1693956"/>
                  <a:pt x="7845116" y="1698657"/>
                </a:cubicBezTo>
                <a:cubicBezTo>
                  <a:pt x="7844679" y="1704122"/>
                  <a:pt x="7844241" y="1708931"/>
                  <a:pt x="7843804" y="1713084"/>
                </a:cubicBezTo>
                <a:cubicBezTo>
                  <a:pt x="7843367" y="1717238"/>
                  <a:pt x="7845553" y="1719425"/>
                  <a:pt x="7850362" y="1719644"/>
                </a:cubicBezTo>
                <a:cubicBezTo>
                  <a:pt x="7846538" y="1728277"/>
                  <a:pt x="7841071" y="1738553"/>
                  <a:pt x="7833967" y="1750467"/>
                </a:cubicBezTo>
                <a:cubicBezTo>
                  <a:pt x="7826863" y="1762382"/>
                  <a:pt x="7825332" y="1771345"/>
                  <a:pt x="7829376" y="1777358"/>
                </a:cubicBezTo>
                <a:lnTo>
                  <a:pt x="7860856" y="1745876"/>
                </a:lnTo>
                <a:cubicBezTo>
                  <a:pt x="7866322" y="1740629"/>
                  <a:pt x="7869819" y="1735383"/>
                  <a:pt x="7871349" y="1730136"/>
                </a:cubicBezTo>
                <a:cubicBezTo>
                  <a:pt x="7872880" y="1724889"/>
                  <a:pt x="7871131" y="1719643"/>
                  <a:pt x="7866104" y="1714396"/>
                </a:cubicBezTo>
                <a:cubicBezTo>
                  <a:pt x="7871678" y="1708821"/>
                  <a:pt x="7877581" y="1701607"/>
                  <a:pt x="7883810" y="1692753"/>
                </a:cubicBezTo>
                <a:cubicBezTo>
                  <a:pt x="7890041" y="1683899"/>
                  <a:pt x="7894631" y="1675374"/>
                  <a:pt x="7897583" y="1667176"/>
                </a:cubicBezTo>
                <a:lnTo>
                  <a:pt x="7939557" y="1572735"/>
                </a:lnTo>
                <a:lnTo>
                  <a:pt x="7971036" y="1546502"/>
                </a:lnTo>
                <a:cubicBezTo>
                  <a:pt x="7976720" y="1541039"/>
                  <a:pt x="7981093" y="1534915"/>
                  <a:pt x="7984153" y="1528139"/>
                </a:cubicBezTo>
                <a:cubicBezTo>
                  <a:pt x="7987214" y="1521362"/>
                  <a:pt x="7986339" y="1515241"/>
                  <a:pt x="7981530" y="1509775"/>
                </a:cubicBezTo>
                <a:lnTo>
                  <a:pt x="8002518" y="1467801"/>
                </a:lnTo>
                <a:cubicBezTo>
                  <a:pt x="7999894" y="1450313"/>
                  <a:pt x="8005140" y="1435448"/>
                  <a:pt x="8018256" y="1423205"/>
                </a:cubicBezTo>
                <a:cubicBezTo>
                  <a:pt x="8031375" y="1410963"/>
                  <a:pt x="8036622" y="1396097"/>
                  <a:pt x="8033997" y="1378608"/>
                </a:cubicBezTo>
                <a:lnTo>
                  <a:pt x="8102205" y="1320894"/>
                </a:lnTo>
                <a:cubicBezTo>
                  <a:pt x="8115321" y="1335542"/>
                  <a:pt x="8121879" y="1345597"/>
                  <a:pt x="8121880" y="1351063"/>
                </a:cubicBezTo>
                <a:cubicBezTo>
                  <a:pt x="8121879" y="1356528"/>
                  <a:pt x="8115320" y="1363961"/>
                  <a:pt x="8102204" y="1373361"/>
                </a:cubicBezTo>
                <a:cubicBezTo>
                  <a:pt x="8112151" y="1388118"/>
                  <a:pt x="8111933" y="1399268"/>
                  <a:pt x="8101548" y="1406809"/>
                </a:cubicBezTo>
                <a:cubicBezTo>
                  <a:pt x="8091165" y="1414352"/>
                  <a:pt x="8089633" y="1424190"/>
                  <a:pt x="8096957" y="1436322"/>
                </a:cubicBezTo>
                <a:cubicBezTo>
                  <a:pt x="8087666" y="1449985"/>
                  <a:pt x="8077391" y="1472502"/>
                  <a:pt x="8066133" y="1503873"/>
                </a:cubicBezTo>
                <a:cubicBezTo>
                  <a:pt x="8054874" y="1535243"/>
                  <a:pt x="8051158" y="1556448"/>
                  <a:pt x="8054985" y="1567489"/>
                </a:cubicBezTo>
                <a:lnTo>
                  <a:pt x="8013010" y="1667176"/>
                </a:lnTo>
                <a:cubicBezTo>
                  <a:pt x="8023942" y="1680511"/>
                  <a:pt x="8029625" y="1694502"/>
                  <a:pt x="8030063" y="1709149"/>
                </a:cubicBezTo>
                <a:cubicBezTo>
                  <a:pt x="8030499" y="1723796"/>
                  <a:pt x="8023066" y="1737787"/>
                  <a:pt x="8007763" y="1751124"/>
                </a:cubicBezTo>
                <a:cubicBezTo>
                  <a:pt x="8002517" y="1772765"/>
                  <a:pt x="7994648" y="1795064"/>
                  <a:pt x="7984153" y="1818018"/>
                </a:cubicBezTo>
                <a:cubicBezTo>
                  <a:pt x="7973660" y="1840972"/>
                  <a:pt x="7960543" y="1860648"/>
                  <a:pt x="7944804" y="1877044"/>
                </a:cubicBezTo>
                <a:lnTo>
                  <a:pt x="7960543" y="1919018"/>
                </a:lnTo>
                <a:lnTo>
                  <a:pt x="7923816" y="1945250"/>
                </a:lnTo>
                <a:lnTo>
                  <a:pt x="7923817" y="2002964"/>
                </a:lnTo>
                <a:cubicBezTo>
                  <a:pt x="7916930" y="2013676"/>
                  <a:pt x="7912339" y="2023733"/>
                  <a:pt x="7910044" y="2033132"/>
                </a:cubicBezTo>
                <a:cubicBezTo>
                  <a:pt x="7907749" y="2042532"/>
                  <a:pt x="7901846" y="2049965"/>
                  <a:pt x="7892337" y="2055430"/>
                </a:cubicBezTo>
                <a:cubicBezTo>
                  <a:pt x="7889931" y="2061443"/>
                  <a:pt x="7889494" y="2069096"/>
                  <a:pt x="7891024" y="2078385"/>
                </a:cubicBezTo>
                <a:cubicBezTo>
                  <a:pt x="7892555" y="2087676"/>
                  <a:pt x="7894741" y="2094016"/>
                  <a:pt x="7897583" y="2097405"/>
                </a:cubicBezTo>
                <a:cubicBezTo>
                  <a:pt x="7900534" y="2102323"/>
                  <a:pt x="7903814" y="2104291"/>
                  <a:pt x="7907421" y="2103307"/>
                </a:cubicBezTo>
                <a:cubicBezTo>
                  <a:pt x="7911027" y="2102323"/>
                  <a:pt x="7912995" y="2100356"/>
                  <a:pt x="7913324" y="2097404"/>
                </a:cubicBezTo>
                <a:cubicBezTo>
                  <a:pt x="7902611" y="2081664"/>
                  <a:pt x="7904361" y="2068547"/>
                  <a:pt x="7918570" y="2058054"/>
                </a:cubicBezTo>
                <a:cubicBezTo>
                  <a:pt x="7932779" y="2047560"/>
                  <a:pt x="7945022" y="2039690"/>
                  <a:pt x="7955297" y="2034444"/>
                </a:cubicBezTo>
                <a:lnTo>
                  <a:pt x="7955296" y="1955744"/>
                </a:lnTo>
                <a:lnTo>
                  <a:pt x="7960543" y="1955744"/>
                </a:lnTo>
                <a:cubicBezTo>
                  <a:pt x="7963494" y="1950278"/>
                  <a:pt x="7965462" y="1944158"/>
                  <a:pt x="7966446" y="1937380"/>
                </a:cubicBezTo>
                <a:cubicBezTo>
                  <a:pt x="7967430" y="1930603"/>
                  <a:pt x="7965462" y="1924482"/>
                  <a:pt x="7960543" y="1919018"/>
                </a:cubicBezTo>
                <a:cubicBezTo>
                  <a:pt x="7975191" y="1905353"/>
                  <a:pt x="7986558" y="1890707"/>
                  <a:pt x="7994647" y="1875076"/>
                </a:cubicBezTo>
                <a:cubicBezTo>
                  <a:pt x="8002735" y="1859445"/>
                  <a:pt x="8014103" y="1846110"/>
                  <a:pt x="8028751" y="1835070"/>
                </a:cubicBezTo>
                <a:cubicBezTo>
                  <a:pt x="8011480" y="1818127"/>
                  <a:pt x="8006671" y="1806104"/>
                  <a:pt x="8014322" y="1798999"/>
                </a:cubicBezTo>
                <a:cubicBezTo>
                  <a:pt x="8021973" y="1791896"/>
                  <a:pt x="8035527" y="1781182"/>
                  <a:pt x="8054984" y="1766863"/>
                </a:cubicBezTo>
                <a:cubicBezTo>
                  <a:pt x="8066898" y="1752763"/>
                  <a:pt x="8075861" y="1727185"/>
                  <a:pt x="8081874" y="1690130"/>
                </a:cubicBezTo>
                <a:cubicBezTo>
                  <a:pt x="8087886" y="1653075"/>
                  <a:pt x="8098160" y="1626186"/>
                  <a:pt x="8112697" y="1609462"/>
                </a:cubicBezTo>
                <a:cubicBezTo>
                  <a:pt x="8118053" y="1607058"/>
                  <a:pt x="8123081" y="1606620"/>
                  <a:pt x="8127784" y="1608150"/>
                </a:cubicBezTo>
                <a:cubicBezTo>
                  <a:pt x="8132482" y="1609681"/>
                  <a:pt x="8136198" y="1611868"/>
                  <a:pt x="8138932" y="1614709"/>
                </a:cubicBezTo>
                <a:cubicBezTo>
                  <a:pt x="8150846" y="1629137"/>
                  <a:pt x="8153250" y="1646189"/>
                  <a:pt x="8146144" y="1665864"/>
                </a:cubicBezTo>
                <a:cubicBezTo>
                  <a:pt x="8139041" y="1685539"/>
                  <a:pt x="8129641" y="1699967"/>
                  <a:pt x="8117944" y="1709149"/>
                </a:cubicBezTo>
                <a:cubicBezTo>
                  <a:pt x="8105483" y="1742925"/>
                  <a:pt x="8094990" y="1775061"/>
                  <a:pt x="8086465" y="1805558"/>
                </a:cubicBezTo>
                <a:cubicBezTo>
                  <a:pt x="8077938" y="1836054"/>
                  <a:pt x="8067446" y="1866878"/>
                  <a:pt x="8054984" y="1898030"/>
                </a:cubicBezTo>
                <a:cubicBezTo>
                  <a:pt x="8059793" y="1903059"/>
                  <a:pt x="8060667" y="1907431"/>
                  <a:pt x="8057607" y="1911148"/>
                </a:cubicBezTo>
                <a:cubicBezTo>
                  <a:pt x="8054547" y="1914863"/>
                  <a:pt x="8050174" y="1919236"/>
                  <a:pt x="8044490" y="1924263"/>
                </a:cubicBezTo>
                <a:cubicBezTo>
                  <a:pt x="8039462" y="1929620"/>
                  <a:pt x="8037713" y="1934649"/>
                  <a:pt x="8039244" y="1939347"/>
                </a:cubicBezTo>
                <a:cubicBezTo>
                  <a:pt x="8040776" y="1944048"/>
                  <a:pt x="8044273" y="1947764"/>
                  <a:pt x="8049738" y="1950497"/>
                </a:cubicBezTo>
                <a:cubicBezTo>
                  <a:pt x="8041539" y="1958585"/>
                  <a:pt x="8034326" y="1967330"/>
                  <a:pt x="8028095" y="1976730"/>
                </a:cubicBezTo>
                <a:cubicBezTo>
                  <a:pt x="8021864" y="1986131"/>
                  <a:pt x="8018584" y="1994876"/>
                  <a:pt x="8018259" y="2002964"/>
                </a:cubicBezTo>
                <a:lnTo>
                  <a:pt x="7997270" y="2039690"/>
                </a:lnTo>
                <a:cubicBezTo>
                  <a:pt x="8004922" y="2050403"/>
                  <a:pt x="8007982" y="2060458"/>
                  <a:pt x="8006452" y="2069859"/>
                </a:cubicBezTo>
                <a:cubicBezTo>
                  <a:pt x="8004921" y="2079259"/>
                  <a:pt x="8000112" y="2086692"/>
                  <a:pt x="7992024" y="2092157"/>
                </a:cubicBezTo>
                <a:cubicBezTo>
                  <a:pt x="8009841" y="2090846"/>
                  <a:pt x="8033232" y="2089534"/>
                  <a:pt x="8062199" y="2088222"/>
                </a:cubicBezTo>
                <a:cubicBezTo>
                  <a:pt x="8091165" y="2086911"/>
                  <a:pt x="8113244" y="2093469"/>
                  <a:pt x="8128437" y="2107897"/>
                </a:cubicBezTo>
                <a:cubicBezTo>
                  <a:pt x="8136307" y="2118937"/>
                  <a:pt x="8140243" y="2129649"/>
                  <a:pt x="8140243" y="2140034"/>
                </a:cubicBezTo>
                <a:cubicBezTo>
                  <a:pt x="8140242" y="2150417"/>
                  <a:pt x="8136307" y="2157194"/>
                  <a:pt x="8128438" y="2160364"/>
                </a:cubicBezTo>
                <a:cubicBezTo>
                  <a:pt x="8127891" y="2163425"/>
                  <a:pt x="8126360" y="2167797"/>
                  <a:pt x="8123846" y="2173481"/>
                </a:cubicBezTo>
                <a:cubicBezTo>
                  <a:pt x="8121332" y="2179165"/>
                  <a:pt x="8121113" y="2183537"/>
                  <a:pt x="8123191" y="2186598"/>
                </a:cubicBezTo>
                <a:lnTo>
                  <a:pt x="8138931" y="2176105"/>
                </a:lnTo>
                <a:lnTo>
                  <a:pt x="8207137" y="2123637"/>
                </a:lnTo>
                <a:lnTo>
                  <a:pt x="8217632" y="2086910"/>
                </a:lnTo>
                <a:cubicBezTo>
                  <a:pt x="8212821" y="2079587"/>
                  <a:pt x="8211947" y="2074559"/>
                  <a:pt x="8215007" y="2071826"/>
                </a:cubicBezTo>
                <a:cubicBezTo>
                  <a:pt x="8218069" y="2069094"/>
                  <a:pt x="8222440" y="2065377"/>
                  <a:pt x="8228124" y="2060677"/>
                </a:cubicBezTo>
                <a:cubicBezTo>
                  <a:pt x="8230529" y="2055540"/>
                  <a:pt x="8230966" y="2051386"/>
                  <a:pt x="8229436" y="2048217"/>
                </a:cubicBezTo>
                <a:cubicBezTo>
                  <a:pt x="8227906" y="2045046"/>
                  <a:pt x="8225720" y="2042204"/>
                  <a:pt x="8222879" y="2039690"/>
                </a:cubicBezTo>
                <a:cubicBezTo>
                  <a:pt x="8238180" y="2023513"/>
                  <a:pt x="8252172" y="2006024"/>
                  <a:pt x="8264851" y="1987223"/>
                </a:cubicBezTo>
                <a:cubicBezTo>
                  <a:pt x="8277531" y="1968423"/>
                  <a:pt x="8291523" y="1950934"/>
                  <a:pt x="8306825" y="1934757"/>
                </a:cubicBezTo>
                <a:cubicBezTo>
                  <a:pt x="8312290" y="1910600"/>
                  <a:pt x="8322346" y="1888083"/>
                  <a:pt x="8336993" y="1867207"/>
                </a:cubicBezTo>
                <a:cubicBezTo>
                  <a:pt x="8351640" y="1846328"/>
                  <a:pt x="8369567" y="1830369"/>
                  <a:pt x="8390771" y="1819330"/>
                </a:cubicBezTo>
                <a:lnTo>
                  <a:pt x="8385526" y="1793096"/>
                </a:lnTo>
                <a:cubicBezTo>
                  <a:pt x="8383121" y="1785117"/>
                  <a:pt x="8383995" y="1777466"/>
                  <a:pt x="8388149" y="1770143"/>
                </a:cubicBezTo>
                <a:cubicBezTo>
                  <a:pt x="8392302" y="1762818"/>
                  <a:pt x="8398424" y="1756478"/>
                  <a:pt x="8406513" y="1751123"/>
                </a:cubicBezTo>
                <a:cubicBezTo>
                  <a:pt x="8417005" y="1729262"/>
                  <a:pt x="8427499" y="1725764"/>
                  <a:pt x="8437991" y="1740629"/>
                </a:cubicBezTo>
                <a:cubicBezTo>
                  <a:pt x="8449031" y="1750795"/>
                  <a:pt x="8455809" y="1760632"/>
                  <a:pt x="8458323" y="1770142"/>
                </a:cubicBezTo>
                <a:cubicBezTo>
                  <a:pt x="8460837" y="1779652"/>
                  <a:pt x="8455809" y="1790801"/>
                  <a:pt x="8443239" y="1803589"/>
                </a:cubicBezTo>
                <a:cubicBezTo>
                  <a:pt x="8433073" y="1813099"/>
                  <a:pt x="8420612" y="1829495"/>
                  <a:pt x="8405857" y="1852777"/>
                </a:cubicBezTo>
                <a:cubicBezTo>
                  <a:pt x="8391099" y="1876059"/>
                  <a:pt x="8387820" y="1896390"/>
                  <a:pt x="8396018" y="1913770"/>
                </a:cubicBezTo>
                <a:cubicBezTo>
                  <a:pt x="8393067" y="1929620"/>
                  <a:pt x="8385854" y="1954324"/>
                  <a:pt x="8374376" y="1987879"/>
                </a:cubicBezTo>
                <a:cubicBezTo>
                  <a:pt x="8362899" y="2021437"/>
                  <a:pt x="8349126" y="2047453"/>
                  <a:pt x="8333058" y="2065924"/>
                </a:cubicBezTo>
                <a:cubicBezTo>
                  <a:pt x="8340381" y="2073794"/>
                  <a:pt x="8342787" y="2080352"/>
                  <a:pt x="8340272" y="2085599"/>
                </a:cubicBezTo>
                <a:cubicBezTo>
                  <a:pt x="8337759" y="2090846"/>
                  <a:pt x="8333605" y="2094781"/>
                  <a:pt x="8327812" y="2097404"/>
                </a:cubicBezTo>
                <a:cubicBezTo>
                  <a:pt x="8319396" y="2106914"/>
                  <a:pt x="8320488" y="2120686"/>
                  <a:pt x="8331090" y="2138722"/>
                </a:cubicBezTo>
                <a:cubicBezTo>
                  <a:pt x="8341694" y="2156757"/>
                  <a:pt x="8349344" y="2169218"/>
                  <a:pt x="8354045" y="2176104"/>
                </a:cubicBezTo>
                <a:cubicBezTo>
                  <a:pt x="8342349" y="2192938"/>
                  <a:pt x="8323767" y="2228790"/>
                  <a:pt x="8298298" y="2283662"/>
                </a:cubicBezTo>
                <a:cubicBezTo>
                  <a:pt x="8272830" y="2338533"/>
                  <a:pt x="8263430" y="2374385"/>
                  <a:pt x="8270097" y="2391218"/>
                </a:cubicBezTo>
                <a:lnTo>
                  <a:pt x="8228124" y="2427945"/>
                </a:lnTo>
                <a:cubicBezTo>
                  <a:pt x="8220146" y="2443467"/>
                  <a:pt x="8212495" y="2458333"/>
                  <a:pt x="8205171" y="2472542"/>
                </a:cubicBezTo>
                <a:cubicBezTo>
                  <a:pt x="8197846" y="2486752"/>
                  <a:pt x="8191508" y="2501618"/>
                  <a:pt x="8186151" y="2517139"/>
                </a:cubicBezTo>
                <a:lnTo>
                  <a:pt x="8191397" y="2532879"/>
                </a:lnTo>
                <a:cubicBezTo>
                  <a:pt x="8208121" y="2529163"/>
                  <a:pt x="8220582" y="2514298"/>
                  <a:pt x="8228780" y="2488282"/>
                </a:cubicBezTo>
                <a:cubicBezTo>
                  <a:pt x="8236978" y="2462268"/>
                  <a:pt x="8250750" y="2447403"/>
                  <a:pt x="8270098" y="2443685"/>
                </a:cubicBezTo>
                <a:cubicBezTo>
                  <a:pt x="8279718" y="2442811"/>
                  <a:pt x="8291959" y="2439313"/>
                  <a:pt x="8306825" y="2433192"/>
                </a:cubicBezTo>
                <a:lnTo>
                  <a:pt x="8270098" y="2417452"/>
                </a:lnTo>
                <a:lnTo>
                  <a:pt x="8285838" y="2406958"/>
                </a:lnTo>
                <a:cubicBezTo>
                  <a:pt x="8293599" y="2402149"/>
                  <a:pt x="8300375" y="2401275"/>
                  <a:pt x="8306169" y="2404335"/>
                </a:cubicBezTo>
                <a:cubicBezTo>
                  <a:pt x="8311962" y="2407396"/>
                  <a:pt x="8317427" y="2411769"/>
                  <a:pt x="8322564" y="2417452"/>
                </a:cubicBezTo>
                <a:cubicBezTo>
                  <a:pt x="8328031" y="2409801"/>
                  <a:pt x="8332840" y="2402806"/>
                  <a:pt x="8336993" y="2396465"/>
                </a:cubicBezTo>
                <a:cubicBezTo>
                  <a:pt x="8341147" y="2390126"/>
                  <a:pt x="8343334" y="2383130"/>
                  <a:pt x="8343551" y="2375478"/>
                </a:cubicBezTo>
                <a:cubicBezTo>
                  <a:pt x="8348470" y="2369795"/>
                  <a:pt x="8351749" y="2361487"/>
                  <a:pt x="8353389" y="2350557"/>
                </a:cubicBezTo>
                <a:cubicBezTo>
                  <a:pt x="8355028" y="2339626"/>
                  <a:pt x="8356996" y="2328696"/>
                  <a:pt x="8359292" y="2317765"/>
                </a:cubicBezTo>
                <a:cubicBezTo>
                  <a:pt x="8342677" y="2316890"/>
                  <a:pt x="8328687" y="2308147"/>
                  <a:pt x="8317318" y="2291532"/>
                </a:cubicBezTo>
                <a:cubicBezTo>
                  <a:pt x="8333933" y="2281038"/>
                  <a:pt x="8342677" y="2265298"/>
                  <a:pt x="8343552" y="2244311"/>
                </a:cubicBezTo>
                <a:lnTo>
                  <a:pt x="8396018" y="2254805"/>
                </a:lnTo>
                <a:cubicBezTo>
                  <a:pt x="8388696" y="2262675"/>
                  <a:pt x="8383666" y="2270545"/>
                  <a:pt x="8380935" y="2278415"/>
                </a:cubicBezTo>
                <a:cubicBezTo>
                  <a:pt x="8378201" y="2286285"/>
                  <a:pt x="8374486" y="2294155"/>
                  <a:pt x="8369785" y="2302025"/>
                </a:cubicBezTo>
                <a:lnTo>
                  <a:pt x="8390772" y="2317765"/>
                </a:lnTo>
                <a:cubicBezTo>
                  <a:pt x="8401266" y="2317765"/>
                  <a:pt x="8406512" y="2323011"/>
                  <a:pt x="8406511" y="2333505"/>
                </a:cubicBezTo>
                <a:cubicBezTo>
                  <a:pt x="8406073" y="2344108"/>
                  <a:pt x="8403014" y="2354383"/>
                  <a:pt x="8397330" y="2364330"/>
                </a:cubicBezTo>
                <a:cubicBezTo>
                  <a:pt x="8391646" y="2374276"/>
                  <a:pt x="8385962" y="2383239"/>
                  <a:pt x="8380278" y="2391219"/>
                </a:cubicBezTo>
                <a:cubicBezTo>
                  <a:pt x="8388477" y="2393405"/>
                  <a:pt x="8397002" y="2394279"/>
                  <a:pt x="8405856" y="2393842"/>
                </a:cubicBezTo>
                <a:cubicBezTo>
                  <a:pt x="8414710" y="2393405"/>
                  <a:pt x="8421924" y="2394279"/>
                  <a:pt x="8427498" y="2396465"/>
                </a:cubicBezTo>
                <a:cubicBezTo>
                  <a:pt x="8431324" y="2405210"/>
                  <a:pt x="8427608" y="2416578"/>
                  <a:pt x="8416349" y="2430569"/>
                </a:cubicBezTo>
                <a:cubicBezTo>
                  <a:pt x="8405090" y="2444560"/>
                  <a:pt x="8394815" y="2455928"/>
                  <a:pt x="8385525" y="2464672"/>
                </a:cubicBezTo>
                <a:cubicBezTo>
                  <a:pt x="8385307" y="2475602"/>
                  <a:pt x="8383120" y="2485222"/>
                  <a:pt x="8378967" y="2493529"/>
                </a:cubicBezTo>
                <a:cubicBezTo>
                  <a:pt x="8374813" y="2501836"/>
                  <a:pt x="8370003" y="2506209"/>
                  <a:pt x="8364538" y="2506646"/>
                </a:cubicBezTo>
                <a:lnTo>
                  <a:pt x="8338305" y="2543373"/>
                </a:lnTo>
                <a:lnTo>
                  <a:pt x="8338304" y="2590593"/>
                </a:lnTo>
                <a:lnTo>
                  <a:pt x="8354045" y="2574852"/>
                </a:lnTo>
                <a:lnTo>
                  <a:pt x="8375031" y="2532879"/>
                </a:lnTo>
                <a:cubicBezTo>
                  <a:pt x="8377873" y="2527632"/>
                  <a:pt x="8381372" y="2523697"/>
                  <a:pt x="8385525" y="2521074"/>
                </a:cubicBezTo>
                <a:cubicBezTo>
                  <a:pt x="8389678" y="2518451"/>
                  <a:pt x="8393176" y="2517139"/>
                  <a:pt x="8396018" y="2517139"/>
                </a:cubicBezTo>
                <a:cubicBezTo>
                  <a:pt x="8395581" y="2520091"/>
                  <a:pt x="8393832" y="2524681"/>
                  <a:pt x="8390773" y="2530912"/>
                </a:cubicBezTo>
                <a:cubicBezTo>
                  <a:pt x="8387711" y="2537143"/>
                  <a:pt x="8385962" y="2543045"/>
                  <a:pt x="8385525" y="2548619"/>
                </a:cubicBezTo>
                <a:cubicBezTo>
                  <a:pt x="8391646" y="2562829"/>
                  <a:pt x="8384650" y="2580318"/>
                  <a:pt x="8364538" y="2601086"/>
                </a:cubicBezTo>
                <a:cubicBezTo>
                  <a:pt x="8344426" y="2621855"/>
                  <a:pt x="8337430" y="2639343"/>
                  <a:pt x="8343551" y="2653553"/>
                </a:cubicBezTo>
                <a:lnTo>
                  <a:pt x="8322565" y="2690280"/>
                </a:lnTo>
                <a:lnTo>
                  <a:pt x="8315088" y="2720186"/>
                </a:lnTo>
                <a:lnTo>
                  <a:pt x="8356133" y="2648080"/>
                </a:lnTo>
                <a:lnTo>
                  <a:pt x="8359293" y="2637813"/>
                </a:lnTo>
                <a:lnTo>
                  <a:pt x="8361504" y="2638643"/>
                </a:lnTo>
                <a:lnTo>
                  <a:pt x="8425514" y="2526194"/>
                </a:lnTo>
                <a:cubicBezTo>
                  <a:pt x="8437427" y="2512749"/>
                  <a:pt x="8446391" y="2498977"/>
                  <a:pt x="8452403" y="2484876"/>
                </a:cubicBezTo>
                <a:cubicBezTo>
                  <a:pt x="8458415" y="2470776"/>
                  <a:pt x="8468690" y="2458315"/>
                  <a:pt x="8483228" y="2447493"/>
                </a:cubicBezTo>
                <a:cubicBezTo>
                  <a:pt x="8483446" y="2439295"/>
                  <a:pt x="8485632" y="2430770"/>
                  <a:pt x="8489786" y="2421915"/>
                </a:cubicBezTo>
                <a:cubicBezTo>
                  <a:pt x="8493940" y="2413062"/>
                  <a:pt x="8498749" y="2405848"/>
                  <a:pt x="8504214" y="2400273"/>
                </a:cubicBezTo>
                <a:lnTo>
                  <a:pt x="8525202" y="2363546"/>
                </a:lnTo>
                <a:cubicBezTo>
                  <a:pt x="8530885" y="2358190"/>
                  <a:pt x="8537881" y="2354473"/>
                  <a:pt x="8546188" y="2352397"/>
                </a:cubicBezTo>
                <a:cubicBezTo>
                  <a:pt x="8550341" y="2351358"/>
                  <a:pt x="8554166" y="2350894"/>
                  <a:pt x="8557665" y="2351003"/>
                </a:cubicBezTo>
                <a:cubicBezTo>
                  <a:pt x="8561162" y="2351113"/>
                  <a:pt x="8564333" y="2351796"/>
                  <a:pt x="8567174" y="2353054"/>
                </a:cubicBezTo>
                <a:cubicBezTo>
                  <a:pt x="8569799" y="2365841"/>
                  <a:pt x="8560616" y="2394043"/>
                  <a:pt x="8539630" y="2437656"/>
                </a:cubicBezTo>
                <a:cubicBezTo>
                  <a:pt x="8518643" y="2481269"/>
                  <a:pt x="8501591" y="2510782"/>
                  <a:pt x="8488473" y="2526193"/>
                </a:cubicBezTo>
                <a:lnTo>
                  <a:pt x="8493721" y="2526193"/>
                </a:lnTo>
                <a:cubicBezTo>
                  <a:pt x="8501482" y="2533844"/>
                  <a:pt x="8505635" y="2540841"/>
                  <a:pt x="8506182" y="2547180"/>
                </a:cubicBezTo>
                <a:cubicBezTo>
                  <a:pt x="8506728" y="2553520"/>
                  <a:pt x="8504323" y="2560516"/>
                  <a:pt x="8498968" y="2568167"/>
                </a:cubicBezTo>
                <a:cubicBezTo>
                  <a:pt x="8492410" y="2607954"/>
                  <a:pt x="8480604" y="2649053"/>
                  <a:pt x="8463552" y="2691465"/>
                </a:cubicBezTo>
                <a:cubicBezTo>
                  <a:pt x="8446501" y="2733875"/>
                  <a:pt x="8432072" y="2774974"/>
                  <a:pt x="8420267" y="2814761"/>
                </a:cubicBezTo>
                <a:cubicBezTo>
                  <a:pt x="8425186" y="2822085"/>
                  <a:pt x="8425841" y="2827113"/>
                  <a:pt x="8422235" y="2829845"/>
                </a:cubicBezTo>
                <a:cubicBezTo>
                  <a:pt x="8418628" y="2832578"/>
                  <a:pt x="8412725" y="2836295"/>
                  <a:pt x="8404528" y="2840995"/>
                </a:cubicBezTo>
                <a:cubicBezTo>
                  <a:pt x="8404090" y="2846460"/>
                  <a:pt x="8403653" y="2851270"/>
                  <a:pt x="8403216" y="2855424"/>
                </a:cubicBezTo>
                <a:cubicBezTo>
                  <a:pt x="8402778" y="2859577"/>
                  <a:pt x="8404965" y="2861763"/>
                  <a:pt x="8409775" y="2861982"/>
                </a:cubicBezTo>
                <a:cubicBezTo>
                  <a:pt x="8405948" y="2870617"/>
                  <a:pt x="8400483" y="2880892"/>
                  <a:pt x="8393378" y="2892806"/>
                </a:cubicBezTo>
                <a:cubicBezTo>
                  <a:pt x="8386273" y="2904721"/>
                  <a:pt x="8384743" y="2913683"/>
                  <a:pt x="8388787" y="2919695"/>
                </a:cubicBezTo>
                <a:lnTo>
                  <a:pt x="8420267" y="2888215"/>
                </a:lnTo>
                <a:cubicBezTo>
                  <a:pt x="8425732" y="2882968"/>
                  <a:pt x="8429231" y="2877722"/>
                  <a:pt x="8430761" y="2872475"/>
                </a:cubicBezTo>
                <a:cubicBezTo>
                  <a:pt x="8432290" y="2867228"/>
                  <a:pt x="8430542" y="2861982"/>
                  <a:pt x="8425514" y="2856735"/>
                </a:cubicBezTo>
                <a:cubicBezTo>
                  <a:pt x="8431089" y="2851161"/>
                  <a:pt x="8436991" y="2843946"/>
                  <a:pt x="8443222" y="2835092"/>
                </a:cubicBezTo>
                <a:cubicBezTo>
                  <a:pt x="8449452" y="2826239"/>
                  <a:pt x="8454043" y="2817713"/>
                  <a:pt x="8456994" y="2809515"/>
                </a:cubicBezTo>
                <a:lnTo>
                  <a:pt x="8498967" y="2715075"/>
                </a:lnTo>
                <a:lnTo>
                  <a:pt x="8530447" y="2688841"/>
                </a:lnTo>
                <a:cubicBezTo>
                  <a:pt x="8536131" y="2683376"/>
                  <a:pt x="8540504" y="2677254"/>
                  <a:pt x="8543564" y="2670478"/>
                </a:cubicBezTo>
                <a:cubicBezTo>
                  <a:pt x="8546625" y="2663701"/>
                  <a:pt x="8545750" y="2657580"/>
                  <a:pt x="8540941" y="2652115"/>
                </a:cubicBezTo>
                <a:lnTo>
                  <a:pt x="8561928" y="2610142"/>
                </a:lnTo>
                <a:cubicBezTo>
                  <a:pt x="8559303" y="2592652"/>
                  <a:pt x="8564551" y="2577786"/>
                  <a:pt x="8577668" y="2565544"/>
                </a:cubicBezTo>
                <a:cubicBezTo>
                  <a:pt x="8590786" y="2553302"/>
                  <a:pt x="8596031" y="2538436"/>
                  <a:pt x="8593408" y="2520947"/>
                </a:cubicBezTo>
                <a:lnTo>
                  <a:pt x="8661616" y="2463233"/>
                </a:lnTo>
                <a:cubicBezTo>
                  <a:pt x="8674731" y="2477882"/>
                  <a:pt x="8681290" y="2487937"/>
                  <a:pt x="8681290" y="2493402"/>
                </a:cubicBezTo>
                <a:cubicBezTo>
                  <a:pt x="8681291" y="2498867"/>
                  <a:pt x="8674732" y="2506300"/>
                  <a:pt x="8661615" y="2515700"/>
                </a:cubicBezTo>
                <a:cubicBezTo>
                  <a:pt x="8671562" y="2530457"/>
                  <a:pt x="8671343" y="2541607"/>
                  <a:pt x="8660959" y="2549148"/>
                </a:cubicBezTo>
                <a:cubicBezTo>
                  <a:pt x="8650575" y="2556691"/>
                  <a:pt x="8649044" y="2566529"/>
                  <a:pt x="8656368" y="2578661"/>
                </a:cubicBezTo>
                <a:cubicBezTo>
                  <a:pt x="8647078" y="2592324"/>
                  <a:pt x="8636802" y="2614841"/>
                  <a:pt x="8625544" y="2646211"/>
                </a:cubicBezTo>
                <a:cubicBezTo>
                  <a:pt x="8614285" y="2677583"/>
                  <a:pt x="8610569" y="2698787"/>
                  <a:pt x="8614395" y="2709829"/>
                </a:cubicBezTo>
                <a:lnTo>
                  <a:pt x="8572422" y="2809515"/>
                </a:lnTo>
                <a:cubicBezTo>
                  <a:pt x="8583353" y="2822850"/>
                  <a:pt x="8589035" y="2836841"/>
                  <a:pt x="8589473" y="2851488"/>
                </a:cubicBezTo>
                <a:cubicBezTo>
                  <a:pt x="8589910" y="2866135"/>
                  <a:pt x="8582477" y="2880126"/>
                  <a:pt x="8567174" y="2893461"/>
                </a:cubicBezTo>
                <a:cubicBezTo>
                  <a:pt x="8561928" y="2915104"/>
                  <a:pt x="8554058" y="2937403"/>
                  <a:pt x="8543564" y="2960357"/>
                </a:cubicBezTo>
                <a:cubicBezTo>
                  <a:pt x="8533071" y="2983311"/>
                  <a:pt x="8519955" y="3002987"/>
                  <a:pt x="8504215" y="3019382"/>
                </a:cubicBezTo>
                <a:lnTo>
                  <a:pt x="8519954" y="3061356"/>
                </a:lnTo>
                <a:lnTo>
                  <a:pt x="8483227" y="3087589"/>
                </a:lnTo>
                <a:lnTo>
                  <a:pt x="8483227" y="3145304"/>
                </a:lnTo>
                <a:cubicBezTo>
                  <a:pt x="8476342" y="3156015"/>
                  <a:pt x="8471750" y="3166071"/>
                  <a:pt x="8469455" y="3175471"/>
                </a:cubicBezTo>
                <a:cubicBezTo>
                  <a:pt x="8467160" y="3184872"/>
                  <a:pt x="8461257" y="3192305"/>
                  <a:pt x="8451747" y="3197770"/>
                </a:cubicBezTo>
                <a:cubicBezTo>
                  <a:pt x="8449343" y="3203782"/>
                  <a:pt x="8448905" y="3211434"/>
                  <a:pt x="8450436" y="3220724"/>
                </a:cubicBezTo>
                <a:cubicBezTo>
                  <a:pt x="8451967" y="3230015"/>
                  <a:pt x="8454153" y="3236355"/>
                  <a:pt x="8456994" y="3239743"/>
                </a:cubicBezTo>
                <a:cubicBezTo>
                  <a:pt x="8459946" y="3244662"/>
                  <a:pt x="8463224" y="3246630"/>
                  <a:pt x="8466830" y="3245647"/>
                </a:cubicBezTo>
                <a:cubicBezTo>
                  <a:pt x="8470439" y="3244662"/>
                  <a:pt x="8472407" y="3242695"/>
                  <a:pt x="8472734" y="3239744"/>
                </a:cubicBezTo>
                <a:cubicBezTo>
                  <a:pt x="8462022" y="3224004"/>
                  <a:pt x="8463772" y="3210886"/>
                  <a:pt x="8477981" y="3200393"/>
                </a:cubicBezTo>
                <a:cubicBezTo>
                  <a:pt x="8492190" y="3189899"/>
                  <a:pt x="8504432" y="3182030"/>
                  <a:pt x="8514706" y="3176783"/>
                </a:cubicBezTo>
                <a:lnTo>
                  <a:pt x="8514708" y="3098083"/>
                </a:lnTo>
                <a:lnTo>
                  <a:pt x="8519954" y="3098083"/>
                </a:lnTo>
                <a:cubicBezTo>
                  <a:pt x="8522906" y="3092617"/>
                  <a:pt x="8524874" y="3086496"/>
                  <a:pt x="8525857" y="3079719"/>
                </a:cubicBezTo>
                <a:cubicBezTo>
                  <a:pt x="8526841" y="3072942"/>
                  <a:pt x="8524873" y="3066821"/>
                  <a:pt x="8519954" y="3061356"/>
                </a:cubicBezTo>
                <a:cubicBezTo>
                  <a:pt x="8534601" y="3047692"/>
                  <a:pt x="8545968" y="3033046"/>
                  <a:pt x="8554058" y="3017415"/>
                </a:cubicBezTo>
                <a:cubicBezTo>
                  <a:pt x="8562146" y="3001785"/>
                  <a:pt x="8573513" y="2988449"/>
                  <a:pt x="8588161" y="2977408"/>
                </a:cubicBezTo>
                <a:cubicBezTo>
                  <a:pt x="8570891" y="2960466"/>
                  <a:pt x="8566081" y="2948443"/>
                  <a:pt x="8573733" y="2941338"/>
                </a:cubicBezTo>
                <a:cubicBezTo>
                  <a:pt x="8581384" y="2934233"/>
                  <a:pt x="8594938" y="2923521"/>
                  <a:pt x="8614395" y="2909202"/>
                </a:cubicBezTo>
                <a:cubicBezTo>
                  <a:pt x="8626309" y="2895102"/>
                  <a:pt x="8635272" y="2869524"/>
                  <a:pt x="8641285" y="2832469"/>
                </a:cubicBezTo>
                <a:cubicBezTo>
                  <a:pt x="8647296" y="2795415"/>
                  <a:pt x="8657571" y="2768526"/>
                  <a:pt x="8672108" y="2751801"/>
                </a:cubicBezTo>
                <a:cubicBezTo>
                  <a:pt x="8677464" y="2749397"/>
                  <a:pt x="8682492" y="2748959"/>
                  <a:pt x="8687193" y="2750489"/>
                </a:cubicBezTo>
                <a:cubicBezTo>
                  <a:pt x="8691894" y="2752020"/>
                  <a:pt x="8695609" y="2754207"/>
                  <a:pt x="8698341" y="2757048"/>
                </a:cubicBezTo>
                <a:cubicBezTo>
                  <a:pt x="8710256" y="2771476"/>
                  <a:pt x="8712661" y="2788529"/>
                  <a:pt x="8705556" y="2808203"/>
                </a:cubicBezTo>
                <a:cubicBezTo>
                  <a:pt x="8698451" y="2827878"/>
                  <a:pt x="8689051" y="2842308"/>
                  <a:pt x="8677354" y="2851488"/>
                </a:cubicBezTo>
                <a:cubicBezTo>
                  <a:pt x="8664894" y="2885264"/>
                  <a:pt x="8654401" y="2917401"/>
                  <a:pt x="8645876" y="2947896"/>
                </a:cubicBezTo>
                <a:cubicBezTo>
                  <a:pt x="8637349" y="2978395"/>
                  <a:pt x="8626856" y="3009217"/>
                  <a:pt x="8614394" y="3040369"/>
                </a:cubicBezTo>
                <a:cubicBezTo>
                  <a:pt x="8619204" y="3045397"/>
                  <a:pt x="8620078" y="3049769"/>
                  <a:pt x="8617018" y="3053486"/>
                </a:cubicBezTo>
                <a:cubicBezTo>
                  <a:pt x="8613957" y="3057202"/>
                  <a:pt x="8609585" y="3061576"/>
                  <a:pt x="8603901" y="3066602"/>
                </a:cubicBezTo>
                <a:cubicBezTo>
                  <a:pt x="8598873" y="3071958"/>
                  <a:pt x="8597124" y="3076987"/>
                  <a:pt x="8598655" y="3081686"/>
                </a:cubicBezTo>
                <a:cubicBezTo>
                  <a:pt x="8600185" y="3086387"/>
                  <a:pt x="8603683" y="3090104"/>
                  <a:pt x="8609148" y="3092837"/>
                </a:cubicBezTo>
                <a:cubicBezTo>
                  <a:pt x="8600950" y="3100925"/>
                  <a:pt x="8593736" y="3109669"/>
                  <a:pt x="8587505" y="3119069"/>
                </a:cubicBezTo>
                <a:cubicBezTo>
                  <a:pt x="8581275" y="3128470"/>
                  <a:pt x="8577995" y="3137214"/>
                  <a:pt x="8577668" y="3145303"/>
                </a:cubicBezTo>
                <a:lnTo>
                  <a:pt x="8556681" y="3182030"/>
                </a:lnTo>
                <a:cubicBezTo>
                  <a:pt x="8564333" y="3192742"/>
                  <a:pt x="8567393" y="3202797"/>
                  <a:pt x="8565864" y="3212199"/>
                </a:cubicBezTo>
                <a:cubicBezTo>
                  <a:pt x="8564332" y="3221598"/>
                  <a:pt x="8559524" y="3229031"/>
                  <a:pt x="8551435" y="3234497"/>
                </a:cubicBezTo>
                <a:cubicBezTo>
                  <a:pt x="8569251" y="3233185"/>
                  <a:pt x="8592643" y="3231873"/>
                  <a:pt x="8621609" y="3230562"/>
                </a:cubicBezTo>
                <a:cubicBezTo>
                  <a:pt x="8650575" y="3229249"/>
                  <a:pt x="8672656" y="3235808"/>
                  <a:pt x="8687848" y="3250236"/>
                </a:cubicBezTo>
                <a:cubicBezTo>
                  <a:pt x="8695718" y="3261276"/>
                  <a:pt x="8699653" y="3271989"/>
                  <a:pt x="8699653" y="3282374"/>
                </a:cubicBezTo>
                <a:cubicBezTo>
                  <a:pt x="8699653" y="3292757"/>
                  <a:pt x="8695718" y="3299534"/>
                  <a:pt x="8687848" y="3302704"/>
                </a:cubicBezTo>
                <a:cubicBezTo>
                  <a:pt x="8687302" y="3305764"/>
                  <a:pt x="8685771" y="3310136"/>
                  <a:pt x="8683257" y="3315820"/>
                </a:cubicBezTo>
                <a:cubicBezTo>
                  <a:pt x="8680743" y="3321504"/>
                  <a:pt x="8680525" y="3325876"/>
                  <a:pt x="8682601" y="3328937"/>
                </a:cubicBezTo>
                <a:lnTo>
                  <a:pt x="8698341" y="3318443"/>
                </a:lnTo>
                <a:lnTo>
                  <a:pt x="8766548" y="3265977"/>
                </a:lnTo>
                <a:lnTo>
                  <a:pt x="8777042" y="3229249"/>
                </a:lnTo>
                <a:cubicBezTo>
                  <a:pt x="8772232" y="3221926"/>
                  <a:pt x="8771358" y="3216899"/>
                  <a:pt x="8774419" y="3214166"/>
                </a:cubicBezTo>
                <a:cubicBezTo>
                  <a:pt x="8777479" y="3211433"/>
                  <a:pt x="8781851" y="3207717"/>
                  <a:pt x="8787535" y="3203017"/>
                </a:cubicBezTo>
                <a:cubicBezTo>
                  <a:pt x="8789941" y="3197879"/>
                  <a:pt x="8790377" y="3193725"/>
                  <a:pt x="8788847" y="3190555"/>
                </a:cubicBezTo>
                <a:cubicBezTo>
                  <a:pt x="8787316" y="3187385"/>
                  <a:pt x="8785132" y="3184544"/>
                  <a:pt x="8782289" y="3182030"/>
                </a:cubicBezTo>
                <a:cubicBezTo>
                  <a:pt x="8797591" y="3165852"/>
                  <a:pt x="8811583" y="3148363"/>
                  <a:pt x="8824262" y="3129562"/>
                </a:cubicBezTo>
                <a:cubicBezTo>
                  <a:pt x="8836942" y="3110762"/>
                  <a:pt x="8850933" y="3093273"/>
                  <a:pt x="8866236" y="3077096"/>
                </a:cubicBezTo>
                <a:cubicBezTo>
                  <a:pt x="8871701" y="3052939"/>
                  <a:pt x="8881757" y="3030422"/>
                  <a:pt x="8896404" y="3009545"/>
                </a:cubicBezTo>
                <a:cubicBezTo>
                  <a:pt x="8911051" y="2988668"/>
                  <a:pt x="8928977" y="2972709"/>
                  <a:pt x="8950183" y="2961669"/>
                </a:cubicBezTo>
                <a:lnTo>
                  <a:pt x="8944936" y="2935435"/>
                </a:lnTo>
                <a:cubicBezTo>
                  <a:pt x="8942530" y="2927456"/>
                  <a:pt x="8943406" y="2919804"/>
                  <a:pt x="8947560" y="2912481"/>
                </a:cubicBezTo>
                <a:cubicBezTo>
                  <a:pt x="8951713" y="2905158"/>
                  <a:pt x="8957835" y="2898818"/>
                  <a:pt x="8965922" y="2893462"/>
                </a:cubicBezTo>
                <a:cubicBezTo>
                  <a:pt x="8976416" y="2871600"/>
                  <a:pt x="8986909" y="2868103"/>
                  <a:pt x="8997403" y="2882968"/>
                </a:cubicBezTo>
                <a:cubicBezTo>
                  <a:pt x="9008444" y="2893134"/>
                  <a:pt x="9015220" y="2902971"/>
                  <a:pt x="9017734" y="2912481"/>
                </a:cubicBezTo>
                <a:cubicBezTo>
                  <a:pt x="9020248" y="2921991"/>
                  <a:pt x="9015220" y="2933140"/>
                  <a:pt x="9002649" y="2945929"/>
                </a:cubicBezTo>
                <a:cubicBezTo>
                  <a:pt x="8992484" y="2955438"/>
                  <a:pt x="8980023" y="2971834"/>
                  <a:pt x="8965267" y="2995116"/>
                </a:cubicBezTo>
                <a:cubicBezTo>
                  <a:pt x="8950510" y="3018398"/>
                  <a:pt x="8947231" y="3038730"/>
                  <a:pt x="8955429" y="3056109"/>
                </a:cubicBezTo>
                <a:cubicBezTo>
                  <a:pt x="8952478" y="3071958"/>
                  <a:pt x="8945263" y="3096663"/>
                  <a:pt x="8933787" y="3130220"/>
                </a:cubicBezTo>
                <a:cubicBezTo>
                  <a:pt x="8922309" y="3163776"/>
                  <a:pt x="8908536" y="3189790"/>
                  <a:pt x="8892469" y="3208263"/>
                </a:cubicBezTo>
                <a:cubicBezTo>
                  <a:pt x="8899793" y="3216133"/>
                  <a:pt x="8902197" y="3222691"/>
                  <a:pt x="8899683" y="3227939"/>
                </a:cubicBezTo>
                <a:cubicBezTo>
                  <a:pt x="8897169" y="3233186"/>
                  <a:pt x="8893015" y="3237120"/>
                  <a:pt x="8887224" y="3239743"/>
                </a:cubicBezTo>
                <a:cubicBezTo>
                  <a:pt x="8878806" y="3249253"/>
                  <a:pt x="8879899" y="3263025"/>
                  <a:pt x="8890501" y="3281061"/>
                </a:cubicBezTo>
                <a:cubicBezTo>
                  <a:pt x="8901104" y="3299097"/>
                  <a:pt x="8908756" y="3311557"/>
                  <a:pt x="8913456" y="3318443"/>
                </a:cubicBezTo>
                <a:cubicBezTo>
                  <a:pt x="8901760" y="3335276"/>
                  <a:pt x="8883178" y="3371129"/>
                  <a:pt x="8857710" y="3426001"/>
                </a:cubicBezTo>
                <a:cubicBezTo>
                  <a:pt x="8832241" y="3480872"/>
                  <a:pt x="8822840" y="3516725"/>
                  <a:pt x="8829509" y="3533558"/>
                </a:cubicBezTo>
                <a:lnTo>
                  <a:pt x="8787536" y="3570284"/>
                </a:lnTo>
                <a:cubicBezTo>
                  <a:pt x="8779556" y="3585807"/>
                  <a:pt x="8771905" y="3600672"/>
                  <a:pt x="8764581" y="3614882"/>
                </a:cubicBezTo>
                <a:cubicBezTo>
                  <a:pt x="8757258" y="3629092"/>
                  <a:pt x="8750918" y="3643957"/>
                  <a:pt x="8745562" y="3659478"/>
                </a:cubicBezTo>
                <a:lnTo>
                  <a:pt x="8750809" y="3675218"/>
                </a:lnTo>
                <a:cubicBezTo>
                  <a:pt x="8767532" y="3671502"/>
                  <a:pt x="8779993" y="3656636"/>
                  <a:pt x="8788191" y="3630621"/>
                </a:cubicBezTo>
                <a:cubicBezTo>
                  <a:pt x="8796389" y="3604607"/>
                  <a:pt x="8810162" y="3589741"/>
                  <a:pt x="8829508" y="3586024"/>
                </a:cubicBezTo>
                <a:cubicBezTo>
                  <a:pt x="8839128" y="3585151"/>
                  <a:pt x="8851370" y="3581652"/>
                  <a:pt x="8866236" y="3575531"/>
                </a:cubicBezTo>
                <a:lnTo>
                  <a:pt x="8829509" y="3559791"/>
                </a:lnTo>
                <a:lnTo>
                  <a:pt x="8845249" y="3549297"/>
                </a:lnTo>
                <a:cubicBezTo>
                  <a:pt x="8853010" y="3544488"/>
                  <a:pt x="8859787" y="3543614"/>
                  <a:pt x="8865580" y="3546674"/>
                </a:cubicBezTo>
                <a:cubicBezTo>
                  <a:pt x="8871373" y="3549735"/>
                  <a:pt x="8876838" y="3554107"/>
                  <a:pt x="8881975" y="3559791"/>
                </a:cubicBezTo>
                <a:cubicBezTo>
                  <a:pt x="8887441" y="3552141"/>
                  <a:pt x="8892250" y="3545145"/>
                  <a:pt x="8896404" y="3538804"/>
                </a:cubicBezTo>
                <a:cubicBezTo>
                  <a:pt x="8900558" y="3532464"/>
                  <a:pt x="8902744" y="3525470"/>
                  <a:pt x="8902962" y="3517817"/>
                </a:cubicBezTo>
                <a:cubicBezTo>
                  <a:pt x="8907881" y="3512134"/>
                  <a:pt x="8911159" y="3503826"/>
                  <a:pt x="8912800" y="3492896"/>
                </a:cubicBezTo>
                <a:cubicBezTo>
                  <a:pt x="8914440" y="3481965"/>
                  <a:pt x="8916407" y="3471036"/>
                  <a:pt x="8918703" y="3460104"/>
                </a:cubicBezTo>
                <a:cubicBezTo>
                  <a:pt x="8902088" y="3459230"/>
                  <a:pt x="8888097" y="3450486"/>
                  <a:pt x="8876729" y="3433871"/>
                </a:cubicBezTo>
                <a:cubicBezTo>
                  <a:pt x="8893343" y="3423377"/>
                  <a:pt x="8902088" y="3407637"/>
                  <a:pt x="8902962" y="3386650"/>
                </a:cubicBezTo>
                <a:lnTo>
                  <a:pt x="8955429" y="3397144"/>
                </a:lnTo>
                <a:cubicBezTo>
                  <a:pt x="8948106" y="3405015"/>
                  <a:pt x="8943078" y="3412884"/>
                  <a:pt x="8940345" y="3420756"/>
                </a:cubicBezTo>
                <a:cubicBezTo>
                  <a:pt x="8937611" y="3428624"/>
                  <a:pt x="8933896" y="3436494"/>
                  <a:pt x="8929196" y="3444364"/>
                </a:cubicBezTo>
                <a:lnTo>
                  <a:pt x="8950184" y="3460104"/>
                </a:lnTo>
                <a:cubicBezTo>
                  <a:pt x="8960676" y="3460104"/>
                  <a:pt x="8965922" y="3465351"/>
                  <a:pt x="8965923" y="3475844"/>
                </a:cubicBezTo>
                <a:cubicBezTo>
                  <a:pt x="8965486" y="3486448"/>
                  <a:pt x="8962425" y="3496722"/>
                  <a:pt x="8956741" y="3506669"/>
                </a:cubicBezTo>
                <a:cubicBezTo>
                  <a:pt x="8951057" y="3516615"/>
                  <a:pt x="8945373" y="3525578"/>
                  <a:pt x="8939689" y="3533558"/>
                </a:cubicBezTo>
                <a:cubicBezTo>
                  <a:pt x="8947887" y="3535744"/>
                  <a:pt x="8956413" y="3536619"/>
                  <a:pt x="8965267" y="3536181"/>
                </a:cubicBezTo>
                <a:cubicBezTo>
                  <a:pt x="8974120" y="3535745"/>
                  <a:pt x="8981335" y="3536619"/>
                  <a:pt x="8986909" y="3538804"/>
                </a:cubicBezTo>
                <a:cubicBezTo>
                  <a:pt x="8990735" y="3547550"/>
                  <a:pt x="8987019" y="3558917"/>
                  <a:pt x="8975760" y="3572908"/>
                </a:cubicBezTo>
                <a:cubicBezTo>
                  <a:pt x="8964502" y="3586900"/>
                  <a:pt x="8954227" y="3598267"/>
                  <a:pt x="8944936" y="3607011"/>
                </a:cubicBezTo>
                <a:cubicBezTo>
                  <a:pt x="8944718" y="3617941"/>
                  <a:pt x="8942531" y="3627561"/>
                  <a:pt x="8938378" y="3635868"/>
                </a:cubicBezTo>
                <a:cubicBezTo>
                  <a:pt x="8934224" y="3644175"/>
                  <a:pt x="8929414" y="3648548"/>
                  <a:pt x="8923950" y="3648985"/>
                </a:cubicBezTo>
                <a:lnTo>
                  <a:pt x="8897715" y="3685713"/>
                </a:lnTo>
                <a:lnTo>
                  <a:pt x="8897715" y="3732932"/>
                </a:lnTo>
                <a:lnTo>
                  <a:pt x="8913456" y="3717192"/>
                </a:lnTo>
                <a:lnTo>
                  <a:pt x="8934442" y="3675218"/>
                </a:lnTo>
                <a:cubicBezTo>
                  <a:pt x="8937283" y="3669972"/>
                  <a:pt x="8940782" y="3666036"/>
                  <a:pt x="8944936" y="3663413"/>
                </a:cubicBezTo>
                <a:cubicBezTo>
                  <a:pt x="8949089" y="3660790"/>
                  <a:pt x="8952587" y="3659478"/>
                  <a:pt x="8955429" y="3659479"/>
                </a:cubicBezTo>
                <a:cubicBezTo>
                  <a:pt x="8954992" y="3662429"/>
                  <a:pt x="8953243" y="3667020"/>
                  <a:pt x="8950183" y="3673252"/>
                </a:cubicBezTo>
                <a:cubicBezTo>
                  <a:pt x="8947122" y="3679481"/>
                  <a:pt x="8945373" y="3685384"/>
                  <a:pt x="8944936" y="3690958"/>
                </a:cubicBezTo>
                <a:cubicBezTo>
                  <a:pt x="8951057" y="3705168"/>
                  <a:pt x="8944061" y="3722657"/>
                  <a:pt x="8923949" y="3743425"/>
                </a:cubicBezTo>
                <a:cubicBezTo>
                  <a:pt x="8903837" y="3764193"/>
                  <a:pt x="8896841" y="3781682"/>
                  <a:pt x="8902961" y="3795892"/>
                </a:cubicBezTo>
                <a:lnTo>
                  <a:pt x="8881976" y="3832619"/>
                </a:lnTo>
                <a:cubicBezTo>
                  <a:pt x="8881101" y="3843987"/>
                  <a:pt x="8877603" y="3857977"/>
                  <a:pt x="8871482" y="3874592"/>
                </a:cubicBezTo>
                <a:cubicBezTo>
                  <a:pt x="8882630" y="3861476"/>
                  <a:pt x="8893125" y="3847047"/>
                  <a:pt x="8902963" y="3831307"/>
                </a:cubicBezTo>
                <a:cubicBezTo>
                  <a:pt x="8912800" y="3815567"/>
                  <a:pt x="8918047" y="3798515"/>
                  <a:pt x="8918703" y="3780152"/>
                </a:cubicBezTo>
                <a:lnTo>
                  <a:pt x="8960676" y="3795892"/>
                </a:lnTo>
                <a:lnTo>
                  <a:pt x="8950182" y="3853605"/>
                </a:lnTo>
                <a:lnTo>
                  <a:pt x="8976416" y="3848359"/>
                </a:lnTo>
                <a:lnTo>
                  <a:pt x="9002649" y="3879840"/>
                </a:lnTo>
                <a:lnTo>
                  <a:pt x="8976416" y="3958540"/>
                </a:lnTo>
                <a:cubicBezTo>
                  <a:pt x="8956084" y="3978105"/>
                  <a:pt x="8939033" y="4000622"/>
                  <a:pt x="8925261" y="4026091"/>
                </a:cubicBezTo>
                <a:cubicBezTo>
                  <a:pt x="8911488" y="4051559"/>
                  <a:pt x="8897060" y="4072764"/>
                  <a:pt x="8881975" y="4089707"/>
                </a:cubicBezTo>
                <a:lnTo>
                  <a:pt x="8871482" y="4089708"/>
                </a:lnTo>
                <a:lnTo>
                  <a:pt x="8871483" y="4105446"/>
                </a:lnTo>
                <a:lnTo>
                  <a:pt x="8840002" y="4157913"/>
                </a:lnTo>
                <a:cubicBezTo>
                  <a:pt x="8837816" y="4180212"/>
                  <a:pt x="8829071" y="4199887"/>
                  <a:pt x="8813768" y="4216939"/>
                </a:cubicBezTo>
                <a:cubicBezTo>
                  <a:pt x="8798465" y="4233990"/>
                  <a:pt x="8789721" y="4256289"/>
                  <a:pt x="8787536" y="4283834"/>
                </a:cubicBezTo>
                <a:cubicBezTo>
                  <a:pt x="8781196" y="4294874"/>
                  <a:pt x="8771577" y="4313456"/>
                  <a:pt x="8758678" y="4339581"/>
                </a:cubicBezTo>
                <a:cubicBezTo>
                  <a:pt x="8745780" y="4365704"/>
                  <a:pt x="8736162" y="4380351"/>
                  <a:pt x="8729822" y="4383521"/>
                </a:cubicBezTo>
                <a:cubicBezTo>
                  <a:pt x="8730696" y="4400135"/>
                  <a:pt x="8728947" y="4419373"/>
                  <a:pt x="8724575" y="4441236"/>
                </a:cubicBezTo>
                <a:lnTo>
                  <a:pt x="8729823" y="4441235"/>
                </a:lnTo>
                <a:cubicBezTo>
                  <a:pt x="8735943" y="4446482"/>
                  <a:pt x="8734194" y="4451729"/>
                  <a:pt x="8724575" y="4456976"/>
                </a:cubicBezTo>
                <a:lnTo>
                  <a:pt x="8714083" y="4456976"/>
                </a:lnTo>
                <a:cubicBezTo>
                  <a:pt x="8707960" y="4471841"/>
                  <a:pt x="8699217" y="4478836"/>
                  <a:pt x="8687848" y="4477961"/>
                </a:cubicBezTo>
                <a:cubicBezTo>
                  <a:pt x="8686974" y="4496106"/>
                  <a:pt x="8683476" y="4513595"/>
                  <a:pt x="8677355" y="4530428"/>
                </a:cubicBezTo>
                <a:cubicBezTo>
                  <a:pt x="8671234" y="4547261"/>
                  <a:pt x="8667737" y="4564750"/>
                  <a:pt x="8666862" y="4582896"/>
                </a:cubicBezTo>
                <a:lnTo>
                  <a:pt x="8698342" y="4624868"/>
                </a:lnTo>
                <a:cubicBezTo>
                  <a:pt x="8704463" y="4623995"/>
                  <a:pt x="8707961" y="4625744"/>
                  <a:pt x="8708835" y="4630116"/>
                </a:cubicBezTo>
                <a:cubicBezTo>
                  <a:pt x="8708617" y="4635691"/>
                  <a:pt x="8706430" y="4641593"/>
                  <a:pt x="8702278" y="4647824"/>
                </a:cubicBezTo>
                <a:cubicBezTo>
                  <a:pt x="8698123" y="4654054"/>
                  <a:pt x="8693314" y="4658644"/>
                  <a:pt x="8687848" y="4661595"/>
                </a:cubicBezTo>
                <a:cubicBezTo>
                  <a:pt x="8688067" y="4669793"/>
                  <a:pt x="8686318" y="4677007"/>
                  <a:pt x="8682601" y="4683239"/>
                </a:cubicBezTo>
                <a:cubicBezTo>
                  <a:pt x="8678885" y="4689468"/>
                  <a:pt x="8671891" y="4692748"/>
                  <a:pt x="8661615" y="4693076"/>
                </a:cubicBezTo>
                <a:lnTo>
                  <a:pt x="8645874" y="4693077"/>
                </a:lnTo>
                <a:lnTo>
                  <a:pt x="8640628" y="4750789"/>
                </a:lnTo>
                <a:lnTo>
                  <a:pt x="8588162" y="4850476"/>
                </a:lnTo>
                <a:lnTo>
                  <a:pt x="8567173" y="4866216"/>
                </a:lnTo>
                <a:cubicBezTo>
                  <a:pt x="8566628" y="4882393"/>
                  <a:pt x="8562473" y="4899883"/>
                  <a:pt x="8554713" y="4918684"/>
                </a:cubicBezTo>
                <a:cubicBezTo>
                  <a:pt x="8546953" y="4937484"/>
                  <a:pt x="8538864" y="4954972"/>
                  <a:pt x="8530447" y="4971151"/>
                </a:cubicBezTo>
                <a:lnTo>
                  <a:pt x="8530446" y="5034110"/>
                </a:lnTo>
                <a:lnTo>
                  <a:pt x="8488474" y="5070838"/>
                </a:lnTo>
                <a:lnTo>
                  <a:pt x="8467488" y="5123304"/>
                </a:lnTo>
                <a:lnTo>
                  <a:pt x="8436008" y="5149538"/>
                </a:lnTo>
                <a:cubicBezTo>
                  <a:pt x="8434477" y="5166698"/>
                  <a:pt x="8428356" y="5180908"/>
                  <a:pt x="8417644" y="5192167"/>
                </a:cubicBezTo>
                <a:cubicBezTo>
                  <a:pt x="8406932" y="5203426"/>
                  <a:pt x="8400811" y="5218947"/>
                  <a:pt x="8399281" y="5238731"/>
                </a:cubicBezTo>
                <a:lnTo>
                  <a:pt x="8352060" y="5327926"/>
                </a:lnTo>
                <a:cubicBezTo>
                  <a:pt x="8336320" y="5331423"/>
                  <a:pt x="8327139" y="5345415"/>
                  <a:pt x="8324515" y="5369898"/>
                </a:cubicBezTo>
                <a:cubicBezTo>
                  <a:pt x="8321892" y="5394383"/>
                  <a:pt x="8310087" y="5408375"/>
                  <a:pt x="8289100" y="5411873"/>
                </a:cubicBezTo>
                <a:lnTo>
                  <a:pt x="8294348" y="5264966"/>
                </a:lnTo>
                <a:lnTo>
                  <a:pt x="8262867" y="5254471"/>
                </a:lnTo>
                <a:lnTo>
                  <a:pt x="8241880" y="5291198"/>
                </a:lnTo>
                <a:cubicBezTo>
                  <a:pt x="8235540" y="5312403"/>
                  <a:pt x="8227233" y="5342134"/>
                  <a:pt x="8216958" y="5380392"/>
                </a:cubicBezTo>
                <a:cubicBezTo>
                  <a:pt x="8206683" y="5418651"/>
                  <a:pt x="8201000" y="5448380"/>
                  <a:pt x="8199907" y="5469586"/>
                </a:cubicBezTo>
                <a:cubicBezTo>
                  <a:pt x="8200781" y="5491994"/>
                  <a:pt x="8197720" y="5504892"/>
                  <a:pt x="8190726" y="5508280"/>
                </a:cubicBezTo>
                <a:cubicBezTo>
                  <a:pt x="8183729" y="5511668"/>
                  <a:pt x="8167552" y="5512761"/>
                  <a:pt x="8142193" y="5511559"/>
                </a:cubicBezTo>
                <a:lnTo>
                  <a:pt x="8136947" y="5527299"/>
                </a:lnTo>
                <a:cubicBezTo>
                  <a:pt x="8143504" y="5533857"/>
                  <a:pt x="8148751" y="5543039"/>
                  <a:pt x="8152686" y="5554844"/>
                </a:cubicBezTo>
                <a:cubicBezTo>
                  <a:pt x="8156621" y="5566651"/>
                  <a:pt x="8151374" y="5573207"/>
                  <a:pt x="8136946" y="5574519"/>
                </a:cubicBezTo>
                <a:cubicBezTo>
                  <a:pt x="8133339" y="5574629"/>
                  <a:pt x="8127436" y="5575723"/>
                  <a:pt x="8119239" y="5577798"/>
                </a:cubicBezTo>
                <a:cubicBezTo>
                  <a:pt x="8111040" y="5579875"/>
                  <a:pt x="8106450" y="5582281"/>
                  <a:pt x="8105466" y="5585012"/>
                </a:cubicBezTo>
                <a:lnTo>
                  <a:pt x="8105466" y="5590259"/>
                </a:lnTo>
                <a:lnTo>
                  <a:pt x="8178920" y="5632233"/>
                </a:lnTo>
                <a:cubicBezTo>
                  <a:pt x="8191927" y="5618679"/>
                  <a:pt x="8201327" y="5602501"/>
                  <a:pt x="8207120" y="5583702"/>
                </a:cubicBezTo>
                <a:cubicBezTo>
                  <a:pt x="8212914" y="5564902"/>
                  <a:pt x="8215755" y="5546101"/>
                  <a:pt x="8215646" y="5527300"/>
                </a:cubicBezTo>
                <a:cubicBezTo>
                  <a:pt x="8230512" y="5512433"/>
                  <a:pt x="8237508" y="5494945"/>
                  <a:pt x="8236634" y="5474832"/>
                </a:cubicBezTo>
                <a:lnTo>
                  <a:pt x="8257620" y="5427613"/>
                </a:lnTo>
                <a:cubicBezTo>
                  <a:pt x="8257511" y="5424442"/>
                  <a:pt x="8257729" y="5420290"/>
                  <a:pt x="8258276" y="5415151"/>
                </a:cubicBezTo>
                <a:cubicBezTo>
                  <a:pt x="8258822" y="5410014"/>
                  <a:pt x="8260353" y="5407173"/>
                  <a:pt x="8262867" y="5406626"/>
                </a:cubicBezTo>
                <a:cubicBezTo>
                  <a:pt x="8273579" y="5408485"/>
                  <a:pt x="8282323" y="5417885"/>
                  <a:pt x="8289101" y="5434828"/>
                </a:cubicBezTo>
                <a:cubicBezTo>
                  <a:pt x="8295877" y="5451770"/>
                  <a:pt x="8299375" y="5465104"/>
                  <a:pt x="8299593" y="5474833"/>
                </a:cubicBezTo>
                <a:cubicBezTo>
                  <a:pt x="8299812" y="5477784"/>
                  <a:pt x="8299375" y="5481063"/>
                  <a:pt x="8298282" y="5484671"/>
                </a:cubicBezTo>
                <a:cubicBezTo>
                  <a:pt x="8297189" y="5488277"/>
                  <a:pt x="8294128" y="5490244"/>
                  <a:pt x="8289100" y="5490573"/>
                </a:cubicBezTo>
                <a:cubicBezTo>
                  <a:pt x="8283744" y="5513308"/>
                  <a:pt x="8274781" y="5539978"/>
                  <a:pt x="8262212" y="5570584"/>
                </a:cubicBezTo>
                <a:cubicBezTo>
                  <a:pt x="8249641" y="5601191"/>
                  <a:pt x="8234119" y="5625238"/>
                  <a:pt x="8215646" y="5642726"/>
                </a:cubicBezTo>
                <a:cubicBezTo>
                  <a:pt x="8214991" y="5652564"/>
                  <a:pt x="8212367" y="5660435"/>
                  <a:pt x="8207776" y="5666337"/>
                </a:cubicBezTo>
                <a:cubicBezTo>
                  <a:pt x="8203186" y="5672239"/>
                  <a:pt x="8200562" y="5680108"/>
                  <a:pt x="8199907" y="5689947"/>
                </a:cubicBezTo>
                <a:cubicBezTo>
                  <a:pt x="8192036" y="5708639"/>
                  <a:pt x="8182854" y="5727657"/>
                  <a:pt x="8172361" y="5747005"/>
                </a:cubicBezTo>
                <a:cubicBezTo>
                  <a:pt x="8161868" y="5766352"/>
                  <a:pt x="8150063" y="5784059"/>
                  <a:pt x="8136946" y="5800127"/>
                </a:cubicBezTo>
                <a:cubicBezTo>
                  <a:pt x="8136946" y="5805811"/>
                  <a:pt x="8135634" y="5811494"/>
                  <a:pt x="8133011" y="5817178"/>
                </a:cubicBezTo>
                <a:cubicBezTo>
                  <a:pt x="8130389" y="5822863"/>
                  <a:pt x="8126453" y="5825924"/>
                  <a:pt x="8121206" y="5826361"/>
                </a:cubicBezTo>
                <a:cubicBezTo>
                  <a:pt x="8111368" y="5824611"/>
                  <a:pt x="8106122" y="5816305"/>
                  <a:pt x="8105466" y="5801438"/>
                </a:cubicBezTo>
                <a:cubicBezTo>
                  <a:pt x="8104810" y="5786573"/>
                  <a:pt x="8104811" y="5775642"/>
                  <a:pt x="8105466" y="5768647"/>
                </a:cubicBezTo>
                <a:lnTo>
                  <a:pt x="8063492" y="5784388"/>
                </a:lnTo>
                <a:lnTo>
                  <a:pt x="8058246" y="5836853"/>
                </a:lnTo>
                <a:lnTo>
                  <a:pt x="8011026" y="5931294"/>
                </a:lnTo>
                <a:lnTo>
                  <a:pt x="8005779" y="5931294"/>
                </a:lnTo>
                <a:lnTo>
                  <a:pt x="7963806" y="6025735"/>
                </a:lnTo>
                <a:cubicBezTo>
                  <a:pt x="7958996" y="6029888"/>
                  <a:pt x="7956810" y="6038632"/>
                  <a:pt x="7957247" y="6051968"/>
                </a:cubicBezTo>
                <a:cubicBezTo>
                  <a:pt x="7957684" y="6065303"/>
                  <a:pt x="7958121" y="6074047"/>
                  <a:pt x="7958559" y="6078201"/>
                </a:cubicBezTo>
                <a:cubicBezTo>
                  <a:pt x="7964789" y="6071861"/>
                  <a:pt x="7970691" y="6072737"/>
                  <a:pt x="7976266" y="6080825"/>
                </a:cubicBezTo>
                <a:cubicBezTo>
                  <a:pt x="7981841" y="6088913"/>
                  <a:pt x="7981185" y="6095034"/>
                  <a:pt x="7974299" y="6099188"/>
                </a:cubicBezTo>
                <a:cubicBezTo>
                  <a:pt x="7971347" y="6098969"/>
                  <a:pt x="7968068" y="6099407"/>
                  <a:pt x="7964461" y="6100500"/>
                </a:cubicBezTo>
                <a:cubicBezTo>
                  <a:pt x="7960854" y="6101594"/>
                  <a:pt x="7958886" y="6104654"/>
                  <a:pt x="7958559" y="6109682"/>
                </a:cubicBezTo>
                <a:cubicBezTo>
                  <a:pt x="7958997" y="6115147"/>
                  <a:pt x="7962056" y="6121268"/>
                  <a:pt x="7967740" y="6128044"/>
                </a:cubicBezTo>
                <a:cubicBezTo>
                  <a:pt x="7973424" y="6134822"/>
                  <a:pt x="7979108" y="6140944"/>
                  <a:pt x="7984792" y="6146408"/>
                </a:cubicBezTo>
                <a:cubicBezTo>
                  <a:pt x="7983700" y="6157012"/>
                  <a:pt x="7978015" y="6173844"/>
                  <a:pt x="7967740" y="6196908"/>
                </a:cubicBezTo>
                <a:cubicBezTo>
                  <a:pt x="7957465" y="6219972"/>
                  <a:pt x="7949158" y="6232869"/>
                  <a:pt x="7942819" y="6235602"/>
                </a:cubicBezTo>
                <a:cubicBezTo>
                  <a:pt x="7943584" y="6253419"/>
                  <a:pt x="7942053" y="6265005"/>
                  <a:pt x="7938229" y="6270361"/>
                </a:cubicBezTo>
                <a:cubicBezTo>
                  <a:pt x="7934402" y="6275717"/>
                  <a:pt x="7923690" y="6278121"/>
                  <a:pt x="7906092" y="6277575"/>
                </a:cubicBezTo>
                <a:lnTo>
                  <a:pt x="7906092" y="6335289"/>
                </a:lnTo>
                <a:cubicBezTo>
                  <a:pt x="7892756" y="6327419"/>
                  <a:pt x="7880077" y="6318237"/>
                  <a:pt x="7868053" y="6307744"/>
                </a:cubicBezTo>
                <a:cubicBezTo>
                  <a:pt x="7856030" y="6297250"/>
                  <a:pt x="7845973" y="6285446"/>
                  <a:pt x="7837885" y="6272329"/>
                </a:cubicBezTo>
                <a:cubicBezTo>
                  <a:pt x="7838759" y="6282823"/>
                  <a:pt x="7837010" y="6293316"/>
                  <a:pt x="7832638" y="6303809"/>
                </a:cubicBezTo>
                <a:lnTo>
                  <a:pt x="7864118" y="6356276"/>
                </a:lnTo>
                <a:cubicBezTo>
                  <a:pt x="7858216" y="6376498"/>
                  <a:pt x="7845099" y="6414754"/>
                  <a:pt x="7824769" y="6471048"/>
                </a:cubicBezTo>
                <a:cubicBezTo>
                  <a:pt x="7804437" y="6527339"/>
                  <a:pt x="7780828" y="6559039"/>
                  <a:pt x="7753938" y="6566143"/>
                </a:cubicBezTo>
                <a:cubicBezTo>
                  <a:pt x="7753391" y="6576310"/>
                  <a:pt x="7749237" y="6591393"/>
                  <a:pt x="7741478" y="6611396"/>
                </a:cubicBezTo>
                <a:cubicBezTo>
                  <a:pt x="7733717" y="6631399"/>
                  <a:pt x="7725628" y="6642548"/>
                  <a:pt x="7717211" y="6644845"/>
                </a:cubicBezTo>
                <a:cubicBezTo>
                  <a:pt x="7714697" y="6644188"/>
                  <a:pt x="7713167" y="6641565"/>
                  <a:pt x="7712621" y="6636973"/>
                </a:cubicBezTo>
                <a:cubicBezTo>
                  <a:pt x="7712074" y="6632383"/>
                  <a:pt x="7711855" y="6629760"/>
                  <a:pt x="7711964" y="6629103"/>
                </a:cubicBezTo>
                <a:lnTo>
                  <a:pt x="7690977" y="6623857"/>
                </a:lnTo>
                <a:lnTo>
                  <a:pt x="7675237" y="6644844"/>
                </a:lnTo>
                <a:lnTo>
                  <a:pt x="7711965" y="6681570"/>
                </a:lnTo>
                <a:cubicBezTo>
                  <a:pt x="7711528" y="6710100"/>
                  <a:pt x="7705843" y="6735676"/>
                  <a:pt x="7694913" y="6758303"/>
                </a:cubicBezTo>
                <a:cubicBezTo>
                  <a:pt x="7683982" y="6780930"/>
                  <a:pt x="7670428" y="6802572"/>
                  <a:pt x="7654250" y="6823232"/>
                </a:cubicBezTo>
                <a:cubicBezTo>
                  <a:pt x="7655891" y="6831321"/>
                  <a:pt x="7660482" y="6846623"/>
                  <a:pt x="7668023" y="6869139"/>
                </a:cubicBezTo>
                <a:cubicBezTo>
                  <a:pt x="7675565" y="6891656"/>
                  <a:pt x="7676222" y="6904337"/>
                  <a:pt x="7669991" y="6907178"/>
                </a:cubicBezTo>
                <a:cubicBezTo>
                  <a:pt x="7662231" y="6906960"/>
                  <a:pt x="7655453" y="6904774"/>
                  <a:pt x="7649660" y="6900619"/>
                </a:cubicBezTo>
                <a:cubicBezTo>
                  <a:pt x="7643866" y="6896466"/>
                  <a:pt x="7638402" y="6891658"/>
                  <a:pt x="7633264" y="6886192"/>
                </a:cubicBezTo>
                <a:cubicBezTo>
                  <a:pt x="7633264" y="6905429"/>
                  <a:pt x="7630641" y="6925978"/>
                  <a:pt x="7625394" y="6947839"/>
                </a:cubicBezTo>
                <a:cubicBezTo>
                  <a:pt x="7620147" y="6969701"/>
                  <a:pt x="7612277" y="6987628"/>
                  <a:pt x="7601785" y="7001618"/>
                </a:cubicBezTo>
                <a:lnTo>
                  <a:pt x="7575550" y="6959645"/>
                </a:lnTo>
                <a:lnTo>
                  <a:pt x="7591290" y="6907179"/>
                </a:lnTo>
                <a:cubicBezTo>
                  <a:pt x="7588339" y="6904555"/>
                  <a:pt x="7585060" y="6901931"/>
                  <a:pt x="7581453" y="6899309"/>
                </a:cubicBezTo>
                <a:cubicBezTo>
                  <a:pt x="7577846" y="6896686"/>
                  <a:pt x="7575879" y="6894062"/>
                  <a:pt x="7575551" y="6891437"/>
                </a:cubicBezTo>
                <a:cubicBezTo>
                  <a:pt x="7576753" y="6886409"/>
                  <a:pt x="7582218" y="6883350"/>
                  <a:pt x="7591946" y="6882256"/>
                </a:cubicBezTo>
                <a:cubicBezTo>
                  <a:pt x="7601674" y="6881163"/>
                  <a:pt x="7608452" y="6880726"/>
                  <a:pt x="7612277" y="6880945"/>
                </a:cubicBezTo>
                <a:cubicBezTo>
                  <a:pt x="7612605" y="6864987"/>
                  <a:pt x="7615884" y="6848371"/>
                  <a:pt x="7622115" y="6831101"/>
                </a:cubicBezTo>
                <a:cubicBezTo>
                  <a:pt x="7628345" y="6813830"/>
                  <a:pt x="7635561" y="6797217"/>
                  <a:pt x="7643757" y="6781257"/>
                </a:cubicBezTo>
                <a:cubicBezTo>
                  <a:pt x="7643648" y="6778198"/>
                  <a:pt x="7642555" y="6773825"/>
                  <a:pt x="7640478" y="6768140"/>
                </a:cubicBezTo>
                <a:cubicBezTo>
                  <a:pt x="7638402" y="6762457"/>
                  <a:pt x="7635997" y="6758084"/>
                  <a:pt x="7633264" y="6755024"/>
                </a:cubicBezTo>
                <a:lnTo>
                  <a:pt x="7596537" y="6802244"/>
                </a:lnTo>
                <a:lnTo>
                  <a:pt x="7570304" y="6807492"/>
                </a:lnTo>
                <a:lnTo>
                  <a:pt x="7570303" y="6880944"/>
                </a:lnTo>
                <a:cubicBezTo>
                  <a:pt x="7551612" y="6896028"/>
                  <a:pt x="7535217" y="6918329"/>
                  <a:pt x="7521116" y="6947841"/>
                </a:cubicBezTo>
                <a:cubicBezTo>
                  <a:pt x="7507016" y="6977352"/>
                  <a:pt x="7497178" y="7002276"/>
                  <a:pt x="7491604" y="7022605"/>
                </a:cubicBezTo>
                <a:cubicBezTo>
                  <a:pt x="7490729" y="7032662"/>
                  <a:pt x="7487231" y="7041407"/>
                  <a:pt x="7481110" y="7048838"/>
                </a:cubicBezTo>
                <a:cubicBezTo>
                  <a:pt x="7474989" y="7056272"/>
                  <a:pt x="7471491" y="7065016"/>
                  <a:pt x="7470616" y="7075073"/>
                </a:cubicBezTo>
                <a:lnTo>
                  <a:pt x="7454877" y="7117046"/>
                </a:lnTo>
                <a:lnTo>
                  <a:pt x="7460123" y="7117045"/>
                </a:lnTo>
                <a:cubicBezTo>
                  <a:pt x="7459249" y="7127101"/>
                  <a:pt x="7455752" y="7135847"/>
                  <a:pt x="7449630" y="7143280"/>
                </a:cubicBezTo>
                <a:cubicBezTo>
                  <a:pt x="7443509" y="7150712"/>
                  <a:pt x="7440011" y="7159457"/>
                  <a:pt x="7439137" y="7169513"/>
                </a:cubicBezTo>
                <a:cubicBezTo>
                  <a:pt x="7439574" y="7177711"/>
                  <a:pt x="7438699" y="7184924"/>
                  <a:pt x="7436513" y="7191154"/>
                </a:cubicBezTo>
                <a:cubicBezTo>
                  <a:pt x="7434328" y="7197386"/>
                  <a:pt x="7428206" y="7200664"/>
                  <a:pt x="7418150" y="7200993"/>
                </a:cubicBezTo>
                <a:cubicBezTo>
                  <a:pt x="7418805" y="7216296"/>
                  <a:pt x="7417495" y="7226352"/>
                  <a:pt x="7414215" y="7231161"/>
                </a:cubicBezTo>
                <a:cubicBezTo>
                  <a:pt x="7410936" y="7235972"/>
                  <a:pt x="7401754" y="7238156"/>
                  <a:pt x="7386670" y="7237721"/>
                </a:cubicBezTo>
                <a:lnTo>
                  <a:pt x="7386670" y="7295433"/>
                </a:lnTo>
                <a:lnTo>
                  <a:pt x="7360436" y="7284939"/>
                </a:lnTo>
                <a:lnTo>
                  <a:pt x="7351053" y="7306834"/>
                </a:lnTo>
                <a:lnTo>
                  <a:pt x="7368575" y="7330196"/>
                </a:lnTo>
                <a:cubicBezTo>
                  <a:pt x="7374696" y="7329323"/>
                  <a:pt x="7378194" y="7331072"/>
                  <a:pt x="7379068" y="7335444"/>
                </a:cubicBezTo>
                <a:cubicBezTo>
                  <a:pt x="7378850" y="7341019"/>
                  <a:pt x="7376663" y="7346922"/>
                  <a:pt x="7372511" y="7353152"/>
                </a:cubicBezTo>
                <a:cubicBezTo>
                  <a:pt x="7368356" y="7359382"/>
                  <a:pt x="7363547" y="7363972"/>
                  <a:pt x="7358081" y="7366923"/>
                </a:cubicBezTo>
                <a:cubicBezTo>
                  <a:pt x="7358300" y="7375121"/>
                  <a:pt x="7356551" y="7382335"/>
                  <a:pt x="7352834" y="7388567"/>
                </a:cubicBezTo>
                <a:cubicBezTo>
                  <a:pt x="7349118" y="7394796"/>
                  <a:pt x="7342124" y="7398076"/>
                  <a:pt x="7331848" y="7398404"/>
                </a:cubicBezTo>
                <a:lnTo>
                  <a:pt x="7316108" y="7398405"/>
                </a:lnTo>
                <a:lnTo>
                  <a:pt x="7314143" y="7420019"/>
                </a:lnTo>
                <a:lnTo>
                  <a:pt x="7323710" y="7442340"/>
                </a:lnTo>
                <a:lnTo>
                  <a:pt x="7318462" y="7484313"/>
                </a:lnTo>
                <a:cubicBezTo>
                  <a:pt x="7305565" y="7486063"/>
                  <a:pt x="7298569" y="7493058"/>
                  <a:pt x="7297476" y="7505302"/>
                </a:cubicBezTo>
                <a:cubicBezTo>
                  <a:pt x="7296930" y="7511422"/>
                  <a:pt x="7293596" y="7516231"/>
                  <a:pt x="7287475" y="7519729"/>
                </a:cubicBezTo>
                <a:lnTo>
                  <a:pt x="7275885" y="7522574"/>
                </a:lnTo>
                <a:lnTo>
                  <a:pt x="7258396" y="7555804"/>
                </a:lnTo>
                <a:lnTo>
                  <a:pt x="7237407" y="7571544"/>
                </a:lnTo>
                <a:cubicBezTo>
                  <a:pt x="7236861" y="7587721"/>
                  <a:pt x="7232707" y="7605211"/>
                  <a:pt x="7224946" y="7624012"/>
                </a:cubicBezTo>
                <a:cubicBezTo>
                  <a:pt x="7217186" y="7642812"/>
                  <a:pt x="7209097" y="7660300"/>
                  <a:pt x="7200680" y="7676479"/>
                </a:cubicBezTo>
                <a:lnTo>
                  <a:pt x="7200680" y="7739438"/>
                </a:lnTo>
                <a:lnTo>
                  <a:pt x="7162975" y="7772432"/>
                </a:lnTo>
                <a:lnTo>
                  <a:pt x="7163685" y="7775506"/>
                </a:lnTo>
                <a:cubicBezTo>
                  <a:pt x="7168276" y="7785562"/>
                  <a:pt x="7170899" y="7796930"/>
                  <a:pt x="7171556" y="7809608"/>
                </a:cubicBezTo>
                <a:lnTo>
                  <a:pt x="7148020" y="7802884"/>
                </a:lnTo>
                <a:lnTo>
                  <a:pt x="7137721" y="7828632"/>
                </a:lnTo>
                <a:lnTo>
                  <a:pt x="7131346" y="7833945"/>
                </a:lnTo>
                <a:lnTo>
                  <a:pt x="7129582" y="7851582"/>
                </a:lnTo>
                <a:cubicBezTo>
                  <a:pt x="7125865" y="7870383"/>
                  <a:pt x="7118871" y="7887872"/>
                  <a:pt x="7108595" y="7904050"/>
                </a:cubicBezTo>
                <a:lnTo>
                  <a:pt x="7095584" y="7885834"/>
                </a:lnTo>
                <a:lnTo>
                  <a:pt x="7087877" y="7897494"/>
                </a:lnTo>
                <a:cubicBezTo>
                  <a:pt x="7077165" y="7908754"/>
                  <a:pt x="7071044" y="7924275"/>
                  <a:pt x="7069514" y="7944059"/>
                </a:cubicBezTo>
                <a:lnTo>
                  <a:pt x="7022293" y="8033254"/>
                </a:lnTo>
                <a:cubicBezTo>
                  <a:pt x="7006553" y="8036751"/>
                  <a:pt x="6997372" y="8050743"/>
                  <a:pt x="6994748" y="8075226"/>
                </a:cubicBezTo>
                <a:cubicBezTo>
                  <a:pt x="6992125" y="8099711"/>
                  <a:pt x="6980320" y="8113703"/>
                  <a:pt x="6959333" y="8117201"/>
                </a:cubicBezTo>
                <a:lnTo>
                  <a:pt x="6962060" y="8040869"/>
                </a:lnTo>
                <a:lnTo>
                  <a:pt x="6903974" y="8103424"/>
                </a:lnTo>
                <a:lnTo>
                  <a:pt x="6867248" y="8208357"/>
                </a:lnTo>
                <a:lnTo>
                  <a:pt x="6863990" y="8208699"/>
                </a:lnTo>
                <a:lnTo>
                  <a:pt x="6860959" y="8213609"/>
                </a:lnTo>
                <a:lnTo>
                  <a:pt x="6848977" y="8215925"/>
                </a:lnTo>
                <a:lnTo>
                  <a:pt x="6846261" y="8218849"/>
                </a:lnTo>
                <a:cubicBezTo>
                  <a:pt x="6846807" y="8221693"/>
                  <a:pt x="6849650" y="8225190"/>
                  <a:pt x="6854787" y="8229343"/>
                </a:cubicBezTo>
                <a:cubicBezTo>
                  <a:pt x="6859924" y="8233498"/>
                  <a:pt x="6864078" y="8236994"/>
                  <a:pt x="6867249" y="8239838"/>
                </a:cubicBezTo>
                <a:lnTo>
                  <a:pt x="6822633" y="8264172"/>
                </a:lnTo>
                <a:lnTo>
                  <a:pt x="6821935" y="8273945"/>
                </a:lnTo>
                <a:cubicBezTo>
                  <a:pt x="6819312" y="8277224"/>
                  <a:pt x="6814393" y="8279191"/>
                  <a:pt x="6807179" y="8279847"/>
                </a:cubicBezTo>
                <a:cubicBezTo>
                  <a:pt x="6803572" y="8279957"/>
                  <a:pt x="6797669" y="8281051"/>
                  <a:pt x="6789472" y="8283126"/>
                </a:cubicBezTo>
                <a:cubicBezTo>
                  <a:pt x="6781273" y="8285203"/>
                  <a:pt x="6776683" y="8287609"/>
                  <a:pt x="6775699" y="8290340"/>
                </a:cubicBezTo>
                <a:lnTo>
                  <a:pt x="6775699" y="8295587"/>
                </a:lnTo>
                <a:lnTo>
                  <a:pt x="6815553" y="8318360"/>
                </a:lnTo>
                <a:lnTo>
                  <a:pt x="6830522" y="8271316"/>
                </a:lnTo>
                <a:lnTo>
                  <a:pt x="6851508" y="8308043"/>
                </a:lnTo>
                <a:lnTo>
                  <a:pt x="6847908" y="8336849"/>
                </a:lnTo>
                <a:lnTo>
                  <a:pt x="6849153" y="8337561"/>
                </a:lnTo>
                <a:cubicBezTo>
                  <a:pt x="6862160" y="8324007"/>
                  <a:pt x="6871560" y="8307829"/>
                  <a:pt x="6877353" y="8289030"/>
                </a:cubicBezTo>
                <a:cubicBezTo>
                  <a:pt x="6883147" y="8270230"/>
                  <a:pt x="6885988" y="8251429"/>
                  <a:pt x="6885879" y="8232628"/>
                </a:cubicBezTo>
                <a:cubicBezTo>
                  <a:pt x="6900745" y="8217761"/>
                  <a:pt x="6907741" y="8200273"/>
                  <a:pt x="6906867" y="8180160"/>
                </a:cubicBezTo>
                <a:lnTo>
                  <a:pt x="6927853" y="8132941"/>
                </a:lnTo>
                <a:cubicBezTo>
                  <a:pt x="6927744" y="8129770"/>
                  <a:pt x="6927962" y="8125618"/>
                  <a:pt x="6928508" y="8120479"/>
                </a:cubicBezTo>
                <a:cubicBezTo>
                  <a:pt x="6929055" y="8115342"/>
                  <a:pt x="6930586" y="8112501"/>
                  <a:pt x="6933100" y="8111954"/>
                </a:cubicBezTo>
                <a:cubicBezTo>
                  <a:pt x="6943812" y="8113812"/>
                  <a:pt x="6952556" y="8123213"/>
                  <a:pt x="6959335" y="8140155"/>
                </a:cubicBezTo>
                <a:cubicBezTo>
                  <a:pt x="6966110" y="8157098"/>
                  <a:pt x="6969608" y="8170432"/>
                  <a:pt x="6969826" y="8180161"/>
                </a:cubicBezTo>
                <a:cubicBezTo>
                  <a:pt x="6970045" y="8183112"/>
                  <a:pt x="6969608" y="8186391"/>
                  <a:pt x="6968516" y="8189999"/>
                </a:cubicBezTo>
                <a:cubicBezTo>
                  <a:pt x="6967422" y="8193605"/>
                  <a:pt x="6964361" y="8195572"/>
                  <a:pt x="6959333" y="8195900"/>
                </a:cubicBezTo>
                <a:cubicBezTo>
                  <a:pt x="6953977" y="8218636"/>
                  <a:pt x="6945014" y="8245306"/>
                  <a:pt x="6932445" y="8275912"/>
                </a:cubicBezTo>
                <a:cubicBezTo>
                  <a:pt x="6919874" y="8306519"/>
                  <a:pt x="6904352" y="8330566"/>
                  <a:pt x="6885879" y="8348054"/>
                </a:cubicBezTo>
                <a:cubicBezTo>
                  <a:pt x="6885224" y="8357892"/>
                  <a:pt x="6882600" y="8365763"/>
                  <a:pt x="6878009" y="8371664"/>
                </a:cubicBezTo>
                <a:cubicBezTo>
                  <a:pt x="6873419" y="8377567"/>
                  <a:pt x="6870795" y="8385436"/>
                  <a:pt x="6870140" y="8395275"/>
                </a:cubicBezTo>
                <a:cubicBezTo>
                  <a:pt x="6862269" y="8413966"/>
                  <a:pt x="6853087" y="8432985"/>
                  <a:pt x="6842594" y="8452333"/>
                </a:cubicBezTo>
                <a:cubicBezTo>
                  <a:pt x="6832101" y="8471680"/>
                  <a:pt x="6820296" y="8489387"/>
                  <a:pt x="6807179" y="8505455"/>
                </a:cubicBezTo>
                <a:cubicBezTo>
                  <a:pt x="6807179" y="8511139"/>
                  <a:pt x="6805867" y="8516822"/>
                  <a:pt x="6803244" y="8522506"/>
                </a:cubicBezTo>
                <a:cubicBezTo>
                  <a:pt x="6800622" y="8528191"/>
                  <a:pt x="6796686" y="8531251"/>
                  <a:pt x="6791439" y="8531688"/>
                </a:cubicBezTo>
                <a:cubicBezTo>
                  <a:pt x="6781601" y="8529939"/>
                  <a:pt x="6776355" y="8521633"/>
                  <a:pt x="6775699" y="8506766"/>
                </a:cubicBezTo>
                <a:cubicBezTo>
                  <a:pt x="6775043" y="8491901"/>
                  <a:pt x="6775044" y="8480970"/>
                  <a:pt x="6775699" y="8473975"/>
                </a:cubicBezTo>
                <a:lnTo>
                  <a:pt x="6733725" y="8489716"/>
                </a:lnTo>
                <a:lnTo>
                  <a:pt x="6728479" y="8542181"/>
                </a:lnTo>
                <a:lnTo>
                  <a:pt x="6681259" y="8636622"/>
                </a:lnTo>
                <a:lnTo>
                  <a:pt x="6676012" y="8636622"/>
                </a:lnTo>
                <a:lnTo>
                  <a:pt x="6634039" y="8731063"/>
                </a:lnTo>
                <a:cubicBezTo>
                  <a:pt x="6629229" y="8735216"/>
                  <a:pt x="6627043" y="8743960"/>
                  <a:pt x="6627480" y="8757296"/>
                </a:cubicBezTo>
                <a:cubicBezTo>
                  <a:pt x="6627917" y="8770631"/>
                  <a:pt x="6628354" y="8779375"/>
                  <a:pt x="6628792" y="8783529"/>
                </a:cubicBezTo>
                <a:cubicBezTo>
                  <a:pt x="6635022" y="8777189"/>
                  <a:pt x="6640924" y="8778065"/>
                  <a:pt x="6646499" y="8786153"/>
                </a:cubicBezTo>
                <a:cubicBezTo>
                  <a:pt x="6652074" y="8794241"/>
                  <a:pt x="6651418" y="8800362"/>
                  <a:pt x="6644532" y="8804516"/>
                </a:cubicBezTo>
                <a:cubicBezTo>
                  <a:pt x="6641581" y="8804297"/>
                  <a:pt x="6638301" y="8804735"/>
                  <a:pt x="6634694" y="8805828"/>
                </a:cubicBezTo>
                <a:cubicBezTo>
                  <a:pt x="6631087" y="8806922"/>
                  <a:pt x="6629119" y="8809982"/>
                  <a:pt x="6628792" y="8815010"/>
                </a:cubicBezTo>
                <a:cubicBezTo>
                  <a:pt x="6629230" y="8820475"/>
                  <a:pt x="6632289" y="8826596"/>
                  <a:pt x="6637974" y="8833372"/>
                </a:cubicBezTo>
                <a:cubicBezTo>
                  <a:pt x="6643657" y="8840150"/>
                  <a:pt x="6649342" y="8846272"/>
                  <a:pt x="6655025" y="8851736"/>
                </a:cubicBezTo>
                <a:cubicBezTo>
                  <a:pt x="6653933" y="8862340"/>
                  <a:pt x="6648248" y="8879172"/>
                  <a:pt x="6637973" y="8902236"/>
                </a:cubicBezTo>
                <a:cubicBezTo>
                  <a:pt x="6627699" y="8925300"/>
                  <a:pt x="6619391" y="8938197"/>
                  <a:pt x="6613052" y="8940930"/>
                </a:cubicBezTo>
                <a:cubicBezTo>
                  <a:pt x="6613818" y="8958747"/>
                  <a:pt x="6612286" y="8970333"/>
                  <a:pt x="6608462" y="8975689"/>
                </a:cubicBezTo>
                <a:cubicBezTo>
                  <a:pt x="6604635" y="8981045"/>
                  <a:pt x="6593923" y="8983449"/>
                  <a:pt x="6576326" y="8982903"/>
                </a:cubicBezTo>
                <a:lnTo>
                  <a:pt x="6576326" y="9040617"/>
                </a:lnTo>
                <a:cubicBezTo>
                  <a:pt x="6562990" y="9032747"/>
                  <a:pt x="6550311" y="9023565"/>
                  <a:pt x="6538286" y="9013072"/>
                </a:cubicBezTo>
                <a:cubicBezTo>
                  <a:pt x="6526264" y="9002578"/>
                  <a:pt x="6516207" y="8990774"/>
                  <a:pt x="6508118" y="8977657"/>
                </a:cubicBezTo>
                <a:cubicBezTo>
                  <a:pt x="6508992" y="8988151"/>
                  <a:pt x="6507243" y="8998644"/>
                  <a:pt x="6502871" y="9009137"/>
                </a:cubicBezTo>
                <a:lnTo>
                  <a:pt x="6534351" y="9061604"/>
                </a:lnTo>
                <a:cubicBezTo>
                  <a:pt x="6528449" y="9081826"/>
                  <a:pt x="6515332" y="9120082"/>
                  <a:pt x="6495002" y="9176376"/>
                </a:cubicBezTo>
                <a:cubicBezTo>
                  <a:pt x="6474670" y="9232667"/>
                  <a:pt x="6451062" y="9264367"/>
                  <a:pt x="6424171" y="9271471"/>
                </a:cubicBezTo>
                <a:cubicBezTo>
                  <a:pt x="6423624" y="9281638"/>
                  <a:pt x="6419470" y="9296721"/>
                  <a:pt x="6411711" y="9316724"/>
                </a:cubicBezTo>
                <a:cubicBezTo>
                  <a:pt x="6403950" y="9336727"/>
                  <a:pt x="6395861" y="9347876"/>
                  <a:pt x="6387444" y="9350173"/>
                </a:cubicBezTo>
                <a:cubicBezTo>
                  <a:pt x="6384930" y="9349516"/>
                  <a:pt x="6383400" y="9346893"/>
                  <a:pt x="6382854" y="9342301"/>
                </a:cubicBezTo>
                <a:cubicBezTo>
                  <a:pt x="6382307" y="9337711"/>
                  <a:pt x="6382088" y="9335088"/>
                  <a:pt x="6382198" y="9334431"/>
                </a:cubicBezTo>
                <a:lnTo>
                  <a:pt x="6361210" y="9329185"/>
                </a:lnTo>
                <a:lnTo>
                  <a:pt x="6345470" y="9350172"/>
                </a:lnTo>
                <a:lnTo>
                  <a:pt x="6382198" y="9386898"/>
                </a:lnTo>
                <a:cubicBezTo>
                  <a:pt x="6381761" y="9415428"/>
                  <a:pt x="6376077" y="9441004"/>
                  <a:pt x="6365146" y="9463631"/>
                </a:cubicBezTo>
                <a:cubicBezTo>
                  <a:pt x="6354215" y="9486258"/>
                  <a:pt x="6340661" y="9507900"/>
                  <a:pt x="6324483" y="9528559"/>
                </a:cubicBezTo>
                <a:cubicBezTo>
                  <a:pt x="6326124" y="9536649"/>
                  <a:pt x="6330715" y="9551951"/>
                  <a:pt x="6338256" y="9574467"/>
                </a:cubicBezTo>
                <a:cubicBezTo>
                  <a:pt x="6345799" y="9596984"/>
                  <a:pt x="6346455" y="9609665"/>
                  <a:pt x="6340224" y="9612506"/>
                </a:cubicBezTo>
                <a:cubicBezTo>
                  <a:pt x="6332464" y="9612287"/>
                  <a:pt x="6325686" y="9610102"/>
                  <a:pt x="6319893" y="9605947"/>
                </a:cubicBezTo>
                <a:cubicBezTo>
                  <a:pt x="6314099" y="9601794"/>
                  <a:pt x="6308635" y="9596986"/>
                  <a:pt x="6303497" y="9591520"/>
                </a:cubicBezTo>
                <a:cubicBezTo>
                  <a:pt x="6303497" y="9610757"/>
                  <a:pt x="6300874" y="9631306"/>
                  <a:pt x="6295627" y="9653167"/>
                </a:cubicBezTo>
                <a:cubicBezTo>
                  <a:pt x="6290380" y="9675029"/>
                  <a:pt x="6282510" y="9692956"/>
                  <a:pt x="6272018" y="9706946"/>
                </a:cubicBezTo>
                <a:lnTo>
                  <a:pt x="6245783" y="9664973"/>
                </a:lnTo>
                <a:lnTo>
                  <a:pt x="6261523" y="9612507"/>
                </a:lnTo>
                <a:cubicBezTo>
                  <a:pt x="6258572" y="9609883"/>
                  <a:pt x="6255294" y="9607259"/>
                  <a:pt x="6251686" y="9604637"/>
                </a:cubicBezTo>
                <a:cubicBezTo>
                  <a:pt x="6248079" y="9602014"/>
                  <a:pt x="6246112" y="9599390"/>
                  <a:pt x="6245784" y="9596765"/>
                </a:cubicBezTo>
                <a:cubicBezTo>
                  <a:pt x="6246986" y="9591737"/>
                  <a:pt x="6252451" y="9588678"/>
                  <a:pt x="6262179" y="9587584"/>
                </a:cubicBezTo>
                <a:cubicBezTo>
                  <a:pt x="6271907" y="9586491"/>
                  <a:pt x="6278685" y="9586054"/>
                  <a:pt x="6282510" y="9586273"/>
                </a:cubicBezTo>
                <a:cubicBezTo>
                  <a:pt x="6282838" y="9570315"/>
                  <a:pt x="6286117" y="9553699"/>
                  <a:pt x="6292349" y="9536429"/>
                </a:cubicBezTo>
                <a:cubicBezTo>
                  <a:pt x="6298578" y="9519158"/>
                  <a:pt x="6305794" y="9502545"/>
                  <a:pt x="6313990" y="9486585"/>
                </a:cubicBezTo>
                <a:cubicBezTo>
                  <a:pt x="6313881" y="9483526"/>
                  <a:pt x="6312788" y="9479153"/>
                  <a:pt x="6310711" y="9473468"/>
                </a:cubicBezTo>
                <a:cubicBezTo>
                  <a:pt x="6308635" y="9467785"/>
                  <a:pt x="6306230" y="9463412"/>
                  <a:pt x="6303497" y="9460352"/>
                </a:cubicBezTo>
                <a:lnTo>
                  <a:pt x="6266771" y="9507572"/>
                </a:lnTo>
                <a:lnTo>
                  <a:pt x="6240537" y="9512820"/>
                </a:lnTo>
                <a:lnTo>
                  <a:pt x="6240536" y="9586272"/>
                </a:lnTo>
                <a:cubicBezTo>
                  <a:pt x="6221845" y="9601356"/>
                  <a:pt x="6205450" y="9623656"/>
                  <a:pt x="6191350" y="9653168"/>
                </a:cubicBezTo>
                <a:cubicBezTo>
                  <a:pt x="6177249" y="9682680"/>
                  <a:pt x="6167411" y="9707603"/>
                  <a:pt x="6161837" y="9727933"/>
                </a:cubicBezTo>
                <a:cubicBezTo>
                  <a:pt x="6160962" y="9737990"/>
                  <a:pt x="6157464" y="9746735"/>
                  <a:pt x="6151343" y="9754166"/>
                </a:cubicBezTo>
                <a:cubicBezTo>
                  <a:pt x="6145222" y="9761599"/>
                  <a:pt x="6141725" y="9770344"/>
                  <a:pt x="6140850" y="9780401"/>
                </a:cubicBezTo>
                <a:lnTo>
                  <a:pt x="6125111" y="9822374"/>
                </a:lnTo>
                <a:lnTo>
                  <a:pt x="6130356" y="9822373"/>
                </a:lnTo>
                <a:cubicBezTo>
                  <a:pt x="6129483" y="9832429"/>
                  <a:pt x="6125985" y="9841175"/>
                  <a:pt x="6119863" y="9848608"/>
                </a:cubicBezTo>
                <a:cubicBezTo>
                  <a:pt x="6113742" y="9856040"/>
                  <a:pt x="6110244" y="9864784"/>
                  <a:pt x="6109370" y="9874841"/>
                </a:cubicBezTo>
                <a:cubicBezTo>
                  <a:pt x="6109807" y="9883039"/>
                  <a:pt x="6108932" y="9890252"/>
                  <a:pt x="6106746" y="9896482"/>
                </a:cubicBezTo>
                <a:cubicBezTo>
                  <a:pt x="6104561" y="9902714"/>
                  <a:pt x="6098439" y="9905992"/>
                  <a:pt x="6088383" y="9906321"/>
                </a:cubicBezTo>
                <a:cubicBezTo>
                  <a:pt x="6089038" y="9921624"/>
                  <a:pt x="6087728" y="9931680"/>
                  <a:pt x="6084448" y="9936489"/>
                </a:cubicBezTo>
                <a:cubicBezTo>
                  <a:pt x="6081169" y="9941300"/>
                  <a:pt x="6071987" y="9943484"/>
                  <a:pt x="6056904" y="9943048"/>
                </a:cubicBezTo>
                <a:lnTo>
                  <a:pt x="6056903" y="10000761"/>
                </a:lnTo>
                <a:lnTo>
                  <a:pt x="6030669" y="9990267"/>
                </a:lnTo>
                <a:lnTo>
                  <a:pt x="5999190" y="10063721"/>
                </a:lnTo>
                <a:lnTo>
                  <a:pt x="6009683" y="10074215"/>
                </a:lnTo>
                <a:lnTo>
                  <a:pt x="5988697" y="10089955"/>
                </a:lnTo>
                <a:lnTo>
                  <a:pt x="5978202" y="10110942"/>
                </a:lnTo>
                <a:lnTo>
                  <a:pt x="5993943" y="10147668"/>
                </a:lnTo>
                <a:lnTo>
                  <a:pt x="5988695" y="10189641"/>
                </a:lnTo>
                <a:cubicBezTo>
                  <a:pt x="5975798" y="10191391"/>
                  <a:pt x="5968802" y="10198386"/>
                  <a:pt x="5967710" y="10210629"/>
                </a:cubicBezTo>
                <a:cubicBezTo>
                  <a:pt x="5966616" y="10222870"/>
                  <a:pt x="5954375" y="10229867"/>
                  <a:pt x="5930984" y="10231616"/>
                </a:cubicBezTo>
                <a:lnTo>
                  <a:pt x="5930982" y="10205382"/>
                </a:lnTo>
                <a:lnTo>
                  <a:pt x="5915243" y="10210629"/>
                </a:lnTo>
                <a:cubicBezTo>
                  <a:pt x="5911964" y="10218061"/>
                  <a:pt x="5906716" y="10230740"/>
                  <a:pt x="5899503" y="10248667"/>
                </a:cubicBezTo>
                <a:cubicBezTo>
                  <a:pt x="5892288" y="10266593"/>
                  <a:pt x="5887042" y="10276649"/>
                  <a:pt x="5883762" y="10278836"/>
                </a:cubicBezTo>
                <a:cubicBezTo>
                  <a:pt x="5881248" y="10278397"/>
                  <a:pt x="5879718" y="10276650"/>
                  <a:pt x="5879171" y="10273588"/>
                </a:cubicBezTo>
                <a:cubicBezTo>
                  <a:pt x="5878626" y="10270529"/>
                  <a:pt x="5878407" y="10268779"/>
                  <a:pt x="5878515" y="10268342"/>
                </a:cubicBezTo>
                <a:cubicBezTo>
                  <a:pt x="5864087" y="10267469"/>
                  <a:pt x="5858841" y="10262658"/>
                  <a:pt x="5862775" y="10253913"/>
                </a:cubicBezTo>
                <a:cubicBezTo>
                  <a:pt x="5866711" y="10245170"/>
                  <a:pt x="5871957" y="10237736"/>
                  <a:pt x="5878515" y="10231615"/>
                </a:cubicBezTo>
                <a:lnTo>
                  <a:pt x="5857528" y="10184395"/>
                </a:lnTo>
                <a:lnTo>
                  <a:pt x="5878515" y="10147668"/>
                </a:lnTo>
                <a:lnTo>
                  <a:pt x="5841791" y="10131929"/>
                </a:lnTo>
                <a:cubicBezTo>
                  <a:pt x="5840259" y="10149527"/>
                  <a:pt x="5834138" y="10165485"/>
                  <a:pt x="5823425" y="10179804"/>
                </a:cubicBezTo>
                <a:cubicBezTo>
                  <a:pt x="5812713" y="10194123"/>
                  <a:pt x="5806592" y="10211394"/>
                  <a:pt x="5805062" y="10231616"/>
                </a:cubicBezTo>
                <a:cubicBezTo>
                  <a:pt x="5789431" y="10252821"/>
                  <a:pt x="5774784" y="10274682"/>
                  <a:pt x="5761121" y="10297198"/>
                </a:cubicBezTo>
                <a:cubicBezTo>
                  <a:pt x="5747457" y="10319715"/>
                  <a:pt x="5734123" y="10341577"/>
                  <a:pt x="5721116" y="10362782"/>
                </a:cubicBezTo>
                <a:cubicBezTo>
                  <a:pt x="5718493" y="10375463"/>
                  <a:pt x="5713244" y="10392076"/>
                  <a:pt x="5705375" y="10412625"/>
                </a:cubicBezTo>
                <a:cubicBezTo>
                  <a:pt x="5697505" y="10433175"/>
                  <a:pt x="5687011" y="10444543"/>
                  <a:pt x="5673896" y="10446730"/>
                </a:cubicBezTo>
                <a:cubicBezTo>
                  <a:pt x="5674550" y="10450773"/>
                  <a:pt x="5677173" y="10458425"/>
                  <a:pt x="5681765" y="10469684"/>
                </a:cubicBezTo>
                <a:cubicBezTo>
                  <a:pt x="5686355" y="10480942"/>
                  <a:pt x="5688979" y="10487282"/>
                  <a:pt x="5689635" y="10488704"/>
                </a:cubicBezTo>
                <a:cubicBezTo>
                  <a:pt x="5692148" y="10488046"/>
                  <a:pt x="5693680" y="10485424"/>
                  <a:pt x="5694227" y="10480833"/>
                </a:cubicBezTo>
                <a:cubicBezTo>
                  <a:pt x="5694772" y="10476243"/>
                  <a:pt x="5694991" y="10473619"/>
                  <a:pt x="5694881" y="10472964"/>
                </a:cubicBezTo>
                <a:cubicBezTo>
                  <a:pt x="5709747" y="10442029"/>
                  <a:pt x="5727237" y="10412080"/>
                  <a:pt x="5747348" y="10383113"/>
                </a:cubicBezTo>
                <a:cubicBezTo>
                  <a:pt x="5767460" y="10354147"/>
                  <a:pt x="5779703" y="10322885"/>
                  <a:pt x="5784076" y="10289329"/>
                </a:cubicBezTo>
                <a:lnTo>
                  <a:pt x="5810308" y="10289328"/>
                </a:lnTo>
                <a:cubicBezTo>
                  <a:pt x="5822333" y="10288783"/>
                  <a:pt x="5836324" y="10289875"/>
                  <a:pt x="5852284" y="10292609"/>
                </a:cubicBezTo>
                <a:cubicBezTo>
                  <a:pt x="5868240" y="10295341"/>
                  <a:pt x="5876987" y="10302993"/>
                  <a:pt x="5878517" y="10315563"/>
                </a:cubicBezTo>
                <a:cubicBezTo>
                  <a:pt x="5877970" y="10339391"/>
                  <a:pt x="5872503" y="10362564"/>
                  <a:pt x="5862119" y="10385081"/>
                </a:cubicBezTo>
                <a:cubicBezTo>
                  <a:pt x="5851735" y="10407598"/>
                  <a:pt x="5839712" y="10428147"/>
                  <a:pt x="5826048" y="10446729"/>
                </a:cubicBezTo>
                <a:cubicBezTo>
                  <a:pt x="5826704" y="10459409"/>
                  <a:pt x="5829328" y="10470778"/>
                  <a:pt x="5833918" y="10480834"/>
                </a:cubicBezTo>
                <a:cubicBezTo>
                  <a:pt x="5838510" y="10490890"/>
                  <a:pt x="5841132" y="10502257"/>
                  <a:pt x="5841789" y="10514937"/>
                </a:cubicBezTo>
                <a:lnTo>
                  <a:pt x="5805062" y="10504443"/>
                </a:lnTo>
                <a:cubicBezTo>
                  <a:pt x="5805281" y="10520620"/>
                  <a:pt x="5803531" y="10538109"/>
                  <a:pt x="5799815" y="10556910"/>
                </a:cubicBezTo>
                <a:cubicBezTo>
                  <a:pt x="5796099" y="10575710"/>
                  <a:pt x="5789104" y="10593200"/>
                  <a:pt x="5778829" y="10609377"/>
                </a:cubicBezTo>
                <a:lnTo>
                  <a:pt x="5752595" y="10572651"/>
                </a:lnTo>
                <a:lnTo>
                  <a:pt x="5768335" y="10525430"/>
                </a:lnTo>
                <a:cubicBezTo>
                  <a:pt x="5765384" y="10522806"/>
                  <a:pt x="5762105" y="10520183"/>
                  <a:pt x="5758497" y="10517559"/>
                </a:cubicBezTo>
                <a:cubicBezTo>
                  <a:pt x="5754890" y="10514937"/>
                  <a:pt x="5752923" y="10512312"/>
                  <a:pt x="5752596" y="10509689"/>
                </a:cubicBezTo>
                <a:cubicBezTo>
                  <a:pt x="5753579" y="10504661"/>
                  <a:pt x="5758170" y="10501603"/>
                  <a:pt x="5766368" y="10500508"/>
                </a:cubicBezTo>
                <a:cubicBezTo>
                  <a:pt x="5774565" y="10499415"/>
                  <a:pt x="5780468" y="10498978"/>
                  <a:pt x="5784077" y="10499197"/>
                </a:cubicBezTo>
                <a:lnTo>
                  <a:pt x="5815556" y="10410002"/>
                </a:lnTo>
                <a:lnTo>
                  <a:pt x="5810308" y="10389015"/>
                </a:lnTo>
                <a:lnTo>
                  <a:pt x="5789321" y="10362782"/>
                </a:lnTo>
                <a:lnTo>
                  <a:pt x="5763089" y="10389015"/>
                </a:lnTo>
                <a:lnTo>
                  <a:pt x="5747348" y="10499196"/>
                </a:lnTo>
                <a:cubicBezTo>
                  <a:pt x="5731172" y="10513844"/>
                  <a:pt x="5716305" y="10534392"/>
                  <a:pt x="5702752" y="10560845"/>
                </a:cubicBezTo>
                <a:cubicBezTo>
                  <a:pt x="5689198" y="10587297"/>
                  <a:pt x="5679579" y="10610470"/>
                  <a:pt x="5673895" y="10630363"/>
                </a:cubicBezTo>
                <a:cubicBezTo>
                  <a:pt x="5673240" y="10648509"/>
                  <a:pt x="5669304" y="10665998"/>
                  <a:pt x="5662089" y="10682830"/>
                </a:cubicBezTo>
                <a:cubicBezTo>
                  <a:pt x="5654875" y="10699663"/>
                  <a:pt x="5648317" y="10717153"/>
                  <a:pt x="5642414" y="10735297"/>
                </a:cubicBezTo>
                <a:cubicBezTo>
                  <a:pt x="5617056" y="10757159"/>
                  <a:pt x="5594320" y="10781643"/>
                  <a:pt x="5574208" y="10808751"/>
                </a:cubicBezTo>
                <a:lnTo>
                  <a:pt x="5537481" y="10913684"/>
                </a:lnTo>
                <a:cubicBezTo>
                  <a:pt x="5534311" y="10913466"/>
                  <a:pt x="5530157" y="10913903"/>
                  <a:pt x="5525020" y="10914996"/>
                </a:cubicBezTo>
                <a:cubicBezTo>
                  <a:pt x="5519883" y="10916089"/>
                  <a:pt x="5517042" y="10919150"/>
                  <a:pt x="5516495" y="10924177"/>
                </a:cubicBezTo>
                <a:cubicBezTo>
                  <a:pt x="5517040" y="10927021"/>
                  <a:pt x="5519883" y="10930518"/>
                  <a:pt x="5525021" y="10934671"/>
                </a:cubicBezTo>
                <a:cubicBezTo>
                  <a:pt x="5530157" y="10938826"/>
                  <a:pt x="5534311" y="10942322"/>
                  <a:pt x="5537483" y="10945166"/>
                </a:cubicBezTo>
                <a:lnTo>
                  <a:pt x="5479769" y="10976644"/>
                </a:lnTo>
                <a:lnTo>
                  <a:pt x="5443040" y="10976644"/>
                </a:lnTo>
                <a:cubicBezTo>
                  <a:pt x="5444135" y="10957189"/>
                  <a:pt x="5447194" y="10938388"/>
                  <a:pt x="5452223" y="10920243"/>
                </a:cubicBezTo>
                <a:cubicBezTo>
                  <a:pt x="5457250" y="10902098"/>
                  <a:pt x="5457687" y="10875427"/>
                  <a:pt x="5453534" y="10840232"/>
                </a:cubicBezTo>
                <a:cubicBezTo>
                  <a:pt x="5442384" y="10855534"/>
                  <a:pt x="5431891" y="10870837"/>
                  <a:pt x="5422054" y="10886139"/>
                </a:cubicBezTo>
                <a:cubicBezTo>
                  <a:pt x="5412216" y="10901442"/>
                  <a:pt x="5406969" y="10919368"/>
                  <a:pt x="5406313" y="10939918"/>
                </a:cubicBezTo>
                <a:cubicBezTo>
                  <a:pt x="5380954" y="10960030"/>
                  <a:pt x="5358220" y="10982766"/>
                  <a:pt x="5338107" y="11008126"/>
                </a:cubicBezTo>
                <a:cubicBezTo>
                  <a:pt x="5308922" y="11010748"/>
                  <a:pt x="5297774" y="11021242"/>
                  <a:pt x="5304660" y="11039606"/>
                </a:cubicBezTo>
                <a:cubicBezTo>
                  <a:pt x="5311545" y="11057968"/>
                  <a:pt x="5306955" y="11068462"/>
                  <a:pt x="5290887" y="11071085"/>
                </a:cubicBezTo>
                <a:lnTo>
                  <a:pt x="5269901" y="11071086"/>
                </a:lnTo>
                <a:cubicBezTo>
                  <a:pt x="5269025" y="11085841"/>
                  <a:pt x="5265527" y="11096990"/>
                  <a:pt x="5259407" y="11104534"/>
                </a:cubicBezTo>
                <a:cubicBezTo>
                  <a:pt x="5253285" y="11112075"/>
                  <a:pt x="5249788" y="11121914"/>
                  <a:pt x="5248913" y="11134045"/>
                </a:cubicBezTo>
                <a:lnTo>
                  <a:pt x="5212188" y="11165526"/>
                </a:lnTo>
                <a:lnTo>
                  <a:pt x="5191199" y="11123552"/>
                </a:lnTo>
                <a:cubicBezTo>
                  <a:pt x="5180707" y="11123552"/>
                  <a:pt x="5175459" y="11118305"/>
                  <a:pt x="5175460" y="11107811"/>
                </a:cubicBezTo>
                <a:cubicBezTo>
                  <a:pt x="5176991" y="11087153"/>
                  <a:pt x="5183112" y="11066822"/>
                  <a:pt x="5193823" y="11046819"/>
                </a:cubicBezTo>
                <a:cubicBezTo>
                  <a:pt x="5204535" y="11026816"/>
                  <a:pt x="5210657" y="11005175"/>
                  <a:pt x="5212187" y="10981891"/>
                </a:cubicBezTo>
                <a:cubicBezTo>
                  <a:pt x="5212295" y="10981454"/>
                  <a:pt x="5212077" y="10979705"/>
                  <a:pt x="5211531" y="10976645"/>
                </a:cubicBezTo>
                <a:cubicBezTo>
                  <a:pt x="5210984" y="10973583"/>
                  <a:pt x="5209454" y="10971835"/>
                  <a:pt x="5206940" y="10971399"/>
                </a:cubicBezTo>
                <a:cubicBezTo>
                  <a:pt x="5204098" y="10972600"/>
                  <a:pt x="5200600" y="10978066"/>
                  <a:pt x="5196446" y="10987794"/>
                </a:cubicBezTo>
                <a:cubicBezTo>
                  <a:pt x="5192292" y="10997522"/>
                  <a:pt x="5188796" y="11004300"/>
                  <a:pt x="5185953" y="11008125"/>
                </a:cubicBezTo>
                <a:cubicBezTo>
                  <a:pt x="5179833" y="11013371"/>
                  <a:pt x="5176333" y="11018618"/>
                  <a:pt x="5175460" y="11023865"/>
                </a:cubicBezTo>
                <a:cubicBezTo>
                  <a:pt x="5176115" y="11032063"/>
                  <a:pt x="5176116" y="11039277"/>
                  <a:pt x="5175460" y="11045507"/>
                </a:cubicBezTo>
                <a:cubicBezTo>
                  <a:pt x="5174805" y="11051739"/>
                  <a:pt x="5169557" y="11055017"/>
                  <a:pt x="5159720" y="11055346"/>
                </a:cubicBezTo>
                <a:lnTo>
                  <a:pt x="5138733" y="11065839"/>
                </a:lnTo>
                <a:lnTo>
                  <a:pt x="5086267" y="11071085"/>
                </a:lnTo>
                <a:lnTo>
                  <a:pt x="5070527" y="11113058"/>
                </a:lnTo>
                <a:cubicBezTo>
                  <a:pt x="5062546" y="11116010"/>
                  <a:pt x="5054896" y="11120600"/>
                  <a:pt x="5047572" y="11126832"/>
                </a:cubicBezTo>
                <a:cubicBezTo>
                  <a:pt x="5040249" y="11133062"/>
                  <a:pt x="5033909" y="11138964"/>
                  <a:pt x="5028552" y="11144538"/>
                </a:cubicBezTo>
                <a:cubicBezTo>
                  <a:pt x="5022869" y="11144429"/>
                  <a:pt x="5017184" y="11145959"/>
                  <a:pt x="5011500" y="11149130"/>
                </a:cubicBezTo>
                <a:cubicBezTo>
                  <a:pt x="5005816" y="11152299"/>
                  <a:pt x="5002757" y="11157765"/>
                  <a:pt x="5002320" y="11165526"/>
                </a:cubicBezTo>
                <a:lnTo>
                  <a:pt x="5007565" y="11186512"/>
                </a:lnTo>
                <a:lnTo>
                  <a:pt x="4960345" y="11186512"/>
                </a:lnTo>
                <a:cubicBezTo>
                  <a:pt x="4962423" y="11176346"/>
                  <a:pt x="4967451" y="11161262"/>
                  <a:pt x="4975430" y="11141260"/>
                </a:cubicBezTo>
                <a:cubicBezTo>
                  <a:pt x="4983408" y="11121256"/>
                  <a:pt x="4981879" y="11110107"/>
                  <a:pt x="4970839" y="11107813"/>
                </a:cubicBezTo>
                <a:cubicBezTo>
                  <a:pt x="4965484" y="11108141"/>
                  <a:pt x="4960454" y="11110107"/>
                  <a:pt x="4955754" y="11113714"/>
                </a:cubicBezTo>
                <a:cubicBezTo>
                  <a:pt x="4951054" y="11117321"/>
                  <a:pt x="4947338" y="11120601"/>
                  <a:pt x="4944605" y="11123552"/>
                </a:cubicBezTo>
                <a:lnTo>
                  <a:pt x="4934113" y="11186513"/>
                </a:lnTo>
                <a:lnTo>
                  <a:pt x="4907880" y="11223240"/>
                </a:lnTo>
                <a:cubicBezTo>
                  <a:pt x="4907878" y="11238760"/>
                  <a:pt x="4905255" y="11252315"/>
                  <a:pt x="4900009" y="11263902"/>
                </a:cubicBezTo>
                <a:cubicBezTo>
                  <a:pt x="4894762" y="11275487"/>
                  <a:pt x="4886891" y="11286417"/>
                  <a:pt x="4876399" y="11296693"/>
                </a:cubicBezTo>
                <a:lnTo>
                  <a:pt x="4876399" y="11338666"/>
                </a:lnTo>
                <a:cubicBezTo>
                  <a:pt x="4861533" y="11355280"/>
                  <a:pt x="4854539" y="11374520"/>
                  <a:pt x="4855411" y="11396379"/>
                </a:cubicBezTo>
                <a:cubicBezTo>
                  <a:pt x="4846997" y="11393865"/>
                  <a:pt x="4838908" y="11394959"/>
                  <a:pt x="4831147" y="11399659"/>
                </a:cubicBezTo>
                <a:cubicBezTo>
                  <a:pt x="4823385" y="11404359"/>
                  <a:pt x="4819231" y="11412010"/>
                  <a:pt x="4818685" y="11422613"/>
                </a:cubicBezTo>
                <a:lnTo>
                  <a:pt x="4787205" y="11469833"/>
                </a:lnTo>
                <a:lnTo>
                  <a:pt x="4745231" y="11454093"/>
                </a:lnTo>
                <a:cubicBezTo>
                  <a:pt x="4752118" y="11437042"/>
                  <a:pt x="4756708" y="11417366"/>
                  <a:pt x="4759003" y="11395068"/>
                </a:cubicBezTo>
                <a:cubicBezTo>
                  <a:pt x="4761300" y="11372770"/>
                  <a:pt x="4767202" y="11355718"/>
                  <a:pt x="4776711" y="11343913"/>
                </a:cubicBezTo>
                <a:cubicBezTo>
                  <a:pt x="4775838" y="11327299"/>
                  <a:pt x="4782833" y="11318554"/>
                  <a:pt x="4797698" y="11317680"/>
                </a:cubicBezTo>
                <a:cubicBezTo>
                  <a:pt x="4809065" y="11318444"/>
                  <a:pt x="4823057" y="11318226"/>
                  <a:pt x="4839672" y="11317024"/>
                </a:cubicBezTo>
                <a:cubicBezTo>
                  <a:pt x="4856286" y="11315821"/>
                  <a:pt x="4854538" y="11309044"/>
                  <a:pt x="4834424" y="11296692"/>
                </a:cubicBezTo>
                <a:lnTo>
                  <a:pt x="4855411" y="11244225"/>
                </a:lnTo>
                <a:lnTo>
                  <a:pt x="4834426" y="11244225"/>
                </a:lnTo>
                <a:lnTo>
                  <a:pt x="4855412" y="11217993"/>
                </a:lnTo>
                <a:lnTo>
                  <a:pt x="4855411" y="11165526"/>
                </a:lnTo>
                <a:lnTo>
                  <a:pt x="4892138" y="11139291"/>
                </a:lnTo>
                <a:lnTo>
                  <a:pt x="4892139" y="11092072"/>
                </a:lnTo>
                <a:cubicBezTo>
                  <a:pt x="4901758" y="11075457"/>
                  <a:pt x="4914000" y="11061466"/>
                  <a:pt x="4928865" y="11050098"/>
                </a:cubicBezTo>
                <a:lnTo>
                  <a:pt x="4944606" y="11008125"/>
                </a:lnTo>
                <a:cubicBezTo>
                  <a:pt x="4928210" y="11003971"/>
                  <a:pt x="4922962" y="10986045"/>
                  <a:pt x="4928865" y="10954346"/>
                </a:cubicBezTo>
                <a:cubicBezTo>
                  <a:pt x="4934769" y="10922647"/>
                  <a:pt x="4940015" y="10902098"/>
                  <a:pt x="4944605" y="10892699"/>
                </a:cubicBezTo>
                <a:cubicBezTo>
                  <a:pt x="4954443" y="10890293"/>
                  <a:pt x="4959689" y="10879363"/>
                  <a:pt x="4960346" y="10859906"/>
                </a:cubicBezTo>
                <a:cubicBezTo>
                  <a:pt x="4961002" y="10840449"/>
                  <a:pt x="4961001" y="10826895"/>
                  <a:pt x="4960347" y="10819245"/>
                </a:cubicBezTo>
                <a:cubicBezTo>
                  <a:pt x="4968107" y="10816184"/>
                  <a:pt x="4973571" y="10810499"/>
                  <a:pt x="4976741" y="10802192"/>
                </a:cubicBezTo>
                <a:cubicBezTo>
                  <a:pt x="4979913" y="10793886"/>
                  <a:pt x="4981441" y="10785579"/>
                  <a:pt x="4981333" y="10777271"/>
                </a:cubicBezTo>
                <a:cubicBezTo>
                  <a:pt x="4980457" y="10767433"/>
                  <a:pt x="4976961" y="10759563"/>
                  <a:pt x="4970838" y="10753660"/>
                </a:cubicBezTo>
                <a:cubicBezTo>
                  <a:pt x="4964718" y="10747759"/>
                  <a:pt x="4961219" y="10739889"/>
                  <a:pt x="4960346" y="10730050"/>
                </a:cubicBezTo>
                <a:cubicBezTo>
                  <a:pt x="4940123" y="10733985"/>
                  <a:pt x="4930723" y="10749726"/>
                  <a:pt x="4932144" y="10777271"/>
                </a:cubicBezTo>
                <a:cubicBezTo>
                  <a:pt x="4933567" y="10804816"/>
                  <a:pt x="4925476" y="10820555"/>
                  <a:pt x="4907878" y="10824492"/>
                </a:cubicBezTo>
                <a:cubicBezTo>
                  <a:pt x="4907332" y="10840560"/>
                  <a:pt x="4901868" y="10855644"/>
                  <a:pt x="4891482" y="10869743"/>
                </a:cubicBezTo>
                <a:cubicBezTo>
                  <a:pt x="4881098" y="10883844"/>
                  <a:pt x="4869075" y="10894993"/>
                  <a:pt x="4855411" y="10903190"/>
                </a:cubicBezTo>
                <a:lnTo>
                  <a:pt x="4855411" y="10971397"/>
                </a:lnTo>
                <a:cubicBezTo>
                  <a:pt x="4809394" y="10993587"/>
                  <a:pt x="4782067" y="11018727"/>
                  <a:pt x="4773433" y="11046820"/>
                </a:cubicBezTo>
                <a:cubicBezTo>
                  <a:pt x="4764798" y="11074911"/>
                  <a:pt x="4751899" y="11114480"/>
                  <a:pt x="4734738" y="11165526"/>
                </a:cubicBezTo>
                <a:cubicBezTo>
                  <a:pt x="4717030" y="11167056"/>
                  <a:pt x="4701290" y="11173176"/>
                  <a:pt x="4687518" y="11183889"/>
                </a:cubicBezTo>
                <a:cubicBezTo>
                  <a:pt x="4673745" y="11194600"/>
                  <a:pt x="4658004" y="11200722"/>
                  <a:pt x="4640297" y="11202252"/>
                </a:cubicBezTo>
                <a:lnTo>
                  <a:pt x="4640299" y="11259966"/>
                </a:lnTo>
                <a:lnTo>
                  <a:pt x="4624559" y="11259966"/>
                </a:lnTo>
                <a:cubicBezTo>
                  <a:pt x="4614501" y="11259965"/>
                  <a:pt x="4608380" y="11257342"/>
                  <a:pt x="4606194" y="11252096"/>
                </a:cubicBezTo>
                <a:cubicBezTo>
                  <a:pt x="4604008" y="11246849"/>
                  <a:pt x="4603135" y="11238979"/>
                  <a:pt x="4603571" y="11228487"/>
                </a:cubicBezTo>
                <a:lnTo>
                  <a:pt x="4619311" y="11186513"/>
                </a:lnTo>
                <a:cubicBezTo>
                  <a:pt x="4618982" y="11182686"/>
                  <a:pt x="4617015" y="11175909"/>
                  <a:pt x="4613407" y="11166181"/>
                </a:cubicBezTo>
                <a:cubicBezTo>
                  <a:pt x="4609801" y="11156453"/>
                  <a:pt x="4606521" y="11150988"/>
                  <a:pt x="4603570" y="11149785"/>
                </a:cubicBezTo>
                <a:lnTo>
                  <a:pt x="4603571" y="11165525"/>
                </a:lnTo>
                <a:cubicBezTo>
                  <a:pt x="4591548" y="11174052"/>
                  <a:pt x="4577555" y="11185856"/>
                  <a:pt x="4561598" y="11200940"/>
                </a:cubicBezTo>
                <a:cubicBezTo>
                  <a:pt x="4545638" y="11216024"/>
                  <a:pt x="4536895" y="11230454"/>
                  <a:pt x="4535364" y="11244226"/>
                </a:cubicBezTo>
                <a:cubicBezTo>
                  <a:pt x="4527602" y="11249909"/>
                  <a:pt x="4522138" y="11258217"/>
                  <a:pt x="4518969" y="11269148"/>
                </a:cubicBezTo>
                <a:cubicBezTo>
                  <a:pt x="4515798" y="11280078"/>
                  <a:pt x="4514268" y="11291009"/>
                  <a:pt x="4514378" y="11301940"/>
                </a:cubicBezTo>
                <a:lnTo>
                  <a:pt x="4477650" y="11322926"/>
                </a:lnTo>
                <a:cubicBezTo>
                  <a:pt x="4477759" y="11331342"/>
                  <a:pt x="4476230" y="11340744"/>
                  <a:pt x="4473059" y="11351127"/>
                </a:cubicBezTo>
                <a:cubicBezTo>
                  <a:pt x="4469889" y="11361510"/>
                  <a:pt x="4464425" y="11369599"/>
                  <a:pt x="4456664" y="11375393"/>
                </a:cubicBezTo>
                <a:lnTo>
                  <a:pt x="4456663" y="11417366"/>
                </a:lnTo>
                <a:lnTo>
                  <a:pt x="4435677" y="11433106"/>
                </a:lnTo>
                <a:cubicBezTo>
                  <a:pt x="4435129" y="11449065"/>
                  <a:pt x="4429665" y="11464368"/>
                  <a:pt x="4419281" y="11479015"/>
                </a:cubicBezTo>
                <a:cubicBezTo>
                  <a:pt x="4408897" y="11493662"/>
                  <a:pt x="4396873" y="11506342"/>
                  <a:pt x="4383209" y="11517053"/>
                </a:cubicBezTo>
                <a:cubicBezTo>
                  <a:pt x="4372498" y="11533777"/>
                  <a:pt x="4359818" y="11552797"/>
                  <a:pt x="4345171" y="11574111"/>
                </a:cubicBezTo>
                <a:cubicBezTo>
                  <a:pt x="4330525" y="11595426"/>
                  <a:pt x="4315221" y="11613133"/>
                  <a:pt x="4299263" y="11627234"/>
                </a:cubicBezTo>
                <a:cubicBezTo>
                  <a:pt x="4299591" y="11635432"/>
                  <a:pt x="4298937" y="11643957"/>
                  <a:pt x="4297295" y="11652811"/>
                </a:cubicBezTo>
                <a:cubicBezTo>
                  <a:pt x="4295655" y="11661665"/>
                  <a:pt x="4291064" y="11668879"/>
                  <a:pt x="4283523" y="11674454"/>
                </a:cubicBezTo>
                <a:cubicBezTo>
                  <a:pt x="4283085" y="11690631"/>
                  <a:pt x="4278713" y="11706808"/>
                  <a:pt x="4270407" y="11722986"/>
                </a:cubicBezTo>
                <a:cubicBezTo>
                  <a:pt x="4262099" y="11739163"/>
                  <a:pt x="4252480" y="11752717"/>
                  <a:pt x="4241551" y="11763648"/>
                </a:cubicBezTo>
                <a:cubicBezTo>
                  <a:pt x="4241549" y="11769113"/>
                  <a:pt x="4240238" y="11773923"/>
                  <a:pt x="4237614" y="11778076"/>
                </a:cubicBezTo>
                <a:cubicBezTo>
                  <a:pt x="4234990" y="11782230"/>
                  <a:pt x="4231057" y="11784416"/>
                  <a:pt x="4225809" y="11784634"/>
                </a:cubicBezTo>
                <a:lnTo>
                  <a:pt x="4210069" y="11779387"/>
                </a:lnTo>
                <a:lnTo>
                  <a:pt x="4225810" y="11726921"/>
                </a:lnTo>
                <a:cubicBezTo>
                  <a:pt x="4231056" y="11721346"/>
                  <a:pt x="4234990" y="11714132"/>
                  <a:pt x="4237615" y="11705279"/>
                </a:cubicBezTo>
                <a:cubicBezTo>
                  <a:pt x="4240237" y="11696425"/>
                  <a:pt x="4241548" y="11687898"/>
                  <a:pt x="4241550" y="11679700"/>
                </a:cubicBezTo>
                <a:lnTo>
                  <a:pt x="4262536" y="11632480"/>
                </a:lnTo>
                <a:cubicBezTo>
                  <a:pt x="4261444" y="11620676"/>
                  <a:pt x="4261006" y="11607559"/>
                  <a:pt x="4261224" y="11593131"/>
                </a:cubicBezTo>
                <a:cubicBezTo>
                  <a:pt x="4261442" y="11578702"/>
                  <a:pt x="4268875" y="11570832"/>
                  <a:pt x="4283522" y="11569520"/>
                </a:cubicBezTo>
                <a:cubicBezTo>
                  <a:pt x="4285273" y="11518365"/>
                  <a:pt x="4300137" y="11458028"/>
                  <a:pt x="4328120" y="11388509"/>
                </a:cubicBezTo>
                <a:cubicBezTo>
                  <a:pt x="4356102" y="11318991"/>
                  <a:pt x="4386708" y="11263902"/>
                  <a:pt x="4419937" y="11223240"/>
                </a:cubicBezTo>
                <a:cubicBezTo>
                  <a:pt x="4420594" y="11205313"/>
                  <a:pt x="4423215" y="11188698"/>
                  <a:pt x="4427808" y="11173396"/>
                </a:cubicBezTo>
                <a:cubicBezTo>
                  <a:pt x="4432398" y="11158092"/>
                  <a:pt x="4435021" y="11141480"/>
                  <a:pt x="4435678" y="11123553"/>
                </a:cubicBezTo>
                <a:cubicBezTo>
                  <a:pt x="4443437" y="11123224"/>
                  <a:pt x="4448903" y="11119946"/>
                  <a:pt x="4452073" y="11113715"/>
                </a:cubicBezTo>
                <a:cubicBezTo>
                  <a:pt x="4455243" y="11107484"/>
                  <a:pt x="4456772" y="11100270"/>
                  <a:pt x="4456663" y="11092072"/>
                </a:cubicBezTo>
                <a:cubicBezTo>
                  <a:pt x="4457538" y="11070757"/>
                  <a:pt x="4461035" y="11058296"/>
                  <a:pt x="4467157" y="11054690"/>
                </a:cubicBezTo>
                <a:cubicBezTo>
                  <a:pt x="4473279" y="11051083"/>
                  <a:pt x="4476776" y="11042557"/>
                  <a:pt x="4477651" y="11029112"/>
                </a:cubicBezTo>
                <a:lnTo>
                  <a:pt x="4503884" y="10976644"/>
                </a:lnTo>
                <a:cubicBezTo>
                  <a:pt x="4511645" y="10973803"/>
                  <a:pt x="4517109" y="10968994"/>
                  <a:pt x="4520279" y="10962216"/>
                </a:cubicBezTo>
                <a:cubicBezTo>
                  <a:pt x="4523449" y="10955440"/>
                  <a:pt x="4524980" y="10948007"/>
                  <a:pt x="4524871" y="10939918"/>
                </a:cubicBezTo>
                <a:lnTo>
                  <a:pt x="4519623" y="10913684"/>
                </a:lnTo>
                <a:lnTo>
                  <a:pt x="4566843" y="10751038"/>
                </a:lnTo>
                <a:lnTo>
                  <a:pt x="4587830" y="10735297"/>
                </a:lnTo>
                <a:lnTo>
                  <a:pt x="4603570" y="10709063"/>
                </a:lnTo>
                <a:cubicBezTo>
                  <a:pt x="4603570" y="10700647"/>
                  <a:pt x="4604884" y="10691247"/>
                  <a:pt x="4607507" y="10680863"/>
                </a:cubicBezTo>
                <a:cubicBezTo>
                  <a:pt x="4610130" y="10670479"/>
                  <a:pt x="4614066" y="10662390"/>
                  <a:pt x="4619310" y="10656597"/>
                </a:cubicBezTo>
                <a:cubicBezTo>
                  <a:pt x="4616251" y="10647087"/>
                  <a:pt x="4615813" y="10634626"/>
                  <a:pt x="4617998" y="10619214"/>
                </a:cubicBezTo>
                <a:cubicBezTo>
                  <a:pt x="4620185" y="10603802"/>
                  <a:pt x="4627620" y="10595277"/>
                  <a:pt x="4640298" y="10593638"/>
                </a:cubicBezTo>
                <a:cubicBezTo>
                  <a:pt x="4642156" y="10579209"/>
                  <a:pt x="4651557" y="10555597"/>
                  <a:pt x="4668500" y="10522807"/>
                </a:cubicBezTo>
                <a:cubicBezTo>
                  <a:pt x="4685440" y="10490014"/>
                  <a:pt x="4698776" y="10471652"/>
                  <a:pt x="4708505" y="10467717"/>
                </a:cubicBezTo>
                <a:lnTo>
                  <a:pt x="4724245" y="10430989"/>
                </a:lnTo>
                <a:cubicBezTo>
                  <a:pt x="4725775" y="10398197"/>
                  <a:pt x="4731895" y="10369340"/>
                  <a:pt x="4742608" y="10344419"/>
                </a:cubicBezTo>
                <a:cubicBezTo>
                  <a:pt x="4753319" y="10319497"/>
                  <a:pt x="4759442" y="10290641"/>
                  <a:pt x="4760972" y="10257849"/>
                </a:cubicBezTo>
                <a:lnTo>
                  <a:pt x="4776711" y="10236862"/>
                </a:lnTo>
                <a:cubicBezTo>
                  <a:pt x="4779116" y="10217406"/>
                  <a:pt x="4788735" y="10194669"/>
                  <a:pt x="4805568" y="10168654"/>
                </a:cubicBezTo>
                <a:cubicBezTo>
                  <a:pt x="4822403" y="10142640"/>
                  <a:pt x="4832020" y="10119905"/>
                  <a:pt x="4834424" y="10100447"/>
                </a:cubicBezTo>
                <a:cubicBezTo>
                  <a:pt x="4849947" y="10090610"/>
                  <a:pt x="4856943" y="10074870"/>
                  <a:pt x="4855412" y="10053227"/>
                </a:cubicBezTo>
                <a:cubicBezTo>
                  <a:pt x="4853881" y="10031585"/>
                  <a:pt x="4860877" y="10015845"/>
                  <a:pt x="4876399" y="10006007"/>
                </a:cubicBezTo>
                <a:cubicBezTo>
                  <a:pt x="4879568" y="9989392"/>
                  <a:pt x="4892903" y="9947857"/>
                  <a:pt x="4916405" y="9881399"/>
                </a:cubicBezTo>
                <a:cubicBezTo>
                  <a:pt x="4922280" y="9864784"/>
                  <a:pt x="4927601" y="9849891"/>
                  <a:pt x="4932370" y="9836720"/>
                </a:cubicBezTo>
                <a:lnTo>
                  <a:pt x="4936501" y="9825499"/>
                </a:lnTo>
                <a:lnTo>
                  <a:pt x="4920356" y="9834306"/>
                </a:lnTo>
                <a:lnTo>
                  <a:pt x="4883630" y="9834305"/>
                </a:lnTo>
                <a:cubicBezTo>
                  <a:pt x="4884722" y="9814849"/>
                  <a:pt x="4887783" y="9796050"/>
                  <a:pt x="4892813" y="9777905"/>
                </a:cubicBezTo>
                <a:cubicBezTo>
                  <a:pt x="4897839" y="9759759"/>
                  <a:pt x="4898276" y="9733088"/>
                  <a:pt x="4894123" y="9697892"/>
                </a:cubicBezTo>
                <a:cubicBezTo>
                  <a:pt x="4882974" y="9713194"/>
                  <a:pt x="4872482" y="9728497"/>
                  <a:pt x="4862643" y="9743800"/>
                </a:cubicBezTo>
                <a:cubicBezTo>
                  <a:pt x="4852806" y="9759103"/>
                  <a:pt x="4847558" y="9777029"/>
                  <a:pt x="4846903" y="9797580"/>
                </a:cubicBezTo>
                <a:cubicBezTo>
                  <a:pt x="4821543" y="9817691"/>
                  <a:pt x="4798808" y="9840427"/>
                  <a:pt x="4778695" y="9865786"/>
                </a:cubicBezTo>
                <a:cubicBezTo>
                  <a:pt x="4749512" y="9868409"/>
                  <a:pt x="4738362" y="9878902"/>
                  <a:pt x="4745249" y="9897266"/>
                </a:cubicBezTo>
                <a:cubicBezTo>
                  <a:pt x="4752134" y="9915629"/>
                  <a:pt x="4747543" y="9926123"/>
                  <a:pt x="4731475" y="9928746"/>
                </a:cubicBezTo>
                <a:lnTo>
                  <a:pt x="4710488" y="9928747"/>
                </a:lnTo>
                <a:cubicBezTo>
                  <a:pt x="4709615" y="9943502"/>
                  <a:pt x="4706118" y="9954651"/>
                  <a:pt x="4699996" y="9962195"/>
                </a:cubicBezTo>
                <a:cubicBezTo>
                  <a:pt x="4693875" y="9969736"/>
                  <a:pt x="4690376" y="9979574"/>
                  <a:pt x="4689502" y="9991706"/>
                </a:cubicBezTo>
                <a:lnTo>
                  <a:pt x="4652776" y="10023186"/>
                </a:lnTo>
                <a:lnTo>
                  <a:pt x="4631789" y="9981213"/>
                </a:lnTo>
                <a:cubicBezTo>
                  <a:pt x="4621295" y="9981214"/>
                  <a:pt x="4616048" y="9975967"/>
                  <a:pt x="4616049" y="9965472"/>
                </a:cubicBezTo>
                <a:cubicBezTo>
                  <a:pt x="4617578" y="9944814"/>
                  <a:pt x="4623700" y="9924482"/>
                  <a:pt x="4634414" y="9904480"/>
                </a:cubicBezTo>
                <a:cubicBezTo>
                  <a:pt x="4645125" y="9884477"/>
                  <a:pt x="4651246" y="9862835"/>
                  <a:pt x="4652776" y="9839552"/>
                </a:cubicBezTo>
                <a:cubicBezTo>
                  <a:pt x="4652884" y="9839115"/>
                  <a:pt x="4652666" y="9837366"/>
                  <a:pt x="4652119" y="9834307"/>
                </a:cubicBezTo>
                <a:cubicBezTo>
                  <a:pt x="4651573" y="9831244"/>
                  <a:pt x="4650043" y="9829496"/>
                  <a:pt x="4647528" y="9829059"/>
                </a:cubicBezTo>
                <a:cubicBezTo>
                  <a:pt x="4644687" y="9830261"/>
                  <a:pt x="4641189" y="9835727"/>
                  <a:pt x="4637036" y="9845455"/>
                </a:cubicBezTo>
                <a:cubicBezTo>
                  <a:pt x="4632881" y="9855184"/>
                  <a:pt x="4629383" y="9861960"/>
                  <a:pt x="4626541" y="9865787"/>
                </a:cubicBezTo>
                <a:cubicBezTo>
                  <a:pt x="4620420" y="9871032"/>
                  <a:pt x="4616922" y="9876279"/>
                  <a:pt x="4616048" y="9881527"/>
                </a:cubicBezTo>
                <a:cubicBezTo>
                  <a:pt x="4616705" y="9889724"/>
                  <a:pt x="4616705" y="9896939"/>
                  <a:pt x="4616049" y="9903168"/>
                </a:cubicBezTo>
                <a:cubicBezTo>
                  <a:pt x="4615393" y="9909399"/>
                  <a:pt x="4610146" y="9912678"/>
                  <a:pt x="4600309" y="9913006"/>
                </a:cubicBezTo>
                <a:lnTo>
                  <a:pt x="4579322" y="9923500"/>
                </a:lnTo>
                <a:lnTo>
                  <a:pt x="4526855" y="9928746"/>
                </a:lnTo>
                <a:lnTo>
                  <a:pt x="4511114" y="9970719"/>
                </a:lnTo>
                <a:cubicBezTo>
                  <a:pt x="4503136" y="9973671"/>
                  <a:pt x="4495484" y="9978261"/>
                  <a:pt x="4488160" y="9984492"/>
                </a:cubicBezTo>
                <a:cubicBezTo>
                  <a:pt x="4480837" y="9990722"/>
                  <a:pt x="4474498" y="9996625"/>
                  <a:pt x="4469141" y="10002199"/>
                </a:cubicBezTo>
                <a:cubicBezTo>
                  <a:pt x="4463457" y="10002090"/>
                  <a:pt x="4457773" y="10003620"/>
                  <a:pt x="4452090" y="10006791"/>
                </a:cubicBezTo>
                <a:cubicBezTo>
                  <a:pt x="4446406" y="10009960"/>
                  <a:pt x="4443345" y="10015425"/>
                  <a:pt x="4442908" y="10023187"/>
                </a:cubicBezTo>
                <a:lnTo>
                  <a:pt x="4448155" y="10044173"/>
                </a:lnTo>
                <a:lnTo>
                  <a:pt x="4400934" y="10044173"/>
                </a:lnTo>
                <a:cubicBezTo>
                  <a:pt x="4403012" y="10034007"/>
                  <a:pt x="4408040" y="10018924"/>
                  <a:pt x="4416018" y="9998920"/>
                </a:cubicBezTo>
                <a:cubicBezTo>
                  <a:pt x="4423998" y="9978917"/>
                  <a:pt x="4422468" y="9967768"/>
                  <a:pt x="4411428" y="9965473"/>
                </a:cubicBezTo>
                <a:cubicBezTo>
                  <a:pt x="4406073" y="9965801"/>
                  <a:pt x="4401044" y="9967769"/>
                  <a:pt x="4396344" y="9971376"/>
                </a:cubicBezTo>
                <a:cubicBezTo>
                  <a:pt x="4391645" y="9974982"/>
                  <a:pt x="4387927" y="9978262"/>
                  <a:pt x="4385194" y="9981213"/>
                </a:cubicBezTo>
                <a:lnTo>
                  <a:pt x="4374700" y="10044174"/>
                </a:lnTo>
                <a:lnTo>
                  <a:pt x="4348468" y="10080900"/>
                </a:lnTo>
                <a:cubicBezTo>
                  <a:pt x="4348467" y="10096421"/>
                  <a:pt x="4345846" y="10109975"/>
                  <a:pt x="4340597" y="10121563"/>
                </a:cubicBezTo>
                <a:cubicBezTo>
                  <a:pt x="4335350" y="10133148"/>
                  <a:pt x="4327481" y="10144078"/>
                  <a:pt x="4316987" y="10154353"/>
                </a:cubicBezTo>
                <a:lnTo>
                  <a:pt x="4316987" y="10196327"/>
                </a:lnTo>
                <a:cubicBezTo>
                  <a:pt x="4302122" y="10212942"/>
                  <a:pt x="4295126" y="10232179"/>
                  <a:pt x="4296000" y="10254041"/>
                </a:cubicBezTo>
                <a:cubicBezTo>
                  <a:pt x="4287585" y="10251527"/>
                  <a:pt x="4279496" y="10252619"/>
                  <a:pt x="4271734" y="10257320"/>
                </a:cubicBezTo>
                <a:cubicBezTo>
                  <a:pt x="4263973" y="10262020"/>
                  <a:pt x="4259822" y="10269671"/>
                  <a:pt x="4259273" y="10280274"/>
                </a:cubicBezTo>
                <a:lnTo>
                  <a:pt x="4227794" y="10327495"/>
                </a:lnTo>
                <a:lnTo>
                  <a:pt x="4185820" y="10311754"/>
                </a:lnTo>
                <a:cubicBezTo>
                  <a:pt x="4192706" y="10294703"/>
                  <a:pt x="4197298" y="10275027"/>
                  <a:pt x="4199593" y="10252728"/>
                </a:cubicBezTo>
                <a:cubicBezTo>
                  <a:pt x="4201889" y="10230430"/>
                  <a:pt x="4207791" y="10213380"/>
                  <a:pt x="4217302" y="10201574"/>
                </a:cubicBezTo>
                <a:cubicBezTo>
                  <a:pt x="4216425" y="10184959"/>
                  <a:pt x="4223422" y="10176215"/>
                  <a:pt x="4238288" y="10175340"/>
                </a:cubicBezTo>
                <a:cubicBezTo>
                  <a:pt x="4249654" y="10176106"/>
                  <a:pt x="4263646" y="10175888"/>
                  <a:pt x="4280260" y="10174684"/>
                </a:cubicBezTo>
                <a:cubicBezTo>
                  <a:pt x="4296875" y="10173482"/>
                  <a:pt x="4295126" y="10166705"/>
                  <a:pt x="4275014" y="10154353"/>
                </a:cubicBezTo>
                <a:lnTo>
                  <a:pt x="4296000" y="10101886"/>
                </a:lnTo>
                <a:lnTo>
                  <a:pt x="4275013" y="10101886"/>
                </a:lnTo>
                <a:lnTo>
                  <a:pt x="4296000" y="10075653"/>
                </a:lnTo>
                <a:lnTo>
                  <a:pt x="4296001" y="10023186"/>
                </a:lnTo>
                <a:lnTo>
                  <a:pt x="4332728" y="9996952"/>
                </a:lnTo>
                <a:lnTo>
                  <a:pt x="4332727" y="9949733"/>
                </a:lnTo>
                <a:cubicBezTo>
                  <a:pt x="4342346" y="9933118"/>
                  <a:pt x="4354589" y="9919127"/>
                  <a:pt x="4369454" y="9907759"/>
                </a:cubicBezTo>
                <a:lnTo>
                  <a:pt x="4385194" y="9865786"/>
                </a:lnTo>
                <a:cubicBezTo>
                  <a:pt x="4368799" y="9861632"/>
                  <a:pt x="4363553" y="9843706"/>
                  <a:pt x="4369455" y="9812008"/>
                </a:cubicBezTo>
                <a:cubicBezTo>
                  <a:pt x="4375356" y="9780308"/>
                  <a:pt x="4380604" y="9759759"/>
                  <a:pt x="4385195" y="9750359"/>
                </a:cubicBezTo>
                <a:cubicBezTo>
                  <a:pt x="4395032" y="9747954"/>
                  <a:pt x="4400280" y="9737024"/>
                  <a:pt x="4400934" y="9717567"/>
                </a:cubicBezTo>
                <a:cubicBezTo>
                  <a:pt x="4401590" y="9698110"/>
                  <a:pt x="4401590" y="9684557"/>
                  <a:pt x="4400935" y="9676905"/>
                </a:cubicBezTo>
                <a:cubicBezTo>
                  <a:pt x="4408695" y="9673844"/>
                  <a:pt x="4414160" y="9668160"/>
                  <a:pt x="4417331" y="9659854"/>
                </a:cubicBezTo>
                <a:cubicBezTo>
                  <a:pt x="4420501" y="9651546"/>
                  <a:pt x="4422031" y="9643238"/>
                  <a:pt x="4421922" y="9634931"/>
                </a:cubicBezTo>
                <a:cubicBezTo>
                  <a:pt x="4421047" y="9625094"/>
                  <a:pt x="4417548" y="9617224"/>
                  <a:pt x="4411428" y="9611321"/>
                </a:cubicBezTo>
                <a:cubicBezTo>
                  <a:pt x="4405307" y="9605419"/>
                  <a:pt x="4401809" y="9597549"/>
                  <a:pt x="4400934" y="9587712"/>
                </a:cubicBezTo>
                <a:cubicBezTo>
                  <a:pt x="4380713" y="9591646"/>
                  <a:pt x="4371313" y="9607387"/>
                  <a:pt x="4372734" y="9634931"/>
                </a:cubicBezTo>
                <a:cubicBezTo>
                  <a:pt x="4374154" y="9662476"/>
                  <a:pt x="4366066" y="9678216"/>
                  <a:pt x="4348468" y="9682152"/>
                </a:cubicBezTo>
                <a:cubicBezTo>
                  <a:pt x="4347920" y="9698220"/>
                  <a:pt x="4342455" y="9713304"/>
                  <a:pt x="4332071" y="9727404"/>
                </a:cubicBezTo>
                <a:cubicBezTo>
                  <a:pt x="4321688" y="9741505"/>
                  <a:pt x="4309663" y="9752654"/>
                  <a:pt x="4296002" y="9760851"/>
                </a:cubicBezTo>
                <a:lnTo>
                  <a:pt x="4296000" y="9829058"/>
                </a:lnTo>
                <a:cubicBezTo>
                  <a:pt x="4249982" y="9851248"/>
                  <a:pt x="4222657" y="9876388"/>
                  <a:pt x="4214021" y="9904481"/>
                </a:cubicBezTo>
                <a:cubicBezTo>
                  <a:pt x="4205385" y="9932572"/>
                  <a:pt x="4192488" y="9972140"/>
                  <a:pt x="4175326" y="10023186"/>
                </a:cubicBezTo>
                <a:cubicBezTo>
                  <a:pt x="4157619" y="10024718"/>
                  <a:pt x="4141879" y="10030837"/>
                  <a:pt x="4128106" y="10041550"/>
                </a:cubicBezTo>
                <a:cubicBezTo>
                  <a:pt x="4114335" y="10052261"/>
                  <a:pt x="4098593" y="10058382"/>
                  <a:pt x="4080886" y="10059914"/>
                </a:cubicBezTo>
                <a:lnTo>
                  <a:pt x="4080886" y="10117628"/>
                </a:lnTo>
                <a:lnTo>
                  <a:pt x="4065146" y="10117626"/>
                </a:lnTo>
                <a:cubicBezTo>
                  <a:pt x="4055090" y="10117627"/>
                  <a:pt x="4048968" y="10115004"/>
                  <a:pt x="4046782" y="10109758"/>
                </a:cubicBezTo>
                <a:cubicBezTo>
                  <a:pt x="4044597" y="10104511"/>
                  <a:pt x="4043722" y="10096639"/>
                  <a:pt x="4044159" y="10086148"/>
                </a:cubicBezTo>
                <a:lnTo>
                  <a:pt x="4059899" y="10044173"/>
                </a:lnTo>
                <a:cubicBezTo>
                  <a:pt x="4059571" y="10040348"/>
                  <a:pt x="4057604" y="10033570"/>
                  <a:pt x="4053996" y="10023842"/>
                </a:cubicBezTo>
                <a:cubicBezTo>
                  <a:pt x="4050390" y="10014114"/>
                  <a:pt x="4047110" y="10008648"/>
                  <a:pt x="4044159" y="10007446"/>
                </a:cubicBezTo>
                <a:lnTo>
                  <a:pt x="4044159" y="10023186"/>
                </a:lnTo>
                <a:cubicBezTo>
                  <a:pt x="4032137" y="10031713"/>
                  <a:pt x="4018144" y="10043517"/>
                  <a:pt x="4002186" y="10058601"/>
                </a:cubicBezTo>
                <a:cubicBezTo>
                  <a:pt x="3986227" y="10073686"/>
                  <a:pt x="3977483" y="10088114"/>
                  <a:pt x="3975952" y="10101887"/>
                </a:cubicBezTo>
                <a:cubicBezTo>
                  <a:pt x="3968191" y="10107570"/>
                  <a:pt x="3962726" y="10115879"/>
                  <a:pt x="3959557" y="10126808"/>
                </a:cubicBezTo>
                <a:cubicBezTo>
                  <a:pt x="3956386" y="10137739"/>
                  <a:pt x="3954856" y="10148669"/>
                  <a:pt x="3954966" y="10159600"/>
                </a:cubicBezTo>
                <a:lnTo>
                  <a:pt x="3918239" y="10180587"/>
                </a:lnTo>
                <a:cubicBezTo>
                  <a:pt x="3918348" y="10189003"/>
                  <a:pt x="3916818" y="10198404"/>
                  <a:pt x="3913648" y="10208789"/>
                </a:cubicBezTo>
                <a:cubicBezTo>
                  <a:pt x="3910478" y="10219171"/>
                  <a:pt x="3905013" y="10227260"/>
                  <a:pt x="3897252" y="10233054"/>
                </a:cubicBezTo>
                <a:lnTo>
                  <a:pt x="3897252" y="10275028"/>
                </a:lnTo>
                <a:lnTo>
                  <a:pt x="3876265" y="10290768"/>
                </a:lnTo>
                <a:cubicBezTo>
                  <a:pt x="3875718" y="10306727"/>
                  <a:pt x="3870253" y="10322030"/>
                  <a:pt x="3859869" y="10336676"/>
                </a:cubicBezTo>
                <a:cubicBezTo>
                  <a:pt x="3849485" y="10351323"/>
                  <a:pt x="3837462" y="10364003"/>
                  <a:pt x="3823798" y="10374714"/>
                </a:cubicBezTo>
                <a:cubicBezTo>
                  <a:pt x="3813086" y="10391438"/>
                  <a:pt x="3800407" y="10410458"/>
                  <a:pt x="3785760" y="10431773"/>
                </a:cubicBezTo>
                <a:cubicBezTo>
                  <a:pt x="3771113" y="10453086"/>
                  <a:pt x="3755810" y="10470794"/>
                  <a:pt x="3739851" y="10484895"/>
                </a:cubicBezTo>
                <a:cubicBezTo>
                  <a:pt x="3740179" y="10493092"/>
                  <a:pt x="3739523" y="10501619"/>
                  <a:pt x="3737884" y="10510472"/>
                </a:cubicBezTo>
                <a:cubicBezTo>
                  <a:pt x="3736244" y="10519326"/>
                  <a:pt x="3731653" y="10526540"/>
                  <a:pt x="3724111" y="10532115"/>
                </a:cubicBezTo>
                <a:cubicBezTo>
                  <a:pt x="3723674" y="10548292"/>
                  <a:pt x="3719302" y="10564469"/>
                  <a:pt x="3710995" y="10580648"/>
                </a:cubicBezTo>
                <a:cubicBezTo>
                  <a:pt x="3702687" y="10596824"/>
                  <a:pt x="3693068" y="10610378"/>
                  <a:pt x="3682138" y="10621309"/>
                </a:cubicBezTo>
                <a:cubicBezTo>
                  <a:pt x="3682137" y="10626774"/>
                  <a:pt x="3680826" y="10631584"/>
                  <a:pt x="3678203" y="10635737"/>
                </a:cubicBezTo>
                <a:cubicBezTo>
                  <a:pt x="3675579" y="10639891"/>
                  <a:pt x="3671644" y="10642077"/>
                  <a:pt x="3666397" y="10642295"/>
                </a:cubicBezTo>
                <a:lnTo>
                  <a:pt x="3650657" y="10637048"/>
                </a:lnTo>
                <a:lnTo>
                  <a:pt x="3666397" y="10584582"/>
                </a:lnTo>
                <a:cubicBezTo>
                  <a:pt x="3671644" y="10579007"/>
                  <a:pt x="3675579" y="10571793"/>
                  <a:pt x="3678203" y="10562939"/>
                </a:cubicBezTo>
                <a:cubicBezTo>
                  <a:pt x="3680826" y="10554086"/>
                  <a:pt x="3682137" y="10545560"/>
                  <a:pt x="3682138" y="10537361"/>
                </a:cubicBezTo>
                <a:lnTo>
                  <a:pt x="3703124" y="10490142"/>
                </a:lnTo>
                <a:cubicBezTo>
                  <a:pt x="3702031" y="10478337"/>
                  <a:pt x="3701594" y="10465220"/>
                  <a:pt x="3701813" y="10450792"/>
                </a:cubicBezTo>
                <a:cubicBezTo>
                  <a:pt x="3702031" y="10436363"/>
                  <a:pt x="3709464" y="10428493"/>
                  <a:pt x="3724111" y="10427181"/>
                </a:cubicBezTo>
                <a:cubicBezTo>
                  <a:pt x="3725860" y="10376027"/>
                  <a:pt x="3740726" y="10315689"/>
                  <a:pt x="3768708" y="10246171"/>
                </a:cubicBezTo>
                <a:cubicBezTo>
                  <a:pt x="3796691" y="10176652"/>
                  <a:pt x="3827296" y="10121562"/>
                  <a:pt x="3860526" y="10080900"/>
                </a:cubicBezTo>
                <a:cubicBezTo>
                  <a:pt x="3861181" y="10062973"/>
                  <a:pt x="3863804" y="10046359"/>
                  <a:pt x="3868395" y="10031057"/>
                </a:cubicBezTo>
                <a:cubicBezTo>
                  <a:pt x="3872986" y="10015753"/>
                  <a:pt x="3875609" y="9999140"/>
                  <a:pt x="3876266" y="9981213"/>
                </a:cubicBezTo>
                <a:cubicBezTo>
                  <a:pt x="3884026" y="9980885"/>
                  <a:pt x="3889491" y="9977606"/>
                  <a:pt x="3892661" y="9971375"/>
                </a:cubicBezTo>
                <a:cubicBezTo>
                  <a:pt x="3895831" y="9965145"/>
                  <a:pt x="3897361" y="9957932"/>
                  <a:pt x="3897252" y="9949734"/>
                </a:cubicBezTo>
                <a:cubicBezTo>
                  <a:pt x="3898126" y="9928418"/>
                  <a:pt x="3901624" y="9915957"/>
                  <a:pt x="3907745" y="9912350"/>
                </a:cubicBezTo>
                <a:cubicBezTo>
                  <a:pt x="3913866" y="9908743"/>
                  <a:pt x="3917364" y="9900217"/>
                  <a:pt x="3918238" y="9886772"/>
                </a:cubicBezTo>
                <a:lnTo>
                  <a:pt x="3944472" y="9834305"/>
                </a:lnTo>
                <a:cubicBezTo>
                  <a:pt x="3952233" y="9831464"/>
                  <a:pt x="3957698" y="9826654"/>
                  <a:pt x="3960868" y="9819878"/>
                </a:cubicBezTo>
                <a:cubicBezTo>
                  <a:pt x="3964039" y="9813100"/>
                  <a:pt x="3965568" y="9805667"/>
                  <a:pt x="3965459" y="9797580"/>
                </a:cubicBezTo>
                <a:lnTo>
                  <a:pt x="3960212" y="9771345"/>
                </a:lnTo>
                <a:lnTo>
                  <a:pt x="4007432" y="9608698"/>
                </a:lnTo>
                <a:lnTo>
                  <a:pt x="4028419" y="9592958"/>
                </a:lnTo>
                <a:lnTo>
                  <a:pt x="4044159" y="9566724"/>
                </a:lnTo>
                <a:cubicBezTo>
                  <a:pt x="4044159" y="9558308"/>
                  <a:pt x="4045471" y="9548907"/>
                  <a:pt x="4048094" y="9538524"/>
                </a:cubicBezTo>
                <a:cubicBezTo>
                  <a:pt x="4050718" y="9528140"/>
                  <a:pt x="4054653" y="9520051"/>
                  <a:pt x="4059899" y="9514258"/>
                </a:cubicBezTo>
                <a:cubicBezTo>
                  <a:pt x="4056839" y="9504749"/>
                  <a:pt x="4056401" y="9492288"/>
                  <a:pt x="4058587" y="9476875"/>
                </a:cubicBezTo>
                <a:cubicBezTo>
                  <a:pt x="4060774" y="9461463"/>
                  <a:pt x="4068206" y="9452937"/>
                  <a:pt x="4080887" y="9451298"/>
                </a:cubicBezTo>
                <a:cubicBezTo>
                  <a:pt x="4082744" y="9436869"/>
                  <a:pt x="4092145" y="9413258"/>
                  <a:pt x="4109087" y="9380467"/>
                </a:cubicBezTo>
                <a:cubicBezTo>
                  <a:pt x="4126029" y="9347675"/>
                  <a:pt x="4139364" y="9329312"/>
                  <a:pt x="4149093" y="9325377"/>
                </a:cubicBezTo>
                <a:lnTo>
                  <a:pt x="4164833" y="9288651"/>
                </a:lnTo>
                <a:cubicBezTo>
                  <a:pt x="4166363" y="9255858"/>
                  <a:pt x="4172484" y="9227001"/>
                  <a:pt x="4183196" y="9202080"/>
                </a:cubicBezTo>
                <a:cubicBezTo>
                  <a:pt x="4193908" y="9177158"/>
                  <a:pt x="4200029" y="9148301"/>
                  <a:pt x="4201560" y="9115511"/>
                </a:cubicBezTo>
                <a:lnTo>
                  <a:pt x="4217301" y="9094523"/>
                </a:lnTo>
                <a:cubicBezTo>
                  <a:pt x="4219705" y="9075066"/>
                  <a:pt x="4229324" y="9052330"/>
                  <a:pt x="4246156" y="9026315"/>
                </a:cubicBezTo>
                <a:cubicBezTo>
                  <a:pt x="4262990" y="9000302"/>
                  <a:pt x="4272609" y="8977565"/>
                  <a:pt x="4275015" y="8958109"/>
                </a:cubicBezTo>
                <a:cubicBezTo>
                  <a:pt x="4290535" y="8948271"/>
                  <a:pt x="4297532" y="8932531"/>
                  <a:pt x="4296000" y="8910888"/>
                </a:cubicBezTo>
                <a:cubicBezTo>
                  <a:pt x="4294471" y="8889245"/>
                  <a:pt x="4301468" y="8873506"/>
                  <a:pt x="4316988" y="8863668"/>
                </a:cubicBezTo>
                <a:cubicBezTo>
                  <a:pt x="4320157" y="8847053"/>
                  <a:pt x="4333492" y="8805518"/>
                  <a:pt x="4356993" y="8739060"/>
                </a:cubicBezTo>
                <a:cubicBezTo>
                  <a:pt x="4362869" y="8722446"/>
                  <a:pt x="4368190" y="8707553"/>
                  <a:pt x="4372959" y="8694381"/>
                </a:cubicBezTo>
                <a:lnTo>
                  <a:pt x="4373593" y="8692658"/>
                </a:lnTo>
                <a:lnTo>
                  <a:pt x="4364239" y="8697670"/>
                </a:lnTo>
                <a:cubicBezTo>
                  <a:pt x="4364894" y="8712973"/>
                  <a:pt x="4363582" y="8723029"/>
                  <a:pt x="4360303" y="8727839"/>
                </a:cubicBezTo>
                <a:cubicBezTo>
                  <a:pt x="4357023" y="8732649"/>
                  <a:pt x="4347842" y="8734834"/>
                  <a:pt x="4332758" y="8734397"/>
                </a:cubicBezTo>
                <a:lnTo>
                  <a:pt x="4332758" y="8792111"/>
                </a:lnTo>
                <a:lnTo>
                  <a:pt x="4306524" y="8781617"/>
                </a:lnTo>
                <a:lnTo>
                  <a:pt x="4275044" y="8855071"/>
                </a:lnTo>
                <a:lnTo>
                  <a:pt x="4285537" y="8865564"/>
                </a:lnTo>
                <a:lnTo>
                  <a:pt x="4264552" y="8881305"/>
                </a:lnTo>
                <a:lnTo>
                  <a:pt x="4254058" y="8902291"/>
                </a:lnTo>
                <a:lnTo>
                  <a:pt x="4269798" y="8939018"/>
                </a:lnTo>
                <a:lnTo>
                  <a:pt x="4264550" y="8980991"/>
                </a:lnTo>
                <a:cubicBezTo>
                  <a:pt x="4251652" y="8982740"/>
                  <a:pt x="4244658" y="8989735"/>
                  <a:pt x="4243564" y="9001978"/>
                </a:cubicBezTo>
                <a:cubicBezTo>
                  <a:pt x="4242471" y="9014220"/>
                  <a:pt x="4230229" y="9021216"/>
                  <a:pt x="4206837" y="9022965"/>
                </a:cubicBezTo>
                <a:lnTo>
                  <a:pt x="4206837" y="8996732"/>
                </a:lnTo>
                <a:lnTo>
                  <a:pt x="4191097" y="9001978"/>
                </a:lnTo>
                <a:cubicBezTo>
                  <a:pt x="4187818" y="9009410"/>
                  <a:pt x="4182571" y="9022090"/>
                  <a:pt x="4175357" y="9040016"/>
                </a:cubicBezTo>
                <a:cubicBezTo>
                  <a:pt x="4168143" y="9057943"/>
                  <a:pt x="4162896" y="9067999"/>
                  <a:pt x="4159617" y="9070185"/>
                </a:cubicBezTo>
                <a:cubicBezTo>
                  <a:pt x="4157103" y="9069747"/>
                  <a:pt x="4155573" y="9067999"/>
                  <a:pt x="4155026" y="9064938"/>
                </a:cubicBezTo>
                <a:cubicBezTo>
                  <a:pt x="4154480" y="9061878"/>
                  <a:pt x="4154261" y="9060129"/>
                  <a:pt x="4154370" y="9059692"/>
                </a:cubicBezTo>
                <a:cubicBezTo>
                  <a:pt x="4139942" y="9058818"/>
                  <a:pt x="4134695" y="9054008"/>
                  <a:pt x="4138630" y="9045263"/>
                </a:cubicBezTo>
                <a:cubicBezTo>
                  <a:pt x="4142565" y="9036519"/>
                  <a:pt x="4147812" y="9029086"/>
                  <a:pt x="4154370" y="9022965"/>
                </a:cubicBezTo>
                <a:lnTo>
                  <a:pt x="4133383" y="8975745"/>
                </a:lnTo>
                <a:lnTo>
                  <a:pt x="4154370" y="8939018"/>
                </a:lnTo>
                <a:lnTo>
                  <a:pt x="4117644" y="8923278"/>
                </a:lnTo>
                <a:cubicBezTo>
                  <a:pt x="4116113" y="8940876"/>
                  <a:pt x="4109992" y="8956835"/>
                  <a:pt x="4099280" y="8971154"/>
                </a:cubicBezTo>
                <a:cubicBezTo>
                  <a:pt x="4088568" y="8985473"/>
                  <a:pt x="4082447" y="9002743"/>
                  <a:pt x="4080917" y="9022965"/>
                </a:cubicBezTo>
                <a:cubicBezTo>
                  <a:pt x="4065286" y="9044170"/>
                  <a:pt x="4050639" y="9066031"/>
                  <a:pt x="4036976" y="9088548"/>
                </a:cubicBezTo>
                <a:cubicBezTo>
                  <a:pt x="4023312" y="9111065"/>
                  <a:pt x="4009977" y="9132927"/>
                  <a:pt x="3996970" y="9154132"/>
                </a:cubicBezTo>
                <a:cubicBezTo>
                  <a:pt x="3994346" y="9166812"/>
                  <a:pt x="3989099" y="9183426"/>
                  <a:pt x="3981230" y="9203975"/>
                </a:cubicBezTo>
                <a:cubicBezTo>
                  <a:pt x="3973360" y="9224525"/>
                  <a:pt x="3962866" y="9235892"/>
                  <a:pt x="3949749" y="9238079"/>
                </a:cubicBezTo>
                <a:cubicBezTo>
                  <a:pt x="3950405" y="9242123"/>
                  <a:pt x="3953028" y="9249775"/>
                  <a:pt x="3957619" y="9261033"/>
                </a:cubicBezTo>
                <a:cubicBezTo>
                  <a:pt x="3962210" y="9272292"/>
                  <a:pt x="3964834" y="9278631"/>
                  <a:pt x="3965489" y="9280053"/>
                </a:cubicBezTo>
                <a:cubicBezTo>
                  <a:pt x="3968003" y="9279396"/>
                  <a:pt x="3969534" y="9276773"/>
                  <a:pt x="3970081" y="9272183"/>
                </a:cubicBezTo>
                <a:cubicBezTo>
                  <a:pt x="3970627" y="9267592"/>
                  <a:pt x="3970845" y="9264968"/>
                  <a:pt x="3970736" y="9264313"/>
                </a:cubicBezTo>
                <a:cubicBezTo>
                  <a:pt x="3985602" y="9233379"/>
                  <a:pt x="4003091" y="9203429"/>
                  <a:pt x="4023203" y="9174463"/>
                </a:cubicBezTo>
                <a:cubicBezTo>
                  <a:pt x="4043315" y="9145497"/>
                  <a:pt x="4055558" y="9114235"/>
                  <a:pt x="4059930" y="9080678"/>
                </a:cubicBezTo>
                <a:lnTo>
                  <a:pt x="4086163" y="9080678"/>
                </a:lnTo>
                <a:cubicBezTo>
                  <a:pt x="4098187" y="9080132"/>
                  <a:pt x="4112178" y="9081225"/>
                  <a:pt x="4128137" y="9083958"/>
                </a:cubicBezTo>
                <a:cubicBezTo>
                  <a:pt x="4144095" y="9086690"/>
                  <a:pt x="4152840" y="9094342"/>
                  <a:pt x="4154371" y="9106912"/>
                </a:cubicBezTo>
                <a:cubicBezTo>
                  <a:pt x="4153824" y="9130741"/>
                  <a:pt x="4148358" y="9153913"/>
                  <a:pt x="4137974" y="9176431"/>
                </a:cubicBezTo>
                <a:cubicBezTo>
                  <a:pt x="4127590" y="9198947"/>
                  <a:pt x="4115567" y="9219497"/>
                  <a:pt x="4101903" y="9238079"/>
                </a:cubicBezTo>
                <a:cubicBezTo>
                  <a:pt x="4102559" y="9250759"/>
                  <a:pt x="4105183" y="9262127"/>
                  <a:pt x="4109773" y="9272183"/>
                </a:cubicBezTo>
                <a:cubicBezTo>
                  <a:pt x="4114364" y="9282239"/>
                  <a:pt x="4116987" y="9293607"/>
                  <a:pt x="4117644" y="9306286"/>
                </a:cubicBezTo>
                <a:lnTo>
                  <a:pt x="4080917" y="9295792"/>
                </a:lnTo>
                <a:cubicBezTo>
                  <a:pt x="4081135" y="9311970"/>
                  <a:pt x="4079386" y="9329459"/>
                  <a:pt x="4075670" y="9348260"/>
                </a:cubicBezTo>
                <a:cubicBezTo>
                  <a:pt x="4071953" y="9367060"/>
                  <a:pt x="4064958" y="9384549"/>
                  <a:pt x="4054683" y="9400726"/>
                </a:cubicBezTo>
                <a:lnTo>
                  <a:pt x="4028450" y="9364000"/>
                </a:lnTo>
                <a:lnTo>
                  <a:pt x="4044190" y="9316779"/>
                </a:lnTo>
                <a:cubicBezTo>
                  <a:pt x="4041239" y="9314156"/>
                  <a:pt x="4037961" y="9311533"/>
                  <a:pt x="4034352" y="9308909"/>
                </a:cubicBezTo>
                <a:cubicBezTo>
                  <a:pt x="4030745" y="9306286"/>
                  <a:pt x="4028778" y="9303662"/>
                  <a:pt x="4028450" y="9301039"/>
                </a:cubicBezTo>
                <a:cubicBezTo>
                  <a:pt x="4029434" y="9296011"/>
                  <a:pt x="4034024" y="9292951"/>
                  <a:pt x="4042222" y="9291858"/>
                </a:cubicBezTo>
                <a:cubicBezTo>
                  <a:pt x="4050420" y="9290764"/>
                  <a:pt x="4056323" y="9290327"/>
                  <a:pt x="4059930" y="9290546"/>
                </a:cubicBezTo>
                <a:lnTo>
                  <a:pt x="4091410" y="9201352"/>
                </a:lnTo>
                <a:lnTo>
                  <a:pt x="4086163" y="9180365"/>
                </a:lnTo>
                <a:lnTo>
                  <a:pt x="4065176" y="9154132"/>
                </a:lnTo>
                <a:lnTo>
                  <a:pt x="4038943" y="9180365"/>
                </a:lnTo>
                <a:lnTo>
                  <a:pt x="4023203" y="9290545"/>
                </a:lnTo>
                <a:cubicBezTo>
                  <a:pt x="4007026" y="9305193"/>
                  <a:pt x="3992160" y="9325742"/>
                  <a:pt x="3978606" y="9352194"/>
                </a:cubicBezTo>
                <a:cubicBezTo>
                  <a:pt x="3965052" y="9378647"/>
                  <a:pt x="3955433" y="9401820"/>
                  <a:pt x="3949750" y="9421713"/>
                </a:cubicBezTo>
                <a:cubicBezTo>
                  <a:pt x="3949093" y="9439858"/>
                  <a:pt x="3945158" y="9457347"/>
                  <a:pt x="3937944" y="9474180"/>
                </a:cubicBezTo>
                <a:cubicBezTo>
                  <a:pt x="3930730" y="9491013"/>
                  <a:pt x="3924172" y="9508502"/>
                  <a:pt x="3918269" y="9526647"/>
                </a:cubicBezTo>
                <a:cubicBezTo>
                  <a:pt x="3892911" y="9548508"/>
                  <a:pt x="3870175" y="9572993"/>
                  <a:pt x="3850062" y="9600101"/>
                </a:cubicBezTo>
                <a:lnTo>
                  <a:pt x="3813336" y="9705034"/>
                </a:lnTo>
                <a:cubicBezTo>
                  <a:pt x="3810166" y="9704816"/>
                  <a:pt x="3806012" y="9705253"/>
                  <a:pt x="3800875" y="9706346"/>
                </a:cubicBezTo>
                <a:cubicBezTo>
                  <a:pt x="3795737" y="9707439"/>
                  <a:pt x="3792896" y="9710500"/>
                  <a:pt x="3792349" y="9715527"/>
                </a:cubicBezTo>
                <a:cubicBezTo>
                  <a:pt x="3792895" y="9718370"/>
                  <a:pt x="3795737" y="9721867"/>
                  <a:pt x="3800875" y="9726021"/>
                </a:cubicBezTo>
                <a:cubicBezTo>
                  <a:pt x="3806012" y="9730175"/>
                  <a:pt x="3810167" y="9733672"/>
                  <a:pt x="3813336" y="9736515"/>
                </a:cubicBezTo>
                <a:lnTo>
                  <a:pt x="3755622" y="9767994"/>
                </a:lnTo>
                <a:lnTo>
                  <a:pt x="3718895" y="9767994"/>
                </a:lnTo>
                <a:cubicBezTo>
                  <a:pt x="3719988" y="9748538"/>
                  <a:pt x="3723049" y="9729738"/>
                  <a:pt x="3728077" y="9711593"/>
                </a:cubicBezTo>
                <a:cubicBezTo>
                  <a:pt x="3733105" y="9693448"/>
                  <a:pt x="3733542" y="9666777"/>
                  <a:pt x="3729389" y="9631581"/>
                </a:cubicBezTo>
                <a:cubicBezTo>
                  <a:pt x="3718239" y="9646883"/>
                  <a:pt x="3707746" y="9662186"/>
                  <a:pt x="3697908" y="9677489"/>
                </a:cubicBezTo>
                <a:cubicBezTo>
                  <a:pt x="3688071" y="9692792"/>
                  <a:pt x="3682824" y="9710718"/>
                  <a:pt x="3682168" y="9731268"/>
                </a:cubicBezTo>
                <a:cubicBezTo>
                  <a:pt x="3656809" y="9751380"/>
                  <a:pt x="3634074" y="9774116"/>
                  <a:pt x="3613961" y="9799475"/>
                </a:cubicBezTo>
                <a:cubicBezTo>
                  <a:pt x="3584777" y="9802098"/>
                  <a:pt x="3573628" y="9812591"/>
                  <a:pt x="3580514" y="9830955"/>
                </a:cubicBezTo>
                <a:cubicBezTo>
                  <a:pt x="3587400" y="9849318"/>
                  <a:pt x="3582809" y="9859812"/>
                  <a:pt x="3566742" y="9862435"/>
                </a:cubicBezTo>
                <a:lnTo>
                  <a:pt x="3545755" y="9862435"/>
                </a:lnTo>
                <a:cubicBezTo>
                  <a:pt x="3544880" y="9877191"/>
                  <a:pt x="3541382" y="9888340"/>
                  <a:pt x="3535261" y="9895883"/>
                </a:cubicBezTo>
                <a:cubicBezTo>
                  <a:pt x="3529140" y="9903425"/>
                  <a:pt x="3525642" y="9913263"/>
                  <a:pt x="3524768" y="9925395"/>
                </a:cubicBezTo>
                <a:lnTo>
                  <a:pt x="3488041" y="9956875"/>
                </a:lnTo>
                <a:lnTo>
                  <a:pt x="3467054" y="9914902"/>
                </a:lnTo>
                <a:cubicBezTo>
                  <a:pt x="3456561" y="9914902"/>
                  <a:pt x="3451315" y="9909655"/>
                  <a:pt x="3451314" y="9899161"/>
                </a:cubicBezTo>
                <a:cubicBezTo>
                  <a:pt x="3452846" y="9878503"/>
                  <a:pt x="3458966" y="9858171"/>
                  <a:pt x="3469678" y="9838169"/>
                </a:cubicBezTo>
                <a:cubicBezTo>
                  <a:pt x="3480389" y="9818166"/>
                  <a:pt x="3486511" y="9796524"/>
                  <a:pt x="3488041" y="9773241"/>
                </a:cubicBezTo>
                <a:cubicBezTo>
                  <a:pt x="3488150" y="9772804"/>
                  <a:pt x="3487932" y="9771055"/>
                  <a:pt x="3487385" y="9767995"/>
                </a:cubicBezTo>
                <a:cubicBezTo>
                  <a:pt x="3486839" y="9764933"/>
                  <a:pt x="3485308" y="9763185"/>
                  <a:pt x="3482794" y="9762748"/>
                </a:cubicBezTo>
                <a:cubicBezTo>
                  <a:pt x="3479953" y="9763950"/>
                  <a:pt x="3476454" y="9769416"/>
                  <a:pt x="3472301" y="9779144"/>
                </a:cubicBezTo>
                <a:cubicBezTo>
                  <a:pt x="3468147" y="9788872"/>
                  <a:pt x="3464650" y="9795649"/>
                  <a:pt x="3461809" y="9799475"/>
                </a:cubicBezTo>
                <a:cubicBezTo>
                  <a:pt x="3455686" y="9804721"/>
                  <a:pt x="3452188" y="9809968"/>
                  <a:pt x="3451314" y="9815215"/>
                </a:cubicBezTo>
                <a:cubicBezTo>
                  <a:pt x="3451970" y="9823413"/>
                  <a:pt x="3451970" y="9830627"/>
                  <a:pt x="3451314" y="9836857"/>
                </a:cubicBezTo>
                <a:cubicBezTo>
                  <a:pt x="3450658" y="9843088"/>
                  <a:pt x="3445412" y="9846367"/>
                  <a:pt x="3435574" y="9846695"/>
                </a:cubicBezTo>
                <a:lnTo>
                  <a:pt x="3414588" y="9857189"/>
                </a:lnTo>
                <a:lnTo>
                  <a:pt x="3362121" y="9862435"/>
                </a:lnTo>
                <a:lnTo>
                  <a:pt x="3346380" y="9904408"/>
                </a:lnTo>
                <a:cubicBezTo>
                  <a:pt x="3338401" y="9907360"/>
                  <a:pt x="3330750" y="9911950"/>
                  <a:pt x="3323426" y="9918181"/>
                </a:cubicBezTo>
                <a:cubicBezTo>
                  <a:pt x="3316103" y="9924411"/>
                  <a:pt x="3309763" y="9930314"/>
                  <a:pt x="3304407" y="9935888"/>
                </a:cubicBezTo>
                <a:cubicBezTo>
                  <a:pt x="3298723" y="9935779"/>
                  <a:pt x="3293039" y="9937309"/>
                  <a:pt x="3287355" y="9940480"/>
                </a:cubicBezTo>
                <a:cubicBezTo>
                  <a:pt x="3281672" y="9943649"/>
                  <a:pt x="3278611" y="9949114"/>
                  <a:pt x="3278174" y="9956876"/>
                </a:cubicBezTo>
                <a:lnTo>
                  <a:pt x="3283420" y="9977862"/>
                </a:lnTo>
                <a:lnTo>
                  <a:pt x="3236200" y="9977862"/>
                </a:lnTo>
                <a:cubicBezTo>
                  <a:pt x="3238277" y="9967696"/>
                  <a:pt x="3243305" y="9952612"/>
                  <a:pt x="3251284" y="9932609"/>
                </a:cubicBezTo>
                <a:cubicBezTo>
                  <a:pt x="3259263" y="9912606"/>
                  <a:pt x="3257733" y="9901457"/>
                  <a:pt x="3246693" y="9899162"/>
                </a:cubicBezTo>
                <a:cubicBezTo>
                  <a:pt x="3241338" y="9899490"/>
                  <a:pt x="3236309" y="9901457"/>
                  <a:pt x="3231609" y="9905064"/>
                </a:cubicBezTo>
                <a:cubicBezTo>
                  <a:pt x="3226909" y="9908671"/>
                  <a:pt x="3223192" y="9911950"/>
                  <a:pt x="3220460" y="9914902"/>
                </a:cubicBezTo>
                <a:lnTo>
                  <a:pt x="3209967" y="9977862"/>
                </a:lnTo>
                <a:lnTo>
                  <a:pt x="3183733" y="10014589"/>
                </a:lnTo>
                <a:cubicBezTo>
                  <a:pt x="3183733" y="10030110"/>
                  <a:pt x="3181110" y="10043664"/>
                  <a:pt x="3175863" y="10055251"/>
                </a:cubicBezTo>
                <a:cubicBezTo>
                  <a:pt x="3170616" y="10066837"/>
                  <a:pt x="3162746" y="10077767"/>
                  <a:pt x="3152253" y="10088042"/>
                </a:cubicBezTo>
                <a:lnTo>
                  <a:pt x="3152253" y="10130016"/>
                </a:lnTo>
                <a:cubicBezTo>
                  <a:pt x="3137387" y="10146630"/>
                  <a:pt x="3130392" y="10165869"/>
                  <a:pt x="3131266" y="10187729"/>
                </a:cubicBezTo>
                <a:cubicBezTo>
                  <a:pt x="3122850" y="10185215"/>
                  <a:pt x="3114761" y="10186308"/>
                  <a:pt x="3107000" y="10191009"/>
                </a:cubicBezTo>
                <a:cubicBezTo>
                  <a:pt x="3099240" y="10195709"/>
                  <a:pt x="3095086" y="10203360"/>
                  <a:pt x="3094539" y="10213963"/>
                </a:cubicBezTo>
                <a:lnTo>
                  <a:pt x="3063059" y="10261183"/>
                </a:lnTo>
                <a:lnTo>
                  <a:pt x="3021086" y="10245443"/>
                </a:lnTo>
                <a:cubicBezTo>
                  <a:pt x="3027972" y="10228392"/>
                  <a:pt x="3032563" y="10208716"/>
                  <a:pt x="3034858" y="10186418"/>
                </a:cubicBezTo>
                <a:cubicBezTo>
                  <a:pt x="3037154" y="10164119"/>
                  <a:pt x="3043056" y="10147068"/>
                  <a:pt x="3052566" y="10135263"/>
                </a:cubicBezTo>
                <a:cubicBezTo>
                  <a:pt x="3051692" y="10118648"/>
                  <a:pt x="3058687" y="10109904"/>
                  <a:pt x="3073553" y="10109029"/>
                </a:cubicBezTo>
                <a:cubicBezTo>
                  <a:pt x="3084920" y="10109794"/>
                  <a:pt x="3098912" y="10109576"/>
                  <a:pt x="3115526" y="10108373"/>
                </a:cubicBezTo>
                <a:cubicBezTo>
                  <a:pt x="3132141" y="10107171"/>
                  <a:pt x="3130392" y="10100394"/>
                  <a:pt x="3110279" y="10088042"/>
                </a:cubicBezTo>
                <a:lnTo>
                  <a:pt x="3131266" y="10035575"/>
                </a:lnTo>
                <a:lnTo>
                  <a:pt x="3110280" y="10035575"/>
                </a:lnTo>
                <a:lnTo>
                  <a:pt x="3131266" y="10009342"/>
                </a:lnTo>
                <a:lnTo>
                  <a:pt x="3131266" y="9956875"/>
                </a:lnTo>
                <a:lnTo>
                  <a:pt x="3167993" y="9930641"/>
                </a:lnTo>
                <a:lnTo>
                  <a:pt x="3167993" y="9883422"/>
                </a:lnTo>
                <a:cubicBezTo>
                  <a:pt x="3177612" y="9866807"/>
                  <a:pt x="3189854" y="9852816"/>
                  <a:pt x="3204720" y="9841448"/>
                </a:cubicBezTo>
                <a:lnTo>
                  <a:pt x="3220460" y="9799475"/>
                </a:lnTo>
                <a:cubicBezTo>
                  <a:pt x="3204064" y="9795321"/>
                  <a:pt x="3198817" y="9777395"/>
                  <a:pt x="3204720" y="9745696"/>
                </a:cubicBezTo>
                <a:cubicBezTo>
                  <a:pt x="3210623" y="9713997"/>
                  <a:pt x="3215869" y="9693448"/>
                  <a:pt x="3220460" y="9684048"/>
                </a:cubicBezTo>
                <a:cubicBezTo>
                  <a:pt x="3230297" y="9681643"/>
                  <a:pt x="3235544" y="9670712"/>
                  <a:pt x="3236200" y="9651256"/>
                </a:cubicBezTo>
                <a:cubicBezTo>
                  <a:pt x="3236856" y="9631799"/>
                  <a:pt x="3236856" y="9618245"/>
                  <a:pt x="3236200" y="9610594"/>
                </a:cubicBezTo>
                <a:cubicBezTo>
                  <a:pt x="3243961" y="9607533"/>
                  <a:pt x="3249426" y="9601849"/>
                  <a:pt x="3252596" y="9593542"/>
                </a:cubicBezTo>
                <a:cubicBezTo>
                  <a:pt x="3255766" y="9585235"/>
                  <a:pt x="3257296" y="9576928"/>
                  <a:pt x="3257187" y="9568620"/>
                </a:cubicBezTo>
                <a:cubicBezTo>
                  <a:pt x="3256312" y="9558783"/>
                  <a:pt x="3252814" y="9550913"/>
                  <a:pt x="3246693" y="9545010"/>
                </a:cubicBezTo>
                <a:cubicBezTo>
                  <a:pt x="3240572" y="9539108"/>
                  <a:pt x="3237074" y="9531238"/>
                  <a:pt x="3236200" y="9521400"/>
                </a:cubicBezTo>
                <a:cubicBezTo>
                  <a:pt x="3215978" y="9525335"/>
                  <a:pt x="3206578" y="9541076"/>
                  <a:pt x="3207999" y="9568620"/>
                </a:cubicBezTo>
                <a:cubicBezTo>
                  <a:pt x="3209420" y="9596165"/>
                  <a:pt x="3201331" y="9611905"/>
                  <a:pt x="3183733" y="9615841"/>
                </a:cubicBezTo>
                <a:cubicBezTo>
                  <a:pt x="3183186" y="9631909"/>
                  <a:pt x="3177721" y="9646993"/>
                  <a:pt x="3167337" y="9661093"/>
                </a:cubicBezTo>
                <a:cubicBezTo>
                  <a:pt x="3156953" y="9675194"/>
                  <a:pt x="3144930" y="9686343"/>
                  <a:pt x="3131266" y="9694540"/>
                </a:cubicBezTo>
                <a:lnTo>
                  <a:pt x="3131266" y="9762747"/>
                </a:lnTo>
                <a:cubicBezTo>
                  <a:pt x="3085248" y="9784937"/>
                  <a:pt x="3057922" y="9810077"/>
                  <a:pt x="3049287" y="9838169"/>
                </a:cubicBezTo>
                <a:cubicBezTo>
                  <a:pt x="3040652" y="9866261"/>
                  <a:pt x="3027753" y="9905829"/>
                  <a:pt x="3010592" y="9956875"/>
                </a:cubicBezTo>
                <a:cubicBezTo>
                  <a:pt x="2992885" y="9958406"/>
                  <a:pt x="2977145" y="9964526"/>
                  <a:pt x="2963372" y="9975239"/>
                </a:cubicBezTo>
                <a:cubicBezTo>
                  <a:pt x="2949600" y="9985950"/>
                  <a:pt x="2933859" y="9992071"/>
                  <a:pt x="2916152" y="9993602"/>
                </a:cubicBezTo>
                <a:lnTo>
                  <a:pt x="2916152" y="10051316"/>
                </a:lnTo>
                <a:lnTo>
                  <a:pt x="2900412" y="10051315"/>
                </a:lnTo>
                <a:cubicBezTo>
                  <a:pt x="2890356" y="10051315"/>
                  <a:pt x="2884235" y="10048692"/>
                  <a:pt x="2882048" y="10043446"/>
                </a:cubicBezTo>
                <a:cubicBezTo>
                  <a:pt x="2879863" y="10038199"/>
                  <a:pt x="2878988" y="10030328"/>
                  <a:pt x="2879425" y="10019836"/>
                </a:cubicBezTo>
                <a:lnTo>
                  <a:pt x="2895165" y="9977862"/>
                </a:lnTo>
                <a:cubicBezTo>
                  <a:pt x="2894837" y="9974036"/>
                  <a:pt x="2892870" y="9967259"/>
                  <a:pt x="2889262" y="9957531"/>
                </a:cubicBezTo>
                <a:cubicBezTo>
                  <a:pt x="2885656" y="9947803"/>
                  <a:pt x="2882376" y="9942337"/>
                  <a:pt x="2879425" y="9941135"/>
                </a:cubicBezTo>
                <a:lnTo>
                  <a:pt x="2879425" y="9956875"/>
                </a:lnTo>
                <a:cubicBezTo>
                  <a:pt x="2867402" y="9965401"/>
                  <a:pt x="2853410" y="9977206"/>
                  <a:pt x="2837452" y="9992290"/>
                </a:cubicBezTo>
                <a:cubicBezTo>
                  <a:pt x="2821493" y="10007374"/>
                  <a:pt x="2812749" y="10021803"/>
                  <a:pt x="2811219" y="10035576"/>
                </a:cubicBezTo>
                <a:cubicBezTo>
                  <a:pt x="2803457" y="10041259"/>
                  <a:pt x="2797992" y="10049567"/>
                  <a:pt x="2794823" y="10060497"/>
                </a:cubicBezTo>
                <a:cubicBezTo>
                  <a:pt x="2791652" y="10071428"/>
                  <a:pt x="2790122" y="10082358"/>
                  <a:pt x="2790232" y="10093290"/>
                </a:cubicBezTo>
                <a:lnTo>
                  <a:pt x="2753505" y="10114276"/>
                </a:lnTo>
                <a:cubicBezTo>
                  <a:pt x="2753614" y="10122692"/>
                  <a:pt x="2752084" y="10132093"/>
                  <a:pt x="2748914" y="10142477"/>
                </a:cubicBezTo>
                <a:cubicBezTo>
                  <a:pt x="2745744" y="10152860"/>
                  <a:pt x="2740279" y="10160949"/>
                  <a:pt x="2732518" y="10166743"/>
                </a:cubicBezTo>
                <a:lnTo>
                  <a:pt x="2732518" y="10208716"/>
                </a:lnTo>
                <a:lnTo>
                  <a:pt x="2711531" y="10224456"/>
                </a:lnTo>
                <a:cubicBezTo>
                  <a:pt x="2710984" y="10240415"/>
                  <a:pt x="2705519" y="10255718"/>
                  <a:pt x="2695135" y="10270365"/>
                </a:cubicBezTo>
                <a:cubicBezTo>
                  <a:pt x="2684751" y="10285012"/>
                  <a:pt x="2672728" y="10297692"/>
                  <a:pt x="2659064" y="10308403"/>
                </a:cubicBezTo>
                <a:cubicBezTo>
                  <a:pt x="2648352" y="10325127"/>
                  <a:pt x="2635673" y="10344147"/>
                  <a:pt x="2621026" y="10365461"/>
                </a:cubicBezTo>
                <a:cubicBezTo>
                  <a:pt x="2606379" y="10386776"/>
                  <a:pt x="2591076" y="10404483"/>
                  <a:pt x="2575117" y="10418584"/>
                </a:cubicBezTo>
                <a:cubicBezTo>
                  <a:pt x="2575445" y="10426781"/>
                  <a:pt x="2574790" y="10435307"/>
                  <a:pt x="2573150" y="10444161"/>
                </a:cubicBezTo>
                <a:cubicBezTo>
                  <a:pt x="2571510" y="10453015"/>
                  <a:pt x="2566919" y="10460229"/>
                  <a:pt x="2559377" y="10465804"/>
                </a:cubicBezTo>
                <a:cubicBezTo>
                  <a:pt x="2558940" y="10481981"/>
                  <a:pt x="2554568" y="10498158"/>
                  <a:pt x="2546261" y="10514336"/>
                </a:cubicBezTo>
                <a:cubicBezTo>
                  <a:pt x="2537953" y="10530513"/>
                  <a:pt x="2528334" y="10544067"/>
                  <a:pt x="2517404" y="10554998"/>
                </a:cubicBezTo>
                <a:cubicBezTo>
                  <a:pt x="2517404" y="10560463"/>
                  <a:pt x="2516092" y="10565273"/>
                  <a:pt x="2513469" y="10569426"/>
                </a:cubicBezTo>
                <a:cubicBezTo>
                  <a:pt x="2510845" y="10573580"/>
                  <a:pt x="2506911" y="10575766"/>
                  <a:pt x="2501664" y="10575984"/>
                </a:cubicBezTo>
                <a:lnTo>
                  <a:pt x="2485923" y="10570737"/>
                </a:lnTo>
                <a:lnTo>
                  <a:pt x="2501664" y="10518271"/>
                </a:lnTo>
                <a:cubicBezTo>
                  <a:pt x="2506910" y="10512696"/>
                  <a:pt x="2510845" y="10505482"/>
                  <a:pt x="2513469" y="10496628"/>
                </a:cubicBezTo>
                <a:cubicBezTo>
                  <a:pt x="2516092" y="10487775"/>
                  <a:pt x="2517403" y="10479248"/>
                  <a:pt x="2517404" y="10471050"/>
                </a:cubicBezTo>
                <a:lnTo>
                  <a:pt x="2538391" y="10423830"/>
                </a:lnTo>
                <a:cubicBezTo>
                  <a:pt x="2537297" y="10412026"/>
                  <a:pt x="2536860" y="10398909"/>
                  <a:pt x="2537079" y="10384481"/>
                </a:cubicBezTo>
                <a:cubicBezTo>
                  <a:pt x="2537297" y="10370052"/>
                  <a:pt x="2544730" y="10362182"/>
                  <a:pt x="2559377" y="10360870"/>
                </a:cubicBezTo>
                <a:cubicBezTo>
                  <a:pt x="2561126" y="10309715"/>
                  <a:pt x="2575992" y="10249378"/>
                  <a:pt x="2603974" y="10179859"/>
                </a:cubicBezTo>
                <a:cubicBezTo>
                  <a:pt x="2631957" y="10110341"/>
                  <a:pt x="2662562" y="10055251"/>
                  <a:pt x="2695791" y="10014589"/>
                </a:cubicBezTo>
                <a:cubicBezTo>
                  <a:pt x="2696447" y="9996662"/>
                  <a:pt x="2699070" y="9980048"/>
                  <a:pt x="2703661" y="9964745"/>
                </a:cubicBezTo>
                <a:cubicBezTo>
                  <a:pt x="2708252" y="9949442"/>
                  <a:pt x="2710875" y="9932829"/>
                  <a:pt x="2711531" y="9914902"/>
                </a:cubicBezTo>
                <a:cubicBezTo>
                  <a:pt x="2719292" y="9914574"/>
                  <a:pt x="2724757" y="9911295"/>
                  <a:pt x="2727927" y="9905064"/>
                </a:cubicBezTo>
                <a:cubicBezTo>
                  <a:pt x="2731097" y="9898834"/>
                  <a:pt x="2732627" y="9891620"/>
                  <a:pt x="2732518" y="9883422"/>
                </a:cubicBezTo>
                <a:cubicBezTo>
                  <a:pt x="2733393" y="9862107"/>
                  <a:pt x="2736890" y="9849646"/>
                  <a:pt x="2743011" y="9846039"/>
                </a:cubicBezTo>
                <a:cubicBezTo>
                  <a:pt x="2749133" y="9842432"/>
                  <a:pt x="2752631" y="9833906"/>
                  <a:pt x="2753505" y="9820461"/>
                </a:cubicBezTo>
                <a:lnTo>
                  <a:pt x="2779738" y="9767994"/>
                </a:lnTo>
                <a:cubicBezTo>
                  <a:pt x="2787499" y="9765152"/>
                  <a:pt x="2792964" y="9760343"/>
                  <a:pt x="2796134" y="9753566"/>
                </a:cubicBezTo>
                <a:cubicBezTo>
                  <a:pt x="2799304" y="9746789"/>
                  <a:pt x="2800834" y="9739356"/>
                  <a:pt x="2800725" y="9731268"/>
                </a:cubicBezTo>
                <a:lnTo>
                  <a:pt x="2795478" y="9705034"/>
                </a:lnTo>
                <a:lnTo>
                  <a:pt x="2842698" y="9542387"/>
                </a:lnTo>
                <a:lnTo>
                  <a:pt x="2863685" y="9526647"/>
                </a:lnTo>
                <a:lnTo>
                  <a:pt x="2879425" y="9500413"/>
                </a:lnTo>
                <a:cubicBezTo>
                  <a:pt x="2879425" y="9491997"/>
                  <a:pt x="2880737" y="9482596"/>
                  <a:pt x="2883360" y="9472213"/>
                </a:cubicBezTo>
                <a:cubicBezTo>
                  <a:pt x="2885984" y="9461828"/>
                  <a:pt x="2889919" y="9453740"/>
                  <a:pt x="2895165" y="9447947"/>
                </a:cubicBezTo>
                <a:cubicBezTo>
                  <a:pt x="2892105" y="9438437"/>
                  <a:pt x="2891668" y="9425976"/>
                  <a:pt x="2893853" y="9410564"/>
                </a:cubicBezTo>
                <a:cubicBezTo>
                  <a:pt x="2896040" y="9395152"/>
                  <a:pt x="2903473" y="9386626"/>
                  <a:pt x="2916152" y="9384987"/>
                </a:cubicBezTo>
                <a:cubicBezTo>
                  <a:pt x="2918010" y="9370558"/>
                  <a:pt x="2927411" y="9346947"/>
                  <a:pt x="2944353" y="9314156"/>
                </a:cubicBezTo>
                <a:cubicBezTo>
                  <a:pt x="2961295" y="9281364"/>
                  <a:pt x="2974630" y="9263001"/>
                  <a:pt x="2984359" y="9259066"/>
                </a:cubicBezTo>
                <a:lnTo>
                  <a:pt x="3000099" y="9222339"/>
                </a:lnTo>
                <a:cubicBezTo>
                  <a:pt x="3001630" y="9189547"/>
                  <a:pt x="3007750" y="9160690"/>
                  <a:pt x="3018462" y="9135769"/>
                </a:cubicBezTo>
                <a:cubicBezTo>
                  <a:pt x="3029174" y="9110847"/>
                  <a:pt x="3035296" y="9081990"/>
                  <a:pt x="3036826" y="9049199"/>
                </a:cubicBezTo>
                <a:lnTo>
                  <a:pt x="3052566" y="9028212"/>
                </a:lnTo>
                <a:cubicBezTo>
                  <a:pt x="3054971" y="9008755"/>
                  <a:pt x="3064589" y="8986019"/>
                  <a:pt x="3081422" y="8960004"/>
                </a:cubicBezTo>
                <a:cubicBezTo>
                  <a:pt x="3098256" y="8933990"/>
                  <a:pt x="3107875" y="8911254"/>
                  <a:pt x="3110279" y="8891797"/>
                </a:cubicBezTo>
                <a:cubicBezTo>
                  <a:pt x="3125801" y="8881960"/>
                  <a:pt x="3132797" y="8866220"/>
                  <a:pt x="3131266" y="8844577"/>
                </a:cubicBezTo>
                <a:cubicBezTo>
                  <a:pt x="3129736" y="8822935"/>
                  <a:pt x="3136732" y="8807195"/>
                  <a:pt x="3152253" y="8797357"/>
                </a:cubicBezTo>
                <a:cubicBezTo>
                  <a:pt x="3155423" y="8780742"/>
                  <a:pt x="3168758" y="8739207"/>
                  <a:pt x="3192259" y="8672749"/>
                </a:cubicBezTo>
                <a:cubicBezTo>
                  <a:pt x="3198134" y="8656134"/>
                  <a:pt x="3203456" y="8641241"/>
                  <a:pt x="3208224" y="8628070"/>
                </a:cubicBezTo>
                <a:lnTo>
                  <a:pt x="3212355" y="8616849"/>
                </a:lnTo>
                <a:lnTo>
                  <a:pt x="3196211" y="8625655"/>
                </a:lnTo>
                <a:lnTo>
                  <a:pt x="3159484" y="8625655"/>
                </a:lnTo>
                <a:cubicBezTo>
                  <a:pt x="3160577" y="8606199"/>
                  <a:pt x="3163638" y="8587399"/>
                  <a:pt x="3168666" y="8569254"/>
                </a:cubicBezTo>
                <a:cubicBezTo>
                  <a:pt x="3173694" y="8551109"/>
                  <a:pt x="3174131" y="8524438"/>
                  <a:pt x="3169978" y="8489242"/>
                </a:cubicBezTo>
                <a:cubicBezTo>
                  <a:pt x="3158828" y="8504544"/>
                  <a:pt x="3148335" y="8519847"/>
                  <a:pt x="3138497" y="8535150"/>
                </a:cubicBezTo>
                <a:cubicBezTo>
                  <a:pt x="3128660" y="8550453"/>
                  <a:pt x="3123413" y="8568379"/>
                  <a:pt x="3122757" y="8588929"/>
                </a:cubicBezTo>
                <a:cubicBezTo>
                  <a:pt x="3097398" y="8609041"/>
                  <a:pt x="3074663" y="8631777"/>
                  <a:pt x="3054550" y="8657136"/>
                </a:cubicBezTo>
                <a:cubicBezTo>
                  <a:pt x="3025366" y="8659759"/>
                  <a:pt x="3014216" y="8670252"/>
                  <a:pt x="3021103" y="8688616"/>
                </a:cubicBezTo>
                <a:cubicBezTo>
                  <a:pt x="3027989" y="8706979"/>
                  <a:pt x="3023398" y="8717473"/>
                  <a:pt x="3007330" y="8720096"/>
                </a:cubicBezTo>
                <a:lnTo>
                  <a:pt x="2986343" y="8720096"/>
                </a:lnTo>
                <a:cubicBezTo>
                  <a:pt x="2985469" y="8734852"/>
                  <a:pt x="2981971" y="8746001"/>
                  <a:pt x="2975850" y="8753544"/>
                </a:cubicBezTo>
                <a:cubicBezTo>
                  <a:pt x="2969729" y="8761086"/>
                  <a:pt x="2966231" y="8770924"/>
                  <a:pt x="2965357" y="8783056"/>
                </a:cubicBezTo>
                <a:lnTo>
                  <a:pt x="2928630" y="8814536"/>
                </a:lnTo>
                <a:lnTo>
                  <a:pt x="2907643" y="8772563"/>
                </a:lnTo>
                <a:cubicBezTo>
                  <a:pt x="2897150" y="8772563"/>
                  <a:pt x="2891903" y="8767316"/>
                  <a:pt x="2891903" y="8756822"/>
                </a:cubicBezTo>
                <a:cubicBezTo>
                  <a:pt x="2893433" y="8736164"/>
                  <a:pt x="2899554" y="8715832"/>
                  <a:pt x="2910267" y="8695830"/>
                </a:cubicBezTo>
                <a:cubicBezTo>
                  <a:pt x="2920978" y="8675827"/>
                  <a:pt x="2927100" y="8654185"/>
                  <a:pt x="2928630" y="8630902"/>
                </a:cubicBezTo>
                <a:cubicBezTo>
                  <a:pt x="2928739" y="8630465"/>
                  <a:pt x="2928520" y="8628716"/>
                  <a:pt x="2927974" y="8625656"/>
                </a:cubicBezTo>
                <a:cubicBezTo>
                  <a:pt x="2927428" y="8622594"/>
                  <a:pt x="2925897" y="8620846"/>
                  <a:pt x="2923383" y="8620409"/>
                </a:cubicBezTo>
                <a:cubicBezTo>
                  <a:pt x="2920541" y="8621611"/>
                  <a:pt x="2917043" y="8627077"/>
                  <a:pt x="2912890" y="8636805"/>
                </a:cubicBezTo>
                <a:cubicBezTo>
                  <a:pt x="2908736" y="8646533"/>
                  <a:pt x="2905238" y="8653310"/>
                  <a:pt x="2902396" y="8657136"/>
                </a:cubicBezTo>
                <a:cubicBezTo>
                  <a:pt x="2896275" y="8662382"/>
                  <a:pt x="2892777" y="8667629"/>
                  <a:pt x="2891903" y="8672876"/>
                </a:cubicBezTo>
                <a:cubicBezTo>
                  <a:pt x="2892559" y="8681074"/>
                  <a:pt x="2892559" y="8688288"/>
                  <a:pt x="2891903" y="8694518"/>
                </a:cubicBezTo>
                <a:cubicBezTo>
                  <a:pt x="2891247" y="8700749"/>
                  <a:pt x="2886000" y="8704028"/>
                  <a:pt x="2876163" y="8704356"/>
                </a:cubicBezTo>
                <a:lnTo>
                  <a:pt x="2855176" y="8714850"/>
                </a:lnTo>
                <a:lnTo>
                  <a:pt x="2802709" y="8720096"/>
                </a:lnTo>
                <a:lnTo>
                  <a:pt x="2786969" y="8762069"/>
                </a:lnTo>
                <a:cubicBezTo>
                  <a:pt x="2778990" y="8765021"/>
                  <a:pt x="2771338" y="8769611"/>
                  <a:pt x="2764015" y="8775842"/>
                </a:cubicBezTo>
                <a:cubicBezTo>
                  <a:pt x="2756692" y="8782072"/>
                  <a:pt x="2750352" y="8787975"/>
                  <a:pt x="2744996" y="8793549"/>
                </a:cubicBezTo>
                <a:cubicBezTo>
                  <a:pt x="2739312" y="8793440"/>
                  <a:pt x="2733628" y="8794970"/>
                  <a:pt x="2727944" y="8798141"/>
                </a:cubicBezTo>
                <a:cubicBezTo>
                  <a:pt x="2722260" y="8801310"/>
                  <a:pt x="2719200" y="8806775"/>
                  <a:pt x="2718763" y="8814537"/>
                </a:cubicBezTo>
                <a:lnTo>
                  <a:pt x="2724009" y="8835523"/>
                </a:lnTo>
                <a:lnTo>
                  <a:pt x="2676789" y="8835523"/>
                </a:lnTo>
                <a:cubicBezTo>
                  <a:pt x="2678866" y="8825357"/>
                  <a:pt x="2683894" y="8810273"/>
                  <a:pt x="2691873" y="8790270"/>
                </a:cubicBezTo>
                <a:cubicBezTo>
                  <a:pt x="2699852" y="8770267"/>
                  <a:pt x="2698322" y="8759118"/>
                  <a:pt x="2687282" y="8756822"/>
                </a:cubicBezTo>
                <a:cubicBezTo>
                  <a:pt x="2681927" y="8757151"/>
                  <a:pt x="2676898" y="8759118"/>
                  <a:pt x="2672198" y="8762725"/>
                </a:cubicBezTo>
                <a:cubicBezTo>
                  <a:pt x="2667498" y="8766332"/>
                  <a:pt x="2663781" y="8769611"/>
                  <a:pt x="2661049" y="8772563"/>
                </a:cubicBezTo>
                <a:lnTo>
                  <a:pt x="2650555" y="8835523"/>
                </a:lnTo>
                <a:lnTo>
                  <a:pt x="2624322" y="8872250"/>
                </a:lnTo>
                <a:cubicBezTo>
                  <a:pt x="2624322" y="8887771"/>
                  <a:pt x="2621699" y="8901325"/>
                  <a:pt x="2616452" y="8912912"/>
                </a:cubicBezTo>
                <a:cubicBezTo>
                  <a:pt x="2611205" y="8924498"/>
                  <a:pt x="2603335" y="8935428"/>
                  <a:pt x="2592842" y="8945703"/>
                </a:cubicBezTo>
                <a:lnTo>
                  <a:pt x="2592842" y="8987677"/>
                </a:lnTo>
                <a:cubicBezTo>
                  <a:pt x="2577976" y="9004291"/>
                  <a:pt x="2570980" y="9023529"/>
                  <a:pt x="2571855" y="9045390"/>
                </a:cubicBezTo>
                <a:cubicBezTo>
                  <a:pt x="2563439" y="9042876"/>
                  <a:pt x="2555350" y="9043969"/>
                  <a:pt x="2547589" y="9048670"/>
                </a:cubicBezTo>
                <a:cubicBezTo>
                  <a:pt x="2539828" y="9053370"/>
                  <a:pt x="2535675" y="9061021"/>
                  <a:pt x="2535128" y="9071624"/>
                </a:cubicBezTo>
                <a:lnTo>
                  <a:pt x="2503648" y="9118844"/>
                </a:lnTo>
                <a:lnTo>
                  <a:pt x="2461675" y="9103104"/>
                </a:lnTo>
                <a:cubicBezTo>
                  <a:pt x="2468561" y="9086053"/>
                  <a:pt x="2473152" y="9066377"/>
                  <a:pt x="2475447" y="9044078"/>
                </a:cubicBezTo>
                <a:cubicBezTo>
                  <a:pt x="2477743" y="9021780"/>
                  <a:pt x="2483645" y="9004729"/>
                  <a:pt x="2493155" y="8992924"/>
                </a:cubicBezTo>
                <a:cubicBezTo>
                  <a:pt x="2492280" y="8976309"/>
                  <a:pt x="2499276" y="8967565"/>
                  <a:pt x="2514142" y="8966690"/>
                </a:cubicBezTo>
                <a:cubicBezTo>
                  <a:pt x="2525509" y="8967455"/>
                  <a:pt x="2539500" y="8967237"/>
                  <a:pt x="2556115" y="8966034"/>
                </a:cubicBezTo>
                <a:cubicBezTo>
                  <a:pt x="2572730" y="8964832"/>
                  <a:pt x="2570980" y="8958055"/>
                  <a:pt x="2550868" y="8945703"/>
                </a:cubicBezTo>
                <a:lnTo>
                  <a:pt x="2571855" y="8893236"/>
                </a:lnTo>
                <a:lnTo>
                  <a:pt x="2550868" y="8893236"/>
                </a:lnTo>
                <a:lnTo>
                  <a:pt x="2571855" y="8867003"/>
                </a:lnTo>
                <a:lnTo>
                  <a:pt x="2571855" y="8814536"/>
                </a:lnTo>
                <a:lnTo>
                  <a:pt x="2608582" y="8788302"/>
                </a:lnTo>
                <a:lnTo>
                  <a:pt x="2608582" y="8741083"/>
                </a:lnTo>
                <a:lnTo>
                  <a:pt x="2614187" y="8734678"/>
                </a:lnTo>
                <a:lnTo>
                  <a:pt x="2595126" y="8704182"/>
                </a:lnTo>
                <a:lnTo>
                  <a:pt x="2610866" y="8651715"/>
                </a:lnTo>
                <a:cubicBezTo>
                  <a:pt x="2607915" y="8649091"/>
                  <a:pt x="2604636" y="8646468"/>
                  <a:pt x="2601029" y="8643845"/>
                </a:cubicBezTo>
                <a:cubicBezTo>
                  <a:pt x="2597422" y="8641221"/>
                  <a:pt x="2595454" y="8638598"/>
                  <a:pt x="2595126" y="8635974"/>
                </a:cubicBezTo>
                <a:cubicBezTo>
                  <a:pt x="2596329" y="8630946"/>
                  <a:pt x="2601794" y="8627886"/>
                  <a:pt x="2611522" y="8626793"/>
                </a:cubicBezTo>
                <a:cubicBezTo>
                  <a:pt x="2621250" y="8625700"/>
                  <a:pt x="2628028" y="8625263"/>
                  <a:pt x="2631853" y="8625481"/>
                </a:cubicBezTo>
                <a:cubicBezTo>
                  <a:pt x="2632181" y="8609523"/>
                  <a:pt x="2635460" y="8592908"/>
                  <a:pt x="2641691" y="8575638"/>
                </a:cubicBezTo>
                <a:cubicBezTo>
                  <a:pt x="2647921" y="8558367"/>
                  <a:pt x="2655136" y="8541753"/>
                  <a:pt x="2663333" y="8525794"/>
                </a:cubicBezTo>
                <a:cubicBezTo>
                  <a:pt x="2663224" y="8522734"/>
                  <a:pt x="2662131" y="8518362"/>
                  <a:pt x="2660054" y="8512677"/>
                </a:cubicBezTo>
                <a:cubicBezTo>
                  <a:pt x="2657977" y="8506994"/>
                  <a:pt x="2655573" y="8502621"/>
                  <a:pt x="2652840" y="8499561"/>
                </a:cubicBezTo>
                <a:lnTo>
                  <a:pt x="2616113" y="8546781"/>
                </a:lnTo>
                <a:lnTo>
                  <a:pt x="2589880" y="8552028"/>
                </a:lnTo>
                <a:lnTo>
                  <a:pt x="2589879" y="8625481"/>
                </a:lnTo>
                <a:cubicBezTo>
                  <a:pt x="2571188" y="8640565"/>
                  <a:pt x="2554793" y="8662864"/>
                  <a:pt x="2540692" y="8692377"/>
                </a:cubicBezTo>
                <a:cubicBezTo>
                  <a:pt x="2526592" y="8721889"/>
                  <a:pt x="2516754" y="8746811"/>
                  <a:pt x="2511181" y="8767142"/>
                </a:cubicBezTo>
                <a:cubicBezTo>
                  <a:pt x="2510307" y="8777198"/>
                  <a:pt x="2506807" y="8785943"/>
                  <a:pt x="2500686" y="8793375"/>
                </a:cubicBezTo>
                <a:cubicBezTo>
                  <a:pt x="2494565" y="8800808"/>
                  <a:pt x="2491068" y="8809552"/>
                  <a:pt x="2490192" y="8819609"/>
                </a:cubicBezTo>
                <a:lnTo>
                  <a:pt x="2474453" y="8861582"/>
                </a:lnTo>
                <a:lnTo>
                  <a:pt x="2479699" y="8861582"/>
                </a:lnTo>
                <a:cubicBezTo>
                  <a:pt x="2478825" y="8871638"/>
                  <a:pt x="2475327" y="8880383"/>
                  <a:pt x="2469206" y="8887816"/>
                </a:cubicBezTo>
                <a:cubicBezTo>
                  <a:pt x="2463085" y="8895249"/>
                  <a:pt x="2459587" y="8903993"/>
                  <a:pt x="2458712" y="8914049"/>
                </a:cubicBezTo>
                <a:cubicBezTo>
                  <a:pt x="2459150" y="8922247"/>
                  <a:pt x="2458275" y="8929461"/>
                  <a:pt x="2456089" y="8935691"/>
                </a:cubicBezTo>
                <a:cubicBezTo>
                  <a:pt x="2453903" y="8941922"/>
                  <a:pt x="2447782" y="8945201"/>
                  <a:pt x="2437726" y="8945529"/>
                </a:cubicBezTo>
                <a:cubicBezTo>
                  <a:pt x="2438381" y="8960832"/>
                  <a:pt x="2437070" y="8970888"/>
                  <a:pt x="2433792" y="8975698"/>
                </a:cubicBezTo>
                <a:cubicBezTo>
                  <a:pt x="2430511" y="8980508"/>
                  <a:pt x="2421330" y="8982693"/>
                  <a:pt x="2406246" y="8982256"/>
                </a:cubicBezTo>
                <a:lnTo>
                  <a:pt x="2406246" y="9039970"/>
                </a:lnTo>
                <a:lnTo>
                  <a:pt x="2380012" y="9029476"/>
                </a:lnTo>
                <a:lnTo>
                  <a:pt x="2348532" y="9102930"/>
                </a:lnTo>
                <a:lnTo>
                  <a:pt x="2359025" y="9113423"/>
                </a:lnTo>
                <a:lnTo>
                  <a:pt x="2338039" y="9129164"/>
                </a:lnTo>
                <a:lnTo>
                  <a:pt x="2327545" y="9150150"/>
                </a:lnTo>
                <a:lnTo>
                  <a:pt x="2343286" y="9186877"/>
                </a:lnTo>
                <a:lnTo>
                  <a:pt x="2338038" y="9228850"/>
                </a:lnTo>
                <a:cubicBezTo>
                  <a:pt x="2325140" y="9230599"/>
                  <a:pt x="2318145" y="9237594"/>
                  <a:pt x="2317052" y="9249837"/>
                </a:cubicBezTo>
                <a:cubicBezTo>
                  <a:pt x="2315959" y="9262079"/>
                  <a:pt x="2303717" y="9269075"/>
                  <a:pt x="2280325" y="9270824"/>
                </a:cubicBezTo>
                <a:lnTo>
                  <a:pt x="2280325" y="9244591"/>
                </a:lnTo>
                <a:lnTo>
                  <a:pt x="2264585" y="9249837"/>
                </a:lnTo>
                <a:cubicBezTo>
                  <a:pt x="2261307" y="9257269"/>
                  <a:pt x="2256059" y="9269949"/>
                  <a:pt x="2248846" y="9287875"/>
                </a:cubicBezTo>
                <a:cubicBezTo>
                  <a:pt x="2241631" y="9305802"/>
                  <a:pt x="2236385" y="9315858"/>
                  <a:pt x="2233105" y="9318044"/>
                </a:cubicBezTo>
                <a:cubicBezTo>
                  <a:pt x="2230591" y="9317606"/>
                  <a:pt x="2229061" y="9315858"/>
                  <a:pt x="2228514" y="9312797"/>
                </a:cubicBezTo>
                <a:cubicBezTo>
                  <a:pt x="2227968" y="9309737"/>
                  <a:pt x="2227749" y="9307988"/>
                  <a:pt x="2227858" y="9307551"/>
                </a:cubicBezTo>
                <a:cubicBezTo>
                  <a:pt x="2213430" y="9306677"/>
                  <a:pt x="2208183" y="9301867"/>
                  <a:pt x="2212118" y="9293122"/>
                </a:cubicBezTo>
                <a:cubicBezTo>
                  <a:pt x="2216053" y="9284378"/>
                  <a:pt x="2221300" y="9276945"/>
                  <a:pt x="2227859" y="9270824"/>
                </a:cubicBezTo>
                <a:lnTo>
                  <a:pt x="2206871" y="9223604"/>
                </a:lnTo>
                <a:lnTo>
                  <a:pt x="2227858" y="9186877"/>
                </a:lnTo>
                <a:lnTo>
                  <a:pt x="2191132" y="9171137"/>
                </a:lnTo>
                <a:cubicBezTo>
                  <a:pt x="2189601" y="9188735"/>
                  <a:pt x="2183480" y="9204694"/>
                  <a:pt x="2172768" y="9219013"/>
                </a:cubicBezTo>
                <a:cubicBezTo>
                  <a:pt x="2162057" y="9233332"/>
                  <a:pt x="2155935" y="9250602"/>
                  <a:pt x="2154405" y="9270824"/>
                </a:cubicBezTo>
                <a:cubicBezTo>
                  <a:pt x="2138774" y="9292029"/>
                  <a:pt x="2124127" y="9313890"/>
                  <a:pt x="2110464" y="9336407"/>
                </a:cubicBezTo>
                <a:cubicBezTo>
                  <a:pt x="2096800" y="9358924"/>
                  <a:pt x="2083465" y="9380786"/>
                  <a:pt x="2070458" y="9401991"/>
                </a:cubicBezTo>
                <a:cubicBezTo>
                  <a:pt x="2067834" y="9414671"/>
                  <a:pt x="2062587" y="9431285"/>
                  <a:pt x="2054718" y="9451834"/>
                </a:cubicBezTo>
                <a:cubicBezTo>
                  <a:pt x="2046848" y="9472384"/>
                  <a:pt x="2036354" y="9483751"/>
                  <a:pt x="2023237" y="9485938"/>
                </a:cubicBezTo>
                <a:cubicBezTo>
                  <a:pt x="2023893" y="9489982"/>
                  <a:pt x="2026516" y="9497634"/>
                  <a:pt x="2031107" y="9508892"/>
                </a:cubicBezTo>
                <a:cubicBezTo>
                  <a:pt x="2035698" y="9520151"/>
                  <a:pt x="2038322" y="9526490"/>
                  <a:pt x="2038977" y="9527912"/>
                </a:cubicBezTo>
                <a:cubicBezTo>
                  <a:pt x="2041491" y="9527255"/>
                  <a:pt x="2043022" y="9524632"/>
                  <a:pt x="2043569" y="9520042"/>
                </a:cubicBezTo>
                <a:cubicBezTo>
                  <a:pt x="2044115" y="9515451"/>
                  <a:pt x="2044333" y="9512827"/>
                  <a:pt x="2044224" y="9512172"/>
                </a:cubicBezTo>
                <a:cubicBezTo>
                  <a:pt x="2059090" y="9481238"/>
                  <a:pt x="2076579" y="9451288"/>
                  <a:pt x="2096691" y="9422322"/>
                </a:cubicBezTo>
                <a:cubicBezTo>
                  <a:pt x="2116803" y="9393356"/>
                  <a:pt x="2129046" y="9362094"/>
                  <a:pt x="2133418" y="9328537"/>
                </a:cubicBezTo>
                <a:lnTo>
                  <a:pt x="2159651" y="9328537"/>
                </a:lnTo>
                <a:cubicBezTo>
                  <a:pt x="2171675" y="9327991"/>
                  <a:pt x="2185666" y="9329084"/>
                  <a:pt x="2201625" y="9331817"/>
                </a:cubicBezTo>
                <a:cubicBezTo>
                  <a:pt x="2217584" y="9334549"/>
                  <a:pt x="2226328" y="9342201"/>
                  <a:pt x="2227859" y="9354771"/>
                </a:cubicBezTo>
                <a:cubicBezTo>
                  <a:pt x="2227312" y="9378600"/>
                  <a:pt x="2221846" y="9401772"/>
                  <a:pt x="2211462" y="9424290"/>
                </a:cubicBezTo>
                <a:cubicBezTo>
                  <a:pt x="2201078" y="9446806"/>
                  <a:pt x="2189055" y="9467356"/>
                  <a:pt x="2175391" y="9485938"/>
                </a:cubicBezTo>
                <a:cubicBezTo>
                  <a:pt x="2176047" y="9498618"/>
                  <a:pt x="2178671" y="9509986"/>
                  <a:pt x="2183261" y="9520042"/>
                </a:cubicBezTo>
                <a:cubicBezTo>
                  <a:pt x="2187852" y="9530098"/>
                  <a:pt x="2190475" y="9541466"/>
                  <a:pt x="2191132" y="9554145"/>
                </a:cubicBezTo>
                <a:lnTo>
                  <a:pt x="2154405" y="9543651"/>
                </a:lnTo>
                <a:cubicBezTo>
                  <a:pt x="2154623" y="9559829"/>
                  <a:pt x="2152874" y="9577318"/>
                  <a:pt x="2149158" y="9596119"/>
                </a:cubicBezTo>
                <a:cubicBezTo>
                  <a:pt x="2145441" y="9614919"/>
                  <a:pt x="2138446" y="9632408"/>
                  <a:pt x="2128171" y="9648585"/>
                </a:cubicBezTo>
                <a:lnTo>
                  <a:pt x="2101938" y="9611859"/>
                </a:lnTo>
                <a:lnTo>
                  <a:pt x="2117678" y="9564638"/>
                </a:lnTo>
                <a:cubicBezTo>
                  <a:pt x="2114727" y="9562015"/>
                  <a:pt x="2111448" y="9559392"/>
                  <a:pt x="2107840" y="9556768"/>
                </a:cubicBezTo>
                <a:cubicBezTo>
                  <a:pt x="2104233" y="9554145"/>
                  <a:pt x="2102266" y="9551521"/>
                  <a:pt x="2101938" y="9548898"/>
                </a:cubicBezTo>
                <a:cubicBezTo>
                  <a:pt x="2102922" y="9543870"/>
                  <a:pt x="2107512" y="9540810"/>
                  <a:pt x="2115710" y="9539717"/>
                </a:cubicBezTo>
                <a:cubicBezTo>
                  <a:pt x="2123908" y="9538623"/>
                  <a:pt x="2129811" y="9538186"/>
                  <a:pt x="2133418" y="9538405"/>
                </a:cubicBezTo>
                <a:lnTo>
                  <a:pt x="2164898" y="9449211"/>
                </a:lnTo>
                <a:lnTo>
                  <a:pt x="2159651" y="9428224"/>
                </a:lnTo>
                <a:lnTo>
                  <a:pt x="2138664" y="9401991"/>
                </a:lnTo>
                <a:lnTo>
                  <a:pt x="2112431" y="9428224"/>
                </a:lnTo>
                <a:lnTo>
                  <a:pt x="2096691" y="9538404"/>
                </a:lnTo>
                <a:cubicBezTo>
                  <a:pt x="2080514" y="9553052"/>
                  <a:pt x="2065648" y="9573601"/>
                  <a:pt x="2052094" y="9600053"/>
                </a:cubicBezTo>
                <a:cubicBezTo>
                  <a:pt x="2038540" y="9626506"/>
                  <a:pt x="2028921" y="9649679"/>
                  <a:pt x="2023238" y="9669572"/>
                </a:cubicBezTo>
                <a:cubicBezTo>
                  <a:pt x="2022581" y="9687717"/>
                  <a:pt x="2018646" y="9705206"/>
                  <a:pt x="2011432" y="9722039"/>
                </a:cubicBezTo>
                <a:cubicBezTo>
                  <a:pt x="2004218" y="9738872"/>
                  <a:pt x="1997660" y="9756361"/>
                  <a:pt x="1991757" y="9774506"/>
                </a:cubicBezTo>
                <a:cubicBezTo>
                  <a:pt x="1966399" y="9796367"/>
                  <a:pt x="1943663" y="9820852"/>
                  <a:pt x="1923550" y="9847960"/>
                </a:cubicBezTo>
                <a:lnTo>
                  <a:pt x="1886824" y="9952893"/>
                </a:lnTo>
                <a:cubicBezTo>
                  <a:pt x="1883654" y="9952675"/>
                  <a:pt x="1879500" y="9953112"/>
                  <a:pt x="1874363" y="9954205"/>
                </a:cubicBezTo>
                <a:cubicBezTo>
                  <a:pt x="1869225" y="9955298"/>
                  <a:pt x="1866384" y="9958359"/>
                  <a:pt x="1865837" y="9963386"/>
                </a:cubicBezTo>
                <a:cubicBezTo>
                  <a:pt x="1866383" y="9966229"/>
                  <a:pt x="1869225" y="9969726"/>
                  <a:pt x="1874363" y="9973880"/>
                </a:cubicBezTo>
                <a:cubicBezTo>
                  <a:pt x="1879500" y="9978034"/>
                  <a:pt x="1883654" y="9981531"/>
                  <a:pt x="1886824" y="9984374"/>
                </a:cubicBezTo>
                <a:lnTo>
                  <a:pt x="1829110" y="10015853"/>
                </a:lnTo>
                <a:lnTo>
                  <a:pt x="1792383" y="10015853"/>
                </a:lnTo>
                <a:cubicBezTo>
                  <a:pt x="1793476" y="9996397"/>
                  <a:pt x="1796537" y="9977597"/>
                  <a:pt x="1801565" y="9959452"/>
                </a:cubicBezTo>
                <a:cubicBezTo>
                  <a:pt x="1806593" y="9941307"/>
                  <a:pt x="1807030" y="9914636"/>
                  <a:pt x="1802877" y="9879440"/>
                </a:cubicBezTo>
                <a:cubicBezTo>
                  <a:pt x="1791727" y="9894742"/>
                  <a:pt x="1781234" y="9910045"/>
                  <a:pt x="1771396" y="9925348"/>
                </a:cubicBezTo>
                <a:cubicBezTo>
                  <a:pt x="1761559" y="9940651"/>
                  <a:pt x="1756312" y="9958577"/>
                  <a:pt x="1755656" y="9979127"/>
                </a:cubicBezTo>
                <a:cubicBezTo>
                  <a:pt x="1730297" y="9999239"/>
                  <a:pt x="1707562" y="10021975"/>
                  <a:pt x="1687449" y="10047334"/>
                </a:cubicBezTo>
                <a:cubicBezTo>
                  <a:pt x="1658265" y="10049957"/>
                  <a:pt x="1647116" y="10060450"/>
                  <a:pt x="1654002" y="10078814"/>
                </a:cubicBezTo>
                <a:cubicBezTo>
                  <a:pt x="1660888" y="10097177"/>
                  <a:pt x="1656297" y="10107671"/>
                  <a:pt x="1640230" y="10110294"/>
                </a:cubicBezTo>
                <a:lnTo>
                  <a:pt x="1619243" y="10110294"/>
                </a:lnTo>
                <a:cubicBezTo>
                  <a:pt x="1618368" y="10125050"/>
                  <a:pt x="1614870" y="10136199"/>
                  <a:pt x="1608749" y="10143742"/>
                </a:cubicBezTo>
                <a:cubicBezTo>
                  <a:pt x="1602628" y="10151284"/>
                  <a:pt x="1599130" y="10161122"/>
                  <a:pt x="1598256" y="10173254"/>
                </a:cubicBezTo>
                <a:lnTo>
                  <a:pt x="1561529" y="10204734"/>
                </a:lnTo>
                <a:lnTo>
                  <a:pt x="1540542" y="10162761"/>
                </a:lnTo>
                <a:cubicBezTo>
                  <a:pt x="1530049" y="10162761"/>
                  <a:pt x="1524802" y="10157514"/>
                  <a:pt x="1524802" y="10147020"/>
                </a:cubicBezTo>
                <a:cubicBezTo>
                  <a:pt x="1526333" y="10126362"/>
                  <a:pt x="1532454" y="10106030"/>
                  <a:pt x="1543166" y="10086028"/>
                </a:cubicBezTo>
                <a:cubicBezTo>
                  <a:pt x="1553877" y="10066025"/>
                  <a:pt x="1559999" y="10044383"/>
                  <a:pt x="1561529" y="10021100"/>
                </a:cubicBezTo>
                <a:cubicBezTo>
                  <a:pt x="1561638" y="10020663"/>
                  <a:pt x="1561420" y="10018914"/>
                  <a:pt x="1560873" y="10015854"/>
                </a:cubicBezTo>
                <a:cubicBezTo>
                  <a:pt x="1560327" y="10012792"/>
                  <a:pt x="1558796" y="10011044"/>
                  <a:pt x="1556282" y="10010607"/>
                </a:cubicBezTo>
                <a:cubicBezTo>
                  <a:pt x="1553441" y="10011809"/>
                  <a:pt x="1549942" y="10017275"/>
                  <a:pt x="1545789" y="10027003"/>
                </a:cubicBezTo>
                <a:cubicBezTo>
                  <a:pt x="1541635" y="10036731"/>
                  <a:pt x="1538138" y="10043508"/>
                  <a:pt x="1535296" y="10047334"/>
                </a:cubicBezTo>
                <a:cubicBezTo>
                  <a:pt x="1529174" y="10052580"/>
                  <a:pt x="1525676" y="10057827"/>
                  <a:pt x="1524802" y="10063074"/>
                </a:cubicBezTo>
                <a:cubicBezTo>
                  <a:pt x="1525458" y="10071272"/>
                  <a:pt x="1525458" y="10078486"/>
                  <a:pt x="1524802" y="10084716"/>
                </a:cubicBezTo>
                <a:cubicBezTo>
                  <a:pt x="1524146" y="10090947"/>
                  <a:pt x="1518900" y="10094226"/>
                  <a:pt x="1509062" y="10094554"/>
                </a:cubicBezTo>
                <a:lnTo>
                  <a:pt x="1488075" y="10105048"/>
                </a:lnTo>
                <a:lnTo>
                  <a:pt x="1435609" y="10110294"/>
                </a:lnTo>
                <a:lnTo>
                  <a:pt x="1419868" y="10152267"/>
                </a:lnTo>
                <a:cubicBezTo>
                  <a:pt x="1411889" y="10155219"/>
                  <a:pt x="1404238" y="10159809"/>
                  <a:pt x="1396914" y="10166040"/>
                </a:cubicBezTo>
                <a:cubicBezTo>
                  <a:pt x="1389591" y="10172270"/>
                  <a:pt x="1383251" y="10178173"/>
                  <a:pt x="1377895" y="10183747"/>
                </a:cubicBezTo>
                <a:cubicBezTo>
                  <a:pt x="1372211" y="10183638"/>
                  <a:pt x="1366527" y="10185168"/>
                  <a:pt x="1360843" y="10188339"/>
                </a:cubicBezTo>
                <a:cubicBezTo>
                  <a:pt x="1355159" y="10191508"/>
                  <a:pt x="1352099" y="10196973"/>
                  <a:pt x="1351662" y="10204735"/>
                </a:cubicBezTo>
                <a:lnTo>
                  <a:pt x="1356908" y="10225721"/>
                </a:lnTo>
                <a:lnTo>
                  <a:pt x="1309688" y="10225721"/>
                </a:lnTo>
                <a:cubicBezTo>
                  <a:pt x="1311765" y="10215555"/>
                  <a:pt x="1316793" y="10200471"/>
                  <a:pt x="1324772" y="10180468"/>
                </a:cubicBezTo>
                <a:cubicBezTo>
                  <a:pt x="1332751" y="10160465"/>
                  <a:pt x="1331221" y="10149316"/>
                  <a:pt x="1320181" y="10147021"/>
                </a:cubicBezTo>
                <a:cubicBezTo>
                  <a:pt x="1314826" y="10147349"/>
                  <a:pt x="1309797" y="10149316"/>
                  <a:pt x="1305097" y="10152923"/>
                </a:cubicBezTo>
                <a:cubicBezTo>
                  <a:pt x="1300397" y="10156530"/>
                  <a:pt x="1296680" y="10159809"/>
                  <a:pt x="1293948" y="10162761"/>
                </a:cubicBezTo>
                <a:lnTo>
                  <a:pt x="1283455" y="10225721"/>
                </a:lnTo>
                <a:lnTo>
                  <a:pt x="1257221" y="10262448"/>
                </a:lnTo>
                <a:cubicBezTo>
                  <a:pt x="1257221" y="10277969"/>
                  <a:pt x="1254598" y="10291523"/>
                  <a:pt x="1249351" y="10303110"/>
                </a:cubicBezTo>
                <a:cubicBezTo>
                  <a:pt x="1244104" y="10314696"/>
                  <a:pt x="1236234" y="10325626"/>
                  <a:pt x="1225741" y="10335901"/>
                </a:cubicBezTo>
                <a:lnTo>
                  <a:pt x="1225741" y="10377875"/>
                </a:lnTo>
                <a:cubicBezTo>
                  <a:pt x="1210875" y="10394489"/>
                  <a:pt x="1203880" y="10413728"/>
                  <a:pt x="1204754" y="10435588"/>
                </a:cubicBezTo>
                <a:cubicBezTo>
                  <a:pt x="1196338" y="10433074"/>
                  <a:pt x="1188249" y="10434167"/>
                  <a:pt x="1180488" y="10438868"/>
                </a:cubicBezTo>
                <a:cubicBezTo>
                  <a:pt x="1172728" y="10443568"/>
                  <a:pt x="1168574" y="10451219"/>
                  <a:pt x="1168027" y="10461822"/>
                </a:cubicBezTo>
                <a:lnTo>
                  <a:pt x="1136547" y="10509042"/>
                </a:lnTo>
                <a:lnTo>
                  <a:pt x="1094574" y="10493302"/>
                </a:lnTo>
                <a:cubicBezTo>
                  <a:pt x="1101460" y="10476251"/>
                  <a:pt x="1106051" y="10456575"/>
                  <a:pt x="1108346" y="10434277"/>
                </a:cubicBezTo>
                <a:cubicBezTo>
                  <a:pt x="1110642" y="10411978"/>
                  <a:pt x="1116544" y="10394927"/>
                  <a:pt x="1126054" y="10383122"/>
                </a:cubicBezTo>
                <a:cubicBezTo>
                  <a:pt x="1125180" y="10366507"/>
                  <a:pt x="1132175" y="10357763"/>
                  <a:pt x="1147041" y="10356888"/>
                </a:cubicBezTo>
                <a:cubicBezTo>
                  <a:pt x="1158408" y="10357653"/>
                  <a:pt x="1172400" y="10357435"/>
                  <a:pt x="1189014" y="10356232"/>
                </a:cubicBezTo>
                <a:cubicBezTo>
                  <a:pt x="1205629" y="10355030"/>
                  <a:pt x="1203880" y="10348253"/>
                  <a:pt x="1183767" y="10335901"/>
                </a:cubicBezTo>
                <a:lnTo>
                  <a:pt x="1204754" y="10283434"/>
                </a:lnTo>
                <a:lnTo>
                  <a:pt x="1183768" y="10283434"/>
                </a:lnTo>
                <a:lnTo>
                  <a:pt x="1204754" y="10257201"/>
                </a:lnTo>
                <a:lnTo>
                  <a:pt x="1204754" y="10204734"/>
                </a:lnTo>
                <a:lnTo>
                  <a:pt x="1241481" y="10178500"/>
                </a:lnTo>
                <a:lnTo>
                  <a:pt x="1241481" y="10131281"/>
                </a:lnTo>
                <a:cubicBezTo>
                  <a:pt x="1251100" y="10114666"/>
                  <a:pt x="1263342" y="10100675"/>
                  <a:pt x="1278208" y="10089307"/>
                </a:cubicBezTo>
                <a:lnTo>
                  <a:pt x="1293948" y="10047334"/>
                </a:lnTo>
                <a:cubicBezTo>
                  <a:pt x="1277552" y="10043180"/>
                  <a:pt x="1272305" y="10025254"/>
                  <a:pt x="1278208" y="9993555"/>
                </a:cubicBezTo>
                <a:cubicBezTo>
                  <a:pt x="1284111" y="9961856"/>
                  <a:pt x="1289357" y="9941307"/>
                  <a:pt x="1293948" y="9931907"/>
                </a:cubicBezTo>
                <a:cubicBezTo>
                  <a:pt x="1303785" y="9929502"/>
                  <a:pt x="1309032" y="9918571"/>
                  <a:pt x="1309688" y="9899115"/>
                </a:cubicBezTo>
                <a:cubicBezTo>
                  <a:pt x="1310344" y="9879658"/>
                  <a:pt x="1310344" y="9866104"/>
                  <a:pt x="1309688" y="9858453"/>
                </a:cubicBezTo>
                <a:cubicBezTo>
                  <a:pt x="1317449" y="9855392"/>
                  <a:pt x="1322914" y="9849708"/>
                  <a:pt x="1326084" y="9841401"/>
                </a:cubicBezTo>
                <a:cubicBezTo>
                  <a:pt x="1329254" y="9833094"/>
                  <a:pt x="1330784" y="9824787"/>
                  <a:pt x="1330675" y="9816479"/>
                </a:cubicBezTo>
                <a:cubicBezTo>
                  <a:pt x="1329800" y="9806642"/>
                  <a:pt x="1326302" y="9798772"/>
                  <a:pt x="1320181" y="9792869"/>
                </a:cubicBezTo>
                <a:cubicBezTo>
                  <a:pt x="1314060" y="9786967"/>
                  <a:pt x="1310562" y="9779097"/>
                  <a:pt x="1309688" y="9769259"/>
                </a:cubicBezTo>
                <a:cubicBezTo>
                  <a:pt x="1289466" y="9773194"/>
                  <a:pt x="1280066" y="9788935"/>
                  <a:pt x="1281487" y="9816479"/>
                </a:cubicBezTo>
                <a:cubicBezTo>
                  <a:pt x="1282908" y="9844024"/>
                  <a:pt x="1274819" y="9859764"/>
                  <a:pt x="1257221" y="9863700"/>
                </a:cubicBezTo>
                <a:cubicBezTo>
                  <a:pt x="1256674" y="9879768"/>
                  <a:pt x="1251209" y="9894852"/>
                  <a:pt x="1240825" y="9908952"/>
                </a:cubicBezTo>
                <a:cubicBezTo>
                  <a:pt x="1230441" y="9923053"/>
                  <a:pt x="1218418" y="9934202"/>
                  <a:pt x="1204754" y="9942399"/>
                </a:cubicBezTo>
                <a:lnTo>
                  <a:pt x="1204754" y="10010606"/>
                </a:lnTo>
                <a:cubicBezTo>
                  <a:pt x="1158736" y="10032796"/>
                  <a:pt x="1131410" y="10057936"/>
                  <a:pt x="1122775" y="10086028"/>
                </a:cubicBezTo>
                <a:cubicBezTo>
                  <a:pt x="1114140" y="10114120"/>
                  <a:pt x="1101241" y="10153688"/>
                  <a:pt x="1084080" y="10204734"/>
                </a:cubicBezTo>
                <a:cubicBezTo>
                  <a:pt x="1066373" y="10206265"/>
                  <a:pt x="1050633" y="10212385"/>
                  <a:pt x="1036860" y="10223098"/>
                </a:cubicBezTo>
                <a:cubicBezTo>
                  <a:pt x="1023088" y="10233809"/>
                  <a:pt x="1007347" y="10239930"/>
                  <a:pt x="989640" y="10241461"/>
                </a:cubicBezTo>
                <a:lnTo>
                  <a:pt x="989640" y="10299175"/>
                </a:lnTo>
                <a:lnTo>
                  <a:pt x="973900" y="10299174"/>
                </a:lnTo>
                <a:cubicBezTo>
                  <a:pt x="963844" y="10299174"/>
                  <a:pt x="957723" y="10296551"/>
                  <a:pt x="955536" y="10291305"/>
                </a:cubicBezTo>
                <a:cubicBezTo>
                  <a:pt x="953351" y="10286058"/>
                  <a:pt x="952476" y="10278187"/>
                  <a:pt x="952913" y="10267695"/>
                </a:cubicBezTo>
                <a:lnTo>
                  <a:pt x="968653" y="10225721"/>
                </a:lnTo>
                <a:cubicBezTo>
                  <a:pt x="968325" y="10221895"/>
                  <a:pt x="966358" y="10215118"/>
                  <a:pt x="962750" y="10205390"/>
                </a:cubicBezTo>
                <a:cubicBezTo>
                  <a:pt x="959144" y="10195662"/>
                  <a:pt x="955864" y="10190196"/>
                  <a:pt x="952913" y="10188994"/>
                </a:cubicBezTo>
                <a:lnTo>
                  <a:pt x="952913" y="10204734"/>
                </a:lnTo>
                <a:cubicBezTo>
                  <a:pt x="940890" y="10213260"/>
                  <a:pt x="926898" y="10225065"/>
                  <a:pt x="910940" y="10240149"/>
                </a:cubicBezTo>
                <a:cubicBezTo>
                  <a:pt x="894981" y="10255233"/>
                  <a:pt x="886237" y="10269662"/>
                  <a:pt x="884706" y="10283435"/>
                </a:cubicBezTo>
                <a:cubicBezTo>
                  <a:pt x="876945" y="10289118"/>
                  <a:pt x="871480" y="10297426"/>
                  <a:pt x="868311" y="10308356"/>
                </a:cubicBezTo>
                <a:cubicBezTo>
                  <a:pt x="865140" y="10319287"/>
                  <a:pt x="863610" y="10330217"/>
                  <a:pt x="863720" y="10341149"/>
                </a:cubicBezTo>
                <a:lnTo>
                  <a:pt x="826993" y="10362135"/>
                </a:lnTo>
                <a:cubicBezTo>
                  <a:pt x="827102" y="10370551"/>
                  <a:pt x="825572" y="10379952"/>
                  <a:pt x="822402" y="10390336"/>
                </a:cubicBezTo>
                <a:cubicBezTo>
                  <a:pt x="819232" y="10400719"/>
                  <a:pt x="813767" y="10408808"/>
                  <a:pt x="806006" y="10414602"/>
                </a:cubicBezTo>
                <a:lnTo>
                  <a:pt x="806006" y="10456575"/>
                </a:lnTo>
                <a:lnTo>
                  <a:pt x="785019" y="10472315"/>
                </a:lnTo>
                <a:cubicBezTo>
                  <a:pt x="784472" y="10488274"/>
                  <a:pt x="779007" y="10503577"/>
                  <a:pt x="768623" y="10518224"/>
                </a:cubicBezTo>
                <a:cubicBezTo>
                  <a:pt x="758239" y="10532871"/>
                  <a:pt x="746216" y="10545551"/>
                  <a:pt x="732552" y="10556262"/>
                </a:cubicBezTo>
                <a:cubicBezTo>
                  <a:pt x="721840" y="10572986"/>
                  <a:pt x="709161" y="10592006"/>
                  <a:pt x="694514" y="10613320"/>
                </a:cubicBezTo>
                <a:cubicBezTo>
                  <a:pt x="679867" y="10634635"/>
                  <a:pt x="664564" y="10652342"/>
                  <a:pt x="648605" y="10666443"/>
                </a:cubicBezTo>
                <a:cubicBezTo>
                  <a:pt x="648933" y="10674640"/>
                  <a:pt x="648278" y="10683166"/>
                  <a:pt x="646638" y="10692020"/>
                </a:cubicBezTo>
                <a:cubicBezTo>
                  <a:pt x="644998" y="10700874"/>
                  <a:pt x="640407" y="10708088"/>
                  <a:pt x="632865" y="10713663"/>
                </a:cubicBezTo>
                <a:cubicBezTo>
                  <a:pt x="632428" y="10729840"/>
                  <a:pt x="628056" y="10746017"/>
                  <a:pt x="619749" y="10762195"/>
                </a:cubicBezTo>
                <a:cubicBezTo>
                  <a:pt x="611441" y="10778372"/>
                  <a:pt x="601822" y="10791926"/>
                  <a:pt x="590892" y="10802857"/>
                </a:cubicBezTo>
                <a:cubicBezTo>
                  <a:pt x="590892" y="10808322"/>
                  <a:pt x="589580" y="10813132"/>
                  <a:pt x="586957" y="10817285"/>
                </a:cubicBezTo>
                <a:cubicBezTo>
                  <a:pt x="584333" y="10821439"/>
                  <a:pt x="580399" y="10823625"/>
                  <a:pt x="575152" y="10823843"/>
                </a:cubicBezTo>
                <a:lnTo>
                  <a:pt x="559411" y="10818596"/>
                </a:lnTo>
                <a:lnTo>
                  <a:pt x="575152" y="10766130"/>
                </a:lnTo>
                <a:cubicBezTo>
                  <a:pt x="580398" y="10760555"/>
                  <a:pt x="584333" y="10753341"/>
                  <a:pt x="586957" y="10744487"/>
                </a:cubicBezTo>
                <a:cubicBezTo>
                  <a:pt x="589580" y="10735634"/>
                  <a:pt x="590891" y="10727107"/>
                  <a:pt x="590892" y="10718909"/>
                </a:cubicBezTo>
                <a:lnTo>
                  <a:pt x="611879" y="10671689"/>
                </a:lnTo>
                <a:cubicBezTo>
                  <a:pt x="610785" y="10659885"/>
                  <a:pt x="610348" y="10646768"/>
                  <a:pt x="610567" y="10632340"/>
                </a:cubicBezTo>
                <a:cubicBezTo>
                  <a:pt x="610785" y="10617911"/>
                  <a:pt x="618218" y="10610041"/>
                  <a:pt x="632865" y="10608729"/>
                </a:cubicBezTo>
                <a:cubicBezTo>
                  <a:pt x="634614" y="10557574"/>
                  <a:pt x="649480" y="10497237"/>
                  <a:pt x="677462" y="10427718"/>
                </a:cubicBezTo>
                <a:cubicBezTo>
                  <a:pt x="705445" y="10358200"/>
                  <a:pt x="736050" y="10303110"/>
                  <a:pt x="769279" y="10262448"/>
                </a:cubicBezTo>
                <a:cubicBezTo>
                  <a:pt x="769935" y="10244521"/>
                  <a:pt x="772558" y="10227907"/>
                  <a:pt x="777149" y="10212604"/>
                </a:cubicBezTo>
                <a:cubicBezTo>
                  <a:pt x="781740" y="10197301"/>
                  <a:pt x="784363" y="10180688"/>
                  <a:pt x="785019" y="10162761"/>
                </a:cubicBezTo>
                <a:cubicBezTo>
                  <a:pt x="792780" y="10162433"/>
                  <a:pt x="798245" y="10159154"/>
                  <a:pt x="801415" y="10152923"/>
                </a:cubicBezTo>
                <a:cubicBezTo>
                  <a:pt x="804585" y="10146693"/>
                  <a:pt x="806115" y="10139479"/>
                  <a:pt x="806006" y="10131281"/>
                </a:cubicBezTo>
                <a:cubicBezTo>
                  <a:pt x="806881" y="10109966"/>
                  <a:pt x="810378" y="10097505"/>
                  <a:pt x="816499" y="10093898"/>
                </a:cubicBezTo>
                <a:cubicBezTo>
                  <a:pt x="822621" y="10090291"/>
                  <a:pt x="826119" y="10081765"/>
                  <a:pt x="826993" y="10068320"/>
                </a:cubicBezTo>
                <a:lnTo>
                  <a:pt x="853226" y="10015853"/>
                </a:lnTo>
                <a:cubicBezTo>
                  <a:pt x="860987" y="10013011"/>
                  <a:pt x="866452" y="10008202"/>
                  <a:pt x="869622" y="10001425"/>
                </a:cubicBezTo>
                <a:cubicBezTo>
                  <a:pt x="872792" y="9994648"/>
                  <a:pt x="874322" y="9987215"/>
                  <a:pt x="874213" y="9979127"/>
                </a:cubicBezTo>
                <a:lnTo>
                  <a:pt x="868966" y="9952893"/>
                </a:lnTo>
                <a:lnTo>
                  <a:pt x="916186" y="9790246"/>
                </a:lnTo>
                <a:lnTo>
                  <a:pt x="937173" y="9774506"/>
                </a:lnTo>
                <a:lnTo>
                  <a:pt x="952913" y="9748272"/>
                </a:lnTo>
                <a:cubicBezTo>
                  <a:pt x="952913" y="9739856"/>
                  <a:pt x="954225" y="9730455"/>
                  <a:pt x="956848" y="9720072"/>
                </a:cubicBezTo>
                <a:cubicBezTo>
                  <a:pt x="959472" y="9709687"/>
                  <a:pt x="963407" y="9701599"/>
                  <a:pt x="968653" y="9695806"/>
                </a:cubicBezTo>
                <a:cubicBezTo>
                  <a:pt x="965593" y="9686296"/>
                  <a:pt x="965156" y="9673835"/>
                  <a:pt x="967341" y="9658423"/>
                </a:cubicBezTo>
                <a:cubicBezTo>
                  <a:pt x="969528" y="9643011"/>
                  <a:pt x="976961" y="9634485"/>
                  <a:pt x="989640" y="9632846"/>
                </a:cubicBezTo>
                <a:cubicBezTo>
                  <a:pt x="991498" y="9618417"/>
                  <a:pt x="1000899" y="9594806"/>
                  <a:pt x="1017841" y="9562015"/>
                </a:cubicBezTo>
                <a:cubicBezTo>
                  <a:pt x="1034783" y="9529223"/>
                  <a:pt x="1048118" y="9510860"/>
                  <a:pt x="1057847" y="9506925"/>
                </a:cubicBezTo>
                <a:lnTo>
                  <a:pt x="1073587" y="9470198"/>
                </a:lnTo>
                <a:cubicBezTo>
                  <a:pt x="1075117" y="9437406"/>
                  <a:pt x="1081238" y="9408549"/>
                  <a:pt x="1091950" y="9383628"/>
                </a:cubicBezTo>
                <a:cubicBezTo>
                  <a:pt x="1102662" y="9358706"/>
                  <a:pt x="1108784" y="9329849"/>
                  <a:pt x="1110314" y="9297058"/>
                </a:cubicBezTo>
                <a:lnTo>
                  <a:pt x="1126054" y="9276071"/>
                </a:lnTo>
                <a:cubicBezTo>
                  <a:pt x="1128459" y="9256614"/>
                  <a:pt x="1138077" y="9233878"/>
                  <a:pt x="1154910" y="9207863"/>
                </a:cubicBezTo>
                <a:cubicBezTo>
                  <a:pt x="1171744" y="9181849"/>
                  <a:pt x="1181363" y="9159113"/>
                  <a:pt x="1183767" y="9139656"/>
                </a:cubicBezTo>
                <a:cubicBezTo>
                  <a:pt x="1199289" y="9129819"/>
                  <a:pt x="1206285" y="9114079"/>
                  <a:pt x="1204754" y="9092436"/>
                </a:cubicBezTo>
                <a:cubicBezTo>
                  <a:pt x="1203224" y="9070794"/>
                  <a:pt x="1210220" y="9055054"/>
                  <a:pt x="1225741" y="9045216"/>
                </a:cubicBezTo>
                <a:cubicBezTo>
                  <a:pt x="1228911" y="9028601"/>
                  <a:pt x="1242246" y="8987066"/>
                  <a:pt x="1265747" y="8920608"/>
                </a:cubicBezTo>
                <a:cubicBezTo>
                  <a:pt x="1271622" y="8903993"/>
                  <a:pt x="1276944" y="8889100"/>
                  <a:pt x="1281712" y="8875929"/>
                </a:cubicBezTo>
                <a:lnTo>
                  <a:pt x="1285843" y="8864708"/>
                </a:lnTo>
                <a:lnTo>
                  <a:pt x="1269699" y="8873514"/>
                </a:lnTo>
                <a:lnTo>
                  <a:pt x="1232972" y="8873514"/>
                </a:lnTo>
                <a:cubicBezTo>
                  <a:pt x="1234065" y="8854058"/>
                  <a:pt x="1237126" y="8835258"/>
                  <a:pt x="1242155" y="8817113"/>
                </a:cubicBezTo>
                <a:cubicBezTo>
                  <a:pt x="1247182" y="8798968"/>
                  <a:pt x="1247619" y="8772297"/>
                  <a:pt x="1243466" y="8737101"/>
                </a:cubicBezTo>
                <a:cubicBezTo>
                  <a:pt x="1232316" y="8752403"/>
                  <a:pt x="1221823" y="8767706"/>
                  <a:pt x="1211985" y="8783009"/>
                </a:cubicBezTo>
                <a:cubicBezTo>
                  <a:pt x="1202148" y="8798312"/>
                  <a:pt x="1196901" y="8816238"/>
                  <a:pt x="1196245" y="8836788"/>
                </a:cubicBezTo>
                <a:cubicBezTo>
                  <a:pt x="1170886" y="8856900"/>
                  <a:pt x="1148151" y="8879636"/>
                  <a:pt x="1128038" y="8904995"/>
                </a:cubicBezTo>
                <a:cubicBezTo>
                  <a:pt x="1098854" y="8907618"/>
                  <a:pt x="1087704" y="8918111"/>
                  <a:pt x="1094591" y="8936475"/>
                </a:cubicBezTo>
                <a:cubicBezTo>
                  <a:pt x="1101477" y="8954838"/>
                  <a:pt x="1096886" y="8965332"/>
                  <a:pt x="1080818" y="8967955"/>
                </a:cubicBezTo>
                <a:lnTo>
                  <a:pt x="1059831" y="8967955"/>
                </a:lnTo>
                <a:cubicBezTo>
                  <a:pt x="1058957" y="8982711"/>
                  <a:pt x="1055459" y="8993860"/>
                  <a:pt x="1049338" y="9001403"/>
                </a:cubicBezTo>
                <a:cubicBezTo>
                  <a:pt x="1043217" y="9008945"/>
                  <a:pt x="1039719" y="9018783"/>
                  <a:pt x="1038845" y="9030915"/>
                </a:cubicBezTo>
                <a:lnTo>
                  <a:pt x="1002118" y="9062395"/>
                </a:lnTo>
                <a:lnTo>
                  <a:pt x="981131" y="9020422"/>
                </a:lnTo>
                <a:cubicBezTo>
                  <a:pt x="970638" y="9020422"/>
                  <a:pt x="965391" y="9015175"/>
                  <a:pt x="965391" y="9004681"/>
                </a:cubicBezTo>
                <a:cubicBezTo>
                  <a:pt x="966921" y="8984023"/>
                  <a:pt x="973042" y="8963691"/>
                  <a:pt x="983755" y="8943689"/>
                </a:cubicBezTo>
                <a:cubicBezTo>
                  <a:pt x="994466" y="8923686"/>
                  <a:pt x="1000588" y="8902044"/>
                  <a:pt x="1002118" y="8878761"/>
                </a:cubicBezTo>
                <a:cubicBezTo>
                  <a:pt x="1002227" y="8878324"/>
                  <a:pt x="1002008" y="8876575"/>
                  <a:pt x="1001462" y="8873515"/>
                </a:cubicBezTo>
                <a:cubicBezTo>
                  <a:pt x="1000916" y="8870453"/>
                  <a:pt x="999385" y="8868705"/>
                  <a:pt x="996871" y="8868268"/>
                </a:cubicBezTo>
                <a:cubicBezTo>
                  <a:pt x="994029" y="8869470"/>
                  <a:pt x="990531" y="8874936"/>
                  <a:pt x="986378" y="8884664"/>
                </a:cubicBezTo>
                <a:cubicBezTo>
                  <a:pt x="982224" y="8894392"/>
                  <a:pt x="978726" y="8901169"/>
                  <a:pt x="975884" y="8904995"/>
                </a:cubicBezTo>
                <a:cubicBezTo>
                  <a:pt x="969763" y="8910241"/>
                  <a:pt x="966265" y="8915488"/>
                  <a:pt x="965391" y="8920735"/>
                </a:cubicBezTo>
                <a:cubicBezTo>
                  <a:pt x="966047" y="8928933"/>
                  <a:pt x="966047" y="8936147"/>
                  <a:pt x="965391" y="8942377"/>
                </a:cubicBezTo>
                <a:cubicBezTo>
                  <a:pt x="964735" y="8948608"/>
                  <a:pt x="959488" y="8951887"/>
                  <a:pt x="949651" y="8952215"/>
                </a:cubicBezTo>
                <a:lnTo>
                  <a:pt x="928664" y="8962709"/>
                </a:lnTo>
                <a:lnTo>
                  <a:pt x="876197" y="8967955"/>
                </a:lnTo>
                <a:lnTo>
                  <a:pt x="860457" y="9009928"/>
                </a:lnTo>
                <a:cubicBezTo>
                  <a:pt x="852478" y="9012880"/>
                  <a:pt x="844826" y="9017470"/>
                  <a:pt x="837503" y="9023701"/>
                </a:cubicBezTo>
                <a:cubicBezTo>
                  <a:pt x="830180" y="9029931"/>
                  <a:pt x="823840" y="9035834"/>
                  <a:pt x="818484" y="9041408"/>
                </a:cubicBezTo>
                <a:cubicBezTo>
                  <a:pt x="812800" y="9041299"/>
                  <a:pt x="807116" y="9042829"/>
                  <a:pt x="801432" y="9046000"/>
                </a:cubicBezTo>
                <a:cubicBezTo>
                  <a:pt x="795748" y="9049169"/>
                  <a:pt x="792688" y="9054634"/>
                  <a:pt x="792251" y="9062396"/>
                </a:cubicBezTo>
                <a:lnTo>
                  <a:pt x="797497" y="9083382"/>
                </a:lnTo>
                <a:lnTo>
                  <a:pt x="750277" y="9083382"/>
                </a:lnTo>
                <a:cubicBezTo>
                  <a:pt x="752354" y="9073216"/>
                  <a:pt x="757382" y="9058132"/>
                  <a:pt x="765361" y="9038129"/>
                </a:cubicBezTo>
                <a:cubicBezTo>
                  <a:pt x="773340" y="9018126"/>
                  <a:pt x="771810" y="9006977"/>
                  <a:pt x="760770" y="9004681"/>
                </a:cubicBezTo>
                <a:cubicBezTo>
                  <a:pt x="755415" y="9005010"/>
                  <a:pt x="750386" y="9006977"/>
                  <a:pt x="745686" y="9010584"/>
                </a:cubicBezTo>
                <a:cubicBezTo>
                  <a:pt x="740986" y="9014191"/>
                  <a:pt x="737269" y="9017470"/>
                  <a:pt x="734537" y="9020422"/>
                </a:cubicBezTo>
                <a:lnTo>
                  <a:pt x="724043" y="9083382"/>
                </a:lnTo>
                <a:lnTo>
                  <a:pt x="697810" y="9120109"/>
                </a:lnTo>
                <a:cubicBezTo>
                  <a:pt x="697810" y="9135630"/>
                  <a:pt x="695187" y="9149184"/>
                  <a:pt x="689940" y="9160771"/>
                </a:cubicBezTo>
                <a:cubicBezTo>
                  <a:pt x="684693" y="9172357"/>
                  <a:pt x="676823" y="9183287"/>
                  <a:pt x="666330" y="9193562"/>
                </a:cubicBezTo>
                <a:lnTo>
                  <a:pt x="666330" y="9235536"/>
                </a:lnTo>
                <a:cubicBezTo>
                  <a:pt x="651464" y="9252150"/>
                  <a:pt x="644468" y="9271388"/>
                  <a:pt x="645343" y="9293249"/>
                </a:cubicBezTo>
                <a:cubicBezTo>
                  <a:pt x="636927" y="9290735"/>
                  <a:pt x="628838" y="9291828"/>
                  <a:pt x="621077" y="9296529"/>
                </a:cubicBezTo>
                <a:cubicBezTo>
                  <a:pt x="613316" y="9301229"/>
                  <a:pt x="609163" y="9308880"/>
                  <a:pt x="608616" y="9319483"/>
                </a:cubicBezTo>
                <a:lnTo>
                  <a:pt x="577136" y="9366703"/>
                </a:lnTo>
                <a:lnTo>
                  <a:pt x="535163" y="9350963"/>
                </a:lnTo>
                <a:cubicBezTo>
                  <a:pt x="542049" y="9333912"/>
                  <a:pt x="546640" y="9314236"/>
                  <a:pt x="548935" y="9291937"/>
                </a:cubicBezTo>
                <a:cubicBezTo>
                  <a:pt x="551231" y="9269639"/>
                  <a:pt x="557133" y="9252588"/>
                  <a:pt x="566643" y="9240783"/>
                </a:cubicBezTo>
                <a:cubicBezTo>
                  <a:pt x="565768" y="9224168"/>
                  <a:pt x="572764" y="9215424"/>
                  <a:pt x="587630" y="9214549"/>
                </a:cubicBezTo>
                <a:cubicBezTo>
                  <a:pt x="598997" y="9215314"/>
                  <a:pt x="612988" y="9215096"/>
                  <a:pt x="629603" y="9213893"/>
                </a:cubicBezTo>
                <a:cubicBezTo>
                  <a:pt x="646218" y="9212691"/>
                  <a:pt x="644468" y="9205914"/>
                  <a:pt x="624356" y="9193562"/>
                </a:cubicBezTo>
                <a:lnTo>
                  <a:pt x="645343" y="9141095"/>
                </a:lnTo>
                <a:lnTo>
                  <a:pt x="624356" y="9141095"/>
                </a:lnTo>
                <a:lnTo>
                  <a:pt x="645343" y="9114862"/>
                </a:lnTo>
                <a:lnTo>
                  <a:pt x="645343" y="9062395"/>
                </a:lnTo>
                <a:lnTo>
                  <a:pt x="682070" y="9036161"/>
                </a:lnTo>
                <a:lnTo>
                  <a:pt x="682070" y="8988942"/>
                </a:lnTo>
                <a:cubicBezTo>
                  <a:pt x="691689" y="8972327"/>
                  <a:pt x="703931" y="8958336"/>
                  <a:pt x="718797" y="8946968"/>
                </a:cubicBezTo>
                <a:lnTo>
                  <a:pt x="734537" y="8904995"/>
                </a:lnTo>
                <a:cubicBezTo>
                  <a:pt x="718141" y="8900841"/>
                  <a:pt x="712894" y="8882915"/>
                  <a:pt x="718797" y="8851216"/>
                </a:cubicBezTo>
                <a:cubicBezTo>
                  <a:pt x="724699" y="8819517"/>
                  <a:pt x="729946" y="8798968"/>
                  <a:pt x="734537" y="8789568"/>
                </a:cubicBezTo>
                <a:cubicBezTo>
                  <a:pt x="744374" y="8787163"/>
                  <a:pt x="749621" y="8776232"/>
                  <a:pt x="750277" y="8756776"/>
                </a:cubicBezTo>
                <a:cubicBezTo>
                  <a:pt x="750933" y="8737319"/>
                  <a:pt x="750933" y="8723765"/>
                  <a:pt x="750277" y="8716114"/>
                </a:cubicBezTo>
                <a:cubicBezTo>
                  <a:pt x="758038" y="8713053"/>
                  <a:pt x="763503" y="8707369"/>
                  <a:pt x="766673" y="8699062"/>
                </a:cubicBezTo>
                <a:cubicBezTo>
                  <a:pt x="769843" y="8690755"/>
                  <a:pt x="771373" y="8682447"/>
                  <a:pt x="771264" y="8674140"/>
                </a:cubicBezTo>
                <a:cubicBezTo>
                  <a:pt x="770389" y="8664303"/>
                  <a:pt x="766891" y="8656433"/>
                  <a:pt x="760770" y="8650530"/>
                </a:cubicBezTo>
                <a:cubicBezTo>
                  <a:pt x="754649" y="8644628"/>
                  <a:pt x="751151" y="8636758"/>
                  <a:pt x="750277" y="8626920"/>
                </a:cubicBezTo>
                <a:cubicBezTo>
                  <a:pt x="730055" y="8630855"/>
                  <a:pt x="720655" y="8646596"/>
                  <a:pt x="722076" y="8674140"/>
                </a:cubicBezTo>
                <a:cubicBezTo>
                  <a:pt x="723497" y="8701685"/>
                  <a:pt x="715408" y="8717425"/>
                  <a:pt x="697810" y="8721361"/>
                </a:cubicBezTo>
                <a:cubicBezTo>
                  <a:pt x="697263" y="8737428"/>
                  <a:pt x="691798" y="8752513"/>
                  <a:pt x="681414" y="8766613"/>
                </a:cubicBezTo>
                <a:cubicBezTo>
                  <a:pt x="671030" y="8780714"/>
                  <a:pt x="659006" y="8791863"/>
                  <a:pt x="645343" y="8800060"/>
                </a:cubicBezTo>
                <a:lnTo>
                  <a:pt x="645343" y="8868267"/>
                </a:lnTo>
                <a:cubicBezTo>
                  <a:pt x="599325" y="8890457"/>
                  <a:pt x="571999" y="8915597"/>
                  <a:pt x="563364" y="8943689"/>
                </a:cubicBezTo>
                <a:cubicBezTo>
                  <a:pt x="554728" y="8971781"/>
                  <a:pt x="541830" y="9011349"/>
                  <a:pt x="524669" y="9062395"/>
                </a:cubicBezTo>
                <a:cubicBezTo>
                  <a:pt x="506962" y="9063926"/>
                  <a:pt x="491222" y="9070046"/>
                  <a:pt x="477449" y="9080759"/>
                </a:cubicBezTo>
                <a:cubicBezTo>
                  <a:pt x="463677" y="9091470"/>
                  <a:pt x="447936" y="9097591"/>
                  <a:pt x="430229" y="9099122"/>
                </a:cubicBezTo>
                <a:lnTo>
                  <a:pt x="430229" y="9156836"/>
                </a:lnTo>
                <a:lnTo>
                  <a:pt x="414489" y="9156835"/>
                </a:lnTo>
                <a:cubicBezTo>
                  <a:pt x="404433" y="9156835"/>
                  <a:pt x="398311" y="9154212"/>
                  <a:pt x="396125" y="9148966"/>
                </a:cubicBezTo>
                <a:cubicBezTo>
                  <a:pt x="393940" y="9143719"/>
                  <a:pt x="393065" y="9135848"/>
                  <a:pt x="393502" y="9125356"/>
                </a:cubicBezTo>
                <a:lnTo>
                  <a:pt x="409242" y="9083382"/>
                </a:lnTo>
                <a:cubicBezTo>
                  <a:pt x="408914" y="9079556"/>
                  <a:pt x="406947" y="9072779"/>
                  <a:pt x="403339" y="9063051"/>
                </a:cubicBezTo>
                <a:cubicBezTo>
                  <a:pt x="399733" y="9053323"/>
                  <a:pt x="396453" y="9047857"/>
                  <a:pt x="393502" y="9046655"/>
                </a:cubicBezTo>
                <a:lnTo>
                  <a:pt x="393502" y="9062395"/>
                </a:lnTo>
                <a:cubicBezTo>
                  <a:pt x="381479" y="9070921"/>
                  <a:pt x="367487" y="9082726"/>
                  <a:pt x="351529" y="9097810"/>
                </a:cubicBezTo>
                <a:cubicBezTo>
                  <a:pt x="335570" y="9112894"/>
                  <a:pt x="326826" y="9127323"/>
                  <a:pt x="325295" y="9141096"/>
                </a:cubicBezTo>
                <a:cubicBezTo>
                  <a:pt x="317534" y="9146779"/>
                  <a:pt x="312069" y="9155087"/>
                  <a:pt x="308900" y="9166017"/>
                </a:cubicBezTo>
                <a:cubicBezTo>
                  <a:pt x="305729" y="9176948"/>
                  <a:pt x="304199" y="9187878"/>
                  <a:pt x="304309" y="9198809"/>
                </a:cubicBezTo>
                <a:lnTo>
                  <a:pt x="267582" y="9219796"/>
                </a:lnTo>
                <a:cubicBezTo>
                  <a:pt x="267691" y="9228212"/>
                  <a:pt x="266161" y="9237613"/>
                  <a:pt x="262991" y="9247997"/>
                </a:cubicBezTo>
                <a:cubicBezTo>
                  <a:pt x="259821" y="9258380"/>
                  <a:pt x="254356" y="9266469"/>
                  <a:pt x="246595" y="9272263"/>
                </a:cubicBezTo>
                <a:lnTo>
                  <a:pt x="246595" y="9314236"/>
                </a:lnTo>
                <a:lnTo>
                  <a:pt x="225608" y="9329976"/>
                </a:lnTo>
                <a:cubicBezTo>
                  <a:pt x="225061" y="9345935"/>
                  <a:pt x="219596" y="9361238"/>
                  <a:pt x="209212" y="9375885"/>
                </a:cubicBezTo>
                <a:cubicBezTo>
                  <a:pt x="198828" y="9390532"/>
                  <a:pt x="186805" y="9403212"/>
                  <a:pt x="173141" y="9413923"/>
                </a:cubicBezTo>
                <a:cubicBezTo>
                  <a:pt x="162429" y="9430647"/>
                  <a:pt x="149750" y="9449667"/>
                  <a:pt x="135103" y="9470981"/>
                </a:cubicBezTo>
                <a:cubicBezTo>
                  <a:pt x="120456" y="9492295"/>
                  <a:pt x="105153" y="9510003"/>
                  <a:pt x="89194" y="9524104"/>
                </a:cubicBezTo>
                <a:cubicBezTo>
                  <a:pt x="89522" y="9532301"/>
                  <a:pt x="88866" y="9540827"/>
                  <a:pt x="87227" y="9549681"/>
                </a:cubicBezTo>
                <a:cubicBezTo>
                  <a:pt x="85587" y="9558535"/>
                  <a:pt x="80996" y="9565749"/>
                  <a:pt x="73454" y="9571324"/>
                </a:cubicBezTo>
                <a:cubicBezTo>
                  <a:pt x="73017" y="9587501"/>
                  <a:pt x="68645" y="9603678"/>
                  <a:pt x="60338" y="9619856"/>
                </a:cubicBezTo>
                <a:cubicBezTo>
                  <a:pt x="52030" y="9636033"/>
                  <a:pt x="42411" y="9649587"/>
                  <a:pt x="31481" y="9660518"/>
                </a:cubicBezTo>
                <a:cubicBezTo>
                  <a:pt x="31480" y="9665983"/>
                  <a:pt x="30169" y="9670793"/>
                  <a:pt x="27546" y="9674946"/>
                </a:cubicBezTo>
                <a:cubicBezTo>
                  <a:pt x="24922" y="9679100"/>
                  <a:pt x="20987" y="9681286"/>
                  <a:pt x="15740" y="9681504"/>
                </a:cubicBezTo>
                <a:lnTo>
                  <a:pt x="0" y="9676257"/>
                </a:lnTo>
                <a:lnTo>
                  <a:pt x="15740" y="9623790"/>
                </a:lnTo>
                <a:cubicBezTo>
                  <a:pt x="20987" y="9618216"/>
                  <a:pt x="24922" y="9611002"/>
                  <a:pt x="27546" y="9602148"/>
                </a:cubicBezTo>
                <a:cubicBezTo>
                  <a:pt x="30169" y="9593295"/>
                  <a:pt x="31480" y="9584768"/>
                  <a:pt x="31481" y="9576570"/>
                </a:cubicBezTo>
                <a:lnTo>
                  <a:pt x="52467" y="9529350"/>
                </a:lnTo>
                <a:cubicBezTo>
                  <a:pt x="51374" y="9517546"/>
                  <a:pt x="50937" y="9504429"/>
                  <a:pt x="51156" y="9490001"/>
                </a:cubicBezTo>
                <a:cubicBezTo>
                  <a:pt x="51374" y="9475572"/>
                  <a:pt x="58807" y="9467702"/>
                  <a:pt x="73454" y="9466390"/>
                </a:cubicBezTo>
                <a:cubicBezTo>
                  <a:pt x="75203" y="9415235"/>
                  <a:pt x="90069" y="9354898"/>
                  <a:pt x="118051" y="9285379"/>
                </a:cubicBezTo>
                <a:cubicBezTo>
                  <a:pt x="146034" y="9215861"/>
                  <a:pt x="176639" y="9160771"/>
                  <a:pt x="209868" y="9120109"/>
                </a:cubicBezTo>
                <a:cubicBezTo>
                  <a:pt x="210524" y="9102182"/>
                  <a:pt x="213147" y="9085568"/>
                  <a:pt x="217738" y="9070265"/>
                </a:cubicBezTo>
                <a:cubicBezTo>
                  <a:pt x="222329" y="9054962"/>
                  <a:pt x="224952" y="9038349"/>
                  <a:pt x="225608" y="9020422"/>
                </a:cubicBezTo>
                <a:cubicBezTo>
                  <a:pt x="233369" y="9020094"/>
                  <a:pt x="238834" y="9016815"/>
                  <a:pt x="242004" y="9010584"/>
                </a:cubicBezTo>
                <a:cubicBezTo>
                  <a:pt x="245174" y="9004354"/>
                  <a:pt x="246704" y="8997140"/>
                  <a:pt x="246595" y="8988942"/>
                </a:cubicBezTo>
                <a:cubicBezTo>
                  <a:pt x="247469" y="8967627"/>
                  <a:pt x="250967" y="8955166"/>
                  <a:pt x="257088" y="8951559"/>
                </a:cubicBezTo>
                <a:cubicBezTo>
                  <a:pt x="263209" y="8947952"/>
                  <a:pt x="266707" y="8939426"/>
                  <a:pt x="267581" y="8925981"/>
                </a:cubicBezTo>
                <a:lnTo>
                  <a:pt x="293815" y="8873514"/>
                </a:lnTo>
                <a:cubicBezTo>
                  <a:pt x="301576" y="8870672"/>
                  <a:pt x="307041" y="8865863"/>
                  <a:pt x="310211" y="8859086"/>
                </a:cubicBezTo>
                <a:cubicBezTo>
                  <a:pt x="313381" y="8852309"/>
                  <a:pt x="314911" y="8844876"/>
                  <a:pt x="314802" y="8836788"/>
                </a:cubicBezTo>
                <a:lnTo>
                  <a:pt x="309555" y="8810554"/>
                </a:lnTo>
                <a:lnTo>
                  <a:pt x="356775" y="8647907"/>
                </a:lnTo>
                <a:lnTo>
                  <a:pt x="377762" y="8632167"/>
                </a:lnTo>
                <a:lnTo>
                  <a:pt x="393502" y="8605933"/>
                </a:lnTo>
                <a:cubicBezTo>
                  <a:pt x="393502" y="8597517"/>
                  <a:pt x="394814" y="8588116"/>
                  <a:pt x="397437" y="8577733"/>
                </a:cubicBezTo>
                <a:cubicBezTo>
                  <a:pt x="400061" y="8567348"/>
                  <a:pt x="403996" y="8559260"/>
                  <a:pt x="409242" y="8553467"/>
                </a:cubicBezTo>
                <a:cubicBezTo>
                  <a:pt x="406182" y="8543957"/>
                  <a:pt x="405744" y="8531496"/>
                  <a:pt x="407930" y="8516084"/>
                </a:cubicBezTo>
                <a:cubicBezTo>
                  <a:pt x="410117" y="8500672"/>
                  <a:pt x="417549" y="8492146"/>
                  <a:pt x="430229" y="8490507"/>
                </a:cubicBezTo>
                <a:cubicBezTo>
                  <a:pt x="432087" y="8476078"/>
                  <a:pt x="441488" y="8452467"/>
                  <a:pt x="458430" y="8419676"/>
                </a:cubicBezTo>
                <a:cubicBezTo>
                  <a:pt x="475372" y="8386884"/>
                  <a:pt x="488707" y="8368521"/>
                  <a:pt x="498436" y="8364586"/>
                </a:cubicBezTo>
                <a:lnTo>
                  <a:pt x="514176" y="8327859"/>
                </a:lnTo>
                <a:cubicBezTo>
                  <a:pt x="515706" y="8295067"/>
                  <a:pt x="521827" y="8266210"/>
                  <a:pt x="532539" y="8241289"/>
                </a:cubicBezTo>
                <a:cubicBezTo>
                  <a:pt x="543251" y="8216367"/>
                  <a:pt x="549372" y="8187510"/>
                  <a:pt x="550903" y="8154719"/>
                </a:cubicBezTo>
                <a:lnTo>
                  <a:pt x="566643" y="8133732"/>
                </a:lnTo>
                <a:cubicBezTo>
                  <a:pt x="569048" y="8114275"/>
                  <a:pt x="578666" y="8091539"/>
                  <a:pt x="595499" y="8065524"/>
                </a:cubicBezTo>
                <a:cubicBezTo>
                  <a:pt x="612333" y="8039510"/>
                  <a:pt x="621951" y="8016774"/>
                  <a:pt x="624356" y="7997317"/>
                </a:cubicBezTo>
                <a:cubicBezTo>
                  <a:pt x="639878" y="7987480"/>
                  <a:pt x="646873" y="7971740"/>
                  <a:pt x="645343" y="7950097"/>
                </a:cubicBezTo>
                <a:cubicBezTo>
                  <a:pt x="643813" y="7928454"/>
                  <a:pt x="650809" y="7912715"/>
                  <a:pt x="666330" y="7902877"/>
                </a:cubicBezTo>
                <a:cubicBezTo>
                  <a:pt x="669500" y="7886262"/>
                  <a:pt x="682835" y="7844727"/>
                  <a:pt x="706336" y="7778269"/>
                </a:cubicBezTo>
                <a:cubicBezTo>
                  <a:pt x="729837" y="7711811"/>
                  <a:pt x="744483" y="7672897"/>
                  <a:pt x="750277" y="7661530"/>
                </a:cubicBezTo>
                <a:cubicBezTo>
                  <a:pt x="747217" y="7652676"/>
                  <a:pt x="746779" y="7642838"/>
                  <a:pt x="748965" y="7632017"/>
                </a:cubicBezTo>
                <a:cubicBezTo>
                  <a:pt x="751151" y="7621196"/>
                  <a:pt x="758584" y="7615293"/>
                  <a:pt x="771264" y="7614310"/>
                </a:cubicBezTo>
                <a:cubicBezTo>
                  <a:pt x="786894" y="7577473"/>
                  <a:pt x="806788" y="7539653"/>
                  <a:pt x="830945" y="7500849"/>
                </a:cubicBezTo>
                <a:cubicBezTo>
                  <a:pt x="855101" y="7462046"/>
                  <a:pt x="868436" y="7422915"/>
                  <a:pt x="870951" y="7383455"/>
                </a:cubicBezTo>
                <a:cubicBezTo>
                  <a:pt x="874120" y="7380941"/>
                  <a:pt x="878274" y="7378100"/>
                  <a:pt x="883411" y="7374929"/>
                </a:cubicBezTo>
                <a:cubicBezTo>
                  <a:pt x="888549" y="7371759"/>
                  <a:pt x="891391" y="7367606"/>
                  <a:pt x="891937" y="7362468"/>
                </a:cubicBezTo>
                <a:cubicBezTo>
                  <a:pt x="891282" y="7359954"/>
                  <a:pt x="888658" y="7358424"/>
                  <a:pt x="884067" y="7357878"/>
                </a:cubicBezTo>
                <a:cubicBezTo>
                  <a:pt x="879476" y="7357332"/>
                  <a:pt x="876853" y="7357113"/>
                  <a:pt x="876197" y="7357222"/>
                </a:cubicBezTo>
                <a:lnTo>
                  <a:pt x="891937" y="7310002"/>
                </a:lnTo>
                <a:lnTo>
                  <a:pt x="912924" y="7299508"/>
                </a:lnTo>
                <a:cubicBezTo>
                  <a:pt x="923417" y="7284970"/>
                  <a:pt x="932599" y="7265514"/>
                  <a:pt x="940469" y="7241140"/>
                </a:cubicBezTo>
                <a:cubicBezTo>
                  <a:pt x="948339" y="7216763"/>
                  <a:pt x="954897" y="7195995"/>
                  <a:pt x="960144" y="7178836"/>
                </a:cubicBezTo>
                <a:cubicBezTo>
                  <a:pt x="957302" y="7167905"/>
                  <a:pt x="957740" y="7158285"/>
                  <a:pt x="961456" y="7149978"/>
                </a:cubicBezTo>
                <a:cubicBezTo>
                  <a:pt x="965172" y="7141670"/>
                  <a:pt x="973480" y="7137298"/>
                  <a:pt x="986378" y="7136861"/>
                </a:cubicBezTo>
                <a:lnTo>
                  <a:pt x="1002118" y="7100134"/>
                </a:lnTo>
                <a:cubicBezTo>
                  <a:pt x="1008239" y="7091499"/>
                  <a:pt x="1015672" y="7072043"/>
                  <a:pt x="1024416" y="7041765"/>
                </a:cubicBezTo>
                <a:cubicBezTo>
                  <a:pt x="1033161" y="7011487"/>
                  <a:pt x="1037970" y="6990719"/>
                  <a:pt x="1038845" y="6979460"/>
                </a:cubicBezTo>
                <a:cubicBezTo>
                  <a:pt x="1040375" y="6962627"/>
                  <a:pt x="1046496" y="6950385"/>
                  <a:pt x="1057208" y="6942733"/>
                </a:cubicBezTo>
                <a:cubicBezTo>
                  <a:pt x="1067920" y="6935082"/>
                  <a:pt x="1074041" y="6922840"/>
                  <a:pt x="1075571" y="6906006"/>
                </a:cubicBezTo>
                <a:lnTo>
                  <a:pt x="1117545" y="6832553"/>
                </a:lnTo>
                <a:cubicBezTo>
                  <a:pt x="1119950" y="6821841"/>
                  <a:pt x="1129568" y="6796045"/>
                  <a:pt x="1146403" y="6755164"/>
                </a:cubicBezTo>
                <a:cubicBezTo>
                  <a:pt x="1163235" y="6714283"/>
                  <a:pt x="1172854" y="6691111"/>
                  <a:pt x="1175259" y="6685646"/>
                </a:cubicBezTo>
                <a:cubicBezTo>
                  <a:pt x="1174167" y="6674278"/>
                  <a:pt x="1173728" y="6662910"/>
                  <a:pt x="1173947" y="6651542"/>
                </a:cubicBezTo>
                <a:cubicBezTo>
                  <a:pt x="1174166" y="6640175"/>
                  <a:pt x="1181598" y="6634054"/>
                  <a:pt x="1196245" y="6633179"/>
                </a:cubicBezTo>
                <a:cubicBezTo>
                  <a:pt x="1212313" y="6595796"/>
                  <a:pt x="1233956" y="6555134"/>
                  <a:pt x="1261173" y="6511193"/>
                </a:cubicBezTo>
                <a:cubicBezTo>
                  <a:pt x="1288390" y="6467252"/>
                  <a:pt x="1303475" y="6423967"/>
                  <a:pt x="1306426" y="6381338"/>
                </a:cubicBezTo>
                <a:cubicBezTo>
                  <a:pt x="1309596" y="6378496"/>
                  <a:pt x="1313749" y="6374998"/>
                  <a:pt x="1318888" y="6370846"/>
                </a:cubicBezTo>
                <a:cubicBezTo>
                  <a:pt x="1324024" y="6366691"/>
                  <a:pt x="1326866" y="6363193"/>
                  <a:pt x="1327412" y="6360351"/>
                </a:cubicBezTo>
                <a:cubicBezTo>
                  <a:pt x="1327085" y="6355323"/>
                  <a:pt x="1325117" y="6352262"/>
                  <a:pt x="1321510" y="6351169"/>
                </a:cubicBezTo>
                <a:cubicBezTo>
                  <a:pt x="1317903" y="6350076"/>
                  <a:pt x="1314625" y="6349640"/>
                  <a:pt x="1311672" y="6349858"/>
                </a:cubicBezTo>
                <a:lnTo>
                  <a:pt x="1327412" y="6302638"/>
                </a:lnTo>
                <a:cubicBezTo>
                  <a:pt x="1344027" y="6291270"/>
                  <a:pt x="1358018" y="6277278"/>
                  <a:pt x="1369386" y="6260664"/>
                </a:cubicBezTo>
                <a:lnTo>
                  <a:pt x="1400866" y="6155730"/>
                </a:lnTo>
                <a:cubicBezTo>
                  <a:pt x="1398243" y="6144800"/>
                  <a:pt x="1399554" y="6135181"/>
                  <a:pt x="1404802" y="6126875"/>
                </a:cubicBezTo>
                <a:cubicBezTo>
                  <a:pt x="1410048" y="6118566"/>
                  <a:pt x="1419229" y="6114194"/>
                  <a:pt x="1432346" y="6113757"/>
                </a:cubicBezTo>
                <a:cubicBezTo>
                  <a:pt x="1433003" y="6104139"/>
                  <a:pt x="1435625" y="6097142"/>
                  <a:pt x="1440216" y="6092770"/>
                </a:cubicBezTo>
                <a:cubicBezTo>
                  <a:pt x="1444807" y="6088397"/>
                  <a:pt x="1447430" y="6081402"/>
                  <a:pt x="1448086" y="6071783"/>
                </a:cubicBezTo>
                <a:cubicBezTo>
                  <a:pt x="1452131" y="6064678"/>
                  <a:pt x="1459782" y="6043473"/>
                  <a:pt x="1471040" y="6008167"/>
                </a:cubicBezTo>
                <a:cubicBezTo>
                  <a:pt x="1482299" y="5972862"/>
                  <a:pt x="1488639" y="5950345"/>
                  <a:pt x="1490060" y="5940616"/>
                </a:cubicBezTo>
                <a:cubicBezTo>
                  <a:pt x="1491590" y="5923564"/>
                  <a:pt x="1497712" y="5910449"/>
                  <a:pt x="1508423" y="5901266"/>
                </a:cubicBezTo>
                <a:cubicBezTo>
                  <a:pt x="1519135" y="5892084"/>
                  <a:pt x="1525256" y="5878968"/>
                  <a:pt x="1526787" y="5861916"/>
                </a:cubicBezTo>
                <a:lnTo>
                  <a:pt x="1547773" y="5819942"/>
                </a:lnTo>
                <a:cubicBezTo>
                  <a:pt x="1549085" y="5807700"/>
                  <a:pt x="1554333" y="5798081"/>
                  <a:pt x="1563514" y="5791086"/>
                </a:cubicBezTo>
                <a:cubicBezTo>
                  <a:pt x="1572695" y="5784089"/>
                  <a:pt x="1577942" y="5774471"/>
                  <a:pt x="1579254" y="5762228"/>
                </a:cubicBezTo>
                <a:cubicBezTo>
                  <a:pt x="1594994" y="5761354"/>
                  <a:pt x="1605487" y="5752610"/>
                  <a:pt x="1610734" y="5735995"/>
                </a:cubicBezTo>
                <a:cubicBezTo>
                  <a:pt x="1610843" y="5733591"/>
                  <a:pt x="1610624" y="5731842"/>
                  <a:pt x="1610078" y="5730748"/>
                </a:cubicBezTo>
                <a:cubicBezTo>
                  <a:pt x="1609531" y="5729656"/>
                  <a:pt x="1608001" y="5727906"/>
                  <a:pt x="1605487" y="5725502"/>
                </a:cubicBezTo>
                <a:lnTo>
                  <a:pt x="1615981" y="5709762"/>
                </a:lnTo>
                <a:cubicBezTo>
                  <a:pt x="1618494" y="5704733"/>
                  <a:pt x="1620025" y="5700361"/>
                  <a:pt x="1620571" y="5696645"/>
                </a:cubicBezTo>
                <a:cubicBezTo>
                  <a:pt x="1621117" y="5692929"/>
                  <a:pt x="1621336" y="5688557"/>
                  <a:pt x="1621227" y="5683528"/>
                </a:cubicBezTo>
                <a:cubicBezTo>
                  <a:pt x="1642104" y="5651830"/>
                  <a:pt x="1660686" y="5618163"/>
                  <a:pt x="1676973" y="5582530"/>
                </a:cubicBezTo>
                <a:cubicBezTo>
                  <a:pt x="1693260" y="5546896"/>
                  <a:pt x="1707906" y="5510606"/>
                  <a:pt x="1720914" y="5473661"/>
                </a:cubicBezTo>
                <a:cubicBezTo>
                  <a:pt x="1722335" y="5465135"/>
                  <a:pt x="1728675" y="5448083"/>
                  <a:pt x="1739934" y="5422506"/>
                </a:cubicBezTo>
                <a:cubicBezTo>
                  <a:pt x="1751191" y="5396928"/>
                  <a:pt x="1758843" y="5382499"/>
                  <a:pt x="1762887" y="5379221"/>
                </a:cubicBezTo>
                <a:cubicBezTo>
                  <a:pt x="1763434" y="5361185"/>
                  <a:pt x="1767589" y="5344790"/>
                  <a:pt x="1775348" y="5330033"/>
                </a:cubicBezTo>
                <a:cubicBezTo>
                  <a:pt x="1783109" y="5315277"/>
                  <a:pt x="1791199" y="5300192"/>
                  <a:pt x="1799615" y="5284780"/>
                </a:cubicBezTo>
                <a:lnTo>
                  <a:pt x="1820601" y="5269040"/>
                </a:lnTo>
                <a:cubicBezTo>
                  <a:pt x="1820820" y="5266416"/>
                  <a:pt x="1821694" y="5263793"/>
                  <a:pt x="1823224" y="5261170"/>
                </a:cubicBezTo>
                <a:cubicBezTo>
                  <a:pt x="1824755" y="5258546"/>
                  <a:pt x="1825629" y="5255924"/>
                  <a:pt x="1825848" y="5253300"/>
                </a:cubicBezTo>
                <a:cubicBezTo>
                  <a:pt x="1828362" y="5245649"/>
                  <a:pt x="1829893" y="5238653"/>
                  <a:pt x="1830439" y="5232313"/>
                </a:cubicBezTo>
                <a:cubicBezTo>
                  <a:pt x="1830985" y="5225974"/>
                  <a:pt x="1831203" y="5218978"/>
                  <a:pt x="1831094" y="5211326"/>
                </a:cubicBezTo>
                <a:cubicBezTo>
                  <a:pt x="1837215" y="5210452"/>
                  <a:pt x="1840713" y="5206954"/>
                  <a:pt x="1841589" y="5200834"/>
                </a:cubicBezTo>
                <a:cubicBezTo>
                  <a:pt x="1841807" y="5197991"/>
                  <a:pt x="1842682" y="5194493"/>
                  <a:pt x="1844211" y="5190340"/>
                </a:cubicBezTo>
                <a:cubicBezTo>
                  <a:pt x="1845742" y="5186186"/>
                  <a:pt x="1846617" y="5182689"/>
                  <a:pt x="1846835" y="5179846"/>
                </a:cubicBezTo>
                <a:lnTo>
                  <a:pt x="1852082" y="5179847"/>
                </a:lnTo>
                <a:cubicBezTo>
                  <a:pt x="1852957" y="5174600"/>
                  <a:pt x="1856454" y="5169353"/>
                  <a:pt x="1862575" y="5164107"/>
                </a:cubicBezTo>
                <a:lnTo>
                  <a:pt x="1878315" y="5116886"/>
                </a:lnTo>
                <a:cubicBezTo>
                  <a:pt x="1880829" y="5105955"/>
                  <a:pt x="1882359" y="5095025"/>
                  <a:pt x="1882905" y="5084094"/>
                </a:cubicBezTo>
                <a:cubicBezTo>
                  <a:pt x="1883452" y="5073164"/>
                  <a:pt x="1883671" y="5064857"/>
                  <a:pt x="1883561" y="5059172"/>
                </a:cubicBezTo>
                <a:cubicBezTo>
                  <a:pt x="1889245" y="5059501"/>
                  <a:pt x="1894929" y="5058845"/>
                  <a:pt x="1900613" y="5057205"/>
                </a:cubicBezTo>
                <a:cubicBezTo>
                  <a:pt x="1906298" y="5055565"/>
                  <a:pt x="1909358" y="5050975"/>
                  <a:pt x="1909796" y="5043433"/>
                </a:cubicBezTo>
                <a:cubicBezTo>
                  <a:pt x="1909358" y="5035672"/>
                  <a:pt x="1910232" y="5030207"/>
                  <a:pt x="1912418" y="5027037"/>
                </a:cubicBezTo>
                <a:cubicBezTo>
                  <a:pt x="1914605" y="5023867"/>
                  <a:pt x="1920725" y="5022337"/>
                  <a:pt x="1930782" y="5022446"/>
                </a:cubicBezTo>
                <a:lnTo>
                  <a:pt x="1951768" y="4980472"/>
                </a:lnTo>
                <a:lnTo>
                  <a:pt x="1972755" y="4964732"/>
                </a:lnTo>
                <a:lnTo>
                  <a:pt x="2009482" y="4896525"/>
                </a:lnTo>
                <a:cubicBezTo>
                  <a:pt x="2010356" y="4886469"/>
                  <a:pt x="2013854" y="4877725"/>
                  <a:pt x="2019975" y="4870292"/>
                </a:cubicBezTo>
                <a:cubicBezTo>
                  <a:pt x="2026096" y="4862859"/>
                  <a:pt x="2029594" y="4854115"/>
                  <a:pt x="2030468" y="4844058"/>
                </a:cubicBezTo>
                <a:lnTo>
                  <a:pt x="2056702" y="4802085"/>
                </a:lnTo>
                <a:lnTo>
                  <a:pt x="2072442" y="4770605"/>
                </a:lnTo>
                <a:cubicBezTo>
                  <a:pt x="2074956" y="4752023"/>
                  <a:pt x="2079110" y="4734097"/>
                  <a:pt x="2084903" y="4716826"/>
                </a:cubicBezTo>
                <a:cubicBezTo>
                  <a:pt x="2090696" y="4699556"/>
                  <a:pt x="2098785" y="4684253"/>
                  <a:pt x="2109169" y="4670918"/>
                </a:cubicBezTo>
                <a:cubicBezTo>
                  <a:pt x="2122285" y="4636158"/>
                  <a:pt x="2132779" y="4603367"/>
                  <a:pt x="2140649" y="4572542"/>
                </a:cubicBezTo>
                <a:cubicBezTo>
                  <a:pt x="2148521" y="4541718"/>
                  <a:pt x="2153766" y="4516796"/>
                  <a:pt x="2156390" y="4497777"/>
                </a:cubicBezTo>
                <a:cubicBezTo>
                  <a:pt x="2161636" y="4502149"/>
                  <a:pt x="2166882" y="4503898"/>
                  <a:pt x="2172130" y="4503024"/>
                </a:cubicBezTo>
                <a:lnTo>
                  <a:pt x="2193116" y="4487284"/>
                </a:lnTo>
                <a:cubicBezTo>
                  <a:pt x="2195848" y="4484441"/>
                  <a:pt x="2196941" y="4480944"/>
                  <a:pt x="2196395" y="4476790"/>
                </a:cubicBezTo>
                <a:cubicBezTo>
                  <a:pt x="2195848" y="4472636"/>
                  <a:pt x="2193008" y="4469139"/>
                  <a:pt x="2187869" y="4466297"/>
                </a:cubicBezTo>
                <a:cubicBezTo>
                  <a:pt x="2202189" y="4449026"/>
                  <a:pt x="2216835" y="4425854"/>
                  <a:pt x="2231811" y="4396778"/>
                </a:cubicBezTo>
                <a:cubicBezTo>
                  <a:pt x="2246785" y="4367703"/>
                  <a:pt x="2254874" y="4341907"/>
                  <a:pt x="2256076" y="4319390"/>
                </a:cubicBezTo>
                <a:cubicBezTo>
                  <a:pt x="2264274" y="4314034"/>
                  <a:pt x="2270177" y="4307694"/>
                  <a:pt x="2273784" y="4300370"/>
                </a:cubicBezTo>
                <a:cubicBezTo>
                  <a:pt x="2277391" y="4293047"/>
                  <a:pt x="2276735" y="4285395"/>
                  <a:pt x="2271816" y="4277416"/>
                </a:cubicBezTo>
                <a:cubicBezTo>
                  <a:pt x="2275314" y="4259817"/>
                  <a:pt x="2282747" y="4246482"/>
                  <a:pt x="2294114" y="4237410"/>
                </a:cubicBezTo>
                <a:cubicBezTo>
                  <a:pt x="2305482" y="4228338"/>
                  <a:pt x="2315539" y="4218938"/>
                  <a:pt x="2324283" y="4209209"/>
                </a:cubicBezTo>
                <a:cubicBezTo>
                  <a:pt x="2331716" y="4203962"/>
                  <a:pt x="2335214" y="4198716"/>
                  <a:pt x="2334777" y="4193469"/>
                </a:cubicBezTo>
                <a:cubicBezTo>
                  <a:pt x="2334339" y="4188222"/>
                  <a:pt x="2332591" y="4182976"/>
                  <a:pt x="2329530" y="4177729"/>
                </a:cubicBezTo>
                <a:lnTo>
                  <a:pt x="2376750" y="4093782"/>
                </a:lnTo>
                <a:cubicBezTo>
                  <a:pt x="2379920" y="4088535"/>
                  <a:pt x="2384074" y="4081977"/>
                  <a:pt x="2389211" y="4074107"/>
                </a:cubicBezTo>
                <a:cubicBezTo>
                  <a:pt x="2394348" y="4066237"/>
                  <a:pt x="2397190" y="4057055"/>
                  <a:pt x="2397737" y="4046562"/>
                </a:cubicBezTo>
                <a:cubicBezTo>
                  <a:pt x="2422003" y="4016065"/>
                  <a:pt x="2441678" y="3981306"/>
                  <a:pt x="2456762" y="3942284"/>
                </a:cubicBezTo>
                <a:cubicBezTo>
                  <a:pt x="2471846" y="3903262"/>
                  <a:pt x="2494145" y="3869814"/>
                  <a:pt x="2523658" y="3841941"/>
                </a:cubicBezTo>
                <a:lnTo>
                  <a:pt x="2518410" y="3805215"/>
                </a:lnTo>
                <a:lnTo>
                  <a:pt x="2576124" y="3716021"/>
                </a:lnTo>
                <a:cubicBezTo>
                  <a:pt x="2577108" y="3702357"/>
                  <a:pt x="2584322" y="3678529"/>
                  <a:pt x="2597766" y="3644534"/>
                </a:cubicBezTo>
                <a:cubicBezTo>
                  <a:pt x="2611212" y="3610540"/>
                  <a:pt x="2624984" y="3585400"/>
                  <a:pt x="2639085" y="3569114"/>
                </a:cubicBezTo>
                <a:cubicBezTo>
                  <a:pt x="2639085" y="3549001"/>
                  <a:pt x="2649578" y="3531512"/>
                  <a:pt x="2670565" y="3516646"/>
                </a:cubicBezTo>
                <a:cubicBezTo>
                  <a:pt x="2663569" y="3506153"/>
                  <a:pt x="2663132" y="3496972"/>
                  <a:pt x="2669253" y="3489101"/>
                </a:cubicBezTo>
                <a:cubicBezTo>
                  <a:pt x="2675374" y="3481231"/>
                  <a:pt x="2682807" y="3474673"/>
                  <a:pt x="2691551" y="3469426"/>
                </a:cubicBezTo>
                <a:lnTo>
                  <a:pt x="2816162" y="3250515"/>
                </a:lnTo>
                <a:lnTo>
                  <a:pt x="2819827" y="3235288"/>
                </a:lnTo>
                <a:cubicBezTo>
                  <a:pt x="2821357" y="3218236"/>
                  <a:pt x="2827479" y="3205121"/>
                  <a:pt x="2838190" y="3195938"/>
                </a:cubicBezTo>
                <a:cubicBezTo>
                  <a:pt x="2848902" y="3186756"/>
                  <a:pt x="2855023" y="3173640"/>
                  <a:pt x="2856554" y="3156588"/>
                </a:cubicBezTo>
                <a:lnTo>
                  <a:pt x="2877540" y="3114614"/>
                </a:lnTo>
                <a:cubicBezTo>
                  <a:pt x="2878852" y="3102372"/>
                  <a:pt x="2884099" y="3092753"/>
                  <a:pt x="2893281" y="3085758"/>
                </a:cubicBezTo>
                <a:cubicBezTo>
                  <a:pt x="2902462" y="3078761"/>
                  <a:pt x="2907709" y="3069143"/>
                  <a:pt x="2909021" y="3056900"/>
                </a:cubicBezTo>
                <a:cubicBezTo>
                  <a:pt x="2924761" y="3056026"/>
                  <a:pt x="2935254" y="3047282"/>
                  <a:pt x="2940501" y="3030667"/>
                </a:cubicBezTo>
                <a:cubicBezTo>
                  <a:pt x="2940610" y="3028263"/>
                  <a:pt x="2940391" y="3026514"/>
                  <a:pt x="2939845" y="3025420"/>
                </a:cubicBezTo>
                <a:cubicBezTo>
                  <a:pt x="2939298" y="3024328"/>
                  <a:pt x="2937768" y="3022578"/>
                  <a:pt x="2935254" y="3020174"/>
                </a:cubicBezTo>
                <a:lnTo>
                  <a:pt x="2945748" y="3004434"/>
                </a:lnTo>
                <a:cubicBezTo>
                  <a:pt x="2948261" y="2999405"/>
                  <a:pt x="2949792" y="2995033"/>
                  <a:pt x="2950338" y="2991317"/>
                </a:cubicBezTo>
                <a:cubicBezTo>
                  <a:pt x="2950884" y="2987601"/>
                  <a:pt x="2951103" y="2983229"/>
                  <a:pt x="2950994" y="2978200"/>
                </a:cubicBezTo>
                <a:cubicBezTo>
                  <a:pt x="2971871" y="2946502"/>
                  <a:pt x="2990453" y="2912835"/>
                  <a:pt x="3006740" y="2877202"/>
                </a:cubicBezTo>
                <a:cubicBezTo>
                  <a:pt x="3023027" y="2841568"/>
                  <a:pt x="3037673" y="2805278"/>
                  <a:pt x="3050681" y="2768333"/>
                </a:cubicBezTo>
                <a:cubicBezTo>
                  <a:pt x="3052102" y="2759807"/>
                  <a:pt x="3058442" y="2742755"/>
                  <a:pt x="3069701" y="2717178"/>
                </a:cubicBezTo>
                <a:cubicBezTo>
                  <a:pt x="3080958" y="2691600"/>
                  <a:pt x="3088610" y="2677171"/>
                  <a:pt x="3092654" y="2673893"/>
                </a:cubicBezTo>
                <a:cubicBezTo>
                  <a:pt x="3093201" y="2655857"/>
                  <a:pt x="3097356" y="2639462"/>
                  <a:pt x="3105115" y="2624705"/>
                </a:cubicBezTo>
                <a:cubicBezTo>
                  <a:pt x="3112876" y="2609949"/>
                  <a:pt x="3120966" y="2594864"/>
                  <a:pt x="3129382" y="2579452"/>
                </a:cubicBezTo>
                <a:lnTo>
                  <a:pt x="3150368" y="2563712"/>
                </a:lnTo>
                <a:cubicBezTo>
                  <a:pt x="3150587" y="2561088"/>
                  <a:pt x="3151461" y="2558465"/>
                  <a:pt x="3152991" y="2555842"/>
                </a:cubicBezTo>
                <a:cubicBezTo>
                  <a:pt x="3154522" y="2553218"/>
                  <a:pt x="3155396" y="2550596"/>
                  <a:pt x="3155615" y="2547972"/>
                </a:cubicBezTo>
                <a:cubicBezTo>
                  <a:pt x="3158129" y="2540321"/>
                  <a:pt x="3159660" y="2533325"/>
                  <a:pt x="3160206" y="2526985"/>
                </a:cubicBezTo>
                <a:cubicBezTo>
                  <a:pt x="3160752" y="2520646"/>
                  <a:pt x="3160970" y="2513650"/>
                  <a:pt x="3160861" y="2505998"/>
                </a:cubicBezTo>
                <a:cubicBezTo>
                  <a:pt x="3166982" y="2505124"/>
                  <a:pt x="3170480" y="2501626"/>
                  <a:pt x="3171356" y="2495506"/>
                </a:cubicBezTo>
                <a:cubicBezTo>
                  <a:pt x="3171574" y="2492663"/>
                  <a:pt x="3172448" y="2489165"/>
                  <a:pt x="3173978" y="2485012"/>
                </a:cubicBezTo>
                <a:cubicBezTo>
                  <a:pt x="3175509" y="2480858"/>
                  <a:pt x="3176384" y="2477361"/>
                  <a:pt x="3176601" y="2474518"/>
                </a:cubicBezTo>
                <a:lnTo>
                  <a:pt x="3181849" y="2474519"/>
                </a:lnTo>
                <a:cubicBezTo>
                  <a:pt x="3182724" y="2469272"/>
                  <a:pt x="3186221" y="2464025"/>
                  <a:pt x="3192342" y="2458779"/>
                </a:cubicBezTo>
                <a:lnTo>
                  <a:pt x="3208082" y="2411558"/>
                </a:lnTo>
                <a:cubicBezTo>
                  <a:pt x="3210596" y="2400627"/>
                  <a:pt x="3212126" y="2389697"/>
                  <a:pt x="3212672" y="2378766"/>
                </a:cubicBezTo>
                <a:cubicBezTo>
                  <a:pt x="3213219" y="2367836"/>
                  <a:pt x="3213438" y="2359529"/>
                  <a:pt x="3213328" y="2353844"/>
                </a:cubicBezTo>
                <a:cubicBezTo>
                  <a:pt x="3219012" y="2354173"/>
                  <a:pt x="3224696" y="2353517"/>
                  <a:pt x="3230380" y="2351877"/>
                </a:cubicBezTo>
                <a:cubicBezTo>
                  <a:pt x="3236065" y="2350237"/>
                  <a:pt x="3239125" y="2345647"/>
                  <a:pt x="3239563" y="2338105"/>
                </a:cubicBezTo>
                <a:cubicBezTo>
                  <a:pt x="3239125" y="2330344"/>
                  <a:pt x="3239999" y="2324879"/>
                  <a:pt x="3242185" y="2321709"/>
                </a:cubicBezTo>
                <a:cubicBezTo>
                  <a:pt x="3244372" y="2318539"/>
                  <a:pt x="3250492" y="2317009"/>
                  <a:pt x="3260549" y="2317118"/>
                </a:cubicBezTo>
                <a:lnTo>
                  <a:pt x="3281535" y="2275144"/>
                </a:lnTo>
                <a:lnTo>
                  <a:pt x="3302522" y="2259404"/>
                </a:lnTo>
                <a:lnTo>
                  <a:pt x="3339249" y="2191197"/>
                </a:lnTo>
                <a:cubicBezTo>
                  <a:pt x="3340123" y="2181141"/>
                  <a:pt x="3343621" y="2172397"/>
                  <a:pt x="3349742" y="2164964"/>
                </a:cubicBezTo>
                <a:cubicBezTo>
                  <a:pt x="3355863" y="2157531"/>
                  <a:pt x="3359361" y="2148787"/>
                  <a:pt x="3360235" y="2138730"/>
                </a:cubicBezTo>
                <a:lnTo>
                  <a:pt x="3386469" y="2096757"/>
                </a:lnTo>
                <a:lnTo>
                  <a:pt x="3402209" y="2065277"/>
                </a:lnTo>
                <a:cubicBezTo>
                  <a:pt x="3404723" y="2046695"/>
                  <a:pt x="3408877" y="2028769"/>
                  <a:pt x="3414670" y="2011498"/>
                </a:cubicBezTo>
                <a:cubicBezTo>
                  <a:pt x="3420463" y="1994228"/>
                  <a:pt x="3428552" y="1978925"/>
                  <a:pt x="3438936" y="1965590"/>
                </a:cubicBezTo>
                <a:cubicBezTo>
                  <a:pt x="3452052" y="1930830"/>
                  <a:pt x="3462546" y="1898039"/>
                  <a:pt x="3470416" y="1867214"/>
                </a:cubicBezTo>
                <a:cubicBezTo>
                  <a:pt x="3478287" y="1836390"/>
                  <a:pt x="3483533" y="1811468"/>
                  <a:pt x="3486157" y="1792449"/>
                </a:cubicBezTo>
                <a:cubicBezTo>
                  <a:pt x="3491403" y="1796821"/>
                  <a:pt x="3496649" y="1798570"/>
                  <a:pt x="3501897" y="1797696"/>
                </a:cubicBezTo>
                <a:lnTo>
                  <a:pt x="3522883" y="1781956"/>
                </a:lnTo>
                <a:cubicBezTo>
                  <a:pt x="3525615" y="1779113"/>
                  <a:pt x="3526708" y="1775616"/>
                  <a:pt x="3526162" y="1771462"/>
                </a:cubicBezTo>
                <a:cubicBezTo>
                  <a:pt x="3525615" y="1767308"/>
                  <a:pt x="3522775" y="1763811"/>
                  <a:pt x="3517636" y="1760969"/>
                </a:cubicBezTo>
                <a:cubicBezTo>
                  <a:pt x="3531956" y="1743698"/>
                  <a:pt x="3546602" y="1720526"/>
                  <a:pt x="3561577" y="1691450"/>
                </a:cubicBezTo>
                <a:cubicBezTo>
                  <a:pt x="3576552" y="1662375"/>
                  <a:pt x="3584641" y="1636579"/>
                  <a:pt x="3585843" y="1614062"/>
                </a:cubicBezTo>
                <a:cubicBezTo>
                  <a:pt x="3594041" y="1608706"/>
                  <a:pt x="3599944" y="1602366"/>
                  <a:pt x="3603551" y="1595042"/>
                </a:cubicBezTo>
                <a:cubicBezTo>
                  <a:pt x="3607158" y="1587719"/>
                  <a:pt x="3606502" y="1580067"/>
                  <a:pt x="3601583" y="1572088"/>
                </a:cubicBezTo>
                <a:cubicBezTo>
                  <a:pt x="3605081" y="1554489"/>
                  <a:pt x="3612514" y="1541154"/>
                  <a:pt x="3623881" y="1532082"/>
                </a:cubicBezTo>
                <a:cubicBezTo>
                  <a:pt x="3635249" y="1523010"/>
                  <a:pt x="3645306" y="1513610"/>
                  <a:pt x="3654050" y="1503881"/>
                </a:cubicBezTo>
                <a:cubicBezTo>
                  <a:pt x="3661483" y="1498634"/>
                  <a:pt x="3664981" y="1493388"/>
                  <a:pt x="3664544" y="1488141"/>
                </a:cubicBezTo>
                <a:cubicBezTo>
                  <a:pt x="3664106" y="1482894"/>
                  <a:pt x="3662358" y="1477648"/>
                  <a:pt x="3659297" y="1472401"/>
                </a:cubicBezTo>
                <a:lnTo>
                  <a:pt x="3706517" y="1388454"/>
                </a:lnTo>
                <a:cubicBezTo>
                  <a:pt x="3709687" y="1383207"/>
                  <a:pt x="3713841" y="1376649"/>
                  <a:pt x="3718978" y="1368779"/>
                </a:cubicBezTo>
                <a:cubicBezTo>
                  <a:pt x="3724115" y="1360909"/>
                  <a:pt x="3726957" y="1351727"/>
                  <a:pt x="3727504" y="1341234"/>
                </a:cubicBezTo>
                <a:cubicBezTo>
                  <a:pt x="3751770" y="1310737"/>
                  <a:pt x="3771445" y="1275978"/>
                  <a:pt x="3786529" y="1236956"/>
                </a:cubicBezTo>
                <a:cubicBezTo>
                  <a:pt x="3801613" y="1197934"/>
                  <a:pt x="3823912" y="1164486"/>
                  <a:pt x="3853425" y="1136613"/>
                </a:cubicBezTo>
                <a:lnTo>
                  <a:pt x="3848177" y="1099887"/>
                </a:lnTo>
                <a:lnTo>
                  <a:pt x="3905891" y="1010693"/>
                </a:lnTo>
                <a:cubicBezTo>
                  <a:pt x="3906875" y="997029"/>
                  <a:pt x="3914089" y="973201"/>
                  <a:pt x="3927533" y="939206"/>
                </a:cubicBezTo>
                <a:cubicBezTo>
                  <a:pt x="3940979" y="905212"/>
                  <a:pt x="3954751" y="880072"/>
                  <a:pt x="3968852" y="863786"/>
                </a:cubicBezTo>
                <a:cubicBezTo>
                  <a:pt x="3968852" y="843673"/>
                  <a:pt x="3979345" y="826184"/>
                  <a:pt x="4000332" y="811318"/>
                </a:cubicBezTo>
                <a:cubicBezTo>
                  <a:pt x="3993336" y="800825"/>
                  <a:pt x="3992899" y="791644"/>
                  <a:pt x="3999020" y="783773"/>
                </a:cubicBezTo>
                <a:cubicBezTo>
                  <a:pt x="4005141" y="775903"/>
                  <a:pt x="4012574" y="769345"/>
                  <a:pt x="4021318" y="764098"/>
                </a:cubicBezTo>
                <a:lnTo>
                  <a:pt x="4215446" y="423063"/>
                </a:lnTo>
                <a:cubicBezTo>
                  <a:pt x="4227360" y="409619"/>
                  <a:pt x="4236323" y="395846"/>
                  <a:pt x="4242335" y="381746"/>
                </a:cubicBezTo>
                <a:cubicBezTo>
                  <a:pt x="4248347" y="367645"/>
                  <a:pt x="4258621" y="355184"/>
                  <a:pt x="4273159" y="344363"/>
                </a:cubicBezTo>
                <a:cubicBezTo>
                  <a:pt x="4273378" y="336165"/>
                  <a:pt x="4275564" y="327640"/>
                  <a:pt x="4279718" y="318785"/>
                </a:cubicBezTo>
                <a:cubicBezTo>
                  <a:pt x="4283871" y="309932"/>
                  <a:pt x="4288681" y="302718"/>
                  <a:pt x="4294146" y="297143"/>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49600">
              <a:latin typeface="Road rage" pitchFamily="50" charset="0"/>
            </a:endParaRPr>
          </a:p>
        </p:txBody>
      </p:sp>
      <p:sp>
        <p:nvSpPr>
          <p:cNvPr id="14" name="Rectangle 13"/>
          <p:cNvSpPr/>
          <p:nvPr/>
        </p:nvSpPr>
        <p:spPr>
          <a:xfrm>
            <a:off x="9906000" y="2019300"/>
            <a:ext cx="6477000" cy="4247317"/>
          </a:xfrm>
          <a:prstGeom prst="rect">
            <a:avLst/>
          </a:prstGeom>
        </p:spPr>
        <p:txBody>
          <a:bodyPr wrap="square">
            <a:spAutoFit/>
          </a:bodyPr>
          <a:lstStyle/>
          <a:p>
            <a:pPr algn="just">
              <a:spcAft>
                <a:spcPts val="0"/>
              </a:spcAft>
            </a:pPr>
            <a:r>
              <a:rPr lang="vi-VN" sz="5400" b="1" i="1" smtClean="0">
                <a:latin typeface="Times New Roman" panose="02020603050405020304" pitchFamily="18" charset="0"/>
                <a:ea typeface="Times New Roman" panose="02020603050405020304" pitchFamily="18" charset="0"/>
                <a:cs typeface="Times New Roman" panose="02020603050405020304" pitchFamily="18" charset="0"/>
              </a:rPr>
              <a:t>Xem </a:t>
            </a:r>
            <a:r>
              <a:rPr lang="vi-VN" sz="5400" b="1" i="1">
                <a:latin typeface="Times New Roman" panose="02020603050405020304" pitchFamily="18" charset="0"/>
                <a:ea typeface="Times New Roman" panose="02020603050405020304" pitchFamily="18" charset="0"/>
                <a:cs typeface="Times New Roman" panose="02020603050405020304" pitchFamily="18" charset="0"/>
              </a:rPr>
              <a:t>video sau và trả lời câi hỏi: </a:t>
            </a:r>
            <a:r>
              <a:rPr lang="vi-VN" sz="5400" b="1" i="1" smtClean="0">
                <a:latin typeface="Times New Roman" panose="02020603050405020304" pitchFamily="18" charset="0"/>
                <a:ea typeface="Times New Roman" panose="02020603050405020304" pitchFamily="18" charset="0"/>
                <a:cs typeface="Times New Roman" panose="02020603050405020304" pitchFamily="18" charset="0"/>
              </a:rPr>
              <a:t>T</a:t>
            </a:r>
            <a:r>
              <a:rPr lang="en-US" sz="5400" b="1" i="1" smtClean="0">
                <a:latin typeface="Times New Roman" panose="02020603050405020304" pitchFamily="18" charset="0"/>
                <a:ea typeface="Times New Roman" panose="02020603050405020304" pitchFamily="18" charset="0"/>
                <a:cs typeface="Times New Roman" panose="02020603050405020304" pitchFamily="18" charset="0"/>
              </a:rPr>
              <a:t>ừ </a:t>
            </a:r>
            <a:r>
              <a:rPr lang="en-US" sz="5400" b="1" i="1">
                <a:latin typeface="Times New Roman" panose="02020603050405020304" pitchFamily="18" charset="0"/>
                <a:ea typeface="Times New Roman" panose="02020603050405020304" pitchFamily="18" charset="0"/>
                <a:cs typeface="Times New Roman" panose="02020603050405020304" pitchFamily="18" charset="0"/>
              </a:rPr>
              <a:t>câu chuyện trên, em rút ra thông điệp gì có ý nghĩa nhất? Vì sao? </a:t>
            </a:r>
            <a:endParaRPr lang="en-GB" sz="4800" b="1">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00107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TOP 10 bài Từ truyện ngắn “Gió lạnh đầu mùa”, em hãy viết đoạn văn nghị  luận về tình yêu thương trong cuộc số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0600" y="0"/>
            <a:ext cx="9681029" cy="10287000"/>
          </a:xfrm>
          <a:prstGeom prst="rect">
            <a:avLst/>
          </a:prstGeom>
          <a:noFill/>
          <a:extLst>
            <a:ext uri="{909E8E84-426E-40DD-AFC4-6F175D3DCCD1}">
              <a14:hiddenFill xmlns:a14="http://schemas.microsoft.com/office/drawing/2010/main">
                <a:solidFill>
                  <a:srgbClr val="FFFFFF"/>
                </a:solidFill>
              </a14:hiddenFill>
            </a:ext>
          </a:extLst>
        </p:spPr>
      </p:pic>
      <p:sp>
        <p:nvSpPr>
          <p:cNvPr id="2" name="Flowchart: Document 1"/>
          <p:cNvSpPr/>
          <p:nvPr/>
        </p:nvSpPr>
        <p:spPr>
          <a:xfrm rot="16200000">
            <a:off x="317500" y="-292100"/>
            <a:ext cx="10287000" cy="10871200"/>
          </a:xfrm>
          <a:prstGeom prst="flowChartDocument">
            <a:avLst/>
          </a:prstGeom>
          <a:solidFill>
            <a:schemeClr val="accent6">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p:cNvSpPr/>
          <p:nvPr/>
        </p:nvSpPr>
        <p:spPr>
          <a:xfrm>
            <a:off x="1447800" y="818915"/>
            <a:ext cx="4310795" cy="769441"/>
          </a:xfrm>
          <a:prstGeom prst="rect">
            <a:avLst/>
          </a:prstGeom>
        </p:spPr>
        <p:txBody>
          <a:bodyPr wrap="none">
            <a:spAutoFit/>
          </a:bodyPr>
          <a:lstStyle/>
          <a:p>
            <a:pPr algn="just"/>
            <a:r>
              <a:rPr lang="vi-VN" sz="4400" b="1"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b. </a:t>
            </a:r>
            <a:r>
              <a:rPr lang="en-US" sz="4400" b="1"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Sau </a:t>
            </a:r>
            <a:r>
              <a:rPr lang="en-US" sz="4400" b="1">
                <a:solidFill>
                  <a:schemeClr val="bg1"/>
                </a:solidFill>
                <a:latin typeface="Times New Roman" panose="02020603050405020304" pitchFamily="18" charset="0"/>
                <a:ea typeface="Calibri" panose="020F0502020204030204" pitchFamily="34" charset="0"/>
                <a:cs typeface="Times New Roman" panose="02020603050405020304" pitchFamily="18" charset="0"/>
              </a:rPr>
              <a:t>khi cho áo</a:t>
            </a:r>
            <a:endParaRPr lang="en-GB" sz="5400">
              <a:solidFill>
                <a:schemeClr val="bg1"/>
              </a:solidFill>
              <a:latin typeface="Times New Roman" panose="02020603050405020304" pitchFamily="18" charset="0"/>
              <a:cs typeface="Times New Roman" panose="02020603050405020304" pitchFamily="18" charset="0"/>
            </a:endParaRPr>
          </a:p>
        </p:txBody>
      </p:sp>
      <p:sp>
        <p:nvSpPr>
          <p:cNvPr id="4" name="Rectangle 3"/>
          <p:cNvSpPr/>
          <p:nvPr/>
        </p:nvSpPr>
        <p:spPr>
          <a:xfrm>
            <a:off x="381000" y="2084629"/>
            <a:ext cx="8490805" cy="2554545"/>
          </a:xfrm>
          <a:prstGeom prst="rect">
            <a:avLst/>
          </a:prstGeom>
        </p:spPr>
        <p:txBody>
          <a:bodyPr wrap="square">
            <a:spAutoFit/>
          </a:bodyPr>
          <a:lstStyle/>
          <a:p>
            <a:pPr algn="just">
              <a:spcAft>
                <a:spcPts val="0"/>
              </a:spcAft>
            </a:pPr>
            <a:r>
              <a:rPr lang="en-US"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Tâm trạng của Sơn (và chị) sau khi vú già biết chuyện cho áo bạn: lo sợ. Hai chị em đổ lỗi cho nhau, bỏ ra khỏi nhà, đi đến chiều mới về</a:t>
            </a:r>
            <a:endParaRPr lang="en-GB" sz="4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Rectangle 4"/>
          <p:cNvSpPr/>
          <p:nvPr/>
        </p:nvSpPr>
        <p:spPr>
          <a:xfrm>
            <a:off x="157269" y="5135447"/>
            <a:ext cx="9419719" cy="3785652"/>
          </a:xfrm>
          <a:prstGeom prst="rect">
            <a:avLst/>
          </a:prstGeom>
        </p:spPr>
        <p:txBody>
          <a:bodyPr wrap="square">
            <a:spAutoFit/>
          </a:bodyPr>
          <a:lstStyle/>
          <a:p>
            <a:pPr algn="just">
              <a:spcAft>
                <a:spcPts val="0"/>
              </a:spcAft>
            </a:pPr>
            <a:r>
              <a:rPr lang="vi-VN"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a:t>
            </a:r>
            <a:r>
              <a:rPr lang="en-US"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Chi tiết: Sơn </a:t>
            </a:r>
            <a:r>
              <a:rPr lang="en-US" sz="40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v</a:t>
            </a:r>
            <a:r>
              <a:rPr lang="vi-VN" sz="40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ội vã đi tìm Hiên để đòi lại chiếc áo bông cũ không làm giảm bớt thiện cảm với nhân vật Sơn. Bởi vì đó là tâm lý và hành động bình thường của một đứa trẻ khi tự ý mang đồ dùng ở nhà đi cho người khác và sợ bị mẹ mắng.</a:t>
            </a:r>
            <a:endParaRPr lang="en-GB" sz="4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16138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3661" t="10871" r="4047" b="11257"/>
          <a:stretch>
            <a:fillRect/>
          </a:stretch>
        </p:blipFill>
        <p:spPr>
          <a:xfrm>
            <a:off x="0" y="0"/>
            <a:ext cx="18288000" cy="10287000"/>
          </a:xfrm>
          <a:prstGeom prst="rect">
            <a:avLst/>
          </a:prstGeom>
        </p:spPr>
      </p:pic>
      <p:grpSp>
        <p:nvGrpSpPr>
          <p:cNvPr id="3" name="Group 3"/>
          <p:cNvGrpSpPr/>
          <p:nvPr/>
        </p:nvGrpSpPr>
        <p:grpSpPr>
          <a:xfrm>
            <a:off x="1525999" y="693190"/>
            <a:ext cx="15917348" cy="9117517"/>
            <a:chOff x="0" y="0"/>
            <a:chExt cx="3764577" cy="2156364"/>
          </a:xfrm>
        </p:grpSpPr>
        <p:sp>
          <p:nvSpPr>
            <p:cNvPr id="4" name="Freeform 4"/>
            <p:cNvSpPr/>
            <p:nvPr/>
          </p:nvSpPr>
          <p:spPr>
            <a:xfrm>
              <a:off x="0" y="0"/>
              <a:ext cx="3764577" cy="2156364"/>
            </a:xfrm>
            <a:custGeom>
              <a:avLst/>
              <a:gdLst/>
              <a:ahLst/>
              <a:cxnLst/>
              <a:rect l="l" t="t" r="r" b="b"/>
              <a:pathLst>
                <a:path w="3764577" h="2156364">
                  <a:moveTo>
                    <a:pt x="24806" y="0"/>
                  </a:moveTo>
                  <a:lnTo>
                    <a:pt x="3739771" y="0"/>
                  </a:lnTo>
                  <a:cubicBezTo>
                    <a:pt x="3753471" y="0"/>
                    <a:pt x="3764577" y="11106"/>
                    <a:pt x="3764577" y="24806"/>
                  </a:cubicBezTo>
                  <a:lnTo>
                    <a:pt x="3764577" y="2131558"/>
                  </a:lnTo>
                  <a:cubicBezTo>
                    <a:pt x="3764577" y="2145258"/>
                    <a:pt x="3753471" y="2156364"/>
                    <a:pt x="3739771" y="2156364"/>
                  </a:cubicBezTo>
                  <a:lnTo>
                    <a:pt x="24806" y="2156364"/>
                  </a:lnTo>
                  <a:cubicBezTo>
                    <a:pt x="18227" y="2156364"/>
                    <a:pt x="11917" y="2153751"/>
                    <a:pt x="7265" y="2149098"/>
                  </a:cubicBezTo>
                  <a:cubicBezTo>
                    <a:pt x="2613" y="2144447"/>
                    <a:pt x="0" y="2138137"/>
                    <a:pt x="0" y="2131558"/>
                  </a:cubicBezTo>
                  <a:lnTo>
                    <a:pt x="0" y="24806"/>
                  </a:lnTo>
                  <a:cubicBezTo>
                    <a:pt x="0" y="18227"/>
                    <a:pt x="2613" y="11917"/>
                    <a:pt x="7265" y="7265"/>
                  </a:cubicBezTo>
                  <a:cubicBezTo>
                    <a:pt x="11917" y="2613"/>
                    <a:pt x="18227" y="0"/>
                    <a:pt x="24806" y="0"/>
                  </a:cubicBezTo>
                  <a:close/>
                </a:path>
              </a:pathLst>
            </a:custGeom>
            <a:solidFill>
              <a:srgbClr val="182C45">
                <a:alpha val="25882"/>
              </a:srgbClr>
            </a:solidFill>
          </p:spPr>
        </p:sp>
        <p:sp>
          <p:nvSpPr>
            <p:cNvPr id="5" name="TextBox 5"/>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grpSp>
        <p:nvGrpSpPr>
          <p:cNvPr id="6" name="Group 6"/>
          <p:cNvGrpSpPr/>
          <p:nvPr/>
        </p:nvGrpSpPr>
        <p:grpSpPr>
          <a:xfrm>
            <a:off x="1525999" y="561269"/>
            <a:ext cx="15917348" cy="9164462"/>
            <a:chOff x="0" y="0"/>
            <a:chExt cx="3764577" cy="2167467"/>
          </a:xfrm>
        </p:grpSpPr>
        <p:sp>
          <p:nvSpPr>
            <p:cNvPr id="7" name="Freeform 7"/>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B1CFEC"/>
            </a:solidFill>
          </p:spPr>
        </p:sp>
        <p:sp>
          <p:nvSpPr>
            <p:cNvPr id="8" name="TextBox 8"/>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pic>
        <p:nvPicPr>
          <p:cNvPr id="9" name="Picture 9"/>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995060"/>
            <a:ext cx="894025" cy="1867414"/>
          </a:xfrm>
          <a:prstGeom prst="rect">
            <a:avLst/>
          </a:prstGeom>
        </p:spPr>
      </p:pic>
      <p:pic>
        <p:nvPicPr>
          <p:cNvPr id="10" name="Picture 10"/>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2238313"/>
            <a:ext cx="894025" cy="1867414"/>
          </a:xfrm>
          <a:prstGeom prst="rect">
            <a:avLst/>
          </a:prstGeom>
        </p:spPr>
      </p:pic>
      <p:pic>
        <p:nvPicPr>
          <p:cNvPr id="11" name="Picture 11"/>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3482369"/>
            <a:ext cx="894025" cy="1867414"/>
          </a:xfrm>
          <a:prstGeom prst="rect">
            <a:avLst/>
          </a:prstGeom>
        </p:spPr>
      </p:pic>
      <p:pic>
        <p:nvPicPr>
          <p:cNvPr id="12" name="Picture 12"/>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4726425"/>
            <a:ext cx="894025" cy="1867414"/>
          </a:xfrm>
          <a:prstGeom prst="rect">
            <a:avLst/>
          </a:prstGeom>
        </p:spPr>
      </p:pic>
      <p:pic>
        <p:nvPicPr>
          <p:cNvPr id="13" name="Picture 13"/>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7211502"/>
            <a:ext cx="894025" cy="1867414"/>
          </a:xfrm>
          <a:prstGeom prst="rect">
            <a:avLst/>
          </a:prstGeom>
        </p:spPr>
      </p:pic>
      <p:pic>
        <p:nvPicPr>
          <p:cNvPr id="14" name="Picture 1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a:off x="16362525" y="889101"/>
            <a:ext cx="894025" cy="1867414"/>
          </a:xfrm>
          <a:prstGeom prst="rect">
            <a:avLst/>
          </a:prstGeom>
        </p:spPr>
      </p:pic>
      <p:pic>
        <p:nvPicPr>
          <p:cNvPr id="15" name="Picture 1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5400000">
            <a:off x="16362525" y="2136949"/>
            <a:ext cx="894025" cy="1867414"/>
          </a:xfrm>
          <a:prstGeom prst="rect">
            <a:avLst/>
          </a:prstGeom>
        </p:spPr>
      </p:pic>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a:off x="16362525" y="3381989"/>
            <a:ext cx="894025" cy="1867414"/>
          </a:xfrm>
          <a:prstGeom prst="rect">
            <a:avLst/>
          </a:prstGeom>
        </p:spPr>
      </p:pic>
      <p:pic>
        <p:nvPicPr>
          <p:cNvPr id="17" name="Picture 17"/>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400000">
            <a:off x="16362525" y="4626045"/>
            <a:ext cx="894025" cy="1867414"/>
          </a:xfrm>
          <a:prstGeom prst="rect">
            <a:avLst/>
          </a:prstGeom>
        </p:spPr>
      </p:pic>
      <p:pic>
        <p:nvPicPr>
          <p:cNvPr id="18" name="Picture 18"/>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5400000">
            <a:off x="16362525" y="7114157"/>
            <a:ext cx="894025" cy="1867414"/>
          </a:xfrm>
          <a:prstGeom prst="rect">
            <a:avLst/>
          </a:prstGeom>
        </p:spPr>
      </p:pic>
      <p:grpSp>
        <p:nvGrpSpPr>
          <p:cNvPr id="19" name="Group 19"/>
          <p:cNvGrpSpPr/>
          <p:nvPr/>
        </p:nvGrpSpPr>
        <p:grpSpPr>
          <a:xfrm>
            <a:off x="1185326" y="12265"/>
            <a:ext cx="15917348" cy="9611866"/>
            <a:chOff x="0" y="0"/>
            <a:chExt cx="3764577" cy="2167467"/>
          </a:xfrm>
        </p:grpSpPr>
        <p:sp>
          <p:nvSpPr>
            <p:cNvPr id="20" name="Freeform 20"/>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FFFFFF"/>
            </a:solidFill>
          </p:spPr>
        </p:sp>
        <p:sp>
          <p:nvSpPr>
            <p:cNvPr id="21" name="TextBox 21"/>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pic>
        <p:nvPicPr>
          <p:cNvPr id="22" name="Picture 22"/>
          <p:cNvPicPr>
            <a:picLocks noChangeAspect="1"/>
          </p:cNvPicPr>
          <p:nvPr/>
        </p:nvPicPr>
        <p:blipFill>
          <a:blip r:embed="rId15"/>
          <a:srcRect/>
          <a:stretch>
            <a:fillRect/>
          </a:stretch>
        </p:blipFill>
        <p:spPr>
          <a:xfrm>
            <a:off x="922637" y="1050653"/>
            <a:ext cx="736712" cy="8185694"/>
          </a:xfrm>
          <a:prstGeom prst="rect">
            <a:avLst/>
          </a:prstGeom>
        </p:spPr>
      </p:pic>
      <p:grpSp>
        <p:nvGrpSpPr>
          <p:cNvPr id="23" name="Group 23"/>
          <p:cNvGrpSpPr/>
          <p:nvPr/>
        </p:nvGrpSpPr>
        <p:grpSpPr>
          <a:xfrm>
            <a:off x="5040668" y="1928767"/>
            <a:ext cx="8526559" cy="6727366"/>
            <a:chOff x="0" y="0"/>
            <a:chExt cx="1013919" cy="799972"/>
          </a:xfrm>
        </p:grpSpPr>
        <p:sp>
          <p:nvSpPr>
            <p:cNvPr id="24" name="Freeform 24"/>
            <p:cNvSpPr/>
            <p:nvPr/>
          </p:nvSpPr>
          <p:spPr>
            <a:xfrm>
              <a:off x="0" y="0"/>
              <a:ext cx="1013919" cy="799972"/>
            </a:xfrm>
            <a:custGeom>
              <a:avLst/>
              <a:gdLst/>
              <a:ahLst/>
              <a:cxnLst/>
              <a:rect l="l" t="t" r="r" b="b"/>
              <a:pathLst>
                <a:path w="1013919" h="799972">
                  <a:moveTo>
                    <a:pt x="0" y="0"/>
                  </a:moveTo>
                  <a:lnTo>
                    <a:pt x="1013919" y="0"/>
                  </a:lnTo>
                  <a:lnTo>
                    <a:pt x="1013919" y="799972"/>
                  </a:lnTo>
                  <a:lnTo>
                    <a:pt x="0" y="799972"/>
                  </a:lnTo>
                  <a:close/>
                </a:path>
              </a:pathLst>
            </a:custGeom>
            <a:solidFill>
              <a:srgbClr val="3C2E3D">
                <a:alpha val="24706"/>
              </a:srgbClr>
            </a:solidFill>
            <a:ln>
              <a:noFill/>
            </a:ln>
          </p:spPr>
        </p:sp>
        <p:sp>
          <p:nvSpPr>
            <p:cNvPr id="25" name="TextBox 25"/>
            <p:cNvSpPr txBox="1"/>
            <p:nvPr/>
          </p:nvSpPr>
          <p:spPr>
            <a:xfrm>
              <a:off x="0" y="-38100"/>
              <a:ext cx="812800" cy="850900"/>
            </a:xfrm>
            <a:prstGeom prst="rect">
              <a:avLst/>
            </a:prstGeom>
          </p:spPr>
          <p:txBody>
            <a:bodyPr lIns="50800" tIns="50800" rIns="50800" bIns="50800" rtlCol="0" anchor="ctr"/>
            <a:lstStyle/>
            <a:p>
              <a:pPr marL="0" lvl="0" indent="0" algn="ctr">
                <a:lnSpc>
                  <a:spcPts val="2659"/>
                </a:lnSpc>
                <a:spcBef>
                  <a:spcPct val="0"/>
                </a:spcBef>
              </a:pPr>
              <a:endParaRPr/>
            </a:p>
          </p:txBody>
        </p:sp>
      </p:grpSp>
      <p:grpSp>
        <p:nvGrpSpPr>
          <p:cNvPr id="26" name="Group 26"/>
          <p:cNvGrpSpPr/>
          <p:nvPr/>
        </p:nvGrpSpPr>
        <p:grpSpPr>
          <a:xfrm>
            <a:off x="4835719" y="1725878"/>
            <a:ext cx="8616561" cy="6835245"/>
            <a:chOff x="0" y="0"/>
            <a:chExt cx="1024622" cy="812800"/>
          </a:xfrm>
        </p:grpSpPr>
        <p:sp>
          <p:nvSpPr>
            <p:cNvPr id="27" name="Freeform 27"/>
            <p:cNvSpPr/>
            <p:nvPr/>
          </p:nvSpPr>
          <p:spPr>
            <a:xfrm>
              <a:off x="0" y="0"/>
              <a:ext cx="1024622" cy="812800"/>
            </a:xfrm>
            <a:custGeom>
              <a:avLst/>
              <a:gdLst/>
              <a:ahLst/>
              <a:cxnLst/>
              <a:rect l="l" t="t" r="r" b="b"/>
              <a:pathLst>
                <a:path w="1024622" h="812800">
                  <a:moveTo>
                    <a:pt x="0" y="0"/>
                  </a:moveTo>
                  <a:lnTo>
                    <a:pt x="1024622" y="0"/>
                  </a:lnTo>
                  <a:lnTo>
                    <a:pt x="1024622" y="812800"/>
                  </a:lnTo>
                  <a:lnTo>
                    <a:pt x="0" y="812800"/>
                  </a:lnTo>
                  <a:close/>
                </a:path>
              </a:pathLst>
            </a:custGeom>
            <a:solidFill>
              <a:srgbClr val="BEEDE1"/>
            </a:solidFill>
            <a:ln>
              <a:noFill/>
            </a:ln>
          </p:spPr>
        </p:sp>
        <p:sp>
          <p:nvSpPr>
            <p:cNvPr id="28" name="TextBox 28"/>
            <p:cNvSpPr txBox="1"/>
            <p:nvPr/>
          </p:nvSpPr>
          <p:spPr>
            <a:xfrm>
              <a:off x="0" y="-38100"/>
              <a:ext cx="812800" cy="850900"/>
            </a:xfrm>
            <a:prstGeom prst="rect">
              <a:avLst/>
            </a:prstGeom>
          </p:spPr>
          <p:txBody>
            <a:bodyPr lIns="50800" tIns="50800" rIns="50800" bIns="50800" rtlCol="0" anchor="ctr"/>
            <a:lstStyle/>
            <a:p>
              <a:pPr marL="0" lvl="0" indent="0" algn="ctr">
                <a:lnSpc>
                  <a:spcPts val="2659"/>
                </a:lnSpc>
                <a:spcBef>
                  <a:spcPct val="0"/>
                </a:spcBef>
              </a:pPr>
              <a:endParaRPr/>
            </a:p>
          </p:txBody>
        </p:sp>
      </p:grpSp>
      <p:pic>
        <p:nvPicPr>
          <p:cNvPr id="29" name="Picture 29"/>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120324">
            <a:off x="7049103" y="1221074"/>
            <a:ext cx="4189793" cy="1081728"/>
          </a:xfrm>
          <a:prstGeom prst="rect">
            <a:avLst/>
          </a:prstGeom>
        </p:spPr>
      </p:pic>
      <p:pic>
        <p:nvPicPr>
          <p:cNvPr id="32" name="Picture 32"/>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4505853">
            <a:off x="921029" y="280674"/>
            <a:ext cx="1427557" cy="1408035"/>
          </a:xfrm>
          <a:prstGeom prst="rect">
            <a:avLst/>
          </a:prstGeom>
        </p:spPr>
      </p:pic>
      <p:pic>
        <p:nvPicPr>
          <p:cNvPr id="33" name="Picture 33"/>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rot="-10306237">
            <a:off x="4134533" y="7781472"/>
            <a:ext cx="1252441" cy="1235313"/>
          </a:xfrm>
          <a:prstGeom prst="rect">
            <a:avLst/>
          </a:prstGeom>
        </p:spPr>
      </p:pic>
      <p:pic>
        <p:nvPicPr>
          <p:cNvPr id="34" name="Picture 34"/>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rot="3062654">
            <a:off x="14208099" y="1641508"/>
            <a:ext cx="1810087" cy="1566548"/>
          </a:xfrm>
          <a:prstGeom prst="rect">
            <a:avLst/>
          </a:prstGeom>
        </p:spPr>
      </p:pic>
      <p:pic>
        <p:nvPicPr>
          <p:cNvPr id="35" name="Picture 35"/>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xmlns="" r:embed="rId25"/>
              </a:ext>
            </a:extLst>
          </a:blip>
          <a:srcRect/>
          <a:stretch>
            <a:fillRect/>
          </a:stretch>
        </p:blipFill>
        <p:spPr>
          <a:xfrm rot="4340014">
            <a:off x="14309913" y="6789423"/>
            <a:ext cx="1756269" cy="1756269"/>
          </a:xfrm>
          <a:prstGeom prst="rect">
            <a:avLst/>
          </a:prstGeom>
        </p:spPr>
      </p:pic>
      <p:pic>
        <p:nvPicPr>
          <p:cNvPr id="36" name="Picture 36"/>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xmlns="" r:embed="rId25"/>
              </a:ext>
            </a:extLst>
          </a:blip>
          <a:srcRect/>
          <a:stretch>
            <a:fillRect/>
          </a:stretch>
        </p:blipFill>
        <p:spPr>
          <a:xfrm rot="-6459985">
            <a:off x="2527797" y="5107847"/>
            <a:ext cx="626645" cy="626645"/>
          </a:xfrm>
          <a:prstGeom prst="rect">
            <a:avLst/>
          </a:prstGeom>
        </p:spPr>
      </p:pic>
      <p:sp>
        <p:nvSpPr>
          <p:cNvPr id="37" name="Rectangle 36"/>
          <p:cNvSpPr/>
          <p:nvPr/>
        </p:nvSpPr>
        <p:spPr>
          <a:xfrm>
            <a:off x="2761400" y="173283"/>
            <a:ext cx="8733801" cy="923330"/>
          </a:xfrm>
          <a:prstGeom prst="rect">
            <a:avLst/>
          </a:prstGeom>
        </p:spPr>
        <p:txBody>
          <a:bodyPr wrap="none">
            <a:spAutoFit/>
          </a:bodyPr>
          <a:lstStyle/>
          <a:p>
            <a:pPr>
              <a:spcAft>
                <a:spcPts val="0"/>
              </a:spcAft>
            </a:pPr>
            <a:r>
              <a:rPr lang="vi-VN" sz="5400" b="1">
                <a:solidFill>
                  <a:srgbClr val="0D0D0D"/>
                </a:solidFill>
                <a:effectLst>
                  <a:outerShdw blurRad="38100" dist="38100" dir="2700000" algn="tl">
                    <a:srgbClr val="000000">
                      <a:alpha val="43137"/>
                    </a:srgbClr>
                  </a:outerShdw>
                </a:effectLst>
                <a:latin typeface="+mj-lt"/>
                <a:ea typeface="MS Mincho"/>
                <a:cs typeface="Times New Roman" panose="02020603050405020304" pitchFamily="18" charset="0"/>
              </a:rPr>
              <a:t>3. Tấm lòng những người mẹ</a:t>
            </a:r>
            <a:endParaRPr lang="en-GB" sz="4800">
              <a:effectLst>
                <a:outerShdw blurRad="38100" dist="38100" dir="2700000" algn="tl">
                  <a:srgbClr val="000000">
                    <a:alpha val="43137"/>
                  </a:srgbClr>
                </a:outerShdw>
              </a:effectLst>
              <a:latin typeface="+mj-lt"/>
              <a:ea typeface="Times New Roman" panose="02020603050405020304" pitchFamily="18" charset="0"/>
            </a:endParaRPr>
          </a:p>
        </p:txBody>
      </p:sp>
      <p:sp>
        <p:nvSpPr>
          <p:cNvPr id="38" name="Rectangle 37"/>
          <p:cNvSpPr/>
          <p:nvPr/>
        </p:nvSpPr>
        <p:spPr>
          <a:xfrm>
            <a:off x="7171767" y="1488082"/>
            <a:ext cx="4084773" cy="584775"/>
          </a:xfrm>
          <a:prstGeom prst="rect">
            <a:avLst/>
          </a:prstGeom>
        </p:spPr>
        <p:txBody>
          <a:bodyPr wrap="none">
            <a:spAutoFit/>
          </a:bodyPr>
          <a:lstStyle/>
          <a:p>
            <a:pPr algn="ctr">
              <a:spcAft>
                <a:spcPts val="0"/>
              </a:spcAft>
            </a:pPr>
            <a:r>
              <a:rPr lang="pt-BR" sz="3200" b="1">
                <a:solidFill>
                  <a:srgbClr val="FF0000"/>
                </a:solidFill>
                <a:latin typeface="#9Slide07 SVNDessert Menu Scrip" panose="00000500000000000000" pitchFamily="2" charset="0"/>
                <a:ea typeface="Times New Roman" panose="02020603050405020304" pitchFamily="18" charset="0"/>
                <a:cs typeface="Times New Roman" panose="02020603050405020304" pitchFamily="18" charset="0"/>
              </a:rPr>
              <a:t>PHIẾU HỌC TẬP 04</a:t>
            </a:r>
            <a:endParaRPr lang="en-GB" sz="2800">
              <a:effectLst/>
              <a:latin typeface="#9Slide07 SVNDessert Menu Scrip" panose="00000500000000000000" pitchFamily="2" charset="0"/>
              <a:ea typeface="Times New Roman" panose="02020603050405020304" pitchFamily="18" charset="0"/>
            </a:endParaRPr>
          </a:p>
        </p:txBody>
      </p:sp>
      <p:graphicFrame>
        <p:nvGraphicFramePr>
          <p:cNvPr id="40" name="Table 39"/>
          <p:cNvGraphicFramePr>
            <a:graphicFrameLocks noGrp="1"/>
          </p:cNvGraphicFramePr>
          <p:nvPr>
            <p:extLst>
              <p:ext uri="{D42A27DB-BD31-4B8C-83A1-F6EECF244321}">
                <p14:modId xmlns:p14="http://schemas.microsoft.com/office/powerpoint/2010/main" val="887385118"/>
              </p:ext>
            </p:extLst>
          </p:nvPr>
        </p:nvGraphicFramePr>
        <p:xfrm>
          <a:off x="5036421" y="2643600"/>
          <a:ext cx="8235509" cy="5120640"/>
        </p:xfrm>
        <a:graphic>
          <a:graphicData uri="http://schemas.openxmlformats.org/drawingml/2006/table">
            <a:tbl>
              <a:tblPr firstRow="1" firstCol="1" bandRow="1"/>
              <a:tblGrid>
                <a:gridCol w="3269379"/>
                <a:gridCol w="2220388"/>
                <a:gridCol w="2745742"/>
              </a:tblGrid>
              <a:tr h="0">
                <a:tc>
                  <a:txBody>
                    <a:bodyPr/>
                    <a:lstStyle/>
                    <a:p>
                      <a:pPr marR="30480" algn="just">
                        <a:lnSpc>
                          <a:spcPct val="100000"/>
                        </a:lnSpc>
                        <a:spcAft>
                          <a:spcPts val="1200"/>
                        </a:spcAft>
                      </a:pPr>
                      <a:r>
                        <a:rPr lang="vi-VN" sz="48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Nội dung</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nSpc>
                          <a:spcPct val="100000"/>
                        </a:lnSpc>
                        <a:spcAft>
                          <a:spcPts val="0"/>
                        </a:spcAft>
                      </a:pPr>
                      <a:r>
                        <a:rPr lang="vi-VN" sz="4800" b="1">
                          <a:solidFill>
                            <a:srgbClr val="0D0D0D"/>
                          </a:solidFill>
                          <a:effectLst/>
                          <a:latin typeface="Times New Roman" panose="02020603050405020304" pitchFamily="18" charset="0"/>
                          <a:ea typeface="MS Mincho"/>
                          <a:cs typeface="Times New Roman" panose="02020603050405020304" pitchFamily="18" charset="0"/>
                        </a:rPr>
                        <a:t>Tấm lòng những người </a:t>
                      </a:r>
                      <a:r>
                        <a:rPr lang="vi-VN" sz="4800" b="1" smtClean="0">
                          <a:solidFill>
                            <a:srgbClr val="0D0D0D"/>
                          </a:solidFill>
                          <a:effectLst/>
                          <a:latin typeface="Times New Roman" panose="02020603050405020304" pitchFamily="18" charset="0"/>
                          <a:ea typeface="MS Mincho"/>
                          <a:cs typeface="Times New Roman" panose="02020603050405020304" pitchFamily="18" charset="0"/>
                        </a:rPr>
                        <a:t>mẹ</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0">
                <a:tc>
                  <a:txBody>
                    <a:bodyPr/>
                    <a:lstStyle/>
                    <a:p>
                      <a:pPr marR="30480" algn="just">
                        <a:lnSpc>
                          <a:spcPct val="100000"/>
                        </a:lnSpc>
                        <a:spcAft>
                          <a:spcPts val="1200"/>
                        </a:spcAft>
                      </a:pPr>
                      <a:r>
                        <a:rPr lang="vi-VN" sz="48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just">
                        <a:lnSpc>
                          <a:spcPct val="100000"/>
                        </a:lnSpc>
                        <a:spcAft>
                          <a:spcPts val="1200"/>
                        </a:spcAft>
                      </a:pPr>
                      <a:r>
                        <a:rPr lang="vi-VN" sz="4800" b="1">
                          <a:solidFill>
                            <a:srgbClr val="0D0D0D"/>
                          </a:solidFill>
                          <a:effectLst/>
                          <a:latin typeface="Times New Roman" panose="02020603050405020304" pitchFamily="18" charset="0"/>
                          <a:ea typeface="MS Mincho"/>
                          <a:cs typeface="Times New Roman" panose="02020603050405020304" pitchFamily="18" charset="0"/>
                        </a:rPr>
                        <a:t>Mẹ của Hiên</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just">
                        <a:lnSpc>
                          <a:spcPct val="100000"/>
                        </a:lnSpc>
                        <a:spcAft>
                          <a:spcPts val="1200"/>
                        </a:spcAft>
                      </a:pPr>
                      <a:r>
                        <a:rPr lang="vi-VN" sz="48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Mẹ của Sơn</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R="30480" algn="just">
                        <a:lnSpc>
                          <a:spcPct val="100000"/>
                        </a:lnSpc>
                        <a:spcAft>
                          <a:spcPts val="1200"/>
                        </a:spcAft>
                      </a:pPr>
                      <a:r>
                        <a:rPr lang="vi-VN" sz="48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Thái độ</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just">
                        <a:lnSpc>
                          <a:spcPct val="100000"/>
                        </a:lnSpc>
                        <a:spcAft>
                          <a:spcPts val="1200"/>
                        </a:spcAft>
                      </a:pPr>
                      <a:r>
                        <a:rPr lang="vi-VN" sz="48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just">
                        <a:lnSpc>
                          <a:spcPct val="100000"/>
                        </a:lnSpc>
                        <a:spcAft>
                          <a:spcPts val="1200"/>
                        </a:spcAft>
                      </a:pPr>
                      <a:r>
                        <a:rPr lang="vi-VN" sz="48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R="30480" algn="just">
                        <a:lnSpc>
                          <a:spcPct val="100000"/>
                        </a:lnSpc>
                        <a:spcAft>
                          <a:spcPts val="1200"/>
                        </a:spcAft>
                      </a:pPr>
                      <a:r>
                        <a:rPr lang="vi-VN" sz="48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Hành động</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just">
                        <a:lnSpc>
                          <a:spcPct val="100000"/>
                        </a:lnSpc>
                        <a:spcAft>
                          <a:spcPts val="1200"/>
                        </a:spcAft>
                      </a:pPr>
                      <a:r>
                        <a:rPr lang="vi-VN" sz="48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just">
                        <a:lnSpc>
                          <a:spcPct val="100000"/>
                        </a:lnSpc>
                        <a:spcAft>
                          <a:spcPts val="1200"/>
                        </a:spcAft>
                      </a:pPr>
                      <a:r>
                        <a:rPr lang="vi-VN" sz="48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R="30480" algn="just">
                        <a:lnSpc>
                          <a:spcPct val="100000"/>
                        </a:lnSpc>
                        <a:spcAft>
                          <a:spcPts val="1200"/>
                        </a:spcAft>
                      </a:pPr>
                      <a:r>
                        <a:rPr lang="vi-VN" sz="48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Nhận xét</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R="30480" algn="just">
                        <a:lnSpc>
                          <a:spcPct val="100000"/>
                        </a:lnSpc>
                        <a:spcAft>
                          <a:spcPts val="1200"/>
                        </a:spcAft>
                      </a:pPr>
                      <a:r>
                        <a:rPr lang="vi-VN" sz="48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10" presetClass="entr" presetSubtype="0"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par>
                                <p:cTn id="16" presetID="10" presetClass="entr" presetSubtype="0" fill="hold" nodeType="with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par>
                                <p:cTn id="19" presetID="10" presetClass="entr" presetSubtype="0"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Quê hương, nơi có mẹ và nơi có cả t.uổi thơ theo con - Góc tâm tình - Việt  Giải Trí"/>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8458447" cy="10287000"/>
          </a:xfrm>
          <a:prstGeom prst="rect">
            <a:avLst/>
          </a:prstGeom>
          <a:noFill/>
          <a:extLst>
            <a:ext uri="{909E8E84-426E-40DD-AFC4-6F175D3DCCD1}">
              <a14:hiddenFill xmlns:a14="http://schemas.microsoft.com/office/drawing/2010/main">
                <a:solidFill>
                  <a:srgbClr val="FFFFFF"/>
                </a:solidFill>
              </a14:hiddenFill>
            </a:ext>
          </a:extLst>
        </p:spPr>
      </p:pic>
      <p:sp>
        <p:nvSpPr>
          <p:cNvPr id="3" name="圆角矩形 5">
            <a:extLst>
              <a:ext uri="{FF2B5EF4-FFF2-40B4-BE49-F238E27FC236}">
                <a16:creationId xmlns:a16="http://schemas.microsoft.com/office/drawing/2014/main" xmlns="" id="{8E2571E5-85D2-5C40-A5D8-92983FA5F44C}"/>
              </a:ext>
            </a:extLst>
          </p:cNvPr>
          <p:cNvSpPr/>
          <p:nvPr/>
        </p:nvSpPr>
        <p:spPr>
          <a:xfrm>
            <a:off x="5595790" y="401427"/>
            <a:ext cx="3625202" cy="1266406"/>
          </a:xfrm>
          <a:prstGeom prst="roundRect">
            <a:avLst>
              <a:gd name="adj" fmla="val 50000"/>
            </a:avLst>
          </a:prstGeom>
          <a:solidFill>
            <a:schemeClr val="bg1"/>
          </a:solidFill>
          <a:ln w="635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0072" tIns="50036" rIns="100072" bIns="50036" numCol="1" spcCol="0" rtlCol="0" fromWordArt="0" anchor="ctr" anchorCtr="0" forceAA="0" compatLnSpc="1">
            <a:prstTxWarp prst="textNoShape">
              <a:avLst/>
            </a:prstTxWarp>
            <a:noAutofit/>
          </a:bodyPr>
          <a:lstStyle/>
          <a:p>
            <a:r>
              <a:rPr lang="vi-VN" sz="4400" b="1">
                <a:solidFill>
                  <a:schemeClr val="tx1"/>
                </a:solidFill>
                <a:latin typeface="Times New Roman" panose="02020603050405020304" pitchFamily="18" charset="0"/>
                <a:cs typeface="Times New Roman" panose="02020603050405020304" pitchFamily="18" charset="0"/>
              </a:rPr>
              <a:t>Mẹ của Hiên</a:t>
            </a:r>
            <a:endParaRPr lang="en-GB" sz="4400">
              <a:solidFill>
                <a:schemeClr val="tx1"/>
              </a:solidFill>
              <a:latin typeface="Times New Roman" panose="02020603050405020304" pitchFamily="18" charset="0"/>
              <a:cs typeface="Times New Roman" panose="02020603050405020304" pitchFamily="18" charset="0"/>
            </a:endParaRPr>
          </a:p>
        </p:txBody>
      </p:sp>
      <p:sp>
        <p:nvSpPr>
          <p:cNvPr id="4" name="圆角矩形 9">
            <a:extLst>
              <a:ext uri="{FF2B5EF4-FFF2-40B4-BE49-F238E27FC236}">
                <a16:creationId xmlns:a16="http://schemas.microsoft.com/office/drawing/2014/main" xmlns="" id="{74413CE4-9C56-104A-B396-999B3B4EB8D5}"/>
              </a:ext>
            </a:extLst>
          </p:cNvPr>
          <p:cNvSpPr/>
          <p:nvPr/>
        </p:nvSpPr>
        <p:spPr>
          <a:xfrm>
            <a:off x="2100308" y="2242338"/>
            <a:ext cx="4195263" cy="2032054"/>
          </a:xfrm>
          <a:prstGeom prst="roundRect">
            <a:avLst>
              <a:gd name="adj" fmla="val 50000"/>
            </a:avLst>
          </a:prstGeom>
          <a:solidFill>
            <a:schemeClr val="bg1"/>
          </a:solidFill>
          <a:ln w="635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0072" tIns="50036" rIns="100072" bIns="50036" numCol="1" spcCol="0" rtlCol="0" fromWordArt="0" anchor="ctr" anchorCtr="0" forceAA="0" compatLnSpc="1">
            <a:prstTxWarp prst="textNoShape">
              <a:avLst/>
            </a:prstTxWarp>
            <a:noAutofit/>
          </a:bodyPr>
          <a:lstStyle/>
          <a:p>
            <a:pPr algn="ctr"/>
            <a:r>
              <a:rPr lang="vi-VN" sz="4400" b="1">
                <a:solidFill>
                  <a:schemeClr val="tx1"/>
                </a:solidFill>
                <a:latin typeface="Times New Roman" panose="02020603050405020304" pitchFamily="18" charset="0"/>
                <a:cs typeface="Times New Roman" panose="02020603050405020304" pitchFamily="18" charset="0"/>
              </a:rPr>
              <a:t>Thái độ: </a:t>
            </a:r>
            <a:r>
              <a:rPr lang="vi-VN" sz="4400">
                <a:solidFill>
                  <a:schemeClr val="tx1"/>
                </a:solidFill>
                <a:latin typeface="Times New Roman" panose="02020603050405020304" pitchFamily="18" charset="0"/>
                <a:cs typeface="Times New Roman" panose="02020603050405020304" pitchFamily="18" charset="0"/>
              </a:rPr>
              <a:t>“</a:t>
            </a:r>
            <a:r>
              <a:rPr lang="vi-VN" sz="4400" i="1">
                <a:solidFill>
                  <a:schemeClr val="tx1"/>
                </a:solidFill>
                <a:latin typeface="Times New Roman" panose="02020603050405020304" pitchFamily="18" charset="0"/>
                <a:cs typeface="Times New Roman" panose="02020603050405020304" pitchFamily="18" charset="0"/>
              </a:rPr>
              <a:t>vừa cười, vừa nói</a:t>
            </a:r>
            <a:r>
              <a:rPr lang="vi-VN" sz="4400">
                <a:solidFill>
                  <a:schemeClr val="tx1"/>
                </a:solidFill>
                <a:latin typeface="Times New Roman" panose="02020603050405020304" pitchFamily="18" charset="0"/>
                <a:cs typeface="Times New Roman" panose="02020603050405020304" pitchFamily="18" charset="0"/>
              </a:rPr>
              <a:t>”</a:t>
            </a:r>
            <a:endParaRPr kumimoji="1" lang="zh-CN" altLang="en-US" sz="4000" dirty="0">
              <a:solidFill>
                <a:schemeClr val="tx1"/>
              </a:solidFill>
              <a:latin typeface="Times New Roman" panose="02020603050405020304" pitchFamily="18" charset="0"/>
              <a:ea typeface="字魂35号-经典雅黑" panose="02000000000000000000" pitchFamily="2" charset="-122"/>
              <a:cs typeface="Times New Roman" panose="02020603050405020304" pitchFamily="18" charset="0"/>
            </a:endParaRPr>
          </a:p>
        </p:txBody>
      </p:sp>
      <p:sp>
        <p:nvSpPr>
          <p:cNvPr id="5" name="圆角矩形 12">
            <a:extLst>
              <a:ext uri="{FF2B5EF4-FFF2-40B4-BE49-F238E27FC236}">
                <a16:creationId xmlns:a16="http://schemas.microsoft.com/office/drawing/2014/main" xmlns="" id="{795AE941-0D1F-1141-9FE0-2A0C946B61FD}"/>
              </a:ext>
            </a:extLst>
          </p:cNvPr>
          <p:cNvSpPr/>
          <p:nvPr/>
        </p:nvSpPr>
        <p:spPr>
          <a:xfrm>
            <a:off x="7408391" y="2242338"/>
            <a:ext cx="6993409" cy="1877454"/>
          </a:xfrm>
          <a:prstGeom prst="roundRect">
            <a:avLst>
              <a:gd name="adj" fmla="val 50000"/>
            </a:avLst>
          </a:prstGeom>
          <a:solidFill>
            <a:schemeClr val="bg1"/>
          </a:solidFill>
          <a:ln w="635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0072" tIns="50036" rIns="100072" bIns="50036" numCol="1" spcCol="0" rtlCol="0" fromWordArt="0" anchor="ctr" anchorCtr="0" forceAA="0" compatLnSpc="1">
            <a:prstTxWarp prst="textNoShape">
              <a:avLst/>
            </a:prstTxWarp>
            <a:noAutofit/>
          </a:bodyPr>
          <a:lstStyle/>
          <a:p>
            <a:pPr algn="ctr"/>
            <a:r>
              <a:rPr lang="vi-VN" sz="4400" b="1" smtClean="0">
                <a:solidFill>
                  <a:schemeClr val="tx1"/>
                </a:solidFill>
                <a:latin typeface="Times New Roman" panose="02020603050405020304" pitchFamily="18" charset="0"/>
                <a:cs typeface="Times New Roman" panose="02020603050405020304" pitchFamily="18" charset="0"/>
              </a:rPr>
              <a:t>Hành </a:t>
            </a:r>
            <a:r>
              <a:rPr lang="vi-VN" sz="4400" b="1">
                <a:solidFill>
                  <a:schemeClr val="tx1"/>
                </a:solidFill>
                <a:latin typeface="Times New Roman" panose="02020603050405020304" pitchFamily="18" charset="0"/>
                <a:cs typeface="Times New Roman" panose="02020603050405020304" pitchFamily="18" charset="0"/>
              </a:rPr>
              <a:t>động: </a:t>
            </a:r>
            <a:r>
              <a:rPr lang="vi-VN" sz="4400">
                <a:solidFill>
                  <a:schemeClr val="tx1"/>
                </a:solidFill>
                <a:latin typeface="Times New Roman" panose="02020603050405020304" pitchFamily="18" charset="0"/>
                <a:cs typeface="Times New Roman" panose="02020603050405020304" pitchFamily="18" charset="0"/>
              </a:rPr>
              <a:t>Mang áo sang tận nhà Sơn để gửi lại.</a:t>
            </a:r>
            <a:endParaRPr kumimoji="1" lang="zh-CN" altLang="en-US" sz="4000" dirty="0">
              <a:solidFill>
                <a:schemeClr val="tx1"/>
              </a:solidFill>
              <a:latin typeface="Times New Roman" panose="02020603050405020304" pitchFamily="18" charset="0"/>
              <a:ea typeface="字魂35号-经典雅黑" panose="02000000000000000000" pitchFamily="2" charset="-122"/>
              <a:cs typeface="Times New Roman" panose="02020603050405020304" pitchFamily="18" charset="0"/>
            </a:endParaRPr>
          </a:p>
        </p:txBody>
      </p:sp>
      <p:sp>
        <p:nvSpPr>
          <p:cNvPr id="6" name="圆角矩形 12">
            <a:extLst>
              <a:ext uri="{FF2B5EF4-FFF2-40B4-BE49-F238E27FC236}">
                <a16:creationId xmlns:a16="http://schemas.microsoft.com/office/drawing/2014/main" xmlns="" id="{795AE941-0D1F-1141-9FE0-2A0C946B61FD}"/>
              </a:ext>
            </a:extLst>
          </p:cNvPr>
          <p:cNvSpPr/>
          <p:nvPr/>
        </p:nvSpPr>
        <p:spPr>
          <a:xfrm>
            <a:off x="1752600" y="5523809"/>
            <a:ext cx="9144000" cy="3591074"/>
          </a:xfrm>
          <a:prstGeom prst="roundRect">
            <a:avLst>
              <a:gd name="adj" fmla="val 50000"/>
            </a:avLst>
          </a:prstGeom>
          <a:solidFill>
            <a:schemeClr val="bg1"/>
          </a:solidFill>
          <a:ln w="635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0072" tIns="50036" rIns="100072" bIns="50036" numCol="1" spcCol="0" rtlCol="0" fromWordArt="0" anchor="ctr" anchorCtr="0" forceAA="0" compatLnSpc="1">
            <a:prstTxWarp prst="textNoShape">
              <a:avLst/>
            </a:prstTxWarp>
            <a:noAutofit/>
          </a:bodyPr>
          <a:lstStyle/>
          <a:p>
            <a:pPr algn="just"/>
            <a:r>
              <a:rPr lang="vi-VN" sz="4400" b="1" smtClean="0">
                <a:solidFill>
                  <a:schemeClr val="tx1"/>
                </a:solidFill>
                <a:latin typeface="Times New Roman" panose="02020603050405020304" pitchFamily="18" charset="0"/>
                <a:cs typeface="Times New Roman" panose="02020603050405020304" pitchFamily="18" charset="0"/>
              </a:rPr>
              <a:t>=&gt; </a:t>
            </a:r>
            <a:r>
              <a:rPr lang="vi-VN" sz="4400" smtClean="0">
                <a:solidFill>
                  <a:schemeClr val="tx1"/>
                </a:solidFill>
                <a:latin typeface="Times New Roman" panose="02020603050405020304" pitchFamily="18" charset="0"/>
                <a:cs typeface="Times New Roman" panose="02020603050405020304" pitchFamily="18" charset="0"/>
              </a:rPr>
              <a:t>Cách </a:t>
            </a:r>
            <a:r>
              <a:rPr lang="vi-VN" sz="4400">
                <a:solidFill>
                  <a:schemeClr val="tx1"/>
                </a:solidFill>
                <a:latin typeface="Times New Roman" panose="02020603050405020304" pitchFamily="18" charset="0"/>
                <a:cs typeface="Times New Roman" panose="02020603050405020304" pitchFamily="18" charset="0"/>
              </a:rPr>
              <a:t>ứng xử của mẹ Hiên không cho con lấy đồ của người khác, đó là đức tính "đói cho sạch, rách cho thơm". Mẹ Hiên tuy nghèo nhưng giàu lòng tự trọng</a:t>
            </a:r>
            <a:r>
              <a:rPr lang="vi-VN" sz="4400" smtClean="0">
                <a:solidFill>
                  <a:schemeClr val="tx1"/>
                </a:solidFill>
                <a:latin typeface="Times New Roman" panose="02020603050405020304" pitchFamily="18" charset="0"/>
                <a:cs typeface="Times New Roman" panose="02020603050405020304" pitchFamily="18" charset="0"/>
              </a:rPr>
              <a:t>.</a:t>
            </a:r>
            <a:endParaRPr lang="en-GB" sz="4400">
              <a:solidFill>
                <a:schemeClr val="tx1"/>
              </a:solidFill>
              <a:latin typeface="Times New Roman" panose="02020603050405020304" pitchFamily="18" charset="0"/>
              <a:cs typeface="Times New Roman" panose="02020603050405020304" pitchFamily="18" charset="0"/>
            </a:endParaRPr>
          </a:p>
        </p:txBody>
      </p:sp>
      <p:sp>
        <p:nvSpPr>
          <p:cNvPr id="2" name="Curved Right Arrow 1"/>
          <p:cNvSpPr/>
          <p:nvPr/>
        </p:nvSpPr>
        <p:spPr>
          <a:xfrm>
            <a:off x="4864270" y="1039378"/>
            <a:ext cx="731520" cy="1280260"/>
          </a:xfrm>
          <a:prstGeom prst="curvedRightArrow">
            <a:avLst/>
          </a:prstGeom>
          <a:solidFill>
            <a:schemeClr val="bg1"/>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7" name="Curved Left Arrow 6"/>
          <p:cNvSpPr/>
          <p:nvPr/>
        </p:nvSpPr>
        <p:spPr>
          <a:xfrm>
            <a:off x="9205967" y="1094415"/>
            <a:ext cx="731520" cy="1216152"/>
          </a:xfrm>
          <a:prstGeom prst="curvedLeftArrow">
            <a:avLst/>
          </a:prstGeom>
          <a:solidFill>
            <a:schemeClr val="bg1"/>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94657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1026"/>
                                        </p:tgtEl>
                                        <p:attrNameLst>
                                          <p:attrName>style.visibility</p:attrName>
                                        </p:attrNameLst>
                                      </p:cBhvr>
                                      <p:to>
                                        <p:strVal val="visible"/>
                                      </p:to>
                                    </p:set>
                                    <p:animEffect transition="in" filter="wipe(down)">
                                      <p:cBhvr>
                                        <p:cTn id="26" dur="500"/>
                                        <p:tgtEl>
                                          <p:spTgt spid="102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barn(inVertical)">
                                      <p:cBhvr>
                                        <p:cTn id="36" dur="5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1000"/>
                                        <p:tgtEl>
                                          <p:spTgt spid="6"/>
                                        </p:tgtEl>
                                      </p:cBhvr>
                                    </p:animEffect>
                                    <p:anim calcmode="lin" valueType="num">
                                      <p:cBhvr>
                                        <p:cTn id="42" dur="1000" fill="hold"/>
                                        <p:tgtEl>
                                          <p:spTgt spid="6"/>
                                        </p:tgtEl>
                                        <p:attrNameLst>
                                          <p:attrName>ppt_x</p:attrName>
                                        </p:attrNameLst>
                                      </p:cBhvr>
                                      <p:tavLst>
                                        <p:tav tm="0">
                                          <p:val>
                                            <p:strVal val="#ppt_x"/>
                                          </p:val>
                                        </p:tav>
                                        <p:tav tm="100000">
                                          <p:val>
                                            <p:strVal val="#ppt_x"/>
                                          </p:val>
                                        </p:tav>
                                      </p:tavLst>
                                    </p:anim>
                                    <p:anim calcmode="lin" valueType="num">
                                      <p:cBhvr>
                                        <p:cTn id="4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 grpId="0" animBg="1"/>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88000" cy="10252862"/>
          </a:xfrm>
          <a:prstGeom prst="rect">
            <a:avLst/>
          </a:prstGeom>
        </p:spPr>
      </p:pic>
      <p:sp>
        <p:nvSpPr>
          <p:cNvPr id="3" name="圆角矩形 5">
            <a:extLst>
              <a:ext uri="{FF2B5EF4-FFF2-40B4-BE49-F238E27FC236}">
                <a16:creationId xmlns:a16="http://schemas.microsoft.com/office/drawing/2014/main" xmlns="" id="{8E2571E5-85D2-5C40-A5D8-92983FA5F44C}"/>
              </a:ext>
            </a:extLst>
          </p:cNvPr>
          <p:cNvSpPr/>
          <p:nvPr/>
        </p:nvSpPr>
        <p:spPr>
          <a:xfrm>
            <a:off x="8093399" y="190500"/>
            <a:ext cx="3625202" cy="1266406"/>
          </a:xfrm>
          <a:prstGeom prst="roundRect">
            <a:avLst>
              <a:gd name="adj" fmla="val 50000"/>
            </a:avLst>
          </a:prstGeom>
          <a:solidFill>
            <a:schemeClr val="bg1"/>
          </a:solidFill>
          <a:ln w="635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0072" tIns="50036" rIns="100072" bIns="50036" numCol="1" spcCol="0" rtlCol="0" fromWordArt="0" anchor="ctr" anchorCtr="0" forceAA="0" compatLnSpc="1">
            <a:prstTxWarp prst="textNoShape">
              <a:avLst/>
            </a:prstTxWarp>
            <a:noAutofit/>
          </a:bodyPr>
          <a:lstStyle/>
          <a:p>
            <a:r>
              <a:rPr lang="vi-VN" sz="4400" b="1">
                <a:solidFill>
                  <a:schemeClr val="tx1"/>
                </a:solidFill>
                <a:latin typeface="Times New Roman" panose="02020603050405020304" pitchFamily="18" charset="0"/>
                <a:cs typeface="Times New Roman" panose="02020603050405020304" pitchFamily="18" charset="0"/>
              </a:rPr>
              <a:t>Mẹ của </a:t>
            </a:r>
            <a:r>
              <a:rPr lang="vi-VN" sz="4400" b="1" smtClean="0">
                <a:solidFill>
                  <a:schemeClr val="tx1"/>
                </a:solidFill>
                <a:latin typeface="Times New Roman" panose="02020603050405020304" pitchFamily="18" charset="0"/>
                <a:cs typeface="Times New Roman" panose="02020603050405020304" pitchFamily="18" charset="0"/>
              </a:rPr>
              <a:t>Sơn</a:t>
            </a:r>
            <a:endParaRPr lang="en-GB" sz="4400">
              <a:solidFill>
                <a:schemeClr val="tx1"/>
              </a:solidFill>
              <a:latin typeface="Times New Roman" panose="02020603050405020304" pitchFamily="18" charset="0"/>
              <a:cs typeface="Times New Roman" panose="02020603050405020304" pitchFamily="18" charset="0"/>
            </a:endParaRPr>
          </a:p>
        </p:txBody>
      </p:sp>
      <p:sp>
        <p:nvSpPr>
          <p:cNvPr id="4" name="圆角矩形 9">
            <a:extLst>
              <a:ext uri="{FF2B5EF4-FFF2-40B4-BE49-F238E27FC236}">
                <a16:creationId xmlns:a16="http://schemas.microsoft.com/office/drawing/2014/main" xmlns="" id="{74413CE4-9C56-104A-B396-999B3B4EB8D5}"/>
              </a:ext>
            </a:extLst>
          </p:cNvPr>
          <p:cNvSpPr/>
          <p:nvPr/>
        </p:nvSpPr>
        <p:spPr>
          <a:xfrm>
            <a:off x="661590" y="1819629"/>
            <a:ext cx="7848600" cy="2614368"/>
          </a:xfrm>
          <a:prstGeom prst="roundRect">
            <a:avLst>
              <a:gd name="adj" fmla="val 50000"/>
            </a:avLst>
          </a:prstGeom>
          <a:solidFill>
            <a:schemeClr val="bg1"/>
          </a:solidFill>
          <a:ln w="635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0072" tIns="50036" rIns="100072" bIns="50036" numCol="1" spcCol="0" rtlCol="0" fromWordArt="0" anchor="ctr" anchorCtr="0" forceAA="0" compatLnSpc="1">
            <a:prstTxWarp prst="textNoShape">
              <a:avLst/>
            </a:prstTxWarp>
            <a:noAutofit/>
          </a:bodyPr>
          <a:lstStyle/>
          <a:p>
            <a:pPr algn="just"/>
            <a:r>
              <a:rPr lang="vi-VN" sz="3200">
                <a:solidFill>
                  <a:schemeClr val="tx1"/>
                </a:solidFill>
                <a:latin typeface="Times New Roman" panose="02020603050405020304" pitchFamily="18" charset="0"/>
                <a:cs typeface="Times New Roman" panose="02020603050405020304" pitchFamily="18" charset="0"/>
              </a:rPr>
              <a:t>Thái độ: “nghiêm nghị”, tự hào về con thể hiện qua cách ứng xử của mẹ Sơn ở câu nói: "</a:t>
            </a:r>
            <a:r>
              <a:rPr lang="vi-VN" sz="3200" i="1">
                <a:solidFill>
                  <a:schemeClr val="tx1"/>
                </a:solidFill>
                <a:latin typeface="Times New Roman" panose="02020603050405020304" pitchFamily="18" charset="0"/>
                <a:cs typeface="Times New Roman" panose="02020603050405020304" pitchFamily="18" charset="0"/>
              </a:rPr>
              <a:t>Hai con tôi quý quá, dám tự do lấy áo đem cho người ta không sợ mẹ mắng à?",</a:t>
            </a:r>
            <a:r>
              <a:rPr lang="vi-VN" sz="3200">
                <a:solidFill>
                  <a:schemeClr val="tx1"/>
                </a:solidFill>
                <a:latin typeface="Times New Roman" panose="02020603050405020304" pitchFamily="18" charset="0"/>
                <a:cs typeface="Times New Roman" panose="02020603050405020304" pitchFamily="18" charset="0"/>
              </a:rPr>
              <a:t> cử </a:t>
            </a:r>
            <a:r>
              <a:rPr lang="vi-VN" sz="3200" i="1">
                <a:solidFill>
                  <a:schemeClr val="tx1"/>
                </a:solidFill>
                <a:latin typeface="Times New Roman" panose="02020603050405020304" pitchFamily="18" charset="0"/>
                <a:cs typeface="Times New Roman" panose="02020603050405020304" pitchFamily="18" charset="0"/>
              </a:rPr>
              <a:t>chỉ "âu yếm ôm con vào lòng" </a:t>
            </a:r>
            <a:endParaRPr kumimoji="1" lang="zh-CN" altLang="en-US" sz="2800" dirty="0">
              <a:solidFill>
                <a:schemeClr val="tx1"/>
              </a:solidFill>
              <a:latin typeface="Times New Roman" panose="02020603050405020304" pitchFamily="18" charset="0"/>
              <a:ea typeface="字魂35号-经典雅黑" panose="02000000000000000000" pitchFamily="2" charset="-122"/>
              <a:cs typeface="Times New Roman" panose="02020603050405020304" pitchFamily="18" charset="0"/>
            </a:endParaRPr>
          </a:p>
        </p:txBody>
      </p:sp>
      <p:sp>
        <p:nvSpPr>
          <p:cNvPr id="5" name="圆角矩形 12">
            <a:extLst>
              <a:ext uri="{FF2B5EF4-FFF2-40B4-BE49-F238E27FC236}">
                <a16:creationId xmlns:a16="http://schemas.microsoft.com/office/drawing/2014/main" xmlns="" id="{795AE941-0D1F-1141-9FE0-2A0C946B61FD}"/>
              </a:ext>
            </a:extLst>
          </p:cNvPr>
          <p:cNvSpPr/>
          <p:nvPr/>
        </p:nvSpPr>
        <p:spPr>
          <a:xfrm>
            <a:off x="9677400" y="2019300"/>
            <a:ext cx="6053704" cy="1877454"/>
          </a:xfrm>
          <a:prstGeom prst="roundRect">
            <a:avLst>
              <a:gd name="adj" fmla="val 50000"/>
            </a:avLst>
          </a:prstGeom>
          <a:solidFill>
            <a:schemeClr val="bg1"/>
          </a:solidFill>
          <a:ln w="635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0072" tIns="50036" rIns="100072" bIns="50036" numCol="1" spcCol="0" rtlCol="0" fromWordArt="0" anchor="ctr" anchorCtr="0" forceAA="0" compatLnSpc="1">
            <a:prstTxWarp prst="textNoShape">
              <a:avLst/>
            </a:prstTxWarp>
            <a:noAutofit/>
          </a:bodyPr>
          <a:lstStyle/>
          <a:p>
            <a:pPr algn="just"/>
            <a:r>
              <a:rPr lang="vi-VN" sz="3200">
                <a:solidFill>
                  <a:schemeClr val="tx1"/>
                </a:solidFill>
                <a:latin typeface="Times New Roman" panose="02020603050405020304" pitchFamily="18" charset="0"/>
                <a:cs typeface="Times New Roman" panose="02020603050405020304" pitchFamily="18" charset="0"/>
              </a:rPr>
              <a:t>Hành động: cho mẹ Hiên vay tiền để mua áo ấm cho con </a:t>
            </a:r>
            <a:endParaRPr lang="en-GB" sz="3200">
              <a:solidFill>
                <a:schemeClr val="tx1"/>
              </a:solidFill>
              <a:latin typeface="Times New Roman" panose="02020603050405020304" pitchFamily="18" charset="0"/>
              <a:cs typeface="Times New Roman" panose="02020603050405020304" pitchFamily="18" charset="0"/>
            </a:endParaRPr>
          </a:p>
        </p:txBody>
      </p:sp>
      <p:sp>
        <p:nvSpPr>
          <p:cNvPr id="6" name="圆角矩形 12">
            <a:extLst>
              <a:ext uri="{FF2B5EF4-FFF2-40B4-BE49-F238E27FC236}">
                <a16:creationId xmlns:a16="http://schemas.microsoft.com/office/drawing/2014/main" xmlns="" id="{795AE941-0D1F-1141-9FE0-2A0C946B61FD}"/>
              </a:ext>
            </a:extLst>
          </p:cNvPr>
          <p:cNvSpPr/>
          <p:nvPr/>
        </p:nvSpPr>
        <p:spPr>
          <a:xfrm>
            <a:off x="3048000" y="5629594"/>
            <a:ext cx="12344400" cy="2028498"/>
          </a:xfrm>
          <a:prstGeom prst="roundRect">
            <a:avLst>
              <a:gd name="adj" fmla="val 50000"/>
            </a:avLst>
          </a:prstGeom>
          <a:solidFill>
            <a:schemeClr val="bg1"/>
          </a:solidFill>
          <a:ln w="635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0072" tIns="50036" rIns="100072" bIns="50036" numCol="1" spcCol="0" rtlCol="0" fromWordArt="0" anchor="ctr" anchorCtr="0" forceAA="0" compatLnSpc="1">
            <a:prstTxWarp prst="textNoShape">
              <a:avLst/>
            </a:prstTxWarp>
            <a:noAutofit/>
          </a:bodyPr>
          <a:lstStyle/>
          <a:p>
            <a:pPr algn="just"/>
            <a:r>
              <a:rPr lang="vi-VN" sz="3200" smtClean="0">
                <a:solidFill>
                  <a:schemeClr val="tx1"/>
                </a:solidFill>
                <a:latin typeface="Times New Roman" panose="02020603050405020304" pitchFamily="18" charset="0"/>
                <a:cs typeface="Times New Roman" panose="02020603050405020304" pitchFamily="18" charset="0"/>
              </a:rPr>
              <a:t>=&gt; Mẹ </a:t>
            </a:r>
            <a:r>
              <a:rPr lang="vi-VN" sz="3200">
                <a:solidFill>
                  <a:schemeClr val="tx1"/>
                </a:solidFill>
                <a:latin typeface="Times New Roman" panose="02020603050405020304" pitchFamily="18" charset="0"/>
                <a:cs typeface="Times New Roman" panose="02020603050405020304" pitchFamily="18" charset="0"/>
              </a:rPr>
              <a:t>của Sơn là người hiểu biết, có tấm lòng thơm thảo, nhân hậu. hành động cho mẹ Hiên vay tiền mua áo cho con chứa đựng nét đẹp tươi sáng, ấm áp, tình nghĩa, biết sự chia sẻ, giúp đỡ, đùm bọc lẫn nhau. </a:t>
            </a:r>
            <a:endParaRPr kumimoji="1" lang="zh-CN" altLang="en-US" sz="2800" dirty="0">
              <a:solidFill>
                <a:schemeClr val="tx1"/>
              </a:solidFill>
              <a:latin typeface="Times New Roman" panose="02020603050405020304" pitchFamily="18" charset="0"/>
              <a:ea typeface="字魂35号-经典雅黑" panose="02000000000000000000" pitchFamily="2" charset="-122"/>
              <a:cs typeface="Times New Roman" panose="02020603050405020304" pitchFamily="18" charset="0"/>
            </a:endParaRPr>
          </a:p>
        </p:txBody>
      </p:sp>
      <p:sp>
        <p:nvSpPr>
          <p:cNvPr id="7" name="Curved Right Arrow 6"/>
          <p:cNvSpPr/>
          <p:nvPr/>
        </p:nvSpPr>
        <p:spPr>
          <a:xfrm>
            <a:off x="7226780" y="727580"/>
            <a:ext cx="731520" cy="1216152"/>
          </a:xfrm>
          <a:prstGeom prst="curvedRightArrow">
            <a:avLst/>
          </a:prstGeom>
          <a:solidFill>
            <a:schemeClr val="bg1"/>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8" name="Curved Left Arrow 7"/>
          <p:cNvSpPr/>
          <p:nvPr/>
        </p:nvSpPr>
        <p:spPr>
          <a:xfrm>
            <a:off x="11754887" y="823703"/>
            <a:ext cx="731520" cy="1216152"/>
          </a:xfrm>
          <a:prstGeom prst="curvedLeftArrow">
            <a:avLst/>
          </a:prstGeom>
          <a:solidFill>
            <a:schemeClr val="bg1"/>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3488567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7"/>
          <a:srcRect l="3661" t="10871" r="4047" b="11257"/>
          <a:stretch>
            <a:fillRect/>
          </a:stretch>
        </p:blipFill>
        <p:spPr>
          <a:xfrm>
            <a:off x="0" y="0"/>
            <a:ext cx="18288000" cy="10287000"/>
          </a:xfrm>
          <a:prstGeom prst="rect">
            <a:avLst/>
          </a:prstGeom>
        </p:spPr>
      </p:pic>
      <p:pic>
        <p:nvPicPr>
          <p:cNvPr id="3" name="Picture 3"/>
          <p:cNvPicPr>
            <a:picLocks noChangeAspect="1"/>
          </p:cNvPicPr>
          <p:nvPr/>
        </p:nvPicPr>
        <p:blipFill>
          <a:blip r:embed="rId8">
            <a:alphaModFix amt="25000"/>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5400000">
            <a:off x="16362525" y="995060"/>
            <a:ext cx="894025" cy="1867414"/>
          </a:xfrm>
          <a:prstGeom prst="rect">
            <a:avLst/>
          </a:prstGeom>
        </p:spPr>
      </p:pic>
      <p:pic>
        <p:nvPicPr>
          <p:cNvPr id="4" name="Picture 4"/>
          <p:cNvPicPr>
            <a:picLocks noChangeAspect="1"/>
          </p:cNvPicPr>
          <p:nvPr/>
        </p:nvPicPr>
        <p:blipFill>
          <a:blip r:embed="rId8">
            <a:alphaModFix amt="25000"/>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5400000">
            <a:off x="16362525" y="2238313"/>
            <a:ext cx="894025" cy="1867414"/>
          </a:xfrm>
          <a:prstGeom prst="rect">
            <a:avLst/>
          </a:prstGeom>
        </p:spPr>
      </p:pic>
      <p:pic>
        <p:nvPicPr>
          <p:cNvPr id="5" name="Picture 5"/>
          <p:cNvPicPr>
            <a:picLocks noChangeAspect="1"/>
          </p:cNvPicPr>
          <p:nvPr/>
        </p:nvPicPr>
        <p:blipFill>
          <a:blip r:embed="rId8">
            <a:alphaModFix amt="25000"/>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5400000">
            <a:off x="16362525" y="3482369"/>
            <a:ext cx="894025" cy="1867414"/>
          </a:xfrm>
          <a:prstGeom prst="rect">
            <a:avLst/>
          </a:prstGeom>
        </p:spPr>
      </p:pic>
      <p:pic>
        <p:nvPicPr>
          <p:cNvPr id="6" name="Picture 6"/>
          <p:cNvPicPr>
            <a:picLocks noChangeAspect="1"/>
          </p:cNvPicPr>
          <p:nvPr/>
        </p:nvPicPr>
        <p:blipFill>
          <a:blip r:embed="rId8">
            <a:alphaModFix amt="25000"/>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5400000">
            <a:off x="16362525" y="4726425"/>
            <a:ext cx="894025" cy="1867414"/>
          </a:xfrm>
          <a:prstGeom prst="rect">
            <a:avLst/>
          </a:prstGeom>
        </p:spPr>
      </p:pic>
      <p:pic>
        <p:nvPicPr>
          <p:cNvPr id="7" name="Picture 7"/>
          <p:cNvPicPr>
            <a:picLocks noChangeAspect="1"/>
          </p:cNvPicPr>
          <p:nvPr/>
        </p:nvPicPr>
        <p:blipFill>
          <a:blip r:embed="rId8">
            <a:alphaModFix amt="25000"/>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5400000">
            <a:off x="16362525" y="7211502"/>
            <a:ext cx="894025" cy="1867414"/>
          </a:xfrm>
          <a:prstGeom prst="rect">
            <a:avLst/>
          </a:prstGeom>
        </p:spPr>
      </p:pic>
      <p:pic>
        <p:nvPicPr>
          <p:cNvPr id="8" name="Picture 8"/>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5400000">
            <a:off x="16362525" y="889101"/>
            <a:ext cx="894025" cy="1867414"/>
          </a:xfrm>
          <a:prstGeom prst="rect">
            <a:avLst/>
          </a:prstGeom>
        </p:spPr>
      </p:pic>
      <p:pic>
        <p:nvPicPr>
          <p:cNvPr id="9" name="Picture 9"/>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5400000">
            <a:off x="16362525" y="2136949"/>
            <a:ext cx="894025" cy="1867414"/>
          </a:xfrm>
          <a:prstGeom prst="rect">
            <a:avLst/>
          </a:prstGeom>
        </p:spPr>
      </p:pic>
      <p:pic>
        <p:nvPicPr>
          <p:cNvPr id="10" name="Picture 10"/>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5400000">
            <a:off x="16362525" y="3381989"/>
            <a:ext cx="894025" cy="1867414"/>
          </a:xfrm>
          <a:prstGeom prst="rect">
            <a:avLst/>
          </a:prstGeom>
        </p:spPr>
      </p:pic>
      <p:pic>
        <p:nvPicPr>
          <p:cNvPr id="11" name="Picture 11"/>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5400000">
            <a:off x="16362525" y="4626045"/>
            <a:ext cx="894025" cy="1867414"/>
          </a:xfrm>
          <a:prstGeom prst="rect">
            <a:avLst/>
          </a:prstGeom>
        </p:spPr>
      </p:pic>
      <p:pic>
        <p:nvPicPr>
          <p:cNvPr id="12" name="Picture 12"/>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5400000">
            <a:off x="16362525" y="7114157"/>
            <a:ext cx="894025" cy="1867414"/>
          </a:xfrm>
          <a:prstGeom prst="rect">
            <a:avLst/>
          </a:prstGeom>
        </p:spPr>
      </p:pic>
      <p:grpSp>
        <p:nvGrpSpPr>
          <p:cNvPr id="14" name="Group 14"/>
          <p:cNvGrpSpPr/>
          <p:nvPr/>
        </p:nvGrpSpPr>
        <p:grpSpPr>
          <a:xfrm>
            <a:off x="1525999" y="693190"/>
            <a:ext cx="15917348" cy="9117517"/>
            <a:chOff x="0" y="0"/>
            <a:chExt cx="3764577" cy="2156364"/>
          </a:xfrm>
        </p:grpSpPr>
        <p:sp>
          <p:nvSpPr>
            <p:cNvPr id="15" name="Freeform 15"/>
            <p:cNvSpPr/>
            <p:nvPr/>
          </p:nvSpPr>
          <p:spPr>
            <a:xfrm>
              <a:off x="0" y="0"/>
              <a:ext cx="3764577" cy="2156364"/>
            </a:xfrm>
            <a:custGeom>
              <a:avLst/>
              <a:gdLst/>
              <a:ahLst/>
              <a:cxnLst/>
              <a:rect l="l" t="t" r="r" b="b"/>
              <a:pathLst>
                <a:path w="3764577" h="2156364">
                  <a:moveTo>
                    <a:pt x="24806" y="0"/>
                  </a:moveTo>
                  <a:lnTo>
                    <a:pt x="3739771" y="0"/>
                  </a:lnTo>
                  <a:cubicBezTo>
                    <a:pt x="3753471" y="0"/>
                    <a:pt x="3764577" y="11106"/>
                    <a:pt x="3764577" y="24806"/>
                  </a:cubicBezTo>
                  <a:lnTo>
                    <a:pt x="3764577" y="2131558"/>
                  </a:lnTo>
                  <a:cubicBezTo>
                    <a:pt x="3764577" y="2145258"/>
                    <a:pt x="3753471" y="2156364"/>
                    <a:pt x="3739771" y="2156364"/>
                  </a:cubicBezTo>
                  <a:lnTo>
                    <a:pt x="24806" y="2156364"/>
                  </a:lnTo>
                  <a:cubicBezTo>
                    <a:pt x="18227" y="2156364"/>
                    <a:pt x="11917" y="2153751"/>
                    <a:pt x="7265" y="2149098"/>
                  </a:cubicBezTo>
                  <a:cubicBezTo>
                    <a:pt x="2613" y="2144447"/>
                    <a:pt x="0" y="2138137"/>
                    <a:pt x="0" y="2131558"/>
                  </a:cubicBezTo>
                  <a:lnTo>
                    <a:pt x="0" y="24806"/>
                  </a:lnTo>
                  <a:cubicBezTo>
                    <a:pt x="0" y="18227"/>
                    <a:pt x="2613" y="11917"/>
                    <a:pt x="7265" y="7265"/>
                  </a:cubicBezTo>
                  <a:cubicBezTo>
                    <a:pt x="11917" y="2613"/>
                    <a:pt x="18227" y="0"/>
                    <a:pt x="24806" y="0"/>
                  </a:cubicBezTo>
                  <a:close/>
                </a:path>
              </a:pathLst>
            </a:custGeom>
            <a:solidFill>
              <a:srgbClr val="182C45">
                <a:alpha val="25882"/>
              </a:srgbClr>
            </a:solidFill>
          </p:spPr>
        </p:sp>
        <p:sp>
          <p:nvSpPr>
            <p:cNvPr id="16" name="TextBox 16"/>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8" name="Freeform 18"/>
          <p:cNvSpPr/>
          <p:nvPr/>
        </p:nvSpPr>
        <p:spPr>
          <a:xfrm>
            <a:off x="867915" y="7346"/>
            <a:ext cx="16681347" cy="9879603"/>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chemeClr val="accent6">
              <a:lumMod val="40000"/>
              <a:lumOff val="60000"/>
            </a:schemeClr>
          </a:solidFill>
        </p:spPr>
      </p:sp>
      <p:sp>
        <p:nvSpPr>
          <p:cNvPr id="22" name="TextBox 22"/>
          <p:cNvSpPr txBox="1"/>
          <p:nvPr/>
        </p:nvSpPr>
        <p:spPr>
          <a:xfrm>
            <a:off x="1185326" y="400175"/>
            <a:ext cx="3436673" cy="3597767"/>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pic>
        <p:nvPicPr>
          <p:cNvPr id="89" name="Picture 13"/>
          <p:cNvPicPr>
            <a:picLocks noChangeAspect="1"/>
          </p:cNvPicPr>
          <p:nvPr/>
        </p:nvPicPr>
        <p:blipFill>
          <a:blip r:embed="rId20"/>
          <a:srcRect/>
          <a:stretch>
            <a:fillRect/>
          </a:stretch>
        </p:blipFill>
        <p:spPr>
          <a:xfrm>
            <a:off x="434971" y="646971"/>
            <a:ext cx="736712" cy="9019451"/>
          </a:xfrm>
          <a:prstGeom prst="rect">
            <a:avLst/>
          </a:prstGeom>
        </p:spPr>
      </p:pic>
      <p:sp>
        <p:nvSpPr>
          <p:cNvPr id="23" name="Rectangle 33">
            <a:extLst>
              <a:ext uri="{FF2B5EF4-FFF2-40B4-BE49-F238E27FC236}">
                <a16:creationId xmlns:a16="http://schemas.microsoft.com/office/drawing/2014/main" xmlns="" id="{A553F699-B188-4562-B85A-DEB3DF6BBF84}"/>
              </a:ext>
            </a:extLst>
          </p:cNvPr>
          <p:cNvSpPr/>
          <p:nvPr/>
        </p:nvSpPr>
        <p:spPr>
          <a:xfrm>
            <a:off x="194470" y="167744"/>
            <a:ext cx="4594695" cy="855194"/>
          </a:xfrm>
          <a:prstGeom prst="rect">
            <a:avLst/>
          </a:prstGeom>
          <a:gradFill flip="none" rotWithShape="1">
            <a:gsLst>
              <a:gs pos="100000">
                <a:srgbClr val="F12711"/>
              </a:gs>
              <a:gs pos="0">
                <a:srgbClr val="F5AF19"/>
              </a:gs>
            </a:gsLst>
            <a:lin ang="13500000" scaled="1"/>
            <a:tileRect/>
          </a:gradFill>
          <a:ln>
            <a:no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89">
                <a:latin typeface="思源黑体 CN Heavy" panose="020B0A00000000000000" pitchFamily="34" charset="-122"/>
                <a:ea typeface="思源黑体 CN Heavy" panose="020B0A00000000000000" pitchFamily="34" charset="-122"/>
              </a:rPr>
              <a:t> </a:t>
            </a:r>
            <a:endParaRPr lang="en-ID" sz="2189" dirty="0">
              <a:latin typeface="思源黑体 CN Heavy" panose="020B0A00000000000000" pitchFamily="34" charset="-122"/>
              <a:ea typeface="思源黑体 CN Heavy" panose="020B0A00000000000000" pitchFamily="34" charset="-122"/>
            </a:endParaRPr>
          </a:p>
        </p:txBody>
      </p:sp>
      <p:sp>
        <p:nvSpPr>
          <p:cNvPr id="24" name="文本框 3">
            <a:extLst>
              <a:ext uri="{FF2B5EF4-FFF2-40B4-BE49-F238E27FC236}">
                <a16:creationId xmlns:a16="http://schemas.microsoft.com/office/drawing/2014/main" xmlns="" id="{42FEFBCA-CBBA-411D-8C29-B2E30E0C2A29}"/>
              </a:ext>
            </a:extLst>
          </p:cNvPr>
          <p:cNvSpPr txBox="1"/>
          <p:nvPr/>
        </p:nvSpPr>
        <p:spPr>
          <a:xfrm>
            <a:off x="206059" y="287613"/>
            <a:ext cx="5105399" cy="707886"/>
          </a:xfrm>
          <a:prstGeom prst="rect">
            <a:avLst/>
          </a:prstGeom>
          <a:noFill/>
        </p:spPr>
        <p:txBody>
          <a:bodyPr wrap="square" rtlCol="0">
            <a:spAutoFit/>
          </a:bodyPr>
          <a:lstStyle/>
          <a:p>
            <a:r>
              <a:rPr lang="en-US" sz="4000" b="1">
                <a:latin typeface="#9Slide07 SVNNexa Rust Slab Bla" panose="020B0606040200020203" pitchFamily="34" charset="0"/>
              </a:rPr>
              <a:t>III. Tổng kết</a:t>
            </a:r>
            <a:endParaRPr lang="en-GB" sz="4000">
              <a:latin typeface="#9Slide07 SVNNexa Rust Slab Bla" panose="020B0606040200020203" pitchFamily="34" charset="0"/>
            </a:endParaRPr>
          </a:p>
        </p:txBody>
      </p:sp>
      <p:pic>
        <p:nvPicPr>
          <p:cNvPr id="25" name="图片 4">
            <a:extLst>
              <a:ext uri="{FF2B5EF4-FFF2-40B4-BE49-F238E27FC236}">
                <a16:creationId xmlns:a16="http://schemas.microsoft.com/office/drawing/2014/main" xmlns="" id="{A9BD490E-70B3-41E7-9D5B-8D0C9BC6306B}"/>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flipH="1">
            <a:off x="4234754" y="-74617"/>
            <a:ext cx="1334294" cy="1334294"/>
          </a:xfrm>
          <a:prstGeom prst="rect">
            <a:avLst/>
          </a:prstGeom>
        </p:spPr>
      </p:pic>
      <p:sp>
        <p:nvSpPr>
          <p:cNvPr id="26" name="Rectangle 25"/>
          <p:cNvSpPr/>
          <p:nvPr/>
        </p:nvSpPr>
        <p:spPr>
          <a:xfrm>
            <a:off x="5417087" y="1302264"/>
            <a:ext cx="4077398" cy="495136"/>
          </a:xfrm>
          <a:prstGeom prst="rect">
            <a:avLst/>
          </a:prstGeom>
        </p:spPr>
        <p:txBody>
          <a:bodyPr wrap="none">
            <a:spAutoFit/>
          </a:bodyPr>
          <a:lstStyle/>
          <a:p>
            <a:pPr marL="30480" marR="30480" algn="just">
              <a:lnSpc>
                <a:spcPts val="1800"/>
              </a:lnSpc>
              <a:spcAft>
                <a:spcPts val="1200"/>
              </a:spcAft>
            </a:pPr>
            <a:r>
              <a:rPr lang="vi-VN" sz="8000" b="1" smtClean="0">
                <a:solidFill>
                  <a:srgbClr val="000000"/>
                </a:solidFill>
                <a:effectLst>
                  <a:outerShdw blurRad="38100" dist="38100" dir="2700000" algn="tl">
                    <a:srgbClr val="000000">
                      <a:alpha val="43137"/>
                    </a:srgbClr>
                  </a:outerShdw>
                </a:effectLst>
                <a:latin typeface="#9Slide05 Amplify" panose="02000000000000000000" pitchFamily="2" charset="-93"/>
                <a:ea typeface="Calibri" panose="020F0502020204030204" pitchFamily="34" charset="0"/>
                <a:cs typeface="Times New Roman" panose="02020603050405020304" pitchFamily="18" charset="0"/>
              </a:rPr>
              <a:t>1. Nghệ </a:t>
            </a:r>
            <a:r>
              <a:rPr lang="vi-VN" sz="8000" b="1">
                <a:solidFill>
                  <a:srgbClr val="000000"/>
                </a:solidFill>
                <a:effectLst>
                  <a:outerShdw blurRad="38100" dist="38100" dir="2700000" algn="tl">
                    <a:srgbClr val="000000">
                      <a:alpha val="43137"/>
                    </a:srgbClr>
                  </a:outerShdw>
                </a:effectLst>
                <a:latin typeface="#9Slide05 Amplify" panose="02000000000000000000" pitchFamily="2" charset="-93"/>
                <a:ea typeface="Calibri" panose="020F0502020204030204" pitchFamily="34" charset="0"/>
                <a:cs typeface="Times New Roman" panose="02020603050405020304" pitchFamily="18" charset="0"/>
              </a:rPr>
              <a:t>thuật</a:t>
            </a:r>
            <a:endParaRPr lang="en-GB" sz="7200">
              <a:effectLst>
                <a:outerShdw blurRad="38100" dist="38100" dir="2700000" algn="tl">
                  <a:srgbClr val="000000">
                    <a:alpha val="43137"/>
                  </a:srgbClr>
                </a:outerShdw>
              </a:effectLst>
              <a:latin typeface="#9Slide05 Amplify" panose="02000000000000000000" pitchFamily="2" charset="-93"/>
              <a:ea typeface="Times New Roman" panose="02020603050405020304" pitchFamily="18" charset="0"/>
            </a:endParaRPr>
          </a:p>
        </p:txBody>
      </p:sp>
      <p:sp>
        <p:nvSpPr>
          <p:cNvPr id="27" name="PA-椭圆 11">
            <a:extLst>
              <a:ext uri="{FF2B5EF4-FFF2-40B4-BE49-F238E27FC236}">
                <a16:creationId xmlns="" xmlns:a16="http://schemas.microsoft.com/office/drawing/2014/main" id="{99130C79-5836-1043-9DE8-A2C7D6F3FD41}"/>
              </a:ext>
            </a:extLst>
          </p:cNvPr>
          <p:cNvSpPr/>
          <p:nvPr>
            <p:custDataLst>
              <p:tags r:id="rId1"/>
            </p:custDataLst>
          </p:nvPr>
        </p:nvSpPr>
        <p:spPr>
          <a:xfrm>
            <a:off x="1525999" y="2330438"/>
            <a:ext cx="276866" cy="276866"/>
          </a:xfrm>
          <a:prstGeom prst="ellipse">
            <a:avLst/>
          </a:prstGeom>
          <a:solidFill>
            <a:srgbClr val="C75E4A"/>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70" dirty="0">
              <a:solidFill>
                <a:srgbClr val="C75E4A"/>
              </a:solidFill>
              <a:latin typeface="#9Slide03 AmpleSoft" panose="02000000000000000000" pitchFamily="2" charset="0"/>
              <a:ea typeface="字魂35号-经典雅黑" panose="02000000000000000000" pitchFamily="2" charset="-122"/>
              <a:cs typeface="+mn-ea"/>
              <a:sym typeface="Source Han Sans SC"/>
            </a:endParaRPr>
          </a:p>
        </p:txBody>
      </p:sp>
      <p:sp>
        <p:nvSpPr>
          <p:cNvPr id="28" name="PA-椭圆 11">
            <a:extLst>
              <a:ext uri="{FF2B5EF4-FFF2-40B4-BE49-F238E27FC236}">
                <a16:creationId xmlns="" xmlns:a16="http://schemas.microsoft.com/office/drawing/2014/main" id="{99130C79-5836-1043-9DE8-A2C7D6F3FD41}"/>
              </a:ext>
            </a:extLst>
          </p:cNvPr>
          <p:cNvSpPr/>
          <p:nvPr>
            <p:custDataLst>
              <p:tags r:id="rId2"/>
            </p:custDataLst>
          </p:nvPr>
        </p:nvSpPr>
        <p:spPr>
          <a:xfrm>
            <a:off x="1543623" y="4977984"/>
            <a:ext cx="276866" cy="276866"/>
          </a:xfrm>
          <a:prstGeom prst="ellipse">
            <a:avLst/>
          </a:prstGeom>
          <a:solidFill>
            <a:srgbClr val="C75E4A"/>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70" dirty="0">
              <a:solidFill>
                <a:srgbClr val="C75E4A"/>
              </a:solidFill>
              <a:latin typeface="#9Slide03 AmpleSoft" panose="02000000000000000000" pitchFamily="2" charset="0"/>
              <a:ea typeface="字魂35号-经典雅黑" panose="02000000000000000000" pitchFamily="2" charset="-122"/>
              <a:cs typeface="+mn-ea"/>
              <a:sym typeface="Source Han Sans SC"/>
            </a:endParaRPr>
          </a:p>
        </p:txBody>
      </p:sp>
      <p:sp>
        <p:nvSpPr>
          <p:cNvPr id="29" name="PA-椭圆 11">
            <a:extLst>
              <a:ext uri="{FF2B5EF4-FFF2-40B4-BE49-F238E27FC236}">
                <a16:creationId xmlns="" xmlns:a16="http://schemas.microsoft.com/office/drawing/2014/main" id="{99130C79-5836-1043-9DE8-A2C7D6F3FD41}"/>
              </a:ext>
            </a:extLst>
          </p:cNvPr>
          <p:cNvSpPr/>
          <p:nvPr>
            <p:custDataLst>
              <p:tags r:id="rId3"/>
            </p:custDataLst>
          </p:nvPr>
        </p:nvSpPr>
        <p:spPr>
          <a:xfrm>
            <a:off x="1533820" y="7344389"/>
            <a:ext cx="276866" cy="276866"/>
          </a:xfrm>
          <a:prstGeom prst="ellipse">
            <a:avLst/>
          </a:prstGeom>
          <a:solidFill>
            <a:srgbClr val="C75E4A"/>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70" dirty="0">
              <a:solidFill>
                <a:srgbClr val="C75E4A"/>
              </a:solidFill>
              <a:latin typeface="#9Slide03 AmpleSoft" panose="02000000000000000000" pitchFamily="2" charset="0"/>
              <a:ea typeface="字魂35号-经典雅黑" panose="02000000000000000000" pitchFamily="2" charset="-122"/>
              <a:cs typeface="+mn-ea"/>
              <a:sym typeface="Source Han Sans SC"/>
            </a:endParaRPr>
          </a:p>
        </p:txBody>
      </p:sp>
      <p:sp>
        <p:nvSpPr>
          <p:cNvPr id="34" name="PA-椭圆 11">
            <a:extLst>
              <a:ext uri="{FF2B5EF4-FFF2-40B4-BE49-F238E27FC236}">
                <a16:creationId xmlns="" xmlns:a16="http://schemas.microsoft.com/office/drawing/2014/main" id="{99130C79-5836-1043-9DE8-A2C7D6F3FD41}"/>
              </a:ext>
            </a:extLst>
          </p:cNvPr>
          <p:cNvSpPr/>
          <p:nvPr>
            <p:custDataLst>
              <p:tags r:id="rId4"/>
            </p:custDataLst>
          </p:nvPr>
        </p:nvSpPr>
        <p:spPr>
          <a:xfrm>
            <a:off x="1568262" y="8317822"/>
            <a:ext cx="276866" cy="276866"/>
          </a:xfrm>
          <a:prstGeom prst="ellipse">
            <a:avLst/>
          </a:prstGeom>
          <a:solidFill>
            <a:srgbClr val="C75E4A"/>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70" dirty="0">
              <a:solidFill>
                <a:srgbClr val="C75E4A"/>
              </a:solidFill>
              <a:latin typeface="#9Slide03 AmpleSoft" panose="02000000000000000000" pitchFamily="2" charset="0"/>
              <a:ea typeface="字魂35号-经典雅黑" panose="02000000000000000000" pitchFamily="2" charset="-122"/>
              <a:cs typeface="+mn-ea"/>
              <a:sym typeface="Source Han Sans SC"/>
            </a:endParaRPr>
          </a:p>
        </p:txBody>
      </p:sp>
      <p:sp>
        <p:nvSpPr>
          <p:cNvPr id="35" name="PA-椭圆 11">
            <a:extLst>
              <a:ext uri="{FF2B5EF4-FFF2-40B4-BE49-F238E27FC236}">
                <a16:creationId xmlns="" xmlns:a16="http://schemas.microsoft.com/office/drawing/2014/main" id="{99130C79-5836-1043-9DE8-A2C7D6F3FD41}"/>
              </a:ext>
            </a:extLst>
          </p:cNvPr>
          <p:cNvSpPr/>
          <p:nvPr>
            <p:custDataLst>
              <p:tags r:id="rId5"/>
            </p:custDataLst>
          </p:nvPr>
        </p:nvSpPr>
        <p:spPr>
          <a:xfrm>
            <a:off x="1528553" y="3420622"/>
            <a:ext cx="276866" cy="276866"/>
          </a:xfrm>
          <a:prstGeom prst="ellipse">
            <a:avLst/>
          </a:prstGeom>
          <a:solidFill>
            <a:srgbClr val="C75E4A"/>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70" dirty="0">
              <a:solidFill>
                <a:srgbClr val="C75E4A"/>
              </a:solidFill>
              <a:latin typeface="#9Slide03 AmpleSoft" panose="02000000000000000000" pitchFamily="2" charset="0"/>
              <a:ea typeface="字魂35号-经典雅黑" panose="02000000000000000000" pitchFamily="2" charset="-122"/>
              <a:cs typeface="+mn-ea"/>
              <a:sym typeface="Source Han Sans SC"/>
            </a:endParaRPr>
          </a:p>
        </p:txBody>
      </p:sp>
      <p:sp>
        <p:nvSpPr>
          <p:cNvPr id="13" name="Rectangle 12"/>
          <p:cNvSpPr/>
          <p:nvPr/>
        </p:nvSpPr>
        <p:spPr>
          <a:xfrm>
            <a:off x="2117494" y="2157520"/>
            <a:ext cx="8885850" cy="1200329"/>
          </a:xfrm>
          <a:prstGeom prst="rect">
            <a:avLst/>
          </a:prstGeom>
        </p:spPr>
        <p:txBody>
          <a:bodyPr wrap="square">
            <a:spAutoFit/>
          </a:bodyPr>
          <a:lstStyle/>
          <a:p>
            <a:pPr algn="just"/>
            <a:r>
              <a:rPr lang="en-US" sz="3600" b="1">
                <a:solidFill>
                  <a:srgbClr val="000000"/>
                </a:solidFill>
                <a:latin typeface="Times New Roman" panose="02020603050405020304" pitchFamily="18" charset="0"/>
                <a:ea typeface="Calibri" panose="020F0502020204030204" pitchFamily="34" charset="0"/>
                <a:cs typeface="Times New Roman" panose="02020603050405020304" pitchFamily="18" charset="0"/>
              </a:rPr>
              <a:t>Cách kể chuyện nhẹ nhàng, tinh tế, theo dòng cảm xúc của nhân vật.</a:t>
            </a:r>
            <a:endParaRPr lang="en-GB" sz="3600" b="1">
              <a:latin typeface="Times New Roman" panose="02020603050405020304" pitchFamily="18" charset="0"/>
              <a:cs typeface="Times New Roman" panose="02020603050405020304" pitchFamily="18" charset="0"/>
            </a:endParaRPr>
          </a:p>
        </p:txBody>
      </p:sp>
      <p:sp>
        <p:nvSpPr>
          <p:cNvPr id="17" name="Rectangle 16"/>
          <p:cNvSpPr/>
          <p:nvPr/>
        </p:nvSpPr>
        <p:spPr>
          <a:xfrm>
            <a:off x="2114188" y="3451188"/>
            <a:ext cx="8762585" cy="1200329"/>
          </a:xfrm>
          <a:prstGeom prst="rect">
            <a:avLst/>
          </a:prstGeom>
        </p:spPr>
        <p:txBody>
          <a:bodyPr wrap="square">
            <a:spAutoFit/>
          </a:bodyPr>
          <a:lstStyle/>
          <a:p>
            <a:pPr algn="just"/>
            <a:r>
              <a:rPr lang="en-US" sz="3600" b="1">
                <a:solidFill>
                  <a:srgbClr val="000000"/>
                </a:solidFill>
                <a:latin typeface="Times New Roman" panose="02020603050405020304" pitchFamily="18" charset="0"/>
                <a:ea typeface="Calibri" panose="020F0502020204030204" pitchFamily="34" charset="0"/>
                <a:cs typeface="Times New Roman" panose="02020603050405020304" pitchFamily="18" charset="0"/>
              </a:rPr>
              <a:t>Xây dựng cốt truyện giản dị, đời thường, giàu ý nghĩa nhân văn</a:t>
            </a:r>
            <a:endParaRPr lang="en-GB" sz="3600" b="1">
              <a:latin typeface="Times New Roman" panose="02020603050405020304" pitchFamily="18" charset="0"/>
              <a:cs typeface="Times New Roman" panose="02020603050405020304" pitchFamily="18" charset="0"/>
            </a:endParaRPr>
          </a:p>
        </p:txBody>
      </p:sp>
      <p:sp>
        <p:nvSpPr>
          <p:cNvPr id="19" name="Rectangle 18"/>
          <p:cNvSpPr/>
          <p:nvPr/>
        </p:nvSpPr>
        <p:spPr>
          <a:xfrm>
            <a:off x="2114188" y="4744856"/>
            <a:ext cx="9017582" cy="2308324"/>
          </a:xfrm>
          <a:prstGeom prst="rect">
            <a:avLst/>
          </a:prstGeom>
        </p:spPr>
        <p:txBody>
          <a:bodyPr wrap="square">
            <a:spAutoFit/>
          </a:bodyPr>
          <a:lstStyle/>
          <a:p>
            <a:pPr algn="just"/>
            <a:r>
              <a:rPr lang="en-US" sz="3600" b="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Nhân vật được xây dựng qua nhiều phương diện như hành động, lời nói nhưng chủ yếu qua từng cảm xúc, tâm trạng về chuyển biến của thiên nhiên, cảnh vật, sự việc...</a:t>
            </a:r>
            <a:endParaRPr lang="en-GB" sz="3600" b="1">
              <a:latin typeface="Times New Roman" panose="02020603050405020304" pitchFamily="18" charset="0"/>
              <a:cs typeface="Times New Roman" panose="02020603050405020304" pitchFamily="18" charset="0"/>
            </a:endParaRPr>
          </a:p>
        </p:txBody>
      </p:sp>
      <p:sp>
        <p:nvSpPr>
          <p:cNvPr id="20" name="Rectangle 19"/>
          <p:cNvSpPr/>
          <p:nvPr/>
        </p:nvSpPr>
        <p:spPr>
          <a:xfrm>
            <a:off x="2039598" y="7201746"/>
            <a:ext cx="9583073" cy="646331"/>
          </a:xfrm>
          <a:prstGeom prst="rect">
            <a:avLst/>
          </a:prstGeom>
        </p:spPr>
        <p:txBody>
          <a:bodyPr wrap="none">
            <a:spAutoFit/>
          </a:bodyPr>
          <a:lstStyle/>
          <a:p>
            <a:pPr algn="just"/>
            <a:r>
              <a:rPr lang="en-US" sz="3600" b="1">
                <a:solidFill>
                  <a:srgbClr val="000000"/>
                </a:solidFill>
                <a:latin typeface="Times New Roman" panose="02020603050405020304" pitchFamily="18" charset="0"/>
                <a:ea typeface="Calibri" panose="020F0502020204030204" pitchFamily="34" charset="0"/>
                <a:cs typeface="Times New Roman" panose="02020603050405020304" pitchFamily="18" charset="0"/>
              </a:rPr>
              <a:t>Kết hợp kể và miêu tả cảnh thiên nhiên đặc sắc.</a:t>
            </a:r>
            <a:endParaRPr lang="en-GB" sz="3600" b="1">
              <a:latin typeface="Times New Roman" panose="02020603050405020304" pitchFamily="18" charset="0"/>
              <a:cs typeface="Times New Roman" panose="02020603050405020304" pitchFamily="18" charset="0"/>
            </a:endParaRPr>
          </a:p>
        </p:txBody>
      </p:sp>
      <p:sp>
        <p:nvSpPr>
          <p:cNvPr id="21" name="Rectangle 20"/>
          <p:cNvSpPr/>
          <p:nvPr/>
        </p:nvSpPr>
        <p:spPr>
          <a:xfrm>
            <a:off x="2039598" y="8145209"/>
            <a:ext cx="9179255" cy="1200329"/>
          </a:xfrm>
          <a:prstGeom prst="rect">
            <a:avLst/>
          </a:prstGeom>
        </p:spPr>
        <p:txBody>
          <a:bodyPr wrap="square">
            <a:spAutoFit/>
          </a:bodyPr>
          <a:lstStyle/>
          <a:p>
            <a:pPr algn="just"/>
            <a:r>
              <a:rPr lang="en-US" sz="3600" b="1">
                <a:solidFill>
                  <a:srgbClr val="000000"/>
                </a:solidFill>
                <a:latin typeface="Times New Roman" panose="02020603050405020304" pitchFamily="18" charset="0"/>
                <a:ea typeface="Calibri" panose="020F0502020204030204" pitchFamily="34" charset="0"/>
                <a:cs typeface="Times New Roman" panose="02020603050405020304" pitchFamily="18" charset="0"/>
              </a:rPr>
              <a:t>Tình huống đặc sắc, có những chi tiết truyện giàu ý nghĩa.</a:t>
            </a:r>
            <a:endParaRPr lang="en-GB" sz="3600" b="1">
              <a:latin typeface="Times New Roman" panose="02020603050405020304" pitchFamily="18" charset="0"/>
              <a:cs typeface="Times New Roman" panose="02020603050405020304" pitchFamily="18" charset="0"/>
            </a:endParaRPr>
          </a:p>
        </p:txBody>
      </p:sp>
      <p:pic>
        <p:nvPicPr>
          <p:cNvPr id="36" name="Picture 35"/>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2277488" y="2647172"/>
            <a:ext cx="5002997" cy="4553627"/>
          </a:xfrm>
          <a:prstGeom prst="rect">
            <a:avLst/>
          </a:prstGeom>
        </p:spPr>
      </p:pic>
      <p:sp>
        <p:nvSpPr>
          <p:cNvPr id="38" name="Freeform 4"/>
          <p:cNvSpPr/>
          <p:nvPr/>
        </p:nvSpPr>
        <p:spPr>
          <a:xfrm flipV="1">
            <a:off x="12089601" y="4717263"/>
            <a:ext cx="6427311" cy="6154430"/>
          </a:xfrm>
          <a:custGeom>
            <a:avLst/>
            <a:gdLst/>
            <a:ahLst/>
            <a:cxnLst/>
            <a:rect l="l" t="t" r="r" b="b"/>
            <a:pathLst>
              <a:path w="5143500" h="4744879">
                <a:moveTo>
                  <a:pt x="5143500" y="4744879"/>
                </a:moveTo>
                <a:lnTo>
                  <a:pt x="0" y="4744879"/>
                </a:lnTo>
                <a:lnTo>
                  <a:pt x="0" y="0"/>
                </a:lnTo>
                <a:lnTo>
                  <a:pt x="5143500" y="0"/>
                </a:lnTo>
                <a:lnTo>
                  <a:pt x="5143500" y="4744879"/>
                </a:lnTo>
                <a:close/>
              </a:path>
            </a:pathLst>
          </a:custGeom>
          <a:blipFill>
            <a:blip r:embed="rId23">
              <a:extLst>
                <a:ext uri="{96DAC541-7B7A-43D3-8B79-37D633B846F1}">
                  <asvg:svgBlip xmlns="" xmlns:asvg="http://schemas.microsoft.com/office/drawing/2016/SVG/main" r:embed="rId24"/>
                </a:ext>
              </a:extLst>
            </a:blip>
            <a:stretch>
              <a:fillRect/>
            </a:stretch>
          </a:blipFill>
        </p:spPr>
      </p:sp>
      <p:pic>
        <p:nvPicPr>
          <p:cNvPr id="37" name="Picture 36"/>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13379681" y="158220"/>
            <a:ext cx="3240017" cy="3240017"/>
          </a:xfrm>
          <a:prstGeom prst="rect">
            <a:avLst/>
          </a:prstGeom>
        </p:spPr>
      </p:pic>
    </p:spTree>
    <p:extLst>
      <p:ext uri="{BB962C8B-B14F-4D97-AF65-F5344CB8AC3E}">
        <p14:creationId xmlns:p14="http://schemas.microsoft.com/office/powerpoint/2010/main" val="4113854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barn(inVertical)">
                                      <p:cBhvr>
                                        <p:cTn id="10" dur="500"/>
                                        <p:tgtEl>
                                          <p:spTgt spid="23"/>
                                        </p:tgtEl>
                                      </p:cBhvr>
                                    </p:animEffect>
                                  </p:childTnLst>
                                </p:cTn>
                              </p:par>
                              <p:par>
                                <p:cTn id="11" presetID="16" presetClass="entr" presetSubtype="21"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arn(inVertical)">
                                      <p:cBhvr>
                                        <p:cTn id="13" dur="5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barn(inVertical)">
                                      <p:cBhvr>
                                        <p:cTn id="18" dur="500"/>
                                        <p:tgtEl>
                                          <p:spTgt spid="2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barn(inVertical)">
                                      <p:cBhvr>
                                        <p:cTn id="23" dur="500"/>
                                        <p:tgtEl>
                                          <p:spTgt spid="2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down)">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barn(inVertical)">
                                      <p:cBhvr>
                                        <p:cTn id="33" dur="500"/>
                                        <p:tgtEl>
                                          <p:spTgt spid="3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down)">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barn(inVertical)">
                                      <p:cBhvr>
                                        <p:cTn id="43" dur="500"/>
                                        <p:tgtEl>
                                          <p:spTgt spid="2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down)">
                                      <p:cBhvr>
                                        <p:cTn id="48" dur="500"/>
                                        <p:tgtEl>
                                          <p:spTgt spid="19"/>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barn(inVertical)">
                                      <p:cBhvr>
                                        <p:cTn id="53" dur="500"/>
                                        <p:tgtEl>
                                          <p:spTgt spid="2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down)">
                                      <p:cBhvr>
                                        <p:cTn id="58" dur="500"/>
                                        <p:tgtEl>
                                          <p:spTgt spid="20"/>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barn(inVertical)">
                                      <p:cBhvr>
                                        <p:cTn id="63" dur="500"/>
                                        <p:tgtEl>
                                          <p:spTgt spid="34"/>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down)">
                                      <p:cBhvr>
                                        <p:cTn id="6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6" grpId="0"/>
      <p:bldP spid="27" grpId="0" animBg="1"/>
      <p:bldP spid="28" grpId="0" animBg="1"/>
      <p:bldP spid="29" grpId="0" animBg="1"/>
      <p:bldP spid="34" grpId="0" animBg="1"/>
      <p:bldP spid="35" grpId="0" animBg="1"/>
      <p:bldP spid="13" grpId="0"/>
      <p:bldP spid="17" grpId="0"/>
      <p:bldP spid="19" grpId="0"/>
      <p:bldP spid="20" grpId="0"/>
      <p:bldP spid="2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4"/>
          <a:srcRect l="3661" t="10871" r="4047" b="11257"/>
          <a:stretch>
            <a:fillRect/>
          </a:stretch>
        </p:blipFill>
        <p:spPr>
          <a:xfrm>
            <a:off x="0" y="0"/>
            <a:ext cx="18288000" cy="10287000"/>
          </a:xfrm>
          <a:prstGeom prst="rect">
            <a:avLst/>
          </a:prstGeom>
        </p:spPr>
      </p:pic>
      <p:pic>
        <p:nvPicPr>
          <p:cNvPr id="3" name="Picture 3"/>
          <p:cNvPicPr>
            <a:picLocks noChangeAspect="1"/>
          </p:cNvPicPr>
          <p:nvPr/>
        </p:nvPicPr>
        <p:blipFill>
          <a:blip r:embed="rId5">
            <a:alphaModFix amt="25000"/>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a:off x="16362525" y="995060"/>
            <a:ext cx="894025" cy="1867414"/>
          </a:xfrm>
          <a:prstGeom prst="rect">
            <a:avLst/>
          </a:prstGeom>
        </p:spPr>
      </p:pic>
      <p:pic>
        <p:nvPicPr>
          <p:cNvPr id="4" name="Picture 4"/>
          <p:cNvPicPr>
            <a:picLocks noChangeAspect="1"/>
          </p:cNvPicPr>
          <p:nvPr/>
        </p:nvPicPr>
        <p:blipFill>
          <a:blip r:embed="rId5">
            <a:alphaModFix amt="25000"/>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a:off x="16362525" y="2238313"/>
            <a:ext cx="894025" cy="1867414"/>
          </a:xfrm>
          <a:prstGeom prst="rect">
            <a:avLst/>
          </a:prstGeom>
        </p:spPr>
      </p:pic>
      <p:pic>
        <p:nvPicPr>
          <p:cNvPr id="5" name="Picture 5"/>
          <p:cNvPicPr>
            <a:picLocks noChangeAspect="1"/>
          </p:cNvPicPr>
          <p:nvPr/>
        </p:nvPicPr>
        <p:blipFill>
          <a:blip r:embed="rId5">
            <a:alphaModFix amt="25000"/>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a:off x="16362525" y="3482369"/>
            <a:ext cx="894025" cy="1867414"/>
          </a:xfrm>
          <a:prstGeom prst="rect">
            <a:avLst/>
          </a:prstGeom>
        </p:spPr>
      </p:pic>
      <p:pic>
        <p:nvPicPr>
          <p:cNvPr id="6" name="Picture 6"/>
          <p:cNvPicPr>
            <a:picLocks noChangeAspect="1"/>
          </p:cNvPicPr>
          <p:nvPr/>
        </p:nvPicPr>
        <p:blipFill>
          <a:blip r:embed="rId5">
            <a:alphaModFix amt="25000"/>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a:off x="16362525" y="4726425"/>
            <a:ext cx="894025" cy="1867414"/>
          </a:xfrm>
          <a:prstGeom prst="rect">
            <a:avLst/>
          </a:prstGeom>
        </p:spPr>
      </p:pic>
      <p:pic>
        <p:nvPicPr>
          <p:cNvPr id="7" name="Picture 7"/>
          <p:cNvPicPr>
            <a:picLocks noChangeAspect="1"/>
          </p:cNvPicPr>
          <p:nvPr/>
        </p:nvPicPr>
        <p:blipFill>
          <a:blip r:embed="rId5">
            <a:alphaModFix amt="25000"/>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a:off x="16362525" y="7211502"/>
            <a:ext cx="894025" cy="1867414"/>
          </a:xfrm>
          <a:prstGeom prst="rect">
            <a:avLst/>
          </a:prstGeom>
        </p:spPr>
      </p:pic>
      <p:pic>
        <p:nvPicPr>
          <p:cNvPr id="8" name="Picture 8"/>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5400000">
            <a:off x="16362525" y="889101"/>
            <a:ext cx="894025" cy="1867414"/>
          </a:xfrm>
          <a:prstGeom prst="rect">
            <a:avLst/>
          </a:prstGeom>
        </p:spPr>
      </p:pic>
      <p:pic>
        <p:nvPicPr>
          <p:cNvPr id="9" name="Picture 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a:off x="16362525" y="2136949"/>
            <a:ext cx="894025" cy="1867414"/>
          </a:xfrm>
          <a:prstGeom prst="rect">
            <a:avLst/>
          </a:prstGeom>
        </p:spPr>
      </p:pic>
      <p:pic>
        <p:nvPicPr>
          <p:cNvPr id="10" name="Picture 10"/>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400000">
            <a:off x="16362525" y="3381989"/>
            <a:ext cx="894025" cy="1867414"/>
          </a:xfrm>
          <a:prstGeom prst="rect">
            <a:avLst/>
          </a:prstGeom>
        </p:spPr>
      </p:pic>
      <p:pic>
        <p:nvPicPr>
          <p:cNvPr id="11" name="Picture 11"/>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5400000">
            <a:off x="16362525" y="4626045"/>
            <a:ext cx="894025" cy="1867414"/>
          </a:xfrm>
          <a:prstGeom prst="rect">
            <a:avLst/>
          </a:prstGeom>
        </p:spPr>
      </p:pic>
      <p:pic>
        <p:nvPicPr>
          <p:cNvPr id="12" name="Picture 12"/>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rot="-5400000">
            <a:off x="16362525" y="7114157"/>
            <a:ext cx="894025" cy="1867414"/>
          </a:xfrm>
          <a:prstGeom prst="rect">
            <a:avLst/>
          </a:prstGeom>
        </p:spPr>
      </p:pic>
      <p:grpSp>
        <p:nvGrpSpPr>
          <p:cNvPr id="14" name="Group 14"/>
          <p:cNvGrpSpPr/>
          <p:nvPr/>
        </p:nvGrpSpPr>
        <p:grpSpPr>
          <a:xfrm>
            <a:off x="1525999" y="693190"/>
            <a:ext cx="15917348" cy="9117517"/>
            <a:chOff x="0" y="0"/>
            <a:chExt cx="3764577" cy="2156364"/>
          </a:xfrm>
        </p:grpSpPr>
        <p:sp>
          <p:nvSpPr>
            <p:cNvPr id="15" name="Freeform 15"/>
            <p:cNvSpPr/>
            <p:nvPr/>
          </p:nvSpPr>
          <p:spPr>
            <a:xfrm>
              <a:off x="0" y="0"/>
              <a:ext cx="3764577" cy="2156364"/>
            </a:xfrm>
            <a:custGeom>
              <a:avLst/>
              <a:gdLst/>
              <a:ahLst/>
              <a:cxnLst/>
              <a:rect l="l" t="t" r="r" b="b"/>
              <a:pathLst>
                <a:path w="3764577" h="2156364">
                  <a:moveTo>
                    <a:pt x="24806" y="0"/>
                  </a:moveTo>
                  <a:lnTo>
                    <a:pt x="3739771" y="0"/>
                  </a:lnTo>
                  <a:cubicBezTo>
                    <a:pt x="3753471" y="0"/>
                    <a:pt x="3764577" y="11106"/>
                    <a:pt x="3764577" y="24806"/>
                  </a:cubicBezTo>
                  <a:lnTo>
                    <a:pt x="3764577" y="2131558"/>
                  </a:lnTo>
                  <a:cubicBezTo>
                    <a:pt x="3764577" y="2145258"/>
                    <a:pt x="3753471" y="2156364"/>
                    <a:pt x="3739771" y="2156364"/>
                  </a:cubicBezTo>
                  <a:lnTo>
                    <a:pt x="24806" y="2156364"/>
                  </a:lnTo>
                  <a:cubicBezTo>
                    <a:pt x="18227" y="2156364"/>
                    <a:pt x="11917" y="2153751"/>
                    <a:pt x="7265" y="2149098"/>
                  </a:cubicBezTo>
                  <a:cubicBezTo>
                    <a:pt x="2613" y="2144447"/>
                    <a:pt x="0" y="2138137"/>
                    <a:pt x="0" y="2131558"/>
                  </a:cubicBezTo>
                  <a:lnTo>
                    <a:pt x="0" y="24806"/>
                  </a:lnTo>
                  <a:cubicBezTo>
                    <a:pt x="0" y="18227"/>
                    <a:pt x="2613" y="11917"/>
                    <a:pt x="7265" y="7265"/>
                  </a:cubicBezTo>
                  <a:cubicBezTo>
                    <a:pt x="11917" y="2613"/>
                    <a:pt x="18227" y="0"/>
                    <a:pt x="24806" y="0"/>
                  </a:cubicBezTo>
                  <a:close/>
                </a:path>
              </a:pathLst>
            </a:custGeom>
            <a:solidFill>
              <a:srgbClr val="182C45">
                <a:alpha val="25882"/>
              </a:srgbClr>
            </a:solidFill>
          </p:spPr>
        </p:sp>
        <p:sp>
          <p:nvSpPr>
            <p:cNvPr id="16" name="TextBox 16"/>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8" name="Freeform 18"/>
          <p:cNvSpPr/>
          <p:nvPr/>
        </p:nvSpPr>
        <p:spPr>
          <a:xfrm>
            <a:off x="762000" y="216896"/>
            <a:ext cx="16681347" cy="9879603"/>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chemeClr val="accent6">
              <a:lumMod val="40000"/>
              <a:lumOff val="60000"/>
            </a:schemeClr>
          </a:solidFill>
          <a:ln>
            <a:solidFill>
              <a:srgbClr val="92D050"/>
            </a:solidFill>
          </a:ln>
        </p:spPr>
      </p:sp>
      <p:sp>
        <p:nvSpPr>
          <p:cNvPr id="22" name="TextBox 22"/>
          <p:cNvSpPr txBox="1"/>
          <p:nvPr/>
        </p:nvSpPr>
        <p:spPr>
          <a:xfrm>
            <a:off x="1185326" y="400175"/>
            <a:ext cx="3436673" cy="3597767"/>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pic>
        <p:nvPicPr>
          <p:cNvPr id="89" name="Picture 13"/>
          <p:cNvPicPr>
            <a:picLocks noChangeAspect="1"/>
          </p:cNvPicPr>
          <p:nvPr/>
        </p:nvPicPr>
        <p:blipFill>
          <a:blip r:embed="rId17"/>
          <a:srcRect/>
          <a:stretch>
            <a:fillRect/>
          </a:stretch>
        </p:blipFill>
        <p:spPr>
          <a:xfrm>
            <a:off x="434971" y="646971"/>
            <a:ext cx="736712" cy="9019451"/>
          </a:xfrm>
          <a:prstGeom prst="rect">
            <a:avLst/>
          </a:prstGeom>
        </p:spPr>
      </p:pic>
      <p:sp>
        <p:nvSpPr>
          <p:cNvPr id="20" name="Rectangle 19"/>
          <p:cNvSpPr/>
          <p:nvPr/>
        </p:nvSpPr>
        <p:spPr>
          <a:xfrm>
            <a:off x="5574181" y="1302264"/>
            <a:ext cx="3763210" cy="323165"/>
          </a:xfrm>
          <a:prstGeom prst="rect">
            <a:avLst/>
          </a:prstGeom>
        </p:spPr>
        <p:txBody>
          <a:bodyPr wrap="none">
            <a:spAutoFit/>
          </a:bodyPr>
          <a:lstStyle/>
          <a:p>
            <a:pPr marL="30480" marR="30480" algn="just">
              <a:lnSpc>
                <a:spcPts val="1800"/>
              </a:lnSpc>
              <a:spcAft>
                <a:spcPts val="1200"/>
              </a:spcAft>
            </a:pPr>
            <a:r>
              <a:rPr lang="vi-VN" sz="8000" b="1" smtClean="0">
                <a:solidFill>
                  <a:srgbClr val="000000"/>
                </a:solidFill>
                <a:effectLst>
                  <a:outerShdw blurRad="38100" dist="38100" dir="2700000" algn="tl">
                    <a:srgbClr val="000000">
                      <a:alpha val="43137"/>
                    </a:srgbClr>
                  </a:outerShdw>
                </a:effectLst>
                <a:latin typeface="#9Slide05 Amplify" panose="02000000000000000000" pitchFamily="2" charset="-93"/>
                <a:ea typeface="Calibri" panose="020F0502020204030204" pitchFamily="34" charset="0"/>
                <a:cs typeface="Times New Roman" panose="02020603050405020304" pitchFamily="18" charset="0"/>
              </a:rPr>
              <a:t>2. Nội dung</a:t>
            </a:r>
            <a:endParaRPr lang="en-GB" sz="7200">
              <a:effectLst>
                <a:outerShdw blurRad="38100" dist="38100" dir="2700000" algn="tl">
                  <a:srgbClr val="000000">
                    <a:alpha val="43137"/>
                  </a:srgbClr>
                </a:outerShdw>
              </a:effectLst>
              <a:latin typeface="#9Slide05 Amplify" panose="02000000000000000000" pitchFamily="2" charset="-93"/>
              <a:ea typeface="Times New Roman" panose="02020603050405020304" pitchFamily="18" charset="0"/>
            </a:endParaRPr>
          </a:p>
        </p:txBody>
      </p:sp>
      <p:sp>
        <p:nvSpPr>
          <p:cNvPr id="13" name="Rectangle 12"/>
          <p:cNvSpPr/>
          <p:nvPr/>
        </p:nvSpPr>
        <p:spPr>
          <a:xfrm>
            <a:off x="2082188" y="2285927"/>
            <a:ext cx="8768736" cy="3046988"/>
          </a:xfrm>
          <a:prstGeom prst="rect">
            <a:avLst/>
          </a:prstGeom>
        </p:spPr>
        <p:txBody>
          <a:bodyPr wrap="square">
            <a:spAutoFit/>
          </a:bodyPr>
          <a:lstStyle/>
          <a:p>
            <a:pPr algn="just"/>
            <a:r>
              <a:rPr lang="en-US" sz="4800" b="1">
                <a:solidFill>
                  <a:srgbClr val="0D0D0D"/>
                </a:solidFill>
                <a:latin typeface="Times New Roman" panose="02020603050405020304" pitchFamily="18" charset="0"/>
                <a:ea typeface="MS Mincho"/>
                <a:cs typeface="Times New Roman" panose="02020603050405020304" pitchFamily="18" charset="0"/>
              </a:rPr>
              <a:t>Ca ngợi tình yêu thương chia sẻ ấm áp, trong trẻo của con người với con người, đặc biệt tình yêu thương vô tư của trẻ thơ.</a:t>
            </a:r>
            <a:endParaRPr lang="en-GB" sz="4800" b="1">
              <a:latin typeface="Times New Roman" panose="02020603050405020304" pitchFamily="18" charset="0"/>
              <a:cs typeface="Times New Roman" panose="02020603050405020304" pitchFamily="18" charset="0"/>
            </a:endParaRPr>
          </a:p>
        </p:txBody>
      </p:sp>
      <p:sp>
        <p:nvSpPr>
          <p:cNvPr id="21" name="Rectangle 20"/>
          <p:cNvSpPr/>
          <p:nvPr/>
        </p:nvSpPr>
        <p:spPr>
          <a:xfrm>
            <a:off x="2082188" y="5836885"/>
            <a:ext cx="8629638" cy="2308324"/>
          </a:xfrm>
          <a:prstGeom prst="rect">
            <a:avLst/>
          </a:prstGeom>
        </p:spPr>
        <p:txBody>
          <a:bodyPr wrap="square">
            <a:spAutoFit/>
          </a:bodyPr>
          <a:lstStyle/>
          <a:p>
            <a:pPr algn="just"/>
            <a:r>
              <a:rPr lang="en-US" sz="4800" b="1">
                <a:solidFill>
                  <a:srgbClr val="000000"/>
                </a:solidFill>
                <a:latin typeface="Times New Roman" panose="02020603050405020304" pitchFamily="18" charset="0"/>
                <a:ea typeface="Calibri" panose="020F0502020204030204" pitchFamily="34" charset="0"/>
                <a:cs typeface="Times New Roman" panose="02020603050405020304" pitchFamily="18" charset="0"/>
              </a:rPr>
              <a:t>Ẩn chứa niềm tin yêu, trân trọng của tác giả đối với con người. </a:t>
            </a:r>
            <a:endParaRPr lang="en-GB" sz="4800" b="1">
              <a:latin typeface="Times New Roman" panose="02020603050405020304" pitchFamily="18" charset="0"/>
              <a:cs typeface="Times New Roman" panose="02020603050405020304" pitchFamily="18" charset="0"/>
            </a:endParaRPr>
          </a:p>
        </p:txBody>
      </p:sp>
      <p:sp>
        <p:nvSpPr>
          <p:cNvPr id="25" name="PA-椭圆 11">
            <a:extLst>
              <a:ext uri="{FF2B5EF4-FFF2-40B4-BE49-F238E27FC236}">
                <a16:creationId xmlns="" xmlns:a16="http://schemas.microsoft.com/office/drawing/2014/main" id="{99130C79-5836-1043-9DE8-A2C7D6F3FD41}"/>
              </a:ext>
            </a:extLst>
          </p:cNvPr>
          <p:cNvSpPr/>
          <p:nvPr>
            <p:custDataLst>
              <p:tags r:id="rId1"/>
            </p:custDataLst>
          </p:nvPr>
        </p:nvSpPr>
        <p:spPr>
          <a:xfrm>
            <a:off x="1676613" y="2586574"/>
            <a:ext cx="276866" cy="276866"/>
          </a:xfrm>
          <a:prstGeom prst="ellipse">
            <a:avLst/>
          </a:prstGeom>
          <a:solidFill>
            <a:srgbClr val="C75E4A"/>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70" dirty="0">
              <a:solidFill>
                <a:srgbClr val="C75E4A"/>
              </a:solidFill>
              <a:latin typeface="#9Slide03 AmpleSoft" panose="02000000000000000000" pitchFamily="2" charset="0"/>
              <a:ea typeface="字魂35号-经典雅黑" panose="02000000000000000000" pitchFamily="2" charset="-122"/>
              <a:cs typeface="+mn-ea"/>
              <a:sym typeface="Source Han Sans SC"/>
            </a:endParaRPr>
          </a:p>
        </p:txBody>
      </p:sp>
      <p:sp>
        <p:nvSpPr>
          <p:cNvPr id="26" name="PA-椭圆 11">
            <a:extLst>
              <a:ext uri="{FF2B5EF4-FFF2-40B4-BE49-F238E27FC236}">
                <a16:creationId xmlns="" xmlns:a16="http://schemas.microsoft.com/office/drawing/2014/main" id="{99130C79-5836-1043-9DE8-A2C7D6F3FD41}"/>
              </a:ext>
            </a:extLst>
          </p:cNvPr>
          <p:cNvSpPr/>
          <p:nvPr>
            <p:custDataLst>
              <p:tags r:id="rId2"/>
            </p:custDataLst>
          </p:nvPr>
        </p:nvSpPr>
        <p:spPr>
          <a:xfrm>
            <a:off x="1733242" y="6023247"/>
            <a:ext cx="276866" cy="276866"/>
          </a:xfrm>
          <a:prstGeom prst="ellipse">
            <a:avLst/>
          </a:prstGeom>
          <a:solidFill>
            <a:srgbClr val="C75E4A"/>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70" dirty="0">
              <a:solidFill>
                <a:srgbClr val="C75E4A"/>
              </a:solidFill>
              <a:latin typeface="#9Slide03 AmpleSoft" panose="02000000000000000000" pitchFamily="2" charset="0"/>
              <a:ea typeface="字魂35号-经典雅黑" panose="02000000000000000000" pitchFamily="2" charset="-122"/>
              <a:cs typeface="+mn-ea"/>
              <a:sym typeface="Source Han Sans SC"/>
            </a:endParaRPr>
          </a:p>
        </p:txBody>
      </p:sp>
      <p:pic>
        <p:nvPicPr>
          <p:cNvPr id="2050" name="Picture 2" descr="Liên đội Tiểu học Chương Dương giới thiệu tác phẩm “ Gió lạnh đầu mùa”  trong chương trình “ Mỗi ..."/>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1268015" y="2430915"/>
            <a:ext cx="5363815" cy="618507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152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arn(inVertic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barn(inVertical)">
                                      <p:cBhvr>
                                        <p:cTn id="24" dur="500"/>
                                        <p:tgtEl>
                                          <p:spTgt spid="26"/>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barn(inVertical)">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p:bldP spid="21" grpId="0"/>
      <p:bldP spid="25" grpId="0" animBg="1"/>
      <p:bldP spid="2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3661" t="10871" r="4047" b="11257"/>
          <a:stretch>
            <a:fillRect/>
          </a:stretch>
        </p:blipFill>
        <p:spPr>
          <a:xfrm>
            <a:off x="0" y="0"/>
            <a:ext cx="18288000" cy="10287000"/>
          </a:xfrm>
          <a:prstGeom prst="rect">
            <a:avLst/>
          </a:prstGeom>
        </p:spPr>
      </p:pic>
      <p:pic>
        <p:nvPicPr>
          <p:cNvPr id="3" name="Picture 3"/>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995060"/>
            <a:ext cx="894025" cy="1867414"/>
          </a:xfrm>
          <a:prstGeom prst="rect">
            <a:avLst/>
          </a:prstGeom>
        </p:spPr>
      </p:pic>
      <p:pic>
        <p:nvPicPr>
          <p:cNvPr id="4" name="Picture 4"/>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2238313"/>
            <a:ext cx="894025" cy="1867414"/>
          </a:xfrm>
          <a:prstGeom prst="rect">
            <a:avLst/>
          </a:prstGeom>
        </p:spPr>
      </p:pic>
      <p:pic>
        <p:nvPicPr>
          <p:cNvPr id="5" name="Picture 5"/>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3482369"/>
            <a:ext cx="894025" cy="1867414"/>
          </a:xfrm>
          <a:prstGeom prst="rect">
            <a:avLst/>
          </a:prstGeom>
        </p:spPr>
      </p:pic>
      <p:pic>
        <p:nvPicPr>
          <p:cNvPr id="6" name="Picture 6"/>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4726425"/>
            <a:ext cx="894025" cy="1867414"/>
          </a:xfrm>
          <a:prstGeom prst="rect">
            <a:avLst/>
          </a:prstGeom>
        </p:spPr>
      </p:pic>
      <p:pic>
        <p:nvPicPr>
          <p:cNvPr id="7" name="Picture 7"/>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7211502"/>
            <a:ext cx="894025" cy="1867414"/>
          </a:xfrm>
          <a:prstGeom prst="rect">
            <a:avLst/>
          </a:prstGeom>
        </p:spPr>
      </p:pic>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a:off x="16362525" y="889101"/>
            <a:ext cx="894025" cy="1867414"/>
          </a:xfrm>
          <a:prstGeom prst="rect">
            <a:avLst/>
          </a:prstGeom>
        </p:spPr>
      </p:pic>
      <p:pic>
        <p:nvPicPr>
          <p:cNvPr id="9" name="Picture 9"/>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5400000">
            <a:off x="16362525" y="2136949"/>
            <a:ext cx="894025" cy="1867414"/>
          </a:xfrm>
          <a:prstGeom prst="rect">
            <a:avLst/>
          </a:prstGeom>
        </p:spPr>
      </p:pic>
      <p:pic>
        <p:nvPicPr>
          <p:cNvPr id="10" name="Picture 10"/>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a:off x="16362525" y="3381989"/>
            <a:ext cx="894025" cy="1867414"/>
          </a:xfrm>
          <a:prstGeom prst="rect">
            <a:avLst/>
          </a:prstGeom>
        </p:spPr>
      </p:pic>
      <p:pic>
        <p:nvPicPr>
          <p:cNvPr id="11" name="Picture 11"/>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400000">
            <a:off x="16362525" y="4626045"/>
            <a:ext cx="894025" cy="1867414"/>
          </a:xfrm>
          <a:prstGeom prst="rect">
            <a:avLst/>
          </a:prstGeom>
        </p:spPr>
      </p:pic>
      <p:pic>
        <p:nvPicPr>
          <p:cNvPr id="12" name="Picture 12"/>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5400000">
            <a:off x="16362525" y="7114157"/>
            <a:ext cx="894025" cy="1867414"/>
          </a:xfrm>
          <a:prstGeom prst="rect">
            <a:avLst/>
          </a:prstGeom>
        </p:spPr>
      </p:pic>
      <p:pic>
        <p:nvPicPr>
          <p:cNvPr id="13" name="Picture 13"/>
          <p:cNvPicPr>
            <a:picLocks noChangeAspect="1"/>
          </p:cNvPicPr>
          <p:nvPr/>
        </p:nvPicPr>
        <p:blipFill>
          <a:blip r:embed="rId15"/>
          <a:srcRect/>
          <a:stretch>
            <a:fillRect/>
          </a:stretch>
        </p:blipFill>
        <p:spPr>
          <a:xfrm>
            <a:off x="922637" y="1050653"/>
            <a:ext cx="736712" cy="8185694"/>
          </a:xfrm>
          <a:prstGeom prst="rect">
            <a:avLst/>
          </a:prstGeom>
        </p:spPr>
      </p:pic>
      <p:grpSp>
        <p:nvGrpSpPr>
          <p:cNvPr id="14" name="Group 14"/>
          <p:cNvGrpSpPr/>
          <p:nvPr/>
        </p:nvGrpSpPr>
        <p:grpSpPr>
          <a:xfrm>
            <a:off x="1525999" y="693190"/>
            <a:ext cx="15917348" cy="9117517"/>
            <a:chOff x="0" y="0"/>
            <a:chExt cx="3764577" cy="2156364"/>
          </a:xfrm>
        </p:grpSpPr>
        <p:sp>
          <p:nvSpPr>
            <p:cNvPr id="15" name="Freeform 15"/>
            <p:cNvSpPr/>
            <p:nvPr/>
          </p:nvSpPr>
          <p:spPr>
            <a:xfrm>
              <a:off x="0" y="0"/>
              <a:ext cx="3764577" cy="2156364"/>
            </a:xfrm>
            <a:custGeom>
              <a:avLst/>
              <a:gdLst/>
              <a:ahLst/>
              <a:cxnLst/>
              <a:rect l="l" t="t" r="r" b="b"/>
              <a:pathLst>
                <a:path w="3764577" h="2156364">
                  <a:moveTo>
                    <a:pt x="24806" y="0"/>
                  </a:moveTo>
                  <a:lnTo>
                    <a:pt x="3739771" y="0"/>
                  </a:lnTo>
                  <a:cubicBezTo>
                    <a:pt x="3753471" y="0"/>
                    <a:pt x="3764577" y="11106"/>
                    <a:pt x="3764577" y="24806"/>
                  </a:cubicBezTo>
                  <a:lnTo>
                    <a:pt x="3764577" y="2131558"/>
                  </a:lnTo>
                  <a:cubicBezTo>
                    <a:pt x="3764577" y="2145258"/>
                    <a:pt x="3753471" y="2156364"/>
                    <a:pt x="3739771" y="2156364"/>
                  </a:cubicBezTo>
                  <a:lnTo>
                    <a:pt x="24806" y="2156364"/>
                  </a:lnTo>
                  <a:cubicBezTo>
                    <a:pt x="18227" y="2156364"/>
                    <a:pt x="11917" y="2153751"/>
                    <a:pt x="7265" y="2149098"/>
                  </a:cubicBezTo>
                  <a:cubicBezTo>
                    <a:pt x="2613" y="2144447"/>
                    <a:pt x="0" y="2138137"/>
                    <a:pt x="0" y="2131558"/>
                  </a:cubicBezTo>
                  <a:lnTo>
                    <a:pt x="0" y="24806"/>
                  </a:lnTo>
                  <a:cubicBezTo>
                    <a:pt x="0" y="18227"/>
                    <a:pt x="2613" y="11917"/>
                    <a:pt x="7265" y="7265"/>
                  </a:cubicBezTo>
                  <a:cubicBezTo>
                    <a:pt x="11917" y="2613"/>
                    <a:pt x="18227" y="0"/>
                    <a:pt x="24806" y="0"/>
                  </a:cubicBezTo>
                  <a:close/>
                </a:path>
              </a:pathLst>
            </a:custGeom>
            <a:solidFill>
              <a:srgbClr val="182C45">
                <a:alpha val="25882"/>
              </a:srgbClr>
            </a:solidFill>
          </p:spPr>
        </p:sp>
        <p:sp>
          <p:nvSpPr>
            <p:cNvPr id="16" name="TextBox 16"/>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17" name="Group 17"/>
          <p:cNvGrpSpPr/>
          <p:nvPr/>
        </p:nvGrpSpPr>
        <p:grpSpPr>
          <a:xfrm>
            <a:off x="1525999" y="561269"/>
            <a:ext cx="15917348" cy="9164462"/>
            <a:chOff x="0" y="0"/>
            <a:chExt cx="3764577" cy="2167467"/>
          </a:xfrm>
        </p:grpSpPr>
        <p:sp>
          <p:nvSpPr>
            <p:cNvPr id="18" name="Freeform 18"/>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B1CFEC"/>
            </a:solidFill>
          </p:spPr>
        </p:sp>
        <p:sp>
          <p:nvSpPr>
            <p:cNvPr id="19" name="TextBox 19"/>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20" name="Group 20"/>
          <p:cNvGrpSpPr/>
          <p:nvPr/>
        </p:nvGrpSpPr>
        <p:grpSpPr>
          <a:xfrm>
            <a:off x="1185326" y="561269"/>
            <a:ext cx="15917348" cy="9164462"/>
            <a:chOff x="0" y="0"/>
            <a:chExt cx="3764577" cy="2167467"/>
          </a:xfrm>
        </p:grpSpPr>
        <p:sp>
          <p:nvSpPr>
            <p:cNvPr id="21" name="Freeform 21"/>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FFFFFF"/>
            </a:solidFill>
          </p:spPr>
        </p:sp>
        <p:sp>
          <p:nvSpPr>
            <p:cNvPr id="22" name="TextBox 22"/>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23" name="Group 23"/>
          <p:cNvGrpSpPr/>
          <p:nvPr/>
        </p:nvGrpSpPr>
        <p:grpSpPr>
          <a:xfrm>
            <a:off x="1638300" y="1862969"/>
            <a:ext cx="3090140" cy="6885873"/>
            <a:chOff x="0" y="0"/>
            <a:chExt cx="812800" cy="812800"/>
          </a:xfrm>
        </p:grpSpPr>
        <p:sp>
          <p:nvSpPr>
            <p:cNvPr id="24" name="Freeform 24"/>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3C2E3D">
                <a:alpha val="24706"/>
              </a:srgbClr>
            </a:solidFill>
            <a:ln>
              <a:noFill/>
            </a:ln>
          </p:spPr>
        </p:sp>
        <p:sp>
          <p:nvSpPr>
            <p:cNvPr id="25" name="TextBox 25"/>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26" name="Group 26"/>
          <p:cNvGrpSpPr/>
          <p:nvPr/>
        </p:nvGrpSpPr>
        <p:grpSpPr>
          <a:xfrm>
            <a:off x="1524000" y="1915226"/>
            <a:ext cx="3090140" cy="6885873"/>
            <a:chOff x="0" y="0"/>
            <a:chExt cx="812800" cy="812800"/>
          </a:xfrm>
        </p:grpSpPr>
        <p:sp>
          <p:nvSpPr>
            <p:cNvPr id="27" name="Freeform 27"/>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FFDCD9"/>
            </a:solidFill>
            <a:ln>
              <a:noFill/>
            </a:ln>
          </p:spPr>
        </p:sp>
        <p:sp>
          <p:nvSpPr>
            <p:cNvPr id="28" name="TextBox 28"/>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pic>
        <p:nvPicPr>
          <p:cNvPr id="29" name="Picture 29"/>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124645">
            <a:off x="2169432" y="1581728"/>
            <a:ext cx="1891684" cy="488398"/>
          </a:xfrm>
          <a:prstGeom prst="rect">
            <a:avLst/>
          </a:prstGeom>
        </p:spPr>
      </p:pic>
      <p:grpSp>
        <p:nvGrpSpPr>
          <p:cNvPr id="37" name="Group 37"/>
          <p:cNvGrpSpPr/>
          <p:nvPr/>
        </p:nvGrpSpPr>
        <p:grpSpPr>
          <a:xfrm>
            <a:off x="5116952" y="1862970"/>
            <a:ext cx="2884048" cy="6885872"/>
            <a:chOff x="0" y="0"/>
            <a:chExt cx="812800" cy="812800"/>
          </a:xfrm>
        </p:grpSpPr>
        <p:sp>
          <p:nvSpPr>
            <p:cNvPr id="38" name="Freeform 38"/>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3C2E3D">
                <a:alpha val="24706"/>
              </a:srgbClr>
            </a:solidFill>
            <a:ln>
              <a:noFill/>
            </a:ln>
          </p:spPr>
        </p:sp>
        <p:sp>
          <p:nvSpPr>
            <p:cNvPr id="39" name="TextBox 39"/>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40" name="Group 40"/>
          <p:cNvGrpSpPr/>
          <p:nvPr/>
        </p:nvGrpSpPr>
        <p:grpSpPr>
          <a:xfrm>
            <a:off x="5040008" y="1844388"/>
            <a:ext cx="2769500" cy="6885872"/>
            <a:chOff x="0" y="0"/>
            <a:chExt cx="812800" cy="812800"/>
          </a:xfrm>
        </p:grpSpPr>
        <p:sp>
          <p:nvSpPr>
            <p:cNvPr id="41" name="Freeform 41"/>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FFDCD9"/>
            </a:solidFill>
            <a:ln>
              <a:noFill/>
            </a:ln>
          </p:spPr>
        </p:sp>
        <p:sp>
          <p:nvSpPr>
            <p:cNvPr id="42" name="TextBox 42"/>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pic>
        <p:nvPicPr>
          <p:cNvPr id="43" name="Picture 43"/>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162000">
            <a:off x="5637216" y="1567737"/>
            <a:ext cx="1891684" cy="488398"/>
          </a:xfrm>
          <a:prstGeom prst="rect">
            <a:avLst/>
          </a:prstGeom>
        </p:spPr>
      </p:pic>
      <p:grpSp>
        <p:nvGrpSpPr>
          <p:cNvPr id="51" name="Group 51"/>
          <p:cNvGrpSpPr/>
          <p:nvPr/>
        </p:nvGrpSpPr>
        <p:grpSpPr>
          <a:xfrm>
            <a:off x="8473598" y="1862970"/>
            <a:ext cx="5085318" cy="6867290"/>
            <a:chOff x="0" y="0"/>
            <a:chExt cx="812800" cy="812800"/>
          </a:xfrm>
        </p:grpSpPr>
        <p:sp>
          <p:nvSpPr>
            <p:cNvPr id="52" name="Freeform 52"/>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3C2E3D">
                <a:alpha val="24706"/>
              </a:srgbClr>
            </a:solidFill>
            <a:ln>
              <a:noFill/>
            </a:ln>
          </p:spPr>
        </p:sp>
        <p:sp>
          <p:nvSpPr>
            <p:cNvPr id="53" name="TextBox 53"/>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54" name="Group 54"/>
          <p:cNvGrpSpPr/>
          <p:nvPr/>
        </p:nvGrpSpPr>
        <p:grpSpPr>
          <a:xfrm>
            <a:off x="8263689" y="1813627"/>
            <a:ext cx="5200373" cy="6867290"/>
            <a:chOff x="0" y="0"/>
            <a:chExt cx="812800" cy="812800"/>
          </a:xfrm>
        </p:grpSpPr>
        <p:sp>
          <p:nvSpPr>
            <p:cNvPr id="55" name="Freeform 55"/>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FFDCD9"/>
            </a:solidFill>
            <a:ln>
              <a:noFill/>
            </a:ln>
          </p:spPr>
        </p:sp>
        <p:sp>
          <p:nvSpPr>
            <p:cNvPr id="56" name="TextBox 56"/>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pic>
        <p:nvPicPr>
          <p:cNvPr id="57" name="Picture 57"/>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120324">
            <a:off x="9956162" y="1567737"/>
            <a:ext cx="1891684" cy="488398"/>
          </a:xfrm>
          <a:prstGeom prst="rect">
            <a:avLst/>
          </a:prstGeom>
        </p:spPr>
      </p:pic>
      <p:grpSp>
        <p:nvGrpSpPr>
          <p:cNvPr id="65" name="Group 65"/>
          <p:cNvGrpSpPr/>
          <p:nvPr/>
        </p:nvGrpSpPr>
        <p:grpSpPr>
          <a:xfrm>
            <a:off x="13982700" y="1862969"/>
            <a:ext cx="3086100" cy="6631907"/>
            <a:chOff x="0" y="0"/>
            <a:chExt cx="812800" cy="812800"/>
          </a:xfrm>
        </p:grpSpPr>
        <p:sp>
          <p:nvSpPr>
            <p:cNvPr id="66" name="Freeform 66"/>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3C2E3D">
                <a:alpha val="24706"/>
              </a:srgbClr>
            </a:solidFill>
            <a:ln>
              <a:noFill/>
            </a:ln>
          </p:spPr>
        </p:sp>
        <p:sp>
          <p:nvSpPr>
            <p:cNvPr id="67" name="TextBox 67"/>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68" name="Group 68"/>
          <p:cNvGrpSpPr/>
          <p:nvPr/>
        </p:nvGrpSpPr>
        <p:grpSpPr>
          <a:xfrm>
            <a:off x="13682802" y="1911512"/>
            <a:ext cx="3309798" cy="6620244"/>
            <a:chOff x="0" y="0"/>
            <a:chExt cx="812800" cy="812800"/>
          </a:xfrm>
        </p:grpSpPr>
        <p:sp>
          <p:nvSpPr>
            <p:cNvPr id="69" name="Freeform 69"/>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FFDCD9"/>
            </a:solidFill>
            <a:ln>
              <a:noFill/>
            </a:ln>
          </p:spPr>
        </p:sp>
        <p:sp>
          <p:nvSpPr>
            <p:cNvPr id="70" name="TextBox 70"/>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pic>
        <p:nvPicPr>
          <p:cNvPr id="71" name="Picture 71"/>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197697">
            <a:off x="14503708" y="1567737"/>
            <a:ext cx="1891684" cy="488398"/>
          </a:xfrm>
          <a:prstGeom prst="rect">
            <a:avLst/>
          </a:prstGeom>
        </p:spPr>
      </p:pic>
      <p:sp>
        <p:nvSpPr>
          <p:cNvPr id="87" name="Rectangle 86"/>
          <p:cNvSpPr/>
          <p:nvPr/>
        </p:nvSpPr>
        <p:spPr>
          <a:xfrm>
            <a:off x="4721183" y="707390"/>
            <a:ext cx="9297417" cy="769441"/>
          </a:xfrm>
          <a:prstGeom prst="rect">
            <a:avLst/>
          </a:prstGeom>
        </p:spPr>
        <p:txBody>
          <a:bodyPr wrap="none">
            <a:spAutoFit/>
          </a:bodyPr>
          <a:lstStyle/>
          <a:p>
            <a:pPr algn="just">
              <a:spcAft>
                <a:spcPts val="0"/>
              </a:spcAft>
              <a:tabLst>
                <a:tab pos="1386840" algn="l"/>
              </a:tabLst>
            </a:pPr>
            <a:r>
              <a:rPr lang="en-US" sz="4400" b="1" spc="-5">
                <a:latin typeface="#9Slide07 SVNDessert Menu Scrip" panose="00000500000000000000" pitchFamily="2" charset="0"/>
                <a:ea typeface="Times New Roman" panose="02020603050405020304" pitchFamily="18" charset="0"/>
                <a:cs typeface="Times New Roman" panose="02020603050405020304" pitchFamily="18" charset="0"/>
              </a:rPr>
              <a:t>III.</a:t>
            </a:r>
            <a:r>
              <a:rPr lang="en-US" sz="4400" b="1" kern="100">
                <a:latin typeface="#9Slide07 SVNDessert Menu Scrip" panose="00000500000000000000" pitchFamily="2" charset="0"/>
                <a:ea typeface="SimSun" panose="02010600030101010101" pitchFamily="2" charset="-122"/>
                <a:cs typeface="Times New Roman" panose="02020603050405020304" pitchFamily="18" charset="0"/>
              </a:rPr>
              <a:t> </a:t>
            </a:r>
            <a:r>
              <a:rPr lang="en-US" sz="4400" b="1" spc="-5">
                <a:latin typeface="#9Slide07 SVNDessert Menu Scrip" panose="00000500000000000000" pitchFamily="2" charset="0"/>
                <a:ea typeface="Times New Roman" panose="02020603050405020304" pitchFamily="18" charset="0"/>
                <a:cs typeface="Times New Roman" panose="02020603050405020304" pitchFamily="18" charset="0"/>
              </a:rPr>
              <a:t>Cách đọc thể loại truyện ngắn</a:t>
            </a:r>
            <a:endParaRPr lang="en-GB" sz="4000">
              <a:effectLst/>
              <a:latin typeface="#9Slide07 SVNDessert Menu Scrip" panose="00000500000000000000" pitchFamily="2" charset="0"/>
              <a:ea typeface="Times New Roman" panose="02020603050405020304" pitchFamily="18" charset="0"/>
            </a:endParaRPr>
          </a:p>
        </p:txBody>
      </p:sp>
      <p:sp>
        <p:nvSpPr>
          <p:cNvPr id="88" name="Rectangle 87"/>
          <p:cNvSpPr/>
          <p:nvPr/>
        </p:nvSpPr>
        <p:spPr>
          <a:xfrm>
            <a:off x="1710497" y="2376611"/>
            <a:ext cx="2767543" cy="4524315"/>
          </a:xfrm>
          <a:prstGeom prst="rect">
            <a:avLst/>
          </a:prstGeom>
        </p:spPr>
        <p:txBody>
          <a:bodyPr wrap="square">
            <a:spAutoFit/>
          </a:bodyPr>
          <a:lstStyle/>
          <a:p>
            <a:pPr algn="just"/>
            <a:r>
              <a:rPr lang="en-US" sz="4800">
                <a:latin typeface="Times New Roman" panose="02020603050405020304" pitchFamily="18" charset="0"/>
                <a:ea typeface="Times New Roman" panose="02020603050405020304" pitchFamily="18" charset="0"/>
                <a:cs typeface="Times New Roman" panose="02020603050405020304" pitchFamily="18" charset="0"/>
              </a:rPr>
              <a:t>Tạo hiểu biết ban đầu: tìm hiểu tác giả, tác phẩm.</a:t>
            </a:r>
            <a:endParaRPr lang="en-GB" sz="4800">
              <a:latin typeface="Times New Roman" panose="02020603050405020304" pitchFamily="18" charset="0"/>
              <a:cs typeface="Times New Roman" panose="02020603050405020304" pitchFamily="18" charset="0"/>
            </a:endParaRPr>
          </a:p>
        </p:txBody>
      </p:sp>
      <p:sp>
        <p:nvSpPr>
          <p:cNvPr id="89" name="Rectangle 88"/>
          <p:cNvSpPr/>
          <p:nvPr/>
        </p:nvSpPr>
        <p:spPr>
          <a:xfrm>
            <a:off x="5198875" y="2356190"/>
            <a:ext cx="2452029" cy="4524315"/>
          </a:xfrm>
          <a:prstGeom prst="rect">
            <a:avLst/>
          </a:prstGeom>
        </p:spPr>
        <p:txBody>
          <a:bodyPr wrap="square">
            <a:spAutoFit/>
          </a:bodyPr>
          <a:lstStyle/>
          <a:p>
            <a:pPr algn="just"/>
            <a:r>
              <a:rPr lang="en-US" sz="4800">
                <a:latin typeface="Times New Roman" panose="02020603050405020304" pitchFamily="18" charset="0"/>
                <a:ea typeface="Times New Roman" panose="02020603050405020304" pitchFamily="18" charset="0"/>
                <a:cs typeface="Times New Roman" panose="02020603050405020304" pitchFamily="18" charset="0"/>
              </a:rPr>
              <a:t>Đọc kĩ văn bản, tóm tắt kể lại được cốt truyện.</a:t>
            </a:r>
            <a:endParaRPr lang="en-GB" sz="4800">
              <a:latin typeface="Times New Roman" panose="02020603050405020304" pitchFamily="18" charset="0"/>
              <a:cs typeface="Times New Roman" panose="02020603050405020304" pitchFamily="18" charset="0"/>
            </a:endParaRPr>
          </a:p>
        </p:txBody>
      </p:sp>
      <p:sp>
        <p:nvSpPr>
          <p:cNvPr id="90" name="Rectangle 89"/>
          <p:cNvSpPr/>
          <p:nvPr/>
        </p:nvSpPr>
        <p:spPr>
          <a:xfrm>
            <a:off x="8317092" y="2113778"/>
            <a:ext cx="5170787" cy="6001643"/>
          </a:xfrm>
          <a:prstGeom prst="rect">
            <a:avLst/>
          </a:prstGeom>
        </p:spPr>
        <p:txBody>
          <a:bodyPr wrap="square">
            <a:spAutoFit/>
          </a:bodyPr>
          <a:lstStyle/>
          <a:p>
            <a:pPr algn="just"/>
            <a:r>
              <a:rPr lang="en-US" sz="4800">
                <a:latin typeface="Times New Roman" panose="02020603050405020304" pitchFamily="18" charset="0"/>
                <a:ea typeface="Times New Roman" panose="02020603050405020304" pitchFamily="18" charset="0"/>
                <a:cs typeface="Times New Roman" panose="02020603050405020304" pitchFamily="18" charset="0"/>
              </a:rPr>
              <a:t>Nhận biết và phân tích được chủ đề, tư tưởng, thông điệp mà văn bản muốn gửi đến người đọc thông qua hình thức nghệ thuật của văn bản.</a:t>
            </a:r>
            <a:endParaRPr lang="en-GB" sz="4800">
              <a:latin typeface="Times New Roman" panose="02020603050405020304" pitchFamily="18" charset="0"/>
              <a:cs typeface="Times New Roman" panose="02020603050405020304" pitchFamily="18" charset="0"/>
            </a:endParaRPr>
          </a:p>
        </p:txBody>
      </p:sp>
      <p:sp>
        <p:nvSpPr>
          <p:cNvPr id="91" name="Rectangle 90"/>
          <p:cNvSpPr/>
          <p:nvPr/>
        </p:nvSpPr>
        <p:spPr>
          <a:xfrm>
            <a:off x="13686037" y="2194169"/>
            <a:ext cx="3277178" cy="6186309"/>
          </a:xfrm>
          <a:prstGeom prst="rect">
            <a:avLst/>
          </a:prstGeom>
        </p:spPr>
        <p:txBody>
          <a:bodyPr wrap="square">
            <a:spAutoFit/>
          </a:bodyPr>
          <a:lstStyle/>
          <a:p>
            <a:pPr algn="just"/>
            <a:r>
              <a:rPr lang="vi-VN" sz="4400">
                <a:latin typeface="Times New Roman" panose="02020603050405020304" pitchFamily="18" charset="0"/>
                <a:ea typeface="Times New Roman" panose="02020603050405020304" pitchFamily="18" charset="0"/>
                <a:cs typeface="Times New Roman" panose="02020603050405020304" pitchFamily="18" charset="0"/>
              </a:rPr>
              <a:t>Phân tích được một số yếu tố nghệ thuật đặc sắc như: cốt truyện, bối cảnh, nhân vật, ngôn ngữ, … </a:t>
            </a:r>
            <a:endParaRPr lang="en-GB" sz="4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23008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1000"/>
                                        <p:tgtEl>
                                          <p:spTgt spid="88"/>
                                        </p:tgtEl>
                                      </p:cBhvr>
                                    </p:animEffect>
                                    <p:anim calcmode="lin" valueType="num">
                                      <p:cBhvr>
                                        <p:cTn id="8" dur="1000" fill="hold"/>
                                        <p:tgtEl>
                                          <p:spTgt spid="88"/>
                                        </p:tgtEl>
                                        <p:attrNameLst>
                                          <p:attrName>ppt_x</p:attrName>
                                        </p:attrNameLst>
                                      </p:cBhvr>
                                      <p:tavLst>
                                        <p:tav tm="0">
                                          <p:val>
                                            <p:strVal val="#ppt_x"/>
                                          </p:val>
                                        </p:tav>
                                        <p:tav tm="100000">
                                          <p:val>
                                            <p:strVal val="#ppt_x"/>
                                          </p:val>
                                        </p:tav>
                                      </p:tavLst>
                                    </p:anim>
                                    <p:anim calcmode="lin" valueType="num">
                                      <p:cBhvr>
                                        <p:cTn id="9" dur="1000" fill="hold"/>
                                        <p:tgtEl>
                                          <p:spTgt spid="8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barn(inVertical)">
                                      <p:cBhvr>
                                        <p:cTn id="24" dur="500"/>
                                        <p:tgtEl>
                                          <p:spTgt spid="43"/>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89"/>
                                        </p:tgtEl>
                                        <p:attrNameLst>
                                          <p:attrName>style.visibility</p:attrName>
                                        </p:attrNameLst>
                                      </p:cBhvr>
                                      <p:to>
                                        <p:strVal val="visible"/>
                                      </p:to>
                                    </p:set>
                                    <p:animEffect transition="in" filter="barn(inVertical)">
                                      <p:cBhvr>
                                        <p:cTn id="27" dur="500"/>
                                        <p:tgtEl>
                                          <p:spTgt spid="89"/>
                                        </p:tgtEl>
                                      </p:cBhvr>
                                    </p:animEffect>
                                  </p:childTnLst>
                                </p:cTn>
                              </p:par>
                              <p:par>
                                <p:cTn id="28" presetID="16" presetClass="entr" presetSubtype="21" fill="hold"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barn(inVertical)">
                                      <p:cBhvr>
                                        <p:cTn id="30" dur="500"/>
                                        <p:tgtEl>
                                          <p:spTgt spid="4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down)">
                                      <p:cBhvr>
                                        <p:cTn id="35" dur="500"/>
                                        <p:tgtEl>
                                          <p:spTgt spid="57"/>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90"/>
                                        </p:tgtEl>
                                        <p:attrNameLst>
                                          <p:attrName>style.visibility</p:attrName>
                                        </p:attrNameLst>
                                      </p:cBhvr>
                                      <p:to>
                                        <p:strVal val="visible"/>
                                      </p:to>
                                    </p:set>
                                    <p:animEffect transition="in" filter="wipe(down)">
                                      <p:cBhvr>
                                        <p:cTn id="38" dur="500"/>
                                        <p:tgtEl>
                                          <p:spTgt spid="90"/>
                                        </p:tgtEl>
                                      </p:cBhvr>
                                    </p:animEffect>
                                  </p:childTnLst>
                                </p:cTn>
                              </p:par>
                              <p:par>
                                <p:cTn id="39" presetID="22" presetClass="entr" presetSubtype="4" fill="hold" nodeType="with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wipe(down)">
                                      <p:cBhvr>
                                        <p:cTn id="41" dur="500"/>
                                        <p:tgtEl>
                                          <p:spTgt spid="5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71"/>
                                        </p:tgtEl>
                                        <p:attrNameLst>
                                          <p:attrName>style.visibility</p:attrName>
                                        </p:attrNameLst>
                                      </p:cBhvr>
                                      <p:to>
                                        <p:strVal val="visible"/>
                                      </p:to>
                                    </p:set>
                                    <p:animEffect transition="in" filter="wipe(down)">
                                      <p:cBhvr>
                                        <p:cTn id="46" dur="500"/>
                                        <p:tgtEl>
                                          <p:spTgt spid="71"/>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91"/>
                                        </p:tgtEl>
                                        <p:attrNameLst>
                                          <p:attrName>style.visibility</p:attrName>
                                        </p:attrNameLst>
                                      </p:cBhvr>
                                      <p:to>
                                        <p:strVal val="visible"/>
                                      </p:to>
                                    </p:set>
                                    <p:animEffect transition="in" filter="wipe(down)">
                                      <p:cBhvr>
                                        <p:cTn id="49" dur="500"/>
                                        <p:tgtEl>
                                          <p:spTgt spid="91"/>
                                        </p:tgtEl>
                                      </p:cBhvr>
                                    </p:animEffect>
                                  </p:childTnLst>
                                </p:cTn>
                              </p:par>
                              <p:par>
                                <p:cTn id="50" presetID="22" presetClass="entr" presetSubtype="4" fill="hold" nodeType="with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wipe(down)">
                                      <p:cBhvr>
                                        <p:cTn id="5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3661" t="10871" r="4047" b="11257"/>
          <a:stretch>
            <a:fillRect/>
          </a:stretch>
        </p:blipFill>
        <p:spPr>
          <a:xfrm>
            <a:off x="0" y="0"/>
            <a:ext cx="18288000" cy="10287000"/>
          </a:xfrm>
          <a:prstGeom prst="rect">
            <a:avLst/>
          </a:prstGeom>
        </p:spPr>
      </p:pic>
      <p:pic>
        <p:nvPicPr>
          <p:cNvPr id="3" name="Picture 3"/>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995060"/>
            <a:ext cx="894025" cy="1867414"/>
          </a:xfrm>
          <a:prstGeom prst="rect">
            <a:avLst/>
          </a:prstGeom>
        </p:spPr>
      </p:pic>
      <p:pic>
        <p:nvPicPr>
          <p:cNvPr id="4" name="Picture 4"/>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2238313"/>
            <a:ext cx="894025" cy="1867414"/>
          </a:xfrm>
          <a:prstGeom prst="rect">
            <a:avLst/>
          </a:prstGeom>
        </p:spPr>
      </p:pic>
      <p:pic>
        <p:nvPicPr>
          <p:cNvPr id="5" name="Picture 5"/>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3482369"/>
            <a:ext cx="894025" cy="1867414"/>
          </a:xfrm>
          <a:prstGeom prst="rect">
            <a:avLst/>
          </a:prstGeom>
        </p:spPr>
      </p:pic>
      <p:pic>
        <p:nvPicPr>
          <p:cNvPr id="6" name="Picture 6"/>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4726425"/>
            <a:ext cx="894025" cy="1867414"/>
          </a:xfrm>
          <a:prstGeom prst="rect">
            <a:avLst/>
          </a:prstGeom>
        </p:spPr>
      </p:pic>
      <p:pic>
        <p:nvPicPr>
          <p:cNvPr id="7" name="Picture 7"/>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7211502"/>
            <a:ext cx="894025" cy="1867414"/>
          </a:xfrm>
          <a:prstGeom prst="rect">
            <a:avLst/>
          </a:prstGeom>
        </p:spPr>
      </p:pic>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a:off x="16362525" y="889101"/>
            <a:ext cx="894025" cy="1867414"/>
          </a:xfrm>
          <a:prstGeom prst="rect">
            <a:avLst/>
          </a:prstGeom>
        </p:spPr>
      </p:pic>
      <p:pic>
        <p:nvPicPr>
          <p:cNvPr id="9" name="Picture 9"/>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5400000">
            <a:off x="16362525" y="2136949"/>
            <a:ext cx="894025" cy="1867414"/>
          </a:xfrm>
          <a:prstGeom prst="rect">
            <a:avLst/>
          </a:prstGeom>
        </p:spPr>
      </p:pic>
      <p:pic>
        <p:nvPicPr>
          <p:cNvPr id="10" name="Picture 10"/>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a:off x="16362525" y="3381989"/>
            <a:ext cx="894025" cy="1867414"/>
          </a:xfrm>
          <a:prstGeom prst="rect">
            <a:avLst/>
          </a:prstGeom>
        </p:spPr>
      </p:pic>
      <p:pic>
        <p:nvPicPr>
          <p:cNvPr id="11" name="Picture 11"/>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400000">
            <a:off x="16362525" y="4626045"/>
            <a:ext cx="894025" cy="1867414"/>
          </a:xfrm>
          <a:prstGeom prst="rect">
            <a:avLst/>
          </a:prstGeom>
        </p:spPr>
      </p:pic>
      <p:pic>
        <p:nvPicPr>
          <p:cNvPr id="12" name="Picture 12"/>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5400000">
            <a:off x="16362525" y="7114157"/>
            <a:ext cx="894025" cy="1867414"/>
          </a:xfrm>
          <a:prstGeom prst="rect">
            <a:avLst/>
          </a:prstGeom>
        </p:spPr>
      </p:pic>
      <p:pic>
        <p:nvPicPr>
          <p:cNvPr id="13" name="Picture 13"/>
          <p:cNvPicPr>
            <a:picLocks noChangeAspect="1"/>
          </p:cNvPicPr>
          <p:nvPr/>
        </p:nvPicPr>
        <p:blipFill>
          <a:blip r:embed="rId15"/>
          <a:srcRect/>
          <a:stretch>
            <a:fillRect/>
          </a:stretch>
        </p:blipFill>
        <p:spPr>
          <a:xfrm>
            <a:off x="922637" y="1050653"/>
            <a:ext cx="736712" cy="8185694"/>
          </a:xfrm>
          <a:prstGeom prst="rect">
            <a:avLst/>
          </a:prstGeom>
        </p:spPr>
      </p:pic>
      <p:grpSp>
        <p:nvGrpSpPr>
          <p:cNvPr id="14" name="Group 14"/>
          <p:cNvGrpSpPr/>
          <p:nvPr/>
        </p:nvGrpSpPr>
        <p:grpSpPr>
          <a:xfrm>
            <a:off x="1525999" y="693190"/>
            <a:ext cx="15917348" cy="9117517"/>
            <a:chOff x="0" y="0"/>
            <a:chExt cx="3764577" cy="2156364"/>
          </a:xfrm>
        </p:grpSpPr>
        <p:sp>
          <p:nvSpPr>
            <p:cNvPr id="15" name="Freeform 15"/>
            <p:cNvSpPr/>
            <p:nvPr/>
          </p:nvSpPr>
          <p:spPr>
            <a:xfrm>
              <a:off x="0" y="0"/>
              <a:ext cx="3764577" cy="2156364"/>
            </a:xfrm>
            <a:custGeom>
              <a:avLst/>
              <a:gdLst/>
              <a:ahLst/>
              <a:cxnLst/>
              <a:rect l="l" t="t" r="r" b="b"/>
              <a:pathLst>
                <a:path w="3764577" h="2156364">
                  <a:moveTo>
                    <a:pt x="24806" y="0"/>
                  </a:moveTo>
                  <a:lnTo>
                    <a:pt x="3739771" y="0"/>
                  </a:lnTo>
                  <a:cubicBezTo>
                    <a:pt x="3753471" y="0"/>
                    <a:pt x="3764577" y="11106"/>
                    <a:pt x="3764577" y="24806"/>
                  </a:cubicBezTo>
                  <a:lnTo>
                    <a:pt x="3764577" y="2131558"/>
                  </a:lnTo>
                  <a:cubicBezTo>
                    <a:pt x="3764577" y="2145258"/>
                    <a:pt x="3753471" y="2156364"/>
                    <a:pt x="3739771" y="2156364"/>
                  </a:cubicBezTo>
                  <a:lnTo>
                    <a:pt x="24806" y="2156364"/>
                  </a:lnTo>
                  <a:cubicBezTo>
                    <a:pt x="18227" y="2156364"/>
                    <a:pt x="11917" y="2153751"/>
                    <a:pt x="7265" y="2149098"/>
                  </a:cubicBezTo>
                  <a:cubicBezTo>
                    <a:pt x="2613" y="2144447"/>
                    <a:pt x="0" y="2138137"/>
                    <a:pt x="0" y="2131558"/>
                  </a:cubicBezTo>
                  <a:lnTo>
                    <a:pt x="0" y="24806"/>
                  </a:lnTo>
                  <a:cubicBezTo>
                    <a:pt x="0" y="18227"/>
                    <a:pt x="2613" y="11917"/>
                    <a:pt x="7265" y="7265"/>
                  </a:cubicBezTo>
                  <a:cubicBezTo>
                    <a:pt x="11917" y="2613"/>
                    <a:pt x="18227" y="0"/>
                    <a:pt x="24806" y="0"/>
                  </a:cubicBezTo>
                  <a:close/>
                </a:path>
              </a:pathLst>
            </a:custGeom>
            <a:solidFill>
              <a:srgbClr val="182C45">
                <a:alpha val="25882"/>
              </a:srgbClr>
            </a:solidFill>
          </p:spPr>
        </p:sp>
        <p:sp>
          <p:nvSpPr>
            <p:cNvPr id="16" name="TextBox 16"/>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17" name="Group 17"/>
          <p:cNvGrpSpPr/>
          <p:nvPr/>
        </p:nvGrpSpPr>
        <p:grpSpPr>
          <a:xfrm>
            <a:off x="1525999" y="561269"/>
            <a:ext cx="15917348" cy="9164462"/>
            <a:chOff x="0" y="0"/>
            <a:chExt cx="3764577" cy="2167467"/>
          </a:xfrm>
        </p:grpSpPr>
        <p:sp>
          <p:nvSpPr>
            <p:cNvPr id="18" name="Freeform 18"/>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B1CFEC"/>
            </a:solidFill>
          </p:spPr>
        </p:sp>
        <p:sp>
          <p:nvSpPr>
            <p:cNvPr id="19" name="TextBox 19"/>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20" name="Group 20"/>
          <p:cNvGrpSpPr/>
          <p:nvPr/>
        </p:nvGrpSpPr>
        <p:grpSpPr>
          <a:xfrm>
            <a:off x="1185326" y="-11406696"/>
            <a:ext cx="15917348" cy="21217299"/>
            <a:chOff x="0" y="0"/>
            <a:chExt cx="3764577" cy="2167467"/>
          </a:xfrm>
        </p:grpSpPr>
        <p:sp>
          <p:nvSpPr>
            <p:cNvPr id="21" name="Freeform 21"/>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FFFFFF"/>
            </a:solidFill>
          </p:spPr>
        </p:sp>
        <p:sp>
          <p:nvSpPr>
            <p:cNvPr id="22" name="TextBox 22"/>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30" name="Group 30"/>
          <p:cNvGrpSpPr/>
          <p:nvPr/>
        </p:nvGrpSpPr>
        <p:grpSpPr>
          <a:xfrm>
            <a:off x="2324384" y="1547144"/>
            <a:ext cx="3086100" cy="7144850"/>
            <a:chOff x="0" y="0"/>
            <a:chExt cx="812800" cy="812800"/>
          </a:xfrm>
        </p:grpSpPr>
        <p:sp>
          <p:nvSpPr>
            <p:cNvPr id="31" name="Freeform 31"/>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3C2E3D">
                <a:alpha val="24706"/>
              </a:srgbClr>
            </a:solidFill>
            <a:ln>
              <a:noFill/>
            </a:ln>
          </p:spPr>
        </p:sp>
        <p:sp>
          <p:nvSpPr>
            <p:cNvPr id="32" name="TextBox 32"/>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33" name="Group 33"/>
          <p:cNvGrpSpPr/>
          <p:nvPr/>
        </p:nvGrpSpPr>
        <p:grpSpPr>
          <a:xfrm>
            <a:off x="1479731" y="1019899"/>
            <a:ext cx="3891370" cy="8029558"/>
            <a:chOff x="0" y="0"/>
            <a:chExt cx="812800" cy="812800"/>
          </a:xfrm>
        </p:grpSpPr>
        <p:sp>
          <p:nvSpPr>
            <p:cNvPr id="34" name="Freeform 34"/>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FFDCD9"/>
            </a:solidFill>
            <a:ln>
              <a:noFill/>
            </a:ln>
          </p:spPr>
        </p:sp>
        <p:sp>
          <p:nvSpPr>
            <p:cNvPr id="35" name="TextBox 35"/>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pic>
        <p:nvPicPr>
          <p:cNvPr id="36" name="Picture 36"/>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2493136" y="758246"/>
            <a:ext cx="1891684" cy="614395"/>
          </a:xfrm>
          <a:prstGeom prst="rect">
            <a:avLst/>
          </a:prstGeom>
        </p:spPr>
      </p:pic>
      <p:grpSp>
        <p:nvGrpSpPr>
          <p:cNvPr id="44" name="Group 44"/>
          <p:cNvGrpSpPr/>
          <p:nvPr/>
        </p:nvGrpSpPr>
        <p:grpSpPr>
          <a:xfrm>
            <a:off x="5894677" y="1410638"/>
            <a:ext cx="3401479" cy="7337914"/>
            <a:chOff x="0" y="0"/>
            <a:chExt cx="812800" cy="812800"/>
          </a:xfrm>
        </p:grpSpPr>
        <p:sp>
          <p:nvSpPr>
            <p:cNvPr id="45" name="Freeform 45"/>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3C2E3D">
                <a:alpha val="24706"/>
              </a:srgbClr>
            </a:solidFill>
            <a:ln>
              <a:noFill/>
            </a:ln>
          </p:spPr>
        </p:sp>
        <p:sp>
          <p:nvSpPr>
            <p:cNvPr id="46" name="TextBox 46"/>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47" name="Group 47"/>
          <p:cNvGrpSpPr/>
          <p:nvPr/>
        </p:nvGrpSpPr>
        <p:grpSpPr>
          <a:xfrm>
            <a:off x="5758900" y="1305331"/>
            <a:ext cx="3462993" cy="7579032"/>
            <a:chOff x="0" y="0"/>
            <a:chExt cx="812800" cy="812800"/>
          </a:xfrm>
        </p:grpSpPr>
        <p:sp>
          <p:nvSpPr>
            <p:cNvPr id="48" name="Freeform 48"/>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FFDCD9"/>
            </a:solidFill>
            <a:ln>
              <a:noFill/>
            </a:ln>
          </p:spPr>
        </p:sp>
        <p:sp>
          <p:nvSpPr>
            <p:cNvPr id="49" name="TextBox 49"/>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pic>
        <p:nvPicPr>
          <p:cNvPr id="50" name="Picture 50"/>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98768">
            <a:off x="6293297" y="789862"/>
            <a:ext cx="1891684" cy="488398"/>
          </a:xfrm>
          <a:prstGeom prst="rect">
            <a:avLst/>
          </a:prstGeom>
        </p:spPr>
      </p:pic>
      <p:grpSp>
        <p:nvGrpSpPr>
          <p:cNvPr id="58" name="Group 58"/>
          <p:cNvGrpSpPr/>
          <p:nvPr/>
        </p:nvGrpSpPr>
        <p:grpSpPr>
          <a:xfrm>
            <a:off x="9421751" y="1212229"/>
            <a:ext cx="3086100" cy="7536323"/>
            <a:chOff x="0" y="0"/>
            <a:chExt cx="812800" cy="812800"/>
          </a:xfrm>
        </p:grpSpPr>
        <p:sp>
          <p:nvSpPr>
            <p:cNvPr id="59" name="Freeform 59"/>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3C2E3D">
                <a:alpha val="24706"/>
              </a:srgbClr>
            </a:solidFill>
            <a:ln>
              <a:noFill/>
            </a:ln>
          </p:spPr>
        </p:sp>
        <p:sp>
          <p:nvSpPr>
            <p:cNvPr id="60" name="TextBox 60"/>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61" name="Group 61"/>
          <p:cNvGrpSpPr/>
          <p:nvPr/>
        </p:nvGrpSpPr>
        <p:grpSpPr>
          <a:xfrm>
            <a:off x="9525072" y="1212230"/>
            <a:ext cx="2919982" cy="7511650"/>
            <a:chOff x="0" y="-1165577"/>
            <a:chExt cx="812800" cy="1978377"/>
          </a:xfrm>
        </p:grpSpPr>
        <p:sp>
          <p:nvSpPr>
            <p:cNvPr id="62" name="Freeform 62"/>
            <p:cNvSpPr/>
            <p:nvPr/>
          </p:nvSpPr>
          <p:spPr>
            <a:xfrm>
              <a:off x="0" y="-1165577"/>
              <a:ext cx="812800" cy="1975379"/>
            </a:xfrm>
            <a:custGeom>
              <a:avLst/>
              <a:gdLst/>
              <a:ahLst/>
              <a:cxnLst/>
              <a:rect l="l" t="t" r="r" b="b"/>
              <a:pathLst>
                <a:path w="812800" h="812800">
                  <a:moveTo>
                    <a:pt x="0" y="0"/>
                  </a:moveTo>
                  <a:lnTo>
                    <a:pt x="812800" y="0"/>
                  </a:lnTo>
                  <a:lnTo>
                    <a:pt x="812800" y="812800"/>
                  </a:lnTo>
                  <a:lnTo>
                    <a:pt x="0" y="812800"/>
                  </a:lnTo>
                  <a:close/>
                </a:path>
              </a:pathLst>
            </a:custGeom>
            <a:solidFill>
              <a:srgbClr val="FFDCD9"/>
            </a:solidFill>
            <a:ln>
              <a:noFill/>
            </a:ln>
          </p:spPr>
        </p:sp>
        <p:sp>
          <p:nvSpPr>
            <p:cNvPr id="63" name="TextBox 63"/>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pic>
        <p:nvPicPr>
          <p:cNvPr id="64" name="Picture 64"/>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9809614" y="884243"/>
            <a:ext cx="1891684" cy="488398"/>
          </a:xfrm>
          <a:prstGeom prst="rect">
            <a:avLst/>
          </a:prstGeom>
        </p:spPr>
      </p:pic>
      <p:grpSp>
        <p:nvGrpSpPr>
          <p:cNvPr id="72" name="Group 72"/>
          <p:cNvGrpSpPr/>
          <p:nvPr/>
        </p:nvGrpSpPr>
        <p:grpSpPr>
          <a:xfrm>
            <a:off x="12948825" y="1127253"/>
            <a:ext cx="3086100" cy="7621299"/>
            <a:chOff x="0" y="0"/>
            <a:chExt cx="812800" cy="812800"/>
          </a:xfrm>
        </p:grpSpPr>
        <p:sp>
          <p:nvSpPr>
            <p:cNvPr id="73" name="Freeform 73"/>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3C2E3D">
                <a:alpha val="24706"/>
              </a:srgbClr>
            </a:solidFill>
            <a:ln>
              <a:noFill/>
            </a:ln>
          </p:spPr>
        </p:sp>
        <p:sp>
          <p:nvSpPr>
            <p:cNvPr id="74" name="TextBox 74"/>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75" name="Group 75"/>
          <p:cNvGrpSpPr/>
          <p:nvPr/>
        </p:nvGrpSpPr>
        <p:grpSpPr>
          <a:xfrm>
            <a:off x="12873679" y="1212229"/>
            <a:ext cx="3086100" cy="7560994"/>
            <a:chOff x="0" y="-1178573"/>
            <a:chExt cx="812800" cy="1991373"/>
          </a:xfrm>
        </p:grpSpPr>
        <p:sp>
          <p:nvSpPr>
            <p:cNvPr id="76" name="Freeform 76"/>
            <p:cNvSpPr/>
            <p:nvPr/>
          </p:nvSpPr>
          <p:spPr>
            <a:xfrm>
              <a:off x="0" y="-1178573"/>
              <a:ext cx="812800" cy="1991373"/>
            </a:xfrm>
            <a:custGeom>
              <a:avLst/>
              <a:gdLst/>
              <a:ahLst/>
              <a:cxnLst/>
              <a:rect l="l" t="t" r="r" b="b"/>
              <a:pathLst>
                <a:path w="812800" h="812800">
                  <a:moveTo>
                    <a:pt x="0" y="0"/>
                  </a:moveTo>
                  <a:lnTo>
                    <a:pt x="812800" y="0"/>
                  </a:lnTo>
                  <a:lnTo>
                    <a:pt x="812800" y="812800"/>
                  </a:lnTo>
                  <a:lnTo>
                    <a:pt x="0" y="812800"/>
                  </a:lnTo>
                  <a:close/>
                </a:path>
              </a:pathLst>
            </a:custGeom>
            <a:solidFill>
              <a:srgbClr val="FFDCD9"/>
            </a:solidFill>
            <a:ln>
              <a:noFill/>
            </a:ln>
          </p:spPr>
        </p:sp>
        <p:sp>
          <p:nvSpPr>
            <p:cNvPr id="77" name="TextBox 77"/>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pic>
        <p:nvPicPr>
          <p:cNvPr id="78" name="Picture 78"/>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101924">
            <a:off x="13470886" y="884243"/>
            <a:ext cx="1891684" cy="488398"/>
          </a:xfrm>
          <a:prstGeom prst="rect">
            <a:avLst/>
          </a:prstGeom>
        </p:spPr>
      </p:pic>
      <p:sp>
        <p:nvSpPr>
          <p:cNvPr id="92" name="Rectangle 91"/>
          <p:cNvSpPr/>
          <p:nvPr/>
        </p:nvSpPr>
        <p:spPr>
          <a:xfrm>
            <a:off x="1673117" y="1626830"/>
            <a:ext cx="3601357" cy="7478970"/>
          </a:xfrm>
          <a:prstGeom prst="rect">
            <a:avLst/>
          </a:prstGeom>
        </p:spPr>
        <p:txBody>
          <a:bodyPr wrap="square">
            <a:spAutoFit/>
          </a:bodyPr>
          <a:lstStyle/>
          <a:p>
            <a:pPr algn="just"/>
            <a:r>
              <a:rPr lang="vi-VN" sz="48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Nhận biết và phân tích được tính cách nhân vật qua các chi tiết miêu tả ngoại hình, tâm lí, hành động và lời nói. </a:t>
            </a:r>
            <a:endParaRPr lang="en-GB" sz="4800">
              <a:solidFill>
                <a:prstClr val="black"/>
              </a:solidFill>
              <a:latin typeface="Times New Roman" panose="02020603050405020304" pitchFamily="18" charset="0"/>
              <a:cs typeface="Times New Roman" panose="02020603050405020304" pitchFamily="18" charset="0"/>
            </a:endParaRPr>
          </a:p>
        </p:txBody>
      </p:sp>
      <p:sp>
        <p:nvSpPr>
          <p:cNvPr id="93" name="Rectangle 92"/>
          <p:cNvSpPr/>
          <p:nvPr/>
        </p:nvSpPr>
        <p:spPr>
          <a:xfrm>
            <a:off x="5953334" y="1742457"/>
            <a:ext cx="3200189" cy="6740307"/>
          </a:xfrm>
          <a:prstGeom prst="rect">
            <a:avLst/>
          </a:prstGeom>
        </p:spPr>
        <p:txBody>
          <a:bodyPr wrap="square">
            <a:spAutoFit/>
          </a:bodyPr>
          <a:lstStyle/>
          <a:p>
            <a:pPr algn="just"/>
            <a:r>
              <a:rPr lang="vi-VN" sz="48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Nhận biết được lời của người kể chuyện và lời của nhân vật; tình cảm của nhà văn.</a:t>
            </a:r>
            <a:endParaRPr lang="en-GB" sz="4800">
              <a:solidFill>
                <a:prstClr val="black"/>
              </a:solidFill>
              <a:latin typeface="Times New Roman" panose="02020603050405020304" pitchFamily="18" charset="0"/>
              <a:cs typeface="Times New Roman" panose="02020603050405020304" pitchFamily="18" charset="0"/>
            </a:endParaRPr>
          </a:p>
        </p:txBody>
      </p:sp>
      <p:sp>
        <p:nvSpPr>
          <p:cNvPr id="94" name="Rectangle 93"/>
          <p:cNvSpPr/>
          <p:nvPr/>
        </p:nvSpPr>
        <p:spPr>
          <a:xfrm>
            <a:off x="9792967" y="2037252"/>
            <a:ext cx="2653535" cy="3046988"/>
          </a:xfrm>
          <a:prstGeom prst="rect">
            <a:avLst/>
          </a:prstGeom>
        </p:spPr>
        <p:txBody>
          <a:bodyPr wrap="square">
            <a:spAutoFit/>
          </a:bodyPr>
          <a:lstStyle/>
          <a:p>
            <a:pPr algn="just"/>
            <a:r>
              <a:rPr lang="vi-VN" sz="48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Rút ra đề tài, chủ đề của truyện.</a:t>
            </a:r>
            <a:endParaRPr lang="en-GB" sz="4800">
              <a:solidFill>
                <a:prstClr val="black"/>
              </a:solidFill>
              <a:latin typeface="Times New Roman" panose="02020603050405020304" pitchFamily="18" charset="0"/>
              <a:cs typeface="Times New Roman" panose="02020603050405020304" pitchFamily="18" charset="0"/>
            </a:endParaRPr>
          </a:p>
        </p:txBody>
      </p:sp>
      <p:sp>
        <p:nvSpPr>
          <p:cNvPr id="95" name="Rectangle 94"/>
          <p:cNvSpPr/>
          <p:nvPr/>
        </p:nvSpPr>
        <p:spPr>
          <a:xfrm>
            <a:off x="13203392" y="2142541"/>
            <a:ext cx="2623710" cy="3046988"/>
          </a:xfrm>
          <a:prstGeom prst="rect">
            <a:avLst/>
          </a:prstGeom>
        </p:spPr>
        <p:txBody>
          <a:bodyPr wrap="square">
            <a:spAutoFit/>
          </a:bodyPr>
          <a:lstStyle/>
          <a:p>
            <a:pPr algn="just"/>
            <a:r>
              <a:rPr lang="en-US" sz="48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Rút ra được bài học cho bản thân.</a:t>
            </a:r>
            <a:endParaRPr lang="en-GB" sz="480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21954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2"/>
                                        </p:tgtEl>
                                        <p:attrNameLst>
                                          <p:attrName>style.visibility</p:attrName>
                                        </p:attrNameLst>
                                      </p:cBhvr>
                                      <p:to>
                                        <p:strVal val="visible"/>
                                      </p:to>
                                    </p:set>
                                    <p:animEffect transition="in" filter="barn(inVertical)">
                                      <p:cBhvr>
                                        <p:cTn id="10" dur="500"/>
                                        <p:tgtEl>
                                          <p:spTgt spid="92"/>
                                        </p:tgtEl>
                                      </p:cBhvr>
                                    </p:animEffect>
                                  </p:childTnLst>
                                </p:cTn>
                              </p:par>
                              <p:par>
                                <p:cTn id="11" presetID="16" presetClass="entr" presetSubtype="21"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barn(inVertical)">
                                      <p:cBhvr>
                                        <p:cTn id="13" dur="500"/>
                                        <p:tgtEl>
                                          <p:spTgt spid="33"/>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barn(inVertical)">
                                      <p:cBhvr>
                                        <p:cTn id="18" dur="500"/>
                                        <p:tgtEl>
                                          <p:spTgt spid="50"/>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93"/>
                                        </p:tgtEl>
                                        <p:attrNameLst>
                                          <p:attrName>style.visibility</p:attrName>
                                        </p:attrNameLst>
                                      </p:cBhvr>
                                      <p:to>
                                        <p:strVal val="visible"/>
                                      </p:to>
                                    </p:set>
                                    <p:animEffect transition="in" filter="barn(inVertical)">
                                      <p:cBhvr>
                                        <p:cTn id="21" dur="500"/>
                                        <p:tgtEl>
                                          <p:spTgt spid="93"/>
                                        </p:tgtEl>
                                      </p:cBhvr>
                                    </p:animEffect>
                                  </p:childTnLst>
                                </p:cTn>
                              </p:par>
                              <p:par>
                                <p:cTn id="22" presetID="16" presetClass="entr" presetSubtype="21" fill="hold" nodeType="with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barn(inVertical)">
                                      <p:cBhvr>
                                        <p:cTn id="24" dur="500"/>
                                        <p:tgtEl>
                                          <p:spTgt spid="4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64"/>
                                        </p:tgtEl>
                                        <p:attrNameLst>
                                          <p:attrName>style.visibility</p:attrName>
                                        </p:attrNameLst>
                                      </p:cBhvr>
                                      <p:to>
                                        <p:strVal val="visible"/>
                                      </p:to>
                                    </p:set>
                                    <p:animEffect transition="in" filter="wipe(down)">
                                      <p:cBhvr>
                                        <p:cTn id="29" dur="500"/>
                                        <p:tgtEl>
                                          <p:spTgt spid="64"/>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wipe(down)">
                                      <p:cBhvr>
                                        <p:cTn id="32" dur="500"/>
                                        <p:tgtEl>
                                          <p:spTgt spid="94"/>
                                        </p:tgtEl>
                                      </p:cBhvr>
                                    </p:animEffect>
                                  </p:childTnLst>
                                </p:cTn>
                              </p:par>
                              <p:par>
                                <p:cTn id="33" presetID="22" presetClass="entr" presetSubtype="4" fill="hold" nodeType="with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wipe(down)">
                                      <p:cBhvr>
                                        <p:cTn id="35" dur="500"/>
                                        <p:tgtEl>
                                          <p:spTgt spid="6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78"/>
                                        </p:tgtEl>
                                        <p:attrNameLst>
                                          <p:attrName>style.visibility</p:attrName>
                                        </p:attrNameLst>
                                      </p:cBhvr>
                                      <p:to>
                                        <p:strVal val="visible"/>
                                      </p:to>
                                    </p:set>
                                    <p:animEffect transition="in" filter="wipe(down)">
                                      <p:cBhvr>
                                        <p:cTn id="40" dur="500"/>
                                        <p:tgtEl>
                                          <p:spTgt spid="78"/>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95"/>
                                        </p:tgtEl>
                                        <p:attrNameLst>
                                          <p:attrName>style.visibility</p:attrName>
                                        </p:attrNameLst>
                                      </p:cBhvr>
                                      <p:to>
                                        <p:strVal val="visible"/>
                                      </p:to>
                                    </p:set>
                                    <p:animEffect transition="in" filter="wipe(down)">
                                      <p:cBhvr>
                                        <p:cTn id="43" dur="500"/>
                                        <p:tgtEl>
                                          <p:spTgt spid="95"/>
                                        </p:tgtEl>
                                      </p:cBhvr>
                                    </p:animEffect>
                                  </p:childTnLst>
                                </p:cTn>
                              </p:par>
                              <p:par>
                                <p:cTn id="44" presetID="22" presetClass="entr" presetSubtype="4" fill="hold" nodeType="withEffect">
                                  <p:stCondLst>
                                    <p:cond delay="0"/>
                                  </p:stCondLst>
                                  <p:childTnLst>
                                    <p:set>
                                      <p:cBhvr>
                                        <p:cTn id="45" dur="1" fill="hold">
                                          <p:stCondLst>
                                            <p:cond delay="0"/>
                                          </p:stCondLst>
                                        </p:cTn>
                                        <p:tgtEl>
                                          <p:spTgt spid="75"/>
                                        </p:tgtEl>
                                        <p:attrNameLst>
                                          <p:attrName>style.visibility</p:attrName>
                                        </p:attrNameLst>
                                      </p:cBhvr>
                                      <p:to>
                                        <p:strVal val="visible"/>
                                      </p:to>
                                    </p:set>
                                    <p:animEffect transition="in" filter="wipe(down)">
                                      <p:cBhvr>
                                        <p:cTn id="46"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3" grpId="0"/>
      <p:bldP spid="94" grpId="0"/>
      <p:bldP spid="9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44" y="16329"/>
            <a:ext cx="18534744" cy="10317238"/>
          </a:xfrm>
          <a:prstGeom prst="rect">
            <a:avLst/>
          </a:prstGeom>
        </p:spPr>
      </p:pic>
      <p:sp>
        <p:nvSpPr>
          <p:cNvPr id="3" name="Rectangle 2"/>
          <p:cNvSpPr/>
          <p:nvPr/>
        </p:nvSpPr>
        <p:spPr>
          <a:xfrm>
            <a:off x="1447800" y="1485900"/>
            <a:ext cx="15849600" cy="6197851"/>
          </a:xfrm>
          <a:prstGeom prst="rect">
            <a:avLst/>
          </a:prstGeom>
          <a:ln>
            <a:noFill/>
          </a:ln>
          <a:effectLst/>
          <a:scene3d>
            <a:camera prst="orthographicFront">
              <a:rot lat="0" lon="0" rev="0"/>
            </a:camera>
            <a:lightRig rig="glow" dir="t">
              <a:rot lat="0" lon="0" rev="14100000"/>
            </a:lightRig>
          </a:scene3d>
          <a:sp3d prstMaterial="softEdge">
            <a:bevelT w="127000" prst="artDeco"/>
          </a:sp3d>
        </p:spPr>
        <p:txBody>
          <a:bodyPr wrap="square">
            <a:spAutoFit/>
          </a:bodyPr>
          <a:lstStyle/>
          <a:p>
            <a:pPr algn="ctr">
              <a:lnSpc>
                <a:spcPct val="150000"/>
              </a:lnSpc>
            </a:pPr>
            <a:r>
              <a:rPr lang="vi-VN" sz="13800" b="1">
                <a:ln w="9525">
                  <a:solidFill>
                    <a:prstClr val="white"/>
                  </a:solidFill>
                  <a:prstDash val="solid"/>
                </a:ln>
                <a:solidFill>
                  <a:srgbClr val="FF0000"/>
                </a:solidFill>
                <a:effectLst>
                  <a:outerShdw blurRad="12700" dist="38100" dir="2700000" algn="tl" rotWithShape="0">
                    <a:prstClr val="white">
                      <a:lumMod val="50000"/>
                    </a:prstClr>
                  </a:outerShdw>
                </a:effectLst>
                <a:latin typeface="#9Slide05 Angelline" pitchFamily="2" charset="-93"/>
              </a:rPr>
              <a:t>Hoạt động </a:t>
            </a:r>
            <a:r>
              <a:rPr lang="en-US" sz="13800" b="1" smtClean="0">
                <a:ln w="9525">
                  <a:solidFill>
                    <a:prstClr val="white"/>
                  </a:solidFill>
                  <a:prstDash val="solid"/>
                </a:ln>
                <a:solidFill>
                  <a:srgbClr val="FF0000"/>
                </a:solidFill>
                <a:effectLst>
                  <a:outerShdw blurRad="12700" dist="38100" dir="2700000" algn="tl" rotWithShape="0">
                    <a:prstClr val="white">
                      <a:lumMod val="50000"/>
                    </a:prstClr>
                  </a:outerShdw>
                </a:effectLst>
                <a:latin typeface="#9Slide05 Angelline" pitchFamily="2" charset="-93"/>
              </a:rPr>
              <a:t>3:</a:t>
            </a:r>
          </a:p>
          <a:p>
            <a:pPr algn="ctr">
              <a:lnSpc>
                <a:spcPct val="150000"/>
              </a:lnSpc>
            </a:pPr>
            <a:r>
              <a:rPr lang="vi-VN" sz="13800" b="1" smtClean="0">
                <a:ln w="9525">
                  <a:solidFill>
                    <a:prstClr val="white"/>
                  </a:solidFill>
                  <a:prstDash val="solid"/>
                </a:ln>
                <a:solidFill>
                  <a:srgbClr val="FF0000"/>
                </a:solidFill>
                <a:effectLst>
                  <a:outerShdw blurRad="12700" dist="38100" dir="2700000" algn="tl" rotWithShape="0">
                    <a:prstClr val="white">
                      <a:lumMod val="50000"/>
                    </a:prstClr>
                  </a:outerShdw>
                </a:effectLst>
                <a:latin typeface="#9Slide05 Angelline" pitchFamily="2" charset="-93"/>
              </a:rPr>
              <a:t>Luyện tập</a:t>
            </a:r>
            <a:endParaRPr lang="en-GB" sz="13800" b="1">
              <a:ln w="9525">
                <a:solidFill>
                  <a:prstClr val="white"/>
                </a:solidFill>
                <a:prstDash val="solid"/>
              </a:ln>
              <a:solidFill>
                <a:srgbClr val="FF0000"/>
              </a:solidFill>
              <a:effectLst>
                <a:outerShdw blurRad="12700" dist="38100" dir="2700000" algn="tl" rotWithShape="0">
                  <a:prstClr val="white">
                    <a:lumMod val="50000"/>
                  </a:prstClr>
                </a:outerShdw>
              </a:effectLst>
              <a:latin typeface="#9Slide05 Angelline" pitchFamily="2" charset="-93"/>
            </a:endParaRPr>
          </a:p>
        </p:txBody>
      </p:sp>
    </p:spTree>
    <p:extLst>
      <p:ext uri="{BB962C8B-B14F-4D97-AF65-F5344CB8AC3E}">
        <p14:creationId xmlns:p14="http://schemas.microsoft.com/office/powerpoint/2010/main" val="299904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4" name="Rectangle 3">
            <a:hlinkClick r:id="rId3" action="ppaction://hlinksldjump"/>
          </p:cNvPr>
          <p:cNvSpPr/>
          <p:nvPr/>
        </p:nvSpPr>
        <p:spPr>
          <a:xfrm>
            <a:off x="1023582" y="1187355"/>
            <a:ext cx="685800" cy="685800"/>
          </a:xfrm>
          <a:prstGeom prst="rect">
            <a:avLst/>
          </a:prstGeom>
          <a:solidFill>
            <a:srgbClr val="7030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rPr>
              <a:t>1</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 name="Rectangle 4"/>
          <p:cNvSpPr/>
          <p:nvPr/>
        </p:nvSpPr>
        <p:spPr>
          <a:xfrm>
            <a:off x="2623782" y="1187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6" name="Rectangle 5"/>
          <p:cNvSpPr/>
          <p:nvPr/>
        </p:nvSpPr>
        <p:spPr>
          <a:xfrm>
            <a:off x="3309582" y="1187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7" name="Rectangle 6"/>
          <p:cNvSpPr/>
          <p:nvPr/>
        </p:nvSpPr>
        <p:spPr>
          <a:xfrm>
            <a:off x="3995382" y="1187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8" name="Rectangle 7"/>
          <p:cNvSpPr/>
          <p:nvPr/>
        </p:nvSpPr>
        <p:spPr>
          <a:xfrm>
            <a:off x="4681182" y="1187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9" name="Rectangle 8"/>
          <p:cNvSpPr/>
          <p:nvPr/>
        </p:nvSpPr>
        <p:spPr>
          <a:xfrm>
            <a:off x="5366982" y="1187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9"/>
          <p:cNvSpPr/>
          <p:nvPr/>
        </p:nvSpPr>
        <p:spPr>
          <a:xfrm>
            <a:off x="6052782" y="1187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1" name="Rectangle 10"/>
          <p:cNvSpPr/>
          <p:nvPr/>
        </p:nvSpPr>
        <p:spPr>
          <a:xfrm>
            <a:off x="6738582" y="1187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2" name="Rectangle 11"/>
          <p:cNvSpPr/>
          <p:nvPr/>
        </p:nvSpPr>
        <p:spPr>
          <a:xfrm>
            <a:off x="7424382" y="1187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3" name="Rectangle 12"/>
          <p:cNvSpPr/>
          <p:nvPr/>
        </p:nvSpPr>
        <p:spPr>
          <a:xfrm>
            <a:off x="8110182" y="1187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4" name="Rectangle 13"/>
          <p:cNvSpPr/>
          <p:nvPr/>
        </p:nvSpPr>
        <p:spPr>
          <a:xfrm>
            <a:off x="8795982" y="1187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5" name="Rectangle 14"/>
          <p:cNvSpPr/>
          <p:nvPr/>
        </p:nvSpPr>
        <p:spPr>
          <a:xfrm>
            <a:off x="9481782" y="1187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6" name="Rectangle 15"/>
          <p:cNvSpPr/>
          <p:nvPr/>
        </p:nvSpPr>
        <p:spPr>
          <a:xfrm>
            <a:off x="10167582" y="1187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7" name="Rectangle 16"/>
          <p:cNvSpPr/>
          <p:nvPr/>
        </p:nvSpPr>
        <p:spPr>
          <a:xfrm>
            <a:off x="10853382" y="1187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8" name="Rectangle 17"/>
          <p:cNvSpPr/>
          <p:nvPr/>
        </p:nvSpPr>
        <p:spPr>
          <a:xfrm>
            <a:off x="11539182" y="1187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9" name="Rectangle 18"/>
          <p:cNvSpPr/>
          <p:nvPr/>
        </p:nvSpPr>
        <p:spPr>
          <a:xfrm>
            <a:off x="12224982" y="1187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0" name="Rectangle 19"/>
          <p:cNvSpPr/>
          <p:nvPr/>
        </p:nvSpPr>
        <p:spPr>
          <a:xfrm>
            <a:off x="12910782" y="1187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1" name="Rectangle 20"/>
          <p:cNvSpPr/>
          <p:nvPr/>
        </p:nvSpPr>
        <p:spPr>
          <a:xfrm>
            <a:off x="13596582" y="1187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2" name="Rectangle 21"/>
          <p:cNvSpPr/>
          <p:nvPr/>
        </p:nvSpPr>
        <p:spPr>
          <a:xfrm>
            <a:off x="14282382" y="1187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3" name="Rectangle 22"/>
          <p:cNvSpPr/>
          <p:nvPr/>
        </p:nvSpPr>
        <p:spPr>
          <a:xfrm>
            <a:off x="14968182" y="1187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4" name="Rectangle 23"/>
          <p:cNvSpPr/>
          <p:nvPr/>
        </p:nvSpPr>
        <p:spPr>
          <a:xfrm>
            <a:off x="15653982" y="1187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5" name="Rectangle 24"/>
          <p:cNvSpPr/>
          <p:nvPr/>
        </p:nvSpPr>
        <p:spPr>
          <a:xfrm>
            <a:off x="16339782" y="1187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6" name="Rectangle 25"/>
          <p:cNvSpPr/>
          <p:nvPr/>
        </p:nvSpPr>
        <p:spPr>
          <a:xfrm>
            <a:off x="17025582" y="1187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p:cNvSpPr/>
          <p:nvPr/>
        </p:nvSpPr>
        <p:spPr>
          <a:xfrm>
            <a:off x="1023582" y="1187355"/>
            <a:ext cx="685800" cy="685800"/>
          </a:xfrm>
          <a:prstGeom prst="rect">
            <a:avLst/>
          </a:prstGeom>
          <a:solidFill>
            <a:schemeClr val="tx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rPr>
              <a:t>1</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8" name="Rectangle 27"/>
          <p:cNvSpPr/>
          <p:nvPr/>
        </p:nvSpPr>
        <p:spPr>
          <a:xfrm>
            <a:off x="2623782" y="1187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9" name="Rectangle 28"/>
          <p:cNvSpPr/>
          <p:nvPr/>
        </p:nvSpPr>
        <p:spPr>
          <a:xfrm>
            <a:off x="3309582" y="1187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0" name="Rectangle 29"/>
          <p:cNvSpPr/>
          <p:nvPr/>
        </p:nvSpPr>
        <p:spPr>
          <a:xfrm>
            <a:off x="3995382" y="1187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1" name="Rectangle 30"/>
          <p:cNvSpPr/>
          <p:nvPr/>
        </p:nvSpPr>
        <p:spPr>
          <a:xfrm>
            <a:off x="4681182" y="1187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2" name="Rectangle 31"/>
          <p:cNvSpPr/>
          <p:nvPr/>
        </p:nvSpPr>
        <p:spPr>
          <a:xfrm>
            <a:off x="5366982" y="1187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3" name="Rectangle 32"/>
          <p:cNvSpPr/>
          <p:nvPr/>
        </p:nvSpPr>
        <p:spPr>
          <a:xfrm>
            <a:off x="6052782" y="1187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4" name="Rectangle 33"/>
          <p:cNvSpPr/>
          <p:nvPr/>
        </p:nvSpPr>
        <p:spPr>
          <a:xfrm>
            <a:off x="6738582" y="1187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5" name="Rectangle 34"/>
          <p:cNvSpPr/>
          <p:nvPr/>
        </p:nvSpPr>
        <p:spPr>
          <a:xfrm>
            <a:off x="7424382" y="1187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6" name="Rectangle 35"/>
          <p:cNvSpPr/>
          <p:nvPr/>
        </p:nvSpPr>
        <p:spPr>
          <a:xfrm>
            <a:off x="8110182" y="1187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7" name="Rectangle 36"/>
          <p:cNvSpPr/>
          <p:nvPr/>
        </p:nvSpPr>
        <p:spPr>
          <a:xfrm>
            <a:off x="8795982" y="1187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8" name="Rectangle 37"/>
          <p:cNvSpPr/>
          <p:nvPr/>
        </p:nvSpPr>
        <p:spPr>
          <a:xfrm>
            <a:off x="9481782" y="1187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9" name="Rectangle 38"/>
          <p:cNvSpPr/>
          <p:nvPr/>
        </p:nvSpPr>
        <p:spPr>
          <a:xfrm>
            <a:off x="10167582" y="1187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0" name="Rectangle 39"/>
          <p:cNvSpPr/>
          <p:nvPr/>
        </p:nvSpPr>
        <p:spPr>
          <a:xfrm>
            <a:off x="10853382" y="1187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1" name="Rectangle 40"/>
          <p:cNvSpPr/>
          <p:nvPr/>
        </p:nvSpPr>
        <p:spPr>
          <a:xfrm>
            <a:off x="11539182" y="1187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2" name="Rectangle 41"/>
          <p:cNvSpPr/>
          <p:nvPr/>
        </p:nvSpPr>
        <p:spPr>
          <a:xfrm>
            <a:off x="12224982" y="1187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3" name="Rectangle 42"/>
          <p:cNvSpPr/>
          <p:nvPr/>
        </p:nvSpPr>
        <p:spPr>
          <a:xfrm>
            <a:off x="12910782" y="1187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4" name="Rectangle 43"/>
          <p:cNvSpPr/>
          <p:nvPr/>
        </p:nvSpPr>
        <p:spPr>
          <a:xfrm>
            <a:off x="13596582" y="1187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5" name="Rectangle 44"/>
          <p:cNvSpPr/>
          <p:nvPr/>
        </p:nvSpPr>
        <p:spPr>
          <a:xfrm>
            <a:off x="14282382" y="1187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6" name="Rectangle 45"/>
          <p:cNvSpPr/>
          <p:nvPr/>
        </p:nvSpPr>
        <p:spPr>
          <a:xfrm>
            <a:off x="14968182" y="1187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7" name="Rectangle 46"/>
          <p:cNvSpPr/>
          <p:nvPr/>
        </p:nvSpPr>
        <p:spPr>
          <a:xfrm>
            <a:off x="15653982" y="1187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8" name="Rectangle 47"/>
          <p:cNvSpPr/>
          <p:nvPr/>
        </p:nvSpPr>
        <p:spPr>
          <a:xfrm>
            <a:off x="16339782" y="1187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9" name="Rectangle 48"/>
          <p:cNvSpPr/>
          <p:nvPr/>
        </p:nvSpPr>
        <p:spPr>
          <a:xfrm>
            <a:off x="17025582" y="1187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1" name="Rectangle 50">
            <a:hlinkClick r:id="rId4" action="ppaction://hlinksldjump"/>
          </p:cNvPr>
          <p:cNvSpPr/>
          <p:nvPr/>
        </p:nvSpPr>
        <p:spPr>
          <a:xfrm>
            <a:off x="1023582" y="1873155"/>
            <a:ext cx="685800" cy="685800"/>
          </a:xfrm>
          <a:prstGeom prst="rect">
            <a:avLst/>
          </a:prstGeom>
          <a:solidFill>
            <a:srgbClr val="7030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rPr>
              <a:t>2</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2" name="Rectangle 51"/>
          <p:cNvSpPr/>
          <p:nvPr/>
        </p:nvSpPr>
        <p:spPr>
          <a:xfrm>
            <a:off x="2623782" y="1873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3" name="Rectangle 52"/>
          <p:cNvSpPr/>
          <p:nvPr/>
        </p:nvSpPr>
        <p:spPr>
          <a:xfrm>
            <a:off x="3309582" y="1873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4" name="Rectangle 53"/>
          <p:cNvSpPr/>
          <p:nvPr/>
        </p:nvSpPr>
        <p:spPr>
          <a:xfrm>
            <a:off x="3995382" y="1873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5" name="Rectangle 54"/>
          <p:cNvSpPr/>
          <p:nvPr/>
        </p:nvSpPr>
        <p:spPr>
          <a:xfrm>
            <a:off x="4681182" y="1873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6" name="Rectangle 55"/>
          <p:cNvSpPr/>
          <p:nvPr/>
        </p:nvSpPr>
        <p:spPr>
          <a:xfrm>
            <a:off x="5366982" y="1873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7" name="Rectangle 56"/>
          <p:cNvSpPr/>
          <p:nvPr/>
        </p:nvSpPr>
        <p:spPr>
          <a:xfrm>
            <a:off x="6052782" y="1873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8" name="Rectangle 57"/>
          <p:cNvSpPr/>
          <p:nvPr/>
        </p:nvSpPr>
        <p:spPr>
          <a:xfrm>
            <a:off x="6738582" y="1873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9" name="Rectangle 58"/>
          <p:cNvSpPr/>
          <p:nvPr/>
        </p:nvSpPr>
        <p:spPr>
          <a:xfrm>
            <a:off x="7424382" y="1873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60" name="Rectangle 59"/>
          <p:cNvSpPr/>
          <p:nvPr/>
        </p:nvSpPr>
        <p:spPr>
          <a:xfrm>
            <a:off x="8110182" y="1873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61" name="Rectangle 60"/>
          <p:cNvSpPr/>
          <p:nvPr/>
        </p:nvSpPr>
        <p:spPr>
          <a:xfrm>
            <a:off x="8795982" y="1873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62" name="Rectangle 61"/>
          <p:cNvSpPr/>
          <p:nvPr/>
        </p:nvSpPr>
        <p:spPr>
          <a:xfrm>
            <a:off x="9481782" y="1873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63" name="Rectangle 62"/>
          <p:cNvSpPr/>
          <p:nvPr/>
        </p:nvSpPr>
        <p:spPr>
          <a:xfrm>
            <a:off x="10167582" y="1873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64" name="Rectangle 63"/>
          <p:cNvSpPr/>
          <p:nvPr/>
        </p:nvSpPr>
        <p:spPr>
          <a:xfrm>
            <a:off x="10853382" y="1873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65" name="Rectangle 64"/>
          <p:cNvSpPr/>
          <p:nvPr/>
        </p:nvSpPr>
        <p:spPr>
          <a:xfrm>
            <a:off x="11539182" y="1873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66" name="Rectangle 65"/>
          <p:cNvSpPr/>
          <p:nvPr/>
        </p:nvSpPr>
        <p:spPr>
          <a:xfrm>
            <a:off x="12224982" y="1873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67" name="Rectangle 66"/>
          <p:cNvSpPr/>
          <p:nvPr/>
        </p:nvSpPr>
        <p:spPr>
          <a:xfrm>
            <a:off x="12910782" y="1873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68" name="Rectangle 67"/>
          <p:cNvSpPr/>
          <p:nvPr/>
        </p:nvSpPr>
        <p:spPr>
          <a:xfrm>
            <a:off x="13596582" y="1873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69" name="Rectangle 68"/>
          <p:cNvSpPr/>
          <p:nvPr/>
        </p:nvSpPr>
        <p:spPr>
          <a:xfrm>
            <a:off x="14282382" y="1873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70" name="Rectangle 69"/>
          <p:cNvSpPr/>
          <p:nvPr/>
        </p:nvSpPr>
        <p:spPr>
          <a:xfrm>
            <a:off x="14968182" y="1873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71" name="Rectangle 70"/>
          <p:cNvSpPr/>
          <p:nvPr/>
        </p:nvSpPr>
        <p:spPr>
          <a:xfrm>
            <a:off x="15653982" y="1873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72" name="Rectangle 71"/>
          <p:cNvSpPr/>
          <p:nvPr/>
        </p:nvSpPr>
        <p:spPr>
          <a:xfrm>
            <a:off x="16339782" y="1873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73" name="Rectangle 72"/>
          <p:cNvSpPr/>
          <p:nvPr/>
        </p:nvSpPr>
        <p:spPr>
          <a:xfrm>
            <a:off x="17025582" y="1873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74" name="Rectangle 73"/>
          <p:cNvSpPr/>
          <p:nvPr/>
        </p:nvSpPr>
        <p:spPr>
          <a:xfrm>
            <a:off x="1023582" y="1873155"/>
            <a:ext cx="685800" cy="685800"/>
          </a:xfrm>
          <a:prstGeom prst="rect">
            <a:avLst/>
          </a:prstGeom>
          <a:solidFill>
            <a:schemeClr val="tx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rPr>
              <a:t>2</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75" name="Rectangle 74"/>
          <p:cNvSpPr/>
          <p:nvPr/>
        </p:nvSpPr>
        <p:spPr>
          <a:xfrm>
            <a:off x="2623782" y="1873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76" name="Rectangle 75"/>
          <p:cNvSpPr/>
          <p:nvPr/>
        </p:nvSpPr>
        <p:spPr>
          <a:xfrm>
            <a:off x="3309582" y="1873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77" name="Rectangle 76"/>
          <p:cNvSpPr/>
          <p:nvPr/>
        </p:nvSpPr>
        <p:spPr>
          <a:xfrm>
            <a:off x="3995382" y="1873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78" name="Rectangle 77"/>
          <p:cNvSpPr/>
          <p:nvPr/>
        </p:nvSpPr>
        <p:spPr>
          <a:xfrm>
            <a:off x="4681182" y="1873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79" name="Rectangle 78"/>
          <p:cNvSpPr/>
          <p:nvPr/>
        </p:nvSpPr>
        <p:spPr>
          <a:xfrm>
            <a:off x="5366982" y="1873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80" name="Rectangle 79"/>
          <p:cNvSpPr/>
          <p:nvPr/>
        </p:nvSpPr>
        <p:spPr>
          <a:xfrm>
            <a:off x="6052782" y="1873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81" name="Rectangle 80"/>
          <p:cNvSpPr/>
          <p:nvPr/>
        </p:nvSpPr>
        <p:spPr>
          <a:xfrm>
            <a:off x="6738582" y="1873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82" name="Rectangle 81"/>
          <p:cNvSpPr/>
          <p:nvPr/>
        </p:nvSpPr>
        <p:spPr>
          <a:xfrm>
            <a:off x="7424382" y="1873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83" name="Rectangle 82"/>
          <p:cNvSpPr/>
          <p:nvPr/>
        </p:nvSpPr>
        <p:spPr>
          <a:xfrm>
            <a:off x="8110182" y="1873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84" name="Rectangle 83"/>
          <p:cNvSpPr/>
          <p:nvPr/>
        </p:nvSpPr>
        <p:spPr>
          <a:xfrm>
            <a:off x="8795982" y="1873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85" name="Rectangle 84"/>
          <p:cNvSpPr/>
          <p:nvPr/>
        </p:nvSpPr>
        <p:spPr>
          <a:xfrm>
            <a:off x="9481782" y="1873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86" name="Rectangle 85"/>
          <p:cNvSpPr/>
          <p:nvPr/>
        </p:nvSpPr>
        <p:spPr>
          <a:xfrm>
            <a:off x="10167582" y="1873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87" name="Rectangle 86"/>
          <p:cNvSpPr/>
          <p:nvPr/>
        </p:nvSpPr>
        <p:spPr>
          <a:xfrm>
            <a:off x="10853382" y="1873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88" name="Rectangle 87"/>
          <p:cNvSpPr/>
          <p:nvPr/>
        </p:nvSpPr>
        <p:spPr>
          <a:xfrm>
            <a:off x="11539182" y="1873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89" name="Rectangle 88"/>
          <p:cNvSpPr/>
          <p:nvPr/>
        </p:nvSpPr>
        <p:spPr>
          <a:xfrm>
            <a:off x="12224982" y="1873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90" name="Rectangle 89"/>
          <p:cNvSpPr/>
          <p:nvPr/>
        </p:nvSpPr>
        <p:spPr>
          <a:xfrm>
            <a:off x="12910782" y="1873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91" name="Rectangle 90"/>
          <p:cNvSpPr/>
          <p:nvPr/>
        </p:nvSpPr>
        <p:spPr>
          <a:xfrm>
            <a:off x="13596582" y="1873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92" name="Rectangle 91"/>
          <p:cNvSpPr/>
          <p:nvPr/>
        </p:nvSpPr>
        <p:spPr>
          <a:xfrm>
            <a:off x="14282382" y="1873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93" name="Rectangle 92"/>
          <p:cNvSpPr/>
          <p:nvPr/>
        </p:nvSpPr>
        <p:spPr>
          <a:xfrm>
            <a:off x="14968182" y="1873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94" name="Rectangle 93"/>
          <p:cNvSpPr/>
          <p:nvPr/>
        </p:nvSpPr>
        <p:spPr>
          <a:xfrm>
            <a:off x="15653982" y="1873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95" name="Rectangle 94"/>
          <p:cNvSpPr/>
          <p:nvPr/>
        </p:nvSpPr>
        <p:spPr>
          <a:xfrm>
            <a:off x="16339782" y="1873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96" name="Rectangle 95"/>
          <p:cNvSpPr/>
          <p:nvPr/>
        </p:nvSpPr>
        <p:spPr>
          <a:xfrm>
            <a:off x="17025582" y="1873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97" name="Rectangle 96">
            <a:hlinkClick r:id="rId5" action="ppaction://hlinksldjump"/>
          </p:cNvPr>
          <p:cNvSpPr/>
          <p:nvPr/>
        </p:nvSpPr>
        <p:spPr>
          <a:xfrm>
            <a:off x="1023582" y="2558955"/>
            <a:ext cx="685800" cy="685800"/>
          </a:xfrm>
          <a:prstGeom prst="rect">
            <a:avLst/>
          </a:prstGeom>
          <a:solidFill>
            <a:srgbClr val="7030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rPr>
              <a:t>3</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98" name="Rectangle 97"/>
          <p:cNvSpPr/>
          <p:nvPr/>
        </p:nvSpPr>
        <p:spPr>
          <a:xfrm>
            <a:off x="2623782" y="2558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99" name="Rectangle 98"/>
          <p:cNvSpPr/>
          <p:nvPr/>
        </p:nvSpPr>
        <p:spPr>
          <a:xfrm>
            <a:off x="3309582" y="2558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00" name="Rectangle 99"/>
          <p:cNvSpPr/>
          <p:nvPr/>
        </p:nvSpPr>
        <p:spPr>
          <a:xfrm>
            <a:off x="3995382" y="2558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01" name="Rectangle 100"/>
          <p:cNvSpPr/>
          <p:nvPr/>
        </p:nvSpPr>
        <p:spPr>
          <a:xfrm>
            <a:off x="4681182" y="2558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02" name="Rectangle 101"/>
          <p:cNvSpPr/>
          <p:nvPr/>
        </p:nvSpPr>
        <p:spPr>
          <a:xfrm>
            <a:off x="5366982" y="2558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03" name="Rectangle 102"/>
          <p:cNvSpPr/>
          <p:nvPr/>
        </p:nvSpPr>
        <p:spPr>
          <a:xfrm>
            <a:off x="6052782" y="2558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04" name="Rectangle 103"/>
          <p:cNvSpPr/>
          <p:nvPr/>
        </p:nvSpPr>
        <p:spPr>
          <a:xfrm>
            <a:off x="6738582" y="2558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05" name="Rectangle 104"/>
          <p:cNvSpPr/>
          <p:nvPr/>
        </p:nvSpPr>
        <p:spPr>
          <a:xfrm>
            <a:off x="7424382" y="2558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06" name="Rectangle 105"/>
          <p:cNvSpPr/>
          <p:nvPr/>
        </p:nvSpPr>
        <p:spPr>
          <a:xfrm>
            <a:off x="8110182" y="2558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07" name="Rectangle 106"/>
          <p:cNvSpPr/>
          <p:nvPr/>
        </p:nvSpPr>
        <p:spPr>
          <a:xfrm>
            <a:off x="8795982" y="2558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08" name="Rectangle 107"/>
          <p:cNvSpPr/>
          <p:nvPr/>
        </p:nvSpPr>
        <p:spPr>
          <a:xfrm>
            <a:off x="9481782" y="2558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09" name="Rectangle 108"/>
          <p:cNvSpPr/>
          <p:nvPr/>
        </p:nvSpPr>
        <p:spPr>
          <a:xfrm>
            <a:off x="10167582" y="2558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10" name="Rectangle 109"/>
          <p:cNvSpPr/>
          <p:nvPr/>
        </p:nvSpPr>
        <p:spPr>
          <a:xfrm>
            <a:off x="10853382" y="2558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11" name="Rectangle 110"/>
          <p:cNvSpPr/>
          <p:nvPr/>
        </p:nvSpPr>
        <p:spPr>
          <a:xfrm>
            <a:off x="11539182" y="2558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12" name="Rectangle 111"/>
          <p:cNvSpPr/>
          <p:nvPr/>
        </p:nvSpPr>
        <p:spPr>
          <a:xfrm>
            <a:off x="12224982" y="2558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13" name="Rectangle 112"/>
          <p:cNvSpPr/>
          <p:nvPr/>
        </p:nvSpPr>
        <p:spPr>
          <a:xfrm>
            <a:off x="12910782" y="2558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14" name="Rectangle 113"/>
          <p:cNvSpPr/>
          <p:nvPr/>
        </p:nvSpPr>
        <p:spPr>
          <a:xfrm>
            <a:off x="13596582" y="2558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15" name="Rectangle 114"/>
          <p:cNvSpPr/>
          <p:nvPr/>
        </p:nvSpPr>
        <p:spPr>
          <a:xfrm>
            <a:off x="14282382" y="2558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16" name="Rectangle 115"/>
          <p:cNvSpPr/>
          <p:nvPr/>
        </p:nvSpPr>
        <p:spPr>
          <a:xfrm>
            <a:off x="14968182" y="2558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17" name="Rectangle 116"/>
          <p:cNvSpPr/>
          <p:nvPr/>
        </p:nvSpPr>
        <p:spPr>
          <a:xfrm>
            <a:off x="15653982" y="2558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18" name="Rectangle 117"/>
          <p:cNvSpPr/>
          <p:nvPr/>
        </p:nvSpPr>
        <p:spPr>
          <a:xfrm>
            <a:off x="16339782" y="2558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19" name="Rectangle 118"/>
          <p:cNvSpPr/>
          <p:nvPr/>
        </p:nvSpPr>
        <p:spPr>
          <a:xfrm>
            <a:off x="17025582" y="2558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20" name="Rectangle 119"/>
          <p:cNvSpPr/>
          <p:nvPr/>
        </p:nvSpPr>
        <p:spPr>
          <a:xfrm>
            <a:off x="1023582" y="2558955"/>
            <a:ext cx="685800" cy="685800"/>
          </a:xfrm>
          <a:prstGeom prst="rect">
            <a:avLst/>
          </a:prstGeom>
          <a:solidFill>
            <a:schemeClr val="tx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rPr>
              <a:t>3</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21" name="Rectangle 120"/>
          <p:cNvSpPr/>
          <p:nvPr/>
        </p:nvSpPr>
        <p:spPr>
          <a:xfrm>
            <a:off x="2623782" y="2558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22" name="Rectangle 121"/>
          <p:cNvSpPr/>
          <p:nvPr/>
        </p:nvSpPr>
        <p:spPr>
          <a:xfrm>
            <a:off x="3309582" y="2558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23" name="Rectangle 122"/>
          <p:cNvSpPr/>
          <p:nvPr/>
        </p:nvSpPr>
        <p:spPr>
          <a:xfrm>
            <a:off x="3995382" y="2558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24" name="Rectangle 123"/>
          <p:cNvSpPr/>
          <p:nvPr/>
        </p:nvSpPr>
        <p:spPr>
          <a:xfrm>
            <a:off x="4681182" y="2558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25" name="Rectangle 124"/>
          <p:cNvSpPr/>
          <p:nvPr/>
        </p:nvSpPr>
        <p:spPr>
          <a:xfrm>
            <a:off x="5366982" y="2558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26" name="Rectangle 125"/>
          <p:cNvSpPr/>
          <p:nvPr/>
        </p:nvSpPr>
        <p:spPr>
          <a:xfrm>
            <a:off x="6052782" y="2558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27" name="Rectangle 126"/>
          <p:cNvSpPr/>
          <p:nvPr/>
        </p:nvSpPr>
        <p:spPr>
          <a:xfrm>
            <a:off x="6738582" y="2558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28" name="Rectangle 127"/>
          <p:cNvSpPr/>
          <p:nvPr/>
        </p:nvSpPr>
        <p:spPr>
          <a:xfrm>
            <a:off x="7424382" y="2558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29" name="Rectangle 128"/>
          <p:cNvSpPr/>
          <p:nvPr/>
        </p:nvSpPr>
        <p:spPr>
          <a:xfrm>
            <a:off x="8110182" y="2558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30" name="Rectangle 129"/>
          <p:cNvSpPr/>
          <p:nvPr/>
        </p:nvSpPr>
        <p:spPr>
          <a:xfrm>
            <a:off x="8795982" y="2558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31" name="Rectangle 130"/>
          <p:cNvSpPr/>
          <p:nvPr/>
        </p:nvSpPr>
        <p:spPr>
          <a:xfrm>
            <a:off x="9481782" y="2558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32" name="Rectangle 131"/>
          <p:cNvSpPr/>
          <p:nvPr/>
        </p:nvSpPr>
        <p:spPr>
          <a:xfrm>
            <a:off x="10167582" y="2558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33" name="Rectangle 132"/>
          <p:cNvSpPr/>
          <p:nvPr/>
        </p:nvSpPr>
        <p:spPr>
          <a:xfrm>
            <a:off x="10853382" y="2558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34" name="Rectangle 133"/>
          <p:cNvSpPr/>
          <p:nvPr/>
        </p:nvSpPr>
        <p:spPr>
          <a:xfrm>
            <a:off x="11539182" y="2558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35" name="Rectangle 134"/>
          <p:cNvSpPr/>
          <p:nvPr/>
        </p:nvSpPr>
        <p:spPr>
          <a:xfrm>
            <a:off x="12224982" y="2558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36" name="Rectangle 135"/>
          <p:cNvSpPr/>
          <p:nvPr/>
        </p:nvSpPr>
        <p:spPr>
          <a:xfrm>
            <a:off x="12910782" y="2558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37" name="Rectangle 136"/>
          <p:cNvSpPr/>
          <p:nvPr/>
        </p:nvSpPr>
        <p:spPr>
          <a:xfrm>
            <a:off x="13596582" y="2558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38" name="Rectangle 137"/>
          <p:cNvSpPr/>
          <p:nvPr/>
        </p:nvSpPr>
        <p:spPr>
          <a:xfrm>
            <a:off x="14282382" y="2558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39" name="Rectangle 138"/>
          <p:cNvSpPr/>
          <p:nvPr/>
        </p:nvSpPr>
        <p:spPr>
          <a:xfrm>
            <a:off x="14968182" y="2558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40" name="Rectangle 139"/>
          <p:cNvSpPr/>
          <p:nvPr/>
        </p:nvSpPr>
        <p:spPr>
          <a:xfrm>
            <a:off x="15653982" y="2558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41" name="Rectangle 140"/>
          <p:cNvSpPr/>
          <p:nvPr/>
        </p:nvSpPr>
        <p:spPr>
          <a:xfrm>
            <a:off x="16339782" y="2558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42" name="Rectangle 141"/>
          <p:cNvSpPr/>
          <p:nvPr/>
        </p:nvSpPr>
        <p:spPr>
          <a:xfrm>
            <a:off x="17025582" y="2558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43" name="Rectangle 142">
            <a:hlinkClick r:id="rId6" action="ppaction://hlinksldjump"/>
          </p:cNvPr>
          <p:cNvSpPr/>
          <p:nvPr/>
        </p:nvSpPr>
        <p:spPr>
          <a:xfrm>
            <a:off x="1023582" y="3244755"/>
            <a:ext cx="685800" cy="685800"/>
          </a:xfrm>
          <a:prstGeom prst="rect">
            <a:avLst/>
          </a:prstGeom>
          <a:solidFill>
            <a:srgbClr val="7030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rPr>
              <a:t>4</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44" name="Rectangle 143"/>
          <p:cNvSpPr/>
          <p:nvPr/>
        </p:nvSpPr>
        <p:spPr>
          <a:xfrm>
            <a:off x="2623782" y="3244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45" name="Rectangle 144"/>
          <p:cNvSpPr/>
          <p:nvPr/>
        </p:nvSpPr>
        <p:spPr>
          <a:xfrm>
            <a:off x="3309582" y="3244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46" name="Rectangle 145"/>
          <p:cNvSpPr/>
          <p:nvPr/>
        </p:nvSpPr>
        <p:spPr>
          <a:xfrm>
            <a:off x="3995382" y="3244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47" name="Rectangle 146"/>
          <p:cNvSpPr/>
          <p:nvPr/>
        </p:nvSpPr>
        <p:spPr>
          <a:xfrm>
            <a:off x="4681182" y="3244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48" name="Rectangle 147"/>
          <p:cNvSpPr/>
          <p:nvPr/>
        </p:nvSpPr>
        <p:spPr>
          <a:xfrm>
            <a:off x="5366982" y="3244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49" name="Rectangle 148"/>
          <p:cNvSpPr/>
          <p:nvPr/>
        </p:nvSpPr>
        <p:spPr>
          <a:xfrm>
            <a:off x="6052782" y="3244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50" name="Rectangle 149"/>
          <p:cNvSpPr/>
          <p:nvPr/>
        </p:nvSpPr>
        <p:spPr>
          <a:xfrm>
            <a:off x="6738582" y="3244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51" name="Rectangle 150"/>
          <p:cNvSpPr/>
          <p:nvPr/>
        </p:nvSpPr>
        <p:spPr>
          <a:xfrm>
            <a:off x="7424382" y="3244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52" name="Rectangle 151"/>
          <p:cNvSpPr/>
          <p:nvPr/>
        </p:nvSpPr>
        <p:spPr>
          <a:xfrm>
            <a:off x="8110182" y="3244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53" name="Rectangle 152"/>
          <p:cNvSpPr/>
          <p:nvPr/>
        </p:nvSpPr>
        <p:spPr>
          <a:xfrm>
            <a:off x="8795982" y="3244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54" name="Rectangle 153"/>
          <p:cNvSpPr/>
          <p:nvPr/>
        </p:nvSpPr>
        <p:spPr>
          <a:xfrm>
            <a:off x="9481782" y="3244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55" name="Rectangle 154"/>
          <p:cNvSpPr/>
          <p:nvPr/>
        </p:nvSpPr>
        <p:spPr>
          <a:xfrm>
            <a:off x="10167582" y="3244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56" name="Rectangle 155"/>
          <p:cNvSpPr/>
          <p:nvPr/>
        </p:nvSpPr>
        <p:spPr>
          <a:xfrm>
            <a:off x="10853382" y="3244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57" name="Rectangle 156"/>
          <p:cNvSpPr/>
          <p:nvPr/>
        </p:nvSpPr>
        <p:spPr>
          <a:xfrm>
            <a:off x="11539182" y="3244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58" name="Rectangle 157"/>
          <p:cNvSpPr/>
          <p:nvPr/>
        </p:nvSpPr>
        <p:spPr>
          <a:xfrm>
            <a:off x="12224982" y="3244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59" name="Rectangle 158"/>
          <p:cNvSpPr/>
          <p:nvPr/>
        </p:nvSpPr>
        <p:spPr>
          <a:xfrm>
            <a:off x="12910782" y="3244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60" name="Rectangle 159"/>
          <p:cNvSpPr/>
          <p:nvPr/>
        </p:nvSpPr>
        <p:spPr>
          <a:xfrm>
            <a:off x="13596582" y="3244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61" name="Rectangle 160"/>
          <p:cNvSpPr/>
          <p:nvPr/>
        </p:nvSpPr>
        <p:spPr>
          <a:xfrm>
            <a:off x="14282382" y="3244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62" name="Rectangle 161"/>
          <p:cNvSpPr/>
          <p:nvPr/>
        </p:nvSpPr>
        <p:spPr>
          <a:xfrm>
            <a:off x="14968182" y="3244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63" name="Rectangle 162"/>
          <p:cNvSpPr/>
          <p:nvPr/>
        </p:nvSpPr>
        <p:spPr>
          <a:xfrm>
            <a:off x="15653982" y="3244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64" name="Rectangle 163"/>
          <p:cNvSpPr/>
          <p:nvPr/>
        </p:nvSpPr>
        <p:spPr>
          <a:xfrm>
            <a:off x="16339782" y="3244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65" name="Rectangle 164"/>
          <p:cNvSpPr/>
          <p:nvPr/>
        </p:nvSpPr>
        <p:spPr>
          <a:xfrm>
            <a:off x="17025582" y="3244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66" name="Rectangle 165"/>
          <p:cNvSpPr/>
          <p:nvPr/>
        </p:nvSpPr>
        <p:spPr>
          <a:xfrm>
            <a:off x="1023582" y="3244755"/>
            <a:ext cx="685800" cy="685800"/>
          </a:xfrm>
          <a:prstGeom prst="rect">
            <a:avLst/>
          </a:prstGeom>
          <a:solidFill>
            <a:schemeClr val="tx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rPr>
              <a:t>4</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67" name="Rectangle 166"/>
          <p:cNvSpPr/>
          <p:nvPr/>
        </p:nvSpPr>
        <p:spPr>
          <a:xfrm>
            <a:off x="2623782" y="3244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68" name="Rectangle 167"/>
          <p:cNvSpPr/>
          <p:nvPr/>
        </p:nvSpPr>
        <p:spPr>
          <a:xfrm>
            <a:off x="3309582" y="3244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69" name="Rectangle 168"/>
          <p:cNvSpPr/>
          <p:nvPr/>
        </p:nvSpPr>
        <p:spPr>
          <a:xfrm>
            <a:off x="3995382" y="3244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70" name="Rectangle 169"/>
          <p:cNvSpPr/>
          <p:nvPr/>
        </p:nvSpPr>
        <p:spPr>
          <a:xfrm>
            <a:off x="4681182" y="3244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71" name="Rectangle 170"/>
          <p:cNvSpPr/>
          <p:nvPr/>
        </p:nvSpPr>
        <p:spPr>
          <a:xfrm>
            <a:off x="5366982" y="3244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72" name="Rectangle 171"/>
          <p:cNvSpPr/>
          <p:nvPr/>
        </p:nvSpPr>
        <p:spPr>
          <a:xfrm>
            <a:off x="6052782" y="3244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73" name="Rectangle 172"/>
          <p:cNvSpPr/>
          <p:nvPr/>
        </p:nvSpPr>
        <p:spPr>
          <a:xfrm>
            <a:off x="6738582" y="3244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74" name="Rectangle 173"/>
          <p:cNvSpPr/>
          <p:nvPr/>
        </p:nvSpPr>
        <p:spPr>
          <a:xfrm>
            <a:off x="7424382" y="3244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75" name="Rectangle 174"/>
          <p:cNvSpPr/>
          <p:nvPr/>
        </p:nvSpPr>
        <p:spPr>
          <a:xfrm>
            <a:off x="8110182" y="3244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76" name="Rectangle 175"/>
          <p:cNvSpPr/>
          <p:nvPr/>
        </p:nvSpPr>
        <p:spPr>
          <a:xfrm>
            <a:off x="8795982" y="3244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77" name="Rectangle 176"/>
          <p:cNvSpPr/>
          <p:nvPr/>
        </p:nvSpPr>
        <p:spPr>
          <a:xfrm>
            <a:off x="9481782" y="3244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78" name="Rectangle 177"/>
          <p:cNvSpPr/>
          <p:nvPr/>
        </p:nvSpPr>
        <p:spPr>
          <a:xfrm>
            <a:off x="10167582" y="3244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79" name="Rectangle 178"/>
          <p:cNvSpPr/>
          <p:nvPr/>
        </p:nvSpPr>
        <p:spPr>
          <a:xfrm>
            <a:off x="10853382" y="3244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80" name="Rectangle 179"/>
          <p:cNvSpPr/>
          <p:nvPr/>
        </p:nvSpPr>
        <p:spPr>
          <a:xfrm>
            <a:off x="11539182" y="3244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81" name="Rectangle 180"/>
          <p:cNvSpPr/>
          <p:nvPr/>
        </p:nvSpPr>
        <p:spPr>
          <a:xfrm>
            <a:off x="12224982" y="3244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82" name="Rectangle 181"/>
          <p:cNvSpPr/>
          <p:nvPr/>
        </p:nvSpPr>
        <p:spPr>
          <a:xfrm>
            <a:off x="12910782" y="3244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83" name="Rectangle 182"/>
          <p:cNvSpPr/>
          <p:nvPr/>
        </p:nvSpPr>
        <p:spPr>
          <a:xfrm>
            <a:off x="13596582" y="3244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84" name="Rectangle 183"/>
          <p:cNvSpPr/>
          <p:nvPr/>
        </p:nvSpPr>
        <p:spPr>
          <a:xfrm>
            <a:off x="14282382" y="3244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85" name="Rectangle 184"/>
          <p:cNvSpPr/>
          <p:nvPr/>
        </p:nvSpPr>
        <p:spPr>
          <a:xfrm>
            <a:off x="14968182" y="3244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86" name="Rectangle 185"/>
          <p:cNvSpPr/>
          <p:nvPr/>
        </p:nvSpPr>
        <p:spPr>
          <a:xfrm>
            <a:off x="15653982" y="3244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87" name="Rectangle 186"/>
          <p:cNvSpPr/>
          <p:nvPr/>
        </p:nvSpPr>
        <p:spPr>
          <a:xfrm>
            <a:off x="16339782" y="3244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88" name="Rectangle 187"/>
          <p:cNvSpPr/>
          <p:nvPr/>
        </p:nvSpPr>
        <p:spPr>
          <a:xfrm>
            <a:off x="17025582" y="3244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89" name="Rectangle 188">
            <a:hlinkClick r:id="rId7" action="ppaction://hlinksldjump"/>
          </p:cNvPr>
          <p:cNvSpPr/>
          <p:nvPr/>
        </p:nvSpPr>
        <p:spPr>
          <a:xfrm>
            <a:off x="1023582" y="3930555"/>
            <a:ext cx="685800" cy="685800"/>
          </a:xfrm>
          <a:prstGeom prst="rect">
            <a:avLst/>
          </a:prstGeom>
          <a:solidFill>
            <a:srgbClr val="7030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rPr>
              <a:t>5</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90" name="Rectangle 189"/>
          <p:cNvSpPr/>
          <p:nvPr/>
        </p:nvSpPr>
        <p:spPr>
          <a:xfrm>
            <a:off x="2623782" y="3930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91" name="Rectangle 190"/>
          <p:cNvSpPr/>
          <p:nvPr/>
        </p:nvSpPr>
        <p:spPr>
          <a:xfrm>
            <a:off x="3309582" y="3930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92" name="Rectangle 191"/>
          <p:cNvSpPr/>
          <p:nvPr/>
        </p:nvSpPr>
        <p:spPr>
          <a:xfrm>
            <a:off x="3995382" y="3930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93" name="Rectangle 192"/>
          <p:cNvSpPr/>
          <p:nvPr/>
        </p:nvSpPr>
        <p:spPr>
          <a:xfrm>
            <a:off x="4681182" y="3930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94" name="Rectangle 193"/>
          <p:cNvSpPr/>
          <p:nvPr/>
        </p:nvSpPr>
        <p:spPr>
          <a:xfrm>
            <a:off x="5366982" y="3930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95" name="Rectangle 194"/>
          <p:cNvSpPr/>
          <p:nvPr/>
        </p:nvSpPr>
        <p:spPr>
          <a:xfrm>
            <a:off x="6052782" y="3930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96" name="Rectangle 195"/>
          <p:cNvSpPr/>
          <p:nvPr/>
        </p:nvSpPr>
        <p:spPr>
          <a:xfrm>
            <a:off x="6738582" y="3930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97" name="Rectangle 196"/>
          <p:cNvSpPr/>
          <p:nvPr/>
        </p:nvSpPr>
        <p:spPr>
          <a:xfrm>
            <a:off x="7424382" y="3930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98" name="Rectangle 197"/>
          <p:cNvSpPr/>
          <p:nvPr/>
        </p:nvSpPr>
        <p:spPr>
          <a:xfrm>
            <a:off x="8110182" y="3930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99" name="Rectangle 198"/>
          <p:cNvSpPr/>
          <p:nvPr/>
        </p:nvSpPr>
        <p:spPr>
          <a:xfrm>
            <a:off x="8795982" y="3930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00" name="Rectangle 199"/>
          <p:cNvSpPr/>
          <p:nvPr/>
        </p:nvSpPr>
        <p:spPr>
          <a:xfrm>
            <a:off x="9481782" y="3930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01" name="Rectangle 200"/>
          <p:cNvSpPr/>
          <p:nvPr/>
        </p:nvSpPr>
        <p:spPr>
          <a:xfrm>
            <a:off x="10167582" y="3930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02" name="Rectangle 201"/>
          <p:cNvSpPr/>
          <p:nvPr/>
        </p:nvSpPr>
        <p:spPr>
          <a:xfrm>
            <a:off x="10853382" y="3930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03" name="Rectangle 202"/>
          <p:cNvSpPr/>
          <p:nvPr/>
        </p:nvSpPr>
        <p:spPr>
          <a:xfrm>
            <a:off x="11539182" y="3930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04" name="Rectangle 203"/>
          <p:cNvSpPr/>
          <p:nvPr/>
        </p:nvSpPr>
        <p:spPr>
          <a:xfrm>
            <a:off x="12224982" y="3930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05" name="Rectangle 204"/>
          <p:cNvSpPr/>
          <p:nvPr/>
        </p:nvSpPr>
        <p:spPr>
          <a:xfrm>
            <a:off x="12910782" y="3930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06" name="Rectangle 205"/>
          <p:cNvSpPr/>
          <p:nvPr/>
        </p:nvSpPr>
        <p:spPr>
          <a:xfrm>
            <a:off x="13596582" y="3930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07" name="Rectangle 206"/>
          <p:cNvSpPr/>
          <p:nvPr/>
        </p:nvSpPr>
        <p:spPr>
          <a:xfrm>
            <a:off x="14282382" y="3930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08" name="Rectangle 207"/>
          <p:cNvSpPr/>
          <p:nvPr/>
        </p:nvSpPr>
        <p:spPr>
          <a:xfrm>
            <a:off x="14968182" y="3930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09" name="Rectangle 208"/>
          <p:cNvSpPr/>
          <p:nvPr/>
        </p:nvSpPr>
        <p:spPr>
          <a:xfrm>
            <a:off x="15653982" y="3930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10" name="Rectangle 209"/>
          <p:cNvSpPr/>
          <p:nvPr/>
        </p:nvSpPr>
        <p:spPr>
          <a:xfrm>
            <a:off x="16339782" y="3930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11" name="Rectangle 210"/>
          <p:cNvSpPr/>
          <p:nvPr/>
        </p:nvSpPr>
        <p:spPr>
          <a:xfrm>
            <a:off x="17025582" y="3930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12" name="Rectangle 211"/>
          <p:cNvSpPr/>
          <p:nvPr/>
        </p:nvSpPr>
        <p:spPr>
          <a:xfrm>
            <a:off x="1023582" y="3930555"/>
            <a:ext cx="685800" cy="685800"/>
          </a:xfrm>
          <a:prstGeom prst="rect">
            <a:avLst/>
          </a:prstGeom>
          <a:solidFill>
            <a:schemeClr val="tx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rPr>
              <a:t>5</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13" name="Rectangle 212"/>
          <p:cNvSpPr/>
          <p:nvPr/>
        </p:nvSpPr>
        <p:spPr>
          <a:xfrm>
            <a:off x="2623782" y="3930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14" name="Rectangle 213"/>
          <p:cNvSpPr/>
          <p:nvPr/>
        </p:nvSpPr>
        <p:spPr>
          <a:xfrm>
            <a:off x="3309582" y="3930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15" name="Rectangle 214"/>
          <p:cNvSpPr/>
          <p:nvPr/>
        </p:nvSpPr>
        <p:spPr>
          <a:xfrm>
            <a:off x="3995382" y="3930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16" name="Rectangle 215"/>
          <p:cNvSpPr/>
          <p:nvPr/>
        </p:nvSpPr>
        <p:spPr>
          <a:xfrm>
            <a:off x="4681182" y="3930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17" name="Rectangle 216"/>
          <p:cNvSpPr/>
          <p:nvPr/>
        </p:nvSpPr>
        <p:spPr>
          <a:xfrm>
            <a:off x="5366982" y="3930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18" name="Rectangle 217"/>
          <p:cNvSpPr/>
          <p:nvPr/>
        </p:nvSpPr>
        <p:spPr>
          <a:xfrm>
            <a:off x="6052782" y="3930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19" name="Rectangle 218"/>
          <p:cNvSpPr/>
          <p:nvPr/>
        </p:nvSpPr>
        <p:spPr>
          <a:xfrm>
            <a:off x="6738582" y="3930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20" name="Rectangle 219"/>
          <p:cNvSpPr/>
          <p:nvPr/>
        </p:nvSpPr>
        <p:spPr>
          <a:xfrm>
            <a:off x="7424382" y="3930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21" name="Rectangle 220"/>
          <p:cNvSpPr/>
          <p:nvPr/>
        </p:nvSpPr>
        <p:spPr>
          <a:xfrm>
            <a:off x="8110182" y="3930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22" name="Rectangle 221"/>
          <p:cNvSpPr/>
          <p:nvPr/>
        </p:nvSpPr>
        <p:spPr>
          <a:xfrm>
            <a:off x="8795982" y="3930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23" name="Rectangle 222"/>
          <p:cNvSpPr/>
          <p:nvPr/>
        </p:nvSpPr>
        <p:spPr>
          <a:xfrm>
            <a:off x="9481782" y="3930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24" name="Rectangle 223"/>
          <p:cNvSpPr/>
          <p:nvPr/>
        </p:nvSpPr>
        <p:spPr>
          <a:xfrm>
            <a:off x="10167582" y="3930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25" name="Rectangle 224"/>
          <p:cNvSpPr/>
          <p:nvPr/>
        </p:nvSpPr>
        <p:spPr>
          <a:xfrm>
            <a:off x="10853382" y="3930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26" name="Rectangle 225"/>
          <p:cNvSpPr/>
          <p:nvPr/>
        </p:nvSpPr>
        <p:spPr>
          <a:xfrm>
            <a:off x="11539182" y="3930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27" name="Rectangle 226"/>
          <p:cNvSpPr/>
          <p:nvPr/>
        </p:nvSpPr>
        <p:spPr>
          <a:xfrm>
            <a:off x="12224982" y="3930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28" name="Rectangle 227"/>
          <p:cNvSpPr/>
          <p:nvPr/>
        </p:nvSpPr>
        <p:spPr>
          <a:xfrm>
            <a:off x="12910782" y="3930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29" name="Rectangle 228"/>
          <p:cNvSpPr/>
          <p:nvPr/>
        </p:nvSpPr>
        <p:spPr>
          <a:xfrm>
            <a:off x="13596582" y="3930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30" name="Rectangle 229"/>
          <p:cNvSpPr/>
          <p:nvPr/>
        </p:nvSpPr>
        <p:spPr>
          <a:xfrm>
            <a:off x="14282382" y="3930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31" name="Rectangle 230"/>
          <p:cNvSpPr/>
          <p:nvPr/>
        </p:nvSpPr>
        <p:spPr>
          <a:xfrm>
            <a:off x="14968182" y="3930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32" name="Rectangle 231"/>
          <p:cNvSpPr/>
          <p:nvPr/>
        </p:nvSpPr>
        <p:spPr>
          <a:xfrm>
            <a:off x="15653982" y="3930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33" name="Rectangle 232"/>
          <p:cNvSpPr/>
          <p:nvPr/>
        </p:nvSpPr>
        <p:spPr>
          <a:xfrm>
            <a:off x="16339782" y="3930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34" name="Rectangle 233"/>
          <p:cNvSpPr/>
          <p:nvPr/>
        </p:nvSpPr>
        <p:spPr>
          <a:xfrm>
            <a:off x="17025582" y="3930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35" name="Rectangle 234">
            <a:hlinkClick r:id="rId8" action="ppaction://hlinksldjump"/>
          </p:cNvPr>
          <p:cNvSpPr/>
          <p:nvPr/>
        </p:nvSpPr>
        <p:spPr>
          <a:xfrm>
            <a:off x="1023582" y="4616355"/>
            <a:ext cx="685800" cy="685800"/>
          </a:xfrm>
          <a:prstGeom prst="rect">
            <a:avLst/>
          </a:prstGeom>
          <a:solidFill>
            <a:srgbClr val="7030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rPr>
              <a:t>6</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36" name="Rectangle 235"/>
          <p:cNvSpPr/>
          <p:nvPr/>
        </p:nvSpPr>
        <p:spPr>
          <a:xfrm>
            <a:off x="2623782" y="4616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37" name="Rectangle 236"/>
          <p:cNvSpPr/>
          <p:nvPr/>
        </p:nvSpPr>
        <p:spPr>
          <a:xfrm>
            <a:off x="3309582" y="4616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38" name="Rectangle 237"/>
          <p:cNvSpPr/>
          <p:nvPr/>
        </p:nvSpPr>
        <p:spPr>
          <a:xfrm>
            <a:off x="3995382" y="4616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39" name="Rectangle 238"/>
          <p:cNvSpPr/>
          <p:nvPr/>
        </p:nvSpPr>
        <p:spPr>
          <a:xfrm>
            <a:off x="4681182" y="4616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40" name="Rectangle 239"/>
          <p:cNvSpPr/>
          <p:nvPr/>
        </p:nvSpPr>
        <p:spPr>
          <a:xfrm>
            <a:off x="5366982" y="4616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41" name="Rectangle 240"/>
          <p:cNvSpPr/>
          <p:nvPr/>
        </p:nvSpPr>
        <p:spPr>
          <a:xfrm>
            <a:off x="6052782" y="4616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42" name="Rectangle 241"/>
          <p:cNvSpPr/>
          <p:nvPr/>
        </p:nvSpPr>
        <p:spPr>
          <a:xfrm>
            <a:off x="6738582" y="4616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43" name="Rectangle 242"/>
          <p:cNvSpPr/>
          <p:nvPr/>
        </p:nvSpPr>
        <p:spPr>
          <a:xfrm>
            <a:off x="7424382" y="4616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44" name="Rectangle 243"/>
          <p:cNvSpPr/>
          <p:nvPr/>
        </p:nvSpPr>
        <p:spPr>
          <a:xfrm>
            <a:off x="8110182" y="4616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45" name="Rectangle 244"/>
          <p:cNvSpPr/>
          <p:nvPr/>
        </p:nvSpPr>
        <p:spPr>
          <a:xfrm>
            <a:off x="8795982" y="4616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46" name="Rectangle 245"/>
          <p:cNvSpPr/>
          <p:nvPr/>
        </p:nvSpPr>
        <p:spPr>
          <a:xfrm>
            <a:off x="9481782" y="4616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47" name="Rectangle 246"/>
          <p:cNvSpPr/>
          <p:nvPr/>
        </p:nvSpPr>
        <p:spPr>
          <a:xfrm>
            <a:off x="10167582" y="4616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48" name="Rectangle 247"/>
          <p:cNvSpPr/>
          <p:nvPr/>
        </p:nvSpPr>
        <p:spPr>
          <a:xfrm>
            <a:off x="10853382" y="4616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49" name="Rectangle 248"/>
          <p:cNvSpPr/>
          <p:nvPr/>
        </p:nvSpPr>
        <p:spPr>
          <a:xfrm>
            <a:off x="11539182" y="4616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50" name="Rectangle 249"/>
          <p:cNvSpPr/>
          <p:nvPr/>
        </p:nvSpPr>
        <p:spPr>
          <a:xfrm>
            <a:off x="12224982" y="4616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51" name="Rectangle 250"/>
          <p:cNvSpPr/>
          <p:nvPr/>
        </p:nvSpPr>
        <p:spPr>
          <a:xfrm>
            <a:off x="12910782" y="4616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52" name="Rectangle 251"/>
          <p:cNvSpPr/>
          <p:nvPr/>
        </p:nvSpPr>
        <p:spPr>
          <a:xfrm>
            <a:off x="13596582" y="4616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53" name="Rectangle 252"/>
          <p:cNvSpPr/>
          <p:nvPr/>
        </p:nvSpPr>
        <p:spPr>
          <a:xfrm>
            <a:off x="14282382" y="4616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54" name="Rectangle 253"/>
          <p:cNvSpPr/>
          <p:nvPr/>
        </p:nvSpPr>
        <p:spPr>
          <a:xfrm>
            <a:off x="14968182" y="4616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55" name="Rectangle 254"/>
          <p:cNvSpPr/>
          <p:nvPr/>
        </p:nvSpPr>
        <p:spPr>
          <a:xfrm>
            <a:off x="15653982" y="4616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56" name="Rectangle 255"/>
          <p:cNvSpPr/>
          <p:nvPr/>
        </p:nvSpPr>
        <p:spPr>
          <a:xfrm>
            <a:off x="16339782" y="4616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57" name="Rectangle 256"/>
          <p:cNvSpPr/>
          <p:nvPr/>
        </p:nvSpPr>
        <p:spPr>
          <a:xfrm>
            <a:off x="17025582" y="4616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58" name="Rectangle 257"/>
          <p:cNvSpPr/>
          <p:nvPr/>
        </p:nvSpPr>
        <p:spPr>
          <a:xfrm>
            <a:off x="1023582" y="4616355"/>
            <a:ext cx="685800" cy="685800"/>
          </a:xfrm>
          <a:prstGeom prst="rect">
            <a:avLst/>
          </a:prstGeom>
          <a:solidFill>
            <a:schemeClr val="tx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rPr>
              <a:t>6</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59" name="Rectangle 258"/>
          <p:cNvSpPr/>
          <p:nvPr/>
        </p:nvSpPr>
        <p:spPr>
          <a:xfrm>
            <a:off x="2623782" y="4616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60" name="Rectangle 259"/>
          <p:cNvSpPr/>
          <p:nvPr/>
        </p:nvSpPr>
        <p:spPr>
          <a:xfrm>
            <a:off x="3309582" y="4616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61" name="Rectangle 260"/>
          <p:cNvSpPr/>
          <p:nvPr/>
        </p:nvSpPr>
        <p:spPr>
          <a:xfrm>
            <a:off x="3995382" y="4616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62" name="Rectangle 261"/>
          <p:cNvSpPr/>
          <p:nvPr/>
        </p:nvSpPr>
        <p:spPr>
          <a:xfrm>
            <a:off x="4681182" y="4616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63" name="Rectangle 262"/>
          <p:cNvSpPr/>
          <p:nvPr/>
        </p:nvSpPr>
        <p:spPr>
          <a:xfrm>
            <a:off x="5366982" y="4616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64" name="Rectangle 263"/>
          <p:cNvSpPr/>
          <p:nvPr/>
        </p:nvSpPr>
        <p:spPr>
          <a:xfrm>
            <a:off x="6052782" y="4616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65" name="Rectangle 264"/>
          <p:cNvSpPr/>
          <p:nvPr/>
        </p:nvSpPr>
        <p:spPr>
          <a:xfrm>
            <a:off x="6738582" y="4616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66" name="Rectangle 265"/>
          <p:cNvSpPr/>
          <p:nvPr/>
        </p:nvSpPr>
        <p:spPr>
          <a:xfrm>
            <a:off x="7424382" y="4616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67" name="Rectangle 266"/>
          <p:cNvSpPr/>
          <p:nvPr/>
        </p:nvSpPr>
        <p:spPr>
          <a:xfrm>
            <a:off x="8110182" y="4616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68" name="Rectangle 267"/>
          <p:cNvSpPr/>
          <p:nvPr/>
        </p:nvSpPr>
        <p:spPr>
          <a:xfrm>
            <a:off x="8795982" y="4616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69" name="Rectangle 268"/>
          <p:cNvSpPr/>
          <p:nvPr/>
        </p:nvSpPr>
        <p:spPr>
          <a:xfrm>
            <a:off x="9481782" y="4616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70" name="Rectangle 269"/>
          <p:cNvSpPr/>
          <p:nvPr/>
        </p:nvSpPr>
        <p:spPr>
          <a:xfrm>
            <a:off x="10167582" y="4616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71" name="Rectangle 270"/>
          <p:cNvSpPr/>
          <p:nvPr/>
        </p:nvSpPr>
        <p:spPr>
          <a:xfrm>
            <a:off x="10853382" y="4616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72" name="Rectangle 271"/>
          <p:cNvSpPr/>
          <p:nvPr/>
        </p:nvSpPr>
        <p:spPr>
          <a:xfrm>
            <a:off x="11539182" y="4616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73" name="Rectangle 272"/>
          <p:cNvSpPr/>
          <p:nvPr/>
        </p:nvSpPr>
        <p:spPr>
          <a:xfrm>
            <a:off x="12224982" y="4616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74" name="Rectangle 273"/>
          <p:cNvSpPr/>
          <p:nvPr/>
        </p:nvSpPr>
        <p:spPr>
          <a:xfrm>
            <a:off x="12910782" y="4616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75" name="Rectangle 274"/>
          <p:cNvSpPr/>
          <p:nvPr/>
        </p:nvSpPr>
        <p:spPr>
          <a:xfrm>
            <a:off x="13596582" y="4616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76" name="Rectangle 275"/>
          <p:cNvSpPr/>
          <p:nvPr/>
        </p:nvSpPr>
        <p:spPr>
          <a:xfrm>
            <a:off x="14282382" y="4616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77" name="Rectangle 276"/>
          <p:cNvSpPr/>
          <p:nvPr/>
        </p:nvSpPr>
        <p:spPr>
          <a:xfrm>
            <a:off x="14968182" y="4616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78" name="Rectangle 277"/>
          <p:cNvSpPr/>
          <p:nvPr/>
        </p:nvSpPr>
        <p:spPr>
          <a:xfrm>
            <a:off x="15653982" y="4616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79" name="Rectangle 278"/>
          <p:cNvSpPr/>
          <p:nvPr/>
        </p:nvSpPr>
        <p:spPr>
          <a:xfrm>
            <a:off x="16339782" y="4616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80" name="Rectangle 279"/>
          <p:cNvSpPr/>
          <p:nvPr/>
        </p:nvSpPr>
        <p:spPr>
          <a:xfrm>
            <a:off x="17025582" y="4616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81" name="Rectangle 280">
            <a:hlinkClick r:id="rId9" action="ppaction://hlinksldjump"/>
          </p:cNvPr>
          <p:cNvSpPr/>
          <p:nvPr/>
        </p:nvSpPr>
        <p:spPr>
          <a:xfrm>
            <a:off x="1023582" y="5302155"/>
            <a:ext cx="685800" cy="685800"/>
          </a:xfrm>
          <a:prstGeom prst="rect">
            <a:avLst/>
          </a:prstGeom>
          <a:solidFill>
            <a:srgbClr val="7030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rPr>
              <a:t>7</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82" name="Rectangle 281"/>
          <p:cNvSpPr/>
          <p:nvPr/>
        </p:nvSpPr>
        <p:spPr>
          <a:xfrm>
            <a:off x="2623782" y="5302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83" name="Rectangle 282"/>
          <p:cNvSpPr/>
          <p:nvPr/>
        </p:nvSpPr>
        <p:spPr>
          <a:xfrm>
            <a:off x="3309582" y="5302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84" name="Rectangle 283"/>
          <p:cNvSpPr/>
          <p:nvPr/>
        </p:nvSpPr>
        <p:spPr>
          <a:xfrm>
            <a:off x="3995382" y="5302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85" name="Rectangle 284"/>
          <p:cNvSpPr/>
          <p:nvPr/>
        </p:nvSpPr>
        <p:spPr>
          <a:xfrm>
            <a:off x="4681182" y="5302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86" name="Rectangle 285"/>
          <p:cNvSpPr/>
          <p:nvPr/>
        </p:nvSpPr>
        <p:spPr>
          <a:xfrm>
            <a:off x="5366982" y="5302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87" name="Rectangle 286"/>
          <p:cNvSpPr/>
          <p:nvPr/>
        </p:nvSpPr>
        <p:spPr>
          <a:xfrm>
            <a:off x="6052782" y="5302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88" name="Rectangle 287"/>
          <p:cNvSpPr/>
          <p:nvPr/>
        </p:nvSpPr>
        <p:spPr>
          <a:xfrm>
            <a:off x="6738582" y="5302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89" name="Rectangle 288"/>
          <p:cNvSpPr/>
          <p:nvPr/>
        </p:nvSpPr>
        <p:spPr>
          <a:xfrm>
            <a:off x="7424382" y="5302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90" name="Rectangle 289"/>
          <p:cNvSpPr/>
          <p:nvPr/>
        </p:nvSpPr>
        <p:spPr>
          <a:xfrm>
            <a:off x="8110182" y="5302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91" name="Rectangle 290"/>
          <p:cNvSpPr/>
          <p:nvPr/>
        </p:nvSpPr>
        <p:spPr>
          <a:xfrm>
            <a:off x="8795982" y="5302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92" name="Rectangle 291"/>
          <p:cNvSpPr/>
          <p:nvPr/>
        </p:nvSpPr>
        <p:spPr>
          <a:xfrm>
            <a:off x="9481782" y="5302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93" name="Rectangle 292"/>
          <p:cNvSpPr/>
          <p:nvPr/>
        </p:nvSpPr>
        <p:spPr>
          <a:xfrm>
            <a:off x="10167582" y="5302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94" name="Rectangle 293"/>
          <p:cNvSpPr/>
          <p:nvPr/>
        </p:nvSpPr>
        <p:spPr>
          <a:xfrm>
            <a:off x="10853382" y="5302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95" name="Rectangle 294"/>
          <p:cNvSpPr/>
          <p:nvPr/>
        </p:nvSpPr>
        <p:spPr>
          <a:xfrm>
            <a:off x="11539182" y="5302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96" name="Rectangle 295"/>
          <p:cNvSpPr/>
          <p:nvPr/>
        </p:nvSpPr>
        <p:spPr>
          <a:xfrm>
            <a:off x="12224982" y="5302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97" name="Rectangle 296"/>
          <p:cNvSpPr/>
          <p:nvPr/>
        </p:nvSpPr>
        <p:spPr>
          <a:xfrm>
            <a:off x="12910782" y="5302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98" name="Rectangle 297"/>
          <p:cNvSpPr/>
          <p:nvPr/>
        </p:nvSpPr>
        <p:spPr>
          <a:xfrm>
            <a:off x="13596582" y="5302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99" name="Rectangle 298"/>
          <p:cNvSpPr/>
          <p:nvPr/>
        </p:nvSpPr>
        <p:spPr>
          <a:xfrm>
            <a:off x="14282382" y="5302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00" name="Rectangle 299"/>
          <p:cNvSpPr/>
          <p:nvPr/>
        </p:nvSpPr>
        <p:spPr>
          <a:xfrm>
            <a:off x="14968182" y="5302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01" name="Rectangle 300"/>
          <p:cNvSpPr/>
          <p:nvPr/>
        </p:nvSpPr>
        <p:spPr>
          <a:xfrm>
            <a:off x="15653982" y="5302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02" name="Rectangle 301"/>
          <p:cNvSpPr/>
          <p:nvPr/>
        </p:nvSpPr>
        <p:spPr>
          <a:xfrm>
            <a:off x="16339782" y="5302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03" name="Rectangle 302"/>
          <p:cNvSpPr/>
          <p:nvPr/>
        </p:nvSpPr>
        <p:spPr>
          <a:xfrm>
            <a:off x="17025582" y="5302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04" name="Rectangle 303"/>
          <p:cNvSpPr/>
          <p:nvPr/>
        </p:nvSpPr>
        <p:spPr>
          <a:xfrm>
            <a:off x="1023582" y="5302155"/>
            <a:ext cx="685800" cy="685800"/>
          </a:xfrm>
          <a:prstGeom prst="rect">
            <a:avLst/>
          </a:prstGeom>
          <a:solidFill>
            <a:schemeClr val="tx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rPr>
              <a:t>7</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05" name="Rectangle 304"/>
          <p:cNvSpPr/>
          <p:nvPr/>
        </p:nvSpPr>
        <p:spPr>
          <a:xfrm>
            <a:off x="2623782" y="5302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06" name="Rectangle 305"/>
          <p:cNvSpPr/>
          <p:nvPr/>
        </p:nvSpPr>
        <p:spPr>
          <a:xfrm>
            <a:off x="3309582" y="5302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07" name="Rectangle 306"/>
          <p:cNvSpPr/>
          <p:nvPr/>
        </p:nvSpPr>
        <p:spPr>
          <a:xfrm>
            <a:off x="3995382" y="5302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08" name="Rectangle 307"/>
          <p:cNvSpPr/>
          <p:nvPr/>
        </p:nvSpPr>
        <p:spPr>
          <a:xfrm>
            <a:off x="4681182" y="5302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09" name="Rectangle 308"/>
          <p:cNvSpPr/>
          <p:nvPr/>
        </p:nvSpPr>
        <p:spPr>
          <a:xfrm>
            <a:off x="5366982" y="5302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10" name="Rectangle 309"/>
          <p:cNvSpPr/>
          <p:nvPr/>
        </p:nvSpPr>
        <p:spPr>
          <a:xfrm>
            <a:off x="6052782" y="5302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11" name="Rectangle 310"/>
          <p:cNvSpPr/>
          <p:nvPr/>
        </p:nvSpPr>
        <p:spPr>
          <a:xfrm>
            <a:off x="6738582" y="5302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12" name="Rectangle 311"/>
          <p:cNvSpPr/>
          <p:nvPr/>
        </p:nvSpPr>
        <p:spPr>
          <a:xfrm>
            <a:off x="7424382" y="5302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13" name="Rectangle 312"/>
          <p:cNvSpPr/>
          <p:nvPr/>
        </p:nvSpPr>
        <p:spPr>
          <a:xfrm>
            <a:off x="8110182" y="5302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14" name="Rectangle 313"/>
          <p:cNvSpPr/>
          <p:nvPr/>
        </p:nvSpPr>
        <p:spPr>
          <a:xfrm>
            <a:off x="8795982" y="5302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15" name="Rectangle 314"/>
          <p:cNvSpPr/>
          <p:nvPr/>
        </p:nvSpPr>
        <p:spPr>
          <a:xfrm>
            <a:off x="9481782" y="5302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16" name="Rectangle 315"/>
          <p:cNvSpPr/>
          <p:nvPr/>
        </p:nvSpPr>
        <p:spPr>
          <a:xfrm>
            <a:off x="10167582" y="5302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17" name="Rectangle 316"/>
          <p:cNvSpPr/>
          <p:nvPr/>
        </p:nvSpPr>
        <p:spPr>
          <a:xfrm>
            <a:off x="10853382" y="5302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18" name="Rectangle 317"/>
          <p:cNvSpPr/>
          <p:nvPr/>
        </p:nvSpPr>
        <p:spPr>
          <a:xfrm>
            <a:off x="11539182" y="5302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19" name="Rectangle 318"/>
          <p:cNvSpPr/>
          <p:nvPr/>
        </p:nvSpPr>
        <p:spPr>
          <a:xfrm>
            <a:off x="12224982" y="5302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20" name="Rectangle 319"/>
          <p:cNvSpPr/>
          <p:nvPr/>
        </p:nvSpPr>
        <p:spPr>
          <a:xfrm>
            <a:off x="12910782" y="5302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21" name="Rectangle 320"/>
          <p:cNvSpPr/>
          <p:nvPr/>
        </p:nvSpPr>
        <p:spPr>
          <a:xfrm>
            <a:off x="13596582" y="5302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22" name="Rectangle 321"/>
          <p:cNvSpPr/>
          <p:nvPr/>
        </p:nvSpPr>
        <p:spPr>
          <a:xfrm>
            <a:off x="14282382" y="5302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23" name="Rectangle 322"/>
          <p:cNvSpPr/>
          <p:nvPr/>
        </p:nvSpPr>
        <p:spPr>
          <a:xfrm>
            <a:off x="14968182" y="5302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24" name="Rectangle 323"/>
          <p:cNvSpPr/>
          <p:nvPr/>
        </p:nvSpPr>
        <p:spPr>
          <a:xfrm>
            <a:off x="15653982" y="5302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25" name="Rectangle 324"/>
          <p:cNvSpPr/>
          <p:nvPr/>
        </p:nvSpPr>
        <p:spPr>
          <a:xfrm>
            <a:off x="16339782" y="5302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26" name="Rectangle 325"/>
          <p:cNvSpPr/>
          <p:nvPr/>
        </p:nvSpPr>
        <p:spPr>
          <a:xfrm>
            <a:off x="17025582" y="5302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27" name="Rectangle 326">
            <a:hlinkClick r:id="rId10" action="ppaction://hlinksldjump"/>
          </p:cNvPr>
          <p:cNvSpPr/>
          <p:nvPr/>
        </p:nvSpPr>
        <p:spPr>
          <a:xfrm>
            <a:off x="1023582" y="5987955"/>
            <a:ext cx="685800" cy="685800"/>
          </a:xfrm>
          <a:prstGeom prst="rect">
            <a:avLst/>
          </a:prstGeom>
          <a:solidFill>
            <a:srgbClr val="7030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rPr>
              <a:t>8</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28" name="Rectangle 327"/>
          <p:cNvSpPr/>
          <p:nvPr/>
        </p:nvSpPr>
        <p:spPr>
          <a:xfrm>
            <a:off x="2623782" y="5987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29" name="Rectangle 328"/>
          <p:cNvSpPr/>
          <p:nvPr/>
        </p:nvSpPr>
        <p:spPr>
          <a:xfrm>
            <a:off x="3309582" y="5987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30" name="Rectangle 329"/>
          <p:cNvSpPr/>
          <p:nvPr/>
        </p:nvSpPr>
        <p:spPr>
          <a:xfrm>
            <a:off x="3995382" y="5987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31" name="Rectangle 330"/>
          <p:cNvSpPr/>
          <p:nvPr/>
        </p:nvSpPr>
        <p:spPr>
          <a:xfrm>
            <a:off x="4681182" y="5987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32" name="Rectangle 331"/>
          <p:cNvSpPr/>
          <p:nvPr/>
        </p:nvSpPr>
        <p:spPr>
          <a:xfrm>
            <a:off x="5366982" y="5987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33" name="Rectangle 332"/>
          <p:cNvSpPr/>
          <p:nvPr/>
        </p:nvSpPr>
        <p:spPr>
          <a:xfrm>
            <a:off x="6052782" y="5987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34" name="Rectangle 333"/>
          <p:cNvSpPr/>
          <p:nvPr/>
        </p:nvSpPr>
        <p:spPr>
          <a:xfrm>
            <a:off x="6738582" y="5987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35" name="Rectangle 334"/>
          <p:cNvSpPr/>
          <p:nvPr/>
        </p:nvSpPr>
        <p:spPr>
          <a:xfrm>
            <a:off x="7424382" y="5987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36" name="Rectangle 335"/>
          <p:cNvSpPr/>
          <p:nvPr/>
        </p:nvSpPr>
        <p:spPr>
          <a:xfrm>
            <a:off x="8110182" y="5987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37" name="Rectangle 336"/>
          <p:cNvSpPr/>
          <p:nvPr/>
        </p:nvSpPr>
        <p:spPr>
          <a:xfrm>
            <a:off x="8795982" y="5987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38" name="Rectangle 337"/>
          <p:cNvSpPr/>
          <p:nvPr/>
        </p:nvSpPr>
        <p:spPr>
          <a:xfrm>
            <a:off x="9481782" y="5987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39" name="Rectangle 338"/>
          <p:cNvSpPr/>
          <p:nvPr/>
        </p:nvSpPr>
        <p:spPr>
          <a:xfrm>
            <a:off x="10167582" y="5987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40" name="Rectangle 339"/>
          <p:cNvSpPr/>
          <p:nvPr/>
        </p:nvSpPr>
        <p:spPr>
          <a:xfrm>
            <a:off x="10853382" y="5987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41" name="Rectangle 340"/>
          <p:cNvSpPr/>
          <p:nvPr/>
        </p:nvSpPr>
        <p:spPr>
          <a:xfrm>
            <a:off x="11539182" y="5987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42" name="Rectangle 341"/>
          <p:cNvSpPr/>
          <p:nvPr/>
        </p:nvSpPr>
        <p:spPr>
          <a:xfrm>
            <a:off x="12224982" y="5987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43" name="Rectangle 342"/>
          <p:cNvSpPr/>
          <p:nvPr/>
        </p:nvSpPr>
        <p:spPr>
          <a:xfrm>
            <a:off x="12910782" y="5987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44" name="Rectangle 343"/>
          <p:cNvSpPr/>
          <p:nvPr/>
        </p:nvSpPr>
        <p:spPr>
          <a:xfrm>
            <a:off x="13596582" y="5987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45" name="Rectangle 344"/>
          <p:cNvSpPr/>
          <p:nvPr/>
        </p:nvSpPr>
        <p:spPr>
          <a:xfrm>
            <a:off x="14282382" y="5987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46" name="Rectangle 345"/>
          <p:cNvSpPr/>
          <p:nvPr/>
        </p:nvSpPr>
        <p:spPr>
          <a:xfrm>
            <a:off x="14968182" y="5987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47" name="Rectangle 346"/>
          <p:cNvSpPr/>
          <p:nvPr/>
        </p:nvSpPr>
        <p:spPr>
          <a:xfrm>
            <a:off x="15653982" y="5987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48" name="Rectangle 347"/>
          <p:cNvSpPr/>
          <p:nvPr/>
        </p:nvSpPr>
        <p:spPr>
          <a:xfrm>
            <a:off x="16339782" y="5987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49" name="Rectangle 348"/>
          <p:cNvSpPr/>
          <p:nvPr/>
        </p:nvSpPr>
        <p:spPr>
          <a:xfrm>
            <a:off x="17025582" y="59879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50" name="Rectangle 349"/>
          <p:cNvSpPr/>
          <p:nvPr/>
        </p:nvSpPr>
        <p:spPr>
          <a:xfrm>
            <a:off x="1023582" y="5987955"/>
            <a:ext cx="685800" cy="685800"/>
          </a:xfrm>
          <a:prstGeom prst="rect">
            <a:avLst/>
          </a:prstGeom>
          <a:solidFill>
            <a:schemeClr val="tx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rPr>
              <a:t>8</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51" name="Rectangle 350"/>
          <p:cNvSpPr/>
          <p:nvPr/>
        </p:nvSpPr>
        <p:spPr>
          <a:xfrm>
            <a:off x="2623782" y="5987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52" name="Rectangle 351"/>
          <p:cNvSpPr/>
          <p:nvPr/>
        </p:nvSpPr>
        <p:spPr>
          <a:xfrm>
            <a:off x="3309582" y="5987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53" name="Rectangle 352"/>
          <p:cNvSpPr/>
          <p:nvPr/>
        </p:nvSpPr>
        <p:spPr>
          <a:xfrm>
            <a:off x="3995382" y="5987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54" name="Rectangle 353"/>
          <p:cNvSpPr/>
          <p:nvPr/>
        </p:nvSpPr>
        <p:spPr>
          <a:xfrm>
            <a:off x="4681182" y="5987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55" name="Rectangle 354"/>
          <p:cNvSpPr/>
          <p:nvPr/>
        </p:nvSpPr>
        <p:spPr>
          <a:xfrm>
            <a:off x="5366982" y="5987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56" name="Rectangle 355"/>
          <p:cNvSpPr/>
          <p:nvPr/>
        </p:nvSpPr>
        <p:spPr>
          <a:xfrm>
            <a:off x="6052782" y="5987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57" name="Rectangle 356"/>
          <p:cNvSpPr/>
          <p:nvPr/>
        </p:nvSpPr>
        <p:spPr>
          <a:xfrm>
            <a:off x="6738582" y="5987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58" name="Rectangle 357"/>
          <p:cNvSpPr/>
          <p:nvPr/>
        </p:nvSpPr>
        <p:spPr>
          <a:xfrm>
            <a:off x="7424382" y="5987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59" name="Rectangle 358"/>
          <p:cNvSpPr/>
          <p:nvPr/>
        </p:nvSpPr>
        <p:spPr>
          <a:xfrm>
            <a:off x="8110182" y="5987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60" name="Rectangle 359"/>
          <p:cNvSpPr/>
          <p:nvPr/>
        </p:nvSpPr>
        <p:spPr>
          <a:xfrm>
            <a:off x="8795982" y="5987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61" name="Rectangle 360"/>
          <p:cNvSpPr/>
          <p:nvPr/>
        </p:nvSpPr>
        <p:spPr>
          <a:xfrm>
            <a:off x="9481782" y="5987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62" name="Rectangle 361"/>
          <p:cNvSpPr/>
          <p:nvPr/>
        </p:nvSpPr>
        <p:spPr>
          <a:xfrm>
            <a:off x="10167582" y="5987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63" name="Rectangle 362"/>
          <p:cNvSpPr/>
          <p:nvPr/>
        </p:nvSpPr>
        <p:spPr>
          <a:xfrm>
            <a:off x="10853382" y="5987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64" name="Rectangle 363"/>
          <p:cNvSpPr/>
          <p:nvPr/>
        </p:nvSpPr>
        <p:spPr>
          <a:xfrm>
            <a:off x="11539182" y="5987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65" name="Rectangle 364"/>
          <p:cNvSpPr/>
          <p:nvPr/>
        </p:nvSpPr>
        <p:spPr>
          <a:xfrm>
            <a:off x="12224982" y="5987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66" name="Rectangle 365"/>
          <p:cNvSpPr/>
          <p:nvPr/>
        </p:nvSpPr>
        <p:spPr>
          <a:xfrm>
            <a:off x="12910782" y="5987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67" name="Rectangle 366"/>
          <p:cNvSpPr/>
          <p:nvPr/>
        </p:nvSpPr>
        <p:spPr>
          <a:xfrm>
            <a:off x="13596582" y="5987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68" name="Rectangle 367"/>
          <p:cNvSpPr/>
          <p:nvPr/>
        </p:nvSpPr>
        <p:spPr>
          <a:xfrm>
            <a:off x="14282382" y="5987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69" name="Rectangle 368"/>
          <p:cNvSpPr/>
          <p:nvPr/>
        </p:nvSpPr>
        <p:spPr>
          <a:xfrm>
            <a:off x="14968182" y="5987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70" name="Rectangle 369"/>
          <p:cNvSpPr/>
          <p:nvPr/>
        </p:nvSpPr>
        <p:spPr>
          <a:xfrm>
            <a:off x="15653982" y="5987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71" name="Rectangle 370"/>
          <p:cNvSpPr/>
          <p:nvPr/>
        </p:nvSpPr>
        <p:spPr>
          <a:xfrm>
            <a:off x="16339782" y="5987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72" name="Rectangle 371"/>
          <p:cNvSpPr/>
          <p:nvPr/>
        </p:nvSpPr>
        <p:spPr>
          <a:xfrm>
            <a:off x="17025582" y="59879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73" name="Rectangle 372">
            <a:hlinkClick r:id="rId11" action="ppaction://hlinksldjump"/>
          </p:cNvPr>
          <p:cNvSpPr/>
          <p:nvPr/>
        </p:nvSpPr>
        <p:spPr>
          <a:xfrm>
            <a:off x="1023582" y="6673755"/>
            <a:ext cx="685800" cy="685800"/>
          </a:xfrm>
          <a:prstGeom prst="rect">
            <a:avLst/>
          </a:prstGeom>
          <a:solidFill>
            <a:srgbClr val="7030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rPr>
              <a:t>9</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74" name="Rectangle 373"/>
          <p:cNvSpPr/>
          <p:nvPr/>
        </p:nvSpPr>
        <p:spPr>
          <a:xfrm>
            <a:off x="2623782" y="6673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75" name="Rectangle 374"/>
          <p:cNvSpPr/>
          <p:nvPr/>
        </p:nvSpPr>
        <p:spPr>
          <a:xfrm>
            <a:off x="3309582" y="6673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76" name="Rectangle 375"/>
          <p:cNvSpPr/>
          <p:nvPr/>
        </p:nvSpPr>
        <p:spPr>
          <a:xfrm>
            <a:off x="3995382" y="6673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77" name="Rectangle 376"/>
          <p:cNvSpPr/>
          <p:nvPr/>
        </p:nvSpPr>
        <p:spPr>
          <a:xfrm>
            <a:off x="4681182" y="6673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78" name="Rectangle 377"/>
          <p:cNvSpPr/>
          <p:nvPr/>
        </p:nvSpPr>
        <p:spPr>
          <a:xfrm>
            <a:off x="5366982" y="6673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79" name="Rectangle 378"/>
          <p:cNvSpPr/>
          <p:nvPr/>
        </p:nvSpPr>
        <p:spPr>
          <a:xfrm>
            <a:off x="6052782" y="6673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80" name="Rectangle 379"/>
          <p:cNvSpPr/>
          <p:nvPr/>
        </p:nvSpPr>
        <p:spPr>
          <a:xfrm>
            <a:off x="6738582" y="6673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81" name="Rectangle 380"/>
          <p:cNvSpPr/>
          <p:nvPr/>
        </p:nvSpPr>
        <p:spPr>
          <a:xfrm>
            <a:off x="7424382" y="6673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82" name="Rectangle 381"/>
          <p:cNvSpPr/>
          <p:nvPr/>
        </p:nvSpPr>
        <p:spPr>
          <a:xfrm>
            <a:off x="8110182" y="6673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83" name="Rectangle 382"/>
          <p:cNvSpPr/>
          <p:nvPr/>
        </p:nvSpPr>
        <p:spPr>
          <a:xfrm>
            <a:off x="8795982" y="6673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84" name="Rectangle 383"/>
          <p:cNvSpPr/>
          <p:nvPr/>
        </p:nvSpPr>
        <p:spPr>
          <a:xfrm>
            <a:off x="9481782" y="6673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85" name="Rectangle 384"/>
          <p:cNvSpPr/>
          <p:nvPr/>
        </p:nvSpPr>
        <p:spPr>
          <a:xfrm>
            <a:off x="10167582" y="6673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86" name="Rectangle 385"/>
          <p:cNvSpPr/>
          <p:nvPr/>
        </p:nvSpPr>
        <p:spPr>
          <a:xfrm>
            <a:off x="10853382" y="6673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87" name="Rectangle 386"/>
          <p:cNvSpPr/>
          <p:nvPr/>
        </p:nvSpPr>
        <p:spPr>
          <a:xfrm>
            <a:off x="11539182" y="6673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88" name="Rectangle 387"/>
          <p:cNvSpPr/>
          <p:nvPr/>
        </p:nvSpPr>
        <p:spPr>
          <a:xfrm>
            <a:off x="12224982" y="6673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89" name="Rectangle 388"/>
          <p:cNvSpPr/>
          <p:nvPr/>
        </p:nvSpPr>
        <p:spPr>
          <a:xfrm>
            <a:off x="12910782" y="6673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90" name="Rectangle 389"/>
          <p:cNvSpPr/>
          <p:nvPr/>
        </p:nvSpPr>
        <p:spPr>
          <a:xfrm>
            <a:off x="13596582" y="6673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91" name="Rectangle 390"/>
          <p:cNvSpPr/>
          <p:nvPr/>
        </p:nvSpPr>
        <p:spPr>
          <a:xfrm>
            <a:off x="14282382" y="6673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92" name="Rectangle 391"/>
          <p:cNvSpPr/>
          <p:nvPr/>
        </p:nvSpPr>
        <p:spPr>
          <a:xfrm>
            <a:off x="14968182" y="6673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93" name="Rectangle 392"/>
          <p:cNvSpPr/>
          <p:nvPr/>
        </p:nvSpPr>
        <p:spPr>
          <a:xfrm>
            <a:off x="15653982" y="6673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94" name="Rectangle 393"/>
          <p:cNvSpPr/>
          <p:nvPr/>
        </p:nvSpPr>
        <p:spPr>
          <a:xfrm>
            <a:off x="16339782" y="6673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95" name="Rectangle 394"/>
          <p:cNvSpPr/>
          <p:nvPr/>
        </p:nvSpPr>
        <p:spPr>
          <a:xfrm>
            <a:off x="17025582" y="66737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96" name="Rectangle 395"/>
          <p:cNvSpPr/>
          <p:nvPr/>
        </p:nvSpPr>
        <p:spPr>
          <a:xfrm>
            <a:off x="1023582" y="6673755"/>
            <a:ext cx="685800" cy="685800"/>
          </a:xfrm>
          <a:prstGeom prst="rect">
            <a:avLst/>
          </a:prstGeom>
          <a:solidFill>
            <a:schemeClr val="tx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rPr>
              <a:t>9</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97" name="Rectangle 396"/>
          <p:cNvSpPr/>
          <p:nvPr/>
        </p:nvSpPr>
        <p:spPr>
          <a:xfrm>
            <a:off x="2623782" y="6673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98" name="Rectangle 397"/>
          <p:cNvSpPr/>
          <p:nvPr/>
        </p:nvSpPr>
        <p:spPr>
          <a:xfrm>
            <a:off x="3309582" y="6673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99" name="Rectangle 398"/>
          <p:cNvSpPr/>
          <p:nvPr/>
        </p:nvSpPr>
        <p:spPr>
          <a:xfrm>
            <a:off x="3995382" y="6673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00" name="Rectangle 399"/>
          <p:cNvSpPr/>
          <p:nvPr/>
        </p:nvSpPr>
        <p:spPr>
          <a:xfrm>
            <a:off x="4681182" y="6673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01" name="Rectangle 400"/>
          <p:cNvSpPr/>
          <p:nvPr/>
        </p:nvSpPr>
        <p:spPr>
          <a:xfrm>
            <a:off x="5366982" y="6673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02" name="Rectangle 401"/>
          <p:cNvSpPr/>
          <p:nvPr/>
        </p:nvSpPr>
        <p:spPr>
          <a:xfrm>
            <a:off x="6052782" y="6673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03" name="Rectangle 402"/>
          <p:cNvSpPr/>
          <p:nvPr/>
        </p:nvSpPr>
        <p:spPr>
          <a:xfrm>
            <a:off x="6738582" y="6673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04" name="Rectangle 403"/>
          <p:cNvSpPr/>
          <p:nvPr/>
        </p:nvSpPr>
        <p:spPr>
          <a:xfrm>
            <a:off x="7424382" y="6673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05" name="Rectangle 404"/>
          <p:cNvSpPr/>
          <p:nvPr/>
        </p:nvSpPr>
        <p:spPr>
          <a:xfrm>
            <a:off x="8110182" y="6673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06" name="Rectangle 405"/>
          <p:cNvSpPr/>
          <p:nvPr/>
        </p:nvSpPr>
        <p:spPr>
          <a:xfrm>
            <a:off x="8795982" y="6673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07" name="Rectangle 406"/>
          <p:cNvSpPr/>
          <p:nvPr/>
        </p:nvSpPr>
        <p:spPr>
          <a:xfrm>
            <a:off x="9481782" y="6673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08" name="Rectangle 407"/>
          <p:cNvSpPr/>
          <p:nvPr/>
        </p:nvSpPr>
        <p:spPr>
          <a:xfrm>
            <a:off x="10167582" y="6673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09" name="Rectangle 408"/>
          <p:cNvSpPr/>
          <p:nvPr/>
        </p:nvSpPr>
        <p:spPr>
          <a:xfrm>
            <a:off x="10853382" y="6673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10" name="Rectangle 409"/>
          <p:cNvSpPr/>
          <p:nvPr/>
        </p:nvSpPr>
        <p:spPr>
          <a:xfrm>
            <a:off x="11539182" y="6673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11" name="Rectangle 410"/>
          <p:cNvSpPr/>
          <p:nvPr/>
        </p:nvSpPr>
        <p:spPr>
          <a:xfrm>
            <a:off x="12224982" y="6673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12" name="Rectangle 411"/>
          <p:cNvSpPr/>
          <p:nvPr/>
        </p:nvSpPr>
        <p:spPr>
          <a:xfrm>
            <a:off x="12910782" y="6673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13" name="Rectangle 412"/>
          <p:cNvSpPr/>
          <p:nvPr/>
        </p:nvSpPr>
        <p:spPr>
          <a:xfrm>
            <a:off x="13596582" y="6673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14" name="Rectangle 413"/>
          <p:cNvSpPr/>
          <p:nvPr/>
        </p:nvSpPr>
        <p:spPr>
          <a:xfrm>
            <a:off x="14282382" y="6673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15" name="Rectangle 414"/>
          <p:cNvSpPr/>
          <p:nvPr/>
        </p:nvSpPr>
        <p:spPr>
          <a:xfrm>
            <a:off x="14968182" y="6673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16" name="Rectangle 415"/>
          <p:cNvSpPr/>
          <p:nvPr/>
        </p:nvSpPr>
        <p:spPr>
          <a:xfrm>
            <a:off x="15653982" y="6673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17" name="Rectangle 416"/>
          <p:cNvSpPr/>
          <p:nvPr/>
        </p:nvSpPr>
        <p:spPr>
          <a:xfrm>
            <a:off x="16339782" y="6673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18" name="Rectangle 417"/>
          <p:cNvSpPr/>
          <p:nvPr/>
        </p:nvSpPr>
        <p:spPr>
          <a:xfrm>
            <a:off x="17025582" y="66737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19" name="Rectangle 418">
            <a:hlinkClick r:id="rId12" action="ppaction://hlinksldjump"/>
          </p:cNvPr>
          <p:cNvSpPr/>
          <p:nvPr/>
        </p:nvSpPr>
        <p:spPr>
          <a:xfrm>
            <a:off x="1023582" y="7359555"/>
            <a:ext cx="685800" cy="685800"/>
          </a:xfrm>
          <a:prstGeom prst="rect">
            <a:avLst/>
          </a:prstGeom>
          <a:solidFill>
            <a:srgbClr val="7030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rPr>
              <a:t>10</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20" name="Rectangle 419"/>
          <p:cNvSpPr/>
          <p:nvPr/>
        </p:nvSpPr>
        <p:spPr>
          <a:xfrm>
            <a:off x="2623782" y="7359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21" name="Rectangle 420"/>
          <p:cNvSpPr/>
          <p:nvPr/>
        </p:nvSpPr>
        <p:spPr>
          <a:xfrm>
            <a:off x="3309582" y="7359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22" name="Rectangle 421"/>
          <p:cNvSpPr/>
          <p:nvPr/>
        </p:nvSpPr>
        <p:spPr>
          <a:xfrm>
            <a:off x="3995382" y="7359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23" name="Rectangle 422"/>
          <p:cNvSpPr/>
          <p:nvPr/>
        </p:nvSpPr>
        <p:spPr>
          <a:xfrm>
            <a:off x="4681182" y="7359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24" name="Rectangle 423"/>
          <p:cNvSpPr/>
          <p:nvPr/>
        </p:nvSpPr>
        <p:spPr>
          <a:xfrm>
            <a:off x="5366982" y="7359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25" name="Rectangle 424"/>
          <p:cNvSpPr/>
          <p:nvPr/>
        </p:nvSpPr>
        <p:spPr>
          <a:xfrm>
            <a:off x="6052782" y="7359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26" name="Rectangle 425"/>
          <p:cNvSpPr/>
          <p:nvPr/>
        </p:nvSpPr>
        <p:spPr>
          <a:xfrm>
            <a:off x="6738582" y="7359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27" name="Rectangle 426"/>
          <p:cNvSpPr/>
          <p:nvPr/>
        </p:nvSpPr>
        <p:spPr>
          <a:xfrm>
            <a:off x="7424382" y="7359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28" name="Rectangle 427"/>
          <p:cNvSpPr/>
          <p:nvPr/>
        </p:nvSpPr>
        <p:spPr>
          <a:xfrm>
            <a:off x="8110182" y="7359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29" name="Rectangle 428"/>
          <p:cNvSpPr/>
          <p:nvPr/>
        </p:nvSpPr>
        <p:spPr>
          <a:xfrm>
            <a:off x="8795982" y="7359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30" name="Rectangle 429"/>
          <p:cNvSpPr/>
          <p:nvPr/>
        </p:nvSpPr>
        <p:spPr>
          <a:xfrm>
            <a:off x="9481782" y="7359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31" name="Rectangle 430"/>
          <p:cNvSpPr/>
          <p:nvPr/>
        </p:nvSpPr>
        <p:spPr>
          <a:xfrm>
            <a:off x="10167582" y="7359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32" name="Rectangle 431"/>
          <p:cNvSpPr/>
          <p:nvPr/>
        </p:nvSpPr>
        <p:spPr>
          <a:xfrm>
            <a:off x="10853382" y="7359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33" name="Rectangle 432"/>
          <p:cNvSpPr/>
          <p:nvPr/>
        </p:nvSpPr>
        <p:spPr>
          <a:xfrm>
            <a:off x="11539182" y="7359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34" name="Rectangle 433"/>
          <p:cNvSpPr/>
          <p:nvPr/>
        </p:nvSpPr>
        <p:spPr>
          <a:xfrm>
            <a:off x="12224982" y="7359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35" name="Rectangle 434"/>
          <p:cNvSpPr/>
          <p:nvPr/>
        </p:nvSpPr>
        <p:spPr>
          <a:xfrm>
            <a:off x="12910782" y="7359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36" name="Rectangle 435"/>
          <p:cNvSpPr/>
          <p:nvPr/>
        </p:nvSpPr>
        <p:spPr>
          <a:xfrm>
            <a:off x="13596582" y="7359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37" name="Rectangle 436"/>
          <p:cNvSpPr/>
          <p:nvPr/>
        </p:nvSpPr>
        <p:spPr>
          <a:xfrm>
            <a:off x="14282382" y="7359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38" name="Rectangle 437"/>
          <p:cNvSpPr/>
          <p:nvPr/>
        </p:nvSpPr>
        <p:spPr>
          <a:xfrm>
            <a:off x="14968182" y="7359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39" name="Rectangle 438"/>
          <p:cNvSpPr/>
          <p:nvPr/>
        </p:nvSpPr>
        <p:spPr>
          <a:xfrm>
            <a:off x="15653982" y="7359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40" name="Rectangle 439"/>
          <p:cNvSpPr/>
          <p:nvPr/>
        </p:nvSpPr>
        <p:spPr>
          <a:xfrm>
            <a:off x="16339782" y="7359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41" name="Rectangle 440"/>
          <p:cNvSpPr/>
          <p:nvPr/>
        </p:nvSpPr>
        <p:spPr>
          <a:xfrm>
            <a:off x="17025582" y="73595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42" name="Rectangle 441"/>
          <p:cNvSpPr/>
          <p:nvPr/>
        </p:nvSpPr>
        <p:spPr>
          <a:xfrm>
            <a:off x="1023582" y="7359555"/>
            <a:ext cx="685800" cy="685800"/>
          </a:xfrm>
          <a:prstGeom prst="rect">
            <a:avLst/>
          </a:prstGeom>
          <a:solidFill>
            <a:schemeClr val="tx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rPr>
              <a:t>10</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43" name="Rectangle 442"/>
          <p:cNvSpPr/>
          <p:nvPr/>
        </p:nvSpPr>
        <p:spPr>
          <a:xfrm>
            <a:off x="2623782" y="7359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44" name="Rectangle 443"/>
          <p:cNvSpPr/>
          <p:nvPr/>
        </p:nvSpPr>
        <p:spPr>
          <a:xfrm>
            <a:off x="3309582" y="7359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45" name="Rectangle 444"/>
          <p:cNvSpPr/>
          <p:nvPr/>
        </p:nvSpPr>
        <p:spPr>
          <a:xfrm>
            <a:off x="3995382" y="7359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46" name="Rectangle 445"/>
          <p:cNvSpPr/>
          <p:nvPr/>
        </p:nvSpPr>
        <p:spPr>
          <a:xfrm>
            <a:off x="4681182" y="7359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47" name="Rectangle 446"/>
          <p:cNvSpPr/>
          <p:nvPr/>
        </p:nvSpPr>
        <p:spPr>
          <a:xfrm>
            <a:off x="5366982" y="7359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48" name="Rectangle 447"/>
          <p:cNvSpPr/>
          <p:nvPr/>
        </p:nvSpPr>
        <p:spPr>
          <a:xfrm>
            <a:off x="6052782" y="7359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49" name="Rectangle 448"/>
          <p:cNvSpPr/>
          <p:nvPr/>
        </p:nvSpPr>
        <p:spPr>
          <a:xfrm>
            <a:off x="6738582" y="7359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50" name="Rectangle 449"/>
          <p:cNvSpPr/>
          <p:nvPr/>
        </p:nvSpPr>
        <p:spPr>
          <a:xfrm>
            <a:off x="7424382" y="7359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51" name="Rectangle 450"/>
          <p:cNvSpPr/>
          <p:nvPr/>
        </p:nvSpPr>
        <p:spPr>
          <a:xfrm>
            <a:off x="8110182" y="7359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52" name="Rectangle 451"/>
          <p:cNvSpPr/>
          <p:nvPr/>
        </p:nvSpPr>
        <p:spPr>
          <a:xfrm>
            <a:off x="8795982" y="7359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53" name="Rectangle 452"/>
          <p:cNvSpPr/>
          <p:nvPr/>
        </p:nvSpPr>
        <p:spPr>
          <a:xfrm>
            <a:off x="9481782" y="7359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54" name="Rectangle 453"/>
          <p:cNvSpPr/>
          <p:nvPr/>
        </p:nvSpPr>
        <p:spPr>
          <a:xfrm>
            <a:off x="10167582" y="7359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55" name="Rectangle 454"/>
          <p:cNvSpPr/>
          <p:nvPr/>
        </p:nvSpPr>
        <p:spPr>
          <a:xfrm>
            <a:off x="10853382" y="7359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56" name="Rectangle 455"/>
          <p:cNvSpPr/>
          <p:nvPr/>
        </p:nvSpPr>
        <p:spPr>
          <a:xfrm>
            <a:off x="11539182" y="7359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57" name="Rectangle 456"/>
          <p:cNvSpPr/>
          <p:nvPr/>
        </p:nvSpPr>
        <p:spPr>
          <a:xfrm>
            <a:off x="12224982" y="7359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58" name="Rectangle 457"/>
          <p:cNvSpPr/>
          <p:nvPr/>
        </p:nvSpPr>
        <p:spPr>
          <a:xfrm>
            <a:off x="12910782" y="7359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59" name="Rectangle 458"/>
          <p:cNvSpPr/>
          <p:nvPr/>
        </p:nvSpPr>
        <p:spPr>
          <a:xfrm>
            <a:off x="13596582" y="7359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60" name="Rectangle 459"/>
          <p:cNvSpPr/>
          <p:nvPr/>
        </p:nvSpPr>
        <p:spPr>
          <a:xfrm>
            <a:off x="14282382" y="7359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61" name="Rectangle 460"/>
          <p:cNvSpPr/>
          <p:nvPr/>
        </p:nvSpPr>
        <p:spPr>
          <a:xfrm>
            <a:off x="14968182" y="7359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62" name="Rectangle 461"/>
          <p:cNvSpPr/>
          <p:nvPr/>
        </p:nvSpPr>
        <p:spPr>
          <a:xfrm>
            <a:off x="15653982" y="7359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63" name="Rectangle 462"/>
          <p:cNvSpPr/>
          <p:nvPr/>
        </p:nvSpPr>
        <p:spPr>
          <a:xfrm>
            <a:off x="16339782" y="7359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64" name="Rectangle 463"/>
          <p:cNvSpPr/>
          <p:nvPr/>
        </p:nvSpPr>
        <p:spPr>
          <a:xfrm>
            <a:off x="17025582" y="73595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65" name="Rectangle 464">
            <a:hlinkClick r:id="rId13" action="ppaction://hlinksldjump"/>
          </p:cNvPr>
          <p:cNvSpPr/>
          <p:nvPr/>
        </p:nvSpPr>
        <p:spPr>
          <a:xfrm>
            <a:off x="1023582" y="8045355"/>
            <a:ext cx="685800" cy="685800"/>
          </a:xfrm>
          <a:prstGeom prst="rect">
            <a:avLst/>
          </a:prstGeom>
          <a:solidFill>
            <a:srgbClr val="7030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rPr>
              <a:t>11</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66" name="Rectangle 465"/>
          <p:cNvSpPr/>
          <p:nvPr/>
        </p:nvSpPr>
        <p:spPr>
          <a:xfrm>
            <a:off x="2623782" y="8045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67" name="Rectangle 466"/>
          <p:cNvSpPr/>
          <p:nvPr/>
        </p:nvSpPr>
        <p:spPr>
          <a:xfrm>
            <a:off x="3309582" y="8045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68" name="Rectangle 467"/>
          <p:cNvSpPr/>
          <p:nvPr/>
        </p:nvSpPr>
        <p:spPr>
          <a:xfrm>
            <a:off x="3995382" y="8045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69" name="Rectangle 468"/>
          <p:cNvSpPr/>
          <p:nvPr/>
        </p:nvSpPr>
        <p:spPr>
          <a:xfrm>
            <a:off x="4681182" y="8045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70" name="Rectangle 469"/>
          <p:cNvSpPr/>
          <p:nvPr/>
        </p:nvSpPr>
        <p:spPr>
          <a:xfrm>
            <a:off x="5366982" y="8045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71" name="Rectangle 470"/>
          <p:cNvSpPr/>
          <p:nvPr/>
        </p:nvSpPr>
        <p:spPr>
          <a:xfrm>
            <a:off x="6052782" y="8045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72" name="Rectangle 471"/>
          <p:cNvSpPr/>
          <p:nvPr/>
        </p:nvSpPr>
        <p:spPr>
          <a:xfrm>
            <a:off x="6738582" y="8045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73" name="Rectangle 472"/>
          <p:cNvSpPr/>
          <p:nvPr/>
        </p:nvSpPr>
        <p:spPr>
          <a:xfrm>
            <a:off x="7424382" y="8045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74" name="Rectangle 473"/>
          <p:cNvSpPr/>
          <p:nvPr/>
        </p:nvSpPr>
        <p:spPr>
          <a:xfrm>
            <a:off x="8110182" y="8045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75" name="Rectangle 474"/>
          <p:cNvSpPr/>
          <p:nvPr/>
        </p:nvSpPr>
        <p:spPr>
          <a:xfrm>
            <a:off x="8795982" y="8045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76" name="Rectangle 475"/>
          <p:cNvSpPr/>
          <p:nvPr/>
        </p:nvSpPr>
        <p:spPr>
          <a:xfrm>
            <a:off x="9481782" y="8045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77" name="Rectangle 476"/>
          <p:cNvSpPr/>
          <p:nvPr/>
        </p:nvSpPr>
        <p:spPr>
          <a:xfrm>
            <a:off x="10167582" y="8045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78" name="Rectangle 477"/>
          <p:cNvSpPr/>
          <p:nvPr/>
        </p:nvSpPr>
        <p:spPr>
          <a:xfrm>
            <a:off x="10853382" y="8045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79" name="Rectangle 478"/>
          <p:cNvSpPr/>
          <p:nvPr/>
        </p:nvSpPr>
        <p:spPr>
          <a:xfrm>
            <a:off x="11539182" y="8045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80" name="Rectangle 479"/>
          <p:cNvSpPr/>
          <p:nvPr/>
        </p:nvSpPr>
        <p:spPr>
          <a:xfrm>
            <a:off x="12224982" y="8045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81" name="Rectangle 480"/>
          <p:cNvSpPr/>
          <p:nvPr/>
        </p:nvSpPr>
        <p:spPr>
          <a:xfrm>
            <a:off x="12910782" y="8045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82" name="Rectangle 481"/>
          <p:cNvSpPr/>
          <p:nvPr/>
        </p:nvSpPr>
        <p:spPr>
          <a:xfrm>
            <a:off x="13596582" y="8045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83" name="Rectangle 482"/>
          <p:cNvSpPr/>
          <p:nvPr/>
        </p:nvSpPr>
        <p:spPr>
          <a:xfrm>
            <a:off x="14282382" y="8045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84" name="Rectangle 483"/>
          <p:cNvSpPr/>
          <p:nvPr/>
        </p:nvSpPr>
        <p:spPr>
          <a:xfrm>
            <a:off x="14968182" y="8045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85" name="Rectangle 484"/>
          <p:cNvSpPr/>
          <p:nvPr/>
        </p:nvSpPr>
        <p:spPr>
          <a:xfrm>
            <a:off x="15653982" y="8045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86" name="Rectangle 485"/>
          <p:cNvSpPr/>
          <p:nvPr/>
        </p:nvSpPr>
        <p:spPr>
          <a:xfrm>
            <a:off x="16339782" y="8045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87" name="Rectangle 486"/>
          <p:cNvSpPr/>
          <p:nvPr/>
        </p:nvSpPr>
        <p:spPr>
          <a:xfrm>
            <a:off x="17025582" y="80453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88" name="Rectangle 487"/>
          <p:cNvSpPr/>
          <p:nvPr/>
        </p:nvSpPr>
        <p:spPr>
          <a:xfrm>
            <a:off x="1023582" y="8045355"/>
            <a:ext cx="685800" cy="685800"/>
          </a:xfrm>
          <a:prstGeom prst="rect">
            <a:avLst/>
          </a:prstGeom>
          <a:solidFill>
            <a:schemeClr val="tx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rPr>
              <a:t>11</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89" name="Rectangle 488"/>
          <p:cNvSpPr/>
          <p:nvPr/>
        </p:nvSpPr>
        <p:spPr>
          <a:xfrm>
            <a:off x="2623782" y="8045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90" name="Rectangle 489"/>
          <p:cNvSpPr/>
          <p:nvPr/>
        </p:nvSpPr>
        <p:spPr>
          <a:xfrm>
            <a:off x="3309582" y="8045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91" name="Rectangle 490"/>
          <p:cNvSpPr/>
          <p:nvPr/>
        </p:nvSpPr>
        <p:spPr>
          <a:xfrm>
            <a:off x="3995382" y="8045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92" name="Rectangle 491"/>
          <p:cNvSpPr/>
          <p:nvPr/>
        </p:nvSpPr>
        <p:spPr>
          <a:xfrm>
            <a:off x="4681182" y="8045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93" name="Rectangle 492"/>
          <p:cNvSpPr/>
          <p:nvPr/>
        </p:nvSpPr>
        <p:spPr>
          <a:xfrm>
            <a:off x="5366982" y="8045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94" name="Rectangle 493"/>
          <p:cNvSpPr/>
          <p:nvPr/>
        </p:nvSpPr>
        <p:spPr>
          <a:xfrm>
            <a:off x="6052782" y="8045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95" name="Rectangle 494"/>
          <p:cNvSpPr/>
          <p:nvPr/>
        </p:nvSpPr>
        <p:spPr>
          <a:xfrm>
            <a:off x="6738582" y="8045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96" name="Rectangle 495"/>
          <p:cNvSpPr/>
          <p:nvPr/>
        </p:nvSpPr>
        <p:spPr>
          <a:xfrm>
            <a:off x="7424382" y="8045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97" name="Rectangle 496"/>
          <p:cNvSpPr/>
          <p:nvPr/>
        </p:nvSpPr>
        <p:spPr>
          <a:xfrm>
            <a:off x="8110182" y="8045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98" name="Rectangle 497"/>
          <p:cNvSpPr/>
          <p:nvPr/>
        </p:nvSpPr>
        <p:spPr>
          <a:xfrm>
            <a:off x="8795982" y="8045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99" name="Rectangle 498"/>
          <p:cNvSpPr/>
          <p:nvPr/>
        </p:nvSpPr>
        <p:spPr>
          <a:xfrm>
            <a:off x="9481782" y="8045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00" name="Rectangle 499"/>
          <p:cNvSpPr/>
          <p:nvPr/>
        </p:nvSpPr>
        <p:spPr>
          <a:xfrm>
            <a:off x="10167582" y="8045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01" name="Rectangle 500"/>
          <p:cNvSpPr/>
          <p:nvPr/>
        </p:nvSpPr>
        <p:spPr>
          <a:xfrm>
            <a:off x="10853382" y="8045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02" name="Rectangle 501"/>
          <p:cNvSpPr/>
          <p:nvPr/>
        </p:nvSpPr>
        <p:spPr>
          <a:xfrm>
            <a:off x="11539182" y="8045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03" name="Rectangle 502"/>
          <p:cNvSpPr/>
          <p:nvPr/>
        </p:nvSpPr>
        <p:spPr>
          <a:xfrm>
            <a:off x="12224982" y="8045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04" name="Rectangle 503"/>
          <p:cNvSpPr/>
          <p:nvPr/>
        </p:nvSpPr>
        <p:spPr>
          <a:xfrm>
            <a:off x="12910782" y="8045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05" name="Rectangle 504"/>
          <p:cNvSpPr/>
          <p:nvPr/>
        </p:nvSpPr>
        <p:spPr>
          <a:xfrm>
            <a:off x="13596582" y="8045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06" name="Rectangle 505"/>
          <p:cNvSpPr/>
          <p:nvPr/>
        </p:nvSpPr>
        <p:spPr>
          <a:xfrm>
            <a:off x="14282382" y="8045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07" name="Rectangle 506"/>
          <p:cNvSpPr/>
          <p:nvPr/>
        </p:nvSpPr>
        <p:spPr>
          <a:xfrm>
            <a:off x="14968182" y="8045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08" name="Rectangle 507"/>
          <p:cNvSpPr/>
          <p:nvPr/>
        </p:nvSpPr>
        <p:spPr>
          <a:xfrm>
            <a:off x="15653982" y="8045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09" name="Rectangle 508"/>
          <p:cNvSpPr/>
          <p:nvPr/>
        </p:nvSpPr>
        <p:spPr>
          <a:xfrm>
            <a:off x="16339782" y="8045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10" name="Rectangle 509"/>
          <p:cNvSpPr/>
          <p:nvPr/>
        </p:nvSpPr>
        <p:spPr>
          <a:xfrm>
            <a:off x="17025582" y="80453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11" name="Rectangle 510">
            <a:hlinkClick r:id="rId14" action="ppaction://hlinksldjump"/>
          </p:cNvPr>
          <p:cNvSpPr/>
          <p:nvPr/>
        </p:nvSpPr>
        <p:spPr>
          <a:xfrm>
            <a:off x="1023582" y="8731155"/>
            <a:ext cx="685800" cy="685800"/>
          </a:xfrm>
          <a:prstGeom prst="rect">
            <a:avLst/>
          </a:prstGeom>
          <a:solidFill>
            <a:srgbClr val="7030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rPr>
              <a:t>12</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12" name="Rectangle 511"/>
          <p:cNvSpPr/>
          <p:nvPr/>
        </p:nvSpPr>
        <p:spPr>
          <a:xfrm>
            <a:off x="2623782" y="8731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13" name="Rectangle 512"/>
          <p:cNvSpPr/>
          <p:nvPr/>
        </p:nvSpPr>
        <p:spPr>
          <a:xfrm>
            <a:off x="3309582" y="8731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14" name="Rectangle 513"/>
          <p:cNvSpPr/>
          <p:nvPr/>
        </p:nvSpPr>
        <p:spPr>
          <a:xfrm>
            <a:off x="3995382" y="8731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15" name="Rectangle 514"/>
          <p:cNvSpPr/>
          <p:nvPr/>
        </p:nvSpPr>
        <p:spPr>
          <a:xfrm>
            <a:off x="4681182" y="8731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16" name="Rectangle 515"/>
          <p:cNvSpPr/>
          <p:nvPr/>
        </p:nvSpPr>
        <p:spPr>
          <a:xfrm>
            <a:off x="5366982" y="8731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17" name="Rectangle 516"/>
          <p:cNvSpPr/>
          <p:nvPr/>
        </p:nvSpPr>
        <p:spPr>
          <a:xfrm>
            <a:off x="6052782" y="8731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18" name="Rectangle 517"/>
          <p:cNvSpPr/>
          <p:nvPr/>
        </p:nvSpPr>
        <p:spPr>
          <a:xfrm>
            <a:off x="6738582" y="8731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19" name="Rectangle 518"/>
          <p:cNvSpPr/>
          <p:nvPr/>
        </p:nvSpPr>
        <p:spPr>
          <a:xfrm>
            <a:off x="7424382" y="8731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20" name="Rectangle 519"/>
          <p:cNvSpPr/>
          <p:nvPr/>
        </p:nvSpPr>
        <p:spPr>
          <a:xfrm>
            <a:off x="8110182" y="8731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21" name="Rectangle 520"/>
          <p:cNvSpPr/>
          <p:nvPr/>
        </p:nvSpPr>
        <p:spPr>
          <a:xfrm>
            <a:off x="8795982" y="8731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22" name="Rectangle 521"/>
          <p:cNvSpPr/>
          <p:nvPr/>
        </p:nvSpPr>
        <p:spPr>
          <a:xfrm>
            <a:off x="9481782" y="8731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23" name="Rectangle 522"/>
          <p:cNvSpPr/>
          <p:nvPr/>
        </p:nvSpPr>
        <p:spPr>
          <a:xfrm>
            <a:off x="10167582" y="8731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24" name="Rectangle 523"/>
          <p:cNvSpPr/>
          <p:nvPr/>
        </p:nvSpPr>
        <p:spPr>
          <a:xfrm>
            <a:off x="10853382" y="8731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25" name="Rectangle 524"/>
          <p:cNvSpPr/>
          <p:nvPr/>
        </p:nvSpPr>
        <p:spPr>
          <a:xfrm>
            <a:off x="11539182" y="8731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26" name="Rectangle 525"/>
          <p:cNvSpPr/>
          <p:nvPr/>
        </p:nvSpPr>
        <p:spPr>
          <a:xfrm>
            <a:off x="12224982" y="8731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27" name="Rectangle 526"/>
          <p:cNvSpPr/>
          <p:nvPr/>
        </p:nvSpPr>
        <p:spPr>
          <a:xfrm>
            <a:off x="12910782" y="8731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28" name="Rectangle 527"/>
          <p:cNvSpPr/>
          <p:nvPr/>
        </p:nvSpPr>
        <p:spPr>
          <a:xfrm>
            <a:off x="13596582" y="8731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29" name="Rectangle 528"/>
          <p:cNvSpPr/>
          <p:nvPr/>
        </p:nvSpPr>
        <p:spPr>
          <a:xfrm>
            <a:off x="14282382" y="8731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30" name="Rectangle 529"/>
          <p:cNvSpPr/>
          <p:nvPr/>
        </p:nvSpPr>
        <p:spPr>
          <a:xfrm>
            <a:off x="14968182" y="8731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31" name="Rectangle 530"/>
          <p:cNvSpPr/>
          <p:nvPr/>
        </p:nvSpPr>
        <p:spPr>
          <a:xfrm>
            <a:off x="15653982" y="8731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32" name="Rectangle 531"/>
          <p:cNvSpPr/>
          <p:nvPr/>
        </p:nvSpPr>
        <p:spPr>
          <a:xfrm>
            <a:off x="16339782" y="8731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33" name="Rectangle 532"/>
          <p:cNvSpPr/>
          <p:nvPr/>
        </p:nvSpPr>
        <p:spPr>
          <a:xfrm>
            <a:off x="17025582" y="8731155"/>
            <a:ext cx="685800" cy="685800"/>
          </a:xfrm>
          <a:prstGeom prst="rect">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34" name="Rectangle 533"/>
          <p:cNvSpPr/>
          <p:nvPr/>
        </p:nvSpPr>
        <p:spPr>
          <a:xfrm>
            <a:off x="1023582" y="8731155"/>
            <a:ext cx="685800" cy="685800"/>
          </a:xfrm>
          <a:prstGeom prst="rect">
            <a:avLst/>
          </a:prstGeom>
          <a:solidFill>
            <a:schemeClr val="tx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rPr>
              <a:t>12</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35" name="Rectangle 534"/>
          <p:cNvSpPr/>
          <p:nvPr/>
        </p:nvSpPr>
        <p:spPr>
          <a:xfrm>
            <a:off x="2623782" y="8731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36" name="Rectangle 535"/>
          <p:cNvSpPr/>
          <p:nvPr/>
        </p:nvSpPr>
        <p:spPr>
          <a:xfrm>
            <a:off x="3309582" y="8731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37" name="Rectangle 536"/>
          <p:cNvSpPr/>
          <p:nvPr/>
        </p:nvSpPr>
        <p:spPr>
          <a:xfrm>
            <a:off x="3995382" y="8731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38" name="Rectangle 537"/>
          <p:cNvSpPr/>
          <p:nvPr/>
        </p:nvSpPr>
        <p:spPr>
          <a:xfrm>
            <a:off x="4681182" y="8731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39" name="Rectangle 538"/>
          <p:cNvSpPr/>
          <p:nvPr/>
        </p:nvSpPr>
        <p:spPr>
          <a:xfrm>
            <a:off x="5366982" y="8731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40" name="Rectangle 539"/>
          <p:cNvSpPr/>
          <p:nvPr/>
        </p:nvSpPr>
        <p:spPr>
          <a:xfrm>
            <a:off x="6052782" y="8731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41" name="Rectangle 540"/>
          <p:cNvSpPr/>
          <p:nvPr/>
        </p:nvSpPr>
        <p:spPr>
          <a:xfrm>
            <a:off x="6738582" y="8731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42" name="Rectangle 541"/>
          <p:cNvSpPr/>
          <p:nvPr/>
        </p:nvSpPr>
        <p:spPr>
          <a:xfrm>
            <a:off x="7424382" y="8731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43" name="Rectangle 542"/>
          <p:cNvSpPr/>
          <p:nvPr/>
        </p:nvSpPr>
        <p:spPr>
          <a:xfrm>
            <a:off x="8110182" y="8731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44" name="Rectangle 543"/>
          <p:cNvSpPr/>
          <p:nvPr/>
        </p:nvSpPr>
        <p:spPr>
          <a:xfrm>
            <a:off x="8795982" y="8731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45" name="Rectangle 544"/>
          <p:cNvSpPr/>
          <p:nvPr/>
        </p:nvSpPr>
        <p:spPr>
          <a:xfrm>
            <a:off x="9481782" y="8731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46" name="Rectangle 545"/>
          <p:cNvSpPr/>
          <p:nvPr/>
        </p:nvSpPr>
        <p:spPr>
          <a:xfrm>
            <a:off x="10167582" y="8731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47" name="Rectangle 546"/>
          <p:cNvSpPr/>
          <p:nvPr/>
        </p:nvSpPr>
        <p:spPr>
          <a:xfrm>
            <a:off x="10853382" y="8731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48" name="Rectangle 547"/>
          <p:cNvSpPr/>
          <p:nvPr/>
        </p:nvSpPr>
        <p:spPr>
          <a:xfrm>
            <a:off x="11539182" y="8731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49" name="Rectangle 548"/>
          <p:cNvSpPr/>
          <p:nvPr/>
        </p:nvSpPr>
        <p:spPr>
          <a:xfrm>
            <a:off x="12224982" y="8731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50" name="Rectangle 549"/>
          <p:cNvSpPr/>
          <p:nvPr/>
        </p:nvSpPr>
        <p:spPr>
          <a:xfrm>
            <a:off x="12910782" y="8731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51" name="Rectangle 550"/>
          <p:cNvSpPr/>
          <p:nvPr/>
        </p:nvSpPr>
        <p:spPr>
          <a:xfrm>
            <a:off x="13596582" y="8731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52" name="Rectangle 551"/>
          <p:cNvSpPr/>
          <p:nvPr/>
        </p:nvSpPr>
        <p:spPr>
          <a:xfrm>
            <a:off x="14282382" y="8731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53" name="Rectangle 552"/>
          <p:cNvSpPr/>
          <p:nvPr/>
        </p:nvSpPr>
        <p:spPr>
          <a:xfrm>
            <a:off x="14968182" y="8731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54" name="Rectangle 553"/>
          <p:cNvSpPr/>
          <p:nvPr/>
        </p:nvSpPr>
        <p:spPr>
          <a:xfrm>
            <a:off x="15653982" y="8731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55" name="Rectangle 554"/>
          <p:cNvSpPr/>
          <p:nvPr/>
        </p:nvSpPr>
        <p:spPr>
          <a:xfrm>
            <a:off x="16339782" y="8731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56" name="Rectangle 555"/>
          <p:cNvSpPr/>
          <p:nvPr/>
        </p:nvSpPr>
        <p:spPr>
          <a:xfrm>
            <a:off x="17025582" y="8731155"/>
            <a:ext cx="685800" cy="685800"/>
          </a:xfrm>
          <a:prstGeom prst="rect">
            <a:avLst/>
          </a:prstGeom>
          <a:solidFill>
            <a:srgbClr val="00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prstClr val="white"/>
                </a:solidFill>
                <a:latin typeface="Tahoma" panose="020B0604030504040204" pitchFamily="34" charset="0"/>
                <a:ea typeface="Tahoma" panose="020B0604030504040204" pitchFamily="34" charset="0"/>
                <a:cs typeface="Tahoma" panose="020B0604030504040204" pitchFamily="34" charset="0"/>
              </a:rPr>
              <a:t>?</a:t>
            </a:r>
            <a:endParaRPr lang="vi-VN" sz="27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58" name="Rectangle 557"/>
          <p:cNvSpPr/>
          <p:nvPr/>
        </p:nvSpPr>
        <p:spPr>
          <a:xfrm>
            <a:off x="4608864" y="98485"/>
            <a:ext cx="10591361" cy="1015663"/>
          </a:xfrm>
          <a:prstGeom prst="rect">
            <a:avLst/>
          </a:prstGeom>
        </p:spPr>
        <p:txBody>
          <a:bodyPr wrap="none">
            <a:spAutoFit/>
          </a:bodyPr>
          <a:lstStyle/>
          <a:p>
            <a:r>
              <a:rPr lang="en-US" sz="6000" b="1" dirty="0">
                <a:ln>
                  <a:solidFill>
                    <a:srgbClr val="FF0000"/>
                  </a:solidFill>
                </a:ln>
                <a:solidFill>
                  <a:srgbClr val="FFFF00"/>
                </a:solidFill>
                <a:latin typeface="Tahoma" panose="020B0604030504040204" pitchFamily="34" charset="0"/>
                <a:ea typeface="Tahoma" panose="020B0604030504040204" pitchFamily="34" charset="0"/>
                <a:cs typeface="Tahoma" panose="020B0604030504040204" pitchFamily="34" charset="0"/>
              </a:rPr>
              <a:t>TRÒ </a:t>
            </a:r>
            <a:r>
              <a:rPr lang="en-US" sz="6000" b="1">
                <a:ln>
                  <a:solidFill>
                    <a:srgbClr val="FF0000"/>
                  </a:solidFill>
                </a:ln>
                <a:solidFill>
                  <a:srgbClr val="FFFF00"/>
                </a:solidFill>
                <a:latin typeface="Tahoma" panose="020B0604030504040204" pitchFamily="34" charset="0"/>
                <a:ea typeface="Tahoma" panose="020B0604030504040204" pitchFamily="34" charset="0"/>
                <a:cs typeface="Tahoma" panose="020B0604030504040204" pitchFamily="34" charset="0"/>
              </a:rPr>
              <a:t>CHƠI </a:t>
            </a:r>
            <a:r>
              <a:rPr lang="vi-VN" sz="6000" b="1" smtClean="0">
                <a:ln>
                  <a:solidFill>
                    <a:srgbClr val="FF0000"/>
                  </a:solidFill>
                </a:ln>
                <a:solidFill>
                  <a:srgbClr val="FFFF00"/>
                </a:solidFill>
                <a:latin typeface="Tahoma" panose="020B0604030504040204" pitchFamily="34" charset="0"/>
                <a:ea typeface="Tahoma" panose="020B0604030504040204" pitchFamily="34" charset="0"/>
                <a:cs typeface="Tahoma" panose="020B0604030504040204" pitchFamily="34" charset="0"/>
              </a:rPr>
              <a:t>LUCKY NUMBER</a:t>
            </a:r>
            <a:endParaRPr lang="vi-VN" sz="6000" b="1" dirty="0">
              <a:ln>
                <a:solidFill>
                  <a:srgbClr val="FF0000"/>
                </a:solidFill>
              </a:ln>
              <a:solidFill>
                <a:srgbClr val="FFFF00"/>
              </a:solidFill>
              <a:latin typeface="Tahoma" panose="020B0604030504040204" pitchFamily="34" charset="0"/>
              <a:ea typeface="Tahoma" panose="020B0604030504040204" pitchFamily="34" charset="0"/>
              <a:cs typeface="Tahoma" panose="020B0604030504040204" pitchFamily="34" charset="0"/>
            </a:endParaRPr>
          </a:p>
        </p:txBody>
      </p:sp>
      <p:sp>
        <p:nvSpPr>
          <p:cNvPr id="559" name="Pentagon 558">
            <a:hlinkClick r:id="rId15" action="ppaction://hlinksldjump"/>
          </p:cNvPr>
          <p:cNvSpPr/>
          <p:nvPr/>
        </p:nvSpPr>
        <p:spPr>
          <a:xfrm>
            <a:off x="17267830" y="9601200"/>
            <a:ext cx="887105" cy="501555"/>
          </a:xfrm>
          <a:prstGeom prst="homePlate">
            <a:avLst/>
          </a:pr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a:solidFill>
                <a:prstClr val="white"/>
              </a:solidFill>
            </a:endParaRPr>
          </a:p>
        </p:txBody>
      </p:sp>
    </p:spTree>
    <p:extLst>
      <p:ext uri="{BB962C8B-B14F-4D97-AF65-F5344CB8AC3E}">
        <p14:creationId xmlns:p14="http://schemas.microsoft.com/office/powerpoint/2010/main" val="4270255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6" presetClass="emph" presetSubtype="0" repeatCount="indefinite" fill="hold" nodeType="withEffect">
                                  <p:stCondLst>
                                    <p:cond delay="0"/>
                                  </p:stCondLst>
                                  <p:iterate type="lt">
                                    <p:tmPct val="10000"/>
                                  </p:iterate>
                                  <p:childTnLst>
                                    <p:animScale>
                                      <p:cBhvr>
                                        <p:cTn id="6" dur="250" autoRev="1" fill="hold">
                                          <p:stCondLst>
                                            <p:cond delay="0"/>
                                          </p:stCondLst>
                                        </p:cTn>
                                        <p:tgtEl>
                                          <p:spTgt spid="558">
                                            <p:txEl>
                                              <p:pRg st="0" end="0"/>
                                            </p:txEl>
                                          </p:spTgt>
                                        </p:tgtEl>
                                      </p:cBhvr>
                                      <p:to x="80000" y="100000"/>
                                    </p:animScale>
                                    <p:anim by="(#ppt_w*0.10)" calcmode="lin" valueType="num">
                                      <p:cBhvr>
                                        <p:cTn id="7" dur="250" autoRev="1" fill="hold">
                                          <p:stCondLst>
                                            <p:cond delay="0"/>
                                          </p:stCondLst>
                                        </p:cTn>
                                        <p:tgtEl>
                                          <p:spTgt spid="558">
                                            <p:txEl>
                                              <p:pRg st="0" end="0"/>
                                            </p:txEl>
                                          </p:spTgt>
                                        </p:tgtEl>
                                        <p:attrNameLst>
                                          <p:attrName>ppt_x</p:attrName>
                                        </p:attrNameLst>
                                      </p:cBhvr>
                                    </p:anim>
                                    <p:anim by="(-#ppt_w*0.10)" calcmode="lin" valueType="num">
                                      <p:cBhvr>
                                        <p:cTn id="8" dur="250" autoRev="1" fill="hold">
                                          <p:stCondLst>
                                            <p:cond delay="0"/>
                                          </p:stCondLst>
                                        </p:cTn>
                                        <p:tgtEl>
                                          <p:spTgt spid="558">
                                            <p:txEl>
                                              <p:pRg st="0" end="0"/>
                                            </p:txEl>
                                          </p:spTgt>
                                        </p:tgtEl>
                                        <p:attrNameLst>
                                          <p:attrName>ppt_y</p:attrName>
                                        </p:attrNameLst>
                                      </p:cBhvr>
                                    </p:anim>
                                    <p:animRot by="-480000">
                                      <p:cBhvr>
                                        <p:cTn id="9" dur="250" autoRev="1" fill="hold">
                                          <p:stCondLst>
                                            <p:cond delay="0"/>
                                          </p:stCondLst>
                                        </p:cTn>
                                        <p:tgtEl>
                                          <p:spTgt spid="558">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4"/>
                    </p:tgtEl>
                  </p:cond>
                </p:stCondLst>
                <p:endSync evt="end" delay="0">
                  <p:rtn val="all"/>
                </p:endSync>
                <p:childTnLst>
                  <p:par>
                    <p:cTn id="11" fill="hold">
                      <p:stCondLst>
                        <p:cond delay="0"/>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250"/>
                                        <p:tgtEl>
                                          <p:spTgt spid="27"/>
                                        </p:tgtEl>
                                      </p:cBhvr>
                                    </p:animEffect>
                                  </p:childTnLst>
                                </p:cTn>
                              </p:par>
                              <p:par>
                                <p:cTn id="16" presetID="10" presetClass="exit" presetSubtype="0" fill="hold" grpId="0" nodeType="withEffect">
                                  <p:stCondLst>
                                    <p:cond delay="0"/>
                                  </p:stCondLst>
                                  <p:childTnLst>
                                    <p:animEffect transition="out" filter="fade">
                                      <p:cBhvr>
                                        <p:cTn id="17" dur="250"/>
                                        <p:tgtEl>
                                          <p:spTgt spid="4"/>
                                        </p:tgtEl>
                                      </p:cBhvr>
                                    </p:animEffect>
                                    <p:set>
                                      <p:cBhvr>
                                        <p:cTn id="18" dur="1" fill="hold">
                                          <p:stCondLst>
                                            <p:cond delay="24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19" restart="whenNotActive" fill="hold" evtFilter="cancelBubble" nodeType="interactiveSeq">
                <p:stCondLst>
                  <p:cond evt="onClick" delay="0">
                    <p:tgtEl>
                      <p:spTgt spid="27"/>
                    </p:tgtEl>
                  </p:cond>
                </p:stCondLst>
                <p:endSync evt="end" delay="0">
                  <p:rtn val="all"/>
                </p:endSync>
                <p:childTnLst>
                  <p:par>
                    <p:cTn id="20" fill="hold">
                      <p:stCondLst>
                        <p:cond delay="0"/>
                      </p:stCondLst>
                      <p:childTnLst>
                        <p:par>
                          <p:cTn id="21" fill="hold">
                            <p:stCondLst>
                              <p:cond delay="0"/>
                            </p:stCondLst>
                            <p:childTnLst>
                              <p:par>
                                <p:cTn id="22" presetID="1" presetClass="emph" presetSubtype="2" fill="hold" nodeType="clickEffect">
                                  <p:stCondLst>
                                    <p:cond delay="0"/>
                                  </p:stCondLst>
                                  <p:childTnLst>
                                    <p:animClr clrSpc="rgb" dir="cw">
                                      <p:cBhvr>
                                        <p:cTn id="23" dur="250" fill="hold"/>
                                        <p:tgtEl>
                                          <p:spTgt spid="27"/>
                                        </p:tgtEl>
                                        <p:attrNameLst>
                                          <p:attrName>fillcolor</p:attrName>
                                        </p:attrNameLst>
                                      </p:cBhvr>
                                      <p:to>
                                        <a:srgbClr val="000000"/>
                                      </p:to>
                                    </p:animClr>
                                    <p:set>
                                      <p:cBhvr>
                                        <p:cTn id="24" dur="250" fill="hold"/>
                                        <p:tgtEl>
                                          <p:spTgt spid="27"/>
                                        </p:tgtEl>
                                        <p:attrNameLst>
                                          <p:attrName>fill.type</p:attrName>
                                        </p:attrNameLst>
                                      </p:cBhvr>
                                      <p:to>
                                        <p:strVal val="solid"/>
                                      </p:to>
                                    </p:set>
                                    <p:set>
                                      <p:cBhvr>
                                        <p:cTn id="25" dur="250" fill="hold"/>
                                        <p:tgtEl>
                                          <p:spTgt spid="27"/>
                                        </p:tgtEl>
                                        <p:attrNameLst>
                                          <p:attrName>fill.on</p:attrName>
                                        </p:attrNameLst>
                                      </p:cBhvr>
                                      <p:to>
                                        <p:strVal val="true"/>
                                      </p:to>
                                    </p:set>
                                  </p:childTnLst>
                                  <p:subTnLst>
                                    <p:audio>
                                      <p:cMediaNode>
                                        <p:cTn display="0" masterRel="sameClick">
                                          <p:stCondLst>
                                            <p:cond evt="begin" delay="0">
                                              <p:tn val="22"/>
                                            </p:cond>
                                          </p:stCondLst>
                                          <p:endCondLst>
                                            <p:cond evt="onStopAudio" delay="0">
                                              <p:tgtEl>
                                                <p:sldTgt/>
                                              </p:tgtEl>
                                            </p:cond>
                                          </p:endCondLst>
                                        </p:cTn>
                                        <p:tgtEl>
                                          <p:sndTgt r:embed="rId2" name="cashreg.wav"/>
                                        </p:tgtEl>
                                      </p:cMediaNode>
                                    </p:audio>
                                  </p:subTnLst>
                                </p:cTn>
                              </p:par>
                              <p:par>
                                <p:cTn id="26" presetID="10" presetClass="entr" presetSubtype="0" fill="hold"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250"/>
                                        <p:tgtEl>
                                          <p:spTgt spid="2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250"/>
                                        <p:tgtEl>
                                          <p:spTgt spid="28"/>
                                        </p:tgtEl>
                                      </p:cBhvr>
                                    </p:animEffect>
                                  </p:childTnLst>
                                </p:cTn>
                              </p:par>
                              <p:par>
                                <p:cTn id="32" presetID="10" presetClass="entr" presetSubtype="0"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250"/>
                                        <p:tgtEl>
                                          <p:spTgt spid="2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250"/>
                                        <p:tgtEl>
                                          <p:spTgt spid="29"/>
                                        </p:tgtEl>
                                      </p:cBhvr>
                                    </p:animEffect>
                                  </p:childTnLst>
                                </p:cTn>
                              </p:par>
                              <p:par>
                                <p:cTn id="38" presetID="10" presetClass="entr" presetSubtype="0" fill="hold"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250"/>
                                        <p:tgtEl>
                                          <p:spTgt spid="3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250"/>
                                        <p:tgtEl>
                                          <p:spTgt spid="30"/>
                                        </p:tgtEl>
                                      </p:cBhvr>
                                    </p:animEffect>
                                  </p:childTnLst>
                                </p:cTn>
                              </p:par>
                              <p:par>
                                <p:cTn id="44" presetID="10" presetClass="entr" presetSubtype="0" fill="hold"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250"/>
                                        <p:tgtEl>
                                          <p:spTgt spid="3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250"/>
                                        <p:tgtEl>
                                          <p:spTgt spid="31"/>
                                        </p:tgtEl>
                                      </p:cBhvr>
                                    </p:animEffect>
                                  </p:childTnLst>
                                </p:cTn>
                              </p:par>
                              <p:par>
                                <p:cTn id="50" presetID="10" presetClass="entr" presetSubtype="0" fill="hold"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250"/>
                                        <p:tgtEl>
                                          <p:spTgt spid="3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250"/>
                                        <p:tgtEl>
                                          <p:spTgt spid="32"/>
                                        </p:tgtEl>
                                      </p:cBhvr>
                                    </p:animEffect>
                                  </p:childTnLst>
                                </p:cTn>
                              </p:par>
                              <p:par>
                                <p:cTn id="56" presetID="10" presetClass="entr" presetSubtype="0" fill="hold"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250"/>
                                        <p:tgtEl>
                                          <p:spTgt spid="3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250"/>
                                        <p:tgtEl>
                                          <p:spTgt spid="33"/>
                                        </p:tgtEl>
                                      </p:cBhvr>
                                    </p:animEffect>
                                  </p:childTnLst>
                                </p:cTn>
                              </p:par>
                              <p:par>
                                <p:cTn id="62" presetID="10" presetClass="entr" presetSubtype="0" fill="hold" nodeType="with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250"/>
                                        <p:tgtEl>
                                          <p:spTgt spid="3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250"/>
                                        <p:tgtEl>
                                          <p:spTgt spid="34"/>
                                        </p:tgtEl>
                                      </p:cBhvr>
                                    </p:animEffect>
                                  </p:childTnLst>
                                </p:cTn>
                              </p:par>
                              <p:par>
                                <p:cTn id="68" presetID="10" presetClass="entr" presetSubtype="0" fill="hold" nodeType="with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250"/>
                                        <p:tgtEl>
                                          <p:spTgt spid="3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250"/>
                                        <p:tgtEl>
                                          <p:spTgt spid="35"/>
                                        </p:tgtEl>
                                      </p:cBhvr>
                                    </p:animEffect>
                                  </p:childTnLst>
                                </p:cTn>
                              </p:par>
                              <p:par>
                                <p:cTn id="74" presetID="10" presetClass="entr" presetSubtype="0" fill="hold" nodeType="with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250"/>
                                        <p:tgtEl>
                                          <p:spTgt spid="3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fade">
                                      <p:cBhvr>
                                        <p:cTn id="79" dur="250"/>
                                        <p:tgtEl>
                                          <p:spTgt spid="36"/>
                                        </p:tgtEl>
                                      </p:cBhvr>
                                    </p:animEffect>
                                  </p:childTnLst>
                                </p:cTn>
                              </p:par>
                              <p:par>
                                <p:cTn id="80" presetID="10" presetClass="entr" presetSubtype="0" fill="hold" nodeType="withEffect">
                                  <p:stCondLst>
                                    <p:cond delay="0"/>
                                  </p:stCondLst>
                                  <p:childTnLst>
                                    <p:set>
                                      <p:cBhvr>
                                        <p:cTn id="81" dur="1" fill="hold">
                                          <p:stCondLst>
                                            <p:cond delay="0"/>
                                          </p:stCondLst>
                                        </p:cTn>
                                        <p:tgtEl>
                                          <p:spTgt spid="37"/>
                                        </p:tgtEl>
                                        <p:attrNameLst>
                                          <p:attrName>style.visibility</p:attrName>
                                        </p:attrNameLst>
                                      </p:cBhvr>
                                      <p:to>
                                        <p:strVal val="visible"/>
                                      </p:to>
                                    </p:set>
                                    <p:animEffect transition="in" filter="fade">
                                      <p:cBhvr>
                                        <p:cTn id="82" dur="250"/>
                                        <p:tgtEl>
                                          <p:spTgt spid="37"/>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250"/>
                                        <p:tgtEl>
                                          <p:spTgt spid="37"/>
                                        </p:tgtEl>
                                      </p:cBhvr>
                                    </p:animEffect>
                                  </p:childTnLst>
                                </p:cTn>
                              </p:par>
                              <p:par>
                                <p:cTn id="86" presetID="10" presetClass="entr" presetSubtype="0" fill="hold" nodeType="with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fade">
                                      <p:cBhvr>
                                        <p:cTn id="88" dur="250"/>
                                        <p:tgtEl>
                                          <p:spTgt spid="38"/>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fade">
                                      <p:cBhvr>
                                        <p:cTn id="91" dur="250"/>
                                        <p:tgtEl>
                                          <p:spTgt spid="38"/>
                                        </p:tgtEl>
                                      </p:cBhvr>
                                    </p:animEffect>
                                  </p:childTnLst>
                                </p:cTn>
                              </p:par>
                              <p:par>
                                <p:cTn id="92" presetID="10" presetClass="entr" presetSubtype="0" fill="hold" nodeType="with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fade">
                                      <p:cBhvr>
                                        <p:cTn id="94" dur="250"/>
                                        <p:tgtEl>
                                          <p:spTgt spid="39"/>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fade">
                                      <p:cBhvr>
                                        <p:cTn id="97" dur="250"/>
                                        <p:tgtEl>
                                          <p:spTgt spid="39"/>
                                        </p:tgtEl>
                                      </p:cBhvr>
                                    </p:animEffect>
                                  </p:childTnLst>
                                </p:cTn>
                              </p:par>
                              <p:par>
                                <p:cTn id="98" presetID="10" presetClass="entr" presetSubtype="0" fill="hold" nodeType="withEffect">
                                  <p:stCondLst>
                                    <p:cond delay="0"/>
                                  </p:stCondLst>
                                  <p:childTnLst>
                                    <p:set>
                                      <p:cBhvr>
                                        <p:cTn id="99" dur="1" fill="hold">
                                          <p:stCondLst>
                                            <p:cond delay="0"/>
                                          </p:stCondLst>
                                        </p:cTn>
                                        <p:tgtEl>
                                          <p:spTgt spid="40"/>
                                        </p:tgtEl>
                                        <p:attrNameLst>
                                          <p:attrName>style.visibility</p:attrName>
                                        </p:attrNameLst>
                                      </p:cBhvr>
                                      <p:to>
                                        <p:strVal val="visible"/>
                                      </p:to>
                                    </p:set>
                                    <p:animEffect transition="in" filter="fade">
                                      <p:cBhvr>
                                        <p:cTn id="100" dur="250"/>
                                        <p:tgtEl>
                                          <p:spTgt spid="40"/>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40"/>
                                        </p:tgtEl>
                                        <p:attrNameLst>
                                          <p:attrName>style.visibility</p:attrName>
                                        </p:attrNameLst>
                                      </p:cBhvr>
                                      <p:to>
                                        <p:strVal val="visible"/>
                                      </p:to>
                                    </p:set>
                                    <p:animEffect transition="in" filter="fade">
                                      <p:cBhvr>
                                        <p:cTn id="103" dur="250"/>
                                        <p:tgtEl>
                                          <p:spTgt spid="40"/>
                                        </p:tgtEl>
                                      </p:cBhvr>
                                    </p:animEffect>
                                  </p:childTnLst>
                                </p:cTn>
                              </p:par>
                              <p:par>
                                <p:cTn id="104" presetID="10" presetClass="entr" presetSubtype="0" fill="hold" nodeType="withEffect">
                                  <p:stCondLst>
                                    <p:cond delay="0"/>
                                  </p:stCondLst>
                                  <p:childTnLst>
                                    <p:set>
                                      <p:cBhvr>
                                        <p:cTn id="105" dur="1" fill="hold">
                                          <p:stCondLst>
                                            <p:cond delay="0"/>
                                          </p:stCondLst>
                                        </p:cTn>
                                        <p:tgtEl>
                                          <p:spTgt spid="41"/>
                                        </p:tgtEl>
                                        <p:attrNameLst>
                                          <p:attrName>style.visibility</p:attrName>
                                        </p:attrNameLst>
                                      </p:cBhvr>
                                      <p:to>
                                        <p:strVal val="visible"/>
                                      </p:to>
                                    </p:set>
                                    <p:animEffect transition="in" filter="fade">
                                      <p:cBhvr>
                                        <p:cTn id="106" dur="250"/>
                                        <p:tgtEl>
                                          <p:spTgt spid="41"/>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41"/>
                                        </p:tgtEl>
                                        <p:attrNameLst>
                                          <p:attrName>style.visibility</p:attrName>
                                        </p:attrNameLst>
                                      </p:cBhvr>
                                      <p:to>
                                        <p:strVal val="visible"/>
                                      </p:to>
                                    </p:set>
                                    <p:animEffect transition="in" filter="fade">
                                      <p:cBhvr>
                                        <p:cTn id="109" dur="250"/>
                                        <p:tgtEl>
                                          <p:spTgt spid="41"/>
                                        </p:tgtEl>
                                      </p:cBhvr>
                                    </p:animEffect>
                                  </p:childTnLst>
                                </p:cTn>
                              </p:par>
                              <p:par>
                                <p:cTn id="110" presetID="10" presetClass="entr" presetSubtype="0" fill="hold" nodeType="withEffect">
                                  <p:stCondLst>
                                    <p:cond delay="0"/>
                                  </p:stCondLst>
                                  <p:childTnLst>
                                    <p:set>
                                      <p:cBhvr>
                                        <p:cTn id="111" dur="1" fill="hold">
                                          <p:stCondLst>
                                            <p:cond delay="0"/>
                                          </p:stCondLst>
                                        </p:cTn>
                                        <p:tgtEl>
                                          <p:spTgt spid="42"/>
                                        </p:tgtEl>
                                        <p:attrNameLst>
                                          <p:attrName>style.visibility</p:attrName>
                                        </p:attrNameLst>
                                      </p:cBhvr>
                                      <p:to>
                                        <p:strVal val="visible"/>
                                      </p:to>
                                    </p:set>
                                    <p:animEffect transition="in" filter="fade">
                                      <p:cBhvr>
                                        <p:cTn id="112" dur="250"/>
                                        <p:tgtEl>
                                          <p:spTgt spid="42"/>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42"/>
                                        </p:tgtEl>
                                        <p:attrNameLst>
                                          <p:attrName>style.visibility</p:attrName>
                                        </p:attrNameLst>
                                      </p:cBhvr>
                                      <p:to>
                                        <p:strVal val="visible"/>
                                      </p:to>
                                    </p:set>
                                    <p:animEffect transition="in" filter="fade">
                                      <p:cBhvr>
                                        <p:cTn id="115" dur="250"/>
                                        <p:tgtEl>
                                          <p:spTgt spid="42"/>
                                        </p:tgtEl>
                                      </p:cBhvr>
                                    </p:animEffect>
                                  </p:childTnLst>
                                </p:cTn>
                              </p:par>
                              <p:par>
                                <p:cTn id="116" presetID="10" presetClass="entr" presetSubtype="0" fill="hold" nodeType="withEffect">
                                  <p:stCondLst>
                                    <p:cond delay="0"/>
                                  </p:stCondLst>
                                  <p:childTnLst>
                                    <p:set>
                                      <p:cBhvr>
                                        <p:cTn id="117" dur="1" fill="hold">
                                          <p:stCondLst>
                                            <p:cond delay="0"/>
                                          </p:stCondLst>
                                        </p:cTn>
                                        <p:tgtEl>
                                          <p:spTgt spid="43"/>
                                        </p:tgtEl>
                                        <p:attrNameLst>
                                          <p:attrName>style.visibility</p:attrName>
                                        </p:attrNameLst>
                                      </p:cBhvr>
                                      <p:to>
                                        <p:strVal val="visible"/>
                                      </p:to>
                                    </p:set>
                                    <p:animEffect transition="in" filter="fade">
                                      <p:cBhvr>
                                        <p:cTn id="118" dur="250"/>
                                        <p:tgtEl>
                                          <p:spTgt spid="43"/>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43"/>
                                        </p:tgtEl>
                                        <p:attrNameLst>
                                          <p:attrName>style.visibility</p:attrName>
                                        </p:attrNameLst>
                                      </p:cBhvr>
                                      <p:to>
                                        <p:strVal val="visible"/>
                                      </p:to>
                                    </p:set>
                                    <p:animEffect transition="in" filter="fade">
                                      <p:cBhvr>
                                        <p:cTn id="121" dur="250"/>
                                        <p:tgtEl>
                                          <p:spTgt spid="43"/>
                                        </p:tgtEl>
                                      </p:cBhvr>
                                    </p:animEffect>
                                  </p:childTnLst>
                                </p:cTn>
                              </p:par>
                              <p:par>
                                <p:cTn id="122" presetID="10" presetClass="entr" presetSubtype="0" fill="hold" nodeType="withEffect">
                                  <p:stCondLst>
                                    <p:cond delay="0"/>
                                  </p:stCondLst>
                                  <p:childTnLst>
                                    <p:set>
                                      <p:cBhvr>
                                        <p:cTn id="123" dur="1" fill="hold">
                                          <p:stCondLst>
                                            <p:cond delay="0"/>
                                          </p:stCondLst>
                                        </p:cTn>
                                        <p:tgtEl>
                                          <p:spTgt spid="44"/>
                                        </p:tgtEl>
                                        <p:attrNameLst>
                                          <p:attrName>style.visibility</p:attrName>
                                        </p:attrNameLst>
                                      </p:cBhvr>
                                      <p:to>
                                        <p:strVal val="visible"/>
                                      </p:to>
                                    </p:set>
                                    <p:animEffect transition="in" filter="fade">
                                      <p:cBhvr>
                                        <p:cTn id="124" dur="250"/>
                                        <p:tgtEl>
                                          <p:spTgt spid="44"/>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4"/>
                                        </p:tgtEl>
                                        <p:attrNameLst>
                                          <p:attrName>style.visibility</p:attrName>
                                        </p:attrNameLst>
                                      </p:cBhvr>
                                      <p:to>
                                        <p:strVal val="visible"/>
                                      </p:to>
                                    </p:set>
                                    <p:animEffect transition="in" filter="fade">
                                      <p:cBhvr>
                                        <p:cTn id="127" dur="250"/>
                                        <p:tgtEl>
                                          <p:spTgt spid="44"/>
                                        </p:tgtEl>
                                      </p:cBhvr>
                                    </p:animEffect>
                                  </p:childTnLst>
                                </p:cTn>
                              </p:par>
                              <p:par>
                                <p:cTn id="128" presetID="10" presetClass="entr" presetSubtype="0" fill="hold" nodeType="withEffect">
                                  <p:stCondLst>
                                    <p:cond delay="0"/>
                                  </p:stCondLst>
                                  <p:childTnLst>
                                    <p:set>
                                      <p:cBhvr>
                                        <p:cTn id="129" dur="1" fill="hold">
                                          <p:stCondLst>
                                            <p:cond delay="0"/>
                                          </p:stCondLst>
                                        </p:cTn>
                                        <p:tgtEl>
                                          <p:spTgt spid="45"/>
                                        </p:tgtEl>
                                        <p:attrNameLst>
                                          <p:attrName>style.visibility</p:attrName>
                                        </p:attrNameLst>
                                      </p:cBhvr>
                                      <p:to>
                                        <p:strVal val="visible"/>
                                      </p:to>
                                    </p:set>
                                    <p:animEffect transition="in" filter="fade">
                                      <p:cBhvr>
                                        <p:cTn id="130" dur="250"/>
                                        <p:tgtEl>
                                          <p:spTgt spid="45"/>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45"/>
                                        </p:tgtEl>
                                        <p:attrNameLst>
                                          <p:attrName>style.visibility</p:attrName>
                                        </p:attrNameLst>
                                      </p:cBhvr>
                                      <p:to>
                                        <p:strVal val="visible"/>
                                      </p:to>
                                    </p:set>
                                    <p:animEffect transition="in" filter="fade">
                                      <p:cBhvr>
                                        <p:cTn id="133" dur="250"/>
                                        <p:tgtEl>
                                          <p:spTgt spid="45"/>
                                        </p:tgtEl>
                                      </p:cBhvr>
                                    </p:animEffect>
                                  </p:childTnLst>
                                </p:cTn>
                              </p:par>
                              <p:par>
                                <p:cTn id="134" presetID="10" presetClass="entr" presetSubtype="0" fill="hold" nodeType="withEffect">
                                  <p:stCondLst>
                                    <p:cond delay="0"/>
                                  </p:stCondLst>
                                  <p:childTnLst>
                                    <p:set>
                                      <p:cBhvr>
                                        <p:cTn id="135" dur="1" fill="hold">
                                          <p:stCondLst>
                                            <p:cond delay="0"/>
                                          </p:stCondLst>
                                        </p:cTn>
                                        <p:tgtEl>
                                          <p:spTgt spid="46"/>
                                        </p:tgtEl>
                                        <p:attrNameLst>
                                          <p:attrName>style.visibility</p:attrName>
                                        </p:attrNameLst>
                                      </p:cBhvr>
                                      <p:to>
                                        <p:strVal val="visible"/>
                                      </p:to>
                                    </p:set>
                                    <p:animEffect transition="in" filter="fade">
                                      <p:cBhvr>
                                        <p:cTn id="136" dur="250"/>
                                        <p:tgtEl>
                                          <p:spTgt spid="46"/>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46"/>
                                        </p:tgtEl>
                                        <p:attrNameLst>
                                          <p:attrName>style.visibility</p:attrName>
                                        </p:attrNameLst>
                                      </p:cBhvr>
                                      <p:to>
                                        <p:strVal val="visible"/>
                                      </p:to>
                                    </p:set>
                                    <p:animEffect transition="in" filter="fade">
                                      <p:cBhvr>
                                        <p:cTn id="139" dur="250"/>
                                        <p:tgtEl>
                                          <p:spTgt spid="46"/>
                                        </p:tgtEl>
                                      </p:cBhvr>
                                    </p:animEffect>
                                  </p:childTnLst>
                                </p:cTn>
                              </p:par>
                              <p:par>
                                <p:cTn id="140" presetID="10" presetClass="entr" presetSubtype="0" fill="hold" nodeType="withEffect">
                                  <p:stCondLst>
                                    <p:cond delay="0"/>
                                  </p:stCondLst>
                                  <p:childTnLst>
                                    <p:set>
                                      <p:cBhvr>
                                        <p:cTn id="141" dur="1" fill="hold">
                                          <p:stCondLst>
                                            <p:cond delay="0"/>
                                          </p:stCondLst>
                                        </p:cTn>
                                        <p:tgtEl>
                                          <p:spTgt spid="47"/>
                                        </p:tgtEl>
                                        <p:attrNameLst>
                                          <p:attrName>style.visibility</p:attrName>
                                        </p:attrNameLst>
                                      </p:cBhvr>
                                      <p:to>
                                        <p:strVal val="visible"/>
                                      </p:to>
                                    </p:set>
                                    <p:animEffect transition="in" filter="fade">
                                      <p:cBhvr>
                                        <p:cTn id="142" dur="250"/>
                                        <p:tgtEl>
                                          <p:spTgt spid="47"/>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fade">
                                      <p:cBhvr>
                                        <p:cTn id="145" dur="250"/>
                                        <p:tgtEl>
                                          <p:spTgt spid="47"/>
                                        </p:tgtEl>
                                      </p:cBhvr>
                                    </p:animEffect>
                                  </p:childTnLst>
                                </p:cTn>
                              </p:par>
                              <p:par>
                                <p:cTn id="146" presetID="10" presetClass="entr" presetSubtype="0" fill="hold" nodeType="withEffect">
                                  <p:stCondLst>
                                    <p:cond delay="0"/>
                                  </p:stCondLst>
                                  <p:childTnLst>
                                    <p:set>
                                      <p:cBhvr>
                                        <p:cTn id="147" dur="1" fill="hold">
                                          <p:stCondLst>
                                            <p:cond delay="0"/>
                                          </p:stCondLst>
                                        </p:cTn>
                                        <p:tgtEl>
                                          <p:spTgt spid="48"/>
                                        </p:tgtEl>
                                        <p:attrNameLst>
                                          <p:attrName>style.visibility</p:attrName>
                                        </p:attrNameLst>
                                      </p:cBhvr>
                                      <p:to>
                                        <p:strVal val="visible"/>
                                      </p:to>
                                    </p:set>
                                    <p:animEffect transition="in" filter="fade">
                                      <p:cBhvr>
                                        <p:cTn id="148" dur="250"/>
                                        <p:tgtEl>
                                          <p:spTgt spid="48"/>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48"/>
                                        </p:tgtEl>
                                        <p:attrNameLst>
                                          <p:attrName>style.visibility</p:attrName>
                                        </p:attrNameLst>
                                      </p:cBhvr>
                                      <p:to>
                                        <p:strVal val="visible"/>
                                      </p:to>
                                    </p:set>
                                    <p:animEffect transition="in" filter="fade">
                                      <p:cBhvr>
                                        <p:cTn id="151" dur="250"/>
                                        <p:tgtEl>
                                          <p:spTgt spid="48"/>
                                        </p:tgtEl>
                                      </p:cBhvr>
                                    </p:animEffect>
                                  </p:childTnLst>
                                </p:cTn>
                              </p:par>
                              <p:par>
                                <p:cTn id="152" presetID="10" presetClass="entr" presetSubtype="0" fill="hold" nodeType="withEffect">
                                  <p:stCondLst>
                                    <p:cond delay="0"/>
                                  </p:stCondLst>
                                  <p:childTnLst>
                                    <p:set>
                                      <p:cBhvr>
                                        <p:cTn id="153" dur="1" fill="hold">
                                          <p:stCondLst>
                                            <p:cond delay="0"/>
                                          </p:stCondLst>
                                        </p:cTn>
                                        <p:tgtEl>
                                          <p:spTgt spid="49"/>
                                        </p:tgtEl>
                                        <p:attrNameLst>
                                          <p:attrName>style.visibility</p:attrName>
                                        </p:attrNameLst>
                                      </p:cBhvr>
                                      <p:to>
                                        <p:strVal val="visible"/>
                                      </p:to>
                                    </p:set>
                                    <p:animEffect transition="in" filter="fade">
                                      <p:cBhvr>
                                        <p:cTn id="154" dur="250"/>
                                        <p:tgtEl>
                                          <p:spTgt spid="49"/>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49"/>
                                        </p:tgtEl>
                                        <p:attrNameLst>
                                          <p:attrName>style.visibility</p:attrName>
                                        </p:attrNameLst>
                                      </p:cBhvr>
                                      <p:to>
                                        <p:strVal val="visible"/>
                                      </p:to>
                                    </p:set>
                                    <p:animEffect transition="in" filter="fade">
                                      <p:cBhvr>
                                        <p:cTn id="157" dur="250"/>
                                        <p:tgtEl>
                                          <p:spTgt spid="49"/>
                                        </p:tgtEl>
                                      </p:cBhvr>
                                    </p:animEffect>
                                  </p:childTnLst>
                                </p:cTn>
                              </p:par>
                            </p:childTnLst>
                          </p:cTn>
                        </p:par>
                      </p:childTnLst>
                    </p:cTn>
                  </p:par>
                </p:childTnLst>
              </p:cTn>
              <p:nextCondLst>
                <p:cond evt="onClick" delay="0">
                  <p:tgtEl>
                    <p:spTgt spid="27"/>
                  </p:tgtEl>
                </p:cond>
              </p:nextCondLst>
            </p:seq>
            <p:seq concurrent="1" nextAc="seek">
              <p:cTn id="158" restart="whenNotActive" fill="hold" evtFilter="cancelBubble" nodeType="interactiveSeq">
                <p:stCondLst>
                  <p:cond evt="onClick" delay="0">
                    <p:tgtEl>
                      <p:spTgt spid="51"/>
                    </p:tgtEl>
                  </p:cond>
                </p:stCondLst>
                <p:endSync evt="end" delay="0">
                  <p:rtn val="all"/>
                </p:endSync>
                <p:childTnLst>
                  <p:par>
                    <p:cTn id="159" fill="hold">
                      <p:stCondLst>
                        <p:cond delay="0"/>
                      </p:stCondLst>
                      <p:childTnLst>
                        <p:par>
                          <p:cTn id="160" fill="hold">
                            <p:stCondLst>
                              <p:cond delay="0"/>
                            </p:stCondLst>
                            <p:childTnLst>
                              <p:par>
                                <p:cTn id="161" presetID="10" presetClass="entr" presetSubtype="0" fill="hold" grpId="0" nodeType="clickEffect">
                                  <p:stCondLst>
                                    <p:cond delay="0"/>
                                  </p:stCondLst>
                                  <p:childTnLst>
                                    <p:set>
                                      <p:cBhvr>
                                        <p:cTn id="162" dur="1" fill="hold">
                                          <p:stCondLst>
                                            <p:cond delay="0"/>
                                          </p:stCondLst>
                                        </p:cTn>
                                        <p:tgtEl>
                                          <p:spTgt spid="74"/>
                                        </p:tgtEl>
                                        <p:attrNameLst>
                                          <p:attrName>style.visibility</p:attrName>
                                        </p:attrNameLst>
                                      </p:cBhvr>
                                      <p:to>
                                        <p:strVal val="visible"/>
                                      </p:to>
                                    </p:set>
                                    <p:animEffect transition="in" filter="fade">
                                      <p:cBhvr>
                                        <p:cTn id="163" dur="250"/>
                                        <p:tgtEl>
                                          <p:spTgt spid="74"/>
                                        </p:tgtEl>
                                      </p:cBhvr>
                                    </p:animEffect>
                                  </p:childTnLst>
                                </p:cTn>
                              </p:par>
                              <p:par>
                                <p:cTn id="164" presetID="10" presetClass="exit" presetSubtype="0" fill="hold" grpId="0" nodeType="withEffect">
                                  <p:stCondLst>
                                    <p:cond delay="0"/>
                                  </p:stCondLst>
                                  <p:childTnLst>
                                    <p:animEffect transition="out" filter="fade">
                                      <p:cBhvr>
                                        <p:cTn id="165" dur="250"/>
                                        <p:tgtEl>
                                          <p:spTgt spid="51"/>
                                        </p:tgtEl>
                                      </p:cBhvr>
                                    </p:animEffect>
                                    <p:set>
                                      <p:cBhvr>
                                        <p:cTn id="166" dur="1" fill="hold">
                                          <p:stCondLst>
                                            <p:cond delay="249"/>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167" restart="whenNotActive" fill="hold" evtFilter="cancelBubble" nodeType="interactiveSeq">
                <p:stCondLst>
                  <p:cond evt="onClick" delay="0">
                    <p:tgtEl>
                      <p:spTgt spid="74"/>
                    </p:tgtEl>
                  </p:cond>
                </p:stCondLst>
                <p:endSync evt="end" delay="0">
                  <p:rtn val="all"/>
                </p:endSync>
                <p:childTnLst>
                  <p:par>
                    <p:cTn id="168" fill="hold">
                      <p:stCondLst>
                        <p:cond delay="0"/>
                      </p:stCondLst>
                      <p:childTnLst>
                        <p:par>
                          <p:cTn id="169" fill="hold">
                            <p:stCondLst>
                              <p:cond delay="0"/>
                            </p:stCondLst>
                            <p:childTnLst>
                              <p:par>
                                <p:cTn id="170" presetID="1" presetClass="emph" presetSubtype="2" fill="hold" nodeType="clickEffect">
                                  <p:stCondLst>
                                    <p:cond delay="0"/>
                                  </p:stCondLst>
                                  <p:childTnLst>
                                    <p:animClr clrSpc="rgb" dir="cw">
                                      <p:cBhvr>
                                        <p:cTn id="171" dur="250" fill="hold"/>
                                        <p:tgtEl>
                                          <p:spTgt spid="74"/>
                                        </p:tgtEl>
                                        <p:attrNameLst>
                                          <p:attrName>fillcolor</p:attrName>
                                        </p:attrNameLst>
                                      </p:cBhvr>
                                      <p:to>
                                        <a:srgbClr val="000000"/>
                                      </p:to>
                                    </p:animClr>
                                    <p:set>
                                      <p:cBhvr>
                                        <p:cTn id="172" dur="250" fill="hold"/>
                                        <p:tgtEl>
                                          <p:spTgt spid="74"/>
                                        </p:tgtEl>
                                        <p:attrNameLst>
                                          <p:attrName>fill.type</p:attrName>
                                        </p:attrNameLst>
                                      </p:cBhvr>
                                      <p:to>
                                        <p:strVal val="solid"/>
                                      </p:to>
                                    </p:set>
                                    <p:set>
                                      <p:cBhvr>
                                        <p:cTn id="173" dur="250" fill="hold"/>
                                        <p:tgtEl>
                                          <p:spTgt spid="74"/>
                                        </p:tgtEl>
                                        <p:attrNameLst>
                                          <p:attrName>fill.on</p:attrName>
                                        </p:attrNameLst>
                                      </p:cBhvr>
                                      <p:to>
                                        <p:strVal val="true"/>
                                      </p:to>
                                    </p:set>
                                  </p:childTnLst>
                                  <p:subTnLst>
                                    <p:audio>
                                      <p:cMediaNode>
                                        <p:cTn display="0" masterRel="sameClick">
                                          <p:stCondLst>
                                            <p:cond evt="begin" delay="0">
                                              <p:tn val="170"/>
                                            </p:cond>
                                          </p:stCondLst>
                                          <p:endCondLst>
                                            <p:cond evt="onStopAudio" delay="0">
                                              <p:tgtEl>
                                                <p:sldTgt/>
                                              </p:tgtEl>
                                            </p:cond>
                                          </p:endCondLst>
                                        </p:cTn>
                                        <p:tgtEl>
                                          <p:sndTgt r:embed="rId2" name="cashreg.wav"/>
                                        </p:tgtEl>
                                      </p:cMediaNode>
                                    </p:audio>
                                  </p:subTnLst>
                                </p:cTn>
                              </p:par>
                              <p:par>
                                <p:cTn id="174" presetID="10" presetClass="entr" presetSubtype="0" fill="hold" nodeType="withEffect">
                                  <p:stCondLst>
                                    <p:cond delay="0"/>
                                  </p:stCondLst>
                                  <p:childTnLst>
                                    <p:set>
                                      <p:cBhvr>
                                        <p:cTn id="175" dur="1" fill="hold">
                                          <p:stCondLst>
                                            <p:cond delay="0"/>
                                          </p:stCondLst>
                                        </p:cTn>
                                        <p:tgtEl>
                                          <p:spTgt spid="75"/>
                                        </p:tgtEl>
                                        <p:attrNameLst>
                                          <p:attrName>style.visibility</p:attrName>
                                        </p:attrNameLst>
                                      </p:cBhvr>
                                      <p:to>
                                        <p:strVal val="visible"/>
                                      </p:to>
                                    </p:set>
                                    <p:animEffect transition="in" filter="fade">
                                      <p:cBhvr>
                                        <p:cTn id="176" dur="250"/>
                                        <p:tgtEl>
                                          <p:spTgt spid="75"/>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75"/>
                                        </p:tgtEl>
                                        <p:attrNameLst>
                                          <p:attrName>style.visibility</p:attrName>
                                        </p:attrNameLst>
                                      </p:cBhvr>
                                      <p:to>
                                        <p:strVal val="visible"/>
                                      </p:to>
                                    </p:set>
                                    <p:animEffect transition="in" filter="fade">
                                      <p:cBhvr>
                                        <p:cTn id="179" dur="250"/>
                                        <p:tgtEl>
                                          <p:spTgt spid="75"/>
                                        </p:tgtEl>
                                      </p:cBhvr>
                                    </p:animEffect>
                                  </p:childTnLst>
                                </p:cTn>
                              </p:par>
                              <p:par>
                                <p:cTn id="180" presetID="10" presetClass="entr" presetSubtype="0" fill="hold" nodeType="withEffect">
                                  <p:stCondLst>
                                    <p:cond delay="0"/>
                                  </p:stCondLst>
                                  <p:childTnLst>
                                    <p:set>
                                      <p:cBhvr>
                                        <p:cTn id="181" dur="1" fill="hold">
                                          <p:stCondLst>
                                            <p:cond delay="0"/>
                                          </p:stCondLst>
                                        </p:cTn>
                                        <p:tgtEl>
                                          <p:spTgt spid="76"/>
                                        </p:tgtEl>
                                        <p:attrNameLst>
                                          <p:attrName>style.visibility</p:attrName>
                                        </p:attrNameLst>
                                      </p:cBhvr>
                                      <p:to>
                                        <p:strVal val="visible"/>
                                      </p:to>
                                    </p:set>
                                    <p:animEffect transition="in" filter="fade">
                                      <p:cBhvr>
                                        <p:cTn id="182" dur="250"/>
                                        <p:tgtEl>
                                          <p:spTgt spid="76"/>
                                        </p:tgtEl>
                                      </p:cBhvr>
                                    </p:animEffect>
                                  </p:childTnLst>
                                </p:cTn>
                              </p:par>
                              <p:par>
                                <p:cTn id="183" presetID="10" presetClass="entr" presetSubtype="0" fill="hold" grpId="0" nodeType="withEffect">
                                  <p:stCondLst>
                                    <p:cond delay="0"/>
                                  </p:stCondLst>
                                  <p:childTnLst>
                                    <p:set>
                                      <p:cBhvr>
                                        <p:cTn id="184" dur="1" fill="hold">
                                          <p:stCondLst>
                                            <p:cond delay="0"/>
                                          </p:stCondLst>
                                        </p:cTn>
                                        <p:tgtEl>
                                          <p:spTgt spid="76"/>
                                        </p:tgtEl>
                                        <p:attrNameLst>
                                          <p:attrName>style.visibility</p:attrName>
                                        </p:attrNameLst>
                                      </p:cBhvr>
                                      <p:to>
                                        <p:strVal val="visible"/>
                                      </p:to>
                                    </p:set>
                                    <p:animEffect transition="in" filter="fade">
                                      <p:cBhvr>
                                        <p:cTn id="185" dur="250"/>
                                        <p:tgtEl>
                                          <p:spTgt spid="76"/>
                                        </p:tgtEl>
                                      </p:cBhvr>
                                    </p:animEffect>
                                  </p:childTnLst>
                                </p:cTn>
                              </p:par>
                              <p:par>
                                <p:cTn id="186" presetID="10" presetClass="entr" presetSubtype="0" fill="hold" nodeType="withEffect">
                                  <p:stCondLst>
                                    <p:cond delay="0"/>
                                  </p:stCondLst>
                                  <p:childTnLst>
                                    <p:set>
                                      <p:cBhvr>
                                        <p:cTn id="187" dur="1" fill="hold">
                                          <p:stCondLst>
                                            <p:cond delay="0"/>
                                          </p:stCondLst>
                                        </p:cTn>
                                        <p:tgtEl>
                                          <p:spTgt spid="77"/>
                                        </p:tgtEl>
                                        <p:attrNameLst>
                                          <p:attrName>style.visibility</p:attrName>
                                        </p:attrNameLst>
                                      </p:cBhvr>
                                      <p:to>
                                        <p:strVal val="visible"/>
                                      </p:to>
                                    </p:set>
                                    <p:animEffect transition="in" filter="fade">
                                      <p:cBhvr>
                                        <p:cTn id="188" dur="250"/>
                                        <p:tgtEl>
                                          <p:spTgt spid="77"/>
                                        </p:tgtEl>
                                      </p:cBhvr>
                                    </p:animEffect>
                                  </p:childTnLst>
                                </p:cTn>
                              </p:par>
                              <p:par>
                                <p:cTn id="189" presetID="10" presetClass="entr" presetSubtype="0" fill="hold" grpId="0" nodeType="withEffect">
                                  <p:stCondLst>
                                    <p:cond delay="0"/>
                                  </p:stCondLst>
                                  <p:childTnLst>
                                    <p:set>
                                      <p:cBhvr>
                                        <p:cTn id="190" dur="1" fill="hold">
                                          <p:stCondLst>
                                            <p:cond delay="0"/>
                                          </p:stCondLst>
                                        </p:cTn>
                                        <p:tgtEl>
                                          <p:spTgt spid="77"/>
                                        </p:tgtEl>
                                        <p:attrNameLst>
                                          <p:attrName>style.visibility</p:attrName>
                                        </p:attrNameLst>
                                      </p:cBhvr>
                                      <p:to>
                                        <p:strVal val="visible"/>
                                      </p:to>
                                    </p:set>
                                    <p:animEffect transition="in" filter="fade">
                                      <p:cBhvr>
                                        <p:cTn id="191" dur="250"/>
                                        <p:tgtEl>
                                          <p:spTgt spid="77"/>
                                        </p:tgtEl>
                                      </p:cBhvr>
                                    </p:animEffect>
                                  </p:childTnLst>
                                </p:cTn>
                              </p:par>
                              <p:par>
                                <p:cTn id="192" presetID="10" presetClass="entr" presetSubtype="0" fill="hold" nodeType="withEffect">
                                  <p:stCondLst>
                                    <p:cond delay="0"/>
                                  </p:stCondLst>
                                  <p:childTnLst>
                                    <p:set>
                                      <p:cBhvr>
                                        <p:cTn id="193" dur="1" fill="hold">
                                          <p:stCondLst>
                                            <p:cond delay="0"/>
                                          </p:stCondLst>
                                        </p:cTn>
                                        <p:tgtEl>
                                          <p:spTgt spid="78"/>
                                        </p:tgtEl>
                                        <p:attrNameLst>
                                          <p:attrName>style.visibility</p:attrName>
                                        </p:attrNameLst>
                                      </p:cBhvr>
                                      <p:to>
                                        <p:strVal val="visible"/>
                                      </p:to>
                                    </p:set>
                                    <p:animEffect transition="in" filter="fade">
                                      <p:cBhvr>
                                        <p:cTn id="194" dur="250"/>
                                        <p:tgtEl>
                                          <p:spTgt spid="78"/>
                                        </p:tgtEl>
                                      </p:cBhvr>
                                    </p:animEffect>
                                  </p:childTnLst>
                                </p:cTn>
                              </p:par>
                              <p:par>
                                <p:cTn id="195" presetID="10" presetClass="entr" presetSubtype="0" fill="hold" grpId="0" nodeType="withEffect">
                                  <p:stCondLst>
                                    <p:cond delay="0"/>
                                  </p:stCondLst>
                                  <p:childTnLst>
                                    <p:set>
                                      <p:cBhvr>
                                        <p:cTn id="196" dur="1" fill="hold">
                                          <p:stCondLst>
                                            <p:cond delay="0"/>
                                          </p:stCondLst>
                                        </p:cTn>
                                        <p:tgtEl>
                                          <p:spTgt spid="78"/>
                                        </p:tgtEl>
                                        <p:attrNameLst>
                                          <p:attrName>style.visibility</p:attrName>
                                        </p:attrNameLst>
                                      </p:cBhvr>
                                      <p:to>
                                        <p:strVal val="visible"/>
                                      </p:to>
                                    </p:set>
                                    <p:animEffect transition="in" filter="fade">
                                      <p:cBhvr>
                                        <p:cTn id="197" dur="250"/>
                                        <p:tgtEl>
                                          <p:spTgt spid="78"/>
                                        </p:tgtEl>
                                      </p:cBhvr>
                                    </p:animEffect>
                                  </p:childTnLst>
                                </p:cTn>
                              </p:par>
                              <p:par>
                                <p:cTn id="198" presetID="10" presetClass="entr" presetSubtype="0" fill="hold" nodeType="withEffect">
                                  <p:stCondLst>
                                    <p:cond delay="0"/>
                                  </p:stCondLst>
                                  <p:childTnLst>
                                    <p:set>
                                      <p:cBhvr>
                                        <p:cTn id="199" dur="1" fill="hold">
                                          <p:stCondLst>
                                            <p:cond delay="0"/>
                                          </p:stCondLst>
                                        </p:cTn>
                                        <p:tgtEl>
                                          <p:spTgt spid="79"/>
                                        </p:tgtEl>
                                        <p:attrNameLst>
                                          <p:attrName>style.visibility</p:attrName>
                                        </p:attrNameLst>
                                      </p:cBhvr>
                                      <p:to>
                                        <p:strVal val="visible"/>
                                      </p:to>
                                    </p:set>
                                    <p:animEffect transition="in" filter="fade">
                                      <p:cBhvr>
                                        <p:cTn id="200" dur="250"/>
                                        <p:tgtEl>
                                          <p:spTgt spid="79"/>
                                        </p:tgtEl>
                                      </p:cBhvr>
                                    </p:animEffect>
                                  </p:childTnLst>
                                </p:cTn>
                              </p:par>
                              <p:par>
                                <p:cTn id="201" presetID="10" presetClass="entr" presetSubtype="0" fill="hold" grpId="0" nodeType="withEffect">
                                  <p:stCondLst>
                                    <p:cond delay="0"/>
                                  </p:stCondLst>
                                  <p:childTnLst>
                                    <p:set>
                                      <p:cBhvr>
                                        <p:cTn id="202" dur="1" fill="hold">
                                          <p:stCondLst>
                                            <p:cond delay="0"/>
                                          </p:stCondLst>
                                        </p:cTn>
                                        <p:tgtEl>
                                          <p:spTgt spid="79"/>
                                        </p:tgtEl>
                                        <p:attrNameLst>
                                          <p:attrName>style.visibility</p:attrName>
                                        </p:attrNameLst>
                                      </p:cBhvr>
                                      <p:to>
                                        <p:strVal val="visible"/>
                                      </p:to>
                                    </p:set>
                                    <p:animEffect transition="in" filter="fade">
                                      <p:cBhvr>
                                        <p:cTn id="203" dur="250"/>
                                        <p:tgtEl>
                                          <p:spTgt spid="79"/>
                                        </p:tgtEl>
                                      </p:cBhvr>
                                    </p:animEffect>
                                  </p:childTnLst>
                                </p:cTn>
                              </p:par>
                              <p:par>
                                <p:cTn id="204" presetID="10" presetClass="entr" presetSubtype="0" fill="hold" nodeType="withEffect">
                                  <p:stCondLst>
                                    <p:cond delay="0"/>
                                  </p:stCondLst>
                                  <p:childTnLst>
                                    <p:set>
                                      <p:cBhvr>
                                        <p:cTn id="205" dur="1" fill="hold">
                                          <p:stCondLst>
                                            <p:cond delay="0"/>
                                          </p:stCondLst>
                                        </p:cTn>
                                        <p:tgtEl>
                                          <p:spTgt spid="80"/>
                                        </p:tgtEl>
                                        <p:attrNameLst>
                                          <p:attrName>style.visibility</p:attrName>
                                        </p:attrNameLst>
                                      </p:cBhvr>
                                      <p:to>
                                        <p:strVal val="visible"/>
                                      </p:to>
                                    </p:set>
                                    <p:animEffect transition="in" filter="fade">
                                      <p:cBhvr>
                                        <p:cTn id="206" dur="250"/>
                                        <p:tgtEl>
                                          <p:spTgt spid="80"/>
                                        </p:tgtEl>
                                      </p:cBhvr>
                                    </p:animEffect>
                                  </p:childTnLst>
                                </p:cTn>
                              </p:par>
                              <p:par>
                                <p:cTn id="207" presetID="10" presetClass="entr" presetSubtype="0" fill="hold" grpId="0" nodeType="withEffect">
                                  <p:stCondLst>
                                    <p:cond delay="0"/>
                                  </p:stCondLst>
                                  <p:childTnLst>
                                    <p:set>
                                      <p:cBhvr>
                                        <p:cTn id="208" dur="1" fill="hold">
                                          <p:stCondLst>
                                            <p:cond delay="0"/>
                                          </p:stCondLst>
                                        </p:cTn>
                                        <p:tgtEl>
                                          <p:spTgt spid="80"/>
                                        </p:tgtEl>
                                        <p:attrNameLst>
                                          <p:attrName>style.visibility</p:attrName>
                                        </p:attrNameLst>
                                      </p:cBhvr>
                                      <p:to>
                                        <p:strVal val="visible"/>
                                      </p:to>
                                    </p:set>
                                    <p:animEffect transition="in" filter="fade">
                                      <p:cBhvr>
                                        <p:cTn id="209" dur="250"/>
                                        <p:tgtEl>
                                          <p:spTgt spid="80"/>
                                        </p:tgtEl>
                                      </p:cBhvr>
                                    </p:animEffect>
                                  </p:childTnLst>
                                </p:cTn>
                              </p:par>
                              <p:par>
                                <p:cTn id="210" presetID="10" presetClass="entr" presetSubtype="0" fill="hold" nodeType="withEffect">
                                  <p:stCondLst>
                                    <p:cond delay="0"/>
                                  </p:stCondLst>
                                  <p:childTnLst>
                                    <p:set>
                                      <p:cBhvr>
                                        <p:cTn id="211" dur="1" fill="hold">
                                          <p:stCondLst>
                                            <p:cond delay="0"/>
                                          </p:stCondLst>
                                        </p:cTn>
                                        <p:tgtEl>
                                          <p:spTgt spid="81"/>
                                        </p:tgtEl>
                                        <p:attrNameLst>
                                          <p:attrName>style.visibility</p:attrName>
                                        </p:attrNameLst>
                                      </p:cBhvr>
                                      <p:to>
                                        <p:strVal val="visible"/>
                                      </p:to>
                                    </p:set>
                                    <p:animEffect transition="in" filter="fade">
                                      <p:cBhvr>
                                        <p:cTn id="212" dur="250"/>
                                        <p:tgtEl>
                                          <p:spTgt spid="81"/>
                                        </p:tgtEl>
                                      </p:cBhvr>
                                    </p:animEffect>
                                  </p:childTnLst>
                                </p:cTn>
                              </p:par>
                              <p:par>
                                <p:cTn id="213" presetID="10" presetClass="entr" presetSubtype="0" fill="hold" grpId="0" nodeType="withEffect">
                                  <p:stCondLst>
                                    <p:cond delay="0"/>
                                  </p:stCondLst>
                                  <p:childTnLst>
                                    <p:set>
                                      <p:cBhvr>
                                        <p:cTn id="214" dur="1" fill="hold">
                                          <p:stCondLst>
                                            <p:cond delay="0"/>
                                          </p:stCondLst>
                                        </p:cTn>
                                        <p:tgtEl>
                                          <p:spTgt spid="81"/>
                                        </p:tgtEl>
                                        <p:attrNameLst>
                                          <p:attrName>style.visibility</p:attrName>
                                        </p:attrNameLst>
                                      </p:cBhvr>
                                      <p:to>
                                        <p:strVal val="visible"/>
                                      </p:to>
                                    </p:set>
                                    <p:animEffect transition="in" filter="fade">
                                      <p:cBhvr>
                                        <p:cTn id="215" dur="250"/>
                                        <p:tgtEl>
                                          <p:spTgt spid="81"/>
                                        </p:tgtEl>
                                      </p:cBhvr>
                                    </p:animEffect>
                                  </p:childTnLst>
                                </p:cTn>
                              </p:par>
                              <p:par>
                                <p:cTn id="216" presetID="10" presetClass="entr" presetSubtype="0" fill="hold" nodeType="withEffect">
                                  <p:stCondLst>
                                    <p:cond delay="0"/>
                                  </p:stCondLst>
                                  <p:childTnLst>
                                    <p:set>
                                      <p:cBhvr>
                                        <p:cTn id="217" dur="1" fill="hold">
                                          <p:stCondLst>
                                            <p:cond delay="0"/>
                                          </p:stCondLst>
                                        </p:cTn>
                                        <p:tgtEl>
                                          <p:spTgt spid="82"/>
                                        </p:tgtEl>
                                        <p:attrNameLst>
                                          <p:attrName>style.visibility</p:attrName>
                                        </p:attrNameLst>
                                      </p:cBhvr>
                                      <p:to>
                                        <p:strVal val="visible"/>
                                      </p:to>
                                    </p:set>
                                    <p:animEffect transition="in" filter="fade">
                                      <p:cBhvr>
                                        <p:cTn id="218" dur="250"/>
                                        <p:tgtEl>
                                          <p:spTgt spid="82"/>
                                        </p:tgtEl>
                                      </p:cBhvr>
                                    </p:animEffect>
                                  </p:childTnLst>
                                </p:cTn>
                              </p:par>
                              <p:par>
                                <p:cTn id="219" presetID="10" presetClass="entr" presetSubtype="0" fill="hold" grpId="0" nodeType="withEffect">
                                  <p:stCondLst>
                                    <p:cond delay="0"/>
                                  </p:stCondLst>
                                  <p:childTnLst>
                                    <p:set>
                                      <p:cBhvr>
                                        <p:cTn id="220" dur="1" fill="hold">
                                          <p:stCondLst>
                                            <p:cond delay="0"/>
                                          </p:stCondLst>
                                        </p:cTn>
                                        <p:tgtEl>
                                          <p:spTgt spid="82"/>
                                        </p:tgtEl>
                                        <p:attrNameLst>
                                          <p:attrName>style.visibility</p:attrName>
                                        </p:attrNameLst>
                                      </p:cBhvr>
                                      <p:to>
                                        <p:strVal val="visible"/>
                                      </p:to>
                                    </p:set>
                                    <p:animEffect transition="in" filter="fade">
                                      <p:cBhvr>
                                        <p:cTn id="221" dur="250"/>
                                        <p:tgtEl>
                                          <p:spTgt spid="82"/>
                                        </p:tgtEl>
                                      </p:cBhvr>
                                    </p:animEffect>
                                  </p:childTnLst>
                                </p:cTn>
                              </p:par>
                              <p:par>
                                <p:cTn id="222" presetID="10" presetClass="entr" presetSubtype="0" fill="hold" nodeType="withEffect">
                                  <p:stCondLst>
                                    <p:cond delay="0"/>
                                  </p:stCondLst>
                                  <p:childTnLst>
                                    <p:set>
                                      <p:cBhvr>
                                        <p:cTn id="223" dur="1" fill="hold">
                                          <p:stCondLst>
                                            <p:cond delay="0"/>
                                          </p:stCondLst>
                                        </p:cTn>
                                        <p:tgtEl>
                                          <p:spTgt spid="83"/>
                                        </p:tgtEl>
                                        <p:attrNameLst>
                                          <p:attrName>style.visibility</p:attrName>
                                        </p:attrNameLst>
                                      </p:cBhvr>
                                      <p:to>
                                        <p:strVal val="visible"/>
                                      </p:to>
                                    </p:set>
                                    <p:animEffect transition="in" filter="fade">
                                      <p:cBhvr>
                                        <p:cTn id="224" dur="250"/>
                                        <p:tgtEl>
                                          <p:spTgt spid="83"/>
                                        </p:tgtEl>
                                      </p:cBhvr>
                                    </p:animEffect>
                                  </p:childTnLst>
                                </p:cTn>
                              </p:par>
                              <p:par>
                                <p:cTn id="225" presetID="10" presetClass="entr" presetSubtype="0" fill="hold" grpId="0" nodeType="withEffect">
                                  <p:stCondLst>
                                    <p:cond delay="0"/>
                                  </p:stCondLst>
                                  <p:childTnLst>
                                    <p:set>
                                      <p:cBhvr>
                                        <p:cTn id="226" dur="1" fill="hold">
                                          <p:stCondLst>
                                            <p:cond delay="0"/>
                                          </p:stCondLst>
                                        </p:cTn>
                                        <p:tgtEl>
                                          <p:spTgt spid="83"/>
                                        </p:tgtEl>
                                        <p:attrNameLst>
                                          <p:attrName>style.visibility</p:attrName>
                                        </p:attrNameLst>
                                      </p:cBhvr>
                                      <p:to>
                                        <p:strVal val="visible"/>
                                      </p:to>
                                    </p:set>
                                    <p:animEffect transition="in" filter="fade">
                                      <p:cBhvr>
                                        <p:cTn id="227" dur="250"/>
                                        <p:tgtEl>
                                          <p:spTgt spid="83"/>
                                        </p:tgtEl>
                                      </p:cBhvr>
                                    </p:animEffect>
                                  </p:childTnLst>
                                </p:cTn>
                              </p:par>
                              <p:par>
                                <p:cTn id="228" presetID="10" presetClass="entr" presetSubtype="0" fill="hold" nodeType="withEffect">
                                  <p:stCondLst>
                                    <p:cond delay="0"/>
                                  </p:stCondLst>
                                  <p:childTnLst>
                                    <p:set>
                                      <p:cBhvr>
                                        <p:cTn id="229" dur="1" fill="hold">
                                          <p:stCondLst>
                                            <p:cond delay="0"/>
                                          </p:stCondLst>
                                        </p:cTn>
                                        <p:tgtEl>
                                          <p:spTgt spid="84"/>
                                        </p:tgtEl>
                                        <p:attrNameLst>
                                          <p:attrName>style.visibility</p:attrName>
                                        </p:attrNameLst>
                                      </p:cBhvr>
                                      <p:to>
                                        <p:strVal val="visible"/>
                                      </p:to>
                                    </p:set>
                                    <p:animEffect transition="in" filter="fade">
                                      <p:cBhvr>
                                        <p:cTn id="230" dur="250"/>
                                        <p:tgtEl>
                                          <p:spTgt spid="84"/>
                                        </p:tgtEl>
                                      </p:cBhvr>
                                    </p:animEffect>
                                  </p:childTnLst>
                                </p:cTn>
                              </p:par>
                              <p:par>
                                <p:cTn id="231" presetID="10" presetClass="entr" presetSubtype="0" fill="hold" grpId="0" nodeType="withEffect">
                                  <p:stCondLst>
                                    <p:cond delay="0"/>
                                  </p:stCondLst>
                                  <p:childTnLst>
                                    <p:set>
                                      <p:cBhvr>
                                        <p:cTn id="232" dur="1" fill="hold">
                                          <p:stCondLst>
                                            <p:cond delay="0"/>
                                          </p:stCondLst>
                                        </p:cTn>
                                        <p:tgtEl>
                                          <p:spTgt spid="84"/>
                                        </p:tgtEl>
                                        <p:attrNameLst>
                                          <p:attrName>style.visibility</p:attrName>
                                        </p:attrNameLst>
                                      </p:cBhvr>
                                      <p:to>
                                        <p:strVal val="visible"/>
                                      </p:to>
                                    </p:set>
                                    <p:animEffect transition="in" filter="fade">
                                      <p:cBhvr>
                                        <p:cTn id="233" dur="250"/>
                                        <p:tgtEl>
                                          <p:spTgt spid="84"/>
                                        </p:tgtEl>
                                      </p:cBhvr>
                                    </p:animEffect>
                                  </p:childTnLst>
                                </p:cTn>
                              </p:par>
                              <p:par>
                                <p:cTn id="234" presetID="10" presetClass="entr" presetSubtype="0" fill="hold" nodeType="withEffect">
                                  <p:stCondLst>
                                    <p:cond delay="0"/>
                                  </p:stCondLst>
                                  <p:childTnLst>
                                    <p:set>
                                      <p:cBhvr>
                                        <p:cTn id="235" dur="1" fill="hold">
                                          <p:stCondLst>
                                            <p:cond delay="0"/>
                                          </p:stCondLst>
                                        </p:cTn>
                                        <p:tgtEl>
                                          <p:spTgt spid="85"/>
                                        </p:tgtEl>
                                        <p:attrNameLst>
                                          <p:attrName>style.visibility</p:attrName>
                                        </p:attrNameLst>
                                      </p:cBhvr>
                                      <p:to>
                                        <p:strVal val="visible"/>
                                      </p:to>
                                    </p:set>
                                    <p:animEffect transition="in" filter="fade">
                                      <p:cBhvr>
                                        <p:cTn id="236" dur="250"/>
                                        <p:tgtEl>
                                          <p:spTgt spid="85"/>
                                        </p:tgtEl>
                                      </p:cBhvr>
                                    </p:animEffect>
                                  </p:childTnLst>
                                </p:cTn>
                              </p:par>
                              <p:par>
                                <p:cTn id="237" presetID="10" presetClass="entr" presetSubtype="0" fill="hold" grpId="0" nodeType="withEffect">
                                  <p:stCondLst>
                                    <p:cond delay="0"/>
                                  </p:stCondLst>
                                  <p:childTnLst>
                                    <p:set>
                                      <p:cBhvr>
                                        <p:cTn id="238" dur="1" fill="hold">
                                          <p:stCondLst>
                                            <p:cond delay="0"/>
                                          </p:stCondLst>
                                        </p:cTn>
                                        <p:tgtEl>
                                          <p:spTgt spid="85"/>
                                        </p:tgtEl>
                                        <p:attrNameLst>
                                          <p:attrName>style.visibility</p:attrName>
                                        </p:attrNameLst>
                                      </p:cBhvr>
                                      <p:to>
                                        <p:strVal val="visible"/>
                                      </p:to>
                                    </p:set>
                                    <p:animEffect transition="in" filter="fade">
                                      <p:cBhvr>
                                        <p:cTn id="239" dur="250"/>
                                        <p:tgtEl>
                                          <p:spTgt spid="85"/>
                                        </p:tgtEl>
                                      </p:cBhvr>
                                    </p:animEffect>
                                  </p:childTnLst>
                                </p:cTn>
                              </p:par>
                              <p:par>
                                <p:cTn id="240" presetID="10" presetClass="entr" presetSubtype="0" fill="hold" nodeType="withEffect">
                                  <p:stCondLst>
                                    <p:cond delay="0"/>
                                  </p:stCondLst>
                                  <p:childTnLst>
                                    <p:set>
                                      <p:cBhvr>
                                        <p:cTn id="241" dur="1" fill="hold">
                                          <p:stCondLst>
                                            <p:cond delay="0"/>
                                          </p:stCondLst>
                                        </p:cTn>
                                        <p:tgtEl>
                                          <p:spTgt spid="86"/>
                                        </p:tgtEl>
                                        <p:attrNameLst>
                                          <p:attrName>style.visibility</p:attrName>
                                        </p:attrNameLst>
                                      </p:cBhvr>
                                      <p:to>
                                        <p:strVal val="visible"/>
                                      </p:to>
                                    </p:set>
                                    <p:animEffect transition="in" filter="fade">
                                      <p:cBhvr>
                                        <p:cTn id="242" dur="250"/>
                                        <p:tgtEl>
                                          <p:spTgt spid="86"/>
                                        </p:tgtEl>
                                      </p:cBhvr>
                                    </p:animEffect>
                                  </p:childTnLst>
                                </p:cTn>
                              </p:par>
                              <p:par>
                                <p:cTn id="243" presetID="10" presetClass="entr" presetSubtype="0" fill="hold" grpId="0" nodeType="withEffect">
                                  <p:stCondLst>
                                    <p:cond delay="0"/>
                                  </p:stCondLst>
                                  <p:childTnLst>
                                    <p:set>
                                      <p:cBhvr>
                                        <p:cTn id="244" dur="1" fill="hold">
                                          <p:stCondLst>
                                            <p:cond delay="0"/>
                                          </p:stCondLst>
                                        </p:cTn>
                                        <p:tgtEl>
                                          <p:spTgt spid="86"/>
                                        </p:tgtEl>
                                        <p:attrNameLst>
                                          <p:attrName>style.visibility</p:attrName>
                                        </p:attrNameLst>
                                      </p:cBhvr>
                                      <p:to>
                                        <p:strVal val="visible"/>
                                      </p:to>
                                    </p:set>
                                    <p:animEffect transition="in" filter="fade">
                                      <p:cBhvr>
                                        <p:cTn id="245" dur="250"/>
                                        <p:tgtEl>
                                          <p:spTgt spid="86"/>
                                        </p:tgtEl>
                                      </p:cBhvr>
                                    </p:animEffect>
                                  </p:childTnLst>
                                </p:cTn>
                              </p:par>
                              <p:par>
                                <p:cTn id="246" presetID="10" presetClass="entr" presetSubtype="0" fill="hold" nodeType="withEffect">
                                  <p:stCondLst>
                                    <p:cond delay="0"/>
                                  </p:stCondLst>
                                  <p:childTnLst>
                                    <p:set>
                                      <p:cBhvr>
                                        <p:cTn id="247" dur="1" fill="hold">
                                          <p:stCondLst>
                                            <p:cond delay="0"/>
                                          </p:stCondLst>
                                        </p:cTn>
                                        <p:tgtEl>
                                          <p:spTgt spid="87"/>
                                        </p:tgtEl>
                                        <p:attrNameLst>
                                          <p:attrName>style.visibility</p:attrName>
                                        </p:attrNameLst>
                                      </p:cBhvr>
                                      <p:to>
                                        <p:strVal val="visible"/>
                                      </p:to>
                                    </p:set>
                                    <p:animEffect transition="in" filter="fade">
                                      <p:cBhvr>
                                        <p:cTn id="248" dur="250"/>
                                        <p:tgtEl>
                                          <p:spTgt spid="87"/>
                                        </p:tgtEl>
                                      </p:cBhvr>
                                    </p:animEffect>
                                  </p:childTnLst>
                                </p:cTn>
                              </p:par>
                              <p:par>
                                <p:cTn id="249" presetID="10" presetClass="entr" presetSubtype="0" fill="hold" grpId="0" nodeType="withEffect">
                                  <p:stCondLst>
                                    <p:cond delay="0"/>
                                  </p:stCondLst>
                                  <p:childTnLst>
                                    <p:set>
                                      <p:cBhvr>
                                        <p:cTn id="250" dur="1" fill="hold">
                                          <p:stCondLst>
                                            <p:cond delay="0"/>
                                          </p:stCondLst>
                                        </p:cTn>
                                        <p:tgtEl>
                                          <p:spTgt spid="87"/>
                                        </p:tgtEl>
                                        <p:attrNameLst>
                                          <p:attrName>style.visibility</p:attrName>
                                        </p:attrNameLst>
                                      </p:cBhvr>
                                      <p:to>
                                        <p:strVal val="visible"/>
                                      </p:to>
                                    </p:set>
                                    <p:animEffect transition="in" filter="fade">
                                      <p:cBhvr>
                                        <p:cTn id="251" dur="250"/>
                                        <p:tgtEl>
                                          <p:spTgt spid="87"/>
                                        </p:tgtEl>
                                      </p:cBhvr>
                                    </p:animEffect>
                                  </p:childTnLst>
                                </p:cTn>
                              </p:par>
                              <p:par>
                                <p:cTn id="252" presetID="10" presetClass="entr" presetSubtype="0" fill="hold" nodeType="withEffect">
                                  <p:stCondLst>
                                    <p:cond delay="0"/>
                                  </p:stCondLst>
                                  <p:childTnLst>
                                    <p:set>
                                      <p:cBhvr>
                                        <p:cTn id="253" dur="1" fill="hold">
                                          <p:stCondLst>
                                            <p:cond delay="0"/>
                                          </p:stCondLst>
                                        </p:cTn>
                                        <p:tgtEl>
                                          <p:spTgt spid="88"/>
                                        </p:tgtEl>
                                        <p:attrNameLst>
                                          <p:attrName>style.visibility</p:attrName>
                                        </p:attrNameLst>
                                      </p:cBhvr>
                                      <p:to>
                                        <p:strVal val="visible"/>
                                      </p:to>
                                    </p:set>
                                    <p:animEffect transition="in" filter="fade">
                                      <p:cBhvr>
                                        <p:cTn id="254" dur="250"/>
                                        <p:tgtEl>
                                          <p:spTgt spid="88"/>
                                        </p:tgtEl>
                                      </p:cBhvr>
                                    </p:animEffect>
                                  </p:childTnLst>
                                </p:cTn>
                              </p:par>
                              <p:par>
                                <p:cTn id="255" presetID="10" presetClass="entr" presetSubtype="0" fill="hold" grpId="0" nodeType="withEffect">
                                  <p:stCondLst>
                                    <p:cond delay="0"/>
                                  </p:stCondLst>
                                  <p:childTnLst>
                                    <p:set>
                                      <p:cBhvr>
                                        <p:cTn id="256" dur="1" fill="hold">
                                          <p:stCondLst>
                                            <p:cond delay="0"/>
                                          </p:stCondLst>
                                        </p:cTn>
                                        <p:tgtEl>
                                          <p:spTgt spid="88"/>
                                        </p:tgtEl>
                                        <p:attrNameLst>
                                          <p:attrName>style.visibility</p:attrName>
                                        </p:attrNameLst>
                                      </p:cBhvr>
                                      <p:to>
                                        <p:strVal val="visible"/>
                                      </p:to>
                                    </p:set>
                                    <p:animEffect transition="in" filter="fade">
                                      <p:cBhvr>
                                        <p:cTn id="257" dur="250"/>
                                        <p:tgtEl>
                                          <p:spTgt spid="88"/>
                                        </p:tgtEl>
                                      </p:cBhvr>
                                    </p:animEffect>
                                  </p:childTnLst>
                                </p:cTn>
                              </p:par>
                              <p:par>
                                <p:cTn id="258" presetID="10" presetClass="entr" presetSubtype="0" fill="hold" nodeType="withEffect">
                                  <p:stCondLst>
                                    <p:cond delay="0"/>
                                  </p:stCondLst>
                                  <p:childTnLst>
                                    <p:set>
                                      <p:cBhvr>
                                        <p:cTn id="259" dur="1" fill="hold">
                                          <p:stCondLst>
                                            <p:cond delay="0"/>
                                          </p:stCondLst>
                                        </p:cTn>
                                        <p:tgtEl>
                                          <p:spTgt spid="89"/>
                                        </p:tgtEl>
                                        <p:attrNameLst>
                                          <p:attrName>style.visibility</p:attrName>
                                        </p:attrNameLst>
                                      </p:cBhvr>
                                      <p:to>
                                        <p:strVal val="visible"/>
                                      </p:to>
                                    </p:set>
                                    <p:animEffect transition="in" filter="fade">
                                      <p:cBhvr>
                                        <p:cTn id="260" dur="250"/>
                                        <p:tgtEl>
                                          <p:spTgt spid="89"/>
                                        </p:tgtEl>
                                      </p:cBhvr>
                                    </p:animEffect>
                                  </p:childTnLst>
                                </p:cTn>
                              </p:par>
                              <p:par>
                                <p:cTn id="261" presetID="10" presetClass="entr" presetSubtype="0" fill="hold" grpId="0" nodeType="withEffect">
                                  <p:stCondLst>
                                    <p:cond delay="0"/>
                                  </p:stCondLst>
                                  <p:childTnLst>
                                    <p:set>
                                      <p:cBhvr>
                                        <p:cTn id="262" dur="1" fill="hold">
                                          <p:stCondLst>
                                            <p:cond delay="0"/>
                                          </p:stCondLst>
                                        </p:cTn>
                                        <p:tgtEl>
                                          <p:spTgt spid="89"/>
                                        </p:tgtEl>
                                        <p:attrNameLst>
                                          <p:attrName>style.visibility</p:attrName>
                                        </p:attrNameLst>
                                      </p:cBhvr>
                                      <p:to>
                                        <p:strVal val="visible"/>
                                      </p:to>
                                    </p:set>
                                    <p:animEffect transition="in" filter="fade">
                                      <p:cBhvr>
                                        <p:cTn id="263" dur="250"/>
                                        <p:tgtEl>
                                          <p:spTgt spid="89"/>
                                        </p:tgtEl>
                                      </p:cBhvr>
                                    </p:animEffect>
                                  </p:childTnLst>
                                </p:cTn>
                              </p:par>
                              <p:par>
                                <p:cTn id="264" presetID="10" presetClass="entr" presetSubtype="0" fill="hold" nodeType="withEffect">
                                  <p:stCondLst>
                                    <p:cond delay="0"/>
                                  </p:stCondLst>
                                  <p:childTnLst>
                                    <p:set>
                                      <p:cBhvr>
                                        <p:cTn id="265" dur="1" fill="hold">
                                          <p:stCondLst>
                                            <p:cond delay="0"/>
                                          </p:stCondLst>
                                        </p:cTn>
                                        <p:tgtEl>
                                          <p:spTgt spid="90"/>
                                        </p:tgtEl>
                                        <p:attrNameLst>
                                          <p:attrName>style.visibility</p:attrName>
                                        </p:attrNameLst>
                                      </p:cBhvr>
                                      <p:to>
                                        <p:strVal val="visible"/>
                                      </p:to>
                                    </p:set>
                                    <p:animEffect transition="in" filter="fade">
                                      <p:cBhvr>
                                        <p:cTn id="266" dur="250"/>
                                        <p:tgtEl>
                                          <p:spTgt spid="90"/>
                                        </p:tgtEl>
                                      </p:cBhvr>
                                    </p:animEffect>
                                  </p:childTnLst>
                                </p:cTn>
                              </p:par>
                              <p:par>
                                <p:cTn id="267" presetID="10" presetClass="entr" presetSubtype="0" fill="hold" grpId="0" nodeType="withEffect">
                                  <p:stCondLst>
                                    <p:cond delay="0"/>
                                  </p:stCondLst>
                                  <p:childTnLst>
                                    <p:set>
                                      <p:cBhvr>
                                        <p:cTn id="268" dur="1" fill="hold">
                                          <p:stCondLst>
                                            <p:cond delay="0"/>
                                          </p:stCondLst>
                                        </p:cTn>
                                        <p:tgtEl>
                                          <p:spTgt spid="90"/>
                                        </p:tgtEl>
                                        <p:attrNameLst>
                                          <p:attrName>style.visibility</p:attrName>
                                        </p:attrNameLst>
                                      </p:cBhvr>
                                      <p:to>
                                        <p:strVal val="visible"/>
                                      </p:to>
                                    </p:set>
                                    <p:animEffect transition="in" filter="fade">
                                      <p:cBhvr>
                                        <p:cTn id="269" dur="250"/>
                                        <p:tgtEl>
                                          <p:spTgt spid="90"/>
                                        </p:tgtEl>
                                      </p:cBhvr>
                                    </p:animEffect>
                                  </p:childTnLst>
                                </p:cTn>
                              </p:par>
                              <p:par>
                                <p:cTn id="270" presetID="10" presetClass="entr" presetSubtype="0" fill="hold" nodeType="withEffect">
                                  <p:stCondLst>
                                    <p:cond delay="0"/>
                                  </p:stCondLst>
                                  <p:childTnLst>
                                    <p:set>
                                      <p:cBhvr>
                                        <p:cTn id="271" dur="1" fill="hold">
                                          <p:stCondLst>
                                            <p:cond delay="0"/>
                                          </p:stCondLst>
                                        </p:cTn>
                                        <p:tgtEl>
                                          <p:spTgt spid="91"/>
                                        </p:tgtEl>
                                        <p:attrNameLst>
                                          <p:attrName>style.visibility</p:attrName>
                                        </p:attrNameLst>
                                      </p:cBhvr>
                                      <p:to>
                                        <p:strVal val="visible"/>
                                      </p:to>
                                    </p:set>
                                    <p:animEffect transition="in" filter="fade">
                                      <p:cBhvr>
                                        <p:cTn id="272" dur="250"/>
                                        <p:tgtEl>
                                          <p:spTgt spid="91"/>
                                        </p:tgtEl>
                                      </p:cBhvr>
                                    </p:animEffect>
                                  </p:childTnLst>
                                </p:cTn>
                              </p:par>
                              <p:par>
                                <p:cTn id="273" presetID="10" presetClass="entr" presetSubtype="0" fill="hold" grpId="0" nodeType="withEffect">
                                  <p:stCondLst>
                                    <p:cond delay="0"/>
                                  </p:stCondLst>
                                  <p:childTnLst>
                                    <p:set>
                                      <p:cBhvr>
                                        <p:cTn id="274" dur="1" fill="hold">
                                          <p:stCondLst>
                                            <p:cond delay="0"/>
                                          </p:stCondLst>
                                        </p:cTn>
                                        <p:tgtEl>
                                          <p:spTgt spid="91"/>
                                        </p:tgtEl>
                                        <p:attrNameLst>
                                          <p:attrName>style.visibility</p:attrName>
                                        </p:attrNameLst>
                                      </p:cBhvr>
                                      <p:to>
                                        <p:strVal val="visible"/>
                                      </p:to>
                                    </p:set>
                                    <p:animEffect transition="in" filter="fade">
                                      <p:cBhvr>
                                        <p:cTn id="275" dur="250"/>
                                        <p:tgtEl>
                                          <p:spTgt spid="91"/>
                                        </p:tgtEl>
                                      </p:cBhvr>
                                    </p:animEffect>
                                  </p:childTnLst>
                                </p:cTn>
                              </p:par>
                              <p:par>
                                <p:cTn id="276" presetID="10" presetClass="entr" presetSubtype="0" fill="hold" nodeType="withEffect">
                                  <p:stCondLst>
                                    <p:cond delay="0"/>
                                  </p:stCondLst>
                                  <p:childTnLst>
                                    <p:set>
                                      <p:cBhvr>
                                        <p:cTn id="277" dur="1" fill="hold">
                                          <p:stCondLst>
                                            <p:cond delay="0"/>
                                          </p:stCondLst>
                                        </p:cTn>
                                        <p:tgtEl>
                                          <p:spTgt spid="92"/>
                                        </p:tgtEl>
                                        <p:attrNameLst>
                                          <p:attrName>style.visibility</p:attrName>
                                        </p:attrNameLst>
                                      </p:cBhvr>
                                      <p:to>
                                        <p:strVal val="visible"/>
                                      </p:to>
                                    </p:set>
                                    <p:animEffect transition="in" filter="fade">
                                      <p:cBhvr>
                                        <p:cTn id="278" dur="250"/>
                                        <p:tgtEl>
                                          <p:spTgt spid="92"/>
                                        </p:tgtEl>
                                      </p:cBhvr>
                                    </p:animEffect>
                                  </p:childTnLst>
                                </p:cTn>
                              </p:par>
                              <p:par>
                                <p:cTn id="279" presetID="10" presetClass="entr" presetSubtype="0" fill="hold" grpId="0" nodeType="withEffect">
                                  <p:stCondLst>
                                    <p:cond delay="0"/>
                                  </p:stCondLst>
                                  <p:childTnLst>
                                    <p:set>
                                      <p:cBhvr>
                                        <p:cTn id="280" dur="1" fill="hold">
                                          <p:stCondLst>
                                            <p:cond delay="0"/>
                                          </p:stCondLst>
                                        </p:cTn>
                                        <p:tgtEl>
                                          <p:spTgt spid="92"/>
                                        </p:tgtEl>
                                        <p:attrNameLst>
                                          <p:attrName>style.visibility</p:attrName>
                                        </p:attrNameLst>
                                      </p:cBhvr>
                                      <p:to>
                                        <p:strVal val="visible"/>
                                      </p:to>
                                    </p:set>
                                    <p:animEffect transition="in" filter="fade">
                                      <p:cBhvr>
                                        <p:cTn id="281" dur="250"/>
                                        <p:tgtEl>
                                          <p:spTgt spid="92"/>
                                        </p:tgtEl>
                                      </p:cBhvr>
                                    </p:animEffect>
                                  </p:childTnLst>
                                </p:cTn>
                              </p:par>
                              <p:par>
                                <p:cTn id="282" presetID="10" presetClass="entr" presetSubtype="0" fill="hold" nodeType="withEffect">
                                  <p:stCondLst>
                                    <p:cond delay="0"/>
                                  </p:stCondLst>
                                  <p:childTnLst>
                                    <p:set>
                                      <p:cBhvr>
                                        <p:cTn id="283" dur="1" fill="hold">
                                          <p:stCondLst>
                                            <p:cond delay="0"/>
                                          </p:stCondLst>
                                        </p:cTn>
                                        <p:tgtEl>
                                          <p:spTgt spid="93"/>
                                        </p:tgtEl>
                                        <p:attrNameLst>
                                          <p:attrName>style.visibility</p:attrName>
                                        </p:attrNameLst>
                                      </p:cBhvr>
                                      <p:to>
                                        <p:strVal val="visible"/>
                                      </p:to>
                                    </p:set>
                                    <p:animEffect transition="in" filter="fade">
                                      <p:cBhvr>
                                        <p:cTn id="284" dur="250"/>
                                        <p:tgtEl>
                                          <p:spTgt spid="93"/>
                                        </p:tgtEl>
                                      </p:cBhvr>
                                    </p:animEffect>
                                  </p:childTnLst>
                                </p:cTn>
                              </p:par>
                              <p:par>
                                <p:cTn id="285" presetID="10" presetClass="entr" presetSubtype="0" fill="hold" grpId="0" nodeType="withEffect">
                                  <p:stCondLst>
                                    <p:cond delay="0"/>
                                  </p:stCondLst>
                                  <p:childTnLst>
                                    <p:set>
                                      <p:cBhvr>
                                        <p:cTn id="286" dur="1" fill="hold">
                                          <p:stCondLst>
                                            <p:cond delay="0"/>
                                          </p:stCondLst>
                                        </p:cTn>
                                        <p:tgtEl>
                                          <p:spTgt spid="93"/>
                                        </p:tgtEl>
                                        <p:attrNameLst>
                                          <p:attrName>style.visibility</p:attrName>
                                        </p:attrNameLst>
                                      </p:cBhvr>
                                      <p:to>
                                        <p:strVal val="visible"/>
                                      </p:to>
                                    </p:set>
                                    <p:animEffect transition="in" filter="fade">
                                      <p:cBhvr>
                                        <p:cTn id="287" dur="250"/>
                                        <p:tgtEl>
                                          <p:spTgt spid="93"/>
                                        </p:tgtEl>
                                      </p:cBhvr>
                                    </p:animEffect>
                                  </p:childTnLst>
                                </p:cTn>
                              </p:par>
                              <p:par>
                                <p:cTn id="288" presetID="10" presetClass="entr" presetSubtype="0" fill="hold" nodeType="withEffect">
                                  <p:stCondLst>
                                    <p:cond delay="0"/>
                                  </p:stCondLst>
                                  <p:childTnLst>
                                    <p:set>
                                      <p:cBhvr>
                                        <p:cTn id="289" dur="1" fill="hold">
                                          <p:stCondLst>
                                            <p:cond delay="0"/>
                                          </p:stCondLst>
                                        </p:cTn>
                                        <p:tgtEl>
                                          <p:spTgt spid="94"/>
                                        </p:tgtEl>
                                        <p:attrNameLst>
                                          <p:attrName>style.visibility</p:attrName>
                                        </p:attrNameLst>
                                      </p:cBhvr>
                                      <p:to>
                                        <p:strVal val="visible"/>
                                      </p:to>
                                    </p:set>
                                    <p:animEffect transition="in" filter="fade">
                                      <p:cBhvr>
                                        <p:cTn id="290" dur="250"/>
                                        <p:tgtEl>
                                          <p:spTgt spid="94"/>
                                        </p:tgtEl>
                                      </p:cBhvr>
                                    </p:animEffect>
                                  </p:childTnLst>
                                </p:cTn>
                              </p:par>
                              <p:par>
                                <p:cTn id="291" presetID="10" presetClass="entr" presetSubtype="0" fill="hold" grpId="0" nodeType="withEffect">
                                  <p:stCondLst>
                                    <p:cond delay="0"/>
                                  </p:stCondLst>
                                  <p:childTnLst>
                                    <p:set>
                                      <p:cBhvr>
                                        <p:cTn id="292" dur="1" fill="hold">
                                          <p:stCondLst>
                                            <p:cond delay="0"/>
                                          </p:stCondLst>
                                        </p:cTn>
                                        <p:tgtEl>
                                          <p:spTgt spid="94"/>
                                        </p:tgtEl>
                                        <p:attrNameLst>
                                          <p:attrName>style.visibility</p:attrName>
                                        </p:attrNameLst>
                                      </p:cBhvr>
                                      <p:to>
                                        <p:strVal val="visible"/>
                                      </p:to>
                                    </p:set>
                                    <p:animEffect transition="in" filter="fade">
                                      <p:cBhvr>
                                        <p:cTn id="293" dur="250"/>
                                        <p:tgtEl>
                                          <p:spTgt spid="94"/>
                                        </p:tgtEl>
                                      </p:cBhvr>
                                    </p:animEffect>
                                  </p:childTnLst>
                                </p:cTn>
                              </p:par>
                              <p:par>
                                <p:cTn id="294" presetID="10" presetClass="entr" presetSubtype="0" fill="hold" nodeType="withEffect">
                                  <p:stCondLst>
                                    <p:cond delay="0"/>
                                  </p:stCondLst>
                                  <p:childTnLst>
                                    <p:set>
                                      <p:cBhvr>
                                        <p:cTn id="295" dur="1" fill="hold">
                                          <p:stCondLst>
                                            <p:cond delay="0"/>
                                          </p:stCondLst>
                                        </p:cTn>
                                        <p:tgtEl>
                                          <p:spTgt spid="95"/>
                                        </p:tgtEl>
                                        <p:attrNameLst>
                                          <p:attrName>style.visibility</p:attrName>
                                        </p:attrNameLst>
                                      </p:cBhvr>
                                      <p:to>
                                        <p:strVal val="visible"/>
                                      </p:to>
                                    </p:set>
                                    <p:animEffect transition="in" filter="fade">
                                      <p:cBhvr>
                                        <p:cTn id="296" dur="250"/>
                                        <p:tgtEl>
                                          <p:spTgt spid="95"/>
                                        </p:tgtEl>
                                      </p:cBhvr>
                                    </p:animEffect>
                                  </p:childTnLst>
                                </p:cTn>
                              </p:par>
                              <p:par>
                                <p:cTn id="297" presetID="10" presetClass="entr" presetSubtype="0" fill="hold" grpId="0" nodeType="withEffect">
                                  <p:stCondLst>
                                    <p:cond delay="0"/>
                                  </p:stCondLst>
                                  <p:childTnLst>
                                    <p:set>
                                      <p:cBhvr>
                                        <p:cTn id="298" dur="1" fill="hold">
                                          <p:stCondLst>
                                            <p:cond delay="0"/>
                                          </p:stCondLst>
                                        </p:cTn>
                                        <p:tgtEl>
                                          <p:spTgt spid="95"/>
                                        </p:tgtEl>
                                        <p:attrNameLst>
                                          <p:attrName>style.visibility</p:attrName>
                                        </p:attrNameLst>
                                      </p:cBhvr>
                                      <p:to>
                                        <p:strVal val="visible"/>
                                      </p:to>
                                    </p:set>
                                    <p:animEffect transition="in" filter="fade">
                                      <p:cBhvr>
                                        <p:cTn id="299" dur="250"/>
                                        <p:tgtEl>
                                          <p:spTgt spid="95"/>
                                        </p:tgtEl>
                                      </p:cBhvr>
                                    </p:animEffect>
                                  </p:childTnLst>
                                </p:cTn>
                              </p:par>
                              <p:par>
                                <p:cTn id="300" presetID="10" presetClass="entr" presetSubtype="0" fill="hold" nodeType="withEffect">
                                  <p:stCondLst>
                                    <p:cond delay="0"/>
                                  </p:stCondLst>
                                  <p:childTnLst>
                                    <p:set>
                                      <p:cBhvr>
                                        <p:cTn id="301" dur="1" fill="hold">
                                          <p:stCondLst>
                                            <p:cond delay="0"/>
                                          </p:stCondLst>
                                        </p:cTn>
                                        <p:tgtEl>
                                          <p:spTgt spid="96"/>
                                        </p:tgtEl>
                                        <p:attrNameLst>
                                          <p:attrName>style.visibility</p:attrName>
                                        </p:attrNameLst>
                                      </p:cBhvr>
                                      <p:to>
                                        <p:strVal val="visible"/>
                                      </p:to>
                                    </p:set>
                                    <p:animEffect transition="in" filter="fade">
                                      <p:cBhvr>
                                        <p:cTn id="302" dur="250"/>
                                        <p:tgtEl>
                                          <p:spTgt spid="96"/>
                                        </p:tgtEl>
                                      </p:cBhvr>
                                    </p:animEffect>
                                  </p:childTnLst>
                                </p:cTn>
                              </p:par>
                              <p:par>
                                <p:cTn id="303" presetID="10" presetClass="entr" presetSubtype="0" fill="hold" grpId="0" nodeType="withEffect">
                                  <p:stCondLst>
                                    <p:cond delay="0"/>
                                  </p:stCondLst>
                                  <p:childTnLst>
                                    <p:set>
                                      <p:cBhvr>
                                        <p:cTn id="304" dur="1" fill="hold">
                                          <p:stCondLst>
                                            <p:cond delay="0"/>
                                          </p:stCondLst>
                                        </p:cTn>
                                        <p:tgtEl>
                                          <p:spTgt spid="96"/>
                                        </p:tgtEl>
                                        <p:attrNameLst>
                                          <p:attrName>style.visibility</p:attrName>
                                        </p:attrNameLst>
                                      </p:cBhvr>
                                      <p:to>
                                        <p:strVal val="visible"/>
                                      </p:to>
                                    </p:set>
                                    <p:animEffect transition="in" filter="fade">
                                      <p:cBhvr>
                                        <p:cTn id="305" dur="250"/>
                                        <p:tgtEl>
                                          <p:spTgt spid="96"/>
                                        </p:tgtEl>
                                      </p:cBhvr>
                                    </p:animEffect>
                                  </p:childTnLst>
                                </p:cTn>
                              </p:par>
                            </p:childTnLst>
                          </p:cTn>
                        </p:par>
                      </p:childTnLst>
                    </p:cTn>
                  </p:par>
                </p:childTnLst>
              </p:cTn>
              <p:nextCondLst>
                <p:cond evt="onClick" delay="0">
                  <p:tgtEl>
                    <p:spTgt spid="74"/>
                  </p:tgtEl>
                </p:cond>
              </p:nextCondLst>
            </p:seq>
            <p:seq concurrent="1" nextAc="seek">
              <p:cTn id="306" restart="whenNotActive" fill="hold" evtFilter="cancelBubble" nodeType="interactiveSeq">
                <p:stCondLst>
                  <p:cond evt="onClick" delay="0">
                    <p:tgtEl>
                      <p:spTgt spid="97"/>
                    </p:tgtEl>
                  </p:cond>
                </p:stCondLst>
                <p:endSync evt="end" delay="0">
                  <p:rtn val="all"/>
                </p:endSync>
                <p:childTnLst>
                  <p:par>
                    <p:cTn id="307" fill="hold">
                      <p:stCondLst>
                        <p:cond delay="0"/>
                      </p:stCondLst>
                      <p:childTnLst>
                        <p:par>
                          <p:cTn id="308" fill="hold">
                            <p:stCondLst>
                              <p:cond delay="0"/>
                            </p:stCondLst>
                            <p:childTnLst>
                              <p:par>
                                <p:cTn id="309" presetID="10" presetClass="entr" presetSubtype="0" fill="hold" grpId="0" nodeType="clickEffect">
                                  <p:stCondLst>
                                    <p:cond delay="0"/>
                                  </p:stCondLst>
                                  <p:childTnLst>
                                    <p:set>
                                      <p:cBhvr>
                                        <p:cTn id="310" dur="1" fill="hold">
                                          <p:stCondLst>
                                            <p:cond delay="0"/>
                                          </p:stCondLst>
                                        </p:cTn>
                                        <p:tgtEl>
                                          <p:spTgt spid="120"/>
                                        </p:tgtEl>
                                        <p:attrNameLst>
                                          <p:attrName>style.visibility</p:attrName>
                                        </p:attrNameLst>
                                      </p:cBhvr>
                                      <p:to>
                                        <p:strVal val="visible"/>
                                      </p:to>
                                    </p:set>
                                    <p:animEffect transition="in" filter="fade">
                                      <p:cBhvr>
                                        <p:cTn id="311" dur="250"/>
                                        <p:tgtEl>
                                          <p:spTgt spid="120"/>
                                        </p:tgtEl>
                                      </p:cBhvr>
                                    </p:animEffect>
                                  </p:childTnLst>
                                </p:cTn>
                              </p:par>
                              <p:par>
                                <p:cTn id="312" presetID="10" presetClass="exit" presetSubtype="0" fill="hold" grpId="0" nodeType="withEffect">
                                  <p:stCondLst>
                                    <p:cond delay="0"/>
                                  </p:stCondLst>
                                  <p:childTnLst>
                                    <p:animEffect transition="out" filter="fade">
                                      <p:cBhvr>
                                        <p:cTn id="313" dur="250"/>
                                        <p:tgtEl>
                                          <p:spTgt spid="97"/>
                                        </p:tgtEl>
                                      </p:cBhvr>
                                    </p:animEffect>
                                    <p:set>
                                      <p:cBhvr>
                                        <p:cTn id="314" dur="1" fill="hold">
                                          <p:stCondLst>
                                            <p:cond delay="249"/>
                                          </p:stCondLst>
                                        </p:cTn>
                                        <p:tgtEl>
                                          <p:spTgt spid="97"/>
                                        </p:tgtEl>
                                        <p:attrNameLst>
                                          <p:attrName>style.visibility</p:attrName>
                                        </p:attrNameLst>
                                      </p:cBhvr>
                                      <p:to>
                                        <p:strVal val="hidden"/>
                                      </p:to>
                                    </p:set>
                                  </p:childTnLst>
                                </p:cTn>
                              </p:par>
                            </p:childTnLst>
                          </p:cTn>
                        </p:par>
                      </p:childTnLst>
                    </p:cTn>
                  </p:par>
                </p:childTnLst>
              </p:cTn>
              <p:nextCondLst>
                <p:cond evt="onClick" delay="0">
                  <p:tgtEl>
                    <p:spTgt spid="97"/>
                  </p:tgtEl>
                </p:cond>
              </p:nextCondLst>
            </p:seq>
            <p:seq concurrent="1" nextAc="seek">
              <p:cTn id="315" restart="whenNotActive" fill="hold" evtFilter="cancelBubble" nodeType="interactiveSeq">
                <p:stCondLst>
                  <p:cond evt="onClick" delay="0">
                    <p:tgtEl>
                      <p:spTgt spid="120"/>
                    </p:tgtEl>
                  </p:cond>
                </p:stCondLst>
                <p:endSync evt="end" delay="0">
                  <p:rtn val="all"/>
                </p:endSync>
                <p:childTnLst>
                  <p:par>
                    <p:cTn id="316" fill="hold">
                      <p:stCondLst>
                        <p:cond delay="0"/>
                      </p:stCondLst>
                      <p:childTnLst>
                        <p:par>
                          <p:cTn id="317" fill="hold">
                            <p:stCondLst>
                              <p:cond delay="0"/>
                            </p:stCondLst>
                            <p:childTnLst>
                              <p:par>
                                <p:cTn id="318" presetID="1" presetClass="emph" presetSubtype="2" fill="hold" nodeType="clickEffect">
                                  <p:stCondLst>
                                    <p:cond delay="0"/>
                                  </p:stCondLst>
                                  <p:childTnLst>
                                    <p:animClr clrSpc="rgb" dir="cw">
                                      <p:cBhvr>
                                        <p:cTn id="319" dur="250" fill="hold"/>
                                        <p:tgtEl>
                                          <p:spTgt spid="120"/>
                                        </p:tgtEl>
                                        <p:attrNameLst>
                                          <p:attrName>fillcolor</p:attrName>
                                        </p:attrNameLst>
                                      </p:cBhvr>
                                      <p:to>
                                        <a:srgbClr val="000000"/>
                                      </p:to>
                                    </p:animClr>
                                    <p:set>
                                      <p:cBhvr>
                                        <p:cTn id="320" dur="250" fill="hold"/>
                                        <p:tgtEl>
                                          <p:spTgt spid="120"/>
                                        </p:tgtEl>
                                        <p:attrNameLst>
                                          <p:attrName>fill.type</p:attrName>
                                        </p:attrNameLst>
                                      </p:cBhvr>
                                      <p:to>
                                        <p:strVal val="solid"/>
                                      </p:to>
                                    </p:set>
                                    <p:set>
                                      <p:cBhvr>
                                        <p:cTn id="321" dur="250" fill="hold"/>
                                        <p:tgtEl>
                                          <p:spTgt spid="120"/>
                                        </p:tgtEl>
                                        <p:attrNameLst>
                                          <p:attrName>fill.on</p:attrName>
                                        </p:attrNameLst>
                                      </p:cBhvr>
                                      <p:to>
                                        <p:strVal val="true"/>
                                      </p:to>
                                    </p:set>
                                  </p:childTnLst>
                                  <p:subTnLst>
                                    <p:audio>
                                      <p:cMediaNode>
                                        <p:cTn display="0" masterRel="sameClick">
                                          <p:stCondLst>
                                            <p:cond evt="begin" delay="0">
                                              <p:tn val="318"/>
                                            </p:cond>
                                          </p:stCondLst>
                                          <p:endCondLst>
                                            <p:cond evt="onStopAudio" delay="0">
                                              <p:tgtEl>
                                                <p:sldTgt/>
                                              </p:tgtEl>
                                            </p:cond>
                                          </p:endCondLst>
                                        </p:cTn>
                                        <p:tgtEl>
                                          <p:sndTgt r:embed="rId2" name="cashreg.wav"/>
                                        </p:tgtEl>
                                      </p:cMediaNode>
                                    </p:audio>
                                  </p:subTnLst>
                                </p:cTn>
                              </p:par>
                              <p:par>
                                <p:cTn id="322" presetID="10" presetClass="entr" presetSubtype="0" fill="hold" nodeType="withEffect">
                                  <p:stCondLst>
                                    <p:cond delay="0"/>
                                  </p:stCondLst>
                                  <p:childTnLst>
                                    <p:set>
                                      <p:cBhvr>
                                        <p:cTn id="323" dur="1" fill="hold">
                                          <p:stCondLst>
                                            <p:cond delay="0"/>
                                          </p:stCondLst>
                                        </p:cTn>
                                        <p:tgtEl>
                                          <p:spTgt spid="121"/>
                                        </p:tgtEl>
                                        <p:attrNameLst>
                                          <p:attrName>style.visibility</p:attrName>
                                        </p:attrNameLst>
                                      </p:cBhvr>
                                      <p:to>
                                        <p:strVal val="visible"/>
                                      </p:to>
                                    </p:set>
                                    <p:animEffect transition="in" filter="fade">
                                      <p:cBhvr>
                                        <p:cTn id="324" dur="250"/>
                                        <p:tgtEl>
                                          <p:spTgt spid="121"/>
                                        </p:tgtEl>
                                      </p:cBhvr>
                                    </p:animEffect>
                                  </p:childTnLst>
                                </p:cTn>
                              </p:par>
                              <p:par>
                                <p:cTn id="325" presetID="10" presetClass="entr" presetSubtype="0" fill="hold" grpId="0" nodeType="withEffect">
                                  <p:stCondLst>
                                    <p:cond delay="0"/>
                                  </p:stCondLst>
                                  <p:childTnLst>
                                    <p:set>
                                      <p:cBhvr>
                                        <p:cTn id="326" dur="1" fill="hold">
                                          <p:stCondLst>
                                            <p:cond delay="0"/>
                                          </p:stCondLst>
                                        </p:cTn>
                                        <p:tgtEl>
                                          <p:spTgt spid="121"/>
                                        </p:tgtEl>
                                        <p:attrNameLst>
                                          <p:attrName>style.visibility</p:attrName>
                                        </p:attrNameLst>
                                      </p:cBhvr>
                                      <p:to>
                                        <p:strVal val="visible"/>
                                      </p:to>
                                    </p:set>
                                    <p:animEffect transition="in" filter="fade">
                                      <p:cBhvr>
                                        <p:cTn id="327" dur="250"/>
                                        <p:tgtEl>
                                          <p:spTgt spid="121"/>
                                        </p:tgtEl>
                                      </p:cBhvr>
                                    </p:animEffect>
                                  </p:childTnLst>
                                </p:cTn>
                              </p:par>
                              <p:par>
                                <p:cTn id="328" presetID="10" presetClass="entr" presetSubtype="0" fill="hold" nodeType="withEffect">
                                  <p:stCondLst>
                                    <p:cond delay="0"/>
                                  </p:stCondLst>
                                  <p:childTnLst>
                                    <p:set>
                                      <p:cBhvr>
                                        <p:cTn id="329" dur="1" fill="hold">
                                          <p:stCondLst>
                                            <p:cond delay="0"/>
                                          </p:stCondLst>
                                        </p:cTn>
                                        <p:tgtEl>
                                          <p:spTgt spid="122"/>
                                        </p:tgtEl>
                                        <p:attrNameLst>
                                          <p:attrName>style.visibility</p:attrName>
                                        </p:attrNameLst>
                                      </p:cBhvr>
                                      <p:to>
                                        <p:strVal val="visible"/>
                                      </p:to>
                                    </p:set>
                                    <p:animEffect transition="in" filter="fade">
                                      <p:cBhvr>
                                        <p:cTn id="330" dur="250"/>
                                        <p:tgtEl>
                                          <p:spTgt spid="122"/>
                                        </p:tgtEl>
                                      </p:cBhvr>
                                    </p:animEffect>
                                  </p:childTnLst>
                                </p:cTn>
                              </p:par>
                              <p:par>
                                <p:cTn id="331" presetID="10" presetClass="entr" presetSubtype="0" fill="hold" grpId="0" nodeType="withEffect">
                                  <p:stCondLst>
                                    <p:cond delay="0"/>
                                  </p:stCondLst>
                                  <p:childTnLst>
                                    <p:set>
                                      <p:cBhvr>
                                        <p:cTn id="332" dur="1" fill="hold">
                                          <p:stCondLst>
                                            <p:cond delay="0"/>
                                          </p:stCondLst>
                                        </p:cTn>
                                        <p:tgtEl>
                                          <p:spTgt spid="122"/>
                                        </p:tgtEl>
                                        <p:attrNameLst>
                                          <p:attrName>style.visibility</p:attrName>
                                        </p:attrNameLst>
                                      </p:cBhvr>
                                      <p:to>
                                        <p:strVal val="visible"/>
                                      </p:to>
                                    </p:set>
                                    <p:animEffect transition="in" filter="fade">
                                      <p:cBhvr>
                                        <p:cTn id="333" dur="250"/>
                                        <p:tgtEl>
                                          <p:spTgt spid="122"/>
                                        </p:tgtEl>
                                      </p:cBhvr>
                                    </p:animEffect>
                                  </p:childTnLst>
                                </p:cTn>
                              </p:par>
                              <p:par>
                                <p:cTn id="334" presetID="10" presetClass="entr" presetSubtype="0" fill="hold" nodeType="withEffect">
                                  <p:stCondLst>
                                    <p:cond delay="0"/>
                                  </p:stCondLst>
                                  <p:childTnLst>
                                    <p:set>
                                      <p:cBhvr>
                                        <p:cTn id="335" dur="1" fill="hold">
                                          <p:stCondLst>
                                            <p:cond delay="0"/>
                                          </p:stCondLst>
                                        </p:cTn>
                                        <p:tgtEl>
                                          <p:spTgt spid="123"/>
                                        </p:tgtEl>
                                        <p:attrNameLst>
                                          <p:attrName>style.visibility</p:attrName>
                                        </p:attrNameLst>
                                      </p:cBhvr>
                                      <p:to>
                                        <p:strVal val="visible"/>
                                      </p:to>
                                    </p:set>
                                    <p:animEffect transition="in" filter="fade">
                                      <p:cBhvr>
                                        <p:cTn id="336" dur="250"/>
                                        <p:tgtEl>
                                          <p:spTgt spid="123"/>
                                        </p:tgtEl>
                                      </p:cBhvr>
                                    </p:animEffect>
                                  </p:childTnLst>
                                </p:cTn>
                              </p:par>
                              <p:par>
                                <p:cTn id="337" presetID="10" presetClass="entr" presetSubtype="0" fill="hold" grpId="0" nodeType="withEffect">
                                  <p:stCondLst>
                                    <p:cond delay="0"/>
                                  </p:stCondLst>
                                  <p:childTnLst>
                                    <p:set>
                                      <p:cBhvr>
                                        <p:cTn id="338" dur="1" fill="hold">
                                          <p:stCondLst>
                                            <p:cond delay="0"/>
                                          </p:stCondLst>
                                        </p:cTn>
                                        <p:tgtEl>
                                          <p:spTgt spid="123"/>
                                        </p:tgtEl>
                                        <p:attrNameLst>
                                          <p:attrName>style.visibility</p:attrName>
                                        </p:attrNameLst>
                                      </p:cBhvr>
                                      <p:to>
                                        <p:strVal val="visible"/>
                                      </p:to>
                                    </p:set>
                                    <p:animEffect transition="in" filter="fade">
                                      <p:cBhvr>
                                        <p:cTn id="339" dur="250"/>
                                        <p:tgtEl>
                                          <p:spTgt spid="123"/>
                                        </p:tgtEl>
                                      </p:cBhvr>
                                    </p:animEffect>
                                  </p:childTnLst>
                                </p:cTn>
                              </p:par>
                              <p:par>
                                <p:cTn id="340" presetID="10" presetClass="entr" presetSubtype="0" fill="hold" nodeType="withEffect">
                                  <p:stCondLst>
                                    <p:cond delay="0"/>
                                  </p:stCondLst>
                                  <p:childTnLst>
                                    <p:set>
                                      <p:cBhvr>
                                        <p:cTn id="341" dur="1" fill="hold">
                                          <p:stCondLst>
                                            <p:cond delay="0"/>
                                          </p:stCondLst>
                                        </p:cTn>
                                        <p:tgtEl>
                                          <p:spTgt spid="124"/>
                                        </p:tgtEl>
                                        <p:attrNameLst>
                                          <p:attrName>style.visibility</p:attrName>
                                        </p:attrNameLst>
                                      </p:cBhvr>
                                      <p:to>
                                        <p:strVal val="visible"/>
                                      </p:to>
                                    </p:set>
                                    <p:animEffect transition="in" filter="fade">
                                      <p:cBhvr>
                                        <p:cTn id="342" dur="250"/>
                                        <p:tgtEl>
                                          <p:spTgt spid="124"/>
                                        </p:tgtEl>
                                      </p:cBhvr>
                                    </p:animEffect>
                                  </p:childTnLst>
                                </p:cTn>
                              </p:par>
                              <p:par>
                                <p:cTn id="343" presetID="10" presetClass="entr" presetSubtype="0" fill="hold" grpId="0" nodeType="withEffect">
                                  <p:stCondLst>
                                    <p:cond delay="0"/>
                                  </p:stCondLst>
                                  <p:childTnLst>
                                    <p:set>
                                      <p:cBhvr>
                                        <p:cTn id="344" dur="1" fill="hold">
                                          <p:stCondLst>
                                            <p:cond delay="0"/>
                                          </p:stCondLst>
                                        </p:cTn>
                                        <p:tgtEl>
                                          <p:spTgt spid="124"/>
                                        </p:tgtEl>
                                        <p:attrNameLst>
                                          <p:attrName>style.visibility</p:attrName>
                                        </p:attrNameLst>
                                      </p:cBhvr>
                                      <p:to>
                                        <p:strVal val="visible"/>
                                      </p:to>
                                    </p:set>
                                    <p:animEffect transition="in" filter="fade">
                                      <p:cBhvr>
                                        <p:cTn id="345" dur="250"/>
                                        <p:tgtEl>
                                          <p:spTgt spid="124"/>
                                        </p:tgtEl>
                                      </p:cBhvr>
                                    </p:animEffect>
                                  </p:childTnLst>
                                </p:cTn>
                              </p:par>
                              <p:par>
                                <p:cTn id="346" presetID="10" presetClass="entr" presetSubtype="0" fill="hold" nodeType="withEffect">
                                  <p:stCondLst>
                                    <p:cond delay="0"/>
                                  </p:stCondLst>
                                  <p:childTnLst>
                                    <p:set>
                                      <p:cBhvr>
                                        <p:cTn id="347" dur="1" fill="hold">
                                          <p:stCondLst>
                                            <p:cond delay="0"/>
                                          </p:stCondLst>
                                        </p:cTn>
                                        <p:tgtEl>
                                          <p:spTgt spid="125"/>
                                        </p:tgtEl>
                                        <p:attrNameLst>
                                          <p:attrName>style.visibility</p:attrName>
                                        </p:attrNameLst>
                                      </p:cBhvr>
                                      <p:to>
                                        <p:strVal val="visible"/>
                                      </p:to>
                                    </p:set>
                                    <p:animEffect transition="in" filter="fade">
                                      <p:cBhvr>
                                        <p:cTn id="348" dur="250"/>
                                        <p:tgtEl>
                                          <p:spTgt spid="125"/>
                                        </p:tgtEl>
                                      </p:cBhvr>
                                    </p:animEffect>
                                  </p:childTnLst>
                                </p:cTn>
                              </p:par>
                              <p:par>
                                <p:cTn id="349" presetID="10" presetClass="entr" presetSubtype="0" fill="hold" grpId="0" nodeType="withEffect">
                                  <p:stCondLst>
                                    <p:cond delay="0"/>
                                  </p:stCondLst>
                                  <p:childTnLst>
                                    <p:set>
                                      <p:cBhvr>
                                        <p:cTn id="350" dur="1" fill="hold">
                                          <p:stCondLst>
                                            <p:cond delay="0"/>
                                          </p:stCondLst>
                                        </p:cTn>
                                        <p:tgtEl>
                                          <p:spTgt spid="125"/>
                                        </p:tgtEl>
                                        <p:attrNameLst>
                                          <p:attrName>style.visibility</p:attrName>
                                        </p:attrNameLst>
                                      </p:cBhvr>
                                      <p:to>
                                        <p:strVal val="visible"/>
                                      </p:to>
                                    </p:set>
                                    <p:animEffect transition="in" filter="fade">
                                      <p:cBhvr>
                                        <p:cTn id="351" dur="250"/>
                                        <p:tgtEl>
                                          <p:spTgt spid="125"/>
                                        </p:tgtEl>
                                      </p:cBhvr>
                                    </p:animEffect>
                                  </p:childTnLst>
                                </p:cTn>
                              </p:par>
                              <p:par>
                                <p:cTn id="352" presetID="10" presetClass="entr" presetSubtype="0" fill="hold" nodeType="withEffect">
                                  <p:stCondLst>
                                    <p:cond delay="0"/>
                                  </p:stCondLst>
                                  <p:childTnLst>
                                    <p:set>
                                      <p:cBhvr>
                                        <p:cTn id="353" dur="1" fill="hold">
                                          <p:stCondLst>
                                            <p:cond delay="0"/>
                                          </p:stCondLst>
                                        </p:cTn>
                                        <p:tgtEl>
                                          <p:spTgt spid="126"/>
                                        </p:tgtEl>
                                        <p:attrNameLst>
                                          <p:attrName>style.visibility</p:attrName>
                                        </p:attrNameLst>
                                      </p:cBhvr>
                                      <p:to>
                                        <p:strVal val="visible"/>
                                      </p:to>
                                    </p:set>
                                    <p:animEffect transition="in" filter="fade">
                                      <p:cBhvr>
                                        <p:cTn id="354" dur="250"/>
                                        <p:tgtEl>
                                          <p:spTgt spid="126"/>
                                        </p:tgtEl>
                                      </p:cBhvr>
                                    </p:animEffect>
                                  </p:childTnLst>
                                </p:cTn>
                              </p:par>
                              <p:par>
                                <p:cTn id="355" presetID="10" presetClass="entr" presetSubtype="0" fill="hold" grpId="0" nodeType="withEffect">
                                  <p:stCondLst>
                                    <p:cond delay="0"/>
                                  </p:stCondLst>
                                  <p:childTnLst>
                                    <p:set>
                                      <p:cBhvr>
                                        <p:cTn id="356" dur="1" fill="hold">
                                          <p:stCondLst>
                                            <p:cond delay="0"/>
                                          </p:stCondLst>
                                        </p:cTn>
                                        <p:tgtEl>
                                          <p:spTgt spid="126"/>
                                        </p:tgtEl>
                                        <p:attrNameLst>
                                          <p:attrName>style.visibility</p:attrName>
                                        </p:attrNameLst>
                                      </p:cBhvr>
                                      <p:to>
                                        <p:strVal val="visible"/>
                                      </p:to>
                                    </p:set>
                                    <p:animEffect transition="in" filter="fade">
                                      <p:cBhvr>
                                        <p:cTn id="357" dur="250"/>
                                        <p:tgtEl>
                                          <p:spTgt spid="126"/>
                                        </p:tgtEl>
                                      </p:cBhvr>
                                    </p:animEffect>
                                  </p:childTnLst>
                                </p:cTn>
                              </p:par>
                              <p:par>
                                <p:cTn id="358" presetID="10" presetClass="entr" presetSubtype="0" fill="hold" nodeType="withEffect">
                                  <p:stCondLst>
                                    <p:cond delay="0"/>
                                  </p:stCondLst>
                                  <p:childTnLst>
                                    <p:set>
                                      <p:cBhvr>
                                        <p:cTn id="359" dur="1" fill="hold">
                                          <p:stCondLst>
                                            <p:cond delay="0"/>
                                          </p:stCondLst>
                                        </p:cTn>
                                        <p:tgtEl>
                                          <p:spTgt spid="127"/>
                                        </p:tgtEl>
                                        <p:attrNameLst>
                                          <p:attrName>style.visibility</p:attrName>
                                        </p:attrNameLst>
                                      </p:cBhvr>
                                      <p:to>
                                        <p:strVal val="visible"/>
                                      </p:to>
                                    </p:set>
                                    <p:animEffect transition="in" filter="fade">
                                      <p:cBhvr>
                                        <p:cTn id="360" dur="250"/>
                                        <p:tgtEl>
                                          <p:spTgt spid="127"/>
                                        </p:tgtEl>
                                      </p:cBhvr>
                                    </p:animEffect>
                                  </p:childTnLst>
                                </p:cTn>
                              </p:par>
                              <p:par>
                                <p:cTn id="361" presetID="10" presetClass="entr" presetSubtype="0" fill="hold" grpId="0" nodeType="withEffect">
                                  <p:stCondLst>
                                    <p:cond delay="0"/>
                                  </p:stCondLst>
                                  <p:childTnLst>
                                    <p:set>
                                      <p:cBhvr>
                                        <p:cTn id="362" dur="1" fill="hold">
                                          <p:stCondLst>
                                            <p:cond delay="0"/>
                                          </p:stCondLst>
                                        </p:cTn>
                                        <p:tgtEl>
                                          <p:spTgt spid="127"/>
                                        </p:tgtEl>
                                        <p:attrNameLst>
                                          <p:attrName>style.visibility</p:attrName>
                                        </p:attrNameLst>
                                      </p:cBhvr>
                                      <p:to>
                                        <p:strVal val="visible"/>
                                      </p:to>
                                    </p:set>
                                    <p:animEffect transition="in" filter="fade">
                                      <p:cBhvr>
                                        <p:cTn id="363" dur="250"/>
                                        <p:tgtEl>
                                          <p:spTgt spid="127"/>
                                        </p:tgtEl>
                                      </p:cBhvr>
                                    </p:animEffect>
                                  </p:childTnLst>
                                </p:cTn>
                              </p:par>
                              <p:par>
                                <p:cTn id="364" presetID="10" presetClass="entr" presetSubtype="0" fill="hold" nodeType="withEffect">
                                  <p:stCondLst>
                                    <p:cond delay="0"/>
                                  </p:stCondLst>
                                  <p:childTnLst>
                                    <p:set>
                                      <p:cBhvr>
                                        <p:cTn id="365" dur="1" fill="hold">
                                          <p:stCondLst>
                                            <p:cond delay="0"/>
                                          </p:stCondLst>
                                        </p:cTn>
                                        <p:tgtEl>
                                          <p:spTgt spid="128"/>
                                        </p:tgtEl>
                                        <p:attrNameLst>
                                          <p:attrName>style.visibility</p:attrName>
                                        </p:attrNameLst>
                                      </p:cBhvr>
                                      <p:to>
                                        <p:strVal val="visible"/>
                                      </p:to>
                                    </p:set>
                                    <p:animEffect transition="in" filter="fade">
                                      <p:cBhvr>
                                        <p:cTn id="366" dur="250"/>
                                        <p:tgtEl>
                                          <p:spTgt spid="128"/>
                                        </p:tgtEl>
                                      </p:cBhvr>
                                    </p:animEffect>
                                  </p:childTnLst>
                                </p:cTn>
                              </p:par>
                              <p:par>
                                <p:cTn id="367" presetID="10" presetClass="entr" presetSubtype="0" fill="hold" grpId="0" nodeType="withEffect">
                                  <p:stCondLst>
                                    <p:cond delay="0"/>
                                  </p:stCondLst>
                                  <p:childTnLst>
                                    <p:set>
                                      <p:cBhvr>
                                        <p:cTn id="368" dur="1" fill="hold">
                                          <p:stCondLst>
                                            <p:cond delay="0"/>
                                          </p:stCondLst>
                                        </p:cTn>
                                        <p:tgtEl>
                                          <p:spTgt spid="128"/>
                                        </p:tgtEl>
                                        <p:attrNameLst>
                                          <p:attrName>style.visibility</p:attrName>
                                        </p:attrNameLst>
                                      </p:cBhvr>
                                      <p:to>
                                        <p:strVal val="visible"/>
                                      </p:to>
                                    </p:set>
                                    <p:animEffect transition="in" filter="fade">
                                      <p:cBhvr>
                                        <p:cTn id="369" dur="250"/>
                                        <p:tgtEl>
                                          <p:spTgt spid="128"/>
                                        </p:tgtEl>
                                      </p:cBhvr>
                                    </p:animEffect>
                                  </p:childTnLst>
                                </p:cTn>
                              </p:par>
                              <p:par>
                                <p:cTn id="370" presetID="10" presetClass="entr" presetSubtype="0" fill="hold" nodeType="withEffect">
                                  <p:stCondLst>
                                    <p:cond delay="0"/>
                                  </p:stCondLst>
                                  <p:childTnLst>
                                    <p:set>
                                      <p:cBhvr>
                                        <p:cTn id="371" dur="1" fill="hold">
                                          <p:stCondLst>
                                            <p:cond delay="0"/>
                                          </p:stCondLst>
                                        </p:cTn>
                                        <p:tgtEl>
                                          <p:spTgt spid="129"/>
                                        </p:tgtEl>
                                        <p:attrNameLst>
                                          <p:attrName>style.visibility</p:attrName>
                                        </p:attrNameLst>
                                      </p:cBhvr>
                                      <p:to>
                                        <p:strVal val="visible"/>
                                      </p:to>
                                    </p:set>
                                    <p:animEffect transition="in" filter="fade">
                                      <p:cBhvr>
                                        <p:cTn id="372" dur="250"/>
                                        <p:tgtEl>
                                          <p:spTgt spid="129"/>
                                        </p:tgtEl>
                                      </p:cBhvr>
                                    </p:animEffect>
                                  </p:childTnLst>
                                </p:cTn>
                              </p:par>
                              <p:par>
                                <p:cTn id="373" presetID="10" presetClass="entr" presetSubtype="0" fill="hold" grpId="0" nodeType="withEffect">
                                  <p:stCondLst>
                                    <p:cond delay="0"/>
                                  </p:stCondLst>
                                  <p:childTnLst>
                                    <p:set>
                                      <p:cBhvr>
                                        <p:cTn id="374" dur="1" fill="hold">
                                          <p:stCondLst>
                                            <p:cond delay="0"/>
                                          </p:stCondLst>
                                        </p:cTn>
                                        <p:tgtEl>
                                          <p:spTgt spid="129"/>
                                        </p:tgtEl>
                                        <p:attrNameLst>
                                          <p:attrName>style.visibility</p:attrName>
                                        </p:attrNameLst>
                                      </p:cBhvr>
                                      <p:to>
                                        <p:strVal val="visible"/>
                                      </p:to>
                                    </p:set>
                                    <p:animEffect transition="in" filter="fade">
                                      <p:cBhvr>
                                        <p:cTn id="375" dur="250"/>
                                        <p:tgtEl>
                                          <p:spTgt spid="129"/>
                                        </p:tgtEl>
                                      </p:cBhvr>
                                    </p:animEffect>
                                  </p:childTnLst>
                                </p:cTn>
                              </p:par>
                              <p:par>
                                <p:cTn id="376" presetID="10" presetClass="entr" presetSubtype="0" fill="hold" nodeType="withEffect">
                                  <p:stCondLst>
                                    <p:cond delay="0"/>
                                  </p:stCondLst>
                                  <p:childTnLst>
                                    <p:set>
                                      <p:cBhvr>
                                        <p:cTn id="377" dur="1" fill="hold">
                                          <p:stCondLst>
                                            <p:cond delay="0"/>
                                          </p:stCondLst>
                                        </p:cTn>
                                        <p:tgtEl>
                                          <p:spTgt spid="130"/>
                                        </p:tgtEl>
                                        <p:attrNameLst>
                                          <p:attrName>style.visibility</p:attrName>
                                        </p:attrNameLst>
                                      </p:cBhvr>
                                      <p:to>
                                        <p:strVal val="visible"/>
                                      </p:to>
                                    </p:set>
                                    <p:animEffect transition="in" filter="fade">
                                      <p:cBhvr>
                                        <p:cTn id="378" dur="250"/>
                                        <p:tgtEl>
                                          <p:spTgt spid="130"/>
                                        </p:tgtEl>
                                      </p:cBhvr>
                                    </p:animEffect>
                                  </p:childTnLst>
                                </p:cTn>
                              </p:par>
                              <p:par>
                                <p:cTn id="379" presetID="10" presetClass="entr" presetSubtype="0" fill="hold" grpId="0" nodeType="withEffect">
                                  <p:stCondLst>
                                    <p:cond delay="0"/>
                                  </p:stCondLst>
                                  <p:childTnLst>
                                    <p:set>
                                      <p:cBhvr>
                                        <p:cTn id="380" dur="1" fill="hold">
                                          <p:stCondLst>
                                            <p:cond delay="0"/>
                                          </p:stCondLst>
                                        </p:cTn>
                                        <p:tgtEl>
                                          <p:spTgt spid="130"/>
                                        </p:tgtEl>
                                        <p:attrNameLst>
                                          <p:attrName>style.visibility</p:attrName>
                                        </p:attrNameLst>
                                      </p:cBhvr>
                                      <p:to>
                                        <p:strVal val="visible"/>
                                      </p:to>
                                    </p:set>
                                    <p:animEffect transition="in" filter="fade">
                                      <p:cBhvr>
                                        <p:cTn id="381" dur="250"/>
                                        <p:tgtEl>
                                          <p:spTgt spid="130"/>
                                        </p:tgtEl>
                                      </p:cBhvr>
                                    </p:animEffect>
                                  </p:childTnLst>
                                </p:cTn>
                              </p:par>
                              <p:par>
                                <p:cTn id="382" presetID="10" presetClass="entr" presetSubtype="0" fill="hold" nodeType="withEffect">
                                  <p:stCondLst>
                                    <p:cond delay="0"/>
                                  </p:stCondLst>
                                  <p:childTnLst>
                                    <p:set>
                                      <p:cBhvr>
                                        <p:cTn id="383" dur="1" fill="hold">
                                          <p:stCondLst>
                                            <p:cond delay="0"/>
                                          </p:stCondLst>
                                        </p:cTn>
                                        <p:tgtEl>
                                          <p:spTgt spid="131"/>
                                        </p:tgtEl>
                                        <p:attrNameLst>
                                          <p:attrName>style.visibility</p:attrName>
                                        </p:attrNameLst>
                                      </p:cBhvr>
                                      <p:to>
                                        <p:strVal val="visible"/>
                                      </p:to>
                                    </p:set>
                                    <p:animEffect transition="in" filter="fade">
                                      <p:cBhvr>
                                        <p:cTn id="384" dur="250"/>
                                        <p:tgtEl>
                                          <p:spTgt spid="131"/>
                                        </p:tgtEl>
                                      </p:cBhvr>
                                    </p:animEffect>
                                  </p:childTnLst>
                                </p:cTn>
                              </p:par>
                              <p:par>
                                <p:cTn id="385" presetID="10" presetClass="entr" presetSubtype="0" fill="hold" grpId="0" nodeType="withEffect">
                                  <p:stCondLst>
                                    <p:cond delay="0"/>
                                  </p:stCondLst>
                                  <p:childTnLst>
                                    <p:set>
                                      <p:cBhvr>
                                        <p:cTn id="386" dur="1" fill="hold">
                                          <p:stCondLst>
                                            <p:cond delay="0"/>
                                          </p:stCondLst>
                                        </p:cTn>
                                        <p:tgtEl>
                                          <p:spTgt spid="131"/>
                                        </p:tgtEl>
                                        <p:attrNameLst>
                                          <p:attrName>style.visibility</p:attrName>
                                        </p:attrNameLst>
                                      </p:cBhvr>
                                      <p:to>
                                        <p:strVal val="visible"/>
                                      </p:to>
                                    </p:set>
                                    <p:animEffect transition="in" filter="fade">
                                      <p:cBhvr>
                                        <p:cTn id="387" dur="250"/>
                                        <p:tgtEl>
                                          <p:spTgt spid="131"/>
                                        </p:tgtEl>
                                      </p:cBhvr>
                                    </p:animEffect>
                                  </p:childTnLst>
                                </p:cTn>
                              </p:par>
                              <p:par>
                                <p:cTn id="388" presetID="10" presetClass="entr" presetSubtype="0" fill="hold" nodeType="withEffect">
                                  <p:stCondLst>
                                    <p:cond delay="0"/>
                                  </p:stCondLst>
                                  <p:childTnLst>
                                    <p:set>
                                      <p:cBhvr>
                                        <p:cTn id="389" dur="1" fill="hold">
                                          <p:stCondLst>
                                            <p:cond delay="0"/>
                                          </p:stCondLst>
                                        </p:cTn>
                                        <p:tgtEl>
                                          <p:spTgt spid="132"/>
                                        </p:tgtEl>
                                        <p:attrNameLst>
                                          <p:attrName>style.visibility</p:attrName>
                                        </p:attrNameLst>
                                      </p:cBhvr>
                                      <p:to>
                                        <p:strVal val="visible"/>
                                      </p:to>
                                    </p:set>
                                    <p:animEffect transition="in" filter="fade">
                                      <p:cBhvr>
                                        <p:cTn id="390" dur="250"/>
                                        <p:tgtEl>
                                          <p:spTgt spid="132"/>
                                        </p:tgtEl>
                                      </p:cBhvr>
                                    </p:animEffect>
                                  </p:childTnLst>
                                </p:cTn>
                              </p:par>
                              <p:par>
                                <p:cTn id="391" presetID="10" presetClass="entr" presetSubtype="0" fill="hold" grpId="0" nodeType="withEffect">
                                  <p:stCondLst>
                                    <p:cond delay="0"/>
                                  </p:stCondLst>
                                  <p:childTnLst>
                                    <p:set>
                                      <p:cBhvr>
                                        <p:cTn id="392" dur="1" fill="hold">
                                          <p:stCondLst>
                                            <p:cond delay="0"/>
                                          </p:stCondLst>
                                        </p:cTn>
                                        <p:tgtEl>
                                          <p:spTgt spid="132"/>
                                        </p:tgtEl>
                                        <p:attrNameLst>
                                          <p:attrName>style.visibility</p:attrName>
                                        </p:attrNameLst>
                                      </p:cBhvr>
                                      <p:to>
                                        <p:strVal val="visible"/>
                                      </p:to>
                                    </p:set>
                                    <p:animEffect transition="in" filter="fade">
                                      <p:cBhvr>
                                        <p:cTn id="393" dur="250"/>
                                        <p:tgtEl>
                                          <p:spTgt spid="132"/>
                                        </p:tgtEl>
                                      </p:cBhvr>
                                    </p:animEffect>
                                  </p:childTnLst>
                                </p:cTn>
                              </p:par>
                              <p:par>
                                <p:cTn id="394" presetID="10" presetClass="entr" presetSubtype="0" fill="hold" nodeType="withEffect">
                                  <p:stCondLst>
                                    <p:cond delay="0"/>
                                  </p:stCondLst>
                                  <p:childTnLst>
                                    <p:set>
                                      <p:cBhvr>
                                        <p:cTn id="395" dur="1" fill="hold">
                                          <p:stCondLst>
                                            <p:cond delay="0"/>
                                          </p:stCondLst>
                                        </p:cTn>
                                        <p:tgtEl>
                                          <p:spTgt spid="133"/>
                                        </p:tgtEl>
                                        <p:attrNameLst>
                                          <p:attrName>style.visibility</p:attrName>
                                        </p:attrNameLst>
                                      </p:cBhvr>
                                      <p:to>
                                        <p:strVal val="visible"/>
                                      </p:to>
                                    </p:set>
                                    <p:animEffect transition="in" filter="fade">
                                      <p:cBhvr>
                                        <p:cTn id="396" dur="250"/>
                                        <p:tgtEl>
                                          <p:spTgt spid="133"/>
                                        </p:tgtEl>
                                      </p:cBhvr>
                                    </p:animEffect>
                                  </p:childTnLst>
                                </p:cTn>
                              </p:par>
                              <p:par>
                                <p:cTn id="397" presetID="10" presetClass="entr" presetSubtype="0" fill="hold" grpId="0" nodeType="withEffect">
                                  <p:stCondLst>
                                    <p:cond delay="0"/>
                                  </p:stCondLst>
                                  <p:childTnLst>
                                    <p:set>
                                      <p:cBhvr>
                                        <p:cTn id="398" dur="1" fill="hold">
                                          <p:stCondLst>
                                            <p:cond delay="0"/>
                                          </p:stCondLst>
                                        </p:cTn>
                                        <p:tgtEl>
                                          <p:spTgt spid="133"/>
                                        </p:tgtEl>
                                        <p:attrNameLst>
                                          <p:attrName>style.visibility</p:attrName>
                                        </p:attrNameLst>
                                      </p:cBhvr>
                                      <p:to>
                                        <p:strVal val="visible"/>
                                      </p:to>
                                    </p:set>
                                    <p:animEffect transition="in" filter="fade">
                                      <p:cBhvr>
                                        <p:cTn id="399" dur="250"/>
                                        <p:tgtEl>
                                          <p:spTgt spid="133"/>
                                        </p:tgtEl>
                                      </p:cBhvr>
                                    </p:animEffect>
                                  </p:childTnLst>
                                </p:cTn>
                              </p:par>
                              <p:par>
                                <p:cTn id="400" presetID="10" presetClass="entr" presetSubtype="0" fill="hold" nodeType="withEffect">
                                  <p:stCondLst>
                                    <p:cond delay="0"/>
                                  </p:stCondLst>
                                  <p:childTnLst>
                                    <p:set>
                                      <p:cBhvr>
                                        <p:cTn id="401" dur="1" fill="hold">
                                          <p:stCondLst>
                                            <p:cond delay="0"/>
                                          </p:stCondLst>
                                        </p:cTn>
                                        <p:tgtEl>
                                          <p:spTgt spid="134"/>
                                        </p:tgtEl>
                                        <p:attrNameLst>
                                          <p:attrName>style.visibility</p:attrName>
                                        </p:attrNameLst>
                                      </p:cBhvr>
                                      <p:to>
                                        <p:strVal val="visible"/>
                                      </p:to>
                                    </p:set>
                                    <p:animEffect transition="in" filter="fade">
                                      <p:cBhvr>
                                        <p:cTn id="402" dur="250"/>
                                        <p:tgtEl>
                                          <p:spTgt spid="134"/>
                                        </p:tgtEl>
                                      </p:cBhvr>
                                    </p:animEffect>
                                  </p:childTnLst>
                                </p:cTn>
                              </p:par>
                              <p:par>
                                <p:cTn id="403" presetID="10" presetClass="entr" presetSubtype="0" fill="hold" grpId="0" nodeType="withEffect">
                                  <p:stCondLst>
                                    <p:cond delay="0"/>
                                  </p:stCondLst>
                                  <p:childTnLst>
                                    <p:set>
                                      <p:cBhvr>
                                        <p:cTn id="404" dur="1" fill="hold">
                                          <p:stCondLst>
                                            <p:cond delay="0"/>
                                          </p:stCondLst>
                                        </p:cTn>
                                        <p:tgtEl>
                                          <p:spTgt spid="134"/>
                                        </p:tgtEl>
                                        <p:attrNameLst>
                                          <p:attrName>style.visibility</p:attrName>
                                        </p:attrNameLst>
                                      </p:cBhvr>
                                      <p:to>
                                        <p:strVal val="visible"/>
                                      </p:to>
                                    </p:set>
                                    <p:animEffect transition="in" filter="fade">
                                      <p:cBhvr>
                                        <p:cTn id="405" dur="250"/>
                                        <p:tgtEl>
                                          <p:spTgt spid="134"/>
                                        </p:tgtEl>
                                      </p:cBhvr>
                                    </p:animEffect>
                                  </p:childTnLst>
                                </p:cTn>
                              </p:par>
                              <p:par>
                                <p:cTn id="406" presetID="10" presetClass="entr" presetSubtype="0" fill="hold" nodeType="withEffect">
                                  <p:stCondLst>
                                    <p:cond delay="0"/>
                                  </p:stCondLst>
                                  <p:childTnLst>
                                    <p:set>
                                      <p:cBhvr>
                                        <p:cTn id="407" dur="1" fill="hold">
                                          <p:stCondLst>
                                            <p:cond delay="0"/>
                                          </p:stCondLst>
                                        </p:cTn>
                                        <p:tgtEl>
                                          <p:spTgt spid="135"/>
                                        </p:tgtEl>
                                        <p:attrNameLst>
                                          <p:attrName>style.visibility</p:attrName>
                                        </p:attrNameLst>
                                      </p:cBhvr>
                                      <p:to>
                                        <p:strVal val="visible"/>
                                      </p:to>
                                    </p:set>
                                    <p:animEffect transition="in" filter="fade">
                                      <p:cBhvr>
                                        <p:cTn id="408" dur="250"/>
                                        <p:tgtEl>
                                          <p:spTgt spid="135"/>
                                        </p:tgtEl>
                                      </p:cBhvr>
                                    </p:animEffect>
                                  </p:childTnLst>
                                </p:cTn>
                              </p:par>
                              <p:par>
                                <p:cTn id="409" presetID="10" presetClass="entr" presetSubtype="0" fill="hold" grpId="0" nodeType="withEffect">
                                  <p:stCondLst>
                                    <p:cond delay="0"/>
                                  </p:stCondLst>
                                  <p:childTnLst>
                                    <p:set>
                                      <p:cBhvr>
                                        <p:cTn id="410" dur="1" fill="hold">
                                          <p:stCondLst>
                                            <p:cond delay="0"/>
                                          </p:stCondLst>
                                        </p:cTn>
                                        <p:tgtEl>
                                          <p:spTgt spid="135"/>
                                        </p:tgtEl>
                                        <p:attrNameLst>
                                          <p:attrName>style.visibility</p:attrName>
                                        </p:attrNameLst>
                                      </p:cBhvr>
                                      <p:to>
                                        <p:strVal val="visible"/>
                                      </p:to>
                                    </p:set>
                                    <p:animEffect transition="in" filter="fade">
                                      <p:cBhvr>
                                        <p:cTn id="411" dur="250"/>
                                        <p:tgtEl>
                                          <p:spTgt spid="135"/>
                                        </p:tgtEl>
                                      </p:cBhvr>
                                    </p:animEffect>
                                  </p:childTnLst>
                                </p:cTn>
                              </p:par>
                              <p:par>
                                <p:cTn id="412" presetID="10" presetClass="entr" presetSubtype="0" fill="hold" nodeType="withEffect">
                                  <p:stCondLst>
                                    <p:cond delay="0"/>
                                  </p:stCondLst>
                                  <p:childTnLst>
                                    <p:set>
                                      <p:cBhvr>
                                        <p:cTn id="413" dur="1" fill="hold">
                                          <p:stCondLst>
                                            <p:cond delay="0"/>
                                          </p:stCondLst>
                                        </p:cTn>
                                        <p:tgtEl>
                                          <p:spTgt spid="136"/>
                                        </p:tgtEl>
                                        <p:attrNameLst>
                                          <p:attrName>style.visibility</p:attrName>
                                        </p:attrNameLst>
                                      </p:cBhvr>
                                      <p:to>
                                        <p:strVal val="visible"/>
                                      </p:to>
                                    </p:set>
                                    <p:animEffect transition="in" filter="fade">
                                      <p:cBhvr>
                                        <p:cTn id="414" dur="250"/>
                                        <p:tgtEl>
                                          <p:spTgt spid="136"/>
                                        </p:tgtEl>
                                      </p:cBhvr>
                                    </p:animEffect>
                                  </p:childTnLst>
                                </p:cTn>
                              </p:par>
                              <p:par>
                                <p:cTn id="415" presetID="10" presetClass="entr" presetSubtype="0" fill="hold" grpId="0" nodeType="withEffect">
                                  <p:stCondLst>
                                    <p:cond delay="0"/>
                                  </p:stCondLst>
                                  <p:childTnLst>
                                    <p:set>
                                      <p:cBhvr>
                                        <p:cTn id="416" dur="1" fill="hold">
                                          <p:stCondLst>
                                            <p:cond delay="0"/>
                                          </p:stCondLst>
                                        </p:cTn>
                                        <p:tgtEl>
                                          <p:spTgt spid="136"/>
                                        </p:tgtEl>
                                        <p:attrNameLst>
                                          <p:attrName>style.visibility</p:attrName>
                                        </p:attrNameLst>
                                      </p:cBhvr>
                                      <p:to>
                                        <p:strVal val="visible"/>
                                      </p:to>
                                    </p:set>
                                    <p:animEffect transition="in" filter="fade">
                                      <p:cBhvr>
                                        <p:cTn id="417" dur="250"/>
                                        <p:tgtEl>
                                          <p:spTgt spid="136"/>
                                        </p:tgtEl>
                                      </p:cBhvr>
                                    </p:animEffect>
                                  </p:childTnLst>
                                </p:cTn>
                              </p:par>
                              <p:par>
                                <p:cTn id="418" presetID="10" presetClass="entr" presetSubtype="0" fill="hold" nodeType="withEffect">
                                  <p:stCondLst>
                                    <p:cond delay="0"/>
                                  </p:stCondLst>
                                  <p:childTnLst>
                                    <p:set>
                                      <p:cBhvr>
                                        <p:cTn id="419" dur="1" fill="hold">
                                          <p:stCondLst>
                                            <p:cond delay="0"/>
                                          </p:stCondLst>
                                        </p:cTn>
                                        <p:tgtEl>
                                          <p:spTgt spid="137"/>
                                        </p:tgtEl>
                                        <p:attrNameLst>
                                          <p:attrName>style.visibility</p:attrName>
                                        </p:attrNameLst>
                                      </p:cBhvr>
                                      <p:to>
                                        <p:strVal val="visible"/>
                                      </p:to>
                                    </p:set>
                                    <p:animEffect transition="in" filter="fade">
                                      <p:cBhvr>
                                        <p:cTn id="420" dur="250"/>
                                        <p:tgtEl>
                                          <p:spTgt spid="137"/>
                                        </p:tgtEl>
                                      </p:cBhvr>
                                    </p:animEffect>
                                  </p:childTnLst>
                                </p:cTn>
                              </p:par>
                              <p:par>
                                <p:cTn id="421" presetID="10" presetClass="entr" presetSubtype="0" fill="hold" grpId="0" nodeType="withEffect">
                                  <p:stCondLst>
                                    <p:cond delay="0"/>
                                  </p:stCondLst>
                                  <p:childTnLst>
                                    <p:set>
                                      <p:cBhvr>
                                        <p:cTn id="422" dur="1" fill="hold">
                                          <p:stCondLst>
                                            <p:cond delay="0"/>
                                          </p:stCondLst>
                                        </p:cTn>
                                        <p:tgtEl>
                                          <p:spTgt spid="137"/>
                                        </p:tgtEl>
                                        <p:attrNameLst>
                                          <p:attrName>style.visibility</p:attrName>
                                        </p:attrNameLst>
                                      </p:cBhvr>
                                      <p:to>
                                        <p:strVal val="visible"/>
                                      </p:to>
                                    </p:set>
                                    <p:animEffect transition="in" filter="fade">
                                      <p:cBhvr>
                                        <p:cTn id="423" dur="250"/>
                                        <p:tgtEl>
                                          <p:spTgt spid="137"/>
                                        </p:tgtEl>
                                      </p:cBhvr>
                                    </p:animEffect>
                                  </p:childTnLst>
                                </p:cTn>
                              </p:par>
                              <p:par>
                                <p:cTn id="424" presetID="10" presetClass="entr" presetSubtype="0" fill="hold" nodeType="withEffect">
                                  <p:stCondLst>
                                    <p:cond delay="0"/>
                                  </p:stCondLst>
                                  <p:childTnLst>
                                    <p:set>
                                      <p:cBhvr>
                                        <p:cTn id="425" dur="1" fill="hold">
                                          <p:stCondLst>
                                            <p:cond delay="0"/>
                                          </p:stCondLst>
                                        </p:cTn>
                                        <p:tgtEl>
                                          <p:spTgt spid="138"/>
                                        </p:tgtEl>
                                        <p:attrNameLst>
                                          <p:attrName>style.visibility</p:attrName>
                                        </p:attrNameLst>
                                      </p:cBhvr>
                                      <p:to>
                                        <p:strVal val="visible"/>
                                      </p:to>
                                    </p:set>
                                    <p:animEffect transition="in" filter="fade">
                                      <p:cBhvr>
                                        <p:cTn id="426" dur="250"/>
                                        <p:tgtEl>
                                          <p:spTgt spid="138"/>
                                        </p:tgtEl>
                                      </p:cBhvr>
                                    </p:animEffect>
                                  </p:childTnLst>
                                </p:cTn>
                              </p:par>
                              <p:par>
                                <p:cTn id="427" presetID="10" presetClass="entr" presetSubtype="0" fill="hold" grpId="0" nodeType="withEffect">
                                  <p:stCondLst>
                                    <p:cond delay="0"/>
                                  </p:stCondLst>
                                  <p:childTnLst>
                                    <p:set>
                                      <p:cBhvr>
                                        <p:cTn id="428" dur="1" fill="hold">
                                          <p:stCondLst>
                                            <p:cond delay="0"/>
                                          </p:stCondLst>
                                        </p:cTn>
                                        <p:tgtEl>
                                          <p:spTgt spid="138"/>
                                        </p:tgtEl>
                                        <p:attrNameLst>
                                          <p:attrName>style.visibility</p:attrName>
                                        </p:attrNameLst>
                                      </p:cBhvr>
                                      <p:to>
                                        <p:strVal val="visible"/>
                                      </p:to>
                                    </p:set>
                                    <p:animEffect transition="in" filter="fade">
                                      <p:cBhvr>
                                        <p:cTn id="429" dur="250"/>
                                        <p:tgtEl>
                                          <p:spTgt spid="138"/>
                                        </p:tgtEl>
                                      </p:cBhvr>
                                    </p:animEffect>
                                  </p:childTnLst>
                                </p:cTn>
                              </p:par>
                              <p:par>
                                <p:cTn id="430" presetID="10" presetClass="entr" presetSubtype="0" fill="hold" nodeType="withEffect">
                                  <p:stCondLst>
                                    <p:cond delay="0"/>
                                  </p:stCondLst>
                                  <p:childTnLst>
                                    <p:set>
                                      <p:cBhvr>
                                        <p:cTn id="431" dur="1" fill="hold">
                                          <p:stCondLst>
                                            <p:cond delay="0"/>
                                          </p:stCondLst>
                                        </p:cTn>
                                        <p:tgtEl>
                                          <p:spTgt spid="139"/>
                                        </p:tgtEl>
                                        <p:attrNameLst>
                                          <p:attrName>style.visibility</p:attrName>
                                        </p:attrNameLst>
                                      </p:cBhvr>
                                      <p:to>
                                        <p:strVal val="visible"/>
                                      </p:to>
                                    </p:set>
                                    <p:animEffect transition="in" filter="fade">
                                      <p:cBhvr>
                                        <p:cTn id="432" dur="250"/>
                                        <p:tgtEl>
                                          <p:spTgt spid="139"/>
                                        </p:tgtEl>
                                      </p:cBhvr>
                                    </p:animEffect>
                                  </p:childTnLst>
                                </p:cTn>
                              </p:par>
                              <p:par>
                                <p:cTn id="433" presetID="10" presetClass="entr" presetSubtype="0" fill="hold" grpId="0" nodeType="withEffect">
                                  <p:stCondLst>
                                    <p:cond delay="0"/>
                                  </p:stCondLst>
                                  <p:childTnLst>
                                    <p:set>
                                      <p:cBhvr>
                                        <p:cTn id="434" dur="1" fill="hold">
                                          <p:stCondLst>
                                            <p:cond delay="0"/>
                                          </p:stCondLst>
                                        </p:cTn>
                                        <p:tgtEl>
                                          <p:spTgt spid="139"/>
                                        </p:tgtEl>
                                        <p:attrNameLst>
                                          <p:attrName>style.visibility</p:attrName>
                                        </p:attrNameLst>
                                      </p:cBhvr>
                                      <p:to>
                                        <p:strVal val="visible"/>
                                      </p:to>
                                    </p:set>
                                    <p:animEffect transition="in" filter="fade">
                                      <p:cBhvr>
                                        <p:cTn id="435" dur="250"/>
                                        <p:tgtEl>
                                          <p:spTgt spid="139"/>
                                        </p:tgtEl>
                                      </p:cBhvr>
                                    </p:animEffect>
                                  </p:childTnLst>
                                </p:cTn>
                              </p:par>
                              <p:par>
                                <p:cTn id="436" presetID="10" presetClass="entr" presetSubtype="0" fill="hold" nodeType="withEffect">
                                  <p:stCondLst>
                                    <p:cond delay="0"/>
                                  </p:stCondLst>
                                  <p:childTnLst>
                                    <p:set>
                                      <p:cBhvr>
                                        <p:cTn id="437" dur="1" fill="hold">
                                          <p:stCondLst>
                                            <p:cond delay="0"/>
                                          </p:stCondLst>
                                        </p:cTn>
                                        <p:tgtEl>
                                          <p:spTgt spid="140"/>
                                        </p:tgtEl>
                                        <p:attrNameLst>
                                          <p:attrName>style.visibility</p:attrName>
                                        </p:attrNameLst>
                                      </p:cBhvr>
                                      <p:to>
                                        <p:strVal val="visible"/>
                                      </p:to>
                                    </p:set>
                                    <p:animEffect transition="in" filter="fade">
                                      <p:cBhvr>
                                        <p:cTn id="438" dur="250"/>
                                        <p:tgtEl>
                                          <p:spTgt spid="140"/>
                                        </p:tgtEl>
                                      </p:cBhvr>
                                    </p:animEffect>
                                  </p:childTnLst>
                                </p:cTn>
                              </p:par>
                              <p:par>
                                <p:cTn id="439" presetID="10" presetClass="entr" presetSubtype="0" fill="hold" grpId="0" nodeType="withEffect">
                                  <p:stCondLst>
                                    <p:cond delay="0"/>
                                  </p:stCondLst>
                                  <p:childTnLst>
                                    <p:set>
                                      <p:cBhvr>
                                        <p:cTn id="440" dur="1" fill="hold">
                                          <p:stCondLst>
                                            <p:cond delay="0"/>
                                          </p:stCondLst>
                                        </p:cTn>
                                        <p:tgtEl>
                                          <p:spTgt spid="140"/>
                                        </p:tgtEl>
                                        <p:attrNameLst>
                                          <p:attrName>style.visibility</p:attrName>
                                        </p:attrNameLst>
                                      </p:cBhvr>
                                      <p:to>
                                        <p:strVal val="visible"/>
                                      </p:to>
                                    </p:set>
                                    <p:animEffect transition="in" filter="fade">
                                      <p:cBhvr>
                                        <p:cTn id="441" dur="250"/>
                                        <p:tgtEl>
                                          <p:spTgt spid="140"/>
                                        </p:tgtEl>
                                      </p:cBhvr>
                                    </p:animEffect>
                                  </p:childTnLst>
                                </p:cTn>
                              </p:par>
                              <p:par>
                                <p:cTn id="442" presetID="10" presetClass="entr" presetSubtype="0" fill="hold" nodeType="withEffect">
                                  <p:stCondLst>
                                    <p:cond delay="0"/>
                                  </p:stCondLst>
                                  <p:childTnLst>
                                    <p:set>
                                      <p:cBhvr>
                                        <p:cTn id="443" dur="1" fill="hold">
                                          <p:stCondLst>
                                            <p:cond delay="0"/>
                                          </p:stCondLst>
                                        </p:cTn>
                                        <p:tgtEl>
                                          <p:spTgt spid="141"/>
                                        </p:tgtEl>
                                        <p:attrNameLst>
                                          <p:attrName>style.visibility</p:attrName>
                                        </p:attrNameLst>
                                      </p:cBhvr>
                                      <p:to>
                                        <p:strVal val="visible"/>
                                      </p:to>
                                    </p:set>
                                    <p:animEffect transition="in" filter="fade">
                                      <p:cBhvr>
                                        <p:cTn id="444" dur="250"/>
                                        <p:tgtEl>
                                          <p:spTgt spid="141"/>
                                        </p:tgtEl>
                                      </p:cBhvr>
                                    </p:animEffect>
                                  </p:childTnLst>
                                </p:cTn>
                              </p:par>
                              <p:par>
                                <p:cTn id="445" presetID="10" presetClass="entr" presetSubtype="0" fill="hold" grpId="0" nodeType="withEffect">
                                  <p:stCondLst>
                                    <p:cond delay="0"/>
                                  </p:stCondLst>
                                  <p:childTnLst>
                                    <p:set>
                                      <p:cBhvr>
                                        <p:cTn id="446" dur="1" fill="hold">
                                          <p:stCondLst>
                                            <p:cond delay="0"/>
                                          </p:stCondLst>
                                        </p:cTn>
                                        <p:tgtEl>
                                          <p:spTgt spid="141"/>
                                        </p:tgtEl>
                                        <p:attrNameLst>
                                          <p:attrName>style.visibility</p:attrName>
                                        </p:attrNameLst>
                                      </p:cBhvr>
                                      <p:to>
                                        <p:strVal val="visible"/>
                                      </p:to>
                                    </p:set>
                                    <p:animEffect transition="in" filter="fade">
                                      <p:cBhvr>
                                        <p:cTn id="447" dur="250"/>
                                        <p:tgtEl>
                                          <p:spTgt spid="141"/>
                                        </p:tgtEl>
                                      </p:cBhvr>
                                    </p:animEffect>
                                  </p:childTnLst>
                                </p:cTn>
                              </p:par>
                              <p:par>
                                <p:cTn id="448" presetID="10" presetClass="entr" presetSubtype="0" fill="hold" nodeType="withEffect">
                                  <p:stCondLst>
                                    <p:cond delay="0"/>
                                  </p:stCondLst>
                                  <p:childTnLst>
                                    <p:set>
                                      <p:cBhvr>
                                        <p:cTn id="449" dur="1" fill="hold">
                                          <p:stCondLst>
                                            <p:cond delay="0"/>
                                          </p:stCondLst>
                                        </p:cTn>
                                        <p:tgtEl>
                                          <p:spTgt spid="142"/>
                                        </p:tgtEl>
                                        <p:attrNameLst>
                                          <p:attrName>style.visibility</p:attrName>
                                        </p:attrNameLst>
                                      </p:cBhvr>
                                      <p:to>
                                        <p:strVal val="visible"/>
                                      </p:to>
                                    </p:set>
                                    <p:animEffect transition="in" filter="fade">
                                      <p:cBhvr>
                                        <p:cTn id="450" dur="250"/>
                                        <p:tgtEl>
                                          <p:spTgt spid="142"/>
                                        </p:tgtEl>
                                      </p:cBhvr>
                                    </p:animEffect>
                                  </p:childTnLst>
                                </p:cTn>
                              </p:par>
                              <p:par>
                                <p:cTn id="451" presetID="10" presetClass="entr" presetSubtype="0" fill="hold" grpId="0" nodeType="withEffect">
                                  <p:stCondLst>
                                    <p:cond delay="0"/>
                                  </p:stCondLst>
                                  <p:childTnLst>
                                    <p:set>
                                      <p:cBhvr>
                                        <p:cTn id="452" dur="1" fill="hold">
                                          <p:stCondLst>
                                            <p:cond delay="0"/>
                                          </p:stCondLst>
                                        </p:cTn>
                                        <p:tgtEl>
                                          <p:spTgt spid="142"/>
                                        </p:tgtEl>
                                        <p:attrNameLst>
                                          <p:attrName>style.visibility</p:attrName>
                                        </p:attrNameLst>
                                      </p:cBhvr>
                                      <p:to>
                                        <p:strVal val="visible"/>
                                      </p:to>
                                    </p:set>
                                    <p:animEffect transition="in" filter="fade">
                                      <p:cBhvr>
                                        <p:cTn id="453" dur="250"/>
                                        <p:tgtEl>
                                          <p:spTgt spid="142"/>
                                        </p:tgtEl>
                                      </p:cBhvr>
                                    </p:animEffect>
                                  </p:childTnLst>
                                </p:cTn>
                              </p:par>
                            </p:childTnLst>
                          </p:cTn>
                        </p:par>
                      </p:childTnLst>
                    </p:cTn>
                  </p:par>
                </p:childTnLst>
              </p:cTn>
              <p:nextCondLst>
                <p:cond evt="onClick" delay="0">
                  <p:tgtEl>
                    <p:spTgt spid="120"/>
                  </p:tgtEl>
                </p:cond>
              </p:nextCondLst>
            </p:seq>
            <p:seq concurrent="1" nextAc="seek">
              <p:cTn id="454" restart="whenNotActive" fill="hold" evtFilter="cancelBubble" nodeType="interactiveSeq">
                <p:stCondLst>
                  <p:cond evt="onClick" delay="0">
                    <p:tgtEl>
                      <p:spTgt spid="143"/>
                    </p:tgtEl>
                  </p:cond>
                </p:stCondLst>
                <p:endSync evt="end" delay="0">
                  <p:rtn val="all"/>
                </p:endSync>
                <p:childTnLst>
                  <p:par>
                    <p:cTn id="455" fill="hold">
                      <p:stCondLst>
                        <p:cond delay="0"/>
                      </p:stCondLst>
                      <p:childTnLst>
                        <p:par>
                          <p:cTn id="456" fill="hold">
                            <p:stCondLst>
                              <p:cond delay="0"/>
                            </p:stCondLst>
                            <p:childTnLst>
                              <p:par>
                                <p:cTn id="457" presetID="10" presetClass="entr" presetSubtype="0" fill="hold" grpId="0" nodeType="clickEffect">
                                  <p:stCondLst>
                                    <p:cond delay="0"/>
                                  </p:stCondLst>
                                  <p:childTnLst>
                                    <p:set>
                                      <p:cBhvr>
                                        <p:cTn id="458" dur="1" fill="hold">
                                          <p:stCondLst>
                                            <p:cond delay="0"/>
                                          </p:stCondLst>
                                        </p:cTn>
                                        <p:tgtEl>
                                          <p:spTgt spid="166"/>
                                        </p:tgtEl>
                                        <p:attrNameLst>
                                          <p:attrName>style.visibility</p:attrName>
                                        </p:attrNameLst>
                                      </p:cBhvr>
                                      <p:to>
                                        <p:strVal val="visible"/>
                                      </p:to>
                                    </p:set>
                                    <p:animEffect transition="in" filter="fade">
                                      <p:cBhvr>
                                        <p:cTn id="459" dur="250"/>
                                        <p:tgtEl>
                                          <p:spTgt spid="166"/>
                                        </p:tgtEl>
                                      </p:cBhvr>
                                    </p:animEffect>
                                  </p:childTnLst>
                                </p:cTn>
                              </p:par>
                              <p:par>
                                <p:cTn id="460" presetID="10" presetClass="exit" presetSubtype="0" fill="hold" grpId="0" nodeType="withEffect">
                                  <p:stCondLst>
                                    <p:cond delay="0"/>
                                  </p:stCondLst>
                                  <p:childTnLst>
                                    <p:animEffect transition="out" filter="fade">
                                      <p:cBhvr>
                                        <p:cTn id="461" dur="250"/>
                                        <p:tgtEl>
                                          <p:spTgt spid="143"/>
                                        </p:tgtEl>
                                      </p:cBhvr>
                                    </p:animEffect>
                                    <p:set>
                                      <p:cBhvr>
                                        <p:cTn id="462" dur="1" fill="hold">
                                          <p:stCondLst>
                                            <p:cond delay="249"/>
                                          </p:stCondLst>
                                        </p:cTn>
                                        <p:tgtEl>
                                          <p:spTgt spid="143"/>
                                        </p:tgtEl>
                                        <p:attrNameLst>
                                          <p:attrName>style.visibility</p:attrName>
                                        </p:attrNameLst>
                                      </p:cBhvr>
                                      <p:to>
                                        <p:strVal val="hidden"/>
                                      </p:to>
                                    </p:set>
                                  </p:childTnLst>
                                </p:cTn>
                              </p:par>
                            </p:childTnLst>
                          </p:cTn>
                        </p:par>
                      </p:childTnLst>
                    </p:cTn>
                  </p:par>
                </p:childTnLst>
              </p:cTn>
              <p:nextCondLst>
                <p:cond evt="onClick" delay="0">
                  <p:tgtEl>
                    <p:spTgt spid="143"/>
                  </p:tgtEl>
                </p:cond>
              </p:nextCondLst>
            </p:seq>
            <p:seq concurrent="1" nextAc="seek">
              <p:cTn id="463" restart="whenNotActive" fill="hold" evtFilter="cancelBubble" nodeType="interactiveSeq">
                <p:stCondLst>
                  <p:cond evt="onClick" delay="0">
                    <p:tgtEl>
                      <p:spTgt spid="166"/>
                    </p:tgtEl>
                  </p:cond>
                </p:stCondLst>
                <p:endSync evt="end" delay="0">
                  <p:rtn val="all"/>
                </p:endSync>
                <p:childTnLst>
                  <p:par>
                    <p:cTn id="464" fill="hold">
                      <p:stCondLst>
                        <p:cond delay="0"/>
                      </p:stCondLst>
                      <p:childTnLst>
                        <p:par>
                          <p:cTn id="465" fill="hold">
                            <p:stCondLst>
                              <p:cond delay="0"/>
                            </p:stCondLst>
                            <p:childTnLst>
                              <p:par>
                                <p:cTn id="466" presetID="1" presetClass="emph" presetSubtype="2" fill="hold" nodeType="clickEffect">
                                  <p:stCondLst>
                                    <p:cond delay="0"/>
                                  </p:stCondLst>
                                  <p:childTnLst>
                                    <p:animClr clrSpc="rgb" dir="cw">
                                      <p:cBhvr>
                                        <p:cTn id="467" dur="250" fill="hold"/>
                                        <p:tgtEl>
                                          <p:spTgt spid="166"/>
                                        </p:tgtEl>
                                        <p:attrNameLst>
                                          <p:attrName>fillcolor</p:attrName>
                                        </p:attrNameLst>
                                      </p:cBhvr>
                                      <p:to>
                                        <a:srgbClr val="000000"/>
                                      </p:to>
                                    </p:animClr>
                                    <p:set>
                                      <p:cBhvr>
                                        <p:cTn id="468" dur="250" fill="hold"/>
                                        <p:tgtEl>
                                          <p:spTgt spid="166"/>
                                        </p:tgtEl>
                                        <p:attrNameLst>
                                          <p:attrName>fill.type</p:attrName>
                                        </p:attrNameLst>
                                      </p:cBhvr>
                                      <p:to>
                                        <p:strVal val="solid"/>
                                      </p:to>
                                    </p:set>
                                    <p:set>
                                      <p:cBhvr>
                                        <p:cTn id="469" dur="250" fill="hold"/>
                                        <p:tgtEl>
                                          <p:spTgt spid="166"/>
                                        </p:tgtEl>
                                        <p:attrNameLst>
                                          <p:attrName>fill.on</p:attrName>
                                        </p:attrNameLst>
                                      </p:cBhvr>
                                      <p:to>
                                        <p:strVal val="true"/>
                                      </p:to>
                                    </p:set>
                                  </p:childTnLst>
                                  <p:subTnLst>
                                    <p:audio>
                                      <p:cMediaNode>
                                        <p:cTn display="0" masterRel="sameClick">
                                          <p:stCondLst>
                                            <p:cond evt="begin" delay="0">
                                              <p:tn val="466"/>
                                            </p:cond>
                                          </p:stCondLst>
                                          <p:endCondLst>
                                            <p:cond evt="onStopAudio" delay="0">
                                              <p:tgtEl>
                                                <p:sldTgt/>
                                              </p:tgtEl>
                                            </p:cond>
                                          </p:endCondLst>
                                        </p:cTn>
                                        <p:tgtEl>
                                          <p:sndTgt r:embed="rId2" name="cashreg.wav"/>
                                        </p:tgtEl>
                                      </p:cMediaNode>
                                    </p:audio>
                                  </p:subTnLst>
                                </p:cTn>
                              </p:par>
                              <p:par>
                                <p:cTn id="470" presetID="10" presetClass="entr" presetSubtype="0" fill="hold" nodeType="withEffect">
                                  <p:stCondLst>
                                    <p:cond delay="0"/>
                                  </p:stCondLst>
                                  <p:childTnLst>
                                    <p:set>
                                      <p:cBhvr>
                                        <p:cTn id="471" dur="1" fill="hold">
                                          <p:stCondLst>
                                            <p:cond delay="0"/>
                                          </p:stCondLst>
                                        </p:cTn>
                                        <p:tgtEl>
                                          <p:spTgt spid="167"/>
                                        </p:tgtEl>
                                        <p:attrNameLst>
                                          <p:attrName>style.visibility</p:attrName>
                                        </p:attrNameLst>
                                      </p:cBhvr>
                                      <p:to>
                                        <p:strVal val="visible"/>
                                      </p:to>
                                    </p:set>
                                    <p:animEffect transition="in" filter="fade">
                                      <p:cBhvr>
                                        <p:cTn id="472" dur="250"/>
                                        <p:tgtEl>
                                          <p:spTgt spid="167"/>
                                        </p:tgtEl>
                                      </p:cBhvr>
                                    </p:animEffect>
                                  </p:childTnLst>
                                </p:cTn>
                              </p:par>
                              <p:par>
                                <p:cTn id="473" presetID="10" presetClass="entr" presetSubtype="0" fill="hold" grpId="0" nodeType="withEffect">
                                  <p:stCondLst>
                                    <p:cond delay="0"/>
                                  </p:stCondLst>
                                  <p:childTnLst>
                                    <p:set>
                                      <p:cBhvr>
                                        <p:cTn id="474" dur="1" fill="hold">
                                          <p:stCondLst>
                                            <p:cond delay="0"/>
                                          </p:stCondLst>
                                        </p:cTn>
                                        <p:tgtEl>
                                          <p:spTgt spid="167"/>
                                        </p:tgtEl>
                                        <p:attrNameLst>
                                          <p:attrName>style.visibility</p:attrName>
                                        </p:attrNameLst>
                                      </p:cBhvr>
                                      <p:to>
                                        <p:strVal val="visible"/>
                                      </p:to>
                                    </p:set>
                                    <p:animEffect transition="in" filter="fade">
                                      <p:cBhvr>
                                        <p:cTn id="475" dur="250"/>
                                        <p:tgtEl>
                                          <p:spTgt spid="167"/>
                                        </p:tgtEl>
                                      </p:cBhvr>
                                    </p:animEffect>
                                  </p:childTnLst>
                                </p:cTn>
                              </p:par>
                              <p:par>
                                <p:cTn id="476" presetID="10" presetClass="entr" presetSubtype="0" fill="hold" nodeType="withEffect">
                                  <p:stCondLst>
                                    <p:cond delay="0"/>
                                  </p:stCondLst>
                                  <p:childTnLst>
                                    <p:set>
                                      <p:cBhvr>
                                        <p:cTn id="477" dur="1" fill="hold">
                                          <p:stCondLst>
                                            <p:cond delay="0"/>
                                          </p:stCondLst>
                                        </p:cTn>
                                        <p:tgtEl>
                                          <p:spTgt spid="168"/>
                                        </p:tgtEl>
                                        <p:attrNameLst>
                                          <p:attrName>style.visibility</p:attrName>
                                        </p:attrNameLst>
                                      </p:cBhvr>
                                      <p:to>
                                        <p:strVal val="visible"/>
                                      </p:to>
                                    </p:set>
                                    <p:animEffect transition="in" filter="fade">
                                      <p:cBhvr>
                                        <p:cTn id="478" dur="250"/>
                                        <p:tgtEl>
                                          <p:spTgt spid="168"/>
                                        </p:tgtEl>
                                      </p:cBhvr>
                                    </p:animEffect>
                                  </p:childTnLst>
                                </p:cTn>
                              </p:par>
                              <p:par>
                                <p:cTn id="479" presetID="10" presetClass="entr" presetSubtype="0" fill="hold" grpId="0" nodeType="withEffect">
                                  <p:stCondLst>
                                    <p:cond delay="0"/>
                                  </p:stCondLst>
                                  <p:childTnLst>
                                    <p:set>
                                      <p:cBhvr>
                                        <p:cTn id="480" dur="1" fill="hold">
                                          <p:stCondLst>
                                            <p:cond delay="0"/>
                                          </p:stCondLst>
                                        </p:cTn>
                                        <p:tgtEl>
                                          <p:spTgt spid="168"/>
                                        </p:tgtEl>
                                        <p:attrNameLst>
                                          <p:attrName>style.visibility</p:attrName>
                                        </p:attrNameLst>
                                      </p:cBhvr>
                                      <p:to>
                                        <p:strVal val="visible"/>
                                      </p:to>
                                    </p:set>
                                    <p:animEffect transition="in" filter="fade">
                                      <p:cBhvr>
                                        <p:cTn id="481" dur="250"/>
                                        <p:tgtEl>
                                          <p:spTgt spid="168"/>
                                        </p:tgtEl>
                                      </p:cBhvr>
                                    </p:animEffect>
                                  </p:childTnLst>
                                </p:cTn>
                              </p:par>
                              <p:par>
                                <p:cTn id="482" presetID="10" presetClass="entr" presetSubtype="0" fill="hold" nodeType="withEffect">
                                  <p:stCondLst>
                                    <p:cond delay="0"/>
                                  </p:stCondLst>
                                  <p:childTnLst>
                                    <p:set>
                                      <p:cBhvr>
                                        <p:cTn id="483" dur="1" fill="hold">
                                          <p:stCondLst>
                                            <p:cond delay="0"/>
                                          </p:stCondLst>
                                        </p:cTn>
                                        <p:tgtEl>
                                          <p:spTgt spid="169"/>
                                        </p:tgtEl>
                                        <p:attrNameLst>
                                          <p:attrName>style.visibility</p:attrName>
                                        </p:attrNameLst>
                                      </p:cBhvr>
                                      <p:to>
                                        <p:strVal val="visible"/>
                                      </p:to>
                                    </p:set>
                                    <p:animEffect transition="in" filter="fade">
                                      <p:cBhvr>
                                        <p:cTn id="484" dur="250"/>
                                        <p:tgtEl>
                                          <p:spTgt spid="169"/>
                                        </p:tgtEl>
                                      </p:cBhvr>
                                    </p:animEffect>
                                  </p:childTnLst>
                                </p:cTn>
                              </p:par>
                              <p:par>
                                <p:cTn id="485" presetID="10" presetClass="entr" presetSubtype="0" fill="hold" grpId="0" nodeType="withEffect">
                                  <p:stCondLst>
                                    <p:cond delay="0"/>
                                  </p:stCondLst>
                                  <p:childTnLst>
                                    <p:set>
                                      <p:cBhvr>
                                        <p:cTn id="486" dur="1" fill="hold">
                                          <p:stCondLst>
                                            <p:cond delay="0"/>
                                          </p:stCondLst>
                                        </p:cTn>
                                        <p:tgtEl>
                                          <p:spTgt spid="169"/>
                                        </p:tgtEl>
                                        <p:attrNameLst>
                                          <p:attrName>style.visibility</p:attrName>
                                        </p:attrNameLst>
                                      </p:cBhvr>
                                      <p:to>
                                        <p:strVal val="visible"/>
                                      </p:to>
                                    </p:set>
                                    <p:animEffect transition="in" filter="fade">
                                      <p:cBhvr>
                                        <p:cTn id="487" dur="250"/>
                                        <p:tgtEl>
                                          <p:spTgt spid="169"/>
                                        </p:tgtEl>
                                      </p:cBhvr>
                                    </p:animEffect>
                                  </p:childTnLst>
                                </p:cTn>
                              </p:par>
                              <p:par>
                                <p:cTn id="488" presetID="10" presetClass="entr" presetSubtype="0" fill="hold" nodeType="withEffect">
                                  <p:stCondLst>
                                    <p:cond delay="0"/>
                                  </p:stCondLst>
                                  <p:childTnLst>
                                    <p:set>
                                      <p:cBhvr>
                                        <p:cTn id="489" dur="1" fill="hold">
                                          <p:stCondLst>
                                            <p:cond delay="0"/>
                                          </p:stCondLst>
                                        </p:cTn>
                                        <p:tgtEl>
                                          <p:spTgt spid="170"/>
                                        </p:tgtEl>
                                        <p:attrNameLst>
                                          <p:attrName>style.visibility</p:attrName>
                                        </p:attrNameLst>
                                      </p:cBhvr>
                                      <p:to>
                                        <p:strVal val="visible"/>
                                      </p:to>
                                    </p:set>
                                    <p:animEffect transition="in" filter="fade">
                                      <p:cBhvr>
                                        <p:cTn id="490" dur="250"/>
                                        <p:tgtEl>
                                          <p:spTgt spid="170"/>
                                        </p:tgtEl>
                                      </p:cBhvr>
                                    </p:animEffect>
                                  </p:childTnLst>
                                </p:cTn>
                              </p:par>
                              <p:par>
                                <p:cTn id="491" presetID="10" presetClass="entr" presetSubtype="0" fill="hold" grpId="0" nodeType="withEffect">
                                  <p:stCondLst>
                                    <p:cond delay="0"/>
                                  </p:stCondLst>
                                  <p:childTnLst>
                                    <p:set>
                                      <p:cBhvr>
                                        <p:cTn id="492" dur="1" fill="hold">
                                          <p:stCondLst>
                                            <p:cond delay="0"/>
                                          </p:stCondLst>
                                        </p:cTn>
                                        <p:tgtEl>
                                          <p:spTgt spid="170"/>
                                        </p:tgtEl>
                                        <p:attrNameLst>
                                          <p:attrName>style.visibility</p:attrName>
                                        </p:attrNameLst>
                                      </p:cBhvr>
                                      <p:to>
                                        <p:strVal val="visible"/>
                                      </p:to>
                                    </p:set>
                                    <p:animEffect transition="in" filter="fade">
                                      <p:cBhvr>
                                        <p:cTn id="493" dur="250"/>
                                        <p:tgtEl>
                                          <p:spTgt spid="170"/>
                                        </p:tgtEl>
                                      </p:cBhvr>
                                    </p:animEffect>
                                  </p:childTnLst>
                                </p:cTn>
                              </p:par>
                              <p:par>
                                <p:cTn id="494" presetID="10" presetClass="entr" presetSubtype="0" fill="hold" nodeType="withEffect">
                                  <p:stCondLst>
                                    <p:cond delay="0"/>
                                  </p:stCondLst>
                                  <p:childTnLst>
                                    <p:set>
                                      <p:cBhvr>
                                        <p:cTn id="495" dur="1" fill="hold">
                                          <p:stCondLst>
                                            <p:cond delay="0"/>
                                          </p:stCondLst>
                                        </p:cTn>
                                        <p:tgtEl>
                                          <p:spTgt spid="171"/>
                                        </p:tgtEl>
                                        <p:attrNameLst>
                                          <p:attrName>style.visibility</p:attrName>
                                        </p:attrNameLst>
                                      </p:cBhvr>
                                      <p:to>
                                        <p:strVal val="visible"/>
                                      </p:to>
                                    </p:set>
                                    <p:animEffect transition="in" filter="fade">
                                      <p:cBhvr>
                                        <p:cTn id="496" dur="250"/>
                                        <p:tgtEl>
                                          <p:spTgt spid="171"/>
                                        </p:tgtEl>
                                      </p:cBhvr>
                                    </p:animEffect>
                                  </p:childTnLst>
                                </p:cTn>
                              </p:par>
                              <p:par>
                                <p:cTn id="497" presetID="10" presetClass="entr" presetSubtype="0" fill="hold" grpId="0" nodeType="withEffect">
                                  <p:stCondLst>
                                    <p:cond delay="0"/>
                                  </p:stCondLst>
                                  <p:childTnLst>
                                    <p:set>
                                      <p:cBhvr>
                                        <p:cTn id="498" dur="1" fill="hold">
                                          <p:stCondLst>
                                            <p:cond delay="0"/>
                                          </p:stCondLst>
                                        </p:cTn>
                                        <p:tgtEl>
                                          <p:spTgt spid="171"/>
                                        </p:tgtEl>
                                        <p:attrNameLst>
                                          <p:attrName>style.visibility</p:attrName>
                                        </p:attrNameLst>
                                      </p:cBhvr>
                                      <p:to>
                                        <p:strVal val="visible"/>
                                      </p:to>
                                    </p:set>
                                    <p:animEffect transition="in" filter="fade">
                                      <p:cBhvr>
                                        <p:cTn id="499" dur="250"/>
                                        <p:tgtEl>
                                          <p:spTgt spid="171"/>
                                        </p:tgtEl>
                                      </p:cBhvr>
                                    </p:animEffect>
                                  </p:childTnLst>
                                </p:cTn>
                              </p:par>
                              <p:par>
                                <p:cTn id="500" presetID="10" presetClass="entr" presetSubtype="0" fill="hold" nodeType="withEffect">
                                  <p:stCondLst>
                                    <p:cond delay="0"/>
                                  </p:stCondLst>
                                  <p:childTnLst>
                                    <p:set>
                                      <p:cBhvr>
                                        <p:cTn id="501" dur="1" fill="hold">
                                          <p:stCondLst>
                                            <p:cond delay="0"/>
                                          </p:stCondLst>
                                        </p:cTn>
                                        <p:tgtEl>
                                          <p:spTgt spid="172"/>
                                        </p:tgtEl>
                                        <p:attrNameLst>
                                          <p:attrName>style.visibility</p:attrName>
                                        </p:attrNameLst>
                                      </p:cBhvr>
                                      <p:to>
                                        <p:strVal val="visible"/>
                                      </p:to>
                                    </p:set>
                                    <p:animEffect transition="in" filter="fade">
                                      <p:cBhvr>
                                        <p:cTn id="502" dur="250"/>
                                        <p:tgtEl>
                                          <p:spTgt spid="172"/>
                                        </p:tgtEl>
                                      </p:cBhvr>
                                    </p:animEffect>
                                  </p:childTnLst>
                                </p:cTn>
                              </p:par>
                              <p:par>
                                <p:cTn id="503" presetID="10" presetClass="entr" presetSubtype="0" fill="hold" grpId="0" nodeType="withEffect">
                                  <p:stCondLst>
                                    <p:cond delay="0"/>
                                  </p:stCondLst>
                                  <p:childTnLst>
                                    <p:set>
                                      <p:cBhvr>
                                        <p:cTn id="504" dur="1" fill="hold">
                                          <p:stCondLst>
                                            <p:cond delay="0"/>
                                          </p:stCondLst>
                                        </p:cTn>
                                        <p:tgtEl>
                                          <p:spTgt spid="172"/>
                                        </p:tgtEl>
                                        <p:attrNameLst>
                                          <p:attrName>style.visibility</p:attrName>
                                        </p:attrNameLst>
                                      </p:cBhvr>
                                      <p:to>
                                        <p:strVal val="visible"/>
                                      </p:to>
                                    </p:set>
                                    <p:animEffect transition="in" filter="fade">
                                      <p:cBhvr>
                                        <p:cTn id="505" dur="250"/>
                                        <p:tgtEl>
                                          <p:spTgt spid="172"/>
                                        </p:tgtEl>
                                      </p:cBhvr>
                                    </p:animEffect>
                                  </p:childTnLst>
                                </p:cTn>
                              </p:par>
                              <p:par>
                                <p:cTn id="506" presetID="10" presetClass="entr" presetSubtype="0" fill="hold" nodeType="withEffect">
                                  <p:stCondLst>
                                    <p:cond delay="0"/>
                                  </p:stCondLst>
                                  <p:childTnLst>
                                    <p:set>
                                      <p:cBhvr>
                                        <p:cTn id="507" dur="1" fill="hold">
                                          <p:stCondLst>
                                            <p:cond delay="0"/>
                                          </p:stCondLst>
                                        </p:cTn>
                                        <p:tgtEl>
                                          <p:spTgt spid="173"/>
                                        </p:tgtEl>
                                        <p:attrNameLst>
                                          <p:attrName>style.visibility</p:attrName>
                                        </p:attrNameLst>
                                      </p:cBhvr>
                                      <p:to>
                                        <p:strVal val="visible"/>
                                      </p:to>
                                    </p:set>
                                    <p:animEffect transition="in" filter="fade">
                                      <p:cBhvr>
                                        <p:cTn id="508" dur="250"/>
                                        <p:tgtEl>
                                          <p:spTgt spid="173"/>
                                        </p:tgtEl>
                                      </p:cBhvr>
                                    </p:animEffect>
                                  </p:childTnLst>
                                </p:cTn>
                              </p:par>
                              <p:par>
                                <p:cTn id="509" presetID="10" presetClass="entr" presetSubtype="0" fill="hold" grpId="0" nodeType="withEffect">
                                  <p:stCondLst>
                                    <p:cond delay="0"/>
                                  </p:stCondLst>
                                  <p:childTnLst>
                                    <p:set>
                                      <p:cBhvr>
                                        <p:cTn id="510" dur="1" fill="hold">
                                          <p:stCondLst>
                                            <p:cond delay="0"/>
                                          </p:stCondLst>
                                        </p:cTn>
                                        <p:tgtEl>
                                          <p:spTgt spid="173"/>
                                        </p:tgtEl>
                                        <p:attrNameLst>
                                          <p:attrName>style.visibility</p:attrName>
                                        </p:attrNameLst>
                                      </p:cBhvr>
                                      <p:to>
                                        <p:strVal val="visible"/>
                                      </p:to>
                                    </p:set>
                                    <p:animEffect transition="in" filter="fade">
                                      <p:cBhvr>
                                        <p:cTn id="511" dur="250"/>
                                        <p:tgtEl>
                                          <p:spTgt spid="173"/>
                                        </p:tgtEl>
                                      </p:cBhvr>
                                    </p:animEffect>
                                  </p:childTnLst>
                                </p:cTn>
                              </p:par>
                              <p:par>
                                <p:cTn id="512" presetID="10" presetClass="entr" presetSubtype="0" fill="hold" nodeType="withEffect">
                                  <p:stCondLst>
                                    <p:cond delay="0"/>
                                  </p:stCondLst>
                                  <p:childTnLst>
                                    <p:set>
                                      <p:cBhvr>
                                        <p:cTn id="513" dur="1" fill="hold">
                                          <p:stCondLst>
                                            <p:cond delay="0"/>
                                          </p:stCondLst>
                                        </p:cTn>
                                        <p:tgtEl>
                                          <p:spTgt spid="174"/>
                                        </p:tgtEl>
                                        <p:attrNameLst>
                                          <p:attrName>style.visibility</p:attrName>
                                        </p:attrNameLst>
                                      </p:cBhvr>
                                      <p:to>
                                        <p:strVal val="visible"/>
                                      </p:to>
                                    </p:set>
                                    <p:animEffect transition="in" filter="fade">
                                      <p:cBhvr>
                                        <p:cTn id="514" dur="250"/>
                                        <p:tgtEl>
                                          <p:spTgt spid="174"/>
                                        </p:tgtEl>
                                      </p:cBhvr>
                                    </p:animEffect>
                                  </p:childTnLst>
                                </p:cTn>
                              </p:par>
                              <p:par>
                                <p:cTn id="515" presetID="10" presetClass="entr" presetSubtype="0" fill="hold" grpId="0" nodeType="withEffect">
                                  <p:stCondLst>
                                    <p:cond delay="0"/>
                                  </p:stCondLst>
                                  <p:childTnLst>
                                    <p:set>
                                      <p:cBhvr>
                                        <p:cTn id="516" dur="1" fill="hold">
                                          <p:stCondLst>
                                            <p:cond delay="0"/>
                                          </p:stCondLst>
                                        </p:cTn>
                                        <p:tgtEl>
                                          <p:spTgt spid="174"/>
                                        </p:tgtEl>
                                        <p:attrNameLst>
                                          <p:attrName>style.visibility</p:attrName>
                                        </p:attrNameLst>
                                      </p:cBhvr>
                                      <p:to>
                                        <p:strVal val="visible"/>
                                      </p:to>
                                    </p:set>
                                    <p:animEffect transition="in" filter="fade">
                                      <p:cBhvr>
                                        <p:cTn id="517" dur="250"/>
                                        <p:tgtEl>
                                          <p:spTgt spid="174"/>
                                        </p:tgtEl>
                                      </p:cBhvr>
                                    </p:animEffect>
                                  </p:childTnLst>
                                </p:cTn>
                              </p:par>
                              <p:par>
                                <p:cTn id="518" presetID="10" presetClass="entr" presetSubtype="0" fill="hold" nodeType="withEffect">
                                  <p:stCondLst>
                                    <p:cond delay="0"/>
                                  </p:stCondLst>
                                  <p:childTnLst>
                                    <p:set>
                                      <p:cBhvr>
                                        <p:cTn id="519" dur="1" fill="hold">
                                          <p:stCondLst>
                                            <p:cond delay="0"/>
                                          </p:stCondLst>
                                        </p:cTn>
                                        <p:tgtEl>
                                          <p:spTgt spid="175"/>
                                        </p:tgtEl>
                                        <p:attrNameLst>
                                          <p:attrName>style.visibility</p:attrName>
                                        </p:attrNameLst>
                                      </p:cBhvr>
                                      <p:to>
                                        <p:strVal val="visible"/>
                                      </p:to>
                                    </p:set>
                                    <p:animEffect transition="in" filter="fade">
                                      <p:cBhvr>
                                        <p:cTn id="520" dur="250"/>
                                        <p:tgtEl>
                                          <p:spTgt spid="175"/>
                                        </p:tgtEl>
                                      </p:cBhvr>
                                    </p:animEffect>
                                  </p:childTnLst>
                                </p:cTn>
                              </p:par>
                              <p:par>
                                <p:cTn id="521" presetID="10" presetClass="entr" presetSubtype="0" fill="hold" grpId="0" nodeType="withEffect">
                                  <p:stCondLst>
                                    <p:cond delay="0"/>
                                  </p:stCondLst>
                                  <p:childTnLst>
                                    <p:set>
                                      <p:cBhvr>
                                        <p:cTn id="522" dur="1" fill="hold">
                                          <p:stCondLst>
                                            <p:cond delay="0"/>
                                          </p:stCondLst>
                                        </p:cTn>
                                        <p:tgtEl>
                                          <p:spTgt spid="175"/>
                                        </p:tgtEl>
                                        <p:attrNameLst>
                                          <p:attrName>style.visibility</p:attrName>
                                        </p:attrNameLst>
                                      </p:cBhvr>
                                      <p:to>
                                        <p:strVal val="visible"/>
                                      </p:to>
                                    </p:set>
                                    <p:animEffect transition="in" filter="fade">
                                      <p:cBhvr>
                                        <p:cTn id="523" dur="250"/>
                                        <p:tgtEl>
                                          <p:spTgt spid="175"/>
                                        </p:tgtEl>
                                      </p:cBhvr>
                                    </p:animEffect>
                                  </p:childTnLst>
                                </p:cTn>
                              </p:par>
                              <p:par>
                                <p:cTn id="524" presetID="10" presetClass="entr" presetSubtype="0" fill="hold" nodeType="withEffect">
                                  <p:stCondLst>
                                    <p:cond delay="0"/>
                                  </p:stCondLst>
                                  <p:childTnLst>
                                    <p:set>
                                      <p:cBhvr>
                                        <p:cTn id="525" dur="1" fill="hold">
                                          <p:stCondLst>
                                            <p:cond delay="0"/>
                                          </p:stCondLst>
                                        </p:cTn>
                                        <p:tgtEl>
                                          <p:spTgt spid="176"/>
                                        </p:tgtEl>
                                        <p:attrNameLst>
                                          <p:attrName>style.visibility</p:attrName>
                                        </p:attrNameLst>
                                      </p:cBhvr>
                                      <p:to>
                                        <p:strVal val="visible"/>
                                      </p:to>
                                    </p:set>
                                    <p:animEffect transition="in" filter="fade">
                                      <p:cBhvr>
                                        <p:cTn id="526" dur="250"/>
                                        <p:tgtEl>
                                          <p:spTgt spid="176"/>
                                        </p:tgtEl>
                                      </p:cBhvr>
                                    </p:animEffect>
                                  </p:childTnLst>
                                </p:cTn>
                              </p:par>
                              <p:par>
                                <p:cTn id="527" presetID="10" presetClass="entr" presetSubtype="0" fill="hold" grpId="0" nodeType="withEffect">
                                  <p:stCondLst>
                                    <p:cond delay="0"/>
                                  </p:stCondLst>
                                  <p:childTnLst>
                                    <p:set>
                                      <p:cBhvr>
                                        <p:cTn id="528" dur="1" fill="hold">
                                          <p:stCondLst>
                                            <p:cond delay="0"/>
                                          </p:stCondLst>
                                        </p:cTn>
                                        <p:tgtEl>
                                          <p:spTgt spid="176"/>
                                        </p:tgtEl>
                                        <p:attrNameLst>
                                          <p:attrName>style.visibility</p:attrName>
                                        </p:attrNameLst>
                                      </p:cBhvr>
                                      <p:to>
                                        <p:strVal val="visible"/>
                                      </p:to>
                                    </p:set>
                                    <p:animEffect transition="in" filter="fade">
                                      <p:cBhvr>
                                        <p:cTn id="529" dur="250"/>
                                        <p:tgtEl>
                                          <p:spTgt spid="176"/>
                                        </p:tgtEl>
                                      </p:cBhvr>
                                    </p:animEffect>
                                  </p:childTnLst>
                                </p:cTn>
                              </p:par>
                              <p:par>
                                <p:cTn id="530" presetID="10" presetClass="entr" presetSubtype="0" fill="hold" nodeType="withEffect">
                                  <p:stCondLst>
                                    <p:cond delay="0"/>
                                  </p:stCondLst>
                                  <p:childTnLst>
                                    <p:set>
                                      <p:cBhvr>
                                        <p:cTn id="531" dur="1" fill="hold">
                                          <p:stCondLst>
                                            <p:cond delay="0"/>
                                          </p:stCondLst>
                                        </p:cTn>
                                        <p:tgtEl>
                                          <p:spTgt spid="177"/>
                                        </p:tgtEl>
                                        <p:attrNameLst>
                                          <p:attrName>style.visibility</p:attrName>
                                        </p:attrNameLst>
                                      </p:cBhvr>
                                      <p:to>
                                        <p:strVal val="visible"/>
                                      </p:to>
                                    </p:set>
                                    <p:animEffect transition="in" filter="fade">
                                      <p:cBhvr>
                                        <p:cTn id="532" dur="250"/>
                                        <p:tgtEl>
                                          <p:spTgt spid="177"/>
                                        </p:tgtEl>
                                      </p:cBhvr>
                                    </p:animEffect>
                                  </p:childTnLst>
                                </p:cTn>
                              </p:par>
                              <p:par>
                                <p:cTn id="533" presetID="10" presetClass="entr" presetSubtype="0" fill="hold" grpId="0" nodeType="withEffect">
                                  <p:stCondLst>
                                    <p:cond delay="0"/>
                                  </p:stCondLst>
                                  <p:childTnLst>
                                    <p:set>
                                      <p:cBhvr>
                                        <p:cTn id="534" dur="1" fill="hold">
                                          <p:stCondLst>
                                            <p:cond delay="0"/>
                                          </p:stCondLst>
                                        </p:cTn>
                                        <p:tgtEl>
                                          <p:spTgt spid="177"/>
                                        </p:tgtEl>
                                        <p:attrNameLst>
                                          <p:attrName>style.visibility</p:attrName>
                                        </p:attrNameLst>
                                      </p:cBhvr>
                                      <p:to>
                                        <p:strVal val="visible"/>
                                      </p:to>
                                    </p:set>
                                    <p:animEffect transition="in" filter="fade">
                                      <p:cBhvr>
                                        <p:cTn id="535" dur="250"/>
                                        <p:tgtEl>
                                          <p:spTgt spid="177"/>
                                        </p:tgtEl>
                                      </p:cBhvr>
                                    </p:animEffect>
                                  </p:childTnLst>
                                </p:cTn>
                              </p:par>
                              <p:par>
                                <p:cTn id="536" presetID="10" presetClass="entr" presetSubtype="0" fill="hold" nodeType="withEffect">
                                  <p:stCondLst>
                                    <p:cond delay="0"/>
                                  </p:stCondLst>
                                  <p:childTnLst>
                                    <p:set>
                                      <p:cBhvr>
                                        <p:cTn id="537" dur="1" fill="hold">
                                          <p:stCondLst>
                                            <p:cond delay="0"/>
                                          </p:stCondLst>
                                        </p:cTn>
                                        <p:tgtEl>
                                          <p:spTgt spid="178"/>
                                        </p:tgtEl>
                                        <p:attrNameLst>
                                          <p:attrName>style.visibility</p:attrName>
                                        </p:attrNameLst>
                                      </p:cBhvr>
                                      <p:to>
                                        <p:strVal val="visible"/>
                                      </p:to>
                                    </p:set>
                                    <p:animEffect transition="in" filter="fade">
                                      <p:cBhvr>
                                        <p:cTn id="538" dur="250"/>
                                        <p:tgtEl>
                                          <p:spTgt spid="178"/>
                                        </p:tgtEl>
                                      </p:cBhvr>
                                    </p:animEffect>
                                  </p:childTnLst>
                                </p:cTn>
                              </p:par>
                              <p:par>
                                <p:cTn id="539" presetID="10" presetClass="entr" presetSubtype="0" fill="hold" grpId="0" nodeType="withEffect">
                                  <p:stCondLst>
                                    <p:cond delay="0"/>
                                  </p:stCondLst>
                                  <p:childTnLst>
                                    <p:set>
                                      <p:cBhvr>
                                        <p:cTn id="540" dur="1" fill="hold">
                                          <p:stCondLst>
                                            <p:cond delay="0"/>
                                          </p:stCondLst>
                                        </p:cTn>
                                        <p:tgtEl>
                                          <p:spTgt spid="178"/>
                                        </p:tgtEl>
                                        <p:attrNameLst>
                                          <p:attrName>style.visibility</p:attrName>
                                        </p:attrNameLst>
                                      </p:cBhvr>
                                      <p:to>
                                        <p:strVal val="visible"/>
                                      </p:to>
                                    </p:set>
                                    <p:animEffect transition="in" filter="fade">
                                      <p:cBhvr>
                                        <p:cTn id="541" dur="250"/>
                                        <p:tgtEl>
                                          <p:spTgt spid="178"/>
                                        </p:tgtEl>
                                      </p:cBhvr>
                                    </p:animEffect>
                                  </p:childTnLst>
                                </p:cTn>
                              </p:par>
                              <p:par>
                                <p:cTn id="542" presetID="10" presetClass="entr" presetSubtype="0" fill="hold" nodeType="withEffect">
                                  <p:stCondLst>
                                    <p:cond delay="0"/>
                                  </p:stCondLst>
                                  <p:childTnLst>
                                    <p:set>
                                      <p:cBhvr>
                                        <p:cTn id="543" dur="1" fill="hold">
                                          <p:stCondLst>
                                            <p:cond delay="0"/>
                                          </p:stCondLst>
                                        </p:cTn>
                                        <p:tgtEl>
                                          <p:spTgt spid="179"/>
                                        </p:tgtEl>
                                        <p:attrNameLst>
                                          <p:attrName>style.visibility</p:attrName>
                                        </p:attrNameLst>
                                      </p:cBhvr>
                                      <p:to>
                                        <p:strVal val="visible"/>
                                      </p:to>
                                    </p:set>
                                    <p:animEffect transition="in" filter="fade">
                                      <p:cBhvr>
                                        <p:cTn id="544" dur="250"/>
                                        <p:tgtEl>
                                          <p:spTgt spid="179"/>
                                        </p:tgtEl>
                                      </p:cBhvr>
                                    </p:animEffect>
                                  </p:childTnLst>
                                </p:cTn>
                              </p:par>
                              <p:par>
                                <p:cTn id="545" presetID="10" presetClass="entr" presetSubtype="0" fill="hold" grpId="0" nodeType="withEffect">
                                  <p:stCondLst>
                                    <p:cond delay="0"/>
                                  </p:stCondLst>
                                  <p:childTnLst>
                                    <p:set>
                                      <p:cBhvr>
                                        <p:cTn id="546" dur="1" fill="hold">
                                          <p:stCondLst>
                                            <p:cond delay="0"/>
                                          </p:stCondLst>
                                        </p:cTn>
                                        <p:tgtEl>
                                          <p:spTgt spid="179"/>
                                        </p:tgtEl>
                                        <p:attrNameLst>
                                          <p:attrName>style.visibility</p:attrName>
                                        </p:attrNameLst>
                                      </p:cBhvr>
                                      <p:to>
                                        <p:strVal val="visible"/>
                                      </p:to>
                                    </p:set>
                                    <p:animEffect transition="in" filter="fade">
                                      <p:cBhvr>
                                        <p:cTn id="547" dur="250"/>
                                        <p:tgtEl>
                                          <p:spTgt spid="179"/>
                                        </p:tgtEl>
                                      </p:cBhvr>
                                    </p:animEffect>
                                  </p:childTnLst>
                                </p:cTn>
                              </p:par>
                              <p:par>
                                <p:cTn id="548" presetID="10" presetClass="entr" presetSubtype="0" fill="hold" nodeType="withEffect">
                                  <p:stCondLst>
                                    <p:cond delay="0"/>
                                  </p:stCondLst>
                                  <p:childTnLst>
                                    <p:set>
                                      <p:cBhvr>
                                        <p:cTn id="549" dur="1" fill="hold">
                                          <p:stCondLst>
                                            <p:cond delay="0"/>
                                          </p:stCondLst>
                                        </p:cTn>
                                        <p:tgtEl>
                                          <p:spTgt spid="180"/>
                                        </p:tgtEl>
                                        <p:attrNameLst>
                                          <p:attrName>style.visibility</p:attrName>
                                        </p:attrNameLst>
                                      </p:cBhvr>
                                      <p:to>
                                        <p:strVal val="visible"/>
                                      </p:to>
                                    </p:set>
                                    <p:animEffect transition="in" filter="fade">
                                      <p:cBhvr>
                                        <p:cTn id="550" dur="250"/>
                                        <p:tgtEl>
                                          <p:spTgt spid="180"/>
                                        </p:tgtEl>
                                      </p:cBhvr>
                                    </p:animEffect>
                                  </p:childTnLst>
                                </p:cTn>
                              </p:par>
                              <p:par>
                                <p:cTn id="551" presetID="10" presetClass="entr" presetSubtype="0" fill="hold" grpId="0" nodeType="withEffect">
                                  <p:stCondLst>
                                    <p:cond delay="0"/>
                                  </p:stCondLst>
                                  <p:childTnLst>
                                    <p:set>
                                      <p:cBhvr>
                                        <p:cTn id="552" dur="1" fill="hold">
                                          <p:stCondLst>
                                            <p:cond delay="0"/>
                                          </p:stCondLst>
                                        </p:cTn>
                                        <p:tgtEl>
                                          <p:spTgt spid="180"/>
                                        </p:tgtEl>
                                        <p:attrNameLst>
                                          <p:attrName>style.visibility</p:attrName>
                                        </p:attrNameLst>
                                      </p:cBhvr>
                                      <p:to>
                                        <p:strVal val="visible"/>
                                      </p:to>
                                    </p:set>
                                    <p:animEffect transition="in" filter="fade">
                                      <p:cBhvr>
                                        <p:cTn id="553" dur="250"/>
                                        <p:tgtEl>
                                          <p:spTgt spid="180"/>
                                        </p:tgtEl>
                                      </p:cBhvr>
                                    </p:animEffect>
                                  </p:childTnLst>
                                </p:cTn>
                              </p:par>
                              <p:par>
                                <p:cTn id="554" presetID="10" presetClass="entr" presetSubtype="0" fill="hold" nodeType="withEffect">
                                  <p:stCondLst>
                                    <p:cond delay="0"/>
                                  </p:stCondLst>
                                  <p:childTnLst>
                                    <p:set>
                                      <p:cBhvr>
                                        <p:cTn id="555" dur="1" fill="hold">
                                          <p:stCondLst>
                                            <p:cond delay="0"/>
                                          </p:stCondLst>
                                        </p:cTn>
                                        <p:tgtEl>
                                          <p:spTgt spid="181"/>
                                        </p:tgtEl>
                                        <p:attrNameLst>
                                          <p:attrName>style.visibility</p:attrName>
                                        </p:attrNameLst>
                                      </p:cBhvr>
                                      <p:to>
                                        <p:strVal val="visible"/>
                                      </p:to>
                                    </p:set>
                                    <p:animEffect transition="in" filter="fade">
                                      <p:cBhvr>
                                        <p:cTn id="556" dur="250"/>
                                        <p:tgtEl>
                                          <p:spTgt spid="181"/>
                                        </p:tgtEl>
                                      </p:cBhvr>
                                    </p:animEffect>
                                  </p:childTnLst>
                                </p:cTn>
                              </p:par>
                              <p:par>
                                <p:cTn id="557" presetID="10" presetClass="entr" presetSubtype="0" fill="hold" grpId="0" nodeType="withEffect">
                                  <p:stCondLst>
                                    <p:cond delay="0"/>
                                  </p:stCondLst>
                                  <p:childTnLst>
                                    <p:set>
                                      <p:cBhvr>
                                        <p:cTn id="558" dur="1" fill="hold">
                                          <p:stCondLst>
                                            <p:cond delay="0"/>
                                          </p:stCondLst>
                                        </p:cTn>
                                        <p:tgtEl>
                                          <p:spTgt spid="181"/>
                                        </p:tgtEl>
                                        <p:attrNameLst>
                                          <p:attrName>style.visibility</p:attrName>
                                        </p:attrNameLst>
                                      </p:cBhvr>
                                      <p:to>
                                        <p:strVal val="visible"/>
                                      </p:to>
                                    </p:set>
                                    <p:animEffect transition="in" filter="fade">
                                      <p:cBhvr>
                                        <p:cTn id="559" dur="250"/>
                                        <p:tgtEl>
                                          <p:spTgt spid="181"/>
                                        </p:tgtEl>
                                      </p:cBhvr>
                                    </p:animEffect>
                                  </p:childTnLst>
                                </p:cTn>
                              </p:par>
                              <p:par>
                                <p:cTn id="560" presetID="10" presetClass="entr" presetSubtype="0" fill="hold" nodeType="withEffect">
                                  <p:stCondLst>
                                    <p:cond delay="0"/>
                                  </p:stCondLst>
                                  <p:childTnLst>
                                    <p:set>
                                      <p:cBhvr>
                                        <p:cTn id="561" dur="1" fill="hold">
                                          <p:stCondLst>
                                            <p:cond delay="0"/>
                                          </p:stCondLst>
                                        </p:cTn>
                                        <p:tgtEl>
                                          <p:spTgt spid="182"/>
                                        </p:tgtEl>
                                        <p:attrNameLst>
                                          <p:attrName>style.visibility</p:attrName>
                                        </p:attrNameLst>
                                      </p:cBhvr>
                                      <p:to>
                                        <p:strVal val="visible"/>
                                      </p:to>
                                    </p:set>
                                    <p:animEffect transition="in" filter="fade">
                                      <p:cBhvr>
                                        <p:cTn id="562" dur="250"/>
                                        <p:tgtEl>
                                          <p:spTgt spid="182"/>
                                        </p:tgtEl>
                                      </p:cBhvr>
                                    </p:animEffect>
                                  </p:childTnLst>
                                </p:cTn>
                              </p:par>
                              <p:par>
                                <p:cTn id="563" presetID="10" presetClass="entr" presetSubtype="0" fill="hold" grpId="0" nodeType="withEffect">
                                  <p:stCondLst>
                                    <p:cond delay="0"/>
                                  </p:stCondLst>
                                  <p:childTnLst>
                                    <p:set>
                                      <p:cBhvr>
                                        <p:cTn id="564" dur="1" fill="hold">
                                          <p:stCondLst>
                                            <p:cond delay="0"/>
                                          </p:stCondLst>
                                        </p:cTn>
                                        <p:tgtEl>
                                          <p:spTgt spid="182"/>
                                        </p:tgtEl>
                                        <p:attrNameLst>
                                          <p:attrName>style.visibility</p:attrName>
                                        </p:attrNameLst>
                                      </p:cBhvr>
                                      <p:to>
                                        <p:strVal val="visible"/>
                                      </p:to>
                                    </p:set>
                                    <p:animEffect transition="in" filter="fade">
                                      <p:cBhvr>
                                        <p:cTn id="565" dur="250"/>
                                        <p:tgtEl>
                                          <p:spTgt spid="182"/>
                                        </p:tgtEl>
                                      </p:cBhvr>
                                    </p:animEffect>
                                  </p:childTnLst>
                                </p:cTn>
                              </p:par>
                              <p:par>
                                <p:cTn id="566" presetID="10" presetClass="entr" presetSubtype="0" fill="hold" nodeType="withEffect">
                                  <p:stCondLst>
                                    <p:cond delay="0"/>
                                  </p:stCondLst>
                                  <p:childTnLst>
                                    <p:set>
                                      <p:cBhvr>
                                        <p:cTn id="567" dur="1" fill="hold">
                                          <p:stCondLst>
                                            <p:cond delay="0"/>
                                          </p:stCondLst>
                                        </p:cTn>
                                        <p:tgtEl>
                                          <p:spTgt spid="183"/>
                                        </p:tgtEl>
                                        <p:attrNameLst>
                                          <p:attrName>style.visibility</p:attrName>
                                        </p:attrNameLst>
                                      </p:cBhvr>
                                      <p:to>
                                        <p:strVal val="visible"/>
                                      </p:to>
                                    </p:set>
                                    <p:animEffect transition="in" filter="fade">
                                      <p:cBhvr>
                                        <p:cTn id="568" dur="250"/>
                                        <p:tgtEl>
                                          <p:spTgt spid="183"/>
                                        </p:tgtEl>
                                      </p:cBhvr>
                                    </p:animEffect>
                                  </p:childTnLst>
                                </p:cTn>
                              </p:par>
                              <p:par>
                                <p:cTn id="569" presetID="10" presetClass="entr" presetSubtype="0" fill="hold" grpId="0" nodeType="withEffect">
                                  <p:stCondLst>
                                    <p:cond delay="0"/>
                                  </p:stCondLst>
                                  <p:childTnLst>
                                    <p:set>
                                      <p:cBhvr>
                                        <p:cTn id="570" dur="1" fill="hold">
                                          <p:stCondLst>
                                            <p:cond delay="0"/>
                                          </p:stCondLst>
                                        </p:cTn>
                                        <p:tgtEl>
                                          <p:spTgt spid="183"/>
                                        </p:tgtEl>
                                        <p:attrNameLst>
                                          <p:attrName>style.visibility</p:attrName>
                                        </p:attrNameLst>
                                      </p:cBhvr>
                                      <p:to>
                                        <p:strVal val="visible"/>
                                      </p:to>
                                    </p:set>
                                    <p:animEffect transition="in" filter="fade">
                                      <p:cBhvr>
                                        <p:cTn id="571" dur="250"/>
                                        <p:tgtEl>
                                          <p:spTgt spid="183"/>
                                        </p:tgtEl>
                                      </p:cBhvr>
                                    </p:animEffect>
                                  </p:childTnLst>
                                </p:cTn>
                              </p:par>
                              <p:par>
                                <p:cTn id="572" presetID="10" presetClass="entr" presetSubtype="0" fill="hold" nodeType="withEffect">
                                  <p:stCondLst>
                                    <p:cond delay="0"/>
                                  </p:stCondLst>
                                  <p:childTnLst>
                                    <p:set>
                                      <p:cBhvr>
                                        <p:cTn id="573" dur="1" fill="hold">
                                          <p:stCondLst>
                                            <p:cond delay="0"/>
                                          </p:stCondLst>
                                        </p:cTn>
                                        <p:tgtEl>
                                          <p:spTgt spid="184"/>
                                        </p:tgtEl>
                                        <p:attrNameLst>
                                          <p:attrName>style.visibility</p:attrName>
                                        </p:attrNameLst>
                                      </p:cBhvr>
                                      <p:to>
                                        <p:strVal val="visible"/>
                                      </p:to>
                                    </p:set>
                                    <p:animEffect transition="in" filter="fade">
                                      <p:cBhvr>
                                        <p:cTn id="574" dur="250"/>
                                        <p:tgtEl>
                                          <p:spTgt spid="184"/>
                                        </p:tgtEl>
                                      </p:cBhvr>
                                    </p:animEffect>
                                  </p:childTnLst>
                                </p:cTn>
                              </p:par>
                              <p:par>
                                <p:cTn id="575" presetID="10" presetClass="entr" presetSubtype="0" fill="hold" grpId="0" nodeType="withEffect">
                                  <p:stCondLst>
                                    <p:cond delay="0"/>
                                  </p:stCondLst>
                                  <p:childTnLst>
                                    <p:set>
                                      <p:cBhvr>
                                        <p:cTn id="576" dur="1" fill="hold">
                                          <p:stCondLst>
                                            <p:cond delay="0"/>
                                          </p:stCondLst>
                                        </p:cTn>
                                        <p:tgtEl>
                                          <p:spTgt spid="184"/>
                                        </p:tgtEl>
                                        <p:attrNameLst>
                                          <p:attrName>style.visibility</p:attrName>
                                        </p:attrNameLst>
                                      </p:cBhvr>
                                      <p:to>
                                        <p:strVal val="visible"/>
                                      </p:to>
                                    </p:set>
                                    <p:animEffect transition="in" filter="fade">
                                      <p:cBhvr>
                                        <p:cTn id="577" dur="250"/>
                                        <p:tgtEl>
                                          <p:spTgt spid="184"/>
                                        </p:tgtEl>
                                      </p:cBhvr>
                                    </p:animEffect>
                                  </p:childTnLst>
                                </p:cTn>
                              </p:par>
                              <p:par>
                                <p:cTn id="578" presetID="10" presetClass="entr" presetSubtype="0" fill="hold" nodeType="withEffect">
                                  <p:stCondLst>
                                    <p:cond delay="0"/>
                                  </p:stCondLst>
                                  <p:childTnLst>
                                    <p:set>
                                      <p:cBhvr>
                                        <p:cTn id="579" dur="1" fill="hold">
                                          <p:stCondLst>
                                            <p:cond delay="0"/>
                                          </p:stCondLst>
                                        </p:cTn>
                                        <p:tgtEl>
                                          <p:spTgt spid="185"/>
                                        </p:tgtEl>
                                        <p:attrNameLst>
                                          <p:attrName>style.visibility</p:attrName>
                                        </p:attrNameLst>
                                      </p:cBhvr>
                                      <p:to>
                                        <p:strVal val="visible"/>
                                      </p:to>
                                    </p:set>
                                    <p:animEffect transition="in" filter="fade">
                                      <p:cBhvr>
                                        <p:cTn id="580" dur="250"/>
                                        <p:tgtEl>
                                          <p:spTgt spid="185"/>
                                        </p:tgtEl>
                                      </p:cBhvr>
                                    </p:animEffect>
                                  </p:childTnLst>
                                </p:cTn>
                              </p:par>
                              <p:par>
                                <p:cTn id="581" presetID="10" presetClass="entr" presetSubtype="0" fill="hold" grpId="0" nodeType="withEffect">
                                  <p:stCondLst>
                                    <p:cond delay="0"/>
                                  </p:stCondLst>
                                  <p:childTnLst>
                                    <p:set>
                                      <p:cBhvr>
                                        <p:cTn id="582" dur="1" fill="hold">
                                          <p:stCondLst>
                                            <p:cond delay="0"/>
                                          </p:stCondLst>
                                        </p:cTn>
                                        <p:tgtEl>
                                          <p:spTgt spid="185"/>
                                        </p:tgtEl>
                                        <p:attrNameLst>
                                          <p:attrName>style.visibility</p:attrName>
                                        </p:attrNameLst>
                                      </p:cBhvr>
                                      <p:to>
                                        <p:strVal val="visible"/>
                                      </p:to>
                                    </p:set>
                                    <p:animEffect transition="in" filter="fade">
                                      <p:cBhvr>
                                        <p:cTn id="583" dur="250"/>
                                        <p:tgtEl>
                                          <p:spTgt spid="185"/>
                                        </p:tgtEl>
                                      </p:cBhvr>
                                    </p:animEffect>
                                  </p:childTnLst>
                                </p:cTn>
                              </p:par>
                              <p:par>
                                <p:cTn id="584" presetID="10" presetClass="entr" presetSubtype="0" fill="hold" nodeType="withEffect">
                                  <p:stCondLst>
                                    <p:cond delay="0"/>
                                  </p:stCondLst>
                                  <p:childTnLst>
                                    <p:set>
                                      <p:cBhvr>
                                        <p:cTn id="585" dur="1" fill="hold">
                                          <p:stCondLst>
                                            <p:cond delay="0"/>
                                          </p:stCondLst>
                                        </p:cTn>
                                        <p:tgtEl>
                                          <p:spTgt spid="186"/>
                                        </p:tgtEl>
                                        <p:attrNameLst>
                                          <p:attrName>style.visibility</p:attrName>
                                        </p:attrNameLst>
                                      </p:cBhvr>
                                      <p:to>
                                        <p:strVal val="visible"/>
                                      </p:to>
                                    </p:set>
                                    <p:animEffect transition="in" filter="fade">
                                      <p:cBhvr>
                                        <p:cTn id="586" dur="250"/>
                                        <p:tgtEl>
                                          <p:spTgt spid="186"/>
                                        </p:tgtEl>
                                      </p:cBhvr>
                                    </p:animEffect>
                                  </p:childTnLst>
                                </p:cTn>
                              </p:par>
                              <p:par>
                                <p:cTn id="587" presetID="10" presetClass="entr" presetSubtype="0" fill="hold" grpId="0" nodeType="withEffect">
                                  <p:stCondLst>
                                    <p:cond delay="0"/>
                                  </p:stCondLst>
                                  <p:childTnLst>
                                    <p:set>
                                      <p:cBhvr>
                                        <p:cTn id="588" dur="1" fill="hold">
                                          <p:stCondLst>
                                            <p:cond delay="0"/>
                                          </p:stCondLst>
                                        </p:cTn>
                                        <p:tgtEl>
                                          <p:spTgt spid="186"/>
                                        </p:tgtEl>
                                        <p:attrNameLst>
                                          <p:attrName>style.visibility</p:attrName>
                                        </p:attrNameLst>
                                      </p:cBhvr>
                                      <p:to>
                                        <p:strVal val="visible"/>
                                      </p:to>
                                    </p:set>
                                    <p:animEffect transition="in" filter="fade">
                                      <p:cBhvr>
                                        <p:cTn id="589" dur="250"/>
                                        <p:tgtEl>
                                          <p:spTgt spid="186"/>
                                        </p:tgtEl>
                                      </p:cBhvr>
                                    </p:animEffect>
                                  </p:childTnLst>
                                </p:cTn>
                              </p:par>
                              <p:par>
                                <p:cTn id="590" presetID="10" presetClass="entr" presetSubtype="0" fill="hold" nodeType="withEffect">
                                  <p:stCondLst>
                                    <p:cond delay="0"/>
                                  </p:stCondLst>
                                  <p:childTnLst>
                                    <p:set>
                                      <p:cBhvr>
                                        <p:cTn id="591" dur="1" fill="hold">
                                          <p:stCondLst>
                                            <p:cond delay="0"/>
                                          </p:stCondLst>
                                        </p:cTn>
                                        <p:tgtEl>
                                          <p:spTgt spid="187"/>
                                        </p:tgtEl>
                                        <p:attrNameLst>
                                          <p:attrName>style.visibility</p:attrName>
                                        </p:attrNameLst>
                                      </p:cBhvr>
                                      <p:to>
                                        <p:strVal val="visible"/>
                                      </p:to>
                                    </p:set>
                                    <p:animEffect transition="in" filter="fade">
                                      <p:cBhvr>
                                        <p:cTn id="592" dur="250"/>
                                        <p:tgtEl>
                                          <p:spTgt spid="187"/>
                                        </p:tgtEl>
                                      </p:cBhvr>
                                    </p:animEffect>
                                  </p:childTnLst>
                                </p:cTn>
                              </p:par>
                              <p:par>
                                <p:cTn id="593" presetID="10" presetClass="entr" presetSubtype="0" fill="hold" grpId="0" nodeType="withEffect">
                                  <p:stCondLst>
                                    <p:cond delay="0"/>
                                  </p:stCondLst>
                                  <p:childTnLst>
                                    <p:set>
                                      <p:cBhvr>
                                        <p:cTn id="594" dur="1" fill="hold">
                                          <p:stCondLst>
                                            <p:cond delay="0"/>
                                          </p:stCondLst>
                                        </p:cTn>
                                        <p:tgtEl>
                                          <p:spTgt spid="187"/>
                                        </p:tgtEl>
                                        <p:attrNameLst>
                                          <p:attrName>style.visibility</p:attrName>
                                        </p:attrNameLst>
                                      </p:cBhvr>
                                      <p:to>
                                        <p:strVal val="visible"/>
                                      </p:to>
                                    </p:set>
                                    <p:animEffect transition="in" filter="fade">
                                      <p:cBhvr>
                                        <p:cTn id="595" dur="250"/>
                                        <p:tgtEl>
                                          <p:spTgt spid="187"/>
                                        </p:tgtEl>
                                      </p:cBhvr>
                                    </p:animEffect>
                                  </p:childTnLst>
                                </p:cTn>
                              </p:par>
                              <p:par>
                                <p:cTn id="596" presetID="10" presetClass="entr" presetSubtype="0" fill="hold" nodeType="withEffect">
                                  <p:stCondLst>
                                    <p:cond delay="0"/>
                                  </p:stCondLst>
                                  <p:childTnLst>
                                    <p:set>
                                      <p:cBhvr>
                                        <p:cTn id="597" dur="1" fill="hold">
                                          <p:stCondLst>
                                            <p:cond delay="0"/>
                                          </p:stCondLst>
                                        </p:cTn>
                                        <p:tgtEl>
                                          <p:spTgt spid="188"/>
                                        </p:tgtEl>
                                        <p:attrNameLst>
                                          <p:attrName>style.visibility</p:attrName>
                                        </p:attrNameLst>
                                      </p:cBhvr>
                                      <p:to>
                                        <p:strVal val="visible"/>
                                      </p:to>
                                    </p:set>
                                    <p:animEffect transition="in" filter="fade">
                                      <p:cBhvr>
                                        <p:cTn id="598" dur="250"/>
                                        <p:tgtEl>
                                          <p:spTgt spid="188"/>
                                        </p:tgtEl>
                                      </p:cBhvr>
                                    </p:animEffect>
                                  </p:childTnLst>
                                </p:cTn>
                              </p:par>
                              <p:par>
                                <p:cTn id="599" presetID="10" presetClass="entr" presetSubtype="0" fill="hold" grpId="0" nodeType="withEffect">
                                  <p:stCondLst>
                                    <p:cond delay="0"/>
                                  </p:stCondLst>
                                  <p:childTnLst>
                                    <p:set>
                                      <p:cBhvr>
                                        <p:cTn id="600" dur="1" fill="hold">
                                          <p:stCondLst>
                                            <p:cond delay="0"/>
                                          </p:stCondLst>
                                        </p:cTn>
                                        <p:tgtEl>
                                          <p:spTgt spid="188"/>
                                        </p:tgtEl>
                                        <p:attrNameLst>
                                          <p:attrName>style.visibility</p:attrName>
                                        </p:attrNameLst>
                                      </p:cBhvr>
                                      <p:to>
                                        <p:strVal val="visible"/>
                                      </p:to>
                                    </p:set>
                                    <p:animEffect transition="in" filter="fade">
                                      <p:cBhvr>
                                        <p:cTn id="601" dur="250"/>
                                        <p:tgtEl>
                                          <p:spTgt spid="188"/>
                                        </p:tgtEl>
                                      </p:cBhvr>
                                    </p:animEffect>
                                  </p:childTnLst>
                                </p:cTn>
                              </p:par>
                            </p:childTnLst>
                          </p:cTn>
                        </p:par>
                      </p:childTnLst>
                    </p:cTn>
                  </p:par>
                </p:childTnLst>
              </p:cTn>
              <p:nextCondLst>
                <p:cond evt="onClick" delay="0">
                  <p:tgtEl>
                    <p:spTgt spid="166"/>
                  </p:tgtEl>
                </p:cond>
              </p:nextCondLst>
            </p:seq>
            <p:seq concurrent="1" nextAc="seek">
              <p:cTn id="602" restart="whenNotActive" fill="hold" evtFilter="cancelBubble" nodeType="interactiveSeq">
                <p:stCondLst>
                  <p:cond evt="onClick" delay="0">
                    <p:tgtEl>
                      <p:spTgt spid="189"/>
                    </p:tgtEl>
                  </p:cond>
                </p:stCondLst>
                <p:endSync evt="end" delay="0">
                  <p:rtn val="all"/>
                </p:endSync>
                <p:childTnLst>
                  <p:par>
                    <p:cTn id="603" fill="hold">
                      <p:stCondLst>
                        <p:cond delay="0"/>
                      </p:stCondLst>
                      <p:childTnLst>
                        <p:par>
                          <p:cTn id="604" fill="hold">
                            <p:stCondLst>
                              <p:cond delay="0"/>
                            </p:stCondLst>
                            <p:childTnLst>
                              <p:par>
                                <p:cTn id="605" presetID="10" presetClass="entr" presetSubtype="0" fill="hold" grpId="0" nodeType="clickEffect">
                                  <p:stCondLst>
                                    <p:cond delay="0"/>
                                  </p:stCondLst>
                                  <p:childTnLst>
                                    <p:set>
                                      <p:cBhvr>
                                        <p:cTn id="606" dur="1" fill="hold">
                                          <p:stCondLst>
                                            <p:cond delay="0"/>
                                          </p:stCondLst>
                                        </p:cTn>
                                        <p:tgtEl>
                                          <p:spTgt spid="212"/>
                                        </p:tgtEl>
                                        <p:attrNameLst>
                                          <p:attrName>style.visibility</p:attrName>
                                        </p:attrNameLst>
                                      </p:cBhvr>
                                      <p:to>
                                        <p:strVal val="visible"/>
                                      </p:to>
                                    </p:set>
                                    <p:animEffect transition="in" filter="fade">
                                      <p:cBhvr>
                                        <p:cTn id="607" dur="250"/>
                                        <p:tgtEl>
                                          <p:spTgt spid="212"/>
                                        </p:tgtEl>
                                      </p:cBhvr>
                                    </p:animEffect>
                                  </p:childTnLst>
                                </p:cTn>
                              </p:par>
                              <p:par>
                                <p:cTn id="608" presetID="10" presetClass="exit" presetSubtype="0" fill="hold" grpId="0" nodeType="withEffect">
                                  <p:stCondLst>
                                    <p:cond delay="0"/>
                                  </p:stCondLst>
                                  <p:childTnLst>
                                    <p:animEffect transition="out" filter="fade">
                                      <p:cBhvr>
                                        <p:cTn id="609" dur="250"/>
                                        <p:tgtEl>
                                          <p:spTgt spid="189"/>
                                        </p:tgtEl>
                                      </p:cBhvr>
                                    </p:animEffect>
                                    <p:set>
                                      <p:cBhvr>
                                        <p:cTn id="610" dur="1" fill="hold">
                                          <p:stCondLst>
                                            <p:cond delay="249"/>
                                          </p:stCondLst>
                                        </p:cTn>
                                        <p:tgtEl>
                                          <p:spTgt spid="189"/>
                                        </p:tgtEl>
                                        <p:attrNameLst>
                                          <p:attrName>style.visibility</p:attrName>
                                        </p:attrNameLst>
                                      </p:cBhvr>
                                      <p:to>
                                        <p:strVal val="hidden"/>
                                      </p:to>
                                    </p:set>
                                  </p:childTnLst>
                                </p:cTn>
                              </p:par>
                            </p:childTnLst>
                          </p:cTn>
                        </p:par>
                      </p:childTnLst>
                    </p:cTn>
                  </p:par>
                </p:childTnLst>
              </p:cTn>
              <p:nextCondLst>
                <p:cond evt="onClick" delay="0">
                  <p:tgtEl>
                    <p:spTgt spid="189"/>
                  </p:tgtEl>
                </p:cond>
              </p:nextCondLst>
            </p:seq>
            <p:seq concurrent="1" nextAc="seek">
              <p:cTn id="611" restart="whenNotActive" fill="hold" evtFilter="cancelBubble" nodeType="interactiveSeq">
                <p:stCondLst>
                  <p:cond evt="onClick" delay="0">
                    <p:tgtEl>
                      <p:spTgt spid="212"/>
                    </p:tgtEl>
                  </p:cond>
                </p:stCondLst>
                <p:endSync evt="end" delay="0">
                  <p:rtn val="all"/>
                </p:endSync>
                <p:childTnLst>
                  <p:par>
                    <p:cTn id="612" fill="hold">
                      <p:stCondLst>
                        <p:cond delay="0"/>
                      </p:stCondLst>
                      <p:childTnLst>
                        <p:par>
                          <p:cTn id="613" fill="hold">
                            <p:stCondLst>
                              <p:cond delay="0"/>
                            </p:stCondLst>
                            <p:childTnLst>
                              <p:par>
                                <p:cTn id="614" presetID="1" presetClass="emph" presetSubtype="2" fill="hold" nodeType="clickEffect">
                                  <p:stCondLst>
                                    <p:cond delay="0"/>
                                  </p:stCondLst>
                                  <p:childTnLst>
                                    <p:animClr clrSpc="rgb" dir="cw">
                                      <p:cBhvr>
                                        <p:cTn id="615" dur="250" fill="hold"/>
                                        <p:tgtEl>
                                          <p:spTgt spid="212"/>
                                        </p:tgtEl>
                                        <p:attrNameLst>
                                          <p:attrName>fillcolor</p:attrName>
                                        </p:attrNameLst>
                                      </p:cBhvr>
                                      <p:to>
                                        <a:srgbClr val="000000"/>
                                      </p:to>
                                    </p:animClr>
                                    <p:set>
                                      <p:cBhvr>
                                        <p:cTn id="616" dur="250" fill="hold"/>
                                        <p:tgtEl>
                                          <p:spTgt spid="212"/>
                                        </p:tgtEl>
                                        <p:attrNameLst>
                                          <p:attrName>fill.type</p:attrName>
                                        </p:attrNameLst>
                                      </p:cBhvr>
                                      <p:to>
                                        <p:strVal val="solid"/>
                                      </p:to>
                                    </p:set>
                                    <p:set>
                                      <p:cBhvr>
                                        <p:cTn id="617" dur="250" fill="hold"/>
                                        <p:tgtEl>
                                          <p:spTgt spid="212"/>
                                        </p:tgtEl>
                                        <p:attrNameLst>
                                          <p:attrName>fill.on</p:attrName>
                                        </p:attrNameLst>
                                      </p:cBhvr>
                                      <p:to>
                                        <p:strVal val="true"/>
                                      </p:to>
                                    </p:set>
                                  </p:childTnLst>
                                  <p:subTnLst>
                                    <p:audio>
                                      <p:cMediaNode>
                                        <p:cTn display="0" masterRel="sameClick">
                                          <p:stCondLst>
                                            <p:cond evt="begin" delay="0">
                                              <p:tn val="614"/>
                                            </p:cond>
                                          </p:stCondLst>
                                          <p:endCondLst>
                                            <p:cond evt="onStopAudio" delay="0">
                                              <p:tgtEl>
                                                <p:sldTgt/>
                                              </p:tgtEl>
                                            </p:cond>
                                          </p:endCondLst>
                                        </p:cTn>
                                        <p:tgtEl>
                                          <p:sndTgt r:embed="rId2" name="cashreg.wav"/>
                                        </p:tgtEl>
                                      </p:cMediaNode>
                                    </p:audio>
                                  </p:subTnLst>
                                </p:cTn>
                              </p:par>
                              <p:par>
                                <p:cTn id="618" presetID="10" presetClass="entr" presetSubtype="0" fill="hold" nodeType="withEffect">
                                  <p:stCondLst>
                                    <p:cond delay="0"/>
                                  </p:stCondLst>
                                  <p:childTnLst>
                                    <p:set>
                                      <p:cBhvr>
                                        <p:cTn id="619" dur="1" fill="hold">
                                          <p:stCondLst>
                                            <p:cond delay="0"/>
                                          </p:stCondLst>
                                        </p:cTn>
                                        <p:tgtEl>
                                          <p:spTgt spid="213"/>
                                        </p:tgtEl>
                                        <p:attrNameLst>
                                          <p:attrName>style.visibility</p:attrName>
                                        </p:attrNameLst>
                                      </p:cBhvr>
                                      <p:to>
                                        <p:strVal val="visible"/>
                                      </p:to>
                                    </p:set>
                                    <p:animEffect transition="in" filter="fade">
                                      <p:cBhvr>
                                        <p:cTn id="620" dur="250"/>
                                        <p:tgtEl>
                                          <p:spTgt spid="213"/>
                                        </p:tgtEl>
                                      </p:cBhvr>
                                    </p:animEffect>
                                  </p:childTnLst>
                                </p:cTn>
                              </p:par>
                              <p:par>
                                <p:cTn id="621" presetID="10" presetClass="entr" presetSubtype="0" fill="hold" grpId="0" nodeType="withEffect">
                                  <p:stCondLst>
                                    <p:cond delay="0"/>
                                  </p:stCondLst>
                                  <p:childTnLst>
                                    <p:set>
                                      <p:cBhvr>
                                        <p:cTn id="622" dur="1" fill="hold">
                                          <p:stCondLst>
                                            <p:cond delay="0"/>
                                          </p:stCondLst>
                                        </p:cTn>
                                        <p:tgtEl>
                                          <p:spTgt spid="213"/>
                                        </p:tgtEl>
                                        <p:attrNameLst>
                                          <p:attrName>style.visibility</p:attrName>
                                        </p:attrNameLst>
                                      </p:cBhvr>
                                      <p:to>
                                        <p:strVal val="visible"/>
                                      </p:to>
                                    </p:set>
                                    <p:animEffect transition="in" filter="fade">
                                      <p:cBhvr>
                                        <p:cTn id="623" dur="250"/>
                                        <p:tgtEl>
                                          <p:spTgt spid="213"/>
                                        </p:tgtEl>
                                      </p:cBhvr>
                                    </p:animEffect>
                                  </p:childTnLst>
                                </p:cTn>
                              </p:par>
                              <p:par>
                                <p:cTn id="624" presetID="10" presetClass="entr" presetSubtype="0" fill="hold" nodeType="withEffect">
                                  <p:stCondLst>
                                    <p:cond delay="0"/>
                                  </p:stCondLst>
                                  <p:childTnLst>
                                    <p:set>
                                      <p:cBhvr>
                                        <p:cTn id="625" dur="1" fill="hold">
                                          <p:stCondLst>
                                            <p:cond delay="0"/>
                                          </p:stCondLst>
                                        </p:cTn>
                                        <p:tgtEl>
                                          <p:spTgt spid="214"/>
                                        </p:tgtEl>
                                        <p:attrNameLst>
                                          <p:attrName>style.visibility</p:attrName>
                                        </p:attrNameLst>
                                      </p:cBhvr>
                                      <p:to>
                                        <p:strVal val="visible"/>
                                      </p:to>
                                    </p:set>
                                    <p:animEffect transition="in" filter="fade">
                                      <p:cBhvr>
                                        <p:cTn id="626" dur="250"/>
                                        <p:tgtEl>
                                          <p:spTgt spid="214"/>
                                        </p:tgtEl>
                                      </p:cBhvr>
                                    </p:animEffect>
                                  </p:childTnLst>
                                </p:cTn>
                              </p:par>
                              <p:par>
                                <p:cTn id="627" presetID="10" presetClass="entr" presetSubtype="0" fill="hold" grpId="0" nodeType="withEffect">
                                  <p:stCondLst>
                                    <p:cond delay="0"/>
                                  </p:stCondLst>
                                  <p:childTnLst>
                                    <p:set>
                                      <p:cBhvr>
                                        <p:cTn id="628" dur="1" fill="hold">
                                          <p:stCondLst>
                                            <p:cond delay="0"/>
                                          </p:stCondLst>
                                        </p:cTn>
                                        <p:tgtEl>
                                          <p:spTgt spid="214"/>
                                        </p:tgtEl>
                                        <p:attrNameLst>
                                          <p:attrName>style.visibility</p:attrName>
                                        </p:attrNameLst>
                                      </p:cBhvr>
                                      <p:to>
                                        <p:strVal val="visible"/>
                                      </p:to>
                                    </p:set>
                                    <p:animEffect transition="in" filter="fade">
                                      <p:cBhvr>
                                        <p:cTn id="629" dur="250"/>
                                        <p:tgtEl>
                                          <p:spTgt spid="214"/>
                                        </p:tgtEl>
                                      </p:cBhvr>
                                    </p:animEffect>
                                  </p:childTnLst>
                                </p:cTn>
                              </p:par>
                              <p:par>
                                <p:cTn id="630" presetID="10" presetClass="entr" presetSubtype="0" fill="hold" nodeType="withEffect">
                                  <p:stCondLst>
                                    <p:cond delay="0"/>
                                  </p:stCondLst>
                                  <p:childTnLst>
                                    <p:set>
                                      <p:cBhvr>
                                        <p:cTn id="631" dur="1" fill="hold">
                                          <p:stCondLst>
                                            <p:cond delay="0"/>
                                          </p:stCondLst>
                                        </p:cTn>
                                        <p:tgtEl>
                                          <p:spTgt spid="215"/>
                                        </p:tgtEl>
                                        <p:attrNameLst>
                                          <p:attrName>style.visibility</p:attrName>
                                        </p:attrNameLst>
                                      </p:cBhvr>
                                      <p:to>
                                        <p:strVal val="visible"/>
                                      </p:to>
                                    </p:set>
                                    <p:animEffect transition="in" filter="fade">
                                      <p:cBhvr>
                                        <p:cTn id="632" dur="250"/>
                                        <p:tgtEl>
                                          <p:spTgt spid="215"/>
                                        </p:tgtEl>
                                      </p:cBhvr>
                                    </p:animEffect>
                                  </p:childTnLst>
                                </p:cTn>
                              </p:par>
                              <p:par>
                                <p:cTn id="633" presetID="10" presetClass="entr" presetSubtype="0" fill="hold" grpId="0" nodeType="withEffect">
                                  <p:stCondLst>
                                    <p:cond delay="0"/>
                                  </p:stCondLst>
                                  <p:childTnLst>
                                    <p:set>
                                      <p:cBhvr>
                                        <p:cTn id="634" dur="1" fill="hold">
                                          <p:stCondLst>
                                            <p:cond delay="0"/>
                                          </p:stCondLst>
                                        </p:cTn>
                                        <p:tgtEl>
                                          <p:spTgt spid="215"/>
                                        </p:tgtEl>
                                        <p:attrNameLst>
                                          <p:attrName>style.visibility</p:attrName>
                                        </p:attrNameLst>
                                      </p:cBhvr>
                                      <p:to>
                                        <p:strVal val="visible"/>
                                      </p:to>
                                    </p:set>
                                    <p:animEffect transition="in" filter="fade">
                                      <p:cBhvr>
                                        <p:cTn id="635" dur="250"/>
                                        <p:tgtEl>
                                          <p:spTgt spid="215"/>
                                        </p:tgtEl>
                                      </p:cBhvr>
                                    </p:animEffect>
                                  </p:childTnLst>
                                </p:cTn>
                              </p:par>
                              <p:par>
                                <p:cTn id="636" presetID="10" presetClass="entr" presetSubtype="0" fill="hold" nodeType="withEffect">
                                  <p:stCondLst>
                                    <p:cond delay="0"/>
                                  </p:stCondLst>
                                  <p:childTnLst>
                                    <p:set>
                                      <p:cBhvr>
                                        <p:cTn id="637" dur="1" fill="hold">
                                          <p:stCondLst>
                                            <p:cond delay="0"/>
                                          </p:stCondLst>
                                        </p:cTn>
                                        <p:tgtEl>
                                          <p:spTgt spid="216"/>
                                        </p:tgtEl>
                                        <p:attrNameLst>
                                          <p:attrName>style.visibility</p:attrName>
                                        </p:attrNameLst>
                                      </p:cBhvr>
                                      <p:to>
                                        <p:strVal val="visible"/>
                                      </p:to>
                                    </p:set>
                                    <p:animEffect transition="in" filter="fade">
                                      <p:cBhvr>
                                        <p:cTn id="638" dur="250"/>
                                        <p:tgtEl>
                                          <p:spTgt spid="216"/>
                                        </p:tgtEl>
                                      </p:cBhvr>
                                    </p:animEffect>
                                  </p:childTnLst>
                                </p:cTn>
                              </p:par>
                              <p:par>
                                <p:cTn id="639" presetID="10" presetClass="entr" presetSubtype="0" fill="hold" grpId="0" nodeType="withEffect">
                                  <p:stCondLst>
                                    <p:cond delay="0"/>
                                  </p:stCondLst>
                                  <p:childTnLst>
                                    <p:set>
                                      <p:cBhvr>
                                        <p:cTn id="640" dur="1" fill="hold">
                                          <p:stCondLst>
                                            <p:cond delay="0"/>
                                          </p:stCondLst>
                                        </p:cTn>
                                        <p:tgtEl>
                                          <p:spTgt spid="216"/>
                                        </p:tgtEl>
                                        <p:attrNameLst>
                                          <p:attrName>style.visibility</p:attrName>
                                        </p:attrNameLst>
                                      </p:cBhvr>
                                      <p:to>
                                        <p:strVal val="visible"/>
                                      </p:to>
                                    </p:set>
                                    <p:animEffect transition="in" filter="fade">
                                      <p:cBhvr>
                                        <p:cTn id="641" dur="250"/>
                                        <p:tgtEl>
                                          <p:spTgt spid="216"/>
                                        </p:tgtEl>
                                      </p:cBhvr>
                                    </p:animEffect>
                                  </p:childTnLst>
                                </p:cTn>
                              </p:par>
                              <p:par>
                                <p:cTn id="642" presetID="10" presetClass="entr" presetSubtype="0" fill="hold" nodeType="withEffect">
                                  <p:stCondLst>
                                    <p:cond delay="0"/>
                                  </p:stCondLst>
                                  <p:childTnLst>
                                    <p:set>
                                      <p:cBhvr>
                                        <p:cTn id="643" dur="1" fill="hold">
                                          <p:stCondLst>
                                            <p:cond delay="0"/>
                                          </p:stCondLst>
                                        </p:cTn>
                                        <p:tgtEl>
                                          <p:spTgt spid="217"/>
                                        </p:tgtEl>
                                        <p:attrNameLst>
                                          <p:attrName>style.visibility</p:attrName>
                                        </p:attrNameLst>
                                      </p:cBhvr>
                                      <p:to>
                                        <p:strVal val="visible"/>
                                      </p:to>
                                    </p:set>
                                    <p:animEffect transition="in" filter="fade">
                                      <p:cBhvr>
                                        <p:cTn id="644" dur="250"/>
                                        <p:tgtEl>
                                          <p:spTgt spid="217"/>
                                        </p:tgtEl>
                                      </p:cBhvr>
                                    </p:animEffect>
                                  </p:childTnLst>
                                </p:cTn>
                              </p:par>
                              <p:par>
                                <p:cTn id="645" presetID="10" presetClass="entr" presetSubtype="0" fill="hold" grpId="0" nodeType="withEffect">
                                  <p:stCondLst>
                                    <p:cond delay="0"/>
                                  </p:stCondLst>
                                  <p:childTnLst>
                                    <p:set>
                                      <p:cBhvr>
                                        <p:cTn id="646" dur="1" fill="hold">
                                          <p:stCondLst>
                                            <p:cond delay="0"/>
                                          </p:stCondLst>
                                        </p:cTn>
                                        <p:tgtEl>
                                          <p:spTgt spid="217"/>
                                        </p:tgtEl>
                                        <p:attrNameLst>
                                          <p:attrName>style.visibility</p:attrName>
                                        </p:attrNameLst>
                                      </p:cBhvr>
                                      <p:to>
                                        <p:strVal val="visible"/>
                                      </p:to>
                                    </p:set>
                                    <p:animEffect transition="in" filter="fade">
                                      <p:cBhvr>
                                        <p:cTn id="647" dur="250"/>
                                        <p:tgtEl>
                                          <p:spTgt spid="217"/>
                                        </p:tgtEl>
                                      </p:cBhvr>
                                    </p:animEffect>
                                  </p:childTnLst>
                                </p:cTn>
                              </p:par>
                              <p:par>
                                <p:cTn id="648" presetID="10" presetClass="entr" presetSubtype="0" fill="hold" nodeType="withEffect">
                                  <p:stCondLst>
                                    <p:cond delay="0"/>
                                  </p:stCondLst>
                                  <p:childTnLst>
                                    <p:set>
                                      <p:cBhvr>
                                        <p:cTn id="649" dur="1" fill="hold">
                                          <p:stCondLst>
                                            <p:cond delay="0"/>
                                          </p:stCondLst>
                                        </p:cTn>
                                        <p:tgtEl>
                                          <p:spTgt spid="218"/>
                                        </p:tgtEl>
                                        <p:attrNameLst>
                                          <p:attrName>style.visibility</p:attrName>
                                        </p:attrNameLst>
                                      </p:cBhvr>
                                      <p:to>
                                        <p:strVal val="visible"/>
                                      </p:to>
                                    </p:set>
                                    <p:animEffect transition="in" filter="fade">
                                      <p:cBhvr>
                                        <p:cTn id="650" dur="250"/>
                                        <p:tgtEl>
                                          <p:spTgt spid="218"/>
                                        </p:tgtEl>
                                      </p:cBhvr>
                                    </p:animEffect>
                                  </p:childTnLst>
                                </p:cTn>
                              </p:par>
                              <p:par>
                                <p:cTn id="651" presetID="10" presetClass="entr" presetSubtype="0" fill="hold" grpId="0" nodeType="withEffect">
                                  <p:stCondLst>
                                    <p:cond delay="0"/>
                                  </p:stCondLst>
                                  <p:childTnLst>
                                    <p:set>
                                      <p:cBhvr>
                                        <p:cTn id="652" dur="1" fill="hold">
                                          <p:stCondLst>
                                            <p:cond delay="0"/>
                                          </p:stCondLst>
                                        </p:cTn>
                                        <p:tgtEl>
                                          <p:spTgt spid="218"/>
                                        </p:tgtEl>
                                        <p:attrNameLst>
                                          <p:attrName>style.visibility</p:attrName>
                                        </p:attrNameLst>
                                      </p:cBhvr>
                                      <p:to>
                                        <p:strVal val="visible"/>
                                      </p:to>
                                    </p:set>
                                    <p:animEffect transition="in" filter="fade">
                                      <p:cBhvr>
                                        <p:cTn id="653" dur="250"/>
                                        <p:tgtEl>
                                          <p:spTgt spid="218"/>
                                        </p:tgtEl>
                                      </p:cBhvr>
                                    </p:animEffect>
                                  </p:childTnLst>
                                </p:cTn>
                              </p:par>
                              <p:par>
                                <p:cTn id="654" presetID="10" presetClass="entr" presetSubtype="0" fill="hold" nodeType="withEffect">
                                  <p:stCondLst>
                                    <p:cond delay="0"/>
                                  </p:stCondLst>
                                  <p:childTnLst>
                                    <p:set>
                                      <p:cBhvr>
                                        <p:cTn id="655" dur="1" fill="hold">
                                          <p:stCondLst>
                                            <p:cond delay="0"/>
                                          </p:stCondLst>
                                        </p:cTn>
                                        <p:tgtEl>
                                          <p:spTgt spid="219"/>
                                        </p:tgtEl>
                                        <p:attrNameLst>
                                          <p:attrName>style.visibility</p:attrName>
                                        </p:attrNameLst>
                                      </p:cBhvr>
                                      <p:to>
                                        <p:strVal val="visible"/>
                                      </p:to>
                                    </p:set>
                                    <p:animEffect transition="in" filter="fade">
                                      <p:cBhvr>
                                        <p:cTn id="656" dur="250"/>
                                        <p:tgtEl>
                                          <p:spTgt spid="219"/>
                                        </p:tgtEl>
                                      </p:cBhvr>
                                    </p:animEffect>
                                  </p:childTnLst>
                                </p:cTn>
                              </p:par>
                              <p:par>
                                <p:cTn id="657" presetID="10" presetClass="entr" presetSubtype="0" fill="hold" grpId="0" nodeType="withEffect">
                                  <p:stCondLst>
                                    <p:cond delay="0"/>
                                  </p:stCondLst>
                                  <p:childTnLst>
                                    <p:set>
                                      <p:cBhvr>
                                        <p:cTn id="658" dur="1" fill="hold">
                                          <p:stCondLst>
                                            <p:cond delay="0"/>
                                          </p:stCondLst>
                                        </p:cTn>
                                        <p:tgtEl>
                                          <p:spTgt spid="219"/>
                                        </p:tgtEl>
                                        <p:attrNameLst>
                                          <p:attrName>style.visibility</p:attrName>
                                        </p:attrNameLst>
                                      </p:cBhvr>
                                      <p:to>
                                        <p:strVal val="visible"/>
                                      </p:to>
                                    </p:set>
                                    <p:animEffect transition="in" filter="fade">
                                      <p:cBhvr>
                                        <p:cTn id="659" dur="250"/>
                                        <p:tgtEl>
                                          <p:spTgt spid="219"/>
                                        </p:tgtEl>
                                      </p:cBhvr>
                                    </p:animEffect>
                                  </p:childTnLst>
                                </p:cTn>
                              </p:par>
                              <p:par>
                                <p:cTn id="660" presetID="10" presetClass="entr" presetSubtype="0" fill="hold" nodeType="withEffect">
                                  <p:stCondLst>
                                    <p:cond delay="0"/>
                                  </p:stCondLst>
                                  <p:childTnLst>
                                    <p:set>
                                      <p:cBhvr>
                                        <p:cTn id="661" dur="1" fill="hold">
                                          <p:stCondLst>
                                            <p:cond delay="0"/>
                                          </p:stCondLst>
                                        </p:cTn>
                                        <p:tgtEl>
                                          <p:spTgt spid="220"/>
                                        </p:tgtEl>
                                        <p:attrNameLst>
                                          <p:attrName>style.visibility</p:attrName>
                                        </p:attrNameLst>
                                      </p:cBhvr>
                                      <p:to>
                                        <p:strVal val="visible"/>
                                      </p:to>
                                    </p:set>
                                    <p:animEffect transition="in" filter="fade">
                                      <p:cBhvr>
                                        <p:cTn id="662" dur="250"/>
                                        <p:tgtEl>
                                          <p:spTgt spid="220"/>
                                        </p:tgtEl>
                                      </p:cBhvr>
                                    </p:animEffect>
                                  </p:childTnLst>
                                </p:cTn>
                              </p:par>
                              <p:par>
                                <p:cTn id="663" presetID="10" presetClass="entr" presetSubtype="0" fill="hold" grpId="0" nodeType="withEffect">
                                  <p:stCondLst>
                                    <p:cond delay="0"/>
                                  </p:stCondLst>
                                  <p:childTnLst>
                                    <p:set>
                                      <p:cBhvr>
                                        <p:cTn id="664" dur="1" fill="hold">
                                          <p:stCondLst>
                                            <p:cond delay="0"/>
                                          </p:stCondLst>
                                        </p:cTn>
                                        <p:tgtEl>
                                          <p:spTgt spid="220"/>
                                        </p:tgtEl>
                                        <p:attrNameLst>
                                          <p:attrName>style.visibility</p:attrName>
                                        </p:attrNameLst>
                                      </p:cBhvr>
                                      <p:to>
                                        <p:strVal val="visible"/>
                                      </p:to>
                                    </p:set>
                                    <p:animEffect transition="in" filter="fade">
                                      <p:cBhvr>
                                        <p:cTn id="665" dur="250"/>
                                        <p:tgtEl>
                                          <p:spTgt spid="220"/>
                                        </p:tgtEl>
                                      </p:cBhvr>
                                    </p:animEffect>
                                  </p:childTnLst>
                                </p:cTn>
                              </p:par>
                              <p:par>
                                <p:cTn id="666" presetID="10" presetClass="entr" presetSubtype="0" fill="hold" nodeType="withEffect">
                                  <p:stCondLst>
                                    <p:cond delay="0"/>
                                  </p:stCondLst>
                                  <p:childTnLst>
                                    <p:set>
                                      <p:cBhvr>
                                        <p:cTn id="667" dur="1" fill="hold">
                                          <p:stCondLst>
                                            <p:cond delay="0"/>
                                          </p:stCondLst>
                                        </p:cTn>
                                        <p:tgtEl>
                                          <p:spTgt spid="221"/>
                                        </p:tgtEl>
                                        <p:attrNameLst>
                                          <p:attrName>style.visibility</p:attrName>
                                        </p:attrNameLst>
                                      </p:cBhvr>
                                      <p:to>
                                        <p:strVal val="visible"/>
                                      </p:to>
                                    </p:set>
                                    <p:animEffect transition="in" filter="fade">
                                      <p:cBhvr>
                                        <p:cTn id="668" dur="250"/>
                                        <p:tgtEl>
                                          <p:spTgt spid="221"/>
                                        </p:tgtEl>
                                      </p:cBhvr>
                                    </p:animEffect>
                                  </p:childTnLst>
                                </p:cTn>
                              </p:par>
                              <p:par>
                                <p:cTn id="669" presetID="10" presetClass="entr" presetSubtype="0" fill="hold" grpId="0" nodeType="withEffect">
                                  <p:stCondLst>
                                    <p:cond delay="0"/>
                                  </p:stCondLst>
                                  <p:childTnLst>
                                    <p:set>
                                      <p:cBhvr>
                                        <p:cTn id="670" dur="1" fill="hold">
                                          <p:stCondLst>
                                            <p:cond delay="0"/>
                                          </p:stCondLst>
                                        </p:cTn>
                                        <p:tgtEl>
                                          <p:spTgt spid="221"/>
                                        </p:tgtEl>
                                        <p:attrNameLst>
                                          <p:attrName>style.visibility</p:attrName>
                                        </p:attrNameLst>
                                      </p:cBhvr>
                                      <p:to>
                                        <p:strVal val="visible"/>
                                      </p:to>
                                    </p:set>
                                    <p:animEffect transition="in" filter="fade">
                                      <p:cBhvr>
                                        <p:cTn id="671" dur="250"/>
                                        <p:tgtEl>
                                          <p:spTgt spid="221"/>
                                        </p:tgtEl>
                                      </p:cBhvr>
                                    </p:animEffect>
                                  </p:childTnLst>
                                </p:cTn>
                              </p:par>
                              <p:par>
                                <p:cTn id="672" presetID="10" presetClass="entr" presetSubtype="0" fill="hold" nodeType="withEffect">
                                  <p:stCondLst>
                                    <p:cond delay="0"/>
                                  </p:stCondLst>
                                  <p:childTnLst>
                                    <p:set>
                                      <p:cBhvr>
                                        <p:cTn id="673" dur="1" fill="hold">
                                          <p:stCondLst>
                                            <p:cond delay="0"/>
                                          </p:stCondLst>
                                        </p:cTn>
                                        <p:tgtEl>
                                          <p:spTgt spid="222"/>
                                        </p:tgtEl>
                                        <p:attrNameLst>
                                          <p:attrName>style.visibility</p:attrName>
                                        </p:attrNameLst>
                                      </p:cBhvr>
                                      <p:to>
                                        <p:strVal val="visible"/>
                                      </p:to>
                                    </p:set>
                                    <p:animEffect transition="in" filter="fade">
                                      <p:cBhvr>
                                        <p:cTn id="674" dur="250"/>
                                        <p:tgtEl>
                                          <p:spTgt spid="222"/>
                                        </p:tgtEl>
                                      </p:cBhvr>
                                    </p:animEffect>
                                  </p:childTnLst>
                                </p:cTn>
                              </p:par>
                              <p:par>
                                <p:cTn id="675" presetID="10" presetClass="entr" presetSubtype="0" fill="hold" grpId="0" nodeType="withEffect">
                                  <p:stCondLst>
                                    <p:cond delay="0"/>
                                  </p:stCondLst>
                                  <p:childTnLst>
                                    <p:set>
                                      <p:cBhvr>
                                        <p:cTn id="676" dur="1" fill="hold">
                                          <p:stCondLst>
                                            <p:cond delay="0"/>
                                          </p:stCondLst>
                                        </p:cTn>
                                        <p:tgtEl>
                                          <p:spTgt spid="222"/>
                                        </p:tgtEl>
                                        <p:attrNameLst>
                                          <p:attrName>style.visibility</p:attrName>
                                        </p:attrNameLst>
                                      </p:cBhvr>
                                      <p:to>
                                        <p:strVal val="visible"/>
                                      </p:to>
                                    </p:set>
                                    <p:animEffect transition="in" filter="fade">
                                      <p:cBhvr>
                                        <p:cTn id="677" dur="250"/>
                                        <p:tgtEl>
                                          <p:spTgt spid="222"/>
                                        </p:tgtEl>
                                      </p:cBhvr>
                                    </p:animEffect>
                                  </p:childTnLst>
                                </p:cTn>
                              </p:par>
                              <p:par>
                                <p:cTn id="678" presetID="10" presetClass="entr" presetSubtype="0" fill="hold" nodeType="withEffect">
                                  <p:stCondLst>
                                    <p:cond delay="0"/>
                                  </p:stCondLst>
                                  <p:childTnLst>
                                    <p:set>
                                      <p:cBhvr>
                                        <p:cTn id="679" dur="1" fill="hold">
                                          <p:stCondLst>
                                            <p:cond delay="0"/>
                                          </p:stCondLst>
                                        </p:cTn>
                                        <p:tgtEl>
                                          <p:spTgt spid="223"/>
                                        </p:tgtEl>
                                        <p:attrNameLst>
                                          <p:attrName>style.visibility</p:attrName>
                                        </p:attrNameLst>
                                      </p:cBhvr>
                                      <p:to>
                                        <p:strVal val="visible"/>
                                      </p:to>
                                    </p:set>
                                    <p:animEffect transition="in" filter="fade">
                                      <p:cBhvr>
                                        <p:cTn id="680" dur="250"/>
                                        <p:tgtEl>
                                          <p:spTgt spid="223"/>
                                        </p:tgtEl>
                                      </p:cBhvr>
                                    </p:animEffect>
                                  </p:childTnLst>
                                </p:cTn>
                              </p:par>
                              <p:par>
                                <p:cTn id="681" presetID="10" presetClass="entr" presetSubtype="0" fill="hold" grpId="0" nodeType="withEffect">
                                  <p:stCondLst>
                                    <p:cond delay="0"/>
                                  </p:stCondLst>
                                  <p:childTnLst>
                                    <p:set>
                                      <p:cBhvr>
                                        <p:cTn id="682" dur="1" fill="hold">
                                          <p:stCondLst>
                                            <p:cond delay="0"/>
                                          </p:stCondLst>
                                        </p:cTn>
                                        <p:tgtEl>
                                          <p:spTgt spid="223"/>
                                        </p:tgtEl>
                                        <p:attrNameLst>
                                          <p:attrName>style.visibility</p:attrName>
                                        </p:attrNameLst>
                                      </p:cBhvr>
                                      <p:to>
                                        <p:strVal val="visible"/>
                                      </p:to>
                                    </p:set>
                                    <p:animEffect transition="in" filter="fade">
                                      <p:cBhvr>
                                        <p:cTn id="683" dur="250"/>
                                        <p:tgtEl>
                                          <p:spTgt spid="223"/>
                                        </p:tgtEl>
                                      </p:cBhvr>
                                    </p:animEffect>
                                  </p:childTnLst>
                                </p:cTn>
                              </p:par>
                              <p:par>
                                <p:cTn id="684" presetID="10" presetClass="entr" presetSubtype="0" fill="hold" nodeType="withEffect">
                                  <p:stCondLst>
                                    <p:cond delay="0"/>
                                  </p:stCondLst>
                                  <p:childTnLst>
                                    <p:set>
                                      <p:cBhvr>
                                        <p:cTn id="685" dur="1" fill="hold">
                                          <p:stCondLst>
                                            <p:cond delay="0"/>
                                          </p:stCondLst>
                                        </p:cTn>
                                        <p:tgtEl>
                                          <p:spTgt spid="224"/>
                                        </p:tgtEl>
                                        <p:attrNameLst>
                                          <p:attrName>style.visibility</p:attrName>
                                        </p:attrNameLst>
                                      </p:cBhvr>
                                      <p:to>
                                        <p:strVal val="visible"/>
                                      </p:to>
                                    </p:set>
                                    <p:animEffect transition="in" filter="fade">
                                      <p:cBhvr>
                                        <p:cTn id="686" dur="250"/>
                                        <p:tgtEl>
                                          <p:spTgt spid="224"/>
                                        </p:tgtEl>
                                      </p:cBhvr>
                                    </p:animEffect>
                                  </p:childTnLst>
                                </p:cTn>
                              </p:par>
                              <p:par>
                                <p:cTn id="687" presetID="10" presetClass="entr" presetSubtype="0" fill="hold" grpId="0" nodeType="withEffect">
                                  <p:stCondLst>
                                    <p:cond delay="0"/>
                                  </p:stCondLst>
                                  <p:childTnLst>
                                    <p:set>
                                      <p:cBhvr>
                                        <p:cTn id="688" dur="1" fill="hold">
                                          <p:stCondLst>
                                            <p:cond delay="0"/>
                                          </p:stCondLst>
                                        </p:cTn>
                                        <p:tgtEl>
                                          <p:spTgt spid="224"/>
                                        </p:tgtEl>
                                        <p:attrNameLst>
                                          <p:attrName>style.visibility</p:attrName>
                                        </p:attrNameLst>
                                      </p:cBhvr>
                                      <p:to>
                                        <p:strVal val="visible"/>
                                      </p:to>
                                    </p:set>
                                    <p:animEffect transition="in" filter="fade">
                                      <p:cBhvr>
                                        <p:cTn id="689" dur="250"/>
                                        <p:tgtEl>
                                          <p:spTgt spid="224"/>
                                        </p:tgtEl>
                                      </p:cBhvr>
                                    </p:animEffect>
                                  </p:childTnLst>
                                </p:cTn>
                              </p:par>
                              <p:par>
                                <p:cTn id="690" presetID="10" presetClass="entr" presetSubtype="0" fill="hold" nodeType="withEffect">
                                  <p:stCondLst>
                                    <p:cond delay="0"/>
                                  </p:stCondLst>
                                  <p:childTnLst>
                                    <p:set>
                                      <p:cBhvr>
                                        <p:cTn id="691" dur="1" fill="hold">
                                          <p:stCondLst>
                                            <p:cond delay="0"/>
                                          </p:stCondLst>
                                        </p:cTn>
                                        <p:tgtEl>
                                          <p:spTgt spid="225"/>
                                        </p:tgtEl>
                                        <p:attrNameLst>
                                          <p:attrName>style.visibility</p:attrName>
                                        </p:attrNameLst>
                                      </p:cBhvr>
                                      <p:to>
                                        <p:strVal val="visible"/>
                                      </p:to>
                                    </p:set>
                                    <p:animEffect transition="in" filter="fade">
                                      <p:cBhvr>
                                        <p:cTn id="692" dur="250"/>
                                        <p:tgtEl>
                                          <p:spTgt spid="225"/>
                                        </p:tgtEl>
                                      </p:cBhvr>
                                    </p:animEffect>
                                  </p:childTnLst>
                                </p:cTn>
                              </p:par>
                              <p:par>
                                <p:cTn id="693" presetID="10" presetClass="entr" presetSubtype="0" fill="hold" grpId="0" nodeType="withEffect">
                                  <p:stCondLst>
                                    <p:cond delay="0"/>
                                  </p:stCondLst>
                                  <p:childTnLst>
                                    <p:set>
                                      <p:cBhvr>
                                        <p:cTn id="694" dur="1" fill="hold">
                                          <p:stCondLst>
                                            <p:cond delay="0"/>
                                          </p:stCondLst>
                                        </p:cTn>
                                        <p:tgtEl>
                                          <p:spTgt spid="225"/>
                                        </p:tgtEl>
                                        <p:attrNameLst>
                                          <p:attrName>style.visibility</p:attrName>
                                        </p:attrNameLst>
                                      </p:cBhvr>
                                      <p:to>
                                        <p:strVal val="visible"/>
                                      </p:to>
                                    </p:set>
                                    <p:animEffect transition="in" filter="fade">
                                      <p:cBhvr>
                                        <p:cTn id="695" dur="250"/>
                                        <p:tgtEl>
                                          <p:spTgt spid="225"/>
                                        </p:tgtEl>
                                      </p:cBhvr>
                                    </p:animEffect>
                                  </p:childTnLst>
                                </p:cTn>
                              </p:par>
                              <p:par>
                                <p:cTn id="696" presetID="10" presetClass="entr" presetSubtype="0" fill="hold" nodeType="withEffect">
                                  <p:stCondLst>
                                    <p:cond delay="0"/>
                                  </p:stCondLst>
                                  <p:childTnLst>
                                    <p:set>
                                      <p:cBhvr>
                                        <p:cTn id="697" dur="1" fill="hold">
                                          <p:stCondLst>
                                            <p:cond delay="0"/>
                                          </p:stCondLst>
                                        </p:cTn>
                                        <p:tgtEl>
                                          <p:spTgt spid="226"/>
                                        </p:tgtEl>
                                        <p:attrNameLst>
                                          <p:attrName>style.visibility</p:attrName>
                                        </p:attrNameLst>
                                      </p:cBhvr>
                                      <p:to>
                                        <p:strVal val="visible"/>
                                      </p:to>
                                    </p:set>
                                    <p:animEffect transition="in" filter="fade">
                                      <p:cBhvr>
                                        <p:cTn id="698" dur="250"/>
                                        <p:tgtEl>
                                          <p:spTgt spid="226"/>
                                        </p:tgtEl>
                                      </p:cBhvr>
                                    </p:animEffect>
                                  </p:childTnLst>
                                </p:cTn>
                              </p:par>
                              <p:par>
                                <p:cTn id="699" presetID="10" presetClass="entr" presetSubtype="0" fill="hold" grpId="0" nodeType="withEffect">
                                  <p:stCondLst>
                                    <p:cond delay="0"/>
                                  </p:stCondLst>
                                  <p:childTnLst>
                                    <p:set>
                                      <p:cBhvr>
                                        <p:cTn id="700" dur="1" fill="hold">
                                          <p:stCondLst>
                                            <p:cond delay="0"/>
                                          </p:stCondLst>
                                        </p:cTn>
                                        <p:tgtEl>
                                          <p:spTgt spid="226"/>
                                        </p:tgtEl>
                                        <p:attrNameLst>
                                          <p:attrName>style.visibility</p:attrName>
                                        </p:attrNameLst>
                                      </p:cBhvr>
                                      <p:to>
                                        <p:strVal val="visible"/>
                                      </p:to>
                                    </p:set>
                                    <p:animEffect transition="in" filter="fade">
                                      <p:cBhvr>
                                        <p:cTn id="701" dur="250"/>
                                        <p:tgtEl>
                                          <p:spTgt spid="226"/>
                                        </p:tgtEl>
                                      </p:cBhvr>
                                    </p:animEffect>
                                  </p:childTnLst>
                                </p:cTn>
                              </p:par>
                              <p:par>
                                <p:cTn id="702" presetID="10" presetClass="entr" presetSubtype="0" fill="hold" nodeType="withEffect">
                                  <p:stCondLst>
                                    <p:cond delay="0"/>
                                  </p:stCondLst>
                                  <p:childTnLst>
                                    <p:set>
                                      <p:cBhvr>
                                        <p:cTn id="703" dur="1" fill="hold">
                                          <p:stCondLst>
                                            <p:cond delay="0"/>
                                          </p:stCondLst>
                                        </p:cTn>
                                        <p:tgtEl>
                                          <p:spTgt spid="227"/>
                                        </p:tgtEl>
                                        <p:attrNameLst>
                                          <p:attrName>style.visibility</p:attrName>
                                        </p:attrNameLst>
                                      </p:cBhvr>
                                      <p:to>
                                        <p:strVal val="visible"/>
                                      </p:to>
                                    </p:set>
                                    <p:animEffect transition="in" filter="fade">
                                      <p:cBhvr>
                                        <p:cTn id="704" dur="250"/>
                                        <p:tgtEl>
                                          <p:spTgt spid="227"/>
                                        </p:tgtEl>
                                      </p:cBhvr>
                                    </p:animEffect>
                                  </p:childTnLst>
                                </p:cTn>
                              </p:par>
                              <p:par>
                                <p:cTn id="705" presetID="10" presetClass="entr" presetSubtype="0" fill="hold" grpId="0" nodeType="withEffect">
                                  <p:stCondLst>
                                    <p:cond delay="0"/>
                                  </p:stCondLst>
                                  <p:childTnLst>
                                    <p:set>
                                      <p:cBhvr>
                                        <p:cTn id="706" dur="1" fill="hold">
                                          <p:stCondLst>
                                            <p:cond delay="0"/>
                                          </p:stCondLst>
                                        </p:cTn>
                                        <p:tgtEl>
                                          <p:spTgt spid="227"/>
                                        </p:tgtEl>
                                        <p:attrNameLst>
                                          <p:attrName>style.visibility</p:attrName>
                                        </p:attrNameLst>
                                      </p:cBhvr>
                                      <p:to>
                                        <p:strVal val="visible"/>
                                      </p:to>
                                    </p:set>
                                    <p:animEffect transition="in" filter="fade">
                                      <p:cBhvr>
                                        <p:cTn id="707" dur="250"/>
                                        <p:tgtEl>
                                          <p:spTgt spid="227"/>
                                        </p:tgtEl>
                                      </p:cBhvr>
                                    </p:animEffect>
                                  </p:childTnLst>
                                </p:cTn>
                              </p:par>
                              <p:par>
                                <p:cTn id="708" presetID="10" presetClass="entr" presetSubtype="0" fill="hold" nodeType="withEffect">
                                  <p:stCondLst>
                                    <p:cond delay="0"/>
                                  </p:stCondLst>
                                  <p:childTnLst>
                                    <p:set>
                                      <p:cBhvr>
                                        <p:cTn id="709" dur="1" fill="hold">
                                          <p:stCondLst>
                                            <p:cond delay="0"/>
                                          </p:stCondLst>
                                        </p:cTn>
                                        <p:tgtEl>
                                          <p:spTgt spid="228"/>
                                        </p:tgtEl>
                                        <p:attrNameLst>
                                          <p:attrName>style.visibility</p:attrName>
                                        </p:attrNameLst>
                                      </p:cBhvr>
                                      <p:to>
                                        <p:strVal val="visible"/>
                                      </p:to>
                                    </p:set>
                                    <p:animEffect transition="in" filter="fade">
                                      <p:cBhvr>
                                        <p:cTn id="710" dur="250"/>
                                        <p:tgtEl>
                                          <p:spTgt spid="228"/>
                                        </p:tgtEl>
                                      </p:cBhvr>
                                    </p:animEffect>
                                  </p:childTnLst>
                                </p:cTn>
                              </p:par>
                              <p:par>
                                <p:cTn id="711" presetID="10" presetClass="entr" presetSubtype="0" fill="hold" grpId="0" nodeType="withEffect">
                                  <p:stCondLst>
                                    <p:cond delay="0"/>
                                  </p:stCondLst>
                                  <p:childTnLst>
                                    <p:set>
                                      <p:cBhvr>
                                        <p:cTn id="712" dur="1" fill="hold">
                                          <p:stCondLst>
                                            <p:cond delay="0"/>
                                          </p:stCondLst>
                                        </p:cTn>
                                        <p:tgtEl>
                                          <p:spTgt spid="228"/>
                                        </p:tgtEl>
                                        <p:attrNameLst>
                                          <p:attrName>style.visibility</p:attrName>
                                        </p:attrNameLst>
                                      </p:cBhvr>
                                      <p:to>
                                        <p:strVal val="visible"/>
                                      </p:to>
                                    </p:set>
                                    <p:animEffect transition="in" filter="fade">
                                      <p:cBhvr>
                                        <p:cTn id="713" dur="250"/>
                                        <p:tgtEl>
                                          <p:spTgt spid="228"/>
                                        </p:tgtEl>
                                      </p:cBhvr>
                                    </p:animEffect>
                                  </p:childTnLst>
                                </p:cTn>
                              </p:par>
                              <p:par>
                                <p:cTn id="714" presetID="10" presetClass="entr" presetSubtype="0" fill="hold" nodeType="withEffect">
                                  <p:stCondLst>
                                    <p:cond delay="0"/>
                                  </p:stCondLst>
                                  <p:childTnLst>
                                    <p:set>
                                      <p:cBhvr>
                                        <p:cTn id="715" dur="1" fill="hold">
                                          <p:stCondLst>
                                            <p:cond delay="0"/>
                                          </p:stCondLst>
                                        </p:cTn>
                                        <p:tgtEl>
                                          <p:spTgt spid="229"/>
                                        </p:tgtEl>
                                        <p:attrNameLst>
                                          <p:attrName>style.visibility</p:attrName>
                                        </p:attrNameLst>
                                      </p:cBhvr>
                                      <p:to>
                                        <p:strVal val="visible"/>
                                      </p:to>
                                    </p:set>
                                    <p:animEffect transition="in" filter="fade">
                                      <p:cBhvr>
                                        <p:cTn id="716" dur="250"/>
                                        <p:tgtEl>
                                          <p:spTgt spid="229"/>
                                        </p:tgtEl>
                                      </p:cBhvr>
                                    </p:animEffect>
                                  </p:childTnLst>
                                </p:cTn>
                              </p:par>
                              <p:par>
                                <p:cTn id="717" presetID="10" presetClass="entr" presetSubtype="0" fill="hold" grpId="0" nodeType="withEffect">
                                  <p:stCondLst>
                                    <p:cond delay="0"/>
                                  </p:stCondLst>
                                  <p:childTnLst>
                                    <p:set>
                                      <p:cBhvr>
                                        <p:cTn id="718" dur="1" fill="hold">
                                          <p:stCondLst>
                                            <p:cond delay="0"/>
                                          </p:stCondLst>
                                        </p:cTn>
                                        <p:tgtEl>
                                          <p:spTgt spid="229"/>
                                        </p:tgtEl>
                                        <p:attrNameLst>
                                          <p:attrName>style.visibility</p:attrName>
                                        </p:attrNameLst>
                                      </p:cBhvr>
                                      <p:to>
                                        <p:strVal val="visible"/>
                                      </p:to>
                                    </p:set>
                                    <p:animEffect transition="in" filter="fade">
                                      <p:cBhvr>
                                        <p:cTn id="719" dur="250"/>
                                        <p:tgtEl>
                                          <p:spTgt spid="229"/>
                                        </p:tgtEl>
                                      </p:cBhvr>
                                    </p:animEffect>
                                  </p:childTnLst>
                                </p:cTn>
                              </p:par>
                              <p:par>
                                <p:cTn id="720" presetID="10" presetClass="entr" presetSubtype="0" fill="hold" nodeType="withEffect">
                                  <p:stCondLst>
                                    <p:cond delay="0"/>
                                  </p:stCondLst>
                                  <p:childTnLst>
                                    <p:set>
                                      <p:cBhvr>
                                        <p:cTn id="721" dur="1" fill="hold">
                                          <p:stCondLst>
                                            <p:cond delay="0"/>
                                          </p:stCondLst>
                                        </p:cTn>
                                        <p:tgtEl>
                                          <p:spTgt spid="230"/>
                                        </p:tgtEl>
                                        <p:attrNameLst>
                                          <p:attrName>style.visibility</p:attrName>
                                        </p:attrNameLst>
                                      </p:cBhvr>
                                      <p:to>
                                        <p:strVal val="visible"/>
                                      </p:to>
                                    </p:set>
                                    <p:animEffect transition="in" filter="fade">
                                      <p:cBhvr>
                                        <p:cTn id="722" dur="250"/>
                                        <p:tgtEl>
                                          <p:spTgt spid="230"/>
                                        </p:tgtEl>
                                      </p:cBhvr>
                                    </p:animEffect>
                                  </p:childTnLst>
                                </p:cTn>
                              </p:par>
                              <p:par>
                                <p:cTn id="723" presetID="10" presetClass="entr" presetSubtype="0" fill="hold" grpId="0" nodeType="withEffect">
                                  <p:stCondLst>
                                    <p:cond delay="0"/>
                                  </p:stCondLst>
                                  <p:childTnLst>
                                    <p:set>
                                      <p:cBhvr>
                                        <p:cTn id="724" dur="1" fill="hold">
                                          <p:stCondLst>
                                            <p:cond delay="0"/>
                                          </p:stCondLst>
                                        </p:cTn>
                                        <p:tgtEl>
                                          <p:spTgt spid="230"/>
                                        </p:tgtEl>
                                        <p:attrNameLst>
                                          <p:attrName>style.visibility</p:attrName>
                                        </p:attrNameLst>
                                      </p:cBhvr>
                                      <p:to>
                                        <p:strVal val="visible"/>
                                      </p:to>
                                    </p:set>
                                    <p:animEffect transition="in" filter="fade">
                                      <p:cBhvr>
                                        <p:cTn id="725" dur="250"/>
                                        <p:tgtEl>
                                          <p:spTgt spid="230"/>
                                        </p:tgtEl>
                                      </p:cBhvr>
                                    </p:animEffect>
                                  </p:childTnLst>
                                </p:cTn>
                              </p:par>
                              <p:par>
                                <p:cTn id="726" presetID="10" presetClass="entr" presetSubtype="0" fill="hold" nodeType="withEffect">
                                  <p:stCondLst>
                                    <p:cond delay="0"/>
                                  </p:stCondLst>
                                  <p:childTnLst>
                                    <p:set>
                                      <p:cBhvr>
                                        <p:cTn id="727" dur="1" fill="hold">
                                          <p:stCondLst>
                                            <p:cond delay="0"/>
                                          </p:stCondLst>
                                        </p:cTn>
                                        <p:tgtEl>
                                          <p:spTgt spid="231"/>
                                        </p:tgtEl>
                                        <p:attrNameLst>
                                          <p:attrName>style.visibility</p:attrName>
                                        </p:attrNameLst>
                                      </p:cBhvr>
                                      <p:to>
                                        <p:strVal val="visible"/>
                                      </p:to>
                                    </p:set>
                                    <p:animEffect transition="in" filter="fade">
                                      <p:cBhvr>
                                        <p:cTn id="728" dur="250"/>
                                        <p:tgtEl>
                                          <p:spTgt spid="231"/>
                                        </p:tgtEl>
                                      </p:cBhvr>
                                    </p:animEffect>
                                  </p:childTnLst>
                                </p:cTn>
                              </p:par>
                              <p:par>
                                <p:cTn id="729" presetID="10" presetClass="entr" presetSubtype="0" fill="hold" grpId="0" nodeType="withEffect">
                                  <p:stCondLst>
                                    <p:cond delay="0"/>
                                  </p:stCondLst>
                                  <p:childTnLst>
                                    <p:set>
                                      <p:cBhvr>
                                        <p:cTn id="730" dur="1" fill="hold">
                                          <p:stCondLst>
                                            <p:cond delay="0"/>
                                          </p:stCondLst>
                                        </p:cTn>
                                        <p:tgtEl>
                                          <p:spTgt spid="231"/>
                                        </p:tgtEl>
                                        <p:attrNameLst>
                                          <p:attrName>style.visibility</p:attrName>
                                        </p:attrNameLst>
                                      </p:cBhvr>
                                      <p:to>
                                        <p:strVal val="visible"/>
                                      </p:to>
                                    </p:set>
                                    <p:animEffect transition="in" filter="fade">
                                      <p:cBhvr>
                                        <p:cTn id="731" dur="250"/>
                                        <p:tgtEl>
                                          <p:spTgt spid="231"/>
                                        </p:tgtEl>
                                      </p:cBhvr>
                                    </p:animEffect>
                                  </p:childTnLst>
                                </p:cTn>
                              </p:par>
                              <p:par>
                                <p:cTn id="732" presetID="10" presetClass="entr" presetSubtype="0" fill="hold" nodeType="withEffect">
                                  <p:stCondLst>
                                    <p:cond delay="0"/>
                                  </p:stCondLst>
                                  <p:childTnLst>
                                    <p:set>
                                      <p:cBhvr>
                                        <p:cTn id="733" dur="1" fill="hold">
                                          <p:stCondLst>
                                            <p:cond delay="0"/>
                                          </p:stCondLst>
                                        </p:cTn>
                                        <p:tgtEl>
                                          <p:spTgt spid="232"/>
                                        </p:tgtEl>
                                        <p:attrNameLst>
                                          <p:attrName>style.visibility</p:attrName>
                                        </p:attrNameLst>
                                      </p:cBhvr>
                                      <p:to>
                                        <p:strVal val="visible"/>
                                      </p:to>
                                    </p:set>
                                    <p:animEffect transition="in" filter="fade">
                                      <p:cBhvr>
                                        <p:cTn id="734" dur="250"/>
                                        <p:tgtEl>
                                          <p:spTgt spid="232"/>
                                        </p:tgtEl>
                                      </p:cBhvr>
                                    </p:animEffect>
                                  </p:childTnLst>
                                </p:cTn>
                              </p:par>
                              <p:par>
                                <p:cTn id="735" presetID="10" presetClass="entr" presetSubtype="0" fill="hold" grpId="0" nodeType="withEffect">
                                  <p:stCondLst>
                                    <p:cond delay="0"/>
                                  </p:stCondLst>
                                  <p:childTnLst>
                                    <p:set>
                                      <p:cBhvr>
                                        <p:cTn id="736" dur="1" fill="hold">
                                          <p:stCondLst>
                                            <p:cond delay="0"/>
                                          </p:stCondLst>
                                        </p:cTn>
                                        <p:tgtEl>
                                          <p:spTgt spid="232"/>
                                        </p:tgtEl>
                                        <p:attrNameLst>
                                          <p:attrName>style.visibility</p:attrName>
                                        </p:attrNameLst>
                                      </p:cBhvr>
                                      <p:to>
                                        <p:strVal val="visible"/>
                                      </p:to>
                                    </p:set>
                                    <p:animEffect transition="in" filter="fade">
                                      <p:cBhvr>
                                        <p:cTn id="737" dur="250"/>
                                        <p:tgtEl>
                                          <p:spTgt spid="232"/>
                                        </p:tgtEl>
                                      </p:cBhvr>
                                    </p:animEffect>
                                  </p:childTnLst>
                                </p:cTn>
                              </p:par>
                              <p:par>
                                <p:cTn id="738" presetID="10" presetClass="entr" presetSubtype="0" fill="hold" nodeType="withEffect">
                                  <p:stCondLst>
                                    <p:cond delay="0"/>
                                  </p:stCondLst>
                                  <p:childTnLst>
                                    <p:set>
                                      <p:cBhvr>
                                        <p:cTn id="739" dur="1" fill="hold">
                                          <p:stCondLst>
                                            <p:cond delay="0"/>
                                          </p:stCondLst>
                                        </p:cTn>
                                        <p:tgtEl>
                                          <p:spTgt spid="233"/>
                                        </p:tgtEl>
                                        <p:attrNameLst>
                                          <p:attrName>style.visibility</p:attrName>
                                        </p:attrNameLst>
                                      </p:cBhvr>
                                      <p:to>
                                        <p:strVal val="visible"/>
                                      </p:to>
                                    </p:set>
                                    <p:animEffect transition="in" filter="fade">
                                      <p:cBhvr>
                                        <p:cTn id="740" dur="250"/>
                                        <p:tgtEl>
                                          <p:spTgt spid="233"/>
                                        </p:tgtEl>
                                      </p:cBhvr>
                                    </p:animEffect>
                                  </p:childTnLst>
                                </p:cTn>
                              </p:par>
                              <p:par>
                                <p:cTn id="741" presetID="10" presetClass="entr" presetSubtype="0" fill="hold" grpId="0" nodeType="withEffect">
                                  <p:stCondLst>
                                    <p:cond delay="0"/>
                                  </p:stCondLst>
                                  <p:childTnLst>
                                    <p:set>
                                      <p:cBhvr>
                                        <p:cTn id="742" dur="1" fill="hold">
                                          <p:stCondLst>
                                            <p:cond delay="0"/>
                                          </p:stCondLst>
                                        </p:cTn>
                                        <p:tgtEl>
                                          <p:spTgt spid="233"/>
                                        </p:tgtEl>
                                        <p:attrNameLst>
                                          <p:attrName>style.visibility</p:attrName>
                                        </p:attrNameLst>
                                      </p:cBhvr>
                                      <p:to>
                                        <p:strVal val="visible"/>
                                      </p:to>
                                    </p:set>
                                    <p:animEffect transition="in" filter="fade">
                                      <p:cBhvr>
                                        <p:cTn id="743" dur="250"/>
                                        <p:tgtEl>
                                          <p:spTgt spid="233"/>
                                        </p:tgtEl>
                                      </p:cBhvr>
                                    </p:animEffect>
                                  </p:childTnLst>
                                </p:cTn>
                              </p:par>
                              <p:par>
                                <p:cTn id="744" presetID="10" presetClass="entr" presetSubtype="0" fill="hold" nodeType="withEffect">
                                  <p:stCondLst>
                                    <p:cond delay="0"/>
                                  </p:stCondLst>
                                  <p:childTnLst>
                                    <p:set>
                                      <p:cBhvr>
                                        <p:cTn id="745" dur="1" fill="hold">
                                          <p:stCondLst>
                                            <p:cond delay="0"/>
                                          </p:stCondLst>
                                        </p:cTn>
                                        <p:tgtEl>
                                          <p:spTgt spid="234"/>
                                        </p:tgtEl>
                                        <p:attrNameLst>
                                          <p:attrName>style.visibility</p:attrName>
                                        </p:attrNameLst>
                                      </p:cBhvr>
                                      <p:to>
                                        <p:strVal val="visible"/>
                                      </p:to>
                                    </p:set>
                                    <p:animEffect transition="in" filter="fade">
                                      <p:cBhvr>
                                        <p:cTn id="746" dur="250"/>
                                        <p:tgtEl>
                                          <p:spTgt spid="234"/>
                                        </p:tgtEl>
                                      </p:cBhvr>
                                    </p:animEffect>
                                  </p:childTnLst>
                                </p:cTn>
                              </p:par>
                              <p:par>
                                <p:cTn id="747" presetID="10" presetClass="entr" presetSubtype="0" fill="hold" grpId="0" nodeType="withEffect">
                                  <p:stCondLst>
                                    <p:cond delay="0"/>
                                  </p:stCondLst>
                                  <p:childTnLst>
                                    <p:set>
                                      <p:cBhvr>
                                        <p:cTn id="748" dur="1" fill="hold">
                                          <p:stCondLst>
                                            <p:cond delay="0"/>
                                          </p:stCondLst>
                                        </p:cTn>
                                        <p:tgtEl>
                                          <p:spTgt spid="234"/>
                                        </p:tgtEl>
                                        <p:attrNameLst>
                                          <p:attrName>style.visibility</p:attrName>
                                        </p:attrNameLst>
                                      </p:cBhvr>
                                      <p:to>
                                        <p:strVal val="visible"/>
                                      </p:to>
                                    </p:set>
                                    <p:animEffect transition="in" filter="fade">
                                      <p:cBhvr>
                                        <p:cTn id="749" dur="250"/>
                                        <p:tgtEl>
                                          <p:spTgt spid="234"/>
                                        </p:tgtEl>
                                      </p:cBhvr>
                                    </p:animEffect>
                                  </p:childTnLst>
                                </p:cTn>
                              </p:par>
                            </p:childTnLst>
                          </p:cTn>
                        </p:par>
                      </p:childTnLst>
                    </p:cTn>
                  </p:par>
                </p:childTnLst>
              </p:cTn>
              <p:nextCondLst>
                <p:cond evt="onClick" delay="0">
                  <p:tgtEl>
                    <p:spTgt spid="212"/>
                  </p:tgtEl>
                </p:cond>
              </p:nextCondLst>
            </p:seq>
            <p:seq concurrent="1" nextAc="seek">
              <p:cTn id="750" restart="whenNotActive" fill="hold" evtFilter="cancelBubble" nodeType="interactiveSeq">
                <p:stCondLst>
                  <p:cond evt="onClick" delay="0">
                    <p:tgtEl>
                      <p:spTgt spid="235"/>
                    </p:tgtEl>
                  </p:cond>
                </p:stCondLst>
                <p:endSync evt="end" delay="0">
                  <p:rtn val="all"/>
                </p:endSync>
                <p:childTnLst>
                  <p:par>
                    <p:cTn id="751" fill="hold">
                      <p:stCondLst>
                        <p:cond delay="0"/>
                      </p:stCondLst>
                      <p:childTnLst>
                        <p:par>
                          <p:cTn id="752" fill="hold">
                            <p:stCondLst>
                              <p:cond delay="0"/>
                            </p:stCondLst>
                            <p:childTnLst>
                              <p:par>
                                <p:cTn id="753" presetID="10" presetClass="entr" presetSubtype="0" fill="hold" grpId="0" nodeType="clickEffect">
                                  <p:stCondLst>
                                    <p:cond delay="0"/>
                                  </p:stCondLst>
                                  <p:childTnLst>
                                    <p:set>
                                      <p:cBhvr>
                                        <p:cTn id="754" dur="1" fill="hold">
                                          <p:stCondLst>
                                            <p:cond delay="0"/>
                                          </p:stCondLst>
                                        </p:cTn>
                                        <p:tgtEl>
                                          <p:spTgt spid="258"/>
                                        </p:tgtEl>
                                        <p:attrNameLst>
                                          <p:attrName>style.visibility</p:attrName>
                                        </p:attrNameLst>
                                      </p:cBhvr>
                                      <p:to>
                                        <p:strVal val="visible"/>
                                      </p:to>
                                    </p:set>
                                    <p:animEffect transition="in" filter="fade">
                                      <p:cBhvr>
                                        <p:cTn id="755" dur="250"/>
                                        <p:tgtEl>
                                          <p:spTgt spid="258"/>
                                        </p:tgtEl>
                                      </p:cBhvr>
                                    </p:animEffect>
                                  </p:childTnLst>
                                </p:cTn>
                              </p:par>
                              <p:par>
                                <p:cTn id="756" presetID="10" presetClass="exit" presetSubtype="0" fill="hold" grpId="0" nodeType="withEffect">
                                  <p:stCondLst>
                                    <p:cond delay="0"/>
                                  </p:stCondLst>
                                  <p:childTnLst>
                                    <p:animEffect transition="out" filter="fade">
                                      <p:cBhvr>
                                        <p:cTn id="757" dur="250"/>
                                        <p:tgtEl>
                                          <p:spTgt spid="235"/>
                                        </p:tgtEl>
                                      </p:cBhvr>
                                    </p:animEffect>
                                    <p:set>
                                      <p:cBhvr>
                                        <p:cTn id="758" dur="1" fill="hold">
                                          <p:stCondLst>
                                            <p:cond delay="249"/>
                                          </p:stCondLst>
                                        </p:cTn>
                                        <p:tgtEl>
                                          <p:spTgt spid="235"/>
                                        </p:tgtEl>
                                        <p:attrNameLst>
                                          <p:attrName>style.visibility</p:attrName>
                                        </p:attrNameLst>
                                      </p:cBhvr>
                                      <p:to>
                                        <p:strVal val="hidden"/>
                                      </p:to>
                                    </p:set>
                                  </p:childTnLst>
                                </p:cTn>
                              </p:par>
                            </p:childTnLst>
                          </p:cTn>
                        </p:par>
                      </p:childTnLst>
                    </p:cTn>
                  </p:par>
                </p:childTnLst>
              </p:cTn>
              <p:nextCondLst>
                <p:cond evt="onClick" delay="0">
                  <p:tgtEl>
                    <p:spTgt spid="235"/>
                  </p:tgtEl>
                </p:cond>
              </p:nextCondLst>
            </p:seq>
            <p:seq concurrent="1" nextAc="seek">
              <p:cTn id="759" restart="whenNotActive" fill="hold" evtFilter="cancelBubble" nodeType="interactiveSeq">
                <p:stCondLst>
                  <p:cond evt="onClick" delay="0">
                    <p:tgtEl>
                      <p:spTgt spid="258"/>
                    </p:tgtEl>
                  </p:cond>
                </p:stCondLst>
                <p:endSync evt="end" delay="0">
                  <p:rtn val="all"/>
                </p:endSync>
                <p:childTnLst>
                  <p:par>
                    <p:cTn id="760" fill="hold">
                      <p:stCondLst>
                        <p:cond delay="0"/>
                      </p:stCondLst>
                      <p:childTnLst>
                        <p:par>
                          <p:cTn id="761" fill="hold">
                            <p:stCondLst>
                              <p:cond delay="0"/>
                            </p:stCondLst>
                            <p:childTnLst>
                              <p:par>
                                <p:cTn id="762" presetID="1" presetClass="emph" presetSubtype="2" fill="hold" nodeType="clickEffect">
                                  <p:stCondLst>
                                    <p:cond delay="0"/>
                                  </p:stCondLst>
                                  <p:childTnLst>
                                    <p:animClr clrSpc="rgb" dir="cw">
                                      <p:cBhvr>
                                        <p:cTn id="763" dur="250" fill="hold"/>
                                        <p:tgtEl>
                                          <p:spTgt spid="258"/>
                                        </p:tgtEl>
                                        <p:attrNameLst>
                                          <p:attrName>fillcolor</p:attrName>
                                        </p:attrNameLst>
                                      </p:cBhvr>
                                      <p:to>
                                        <a:srgbClr val="000000"/>
                                      </p:to>
                                    </p:animClr>
                                    <p:set>
                                      <p:cBhvr>
                                        <p:cTn id="764" dur="250" fill="hold"/>
                                        <p:tgtEl>
                                          <p:spTgt spid="258"/>
                                        </p:tgtEl>
                                        <p:attrNameLst>
                                          <p:attrName>fill.type</p:attrName>
                                        </p:attrNameLst>
                                      </p:cBhvr>
                                      <p:to>
                                        <p:strVal val="solid"/>
                                      </p:to>
                                    </p:set>
                                    <p:set>
                                      <p:cBhvr>
                                        <p:cTn id="765" dur="250" fill="hold"/>
                                        <p:tgtEl>
                                          <p:spTgt spid="258"/>
                                        </p:tgtEl>
                                        <p:attrNameLst>
                                          <p:attrName>fill.on</p:attrName>
                                        </p:attrNameLst>
                                      </p:cBhvr>
                                      <p:to>
                                        <p:strVal val="true"/>
                                      </p:to>
                                    </p:set>
                                  </p:childTnLst>
                                  <p:subTnLst>
                                    <p:audio>
                                      <p:cMediaNode>
                                        <p:cTn display="0" masterRel="sameClick">
                                          <p:stCondLst>
                                            <p:cond evt="begin" delay="0">
                                              <p:tn val="762"/>
                                            </p:cond>
                                          </p:stCondLst>
                                          <p:endCondLst>
                                            <p:cond evt="onStopAudio" delay="0">
                                              <p:tgtEl>
                                                <p:sldTgt/>
                                              </p:tgtEl>
                                            </p:cond>
                                          </p:endCondLst>
                                        </p:cTn>
                                        <p:tgtEl>
                                          <p:sndTgt r:embed="rId2" name="cashreg.wav"/>
                                        </p:tgtEl>
                                      </p:cMediaNode>
                                    </p:audio>
                                  </p:subTnLst>
                                </p:cTn>
                              </p:par>
                              <p:par>
                                <p:cTn id="766" presetID="10" presetClass="entr" presetSubtype="0" fill="hold" nodeType="withEffect">
                                  <p:stCondLst>
                                    <p:cond delay="0"/>
                                  </p:stCondLst>
                                  <p:childTnLst>
                                    <p:set>
                                      <p:cBhvr>
                                        <p:cTn id="767" dur="1" fill="hold">
                                          <p:stCondLst>
                                            <p:cond delay="0"/>
                                          </p:stCondLst>
                                        </p:cTn>
                                        <p:tgtEl>
                                          <p:spTgt spid="259"/>
                                        </p:tgtEl>
                                        <p:attrNameLst>
                                          <p:attrName>style.visibility</p:attrName>
                                        </p:attrNameLst>
                                      </p:cBhvr>
                                      <p:to>
                                        <p:strVal val="visible"/>
                                      </p:to>
                                    </p:set>
                                    <p:animEffect transition="in" filter="fade">
                                      <p:cBhvr>
                                        <p:cTn id="768" dur="250"/>
                                        <p:tgtEl>
                                          <p:spTgt spid="259"/>
                                        </p:tgtEl>
                                      </p:cBhvr>
                                    </p:animEffect>
                                  </p:childTnLst>
                                </p:cTn>
                              </p:par>
                              <p:par>
                                <p:cTn id="769" presetID="10" presetClass="entr" presetSubtype="0" fill="hold" grpId="0" nodeType="withEffect">
                                  <p:stCondLst>
                                    <p:cond delay="0"/>
                                  </p:stCondLst>
                                  <p:childTnLst>
                                    <p:set>
                                      <p:cBhvr>
                                        <p:cTn id="770" dur="1" fill="hold">
                                          <p:stCondLst>
                                            <p:cond delay="0"/>
                                          </p:stCondLst>
                                        </p:cTn>
                                        <p:tgtEl>
                                          <p:spTgt spid="259"/>
                                        </p:tgtEl>
                                        <p:attrNameLst>
                                          <p:attrName>style.visibility</p:attrName>
                                        </p:attrNameLst>
                                      </p:cBhvr>
                                      <p:to>
                                        <p:strVal val="visible"/>
                                      </p:to>
                                    </p:set>
                                    <p:animEffect transition="in" filter="fade">
                                      <p:cBhvr>
                                        <p:cTn id="771" dur="250"/>
                                        <p:tgtEl>
                                          <p:spTgt spid="259"/>
                                        </p:tgtEl>
                                      </p:cBhvr>
                                    </p:animEffect>
                                  </p:childTnLst>
                                </p:cTn>
                              </p:par>
                              <p:par>
                                <p:cTn id="772" presetID="10" presetClass="entr" presetSubtype="0" fill="hold" nodeType="withEffect">
                                  <p:stCondLst>
                                    <p:cond delay="0"/>
                                  </p:stCondLst>
                                  <p:childTnLst>
                                    <p:set>
                                      <p:cBhvr>
                                        <p:cTn id="773" dur="1" fill="hold">
                                          <p:stCondLst>
                                            <p:cond delay="0"/>
                                          </p:stCondLst>
                                        </p:cTn>
                                        <p:tgtEl>
                                          <p:spTgt spid="260"/>
                                        </p:tgtEl>
                                        <p:attrNameLst>
                                          <p:attrName>style.visibility</p:attrName>
                                        </p:attrNameLst>
                                      </p:cBhvr>
                                      <p:to>
                                        <p:strVal val="visible"/>
                                      </p:to>
                                    </p:set>
                                    <p:animEffect transition="in" filter="fade">
                                      <p:cBhvr>
                                        <p:cTn id="774" dur="250"/>
                                        <p:tgtEl>
                                          <p:spTgt spid="260"/>
                                        </p:tgtEl>
                                      </p:cBhvr>
                                    </p:animEffect>
                                  </p:childTnLst>
                                </p:cTn>
                              </p:par>
                              <p:par>
                                <p:cTn id="775" presetID="10" presetClass="entr" presetSubtype="0" fill="hold" grpId="0" nodeType="withEffect">
                                  <p:stCondLst>
                                    <p:cond delay="0"/>
                                  </p:stCondLst>
                                  <p:childTnLst>
                                    <p:set>
                                      <p:cBhvr>
                                        <p:cTn id="776" dur="1" fill="hold">
                                          <p:stCondLst>
                                            <p:cond delay="0"/>
                                          </p:stCondLst>
                                        </p:cTn>
                                        <p:tgtEl>
                                          <p:spTgt spid="260"/>
                                        </p:tgtEl>
                                        <p:attrNameLst>
                                          <p:attrName>style.visibility</p:attrName>
                                        </p:attrNameLst>
                                      </p:cBhvr>
                                      <p:to>
                                        <p:strVal val="visible"/>
                                      </p:to>
                                    </p:set>
                                    <p:animEffect transition="in" filter="fade">
                                      <p:cBhvr>
                                        <p:cTn id="777" dur="250"/>
                                        <p:tgtEl>
                                          <p:spTgt spid="260"/>
                                        </p:tgtEl>
                                      </p:cBhvr>
                                    </p:animEffect>
                                  </p:childTnLst>
                                </p:cTn>
                              </p:par>
                              <p:par>
                                <p:cTn id="778" presetID="10" presetClass="entr" presetSubtype="0" fill="hold" nodeType="withEffect">
                                  <p:stCondLst>
                                    <p:cond delay="0"/>
                                  </p:stCondLst>
                                  <p:childTnLst>
                                    <p:set>
                                      <p:cBhvr>
                                        <p:cTn id="779" dur="1" fill="hold">
                                          <p:stCondLst>
                                            <p:cond delay="0"/>
                                          </p:stCondLst>
                                        </p:cTn>
                                        <p:tgtEl>
                                          <p:spTgt spid="261"/>
                                        </p:tgtEl>
                                        <p:attrNameLst>
                                          <p:attrName>style.visibility</p:attrName>
                                        </p:attrNameLst>
                                      </p:cBhvr>
                                      <p:to>
                                        <p:strVal val="visible"/>
                                      </p:to>
                                    </p:set>
                                    <p:animEffect transition="in" filter="fade">
                                      <p:cBhvr>
                                        <p:cTn id="780" dur="250"/>
                                        <p:tgtEl>
                                          <p:spTgt spid="261"/>
                                        </p:tgtEl>
                                      </p:cBhvr>
                                    </p:animEffect>
                                  </p:childTnLst>
                                </p:cTn>
                              </p:par>
                              <p:par>
                                <p:cTn id="781" presetID="10" presetClass="entr" presetSubtype="0" fill="hold" grpId="0" nodeType="withEffect">
                                  <p:stCondLst>
                                    <p:cond delay="0"/>
                                  </p:stCondLst>
                                  <p:childTnLst>
                                    <p:set>
                                      <p:cBhvr>
                                        <p:cTn id="782" dur="1" fill="hold">
                                          <p:stCondLst>
                                            <p:cond delay="0"/>
                                          </p:stCondLst>
                                        </p:cTn>
                                        <p:tgtEl>
                                          <p:spTgt spid="261"/>
                                        </p:tgtEl>
                                        <p:attrNameLst>
                                          <p:attrName>style.visibility</p:attrName>
                                        </p:attrNameLst>
                                      </p:cBhvr>
                                      <p:to>
                                        <p:strVal val="visible"/>
                                      </p:to>
                                    </p:set>
                                    <p:animEffect transition="in" filter="fade">
                                      <p:cBhvr>
                                        <p:cTn id="783" dur="250"/>
                                        <p:tgtEl>
                                          <p:spTgt spid="261"/>
                                        </p:tgtEl>
                                      </p:cBhvr>
                                    </p:animEffect>
                                  </p:childTnLst>
                                </p:cTn>
                              </p:par>
                              <p:par>
                                <p:cTn id="784" presetID="10" presetClass="entr" presetSubtype="0" fill="hold" nodeType="withEffect">
                                  <p:stCondLst>
                                    <p:cond delay="0"/>
                                  </p:stCondLst>
                                  <p:childTnLst>
                                    <p:set>
                                      <p:cBhvr>
                                        <p:cTn id="785" dur="1" fill="hold">
                                          <p:stCondLst>
                                            <p:cond delay="0"/>
                                          </p:stCondLst>
                                        </p:cTn>
                                        <p:tgtEl>
                                          <p:spTgt spid="262"/>
                                        </p:tgtEl>
                                        <p:attrNameLst>
                                          <p:attrName>style.visibility</p:attrName>
                                        </p:attrNameLst>
                                      </p:cBhvr>
                                      <p:to>
                                        <p:strVal val="visible"/>
                                      </p:to>
                                    </p:set>
                                    <p:animEffect transition="in" filter="fade">
                                      <p:cBhvr>
                                        <p:cTn id="786" dur="250"/>
                                        <p:tgtEl>
                                          <p:spTgt spid="262"/>
                                        </p:tgtEl>
                                      </p:cBhvr>
                                    </p:animEffect>
                                  </p:childTnLst>
                                </p:cTn>
                              </p:par>
                              <p:par>
                                <p:cTn id="787" presetID="10" presetClass="entr" presetSubtype="0" fill="hold" grpId="0" nodeType="withEffect">
                                  <p:stCondLst>
                                    <p:cond delay="0"/>
                                  </p:stCondLst>
                                  <p:childTnLst>
                                    <p:set>
                                      <p:cBhvr>
                                        <p:cTn id="788" dur="1" fill="hold">
                                          <p:stCondLst>
                                            <p:cond delay="0"/>
                                          </p:stCondLst>
                                        </p:cTn>
                                        <p:tgtEl>
                                          <p:spTgt spid="262"/>
                                        </p:tgtEl>
                                        <p:attrNameLst>
                                          <p:attrName>style.visibility</p:attrName>
                                        </p:attrNameLst>
                                      </p:cBhvr>
                                      <p:to>
                                        <p:strVal val="visible"/>
                                      </p:to>
                                    </p:set>
                                    <p:animEffect transition="in" filter="fade">
                                      <p:cBhvr>
                                        <p:cTn id="789" dur="250"/>
                                        <p:tgtEl>
                                          <p:spTgt spid="262"/>
                                        </p:tgtEl>
                                      </p:cBhvr>
                                    </p:animEffect>
                                  </p:childTnLst>
                                </p:cTn>
                              </p:par>
                              <p:par>
                                <p:cTn id="790" presetID="10" presetClass="entr" presetSubtype="0" fill="hold" nodeType="withEffect">
                                  <p:stCondLst>
                                    <p:cond delay="0"/>
                                  </p:stCondLst>
                                  <p:childTnLst>
                                    <p:set>
                                      <p:cBhvr>
                                        <p:cTn id="791" dur="1" fill="hold">
                                          <p:stCondLst>
                                            <p:cond delay="0"/>
                                          </p:stCondLst>
                                        </p:cTn>
                                        <p:tgtEl>
                                          <p:spTgt spid="263"/>
                                        </p:tgtEl>
                                        <p:attrNameLst>
                                          <p:attrName>style.visibility</p:attrName>
                                        </p:attrNameLst>
                                      </p:cBhvr>
                                      <p:to>
                                        <p:strVal val="visible"/>
                                      </p:to>
                                    </p:set>
                                    <p:animEffect transition="in" filter="fade">
                                      <p:cBhvr>
                                        <p:cTn id="792" dur="250"/>
                                        <p:tgtEl>
                                          <p:spTgt spid="263"/>
                                        </p:tgtEl>
                                      </p:cBhvr>
                                    </p:animEffect>
                                  </p:childTnLst>
                                </p:cTn>
                              </p:par>
                              <p:par>
                                <p:cTn id="793" presetID="10" presetClass="entr" presetSubtype="0" fill="hold" grpId="0" nodeType="withEffect">
                                  <p:stCondLst>
                                    <p:cond delay="0"/>
                                  </p:stCondLst>
                                  <p:childTnLst>
                                    <p:set>
                                      <p:cBhvr>
                                        <p:cTn id="794" dur="1" fill="hold">
                                          <p:stCondLst>
                                            <p:cond delay="0"/>
                                          </p:stCondLst>
                                        </p:cTn>
                                        <p:tgtEl>
                                          <p:spTgt spid="263"/>
                                        </p:tgtEl>
                                        <p:attrNameLst>
                                          <p:attrName>style.visibility</p:attrName>
                                        </p:attrNameLst>
                                      </p:cBhvr>
                                      <p:to>
                                        <p:strVal val="visible"/>
                                      </p:to>
                                    </p:set>
                                    <p:animEffect transition="in" filter="fade">
                                      <p:cBhvr>
                                        <p:cTn id="795" dur="250"/>
                                        <p:tgtEl>
                                          <p:spTgt spid="263"/>
                                        </p:tgtEl>
                                      </p:cBhvr>
                                    </p:animEffect>
                                  </p:childTnLst>
                                </p:cTn>
                              </p:par>
                              <p:par>
                                <p:cTn id="796" presetID="10" presetClass="entr" presetSubtype="0" fill="hold" nodeType="withEffect">
                                  <p:stCondLst>
                                    <p:cond delay="0"/>
                                  </p:stCondLst>
                                  <p:childTnLst>
                                    <p:set>
                                      <p:cBhvr>
                                        <p:cTn id="797" dur="1" fill="hold">
                                          <p:stCondLst>
                                            <p:cond delay="0"/>
                                          </p:stCondLst>
                                        </p:cTn>
                                        <p:tgtEl>
                                          <p:spTgt spid="264"/>
                                        </p:tgtEl>
                                        <p:attrNameLst>
                                          <p:attrName>style.visibility</p:attrName>
                                        </p:attrNameLst>
                                      </p:cBhvr>
                                      <p:to>
                                        <p:strVal val="visible"/>
                                      </p:to>
                                    </p:set>
                                    <p:animEffect transition="in" filter="fade">
                                      <p:cBhvr>
                                        <p:cTn id="798" dur="250"/>
                                        <p:tgtEl>
                                          <p:spTgt spid="264"/>
                                        </p:tgtEl>
                                      </p:cBhvr>
                                    </p:animEffect>
                                  </p:childTnLst>
                                </p:cTn>
                              </p:par>
                              <p:par>
                                <p:cTn id="799" presetID="10" presetClass="entr" presetSubtype="0" fill="hold" grpId="0" nodeType="withEffect">
                                  <p:stCondLst>
                                    <p:cond delay="0"/>
                                  </p:stCondLst>
                                  <p:childTnLst>
                                    <p:set>
                                      <p:cBhvr>
                                        <p:cTn id="800" dur="1" fill="hold">
                                          <p:stCondLst>
                                            <p:cond delay="0"/>
                                          </p:stCondLst>
                                        </p:cTn>
                                        <p:tgtEl>
                                          <p:spTgt spid="264"/>
                                        </p:tgtEl>
                                        <p:attrNameLst>
                                          <p:attrName>style.visibility</p:attrName>
                                        </p:attrNameLst>
                                      </p:cBhvr>
                                      <p:to>
                                        <p:strVal val="visible"/>
                                      </p:to>
                                    </p:set>
                                    <p:animEffect transition="in" filter="fade">
                                      <p:cBhvr>
                                        <p:cTn id="801" dur="250"/>
                                        <p:tgtEl>
                                          <p:spTgt spid="264"/>
                                        </p:tgtEl>
                                      </p:cBhvr>
                                    </p:animEffect>
                                  </p:childTnLst>
                                </p:cTn>
                              </p:par>
                              <p:par>
                                <p:cTn id="802" presetID="10" presetClass="entr" presetSubtype="0" fill="hold" nodeType="withEffect">
                                  <p:stCondLst>
                                    <p:cond delay="0"/>
                                  </p:stCondLst>
                                  <p:childTnLst>
                                    <p:set>
                                      <p:cBhvr>
                                        <p:cTn id="803" dur="1" fill="hold">
                                          <p:stCondLst>
                                            <p:cond delay="0"/>
                                          </p:stCondLst>
                                        </p:cTn>
                                        <p:tgtEl>
                                          <p:spTgt spid="265"/>
                                        </p:tgtEl>
                                        <p:attrNameLst>
                                          <p:attrName>style.visibility</p:attrName>
                                        </p:attrNameLst>
                                      </p:cBhvr>
                                      <p:to>
                                        <p:strVal val="visible"/>
                                      </p:to>
                                    </p:set>
                                    <p:animEffect transition="in" filter="fade">
                                      <p:cBhvr>
                                        <p:cTn id="804" dur="250"/>
                                        <p:tgtEl>
                                          <p:spTgt spid="265"/>
                                        </p:tgtEl>
                                      </p:cBhvr>
                                    </p:animEffect>
                                  </p:childTnLst>
                                </p:cTn>
                              </p:par>
                              <p:par>
                                <p:cTn id="805" presetID="10" presetClass="entr" presetSubtype="0" fill="hold" grpId="0" nodeType="withEffect">
                                  <p:stCondLst>
                                    <p:cond delay="0"/>
                                  </p:stCondLst>
                                  <p:childTnLst>
                                    <p:set>
                                      <p:cBhvr>
                                        <p:cTn id="806" dur="1" fill="hold">
                                          <p:stCondLst>
                                            <p:cond delay="0"/>
                                          </p:stCondLst>
                                        </p:cTn>
                                        <p:tgtEl>
                                          <p:spTgt spid="265"/>
                                        </p:tgtEl>
                                        <p:attrNameLst>
                                          <p:attrName>style.visibility</p:attrName>
                                        </p:attrNameLst>
                                      </p:cBhvr>
                                      <p:to>
                                        <p:strVal val="visible"/>
                                      </p:to>
                                    </p:set>
                                    <p:animEffect transition="in" filter="fade">
                                      <p:cBhvr>
                                        <p:cTn id="807" dur="250"/>
                                        <p:tgtEl>
                                          <p:spTgt spid="265"/>
                                        </p:tgtEl>
                                      </p:cBhvr>
                                    </p:animEffect>
                                  </p:childTnLst>
                                </p:cTn>
                              </p:par>
                              <p:par>
                                <p:cTn id="808" presetID="10" presetClass="entr" presetSubtype="0" fill="hold" nodeType="withEffect">
                                  <p:stCondLst>
                                    <p:cond delay="0"/>
                                  </p:stCondLst>
                                  <p:childTnLst>
                                    <p:set>
                                      <p:cBhvr>
                                        <p:cTn id="809" dur="1" fill="hold">
                                          <p:stCondLst>
                                            <p:cond delay="0"/>
                                          </p:stCondLst>
                                        </p:cTn>
                                        <p:tgtEl>
                                          <p:spTgt spid="266"/>
                                        </p:tgtEl>
                                        <p:attrNameLst>
                                          <p:attrName>style.visibility</p:attrName>
                                        </p:attrNameLst>
                                      </p:cBhvr>
                                      <p:to>
                                        <p:strVal val="visible"/>
                                      </p:to>
                                    </p:set>
                                    <p:animEffect transition="in" filter="fade">
                                      <p:cBhvr>
                                        <p:cTn id="810" dur="250"/>
                                        <p:tgtEl>
                                          <p:spTgt spid="266"/>
                                        </p:tgtEl>
                                      </p:cBhvr>
                                    </p:animEffect>
                                  </p:childTnLst>
                                </p:cTn>
                              </p:par>
                              <p:par>
                                <p:cTn id="811" presetID="10" presetClass="entr" presetSubtype="0" fill="hold" grpId="0" nodeType="withEffect">
                                  <p:stCondLst>
                                    <p:cond delay="0"/>
                                  </p:stCondLst>
                                  <p:childTnLst>
                                    <p:set>
                                      <p:cBhvr>
                                        <p:cTn id="812" dur="1" fill="hold">
                                          <p:stCondLst>
                                            <p:cond delay="0"/>
                                          </p:stCondLst>
                                        </p:cTn>
                                        <p:tgtEl>
                                          <p:spTgt spid="266"/>
                                        </p:tgtEl>
                                        <p:attrNameLst>
                                          <p:attrName>style.visibility</p:attrName>
                                        </p:attrNameLst>
                                      </p:cBhvr>
                                      <p:to>
                                        <p:strVal val="visible"/>
                                      </p:to>
                                    </p:set>
                                    <p:animEffect transition="in" filter="fade">
                                      <p:cBhvr>
                                        <p:cTn id="813" dur="250"/>
                                        <p:tgtEl>
                                          <p:spTgt spid="266"/>
                                        </p:tgtEl>
                                      </p:cBhvr>
                                    </p:animEffect>
                                  </p:childTnLst>
                                </p:cTn>
                              </p:par>
                              <p:par>
                                <p:cTn id="814" presetID="10" presetClass="entr" presetSubtype="0" fill="hold" nodeType="withEffect">
                                  <p:stCondLst>
                                    <p:cond delay="0"/>
                                  </p:stCondLst>
                                  <p:childTnLst>
                                    <p:set>
                                      <p:cBhvr>
                                        <p:cTn id="815" dur="1" fill="hold">
                                          <p:stCondLst>
                                            <p:cond delay="0"/>
                                          </p:stCondLst>
                                        </p:cTn>
                                        <p:tgtEl>
                                          <p:spTgt spid="267"/>
                                        </p:tgtEl>
                                        <p:attrNameLst>
                                          <p:attrName>style.visibility</p:attrName>
                                        </p:attrNameLst>
                                      </p:cBhvr>
                                      <p:to>
                                        <p:strVal val="visible"/>
                                      </p:to>
                                    </p:set>
                                    <p:animEffect transition="in" filter="fade">
                                      <p:cBhvr>
                                        <p:cTn id="816" dur="250"/>
                                        <p:tgtEl>
                                          <p:spTgt spid="267"/>
                                        </p:tgtEl>
                                      </p:cBhvr>
                                    </p:animEffect>
                                  </p:childTnLst>
                                </p:cTn>
                              </p:par>
                              <p:par>
                                <p:cTn id="817" presetID="10" presetClass="entr" presetSubtype="0" fill="hold" grpId="0" nodeType="withEffect">
                                  <p:stCondLst>
                                    <p:cond delay="0"/>
                                  </p:stCondLst>
                                  <p:childTnLst>
                                    <p:set>
                                      <p:cBhvr>
                                        <p:cTn id="818" dur="1" fill="hold">
                                          <p:stCondLst>
                                            <p:cond delay="0"/>
                                          </p:stCondLst>
                                        </p:cTn>
                                        <p:tgtEl>
                                          <p:spTgt spid="267"/>
                                        </p:tgtEl>
                                        <p:attrNameLst>
                                          <p:attrName>style.visibility</p:attrName>
                                        </p:attrNameLst>
                                      </p:cBhvr>
                                      <p:to>
                                        <p:strVal val="visible"/>
                                      </p:to>
                                    </p:set>
                                    <p:animEffect transition="in" filter="fade">
                                      <p:cBhvr>
                                        <p:cTn id="819" dur="250"/>
                                        <p:tgtEl>
                                          <p:spTgt spid="267"/>
                                        </p:tgtEl>
                                      </p:cBhvr>
                                    </p:animEffect>
                                  </p:childTnLst>
                                </p:cTn>
                              </p:par>
                              <p:par>
                                <p:cTn id="820" presetID="10" presetClass="entr" presetSubtype="0" fill="hold" nodeType="withEffect">
                                  <p:stCondLst>
                                    <p:cond delay="0"/>
                                  </p:stCondLst>
                                  <p:childTnLst>
                                    <p:set>
                                      <p:cBhvr>
                                        <p:cTn id="821" dur="1" fill="hold">
                                          <p:stCondLst>
                                            <p:cond delay="0"/>
                                          </p:stCondLst>
                                        </p:cTn>
                                        <p:tgtEl>
                                          <p:spTgt spid="268"/>
                                        </p:tgtEl>
                                        <p:attrNameLst>
                                          <p:attrName>style.visibility</p:attrName>
                                        </p:attrNameLst>
                                      </p:cBhvr>
                                      <p:to>
                                        <p:strVal val="visible"/>
                                      </p:to>
                                    </p:set>
                                    <p:animEffect transition="in" filter="fade">
                                      <p:cBhvr>
                                        <p:cTn id="822" dur="250"/>
                                        <p:tgtEl>
                                          <p:spTgt spid="268"/>
                                        </p:tgtEl>
                                      </p:cBhvr>
                                    </p:animEffect>
                                  </p:childTnLst>
                                </p:cTn>
                              </p:par>
                              <p:par>
                                <p:cTn id="823" presetID="10" presetClass="entr" presetSubtype="0" fill="hold" grpId="0" nodeType="withEffect">
                                  <p:stCondLst>
                                    <p:cond delay="0"/>
                                  </p:stCondLst>
                                  <p:childTnLst>
                                    <p:set>
                                      <p:cBhvr>
                                        <p:cTn id="824" dur="1" fill="hold">
                                          <p:stCondLst>
                                            <p:cond delay="0"/>
                                          </p:stCondLst>
                                        </p:cTn>
                                        <p:tgtEl>
                                          <p:spTgt spid="268"/>
                                        </p:tgtEl>
                                        <p:attrNameLst>
                                          <p:attrName>style.visibility</p:attrName>
                                        </p:attrNameLst>
                                      </p:cBhvr>
                                      <p:to>
                                        <p:strVal val="visible"/>
                                      </p:to>
                                    </p:set>
                                    <p:animEffect transition="in" filter="fade">
                                      <p:cBhvr>
                                        <p:cTn id="825" dur="250"/>
                                        <p:tgtEl>
                                          <p:spTgt spid="268"/>
                                        </p:tgtEl>
                                      </p:cBhvr>
                                    </p:animEffect>
                                  </p:childTnLst>
                                </p:cTn>
                              </p:par>
                              <p:par>
                                <p:cTn id="826" presetID="10" presetClass="entr" presetSubtype="0" fill="hold" nodeType="withEffect">
                                  <p:stCondLst>
                                    <p:cond delay="0"/>
                                  </p:stCondLst>
                                  <p:childTnLst>
                                    <p:set>
                                      <p:cBhvr>
                                        <p:cTn id="827" dur="1" fill="hold">
                                          <p:stCondLst>
                                            <p:cond delay="0"/>
                                          </p:stCondLst>
                                        </p:cTn>
                                        <p:tgtEl>
                                          <p:spTgt spid="269"/>
                                        </p:tgtEl>
                                        <p:attrNameLst>
                                          <p:attrName>style.visibility</p:attrName>
                                        </p:attrNameLst>
                                      </p:cBhvr>
                                      <p:to>
                                        <p:strVal val="visible"/>
                                      </p:to>
                                    </p:set>
                                    <p:animEffect transition="in" filter="fade">
                                      <p:cBhvr>
                                        <p:cTn id="828" dur="250"/>
                                        <p:tgtEl>
                                          <p:spTgt spid="269"/>
                                        </p:tgtEl>
                                      </p:cBhvr>
                                    </p:animEffect>
                                  </p:childTnLst>
                                </p:cTn>
                              </p:par>
                              <p:par>
                                <p:cTn id="829" presetID="10" presetClass="entr" presetSubtype="0" fill="hold" grpId="0" nodeType="withEffect">
                                  <p:stCondLst>
                                    <p:cond delay="0"/>
                                  </p:stCondLst>
                                  <p:childTnLst>
                                    <p:set>
                                      <p:cBhvr>
                                        <p:cTn id="830" dur="1" fill="hold">
                                          <p:stCondLst>
                                            <p:cond delay="0"/>
                                          </p:stCondLst>
                                        </p:cTn>
                                        <p:tgtEl>
                                          <p:spTgt spid="269"/>
                                        </p:tgtEl>
                                        <p:attrNameLst>
                                          <p:attrName>style.visibility</p:attrName>
                                        </p:attrNameLst>
                                      </p:cBhvr>
                                      <p:to>
                                        <p:strVal val="visible"/>
                                      </p:to>
                                    </p:set>
                                    <p:animEffect transition="in" filter="fade">
                                      <p:cBhvr>
                                        <p:cTn id="831" dur="250"/>
                                        <p:tgtEl>
                                          <p:spTgt spid="269"/>
                                        </p:tgtEl>
                                      </p:cBhvr>
                                    </p:animEffect>
                                  </p:childTnLst>
                                </p:cTn>
                              </p:par>
                              <p:par>
                                <p:cTn id="832" presetID="10" presetClass="entr" presetSubtype="0" fill="hold" nodeType="withEffect">
                                  <p:stCondLst>
                                    <p:cond delay="0"/>
                                  </p:stCondLst>
                                  <p:childTnLst>
                                    <p:set>
                                      <p:cBhvr>
                                        <p:cTn id="833" dur="1" fill="hold">
                                          <p:stCondLst>
                                            <p:cond delay="0"/>
                                          </p:stCondLst>
                                        </p:cTn>
                                        <p:tgtEl>
                                          <p:spTgt spid="270"/>
                                        </p:tgtEl>
                                        <p:attrNameLst>
                                          <p:attrName>style.visibility</p:attrName>
                                        </p:attrNameLst>
                                      </p:cBhvr>
                                      <p:to>
                                        <p:strVal val="visible"/>
                                      </p:to>
                                    </p:set>
                                    <p:animEffect transition="in" filter="fade">
                                      <p:cBhvr>
                                        <p:cTn id="834" dur="250"/>
                                        <p:tgtEl>
                                          <p:spTgt spid="270"/>
                                        </p:tgtEl>
                                      </p:cBhvr>
                                    </p:animEffect>
                                  </p:childTnLst>
                                </p:cTn>
                              </p:par>
                              <p:par>
                                <p:cTn id="835" presetID="10" presetClass="entr" presetSubtype="0" fill="hold" grpId="0" nodeType="withEffect">
                                  <p:stCondLst>
                                    <p:cond delay="0"/>
                                  </p:stCondLst>
                                  <p:childTnLst>
                                    <p:set>
                                      <p:cBhvr>
                                        <p:cTn id="836" dur="1" fill="hold">
                                          <p:stCondLst>
                                            <p:cond delay="0"/>
                                          </p:stCondLst>
                                        </p:cTn>
                                        <p:tgtEl>
                                          <p:spTgt spid="270"/>
                                        </p:tgtEl>
                                        <p:attrNameLst>
                                          <p:attrName>style.visibility</p:attrName>
                                        </p:attrNameLst>
                                      </p:cBhvr>
                                      <p:to>
                                        <p:strVal val="visible"/>
                                      </p:to>
                                    </p:set>
                                    <p:animEffect transition="in" filter="fade">
                                      <p:cBhvr>
                                        <p:cTn id="837" dur="250"/>
                                        <p:tgtEl>
                                          <p:spTgt spid="270"/>
                                        </p:tgtEl>
                                      </p:cBhvr>
                                    </p:animEffect>
                                  </p:childTnLst>
                                </p:cTn>
                              </p:par>
                              <p:par>
                                <p:cTn id="838" presetID="10" presetClass="entr" presetSubtype="0" fill="hold" nodeType="withEffect">
                                  <p:stCondLst>
                                    <p:cond delay="0"/>
                                  </p:stCondLst>
                                  <p:childTnLst>
                                    <p:set>
                                      <p:cBhvr>
                                        <p:cTn id="839" dur="1" fill="hold">
                                          <p:stCondLst>
                                            <p:cond delay="0"/>
                                          </p:stCondLst>
                                        </p:cTn>
                                        <p:tgtEl>
                                          <p:spTgt spid="271"/>
                                        </p:tgtEl>
                                        <p:attrNameLst>
                                          <p:attrName>style.visibility</p:attrName>
                                        </p:attrNameLst>
                                      </p:cBhvr>
                                      <p:to>
                                        <p:strVal val="visible"/>
                                      </p:to>
                                    </p:set>
                                    <p:animEffect transition="in" filter="fade">
                                      <p:cBhvr>
                                        <p:cTn id="840" dur="250"/>
                                        <p:tgtEl>
                                          <p:spTgt spid="271"/>
                                        </p:tgtEl>
                                      </p:cBhvr>
                                    </p:animEffect>
                                  </p:childTnLst>
                                </p:cTn>
                              </p:par>
                              <p:par>
                                <p:cTn id="841" presetID="10" presetClass="entr" presetSubtype="0" fill="hold" grpId="0" nodeType="withEffect">
                                  <p:stCondLst>
                                    <p:cond delay="0"/>
                                  </p:stCondLst>
                                  <p:childTnLst>
                                    <p:set>
                                      <p:cBhvr>
                                        <p:cTn id="842" dur="1" fill="hold">
                                          <p:stCondLst>
                                            <p:cond delay="0"/>
                                          </p:stCondLst>
                                        </p:cTn>
                                        <p:tgtEl>
                                          <p:spTgt spid="271"/>
                                        </p:tgtEl>
                                        <p:attrNameLst>
                                          <p:attrName>style.visibility</p:attrName>
                                        </p:attrNameLst>
                                      </p:cBhvr>
                                      <p:to>
                                        <p:strVal val="visible"/>
                                      </p:to>
                                    </p:set>
                                    <p:animEffect transition="in" filter="fade">
                                      <p:cBhvr>
                                        <p:cTn id="843" dur="250"/>
                                        <p:tgtEl>
                                          <p:spTgt spid="271"/>
                                        </p:tgtEl>
                                      </p:cBhvr>
                                    </p:animEffect>
                                  </p:childTnLst>
                                </p:cTn>
                              </p:par>
                              <p:par>
                                <p:cTn id="844" presetID="10" presetClass="entr" presetSubtype="0" fill="hold" nodeType="withEffect">
                                  <p:stCondLst>
                                    <p:cond delay="0"/>
                                  </p:stCondLst>
                                  <p:childTnLst>
                                    <p:set>
                                      <p:cBhvr>
                                        <p:cTn id="845" dur="1" fill="hold">
                                          <p:stCondLst>
                                            <p:cond delay="0"/>
                                          </p:stCondLst>
                                        </p:cTn>
                                        <p:tgtEl>
                                          <p:spTgt spid="272"/>
                                        </p:tgtEl>
                                        <p:attrNameLst>
                                          <p:attrName>style.visibility</p:attrName>
                                        </p:attrNameLst>
                                      </p:cBhvr>
                                      <p:to>
                                        <p:strVal val="visible"/>
                                      </p:to>
                                    </p:set>
                                    <p:animEffect transition="in" filter="fade">
                                      <p:cBhvr>
                                        <p:cTn id="846" dur="250"/>
                                        <p:tgtEl>
                                          <p:spTgt spid="272"/>
                                        </p:tgtEl>
                                      </p:cBhvr>
                                    </p:animEffect>
                                  </p:childTnLst>
                                </p:cTn>
                              </p:par>
                              <p:par>
                                <p:cTn id="847" presetID="10" presetClass="entr" presetSubtype="0" fill="hold" grpId="0" nodeType="withEffect">
                                  <p:stCondLst>
                                    <p:cond delay="0"/>
                                  </p:stCondLst>
                                  <p:childTnLst>
                                    <p:set>
                                      <p:cBhvr>
                                        <p:cTn id="848" dur="1" fill="hold">
                                          <p:stCondLst>
                                            <p:cond delay="0"/>
                                          </p:stCondLst>
                                        </p:cTn>
                                        <p:tgtEl>
                                          <p:spTgt spid="272"/>
                                        </p:tgtEl>
                                        <p:attrNameLst>
                                          <p:attrName>style.visibility</p:attrName>
                                        </p:attrNameLst>
                                      </p:cBhvr>
                                      <p:to>
                                        <p:strVal val="visible"/>
                                      </p:to>
                                    </p:set>
                                    <p:animEffect transition="in" filter="fade">
                                      <p:cBhvr>
                                        <p:cTn id="849" dur="250"/>
                                        <p:tgtEl>
                                          <p:spTgt spid="272"/>
                                        </p:tgtEl>
                                      </p:cBhvr>
                                    </p:animEffect>
                                  </p:childTnLst>
                                </p:cTn>
                              </p:par>
                              <p:par>
                                <p:cTn id="850" presetID="10" presetClass="entr" presetSubtype="0" fill="hold" nodeType="withEffect">
                                  <p:stCondLst>
                                    <p:cond delay="0"/>
                                  </p:stCondLst>
                                  <p:childTnLst>
                                    <p:set>
                                      <p:cBhvr>
                                        <p:cTn id="851" dur="1" fill="hold">
                                          <p:stCondLst>
                                            <p:cond delay="0"/>
                                          </p:stCondLst>
                                        </p:cTn>
                                        <p:tgtEl>
                                          <p:spTgt spid="273"/>
                                        </p:tgtEl>
                                        <p:attrNameLst>
                                          <p:attrName>style.visibility</p:attrName>
                                        </p:attrNameLst>
                                      </p:cBhvr>
                                      <p:to>
                                        <p:strVal val="visible"/>
                                      </p:to>
                                    </p:set>
                                    <p:animEffect transition="in" filter="fade">
                                      <p:cBhvr>
                                        <p:cTn id="852" dur="250"/>
                                        <p:tgtEl>
                                          <p:spTgt spid="273"/>
                                        </p:tgtEl>
                                      </p:cBhvr>
                                    </p:animEffect>
                                  </p:childTnLst>
                                </p:cTn>
                              </p:par>
                              <p:par>
                                <p:cTn id="853" presetID="10" presetClass="entr" presetSubtype="0" fill="hold" grpId="0" nodeType="withEffect">
                                  <p:stCondLst>
                                    <p:cond delay="0"/>
                                  </p:stCondLst>
                                  <p:childTnLst>
                                    <p:set>
                                      <p:cBhvr>
                                        <p:cTn id="854" dur="1" fill="hold">
                                          <p:stCondLst>
                                            <p:cond delay="0"/>
                                          </p:stCondLst>
                                        </p:cTn>
                                        <p:tgtEl>
                                          <p:spTgt spid="273"/>
                                        </p:tgtEl>
                                        <p:attrNameLst>
                                          <p:attrName>style.visibility</p:attrName>
                                        </p:attrNameLst>
                                      </p:cBhvr>
                                      <p:to>
                                        <p:strVal val="visible"/>
                                      </p:to>
                                    </p:set>
                                    <p:animEffect transition="in" filter="fade">
                                      <p:cBhvr>
                                        <p:cTn id="855" dur="250"/>
                                        <p:tgtEl>
                                          <p:spTgt spid="273"/>
                                        </p:tgtEl>
                                      </p:cBhvr>
                                    </p:animEffect>
                                  </p:childTnLst>
                                </p:cTn>
                              </p:par>
                              <p:par>
                                <p:cTn id="856" presetID="10" presetClass="entr" presetSubtype="0" fill="hold" nodeType="withEffect">
                                  <p:stCondLst>
                                    <p:cond delay="0"/>
                                  </p:stCondLst>
                                  <p:childTnLst>
                                    <p:set>
                                      <p:cBhvr>
                                        <p:cTn id="857" dur="1" fill="hold">
                                          <p:stCondLst>
                                            <p:cond delay="0"/>
                                          </p:stCondLst>
                                        </p:cTn>
                                        <p:tgtEl>
                                          <p:spTgt spid="274"/>
                                        </p:tgtEl>
                                        <p:attrNameLst>
                                          <p:attrName>style.visibility</p:attrName>
                                        </p:attrNameLst>
                                      </p:cBhvr>
                                      <p:to>
                                        <p:strVal val="visible"/>
                                      </p:to>
                                    </p:set>
                                    <p:animEffect transition="in" filter="fade">
                                      <p:cBhvr>
                                        <p:cTn id="858" dur="250"/>
                                        <p:tgtEl>
                                          <p:spTgt spid="274"/>
                                        </p:tgtEl>
                                      </p:cBhvr>
                                    </p:animEffect>
                                  </p:childTnLst>
                                </p:cTn>
                              </p:par>
                              <p:par>
                                <p:cTn id="859" presetID="10" presetClass="entr" presetSubtype="0" fill="hold" grpId="0" nodeType="withEffect">
                                  <p:stCondLst>
                                    <p:cond delay="0"/>
                                  </p:stCondLst>
                                  <p:childTnLst>
                                    <p:set>
                                      <p:cBhvr>
                                        <p:cTn id="860" dur="1" fill="hold">
                                          <p:stCondLst>
                                            <p:cond delay="0"/>
                                          </p:stCondLst>
                                        </p:cTn>
                                        <p:tgtEl>
                                          <p:spTgt spid="274"/>
                                        </p:tgtEl>
                                        <p:attrNameLst>
                                          <p:attrName>style.visibility</p:attrName>
                                        </p:attrNameLst>
                                      </p:cBhvr>
                                      <p:to>
                                        <p:strVal val="visible"/>
                                      </p:to>
                                    </p:set>
                                    <p:animEffect transition="in" filter="fade">
                                      <p:cBhvr>
                                        <p:cTn id="861" dur="250"/>
                                        <p:tgtEl>
                                          <p:spTgt spid="274"/>
                                        </p:tgtEl>
                                      </p:cBhvr>
                                    </p:animEffect>
                                  </p:childTnLst>
                                </p:cTn>
                              </p:par>
                              <p:par>
                                <p:cTn id="862" presetID="10" presetClass="entr" presetSubtype="0" fill="hold" nodeType="withEffect">
                                  <p:stCondLst>
                                    <p:cond delay="0"/>
                                  </p:stCondLst>
                                  <p:childTnLst>
                                    <p:set>
                                      <p:cBhvr>
                                        <p:cTn id="863" dur="1" fill="hold">
                                          <p:stCondLst>
                                            <p:cond delay="0"/>
                                          </p:stCondLst>
                                        </p:cTn>
                                        <p:tgtEl>
                                          <p:spTgt spid="275"/>
                                        </p:tgtEl>
                                        <p:attrNameLst>
                                          <p:attrName>style.visibility</p:attrName>
                                        </p:attrNameLst>
                                      </p:cBhvr>
                                      <p:to>
                                        <p:strVal val="visible"/>
                                      </p:to>
                                    </p:set>
                                    <p:animEffect transition="in" filter="fade">
                                      <p:cBhvr>
                                        <p:cTn id="864" dur="250"/>
                                        <p:tgtEl>
                                          <p:spTgt spid="275"/>
                                        </p:tgtEl>
                                      </p:cBhvr>
                                    </p:animEffect>
                                  </p:childTnLst>
                                </p:cTn>
                              </p:par>
                              <p:par>
                                <p:cTn id="865" presetID="10" presetClass="entr" presetSubtype="0" fill="hold" grpId="0" nodeType="withEffect">
                                  <p:stCondLst>
                                    <p:cond delay="0"/>
                                  </p:stCondLst>
                                  <p:childTnLst>
                                    <p:set>
                                      <p:cBhvr>
                                        <p:cTn id="866" dur="1" fill="hold">
                                          <p:stCondLst>
                                            <p:cond delay="0"/>
                                          </p:stCondLst>
                                        </p:cTn>
                                        <p:tgtEl>
                                          <p:spTgt spid="275"/>
                                        </p:tgtEl>
                                        <p:attrNameLst>
                                          <p:attrName>style.visibility</p:attrName>
                                        </p:attrNameLst>
                                      </p:cBhvr>
                                      <p:to>
                                        <p:strVal val="visible"/>
                                      </p:to>
                                    </p:set>
                                    <p:animEffect transition="in" filter="fade">
                                      <p:cBhvr>
                                        <p:cTn id="867" dur="250"/>
                                        <p:tgtEl>
                                          <p:spTgt spid="275"/>
                                        </p:tgtEl>
                                      </p:cBhvr>
                                    </p:animEffect>
                                  </p:childTnLst>
                                </p:cTn>
                              </p:par>
                              <p:par>
                                <p:cTn id="868" presetID="10" presetClass="entr" presetSubtype="0" fill="hold" nodeType="withEffect">
                                  <p:stCondLst>
                                    <p:cond delay="0"/>
                                  </p:stCondLst>
                                  <p:childTnLst>
                                    <p:set>
                                      <p:cBhvr>
                                        <p:cTn id="869" dur="1" fill="hold">
                                          <p:stCondLst>
                                            <p:cond delay="0"/>
                                          </p:stCondLst>
                                        </p:cTn>
                                        <p:tgtEl>
                                          <p:spTgt spid="276"/>
                                        </p:tgtEl>
                                        <p:attrNameLst>
                                          <p:attrName>style.visibility</p:attrName>
                                        </p:attrNameLst>
                                      </p:cBhvr>
                                      <p:to>
                                        <p:strVal val="visible"/>
                                      </p:to>
                                    </p:set>
                                    <p:animEffect transition="in" filter="fade">
                                      <p:cBhvr>
                                        <p:cTn id="870" dur="250"/>
                                        <p:tgtEl>
                                          <p:spTgt spid="276"/>
                                        </p:tgtEl>
                                      </p:cBhvr>
                                    </p:animEffect>
                                  </p:childTnLst>
                                </p:cTn>
                              </p:par>
                              <p:par>
                                <p:cTn id="871" presetID="10" presetClass="entr" presetSubtype="0" fill="hold" grpId="0" nodeType="withEffect">
                                  <p:stCondLst>
                                    <p:cond delay="0"/>
                                  </p:stCondLst>
                                  <p:childTnLst>
                                    <p:set>
                                      <p:cBhvr>
                                        <p:cTn id="872" dur="1" fill="hold">
                                          <p:stCondLst>
                                            <p:cond delay="0"/>
                                          </p:stCondLst>
                                        </p:cTn>
                                        <p:tgtEl>
                                          <p:spTgt spid="276"/>
                                        </p:tgtEl>
                                        <p:attrNameLst>
                                          <p:attrName>style.visibility</p:attrName>
                                        </p:attrNameLst>
                                      </p:cBhvr>
                                      <p:to>
                                        <p:strVal val="visible"/>
                                      </p:to>
                                    </p:set>
                                    <p:animEffect transition="in" filter="fade">
                                      <p:cBhvr>
                                        <p:cTn id="873" dur="250"/>
                                        <p:tgtEl>
                                          <p:spTgt spid="276"/>
                                        </p:tgtEl>
                                      </p:cBhvr>
                                    </p:animEffect>
                                  </p:childTnLst>
                                </p:cTn>
                              </p:par>
                              <p:par>
                                <p:cTn id="874" presetID="10" presetClass="entr" presetSubtype="0" fill="hold" nodeType="withEffect">
                                  <p:stCondLst>
                                    <p:cond delay="0"/>
                                  </p:stCondLst>
                                  <p:childTnLst>
                                    <p:set>
                                      <p:cBhvr>
                                        <p:cTn id="875" dur="1" fill="hold">
                                          <p:stCondLst>
                                            <p:cond delay="0"/>
                                          </p:stCondLst>
                                        </p:cTn>
                                        <p:tgtEl>
                                          <p:spTgt spid="277"/>
                                        </p:tgtEl>
                                        <p:attrNameLst>
                                          <p:attrName>style.visibility</p:attrName>
                                        </p:attrNameLst>
                                      </p:cBhvr>
                                      <p:to>
                                        <p:strVal val="visible"/>
                                      </p:to>
                                    </p:set>
                                    <p:animEffect transition="in" filter="fade">
                                      <p:cBhvr>
                                        <p:cTn id="876" dur="250"/>
                                        <p:tgtEl>
                                          <p:spTgt spid="277"/>
                                        </p:tgtEl>
                                      </p:cBhvr>
                                    </p:animEffect>
                                  </p:childTnLst>
                                </p:cTn>
                              </p:par>
                              <p:par>
                                <p:cTn id="877" presetID="10" presetClass="entr" presetSubtype="0" fill="hold" grpId="0" nodeType="withEffect">
                                  <p:stCondLst>
                                    <p:cond delay="0"/>
                                  </p:stCondLst>
                                  <p:childTnLst>
                                    <p:set>
                                      <p:cBhvr>
                                        <p:cTn id="878" dur="1" fill="hold">
                                          <p:stCondLst>
                                            <p:cond delay="0"/>
                                          </p:stCondLst>
                                        </p:cTn>
                                        <p:tgtEl>
                                          <p:spTgt spid="277"/>
                                        </p:tgtEl>
                                        <p:attrNameLst>
                                          <p:attrName>style.visibility</p:attrName>
                                        </p:attrNameLst>
                                      </p:cBhvr>
                                      <p:to>
                                        <p:strVal val="visible"/>
                                      </p:to>
                                    </p:set>
                                    <p:animEffect transition="in" filter="fade">
                                      <p:cBhvr>
                                        <p:cTn id="879" dur="250"/>
                                        <p:tgtEl>
                                          <p:spTgt spid="277"/>
                                        </p:tgtEl>
                                      </p:cBhvr>
                                    </p:animEffect>
                                  </p:childTnLst>
                                </p:cTn>
                              </p:par>
                              <p:par>
                                <p:cTn id="880" presetID="10" presetClass="entr" presetSubtype="0" fill="hold" nodeType="withEffect">
                                  <p:stCondLst>
                                    <p:cond delay="0"/>
                                  </p:stCondLst>
                                  <p:childTnLst>
                                    <p:set>
                                      <p:cBhvr>
                                        <p:cTn id="881" dur="1" fill="hold">
                                          <p:stCondLst>
                                            <p:cond delay="0"/>
                                          </p:stCondLst>
                                        </p:cTn>
                                        <p:tgtEl>
                                          <p:spTgt spid="278"/>
                                        </p:tgtEl>
                                        <p:attrNameLst>
                                          <p:attrName>style.visibility</p:attrName>
                                        </p:attrNameLst>
                                      </p:cBhvr>
                                      <p:to>
                                        <p:strVal val="visible"/>
                                      </p:to>
                                    </p:set>
                                    <p:animEffect transition="in" filter="fade">
                                      <p:cBhvr>
                                        <p:cTn id="882" dur="250"/>
                                        <p:tgtEl>
                                          <p:spTgt spid="278"/>
                                        </p:tgtEl>
                                      </p:cBhvr>
                                    </p:animEffect>
                                  </p:childTnLst>
                                </p:cTn>
                              </p:par>
                              <p:par>
                                <p:cTn id="883" presetID="10" presetClass="entr" presetSubtype="0" fill="hold" grpId="0" nodeType="withEffect">
                                  <p:stCondLst>
                                    <p:cond delay="0"/>
                                  </p:stCondLst>
                                  <p:childTnLst>
                                    <p:set>
                                      <p:cBhvr>
                                        <p:cTn id="884" dur="1" fill="hold">
                                          <p:stCondLst>
                                            <p:cond delay="0"/>
                                          </p:stCondLst>
                                        </p:cTn>
                                        <p:tgtEl>
                                          <p:spTgt spid="278"/>
                                        </p:tgtEl>
                                        <p:attrNameLst>
                                          <p:attrName>style.visibility</p:attrName>
                                        </p:attrNameLst>
                                      </p:cBhvr>
                                      <p:to>
                                        <p:strVal val="visible"/>
                                      </p:to>
                                    </p:set>
                                    <p:animEffect transition="in" filter="fade">
                                      <p:cBhvr>
                                        <p:cTn id="885" dur="250"/>
                                        <p:tgtEl>
                                          <p:spTgt spid="278"/>
                                        </p:tgtEl>
                                      </p:cBhvr>
                                    </p:animEffect>
                                  </p:childTnLst>
                                </p:cTn>
                              </p:par>
                              <p:par>
                                <p:cTn id="886" presetID="10" presetClass="entr" presetSubtype="0" fill="hold" nodeType="withEffect">
                                  <p:stCondLst>
                                    <p:cond delay="0"/>
                                  </p:stCondLst>
                                  <p:childTnLst>
                                    <p:set>
                                      <p:cBhvr>
                                        <p:cTn id="887" dur="1" fill="hold">
                                          <p:stCondLst>
                                            <p:cond delay="0"/>
                                          </p:stCondLst>
                                        </p:cTn>
                                        <p:tgtEl>
                                          <p:spTgt spid="279"/>
                                        </p:tgtEl>
                                        <p:attrNameLst>
                                          <p:attrName>style.visibility</p:attrName>
                                        </p:attrNameLst>
                                      </p:cBhvr>
                                      <p:to>
                                        <p:strVal val="visible"/>
                                      </p:to>
                                    </p:set>
                                    <p:animEffect transition="in" filter="fade">
                                      <p:cBhvr>
                                        <p:cTn id="888" dur="250"/>
                                        <p:tgtEl>
                                          <p:spTgt spid="279"/>
                                        </p:tgtEl>
                                      </p:cBhvr>
                                    </p:animEffect>
                                  </p:childTnLst>
                                </p:cTn>
                              </p:par>
                              <p:par>
                                <p:cTn id="889" presetID="10" presetClass="entr" presetSubtype="0" fill="hold" grpId="0" nodeType="withEffect">
                                  <p:stCondLst>
                                    <p:cond delay="0"/>
                                  </p:stCondLst>
                                  <p:childTnLst>
                                    <p:set>
                                      <p:cBhvr>
                                        <p:cTn id="890" dur="1" fill="hold">
                                          <p:stCondLst>
                                            <p:cond delay="0"/>
                                          </p:stCondLst>
                                        </p:cTn>
                                        <p:tgtEl>
                                          <p:spTgt spid="279"/>
                                        </p:tgtEl>
                                        <p:attrNameLst>
                                          <p:attrName>style.visibility</p:attrName>
                                        </p:attrNameLst>
                                      </p:cBhvr>
                                      <p:to>
                                        <p:strVal val="visible"/>
                                      </p:to>
                                    </p:set>
                                    <p:animEffect transition="in" filter="fade">
                                      <p:cBhvr>
                                        <p:cTn id="891" dur="250"/>
                                        <p:tgtEl>
                                          <p:spTgt spid="279"/>
                                        </p:tgtEl>
                                      </p:cBhvr>
                                    </p:animEffect>
                                  </p:childTnLst>
                                </p:cTn>
                              </p:par>
                              <p:par>
                                <p:cTn id="892" presetID="10" presetClass="entr" presetSubtype="0" fill="hold" nodeType="withEffect">
                                  <p:stCondLst>
                                    <p:cond delay="0"/>
                                  </p:stCondLst>
                                  <p:childTnLst>
                                    <p:set>
                                      <p:cBhvr>
                                        <p:cTn id="893" dur="1" fill="hold">
                                          <p:stCondLst>
                                            <p:cond delay="0"/>
                                          </p:stCondLst>
                                        </p:cTn>
                                        <p:tgtEl>
                                          <p:spTgt spid="280"/>
                                        </p:tgtEl>
                                        <p:attrNameLst>
                                          <p:attrName>style.visibility</p:attrName>
                                        </p:attrNameLst>
                                      </p:cBhvr>
                                      <p:to>
                                        <p:strVal val="visible"/>
                                      </p:to>
                                    </p:set>
                                    <p:animEffect transition="in" filter="fade">
                                      <p:cBhvr>
                                        <p:cTn id="894" dur="250"/>
                                        <p:tgtEl>
                                          <p:spTgt spid="280"/>
                                        </p:tgtEl>
                                      </p:cBhvr>
                                    </p:animEffect>
                                  </p:childTnLst>
                                </p:cTn>
                              </p:par>
                              <p:par>
                                <p:cTn id="895" presetID="10" presetClass="entr" presetSubtype="0" fill="hold" grpId="0" nodeType="withEffect">
                                  <p:stCondLst>
                                    <p:cond delay="0"/>
                                  </p:stCondLst>
                                  <p:childTnLst>
                                    <p:set>
                                      <p:cBhvr>
                                        <p:cTn id="896" dur="1" fill="hold">
                                          <p:stCondLst>
                                            <p:cond delay="0"/>
                                          </p:stCondLst>
                                        </p:cTn>
                                        <p:tgtEl>
                                          <p:spTgt spid="280"/>
                                        </p:tgtEl>
                                        <p:attrNameLst>
                                          <p:attrName>style.visibility</p:attrName>
                                        </p:attrNameLst>
                                      </p:cBhvr>
                                      <p:to>
                                        <p:strVal val="visible"/>
                                      </p:to>
                                    </p:set>
                                    <p:animEffect transition="in" filter="fade">
                                      <p:cBhvr>
                                        <p:cTn id="897" dur="250"/>
                                        <p:tgtEl>
                                          <p:spTgt spid="280"/>
                                        </p:tgtEl>
                                      </p:cBhvr>
                                    </p:animEffect>
                                  </p:childTnLst>
                                </p:cTn>
                              </p:par>
                            </p:childTnLst>
                          </p:cTn>
                        </p:par>
                      </p:childTnLst>
                    </p:cTn>
                  </p:par>
                </p:childTnLst>
              </p:cTn>
              <p:nextCondLst>
                <p:cond evt="onClick" delay="0">
                  <p:tgtEl>
                    <p:spTgt spid="258"/>
                  </p:tgtEl>
                </p:cond>
              </p:nextCondLst>
            </p:seq>
            <p:seq concurrent="1" nextAc="seek">
              <p:cTn id="898" restart="whenNotActive" fill="hold" evtFilter="cancelBubble" nodeType="interactiveSeq">
                <p:stCondLst>
                  <p:cond evt="onClick" delay="0">
                    <p:tgtEl>
                      <p:spTgt spid="281"/>
                    </p:tgtEl>
                  </p:cond>
                </p:stCondLst>
                <p:endSync evt="end" delay="0">
                  <p:rtn val="all"/>
                </p:endSync>
                <p:childTnLst>
                  <p:par>
                    <p:cTn id="899" fill="hold">
                      <p:stCondLst>
                        <p:cond delay="0"/>
                      </p:stCondLst>
                      <p:childTnLst>
                        <p:par>
                          <p:cTn id="900" fill="hold">
                            <p:stCondLst>
                              <p:cond delay="0"/>
                            </p:stCondLst>
                            <p:childTnLst>
                              <p:par>
                                <p:cTn id="901" presetID="10" presetClass="entr" presetSubtype="0" fill="hold" grpId="0" nodeType="clickEffect">
                                  <p:stCondLst>
                                    <p:cond delay="0"/>
                                  </p:stCondLst>
                                  <p:childTnLst>
                                    <p:set>
                                      <p:cBhvr>
                                        <p:cTn id="902" dur="1" fill="hold">
                                          <p:stCondLst>
                                            <p:cond delay="0"/>
                                          </p:stCondLst>
                                        </p:cTn>
                                        <p:tgtEl>
                                          <p:spTgt spid="304"/>
                                        </p:tgtEl>
                                        <p:attrNameLst>
                                          <p:attrName>style.visibility</p:attrName>
                                        </p:attrNameLst>
                                      </p:cBhvr>
                                      <p:to>
                                        <p:strVal val="visible"/>
                                      </p:to>
                                    </p:set>
                                    <p:animEffect transition="in" filter="fade">
                                      <p:cBhvr>
                                        <p:cTn id="903" dur="250"/>
                                        <p:tgtEl>
                                          <p:spTgt spid="304"/>
                                        </p:tgtEl>
                                      </p:cBhvr>
                                    </p:animEffect>
                                  </p:childTnLst>
                                </p:cTn>
                              </p:par>
                              <p:par>
                                <p:cTn id="904" presetID="10" presetClass="exit" presetSubtype="0" fill="hold" grpId="0" nodeType="withEffect">
                                  <p:stCondLst>
                                    <p:cond delay="0"/>
                                  </p:stCondLst>
                                  <p:childTnLst>
                                    <p:animEffect transition="out" filter="fade">
                                      <p:cBhvr>
                                        <p:cTn id="905" dur="250"/>
                                        <p:tgtEl>
                                          <p:spTgt spid="281"/>
                                        </p:tgtEl>
                                      </p:cBhvr>
                                    </p:animEffect>
                                    <p:set>
                                      <p:cBhvr>
                                        <p:cTn id="906" dur="1" fill="hold">
                                          <p:stCondLst>
                                            <p:cond delay="249"/>
                                          </p:stCondLst>
                                        </p:cTn>
                                        <p:tgtEl>
                                          <p:spTgt spid="281"/>
                                        </p:tgtEl>
                                        <p:attrNameLst>
                                          <p:attrName>style.visibility</p:attrName>
                                        </p:attrNameLst>
                                      </p:cBhvr>
                                      <p:to>
                                        <p:strVal val="hidden"/>
                                      </p:to>
                                    </p:set>
                                  </p:childTnLst>
                                </p:cTn>
                              </p:par>
                            </p:childTnLst>
                          </p:cTn>
                        </p:par>
                      </p:childTnLst>
                    </p:cTn>
                  </p:par>
                </p:childTnLst>
              </p:cTn>
              <p:nextCondLst>
                <p:cond evt="onClick" delay="0">
                  <p:tgtEl>
                    <p:spTgt spid="281"/>
                  </p:tgtEl>
                </p:cond>
              </p:nextCondLst>
            </p:seq>
            <p:seq concurrent="1" nextAc="seek">
              <p:cTn id="907" restart="whenNotActive" fill="hold" evtFilter="cancelBubble" nodeType="interactiveSeq">
                <p:stCondLst>
                  <p:cond evt="onClick" delay="0">
                    <p:tgtEl>
                      <p:spTgt spid="304"/>
                    </p:tgtEl>
                  </p:cond>
                </p:stCondLst>
                <p:endSync evt="end" delay="0">
                  <p:rtn val="all"/>
                </p:endSync>
                <p:childTnLst>
                  <p:par>
                    <p:cTn id="908" fill="hold">
                      <p:stCondLst>
                        <p:cond delay="0"/>
                      </p:stCondLst>
                      <p:childTnLst>
                        <p:par>
                          <p:cTn id="909" fill="hold">
                            <p:stCondLst>
                              <p:cond delay="0"/>
                            </p:stCondLst>
                            <p:childTnLst>
                              <p:par>
                                <p:cTn id="910" presetID="1" presetClass="emph" presetSubtype="2" fill="hold" nodeType="clickEffect">
                                  <p:stCondLst>
                                    <p:cond delay="0"/>
                                  </p:stCondLst>
                                  <p:childTnLst>
                                    <p:animClr clrSpc="rgb" dir="cw">
                                      <p:cBhvr>
                                        <p:cTn id="911" dur="250" fill="hold"/>
                                        <p:tgtEl>
                                          <p:spTgt spid="304"/>
                                        </p:tgtEl>
                                        <p:attrNameLst>
                                          <p:attrName>fillcolor</p:attrName>
                                        </p:attrNameLst>
                                      </p:cBhvr>
                                      <p:to>
                                        <a:srgbClr val="000000"/>
                                      </p:to>
                                    </p:animClr>
                                    <p:set>
                                      <p:cBhvr>
                                        <p:cTn id="912" dur="250" fill="hold"/>
                                        <p:tgtEl>
                                          <p:spTgt spid="304"/>
                                        </p:tgtEl>
                                        <p:attrNameLst>
                                          <p:attrName>fill.type</p:attrName>
                                        </p:attrNameLst>
                                      </p:cBhvr>
                                      <p:to>
                                        <p:strVal val="solid"/>
                                      </p:to>
                                    </p:set>
                                    <p:set>
                                      <p:cBhvr>
                                        <p:cTn id="913" dur="250" fill="hold"/>
                                        <p:tgtEl>
                                          <p:spTgt spid="304"/>
                                        </p:tgtEl>
                                        <p:attrNameLst>
                                          <p:attrName>fill.on</p:attrName>
                                        </p:attrNameLst>
                                      </p:cBhvr>
                                      <p:to>
                                        <p:strVal val="true"/>
                                      </p:to>
                                    </p:set>
                                  </p:childTnLst>
                                  <p:subTnLst>
                                    <p:audio>
                                      <p:cMediaNode>
                                        <p:cTn display="0" masterRel="sameClick">
                                          <p:stCondLst>
                                            <p:cond evt="begin" delay="0">
                                              <p:tn val="910"/>
                                            </p:cond>
                                          </p:stCondLst>
                                          <p:endCondLst>
                                            <p:cond evt="onStopAudio" delay="0">
                                              <p:tgtEl>
                                                <p:sldTgt/>
                                              </p:tgtEl>
                                            </p:cond>
                                          </p:endCondLst>
                                        </p:cTn>
                                        <p:tgtEl>
                                          <p:sndTgt r:embed="rId2" name="cashreg.wav"/>
                                        </p:tgtEl>
                                      </p:cMediaNode>
                                    </p:audio>
                                  </p:subTnLst>
                                </p:cTn>
                              </p:par>
                              <p:par>
                                <p:cTn id="914" presetID="10" presetClass="entr" presetSubtype="0" fill="hold" nodeType="withEffect">
                                  <p:stCondLst>
                                    <p:cond delay="0"/>
                                  </p:stCondLst>
                                  <p:childTnLst>
                                    <p:set>
                                      <p:cBhvr>
                                        <p:cTn id="915" dur="1" fill="hold">
                                          <p:stCondLst>
                                            <p:cond delay="0"/>
                                          </p:stCondLst>
                                        </p:cTn>
                                        <p:tgtEl>
                                          <p:spTgt spid="305"/>
                                        </p:tgtEl>
                                        <p:attrNameLst>
                                          <p:attrName>style.visibility</p:attrName>
                                        </p:attrNameLst>
                                      </p:cBhvr>
                                      <p:to>
                                        <p:strVal val="visible"/>
                                      </p:to>
                                    </p:set>
                                    <p:animEffect transition="in" filter="fade">
                                      <p:cBhvr>
                                        <p:cTn id="916" dur="250"/>
                                        <p:tgtEl>
                                          <p:spTgt spid="305"/>
                                        </p:tgtEl>
                                      </p:cBhvr>
                                    </p:animEffect>
                                  </p:childTnLst>
                                </p:cTn>
                              </p:par>
                              <p:par>
                                <p:cTn id="917" presetID="10" presetClass="entr" presetSubtype="0" fill="hold" grpId="0" nodeType="withEffect">
                                  <p:stCondLst>
                                    <p:cond delay="0"/>
                                  </p:stCondLst>
                                  <p:childTnLst>
                                    <p:set>
                                      <p:cBhvr>
                                        <p:cTn id="918" dur="1" fill="hold">
                                          <p:stCondLst>
                                            <p:cond delay="0"/>
                                          </p:stCondLst>
                                        </p:cTn>
                                        <p:tgtEl>
                                          <p:spTgt spid="305"/>
                                        </p:tgtEl>
                                        <p:attrNameLst>
                                          <p:attrName>style.visibility</p:attrName>
                                        </p:attrNameLst>
                                      </p:cBhvr>
                                      <p:to>
                                        <p:strVal val="visible"/>
                                      </p:to>
                                    </p:set>
                                    <p:animEffect transition="in" filter="fade">
                                      <p:cBhvr>
                                        <p:cTn id="919" dur="250"/>
                                        <p:tgtEl>
                                          <p:spTgt spid="305"/>
                                        </p:tgtEl>
                                      </p:cBhvr>
                                    </p:animEffect>
                                  </p:childTnLst>
                                </p:cTn>
                              </p:par>
                              <p:par>
                                <p:cTn id="920" presetID="10" presetClass="entr" presetSubtype="0" fill="hold" nodeType="withEffect">
                                  <p:stCondLst>
                                    <p:cond delay="0"/>
                                  </p:stCondLst>
                                  <p:childTnLst>
                                    <p:set>
                                      <p:cBhvr>
                                        <p:cTn id="921" dur="1" fill="hold">
                                          <p:stCondLst>
                                            <p:cond delay="0"/>
                                          </p:stCondLst>
                                        </p:cTn>
                                        <p:tgtEl>
                                          <p:spTgt spid="306"/>
                                        </p:tgtEl>
                                        <p:attrNameLst>
                                          <p:attrName>style.visibility</p:attrName>
                                        </p:attrNameLst>
                                      </p:cBhvr>
                                      <p:to>
                                        <p:strVal val="visible"/>
                                      </p:to>
                                    </p:set>
                                    <p:animEffect transition="in" filter="fade">
                                      <p:cBhvr>
                                        <p:cTn id="922" dur="250"/>
                                        <p:tgtEl>
                                          <p:spTgt spid="306"/>
                                        </p:tgtEl>
                                      </p:cBhvr>
                                    </p:animEffect>
                                  </p:childTnLst>
                                </p:cTn>
                              </p:par>
                              <p:par>
                                <p:cTn id="923" presetID="10" presetClass="entr" presetSubtype="0" fill="hold" grpId="0" nodeType="withEffect">
                                  <p:stCondLst>
                                    <p:cond delay="0"/>
                                  </p:stCondLst>
                                  <p:childTnLst>
                                    <p:set>
                                      <p:cBhvr>
                                        <p:cTn id="924" dur="1" fill="hold">
                                          <p:stCondLst>
                                            <p:cond delay="0"/>
                                          </p:stCondLst>
                                        </p:cTn>
                                        <p:tgtEl>
                                          <p:spTgt spid="306"/>
                                        </p:tgtEl>
                                        <p:attrNameLst>
                                          <p:attrName>style.visibility</p:attrName>
                                        </p:attrNameLst>
                                      </p:cBhvr>
                                      <p:to>
                                        <p:strVal val="visible"/>
                                      </p:to>
                                    </p:set>
                                    <p:animEffect transition="in" filter="fade">
                                      <p:cBhvr>
                                        <p:cTn id="925" dur="250"/>
                                        <p:tgtEl>
                                          <p:spTgt spid="306"/>
                                        </p:tgtEl>
                                      </p:cBhvr>
                                    </p:animEffect>
                                  </p:childTnLst>
                                </p:cTn>
                              </p:par>
                              <p:par>
                                <p:cTn id="926" presetID="10" presetClass="entr" presetSubtype="0" fill="hold" nodeType="withEffect">
                                  <p:stCondLst>
                                    <p:cond delay="0"/>
                                  </p:stCondLst>
                                  <p:childTnLst>
                                    <p:set>
                                      <p:cBhvr>
                                        <p:cTn id="927" dur="1" fill="hold">
                                          <p:stCondLst>
                                            <p:cond delay="0"/>
                                          </p:stCondLst>
                                        </p:cTn>
                                        <p:tgtEl>
                                          <p:spTgt spid="307"/>
                                        </p:tgtEl>
                                        <p:attrNameLst>
                                          <p:attrName>style.visibility</p:attrName>
                                        </p:attrNameLst>
                                      </p:cBhvr>
                                      <p:to>
                                        <p:strVal val="visible"/>
                                      </p:to>
                                    </p:set>
                                    <p:animEffect transition="in" filter="fade">
                                      <p:cBhvr>
                                        <p:cTn id="928" dur="250"/>
                                        <p:tgtEl>
                                          <p:spTgt spid="307"/>
                                        </p:tgtEl>
                                      </p:cBhvr>
                                    </p:animEffect>
                                  </p:childTnLst>
                                </p:cTn>
                              </p:par>
                              <p:par>
                                <p:cTn id="929" presetID="10" presetClass="entr" presetSubtype="0" fill="hold" grpId="0" nodeType="withEffect">
                                  <p:stCondLst>
                                    <p:cond delay="0"/>
                                  </p:stCondLst>
                                  <p:childTnLst>
                                    <p:set>
                                      <p:cBhvr>
                                        <p:cTn id="930" dur="1" fill="hold">
                                          <p:stCondLst>
                                            <p:cond delay="0"/>
                                          </p:stCondLst>
                                        </p:cTn>
                                        <p:tgtEl>
                                          <p:spTgt spid="307"/>
                                        </p:tgtEl>
                                        <p:attrNameLst>
                                          <p:attrName>style.visibility</p:attrName>
                                        </p:attrNameLst>
                                      </p:cBhvr>
                                      <p:to>
                                        <p:strVal val="visible"/>
                                      </p:to>
                                    </p:set>
                                    <p:animEffect transition="in" filter="fade">
                                      <p:cBhvr>
                                        <p:cTn id="931" dur="250"/>
                                        <p:tgtEl>
                                          <p:spTgt spid="307"/>
                                        </p:tgtEl>
                                      </p:cBhvr>
                                    </p:animEffect>
                                  </p:childTnLst>
                                </p:cTn>
                              </p:par>
                              <p:par>
                                <p:cTn id="932" presetID="10" presetClass="entr" presetSubtype="0" fill="hold" nodeType="withEffect">
                                  <p:stCondLst>
                                    <p:cond delay="0"/>
                                  </p:stCondLst>
                                  <p:childTnLst>
                                    <p:set>
                                      <p:cBhvr>
                                        <p:cTn id="933" dur="1" fill="hold">
                                          <p:stCondLst>
                                            <p:cond delay="0"/>
                                          </p:stCondLst>
                                        </p:cTn>
                                        <p:tgtEl>
                                          <p:spTgt spid="308"/>
                                        </p:tgtEl>
                                        <p:attrNameLst>
                                          <p:attrName>style.visibility</p:attrName>
                                        </p:attrNameLst>
                                      </p:cBhvr>
                                      <p:to>
                                        <p:strVal val="visible"/>
                                      </p:to>
                                    </p:set>
                                    <p:animEffect transition="in" filter="fade">
                                      <p:cBhvr>
                                        <p:cTn id="934" dur="250"/>
                                        <p:tgtEl>
                                          <p:spTgt spid="308"/>
                                        </p:tgtEl>
                                      </p:cBhvr>
                                    </p:animEffect>
                                  </p:childTnLst>
                                </p:cTn>
                              </p:par>
                              <p:par>
                                <p:cTn id="935" presetID="10" presetClass="entr" presetSubtype="0" fill="hold" grpId="0" nodeType="withEffect">
                                  <p:stCondLst>
                                    <p:cond delay="0"/>
                                  </p:stCondLst>
                                  <p:childTnLst>
                                    <p:set>
                                      <p:cBhvr>
                                        <p:cTn id="936" dur="1" fill="hold">
                                          <p:stCondLst>
                                            <p:cond delay="0"/>
                                          </p:stCondLst>
                                        </p:cTn>
                                        <p:tgtEl>
                                          <p:spTgt spid="308"/>
                                        </p:tgtEl>
                                        <p:attrNameLst>
                                          <p:attrName>style.visibility</p:attrName>
                                        </p:attrNameLst>
                                      </p:cBhvr>
                                      <p:to>
                                        <p:strVal val="visible"/>
                                      </p:to>
                                    </p:set>
                                    <p:animEffect transition="in" filter="fade">
                                      <p:cBhvr>
                                        <p:cTn id="937" dur="250"/>
                                        <p:tgtEl>
                                          <p:spTgt spid="308"/>
                                        </p:tgtEl>
                                      </p:cBhvr>
                                    </p:animEffect>
                                  </p:childTnLst>
                                </p:cTn>
                              </p:par>
                              <p:par>
                                <p:cTn id="938" presetID="10" presetClass="entr" presetSubtype="0" fill="hold" nodeType="withEffect">
                                  <p:stCondLst>
                                    <p:cond delay="0"/>
                                  </p:stCondLst>
                                  <p:childTnLst>
                                    <p:set>
                                      <p:cBhvr>
                                        <p:cTn id="939" dur="1" fill="hold">
                                          <p:stCondLst>
                                            <p:cond delay="0"/>
                                          </p:stCondLst>
                                        </p:cTn>
                                        <p:tgtEl>
                                          <p:spTgt spid="309"/>
                                        </p:tgtEl>
                                        <p:attrNameLst>
                                          <p:attrName>style.visibility</p:attrName>
                                        </p:attrNameLst>
                                      </p:cBhvr>
                                      <p:to>
                                        <p:strVal val="visible"/>
                                      </p:to>
                                    </p:set>
                                    <p:animEffect transition="in" filter="fade">
                                      <p:cBhvr>
                                        <p:cTn id="940" dur="250"/>
                                        <p:tgtEl>
                                          <p:spTgt spid="309"/>
                                        </p:tgtEl>
                                      </p:cBhvr>
                                    </p:animEffect>
                                  </p:childTnLst>
                                </p:cTn>
                              </p:par>
                              <p:par>
                                <p:cTn id="941" presetID="10" presetClass="entr" presetSubtype="0" fill="hold" grpId="0" nodeType="withEffect">
                                  <p:stCondLst>
                                    <p:cond delay="0"/>
                                  </p:stCondLst>
                                  <p:childTnLst>
                                    <p:set>
                                      <p:cBhvr>
                                        <p:cTn id="942" dur="1" fill="hold">
                                          <p:stCondLst>
                                            <p:cond delay="0"/>
                                          </p:stCondLst>
                                        </p:cTn>
                                        <p:tgtEl>
                                          <p:spTgt spid="309"/>
                                        </p:tgtEl>
                                        <p:attrNameLst>
                                          <p:attrName>style.visibility</p:attrName>
                                        </p:attrNameLst>
                                      </p:cBhvr>
                                      <p:to>
                                        <p:strVal val="visible"/>
                                      </p:to>
                                    </p:set>
                                    <p:animEffect transition="in" filter="fade">
                                      <p:cBhvr>
                                        <p:cTn id="943" dur="250"/>
                                        <p:tgtEl>
                                          <p:spTgt spid="309"/>
                                        </p:tgtEl>
                                      </p:cBhvr>
                                    </p:animEffect>
                                  </p:childTnLst>
                                </p:cTn>
                              </p:par>
                              <p:par>
                                <p:cTn id="944" presetID="10" presetClass="entr" presetSubtype="0" fill="hold" nodeType="withEffect">
                                  <p:stCondLst>
                                    <p:cond delay="0"/>
                                  </p:stCondLst>
                                  <p:childTnLst>
                                    <p:set>
                                      <p:cBhvr>
                                        <p:cTn id="945" dur="1" fill="hold">
                                          <p:stCondLst>
                                            <p:cond delay="0"/>
                                          </p:stCondLst>
                                        </p:cTn>
                                        <p:tgtEl>
                                          <p:spTgt spid="310"/>
                                        </p:tgtEl>
                                        <p:attrNameLst>
                                          <p:attrName>style.visibility</p:attrName>
                                        </p:attrNameLst>
                                      </p:cBhvr>
                                      <p:to>
                                        <p:strVal val="visible"/>
                                      </p:to>
                                    </p:set>
                                    <p:animEffect transition="in" filter="fade">
                                      <p:cBhvr>
                                        <p:cTn id="946" dur="250"/>
                                        <p:tgtEl>
                                          <p:spTgt spid="310"/>
                                        </p:tgtEl>
                                      </p:cBhvr>
                                    </p:animEffect>
                                  </p:childTnLst>
                                </p:cTn>
                              </p:par>
                              <p:par>
                                <p:cTn id="947" presetID="10" presetClass="entr" presetSubtype="0" fill="hold" grpId="0" nodeType="withEffect">
                                  <p:stCondLst>
                                    <p:cond delay="0"/>
                                  </p:stCondLst>
                                  <p:childTnLst>
                                    <p:set>
                                      <p:cBhvr>
                                        <p:cTn id="948" dur="1" fill="hold">
                                          <p:stCondLst>
                                            <p:cond delay="0"/>
                                          </p:stCondLst>
                                        </p:cTn>
                                        <p:tgtEl>
                                          <p:spTgt spid="310"/>
                                        </p:tgtEl>
                                        <p:attrNameLst>
                                          <p:attrName>style.visibility</p:attrName>
                                        </p:attrNameLst>
                                      </p:cBhvr>
                                      <p:to>
                                        <p:strVal val="visible"/>
                                      </p:to>
                                    </p:set>
                                    <p:animEffect transition="in" filter="fade">
                                      <p:cBhvr>
                                        <p:cTn id="949" dur="250"/>
                                        <p:tgtEl>
                                          <p:spTgt spid="310"/>
                                        </p:tgtEl>
                                      </p:cBhvr>
                                    </p:animEffect>
                                  </p:childTnLst>
                                </p:cTn>
                              </p:par>
                              <p:par>
                                <p:cTn id="950" presetID="10" presetClass="entr" presetSubtype="0" fill="hold" nodeType="withEffect">
                                  <p:stCondLst>
                                    <p:cond delay="0"/>
                                  </p:stCondLst>
                                  <p:childTnLst>
                                    <p:set>
                                      <p:cBhvr>
                                        <p:cTn id="951" dur="1" fill="hold">
                                          <p:stCondLst>
                                            <p:cond delay="0"/>
                                          </p:stCondLst>
                                        </p:cTn>
                                        <p:tgtEl>
                                          <p:spTgt spid="311"/>
                                        </p:tgtEl>
                                        <p:attrNameLst>
                                          <p:attrName>style.visibility</p:attrName>
                                        </p:attrNameLst>
                                      </p:cBhvr>
                                      <p:to>
                                        <p:strVal val="visible"/>
                                      </p:to>
                                    </p:set>
                                    <p:animEffect transition="in" filter="fade">
                                      <p:cBhvr>
                                        <p:cTn id="952" dur="250"/>
                                        <p:tgtEl>
                                          <p:spTgt spid="311"/>
                                        </p:tgtEl>
                                      </p:cBhvr>
                                    </p:animEffect>
                                  </p:childTnLst>
                                </p:cTn>
                              </p:par>
                              <p:par>
                                <p:cTn id="953" presetID="10" presetClass="entr" presetSubtype="0" fill="hold" grpId="0" nodeType="withEffect">
                                  <p:stCondLst>
                                    <p:cond delay="0"/>
                                  </p:stCondLst>
                                  <p:childTnLst>
                                    <p:set>
                                      <p:cBhvr>
                                        <p:cTn id="954" dur="1" fill="hold">
                                          <p:stCondLst>
                                            <p:cond delay="0"/>
                                          </p:stCondLst>
                                        </p:cTn>
                                        <p:tgtEl>
                                          <p:spTgt spid="311"/>
                                        </p:tgtEl>
                                        <p:attrNameLst>
                                          <p:attrName>style.visibility</p:attrName>
                                        </p:attrNameLst>
                                      </p:cBhvr>
                                      <p:to>
                                        <p:strVal val="visible"/>
                                      </p:to>
                                    </p:set>
                                    <p:animEffect transition="in" filter="fade">
                                      <p:cBhvr>
                                        <p:cTn id="955" dur="250"/>
                                        <p:tgtEl>
                                          <p:spTgt spid="311"/>
                                        </p:tgtEl>
                                      </p:cBhvr>
                                    </p:animEffect>
                                  </p:childTnLst>
                                </p:cTn>
                              </p:par>
                              <p:par>
                                <p:cTn id="956" presetID="10" presetClass="entr" presetSubtype="0" fill="hold" nodeType="withEffect">
                                  <p:stCondLst>
                                    <p:cond delay="0"/>
                                  </p:stCondLst>
                                  <p:childTnLst>
                                    <p:set>
                                      <p:cBhvr>
                                        <p:cTn id="957" dur="1" fill="hold">
                                          <p:stCondLst>
                                            <p:cond delay="0"/>
                                          </p:stCondLst>
                                        </p:cTn>
                                        <p:tgtEl>
                                          <p:spTgt spid="312"/>
                                        </p:tgtEl>
                                        <p:attrNameLst>
                                          <p:attrName>style.visibility</p:attrName>
                                        </p:attrNameLst>
                                      </p:cBhvr>
                                      <p:to>
                                        <p:strVal val="visible"/>
                                      </p:to>
                                    </p:set>
                                    <p:animEffect transition="in" filter="fade">
                                      <p:cBhvr>
                                        <p:cTn id="958" dur="250"/>
                                        <p:tgtEl>
                                          <p:spTgt spid="312"/>
                                        </p:tgtEl>
                                      </p:cBhvr>
                                    </p:animEffect>
                                  </p:childTnLst>
                                </p:cTn>
                              </p:par>
                              <p:par>
                                <p:cTn id="959" presetID="10" presetClass="entr" presetSubtype="0" fill="hold" grpId="0" nodeType="withEffect">
                                  <p:stCondLst>
                                    <p:cond delay="0"/>
                                  </p:stCondLst>
                                  <p:childTnLst>
                                    <p:set>
                                      <p:cBhvr>
                                        <p:cTn id="960" dur="1" fill="hold">
                                          <p:stCondLst>
                                            <p:cond delay="0"/>
                                          </p:stCondLst>
                                        </p:cTn>
                                        <p:tgtEl>
                                          <p:spTgt spid="312"/>
                                        </p:tgtEl>
                                        <p:attrNameLst>
                                          <p:attrName>style.visibility</p:attrName>
                                        </p:attrNameLst>
                                      </p:cBhvr>
                                      <p:to>
                                        <p:strVal val="visible"/>
                                      </p:to>
                                    </p:set>
                                    <p:animEffect transition="in" filter="fade">
                                      <p:cBhvr>
                                        <p:cTn id="961" dur="250"/>
                                        <p:tgtEl>
                                          <p:spTgt spid="312"/>
                                        </p:tgtEl>
                                      </p:cBhvr>
                                    </p:animEffect>
                                  </p:childTnLst>
                                </p:cTn>
                              </p:par>
                              <p:par>
                                <p:cTn id="962" presetID="10" presetClass="entr" presetSubtype="0" fill="hold" nodeType="withEffect">
                                  <p:stCondLst>
                                    <p:cond delay="0"/>
                                  </p:stCondLst>
                                  <p:childTnLst>
                                    <p:set>
                                      <p:cBhvr>
                                        <p:cTn id="963" dur="1" fill="hold">
                                          <p:stCondLst>
                                            <p:cond delay="0"/>
                                          </p:stCondLst>
                                        </p:cTn>
                                        <p:tgtEl>
                                          <p:spTgt spid="313"/>
                                        </p:tgtEl>
                                        <p:attrNameLst>
                                          <p:attrName>style.visibility</p:attrName>
                                        </p:attrNameLst>
                                      </p:cBhvr>
                                      <p:to>
                                        <p:strVal val="visible"/>
                                      </p:to>
                                    </p:set>
                                    <p:animEffect transition="in" filter="fade">
                                      <p:cBhvr>
                                        <p:cTn id="964" dur="250"/>
                                        <p:tgtEl>
                                          <p:spTgt spid="313"/>
                                        </p:tgtEl>
                                      </p:cBhvr>
                                    </p:animEffect>
                                  </p:childTnLst>
                                </p:cTn>
                              </p:par>
                              <p:par>
                                <p:cTn id="965" presetID="10" presetClass="entr" presetSubtype="0" fill="hold" grpId="0" nodeType="withEffect">
                                  <p:stCondLst>
                                    <p:cond delay="0"/>
                                  </p:stCondLst>
                                  <p:childTnLst>
                                    <p:set>
                                      <p:cBhvr>
                                        <p:cTn id="966" dur="1" fill="hold">
                                          <p:stCondLst>
                                            <p:cond delay="0"/>
                                          </p:stCondLst>
                                        </p:cTn>
                                        <p:tgtEl>
                                          <p:spTgt spid="313"/>
                                        </p:tgtEl>
                                        <p:attrNameLst>
                                          <p:attrName>style.visibility</p:attrName>
                                        </p:attrNameLst>
                                      </p:cBhvr>
                                      <p:to>
                                        <p:strVal val="visible"/>
                                      </p:to>
                                    </p:set>
                                    <p:animEffect transition="in" filter="fade">
                                      <p:cBhvr>
                                        <p:cTn id="967" dur="250"/>
                                        <p:tgtEl>
                                          <p:spTgt spid="313"/>
                                        </p:tgtEl>
                                      </p:cBhvr>
                                    </p:animEffect>
                                  </p:childTnLst>
                                </p:cTn>
                              </p:par>
                              <p:par>
                                <p:cTn id="968" presetID="10" presetClass="entr" presetSubtype="0" fill="hold" nodeType="withEffect">
                                  <p:stCondLst>
                                    <p:cond delay="0"/>
                                  </p:stCondLst>
                                  <p:childTnLst>
                                    <p:set>
                                      <p:cBhvr>
                                        <p:cTn id="969" dur="1" fill="hold">
                                          <p:stCondLst>
                                            <p:cond delay="0"/>
                                          </p:stCondLst>
                                        </p:cTn>
                                        <p:tgtEl>
                                          <p:spTgt spid="314"/>
                                        </p:tgtEl>
                                        <p:attrNameLst>
                                          <p:attrName>style.visibility</p:attrName>
                                        </p:attrNameLst>
                                      </p:cBhvr>
                                      <p:to>
                                        <p:strVal val="visible"/>
                                      </p:to>
                                    </p:set>
                                    <p:animEffect transition="in" filter="fade">
                                      <p:cBhvr>
                                        <p:cTn id="970" dur="250"/>
                                        <p:tgtEl>
                                          <p:spTgt spid="314"/>
                                        </p:tgtEl>
                                      </p:cBhvr>
                                    </p:animEffect>
                                  </p:childTnLst>
                                </p:cTn>
                              </p:par>
                              <p:par>
                                <p:cTn id="971" presetID="10" presetClass="entr" presetSubtype="0" fill="hold" grpId="0" nodeType="withEffect">
                                  <p:stCondLst>
                                    <p:cond delay="0"/>
                                  </p:stCondLst>
                                  <p:childTnLst>
                                    <p:set>
                                      <p:cBhvr>
                                        <p:cTn id="972" dur="1" fill="hold">
                                          <p:stCondLst>
                                            <p:cond delay="0"/>
                                          </p:stCondLst>
                                        </p:cTn>
                                        <p:tgtEl>
                                          <p:spTgt spid="314"/>
                                        </p:tgtEl>
                                        <p:attrNameLst>
                                          <p:attrName>style.visibility</p:attrName>
                                        </p:attrNameLst>
                                      </p:cBhvr>
                                      <p:to>
                                        <p:strVal val="visible"/>
                                      </p:to>
                                    </p:set>
                                    <p:animEffect transition="in" filter="fade">
                                      <p:cBhvr>
                                        <p:cTn id="973" dur="250"/>
                                        <p:tgtEl>
                                          <p:spTgt spid="314"/>
                                        </p:tgtEl>
                                      </p:cBhvr>
                                    </p:animEffect>
                                  </p:childTnLst>
                                </p:cTn>
                              </p:par>
                              <p:par>
                                <p:cTn id="974" presetID="10" presetClass="entr" presetSubtype="0" fill="hold" nodeType="withEffect">
                                  <p:stCondLst>
                                    <p:cond delay="0"/>
                                  </p:stCondLst>
                                  <p:childTnLst>
                                    <p:set>
                                      <p:cBhvr>
                                        <p:cTn id="975" dur="1" fill="hold">
                                          <p:stCondLst>
                                            <p:cond delay="0"/>
                                          </p:stCondLst>
                                        </p:cTn>
                                        <p:tgtEl>
                                          <p:spTgt spid="315"/>
                                        </p:tgtEl>
                                        <p:attrNameLst>
                                          <p:attrName>style.visibility</p:attrName>
                                        </p:attrNameLst>
                                      </p:cBhvr>
                                      <p:to>
                                        <p:strVal val="visible"/>
                                      </p:to>
                                    </p:set>
                                    <p:animEffect transition="in" filter="fade">
                                      <p:cBhvr>
                                        <p:cTn id="976" dur="250"/>
                                        <p:tgtEl>
                                          <p:spTgt spid="315"/>
                                        </p:tgtEl>
                                      </p:cBhvr>
                                    </p:animEffect>
                                  </p:childTnLst>
                                </p:cTn>
                              </p:par>
                              <p:par>
                                <p:cTn id="977" presetID="10" presetClass="entr" presetSubtype="0" fill="hold" grpId="0" nodeType="withEffect">
                                  <p:stCondLst>
                                    <p:cond delay="0"/>
                                  </p:stCondLst>
                                  <p:childTnLst>
                                    <p:set>
                                      <p:cBhvr>
                                        <p:cTn id="978" dur="1" fill="hold">
                                          <p:stCondLst>
                                            <p:cond delay="0"/>
                                          </p:stCondLst>
                                        </p:cTn>
                                        <p:tgtEl>
                                          <p:spTgt spid="315"/>
                                        </p:tgtEl>
                                        <p:attrNameLst>
                                          <p:attrName>style.visibility</p:attrName>
                                        </p:attrNameLst>
                                      </p:cBhvr>
                                      <p:to>
                                        <p:strVal val="visible"/>
                                      </p:to>
                                    </p:set>
                                    <p:animEffect transition="in" filter="fade">
                                      <p:cBhvr>
                                        <p:cTn id="979" dur="250"/>
                                        <p:tgtEl>
                                          <p:spTgt spid="315"/>
                                        </p:tgtEl>
                                      </p:cBhvr>
                                    </p:animEffect>
                                  </p:childTnLst>
                                </p:cTn>
                              </p:par>
                              <p:par>
                                <p:cTn id="980" presetID="10" presetClass="entr" presetSubtype="0" fill="hold" nodeType="withEffect">
                                  <p:stCondLst>
                                    <p:cond delay="0"/>
                                  </p:stCondLst>
                                  <p:childTnLst>
                                    <p:set>
                                      <p:cBhvr>
                                        <p:cTn id="981" dur="1" fill="hold">
                                          <p:stCondLst>
                                            <p:cond delay="0"/>
                                          </p:stCondLst>
                                        </p:cTn>
                                        <p:tgtEl>
                                          <p:spTgt spid="316"/>
                                        </p:tgtEl>
                                        <p:attrNameLst>
                                          <p:attrName>style.visibility</p:attrName>
                                        </p:attrNameLst>
                                      </p:cBhvr>
                                      <p:to>
                                        <p:strVal val="visible"/>
                                      </p:to>
                                    </p:set>
                                    <p:animEffect transition="in" filter="fade">
                                      <p:cBhvr>
                                        <p:cTn id="982" dur="250"/>
                                        <p:tgtEl>
                                          <p:spTgt spid="316"/>
                                        </p:tgtEl>
                                      </p:cBhvr>
                                    </p:animEffect>
                                  </p:childTnLst>
                                </p:cTn>
                              </p:par>
                              <p:par>
                                <p:cTn id="983" presetID="10" presetClass="entr" presetSubtype="0" fill="hold" grpId="0" nodeType="withEffect">
                                  <p:stCondLst>
                                    <p:cond delay="0"/>
                                  </p:stCondLst>
                                  <p:childTnLst>
                                    <p:set>
                                      <p:cBhvr>
                                        <p:cTn id="984" dur="1" fill="hold">
                                          <p:stCondLst>
                                            <p:cond delay="0"/>
                                          </p:stCondLst>
                                        </p:cTn>
                                        <p:tgtEl>
                                          <p:spTgt spid="316"/>
                                        </p:tgtEl>
                                        <p:attrNameLst>
                                          <p:attrName>style.visibility</p:attrName>
                                        </p:attrNameLst>
                                      </p:cBhvr>
                                      <p:to>
                                        <p:strVal val="visible"/>
                                      </p:to>
                                    </p:set>
                                    <p:animEffect transition="in" filter="fade">
                                      <p:cBhvr>
                                        <p:cTn id="985" dur="250"/>
                                        <p:tgtEl>
                                          <p:spTgt spid="316"/>
                                        </p:tgtEl>
                                      </p:cBhvr>
                                    </p:animEffect>
                                  </p:childTnLst>
                                </p:cTn>
                              </p:par>
                              <p:par>
                                <p:cTn id="986" presetID="10" presetClass="entr" presetSubtype="0" fill="hold" nodeType="withEffect">
                                  <p:stCondLst>
                                    <p:cond delay="0"/>
                                  </p:stCondLst>
                                  <p:childTnLst>
                                    <p:set>
                                      <p:cBhvr>
                                        <p:cTn id="987" dur="1" fill="hold">
                                          <p:stCondLst>
                                            <p:cond delay="0"/>
                                          </p:stCondLst>
                                        </p:cTn>
                                        <p:tgtEl>
                                          <p:spTgt spid="317"/>
                                        </p:tgtEl>
                                        <p:attrNameLst>
                                          <p:attrName>style.visibility</p:attrName>
                                        </p:attrNameLst>
                                      </p:cBhvr>
                                      <p:to>
                                        <p:strVal val="visible"/>
                                      </p:to>
                                    </p:set>
                                    <p:animEffect transition="in" filter="fade">
                                      <p:cBhvr>
                                        <p:cTn id="988" dur="250"/>
                                        <p:tgtEl>
                                          <p:spTgt spid="317"/>
                                        </p:tgtEl>
                                      </p:cBhvr>
                                    </p:animEffect>
                                  </p:childTnLst>
                                </p:cTn>
                              </p:par>
                              <p:par>
                                <p:cTn id="989" presetID="10" presetClass="entr" presetSubtype="0" fill="hold" grpId="0" nodeType="withEffect">
                                  <p:stCondLst>
                                    <p:cond delay="0"/>
                                  </p:stCondLst>
                                  <p:childTnLst>
                                    <p:set>
                                      <p:cBhvr>
                                        <p:cTn id="990" dur="1" fill="hold">
                                          <p:stCondLst>
                                            <p:cond delay="0"/>
                                          </p:stCondLst>
                                        </p:cTn>
                                        <p:tgtEl>
                                          <p:spTgt spid="317"/>
                                        </p:tgtEl>
                                        <p:attrNameLst>
                                          <p:attrName>style.visibility</p:attrName>
                                        </p:attrNameLst>
                                      </p:cBhvr>
                                      <p:to>
                                        <p:strVal val="visible"/>
                                      </p:to>
                                    </p:set>
                                    <p:animEffect transition="in" filter="fade">
                                      <p:cBhvr>
                                        <p:cTn id="991" dur="250"/>
                                        <p:tgtEl>
                                          <p:spTgt spid="317"/>
                                        </p:tgtEl>
                                      </p:cBhvr>
                                    </p:animEffect>
                                  </p:childTnLst>
                                </p:cTn>
                              </p:par>
                              <p:par>
                                <p:cTn id="992" presetID="10" presetClass="entr" presetSubtype="0" fill="hold" nodeType="withEffect">
                                  <p:stCondLst>
                                    <p:cond delay="0"/>
                                  </p:stCondLst>
                                  <p:childTnLst>
                                    <p:set>
                                      <p:cBhvr>
                                        <p:cTn id="993" dur="1" fill="hold">
                                          <p:stCondLst>
                                            <p:cond delay="0"/>
                                          </p:stCondLst>
                                        </p:cTn>
                                        <p:tgtEl>
                                          <p:spTgt spid="318"/>
                                        </p:tgtEl>
                                        <p:attrNameLst>
                                          <p:attrName>style.visibility</p:attrName>
                                        </p:attrNameLst>
                                      </p:cBhvr>
                                      <p:to>
                                        <p:strVal val="visible"/>
                                      </p:to>
                                    </p:set>
                                    <p:animEffect transition="in" filter="fade">
                                      <p:cBhvr>
                                        <p:cTn id="994" dur="250"/>
                                        <p:tgtEl>
                                          <p:spTgt spid="318"/>
                                        </p:tgtEl>
                                      </p:cBhvr>
                                    </p:animEffect>
                                  </p:childTnLst>
                                </p:cTn>
                              </p:par>
                              <p:par>
                                <p:cTn id="995" presetID="10" presetClass="entr" presetSubtype="0" fill="hold" grpId="0" nodeType="withEffect">
                                  <p:stCondLst>
                                    <p:cond delay="0"/>
                                  </p:stCondLst>
                                  <p:childTnLst>
                                    <p:set>
                                      <p:cBhvr>
                                        <p:cTn id="996" dur="1" fill="hold">
                                          <p:stCondLst>
                                            <p:cond delay="0"/>
                                          </p:stCondLst>
                                        </p:cTn>
                                        <p:tgtEl>
                                          <p:spTgt spid="318"/>
                                        </p:tgtEl>
                                        <p:attrNameLst>
                                          <p:attrName>style.visibility</p:attrName>
                                        </p:attrNameLst>
                                      </p:cBhvr>
                                      <p:to>
                                        <p:strVal val="visible"/>
                                      </p:to>
                                    </p:set>
                                    <p:animEffect transition="in" filter="fade">
                                      <p:cBhvr>
                                        <p:cTn id="997" dur="250"/>
                                        <p:tgtEl>
                                          <p:spTgt spid="318"/>
                                        </p:tgtEl>
                                      </p:cBhvr>
                                    </p:animEffect>
                                  </p:childTnLst>
                                </p:cTn>
                              </p:par>
                              <p:par>
                                <p:cTn id="998" presetID="10" presetClass="entr" presetSubtype="0" fill="hold" nodeType="withEffect">
                                  <p:stCondLst>
                                    <p:cond delay="0"/>
                                  </p:stCondLst>
                                  <p:childTnLst>
                                    <p:set>
                                      <p:cBhvr>
                                        <p:cTn id="999" dur="1" fill="hold">
                                          <p:stCondLst>
                                            <p:cond delay="0"/>
                                          </p:stCondLst>
                                        </p:cTn>
                                        <p:tgtEl>
                                          <p:spTgt spid="319"/>
                                        </p:tgtEl>
                                        <p:attrNameLst>
                                          <p:attrName>style.visibility</p:attrName>
                                        </p:attrNameLst>
                                      </p:cBhvr>
                                      <p:to>
                                        <p:strVal val="visible"/>
                                      </p:to>
                                    </p:set>
                                    <p:animEffect transition="in" filter="fade">
                                      <p:cBhvr>
                                        <p:cTn id="1000" dur="250"/>
                                        <p:tgtEl>
                                          <p:spTgt spid="319"/>
                                        </p:tgtEl>
                                      </p:cBhvr>
                                    </p:animEffect>
                                  </p:childTnLst>
                                </p:cTn>
                              </p:par>
                              <p:par>
                                <p:cTn id="1001" presetID="10" presetClass="entr" presetSubtype="0" fill="hold" grpId="0" nodeType="withEffect">
                                  <p:stCondLst>
                                    <p:cond delay="0"/>
                                  </p:stCondLst>
                                  <p:childTnLst>
                                    <p:set>
                                      <p:cBhvr>
                                        <p:cTn id="1002" dur="1" fill="hold">
                                          <p:stCondLst>
                                            <p:cond delay="0"/>
                                          </p:stCondLst>
                                        </p:cTn>
                                        <p:tgtEl>
                                          <p:spTgt spid="319"/>
                                        </p:tgtEl>
                                        <p:attrNameLst>
                                          <p:attrName>style.visibility</p:attrName>
                                        </p:attrNameLst>
                                      </p:cBhvr>
                                      <p:to>
                                        <p:strVal val="visible"/>
                                      </p:to>
                                    </p:set>
                                    <p:animEffect transition="in" filter="fade">
                                      <p:cBhvr>
                                        <p:cTn id="1003" dur="250"/>
                                        <p:tgtEl>
                                          <p:spTgt spid="319"/>
                                        </p:tgtEl>
                                      </p:cBhvr>
                                    </p:animEffect>
                                  </p:childTnLst>
                                </p:cTn>
                              </p:par>
                              <p:par>
                                <p:cTn id="1004" presetID="10" presetClass="entr" presetSubtype="0" fill="hold" nodeType="withEffect">
                                  <p:stCondLst>
                                    <p:cond delay="0"/>
                                  </p:stCondLst>
                                  <p:childTnLst>
                                    <p:set>
                                      <p:cBhvr>
                                        <p:cTn id="1005" dur="1" fill="hold">
                                          <p:stCondLst>
                                            <p:cond delay="0"/>
                                          </p:stCondLst>
                                        </p:cTn>
                                        <p:tgtEl>
                                          <p:spTgt spid="320"/>
                                        </p:tgtEl>
                                        <p:attrNameLst>
                                          <p:attrName>style.visibility</p:attrName>
                                        </p:attrNameLst>
                                      </p:cBhvr>
                                      <p:to>
                                        <p:strVal val="visible"/>
                                      </p:to>
                                    </p:set>
                                    <p:animEffect transition="in" filter="fade">
                                      <p:cBhvr>
                                        <p:cTn id="1006" dur="250"/>
                                        <p:tgtEl>
                                          <p:spTgt spid="320"/>
                                        </p:tgtEl>
                                      </p:cBhvr>
                                    </p:animEffect>
                                  </p:childTnLst>
                                </p:cTn>
                              </p:par>
                              <p:par>
                                <p:cTn id="1007" presetID="10" presetClass="entr" presetSubtype="0" fill="hold" grpId="0" nodeType="withEffect">
                                  <p:stCondLst>
                                    <p:cond delay="0"/>
                                  </p:stCondLst>
                                  <p:childTnLst>
                                    <p:set>
                                      <p:cBhvr>
                                        <p:cTn id="1008" dur="1" fill="hold">
                                          <p:stCondLst>
                                            <p:cond delay="0"/>
                                          </p:stCondLst>
                                        </p:cTn>
                                        <p:tgtEl>
                                          <p:spTgt spid="320"/>
                                        </p:tgtEl>
                                        <p:attrNameLst>
                                          <p:attrName>style.visibility</p:attrName>
                                        </p:attrNameLst>
                                      </p:cBhvr>
                                      <p:to>
                                        <p:strVal val="visible"/>
                                      </p:to>
                                    </p:set>
                                    <p:animEffect transition="in" filter="fade">
                                      <p:cBhvr>
                                        <p:cTn id="1009" dur="250"/>
                                        <p:tgtEl>
                                          <p:spTgt spid="320"/>
                                        </p:tgtEl>
                                      </p:cBhvr>
                                    </p:animEffect>
                                  </p:childTnLst>
                                </p:cTn>
                              </p:par>
                              <p:par>
                                <p:cTn id="1010" presetID="10" presetClass="entr" presetSubtype="0" fill="hold" nodeType="withEffect">
                                  <p:stCondLst>
                                    <p:cond delay="0"/>
                                  </p:stCondLst>
                                  <p:childTnLst>
                                    <p:set>
                                      <p:cBhvr>
                                        <p:cTn id="1011" dur="1" fill="hold">
                                          <p:stCondLst>
                                            <p:cond delay="0"/>
                                          </p:stCondLst>
                                        </p:cTn>
                                        <p:tgtEl>
                                          <p:spTgt spid="321"/>
                                        </p:tgtEl>
                                        <p:attrNameLst>
                                          <p:attrName>style.visibility</p:attrName>
                                        </p:attrNameLst>
                                      </p:cBhvr>
                                      <p:to>
                                        <p:strVal val="visible"/>
                                      </p:to>
                                    </p:set>
                                    <p:animEffect transition="in" filter="fade">
                                      <p:cBhvr>
                                        <p:cTn id="1012" dur="250"/>
                                        <p:tgtEl>
                                          <p:spTgt spid="321"/>
                                        </p:tgtEl>
                                      </p:cBhvr>
                                    </p:animEffect>
                                  </p:childTnLst>
                                </p:cTn>
                              </p:par>
                              <p:par>
                                <p:cTn id="1013" presetID="10" presetClass="entr" presetSubtype="0" fill="hold" grpId="0" nodeType="withEffect">
                                  <p:stCondLst>
                                    <p:cond delay="0"/>
                                  </p:stCondLst>
                                  <p:childTnLst>
                                    <p:set>
                                      <p:cBhvr>
                                        <p:cTn id="1014" dur="1" fill="hold">
                                          <p:stCondLst>
                                            <p:cond delay="0"/>
                                          </p:stCondLst>
                                        </p:cTn>
                                        <p:tgtEl>
                                          <p:spTgt spid="321"/>
                                        </p:tgtEl>
                                        <p:attrNameLst>
                                          <p:attrName>style.visibility</p:attrName>
                                        </p:attrNameLst>
                                      </p:cBhvr>
                                      <p:to>
                                        <p:strVal val="visible"/>
                                      </p:to>
                                    </p:set>
                                    <p:animEffect transition="in" filter="fade">
                                      <p:cBhvr>
                                        <p:cTn id="1015" dur="250"/>
                                        <p:tgtEl>
                                          <p:spTgt spid="321"/>
                                        </p:tgtEl>
                                      </p:cBhvr>
                                    </p:animEffect>
                                  </p:childTnLst>
                                </p:cTn>
                              </p:par>
                              <p:par>
                                <p:cTn id="1016" presetID="10" presetClass="entr" presetSubtype="0" fill="hold" nodeType="withEffect">
                                  <p:stCondLst>
                                    <p:cond delay="0"/>
                                  </p:stCondLst>
                                  <p:childTnLst>
                                    <p:set>
                                      <p:cBhvr>
                                        <p:cTn id="1017" dur="1" fill="hold">
                                          <p:stCondLst>
                                            <p:cond delay="0"/>
                                          </p:stCondLst>
                                        </p:cTn>
                                        <p:tgtEl>
                                          <p:spTgt spid="322"/>
                                        </p:tgtEl>
                                        <p:attrNameLst>
                                          <p:attrName>style.visibility</p:attrName>
                                        </p:attrNameLst>
                                      </p:cBhvr>
                                      <p:to>
                                        <p:strVal val="visible"/>
                                      </p:to>
                                    </p:set>
                                    <p:animEffect transition="in" filter="fade">
                                      <p:cBhvr>
                                        <p:cTn id="1018" dur="250"/>
                                        <p:tgtEl>
                                          <p:spTgt spid="322"/>
                                        </p:tgtEl>
                                      </p:cBhvr>
                                    </p:animEffect>
                                  </p:childTnLst>
                                </p:cTn>
                              </p:par>
                              <p:par>
                                <p:cTn id="1019" presetID="10" presetClass="entr" presetSubtype="0" fill="hold" grpId="0" nodeType="withEffect">
                                  <p:stCondLst>
                                    <p:cond delay="0"/>
                                  </p:stCondLst>
                                  <p:childTnLst>
                                    <p:set>
                                      <p:cBhvr>
                                        <p:cTn id="1020" dur="1" fill="hold">
                                          <p:stCondLst>
                                            <p:cond delay="0"/>
                                          </p:stCondLst>
                                        </p:cTn>
                                        <p:tgtEl>
                                          <p:spTgt spid="322"/>
                                        </p:tgtEl>
                                        <p:attrNameLst>
                                          <p:attrName>style.visibility</p:attrName>
                                        </p:attrNameLst>
                                      </p:cBhvr>
                                      <p:to>
                                        <p:strVal val="visible"/>
                                      </p:to>
                                    </p:set>
                                    <p:animEffect transition="in" filter="fade">
                                      <p:cBhvr>
                                        <p:cTn id="1021" dur="250"/>
                                        <p:tgtEl>
                                          <p:spTgt spid="322"/>
                                        </p:tgtEl>
                                      </p:cBhvr>
                                    </p:animEffect>
                                  </p:childTnLst>
                                </p:cTn>
                              </p:par>
                              <p:par>
                                <p:cTn id="1022" presetID="10" presetClass="entr" presetSubtype="0" fill="hold" nodeType="withEffect">
                                  <p:stCondLst>
                                    <p:cond delay="0"/>
                                  </p:stCondLst>
                                  <p:childTnLst>
                                    <p:set>
                                      <p:cBhvr>
                                        <p:cTn id="1023" dur="1" fill="hold">
                                          <p:stCondLst>
                                            <p:cond delay="0"/>
                                          </p:stCondLst>
                                        </p:cTn>
                                        <p:tgtEl>
                                          <p:spTgt spid="323"/>
                                        </p:tgtEl>
                                        <p:attrNameLst>
                                          <p:attrName>style.visibility</p:attrName>
                                        </p:attrNameLst>
                                      </p:cBhvr>
                                      <p:to>
                                        <p:strVal val="visible"/>
                                      </p:to>
                                    </p:set>
                                    <p:animEffect transition="in" filter="fade">
                                      <p:cBhvr>
                                        <p:cTn id="1024" dur="250"/>
                                        <p:tgtEl>
                                          <p:spTgt spid="323"/>
                                        </p:tgtEl>
                                      </p:cBhvr>
                                    </p:animEffect>
                                  </p:childTnLst>
                                </p:cTn>
                              </p:par>
                              <p:par>
                                <p:cTn id="1025" presetID="10" presetClass="entr" presetSubtype="0" fill="hold" grpId="0" nodeType="withEffect">
                                  <p:stCondLst>
                                    <p:cond delay="0"/>
                                  </p:stCondLst>
                                  <p:childTnLst>
                                    <p:set>
                                      <p:cBhvr>
                                        <p:cTn id="1026" dur="1" fill="hold">
                                          <p:stCondLst>
                                            <p:cond delay="0"/>
                                          </p:stCondLst>
                                        </p:cTn>
                                        <p:tgtEl>
                                          <p:spTgt spid="323"/>
                                        </p:tgtEl>
                                        <p:attrNameLst>
                                          <p:attrName>style.visibility</p:attrName>
                                        </p:attrNameLst>
                                      </p:cBhvr>
                                      <p:to>
                                        <p:strVal val="visible"/>
                                      </p:to>
                                    </p:set>
                                    <p:animEffect transition="in" filter="fade">
                                      <p:cBhvr>
                                        <p:cTn id="1027" dur="250"/>
                                        <p:tgtEl>
                                          <p:spTgt spid="323"/>
                                        </p:tgtEl>
                                      </p:cBhvr>
                                    </p:animEffect>
                                  </p:childTnLst>
                                </p:cTn>
                              </p:par>
                              <p:par>
                                <p:cTn id="1028" presetID="10" presetClass="entr" presetSubtype="0" fill="hold" nodeType="withEffect">
                                  <p:stCondLst>
                                    <p:cond delay="0"/>
                                  </p:stCondLst>
                                  <p:childTnLst>
                                    <p:set>
                                      <p:cBhvr>
                                        <p:cTn id="1029" dur="1" fill="hold">
                                          <p:stCondLst>
                                            <p:cond delay="0"/>
                                          </p:stCondLst>
                                        </p:cTn>
                                        <p:tgtEl>
                                          <p:spTgt spid="324"/>
                                        </p:tgtEl>
                                        <p:attrNameLst>
                                          <p:attrName>style.visibility</p:attrName>
                                        </p:attrNameLst>
                                      </p:cBhvr>
                                      <p:to>
                                        <p:strVal val="visible"/>
                                      </p:to>
                                    </p:set>
                                    <p:animEffect transition="in" filter="fade">
                                      <p:cBhvr>
                                        <p:cTn id="1030" dur="250"/>
                                        <p:tgtEl>
                                          <p:spTgt spid="324"/>
                                        </p:tgtEl>
                                      </p:cBhvr>
                                    </p:animEffect>
                                  </p:childTnLst>
                                </p:cTn>
                              </p:par>
                              <p:par>
                                <p:cTn id="1031" presetID="10" presetClass="entr" presetSubtype="0" fill="hold" grpId="0" nodeType="withEffect">
                                  <p:stCondLst>
                                    <p:cond delay="0"/>
                                  </p:stCondLst>
                                  <p:childTnLst>
                                    <p:set>
                                      <p:cBhvr>
                                        <p:cTn id="1032" dur="1" fill="hold">
                                          <p:stCondLst>
                                            <p:cond delay="0"/>
                                          </p:stCondLst>
                                        </p:cTn>
                                        <p:tgtEl>
                                          <p:spTgt spid="324"/>
                                        </p:tgtEl>
                                        <p:attrNameLst>
                                          <p:attrName>style.visibility</p:attrName>
                                        </p:attrNameLst>
                                      </p:cBhvr>
                                      <p:to>
                                        <p:strVal val="visible"/>
                                      </p:to>
                                    </p:set>
                                    <p:animEffect transition="in" filter="fade">
                                      <p:cBhvr>
                                        <p:cTn id="1033" dur="250"/>
                                        <p:tgtEl>
                                          <p:spTgt spid="324"/>
                                        </p:tgtEl>
                                      </p:cBhvr>
                                    </p:animEffect>
                                  </p:childTnLst>
                                </p:cTn>
                              </p:par>
                              <p:par>
                                <p:cTn id="1034" presetID="10" presetClass="entr" presetSubtype="0" fill="hold" nodeType="withEffect">
                                  <p:stCondLst>
                                    <p:cond delay="0"/>
                                  </p:stCondLst>
                                  <p:childTnLst>
                                    <p:set>
                                      <p:cBhvr>
                                        <p:cTn id="1035" dur="1" fill="hold">
                                          <p:stCondLst>
                                            <p:cond delay="0"/>
                                          </p:stCondLst>
                                        </p:cTn>
                                        <p:tgtEl>
                                          <p:spTgt spid="325"/>
                                        </p:tgtEl>
                                        <p:attrNameLst>
                                          <p:attrName>style.visibility</p:attrName>
                                        </p:attrNameLst>
                                      </p:cBhvr>
                                      <p:to>
                                        <p:strVal val="visible"/>
                                      </p:to>
                                    </p:set>
                                    <p:animEffect transition="in" filter="fade">
                                      <p:cBhvr>
                                        <p:cTn id="1036" dur="250"/>
                                        <p:tgtEl>
                                          <p:spTgt spid="325"/>
                                        </p:tgtEl>
                                      </p:cBhvr>
                                    </p:animEffect>
                                  </p:childTnLst>
                                </p:cTn>
                              </p:par>
                              <p:par>
                                <p:cTn id="1037" presetID="10" presetClass="entr" presetSubtype="0" fill="hold" grpId="0" nodeType="withEffect">
                                  <p:stCondLst>
                                    <p:cond delay="0"/>
                                  </p:stCondLst>
                                  <p:childTnLst>
                                    <p:set>
                                      <p:cBhvr>
                                        <p:cTn id="1038" dur="1" fill="hold">
                                          <p:stCondLst>
                                            <p:cond delay="0"/>
                                          </p:stCondLst>
                                        </p:cTn>
                                        <p:tgtEl>
                                          <p:spTgt spid="325"/>
                                        </p:tgtEl>
                                        <p:attrNameLst>
                                          <p:attrName>style.visibility</p:attrName>
                                        </p:attrNameLst>
                                      </p:cBhvr>
                                      <p:to>
                                        <p:strVal val="visible"/>
                                      </p:to>
                                    </p:set>
                                    <p:animEffect transition="in" filter="fade">
                                      <p:cBhvr>
                                        <p:cTn id="1039" dur="250"/>
                                        <p:tgtEl>
                                          <p:spTgt spid="325"/>
                                        </p:tgtEl>
                                      </p:cBhvr>
                                    </p:animEffect>
                                  </p:childTnLst>
                                </p:cTn>
                              </p:par>
                              <p:par>
                                <p:cTn id="1040" presetID="10" presetClass="entr" presetSubtype="0" fill="hold" nodeType="withEffect">
                                  <p:stCondLst>
                                    <p:cond delay="0"/>
                                  </p:stCondLst>
                                  <p:childTnLst>
                                    <p:set>
                                      <p:cBhvr>
                                        <p:cTn id="1041" dur="1" fill="hold">
                                          <p:stCondLst>
                                            <p:cond delay="0"/>
                                          </p:stCondLst>
                                        </p:cTn>
                                        <p:tgtEl>
                                          <p:spTgt spid="326"/>
                                        </p:tgtEl>
                                        <p:attrNameLst>
                                          <p:attrName>style.visibility</p:attrName>
                                        </p:attrNameLst>
                                      </p:cBhvr>
                                      <p:to>
                                        <p:strVal val="visible"/>
                                      </p:to>
                                    </p:set>
                                    <p:animEffect transition="in" filter="fade">
                                      <p:cBhvr>
                                        <p:cTn id="1042" dur="250"/>
                                        <p:tgtEl>
                                          <p:spTgt spid="326"/>
                                        </p:tgtEl>
                                      </p:cBhvr>
                                    </p:animEffect>
                                  </p:childTnLst>
                                </p:cTn>
                              </p:par>
                              <p:par>
                                <p:cTn id="1043" presetID="10" presetClass="entr" presetSubtype="0" fill="hold" grpId="0" nodeType="withEffect">
                                  <p:stCondLst>
                                    <p:cond delay="0"/>
                                  </p:stCondLst>
                                  <p:childTnLst>
                                    <p:set>
                                      <p:cBhvr>
                                        <p:cTn id="1044" dur="1" fill="hold">
                                          <p:stCondLst>
                                            <p:cond delay="0"/>
                                          </p:stCondLst>
                                        </p:cTn>
                                        <p:tgtEl>
                                          <p:spTgt spid="326"/>
                                        </p:tgtEl>
                                        <p:attrNameLst>
                                          <p:attrName>style.visibility</p:attrName>
                                        </p:attrNameLst>
                                      </p:cBhvr>
                                      <p:to>
                                        <p:strVal val="visible"/>
                                      </p:to>
                                    </p:set>
                                    <p:animEffect transition="in" filter="fade">
                                      <p:cBhvr>
                                        <p:cTn id="1045" dur="250"/>
                                        <p:tgtEl>
                                          <p:spTgt spid="326"/>
                                        </p:tgtEl>
                                      </p:cBhvr>
                                    </p:animEffect>
                                  </p:childTnLst>
                                </p:cTn>
                              </p:par>
                            </p:childTnLst>
                          </p:cTn>
                        </p:par>
                      </p:childTnLst>
                    </p:cTn>
                  </p:par>
                </p:childTnLst>
              </p:cTn>
              <p:nextCondLst>
                <p:cond evt="onClick" delay="0">
                  <p:tgtEl>
                    <p:spTgt spid="304"/>
                  </p:tgtEl>
                </p:cond>
              </p:nextCondLst>
            </p:seq>
            <p:seq concurrent="1" nextAc="seek">
              <p:cTn id="1046" restart="whenNotActive" fill="hold" evtFilter="cancelBubble" nodeType="interactiveSeq">
                <p:stCondLst>
                  <p:cond evt="onClick" delay="0">
                    <p:tgtEl>
                      <p:spTgt spid="327"/>
                    </p:tgtEl>
                  </p:cond>
                </p:stCondLst>
                <p:endSync evt="end" delay="0">
                  <p:rtn val="all"/>
                </p:endSync>
                <p:childTnLst>
                  <p:par>
                    <p:cTn id="1047" fill="hold">
                      <p:stCondLst>
                        <p:cond delay="0"/>
                      </p:stCondLst>
                      <p:childTnLst>
                        <p:par>
                          <p:cTn id="1048" fill="hold">
                            <p:stCondLst>
                              <p:cond delay="0"/>
                            </p:stCondLst>
                            <p:childTnLst>
                              <p:par>
                                <p:cTn id="1049" presetID="10" presetClass="entr" presetSubtype="0" fill="hold" grpId="0" nodeType="clickEffect">
                                  <p:stCondLst>
                                    <p:cond delay="0"/>
                                  </p:stCondLst>
                                  <p:childTnLst>
                                    <p:set>
                                      <p:cBhvr>
                                        <p:cTn id="1050" dur="1" fill="hold">
                                          <p:stCondLst>
                                            <p:cond delay="0"/>
                                          </p:stCondLst>
                                        </p:cTn>
                                        <p:tgtEl>
                                          <p:spTgt spid="350"/>
                                        </p:tgtEl>
                                        <p:attrNameLst>
                                          <p:attrName>style.visibility</p:attrName>
                                        </p:attrNameLst>
                                      </p:cBhvr>
                                      <p:to>
                                        <p:strVal val="visible"/>
                                      </p:to>
                                    </p:set>
                                    <p:animEffect transition="in" filter="fade">
                                      <p:cBhvr>
                                        <p:cTn id="1051" dur="250"/>
                                        <p:tgtEl>
                                          <p:spTgt spid="350"/>
                                        </p:tgtEl>
                                      </p:cBhvr>
                                    </p:animEffect>
                                  </p:childTnLst>
                                </p:cTn>
                              </p:par>
                              <p:par>
                                <p:cTn id="1052" presetID="10" presetClass="exit" presetSubtype="0" fill="hold" grpId="0" nodeType="withEffect">
                                  <p:stCondLst>
                                    <p:cond delay="0"/>
                                  </p:stCondLst>
                                  <p:childTnLst>
                                    <p:animEffect transition="out" filter="fade">
                                      <p:cBhvr>
                                        <p:cTn id="1053" dur="250"/>
                                        <p:tgtEl>
                                          <p:spTgt spid="327"/>
                                        </p:tgtEl>
                                      </p:cBhvr>
                                    </p:animEffect>
                                    <p:set>
                                      <p:cBhvr>
                                        <p:cTn id="1054" dur="1" fill="hold">
                                          <p:stCondLst>
                                            <p:cond delay="249"/>
                                          </p:stCondLst>
                                        </p:cTn>
                                        <p:tgtEl>
                                          <p:spTgt spid="327"/>
                                        </p:tgtEl>
                                        <p:attrNameLst>
                                          <p:attrName>style.visibility</p:attrName>
                                        </p:attrNameLst>
                                      </p:cBhvr>
                                      <p:to>
                                        <p:strVal val="hidden"/>
                                      </p:to>
                                    </p:set>
                                  </p:childTnLst>
                                </p:cTn>
                              </p:par>
                            </p:childTnLst>
                          </p:cTn>
                        </p:par>
                      </p:childTnLst>
                    </p:cTn>
                  </p:par>
                </p:childTnLst>
              </p:cTn>
              <p:nextCondLst>
                <p:cond evt="onClick" delay="0">
                  <p:tgtEl>
                    <p:spTgt spid="327"/>
                  </p:tgtEl>
                </p:cond>
              </p:nextCondLst>
            </p:seq>
            <p:seq concurrent="1" nextAc="seek">
              <p:cTn id="1055" restart="whenNotActive" fill="hold" evtFilter="cancelBubble" nodeType="interactiveSeq">
                <p:stCondLst>
                  <p:cond evt="onClick" delay="0">
                    <p:tgtEl>
                      <p:spTgt spid="350"/>
                    </p:tgtEl>
                  </p:cond>
                </p:stCondLst>
                <p:endSync evt="end" delay="0">
                  <p:rtn val="all"/>
                </p:endSync>
                <p:childTnLst>
                  <p:par>
                    <p:cTn id="1056" fill="hold">
                      <p:stCondLst>
                        <p:cond delay="0"/>
                      </p:stCondLst>
                      <p:childTnLst>
                        <p:par>
                          <p:cTn id="1057" fill="hold">
                            <p:stCondLst>
                              <p:cond delay="0"/>
                            </p:stCondLst>
                            <p:childTnLst>
                              <p:par>
                                <p:cTn id="1058" presetID="1" presetClass="emph" presetSubtype="2" fill="hold" nodeType="clickEffect">
                                  <p:stCondLst>
                                    <p:cond delay="0"/>
                                  </p:stCondLst>
                                  <p:childTnLst>
                                    <p:animClr clrSpc="rgb" dir="cw">
                                      <p:cBhvr>
                                        <p:cTn id="1059" dur="250" fill="hold"/>
                                        <p:tgtEl>
                                          <p:spTgt spid="350"/>
                                        </p:tgtEl>
                                        <p:attrNameLst>
                                          <p:attrName>fillcolor</p:attrName>
                                        </p:attrNameLst>
                                      </p:cBhvr>
                                      <p:to>
                                        <a:srgbClr val="000000"/>
                                      </p:to>
                                    </p:animClr>
                                    <p:set>
                                      <p:cBhvr>
                                        <p:cTn id="1060" dur="250" fill="hold"/>
                                        <p:tgtEl>
                                          <p:spTgt spid="350"/>
                                        </p:tgtEl>
                                        <p:attrNameLst>
                                          <p:attrName>fill.type</p:attrName>
                                        </p:attrNameLst>
                                      </p:cBhvr>
                                      <p:to>
                                        <p:strVal val="solid"/>
                                      </p:to>
                                    </p:set>
                                    <p:set>
                                      <p:cBhvr>
                                        <p:cTn id="1061" dur="250" fill="hold"/>
                                        <p:tgtEl>
                                          <p:spTgt spid="350"/>
                                        </p:tgtEl>
                                        <p:attrNameLst>
                                          <p:attrName>fill.on</p:attrName>
                                        </p:attrNameLst>
                                      </p:cBhvr>
                                      <p:to>
                                        <p:strVal val="true"/>
                                      </p:to>
                                    </p:set>
                                  </p:childTnLst>
                                  <p:subTnLst>
                                    <p:audio>
                                      <p:cMediaNode>
                                        <p:cTn display="0" masterRel="sameClick">
                                          <p:stCondLst>
                                            <p:cond evt="begin" delay="0">
                                              <p:tn val="1058"/>
                                            </p:cond>
                                          </p:stCondLst>
                                          <p:endCondLst>
                                            <p:cond evt="onStopAudio" delay="0">
                                              <p:tgtEl>
                                                <p:sldTgt/>
                                              </p:tgtEl>
                                            </p:cond>
                                          </p:endCondLst>
                                        </p:cTn>
                                        <p:tgtEl>
                                          <p:sndTgt r:embed="rId2" name="cashreg.wav"/>
                                        </p:tgtEl>
                                      </p:cMediaNode>
                                    </p:audio>
                                  </p:subTnLst>
                                </p:cTn>
                              </p:par>
                              <p:par>
                                <p:cTn id="1062" presetID="10" presetClass="entr" presetSubtype="0" fill="hold" nodeType="withEffect">
                                  <p:stCondLst>
                                    <p:cond delay="0"/>
                                  </p:stCondLst>
                                  <p:childTnLst>
                                    <p:set>
                                      <p:cBhvr>
                                        <p:cTn id="1063" dur="1" fill="hold">
                                          <p:stCondLst>
                                            <p:cond delay="0"/>
                                          </p:stCondLst>
                                        </p:cTn>
                                        <p:tgtEl>
                                          <p:spTgt spid="351"/>
                                        </p:tgtEl>
                                        <p:attrNameLst>
                                          <p:attrName>style.visibility</p:attrName>
                                        </p:attrNameLst>
                                      </p:cBhvr>
                                      <p:to>
                                        <p:strVal val="visible"/>
                                      </p:to>
                                    </p:set>
                                    <p:animEffect transition="in" filter="fade">
                                      <p:cBhvr>
                                        <p:cTn id="1064" dur="250"/>
                                        <p:tgtEl>
                                          <p:spTgt spid="351"/>
                                        </p:tgtEl>
                                      </p:cBhvr>
                                    </p:animEffect>
                                  </p:childTnLst>
                                </p:cTn>
                              </p:par>
                              <p:par>
                                <p:cTn id="1065" presetID="10" presetClass="entr" presetSubtype="0" fill="hold" grpId="0" nodeType="withEffect">
                                  <p:stCondLst>
                                    <p:cond delay="0"/>
                                  </p:stCondLst>
                                  <p:childTnLst>
                                    <p:set>
                                      <p:cBhvr>
                                        <p:cTn id="1066" dur="1" fill="hold">
                                          <p:stCondLst>
                                            <p:cond delay="0"/>
                                          </p:stCondLst>
                                        </p:cTn>
                                        <p:tgtEl>
                                          <p:spTgt spid="351"/>
                                        </p:tgtEl>
                                        <p:attrNameLst>
                                          <p:attrName>style.visibility</p:attrName>
                                        </p:attrNameLst>
                                      </p:cBhvr>
                                      <p:to>
                                        <p:strVal val="visible"/>
                                      </p:to>
                                    </p:set>
                                    <p:animEffect transition="in" filter="fade">
                                      <p:cBhvr>
                                        <p:cTn id="1067" dur="250"/>
                                        <p:tgtEl>
                                          <p:spTgt spid="351"/>
                                        </p:tgtEl>
                                      </p:cBhvr>
                                    </p:animEffect>
                                  </p:childTnLst>
                                </p:cTn>
                              </p:par>
                              <p:par>
                                <p:cTn id="1068" presetID="10" presetClass="entr" presetSubtype="0" fill="hold" nodeType="withEffect">
                                  <p:stCondLst>
                                    <p:cond delay="0"/>
                                  </p:stCondLst>
                                  <p:childTnLst>
                                    <p:set>
                                      <p:cBhvr>
                                        <p:cTn id="1069" dur="1" fill="hold">
                                          <p:stCondLst>
                                            <p:cond delay="0"/>
                                          </p:stCondLst>
                                        </p:cTn>
                                        <p:tgtEl>
                                          <p:spTgt spid="352"/>
                                        </p:tgtEl>
                                        <p:attrNameLst>
                                          <p:attrName>style.visibility</p:attrName>
                                        </p:attrNameLst>
                                      </p:cBhvr>
                                      <p:to>
                                        <p:strVal val="visible"/>
                                      </p:to>
                                    </p:set>
                                    <p:animEffect transition="in" filter="fade">
                                      <p:cBhvr>
                                        <p:cTn id="1070" dur="250"/>
                                        <p:tgtEl>
                                          <p:spTgt spid="352"/>
                                        </p:tgtEl>
                                      </p:cBhvr>
                                    </p:animEffect>
                                  </p:childTnLst>
                                </p:cTn>
                              </p:par>
                              <p:par>
                                <p:cTn id="1071" presetID="10" presetClass="entr" presetSubtype="0" fill="hold" grpId="0" nodeType="withEffect">
                                  <p:stCondLst>
                                    <p:cond delay="0"/>
                                  </p:stCondLst>
                                  <p:childTnLst>
                                    <p:set>
                                      <p:cBhvr>
                                        <p:cTn id="1072" dur="1" fill="hold">
                                          <p:stCondLst>
                                            <p:cond delay="0"/>
                                          </p:stCondLst>
                                        </p:cTn>
                                        <p:tgtEl>
                                          <p:spTgt spid="352"/>
                                        </p:tgtEl>
                                        <p:attrNameLst>
                                          <p:attrName>style.visibility</p:attrName>
                                        </p:attrNameLst>
                                      </p:cBhvr>
                                      <p:to>
                                        <p:strVal val="visible"/>
                                      </p:to>
                                    </p:set>
                                    <p:animEffect transition="in" filter="fade">
                                      <p:cBhvr>
                                        <p:cTn id="1073" dur="250"/>
                                        <p:tgtEl>
                                          <p:spTgt spid="352"/>
                                        </p:tgtEl>
                                      </p:cBhvr>
                                    </p:animEffect>
                                  </p:childTnLst>
                                </p:cTn>
                              </p:par>
                              <p:par>
                                <p:cTn id="1074" presetID="10" presetClass="entr" presetSubtype="0" fill="hold" nodeType="withEffect">
                                  <p:stCondLst>
                                    <p:cond delay="0"/>
                                  </p:stCondLst>
                                  <p:childTnLst>
                                    <p:set>
                                      <p:cBhvr>
                                        <p:cTn id="1075" dur="1" fill="hold">
                                          <p:stCondLst>
                                            <p:cond delay="0"/>
                                          </p:stCondLst>
                                        </p:cTn>
                                        <p:tgtEl>
                                          <p:spTgt spid="353"/>
                                        </p:tgtEl>
                                        <p:attrNameLst>
                                          <p:attrName>style.visibility</p:attrName>
                                        </p:attrNameLst>
                                      </p:cBhvr>
                                      <p:to>
                                        <p:strVal val="visible"/>
                                      </p:to>
                                    </p:set>
                                    <p:animEffect transition="in" filter="fade">
                                      <p:cBhvr>
                                        <p:cTn id="1076" dur="250"/>
                                        <p:tgtEl>
                                          <p:spTgt spid="353"/>
                                        </p:tgtEl>
                                      </p:cBhvr>
                                    </p:animEffect>
                                  </p:childTnLst>
                                </p:cTn>
                              </p:par>
                              <p:par>
                                <p:cTn id="1077" presetID="10" presetClass="entr" presetSubtype="0" fill="hold" grpId="0" nodeType="withEffect">
                                  <p:stCondLst>
                                    <p:cond delay="0"/>
                                  </p:stCondLst>
                                  <p:childTnLst>
                                    <p:set>
                                      <p:cBhvr>
                                        <p:cTn id="1078" dur="1" fill="hold">
                                          <p:stCondLst>
                                            <p:cond delay="0"/>
                                          </p:stCondLst>
                                        </p:cTn>
                                        <p:tgtEl>
                                          <p:spTgt spid="353"/>
                                        </p:tgtEl>
                                        <p:attrNameLst>
                                          <p:attrName>style.visibility</p:attrName>
                                        </p:attrNameLst>
                                      </p:cBhvr>
                                      <p:to>
                                        <p:strVal val="visible"/>
                                      </p:to>
                                    </p:set>
                                    <p:animEffect transition="in" filter="fade">
                                      <p:cBhvr>
                                        <p:cTn id="1079" dur="250"/>
                                        <p:tgtEl>
                                          <p:spTgt spid="353"/>
                                        </p:tgtEl>
                                      </p:cBhvr>
                                    </p:animEffect>
                                  </p:childTnLst>
                                </p:cTn>
                              </p:par>
                              <p:par>
                                <p:cTn id="1080" presetID="10" presetClass="entr" presetSubtype="0" fill="hold" nodeType="withEffect">
                                  <p:stCondLst>
                                    <p:cond delay="0"/>
                                  </p:stCondLst>
                                  <p:childTnLst>
                                    <p:set>
                                      <p:cBhvr>
                                        <p:cTn id="1081" dur="1" fill="hold">
                                          <p:stCondLst>
                                            <p:cond delay="0"/>
                                          </p:stCondLst>
                                        </p:cTn>
                                        <p:tgtEl>
                                          <p:spTgt spid="354"/>
                                        </p:tgtEl>
                                        <p:attrNameLst>
                                          <p:attrName>style.visibility</p:attrName>
                                        </p:attrNameLst>
                                      </p:cBhvr>
                                      <p:to>
                                        <p:strVal val="visible"/>
                                      </p:to>
                                    </p:set>
                                    <p:animEffect transition="in" filter="fade">
                                      <p:cBhvr>
                                        <p:cTn id="1082" dur="250"/>
                                        <p:tgtEl>
                                          <p:spTgt spid="354"/>
                                        </p:tgtEl>
                                      </p:cBhvr>
                                    </p:animEffect>
                                  </p:childTnLst>
                                </p:cTn>
                              </p:par>
                              <p:par>
                                <p:cTn id="1083" presetID="10" presetClass="entr" presetSubtype="0" fill="hold" grpId="0" nodeType="withEffect">
                                  <p:stCondLst>
                                    <p:cond delay="0"/>
                                  </p:stCondLst>
                                  <p:childTnLst>
                                    <p:set>
                                      <p:cBhvr>
                                        <p:cTn id="1084" dur="1" fill="hold">
                                          <p:stCondLst>
                                            <p:cond delay="0"/>
                                          </p:stCondLst>
                                        </p:cTn>
                                        <p:tgtEl>
                                          <p:spTgt spid="354"/>
                                        </p:tgtEl>
                                        <p:attrNameLst>
                                          <p:attrName>style.visibility</p:attrName>
                                        </p:attrNameLst>
                                      </p:cBhvr>
                                      <p:to>
                                        <p:strVal val="visible"/>
                                      </p:to>
                                    </p:set>
                                    <p:animEffect transition="in" filter="fade">
                                      <p:cBhvr>
                                        <p:cTn id="1085" dur="250"/>
                                        <p:tgtEl>
                                          <p:spTgt spid="354"/>
                                        </p:tgtEl>
                                      </p:cBhvr>
                                    </p:animEffect>
                                  </p:childTnLst>
                                </p:cTn>
                              </p:par>
                              <p:par>
                                <p:cTn id="1086" presetID="10" presetClass="entr" presetSubtype="0" fill="hold" nodeType="withEffect">
                                  <p:stCondLst>
                                    <p:cond delay="0"/>
                                  </p:stCondLst>
                                  <p:childTnLst>
                                    <p:set>
                                      <p:cBhvr>
                                        <p:cTn id="1087" dur="1" fill="hold">
                                          <p:stCondLst>
                                            <p:cond delay="0"/>
                                          </p:stCondLst>
                                        </p:cTn>
                                        <p:tgtEl>
                                          <p:spTgt spid="355"/>
                                        </p:tgtEl>
                                        <p:attrNameLst>
                                          <p:attrName>style.visibility</p:attrName>
                                        </p:attrNameLst>
                                      </p:cBhvr>
                                      <p:to>
                                        <p:strVal val="visible"/>
                                      </p:to>
                                    </p:set>
                                    <p:animEffect transition="in" filter="fade">
                                      <p:cBhvr>
                                        <p:cTn id="1088" dur="250"/>
                                        <p:tgtEl>
                                          <p:spTgt spid="355"/>
                                        </p:tgtEl>
                                      </p:cBhvr>
                                    </p:animEffect>
                                  </p:childTnLst>
                                </p:cTn>
                              </p:par>
                              <p:par>
                                <p:cTn id="1089" presetID="10" presetClass="entr" presetSubtype="0" fill="hold" grpId="0" nodeType="withEffect">
                                  <p:stCondLst>
                                    <p:cond delay="0"/>
                                  </p:stCondLst>
                                  <p:childTnLst>
                                    <p:set>
                                      <p:cBhvr>
                                        <p:cTn id="1090" dur="1" fill="hold">
                                          <p:stCondLst>
                                            <p:cond delay="0"/>
                                          </p:stCondLst>
                                        </p:cTn>
                                        <p:tgtEl>
                                          <p:spTgt spid="355"/>
                                        </p:tgtEl>
                                        <p:attrNameLst>
                                          <p:attrName>style.visibility</p:attrName>
                                        </p:attrNameLst>
                                      </p:cBhvr>
                                      <p:to>
                                        <p:strVal val="visible"/>
                                      </p:to>
                                    </p:set>
                                    <p:animEffect transition="in" filter="fade">
                                      <p:cBhvr>
                                        <p:cTn id="1091" dur="250"/>
                                        <p:tgtEl>
                                          <p:spTgt spid="355"/>
                                        </p:tgtEl>
                                      </p:cBhvr>
                                    </p:animEffect>
                                  </p:childTnLst>
                                </p:cTn>
                              </p:par>
                              <p:par>
                                <p:cTn id="1092" presetID="10" presetClass="entr" presetSubtype="0" fill="hold" nodeType="withEffect">
                                  <p:stCondLst>
                                    <p:cond delay="0"/>
                                  </p:stCondLst>
                                  <p:childTnLst>
                                    <p:set>
                                      <p:cBhvr>
                                        <p:cTn id="1093" dur="1" fill="hold">
                                          <p:stCondLst>
                                            <p:cond delay="0"/>
                                          </p:stCondLst>
                                        </p:cTn>
                                        <p:tgtEl>
                                          <p:spTgt spid="356"/>
                                        </p:tgtEl>
                                        <p:attrNameLst>
                                          <p:attrName>style.visibility</p:attrName>
                                        </p:attrNameLst>
                                      </p:cBhvr>
                                      <p:to>
                                        <p:strVal val="visible"/>
                                      </p:to>
                                    </p:set>
                                    <p:animEffect transition="in" filter="fade">
                                      <p:cBhvr>
                                        <p:cTn id="1094" dur="250"/>
                                        <p:tgtEl>
                                          <p:spTgt spid="356"/>
                                        </p:tgtEl>
                                      </p:cBhvr>
                                    </p:animEffect>
                                  </p:childTnLst>
                                </p:cTn>
                              </p:par>
                              <p:par>
                                <p:cTn id="1095" presetID="10" presetClass="entr" presetSubtype="0" fill="hold" grpId="0" nodeType="withEffect">
                                  <p:stCondLst>
                                    <p:cond delay="0"/>
                                  </p:stCondLst>
                                  <p:childTnLst>
                                    <p:set>
                                      <p:cBhvr>
                                        <p:cTn id="1096" dur="1" fill="hold">
                                          <p:stCondLst>
                                            <p:cond delay="0"/>
                                          </p:stCondLst>
                                        </p:cTn>
                                        <p:tgtEl>
                                          <p:spTgt spid="356"/>
                                        </p:tgtEl>
                                        <p:attrNameLst>
                                          <p:attrName>style.visibility</p:attrName>
                                        </p:attrNameLst>
                                      </p:cBhvr>
                                      <p:to>
                                        <p:strVal val="visible"/>
                                      </p:to>
                                    </p:set>
                                    <p:animEffect transition="in" filter="fade">
                                      <p:cBhvr>
                                        <p:cTn id="1097" dur="250"/>
                                        <p:tgtEl>
                                          <p:spTgt spid="356"/>
                                        </p:tgtEl>
                                      </p:cBhvr>
                                    </p:animEffect>
                                  </p:childTnLst>
                                </p:cTn>
                              </p:par>
                              <p:par>
                                <p:cTn id="1098" presetID="10" presetClass="entr" presetSubtype="0" fill="hold" nodeType="withEffect">
                                  <p:stCondLst>
                                    <p:cond delay="0"/>
                                  </p:stCondLst>
                                  <p:childTnLst>
                                    <p:set>
                                      <p:cBhvr>
                                        <p:cTn id="1099" dur="1" fill="hold">
                                          <p:stCondLst>
                                            <p:cond delay="0"/>
                                          </p:stCondLst>
                                        </p:cTn>
                                        <p:tgtEl>
                                          <p:spTgt spid="357"/>
                                        </p:tgtEl>
                                        <p:attrNameLst>
                                          <p:attrName>style.visibility</p:attrName>
                                        </p:attrNameLst>
                                      </p:cBhvr>
                                      <p:to>
                                        <p:strVal val="visible"/>
                                      </p:to>
                                    </p:set>
                                    <p:animEffect transition="in" filter="fade">
                                      <p:cBhvr>
                                        <p:cTn id="1100" dur="250"/>
                                        <p:tgtEl>
                                          <p:spTgt spid="357"/>
                                        </p:tgtEl>
                                      </p:cBhvr>
                                    </p:animEffect>
                                  </p:childTnLst>
                                </p:cTn>
                              </p:par>
                              <p:par>
                                <p:cTn id="1101" presetID="10" presetClass="entr" presetSubtype="0" fill="hold" grpId="0" nodeType="withEffect">
                                  <p:stCondLst>
                                    <p:cond delay="0"/>
                                  </p:stCondLst>
                                  <p:childTnLst>
                                    <p:set>
                                      <p:cBhvr>
                                        <p:cTn id="1102" dur="1" fill="hold">
                                          <p:stCondLst>
                                            <p:cond delay="0"/>
                                          </p:stCondLst>
                                        </p:cTn>
                                        <p:tgtEl>
                                          <p:spTgt spid="357"/>
                                        </p:tgtEl>
                                        <p:attrNameLst>
                                          <p:attrName>style.visibility</p:attrName>
                                        </p:attrNameLst>
                                      </p:cBhvr>
                                      <p:to>
                                        <p:strVal val="visible"/>
                                      </p:to>
                                    </p:set>
                                    <p:animEffect transition="in" filter="fade">
                                      <p:cBhvr>
                                        <p:cTn id="1103" dur="250"/>
                                        <p:tgtEl>
                                          <p:spTgt spid="357"/>
                                        </p:tgtEl>
                                      </p:cBhvr>
                                    </p:animEffect>
                                  </p:childTnLst>
                                </p:cTn>
                              </p:par>
                              <p:par>
                                <p:cTn id="1104" presetID="10" presetClass="entr" presetSubtype="0" fill="hold" nodeType="withEffect">
                                  <p:stCondLst>
                                    <p:cond delay="0"/>
                                  </p:stCondLst>
                                  <p:childTnLst>
                                    <p:set>
                                      <p:cBhvr>
                                        <p:cTn id="1105" dur="1" fill="hold">
                                          <p:stCondLst>
                                            <p:cond delay="0"/>
                                          </p:stCondLst>
                                        </p:cTn>
                                        <p:tgtEl>
                                          <p:spTgt spid="358"/>
                                        </p:tgtEl>
                                        <p:attrNameLst>
                                          <p:attrName>style.visibility</p:attrName>
                                        </p:attrNameLst>
                                      </p:cBhvr>
                                      <p:to>
                                        <p:strVal val="visible"/>
                                      </p:to>
                                    </p:set>
                                    <p:animEffect transition="in" filter="fade">
                                      <p:cBhvr>
                                        <p:cTn id="1106" dur="250"/>
                                        <p:tgtEl>
                                          <p:spTgt spid="358"/>
                                        </p:tgtEl>
                                      </p:cBhvr>
                                    </p:animEffect>
                                  </p:childTnLst>
                                </p:cTn>
                              </p:par>
                              <p:par>
                                <p:cTn id="1107" presetID="10" presetClass="entr" presetSubtype="0" fill="hold" grpId="0" nodeType="withEffect">
                                  <p:stCondLst>
                                    <p:cond delay="0"/>
                                  </p:stCondLst>
                                  <p:childTnLst>
                                    <p:set>
                                      <p:cBhvr>
                                        <p:cTn id="1108" dur="1" fill="hold">
                                          <p:stCondLst>
                                            <p:cond delay="0"/>
                                          </p:stCondLst>
                                        </p:cTn>
                                        <p:tgtEl>
                                          <p:spTgt spid="358"/>
                                        </p:tgtEl>
                                        <p:attrNameLst>
                                          <p:attrName>style.visibility</p:attrName>
                                        </p:attrNameLst>
                                      </p:cBhvr>
                                      <p:to>
                                        <p:strVal val="visible"/>
                                      </p:to>
                                    </p:set>
                                    <p:animEffect transition="in" filter="fade">
                                      <p:cBhvr>
                                        <p:cTn id="1109" dur="250"/>
                                        <p:tgtEl>
                                          <p:spTgt spid="358"/>
                                        </p:tgtEl>
                                      </p:cBhvr>
                                    </p:animEffect>
                                  </p:childTnLst>
                                </p:cTn>
                              </p:par>
                              <p:par>
                                <p:cTn id="1110" presetID="10" presetClass="entr" presetSubtype="0" fill="hold" nodeType="withEffect">
                                  <p:stCondLst>
                                    <p:cond delay="0"/>
                                  </p:stCondLst>
                                  <p:childTnLst>
                                    <p:set>
                                      <p:cBhvr>
                                        <p:cTn id="1111" dur="1" fill="hold">
                                          <p:stCondLst>
                                            <p:cond delay="0"/>
                                          </p:stCondLst>
                                        </p:cTn>
                                        <p:tgtEl>
                                          <p:spTgt spid="359"/>
                                        </p:tgtEl>
                                        <p:attrNameLst>
                                          <p:attrName>style.visibility</p:attrName>
                                        </p:attrNameLst>
                                      </p:cBhvr>
                                      <p:to>
                                        <p:strVal val="visible"/>
                                      </p:to>
                                    </p:set>
                                    <p:animEffect transition="in" filter="fade">
                                      <p:cBhvr>
                                        <p:cTn id="1112" dur="250"/>
                                        <p:tgtEl>
                                          <p:spTgt spid="359"/>
                                        </p:tgtEl>
                                      </p:cBhvr>
                                    </p:animEffect>
                                  </p:childTnLst>
                                </p:cTn>
                              </p:par>
                              <p:par>
                                <p:cTn id="1113" presetID="10" presetClass="entr" presetSubtype="0" fill="hold" grpId="0" nodeType="withEffect">
                                  <p:stCondLst>
                                    <p:cond delay="0"/>
                                  </p:stCondLst>
                                  <p:childTnLst>
                                    <p:set>
                                      <p:cBhvr>
                                        <p:cTn id="1114" dur="1" fill="hold">
                                          <p:stCondLst>
                                            <p:cond delay="0"/>
                                          </p:stCondLst>
                                        </p:cTn>
                                        <p:tgtEl>
                                          <p:spTgt spid="359"/>
                                        </p:tgtEl>
                                        <p:attrNameLst>
                                          <p:attrName>style.visibility</p:attrName>
                                        </p:attrNameLst>
                                      </p:cBhvr>
                                      <p:to>
                                        <p:strVal val="visible"/>
                                      </p:to>
                                    </p:set>
                                    <p:animEffect transition="in" filter="fade">
                                      <p:cBhvr>
                                        <p:cTn id="1115" dur="250"/>
                                        <p:tgtEl>
                                          <p:spTgt spid="359"/>
                                        </p:tgtEl>
                                      </p:cBhvr>
                                    </p:animEffect>
                                  </p:childTnLst>
                                </p:cTn>
                              </p:par>
                              <p:par>
                                <p:cTn id="1116" presetID="10" presetClass="entr" presetSubtype="0" fill="hold" nodeType="withEffect">
                                  <p:stCondLst>
                                    <p:cond delay="0"/>
                                  </p:stCondLst>
                                  <p:childTnLst>
                                    <p:set>
                                      <p:cBhvr>
                                        <p:cTn id="1117" dur="1" fill="hold">
                                          <p:stCondLst>
                                            <p:cond delay="0"/>
                                          </p:stCondLst>
                                        </p:cTn>
                                        <p:tgtEl>
                                          <p:spTgt spid="360"/>
                                        </p:tgtEl>
                                        <p:attrNameLst>
                                          <p:attrName>style.visibility</p:attrName>
                                        </p:attrNameLst>
                                      </p:cBhvr>
                                      <p:to>
                                        <p:strVal val="visible"/>
                                      </p:to>
                                    </p:set>
                                    <p:animEffect transition="in" filter="fade">
                                      <p:cBhvr>
                                        <p:cTn id="1118" dur="250"/>
                                        <p:tgtEl>
                                          <p:spTgt spid="360"/>
                                        </p:tgtEl>
                                      </p:cBhvr>
                                    </p:animEffect>
                                  </p:childTnLst>
                                </p:cTn>
                              </p:par>
                              <p:par>
                                <p:cTn id="1119" presetID="10" presetClass="entr" presetSubtype="0" fill="hold" grpId="0" nodeType="withEffect">
                                  <p:stCondLst>
                                    <p:cond delay="0"/>
                                  </p:stCondLst>
                                  <p:childTnLst>
                                    <p:set>
                                      <p:cBhvr>
                                        <p:cTn id="1120" dur="1" fill="hold">
                                          <p:stCondLst>
                                            <p:cond delay="0"/>
                                          </p:stCondLst>
                                        </p:cTn>
                                        <p:tgtEl>
                                          <p:spTgt spid="360"/>
                                        </p:tgtEl>
                                        <p:attrNameLst>
                                          <p:attrName>style.visibility</p:attrName>
                                        </p:attrNameLst>
                                      </p:cBhvr>
                                      <p:to>
                                        <p:strVal val="visible"/>
                                      </p:to>
                                    </p:set>
                                    <p:animEffect transition="in" filter="fade">
                                      <p:cBhvr>
                                        <p:cTn id="1121" dur="250"/>
                                        <p:tgtEl>
                                          <p:spTgt spid="360"/>
                                        </p:tgtEl>
                                      </p:cBhvr>
                                    </p:animEffect>
                                  </p:childTnLst>
                                </p:cTn>
                              </p:par>
                              <p:par>
                                <p:cTn id="1122" presetID="10" presetClass="entr" presetSubtype="0" fill="hold" nodeType="withEffect">
                                  <p:stCondLst>
                                    <p:cond delay="0"/>
                                  </p:stCondLst>
                                  <p:childTnLst>
                                    <p:set>
                                      <p:cBhvr>
                                        <p:cTn id="1123" dur="1" fill="hold">
                                          <p:stCondLst>
                                            <p:cond delay="0"/>
                                          </p:stCondLst>
                                        </p:cTn>
                                        <p:tgtEl>
                                          <p:spTgt spid="361"/>
                                        </p:tgtEl>
                                        <p:attrNameLst>
                                          <p:attrName>style.visibility</p:attrName>
                                        </p:attrNameLst>
                                      </p:cBhvr>
                                      <p:to>
                                        <p:strVal val="visible"/>
                                      </p:to>
                                    </p:set>
                                    <p:animEffect transition="in" filter="fade">
                                      <p:cBhvr>
                                        <p:cTn id="1124" dur="250"/>
                                        <p:tgtEl>
                                          <p:spTgt spid="361"/>
                                        </p:tgtEl>
                                      </p:cBhvr>
                                    </p:animEffect>
                                  </p:childTnLst>
                                </p:cTn>
                              </p:par>
                              <p:par>
                                <p:cTn id="1125" presetID="10" presetClass="entr" presetSubtype="0" fill="hold" grpId="0" nodeType="withEffect">
                                  <p:stCondLst>
                                    <p:cond delay="0"/>
                                  </p:stCondLst>
                                  <p:childTnLst>
                                    <p:set>
                                      <p:cBhvr>
                                        <p:cTn id="1126" dur="1" fill="hold">
                                          <p:stCondLst>
                                            <p:cond delay="0"/>
                                          </p:stCondLst>
                                        </p:cTn>
                                        <p:tgtEl>
                                          <p:spTgt spid="361"/>
                                        </p:tgtEl>
                                        <p:attrNameLst>
                                          <p:attrName>style.visibility</p:attrName>
                                        </p:attrNameLst>
                                      </p:cBhvr>
                                      <p:to>
                                        <p:strVal val="visible"/>
                                      </p:to>
                                    </p:set>
                                    <p:animEffect transition="in" filter="fade">
                                      <p:cBhvr>
                                        <p:cTn id="1127" dur="250"/>
                                        <p:tgtEl>
                                          <p:spTgt spid="361"/>
                                        </p:tgtEl>
                                      </p:cBhvr>
                                    </p:animEffect>
                                  </p:childTnLst>
                                </p:cTn>
                              </p:par>
                              <p:par>
                                <p:cTn id="1128" presetID="10" presetClass="entr" presetSubtype="0" fill="hold" nodeType="withEffect">
                                  <p:stCondLst>
                                    <p:cond delay="0"/>
                                  </p:stCondLst>
                                  <p:childTnLst>
                                    <p:set>
                                      <p:cBhvr>
                                        <p:cTn id="1129" dur="1" fill="hold">
                                          <p:stCondLst>
                                            <p:cond delay="0"/>
                                          </p:stCondLst>
                                        </p:cTn>
                                        <p:tgtEl>
                                          <p:spTgt spid="362"/>
                                        </p:tgtEl>
                                        <p:attrNameLst>
                                          <p:attrName>style.visibility</p:attrName>
                                        </p:attrNameLst>
                                      </p:cBhvr>
                                      <p:to>
                                        <p:strVal val="visible"/>
                                      </p:to>
                                    </p:set>
                                    <p:animEffect transition="in" filter="fade">
                                      <p:cBhvr>
                                        <p:cTn id="1130" dur="250"/>
                                        <p:tgtEl>
                                          <p:spTgt spid="362"/>
                                        </p:tgtEl>
                                      </p:cBhvr>
                                    </p:animEffect>
                                  </p:childTnLst>
                                </p:cTn>
                              </p:par>
                              <p:par>
                                <p:cTn id="1131" presetID="10" presetClass="entr" presetSubtype="0" fill="hold" grpId="0" nodeType="withEffect">
                                  <p:stCondLst>
                                    <p:cond delay="0"/>
                                  </p:stCondLst>
                                  <p:childTnLst>
                                    <p:set>
                                      <p:cBhvr>
                                        <p:cTn id="1132" dur="1" fill="hold">
                                          <p:stCondLst>
                                            <p:cond delay="0"/>
                                          </p:stCondLst>
                                        </p:cTn>
                                        <p:tgtEl>
                                          <p:spTgt spid="362"/>
                                        </p:tgtEl>
                                        <p:attrNameLst>
                                          <p:attrName>style.visibility</p:attrName>
                                        </p:attrNameLst>
                                      </p:cBhvr>
                                      <p:to>
                                        <p:strVal val="visible"/>
                                      </p:to>
                                    </p:set>
                                    <p:animEffect transition="in" filter="fade">
                                      <p:cBhvr>
                                        <p:cTn id="1133" dur="250"/>
                                        <p:tgtEl>
                                          <p:spTgt spid="362"/>
                                        </p:tgtEl>
                                      </p:cBhvr>
                                    </p:animEffect>
                                  </p:childTnLst>
                                </p:cTn>
                              </p:par>
                              <p:par>
                                <p:cTn id="1134" presetID="10" presetClass="entr" presetSubtype="0" fill="hold" nodeType="withEffect">
                                  <p:stCondLst>
                                    <p:cond delay="0"/>
                                  </p:stCondLst>
                                  <p:childTnLst>
                                    <p:set>
                                      <p:cBhvr>
                                        <p:cTn id="1135" dur="1" fill="hold">
                                          <p:stCondLst>
                                            <p:cond delay="0"/>
                                          </p:stCondLst>
                                        </p:cTn>
                                        <p:tgtEl>
                                          <p:spTgt spid="363"/>
                                        </p:tgtEl>
                                        <p:attrNameLst>
                                          <p:attrName>style.visibility</p:attrName>
                                        </p:attrNameLst>
                                      </p:cBhvr>
                                      <p:to>
                                        <p:strVal val="visible"/>
                                      </p:to>
                                    </p:set>
                                    <p:animEffect transition="in" filter="fade">
                                      <p:cBhvr>
                                        <p:cTn id="1136" dur="250"/>
                                        <p:tgtEl>
                                          <p:spTgt spid="363"/>
                                        </p:tgtEl>
                                      </p:cBhvr>
                                    </p:animEffect>
                                  </p:childTnLst>
                                </p:cTn>
                              </p:par>
                              <p:par>
                                <p:cTn id="1137" presetID="10" presetClass="entr" presetSubtype="0" fill="hold" grpId="0" nodeType="withEffect">
                                  <p:stCondLst>
                                    <p:cond delay="0"/>
                                  </p:stCondLst>
                                  <p:childTnLst>
                                    <p:set>
                                      <p:cBhvr>
                                        <p:cTn id="1138" dur="1" fill="hold">
                                          <p:stCondLst>
                                            <p:cond delay="0"/>
                                          </p:stCondLst>
                                        </p:cTn>
                                        <p:tgtEl>
                                          <p:spTgt spid="363"/>
                                        </p:tgtEl>
                                        <p:attrNameLst>
                                          <p:attrName>style.visibility</p:attrName>
                                        </p:attrNameLst>
                                      </p:cBhvr>
                                      <p:to>
                                        <p:strVal val="visible"/>
                                      </p:to>
                                    </p:set>
                                    <p:animEffect transition="in" filter="fade">
                                      <p:cBhvr>
                                        <p:cTn id="1139" dur="250"/>
                                        <p:tgtEl>
                                          <p:spTgt spid="363"/>
                                        </p:tgtEl>
                                      </p:cBhvr>
                                    </p:animEffect>
                                  </p:childTnLst>
                                </p:cTn>
                              </p:par>
                              <p:par>
                                <p:cTn id="1140" presetID="10" presetClass="entr" presetSubtype="0" fill="hold" nodeType="withEffect">
                                  <p:stCondLst>
                                    <p:cond delay="0"/>
                                  </p:stCondLst>
                                  <p:childTnLst>
                                    <p:set>
                                      <p:cBhvr>
                                        <p:cTn id="1141" dur="1" fill="hold">
                                          <p:stCondLst>
                                            <p:cond delay="0"/>
                                          </p:stCondLst>
                                        </p:cTn>
                                        <p:tgtEl>
                                          <p:spTgt spid="364"/>
                                        </p:tgtEl>
                                        <p:attrNameLst>
                                          <p:attrName>style.visibility</p:attrName>
                                        </p:attrNameLst>
                                      </p:cBhvr>
                                      <p:to>
                                        <p:strVal val="visible"/>
                                      </p:to>
                                    </p:set>
                                    <p:animEffect transition="in" filter="fade">
                                      <p:cBhvr>
                                        <p:cTn id="1142" dur="250"/>
                                        <p:tgtEl>
                                          <p:spTgt spid="364"/>
                                        </p:tgtEl>
                                      </p:cBhvr>
                                    </p:animEffect>
                                  </p:childTnLst>
                                </p:cTn>
                              </p:par>
                              <p:par>
                                <p:cTn id="1143" presetID="10" presetClass="entr" presetSubtype="0" fill="hold" grpId="0" nodeType="withEffect">
                                  <p:stCondLst>
                                    <p:cond delay="0"/>
                                  </p:stCondLst>
                                  <p:childTnLst>
                                    <p:set>
                                      <p:cBhvr>
                                        <p:cTn id="1144" dur="1" fill="hold">
                                          <p:stCondLst>
                                            <p:cond delay="0"/>
                                          </p:stCondLst>
                                        </p:cTn>
                                        <p:tgtEl>
                                          <p:spTgt spid="364"/>
                                        </p:tgtEl>
                                        <p:attrNameLst>
                                          <p:attrName>style.visibility</p:attrName>
                                        </p:attrNameLst>
                                      </p:cBhvr>
                                      <p:to>
                                        <p:strVal val="visible"/>
                                      </p:to>
                                    </p:set>
                                    <p:animEffect transition="in" filter="fade">
                                      <p:cBhvr>
                                        <p:cTn id="1145" dur="250"/>
                                        <p:tgtEl>
                                          <p:spTgt spid="364"/>
                                        </p:tgtEl>
                                      </p:cBhvr>
                                    </p:animEffect>
                                  </p:childTnLst>
                                </p:cTn>
                              </p:par>
                              <p:par>
                                <p:cTn id="1146" presetID="10" presetClass="entr" presetSubtype="0" fill="hold" nodeType="withEffect">
                                  <p:stCondLst>
                                    <p:cond delay="0"/>
                                  </p:stCondLst>
                                  <p:childTnLst>
                                    <p:set>
                                      <p:cBhvr>
                                        <p:cTn id="1147" dur="1" fill="hold">
                                          <p:stCondLst>
                                            <p:cond delay="0"/>
                                          </p:stCondLst>
                                        </p:cTn>
                                        <p:tgtEl>
                                          <p:spTgt spid="365"/>
                                        </p:tgtEl>
                                        <p:attrNameLst>
                                          <p:attrName>style.visibility</p:attrName>
                                        </p:attrNameLst>
                                      </p:cBhvr>
                                      <p:to>
                                        <p:strVal val="visible"/>
                                      </p:to>
                                    </p:set>
                                    <p:animEffect transition="in" filter="fade">
                                      <p:cBhvr>
                                        <p:cTn id="1148" dur="250"/>
                                        <p:tgtEl>
                                          <p:spTgt spid="365"/>
                                        </p:tgtEl>
                                      </p:cBhvr>
                                    </p:animEffect>
                                  </p:childTnLst>
                                </p:cTn>
                              </p:par>
                              <p:par>
                                <p:cTn id="1149" presetID="10" presetClass="entr" presetSubtype="0" fill="hold" grpId="0" nodeType="withEffect">
                                  <p:stCondLst>
                                    <p:cond delay="0"/>
                                  </p:stCondLst>
                                  <p:childTnLst>
                                    <p:set>
                                      <p:cBhvr>
                                        <p:cTn id="1150" dur="1" fill="hold">
                                          <p:stCondLst>
                                            <p:cond delay="0"/>
                                          </p:stCondLst>
                                        </p:cTn>
                                        <p:tgtEl>
                                          <p:spTgt spid="365"/>
                                        </p:tgtEl>
                                        <p:attrNameLst>
                                          <p:attrName>style.visibility</p:attrName>
                                        </p:attrNameLst>
                                      </p:cBhvr>
                                      <p:to>
                                        <p:strVal val="visible"/>
                                      </p:to>
                                    </p:set>
                                    <p:animEffect transition="in" filter="fade">
                                      <p:cBhvr>
                                        <p:cTn id="1151" dur="250"/>
                                        <p:tgtEl>
                                          <p:spTgt spid="365"/>
                                        </p:tgtEl>
                                      </p:cBhvr>
                                    </p:animEffect>
                                  </p:childTnLst>
                                </p:cTn>
                              </p:par>
                              <p:par>
                                <p:cTn id="1152" presetID="10" presetClass="entr" presetSubtype="0" fill="hold" nodeType="withEffect">
                                  <p:stCondLst>
                                    <p:cond delay="0"/>
                                  </p:stCondLst>
                                  <p:childTnLst>
                                    <p:set>
                                      <p:cBhvr>
                                        <p:cTn id="1153" dur="1" fill="hold">
                                          <p:stCondLst>
                                            <p:cond delay="0"/>
                                          </p:stCondLst>
                                        </p:cTn>
                                        <p:tgtEl>
                                          <p:spTgt spid="366"/>
                                        </p:tgtEl>
                                        <p:attrNameLst>
                                          <p:attrName>style.visibility</p:attrName>
                                        </p:attrNameLst>
                                      </p:cBhvr>
                                      <p:to>
                                        <p:strVal val="visible"/>
                                      </p:to>
                                    </p:set>
                                    <p:animEffect transition="in" filter="fade">
                                      <p:cBhvr>
                                        <p:cTn id="1154" dur="250"/>
                                        <p:tgtEl>
                                          <p:spTgt spid="366"/>
                                        </p:tgtEl>
                                      </p:cBhvr>
                                    </p:animEffect>
                                  </p:childTnLst>
                                </p:cTn>
                              </p:par>
                              <p:par>
                                <p:cTn id="1155" presetID="10" presetClass="entr" presetSubtype="0" fill="hold" grpId="0" nodeType="withEffect">
                                  <p:stCondLst>
                                    <p:cond delay="0"/>
                                  </p:stCondLst>
                                  <p:childTnLst>
                                    <p:set>
                                      <p:cBhvr>
                                        <p:cTn id="1156" dur="1" fill="hold">
                                          <p:stCondLst>
                                            <p:cond delay="0"/>
                                          </p:stCondLst>
                                        </p:cTn>
                                        <p:tgtEl>
                                          <p:spTgt spid="366"/>
                                        </p:tgtEl>
                                        <p:attrNameLst>
                                          <p:attrName>style.visibility</p:attrName>
                                        </p:attrNameLst>
                                      </p:cBhvr>
                                      <p:to>
                                        <p:strVal val="visible"/>
                                      </p:to>
                                    </p:set>
                                    <p:animEffect transition="in" filter="fade">
                                      <p:cBhvr>
                                        <p:cTn id="1157" dur="250"/>
                                        <p:tgtEl>
                                          <p:spTgt spid="366"/>
                                        </p:tgtEl>
                                      </p:cBhvr>
                                    </p:animEffect>
                                  </p:childTnLst>
                                </p:cTn>
                              </p:par>
                              <p:par>
                                <p:cTn id="1158" presetID="10" presetClass="entr" presetSubtype="0" fill="hold" nodeType="withEffect">
                                  <p:stCondLst>
                                    <p:cond delay="0"/>
                                  </p:stCondLst>
                                  <p:childTnLst>
                                    <p:set>
                                      <p:cBhvr>
                                        <p:cTn id="1159" dur="1" fill="hold">
                                          <p:stCondLst>
                                            <p:cond delay="0"/>
                                          </p:stCondLst>
                                        </p:cTn>
                                        <p:tgtEl>
                                          <p:spTgt spid="367"/>
                                        </p:tgtEl>
                                        <p:attrNameLst>
                                          <p:attrName>style.visibility</p:attrName>
                                        </p:attrNameLst>
                                      </p:cBhvr>
                                      <p:to>
                                        <p:strVal val="visible"/>
                                      </p:to>
                                    </p:set>
                                    <p:animEffect transition="in" filter="fade">
                                      <p:cBhvr>
                                        <p:cTn id="1160" dur="250"/>
                                        <p:tgtEl>
                                          <p:spTgt spid="367"/>
                                        </p:tgtEl>
                                      </p:cBhvr>
                                    </p:animEffect>
                                  </p:childTnLst>
                                </p:cTn>
                              </p:par>
                              <p:par>
                                <p:cTn id="1161" presetID="10" presetClass="entr" presetSubtype="0" fill="hold" grpId="0" nodeType="withEffect">
                                  <p:stCondLst>
                                    <p:cond delay="0"/>
                                  </p:stCondLst>
                                  <p:childTnLst>
                                    <p:set>
                                      <p:cBhvr>
                                        <p:cTn id="1162" dur="1" fill="hold">
                                          <p:stCondLst>
                                            <p:cond delay="0"/>
                                          </p:stCondLst>
                                        </p:cTn>
                                        <p:tgtEl>
                                          <p:spTgt spid="367"/>
                                        </p:tgtEl>
                                        <p:attrNameLst>
                                          <p:attrName>style.visibility</p:attrName>
                                        </p:attrNameLst>
                                      </p:cBhvr>
                                      <p:to>
                                        <p:strVal val="visible"/>
                                      </p:to>
                                    </p:set>
                                    <p:animEffect transition="in" filter="fade">
                                      <p:cBhvr>
                                        <p:cTn id="1163" dur="250"/>
                                        <p:tgtEl>
                                          <p:spTgt spid="367"/>
                                        </p:tgtEl>
                                      </p:cBhvr>
                                    </p:animEffect>
                                  </p:childTnLst>
                                </p:cTn>
                              </p:par>
                              <p:par>
                                <p:cTn id="1164" presetID="10" presetClass="entr" presetSubtype="0" fill="hold" nodeType="withEffect">
                                  <p:stCondLst>
                                    <p:cond delay="0"/>
                                  </p:stCondLst>
                                  <p:childTnLst>
                                    <p:set>
                                      <p:cBhvr>
                                        <p:cTn id="1165" dur="1" fill="hold">
                                          <p:stCondLst>
                                            <p:cond delay="0"/>
                                          </p:stCondLst>
                                        </p:cTn>
                                        <p:tgtEl>
                                          <p:spTgt spid="368"/>
                                        </p:tgtEl>
                                        <p:attrNameLst>
                                          <p:attrName>style.visibility</p:attrName>
                                        </p:attrNameLst>
                                      </p:cBhvr>
                                      <p:to>
                                        <p:strVal val="visible"/>
                                      </p:to>
                                    </p:set>
                                    <p:animEffect transition="in" filter="fade">
                                      <p:cBhvr>
                                        <p:cTn id="1166" dur="250"/>
                                        <p:tgtEl>
                                          <p:spTgt spid="368"/>
                                        </p:tgtEl>
                                      </p:cBhvr>
                                    </p:animEffect>
                                  </p:childTnLst>
                                </p:cTn>
                              </p:par>
                              <p:par>
                                <p:cTn id="1167" presetID="10" presetClass="entr" presetSubtype="0" fill="hold" grpId="0" nodeType="withEffect">
                                  <p:stCondLst>
                                    <p:cond delay="0"/>
                                  </p:stCondLst>
                                  <p:childTnLst>
                                    <p:set>
                                      <p:cBhvr>
                                        <p:cTn id="1168" dur="1" fill="hold">
                                          <p:stCondLst>
                                            <p:cond delay="0"/>
                                          </p:stCondLst>
                                        </p:cTn>
                                        <p:tgtEl>
                                          <p:spTgt spid="368"/>
                                        </p:tgtEl>
                                        <p:attrNameLst>
                                          <p:attrName>style.visibility</p:attrName>
                                        </p:attrNameLst>
                                      </p:cBhvr>
                                      <p:to>
                                        <p:strVal val="visible"/>
                                      </p:to>
                                    </p:set>
                                    <p:animEffect transition="in" filter="fade">
                                      <p:cBhvr>
                                        <p:cTn id="1169" dur="250"/>
                                        <p:tgtEl>
                                          <p:spTgt spid="368"/>
                                        </p:tgtEl>
                                      </p:cBhvr>
                                    </p:animEffect>
                                  </p:childTnLst>
                                </p:cTn>
                              </p:par>
                              <p:par>
                                <p:cTn id="1170" presetID="10" presetClass="entr" presetSubtype="0" fill="hold" nodeType="withEffect">
                                  <p:stCondLst>
                                    <p:cond delay="0"/>
                                  </p:stCondLst>
                                  <p:childTnLst>
                                    <p:set>
                                      <p:cBhvr>
                                        <p:cTn id="1171" dur="1" fill="hold">
                                          <p:stCondLst>
                                            <p:cond delay="0"/>
                                          </p:stCondLst>
                                        </p:cTn>
                                        <p:tgtEl>
                                          <p:spTgt spid="369"/>
                                        </p:tgtEl>
                                        <p:attrNameLst>
                                          <p:attrName>style.visibility</p:attrName>
                                        </p:attrNameLst>
                                      </p:cBhvr>
                                      <p:to>
                                        <p:strVal val="visible"/>
                                      </p:to>
                                    </p:set>
                                    <p:animEffect transition="in" filter="fade">
                                      <p:cBhvr>
                                        <p:cTn id="1172" dur="250"/>
                                        <p:tgtEl>
                                          <p:spTgt spid="369"/>
                                        </p:tgtEl>
                                      </p:cBhvr>
                                    </p:animEffect>
                                  </p:childTnLst>
                                </p:cTn>
                              </p:par>
                              <p:par>
                                <p:cTn id="1173" presetID="10" presetClass="entr" presetSubtype="0" fill="hold" grpId="0" nodeType="withEffect">
                                  <p:stCondLst>
                                    <p:cond delay="0"/>
                                  </p:stCondLst>
                                  <p:childTnLst>
                                    <p:set>
                                      <p:cBhvr>
                                        <p:cTn id="1174" dur="1" fill="hold">
                                          <p:stCondLst>
                                            <p:cond delay="0"/>
                                          </p:stCondLst>
                                        </p:cTn>
                                        <p:tgtEl>
                                          <p:spTgt spid="369"/>
                                        </p:tgtEl>
                                        <p:attrNameLst>
                                          <p:attrName>style.visibility</p:attrName>
                                        </p:attrNameLst>
                                      </p:cBhvr>
                                      <p:to>
                                        <p:strVal val="visible"/>
                                      </p:to>
                                    </p:set>
                                    <p:animEffect transition="in" filter="fade">
                                      <p:cBhvr>
                                        <p:cTn id="1175" dur="250"/>
                                        <p:tgtEl>
                                          <p:spTgt spid="369"/>
                                        </p:tgtEl>
                                      </p:cBhvr>
                                    </p:animEffect>
                                  </p:childTnLst>
                                </p:cTn>
                              </p:par>
                              <p:par>
                                <p:cTn id="1176" presetID="10" presetClass="entr" presetSubtype="0" fill="hold" nodeType="withEffect">
                                  <p:stCondLst>
                                    <p:cond delay="0"/>
                                  </p:stCondLst>
                                  <p:childTnLst>
                                    <p:set>
                                      <p:cBhvr>
                                        <p:cTn id="1177" dur="1" fill="hold">
                                          <p:stCondLst>
                                            <p:cond delay="0"/>
                                          </p:stCondLst>
                                        </p:cTn>
                                        <p:tgtEl>
                                          <p:spTgt spid="370"/>
                                        </p:tgtEl>
                                        <p:attrNameLst>
                                          <p:attrName>style.visibility</p:attrName>
                                        </p:attrNameLst>
                                      </p:cBhvr>
                                      <p:to>
                                        <p:strVal val="visible"/>
                                      </p:to>
                                    </p:set>
                                    <p:animEffect transition="in" filter="fade">
                                      <p:cBhvr>
                                        <p:cTn id="1178" dur="250"/>
                                        <p:tgtEl>
                                          <p:spTgt spid="370"/>
                                        </p:tgtEl>
                                      </p:cBhvr>
                                    </p:animEffect>
                                  </p:childTnLst>
                                </p:cTn>
                              </p:par>
                              <p:par>
                                <p:cTn id="1179" presetID="10" presetClass="entr" presetSubtype="0" fill="hold" grpId="0" nodeType="withEffect">
                                  <p:stCondLst>
                                    <p:cond delay="0"/>
                                  </p:stCondLst>
                                  <p:childTnLst>
                                    <p:set>
                                      <p:cBhvr>
                                        <p:cTn id="1180" dur="1" fill="hold">
                                          <p:stCondLst>
                                            <p:cond delay="0"/>
                                          </p:stCondLst>
                                        </p:cTn>
                                        <p:tgtEl>
                                          <p:spTgt spid="370"/>
                                        </p:tgtEl>
                                        <p:attrNameLst>
                                          <p:attrName>style.visibility</p:attrName>
                                        </p:attrNameLst>
                                      </p:cBhvr>
                                      <p:to>
                                        <p:strVal val="visible"/>
                                      </p:to>
                                    </p:set>
                                    <p:animEffect transition="in" filter="fade">
                                      <p:cBhvr>
                                        <p:cTn id="1181" dur="250"/>
                                        <p:tgtEl>
                                          <p:spTgt spid="370"/>
                                        </p:tgtEl>
                                      </p:cBhvr>
                                    </p:animEffect>
                                  </p:childTnLst>
                                </p:cTn>
                              </p:par>
                              <p:par>
                                <p:cTn id="1182" presetID="10" presetClass="entr" presetSubtype="0" fill="hold" nodeType="withEffect">
                                  <p:stCondLst>
                                    <p:cond delay="0"/>
                                  </p:stCondLst>
                                  <p:childTnLst>
                                    <p:set>
                                      <p:cBhvr>
                                        <p:cTn id="1183" dur="1" fill="hold">
                                          <p:stCondLst>
                                            <p:cond delay="0"/>
                                          </p:stCondLst>
                                        </p:cTn>
                                        <p:tgtEl>
                                          <p:spTgt spid="371"/>
                                        </p:tgtEl>
                                        <p:attrNameLst>
                                          <p:attrName>style.visibility</p:attrName>
                                        </p:attrNameLst>
                                      </p:cBhvr>
                                      <p:to>
                                        <p:strVal val="visible"/>
                                      </p:to>
                                    </p:set>
                                    <p:animEffect transition="in" filter="fade">
                                      <p:cBhvr>
                                        <p:cTn id="1184" dur="250"/>
                                        <p:tgtEl>
                                          <p:spTgt spid="371"/>
                                        </p:tgtEl>
                                      </p:cBhvr>
                                    </p:animEffect>
                                  </p:childTnLst>
                                </p:cTn>
                              </p:par>
                              <p:par>
                                <p:cTn id="1185" presetID="10" presetClass="entr" presetSubtype="0" fill="hold" grpId="0" nodeType="withEffect">
                                  <p:stCondLst>
                                    <p:cond delay="0"/>
                                  </p:stCondLst>
                                  <p:childTnLst>
                                    <p:set>
                                      <p:cBhvr>
                                        <p:cTn id="1186" dur="1" fill="hold">
                                          <p:stCondLst>
                                            <p:cond delay="0"/>
                                          </p:stCondLst>
                                        </p:cTn>
                                        <p:tgtEl>
                                          <p:spTgt spid="371"/>
                                        </p:tgtEl>
                                        <p:attrNameLst>
                                          <p:attrName>style.visibility</p:attrName>
                                        </p:attrNameLst>
                                      </p:cBhvr>
                                      <p:to>
                                        <p:strVal val="visible"/>
                                      </p:to>
                                    </p:set>
                                    <p:animEffect transition="in" filter="fade">
                                      <p:cBhvr>
                                        <p:cTn id="1187" dur="250"/>
                                        <p:tgtEl>
                                          <p:spTgt spid="371"/>
                                        </p:tgtEl>
                                      </p:cBhvr>
                                    </p:animEffect>
                                  </p:childTnLst>
                                </p:cTn>
                              </p:par>
                              <p:par>
                                <p:cTn id="1188" presetID="10" presetClass="entr" presetSubtype="0" fill="hold" nodeType="withEffect">
                                  <p:stCondLst>
                                    <p:cond delay="0"/>
                                  </p:stCondLst>
                                  <p:childTnLst>
                                    <p:set>
                                      <p:cBhvr>
                                        <p:cTn id="1189" dur="1" fill="hold">
                                          <p:stCondLst>
                                            <p:cond delay="0"/>
                                          </p:stCondLst>
                                        </p:cTn>
                                        <p:tgtEl>
                                          <p:spTgt spid="372"/>
                                        </p:tgtEl>
                                        <p:attrNameLst>
                                          <p:attrName>style.visibility</p:attrName>
                                        </p:attrNameLst>
                                      </p:cBhvr>
                                      <p:to>
                                        <p:strVal val="visible"/>
                                      </p:to>
                                    </p:set>
                                    <p:animEffect transition="in" filter="fade">
                                      <p:cBhvr>
                                        <p:cTn id="1190" dur="250"/>
                                        <p:tgtEl>
                                          <p:spTgt spid="372"/>
                                        </p:tgtEl>
                                      </p:cBhvr>
                                    </p:animEffect>
                                  </p:childTnLst>
                                </p:cTn>
                              </p:par>
                              <p:par>
                                <p:cTn id="1191" presetID="10" presetClass="entr" presetSubtype="0" fill="hold" grpId="0" nodeType="withEffect">
                                  <p:stCondLst>
                                    <p:cond delay="0"/>
                                  </p:stCondLst>
                                  <p:childTnLst>
                                    <p:set>
                                      <p:cBhvr>
                                        <p:cTn id="1192" dur="1" fill="hold">
                                          <p:stCondLst>
                                            <p:cond delay="0"/>
                                          </p:stCondLst>
                                        </p:cTn>
                                        <p:tgtEl>
                                          <p:spTgt spid="372"/>
                                        </p:tgtEl>
                                        <p:attrNameLst>
                                          <p:attrName>style.visibility</p:attrName>
                                        </p:attrNameLst>
                                      </p:cBhvr>
                                      <p:to>
                                        <p:strVal val="visible"/>
                                      </p:to>
                                    </p:set>
                                    <p:animEffect transition="in" filter="fade">
                                      <p:cBhvr>
                                        <p:cTn id="1193" dur="250"/>
                                        <p:tgtEl>
                                          <p:spTgt spid="372"/>
                                        </p:tgtEl>
                                      </p:cBhvr>
                                    </p:animEffect>
                                  </p:childTnLst>
                                </p:cTn>
                              </p:par>
                            </p:childTnLst>
                          </p:cTn>
                        </p:par>
                      </p:childTnLst>
                    </p:cTn>
                  </p:par>
                </p:childTnLst>
              </p:cTn>
              <p:nextCondLst>
                <p:cond evt="onClick" delay="0">
                  <p:tgtEl>
                    <p:spTgt spid="350"/>
                  </p:tgtEl>
                </p:cond>
              </p:nextCondLst>
            </p:seq>
            <p:seq concurrent="1" nextAc="seek">
              <p:cTn id="1194" restart="whenNotActive" fill="hold" evtFilter="cancelBubble" nodeType="interactiveSeq">
                <p:stCondLst>
                  <p:cond evt="onClick" delay="0">
                    <p:tgtEl>
                      <p:spTgt spid="373"/>
                    </p:tgtEl>
                  </p:cond>
                </p:stCondLst>
                <p:endSync evt="end" delay="0">
                  <p:rtn val="all"/>
                </p:endSync>
                <p:childTnLst>
                  <p:par>
                    <p:cTn id="1195" fill="hold">
                      <p:stCondLst>
                        <p:cond delay="0"/>
                      </p:stCondLst>
                      <p:childTnLst>
                        <p:par>
                          <p:cTn id="1196" fill="hold">
                            <p:stCondLst>
                              <p:cond delay="0"/>
                            </p:stCondLst>
                            <p:childTnLst>
                              <p:par>
                                <p:cTn id="1197" presetID="10" presetClass="entr" presetSubtype="0" fill="hold" grpId="0" nodeType="clickEffect">
                                  <p:stCondLst>
                                    <p:cond delay="0"/>
                                  </p:stCondLst>
                                  <p:childTnLst>
                                    <p:set>
                                      <p:cBhvr>
                                        <p:cTn id="1198" dur="1" fill="hold">
                                          <p:stCondLst>
                                            <p:cond delay="0"/>
                                          </p:stCondLst>
                                        </p:cTn>
                                        <p:tgtEl>
                                          <p:spTgt spid="396"/>
                                        </p:tgtEl>
                                        <p:attrNameLst>
                                          <p:attrName>style.visibility</p:attrName>
                                        </p:attrNameLst>
                                      </p:cBhvr>
                                      <p:to>
                                        <p:strVal val="visible"/>
                                      </p:to>
                                    </p:set>
                                    <p:animEffect transition="in" filter="fade">
                                      <p:cBhvr>
                                        <p:cTn id="1199" dur="250"/>
                                        <p:tgtEl>
                                          <p:spTgt spid="396"/>
                                        </p:tgtEl>
                                      </p:cBhvr>
                                    </p:animEffect>
                                  </p:childTnLst>
                                </p:cTn>
                              </p:par>
                              <p:par>
                                <p:cTn id="1200" presetID="10" presetClass="exit" presetSubtype="0" fill="hold" grpId="0" nodeType="withEffect">
                                  <p:stCondLst>
                                    <p:cond delay="0"/>
                                  </p:stCondLst>
                                  <p:childTnLst>
                                    <p:animEffect transition="out" filter="fade">
                                      <p:cBhvr>
                                        <p:cTn id="1201" dur="250"/>
                                        <p:tgtEl>
                                          <p:spTgt spid="373"/>
                                        </p:tgtEl>
                                      </p:cBhvr>
                                    </p:animEffect>
                                    <p:set>
                                      <p:cBhvr>
                                        <p:cTn id="1202" dur="1" fill="hold">
                                          <p:stCondLst>
                                            <p:cond delay="249"/>
                                          </p:stCondLst>
                                        </p:cTn>
                                        <p:tgtEl>
                                          <p:spTgt spid="373"/>
                                        </p:tgtEl>
                                        <p:attrNameLst>
                                          <p:attrName>style.visibility</p:attrName>
                                        </p:attrNameLst>
                                      </p:cBhvr>
                                      <p:to>
                                        <p:strVal val="hidden"/>
                                      </p:to>
                                    </p:set>
                                  </p:childTnLst>
                                </p:cTn>
                              </p:par>
                            </p:childTnLst>
                          </p:cTn>
                        </p:par>
                      </p:childTnLst>
                    </p:cTn>
                  </p:par>
                </p:childTnLst>
              </p:cTn>
              <p:nextCondLst>
                <p:cond evt="onClick" delay="0">
                  <p:tgtEl>
                    <p:spTgt spid="373"/>
                  </p:tgtEl>
                </p:cond>
              </p:nextCondLst>
            </p:seq>
            <p:seq concurrent="1" nextAc="seek">
              <p:cTn id="1203" restart="whenNotActive" fill="hold" evtFilter="cancelBubble" nodeType="interactiveSeq">
                <p:stCondLst>
                  <p:cond evt="onClick" delay="0">
                    <p:tgtEl>
                      <p:spTgt spid="396"/>
                    </p:tgtEl>
                  </p:cond>
                </p:stCondLst>
                <p:endSync evt="end" delay="0">
                  <p:rtn val="all"/>
                </p:endSync>
                <p:childTnLst>
                  <p:par>
                    <p:cTn id="1204" fill="hold">
                      <p:stCondLst>
                        <p:cond delay="0"/>
                      </p:stCondLst>
                      <p:childTnLst>
                        <p:par>
                          <p:cTn id="1205" fill="hold">
                            <p:stCondLst>
                              <p:cond delay="0"/>
                            </p:stCondLst>
                            <p:childTnLst>
                              <p:par>
                                <p:cTn id="1206" presetID="1" presetClass="emph" presetSubtype="2" fill="hold" nodeType="clickEffect">
                                  <p:stCondLst>
                                    <p:cond delay="0"/>
                                  </p:stCondLst>
                                  <p:childTnLst>
                                    <p:animClr clrSpc="rgb" dir="cw">
                                      <p:cBhvr>
                                        <p:cTn id="1207" dur="250" fill="hold"/>
                                        <p:tgtEl>
                                          <p:spTgt spid="396"/>
                                        </p:tgtEl>
                                        <p:attrNameLst>
                                          <p:attrName>fillcolor</p:attrName>
                                        </p:attrNameLst>
                                      </p:cBhvr>
                                      <p:to>
                                        <a:srgbClr val="000000"/>
                                      </p:to>
                                    </p:animClr>
                                    <p:set>
                                      <p:cBhvr>
                                        <p:cTn id="1208" dur="250" fill="hold"/>
                                        <p:tgtEl>
                                          <p:spTgt spid="396"/>
                                        </p:tgtEl>
                                        <p:attrNameLst>
                                          <p:attrName>fill.type</p:attrName>
                                        </p:attrNameLst>
                                      </p:cBhvr>
                                      <p:to>
                                        <p:strVal val="solid"/>
                                      </p:to>
                                    </p:set>
                                    <p:set>
                                      <p:cBhvr>
                                        <p:cTn id="1209" dur="250" fill="hold"/>
                                        <p:tgtEl>
                                          <p:spTgt spid="396"/>
                                        </p:tgtEl>
                                        <p:attrNameLst>
                                          <p:attrName>fill.on</p:attrName>
                                        </p:attrNameLst>
                                      </p:cBhvr>
                                      <p:to>
                                        <p:strVal val="true"/>
                                      </p:to>
                                    </p:set>
                                  </p:childTnLst>
                                  <p:subTnLst>
                                    <p:audio>
                                      <p:cMediaNode>
                                        <p:cTn display="0" masterRel="sameClick">
                                          <p:stCondLst>
                                            <p:cond evt="begin" delay="0">
                                              <p:tn val="1206"/>
                                            </p:cond>
                                          </p:stCondLst>
                                          <p:endCondLst>
                                            <p:cond evt="onStopAudio" delay="0">
                                              <p:tgtEl>
                                                <p:sldTgt/>
                                              </p:tgtEl>
                                            </p:cond>
                                          </p:endCondLst>
                                        </p:cTn>
                                        <p:tgtEl>
                                          <p:sndTgt r:embed="rId2" name="cashreg.wav"/>
                                        </p:tgtEl>
                                      </p:cMediaNode>
                                    </p:audio>
                                  </p:subTnLst>
                                </p:cTn>
                              </p:par>
                              <p:par>
                                <p:cTn id="1210" presetID="10" presetClass="entr" presetSubtype="0" fill="hold" nodeType="withEffect">
                                  <p:stCondLst>
                                    <p:cond delay="0"/>
                                  </p:stCondLst>
                                  <p:childTnLst>
                                    <p:set>
                                      <p:cBhvr>
                                        <p:cTn id="1211" dur="1" fill="hold">
                                          <p:stCondLst>
                                            <p:cond delay="0"/>
                                          </p:stCondLst>
                                        </p:cTn>
                                        <p:tgtEl>
                                          <p:spTgt spid="397"/>
                                        </p:tgtEl>
                                        <p:attrNameLst>
                                          <p:attrName>style.visibility</p:attrName>
                                        </p:attrNameLst>
                                      </p:cBhvr>
                                      <p:to>
                                        <p:strVal val="visible"/>
                                      </p:to>
                                    </p:set>
                                    <p:animEffect transition="in" filter="fade">
                                      <p:cBhvr>
                                        <p:cTn id="1212" dur="250"/>
                                        <p:tgtEl>
                                          <p:spTgt spid="397"/>
                                        </p:tgtEl>
                                      </p:cBhvr>
                                    </p:animEffect>
                                  </p:childTnLst>
                                </p:cTn>
                              </p:par>
                              <p:par>
                                <p:cTn id="1213" presetID="10" presetClass="entr" presetSubtype="0" fill="hold" grpId="0" nodeType="withEffect">
                                  <p:stCondLst>
                                    <p:cond delay="0"/>
                                  </p:stCondLst>
                                  <p:childTnLst>
                                    <p:set>
                                      <p:cBhvr>
                                        <p:cTn id="1214" dur="1" fill="hold">
                                          <p:stCondLst>
                                            <p:cond delay="0"/>
                                          </p:stCondLst>
                                        </p:cTn>
                                        <p:tgtEl>
                                          <p:spTgt spid="397"/>
                                        </p:tgtEl>
                                        <p:attrNameLst>
                                          <p:attrName>style.visibility</p:attrName>
                                        </p:attrNameLst>
                                      </p:cBhvr>
                                      <p:to>
                                        <p:strVal val="visible"/>
                                      </p:to>
                                    </p:set>
                                    <p:animEffect transition="in" filter="fade">
                                      <p:cBhvr>
                                        <p:cTn id="1215" dur="250"/>
                                        <p:tgtEl>
                                          <p:spTgt spid="397"/>
                                        </p:tgtEl>
                                      </p:cBhvr>
                                    </p:animEffect>
                                  </p:childTnLst>
                                </p:cTn>
                              </p:par>
                              <p:par>
                                <p:cTn id="1216" presetID="10" presetClass="entr" presetSubtype="0" fill="hold" nodeType="withEffect">
                                  <p:stCondLst>
                                    <p:cond delay="0"/>
                                  </p:stCondLst>
                                  <p:childTnLst>
                                    <p:set>
                                      <p:cBhvr>
                                        <p:cTn id="1217" dur="1" fill="hold">
                                          <p:stCondLst>
                                            <p:cond delay="0"/>
                                          </p:stCondLst>
                                        </p:cTn>
                                        <p:tgtEl>
                                          <p:spTgt spid="398"/>
                                        </p:tgtEl>
                                        <p:attrNameLst>
                                          <p:attrName>style.visibility</p:attrName>
                                        </p:attrNameLst>
                                      </p:cBhvr>
                                      <p:to>
                                        <p:strVal val="visible"/>
                                      </p:to>
                                    </p:set>
                                    <p:animEffect transition="in" filter="fade">
                                      <p:cBhvr>
                                        <p:cTn id="1218" dur="250"/>
                                        <p:tgtEl>
                                          <p:spTgt spid="398"/>
                                        </p:tgtEl>
                                      </p:cBhvr>
                                    </p:animEffect>
                                  </p:childTnLst>
                                </p:cTn>
                              </p:par>
                              <p:par>
                                <p:cTn id="1219" presetID="10" presetClass="entr" presetSubtype="0" fill="hold" grpId="0" nodeType="withEffect">
                                  <p:stCondLst>
                                    <p:cond delay="0"/>
                                  </p:stCondLst>
                                  <p:childTnLst>
                                    <p:set>
                                      <p:cBhvr>
                                        <p:cTn id="1220" dur="1" fill="hold">
                                          <p:stCondLst>
                                            <p:cond delay="0"/>
                                          </p:stCondLst>
                                        </p:cTn>
                                        <p:tgtEl>
                                          <p:spTgt spid="398"/>
                                        </p:tgtEl>
                                        <p:attrNameLst>
                                          <p:attrName>style.visibility</p:attrName>
                                        </p:attrNameLst>
                                      </p:cBhvr>
                                      <p:to>
                                        <p:strVal val="visible"/>
                                      </p:to>
                                    </p:set>
                                    <p:animEffect transition="in" filter="fade">
                                      <p:cBhvr>
                                        <p:cTn id="1221" dur="250"/>
                                        <p:tgtEl>
                                          <p:spTgt spid="398"/>
                                        </p:tgtEl>
                                      </p:cBhvr>
                                    </p:animEffect>
                                  </p:childTnLst>
                                </p:cTn>
                              </p:par>
                              <p:par>
                                <p:cTn id="1222" presetID="10" presetClass="entr" presetSubtype="0" fill="hold" nodeType="withEffect">
                                  <p:stCondLst>
                                    <p:cond delay="0"/>
                                  </p:stCondLst>
                                  <p:childTnLst>
                                    <p:set>
                                      <p:cBhvr>
                                        <p:cTn id="1223" dur="1" fill="hold">
                                          <p:stCondLst>
                                            <p:cond delay="0"/>
                                          </p:stCondLst>
                                        </p:cTn>
                                        <p:tgtEl>
                                          <p:spTgt spid="399"/>
                                        </p:tgtEl>
                                        <p:attrNameLst>
                                          <p:attrName>style.visibility</p:attrName>
                                        </p:attrNameLst>
                                      </p:cBhvr>
                                      <p:to>
                                        <p:strVal val="visible"/>
                                      </p:to>
                                    </p:set>
                                    <p:animEffect transition="in" filter="fade">
                                      <p:cBhvr>
                                        <p:cTn id="1224" dur="250"/>
                                        <p:tgtEl>
                                          <p:spTgt spid="399"/>
                                        </p:tgtEl>
                                      </p:cBhvr>
                                    </p:animEffect>
                                  </p:childTnLst>
                                </p:cTn>
                              </p:par>
                              <p:par>
                                <p:cTn id="1225" presetID="10" presetClass="entr" presetSubtype="0" fill="hold" grpId="0" nodeType="withEffect">
                                  <p:stCondLst>
                                    <p:cond delay="0"/>
                                  </p:stCondLst>
                                  <p:childTnLst>
                                    <p:set>
                                      <p:cBhvr>
                                        <p:cTn id="1226" dur="1" fill="hold">
                                          <p:stCondLst>
                                            <p:cond delay="0"/>
                                          </p:stCondLst>
                                        </p:cTn>
                                        <p:tgtEl>
                                          <p:spTgt spid="399"/>
                                        </p:tgtEl>
                                        <p:attrNameLst>
                                          <p:attrName>style.visibility</p:attrName>
                                        </p:attrNameLst>
                                      </p:cBhvr>
                                      <p:to>
                                        <p:strVal val="visible"/>
                                      </p:to>
                                    </p:set>
                                    <p:animEffect transition="in" filter="fade">
                                      <p:cBhvr>
                                        <p:cTn id="1227" dur="250"/>
                                        <p:tgtEl>
                                          <p:spTgt spid="399"/>
                                        </p:tgtEl>
                                      </p:cBhvr>
                                    </p:animEffect>
                                  </p:childTnLst>
                                </p:cTn>
                              </p:par>
                              <p:par>
                                <p:cTn id="1228" presetID="10" presetClass="entr" presetSubtype="0" fill="hold" nodeType="withEffect">
                                  <p:stCondLst>
                                    <p:cond delay="0"/>
                                  </p:stCondLst>
                                  <p:childTnLst>
                                    <p:set>
                                      <p:cBhvr>
                                        <p:cTn id="1229" dur="1" fill="hold">
                                          <p:stCondLst>
                                            <p:cond delay="0"/>
                                          </p:stCondLst>
                                        </p:cTn>
                                        <p:tgtEl>
                                          <p:spTgt spid="400"/>
                                        </p:tgtEl>
                                        <p:attrNameLst>
                                          <p:attrName>style.visibility</p:attrName>
                                        </p:attrNameLst>
                                      </p:cBhvr>
                                      <p:to>
                                        <p:strVal val="visible"/>
                                      </p:to>
                                    </p:set>
                                    <p:animEffect transition="in" filter="fade">
                                      <p:cBhvr>
                                        <p:cTn id="1230" dur="250"/>
                                        <p:tgtEl>
                                          <p:spTgt spid="400"/>
                                        </p:tgtEl>
                                      </p:cBhvr>
                                    </p:animEffect>
                                  </p:childTnLst>
                                </p:cTn>
                              </p:par>
                              <p:par>
                                <p:cTn id="1231" presetID="10" presetClass="entr" presetSubtype="0" fill="hold" grpId="0" nodeType="withEffect">
                                  <p:stCondLst>
                                    <p:cond delay="0"/>
                                  </p:stCondLst>
                                  <p:childTnLst>
                                    <p:set>
                                      <p:cBhvr>
                                        <p:cTn id="1232" dur="1" fill="hold">
                                          <p:stCondLst>
                                            <p:cond delay="0"/>
                                          </p:stCondLst>
                                        </p:cTn>
                                        <p:tgtEl>
                                          <p:spTgt spid="400"/>
                                        </p:tgtEl>
                                        <p:attrNameLst>
                                          <p:attrName>style.visibility</p:attrName>
                                        </p:attrNameLst>
                                      </p:cBhvr>
                                      <p:to>
                                        <p:strVal val="visible"/>
                                      </p:to>
                                    </p:set>
                                    <p:animEffect transition="in" filter="fade">
                                      <p:cBhvr>
                                        <p:cTn id="1233" dur="250"/>
                                        <p:tgtEl>
                                          <p:spTgt spid="400"/>
                                        </p:tgtEl>
                                      </p:cBhvr>
                                    </p:animEffect>
                                  </p:childTnLst>
                                </p:cTn>
                              </p:par>
                              <p:par>
                                <p:cTn id="1234" presetID="10" presetClass="entr" presetSubtype="0" fill="hold" nodeType="withEffect">
                                  <p:stCondLst>
                                    <p:cond delay="0"/>
                                  </p:stCondLst>
                                  <p:childTnLst>
                                    <p:set>
                                      <p:cBhvr>
                                        <p:cTn id="1235" dur="1" fill="hold">
                                          <p:stCondLst>
                                            <p:cond delay="0"/>
                                          </p:stCondLst>
                                        </p:cTn>
                                        <p:tgtEl>
                                          <p:spTgt spid="401"/>
                                        </p:tgtEl>
                                        <p:attrNameLst>
                                          <p:attrName>style.visibility</p:attrName>
                                        </p:attrNameLst>
                                      </p:cBhvr>
                                      <p:to>
                                        <p:strVal val="visible"/>
                                      </p:to>
                                    </p:set>
                                    <p:animEffect transition="in" filter="fade">
                                      <p:cBhvr>
                                        <p:cTn id="1236" dur="250"/>
                                        <p:tgtEl>
                                          <p:spTgt spid="401"/>
                                        </p:tgtEl>
                                      </p:cBhvr>
                                    </p:animEffect>
                                  </p:childTnLst>
                                </p:cTn>
                              </p:par>
                              <p:par>
                                <p:cTn id="1237" presetID="10" presetClass="entr" presetSubtype="0" fill="hold" grpId="0" nodeType="withEffect">
                                  <p:stCondLst>
                                    <p:cond delay="0"/>
                                  </p:stCondLst>
                                  <p:childTnLst>
                                    <p:set>
                                      <p:cBhvr>
                                        <p:cTn id="1238" dur="1" fill="hold">
                                          <p:stCondLst>
                                            <p:cond delay="0"/>
                                          </p:stCondLst>
                                        </p:cTn>
                                        <p:tgtEl>
                                          <p:spTgt spid="401"/>
                                        </p:tgtEl>
                                        <p:attrNameLst>
                                          <p:attrName>style.visibility</p:attrName>
                                        </p:attrNameLst>
                                      </p:cBhvr>
                                      <p:to>
                                        <p:strVal val="visible"/>
                                      </p:to>
                                    </p:set>
                                    <p:animEffect transition="in" filter="fade">
                                      <p:cBhvr>
                                        <p:cTn id="1239" dur="250"/>
                                        <p:tgtEl>
                                          <p:spTgt spid="401"/>
                                        </p:tgtEl>
                                      </p:cBhvr>
                                    </p:animEffect>
                                  </p:childTnLst>
                                </p:cTn>
                              </p:par>
                              <p:par>
                                <p:cTn id="1240" presetID="10" presetClass="entr" presetSubtype="0" fill="hold" nodeType="withEffect">
                                  <p:stCondLst>
                                    <p:cond delay="0"/>
                                  </p:stCondLst>
                                  <p:childTnLst>
                                    <p:set>
                                      <p:cBhvr>
                                        <p:cTn id="1241" dur="1" fill="hold">
                                          <p:stCondLst>
                                            <p:cond delay="0"/>
                                          </p:stCondLst>
                                        </p:cTn>
                                        <p:tgtEl>
                                          <p:spTgt spid="402"/>
                                        </p:tgtEl>
                                        <p:attrNameLst>
                                          <p:attrName>style.visibility</p:attrName>
                                        </p:attrNameLst>
                                      </p:cBhvr>
                                      <p:to>
                                        <p:strVal val="visible"/>
                                      </p:to>
                                    </p:set>
                                    <p:animEffect transition="in" filter="fade">
                                      <p:cBhvr>
                                        <p:cTn id="1242" dur="250"/>
                                        <p:tgtEl>
                                          <p:spTgt spid="402"/>
                                        </p:tgtEl>
                                      </p:cBhvr>
                                    </p:animEffect>
                                  </p:childTnLst>
                                </p:cTn>
                              </p:par>
                              <p:par>
                                <p:cTn id="1243" presetID="10" presetClass="entr" presetSubtype="0" fill="hold" grpId="0" nodeType="withEffect">
                                  <p:stCondLst>
                                    <p:cond delay="0"/>
                                  </p:stCondLst>
                                  <p:childTnLst>
                                    <p:set>
                                      <p:cBhvr>
                                        <p:cTn id="1244" dur="1" fill="hold">
                                          <p:stCondLst>
                                            <p:cond delay="0"/>
                                          </p:stCondLst>
                                        </p:cTn>
                                        <p:tgtEl>
                                          <p:spTgt spid="402"/>
                                        </p:tgtEl>
                                        <p:attrNameLst>
                                          <p:attrName>style.visibility</p:attrName>
                                        </p:attrNameLst>
                                      </p:cBhvr>
                                      <p:to>
                                        <p:strVal val="visible"/>
                                      </p:to>
                                    </p:set>
                                    <p:animEffect transition="in" filter="fade">
                                      <p:cBhvr>
                                        <p:cTn id="1245" dur="250"/>
                                        <p:tgtEl>
                                          <p:spTgt spid="402"/>
                                        </p:tgtEl>
                                      </p:cBhvr>
                                    </p:animEffect>
                                  </p:childTnLst>
                                </p:cTn>
                              </p:par>
                              <p:par>
                                <p:cTn id="1246" presetID="10" presetClass="entr" presetSubtype="0" fill="hold" nodeType="withEffect">
                                  <p:stCondLst>
                                    <p:cond delay="0"/>
                                  </p:stCondLst>
                                  <p:childTnLst>
                                    <p:set>
                                      <p:cBhvr>
                                        <p:cTn id="1247" dur="1" fill="hold">
                                          <p:stCondLst>
                                            <p:cond delay="0"/>
                                          </p:stCondLst>
                                        </p:cTn>
                                        <p:tgtEl>
                                          <p:spTgt spid="403"/>
                                        </p:tgtEl>
                                        <p:attrNameLst>
                                          <p:attrName>style.visibility</p:attrName>
                                        </p:attrNameLst>
                                      </p:cBhvr>
                                      <p:to>
                                        <p:strVal val="visible"/>
                                      </p:to>
                                    </p:set>
                                    <p:animEffect transition="in" filter="fade">
                                      <p:cBhvr>
                                        <p:cTn id="1248" dur="250"/>
                                        <p:tgtEl>
                                          <p:spTgt spid="403"/>
                                        </p:tgtEl>
                                      </p:cBhvr>
                                    </p:animEffect>
                                  </p:childTnLst>
                                </p:cTn>
                              </p:par>
                              <p:par>
                                <p:cTn id="1249" presetID="10" presetClass="entr" presetSubtype="0" fill="hold" grpId="0" nodeType="withEffect">
                                  <p:stCondLst>
                                    <p:cond delay="0"/>
                                  </p:stCondLst>
                                  <p:childTnLst>
                                    <p:set>
                                      <p:cBhvr>
                                        <p:cTn id="1250" dur="1" fill="hold">
                                          <p:stCondLst>
                                            <p:cond delay="0"/>
                                          </p:stCondLst>
                                        </p:cTn>
                                        <p:tgtEl>
                                          <p:spTgt spid="403"/>
                                        </p:tgtEl>
                                        <p:attrNameLst>
                                          <p:attrName>style.visibility</p:attrName>
                                        </p:attrNameLst>
                                      </p:cBhvr>
                                      <p:to>
                                        <p:strVal val="visible"/>
                                      </p:to>
                                    </p:set>
                                    <p:animEffect transition="in" filter="fade">
                                      <p:cBhvr>
                                        <p:cTn id="1251" dur="250"/>
                                        <p:tgtEl>
                                          <p:spTgt spid="403"/>
                                        </p:tgtEl>
                                      </p:cBhvr>
                                    </p:animEffect>
                                  </p:childTnLst>
                                </p:cTn>
                              </p:par>
                              <p:par>
                                <p:cTn id="1252" presetID="10" presetClass="entr" presetSubtype="0" fill="hold" nodeType="withEffect">
                                  <p:stCondLst>
                                    <p:cond delay="0"/>
                                  </p:stCondLst>
                                  <p:childTnLst>
                                    <p:set>
                                      <p:cBhvr>
                                        <p:cTn id="1253" dur="1" fill="hold">
                                          <p:stCondLst>
                                            <p:cond delay="0"/>
                                          </p:stCondLst>
                                        </p:cTn>
                                        <p:tgtEl>
                                          <p:spTgt spid="404"/>
                                        </p:tgtEl>
                                        <p:attrNameLst>
                                          <p:attrName>style.visibility</p:attrName>
                                        </p:attrNameLst>
                                      </p:cBhvr>
                                      <p:to>
                                        <p:strVal val="visible"/>
                                      </p:to>
                                    </p:set>
                                    <p:animEffect transition="in" filter="fade">
                                      <p:cBhvr>
                                        <p:cTn id="1254" dur="250"/>
                                        <p:tgtEl>
                                          <p:spTgt spid="404"/>
                                        </p:tgtEl>
                                      </p:cBhvr>
                                    </p:animEffect>
                                  </p:childTnLst>
                                </p:cTn>
                              </p:par>
                              <p:par>
                                <p:cTn id="1255" presetID="10" presetClass="entr" presetSubtype="0" fill="hold" grpId="0" nodeType="withEffect">
                                  <p:stCondLst>
                                    <p:cond delay="0"/>
                                  </p:stCondLst>
                                  <p:childTnLst>
                                    <p:set>
                                      <p:cBhvr>
                                        <p:cTn id="1256" dur="1" fill="hold">
                                          <p:stCondLst>
                                            <p:cond delay="0"/>
                                          </p:stCondLst>
                                        </p:cTn>
                                        <p:tgtEl>
                                          <p:spTgt spid="404"/>
                                        </p:tgtEl>
                                        <p:attrNameLst>
                                          <p:attrName>style.visibility</p:attrName>
                                        </p:attrNameLst>
                                      </p:cBhvr>
                                      <p:to>
                                        <p:strVal val="visible"/>
                                      </p:to>
                                    </p:set>
                                    <p:animEffect transition="in" filter="fade">
                                      <p:cBhvr>
                                        <p:cTn id="1257" dur="250"/>
                                        <p:tgtEl>
                                          <p:spTgt spid="404"/>
                                        </p:tgtEl>
                                      </p:cBhvr>
                                    </p:animEffect>
                                  </p:childTnLst>
                                </p:cTn>
                              </p:par>
                              <p:par>
                                <p:cTn id="1258" presetID="10" presetClass="entr" presetSubtype="0" fill="hold" nodeType="withEffect">
                                  <p:stCondLst>
                                    <p:cond delay="0"/>
                                  </p:stCondLst>
                                  <p:childTnLst>
                                    <p:set>
                                      <p:cBhvr>
                                        <p:cTn id="1259" dur="1" fill="hold">
                                          <p:stCondLst>
                                            <p:cond delay="0"/>
                                          </p:stCondLst>
                                        </p:cTn>
                                        <p:tgtEl>
                                          <p:spTgt spid="405"/>
                                        </p:tgtEl>
                                        <p:attrNameLst>
                                          <p:attrName>style.visibility</p:attrName>
                                        </p:attrNameLst>
                                      </p:cBhvr>
                                      <p:to>
                                        <p:strVal val="visible"/>
                                      </p:to>
                                    </p:set>
                                    <p:animEffect transition="in" filter="fade">
                                      <p:cBhvr>
                                        <p:cTn id="1260" dur="250"/>
                                        <p:tgtEl>
                                          <p:spTgt spid="405"/>
                                        </p:tgtEl>
                                      </p:cBhvr>
                                    </p:animEffect>
                                  </p:childTnLst>
                                </p:cTn>
                              </p:par>
                              <p:par>
                                <p:cTn id="1261" presetID="10" presetClass="entr" presetSubtype="0" fill="hold" grpId="0" nodeType="withEffect">
                                  <p:stCondLst>
                                    <p:cond delay="0"/>
                                  </p:stCondLst>
                                  <p:childTnLst>
                                    <p:set>
                                      <p:cBhvr>
                                        <p:cTn id="1262" dur="1" fill="hold">
                                          <p:stCondLst>
                                            <p:cond delay="0"/>
                                          </p:stCondLst>
                                        </p:cTn>
                                        <p:tgtEl>
                                          <p:spTgt spid="405"/>
                                        </p:tgtEl>
                                        <p:attrNameLst>
                                          <p:attrName>style.visibility</p:attrName>
                                        </p:attrNameLst>
                                      </p:cBhvr>
                                      <p:to>
                                        <p:strVal val="visible"/>
                                      </p:to>
                                    </p:set>
                                    <p:animEffect transition="in" filter="fade">
                                      <p:cBhvr>
                                        <p:cTn id="1263" dur="250"/>
                                        <p:tgtEl>
                                          <p:spTgt spid="405"/>
                                        </p:tgtEl>
                                      </p:cBhvr>
                                    </p:animEffect>
                                  </p:childTnLst>
                                </p:cTn>
                              </p:par>
                              <p:par>
                                <p:cTn id="1264" presetID="10" presetClass="entr" presetSubtype="0" fill="hold" nodeType="withEffect">
                                  <p:stCondLst>
                                    <p:cond delay="0"/>
                                  </p:stCondLst>
                                  <p:childTnLst>
                                    <p:set>
                                      <p:cBhvr>
                                        <p:cTn id="1265" dur="1" fill="hold">
                                          <p:stCondLst>
                                            <p:cond delay="0"/>
                                          </p:stCondLst>
                                        </p:cTn>
                                        <p:tgtEl>
                                          <p:spTgt spid="406"/>
                                        </p:tgtEl>
                                        <p:attrNameLst>
                                          <p:attrName>style.visibility</p:attrName>
                                        </p:attrNameLst>
                                      </p:cBhvr>
                                      <p:to>
                                        <p:strVal val="visible"/>
                                      </p:to>
                                    </p:set>
                                    <p:animEffect transition="in" filter="fade">
                                      <p:cBhvr>
                                        <p:cTn id="1266" dur="250"/>
                                        <p:tgtEl>
                                          <p:spTgt spid="406"/>
                                        </p:tgtEl>
                                      </p:cBhvr>
                                    </p:animEffect>
                                  </p:childTnLst>
                                </p:cTn>
                              </p:par>
                              <p:par>
                                <p:cTn id="1267" presetID="10" presetClass="entr" presetSubtype="0" fill="hold" grpId="0" nodeType="withEffect">
                                  <p:stCondLst>
                                    <p:cond delay="0"/>
                                  </p:stCondLst>
                                  <p:childTnLst>
                                    <p:set>
                                      <p:cBhvr>
                                        <p:cTn id="1268" dur="1" fill="hold">
                                          <p:stCondLst>
                                            <p:cond delay="0"/>
                                          </p:stCondLst>
                                        </p:cTn>
                                        <p:tgtEl>
                                          <p:spTgt spid="406"/>
                                        </p:tgtEl>
                                        <p:attrNameLst>
                                          <p:attrName>style.visibility</p:attrName>
                                        </p:attrNameLst>
                                      </p:cBhvr>
                                      <p:to>
                                        <p:strVal val="visible"/>
                                      </p:to>
                                    </p:set>
                                    <p:animEffect transition="in" filter="fade">
                                      <p:cBhvr>
                                        <p:cTn id="1269" dur="250"/>
                                        <p:tgtEl>
                                          <p:spTgt spid="406"/>
                                        </p:tgtEl>
                                      </p:cBhvr>
                                    </p:animEffect>
                                  </p:childTnLst>
                                </p:cTn>
                              </p:par>
                              <p:par>
                                <p:cTn id="1270" presetID="10" presetClass="entr" presetSubtype="0" fill="hold" nodeType="withEffect">
                                  <p:stCondLst>
                                    <p:cond delay="0"/>
                                  </p:stCondLst>
                                  <p:childTnLst>
                                    <p:set>
                                      <p:cBhvr>
                                        <p:cTn id="1271" dur="1" fill="hold">
                                          <p:stCondLst>
                                            <p:cond delay="0"/>
                                          </p:stCondLst>
                                        </p:cTn>
                                        <p:tgtEl>
                                          <p:spTgt spid="407"/>
                                        </p:tgtEl>
                                        <p:attrNameLst>
                                          <p:attrName>style.visibility</p:attrName>
                                        </p:attrNameLst>
                                      </p:cBhvr>
                                      <p:to>
                                        <p:strVal val="visible"/>
                                      </p:to>
                                    </p:set>
                                    <p:animEffect transition="in" filter="fade">
                                      <p:cBhvr>
                                        <p:cTn id="1272" dur="250"/>
                                        <p:tgtEl>
                                          <p:spTgt spid="407"/>
                                        </p:tgtEl>
                                      </p:cBhvr>
                                    </p:animEffect>
                                  </p:childTnLst>
                                </p:cTn>
                              </p:par>
                              <p:par>
                                <p:cTn id="1273" presetID="10" presetClass="entr" presetSubtype="0" fill="hold" grpId="0" nodeType="withEffect">
                                  <p:stCondLst>
                                    <p:cond delay="0"/>
                                  </p:stCondLst>
                                  <p:childTnLst>
                                    <p:set>
                                      <p:cBhvr>
                                        <p:cTn id="1274" dur="1" fill="hold">
                                          <p:stCondLst>
                                            <p:cond delay="0"/>
                                          </p:stCondLst>
                                        </p:cTn>
                                        <p:tgtEl>
                                          <p:spTgt spid="407"/>
                                        </p:tgtEl>
                                        <p:attrNameLst>
                                          <p:attrName>style.visibility</p:attrName>
                                        </p:attrNameLst>
                                      </p:cBhvr>
                                      <p:to>
                                        <p:strVal val="visible"/>
                                      </p:to>
                                    </p:set>
                                    <p:animEffect transition="in" filter="fade">
                                      <p:cBhvr>
                                        <p:cTn id="1275" dur="250"/>
                                        <p:tgtEl>
                                          <p:spTgt spid="407"/>
                                        </p:tgtEl>
                                      </p:cBhvr>
                                    </p:animEffect>
                                  </p:childTnLst>
                                </p:cTn>
                              </p:par>
                              <p:par>
                                <p:cTn id="1276" presetID="10" presetClass="entr" presetSubtype="0" fill="hold" nodeType="withEffect">
                                  <p:stCondLst>
                                    <p:cond delay="0"/>
                                  </p:stCondLst>
                                  <p:childTnLst>
                                    <p:set>
                                      <p:cBhvr>
                                        <p:cTn id="1277" dur="1" fill="hold">
                                          <p:stCondLst>
                                            <p:cond delay="0"/>
                                          </p:stCondLst>
                                        </p:cTn>
                                        <p:tgtEl>
                                          <p:spTgt spid="408"/>
                                        </p:tgtEl>
                                        <p:attrNameLst>
                                          <p:attrName>style.visibility</p:attrName>
                                        </p:attrNameLst>
                                      </p:cBhvr>
                                      <p:to>
                                        <p:strVal val="visible"/>
                                      </p:to>
                                    </p:set>
                                    <p:animEffect transition="in" filter="fade">
                                      <p:cBhvr>
                                        <p:cTn id="1278" dur="250"/>
                                        <p:tgtEl>
                                          <p:spTgt spid="408"/>
                                        </p:tgtEl>
                                      </p:cBhvr>
                                    </p:animEffect>
                                  </p:childTnLst>
                                </p:cTn>
                              </p:par>
                              <p:par>
                                <p:cTn id="1279" presetID="10" presetClass="entr" presetSubtype="0" fill="hold" grpId="0" nodeType="withEffect">
                                  <p:stCondLst>
                                    <p:cond delay="0"/>
                                  </p:stCondLst>
                                  <p:childTnLst>
                                    <p:set>
                                      <p:cBhvr>
                                        <p:cTn id="1280" dur="1" fill="hold">
                                          <p:stCondLst>
                                            <p:cond delay="0"/>
                                          </p:stCondLst>
                                        </p:cTn>
                                        <p:tgtEl>
                                          <p:spTgt spid="408"/>
                                        </p:tgtEl>
                                        <p:attrNameLst>
                                          <p:attrName>style.visibility</p:attrName>
                                        </p:attrNameLst>
                                      </p:cBhvr>
                                      <p:to>
                                        <p:strVal val="visible"/>
                                      </p:to>
                                    </p:set>
                                    <p:animEffect transition="in" filter="fade">
                                      <p:cBhvr>
                                        <p:cTn id="1281" dur="250"/>
                                        <p:tgtEl>
                                          <p:spTgt spid="408"/>
                                        </p:tgtEl>
                                      </p:cBhvr>
                                    </p:animEffect>
                                  </p:childTnLst>
                                </p:cTn>
                              </p:par>
                              <p:par>
                                <p:cTn id="1282" presetID="10" presetClass="entr" presetSubtype="0" fill="hold" nodeType="withEffect">
                                  <p:stCondLst>
                                    <p:cond delay="0"/>
                                  </p:stCondLst>
                                  <p:childTnLst>
                                    <p:set>
                                      <p:cBhvr>
                                        <p:cTn id="1283" dur="1" fill="hold">
                                          <p:stCondLst>
                                            <p:cond delay="0"/>
                                          </p:stCondLst>
                                        </p:cTn>
                                        <p:tgtEl>
                                          <p:spTgt spid="409"/>
                                        </p:tgtEl>
                                        <p:attrNameLst>
                                          <p:attrName>style.visibility</p:attrName>
                                        </p:attrNameLst>
                                      </p:cBhvr>
                                      <p:to>
                                        <p:strVal val="visible"/>
                                      </p:to>
                                    </p:set>
                                    <p:animEffect transition="in" filter="fade">
                                      <p:cBhvr>
                                        <p:cTn id="1284" dur="250"/>
                                        <p:tgtEl>
                                          <p:spTgt spid="409"/>
                                        </p:tgtEl>
                                      </p:cBhvr>
                                    </p:animEffect>
                                  </p:childTnLst>
                                </p:cTn>
                              </p:par>
                              <p:par>
                                <p:cTn id="1285" presetID="10" presetClass="entr" presetSubtype="0" fill="hold" grpId="0" nodeType="withEffect">
                                  <p:stCondLst>
                                    <p:cond delay="0"/>
                                  </p:stCondLst>
                                  <p:childTnLst>
                                    <p:set>
                                      <p:cBhvr>
                                        <p:cTn id="1286" dur="1" fill="hold">
                                          <p:stCondLst>
                                            <p:cond delay="0"/>
                                          </p:stCondLst>
                                        </p:cTn>
                                        <p:tgtEl>
                                          <p:spTgt spid="409"/>
                                        </p:tgtEl>
                                        <p:attrNameLst>
                                          <p:attrName>style.visibility</p:attrName>
                                        </p:attrNameLst>
                                      </p:cBhvr>
                                      <p:to>
                                        <p:strVal val="visible"/>
                                      </p:to>
                                    </p:set>
                                    <p:animEffect transition="in" filter="fade">
                                      <p:cBhvr>
                                        <p:cTn id="1287" dur="250"/>
                                        <p:tgtEl>
                                          <p:spTgt spid="409"/>
                                        </p:tgtEl>
                                      </p:cBhvr>
                                    </p:animEffect>
                                  </p:childTnLst>
                                </p:cTn>
                              </p:par>
                              <p:par>
                                <p:cTn id="1288" presetID="10" presetClass="entr" presetSubtype="0" fill="hold" nodeType="withEffect">
                                  <p:stCondLst>
                                    <p:cond delay="0"/>
                                  </p:stCondLst>
                                  <p:childTnLst>
                                    <p:set>
                                      <p:cBhvr>
                                        <p:cTn id="1289" dur="1" fill="hold">
                                          <p:stCondLst>
                                            <p:cond delay="0"/>
                                          </p:stCondLst>
                                        </p:cTn>
                                        <p:tgtEl>
                                          <p:spTgt spid="410"/>
                                        </p:tgtEl>
                                        <p:attrNameLst>
                                          <p:attrName>style.visibility</p:attrName>
                                        </p:attrNameLst>
                                      </p:cBhvr>
                                      <p:to>
                                        <p:strVal val="visible"/>
                                      </p:to>
                                    </p:set>
                                    <p:animEffect transition="in" filter="fade">
                                      <p:cBhvr>
                                        <p:cTn id="1290" dur="250"/>
                                        <p:tgtEl>
                                          <p:spTgt spid="410"/>
                                        </p:tgtEl>
                                      </p:cBhvr>
                                    </p:animEffect>
                                  </p:childTnLst>
                                </p:cTn>
                              </p:par>
                              <p:par>
                                <p:cTn id="1291" presetID="10" presetClass="entr" presetSubtype="0" fill="hold" grpId="0" nodeType="withEffect">
                                  <p:stCondLst>
                                    <p:cond delay="0"/>
                                  </p:stCondLst>
                                  <p:childTnLst>
                                    <p:set>
                                      <p:cBhvr>
                                        <p:cTn id="1292" dur="1" fill="hold">
                                          <p:stCondLst>
                                            <p:cond delay="0"/>
                                          </p:stCondLst>
                                        </p:cTn>
                                        <p:tgtEl>
                                          <p:spTgt spid="410"/>
                                        </p:tgtEl>
                                        <p:attrNameLst>
                                          <p:attrName>style.visibility</p:attrName>
                                        </p:attrNameLst>
                                      </p:cBhvr>
                                      <p:to>
                                        <p:strVal val="visible"/>
                                      </p:to>
                                    </p:set>
                                    <p:animEffect transition="in" filter="fade">
                                      <p:cBhvr>
                                        <p:cTn id="1293" dur="250"/>
                                        <p:tgtEl>
                                          <p:spTgt spid="410"/>
                                        </p:tgtEl>
                                      </p:cBhvr>
                                    </p:animEffect>
                                  </p:childTnLst>
                                </p:cTn>
                              </p:par>
                              <p:par>
                                <p:cTn id="1294" presetID="10" presetClass="entr" presetSubtype="0" fill="hold" nodeType="withEffect">
                                  <p:stCondLst>
                                    <p:cond delay="0"/>
                                  </p:stCondLst>
                                  <p:childTnLst>
                                    <p:set>
                                      <p:cBhvr>
                                        <p:cTn id="1295" dur="1" fill="hold">
                                          <p:stCondLst>
                                            <p:cond delay="0"/>
                                          </p:stCondLst>
                                        </p:cTn>
                                        <p:tgtEl>
                                          <p:spTgt spid="411"/>
                                        </p:tgtEl>
                                        <p:attrNameLst>
                                          <p:attrName>style.visibility</p:attrName>
                                        </p:attrNameLst>
                                      </p:cBhvr>
                                      <p:to>
                                        <p:strVal val="visible"/>
                                      </p:to>
                                    </p:set>
                                    <p:animEffect transition="in" filter="fade">
                                      <p:cBhvr>
                                        <p:cTn id="1296" dur="250"/>
                                        <p:tgtEl>
                                          <p:spTgt spid="411"/>
                                        </p:tgtEl>
                                      </p:cBhvr>
                                    </p:animEffect>
                                  </p:childTnLst>
                                </p:cTn>
                              </p:par>
                              <p:par>
                                <p:cTn id="1297" presetID="10" presetClass="entr" presetSubtype="0" fill="hold" grpId="0" nodeType="withEffect">
                                  <p:stCondLst>
                                    <p:cond delay="0"/>
                                  </p:stCondLst>
                                  <p:childTnLst>
                                    <p:set>
                                      <p:cBhvr>
                                        <p:cTn id="1298" dur="1" fill="hold">
                                          <p:stCondLst>
                                            <p:cond delay="0"/>
                                          </p:stCondLst>
                                        </p:cTn>
                                        <p:tgtEl>
                                          <p:spTgt spid="411"/>
                                        </p:tgtEl>
                                        <p:attrNameLst>
                                          <p:attrName>style.visibility</p:attrName>
                                        </p:attrNameLst>
                                      </p:cBhvr>
                                      <p:to>
                                        <p:strVal val="visible"/>
                                      </p:to>
                                    </p:set>
                                    <p:animEffect transition="in" filter="fade">
                                      <p:cBhvr>
                                        <p:cTn id="1299" dur="250"/>
                                        <p:tgtEl>
                                          <p:spTgt spid="411"/>
                                        </p:tgtEl>
                                      </p:cBhvr>
                                    </p:animEffect>
                                  </p:childTnLst>
                                </p:cTn>
                              </p:par>
                              <p:par>
                                <p:cTn id="1300" presetID="10" presetClass="entr" presetSubtype="0" fill="hold" nodeType="withEffect">
                                  <p:stCondLst>
                                    <p:cond delay="0"/>
                                  </p:stCondLst>
                                  <p:childTnLst>
                                    <p:set>
                                      <p:cBhvr>
                                        <p:cTn id="1301" dur="1" fill="hold">
                                          <p:stCondLst>
                                            <p:cond delay="0"/>
                                          </p:stCondLst>
                                        </p:cTn>
                                        <p:tgtEl>
                                          <p:spTgt spid="412"/>
                                        </p:tgtEl>
                                        <p:attrNameLst>
                                          <p:attrName>style.visibility</p:attrName>
                                        </p:attrNameLst>
                                      </p:cBhvr>
                                      <p:to>
                                        <p:strVal val="visible"/>
                                      </p:to>
                                    </p:set>
                                    <p:animEffect transition="in" filter="fade">
                                      <p:cBhvr>
                                        <p:cTn id="1302" dur="250"/>
                                        <p:tgtEl>
                                          <p:spTgt spid="412"/>
                                        </p:tgtEl>
                                      </p:cBhvr>
                                    </p:animEffect>
                                  </p:childTnLst>
                                </p:cTn>
                              </p:par>
                              <p:par>
                                <p:cTn id="1303" presetID="10" presetClass="entr" presetSubtype="0" fill="hold" grpId="0" nodeType="withEffect">
                                  <p:stCondLst>
                                    <p:cond delay="0"/>
                                  </p:stCondLst>
                                  <p:childTnLst>
                                    <p:set>
                                      <p:cBhvr>
                                        <p:cTn id="1304" dur="1" fill="hold">
                                          <p:stCondLst>
                                            <p:cond delay="0"/>
                                          </p:stCondLst>
                                        </p:cTn>
                                        <p:tgtEl>
                                          <p:spTgt spid="412"/>
                                        </p:tgtEl>
                                        <p:attrNameLst>
                                          <p:attrName>style.visibility</p:attrName>
                                        </p:attrNameLst>
                                      </p:cBhvr>
                                      <p:to>
                                        <p:strVal val="visible"/>
                                      </p:to>
                                    </p:set>
                                    <p:animEffect transition="in" filter="fade">
                                      <p:cBhvr>
                                        <p:cTn id="1305" dur="250"/>
                                        <p:tgtEl>
                                          <p:spTgt spid="412"/>
                                        </p:tgtEl>
                                      </p:cBhvr>
                                    </p:animEffect>
                                  </p:childTnLst>
                                </p:cTn>
                              </p:par>
                              <p:par>
                                <p:cTn id="1306" presetID="10" presetClass="entr" presetSubtype="0" fill="hold" nodeType="withEffect">
                                  <p:stCondLst>
                                    <p:cond delay="0"/>
                                  </p:stCondLst>
                                  <p:childTnLst>
                                    <p:set>
                                      <p:cBhvr>
                                        <p:cTn id="1307" dur="1" fill="hold">
                                          <p:stCondLst>
                                            <p:cond delay="0"/>
                                          </p:stCondLst>
                                        </p:cTn>
                                        <p:tgtEl>
                                          <p:spTgt spid="413"/>
                                        </p:tgtEl>
                                        <p:attrNameLst>
                                          <p:attrName>style.visibility</p:attrName>
                                        </p:attrNameLst>
                                      </p:cBhvr>
                                      <p:to>
                                        <p:strVal val="visible"/>
                                      </p:to>
                                    </p:set>
                                    <p:animEffect transition="in" filter="fade">
                                      <p:cBhvr>
                                        <p:cTn id="1308" dur="250"/>
                                        <p:tgtEl>
                                          <p:spTgt spid="413"/>
                                        </p:tgtEl>
                                      </p:cBhvr>
                                    </p:animEffect>
                                  </p:childTnLst>
                                </p:cTn>
                              </p:par>
                              <p:par>
                                <p:cTn id="1309" presetID="10" presetClass="entr" presetSubtype="0" fill="hold" grpId="0" nodeType="withEffect">
                                  <p:stCondLst>
                                    <p:cond delay="0"/>
                                  </p:stCondLst>
                                  <p:childTnLst>
                                    <p:set>
                                      <p:cBhvr>
                                        <p:cTn id="1310" dur="1" fill="hold">
                                          <p:stCondLst>
                                            <p:cond delay="0"/>
                                          </p:stCondLst>
                                        </p:cTn>
                                        <p:tgtEl>
                                          <p:spTgt spid="413"/>
                                        </p:tgtEl>
                                        <p:attrNameLst>
                                          <p:attrName>style.visibility</p:attrName>
                                        </p:attrNameLst>
                                      </p:cBhvr>
                                      <p:to>
                                        <p:strVal val="visible"/>
                                      </p:to>
                                    </p:set>
                                    <p:animEffect transition="in" filter="fade">
                                      <p:cBhvr>
                                        <p:cTn id="1311" dur="250"/>
                                        <p:tgtEl>
                                          <p:spTgt spid="413"/>
                                        </p:tgtEl>
                                      </p:cBhvr>
                                    </p:animEffect>
                                  </p:childTnLst>
                                </p:cTn>
                              </p:par>
                              <p:par>
                                <p:cTn id="1312" presetID="10" presetClass="entr" presetSubtype="0" fill="hold" nodeType="withEffect">
                                  <p:stCondLst>
                                    <p:cond delay="0"/>
                                  </p:stCondLst>
                                  <p:childTnLst>
                                    <p:set>
                                      <p:cBhvr>
                                        <p:cTn id="1313" dur="1" fill="hold">
                                          <p:stCondLst>
                                            <p:cond delay="0"/>
                                          </p:stCondLst>
                                        </p:cTn>
                                        <p:tgtEl>
                                          <p:spTgt spid="414"/>
                                        </p:tgtEl>
                                        <p:attrNameLst>
                                          <p:attrName>style.visibility</p:attrName>
                                        </p:attrNameLst>
                                      </p:cBhvr>
                                      <p:to>
                                        <p:strVal val="visible"/>
                                      </p:to>
                                    </p:set>
                                    <p:animEffect transition="in" filter="fade">
                                      <p:cBhvr>
                                        <p:cTn id="1314" dur="250"/>
                                        <p:tgtEl>
                                          <p:spTgt spid="414"/>
                                        </p:tgtEl>
                                      </p:cBhvr>
                                    </p:animEffect>
                                  </p:childTnLst>
                                </p:cTn>
                              </p:par>
                              <p:par>
                                <p:cTn id="1315" presetID="10" presetClass="entr" presetSubtype="0" fill="hold" grpId="0" nodeType="withEffect">
                                  <p:stCondLst>
                                    <p:cond delay="0"/>
                                  </p:stCondLst>
                                  <p:childTnLst>
                                    <p:set>
                                      <p:cBhvr>
                                        <p:cTn id="1316" dur="1" fill="hold">
                                          <p:stCondLst>
                                            <p:cond delay="0"/>
                                          </p:stCondLst>
                                        </p:cTn>
                                        <p:tgtEl>
                                          <p:spTgt spid="414"/>
                                        </p:tgtEl>
                                        <p:attrNameLst>
                                          <p:attrName>style.visibility</p:attrName>
                                        </p:attrNameLst>
                                      </p:cBhvr>
                                      <p:to>
                                        <p:strVal val="visible"/>
                                      </p:to>
                                    </p:set>
                                    <p:animEffect transition="in" filter="fade">
                                      <p:cBhvr>
                                        <p:cTn id="1317" dur="250"/>
                                        <p:tgtEl>
                                          <p:spTgt spid="414"/>
                                        </p:tgtEl>
                                      </p:cBhvr>
                                    </p:animEffect>
                                  </p:childTnLst>
                                </p:cTn>
                              </p:par>
                              <p:par>
                                <p:cTn id="1318" presetID="10" presetClass="entr" presetSubtype="0" fill="hold" nodeType="withEffect">
                                  <p:stCondLst>
                                    <p:cond delay="0"/>
                                  </p:stCondLst>
                                  <p:childTnLst>
                                    <p:set>
                                      <p:cBhvr>
                                        <p:cTn id="1319" dur="1" fill="hold">
                                          <p:stCondLst>
                                            <p:cond delay="0"/>
                                          </p:stCondLst>
                                        </p:cTn>
                                        <p:tgtEl>
                                          <p:spTgt spid="415"/>
                                        </p:tgtEl>
                                        <p:attrNameLst>
                                          <p:attrName>style.visibility</p:attrName>
                                        </p:attrNameLst>
                                      </p:cBhvr>
                                      <p:to>
                                        <p:strVal val="visible"/>
                                      </p:to>
                                    </p:set>
                                    <p:animEffect transition="in" filter="fade">
                                      <p:cBhvr>
                                        <p:cTn id="1320" dur="250"/>
                                        <p:tgtEl>
                                          <p:spTgt spid="415"/>
                                        </p:tgtEl>
                                      </p:cBhvr>
                                    </p:animEffect>
                                  </p:childTnLst>
                                </p:cTn>
                              </p:par>
                              <p:par>
                                <p:cTn id="1321" presetID="10" presetClass="entr" presetSubtype="0" fill="hold" grpId="0" nodeType="withEffect">
                                  <p:stCondLst>
                                    <p:cond delay="0"/>
                                  </p:stCondLst>
                                  <p:childTnLst>
                                    <p:set>
                                      <p:cBhvr>
                                        <p:cTn id="1322" dur="1" fill="hold">
                                          <p:stCondLst>
                                            <p:cond delay="0"/>
                                          </p:stCondLst>
                                        </p:cTn>
                                        <p:tgtEl>
                                          <p:spTgt spid="415"/>
                                        </p:tgtEl>
                                        <p:attrNameLst>
                                          <p:attrName>style.visibility</p:attrName>
                                        </p:attrNameLst>
                                      </p:cBhvr>
                                      <p:to>
                                        <p:strVal val="visible"/>
                                      </p:to>
                                    </p:set>
                                    <p:animEffect transition="in" filter="fade">
                                      <p:cBhvr>
                                        <p:cTn id="1323" dur="250"/>
                                        <p:tgtEl>
                                          <p:spTgt spid="415"/>
                                        </p:tgtEl>
                                      </p:cBhvr>
                                    </p:animEffect>
                                  </p:childTnLst>
                                </p:cTn>
                              </p:par>
                              <p:par>
                                <p:cTn id="1324" presetID="10" presetClass="entr" presetSubtype="0" fill="hold" nodeType="withEffect">
                                  <p:stCondLst>
                                    <p:cond delay="0"/>
                                  </p:stCondLst>
                                  <p:childTnLst>
                                    <p:set>
                                      <p:cBhvr>
                                        <p:cTn id="1325" dur="1" fill="hold">
                                          <p:stCondLst>
                                            <p:cond delay="0"/>
                                          </p:stCondLst>
                                        </p:cTn>
                                        <p:tgtEl>
                                          <p:spTgt spid="416"/>
                                        </p:tgtEl>
                                        <p:attrNameLst>
                                          <p:attrName>style.visibility</p:attrName>
                                        </p:attrNameLst>
                                      </p:cBhvr>
                                      <p:to>
                                        <p:strVal val="visible"/>
                                      </p:to>
                                    </p:set>
                                    <p:animEffect transition="in" filter="fade">
                                      <p:cBhvr>
                                        <p:cTn id="1326" dur="250"/>
                                        <p:tgtEl>
                                          <p:spTgt spid="416"/>
                                        </p:tgtEl>
                                      </p:cBhvr>
                                    </p:animEffect>
                                  </p:childTnLst>
                                </p:cTn>
                              </p:par>
                              <p:par>
                                <p:cTn id="1327" presetID="10" presetClass="entr" presetSubtype="0" fill="hold" grpId="0" nodeType="withEffect">
                                  <p:stCondLst>
                                    <p:cond delay="0"/>
                                  </p:stCondLst>
                                  <p:childTnLst>
                                    <p:set>
                                      <p:cBhvr>
                                        <p:cTn id="1328" dur="1" fill="hold">
                                          <p:stCondLst>
                                            <p:cond delay="0"/>
                                          </p:stCondLst>
                                        </p:cTn>
                                        <p:tgtEl>
                                          <p:spTgt spid="416"/>
                                        </p:tgtEl>
                                        <p:attrNameLst>
                                          <p:attrName>style.visibility</p:attrName>
                                        </p:attrNameLst>
                                      </p:cBhvr>
                                      <p:to>
                                        <p:strVal val="visible"/>
                                      </p:to>
                                    </p:set>
                                    <p:animEffect transition="in" filter="fade">
                                      <p:cBhvr>
                                        <p:cTn id="1329" dur="250"/>
                                        <p:tgtEl>
                                          <p:spTgt spid="416"/>
                                        </p:tgtEl>
                                      </p:cBhvr>
                                    </p:animEffect>
                                  </p:childTnLst>
                                </p:cTn>
                              </p:par>
                              <p:par>
                                <p:cTn id="1330" presetID="10" presetClass="entr" presetSubtype="0" fill="hold" nodeType="withEffect">
                                  <p:stCondLst>
                                    <p:cond delay="0"/>
                                  </p:stCondLst>
                                  <p:childTnLst>
                                    <p:set>
                                      <p:cBhvr>
                                        <p:cTn id="1331" dur="1" fill="hold">
                                          <p:stCondLst>
                                            <p:cond delay="0"/>
                                          </p:stCondLst>
                                        </p:cTn>
                                        <p:tgtEl>
                                          <p:spTgt spid="417"/>
                                        </p:tgtEl>
                                        <p:attrNameLst>
                                          <p:attrName>style.visibility</p:attrName>
                                        </p:attrNameLst>
                                      </p:cBhvr>
                                      <p:to>
                                        <p:strVal val="visible"/>
                                      </p:to>
                                    </p:set>
                                    <p:animEffect transition="in" filter="fade">
                                      <p:cBhvr>
                                        <p:cTn id="1332" dur="250"/>
                                        <p:tgtEl>
                                          <p:spTgt spid="417"/>
                                        </p:tgtEl>
                                      </p:cBhvr>
                                    </p:animEffect>
                                  </p:childTnLst>
                                </p:cTn>
                              </p:par>
                              <p:par>
                                <p:cTn id="1333" presetID="10" presetClass="entr" presetSubtype="0" fill="hold" grpId="0" nodeType="withEffect">
                                  <p:stCondLst>
                                    <p:cond delay="0"/>
                                  </p:stCondLst>
                                  <p:childTnLst>
                                    <p:set>
                                      <p:cBhvr>
                                        <p:cTn id="1334" dur="1" fill="hold">
                                          <p:stCondLst>
                                            <p:cond delay="0"/>
                                          </p:stCondLst>
                                        </p:cTn>
                                        <p:tgtEl>
                                          <p:spTgt spid="417"/>
                                        </p:tgtEl>
                                        <p:attrNameLst>
                                          <p:attrName>style.visibility</p:attrName>
                                        </p:attrNameLst>
                                      </p:cBhvr>
                                      <p:to>
                                        <p:strVal val="visible"/>
                                      </p:to>
                                    </p:set>
                                    <p:animEffect transition="in" filter="fade">
                                      <p:cBhvr>
                                        <p:cTn id="1335" dur="250"/>
                                        <p:tgtEl>
                                          <p:spTgt spid="417"/>
                                        </p:tgtEl>
                                      </p:cBhvr>
                                    </p:animEffect>
                                  </p:childTnLst>
                                </p:cTn>
                              </p:par>
                              <p:par>
                                <p:cTn id="1336" presetID="10" presetClass="entr" presetSubtype="0" fill="hold" nodeType="withEffect">
                                  <p:stCondLst>
                                    <p:cond delay="0"/>
                                  </p:stCondLst>
                                  <p:childTnLst>
                                    <p:set>
                                      <p:cBhvr>
                                        <p:cTn id="1337" dur="1" fill="hold">
                                          <p:stCondLst>
                                            <p:cond delay="0"/>
                                          </p:stCondLst>
                                        </p:cTn>
                                        <p:tgtEl>
                                          <p:spTgt spid="418"/>
                                        </p:tgtEl>
                                        <p:attrNameLst>
                                          <p:attrName>style.visibility</p:attrName>
                                        </p:attrNameLst>
                                      </p:cBhvr>
                                      <p:to>
                                        <p:strVal val="visible"/>
                                      </p:to>
                                    </p:set>
                                    <p:animEffect transition="in" filter="fade">
                                      <p:cBhvr>
                                        <p:cTn id="1338" dur="250"/>
                                        <p:tgtEl>
                                          <p:spTgt spid="418"/>
                                        </p:tgtEl>
                                      </p:cBhvr>
                                    </p:animEffect>
                                  </p:childTnLst>
                                </p:cTn>
                              </p:par>
                              <p:par>
                                <p:cTn id="1339" presetID="10" presetClass="entr" presetSubtype="0" fill="hold" grpId="0" nodeType="withEffect">
                                  <p:stCondLst>
                                    <p:cond delay="0"/>
                                  </p:stCondLst>
                                  <p:childTnLst>
                                    <p:set>
                                      <p:cBhvr>
                                        <p:cTn id="1340" dur="1" fill="hold">
                                          <p:stCondLst>
                                            <p:cond delay="0"/>
                                          </p:stCondLst>
                                        </p:cTn>
                                        <p:tgtEl>
                                          <p:spTgt spid="418"/>
                                        </p:tgtEl>
                                        <p:attrNameLst>
                                          <p:attrName>style.visibility</p:attrName>
                                        </p:attrNameLst>
                                      </p:cBhvr>
                                      <p:to>
                                        <p:strVal val="visible"/>
                                      </p:to>
                                    </p:set>
                                    <p:animEffect transition="in" filter="fade">
                                      <p:cBhvr>
                                        <p:cTn id="1341" dur="250"/>
                                        <p:tgtEl>
                                          <p:spTgt spid="418"/>
                                        </p:tgtEl>
                                      </p:cBhvr>
                                    </p:animEffect>
                                  </p:childTnLst>
                                </p:cTn>
                              </p:par>
                            </p:childTnLst>
                          </p:cTn>
                        </p:par>
                      </p:childTnLst>
                    </p:cTn>
                  </p:par>
                </p:childTnLst>
              </p:cTn>
              <p:nextCondLst>
                <p:cond evt="onClick" delay="0">
                  <p:tgtEl>
                    <p:spTgt spid="396"/>
                  </p:tgtEl>
                </p:cond>
              </p:nextCondLst>
            </p:seq>
            <p:seq concurrent="1" nextAc="seek">
              <p:cTn id="1342" restart="whenNotActive" fill="hold" evtFilter="cancelBubble" nodeType="interactiveSeq">
                <p:stCondLst>
                  <p:cond evt="onClick" delay="0">
                    <p:tgtEl>
                      <p:spTgt spid="419"/>
                    </p:tgtEl>
                  </p:cond>
                </p:stCondLst>
                <p:endSync evt="end" delay="0">
                  <p:rtn val="all"/>
                </p:endSync>
                <p:childTnLst>
                  <p:par>
                    <p:cTn id="1343" fill="hold">
                      <p:stCondLst>
                        <p:cond delay="0"/>
                      </p:stCondLst>
                      <p:childTnLst>
                        <p:par>
                          <p:cTn id="1344" fill="hold">
                            <p:stCondLst>
                              <p:cond delay="0"/>
                            </p:stCondLst>
                            <p:childTnLst>
                              <p:par>
                                <p:cTn id="1345" presetID="10" presetClass="entr" presetSubtype="0" fill="hold" grpId="0" nodeType="clickEffect">
                                  <p:stCondLst>
                                    <p:cond delay="0"/>
                                  </p:stCondLst>
                                  <p:childTnLst>
                                    <p:set>
                                      <p:cBhvr>
                                        <p:cTn id="1346" dur="1" fill="hold">
                                          <p:stCondLst>
                                            <p:cond delay="0"/>
                                          </p:stCondLst>
                                        </p:cTn>
                                        <p:tgtEl>
                                          <p:spTgt spid="442"/>
                                        </p:tgtEl>
                                        <p:attrNameLst>
                                          <p:attrName>style.visibility</p:attrName>
                                        </p:attrNameLst>
                                      </p:cBhvr>
                                      <p:to>
                                        <p:strVal val="visible"/>
                                      </p:to>
                                    </p:set>
                                    <p:animEffect transition="in" filter="fade">
                                      <p:cBhvr>
                                        <p:cTn id="1347" dur="250"/>
                                        <p:tgtEl>
                                          <p:spTgt spid="442"/>
                                        </p:tgtEl>
                                      </p:cBhvr>
                                    </p:animEffect>
                                  </p:childTnLst>
                                </p:cTn>
                              </p:par>
                              <p:par>
                                <p:cTn id="1348" presetID="10" presetClass="exit" presetSubtype="0" fill="hold" grpId="0" nodeType="withEffect">
                                  <p:stCondLst>
                                    <p:cond delay="0"/>
                                  </p:stCondLst>
                                  <p:childTnLst>
                                    <p:animEffect transition="out" filter="fade">
                                      <p:cBhvr>
                                        <p:cTn id="1349" dur="250"/>
                                        <p:tgtEl>
                                          <p:spTgt spid="419"/>
                                        </p:tgtEl>
                                      </p:cBhvr>
                                    </p:animEffect>
                                    <p:set>
                                      <p:cBhvr>
                                        <p:cTn id="1350" dur="1" fill="hold">
                                          <p:stCondLst>
                                            <p:cond delay="249"/>
                                          </p:stCondLst>
                                        </p:cTn>
                                        <p:tgtEl>
                                          <p:spTgt spid="419"/>
                                        </p:tgtEl>
                                        <p:attrNameLst>
                                          <p:attrName>style.visibility</p:attrName>
                                        </p:attrNameLst>
                                      </p:cBhvr>
                                      <p:to>
                                        <p:strVal val="hidden"/>
                                      </p:to>
                                    </p:set>
                                  </p:childTnLst>
                                </p:cTn>
                              </p:par>
                            </p:childTnLst>
                          </p:cTn>
                        </p:par>
                      </p:childTnLst>
                    </p:cTn>
                  </p:par>
                </p:childTnLst>
              </p:cTn>
              <p:nextCondLst>
                <p:cond evt="onClick" delay="0">
                  <p:tgtEl>
                    <p:spTgt spid="419"/>
                  </p:tgtEl>
                </p:cond>
              </p:nextCondLst>
            </p:seq>
            <p:seq concurrent="1" nextAc="seek">
              <p:cTn id="1351" restart="whenNotActive" fill="hold" evtFilter="cancelBubble" nodeType="interactiveSeq">
                <p:stCondLst>
                  <p:cond evt="onClick" delay="0">
                    <p:tgtEl>
                      <p:spTgt spid="442"/>
                    </p:tgtEl>
                  </p:cond>
                </p:stCondLst>
                <p:endSync evt="end" delay="0">
                  <p:rtn val="all"/>
                </p:endSync>
                <p:childTnLst>
                  <p:par>
                    <p:cTn id="1352" fill="hold">
                      <p:stCondLst>
                        <p:cond delay="0"/>
                      </p:stCondLst>
                      <p:childTnLst>
                        <p:par>
                          <p:cTn id="1353" fill="hold">
                            <p:stCondLst>
                              <p:cond delay="0"/>
                            </p:stCondLst>
                            <p:childTnLst>
                              <p:par>
                                <p:cTn id="1354" presetID="1" presetClass="emph" presetSubtype="2" fill="hold" nodeType="clickEffect">
                                  <p:stCondLst>
                                    <p:cond delay="0"/>
                                  </p:stCondLst>
                                  <p:childTnLst>
                                    <p:animClr clrSpc="rgb" dir="cw">
                                      <p:cBhvr>
                                        <p:cTn id="1355" dur="250" fill="hold"/>
                                        <p:tgtEl>
                                          <p:spTgt spid="442"/>
                                        </p:tgtEl>
                                        <p:attrNameLst>
                                          <p:attrName>fillcolor</p:attrName>
                                        </p:attrNameLst>
                                      </p:cBhvr>
                                      <p:to>
                                        <a:srgbClr val="000000"/>
                                      </p:to>
                                    </p:animClr>
                                    <p:set>
                                      <p:cBhvr>
                                        <p:cTn id="1356" dur="250" fill="hold"/>
                                        <p:tgtEl>
                                          <p:spTgt spid="442"/>
                                        </p:tgtEl>
                                        <p:attrNameLst>
                                          <p:attrName>fill.type</p:attrName>
                                        </p:attrNameLst>
                                      </p:cBhvr>
                                      <p:to>
                                        <p:strVal val="solid"/>
                                      </p:to>
                                    </p:set>
                                    <p:set>
                                      <p:cBhvr>
                                        <p:cTn id="1357" dur="250" fill="hold"/>
                                        <p:tgtEl>
                                          <p:spTgt spid="442"/>
                                        </p:tgtEl>
                                        <p:attrNameLst>
                                          <p:attrName>fill.on</p:attrName>
                                        </p:attrNameLst>
                                      </p:cBhvr>
                                      <p:to>
                                        <p:strVal val="true"/>
                                      </p:to>
                                    </p:set>
                                  </p:childTnLst>
                                  <p:subTnLst>
                                    <p:audio>
                                      <p:cMediaNode>
                                        <p:cTn display="0" masterRel="sameClick">
                                          <p:stCondLst>
                                            <p:cond evt="begin" delay="0">
                                              <p:tn val="1354"/>
                                            </p:cond>
                                          </p:stCondLst>
                                          <p:endCondLst>
                                            <p:cond evt="onStopAudio" delay="0">
                                              <p:tgtEl>
                                                <p:sldTgt/>
                                              </p:tgtEl>
                                            </p:cond>
                                          </p:endCondLst>
                                        </p:cTn>
                                        <p:tgtEl>
                                          <p:sndTgt r:embed="rId2" name="cashreg.wav"/>
                                        </p:tgtEl>
                                      </p:cMediaNode>
                                    </p:audio>
                                  </p:subTnLst>
                                </p:cTn>
                              </p:par>
                              <p:par>
                                <p:cTn id="1358" presetID="10" presetClass="entr" presetSubtype="0" fill="hold" nodeType="withEffect">
                                  <p:stCondLst>
                                    <p:cond delay="0"/>
                                  </p:stCondLst>
                                  <p:childTnLst>
                                    <p:set>
                                      <p:cBhvr>
                                        <p:cTn id="1359" dur="1" fill="hold">
                                          <p:stCondLst>
                                            <p:cond delay="0"/>
                                          </p:stCondLst>
                                        </p:cTn>
                                        <p:tgtEl>
                                          <p:spTgt spid="443"/>
                                        </p:tgtEl>
                                        <p:attrNameLst>
                                          <p:attrName>style.visibility</p:attrName>
                                        </p:attrNameLst>
                                      </p:cBhvr>
                                      <p:to>
                                        <p:strVal val="visible"/>
                                      </p:to>
                                    </p:set>
                                    <p:animEffect transition="in" filter="fade">
                                      <p:cBhvr>
                                        <p:cTn id="1360" dur="250"/>
                                        <p:tgtEl>
                                          <p:spTgt spid="443"/>
                                        </p:tgtEl>
                                      </p:cBhvr>
                                    </p:animEffect>
                                  </p:childTnLst>
                                </p:cTn>
                              </p:par>
                              <p:par>
                                <p:cTn id="1361" presetID="10" presetClass="entr" presetSubtype="0" fill="hold" grpId="0" nodeType="withEffect">
                                  <p:stCondLst>
                                    <p:cond delay="0"/>
                                  </p:stCondLst>
                                  <p:childTnLst>
                                    <p:set>
                                      <p:cBhvr>
                                        <p:cTn id="1362" dur="1" fill="hold">
                                          <p:stCondLst>
                                            <p:cond delay="0"/>
                                          </p:stCondLst>
                                        </p:cTn>
                                        <p:tgtEl>
                                          <p:spTgt spid="443"/>
                                        </p:tgtEl>
                                        <p:attrNameLst>
                                          <p:attrName>style.visibility</p:attrName>
                                        </p:attrNameLst>
                                      </p:cBhvr>
                                      <p:to>
                                        <p:strVal val="visible"/>
                                      </p:to>
                                    </p:set>
                                    <p:animEffect transition="in" filter="fade">
                                      <p:cBhvr>
                                        <p:cTn id="1363" dur="250"/>
                                        <p:tgtEl>
                                          <p:spTgt spid="443"/>
                                        </p:tgtEl>
                                      </p:cBhvr>
                                    </p:animEffect>
                                  </p:childTnLst>
                                </p:cTn>
                              </p:par>
                              <p:par>
                                <p:cTn id="1364" presetID="10" presetClass="entr" presetSubtype="0" fill="hold" nodeType="withEffect">
                                  <p:stCondLst>
                                    <p:cond delay="0"/>
                                  </p:stCondLst>
                                  <p:childTnLst>
                                    <p:set>
                                      <p:cBhvr>
                                        <p:cTn id="1365" dur="1" fill="hold">
                                          <p:stCondLst>
                                            <p:cond delay="0"/>
                                          </p:stCondLst>
                                        </p:cTn>
                                        <p:tgtEl>
                                          <p:spTgt spid="444"/>
                                        </p:tgtEl>
                                        <p:attrNameLst>
                                          <p:attrName>style.visibility</p:attrName>
                                        </p:attrNameLst>
                                      </p:cBhvr>
                                      <p:to>
                                        <p:strVal val="visible"/>
                                      </p:to>
                                    </p:set>
                                    <p:animEffect transition="in" filter="fade">
                                      <p:cBhvr>
                                        <p:cTn id="1366" dur="250"/>
                                        <p:tgtEl>
                                          <p:spTgt spid="444"/>
                                        </p:tgtEl>
                                      </p:cBhvr>
                                    </p:animEffect>
                                  </p:childTnLst>
                                </p:cTn>
                              </p:par>
                              <p:par>
                                <p:cTn id="1367" presetID="10" presetClass="entr" presetSubtype="0" fill="hold" grpId="0" nodeType="withEffect">
                                  <p:stCondLst>
                                    <p:cond delay="0"/>
                                  </p:stCondLst>
                                  <p:childTnLst>
                                    <p:set>
                                      <p:cBhvr>
                                        <p:cTn id="1368" dur="1" fill="hold">
                                          <p:stCondLst>
                                            <p:cond delay="0"/>
                                          </p:stCondLst>
                                        </p:cTn>
                                        <p:tgtEl>
                                          <p:spTgt spid="444"/>
                                        </p:tgtEl>
                                        <p:attrNameLst>
                                          <p:attrName>style.visibility</p:attrName>
                                        </p:attrNameLst>
                                      </p:cBhvr>
                                      <p:to>
                                        <p:strVal val="visible"/>
                                      </p:to>
                                    </p:set>
                                    <p:animEffect transition="in" filter="fade">
                                      <p:cBhvr>
                                        <p:cTn id="1369" dur="250"/>
                                        <p:tgtEl>
                                          <p:spTgt spid="444"/>
                                        </p:tgtEl>
                                      </p:cBhvr>
                                    </p:animEffect>
                                  </p:childTnLst>
                                </p:cTn>
                              </p:par>
                              <p:par>
                                <p:cTn id="1370" presetID="10" presetClass="entr" presetSubtype="0" fill="hold" nodeType="withEffect">
                                  <p:stCondLst>
                                    <p:cond delay="0"/>
                                  </p:stCondLst>
                                  <p:childTnLst>
                                    <p:set>
                                      <p:cBhvr>
                                        <p:cTn id="1371" dur="1" fill="hold">
                                          <p:stCondLst>
                                            <p:cond delay="0"/>
                                          </p:stCondLst>
                                        </p:cTn>
                                        <p:tgtEl>
                                          <p:spTgt spid="445"/>
                                        </p:tgtEl>
                                        <p:attrNameLst>
                                          <p:attrName>style.visibility</p:attrName>
                                        </p:attrNameLst>
                                      </p:cBhvr>
                                      <p:to>
                                        <p:strVal val="visible"/>
                                      </p:to>
                                    </p:set>
                                    <p:animEffect transition="in" filter="fade">
                                      <p:cBhvr>
                                        <p:cTn id="1372" dur="250"/>
                                        <p:tgtEl>
                                          <p:spTgt spid="445"/>
                                        </p:tgtEl>
                                      </p:cBhvr>
                                    </p:animEffect>
                                  </p:childTnLst>
                                </p:cTn>
                              </p:par>
                              <p:par>
                                <p:cTn id="1373" presetID="10" presetClass="entr" presetSubtype="0" fill="hold" grpId="0" nodeType="withEffect">
                                  <p:stCondLst>
                                    <p:cond delay="0"/>
                                  </p:stCondLst>
                                  <p:childTnLst>
                                    <p:set>
                                      <p:cBhvr>
                                        <p:cTn id="1374" dur="1" fill="hold">
                                          <p:stCondLst>
                                            <p:cond delay="0"/>
                                          </p:stCondLst>
                                        </p:cTn>
                                        <p:tgtEl>
                                          <p:spTgt spid="445"/>
                                        </p:tgtEl>
                                        <p:attrNameLst>
                                          <p:attrName>style.visibility</p:attrName>
                                        </p:attrNameLst>
                                      </p:cBhvr>
                                      <p:to>
                                        <p:strVal val="visible"/>
                                      </p:to>
                                    </p:set>
                                    <p:animEffect transition="in" filter="fade">
                                      <p:cBhvr>
                                        <p:cTn id="1375" dur="250"/>
                                        <p:tgtEl>
                                          <p:spTgt spid="445"/>
                                        </p:tgtEl>
                                      </p:cBhvr>
                                    </p:animEffect>
                                  </p:childTnLst>
                                </p:cTn>
                              </p:par>
                              <p:par>
                                <p:cTn id="1376" presetID="10" presetClass="entr" presetSubtype="0" fill="hold" nodeType="withEffect">
                                  <p:stCondLst>
                                    <p:cond delay="0"/>
                                  </p:stCondLst>
                                  <p:childTnLst>
                                    <p:set>
                                      <p:cBhvr>
                                        <p:cTn id="1377" dur="1" fill="hold">
                                          <p:stCondLst>
                                            <p:cond delay="0"/>
                                          </p:stCondLst>
                                        </p:cTn>
                                        <p:tgtEl>
                                          <p:spTgt spid="446"/>
                                        </p:tgtEl>
                                        <p:attrNameLst>
                                          <p:attrName>style.visibility</p:attrName>
                                        </p:attrNameLst>
                                      </p:cBhvr>
                                      <p:to>
                                        <p:strVal val="visible"/>
                                      </p:to>
                                    </p:set>
                                    <p:animEffect transition="in" filter="fade">
                                      <p:cBhvr>
                                        <p:cTn id="1378" dur="250"/>
                                        <p:tgtEl>
                                          <p:spTgt spid="446"/>
                                        </p:tgtEl>
                                      </p:cBhvr>
                                    </p:animEffect>
                                  </p:childTnLst>
                                </p:cTn>
                              </p:par>
                              <p:par>
                                <p:cTn id="1379" presetID="10" presetClass="entr" presetSubtype="0" fill="hold" grpId="0" nodeType="withEffect">
                                  <p:stCondLst>
                                    <p:cond delay="0"/>
                                  </p:stCondLst>
                                  <p:childTnLst>
                                    <p:set>
                                      <p:cBhvr>
                                        <p:cTn id="1380" dur="1" fill="hold">
                                          <p:stCondLst>
                                            <p:cond delay="0"/>
                                          </p:stCondLst>
                                        </p:cTn>
                                        <p:tgtEl>
                                          <p:spTgt spid="446"/>
                                        </p:tgtEl>
                                        <p:attrNameLst>
                                          <p:attrName>style.visibility</p:attrName>
                                        </p:attrNameLst>
                                      </p:cBhvr>
                                      <p:to>
                                        <p:strVal val="visible"/>
                                      </p:to>
                                    </p:set>
                                    <p:animEffect transition="in" filter="fade">
                                      <p:cBhvr>
                                        <p:cTn id="1381" dur="250"/>
                                        <p:tgtEl>
                                          <p:spTgt spid="446"/>
                                        </p:tgtEl>
                                      </p:cBhvr>
                                    </p:animEffect>
                                  </p:childTnLst>
                                </p:cTn>
                              </p:par>
                              <p:par>
                                <p:cTn id="1382" presetID="10" presetClass="entr" presetSubtype="0" fill="hold" nodeType="withEffect">
                                  <p:stCondLst>
                                    <p:cond delay="0"/>
                                  </p:stCondLst>
                                  <p:childTnLst>
                                    <p:set>
                                      <p:cBhvr>
                                        <p:cTn id="1383" dur="1" fill="hold">
                                          <p:stCondLst>
                                            <p:cond delay="0"/>
                                          </p:stCondLst>
                                        </p:cTn>
                                        <p:tgtEl>
                                          <p:spTgt spid="447"/>
                                        </p:tgtEl>
                                        <p:attrNameLst>
                                          <p:attrName>style.visibility</p:attrName>
                                        </p:attrNameLst>
                                      </p:cBhvr>
                                      <p:to>
                                        <p:strVal val="visible"/>
                                      </p:to>
                                    </p:set>
                                    <p:animEffect transition="in" filter="fade">
                                      <p:cBhvr>
                                        <p:cTn id="1384" dur="250"/>
                                        <p:tgtEl>
                                          <p:spTgt spid="447"/>
                                        </p:tgtEl>
                                      </p:cBhvr>
                                    </p:animEffect>
                                  </p:childTnLst>
                                </p:cTn>
                              </p:par>
                              <p:par>
                                <p:cTn id="1385" presetID="10" presetClass="entr" presetSubtype="0" fill="hold" grpId="0" nodeType="withEffect">
                                  <p:stCondLst>
                                    <p:cond delay="0"/>
                                  </p:stCondLst>
                                  <p:childTnLst>
                                    <p:set>
                                      <p:cBhvr>
                                        <p:cTn id="1386" dur="1" fill="hold">
                                          <p:stCondLst>
                                            <p:cond delay="0"/>
                                          </p:stCondLst>
                                        </p:cTn>
                                        <p:tgtEl>
                                          <p:spTgt spid="447"/>
                                        </p:tgtEl>
                                        <p:attrNameLst>
                                          <p:attrName>style.visibility</p:attrName>
                                        </p:attrNameLst>
                                      </p:cBhvr>
                                      <p:to>
                                        <p:strVal val="visible"/>
                                      </p:to>
                                    </p:set>
                                    <p:animEffect transition="in" filter="fade">
                                      <p:cBhvr>
                                        <p:cTn id="1387" dur="250"/>
                                        <p:tgtEl>
                                          <p:spTgt spid="447"/>
                                        </p:tgtEl>
                                      </p:cBhvr>
                                    </p:animEffect>
                                  </p:childTnLst>
                                </p:cTn>
                              </p:par>
                              <p:par>
                                <p:cTn id="1388" presetID="10" presetClass="entr" presetSubtype="0" fill="hold" nodeType="withEffect">
                                  <p:stCondLst>
                                    <p:cond delay="0"/>
                                  </p:stCondLst>
                                  <p:childTnLst>
                                    <p:set>
                                      <p:cBhvr>
                                        <p:cTn id="1389" dur="1" fill="hold">
                                          <p:stCondLst>
                                            <p:cond delay="0"/>
                                          </p:stCondLst>
                                        </p:cTn>
                                        <p:tgtEl>
                                          <p:spTgt spid="448"/>
                                        </p:tgtEl>
                                        <p:attrNameLst>
                                          <p:attrName>style.visibility</p:attrName>
                                        </p:attrNameLst>
                                      </p:cBhvr>
                                      <p:to>
                                        <p:strVal val="visible"/>
                                      </p:to>
                                    </p:set>
                                    <p:animEffect transition="in" filter="fade">
                                      <p:cBhvr>
                                        <p:cTn id="1390" dur="250"/>
                                        <p:tgtEl>
                                          <p:spTgt spid="448"/>
                                        </p:tgtEl>
                                      </p:cBhvr>
                                    </p:animEffect>
                                  </p:childTnLst>
                                </p:cTn>
                              </p:par>
                              <p:par>
                                <p:cTn id="1391" presetID="10" presetClass="entr" presetSubtype="0" fill="hold" grpId="0" nodeType="withEffect">
                                  <p:stCondLst>
                                    <p:cond delay="0"/>
                                  </p:stCondLst>
                                  <p:childTnLst>
                                    <p:set>
                                      <p:cBhvr>
                                        <p:cTn id="1392" dur="1" fill="hold">
                                          <p:stCondLst>
                                            <p:cond delay="0"/>
                                          </p:stCondLst>
                                        </p:cTn>
                                        <p:tgtEl>
                                          <p:spTgt spid="448"/>
                                        </p:tgtEl>
                                        <p:attrNameLst>
                                          <p:attrName>style.visibility</p:attrName>
                                        </p:attrNameLst>
                                      </p:cBhvr>
                                      <p:to>
                                        <p:strVal val="visible"/>
                                      </p:to>
                                    </p:set>
                                    <p:animEffect transition="in" filter="fade">
                                      <p:cBhvr>
                                        <p:cTn id="1393" dur="250"/>
                                        <p:tgtEl>
                                          <p:spTgt spid="448"/>
                                        </p:tgtEl>
                                      </p:cBhvr>
                                    </p:animEffect>
                                  </p:childTnLst>
                                </p:cTn>
                              </p:par>
                              <p:par>
                                <p:cTn id="1394" presetID="10" presetClass="entr" presetSubtype="0" fill="hold" nodeType="withEffect">
                                  <p:stCondLst>
                                    <p:cond delay="0"/>
                                  </p:stCondLst>
                                  <p:childTnLst>
                                    <p:set>
                                      <p:cBhvr>
                                        <p:cTn id="1395" dur="1" fill="hold">
                                          <p:stCondLst>
                                            <p:cond delay="0"/>
                                          </p:stCondLst>
                                        </p:cTn>
                                        <p:tgtEl>
                                          <p:spTgt spid="449"/>
                                        </p:tgtEl>
                                        <p:attrNameLst>
                                          <p:attrName>style.visibility</p:attrName>
                                        </p:attrNameLst>
                                      </p:cBhvr>
                                      <p:to>
                                        <p:strVal val="visible"/>
                                      </p:to>
                                    </p:set>
                                    <p:animEffect transition="in" filter="fade">
                                      <p:cBhvr>
                                        <p:cTn id="1396" dur="250"/>
                                        <p:tgtEl>
                                          <p:spTgt spid="449"/>
                                        </p:tgtEl>
                                      </p:cBhvr>
                                    </p:animEffect>
                                  </p:childTnLst>
                                </p:cTn>
                              </p:par>
                              <p:par>
                                <p:cTn id="1397" presetID="10" presetClass="entr" presetSubtype="0" fill="hold" grpId="0" nodeType="withEffect">
                                  <p:stCondLst>
                                    <p:cond delay="0"/>
                                  </p:stCondLst>
                                  <p:childTnLst>
                                    <p:set>
                                      <p:cBhvr>
                                        <p:cTn id="1398" dur="1" fill="hold">
                                          <p:stCondLst>
                                            <p:cond delay="0"/>
                                          </p:stCondLst>
                                        </p:cTn>
                                        <p:tgtEl>
                                          <p:spTgt spid="449"/>
                                        </p:tgtEl>
                                        <p:attrNameLst>
                                          <p:attrName>style.visibility</p:attrName>
                                        </p:attrNameLst>
                                      </p:cBhvr>
                                      <p:to>
                                        <p:strVal val="visible"/>
                                      </p:to>
                                    </p:set>
                                    <p:animEffect transition="in" filter="fade">
                                      <p:cBhvr>
                                        <p:cTn id="1399" dur="250"/>
                                        <p:tgtEl>
                                          <p:spTgt spid="449"/>
                                        </p:tgtEl>
                                      </p:cBhvr>
                                    </p:animEffect>
                                  </p:childTnLst>
                                </p:cTn>
                              </p:par>
                              <p:par>
                                <p:cTn id="1400" presetID="10" presetClass="entr" presetSubtype="0" fill="hold" nodeType="withEffect">
                                  <p:stCondLst>
                                    <p:cond delay="0"/>
                                  </p:stCondLst>
                                  <p:childTnLst>
                                    <p:set>
                                      <p:cBhvr>
                                        <p:cTn id="1401" dur="1" fill="hold">
                                          <p:stCondLst>
                                            <p:cond delay="0"/>
                                          </p:stCondLst>
                                        </p:cTn>
                                        <p:tgtEl>
                                          <p:spTgt spid="450"/>
                                        </p:tgtEl>
                                        <p:attrNameLst>
                                          <p:attrName>style.visibility</p:attrName>
                                        </p:attrNameLst>
                                      </p:cBhvr>
                                      <p:to>
                                        <p:strVal val="visible"/>
                                      </p:to>
                                    </p:set>
                                    <p:animEffect transition="in" filter="fade">
                                      <p:cBhvr>
                                        <p:cTn id="1402" dur="250"/>
                                        <p:tgtEl>
                                          <p:spTgt spid="450"/>
                                        </p:tgtEl>
                                      </p:cBhvr>
                                    </p:animEffect>
                                  </p:childTnLst>
                                </p:cTn>
                              </p:par>
                              <p:par>
                                <p:cTn id="1403" presetID="10" presetClass="entr" presetSubtype="0" fill="hold" grpId="0" nodeType="withEffect">
                                  <p:stCondLst>
                                    <p:cond delay="0"/>
                                  </p:stCondLst>
                                  <p:childTnLst>
                                    <p:set>
                                      <p:cBhvr>
                                        <p:cTn id="1404" dur="1" fill="hold">
                                          <p:stCondLst>
                                            <p:cond delay="0"/>
                                          </p:stCondLst>
                                        </p:cTn>
                                        <p:tgtEl>
                                          <p:spTgt spid="450"/>
                                        </p:tgtEl>
                                        <p:attrNameLst>
                                          <p:attrName>style.visibility</p:attrName>
                                        </p:attrNameLst>
                                      </p:cBhvr>
                                      <p:to>
                                        <p:strVal val="visible"/>
                                      </p:to>
                                    </p:set>
                                    <p:animEffect transition="in" filter="fade">
                                      <p:cBhvr>
                                        <p:cTn id="1405" dur="250"/>
                                        <p:tgtEl>
                                          <p:spTgt spid="450"/>
                                        </p:tgtEl>
                                      </p:cBhvr>
                                    </p:animEffect>
                                  </p:childTnLst>
                                </p:cTn>
                              </p:par>
                              <p:par>
                                <p:cTn id="1406" presetID="10" presetClass="entr" presetSubtype="0" fill="hold" nodeType="withEffect">
                                  <p:stCondLst>
                                    <p:cond delay="0"/>
                                  </p:stCondLst>
                                  <p:childTnLst>
                                    <p:set>
                                      <p:cBhvr>
                                        <p:cTn id="1407" dur="1" fill="hold">
                                          <p:stCondLst>
                                            <p:cond delay="0"/>
                                          </p:stCondLst>
                                        </p:cTn>
                                        <p:tgtEl>
                                          <p:spTgt spid="451"/>
                                        </p:tgtEl>
                                        <p:attrNameLst>
                                          <p:attrName>style.visibility</p:attrName>
                                        </p:attrNameLst>
                                      </p:cBhvr>
                                      <p:to>
                                        <p:strVal val="visible"/>
                                      </p:to>
                                    </p:set>
                                    <p:animEffect transition="in" filter="fade">
                                      <p:cBhvr>
                                        <p:cTn id="1408" dur="250"/>
                                        <p:tgtEl>
                                          <p:spTgt spid="451"/>
                                        </p:tgtEl>
                                      </p:cBhvr>
                                    </p:animEffect>
                                  </p:childTnLst>
                                </p:cTn>
                              </p:par>
                              <p:par>
                                <p:cTn id="1409" presetID="10" presetClass="entr" presetSubtype="0" fill="hold" grpId="0" nodeType="withEffect">
                                  <p:stCondLst>
                                    <p:cond delay="0"/>
                                  </p:stCondLst>
                                  <p:childTnLst>
                                    <p:set>
                                      <p:cBhvr>
                                        <p:cTn id="1410" dur="1" fill="hold">
                                          <p:stCondLst>
                                            <p:cond delay="0"/>
                                          </p:stCondLst>
                                        </p:cTn>
                                        <p:tgtEl>
                                          <p:spTgt spid="451"/>
                                        </p:tgtEl>
                                        <p:attrNameLst>
                                          <p:attrName>style.visibility</p:attrName>
                                        </p:attrNameLst>
                                      </p:cBhvr>
                                      <p:to>
                                        <p:strVal val="visible"/>
                                      </p:to>
                                    </p:set>
                                    <p:animEffect transition="in" filter="fade">
                                      <p:cBhvr>
                                        <p:cTn id="1411" dur="250"/>
                                        <p:tgtEl>
                                          <p:spTgt spid="451"/>
                                        </p:tgtEl>
                                      </p:cBhvr>
                                    </p:animEffect>
                                  </p:childTnLst>
                                </p:cTn>
                              </p:par>
                              <p:par>
                                <p:cTn id="1412" presetID="10" presetClass="entr" presetSubtype="0" fill="hold" nodeType="withEffect">
                                  <p:stCondLst>
                                    <p:cond delay="0"/>
                                  </p:stCondLst>
                                  <p:childTnLst>
                                    <p:set>
                                      <p:cBhvr>
                                        <p:cTn id="1413" dur="1" fill="hold">
                                          <p:stCondLst>
                                            <p:cond delay="0"/>
                                          </p:stCondLst>
                                        </p:cTn>
                                        <p:tgtEl>
                                          <p:spTgt spid="452"/>
                                        </p:tgtEl>
                                        <p:attrNameLst>
                                          <p:attrName>style.visibility</p:attrName>
                                        </p:attrNameLst>
                                      </p:cBhvr>
                                      <p:to>
                                        <p:strVal val="visible"/>
                                      </p:to>
                                    </p:set>
                                    <p:animEffect transition="in" filter="fade">
                                      <p:cBhvr>
                                        <p:cTn id="1414" dur="250"/>
                                        <p:tgtEl>
                                          <p:spTgt spid="452"/>
                                        </p:tgtEl>
                                      </p:cBhvr>
                                    </p:animEffect>
                                  </p:childTnLst>
                                </p:cTn>
                              </p:par>
                              <p:par>
                                <p:cTn id="1415" presetID="10" presetClass="entr" presetSubtype="0" fill="hold" grpId="0" nodeType="withEffect">
                                  <p:stCondLst>
                                    <p:cond delay="0"/>
                                  </p:stCondLst>
                                  <p:childTnLst>
                                    <p:set>
                                      <p:cBhvr>
                                        <p:cTn id="1416" dur="1" fill="hold">
                                          <p:stCondLst>
                                            <p:cond delay="0"/>
                                          </p:stCondLst>
                                        </p:cTn>
                                        <p:tgtEl>
                                          <p:spTgt spid="452"/>
                                        </p:tgtEl>
                                        <p:attrNameLst>
                                          <p:attrName>style.visibility</p:attrName>
                                        </p:attrNameLst>
                                      </p:cBhvr>
                                      <p:to>
                                        <p:strVal val="visible"/>
                                      </p:to>
                                    </p:set>
                                    <p:animEffect transition="in" filter="fade">
                                      <p:cBhvr>
                                        <p:cTn id="1417" dur="250"/>
                                        <p:tgtEl>
                                          <p:spTgt spid="452"/>
                                        </p:tgtEl>
                                      </p:cBhvr>
                                    </p:animEffect>
                                  </p:childTnLst>
                                </p:cTn>
                              </p:par>
                              <p:par>
                                <p:cTn id="1418" presetID="10" presetClass="entr" presetSubtype="0" fill="hold" nodeType="withEffect">
                                  <p:stCondLst>
                                    <p:cond delay="0"/>
                                  </p:stCondLst>
                                  <p:childTnLst>
                                    <p:set>
                                      <p:cBhvr>
                                        <p:cTn id="1419" dur="1" fill="hold">
                                          <p:stCondLst>
                                            <p:cond delay="0"/>
                                          </p:stCondLst>
                                        </p:cTn>
                                        <p:tgtEl>
                                          <p:spTgt spid="453"/>
                                        </p:tgtEl>
                                        <p:attrNameLst>
                                          <p:attrName>style.visibility</p:attrName>
                                        </p:attrNameLst>
                                      </p:cBhvr>
                                      <p:to>
                                        <p:strVal val="visible"/>
                                      </p:to>
                                    </p:set>
                                    <p:animEffect transition="in" filter="fade">
                                      <p:cBhvr>
                                        <p:cTn id="1420" dur="250"/>
                                        <p:tgtEl>
                                          <p:spTgt spid="453"/>
                                        </p:tgtEl>
                                      </p:cBhvr>
                                    </p:animEffect>
                                  </p:childTnLst>
                                </p:cTn>
                              </p:par>
                              <p:par>
                                <p:cTn id="1421" presetID="10" presetClass="entr" presetSubtype="0" fill="hold" grpId="0" nodeType="withEffect">
                                  <p:stCondLst>
                                    <p:cond delay="0"/>
                                  </p:stCondLst>
                                  <p:childTnLst>
                                    <p:set>
                                      <p:cBhvr>
                                        <p:cTn id="1422" dur="1" fill="hold">
                                          <p:stCondLst>
                                            <p:cond delay="0"/>
                                          </p:stCondLst>
                                        </p:cTn>
                                        <p:tgtEl>
                                          <p:spTgt spid="453"/>
                                        </p:tgtEl>
                                        <p:attrNameLst>
                                          <p:attrName>style.visibility</p:attrName>
                                        </p:attrNameLst>
                                      </p:cBhvr>
                                      <p:to>
                                        <p:strVal val="visible"/>
                                      </p:to>
                                    </p:set>
                                    <p:animEffect transition="in" filter="fade">
                                      <p:cBhvr>
                                        <p:cTn id="1423" dur="250"/>
                                        <p:tgtEl>
                                          <p:spTgt spid="453"/>
                                        </p:tgtEl>
                                      </p:cBhvr>
                                    </p:animEffect>
                                  </p:childTnLst>
                                </p:cTn>
                              </p:par>
                              <p:par>
                                <p:cTn id="1424" presetID="10" presetClass="entr" presetSubtype="0" fill="hold" nodeType="withEffect">
                                  <p:stCondLst>
                                    <p:cond delay="0"/>
                                  </p:stCondLst>
                                  <p:childTnLst>
                                    <p:set>
                                      <p:cBhvr>
                                        <p:cTn id="1425" dur="1" fill="hold">
                                          <p:stCondLst>
                                            <p:cond delay="0"/>
                                          </p:stCondLst>
                                        </p:cTn>
                                        <p:tgtEl>
                                          <p:spTgt spid="454"/>
                                        </p:tgtEl>
                                        <p:attrNameLst>
                                          <p:attrName>style.visibility</p:attrName>
                                        </p:attrNameLst>
                                      </p:cBhvr>
                                      <p:to>
                                        <p:strVal val="visible"/>
                                      </p:to>
                                    </p:set>
                                    <p:animEffect transition="in" filter="fade">
                                      <p:cBhvr>
                                        <p:cTn id="1426" dur="250"/>
                                        <p:tgtEl>
                                          <p:spTgt spid="454"/>
                                        </p:tgtEl>
                                      </p:cBhvr>
                                    </p:animEffect>
                                  </p:childTnLst>
                                </p:cTn>
                              </p:par>
                              <p:par>
                                <p:cTn id="1427" presetID="10" presetClass="entr" presetSubtype="0" fill="hold" grpId="0" nodeType="withEffect">
                                  <p:stCondLst>
                                    <p:cond delay="0"/>
                                  </p:stCondLst>
                                  <p:childTnLst>
                                    <p:set>
                                      <p:cBhvr>
                                        <p:cTn id="1428" dur="1" fill="hold">
                                          <p:stCondLst>
                                            <p:cond delay="0"/>
                                          </p:stCondLst>
                                        </p:cTn>
                                        <p:tgtEl>
                                          <p:spTgt spid="454"/>
                                        </p:tgtEl>
                                        <p:attrNameLst>
                                          <p:attrName>style.visibility</p:attrName>
                                        </p:attrNameLst>
                                      </p:cBhvr>
                                      <p:to>
                                        <p:strVal val="visible"/>
                                      </p:to>
                                    </p:set>
                                    <p:animEffect transition="in" filter="fade">
                                      <p:cBhvr>
                                        <p:cTn id="1429" dur="250"/>
                                        <p:tgtEl>
                                          <p:spTgt spid="454"/>
                                        </p:tgtEl>
                                      </p:cBhvr>
                                    </p:animEffect>
                                  </p:childTnLst>
                                </p:cTn>
                              </p:par>
                              <p:par>
                                <p:cTn id="1430" presetID="10" presetClass="entr" presetSubtype="0" fill="hold" nodeType="withEffect">
                                  <p:stCondLst>
                                    <p:cond delay="0"/>
                                  </p:stCondLst>
                                  <p:childTnLst>
                                    <p:set>
                                      <p:cBhvr>
                                        <p:cTn id="1431" dur="1" fill="hold">
                                          <p:stCondLst>
                                            <p:cond delay="0"/>
                                          </p:stCondLst>
                                        </p:cTn>
                                        <p:tgtEl>
                                          <p:spTgt spid="455"/>
                                        </p:tgtEl>
                                        <p:attrNameLst>
                                          <p:attrName>style.visibility</p:attrName>
                                        </p:attrNameLst>
                                      </p:cBhvr>
                                      <p:to>
                                        <p:strVal val="visible"/>
                                      </p:to>
                                    </p:set>
                                    <p:animEffect transition="in" filter="fade">
                                      <p:cBhvr>
                                        <p:cTn id="1432" dur="250"/>
                                        <p:tgtEl>
                                          <p:spTgt spid="455"/>
                                        </p:tgtEl>
                                      </p:cBhvr>
                                    </p:animEffect>
                                  </p:childTnLst>
                                </p:cTn>
                              </p:par>
                              <p:par>
                                <p:cTn id="1433" presetID="10" presetClass="entr" presetSubtype="0" fill="hold" grpId="0" nodeType="withEffect">
                                  <p:stCondLst>
                                    <p:cond delay="0"/>
                                  </p:stCondLst>
                                  <p:childTnLst>
                                    <p:set>
                                      <p:cBhvr>
                                        <p:cTn id="1434" dur="1" fill="hold">
                                          <p:stCondLst>
                                            <p:cond delay="0"/>
                                          </p:stCondLst>
                                        </p:cTn>
                                        <p:tgtEl>
                                          <p:spTgt spid="455"/>
                                        </p:tgtEl>
                                        <p:attrNameLst>
                                          <p:attrName>style.visibility</p:attrName>
                                        </p:attrNameLst>
                                      </p:cBhvr>
                                      <p:to>
                                        <p:strVal val="visible"/>
                                      </p:to>
                                    </p:set>
                                    <p:animEffect transition="in" filter="fade">
                                      <p:cBhvr>
                                        <p:cTn id="1435" dur="250"/>
                                        <p:tgtEl>
                                          <p:spTgt spid="455"/>
                                        </p:tgtEl>
                                      </p:cBhvr>
                                    </p:animEffect>
                                  </p:childTnLst>
                                </p:cTn>
                              </p:par>
                              <p:par>
                                <p:cTn id="1436" presetID="10" presetClass="entr" presetSubtype="0" fill="hold" nodeType="withEffect">
                                  <p:stCondLst>
                                    <p:cond delay="0"/>
                                  </p:stCondLst>
                                  <p:childTnLst>
                                    <p:set>
                                      <p:cBhvr>
                                        <p:cTn id="1437" dur="1" fill="hold">
                                          <p:stCondLst>
                                            <p:cond delay="0"/>
                                          </p:stCondLst>
                                        </p:cTn>
                                        <p:tgtEl>
                                          <p:spTgt spid="456"/>
                                        </p:tgtEl>
                                        <p:attrNameLst>
                                          <p:attrName>style.visibility</p:attrName>
                                        </p:attrNameLst>
                                      </p:cBhvr>
                                      <p:to>
                                        <p:strVal val="visible"/>
                                      </p:to>
                                    </p:set>
                                    <p:animEffect transition="in" filter="fade">
                                      <p:cBhvr>
                                        <p:cTn id="1438" dur="250"/>
                                        <p:tgtEl>
                                          <p:spTgt spid="456"/>
                                        </p:tgtEl>
                                      </p:cBhvr>
                                    </p:animEffect>
                                  </p:childTnLst>
                                </p:cTn>
                              </p:par>
                              <p:par>
                                <p:cTn id="1439" presetID="10" presetClass="entr" presetSubtype="0" fill="hold" grpId="0" nodeType="withEffect">
                                  <p:stCondLst>
                                    <p:cond delay="0"/>
                                  </p:stCondLst>
                                  <p:childTnLst>
                                    <p:set>
                                      <p:cBhvr>
                                        <p:cTn id="1440" dur="1" fill="hold">
                                          <p:stCondLst>
                                            <p:cond delay="0"/>
                                          </p:stCondLst>
                                        </p:cTn>
                                        <p:tgtEl>
                                          <p:spTgt spid="456"/>
                                        </p:tgtEl>
                                        <p:attrNameLst>
                                          <p:attrName>style.visibility</p:attrName>
                                        </p:attrNameLst>
                                      </p:cBhvr>
                                      <p:to>
                                        <p:strVal val="visible"/>
                                      </p:to>
                                    </p:set>
                                    <p:animEffect transition="in" filter="fade">
                                      <p:cBhvr>
                                        <p:cTn id="1441" dur="250"/>
                                        <p:tgtEl>
                                          <p:spTgt spid="456"/>
                                        </p:tgtEl>
                                      </p:cBhvr>
                                    </p:animEffect>
                                  </p:childTnLst>
                                </p:cTn>
                              </p:par>
                              <p:par>
                                <p:cTn id="1442" presetID="10" presetClass="entr" presetSubtype="0" fill="hold" nodeType="withEffect">
                                  <p:stCondLst>
                                    <p:cond delay="0"/>
                                  </p:stCondLst>
                                  <p:childTnLst>
                                    <p:set>
                                      <p:cBhvr>
                                        <p:cTn id="1443" dur="1" fill="hold">
                                          <p:stCondLst>
                                            <p:cond delay="0"/>
                                          </p:stCondLst>
                                        </p:cTn>
                                        <p:tgtEl>
                                          <p:spTgt spid="457"/>
                                        </p:tgtEl>
                                        <p:attrNameLst>
                                          <p:attrName>style.visibility</p:attrName>
                                        </p:attrNameLst>
                                      </p:cBhvr>
                                      <p:to>
                                        <p:strVal val="visible"/>
                                      </p:to>
                                    </p:set>
                                    <p:animEffect transition="in" filter="fade">
                                      <p:cBhvr>
                                        <p:cTn id="1444" dur="250"/>
                                        <p:tgtEl>
                                          <p:spTgt spid="457"/>
                                        </p:tgtEl>
                                      </p:cBhvr>
                                    </p:animEffect>
                                  </p:childTnLst>
                                </p:cTn>
                              </p:par>
                              <p:par>
                                <p:cTn id="1445" presetID="10" presetClass="entr" presetSubtype="0" fill="hold" grpId="0" nodeType="withEffect">
                                  <p:stCondLst>
                                    <p:cond delay="0"/>
                                  </p:stCondLst>
                                  <p:childTnLst>
                                    <p:set>
                                      <p:cBhvr>
                                        <p:cTn id="1446" dur="1" fill="hold">
                                          <p:stCondLst>
                                            <p:cond delay="0"/>
                                          </p:stCondLst>
                                        </p:cTn>
                                        <p:tgtEl>
                                          <p:spTgt spid="457"/>
                                        </p:tgtEl>
                                        <p:attrNameLst>
                                          <p:attrName>style.visibility</p:attrName>
                                        </p:attrNameLst>
                                      </p:cBhvr>
                                      <p:to>
                                        <p:strVal val="visible"/>
                                      </p:to>
                                    </p:set>
                                    <p:animEffect transition="in" filter="fade">
                                      <p:cBhvr>
                                        <p:cTn id="1447" dur="250"/>
                                        <p:tgtEl>
                                          <p:spTgt spid="457"/>
                                        </p:tgtEl>
                                      </p:cBhvr>
                                    </p:animEffect>
                                  </p:childTnLst>
                                </p:cTn>
                              </p:par>
                              <p:par>
                                <p:cTn id="1448" presetID="10" presetClass="entr" presetSubtype="0" fill="hold" nodeType="withEffect">
                                  <p:stCondLst>
                                    <p:cond delay="0"/>
                                  </p:stCondLst>
                                  <p:childTnLst>
                                    <p:set>
                                      <p:cBhvr>
                                        <p:cTn id="1449" dur="1" fill="hold">
                                          <p:stCondLst>
                                            <p:cond delay="0"/>
                                          </p:stCondLst>
                                        </p:cTn>
                                        <p:tgtEl>
                                          <p:spTgt spid="458"/>
                                        </p:tgtEl>
                                        <p:attrNameLst>
                                          <p:attrName>style.visibility</p:attrName>
                                        </p:attrNameLst>
                                      </p:cBhvr>
                                      <p:to>
                                        <p:strVal val="visible"/>
                                      </p:to>
                                    </p:set>
                                    <p:animEffect transition="in" filter="fade">
                                      <p:cBhvr>
                                        <p:cTn id="1450" dur="250"/>
                                        <p:tgtEl>
                                          <p:spTgt spid="458"/>
                                        </p:tgtEl>
                                      </p:cBhvr>
                                    </p:animEffect>
                                  </p:childTnLst>
                                </p:cTn>
                              </p:par>
                              <p:par>
                                <p:cTn id="1451" presetID="10" presetClass="entr" presetSubtype="0" fill="hold" grpId="0" nodeType="withEffect">
                                  <p:stCondLst>
                                    <p:cond delay="0"/>
                                  </p:stCondLst>
                                  <p:childTnLst>
                                    <p:set>
                                      <p:cBhvr>
                                        <p:cTn id="1452" dur="1" fill="hold">
                                          <p:stCondLst>
                                            <p:cond delay="0"/>
                                          </p:stCondLst>
                                        </p:cTn>
                                        <p:tgtEl>
                                          <p:spTgt spid="458"/>
                                        </p:tgtEl>
                                        <p:attrNameLst>
                                          <p:attrName>style.visibility</p:attrName>
                                        </p:attrNameLst>
                                      </p:cBhvr>
                                      <p:to>
                                        <p:strVal val="visible"/>
                                      </p:to>
                                    </p:set>
                                    <p:animEffect transition="in" filter="fade">
                                      <p:cBhvr>
                                        <p:cTn id="1453" dur="250"/>
                                        <p:tgtEl>
                                          <p:spTgt spid="458"/>
                                        </p:tgtEl>
                                      </p:cBhvr>
                                    </p:animEffect>
                                  </p:childTnLst>
                                </p:cTn>
                              </p:par>
                              <p:par>
                                <p:cTn id="1454" presetID="10" presetClass="entr" presetSubtype="0" fill="hold" nodeType="withEffect">
                                  <p:stCondLst>
                                    <p:cond delay="0"/>
                                  </p:stCondLst>
                                  <p:childTnLst>
                                    <p:set>
                                      <p:cBhvr>
                                        <p:cTn id="1455" dur="1" fill="hold">
                                          <p:stCondLst>
                                            <p:cond delay="0"/>
                                          </p:stCondLst>
                                        </p:cTn>
                                        <p:tgtEl>
                                          <p:spTgt spid="459"/>
                                        </p:tgtEl>
                                        <p:attrNameLst>
                                          <p:attrName>style.visibility</p:attrName>
                                        </p:attrNameLst>
                                      </p:cBhvr>
                                      <p:to>
                                        <p:strVal val="visible"/>
                                      </p:to>
                                    </p:set>
                                    <p:animEffect transition="in" filter="fade">
                                      <p:cBhvr>
                                        <p:cTn id="1456" dur="250"/>
                                        <p:tgtEl>
                                          <p:spTgt spid="459"/>
                                        </p:tgtEl>
                                      </p:cBhvr>
                                    </p:animEffect>
                                  </p:childTnLst>
                                </p:cTn>
                              </p:par>
                              <p:par>
                                <p:cTn id="1457" presetID="10" presetClass="entr" presetSubtype="0" fill="hold" grpId="0" nodeType="withEffect">
                                  <p:stCondLst>
                                    <p:cond delay="0"/>
                                  </p:stCondLst>
                                  <p:childTnLst>
                                    <p:set>
                                      <p:cBhvr>
                                        <p:cTn id="1458" dur="1" fill="hold">
                                          <p:stCondLst>
                                            <p:cond delay="0"/>
                                          </p:stCondLst>
                                        </p:cTn>
                                        <p:tgtEl>
                                          <p:spTgt spid="459"/>
                                        </p:tgtEl>
                                        <p:attrNameLst>
                                          <p:attrName>style.visibility</p:attrName>
                                        </p:attrNameLst>
                                      </p:cBhvr>
                                      <p:to>
                                        <p:strVal val="visible"/>
                                      </p:to>
                                    </p:set>
                                    <p:animEffect transition="in" filter="fade">
                                      <p:cBhvr>
                                        <p:cTn id="1459" dur="250"/>
                                        <p:tgtEl>
                                          <p:spTgt spid="459"/>
                                        </p:tgtEl>
                                      </p:cBhvr>
                                    </p:animEffect>
                                  </p:childTnLst>
                                </p:cTn>
                              </p:par>
                              <p:par>
                                <p:cTn id="1460" presetID="10" presetClass="entr" presetSubtype="0" fill="hold" nodeType="withEffect">
                                  <p:stCondLst>
                                    <p:cond delay="0"/>
                                  </p:stCondLst>
                                  <p:childTnLst>
                                    <p:set>
                                      <p:cBhvr>
                                        <p:cTn id="1461" dur="1" fill="hold">
                                          <p:stCondLst>
                                            <p:cond delay="0"/>
                                          </p:stCondLst>
                                        </p:cTn>
                                        <p:tgtEl>
                                          <p:spTgt spid="460"/>
                                        </p:tgtEl>
                                        <p:attrNameLst>
                                          <p:attrName>style.visibility</p:attrName>
                                        </p:attrNameLst>
                                      </p:cBhvr>
                                      <p:to>
                                        <p:strVal val="visible"/>
                                      </p:to>
                                    </p:set>
                                    <p:animEffect transition="in" filter="fade">
                                      <p:cBhvr>
                                        <p:cTn id="1462" dur="250"/>
                                        <p:tgtEl>
                                          <p:spTgt spid="460"/>
                                        </p:tgtEl>
                                      </p:cBhvr>
                                    </p:animEffect>
                                  </p:childTnLst>
                                </p:cTn>
                              </p:par>
                              <p:par>
                                <p:cTn id="1463" presetID="10" presetClass="entr" presetSubtype="0" fill="hold" grpId="0" nodeType="withEffect">
                                  <p:stCondLst>
                                    <p:cond delay="0"/>
                                  </p:stCondLst>
                                  <p:childTnLst>
                                    <p:set>
                                      <p:cBhvr>
                                        <p:cTn id="1464" dur="1" fill="hold">
                                          <p:stCondLst>
                                            <p:cond delay="0"/>
                                          </p:stCondLst>
                                        </p:cTn>
                                        <p:tgtEl>
                                          <p:spTgt spid="460"/>
                                        </p:tgtEl>
                                        <p:attrNameLst>
                                          <p:attrName>style.visibility</p:attrName>
                                        </p:attrNameLst>
                                      </p:cBhvr>
                                      <p:to>
                                        <p:strVal val="visible"/>
                                      </p:to>
                                    </p:set>
                                    <p:animEffect transition="in" filter="fade">
                                      <p:cBhvr>
                                        <p:cTn id="1465" dur="250"/>
                                        <p:tgtEl>
                                          <p:spTgt spid="460"/>
                                        </p:tgtEl>
                                      </p:cBhvr>
                                    </p:animEffect>
                                  </p:childTnLst>
                                </p:cTn>
                              </p:par>
                              <p:par>
                                <p:cTn id="1466" presetID="10" presetClass="entr" presetSubtype="0" fill="hold" nodeType="withEffect">
                                  <p:stCondLst>
                                    <p:cond delay="0"/>
                                  </p:stCondLst>
                                  <p:childTnLst>
                                    <p:set>
                                      <p:cBhvr>
                                        <p:cTn id="1467" dur="1" fill="hold">
                                          <p:stCondLst>
                                            <p:cond delay="0"/>
                                          </p:stCondLst>
                                        </p:cTn>
                                        <p:tgtEl>
                                          <p:spTgt spid="461"/>
                                        </p:tgtEl>
                                        <p:attrNameLst>
                                          <p:attrName>style.visibility</p:attrName>
                                        </p:attrNameLst>
                                      </p:cBhvr>
                                      <p:to>
                                        <p:strVal val="visible"/>
                                      </p:to>
                                    </p:set>
                                    <p:animEffect transition="in" filter="fade">
                                      <p:cBhvr>
                                        <p:cTn id="1468" dur="250"/>
                                        <p:tgtEl>
                                          <p:spTgt spid="461"/>
                                        </p:tgtEl>
                                      </p:cBhvr>
                                    </p:animEffect>
                                  </p:childTnLst>
                                </p:cTn>
                              </p:par>
                              <p:par>
                                <p:cTn id="1469" presetID="10" presetClass="entr" presetSubtype="0" fill="hold" grpId="0" nodeType="withEffect">
                                  <p:stCondLst>
                                    <p:cond delay="0"/>
                                  </p:stCondLst>
                                  <p:childTnLst>
                                    <p:set>
                                      <p:cBhvr>
                                        <p:cTn id="1470" dur="1" fill="hold">
                                          <p:stCondLst>
                                            <p:cond delay="0"/>
                                          </p:stCondLst>
                                        </p:cTn>
                                        <p:tgtEl>
                                          <p:spTgt spid="461"/>
                                        </p:tgtEl>
                                        <p:attrNameLst>
                                          <p:attrName>style.visibility</p:attrName>
                                        </p:attrNameLst>
                                      </p:cBhvr>
                                      <p:to>
                                        <p:strVal val="visible"/>
                                      </p:to>
                                    </p:set>
                                    <p:animEffect transition="in" filter="fade">
                                      <p:cBhvr>
                                        <p:cTn id="1471" dur="250"/>
                                        <p:tgtEl>
                                          <p:spTgt spid="461"/>
                                        </p:tgtEl>
                                      </p:cBhvr>
                                    </p:animEffect>
                                  </p:childTnLst>
                                </p:cTn>
                              </p:par>
                              <p:par>
                                <p:cTn id="1472" presetID="10" presetClass="entr" presetSubtype="0" fill="hold" nodeType="withEffect">
                                  <p:stCondLst>
                                    <p:cond delay="0"/>
                                  </p:stCondLst>
                                  <p:childTnLst>
                                    <p:set>
                                      <p:cBhvr>
                                        <p:cTn id="1473" dur="1" fill="hold">
                                          <p:stCondLst>
                                            <p:cond delay="0"/>
                                          </p:stCondLst>
                                        </p:cTn>
                                        <p:tgtEl>
                                          <p:spTgt spid="462"/>
                                        </p:tgtEl>
                                        <p:attrNameLst>
                                          <p:attrName>style.visibility</p:attrName>
                                        </p:attrNameLst>
                                      </p:cBhvr>
                                      <p:to>
                                        <p:strVal val="visible"/>
                                      </p:to>
                                    </p:set>
                                    <p:animEffect transition="in" filter="fade">
                                      <p:cBhvr>
                                        <p:cTn id="1474" dur="250"/>
                                        <p:tgtEl>
                                          <p:spTgt spid="462"/>
                                        </p:tgtEl>
                                      </p:cBhvr>
                                    </p:animEffect>
                                  </p:childTnLst>
                                </p:cTn>
                              </p:par>
                              <p:par>
                                <p:cTn id="1475" presetID="10" presetClass="entr" presetSubtype="0" fill="hold" grpId="0" nodeType="withEffect">
                                  <p:stCondLst>
                                    <p:cond delay="0"/>
                                  </p:stCondLst>
                                  <p:childTnLst>
                                    <p:set>
                                      <p:cBhvr>
                                        <p:cTn id="1476" dur="1" fill="hold">
                                          <p:stCondLst>
                                            <p:cond delay="0"/>
                                          </p:stCondLst>
                                        </p:cTn>
                                        <p:tgtEl>
                                          <p:spTgt spid="462"/>
                                        </p:tgtEl>
                                        <p:attrNameLst>
                                          <p:attrName>style.visibility</p:attrName>
                                        </p:attrNameLst>
                                      </p:cBhvr>
                                      <p:to>
                                        <p:strVal val="visible"/>
                                      </p:to>
                                    </p:set>
                                    <p:animEffect transition="in" filter="fade">
                                      <p:cBhvr>
                                        <p:cTn id="1477" dur="250"/>
                                        <p:tgtEl>
                                          <p:spTgt spid="462"/>
                                        </p:tgtEl>
                                      </p:cBhvr>
                                    </p:animEffect>
                                  </p:childTnLst>
                                </p:cTn>
                              </p:par>
                              <p:par>
                                <p:cTn id="1478" presetID="10" presetClass="entr" presetSubtype="0" fill="hold" nodeType="withEffect">
                                  <p:stCondLst>
                                    <p:cond delay="0"/>
                                  </p:stCondLst>
                                  <p:childTnLst>
                                    <p:set>
                                      <p:cBhvr>
                                        <p:cTn id="1479" dur="1" fill="hold">
                                          <p:stCondLst>
                                            <p:cond delay="0"/>
                                          </p:stCondLst>
                                        </p:cTn>
                                        <p:tgtEl>
                                          <p:spTgt spid="463"/>
                                        </p:tgtEl>
                                        <p:attrNameLst>
                                          <p:attrName>style.visibility</p:attrName>
                                        </p:attrNameLst>
                                      </p:cBhvr>
                                      <p:to>
                                        <p:strVal val="visible"/>
                                      </p:to>
                                    </p:set>
                                    <p:animEffect transition="in" filter="fade">
                                      <p:cBhvr>
                                        <p:cTn id="1480" dur="250"/>
                                        <p:tgtEl>
                                          <p:spTgt spid="463"/>
                                        </p:tgtEl>
                                      </p:cBhvr>
                                    </p:animEffect>
                                  </p:childTnLst>
                                </p:cTn>
                              </p:par>
                              <p:par>
                                <p:cTn id="1481" presetID="10" presetClass="entr" presetSubtype="0" fill="hold" grpId="0" nodeType="withEffect">
                                  <p:stCondLst>
                                    <p:cond delay="0"/>
                                  </p:stCondLst>
                                  <p:childTnLst>
                                    <p:set>
                                      <p:cBhvr>
                                        <p:cTn id="1482" dur="1" fill="hold">
                                          <p:stCondLst>
                                            <p:cond delay="0"/>
                                          </p:stCondLst>
                                        </p:cTn>
                                        <p:tgtEl>
                                          <p:spTgt spid="463"/>
                                        </p:tgtEl>
                                        <p:attrNameLst>
                                          <p:attrName>style.visibility</p:attrName>
                                        </p:attrNameLst>
                                      </p:cBhvr>
                                      <p:to>
                                        <p:strVal val="visible"/>
                                      </p:to>
                                    </p:set>
                                    <p:animEffect transition="in" filter="fade">
                                      <p:cBhvr>
                                        <p:cTn id="1483" dur="250"/>
                                        <p:tgtEl>
                                          <p:spTgt spid="463"/>
                                        </p:tgtEl>
                                      </p:cBhvr>
                                    </p:animEffect>
                                  </p:childTnLst>
                                </p:cTn>
                              </p:par>
                              <p:par>
                                <p:cTn id="1484" presetID="10" presetClass="entr" presetSubtype="0" fill="hold" nodeType="withEffect">
                                  <p:stCondLst>
                                    <p:cond delay="0"/>
                                  </p:stCondLst>
                                  <p:childTnLst>
                                    <p:set>
                                      <p:cBhvr>
                                        <p:cTn id="1485" dur="1" fill="hold">
                                          <p:stCondLst>
                                            <p:cond delay="0"/>
                                          </p:stCondLst>
                                        </p:cTn>
                                        <p:tgtEl>
                                          <p:spTgt spid="464"/>
                                        </p:tgtEl>
                                        <p:attrNameLst>
                                          <p:attrName>style.visibility</p:attrName>
                                        </p:attrNameLst>
                                      </p:cBhvr>
                                      <p:to>
                                        <p:strVal val="visible"/>
                                      </p:to>
                                    </p:set>
                                    <p:animEffect transition="in" filter="fade">
                                      <p:cBhvr>
                                        <p:cTn id="1486" dur="250"/>
                                        <p:tgtEl>
                                          <p:spTgt spid="464"/>
                                        </p:tgtEl>
                                      </p:cBhvr>
                                    </p:animEffect>
                                  </p:childTnLst>
                                </p:cTn>
                              </p:par>
                              <p:par>
                                <p:cTn id="1487" presetID="10" presetClass="entr" presetSubtype="0" fill="hold" grpId="0" nodeType="withEffect">
                                  <p:stCondLst>
                                    <p:cond delay="0"/>
                                  </p:stCondLst>
                                  <p:childTnLst>
                                    <p:set>
                                      <p:cBhvr>
                                        <p:cTn id="1488" dur="1" fill="hold">
                                          <p:stCondLst>
                                            <p:cond delay="0"/>
                                          </p:stCondLst>
                                        </p:cTn>
                                        <p:tgtEl>
                                          <p:spTgt spid="464"/>
                                        </p:tgtEl>
                                        <p:attrNameLst>
                                          <p:attrName>style.visibility</p:attrName>
                                        </p:attrNameLst>
                                      </p:cBhvr>
                                      <p:to>
                                        <p:strVal val="visible"/>
                                      </p:to>
                                    </p:set>
                                    <p:animEffect transition="in" filter="fade">
                                      <p:cBhvr>
                                        <p:cTn id="1489" dur="250"/>
                                        <p:tgtEl>
                                          <p:spTgt spid="464"/>
                                        </p:tgtEl>
                                      </p:cBhvr>
                                    </p:animEffect>
                                  </p:childTnLst>
                                </p:cTn>
                              </p:par>
                            </p:childTnLst>
                          </p:cTn>
                        </p:par>
                      </p:childTnLst>
                    </p:cTn>
                  </p:par>
                </p:childTnLst>
              </p:cTn>
              <p:nextCondLst>
                <p:cond evt="onClick" delay="0">
                  <p:tgtEl>
                    <p:spTgt spid="442"/>
                  </p:tgtEl>
                </p:cond>
              </p:nextCondLst>
            </p:seq>
            <p:seq concurrent="1" nextAc="seek">
              <p:cTn id="1490" restart="whenNotActive" fill="hold" evtFilter="cancelBubble" nodeType="interactiveSeq">
                <p:stCondLst>
                  <p:cond evt="onClick" delay="0">
                    <p:tgtEl>
                      <p:spTgt spid="465"/>
                    </p:tgtEl>
                  </p:cond>
                </p:stCondLst>
                <p:endSync evt="end" delay="0">
                  <p:rtn val="all"/>
                </p:endSync>
                <p:childTnLst>
                  <p:par>
                    <p:cTn id="1491" fill="hold">
                      <p:stCondLst>
                        <p:cond delay="0"/>
                      </p:stCondLst>
                      <p:childTnLst>
                        <p:par>
                          <p:cTn id="1492" fill="hold">
                            <p:stCondLst>
                              <p:cond delay="0"/>
                            </p:stCondLst>
                            <p:childTnLst>
                              <p:par>
                                <p:cTn id="1493" presetID="10" presetClass="entr" presetSubtype="0" fill="hold" grpId="0" nodeType="clickEffect">
                                  <p:stCondLst>
                                    <p:cond delay="0"/>
                                  </p:stCondLst>
                                  <p:childTnLst>
                                    <p:set>
                                      <p:cBhvr>
                                        <p:cTn id="1494" dur="1" fill="hold">
                                          <p:stCondLst>
                                            <p:cond delay="0"/>
                                          </p:stCondLst>
                                        </p:cTn>
                                        <p:tgtEl>
                                          <p:spTgt spid="488"/>
                                        </p:tgtEl>
                                        <p:attrNameLst>
                                          <p:attrName>style.visibility</p:attrName>
                                        </p:attrNameLst>
                                      </p:cBhvr>
                                      <p:to>
                                        <p:strVal val="visible"/>
                                      </p:to>
                                    </p:set>
                                    <p:animEffect transition="in" filter="fade">
                                      <p:cBhvr>
                                        <p:cTn id="1495" dur="250"/>
                                        <p:tgtEl>
                                          <p:spTgt spid="488"/>
                                        </p:tgtEl>
                                      </p:cBhvr>
                                    </p:animEffect>
                                  </p:childTnLst>
                                </p:cTn>
                              </p:par>
                              <p:par>
                                <p:cTn id="1496" presetID="10" presetClass="exit" presetSubtype="0" fill="hold" grpId="0" nodeType="withEffect">
                                  <p:stCondLst>
                                    <p:cond delay="0"/>
                                  </p:stCondLst>
                                  <p:childTnLst>
                                    <p:animEffect transition="out" filter="fade">
                                      <p:cBhvr>
                                        <p:cTn id="1497" dur="250"/>
                                        <p:tgtEl>
                                          <p:spTgt spid="465"/>
                                        </p:tgtEl>
                                      </p:cBhvr>
                                    </p:animEffect>
                                    <p:set>
                                      <p:cBhvr>
                                        <p:cTn id="1498" dur="1" fill="hold">
                                          <p:stCondLst>
                                            <p:cond delay="249"/>
                                          </p:stCondLst>
                                        </p:cTn>
                                        <p:tgtEl>
                                          <p:spTgt spid="465"/>
                                        </p:tgtEl>
                                        <p:attrNameLst>
                                          <p:attrName>style.visibility</p:attrName>
                                        </p:attrNameLst>
                                      </p:cBhvr>
                                      <p:to>
                                        <p:strVal val="hidden"/>
                                      </p:to>
                                    </p:set>
                                  </p:childTnLst>
                                </p:cTn>
                              </p:par>
                            </p:childTnLst>
                          </p:cTn>
                        </p:par>
                      </p:childTnLst>
                    </p:cTn>
                  </p:par>
                </p:childTnLst>
              </p:cTn>
              <p:nextCondLst>
                <p:cond evt="onClick" delay="0">
                  <p:tgtEl>
                    <p:spTgt spid="465"/>
                  </p:tgtEl>
                </p:cond>
              </p:nextCondLst>
            </p:seq>
            <p:seq concurrent="1" nextAc="seek">
              <p:cTn id="1499" restart="whenNotActive" fill="hold" evtFilter="cancelBubble" nodeType="interactiveSeq">
                <p:stCondLst>
                  <p:cond evt="onClick" delay="0">
                    <p:tgtEl>
                      <p:spTgt spid="488"/>
                    </p:tgtEl>
                  </p:cond>
                </p:stCondLst>
                <p:endSync evt="end" delay="0">
                  <p:rtn val="all"/>
                </p:endSync>
                <p:childTnLst>
                  <p:par>
                    <p:cTn id="1500" fill="hold">
                      <p:stCondLst>
                        <p:cond delay="0"/>
                      </p:stCondLst>
                      <p:childTnLst>
                        <p:par>
                          <p:cTn id="1501" fill="hold">
                            <p:stCondLst>
                              <p:cond delay="0"/>
                            </p:stCondLst>
                            <p:childTnLst>
                              <p:par>
                                <p:cTn id="1502" presetID="1" presetClass="emph" presetSubtype="2" fill="hold" nodeType="clickEffect">
                                  <p:stCondLst>
                                    <p:cond delay="0"/>
                                  </p:stCondLst>
                                  <p:childTnLst>
                                    <p:animClr clrSpc="rgb" dir="cw">
                                      <p:cBhvr>
                                        <p:cTn id="1503" dur="250" fill="hold"/>
                                        <p:tgtEl>
                                          <p:spTgt spid="488"/>
                                        </p:tgtEl>
                                        <p:attrNameLst>
                                          <p:attrName>fillcolor</p:attrName>
                                        </p:attrNameLst>
                                      </p:cBhvr>
                                      <p:to>
                                        <a:srgbClr val="000000"/>
                                      </p:to>
                                    </p:animClr>
                                    <p:set>
                                      <p:cBhvr>
                                        <p:cTn id="1504" dur="250" fill="hold"/>
                                        <p:tgtEl>
                                          <p:spTgt spid="488"/>
                                        </p:tgtEl>
                                        <p:attrNameLst>
                                          <p:attrName>fill.type</p:attrName>
                                        </p:attrNameLst>
                                      </p:cBhvr>
                                      <p:to>
                                        <p:strVal val="solid"/>
                                      </p:to>
                                    </p:set>
                                    <p:set>
                                      <p:cBhvr>
                                        <p:cTn id="1505" dur="250" fill="hold"/>
                                        <p:tgtEl>
                                          <p:spTgt spid="488"/>
                                        </p:tgtEl>
                                        <p:attrNameLst>
                                          <p:attrName>fill.on</p:attrName>
                                        </p:attrNameLst>
                                      </p:cBhvr>
                                      <p:to>
                                        <p:strVal val="true"/>
                                      </p:to>
                                    </p:set>
                                  </p:childTnLst>
                                  <p:subTnLst>
                                    <p:audio>
                                      <p:cMediaNode>
                                        <p:cTn display="0" masterRel="sameClick">
                                          <p:stCondLst>
                                            <p:cond evt="begin" delay="0">
                                              <p:tn val="1502"/>
                                            </p:cond>
                                          </p:stCondLst>
                                          <p:endCondLst>
                                            <p:cond evt="onStopAudio" delay="0">
                                              <p:tgtEl>
                                                <p:sldTgt/>
                                              </p:tgtEl>
                                            </p:cond>
                                          </p:endCondLst>
                                        </p:cTn>
                                        <p:tgtEl>
                                          <p:sndTgt r:embed="rId2" name="cashreg.wav"/>
                                        </p:tgtEl>
                                      </p:cMediaNode>
                                    </p:audio>
                                  </p:subTnLst>
                                </p:cTn>
                              </p:par>
                              <p:par>
                                <p:cTn id="1506" presetID="10" presetClass="entr" presetSubtype="0" fill="hold" nodeType="withEffect">
                                  <p:stCondLst>
                                    <p:cond delay="0"/>
                                  </p:stCondLst>
                                  <p:childTnLst>
                                    <p:set>
                                      <p:cBhvr>
                                        <p:cTn id="1507" dur="1" fill="hold">
                                          <p:stCondLst>
                                            <p:cond delay="0"/>
                                          </p:stCondLst>
                                        </p:cTn>
                                        <p:tgtEl>
                                          <p:spTgt spid="489"/>
                                        </p:tgtEl>
                                        <p:attrNameLst>
                                          <p:attrName>style.visibility</p:attrName>
                                        </p:attrNameLst>
                                      </p:cBhvr>
                                      <p:to>
                                        <p:strVal val="visible"/>
                                      </p:to>
                                    </p:set>
                                    <p:animEffect transition="in" filter="fade">
                                      <p:cBhvr>
                                        <p:cTn id="1508" dur="250"/>
                                        <p:tgtEl>
                                          <p:spTgt spid="489"/>
                                        </p:tgtEl>
                                      </p:cBhvr>
                                    </p:animEffect>
                                  </p:childTnLst>
                                </p:cTn>
                              </p:par>
                              <p:par>
                                <p:cTn id="1509" presetID="10" presetClass="entr" presetSubtype="0" fill="hold" grpId="0" nodeType="withEffect">
                                  <p:stCondLst>
                                    <p:cond delay="0"/>
                                  </p:stCondLst>
                                  <p:childTnLst>
                                    <p:set>
                                      <p:cBhvr>
                                        <p:cTn id="1510" dur="1" fill="hold">
                                          <p:stCondLst>
                                            <p:cond delay="0"/>
                                          </p:stCondLst>
                                        </p:cTn>
                                        <p:tgtEl>
                                          <p:spTgt spid="489"/>
                                        </p:tgtEl>
                                        <p:attrNameLst>
                                          <p:attrName>style.visibility</p:attrName>
                                        </p:attrNameLst>
                                      </p:cBhvr>
                                      <p:to>
                                        <p:strVal val="visible"/>
                                      </p:to>
                                    </p:set>
                                    <p:animEffect transition="in" filter="fade">
                                      <p:cBhvr>
                                        <p:cTn id="1511" dur="250"/>
                                        <p:tgtEl>
                                          <p:spTgt spid="489"/>
                                        </p:tgtEl>
                                      </p:cBhvr>
                                    </p:animEffect>
                                  </p:childTnLst>
                                </p:cTn>
                              </p:par>
                              <p:par>
                                <p:cTn id="1512" presetID="10" presetClass="entr" presetSubtype="0" fill="hold" nodeType="withEffect">
                                  <p:stCondLst>
                                    <p:cond delay="0"/>
                                  </p:stCondLst>
                                  <p:childTnLst>
                                    <p:set>
                                      <p:cBhvr>
                                        <p:cTn id="1513" dur="1" fill="hold">
                                          <p:stCondLst>
                                            <p:cond delay="0"/>
                                          </p:stCondLst>
                                        </p:cTn>
                                        <p:tgtEl>
                                          <p:spTgt spid="490"/>
                                        </p:tgtEl>
                                        <p:attrNameLst>
                                          <p:attrName>style.visibility</p:attrName>
                                        </p:attrNameLst>
                                      </p:cBhvr>
                                      <p:to>
                                        <p:strVal val="visible"/>
                                      </p:to>
                                    </p:set>
                                    <p:animEffect transition="in" filter="fade">
                                      <p:cBhvr>
                                        <p:cTn id="1514" dur="250"/>
                                        <p:tgtEl>
                                          <p:spTgt spid="490"/>
                                        </p:tgtEl>
                                      </p:cBhvr>
                                    </p:animEffect>
                                  </p:childTnLst>
                                </p:cTn>
                              </p:par>
                              <p:par>
                                <p:cTn id="1515" presetID="10" presetClass="entr" presetSubtype="0" fill="hold" grpId="0" nodeType="withEffect">
                                  <p:stCondLst>
                                    <p:cond delay="0"/>
                                  </p:stCondLst>
                                  <p:childTnLst>
                                    <p:set>
                                      <p:cBhvr>
                                        <p:cTn id="1516" dur="1" fill="hold">
                                          <p:stCondLst>
                                            <p:cond delay="0"/>
                                          </p:stCondLst>
                                        </p:cTn>
                                        <p:tgtEl>
                                          <p:spTgt spid="490"/>
                                        </p:tgtEl>
                                        <p:attrNameLst>
                                          <p:attrName>style.visibility</p:attrName>
                                        </p:attrNameLst>
                                      </p:cBhvr>
                                      <p:to>
                                        <p:strVal val="visible"/>
                                      </p:to>
                                    </p:set>
                                    <p:animEffect transition="in" filter="fade">
                                      <p:cBhvr>
                                        <p:cTn id="1517" dur="250"/>
                                        <p:tgtEl>
                                          <p:spTgt spid="490"/>
                                        </p:tgtEl>
                                      </p:cBhvr>
                                    </p:animEffect>
                                  </p:childTnLst>
                                </p:cTn>
                              </p:par>
                              <p:par>
                                <p:cTn id="1518" presetID="10" presetClass="entr" presetSubtype="0" fill="hold" nodeType="withEffect">
                                  <p:stCondLst>
                                    <p:cond delay="0"/>
                                  </p:stCondLst>
                                  <p:childTnLst>
                                    <p:set>
                                      <p:cBhvr>
                                        <p:cTn id="1519" dur="1" fill="hold">
                                          <p:stCondLst>
                                            <p:cond delay="0"/>
                                          </p:stCondLst>
                                        </p:cTn>
                                        <p:tgtEl>
                                          <p:spTgt spid="491"/>
                                        </p:tgtEl>
                                        <p:attrNameLst>
                                          <p:attrName>style.visibility</p:attrName>
                                        </p:attrNameLst>
                                      </p:cBhvr>
                                      <p:to>
                                        <p:strVal val="visible"/>
                                      </p:to>
                                    </p:set>
                                    <p:animEffect transition="in" filter="fade">
                                      <p:cBhvr>
                                        <p:cTn id="1520" dur="250"/>
                                        <p:tgtEl>
                                          <p:spTgt spid="491"/>
                                        </p:tgtEl>
                                      </p:cBhvr>
                                    </p:animEffect>
                                  </p:childTnLst>
                                </p:cTn>
                              </p:par>
                              <p:par>
                                <p:cTn id="1521" presetID="10" presetClass="entr" presetSubtype="0" fill="hold" grpId="0" nodeType="withEffect">
                                  <p:stCondLst>
                                    <p:cond delay="0"/>
                                  </p:stCondLst>
                                  <p:childTnLst>
                                    <p:set>
                                      <p:cBhvr>
                                        <p:cTn id="1522" dur="1" fill="hold">
                                          <p:stCondLst>
                                            <p:cond delay="0"/>
                                          </p:stCondLst>
                                        </p:cTn>
                                        <p:tgtEl>
                                          <p:spTgt spid="491"/>
                                        </p:tgtEl>
                                        <p:attrNameLst>
                                          <p:attrName>style.visibility</p:attrName>
                                        </p:attrNameLst>
                                      </p:cBhvr>
                                      <p:to>
                                        <p:strVal val="visible"/>
                                      </p:to>
                                    </p:set>
                                    <p:animEffect transition="in" filter="fade">
                                      <p:cBhvr>
                                        <p:cTn id="1523" dur="250"/>
                                        <p:tgtEl>
                                          <p:spTgt spid="491"/>
                                        </p:tgtEl>
                                      </p:cBhvr>
                                    </p:animEffect>
                                  </p:childTnLst>
                                </p:cTn>
                              </p:par>
                              <p:par>
                                <p:cTn id="1524" presetID="10" presetClass="entr" presetSubtype="0" fill="hold" nodeType="withEffect">
                                  <p:stCondLst>
                                    <p:cond delay="0"/>
                                  </p:stCondLst>
                                  <p:childTnLst>
                                    <p:set>
                                      <p:cBhvr>
                                        <p:cTn id="1525" dur="1" fill="hold">
                                          <p:stCondLst>
                                            <p:cond delay="0"/>
                                          </p:stCondLst>
                                        </p:cTn>
                                        <p:tgtEl>
                                          <p:spTgt spid="492"/>
                                        </p:tgtEl>
                                        <p:attrNameLst>
                                          <p:attrName>style.visibility</p:attrName>
                                        </p:attrNameLst>
                                      </p:cBhvr>
                                      <p:to>
                                        <p:strVal val="visible"/>
                                      </p:to>
                                    </p:set>
                                    <p:animEffect transition="in" filter="fade">
                                      <p:cBhvr>
                                        <p:cTn id="1526" dur="250"/>
                                        <p:tgtEl>
                                          <p:spTgt spid="492"/>
                                        </p:tgtEl>
                                      </p:cBhvr>
                                    </p:animEffect>
                                  </p:childTnLst>
                                </p:cTn>
                              </p:par>
                              <p:par>
                                <p:cTn id="1527" presetID="10" presetClass="entr" presetSubtype="0" fill="hold" grpId="0" nodeType="withEffect">
                                  <p:stCondLst>
                                    <p:cond delay="0"/>
                                  </p:stCondLst>
                                  <p:childTnLst>
                                    <p:set>
                                      <p:cBhvr>
                                        <p:cTn id="1528" dur="1" fill="hold">
                                          <p:stCondLst>
                                            <p:cond delay="0"/>
                                          </p:stCondLst>
                                        </p:cTn>
                                        <p:tgtEl>
                                          <p:spTgt spid="492"/>
                                        </p:tgtEl>
                                        <p:attrNameLst>
                                          <p:attrName>style.visibility</p:attrName>
                                        </p:attrNameLst>
                                      </p:cBhvr>
                                      <p:to>
                                        <p:strVal val="visible"/>
                                      </p:to>
                                    </p:set>
                                    <p:animEffect transition="in" filter="fade">
                                      <p:cBhvr>
                                        <p:cTn id="1529" dur="250"/>
                                        <p:tgtEl>
                                          <p:spTgt spid="492"/>
                                        </p:tgtEl>
                                      </p:cBhvr>
                                    </p:animEffect>
                                  </p:childTnLst>
                                </p:cTn>
                              </p:par>
                              <p:par>
                                <p:cTn id="1530" presetID="10" presetClass="entr" presetSubtype="0" fill="hold" nodeType="withEffect">
                                  <p:stCondLst>
                                    <p:cond delay="0"/>
                                  </p:stCondLst>
                                  <p:childTnLst>
                                    <p:set>
                                      <p:cBhvr>
                                        <p:cTn id="1531" dur="1" fill="hold">
                                          <p:stCondLst>
                                            <p:cond delay="0"/>
                                          </p:stCondLst>
                                        </p:cTn>
                                        <p:tgtEl>
                                          <p:spTgt spid="493"/>
                                        </p:tgtEl>
                                        <p:attrNameLst>
                                          <p:attrName>style.visibility</p:attrName>
                                        </p:attrNameLst>
                                      </p:cBhvr>
                                      <p:to>
                                        <p:strVal val="visible"/>
                                      </p:to>
                                    </p:set>
                                    <p:animEffect transition="in" filter="fade">
                                      <p:cBhvr>
                                        <p:cTn id="1532" dur="250"/>
                                        <p:tgtEl>
                                          <p:spTgt spid="493"/>
                                        </p:tgtEl>
                                      </p:cBhvr>
                                    </p:animEffect>
                                  </p:childTnLst>
                                </p:cTn>
                              </p:par>
                              <p:par>
                                <p:cTn id="1533" presetID="10" presetClass="entr" presetSubtype="0" fill="hold" grpId="0" nodeType="withEffect">
                                  <p:stCondLst>
                                    <p:cond delay="0"/>
                                  </p:stCondLst>
                                  <p:childTnLst>
                                    <p:set>
                                      <p:cBhvr>
                                        <p:cTn id="1534" dur="1" fill="hold">
                                          <p:stCondLst>
                                            <p:cond delay="0"/>
                                          </p:stCondLst>
                                        </p:cTn>
                                        <p:tgtEl>
                                          <p:spTgt spid="493"/>
                                        </p:tgtEl>
                                        <p:attrNameLst>
                                          <p:attrName>style.visibility</p:attrName>
                                        </p:attrNameLst>
                                      </p:cBhvr>
                                      <p:to>
                                        <p:strVal val="visible"/>
                                      </p:to>
                                    </p:set>
                                    <p:animEffect transition="in" filter="fade">
                                      <p:cBhvr>
                                        <p:cTn id="1535" dur="250"/>
                                        <p:tgtEl>
                                          <p:spTgt spid="493"/>
                                        </p:tgtEl>
                                      </p:cBhvr>
                                    </p:animEffect>
                                  </p:childTnLst>
                                </p:cTn>
                              </p:par>
                              <p:par>
                                <p:cTn id="1536" presetID="10" presetClass="entr" presetSubtype="0" fill="hold" nodeType="withEffect">
                                  <p:stCondLst>
                                    <p:cond delay="0"/>
                                  </p:stCondLst>
                                  <p:childTnLst>
                                    <p:set>
                                      <p:cBhvr>
                                        <p:cTn id="1537" dur="1" fill="hold">
                                          <p:stCondLst>
                                            <p:cond delay="0"/>
                                          </p:stCondLst>
                                        </p:cTn>
                                        <p:tgtEl>
                                          <p:spTgt spid="494"/>
                                        </p:tgtEl>
                                        <p:attrNameLst>
                                          <p:attrName>style.visibility</p:attrName>
                                        </p:attrNameLst>
                                      </p:cBhvr>
                                      <p:to>
                                        <p:strVal val="visible"/>
                                      </p:to>
                                    </p:set>
                                    <p:animEffect transition="in" filter="fade">
                                      <p:cBhvr>
                                        <p:cTn id="1538" dur="250"/>
                                        <p:tgtEl>
                                          <p:spTgt spid="494"/>
                                        </p:tgtEl>
                                      </p:cBhvr>
                                    </p:animEffect>
                                  </p:childTnLst>
                                </p:cTn>
                              </p:par>
                              <p:par>
                                <p:cTn id="1539" presetID="10" presetClass="entr" presetSubtype="0" fill="hold" grpId="0" nodeType="withEffect">
                                  <p:stCondLst>
                                    <p:cond delay="0"/>
                                  </p:stCondLst>
                                  <p:childTnLst>
                                    <p:set>
                                      <p:cBhvr>
                                        <p:cTn id="1540" dur="1" fill="hold">
                                          <p:stCondLst>
                                            <p:cond delay="0"/>
                                          </p:stCondLst>
                                        </p:cTn>
                                        <p:tgtEl>
                                          <p:spTgt spid="494"/>
                                        </p:tgtEl>
                                        <p:attrNameLst>
                                          <p:attrName>style.visibility</p:attrName>
                                        </p:attrNameLst>
                                      </p:cBhvr>
                                      <p:to>
                                        <p:strVal val="visible"/>
                                      </p:to>
                                    </p:set>
                                    <p:animEffect transition="in" filter="fade">
                                      <p:cBhvr>
                                        <p:cTn id="1541" dur="250"/>
                                        <p:tgtEl>
                                          <p:spTgt spid="494"/>
                                        </p:tgtEl>
                                      </p:cBhvr>
                                    </p:animEffect>
                                  </p:childTnLst>
                                </p:cTn>
                              </p:par>
                              <p:par>
                                <p:cTn id="1542" presetID="10" presetClass="entr" presetSubtype="0" fill="hold" nodeType="withEffect">
                                  <p:stCondLst>
                                    <p:cond delay="0"/>
                                  </p:stCondLst>
                                  <p:childTnLst>
                                    <p:set>
                                      <p:cBhvr>
                                        <p:cTn id="1543" dur="1" fill="hold">
                                          <p:stCondLst>
                                            <p:cond delay="0"/>
                                          </p:stCondLst>
                                        </p:cTn>
                                        <p:tgtEl>
                                          <p:spTgt spid="495"/>
                                        </p:tgtEl>
                                        <p:attrNameLst>
                                          <p:attrName>style.visibility</p:attrName>
                                        </p:attrNameLst>
                                      </p:cBhvr>
                                      <p:to>
                                        <p:strVal val="visible"/>
                                      </p:to>
                                    </p:set>
                                    <p:animEffect transition="in" filter="fade">
                                      <p:cBhvr>
                                        <p:cTn id="1544" dur="250"/>
                                        <p:tgtEl>
                                          <p:spTgt spid="495"/>
                                        </p:tgtEl>
                                      </p:cBhvr>
                                    </p:animEffect>
                                  </p:childTnLst>
                                </p:cTn>
                              </p:par>
                              <p:par>
                                <p:cTn id="1545" presetID="10" presetClass="entr" presetSubtype="0" fill="hold" grpId="0" nodeType="withEffect">
                                  <p:stCondLst>
                                    <p:cond delay="0"/>
                                  </p:stCondLst>
                                  <p:childTnLst>
                                    <p:set>
                                      <p:cBhvr>
                                        <p:cTn id="1546" dur="1" fill="hold">
                                          <p:stCondLst>
                                            <p:cond delay="0"/>
                                          </p:stCondLst>
                                        </p:cTn>
                                        <p:tgtEl>
                                          <p:spTgt spid="495"/>
                                        </p:tgtEl>
                                        <p:attrNameLst>
                                          <p:attrName>style.visibility</p:attrName>
                                        </p:attrNameLst>
                                      </p:cBhvr>
                                      <p:to>
                                        <p:strVal val="visible"/>
                                      </p:to>
                                    </p:set>
                                    <p:animEffect transition="in" filter="fade">
                                      <p:cBhvr>
                                        <p:cTn id="1547" dur="250"/>
                                        <p:tgtEl>
                                          <p:spTgt spid="495"/>
                                        </p:tgtEl>
                                      </p:cBhvr>
                                    </p:animEffect>
                                  </p:childTnLst>
                                </p:cTn>
                              </p:par>
                              <p:par>
                                <p:cTn id="1548" presetID="10" presetClass="entr" presetSubtype="0" fill="hold" nodeType="withEffect">
                                  <p:stCondLst>
                                    <p:cond delay="0"/>
                                  </p:stCondLst>
                                  <p:childTnLst>
                                    <p:set>
                                      <p:cBhvr>
                                        <p:cTn id="1549" dur="1" fill="hold">
                                          <p:stCondLst>
                                            <p:cond delay="0"/>
                                          </p:stCondLst>
                                        </p:cTn>
                                        <p:tgtEl>
                                          <p:spTgt spid="496"/>
                                        </p:tgtEl>
                                        <p:attrNameLst>
                                          <p:attrName>style.visibility</p:attrName>
                                        </p:attrNameLst>
                                      </p:cBhvr>
                                      <p:to>
                                        <p:strVal val="visible"/>
                                      </p:to>
                                    </p:set>
                                    <p:animEffect transition="in" filter="fade">
                                      <p:cBhvr>
                                        <p:cTn id="1550" dur="250"/>
                                        <p:tgtEl>
                                          <p:spTgt spid="496"/>
                                        </p:tgtEl>
                                      </p:cBhvr>
                                    </p:animEffect>
                                  </p:childTnLst>
                                </p:cTn>
                              </p:par>
                              <p:par>
                                <p:cTn id="1551" presetID="10" presetClass="entr" presetSubtype="0" fill="hold" grpId="0" nodeType="withEffect">
                                  <p:stCondLst>
                                    <p:cond delay="0"/>
                                  </p:stCondLst>
                                  <p:childTnLst>
                                    <p:set>
                                      <p:cBhvr>
                                        <p:cTn id="1552" dur="1" fill="hold">
                                          <p:stCondLst>
                                            <p:cond delay="0"/>
                                          </p:stCondLst>
                                        </p:cTn>
                                        <p:tgtEl>
                                          <p:spTgt spid="496"/>
                                        </p:tgtEl>
                                        <p:attrNameLst>
                                          <p:attrName>style.visibility</p:attrName>
                                        </p:attrNameLst>
                                      </p:cBhvr>
                                      <p:to>
                                        <p:strVal val="visible"/>
                                      </p:to>
                                    </p:set>
                                    <p:animEffect transition="in" filter="fade">
                                      <p:cBhvr>
                                        <p:cTn id="1553" dur="250"/>
                                        <p:tgtEl>
                                          <p:spTgt spid="496"/>
                                        </p:tgtEl>
                                      </p:cBhvr>
                                    </p:animEffect>
                                  </p:childTnLst>
                                </p:cTn>
                              </p:par>
                              <p:par>
                                <p:cTn id="1554" presetID="10" presetClass="entr" presetSubtype="0" fill="hold" nodeType="withEffect">
                                  <p:stCondLst>
                                    <p:cond delay="0"/>
                                  </p:stCondLst>
                                  <p:childTnLst>
                                    <p:set>
                                      <p:cBhvr>
                                        <p:cTn id="1555" dur="1" fill="hold">
                                          <p:stCondLst>
                                            <p:cond delay="0"/>
                                          </p:stCondLst>
                                        </p:cTn>
                                        <p:tgtEl>
                                          <p:spTgt spid="497"/>
                                        </p:tgtEl>
                                        <p:attrNameLst>
                                          <p:attrName>style.visibility</p:attrName>
                                        </p:attrNameLst>
                                      </p:cBhvr>
                                      <p:to>
                                        <p:strVal val="visible"/>
                                      </p:to>
                                    </p:set>
                                    <p:animEffect transition="in" filter="fade">
                                      <p:cBhvr>
                                        <p:cTn id="1556" dur="250"/>
                                        <p:tgtEl>
                                          <p:spTgt spid="497"/>
                                        </p:tgtEl>
                                      </p:cBhvr>
                                    </p:animEffect>
                                  </p:childTnLst>
                                </p:cTn>
                              </p:par>
                              <p:par>
                                <p:cTn id="1557" presetID="10" presetClass="entr" presetSubtype="0" fill="hold" grpId="0" nodeType="withEffect">
                                  <p:stCondLst>
                                    <p:cond delay="0"/>
                                  </p:stCondLst>
                                  <p:childTnLst>
                                    <p:set>
                                      <p:cBhvr>
                                        <p:cTn id="1558" dur="1" fill="hold">
                                          <p:stCondLst>
                                            <p:cond delay="0"/>
                                          </p:stCondLst>
                                        </p:cTn>
                                        <p:tgtEl>
                                          <p:spTgt spid="497"/>
                                        </p:tgtEl>
                                        <p:attrNameLst>
                                          <p:attrName>style.visibility</p:attrName>
                                        </p:attrNameLst>
                                      </p:cBhvr>
                                      <p:to>
                                        <p:strVal val="visible"/>
                                      </p:to>
                                    </p:set>
                                    <p:animEffect transition="in" filter="fade">
                                      <p:cBhvr>
                                        <p:cTn id="1559" dur="250"/>
                                        <p:tgtEl>
                                          <p:spTgt spid="497"/>
                                        </p:tgtEl>
                                      </p:cBhvr>
                                    </p:animEffect>
                                  </p:childTnLst>
                                </p:cTn>
                              </p:par>
                              <p:par>
                                <p:cTn id="1560" presetID="10" presetClass="entr" presetSubtype="0" fill="hold" nodeType="withEffect">
                                  <p:stCondLst>
                                    <p:cond delay="0"/>
                                  </p:stCondLst>
                                  <p:childTnLst>
                                    <p:set>
                                      <p:cBhvr>
                                        <p:cTn id="1561" dur="1" fill="hold">
                                          <p:stCondLst>
                                            <p:cond delay="0"/>
                                          </p:stCondLst>
                                        </p:cTn>
                                        <p:tgtEl>
                                          <p:spTgt spid="498"/>
                                        </p:tgtEl>
                                        <p:attrNameLst>
                                          <p:attrName>style.visibility</p:attrName>
                                        </p:attrNameLst>
                                      </p:cBhvr>
                                      <p:to>
                                        <p:strVal val="visible"/>
                                      </p:to>
                                    </p:set>
                                    <p:animEffect transition="in" filter="fade">
                                      <p:cBhvr>
                                        <p:cTn id="1562" dur="250"/>
                                        <p:tgtEl>
                                          <p:spTgt spid="498"/>
                                        </p:tgtEl>
                                      </p:cBhvr>
                                    </p:animEffect>
                                  </p:childTnLst>
                                </p:cTn>
                              </p:par>
                              <p:par>
                                <p:cTn id="1563" presetID="10" presetClass="entr" presetSubtype="0" fill="hold" grpId="0" nodeType="withEffect">
                                  <p:stCondLst>
                                    <p:cond delay="0"/>
                                  </p:stCondLst>
                                  <p:childTnLst>
                                    <p:set>
                                      <p:cBhvr>
                                        <p:cTn id="1564" dur="1" fill="hold">
                                          <p:stCondLst>
                                            <p:cond delay="0"/>
                                          </p:stCondLst>
                                        </p:cTn>
                                        <p:tgtEl>
                                          <p:spTgt spid="498"/>
                                        </p:tgtEl>
                                        <p:attrNameLst>
                                          <p:attrName>style.visibility</p:attrName>
                                        </p:attrNameLst>
                                      </p:cBhvr>
                                      <p:to>
                                        <p:strVal val="visible"/>
                                      </p:to>
                                    </p:set>
                                    <p:animEffect transition="in" filter="fade">
                                      <p:cBhvr>
                                        <p:cTn id="1565" dur="250"/>
                                        <p:tgtEl>
                                          <p:spTgt spid="498"/>
                                        </p:tgtEl>
                                      </p:cBhvr>
                                    </p:animEffect>
                                  </p:childTnLst>
                                </p:cTn>
                              </p:par>
                              <p:par>
                                <p:cTn id="1566" presetID="10" presetClass="entr" presetSubtype="0" fill="hold" nodeType="withEffect">
                                  <p:stCondLst>
                                    <p:cond delay="0"/>
                                  </p:stCondLst>
                                  <p:childTnLst>
                                    <p:set>
                                      <p:cBhvr>
                                        <p:cTn id="1567" dur="1" fill="hold">
                                          <p:stCondLst>
                                            <p:cond delay="0"/>
                                          </p:stCondLst>
                                        </p:cTn>
                                        <p:tgtEl>
                                          <p:spTgt spid="499"/>
                                        </p:tgtEl>
                                        <p:attrNameLst>
                                          <p:attrName>style.visibility</p:attrName>
                                        </p:attrNameLst>
                                      </p:cBhvr>
                                      <p:to>
                                        <p:strVal val="visible"/>
                                      </p:to>
                                    </p:set>
                                    <p:animEffect transition="in" filter="fade">
                                      <p:cBhvr>
                                        <p:cTn id="1568" dur="250"/>
                                        <p:tgtEl>
                                          <p:spTgt spid="499"/>
                                        </p:tgtEl>
                                      </p:cBhvr>
                                    </p:animEffect>
                                  </p:childTnLst>
                                </p:cTn>
                              </p:par>
                              <p:par>
                                <p:cTn id="1569" presetID="10" presetClass="entr" presetSubtype="0" fill="hold" grpId="0" nodeType="withEffect">
                                  <p:stCondLst>
                                    <p:cond delay="0"/>
                                  </p:stCondLst>
                                  <p:childTnLst>
                                    <p:set>
                                      <p:cBhvr>
                                        <p:cTn id="1570" dur="1" fill="hold">
                                          <p:stCondLst>
                                            <p:cond delay="0"/>
                                          </p:stCondLst>
                                        </p:cTn>
                                        <p:tgtEl>
                                          <p:spTgt spid="499"/>
                                        </p:tgtEl>
                                        <p:attrNameLst>
                                          <p:attrName>style.visibility</p:attrName>
                                        </p:attrNameLst>
                                      </p:cBhvr>
                                      <p:to>
                                        <p:strVal val="visible"/>
                                      </p:to>
                                    </p:set>
                                    <p:animEffect transition="in" filter="fade">
                                      <p:cBhvr>
                                        <p:cTn id="1571" dur="250"/>
                                        <p:tgtEl>
                                          <p:spTgt spid="499"/>
                                        </p:tgtEl>
                                      </p:cBhvr>
                                    </p:animEffect>
                                  </p:childTnLst>
                                </p:cTn>
                              </p:par>
                              <p:par>
                                <p:cTn id="1572" presetID="10" presetClass="entr" presetSubtype="0" fill="hold" nodeType="withEffect">
                                  <p:stCondLst>
                                    <p:cond delay="0"/>
                                  </p:stCondLst>
                                  <p:childTnLst>
                                    <p:set>
                                      <p:cBhvr>
                                        <p:cTn id="1573" dur="1" fill="hold">
                                          <p:stCondLst>
                                            <p:cond delay="0"/>
                                          </p:stCondLst>
                                        </p:cTn>
                                        <p:tgtEl>
                                          <p:spTgt spid="500"/>
                                        </p:tgtEl>
                                        <p:attrNameLst>
                                          <p:attrName>style.visibility</p:attrName>
                                        </p:attrNameLst>
                                      </p:cBhvr>
                                      <p:to>
                                        <p:strVal val="visible"/>
                                      </p:to>
                                    </p:set>
                                    <p:animEffect transition="in" filter="fade">
                                      <p:cBhvr>
                                        <p:cTn id="1574" dur="250"/>
                                        <p:tgtEl>
                                          <p:spTgt spid="500"/>
                                        </p:tgtEl>
                                      </p:cBhvr>
                                    </p:animEffect>
                                  </p:childTnLst>
                                </p:cTn>
                              </p:par>
                              <p:par>
                                <p:cTn id="1575" presetID="10" presetClass="entr" presetSubtype="0" fill="hold" grpId="0" nodeType="withEffect">
                                  <p:stCondLst>
                                    <p:cond delay="0"/>
                                  </p:stCondLst>
                                  <p:childTnLst>
                                    <p:set>
                                      <p:cBhvr>
                                        <p:cTn id="1576" dur="1" fill="hold">
                                          <p:stCondLst>
                                            <p:cond delay="0"/>
                                          </p:stCondLst>
                                        </p:cTn>
                                        <p:tgtEl>
                                          <p:spTgt spid="500"/>
                                        </p:tgtEl>
                                        <p:attrNameLst>
                                          <p:attrName>style.visibility</p:attrName>
                                        </p:attrNameLst>
                                      </p:cBhvr>
                                      <p:to>
                                        <p:strVal val="visible"/>
                                      </p:to>
                                    </p:set>
                                    <p:animEffect transition="in" filter="fade">
                                      <p:cBhvr>
                                        <p:cTn id="1577" dur="250"/>
                                        <p:tgtEl>
                                          <p:spTgt spid="500"/>
                                        </p:tgtEl>
                                      </p:cBhvr>
                                    </p:animEffect>
                                  </p:childTnLst>
                                </p:cTn>
                              </p:par>
                              <p:par>
                                <p:cTn id="1578" presetID="10" presetClass="entr" presetSubtype="0" fill="hold" nodeType="withEffect">
                                  <p:stCondLst>
                                    <p:cond delay="0"/>
                                  </p:stCondLst>
                                  <p:childTnLst>
                                    <p:set>
                                      <p:cBhvr>
                                        <p:cTn id="1579" dur="1" fill="hold">
                                          <p:stCondLst>
                                            <p:cond delay="0"/>
                                          </p:stCondLst>
                                        </p:cTn>
                                        <p:tgtEl>
                                          <p:spTgt spid="501"/>
                                        </p:tgtEl>
                                        <p:attrNameLst>
                                          <p:attrName>style.visibility</p:attrName>
                                        </p:attrNameLst>
                                      </p:cBhvr>
                                      <p:to>
                                        <p:strVal val="visible"/>
                                      </p:to>
                                    </p:set>
                                    <p:animEffect transition="in" filter="fade">
                                      <p:cBhvr>
                                        <p:cTn id="1580" dur="250"/>
                                        <p:tgtEl>
                                          <p:spTgt spid="501"/>
                                        </p:tgtEl>
                                      </p:cBhvr>
                                    </p:animEffect>
                                  </p:childTnLst>
                                </p:cTn>
                              </p:par>
                              <p:par>
                                <p:cTn id="1581" presetID="10" presetClass="entr" presetSubtype="0" fill="hold" grpId="0" nodeType="withEffect">
                                  <p:stCondLst>
                                    <p:cond delay="0"/>
                                  </p:stCondLst>
                                  <p:childTnLst>
                                    <p:set>
                                      <p:cBhvr>
                                        <p:cTn id="1582" dur="1" fill="hold">
                                          <p:stCondLst>
                                            <p:cond delay="0"/>
                                          </p:stCondLst>
                                        </p:cTn>
                                        <p:tgtEl>
                                          <p:spTgt spid="501"/>
                                        </p:tgtEl>
                                        <p:attrNameLst>
                                          <p:attrName>style.visibility</p:attrName>
                                        </p:attrNameLst>
                                      </p:cBhvr>
                                      <p:to>
                                        <p:strVal val="visible"/>
                                      </p:to>
                                    </p:set>
                                    <p:animEffect transition="in" filter="fade">
                                      <p:cBhvr>
                                        <p:cTn id="1583" dur="250"/>
                                        <p:tgtEl>
                                          <p:spTgt spid="501"/>
                                        </p:tgtEl>
                                      </p:cBhvr>
                                    </p:animEffect>
                                  </p:childTnLst>
                                </p:cTn>
                              </p:par>
                              <p:par>
                                <p:cTn id="1584" presetID="10" presetClass="entr" presetSubtype="0" fill="hold" nodeType="withEffect">
                                  <p:stCondLst>
                                    <p:cond delay="0"/>
                                  </p:stCondLst>
                                  <p:childTnLst>
                                    <p:set>
                                      <p:cBhvr>
                                        <p:cTn id="1585" dur="1" fill="hold">
                                          <p:stCondLst>
                                            <p:cond delay="0"/>
                                          </p:stCondLst>
                                        </p:cTn>
                                        <p:tgtEl>
                                          <p:spTgt spid="502"/>
                                        </p:tgtEl>
                                        <p:attrNameLst>
                                          <p:attrName>style.visibility</p:attrName>
                                        </p:attrNameLst>
                                      </p:cBhvr>
                                      <p:to>
                                        <p:strVal val="visible"/>
                                      </p:to>
                                    </p:set>
                                    <p:animEffect transition="in" filter="fade">
                                      <p:cBhvr>
                                        <p:cTn id="1586" dur="250"/>
                                        <p:tgtEl>
                                          <p:spTgt spid="502"/>
                                        </p:tgtEl>
                                      </p:cBhvr>
                                    </p:animEffect>
                                  </p:childTnLst>
                                </p:cTn>
                              </p:par>
                              <p:par>
                                <p:cTn id="1587" presetID="10" presetClass="entr" presetSubtype="0" fill="hold" grpId="0" nodeType="withEffect">
                                  <p:stCondLst>
                                    <p:cond delay="0"/>
                                  </p:stCondLst>
                                  <p:childTnLst>
                                    <p:set>
                                      <p:cBhvr>
                                        <p:cTn id="1588" dur="1" fill="hold">
                                          <p:stCondLst>
                                            <p:cond delay="0"/>
                                          </p:stCondLst>
                                        </p:cTn>
                                        <p:tgtEl>
                                          <p:spTgt spid="502"/>
                                        </p:tgtEl>
                                        <p:attrNameLst>
                                          <p:attrName>style.visibility</p:attrName>
                                        </p:attrNameLst>
                                      </p:cBhvr>
                                      <p:to>
                                        <p:strVal val="visible"/>
                                      </p:to>
                                    </p:set>
                                    <p:animEffect transition="in" filter="fade">
                                      <p:cBhvr>
                                        <p:cTn id="1589" dur="250"/>
                                        <p:tgtEl>
                                          <p:spTgt spid="502"/>
                                        </p:tgtEl>
                                      </p:cBhvr>
                                    </p:animEffect>
                                  </p:childTnLst>
                                </p:cTn>
                              </p:par>
                              <p:par>
                                <p:cTn id="1590" presetID="10" presetClass="entr" presetSubtype="0" fill="hold" nodeType="withEffect">
                                  <p:stCondLst>
                                    <p:cond delay="0"/>
                                  </p:stCondLst>
                                  <p:childTnLst>
                                    <p:set>
                                      <p:cBhvr>
                                        <p:cTn id="1591" dur="1" fill="hold">
                                          <p:stCondLst>
                                            <p:cond delay="0"/>
                                          </p:stCondLst>
                                        </p:cTn>
                                        <p:tgtEl>
                                          <p:spTgt spid="503"/>
                                        </p:tgtEl>
                                        <p:attrNameLst>
                                          <p:attrName>style.visibility</p:attrName>
                                        </p:attrNameLst>
                                      </p:cBhvr>
                                      <p:to>
                                        <p:strVal val="visible"/>
                                      </p:to>
                                    </p:set>
                                    <p:animEffect transition="in" filter="fade">
                                      <p:cBhvr>
                                        <p:cTn id="1592" dur="250"/>
                                        <p:tgtEl>
                                          <p:spTgt spid="503"/>
                                        </p:tgtEl>
                                      </p:cBhvr>
                                    </p:animEffect>
                                  </p:childTnLst>
                                </p:cTn>
                              </p:par>
                              <p:par>
                                <p:cTn id="1593" presetID="10" presetClass="entr" presetSubtype="0" fill="hold" grpId="0" nodeType="withEffect">
                                  <p:stCondLst>
                                    <p:cond delay="0"/>
                                  </p:stCondLst>
                                  <p:childTnLst>
                                    <p:set>
                                      <p:cBhvr>
                                        <p:cTn id="1594" dur="1" fill="hold">
                                          <p:stCondLst>
                                            <p:cond delay="0"/>
                                          </p:stCondLst>
                                        </p:cTn>
                                        <p:tgtEl>
                                          <p:spTgt spid="503"/>
                                        </p:tgtEl>
                                        <p:attrNameLst>
                                          <p:attrName>style.visibility</p:attrName>
                                        </p:attrNameLst>
                                      </p:cBhvr>
                                      <p:to>
                                        <p:strVal val="visible"/>
                                      </p:to>
                                    </p:set>
                                    <p:animEffect transition="in" filter="fade">
                                      <p:cBhvr>
                                        <p:cTn id="1595" dur="250"/>
                                        <p:tgtEl>
                                          <p:spTgt spid="503"/>
                                        </p:tgtEl>
                                      </p:cBhvr>
                                    </p:animEffect>
                                  </p:childTnLst>
                                </p:cTn>
                              </p:par>
                              <p:par>
                                <p:cTn id="1596" presetID="10" presetClass="entr" presetSubtype="0" fill="hold" nodeType="withEffect">
                                  <p:stCondLst>
                                    <p:cond delay="0"/>
                                  </p:stCondLst>
                                  <p:childTnLst>
                                    <p:set>
                                      <p:cBhvr>
                                        <p:cTn id="1597" dur="1" fill="hold">
                                          <p:stCondLst>
                                            <p:cond delay="0"/>
                                          </p:stCondLst>
                                        </p:cTn>
                                        <p:tgtEl>
                                          <p:spTgt spid="504"/>
                                        </p:tgtEl>
                                        <p:attrNameLst>
                                          <p:attrName>style.visibility</p:attrName>
                                        </p:attrNameLst>
                                      </p:cBhvr>
                                      <p:to>
                                        <p:strVal val="visible"/>
                                      </p:to>
                                    </p:set>
                                    <p:animEffect transition="in" filter="fade">
                                      <p:cBhvr>
                                        <p:cTn id="1598" dur="250"/>
                                        <p:tgtEl>
                                          <p:spTgt spid="504"/>
                                        </p:tgtEl>
                                      </p:cBhvr>
                                    </p:animEffect>
                                  </p:childTnLst>
                                </p:cTn>
                              </p:par>
                              <p:par>
                                <p:cTn id="1599" presetID="10" presetClass="entr" presetSubtype="0" fill="hold" grpId="0" nodeType="withEffect">
                                  <p:stCondLst>
                                    <p:cond delay="0"/>
                                  </p:stCondLst>
                                  <p:childTnLst>
                                    <p:set>
                                      <p:cBhvr>
                                        <p:cTn id="1600" dur="1" fill="hold">
                                          <p:stCondLst>
                                            <p:cond delay="0"/>
                                          </p:stCondLst>
                                        </p:cTn>
                                        <p:tgtEl>
                                          <p:spTgt spid="504"/>
                                        </p:tgtEl>
                                        <p:attrNameLst>
                                          <p:attrName>style.visibility</p:attrName>
                                        </p:attrNameLst>
                                      </p:cBhvr>
                                      <p:to>
                                        <p:strVal val="visible"/>
                                      </p:to>
                                    </p:set>
                                    <p:animEffect transition="in" filter="fade">
                                      <p:cBhvr>
                                        <p:cTn id="1601" dur="250"/>
                                        <p:tgtEl>
                                          <p:spTgt spid="504"/>
                                        </p:tgtEl>
                                      </p:cBhvr>
                                    </p:animEffect>
                                  </p:childTnLst>
                                </p:cTn>
                              </p:par>
                              <p:par>
                                <p:cTn id="1602" presetID="10" presetClass="entr" presetSubtype="0" fill="hold" nodeType="withEffect">
                                  <p:stCondLst>
                                    <p:cond delay="0"/>
                                  </p:stCondLst>
                                  <p:childTnLst>
                                    <p:set>
                                      <p:cBhvr>
                                        <p:cTn id="1603" dur="1" fill="hold">
                                          <p:stCondLst>
                                            <p:cond delay="0"/>
                                          </p:stCondLst>
                                        </p:cTn>
                                        <p:tgtEl>
                                          <p:spTgt spid="505"/>
                                        </p:tgtEl>
                                        <p:attrNameLst>
                                          <p:attrName>style.visibility</p:attrName>
                                        </p:attrNameLst>
                                      </p:cBhvr>
                                      <p:to>
                                        <p:strVal val="visible"/>
                                      </p:to>
                                    </p:set>
                                    <p:animEffect transition="in" filter="fade">
                                      <p:cBhvr>
                                        <p:cTn id="1604" dur="250"/>
                                        <p:tgtEl>
                                          <p:spTgt spid="505"/>
                                        </p:tgtEl>
                                      </p:cBhvr>
                                    </p:animEffect>
                                  </p:childTnLst>
                                </p:cTn>
                              </p:par>
                              <p:par>
                                <p:cTn id="1605" presetID="10" presetClass="entr" presetSubtype="0" fill="hold" grpId="0" nodeType="withEffect">
                                  <p:stCondLst>
                                    <p:cond delay="0"/>
                                  </p:stCondLst>
                                  <p:childTnLst>
                                    <p:set>
                                      <p:cBhvr>
                                        <p:cTn id="1606" dur="1" fill="hold">
                                          <p:stCondLst>
                                            <p:cond delay="0"/>
                                          </p:stCondLst>
                                        </p:cTn>
                                        <p:tgtEl>
                                          <p:spTgt spid="505"/>
                                        </p:tgtEl>
                                        <p:attrNameLst>
                                          <p:attrName>style.visibility</p:attrName>
                                        </p:attrNameLst>
                                      </p:cBhvr>
                                      <p:to>
                                        <p:strVal val="visible"/>
                                      </p:to>
                                    </p:set>
                                    <p:animEffect transition="in" filter="fade">
                                      <p:cBhvr>
                                        <p:cTn id="1607" dur="250"/>
                                        <p:tgtEl>
                                          <p:spTgt spid="505"/>
                                        </p:tgtEl>
                                      </p:cBhvr>
                                    </p:animEffect>
                                  </p:childTnLst>
                                </p:cTn>
                              </p:par>
                              <p:par>
                                <p:cTn id="1608" presetID="10" presetClass="entr" presetSubtype="0" fill="hold" nodeType="withEffect">
                                  <p:stCondLst>
                                    <p:cond delay="0"/>
                                  </p:stCondLst>
                                  <p:childTnLst>
                                    <p:set>
                                      <p:cBhvr>
                                        <p:cTn id="1609" dur="1" fill="hold">
                                          <p:stCondLst>
                                            <p:cond delay="0"/>
                                          </p:stCondLst>
                                        </p:cTn>
                                        <p:tgtEl>
                                          <p:spTgt spid="506"/>
                                        </p:tgtEl>
                                        <p:attrNameLst>
                                          <p:attrName>style.visibility</p:attrName>
                                        </p:attrNameLst>
                                      </p:cBhvr>
                                      <p:to>
                                        <p:strVal val="visible"/>
                                      </p:to>
                                    </p:set>
                                    <p:animEffect transition="in" filter="fade">
                                      <p:cBhvr>
                                        <p:cTn id="1610" dur="250"/>
                                        <p:tgtEl>
                                          <p:spTgt spid="506"/>
                                        </p:tgtEl>
                                      </p:cBhvr>
                                    </p:animEffect>
                                  </p:childTnLst>
                                </p:cTn>
                              </p:par>
                              <p:par>
                                <p:cTn id="1611" presetID="10" presetClass="entr" presetSubtype="0" fill="hold" grpId="0" nodeType="withEffect">
                                  <p:stCondLst>
                                    <p:cond delay="0"/>
                                  </p:stCondLst>
                                  <p:childTnLst>
                                    <p:set>
                                      <p:cBhvr>
                                        <p:cTn id="1612" dur="1" fill="hold">
                                          <p:stCondLst>
                                            <p:cond delay="0"/>
                                          </p:stCondLst>
                                        </p:cTn>
                                        <p:tgtEl>
                                          <p:spTgt spid="506"/>
                                        </p:tgtEl>
                                        <p:attrNameLst>
                                          <p:attrName>style.visibility</p:attrName>
                                        </p:attrNameLst>
                                      </p:cBhvr>
                                      <p:to>
                                        <p:strVal val="visible"/>
                                      </p:to>
                                    </p:set>
                                    <p:animEffect transition="in" filter="fade">
                                      <p:cBhvr>
                                        <p:cTn id="1613" dur="250"/>
                                        <p:tgtEl>
                                          <p:spTgt spid="506"/>
                                        </p:tgtEl>
                                      </p:cBhvr>
                                    </p:animEffect>
                                  </p:childTnLst>
                                </p:cTn>
                              </p:par>
                              <p:par>
                                <p:cTn id="1614" presetID="10" presetClass="entr" presetSubtype="0" fill="hold" nodeType="withEffect">
                                  <p:stCondLst>
                                    <p:cond delay="0"/>
                                  </p:stCondLst>
                                  <p:childTnLst>
                                    <p:set>
                                      <p:cBhvr>
                                        <p:cTn id="1615" dur="1" fill="hold">
                                          <p:stCondLst>
                                            <p:cond delay="0"/>
                                          </p:stCondLst>
                                        </p:cTn>
                                        <p:tgtEl>
                                          <p:spTgt spid="507"/>
                                        </p:tgtEl>
                                        <p:attrNameLst>
                                          <p:attrName>style.visibility</p:attrName>
                                        </p:attrNameLst>
                                      </p:cBhvr>
                                      <p:to>
                                        <p:strVal val="visible"/>
                                      </p:to>
                                    </p:set>
                                    <p:animEffect transition="in" filter="fade">
                                      <p:cBhvr>
                                        <p:cTn id="1616" dur="250"/>
                                        <p:tgtEl>
                                          <p:spTgt spid="507"/>
                                        </p:tgtEl>
                                      </p:cBhvr>
                                    </p:animEffect>
                                  </p:childTnLst>
                                </p:cTn>
                              </p:par>
                              <p:par>
                                <p:cTn id="1617" presetID="10" presetClass="entr" presetSubtype="0" fill="hold" grpId="0" nodeType="withEffect">
                                  <p:stCondLst>
                                    <p:cond delay="0"/>
                                  </p:stCondLst>
                                  <p:childTnLst>
                                    <p:set>
                                      <p:cBhvr>
                                        <p:cTn id="1618" dur="1" fill="hold">
                                          <p:stCondLst>
                                            <p:cond delay="0"/>
                                          </p:stCondLst>
                                        </p:cTn>
                                        <p:tgtEl>
                                          <p:spTgt spid="507"/>
                                        </p:tgtEl>
                                        <p:attrNameLst>
                                          <p:attrName>style.visibility</p:attrName>
                                        </p:attrNameLst>
                                      </p:cBhvr>
                                      <p:to>
                                        <p:strVal val="visible"/>
                                      </p:to>
                                    </p:set>
                                    <p:animEffect transition="in" filter="fade">
                                      <p:cBhvr>
                                        <p:cTn id="1619" dur="250"/>
                                        <p:tgtEl>
                                          <p:spTgt spid="507"/>
                                        </p:tgtEl>
                                      </p:cBhvr>
                                    </p:animEffect>
                                  </p:childTnLst>
                                </p:cTn>
                              </p:par>
                              <p:par>
                                <p:cTn id="1620" presetID="10" presetClass="entr" presetSubtype="0" fill="hold" nodeType="withEffect">
                                  <p:stCondLst>
                                    <p:cond delay="0"/>
                                  </p:stCondLst>
                                  <p:childTnLst>
                                    <p:set>
                                      <p:cBhvr>
                                        <p:cTn id="1621" dur="1" fill="hold">
                                          <p:stCondLst>
                                            <p:cond delay="0"/>
                                          </p:stCondLst>
                                        </p:cTn>
                                        <p:tgtEl>
                                          <p:spTgt spid="508"/>
                                        </p:tgtEl>
                                        <p:attrNameLst>
                                          <p:attrName>style.visibility</p:attrName>
                                        </p:attrNameLst>
                                      </p:cBhvr>
                                      <p:to>
                                        <p:strVal val="visible"/>
                                      </p:to>
                                    </p:set>
                                    <p:animEffect transition="in" filter="fade">
                                      <p:cBhvr>
                                        <p:cTn id="1622" dur="250"/>
                                        <p:tgtEl>
                                          <p:spTgt spid="508"/>
                                        </p:tgtEl>
                                      </p:cBhvr>
                                    </p:animEffect>
                                  </p:childTnLst>
                                </p:cTn>
                              </p:par>
                              <p:par>
                                <p:cTn id="1623" presetID="10" presetClass="entr" presetSubtype="0" fill="hold" grpId="0" nodeType="withEffect">
                                  <p:stCondLst>
                                    <p:cond delay="0"/>
                                  </p:stCondLst>
                                  <p:childTnLst>
                                    <p:set>
                                      <p:cBhvr>
                                        <p:cTn id="1624" dur="1" fill="hold">
                                          <p:stCondLst>
                                            <p:cond delay="0"/>
                                          </p:stCondLst>
                                        </p:cTn>
                                        <p:tgtEl>
                                          <p:spTgt spid="508"/>
                                        </p:tgtEl>
                                        <p:attrNameLst>
                                          <p:attrName>style.visibility</p:attrName>
                                        </p:attrNameLst>
                                      </p:cBhvr>
                                      <p:to>
                                        <p:strVal val="visible"/>
                                      </p:to>
                                    </p:set>
                                    <p:animEffect transition="in" filter="fade">
                                      <p:cBhvr>
                                        <p:cTn id="1625" dur="250"/>
                                        <p:tgtEl>
                                          <p:spTgt spid="508"/>
                                        </p:tgtEl>
                                      </p:cBhvr>
                                    </p:animEffect>
                                  </p:childTnLst>
                                </p:cTn>
                              </p:par>
                              <p:par>
                                <p:cTn id="1626" presetID="10" presetClass="entr" presetSubtype="0" fill="hold" nodeType="withEffect">
                                  <p:stCondLst>
                                    <p:cond delay="0"/>
                                  </p:stCondLst>
                                  <p:childTnLst>
                                    <p:set>
                                      <p:cBhvr>
                                        <p:cTn id="1627" dur="1" fill="hold">
                                          <p:stCondLst>
                                            <p:cond delay="0"/>
                                          </p:stCondLst>
                                        </p:cTn>
                                        <p:tgtEl>
                                          <p:spTgt spid="509"/>
                                        </p:tgtEl>
                                        <p:attrNameLst>
                                          <p:attrName>style.visibility</p:attrName>
                                        </p:attrNameLst>
                                      </p:cBhvr>
                                      <p:to>
                                        <p:strVal val="visible"/>
                                      </p:to>
                                    </p:set>
                                    <p:animEffect transition="in" filter="fade">
                                      <p:cBhvr>
                                        <p:cTn id="1628" dur="250"/>
                                        <p:tgtEl>
                                          <p:spTgt spid="509"/>
                                        </p:tgtEl>
                                      </p:cBhvr>
                                    </p:animEffect>
                                  </p:childTnLst>
                                </p:cTn>
                              </p:par>
                              <p:par>
                                <p:cTn id="1629" presetID="10" presetClass="entr" presetSubtype="0" fill="hold" grpId="0" nodeType="withEffect">
                                  <p:stCondLst>
                                    <p:cond delay="0"/>
                                  </p:stCondLst>
                                  <p:childTnLst>
                                    <p:set>
                                      <p:cBhvr>
                                        <p:cTn id="1630" dur="1" fill="hold">
                                          <p:stCondLst>
                                            <p:cond delay="0"/>
                                          </p:stCondLst>
                                        </p:cTn>
                                        <p:tgtEl>
                                          <p:spTgt spid="509"/>
                                        </p:tgtEl>
                                        <p:attrNameLst>
                                          <p:attrName>style.visibility</p:attrName>
                                        </p:attrNameLst>
                                      </p:cBhvr>
                                      <p:to>
                                        <p:strVal val="visible"/>
                                      </p:to>
                                    </p:set>
                                    <p:animEffect transition="in" filter="fade">
                                      <p:cBhvr>
                                        <p:cTn id="1631" dur="250"/>
                                        <p:tgtEl>
                                          <p:spTgt spid="509"/>
                                        </p:tgtEl>
                                      </p:cBhvr>
                                    </p:animEffect>
                                  </p:childTnLst>
                                </p:cTn>
                              </p:par>
                              <p:par>
                                <p:cTn id="1632" presetID="10" presetClass="entr" presetSubtype="0" fill="hold" nodeType="withEffect">
                                  <p:stCondLst>
                                    <p:cond delay="0"/>
                                  </p:stCondLst>
                                  <p:childTnLst>
                                    <p:set>
                                      <p:cBhvr>
                                        <p:cTn id="1633" dur="1" fill="hold">
                                          <p:stCondLst>
                                            <p:cond delay="0"/>
                                          </p:stCondLst>
                                        </p:cTn>
                                        <p:tgtEl>
                                          <p:spTgt spid="510"/>
                                        </p:tgtEl>
                                        <p:attrNameLst>
                                          <p:attrName>style.visibility</p:attrName>
                                        </p:attrNameLst>
                                      </p:cBhvr>
                                      <p:to>
                                        <p:strVal val="visible"/>
                                      </p:to>
                                    </p:set>
                                    <p:animEffect transition="in" filter="fade">
                                      <p:cBhvr>
                                        <p:cTn id="1634" dur="250"/>
                                        <p:tgtEl>
                                          <p:spTgt spid="510"/>
                                        </p:tgtEl>
                                      </p:cBhvr>
                                    </p:animEffect>
                                  </p:childTnLst>
                                </p:cTn>
                              </p:par>
                              <p:par>
                                <p:cTn id="1635" presetID="10" presetClass="entr" presetSubtype="0" fill="hold" grpId="0" nodeType="withEffect">
                                  <p:stCondLst>
                                    <p:cond delay="0"/>
                                  </p:stCondLst>
                                  <p:childTnLst>
                                    <p:set>
                                      <p:cBhvr>
                                        <p:cTn id="1636" dur="1" fill="hold">
                                          <p:stCondLst>
                                            <p:cond delay="0"/>
                                          </p:stCondLst>
                                        </p:cTn>
                                        <p:tgtEl>
                                          <p:spTgt spid="510"/>
                                        </p:tgtEl>
                                        <p:attrNameLst>
                                          <p:attrName>style.visibility</p:attrName>
                                        </p:attrNameLst>
                                      </p:cBhvr>
                                      <p:to>
                                        <p:strVal val="visible"/>
                                      </p:to>
                                    </p:set>
                                    <p:animEffect transition="in" filter="fade">
                                      <p:cBhvr>
                                        <p:cTn id="1637" dur="250"/>
                                        <p:tgtEl>
                                          <p:spTgt spid="510"/>
                                        </p:tgtEl>
                                      </p:cBhvr>
                                    </p:animEffect>
                                  </p:childTnLst>
                                </p:cTn>
                              </p:par>
                            </p:childTnLst>
                          </p:cTn>
                        </p:par>
                      </p:childTnLst>
                    </p:cTn>
                  </p:par>
                </p:childTnLst>
              </p:cTn>
              <p:nextCondLst>
                <p:cond evt="onClick" delay="0">
                  <p:tgtEl>
                    <p:spTgt spid="488"/>
                  </p:tgtEl>
                </p:cond>
              </p:nextCondLst>
            </p:seq>
            <p:seq concurrent="1" nextAc="seek">
              <p:cTn id="1638" restart="whenNotActive" fill="hold" evtFilter="cancelBubble" nodeType="interactiveSeq">
                <p:stCondLst>
                  <p:cond evt="onClick" delay="0">
                    <p:tgtEl>
                      <p:spTgt spid="511"/>
                    </p:tgtEl>
                  </p:cond>
                </p:stCondLst>
                <p:endSync evt="end" delay="0">
                  <p:rtn val="all"/>
                </p:endSync>
                <p:childTnLst>
                  <p:par>
                    <p:cTn id="1639" fill="hold">
                      <p:stCondLst>
                        <p:cond delay="0"/>
                      </p:stCondLst>
                      <p:childTnLst>
                        <p:par>
                          <p:cTn id="1640" fill="hold">
                            <p:stCondLst>
                              <p:cond delay="0"/>
                            </p:stCondLst>
                            <p:childTnLst>
                              <p:par>
                                <p:cTn id="1641" presetID="10" presetClass="entr" presetSubtype="0" fill="hold" grpId="0" nodeType="clickEffect">
                                  <p:stCondLst>
                                    <p:cond delay="0"/>
                                  </p:stCondLst>
                                  <p:childTnLst>
                                    <p:set>
                                      <p:cBhvr>
                                        <p:cTn id="1642" dur="1" fill="hold">
                                          <p:stCondLst>
                                            <p:cond delay="0"/>
                                          </p:stCondLst>
                                        </p:cTn>
                                        <p:tgtEl>
                                          <p:spTgt spid="534"/>
                                        </p:tgtEl>
                                        <p:attrNameLst>
                                          <p:attrName>style.visibility</p:attrName>
                                        </p:attrNameLst>
                                      </p:cBhvr>
                                      <p:to>
                                        <p:strVal val="visible"/>
                                      </p:to>
                                    </p:set>
                                    <p:animEffect transition="in" filter="fade">
                                      <p:cBhvr>
                                        <p:cTn id="1643" dur="250"/>
                                        <p:tgtEl>
                                          <p:spTgt spid="534"/>
                                        </p:tgtEl>
                                      </p:cBhvr>
                                    </p:animEffect>
                                  </p:childTnLst>
                                </p:cTn>
                              </p:par>
                              <p:par>
                                <p:cTn id="1644" presetID="10" presetClass="exit" presetSubtype="0" fill="hold" grpId="0" nodeType="withEffect">
                                  <p:stCondLst>
                                    <p:cond delay="0"/>
                                  </p:stCondLst>
                                  <p:childTnLst>
                                    <p:animEffect transition="out" filter="fade">
                                      <p:cBhvr>
                                        <p:cTn id="1645" dur="250"/>
                                        <p:tgtEl>
                                          <p:spTgt spid="511"/>
                                        </p:tgtEl>
                                      </p:cBhvr>
                                    </p:animEffect>
                                    <p:set>
                                      <p:cBhvr>
                                        <p:cTn id="1646" dur="1" fill="hold">
                                          <p:stCondLst>
                                            <p:cond delay="249"/>
                                          </p:stCondLst>
                                        </p:cTn>
                                        <p:tgtEl>
                                          <p:spTgt spid="511"/>
                                        </p:tgtEl>
                                        <p:attrNameLst>
                                          <p:attrName>style.visibility</p:attrName>
                                        </p:attrNameLst>
                                      </p:cBhvr>
                                      <p:to>
                                        <p:strVal val="hidden"/>
                                      </p:to>
                                    </p:set>
                                  </p:childTnLst>
                                </p:cTn>
                              </p:par>
                            </p:childTnLst>
                          </p:cTn>
                        </p:par>
                      </p:childTnLst>
                    </p:cTn>
                  </p:par>
                </p:childTnLst>
              </p:cTn>
              <p:nextCondLst>
                <p:cond evt="onClick" delay="0">
                  <p:tgtEl>
                    <p:spTgt spid="511"/>
                  </p:tgtEl>
                </p:cond>
              </p:nextCondLst>
            </p:seq>
            <p:seq concurrent="1" nextAc="seek">
              <p:cTn id="1647" restart="whenNotActive" fill="hold" evtFilter="cancelBubble" nodeType="interactiveSeq">
                <p:stCondLst>
                  <p:cond evt="onClick" delay="0">
                    <p:tgtEl>
                      <p:spTgt spid="534"/>
                    </p:tgtEl>
                  </p:cond>
                </p:stCondLst>
                <p:endSync evt="end" delay="0">
                  <p:rtn val="all"/>
                </p:endSync>
                <p:childTnLst>
                  <p:par>
                    <p:cTn id="1648" fill="hold">
                      <p:stCondLst>
                        <p:cond delay="0"/>
                      </p:stCondLst>
                      <p:childTnLst>
                        <p:par>
                          <p:cTn id="1649" fill="hold">
                            <p:stCondLst>
                              <p:cond delay="0"/>
                            </p:stCondLst>
                            <p:childTnLst>
                              <p:par>
                                <p:cTn id="1650" presetID="1" presetClass="emph" presetSubtype="2" fill="hold" nodeType="clickEffect">
                                  <p:stCondLst>
                                    <p:cond delay="0"/>
                                  </p:stCondLst>
                                  <p:childTnLst>
                                    <p:animClr clrSpc="rgb" dir="cw">
                                      <p:cBhvr>
                                        <p:cTn id="1651" dur="250" fill="hold"/>
                                        <p:tgtEl>
                                          <p:spTgt spid="534"/>
                                        </p:tgtEl>
                                        <p:attrNameLst>
                                          <p:attrName>fillcolor</p:attrName>
                                        </p:attrNameLst>
                                      </p:cBhvr>
                                      <p:to>
                                        <a:srgbClr val="000000"/>
                                      </p:to>
                                    </p:animClr>
                                    <p:set>
                                      <p:cBhvr>
                                        <p:cTn id="1652" dur="250" fill="hold"/>
                                        <p:tgtEl>
                                          <p:spTgt spid="534"/>
                                        </p:tgtEl>
                                        <p:attrNameLst>
                                          <p:attrName>fill.type</p:attrName>
                                        </p:attrNameLst>
                                      </p:cBhvr>
                                      <p:to>
                                        <p:strVal val="solid"/>
                                      </p:to>
                                    </p:set>
                                    <p:set>
                                      <p:cBhvr>
                                        <p:cTn id="1653" dur="250" fill="hold"/>
                                        <p:tgtEl>
                                          <p:spTgt spid="534"/>
                                        </p:tgtEl>
                                        <p:attrNameLst>
                                          <p:attrName>fill.on</p:attrName>
                                        </p:attrNameLst>
                                      </p:cBhvr>
                                      <p:to>
                                        <p:strVal val="true"/>
                                      </p:to>
                                    </p:set>
                                  </p:childTnLst>
                                  <p:subTnLst>
                                    <p:audio>
                                      <p:cMediaNode>
                                        <p:cTn display="0" masterRel="sameClick">
                                          <p:stCondLst>
                                            <p:cond evt="begin" delay="0">
                                              <p:tn val="1650"/>
                                            </p:cond>
                                          </p:stCondLst>
                                          <p:endCondLst>
                                            <p:cond evt="onStopAudio" delay="0">
                                              <p:tgtEl>
                                                <p:sldTgt/>
                                              </p:tgtEl>
                                            </p:cond>
                                          </p:endCondLst>
                                        </p:cTn>
                                        <p:tgtEl>
                                          <p:sndTgt r:embed="rId2" name="cashreg.wav"/>
                                        </p:tgtEl>
                                      </p:cMediaNode>
                                    </p:audio>
                                  </p:subTnLst>
                                </p:cTn>
                              </p:par>
                              <p:par>
                                <p:cTn id="1654" presetID="10" presetClass="entr" presetSubtype="0" fill="hold" nodeType="withEffect">
                                  <p:stCondLst>
                                    <p:cond delay="0"/>
                                  </p:stCondLst>
                                  <p:childTnLst>
                                    <p:set>
                                      <p:cBhvr>
                                        <p:cTn id="1655" dur="1" fill="hold">
                                          <p:stCondLst>
                                            <p:cond delay="0"/>
                                          </p:stCondLst>
                                        </p:cTn>
                                        <p:tgtEl>
                                          <p:spTgt spid="535"/>
                                        </p:tgtEl>
                                        <p:attrNameLst>
                                          <p:attrName>style.visibility</p:attrName>
                                        </p:attrNameLst>
                                      </p:cBhvr>
                                      <p:to>
                                        <p:strVal val="visible"/>
                                      </p:to>
                                    </p:set>
                                    <p:animEffect transition="in" filter="fade">
                                      <p:cBhvr>
                                        <p:cTn id="1656" dur="250"/>
                                        <p:tgtEl>
                                          <p:spTgt spid="535"/>
                                        </p:tgtEl>
                                      </p:cBhvr>
                                    </p:animEffect>
                                  </p:childTnLst>
                                </p:cTn>
                              </p:par>
                              <p:par>
                                <p:cTn id="1657" presetID="10" presetClass="entr" presetSubtype="0" fill="hold" grpId="0" nodeType="withEffect">
                                  <p:stCondLst>
                                    <p:cond delay="0"/>
                                  </p:stCondLst>
                                  <p:childTnLst>
                                    <p:set>
                                      <p:cBhvr>
                                        <p:cTn id="1658" dur="1" fill="hold">
                                          <p:stCondLst>
                                            <p:cond delay="0"/>
                                          </p:stCondLst>
                                        </p:cTn>
                                        <p:tgtEl>
                                          <p:spTgt spid="535"/>
                                        </p:tgtEl>
                                        <p:attrNameLst>
                                          <p:attrName>style.visibility</p:attrName>
                                        </p:attrNameLst>
                                      </p:cBhvr>
                                      <p:to>
                                        <p:strVal val="visible"/>
                                      </p:to>
                                    </p:set>
                                    <p:animEffect transition="in" filter="fade">
                                      <p:cBhvr>
                                        <p:cTn id="1659" dur="250"/>
                                        <p:tgtEl>
                                          <p:spTgt spid="535"/>
                                        </p:tgtEl>
                                      </p:cBhvr>
                                    </p:animEffect>
                                  </p:childTnLst>
                                </p:cTn>
                              </p:par>
                              <p:par>
                                <p:cTn id="1660" presetID="10" presetClass="entr" presetSubtype="0" fill="hold" nodeType="withEffect">
                                  <p:stCondLst>
                                    <p:cond delay="0"/>
                                  </p:stCondLst>
                                  <p:childTnLst>
                                    <p:set>
                                      <p:cBhvr>
                                        <p:cTn id="1661" dur="1" fill="hold">
                                          <p:stCondLst>
                                            <p:cond delay="0"/>
                                          </p:stCondLst>
                                        </p:cTn>
                                        <p:tgtEl>
                                          <p:spTgt spid="536"/>
                                        </p:tgtEl>
                                        <p:attrNameLst>
                                          <p:attrName>style.visibility</p:attrName>
                                        </p:attrNameLst>
                                      </p:cBhvr>
                                      <p:to>
                                        <p:strVal val="visible"/>
                                      </p:to>
                                    </p:set>
                                    <p:animEffect transition="in" filter="fade">
                                      <p:cBhvr>
                                        <p:cTn id="1662" dur="250"/>
                                        <p:tgtEl>
                                          <p:spTgt spid="536"/>
                                        </p:tgtEl>
                                      </p:cBhvr>
                                    </p:animEffect>
                                  </p:childTnLst>
                                </p:cTn>
                              </p:par>
                              <p:par>
                                <p:cTn id="1663" presetID="10" presetClass="entr" presetSubtype="0" fill="hold" grpId="0" nodeType="withEffect">
                                  <p:stCondLst>
                                    <p:cond delay="0"/>
                                  </p:stCondLst>
                                  <p:childTnLst>
                                    <p:set>
                                      <p:cBhvr>
                                        <p:cTn id="1664" dur="1" fill="hold">
                                          <p:stCondLst>
                                            <p:cond delay="0"/>
                                          </p:stCondLst>
                                        </p:cTn>
                                        <p:tgtEl>
                                          <p:spTgt spid="536"/>
                                        </p:tgtEl>
                                        <p:attrNameLst>
                                          <p:attrName>style.visibility</p:attrName>
                                        </p:attrNameLst>
                                      </p:cBhvr>
                                      <p:to>
                                        <p:strVal val="visible"/>
                                      </p:to>
                                    </p:set>
                                    <p:animEffect transition="in" filter="fade">
                                      <p:cBhvr>
                                        <p:cTn id="1665" dur="250"/>
                                        <p:tgtEl>
                                          <p:spTgt spid="536"/>
                                        </p:tgtEl>
                                      </p:cBhvr>
                                    </p:animEffect>
                                  </p:childTnLst>
                                </p:cTn>
                              </p:par>
                              <p:par>
                                <p:cTn id="1666" presetID="10" presetClass="entr" presetSubtype="0" fill="hold" nodeType="withEffect">
                                  <p:stCondLst>
                                    <p:cond delay="0"/>
                                  </p:stCondLst>
                                  <p:childTnLst>
                                    <p:set>
                                      <p:cBhvr>
                                        <p:cTn id="1667" dur="1" fill="hold">
                                          <p:stCondLst>
                                            <p:cond delay="0"/>
                                          </p:stCondLst>
                                        </p:cTn>
                                        <p:tgtEl>
                                          <p:spTgt spid="537"/>
                                        </p:tgtEl>
                                        <p:attrNameLst>
                                          <p:attrName>style.visibility</p:attrName>
                                        </p:attrNameLst>
                                      </p:cBhvr>
                                      <p:to>
                                        <p:strVal val="visible"/>
                                      </p:to>
                                    </p:set>
                                    <p:animEffect transition="in" filter="fade">
                                      <p:cBhvr>
                                        <p:cTn id="1668" dur="250"/>
                                        <p:tgtEl>
                                          <p:spTgt spid="537"/>
                                        </p:tgtEl>
                                      </p:cBhvr>
                                    </p:animEffect>
                                  </p:childTnLst>
                                </p:cTn>
                              </p:par>
                              <p:par>
                                <p:cTn id="1669" presetID="10" presetClass="entr" presetSubtype="0" fill="hold" grpId="0" nodeType="withEffect">
                                  <p:stCondLst>
                                    <p:cond delay="0"/>
                                  </p:stCondLst>
                                  <p:childTnLst>
                                    <p:set>
                                      <p:cBhvr>
                                        <p:cTn id="1670" dur="1" fill="hold">
                                          <p:stCondLst>
                                            <p:cond delay="0"/>
                                          </p:stCondLst>
                                        </p:cTn>
                                        <p:tgtEl>
                                          <p:spTgt spid="537"/>
                                        </p:tgtEl>
                                        <p:attrNameLst>
                                          <p:attrName>style.visibility</p:attrName>
                                        </p:attrNameLst>
                                      </p:cBhvr>
                                      <p:to>
                                        <p:strVal val="visible"/>
                                      </p:to>
                                    </p:set>
                                    <p:animEffect transition="in" filter="fade">
                                      <p:cBhvr>
                                        <p:cTn id="1671" dur="250"/>
                                        <p:tgtEl>
                                          <p:spTgt spid="537"/>
                                        </p:tgtEl>
                                      </p:cBhvr>
                                    </p:animEffect>
                                  </p:childTnLst>
                                </p:cTn>
                              </p:par>
                              <p:par>
                                <p:cTn id="1672" presetID="10" presetClass="entr" presetSubtype="0" fill="hold" nodeType="withEffect">
                                  <p:stCondLst>
                                    <p:cond delay="0"/>
                                  </p:stCondLst>
                                  <p:childTnLst>
                                    <p:set>
                                      <p:cBhvr>
                                        <p:cTn id="1673" dur="1" fill="hold">
                                          <p:stCondLst>
                                            <p:cond delay="0"/>
                                          </p:stCondLst>
                                        </p:cTn>
                                        <p:tgtEl>
                                          <p:spTgt spid="538"/>
                                        </p:tgtEl>
                                        <p:attrNameLst>
                                          <p:attrName>style.visibility</p:attrName>
                                        </p:attrNameLst>
                                      </p:cBhvr>
                                      <p:to>
                                        <p:strVal val="visible"/>
                                      </p:to>
                                    </p:set>
                                    <p:animEffect transition="in" filter="fade">
                                      <p:cBhvr>
                                        <p:cTn id="1674" dur="250"/>
                                        <p:tgtEl>
                                          <p:spTgt spid="538"/>
                                        </p:tgtEl>
                                      </p:cBhvr>
                                    </p:animEffect>
                                  </p:childTnLst>
                                </p:cTn>
                              </p:par>
                              <p:par>
                                <p:cTn id="1675" presetID="10" presetClass="entr" presetSubtype="0" fill="hold" grpId="0" nodeType="withEffect">
                                  <p:stCondLst>
                                    <p:cond delay="0"/>
                                  </p:stCondLst>
                                  <p:childTnLst>
                                    <p:set>
                                      <p:cBhvr>
                                        <p:cTn id="1676" dur="1" fill="hold">
                                          <p:stCondLst>
                                            <p:cond delay="0"/>
                                          </p:stCondLst>
                                        </p:cTn>
                                        <p:tgtEl>
                                          <p:spTgt spid="538"/>
                                        </p:tgtEl>
                                        <p:attrNameLst>
                                          <p:attrName>style.visibility</p:attrName>
                                        </p:attrNameLst>
                                      </p:cBhvr>
                                      <p:to>
                                        <p:strVal val="visible"/>
                                      </p:to>
                                    </p:set>
                                    <p:animEffect transition="in" filter="fade">
                                      <p:cBhvr>
                                        <p:cTn id="1677" dur="250"/>
                                        <p:tgtEl>
                                          <p:spTgt spid="538"/>
                                        </p:tgtEl>
                                      </p:cBhvr>
                                    </p:animEffect>
                                  </p:childTnLst>
                                </p:cTn>
                              </p:par>
                              <p:par>
                                <p:cTn id="1678" presetID="10" presetClass="entr" presetSubtype="0" fill="hold" nodeType="withEffect">
                                  <p:stCondLst>
                                    <p:cond delay="0"/>
                                  </p:stCondLst>
                                  <p:childTnLst>
                                    <p:set>
                                      <p:cBhvr>
                                        <p:cTn id="1679" dur="1" fill="hold">
                                          <p:stCondLst>
                                            <p:cond delay="0"/>
                                          </p:stCondLst>
                                        </p:cTn>
                                        <p:tgtEl>
                                          <p:spTgt spid="539"/>
                                        </p:tgtEl>
                                        <p:attrNameLst>
                                          <p:attrName>style.visibility</p:attrName>
                                        </p:attrNameLst>
                                      </p:cBhvr>
                                      <p:to>
                                        <p:strVal val="visible"/>
                                      </p:to>
                                    </p:set>
                                    <p:animEffect transition="in" filter="fade">
                                      <p:cBhvr>
                                        <p:cTn id="1680" dur="250"/>
                                        <p:tgtEl>
                                          <p:spTgt spid="539"/>
                                        </p:tgtEl>
                                      </p:cBhvr>
                                    </p:animEffect>
                                  </p:childTnLst>
                                </p:cTn>
                              </p:par>
                              <p:par>
                                <p:cTn id="1681" presetID="10" presetClass="entr" presetSubtype="0" fill="hold" grpId="0" nodeType="withEffect">
                                  <p:stCondLst>
                                    <p:cond delay="0"/>
                                  </p:stCondLst>
                                  <p:childTnLst>
                                    <p:set>
                                      <p:cBhvr>
                                        <p:cTn id="1682" dur="1" fill="hold">
                                          <p:stCondLst>
                                            <p:cond delay="0"/>
                                          </p:stCondLst>
                                        </p:cTn>
                                        <p:tgtEl>
                                          <p:spTgt spid="539"/>
                                        </p:tgtEl>
                                        <p:attrNameLst>
                                          <p:attrName>style.visibility</p:attrName>
                                        </p:attrNameLst>
                                      </p:cBhvr>
                                      <p:to>
                                        <p:strVal val="visible"/>
                                      </p:to>
                                    </p:set>
                                    <p:animEffect transition="in" filter="fade">
                                      <p:cBhvr>
                                        <p:cTn id="1683" dur="250"/>
                                        <p:tgtEl>
                                          <p:spTgt spid="539"/>
                                        </p:tgtEl>
                                      </p:cBhvr>
                                    </p:animEffect>
                                  </p:childTnLst>
                                </p:cTn>
                              </p:par>
                              <p:par>
                                <p:cTn id="1684" presetID="10" presetClass="entr" presetSubtype="0" fill="hold" nodeType="withEffect">
                                  <p:stCondLst>
                                    <p:cond delay="0"/>
                                  </p:stCondLst>
                                  <p:childTnLst>
                                    <p:set>
                                      <p:cBhvr>
                                        <p:cTn id="1685" dur="1" fill="hold">
                                          <p:stCondLst>
                                            <p:cond delay="0"/>
                                          </p:stCondLst>
                                        </p:cTn>
                                        <p:tgtEl>
                                          <p:spTgt spid="540"/>
                                        </p:tgtEl>
                                        <p:attrNameLst>
                                          <p:attrName>style.visibility</p:attrName>
                                        </p:attrNameLst>
                                      </p:cBhvr>
                                      <p:to>
                                        <p:strVal val="visible"/>
                                      </p:to>
                                    </p:set>
                                    <p:animEffect transition="in" filter="fade">
                                      <p:cBhvr>
                                        <p:cTn id="1686" dur="250"/>
                                        <p:tgtEl>
                                          <p:spTgt spid="540"/>
                                        </p:tgtEl>
                                      </p:cBhvr>
                                    </p:animEffect>
                                  </p:childTnLst>
                                </p:cTn>
                              </p:par>
                              <p:par>
                                <p:cTn id="1687" presetID="10" presetClass="entr" presetSubtype="0" fill="hold" grpId="0" nodeType="withEffect">
                                  <p:stCondLst>
                                    <p:cond delay="0"/>
                                  </p:stCondLst>
                                  <p:childTnLst>
                                    <p:set>
                                      <p:cBhvr>
                                        <p:cTn id="1688" dur="1" fill="hold">
                                          <p:stCondLst>
                                            <p:cond delay="0"/>
                                          </p:stCondLst>
                                        </p:cTn>
                                        <p:tgtEl>
                                          <p:spTgt spid="540"/>
                                        </p:tgtEl>
                                        <p:attrNameLst>
                                          <p:attrName>style.visibility</p:attrName>
                                        </p:attrNameLst>
                                      </p:cBhvr>
                                      <p:to>
                                        <p:strVal val="visible"/>
                                      </p:to>
                                    </p:set>
                                    <p:animEffect transition="in" filter="fade">
                                      <p:cBhvr>
                                        <p:cTn id="1689" dur="250"/>
                                        <p:tgtEl>
                                          <p:spTgt spid="540"/>
                                        </p:tgtEl>
                                      </p:cBhvr>
                                    </p:animEffect>
                                  </p:childTnLst>
                                </p:cTn>
                              </p:par>
                              <p:par>
                                <p:cTn id="1690" presetID="10" presetClass="entr" presetSubtype="0" fill="hold" nodeType="withEffect">
                                  <p:stCondLst>
                                    <p:cond delay="0"/>
                                  </p:stCondLst>
                                  <p:childTnLst>
                                    <p:set>
                                      <p:cBhvr>
                                        <p:cTn id="1691" dur="1" fill="hold">
                                          <p:stCondLst>
                                            <p:cond delay="0"/>
                                          </p:stCondLst>
                                        </p:cTn>
                                        <p:tgtEl>
                                          <p:spTgt spid="541"/>
                                        </p:tgtEl>
                                        <p:attrNameLst>
                                          <p:attrName>style.visibility</p:attrName>
                                        </p:attrNameLst>
                                      </p:cBhvr>
                                      <p:to>
                                        <p:strVal val="visible"/>
                                      </p:to>
                                    </p:set>
                                    <p:animEffect transition="in" filter="fade">
                                      <p:cBhvr>
                                        <p:cTn id="1692" dur="250"/>
                                        <p:tgtEl>
                                          <p:spTgt spid="541"/>
                                        </p:tgtEl>
                                      </p:cBhvr>
                                    </p:animEffect>
                                  </p:childTnLst>
                                </p:cTn>
                              </p:par>
                              <p:par>
                                <p:cTn id="1693" presetID="10" presetClass="entr" presetSubtype="0" fill="hold" grpId="0" nodeType="withEffect">
                                  <p:stCondLst>
                                    <p:cond delay="0"/>
                                  </p:stCondLst>
                                  <p:childTnLst>
                                    <p:set>
                                      <p:cBhvr>
                                        <p:cTn id="1694" dur="1" fill="hold">
                                          <p:stCondLst>
                                            <p:cond delay="0"/>
                                          </p:stCondLst>
                                        </p:cTn>
                                        <p:tgtEl>
                                          <p:spTgt spid="541"/>
                                        </p:tgtEl>
                                        <p:attrNameLst>
                                          <p:attrName>style.visibility</p:attrName>
                                        </p:attrNameLst>
                                      </p:cBhvr>
                                      <p:to>
                                        <p:strVal val="visible"/>
                                      </p:to>
                                    </p:set>
                                    <p:animEffect transition="in" filter="fade">
                                      <p:cBhvr>
                                        <p:cTn id="1695" dur="250"/>
                                        <p:tgtEl>
                                          <p:spTgt spid="541"/>
                                        </p:tgtEl>
                                      </p:cBhvr>
                                    </p:animEffect>
                                  </p:childTnLst>
                                </p:cTn>
                              </p:par>
                              <p:par>
                                <p:cTn id="1696" presetID="10" presetClass="entr" presetSubtype="0" fill="hold" nodeType="withEffect">
                                  <p:stCondLst>
                                    <p:cond delay="0"/>
                                  </p:stCondLst>
                                  <p:childTnLst>
                                    <p:set>
                                      <p:cBhvr>
                                        <p:cTn id="1697" dur="1" fill="hold">
                                          <p:stCondLst>
                                            <p:cond delay="0"/>
                                          </p:stCondLst>
                                        </p:cTn>
                                        <p:tgtEl>
                                          <p:spTgt spid="542"/>
                                        </p:tgtEl>
                                        <p:attrNameLst>
                                          <p:attrName>style.visibility</p:attrName>
                                        </p:attrNameLst>
                                      </p:cBhvr>
                                      <p:to>
                                        <p:strVal val="visible"/>
                                      </p:to>
                                    </p:set>
                                    <p:animEffect transition="in" filter="fade">
                                      <p:cBhvr>
                                        <p:cTn id="1698" dur="250"/>
                                        <p:tgtEl>
                                          <p:spTgt spid="542"/>
                                        </p:tgtEl>
                                      </p:cBhvr>
                                    </p:animEffect>
                                  </p:childTnLst>
                                </p:cTn>
                              </p:par>
                              <p:par>
                                <p:cTn id="1699" presetID="10" presetClass="entr" presetSubtype="0" fill="hold" grpId="0" nodeType="withEffect">
                                  <p:stCondLst>
                                    <p:cond delay="0"/>
                                  </p:stCondLst>
                                  <p:childTnLst>
                                    <p:set>
                                      <p:cBhvr>
                                        <p:cTn id="1700" dur="1" fill="hold">
                                          <p:stCondLst>
                                            <p:cond delay="0"/>
                                          </p:stCondLst>
                                        </p:cTn>
                                        <p:tgtEl>
                                          <p:spTgt spid="542"/>
                                        </p:tgtEl>
                                        <p:attrNameLst>
                                          <p:attrName>style.visibility</p:attrName>
                                        </p:attrNameLst>
                                      </p:cBhvr>
                                      <p:to>
                                        <p:strVal val="visible"/>
                                      </p:to>
                                    </p:set>
                                    <p:animEffect transition="in" filter="fade">
                                      <p:cBhvr>
                                        <p:cTn id="1701" dur="250"/>
                                        <p:tgtEl>
                                          <p:spTgt spid="542"/>
                                        </p:tgtEl>
                                      </p:cBhvr>
                                    </p:animEffect>
                                  </p:childTnLst>
                                </p:cTn>
                              </p:par>
                              <p:par>
                                <p:cTn id="1702" presetID="10" presetClass="entr" presetSubtype="0" fill="hold" nodeType="withEffect">
                                  <p:stCondLst>
                                    <p:cond delay="0"/>
                                  </p:stCondLst>
                                  <p:childTnLst>
                                    <p:set>
                                      <p:cBhvr>
                                        <p:cTn id="1703" dur="1" fill="hold">
                                          <p:stCondLst>
                                            <p:cond delay="0"/>
                                          </p:stCondLst>
                                        </p:cTn>
                                        <p:tgtEl>
                                          <p:spTgt spid="543"/>
                                        </p:tgtEl>
                                        <p:attrNameLst>
                                          <p:attrName>style.visibility</p:attrName>
                                        </p:attrNameLst>
                                      </p:cBhvr>
                                      <p:to>
                                        <p:strVal val="visible"/>
                                      </p:to>
                                    </p:set>
                                    <p:animEffect transition="in" filter="fade">
                                      <p:cBhvr>
                                        <p:cTn id="1704" dur="250"/>
                                        <p:tgtEl>
                                          <p:spTgt spid="543"/>
                                        </p:tgtEl>
                                      </p:cBhvr>
                                    </p:animEffect>
                                  </p:childTnLst>
                                </p:cTn>
                              </p:par>
                              <p:par>
                                <p:cTn id="1705" presetID="10" presetClass="entr" presetSubtype="0" fill="hold" grpId="0" nodeType="withEffect">
                                  <p:stCondLst>
                                    <p:cond delay="0"/>
                                  </p:stCondLst>
                                  <p:childTnLst>
                                    <p:set>
                                      <p:cBhvr>
                                        <p:cTn id="1706" dur="1" fill="hold">
                                          <p:stCondLst>
                                            <p:cond delay="0"/>
                                          </p:stCondLst>
                                        </p:cTn>
                                        <p:tgtEl>
                                          <p:spTgt spid="543"/>
                                        </p:tgtEl>
                                        <p:attrNameLst>
                                          <p:attrName>style.visibility</p:attrName>
                                        </p:attrNameLst>
                                      </p:cBhvr>
                                      <p:to>
                                        <p:strVal val="visible"/>
                                      </p:to>
                                    </p:set>
                                    <p:animEffect transition="in" filter="fade">
                                      <p:cBhvr>
                                        <p:cTn id="1707" dur="250"/>
                                        <p:tgtEl>
                                          <p:spTgt spid="543"/>
                                        </p:tgtEl>
                                      </p:cBhvr>
                                    </p:animEffect>
                                  </p:childTnLst>
                                </p:cTn>
                              </p:par>
                              <p:par>
                                <p:cTn id="1708" presetID="10" presetClass="entr" presetSubtype="0" fill="hold" nodeType="withEffect">
                                  <p:stCondLst>
                                    <p:cond delay="0"/>
                                  </p:stCondLst>
                                  <p:childTnLst>
                                    <p:set>
                                      <p:cBhvr>
                                        <p:cTn id="1709" dur="1" fill="hold">
                                          <p:stCondLst>
                                            <p:cond delay="0"/>
                                          </p:stCondLst>
                                        </p:cTn>
                                        <p:tgtEl>
                                          <p:spTgt spid="544"/>
                                        </p:tgtEl>
                                        <p:attrNameLst>
                                          <p:attrName>style.visibility</p:attrName>
                                        </p:attrNameLst>
                                      </p:cBhvr>
                                      <p:to>
                                        <p:strVal val="visible"/>
                                      </p:to>
                                    </p:set>
                                    <p:animEffect transition="in" filter="fade">
                                      <p:cBhvr>
                                        <p:cTn id="1710" dur="250"/>
                                        <p:tgtEl>
                                          <p:spTgt spid="544"/>
                                        </p:tgtEl>
                                      </p:cBhvr>
                                    </p:animEffect>
                                  </p:childTnLst>
                                </p:cTn>
                              </p:par>
                              <p:par>
                                <p:cTn id="1711" presetID="10" presetClass="entr" presetSubtype="0" fill="hold" grpId="0" nodeType="withEffect">
                                  <p:stCondLst>
                                    <p:cond delay="0"/>
                                  </p:stCondLst>
                                  <p:childTnLst>
                                    <p:set>
                                      <p:cBhvr>
                                        <p:cTn id="1712" dur="1" fill="hold">
                                          <p:stCondLst>
                                            <p:cond delay="0"/>
                                          </p:stCondLst>
                                        </p:cTn>
                                        <p:tgtEl>
                                          <p:spTgt spid="544"/>
                                        </p:tgtEl>
                                        <p:attrNameLst>
                                          <p:attrName>style.visibility</p:attrName>
                                        </p:attrNameLst>
                                      </p:cBhvr>
                                      <p:to>
                                        <p:strVal val="visible"/>
                                      </p:to>
                                    </p:set>
                                    <p:animEffect transition="in" filter="fade">
                                      <p:cBhvr>
                                        <p:cTn id="1713" dur="250"/>
                                        <p:tgtEl>
                                          <p:spTgt spid="544"/>
                                        </p:tgtEl>
                                      </p:cBhvr>
                                    </p:animEffect>
                                  </p:childTnLst>
                                </p:cTn>
                              </p:par>
                              <p:par>
                                <p:cTn id="1714" presetID="10" presetClass="entr" presetSubtype="0" fill="hold" nodeType="withEffect">
                                  <p:stCondLst>
                                    <p:cond delay="0"/>
                                  </p:stCondLst>
                                  <p:childTnLst>
                                    <p:set>
                                      <p:cBhvr>
                                        <p:cTn id="1715" dur="1" fill="hold">
                                          <p:stCondLst>
                                            <p:cond delay="0"/>
                                          </p:stCondLst>
                                        </p:cTn>
                                        <p:tgtEl>
                                          <p:spTgt spid="545"/>
                                        </p:tgtEl>
                                        <p:attrNameLst>
                                          <p:attrName>style.visibility</p:attrName>
                                        </p:attrNameLst>
                                      </p:cBhvr>
                                      <p:to>
                                        <p:strVal val="visible"/>
                                      </p:to>
                                    </p:set>
                                    <p:animEffect transition="in" filter="fade">
                                      <p:cBhvr>
                                        <p:cTn id="1716" dur="250"/>
                                        <p:tgtEl>
                                          <p:spTgt spid="545"/>
                                        </p:tgtEl>
                                      </p:cBhvr>
                                    </p:animEffect>
                                  </p:childTnLst>
                                </p:cTn>
                              </p:par>
                              <p:par>
                                <p:cTn id="1717" presetID="10" presetClass="entr" presetSubtype="0" fill="hold" grpId="0" nodeType="withEffect">
                                  <p:stCondLst>
                                    <p:cond delay="0"/>
                                  </p:stCondLst>
                                  <p:childTnLst>
                                    <p:set>
                                      <p:cBhvr>
                                        <p:cTn id="1718" dur="1" fill="hold">
                                          <p:stCondLst>
                                            <p:cond delay="0"/>
                                          </p:stCondLst>
                                        </p:cTn>
                                        <p:tgtEl>
                                          <p:spTgt spid="545"/>
                                        </p:tgtEl>
                                        <p:attrNameLst>
                                          <p:attrName>style.visibility</p:attrName>
                                        </p:attrNameLst>
                                      </p:cBhvr>
                                      <p:to>
                                        <p:strVal val="visible"/>
                                      </p:to>
                                    </p:set>
                                    <p:animEffect transition="in" filter="fade">
                                      <p:cBhvr>
                                        <p:cTn id="1719" dur="250"/>
                                        <p:tgtEl>
                                          <p:spTgt spid="545"/>
                                        </p:tgtEl>
                                      </p:cBhvr>
                                    </p:animEffect>
                                  </p:childTnLst>
                                </p:cTn>
                              </p:par>
                              <p:par>
                                <p:cTn id="1720" presetID="10" presetClass="entr" presetSubtype="0" fill="hold" nodeType="withEffect">
                                  <p:stCondLst>
                                    <p:cond delay="0"/>
                                  </p:stCondLst>
                                  <p:childTnLst>
                                    <p:set>
                                      <p:cBhvr>
                                        <p:cTn id="1721" dur="1" fill="hold">
                                          <p:stCondLst>
                                            <p:cond delay="0"/>
                                          </p:stCondLst>
                                        </p:cTn>
                                        <p:tgtEl>
                                          <p:spTgt spid="546"/>
                                        </p:tgtEl>
                                        <p:attrNameLst>
                                          <p:attrName>style.visibility</p:attrName>
                                        </p:attrNameLst>
                                      </p:cBhvr>
                                      <p:to>
                                        <p:strVal val="visible"/>
                                      </p:to>
                                    </p:set>
                                    <p:animEffect transition="in" filter="fade">
                                      <p:cBhvr>
                                        <p:cTn id="1722" dur="250"/>
                                        <p:tgtEl>
                                          <p:spTgt spid="546"/>
                                        </p:tgtEl>
                                      </p:cBhvr>
                                    </p:animEffect>
                                  </p:childTnLst>
                                </p:cTn>
                              </p:par>
                              <p:par>
                                <p:cTn id="1723" presetID="10" presetClass="entr" presetSubtype="0" fill="hold" grpId="0" nodeType="withEffect">
                                  <p:stCondLst>
                                    <p:cond delay="0"/>
                                  </p:stCondLst>
                                  <p:childTnLst>
                                    <p:set>
                                      <p:cBhvr>
                                        <p:cTn id="1724" dur="1" fill="hold">
                                          <p:stCondLst>
                                            <p:cond delay="0"/>
                                          </p:stCondLst>
                                        </p:cTn>
                                        <p:tgtEl>
                                          <p:spTgt spid="546"/>
                                        </p:tgtEl>
                                        <p:attrNameLst>
                                          <p:attrName>style.visibility</p:attrName>
                                        </p:attrNameLst>
                                      </p:cBhvr>
                                      <p:to>
                                        <p:strVal val="visible"/>
                                      </p:to>
                                    </p:set>
                                    <p:animEffect transition="in" filter="fade">
                                      <p:cBhvr>
                                        <p:cTn id="1725" dur="250"/>
                                        <p:tgtEl>
                                          <p:spTgt spid="546"/>
                                        </p:tgtEl>
                                      </p:cBhvr>
                                    </p:animEffect>
                                  </p:childTnLst>
                                </p:cTn>
                              </p:par>
                              <p:par>
                                <p:cTn id="1726" presetID="10" presetClass="entr" presetSubtype="0" fill="hold" nodeType="withEffect">
                                  <p:stCondLst>
                                    <p:cond delay="0"/>
                                  </p:stCondLst>
                                  <p:childTnLst>
                                    <p:set>
                                      <p:cBhvr>
                                        <p:cTn id="1727" dur="1" fill="hold">
                                          <p:stCondLst>
                                            <p:cond delay="0"/>
                                          </p:stCondLst>
                                        </p:cTn>
                                        <p:tgtEl>
                                          <p:spTgt spid="547"/>
                                        </p:tgtEl>
                                        <p:attrNameLst>
                                          <p:attrName>style.visibility</p:attrName>
                                        </p:attrNameLst>
                                      </p:cBhvr>
                                      <p:to>
                                        <p:strVal val="visible"/>
                                      </p:to>
                                    </p:set>
                                    <p:animEffect transition="in" filter="fade">
                                      <p:cBhvr>
                                        <p:cTn id="1728" dur="250"/>
                                        <p:tgtEl>
                                          <p:spTgt spid="547"/>
                                        </p:tgtEl>
                                      </p:cBhvr>
                                    </p:animEffect>
                                  </p:childTnLst>
                                </p:cTn>
                              </p:par>
                              <p:par>
                                <p:cTn id="1729" presetID="10" presetClass="entr" presetSubtype="0" fill="hold" grpId="0" nodeType="withEffect">
                                  <p:stCondLst>
                                    <p:cond delay="0"/>
                                  </p:stCondLst>
                                  <p:childTnLst>
                                    <p:set>
                                      <p:cBhvr>
                                        <p:cTn id="1730" dur="1" fill="hold">
                                          <p:stCondLst>
                                            <p:cond delay="0"/>
                                          </p:stCondLst>
                                        </p:cTn>
                                        <p:tgtEl>
                                          <p:spTgt spid="547"/>
                                        </p:tgtEl>
                                        <p:attrNameLst>
                                          <p:attrName>style.visibility</p:attrName>
                                        </p:attrNameLst>
                                      </p:cBhvr>
                                      <p:to>
                                        <p:strVal val="visible"/>
                                      </p:to>
                                    </p:set>
                                    <p:animEffect transition="in" filter="fade">
                                      <p:cBhvr>
                                        <p:cTn id="1731" dur="250"/>
                                        <p:tgtEl>
                                          <p:spTgt spid="547"/>
                                        </p:tgtEl>
                                      </p:cBhvr>
                                    </p:animEffect>
                                  </p:childTnLst>
                                </p:cTn>
                              </p:par>
                              <p:par>
                                <p:cTn id="1732" presetID="10" presetClass="entr" presetSubtype="0" fill="hold" nodeType="withEffect">
                                  <p:stCondLst>
                                    <p:cond delay="0"/>
                                  </p:stCondLst>
                                  <p:childTnLst>
                                    <p:set>
                                      <p:cBhvr>
                                        <p:cTn id="1733" dur="1" fill="hold">
                                          <p:stCondLst>
                                            <p:cond delay="0"/>
                                          </p:stCondLst>
                                        </p:cTn>
                                        <p:tgtEl>
                                          <p:spTgt spid="548"/>
                                        </p:tgtEl>
                                        <p:attrNameLst>
                                          <p:attrName>style.visibility</p:attrName>
                                        </p:attrNameLst>
                                      </p:cBhvr>
                                      <p:to>
                                        <p:strVal val="visible"/>
                                      </p:to>
                                    </p:set>
                                    <p:animEffect transition="in" filter="fade">
                                      <p:cBhvr>
                                        <p:cTn id="1734" dur="250"/>
                                        <p:tgtEl>
                                          <p:spTgt spid="548"/>
                                        </p:tgtEl>
                                      </p:cBhvr>
                                    </p:animEffect>
                                  </p:childTnLst>
                                </p:cTn>
                              </p:par>
                              <p:par>
                                <p:cTn id="1735" presetID="10" presetClass="entr" presetSubtype="0" fill="hold" grpId="0" nodeType="withEffect">
                                  <p:stCondLst>
                                    <p:cond delay="0"/>
                                  </p:stCondLst>
                                  <p:childTnLst>
                                    <p:set>
                                      <p:cBhvr>
                                        <p:cTn id="1736" dur="1" fill="hold">
                                          <p:stCondLst>
                                            <p:cond delay="0"/>
                                          </p:stCondLst>
                                        </p:cTn>
                                        <p:tgtEl>
                                          <p:spTgt spid="548"/>
                                        </p:tgtEl>
                                        <p:attrNameLst>
                                          <p:attrName>style.visibility</p:attrName>
                                        </p:attrNameLst>
                                      </p:cBhvr>
                                      <p:to>
                                        <p:strVal val="visible"/>
                                      </p:to>
                                    </p:set>
                                    <p:animEffect transition="in" filter="fade">
                                      <p:cBhvr>
                                        <p:cTn id="1737" dur="250"/>
                                        <p:tgtEl>
                                          <p:spTgt spid="548"/>
                                        </p:tgtEl>
                                      </p:cBhvr>
                                    </p:animEffect>
                                  </p:childTnLst>
                                </p:cTn>
                              </p:par>
                              <p:par>
                                <p:cTn id="1738" presetID="10" presetClass="entr" presetSubtype="0" fill="hold" nodeType="withEffect">
                                  <p:stCondLst>
                                    <p:cond delay="0"/>
                                  </p:stCondLst>
                                  <p:childTnLst>
                                    <p:set>
                                      <p:cBhvr>
                                        <p:cTn id="1739" dur="1" fill="hold">
                                          <p:stCondLst>
                                            <p:cond delay="0"/>
                                          </p:stCondLst>
                                        </p:cTn>
                                        <p:tgtEl>
                                          <p:spTgt spid="549"/>
                                        </p:tgtEl>
                                        <p:attrNameLst>
                                          <p:attrName>style.visibility</p:attrName>
                                        </p:attrNameLst>
                                      </p:cBhvr>
                                      <p:to>
                                        <p:strVal val="visible"/>
                                      </p:to>
                                    </p:set>
                                    <p:animEffect transition="in" filter="fade">
                                      <p:cBhvr>
                                        <p:cTn id="1740" dur="250"/>
                                        <p:tgtEl>
                                          <p:spTgt spid="549"/>
                                        </p:tgtEl>
                                      </p:cBhvr>
                                    </p:animEffect>
                                  </p:childTnLst>
                                </p:cTn>
                              </p:par>
                              <p:par>
                                <p:cTn id="1741" presetID="10" presetClass="entr" presetSubtype="0" fill="hold" grpId="0" nodeType="withEffect">
                                  <p:stCondLst>
                                    <p:cond delay="0"/>
                                  </p:stCondLst>
                                  <p:childTnLst>
                                    <p:set>
                                      <p:cBhvr>
                                        <p:cTn id="1742" dur="1" fill="hold">
                                          <p:stCondLst>
                                            <p:cond delay="0"/>
                                          </p:stCondLst>
                                        </p:cTn>
                                        <p:tgtEl>
                                          <p:spTgt spid="549"/>
                                        </p:tgtEl>
                                        <p:attrNameLst>
                                          <p:attrName>style.visibility</p:attrName>
                                        </p:attrNameLst>
                                      </p:cBhvr>
                                      <p:to>
                                        <p:strVal val="visible"/>
                                      </p:to>
                                    </p:set>
                                    <p:animEffect transition="in" filter="fade">
                                      <p:cBhvr>
                                        <p:cTn id="1743" dur="250"/>
                                        <p:tgtEl>
                                          <p:spTgt spid="549"/>
                                        </p:tgtEl>
                                      </p:cBhvr>
                                    </p:animEffect>
                                  </p:childTnLst>
                                </p:cTn>
                              </p:par>
                              <p:par>
                                <p:cTn id="1744" presetID="10" presetClass="entr" presetSubtype="0" fill="hold" nodeType="withEffect">
                                  <p:stCondLst>
                                    <p:cond delay="0"/>
                                  </p:stCondLst>
                                  <p:childTnLst>
                                    <p:set>
                                      <p:cBhvr>
                                        <p:cTn id="1745" dur="1" fill="hold">
                                          <p:stCondLst>
                                            <p:cond delay="0"/>
                                          </p:stCondLst>
                                        </p:cTn>
                                        <p:tgtEl>
                                          <p:spTgt spid="550"/>
                                        </p:tgtEl>
                                        <p:attrNameLst>
                                          <p:attrName>style.visibility</p:attrName>
                                        </p:attrNameLst>
                                      </p:cBhvr>
                                      <p:to>
                                        <p:strVal val="visible"/>
                                      </p:to>
                                    </p:set>
                                    <p:animEffect transition="in" filter="fade">
                                      <p:cBhvr>
                                        <p:cTn id="1746" dur="250"/>
                                        <p:tgtEl>
                                          <p:spTgt spid="550"/>
                                        </p:tgtEl>
                                      </p:cBhvr>
                                    </p:animEffect>
                                  </p:childTnLst>
                                </p:cTn>
                              </p:par>
                              <p:par>
                                <p:cTn id="1747" presetID="10" presetClass="entr" presetSubtype="0" fill="hold" grpId="0" nodeType="withEffect">
                                  <p:stCondLst>
                                    <p:cond delay="0"/>
                                  </p:stCondLst>
                                  <p:childTnLst>
                                    <p:set>
                                      <p:cBhvr>
                                        <p:cTn id="1748" dur="1" fill="hold">
                                          <p:stCondLst>
                                            <p:cond delay="0"/>
                                          </p:stCondLst>
                                        </p:cTn>
                                        <p:tgtEl>
                                          <p:spTgt spid="550"/>
                                        </p:tgtEl>
                                        <p:attrNameLst>
                                          <p:attrName>style.visibility</p:attrName>
                                        </p:attrNameLst>
                                      </p:cBhvr>
                                      <p:to>
                                        <p:strVal val="visible"/>
                                      </p:to>
                                    </p:set>
                                    <p:animEffect transition="in" filter="fade">
                                      <p:cBhvr>
                                        <p:cTn id="1749" dur="250"/>
                                        <p:tgtEl>
                                          <p:spTgt spid="550"/>
                                        </p:tgtEl>
                                      </p:cBhvr>
                                    </p:animEffect>
                                  </p:childTnLst>
                                </p:cTn>
                              </p:par>
                              <p:par>
                                <p:cTn id="1750" presetID="10" presetClass="entr" presetSubtype="0" fill="hold" nodeType="withEffect">
                                  <p:stCondLst>
                                    <p:cond delay="0"/>
                                  </p:stCondLst>
                                  <p:childTnLst>
                                    <p:set>
                                      <p:cBhvr>
                                        <p:cTn id="1751" dur="1" fill="hold">
                                          <p:stCondLst>
                                            <p:cond delay="0"/>
                                          </p:stCondLst>
                                        </p:cTn>
                                        <p:tgtEl>
                                          <p:spTgt spid="551"/>
                                        </p:tgtEl>
                                        <p:attrNameLst>
                                          <p:attrName>style.visibility</p:attrName>
                                        </p:attrNameLst>
                                      </p:cBhvr>
                                      <p:to>
                                        <p:strVal val="visible"/>
                                      </p:to>
                                    </p:set>
                                    <p:animEffect transition="in" filter="fade">
                                      <p:cBhvr>
                                        <p:cTn id="1752" dur="250"/>
                                        <p:tgtEl>
                                          <p:spTgt spid="551"/>
                                        </p:tgtEl>
                                      </p:cBhvr>
                                    </p:animEffect>
                                  </p:childTnLst>
                                </p:cTn>
                              </p:par>
                              <p:par>
                                <p:cTn id="1753" presetID="10" presetClass="entr" presetSubtype="0" fill="hold" grpId="0" nodeType="withEffect">
                                  <p:stCondLst>
                                    <p:cond delay="0"/>
                                  </p:stCondLst>
                                  <p:childTnLst>
                                    <p:set>
                                      <p:cBhvr>
                                        <p:cTn id="1754" dur="1" fill="hold">
                                          <p:stCondLst>
                                            <p:cond delay="0"/>
                                          </p:stCondLst>
                                        </p:cTn>
                                        <p:tgtEl>
                                          <p:spTgt spid="551"/>
                                        </p:tgtEl>
                                        <p:attrNameLst>
                                          <p:attrName>style.visibility</p:attrName>
                                        </p:attrNameLst>
                                      </p:cBhvr>
                                      <p:to>
                                        <p:strVal val="visible"/>
                                      </p:to>
                                    </p:set>
                                    <p:animEffect transition="in" filter="fade">
                                      <p:cBhvr>
                                        <p:cTn id="1755" dur="250"/>
                                        <p:tgtEl>
                                          <p:spTgt spid="551"/>
                                        </p:tgtEl>
                                      </p:cBhvr>
                                    </p:animEffect>
                                  </p:childTnLst>
                                </p:cTn>
                              </p:par>
                              <p:par>
                                <p:cTn id="1756" presetID="10" presetClass="entr" presetSubtype="0" fill="hold" nodeType="withEffect">
                                  <p:stCondLst>
                                    <p:cond delay="0"/>
                                  </p:stCondLst>
                                  <p:childTnLst>
                                    <p:set>
                                      <p:cBhvr>
                                        <p:cTn id="1757" dur="1" fill="hold">
                                          <p:stCondLst>
                                            <p:cond delay="0"/>
                                          </p:stCondLst>
                                        </p:cTn>
                                        <p:tgtEl>
                                          <p:spTgt spid="552"/>
                                        </p:tgtEl>
                                        <p:attrNameLst>
                                          <p:attrName>style.visibility</p:attrName>
                                        </p:attrNameLst>
                                      </p:cBhvr>
                                      <p:to>
                                        <p:strVal val="visible"/>
                                      </p:to>
                                    </p:set>
                                    <p:animEffect transition="in" filter="fade">
                                      <p:cBhvr>
                                        <p:cTn id="1758" dur="250"/>
                                        <p:tgtEl>
                                          <p:spTgt spid="552"/>
                                        </p:tgtEl>
                                      </p:cBhvr>
                                    </p:animEffect>
                                  </p:childTnLst>
                                </p:cTn>
                              </p:par>
                              <p:par>
                                <p:cTn id="1759" presetID="10" presetClass="entr" presetSubtype="0" fill="hold" grpId="0" nodeType="withEffect">
                                  <p:stCondLst>
                                    <p:cond delay="0"/>
                                  </p:stCondLst>
                                  <p:childTnLst>
                                    <p:set>
                                      <p:cBhvr>
                                        <p:cTn id="1760" dur="1" fill="hold">
                                          <p:stCondLst>
                                            <p:cond delay="0"/>
                                          </p:stCondLst>
                                        </p:cTn>
                                        <p:tgtEl>
                                          <p:spTgt spid="552"/>
                                        </p:tgtEl>
                                        <p:attrNameLst>
                                          <p:attrName>style.visibility</p:attrName>
                                        </p:attrNameLst>
                                      </p:cBhvr>
                                      <p:to>
                                        <p:strVal val="visible"/>
                                      </p:to>
                                    </p:set>
                                    <p:animEffect transition="in" filter="fade">
                                      <p:cBhvr>
                                        <p:cTn id="1761" dur="250"/>
                                        <p:tgtEl>
                                          <p:spTgt spid="552"/>
                                        </p:tgtEl>
                                      </p:cBhvr>
                                    </p:animEffect>
                                  </p:childTnLst>
                                </p:cTn>
                              </p:par>
                              <p:par>
                                <p:cTn id="1762" presetID="10" presetClass="entr" presetSubtype="0" fill="hold" nodeType="withEffect">
                                  <p:stCondLst>
                                    <p:cond delay="0"/>
                                  </p:stCondLst>
                                  <p:childTnLst>
                                    <p:set>
                                      <p:cBhvr>
                                        <p:cTn id="1763" dur="1" fill="hold">
                                          <p:stCondLst>
                                            <p:cond delay="0"/>
                                          </p:stCondLst>
                                        </p:cTn>
                                        <p:tgtEl>
                                          <p:spTgt spid="553"/>
                                        </p:tgtEl>
                                        <p:attrNameLst>
                                          <p:attrName>style.visibility</p:attrName>
                                        </p:attrNameLst>
                                      </p:cBhvr>
                                      <p:to>
                                        <p:strVal val="visible"/>
                                      </p:to>
                                    </p:set>
                                    <p:animEffect transition="in" filter="fade">
                                      <p:cBhvr>
                                        <p:cTn id="1764" dur="250"/>
                                        <p:tgtEl>
                                          <p:spTgt spid="553"/>
                                        </p:tgtEl>
                                      </p:cBhvr>
                                    </p:animEffect>
                                  </p:childTnLst>
                                </p:cTn>
                              </p:par>
                              <p:par>
                                <p:cTn id="1765" presetID="10" presetClass="entr" presetSubtype="0" fill="hold" grpId="0" nodeType="withEffect">
                                  <p:stCondLst>
                                    <p:cond delay="0"/>
                                  </p:stCondLst>
                                  <p:childTnLst>
                                    <p:set>
                                      <p:cBhvr>
                                        <p:cTn id="1766" dur="1" fill="hold">
                                          <p:stCondLst>
                                            <p:cond delay="0"/>
                                          </p:stCondLst>
                                        </p:cTn>
                                        <p:tgtEl>
                                          <p:spTgt spid="553"/>
                                        </p:tgtEl>
                                        <p:attrNameLst>
                                          <p:attrName>style.visibility</p:attrName>
                                        </p:attrNameLst>
                                      </p:cBhvr>
                                      <p:to>
                                        <p:strVal val="visible"/>
                                      </p:to>
                                    </p:set>
                                    <p:animEffect transition="in" filter="fade">
                                      <p:cBhvr>
                                        <p:cTn id="1767" dur="250"/>
                                        <p:tgtEl>
                                          <p:spTgt spid="553"/>
                                        </p:tgtEl>
                                      </p:cBhvr>
                                    </p:animEffect>
                                  </p:childTnLst>
                                </p:cTn>
                              </p:par>
                              <p:par>
                                <p:cTn id="1768" presetID="10" presetClass="entr" presetSubtype="0" fill="hold" nodeType="withEffect">
                                  <p:stCondLst>
                                    <p:cond delay="0"/>
                                  </p:stCondLst>
                                  <p:childTnLst>
                                    <p:set>
                                      <p:cBhvr>
                                        <p:cTn id="1769" dur="1" fill="hold">
                                          <p:stCondLst>
                                            <p:cond delay="0"/>
                                          </p:stCondLst>
                                        </p:cTn>
                                        <p:tgtEl>
                                          <p:spTgt spid="554"/>
                                        </p:tgtEl>
                                        <p:attrNameLst>
                                          <p:attrName>style.visibility</p:attrName>
                                        </p:attrNameLst>
                                      </p:cBhvr>
                                      <p:to>
                                        <p:strVal val="visible"/>
                                      </p:to>
                                    </p:set>
                                    <p:animEffect transition="in" filter="fade">
                                      <p:cBhvr>
                                        <p:cTn id="1770" dur="250"/>
                                        <p:tgtEl>
                                          <p:spTgt spid="554"/>
                                        </p:tgtEl>
                                      </p:cBhvr>
                                    </p:animEffect>
                                  </p:childTnLst>
                                </p:cTn>
                              </p:par>
                              <p:par>
                                <p:cTn id="1771" presetID="10" presetClass="entr" presetSubtype="0" fill="hold" grpId="0" nodeType="withEffect">
                                  <p:stCondLst>
                                    <p:cond delay="0"/>
                                  </p:stCondLst>
                                  <p:childTnLst>
                                    <p:set>
                                      <p:cBhvr>
                                        <p:cTn id="1772" dur="1" fill="hold">
                                          <p:stCondLst>
                                            <p:cond delay="0"/>
                                          </p:stCondLst>
                                        </p:cTn>
                                        <p:tgtEl>
                                          <p:spTgt spid="554"/>
                                        </p:tgtEl>
                                        <p:attrNameLst>
                                          <p:attrName>style.visibility</p:attrName>
                                        </p:attrNameLst>
                                      </p:cBhvr>
                                      <p:to>
                                        <p:strVal val="visible"/>
                                      </p:to>
                                    </p:set>
                                    <p:animEffect transition="in" filter="fade">
                                      <p:cBhvr>
                                        <p:cTn id="1773" dur="250"/>
                                        <p:tgtEl>
                                          <p:spTgt spid="554"/>
                                        </p:tgtEl>
                                      </p:cBhvr>
                                    </p:animEffect>
                                  </p:childTnLst>
                                </p:cTn>
                              </p:par>
                              <p:par>
                                <p:cTn id="1774" presetID="10" presetClass="entr" presetSubtype="0" fill="hold" nodeType="withEffect">
                                  <p:stCondLst>
                                    <p:cond delay="0"/>
                                  </p:stCondLst>
                                  <p:childTnLst>
                                    <p:set>
                                      <p:cBhvr>
                                        <p:cTn id="1775" dur="1" fill="hold">
                                          <p:stCondLst>
                                            <p:cond delay="0"/>
                                          </p:stCondLst>
                                        </p:cTn>
                                        <p:tgtEl>
                                          <p:spTgt spid="555"/>
                                        </p:tgtEl>
                                        <p:attrNameLst>
                                          <p:attrName>style.visibility</p:attrName>
                                        </p:attrNameLst>
                                      </p:cBhvr>
                                      <p:to>
                                        <p:strVal val="visible"/>
                                      </p:to>
                                    </p:set>
                                    <p:animEffect transition="in" filter="fade">
                                      <p:cBhvr>
                                        <p:cTn id="1776" dur="250"/>
                                        <p:tgtEl>
                                          <p:spTgt spid="555"/>
                                        </p:tgtEl>
                                      </p:cBhvr>
                                    </p:animEffect>
                                  </p:childTnLst>
                                </p:cTn>
                              </p:par>
                              <p:par>
                                <p:cTn id="1777" presetID="10" presetClass="entr" presetSubtype="0" fill="hold" grpId="0" nodeType="withEffect">
                                  <p:stCondLst>
                                    <p:cond delay="0"/>
                                  </p:stCondLst>
                                  <p:childTnLst>
                                    <p:set>
                                      <p:cBhvr>
                                        <p:cTn id="1778" dur="1" fill="hold">
                                          <p:stCondLst>
                                            <p:cond delay="0"/>
                                          </p:stCondLst>
                                        </p:cTn>
                                        <p:tgtEl>
                                          <p:spTgt spid="555"/>
                                        </p:tgtEl>
                                        <p:attrNameLst>
                                          <p:attrName>style.visibility</p:attrName>
                                        </p:attrNameLst>
                                      </p:cBhvr>
                                      <p:to>
                                        <p:strVal val="visible"/>
                                      </p:to>
                                    </p:set>
                                    <p:animEffect transition="in" filter="fade">
                                      <p:cBhvr>
                                        <p:cTn id="1779" dur="250"/>
                                        <p:tgtEl>
                                          <p:spTgt spid="555"/>
                                        </p:tgtEl>
                                      </p:cBhvr>
                                    </p:animEffect>
                                  </p:childTnLst>
                                </p:cTn>
                              </p:par>
                              <p:par>
                                <p:cTn id="1780" presetID="10" presetClass="entr" presetSubtype="0" fill="hold" nodeType="withEffect">
                                  <p:stCondLst>
                                    <p:cond delay="0"/>
                                  </p:stCondLst>
                                  <p:childTnLst>
                                    <p:set>
                                      <p:cBhvr>
                                        <p:cTn id="1781" dur="1" fill="hold">
                                          <p:stCondLst>
                                            <p:cond delay="0"/>
                                          </p:stCondLst>
                                        </p:cTn>
                                        <p:tgtEl>
                                          <p:spTgt spid="556"/>
                                        </p:tgtEl>
                                        <p:attrNameLst>
                                          <p:attrName>style.visibility</p:attrName>
                                        </p:attrNameLst>
                                      </p:cBhvr>
                                      <p:to>
                                        <p:strVal val="visible"/>
                                      </p:to>
                                    </p:set>
                                    <p:animEffect transition="in" filter="fade">
                                      <p:cBhvr>
                                        <p:cTn id="1782" dur="250"/>
                                        <p:tgtEl>
                                          <p:spTgt spid="556"/>
                                        </p:tgtEl>
                                      </p:cBhvr>
                                    </p:animEffect>
                                  </p:childTnLst>
                                </p:cTn>
                              </p:par>
                              <p:par>
                                <p:cTn id="1783" presetID="10" presetClass="entr" presetSubtype="0" fill="hold" grpId="0" nodeType="withEffect">
                                  <p:stCondLst>
                                    <p:cond delay="0"/>
                                  </p:stCondLst>
                                  <p:childTnLst>
                                    <p:set>
                                      <p:cBhvr>
                                        <p:cTn id="1784" dur="1" fill="hold">
                                          <p:stCondLst>
                                            <p:cond delay="0"/>
                                          </p:stCondLst>
                                        </p:cTn>
                                        <p:tgtEl>
                                          <p:spTgt spid="556"/>
                                        </p:tgtEl>
                                        <p:attrNameLst>
                                          <p:attrName>style.visibility</p:attrName>
                                        </p:attrNameLst>
                                      </p:cBhvr>
                                      <p:to>
                                        <p:strVal val="visible"/>
                                      </p:to>
                                    </p:set>
                                    <p:animEffect transition="in" filter="fade">
                                      <p:cBhvr>
                                        <p:cTn id="1785" dur="250"/>
                                        <p:tgtEl>
                                          <p:spTgt spid="556"/>
                                        </p:tgtEl>
                                      </p:cBhvr>
                                    </p:animEffect>
                                  </p:childTnLst>
                                </p:cTn>
                              </p:par>
                            </p:childTnLst>
                          </p:cTn>
                        </p:par>
                      </p:childTnLst>
                    </p:cTn>
                  </p:par>
                </p:childTnLst>
              </p:cTn>
              <p:nextCondLst>
                <p:cond evt="onClick" delay="0">
                  <p:tgtEl>
                    <p:spTgt spid="534"/>
                  </p:tgtEl>
                </p:cond>
              </p:nextCondLst>
            </p:seq>
          </p:childTnLst>
        </p:cTn>
      </p:par>
    </p:tnLst>
    <p:bldLst>
      <p:bldP spid="4"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1"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5" grpId="0" animBg="1"/>
      <p:bldP spid="186" grpId="0" animBg="1"/>
      <p:bldP spid="187" grpId="0" animBg="1"/>
      <p:bldP spid="188" grpId="0" animBg="1"/>
      <p:bldP spid="189"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221" grpId="0" animBg="1"/>
      <p:bldP spid="222" grpId="0" animBg="1"/>
      <p:bldP spid="223" grpId="0" animBg="1"/>
      <p:bldP spid="224" grpId="0" animBg="1"/>
      <p:bldP spid="225" grpId="0" animBg="1"/>
      <p:bldP spid="226" grpId="0" animBg="1"/>
      <p:bldP spid="227" grpId="0" animBg="1"/>
      <p:bldP spid="228" grpId="0" animBg="1"/>
      <p:bldP spid="229" grpId="0" animBg="1"/>
      <p:bldP spid="230" grpId="0" animBg="1"/>
      <p:bldP spid="231" grpId="0" animBg="1"/>
      <p:bldP spid="232" grpId="0" animBg="1"/>
      <p:bldP spid="233" grpId="0" animBg="1"/>
      <p:bldP spid="234" grpId="0" animBg="1"/>
      <p:bldP spid="235" grpId="0" animBg="1"/>
      <p:bldP spid="258" grpId="0" animBg="1"/>
      <p:bldP spid="259" grpId="0" animBg="1"/>
      <p:bldP spid="260" grpId="0" animBg="1"/>
      <p:bldP spid="261" grpId="0" animBg="1"/>
      <p:bldP spid="262" grpId="0" animBg="1"/>
      <p:bldP spid="263" grpId="0" animBg="1"/>
      <p:bldP spid="264" grpId="0" animBg="1"/>
      <p:bldP spid="265" grpId="0" animBg="1"/>
      <p:bldP spid="266" grpId="0" animBg="1"/>
      <p:bldP spid="267" grpId="0" animBg="1"/>
      <p:bldP spid="268" grpId="0" animBg="1"/>
      <p:bldP spid="269" grpId="0" animBg="1"/>
      <p:bldP spid="270" grpId="0" animBg="1"/>
      <p:bldP spid="271" grpId="0" animBg="1"/>
      <p:bldP spid="272" grpId="0" animBg="1"/>
      <p:bldP spid="273" grpId="0" animBg="1"/>
      <p:bldP spid="274" grpId="0" animBg="1"/>
      <p:bldP spid="275" grpId="0" animBg="1"/>
      <p:bldP spid="276" grpId="0" animBg="1"/>
      <p:bldP spid="277" grpId="0" animBg="1"/>
      <p:bldP spid="278" grpId="0" animBg="1"/>
      <p:bldP spid="279" grpId="0" animBg="1"/>
      <p:bldP spid="280" grpId="0" animBg="1"/>
      <p:bldP spid="281" grpId="0" animBg="1"/>
      <p:bldP spid="304" grpId="0" animBg="1"/>
      <p:bldP spid="305" grpId="0" animBg="1"/>
      <p:bldP spid="306" grpId="0" animBg="1"/>
      <p:bldP spid="307" grpId="0" animBg="1"/>
      <p:bldP spid="308" grpId="0" animBg="1"/>
      <p:bldP spid="309" grpId="0" animBg="1"/>
      <p:bldP spid="310" grpId="0" animBg="1"/>
      <p:bldP spid="311" grpId="0" animBg="1"/>
      <p:bldP spid="312" grpId="0" animBg="1"/>
      <p:bldP spid="313" grpId="0" animBg="1"/>
      <p:bldP spid="314" grpId="0" animBg="1"/>
      <p:bldP spid="315" grpId="0" animBg="1"/>
      <p:bldP spid="316" grpId="0" animBg="1"/>
      <p:bldP spid="317" grpId="0" animBg="1"/>
      <p:bldP spid="318" grpId="0" animBg="1"/>
      <p:bldP spid="319" grpId="0" animBg="1"/>
      <p:bldP spid="320" grpId="0" animBg="1"/>
      <p:bldP spid="321" grpId="0" animBg="1"/>
      <p:bldP spid="322" grpId="0" animBg="1"/>
      <p:bldP spid="323" grpId="0" animBg="1"/>
      <p:bldP spid="324" grpId="0" animBg="1"/>
      <p:bldP spid="325" grpId="0" animBg="1"/>
      <p:bldP spid="326" grpId="0" animBg="1"/>
      <p:bldP spid="327" grpId="0" animBg="1"/>
      <p:bldP spid="350" grpId="0" animBg="1"/>
      <p:bldP spid="351" grpId="0" animBg="1"/>
      <p:bldP spid="352" grpId="0" animBg="1"/>
      <p:bldP spid="353" grpId="0" animBg="1"/>
      <p:bldP spid="354" grpId="0" animBg="1"/>
      <p:bldP spid="355" grpId="0" animBg="1"/>
      <p:bldP spid="356" grpId="0" animBg="1"/>
      <p:bldP spid="357" grpId="0" animBg="1"/>
      <p:bldP spid="358" grpId="0" animBg="1"/>
      <p:bldP spid="359" grpId="0" animBg="1"/>
      <p:bldP spid="360" grpId="0" animBg="1"/>
      <p:bldP spid="361" grpId="0" animBg="1"/>
      <p:bldP spid="362" grpId="0" animBg="1"/>
      <p:bldP spid="363" grpId="0" animBg="1"/>
      <p:bldP spid="364" grpId="0" animBg="1"/>
      <p:bldP spid="365" grpId="0" animBg="1"/>
      <p:bldP spid="366" grpId="0" animBg="1"/>
      <p:bldP spid="367" grpId="0" animBg="1"/>
      <p:bldP spid="368" grpId="0" animBg="1"/>
      <p:bldP spid="369" grpId="0" animBg="1"/>
      <p:bldP spid="370" grpId="0" animBg="1"/>
      <p:bldP spid="371" grpId="0" animBg="1"/>
      <p:bldP spid="372" grpId="0" animBg="1"/>
      <p:bldP spid="373" grpId="0" animBg="1"/>
      <p:bldP spid="396" grpId="0" animBg="1"/>
      <p:bldP spid="397" grpId="0" animBg="1"/>
      <p:bldP spid="398" grpId="0" animBg="1"/>
      <p:bldP spid="399" grpId="0" animBg="1"/>
      <p:bldP spid="400" grpId="0" animBg="1"/>
      <p:bldP spid="401" grpId="0" animBg="1"/>
      <p:bldP spid="402" grpId="0" animBg="1"/>
      <p:bldP spid="403" grpId="0" animBg="1"/>
      <p:bldP spid="404" grpId="0" animBg="1"/>
      <p:bldP spid="405" grpId="0" animBg="1"/>
      <p:bldP spid="406" grpId="0" animBg="1"/>
      <p:bldP spid="407" grpId="0" animBg="1"/>
      <p:bldP spid="408" grpId="0" animBg="1"/>
      <p:bldP spid="409" grpId="0" animBg="1"/>
      <p:bldP spid="410" grpId="0" animBg="1"/>
      <p:bldP spid="411" grpId="0" animBg="1"/>
      <p:bldP spid="412" grpId="0" animBg="1"/>
      <p:bldP spid="413" grpId="0" animBg="1"/>
      <p:bldP spid="414" grpId="0" animBg="1"/>
      <p:bldP spid="415" grpId="0" animBg="1"/>
      <p:bldP spid="416" grpId="0" animBg="1"/>
      <p:bldP spid="417" grpId="0" animBg="1"/>
      <p:bldP spid="418" grpId="0" animBg="1"/>
      <p:bldP spid="419" grpId="0" animBg="1"/>
      <p:bldP spid="442" grpId="0" animBg="1"/>
      <p:bldP spid="443" grpId="0" animBg="1"/>
      <p:bldP spid="444" grpId="0" animBg="1"/>
      <p:bldP spid="445" grpId="0" animBg="1"/>
      <p:bldP spid="446" grpId="0" animBg="1"/>
      <p:bldP spid="447" grpId="0" animBg="1"/>
      <p:bldP spid="448" grpId="0" animBg="1"/>
      <p:bldP spid="449" grpId="0" animBg="1"/>
      <p:bldP spid="450" grpId="0" animBg="1"/>
      <p:bldP spid="451" grpId="0" animBg="1"/>
      <p:bldP spid="452" grpId="0" animBg="1"/>
      <p:bldP spid="453" grpId="0" animBg="1"/>
      <p:bldP spid="454" grpId="0" animBg="1"/>
      <p:bldP spid="455" grpId="0" animBg="1"/>
      <p:bldP spid="456" grpId="0" animBg="1"/>
      <p:bldP spid="457" grpId="0" animBg="1"/>
      <p:bldP spid="458" grpId="0" animBg="1"/>
      <p:bldP spid="459" grpId="0" animBg="1"/>
      <p:bldP spid="460" grpId="0" animBg="1"/>
      <p:bldP spid="461" grpId="0" animBg="1"/>
      <p:bldP spid="462" grpId="0" animBg="1"/>
      <p:bldP spid="463" grpId="0" animBg="1"/>
      <p:bldP spid="464" grpId="0" animBg="1"/>
      <p:bldP spid="465" grpId="0" animBg="1"/>
      <p:bldP spid="488" grpId="0" animBg="1"/>
      <p:bldP spid="489" grpId="0" animBg="1"/>
      <p:bldP spid="490" grpId="0" animBg="1"/>
      <p:bldP spid="491" grpId="0" animBg="1"/>
      <p:bldP spid="492" grpId="0" animBg="1"/>
      <p:bldP spid="493" grpId="0" animBg="1"/>
      <p:bldP spid="494" grpId="0" animBg="1"/>
      <p:bldP spid="495" grpId="0" animBg="1"/>
      <p:bldP spid="496" grpId="0" animBg="1"/>
      <p:bldP spid="497" grpId="0" animBg="1"/>
      <p:bldP spid="498" grpId="0" animBg="1"/>
      <p:bldP spid="499" grpId="0" animBg="1"/>
      <p:bldP spid="500" grpId="0" animBg="1"/>
      <p:bldP spid="501" grpId="0" animBg="1"/>
      <p:bldP spid="502" grpId="0" animBg="1"/>
      <p:bldP spid="503" grpId="0" animBg="1"/>
      <p:bldP spid="504" grpId="0" animBg="1"/>
      <p:bldP spid="505" grpId="0" animBg="1"/>
      <p:bldP spid="506" grpId="0" animBg="1"/>
      <p:bldP spid="507" grpId="0" animBg="1"/>
      <p:bldP spid="508" grpId="0" animBg="1"/>
      <p:bldP spid="509" grpId="0" animBg="1"/>
      <p:bldP spid="510" grpId="0" animBg="1"/>
      <p:bldP spid="511" grpId="0" animBg="1"/>
      <p:bldP spid="534" grpId="0" animBg="1"/>
      <p:bldP spid="535" grpId="0" animBg="1"/>
      <p:bldP spid="536" grpId="0" animBg="1"/>
      <p:bldP spid="537" grpId="0" animBg="1"/>
      <p:bldP spid="538" grpId="0" animBg="1"/>
      <p:bldP spid="539" grpId="0" animBg="1"/>
      <p:bldP spid="540" grpId="0" animBg="1"/>
      <p:bldP spid="541" grpId="0" animBg="1"/>
      <p:bldP spid="542" grpId="0" animBg="1"/>
      <p:bldP spid="543" grpId="0" animBg="1"/>
      <p:bldP spid="544" grpId="0" animBg="1"/>
      <p:bldP spid="545" grpId="0" animBg="1"/>
      <p:bldP spid="546" grpId="0" animBg="1"/>
      <p:bldP spid="547" grpId="0" animBg="1"/>
      <p:bldP spid="548" grpId="0" animBg="1"/>
      <p:bldP spid="549" grpId="0" animBg="1"/>
      <p:bldP spid="550" grpId="0" animBg="1"/>
      <p:bldP spid="551" grpId="0" animBg="1"/>
      <p:bldP spid="552" grpId="0" animBg="1"/>
      <p:bldP spid="553" grpId="0" animBg="1"/>
      <p:bldP spid="554" grpId="0" animBg="1"/>
      <p:bldP spid="555" grpId="0" animBg="1"/>
      <p:bldP spid="55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3543300"/>
            <a:ext cx="19278600" cy="14782800"/>
          </a:xfrm>
          <a:prstGeom prst="rect">
            <a:avLst/>
          </a:prstGeom>
        </p:spPr>
      </p:pic>
      <p:pic>
        <p:nvPicPr>
          <p:cNvPr id="3" name="CHO ĐI VÀ NHẬN LẠI - PHIM HOẠT HÌNH - Chuyện Ý Nghĩa - Quà Tặng Cuộc Sốn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362200" y="2095500"/>
            <a:ext cx="11049000" cy="7467600"/>
          </a:xfrm>
          <a:prstGeom prst="rect">
            <a:avLst/>
          </a:prstGeom>
        </p:spPr>
      </p:pic>
    </p:spTree>
    <p:extLst>
      <p:ext uri="{BB962C8B-B14F-4D97-AF65-F5344CB8AC3E}">
        <p14:creationId xmlns:p14="http://schemas.microsoft.com/office/powerpoint/2010/main" val="162229571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3661" t="10871" r="4047" b="11257"/>
          <a:stretch>
            <a:fillRect/>
          </a:stretch>
        </p:blipFill>
        <p:spPr>
          <a:xfrm>
            <a:off x="0" y="0"/>
            <a:ext cx="18288000" cy="10287000"/>
          </a:xfrm>
          <a:prstGeom prst="rect">
            <a:avLst/>
          </a:prstGeom>
        </p:spPr>
      </p:pic>
      <p:grpSp>
        <p:nvGrpSpPr>
          <p:cNvPr id="3" name="Group 3"/>
          <p:cNvGrpSpPr/>
          <p:nvPr/>
        </p:nvGrpSpPr>
        <p:grpSpPr>
          <a:xfrm>
            <a:off x="1525999" y="693190"/>
            <a:ext cx="15917348" cy="9117517"/>
            <a:chOff x="0" y="0"/>
            <a:chExt cx="3764577" cy="2156364"/>
          </a:xfrm>
        </p:grpSpPr>
        <p:sp>
          <p:nvSpPr>
            <p:cNvPr id="4" name="Freeform 4"/>
            <p:cNvSpPr/>
            <p:nvPr/>
          </p:nvSpPr>
          <p:spPr>
            <a:xfrm>
              <a:off x="0" y="0"/>
              <a:ext cx="3764577" cy="2156364"/>
            </a:xfrm>
            <a:custGeom>
              <a:avLst/>
              <a:gdLst/>
              <a:ahLst/>
              <a:cxnLst/>
              <a:rect l="l" t="t" r="r" b="b"/>
              <a:pathLst>
                <a:path w="3764577" h="2156364">
                  <a:moveTo>
                    <a:pt x="24806" y="0"/>
                  </a:moveTo>
                  <a:lnTo>
                    <a:pt x="3739771" y="0"/>
                  </a:lnTo>
                  <a:cubicBezTo>
                    <a:pt x="3753471" y="0"/>
                    <a:pt x="3764577" y="11106"/>
                    <a:pt x="3764577" y="24806"/>
                  </a:cubicBezTo>
                  <a:lnTo>
                    <a:pt x="3764577" y="2131558"/>
                  </a:lnTo>
                  <a:cubicBezTo>
                    <a:pt x="3764577" y="2145258"/>
                    <a:pt x="3753471" y="2156364"/>
                    <a:pt x="3739771" y="2156364"/>
                  </a:cubicBezTo>
                  <a:lnTo>
                    <a:pt x="24806" y="2156364"/>
                  </a:lnTo>
                  <a:cubicBezTo>
                    <a:pt x="18227" y="2156364"/>
                    <a:pt x="11917" y="2153751"/>
                    <a:pt x="7265" y="2149098"/>
                  </a:cubicBezTo>
                  <a:cubicBezTo>
                    <a:pt x="2613" y="2144447"/>
                    <a:pt x="0" y="2138137"/>
                    <a:pt x="0" y="2131558"/>
                  </a:cubicBezTo>
                  <a:lnTo>
                    <a:pt x="0" y="24806"/>
                  </a:lnTo>
                  <a:cubicBezTo>
                    <a:pt x="0" y="18227"/>
                    <a:pt x="2613" y="11917"/>
                    <a:pt x="7265" y="7265"/>
                  </a:cubicBezTo>
                  <a:cubicBezTo>
                    <a:pt x="11917" y="2613"/>
                    <a:pt x="18227" y="0"/>
                    <a:pt x="24806" y="0"/>
                  </a:cubicBezTo>
                  <a:close/>
                </a:path>
              </a:pathLst>
            </a:custGeom>
            <a:solidFill>
              <a:srgbClr val="182C45">
                <a:alpha val="25882"/>
              </a:srgbClr>
            </a:solidFill>
          </p:spPr>
        </p:sp>
        <p:sp>
          <p:nvSpPr>
            <p:cNvPr id="5" name="TextBox 5"/>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6" name="Group 6"/>
          <p:cNvGrpSpPr/>
          <p:nvPr/>
        </p:nvGrpSpPr>
        <p:grpSpPr>
          <a:xfrm>
            <a:off x="1525999" y="561269"/>
            <a:ext cx="15917348" cy="9164462"/>
            <a:chOff x="0" y="0"/>
            <a:chExt cx="3764577" cy="2167467"/>
          </a:xfrm>
        </p:grpSpPr>
        <p:sp>
          <p:nvSpPr>
            <p:cNvPr id="7" name="Freeform 7"/>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B1CFEC"/>
            </a:solidFill>
          </p:spPr>
        </p:sp>
        <p:sp>
          <p:nvSpPr>
            <p:cNvPr id="8" name="TextBox 8"/>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pic>
        <p:nvPicPr>
          <p:cNvPr id="9" name="Picture 9"/>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995060"/>
            <a:ext cx="894025" cy="1867414"/>
          </a:xfrm>
          <a:prstGeom prst="rect">
            <a:avLst/>
          </a:prstGeom>
        </p:spPr>
      </p:pic>
      <p:pic>
        <p:nvPicPr>
          <p:cNvPr id="10" name="Picture 10"/>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2238313"/>
            <a:ext cx="894025" cy="1867414"/>
          </a:xfrm>
          <a:prstGeom prst="rect">
            <a:avLst/>
          </a:prstGeom>
        </p:spPr>
      </p:pic>
      <p:pic>
        <p:nvPicPr>
          <p:cNvPr id="11" name="Picture 11"/>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3482369"/>
            <a:ext cx="894025" cy="1867414"/>
          </a:xfrm>
          <a:prstGeom prst="rect">
            <a:avLst/>
          </a:prstGeom>
        </p:spPr>
      </p:pic>
      <p:pic>
        <p:nvPicPr>
          <p:cNvPr id="12" name="Picture 12"/>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4726425"/>
            <a:ext cx="894025" cy="1867414"/>
          </a:xfrm>
          <a:prstGeom prst="rect">
            <a:avLst/>
          </a:prstGeom>
        </p:spPr>
      </p:pic>
      <p:pic>
        <p:nvPicPr>
          <p:cNvPr id="13" name="Picture 13"/>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7211502"/>
            <a:ext cx="894025" cy="1867414"/>
          </a:xfrm>
          <a:prstGeom prst="rect">
            <a:avLst/>
          </a:prstGeom>
        </p:spPr>
      </p:pic>
      <p:pic>
        <p:nvPicPr>
          <p:cNvPr id="14" name="Picture 1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a:off x="16362525" y="889101"/>
            <a:ext cx="894025" cy="1867414"/>
          </a:xfrm>
          <a:prstGeom prst="rect">
            <a:avLst/>
          </a:prstGeom>
        </p:spPr>
      </p:pic>
      <p:pic>
        <p:nvPicPr>
          <p:cNvPr id="15" name="Picture 1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5400000">
            <a:off x="16362525" y="2136949"/>
            <a:ext cx="894025" cy="1867414"/>
          </a:xfrm>
          <a:prstGeom prst="rect">
            <a:avLst/>
          </a:prstGeom>
        </p:spPr>
      </p:pic>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a:off x="16362525" y="3381989"/>
            <a:ext cx="894025" cy="1867414"/>
          </a:xfrm>
          <a:prstGeom prst="rect">
            <a:avLst/>
          </a:prstGeom>
        </p:spPr>
      </p:pic>
      <p:pic>
        <p:nvPicPr>
          <p:cNvPr id="17" name="Picture 17"/>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400000">
            <a:off x="16362525" y="4626045"/>
            <a:ext cx="894025" cy="1867414"/>
          </a:xfrm>
          <a:prstGeom prst="rect">
            <a:avLst/>
          </a:prstGeom>
        </p:spPr>
      </p:pic>
      <p:pic>
        <p:nvPicPr>
          <p:cNvPr id="18" name="Picture 18"/>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5400000">
            <a:off x="16362525" y="7114157"/>
            <a:ext cx="894025" cy="1867414"/>
          </a:xfrm>
          <a:prstGeom prst="rect">
            <a:avLst/>
          </a:prstGeom>
        </p:spPr>
      </p:pic>
      <p:grpSp>
        <p:nvGrpSpPr>
          <p:cNvPr id="19" name="Group 19"/>
          <p:cNvGrpSpPr/>
          <p:nvPr/>
        </p:nvGrpSpPr>
        <p:grpSpPr>
          <a:xfrm>
            <a:off x="1185326" y="561269"/>
            <a:ext cx="15917348" cy="9164462"/>
            <a:chOff x="0" y="0"/>
            <a:chExt cx="3764577" cy="2167467"/>
          </a:xfrm>
        </p:grpSpPr>
        <p:sp>
          <p:nvSpPr>
            <p:cNvPr id="20" name="Freeform 20"/>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FFFFFF"/>
            </a:solidFill>
          </p:spPr>
        </p:sp>
        <p:sp>
          <p:nvSpPr>
            <p:cNvPr id="21" name="TextBox 21"/>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pic>
        <p:nvPicPr>
          <p:cNvPr id="22" name="Picture 22"/>
          <p:cNvPicPr>
            <a:picLocks noChangeAspect="1"/>
          </p:cNvPicPr>
          <p:nvPr/>
        </p:nvPicPr>
        <p:blipFill>
          <a:blip r:embed="rId15"/>
          <a:srcRect/>
          <a:stretch>
            <a:fillRect/>
          </a:stretch>
        </p:blipFill>
        <p:spPr>
          <a:xfrm>
            <a:off x="922637" y="1050653"/>
            <a:ext cx="736712" cy="8185694"/>
          </a:xfrm>
          <a:prstGeom prst="rect">
            <a:avLst/>
          </a:prstGeom>
        </p:spPr>
      </p:pic>
      <p:pic>
        <p:nvPicPr>
          <p:cNvPr id="23" name="Picture 23"/>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5486400" y="3474720"/>
            <a:ext cx="7315200" cy="3337560"/>
          </a:xfrm>
          <a:prstGeom prst="rect">
            <a:avLst/>
          </a:prstGeom>
        </p:spPr>
      </p:pic>
      <p:pic>
        <p:nvPicPr>
          <p:cNvPr id="24" name="Picture 24"/>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a:off x="9574441" y="-99103"/>
            <a:ext cx="1689620" cy="973835"/>
          </a:xfrm>
          <a:prstGeom prst="rect">
            <a:avLst/>
          </a:prstGeom>
        </p:spPr>
      </p:pic>
      <p:pic>
        <p:nvPicPr>
          <p:cNvPr id="27" name="Picture 27"/>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rot="-7967566">
            <a:off x="1084578" y="5959816"/>
            <a:ext cx="988020" cy="974509"/>
          </a:xfrm>
          <a:prstGeom prst="rect">
            <a:avLst/>
          </a:prstGeom>
        </p:spPr>
      </p:pic>
      <p:pic>
        <p:nvPicPr>
          <p:cNvPr id="28" name="Picture 28"/>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rot="-9138956">
            <a:off x="16288465" y="6832860"/>
            <a:ext cx="744588" cy="734406"/>
          </a:xfrm>
          <a:prstGeom prst="rect">
            <a:avLst/>
          </a:prstGeom>
        </p:spPr>
      </p:pic>
      <p:pic>
        <p:nvPicPr>
          <p:cNvPr id="29" name="Picture 29"/>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rot="7972014">
            <a:off x="127308" y="16032"/>
            <a:ext cx="1108076" cy="1092922"/>
          </a:xfrm>
          <a:prstGeom prst="rect">
            <a:avLst/>
          </a:prstGeom>
        </p:spPr>
      </p:pic>
      <p:pic>
        <p:nvPicPr>
          <p:cNvPr id="30" name="Picture 30"/>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rot="-10073941">
            <a:off x="13864174" y="8578933"/>
            <a:ext cx="1192835" cy="1176523"/>
          </a:xfrm>
          <a:prstGeom prst="rect">
            <a:avLst/>
          </a:prstGeom>
        </p:spPr>
      </p:pic>
      <p:pic>
        <p:nvPicPr>
          <p:cNvPr id="31" name="Picture 31"/>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xmlns="" r:embed="rId27"/>
              </a:ext>
            </a:extLst>
          </a:blip>
          <a:srcRect/>
          <a:stretch>
            <a:fillRect/>
          </a:stretch>
        </p:blipFill>
        <p:spPr>
          <a:xfrm rot="10085071">
            <a:off x="4655764" y="8714021"/>
            <a:ext cx="1317310" cy="1317310"/>
          </a:xfrm>
          <a:prstGeom prst="rect">
            <a:avLst/>
          </a:prstGeom>
        </p:spPr>
      </p:pic>
      <p:pic>
        <p:nvPicPr>
          <p:cNvPr id="32" name="Picture 32"/>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xmlns="" r:embed="rId29"/>
              </a:ext>
            </a:extLst>
          </a:blip>
          <a:srcRect/>
          <a:stretch>
            <a:fillRect/>
          </a:stretch>
        </p:blipFill>
        <p:spPr>
          <a:xfrm rot="1637702">
            <a:off x="13447605" y="-81175"/>
            <a:ext cx="2363783" cy="2045746"/>
          </a:xfrm>
          <a:prstGeom prst="rect">
            <a:avLst/>
          </a:prstGeom>
        </p:spPr>
      </p:pic>
      <p:sp>
        <p:nvSpPr>
          <p:cNvPr id="33" name="Rectangle 32"/>
          <p:cNvSpPr/>
          <p:nvPr/>
        </p:nvSpPr>
        <p:spPr>
          <a:xfrm>
            <a:off x="1953043" y="608632"/>
            <a:ext cx="14180084" cy="8956298"/>
          </a:xfrm>
          <a:prstGeom prst="rect">
            <a:avLst/>
          </a:prstGeom>
        </p:spPr>
        <p:txBody>
          <a:bodyPr wrap="square">
            <a:spAutoFit/>
          </a:bodyPr>
          <a:lstStyle/>
          <a:p>
            <a:pPr algn="just">
              <a:spcAft>
                <a:spcPts val="0"/>
              </a:spcAft>
            </a:pPr>
            <a:r>
              <a:rPr lang="vi-VN" sz="4800" b="1" smtClean="0">
                <a:solidFill>
                  <a:srgbClr val="FF0000"/>
                </a:solidFill>
                <a:effectLst>
                  <a:outerShdw blurRad="38100" dist="38100" dir="2700000" algn="tl">
                    <a:srgbClr val="000000">
                      <a:alpha val="43137"/>
                    </a:srgbClr>
                  </a:outerShdw>
                </a:effectLst>
                <a:latin typeface="+mj-lt"/>
                <a:ea typeface="Times New Roman" panose="02020603050405020304" pitchFamily="18" charset="0"/>
                <a:cs typeface="Times New Roman" panose="02020603050405020304" pitchFamily="18" charset="0"/>
              </a:rPr>
              <a:t>                        Luật chơi</a:t>
            </a:r>
            <a:endParaRPr lang="en-GB" sz="4800" b="1">
              <a:solidFill>
                <a:srgbClr val="FF0000"/>
              </a:solidFill>
              <a:effectLst>
                <a:outerShdw blurRad="38100" dist="38100" dir="2700000" algn="tl">
                  <a:srgbClr val="000000">
                    <a:alpha val="43137"/>
                  </a:srgbClr>
                </a:outerShdw>
              </a:effectLst>
              <a:latin typeface="+mj-lt"/>
              <a:ea typeface="Times New Roman" panose="02020603050405020304" pitchFamily="18" charset="0"/>
            </a:endParaRPr>
          </a:p>
          <a:p>
            <a:pPr algn="just">
              <a:spcAft>
                <a:spcPts val="0"/>
              </a:spcAft>
            </a:pPr>
            <a:r>
              <a:rPr lang="vi-VN" sz="4800">
                <a:solidFill>
                  <a:srgbClr val="000000"/>
                </a:solidFill>
                <a:latin typeface="+mj-lt"/>
                <a:ea typeface="Times New Roman" panose="02020603050405020304" pitchFamily="18" charset="0"/>
                <a:cs typeface="Times New Roman" panose="02020603050405020304" pitchFamily="18" charset="0"/>
              </a:rPr>
              <a:t>- </a:t>
            </a:r>
            <a:r>
              <a:rPr lang="vi-VN" sz="4800" smtClean="0">
                <a:solidFill>
                  <a:srgbClr val="000000"/>
                </a:solidFill>
                <a:latin typeface="+mj-lt"/>
                <a:ea typeface="Times New Roman" panose="02020603050405020304" pitchFamily="18" charset="0"/>
                <a:cs typeface="Times New Roman" panose="02020603050405020304" pitchFamily="18" charset="0"/>
              </a:rPr>
              <a:t>Có hai </a:t>
            </a:r>
            <a:r>
              <a:rPr lang="vi-VN" sz="4800">
                <a:solidFill>
                  <a:srgbClr val="000000"/>
                </a:solidFill>
                <a:latin typeface="+mj-lt"/>
                <a:ea typeface="Times New Roman" panose="02020603050405020304" pitchFamily="18" charset="0"/>
                <a:cs typeface="Times New Roman" panose="02020603050405020304" pitchFamily="18" charset="0"/>
              </a:rPr>
              <a:t>đội (mỗi đội khoảng 2 người)</a:t>
            </a:r>
            <a:endParaRPr lang="en-GB" sz="4800">
              <a:latin typeface="+mj-lt"/>
              <a:ea typeface="Times New Roman" panose="02020603050405020304" pitchFamily="18" charset="0"/>
            </a:endParaRPr>
          </a:p>
          <a:p>
            <a:pPr algn="just">
              <a:spcAft>
                <a:spcPts val="0"/>
              </a:spcAft>
            </a:pPr>
            <a:r>
              <a:rPr lang="vi-VN" sz="4800">
                <a:solidFill>
                  <a:srgbClr val="000000"/>
                </a:solidFill>
                <a:latin typeface="+mj-lt"/>
                <a:ea typeface="Times New Roman" panose="02020603050405020304" pitchFamily="18" charset="0"/>
                <a:cs typeface="Times New Roman" panose="02020603050405020304" pitchFamily="18" charset="0"/>
              </a:rPr>
              <a:t>- Có tổng cộng 12 ô chữ số với 10 ô chứa câu hỏi và 2 ô chứa lucky number.</a:t>
            </a:r>
            <a:endParaRPr lang="en-GB" sz="4800">
              <a:latin typeface="+mj-lt"/>
              <a:ea typeface="Times New Roman" panose="02020603050405020304" pitchFamily="18" charset="0"/>
            </a:endParaRPr>
          </a:p>
          <a:p>
            <a:pPr algn="just">
              <a:spcAft>
                <a:spcPts val="0"/>
              </a:spcAft>
            </a:pPr>
            <a:r>
              <a:rPr lang="vi-VN" sz="4800">
                <a:solidFill>
                  <a:srgbClr val="000000"/>
                </a:solidFill>
                <a:latin typeface="+mj-lt"/>
                <a:ea typeface="Times New Roman" panose="02020603050405020304" pitchFamily="18" charset="0"/>
                <a:cs typeface="Times New Roman" panose="02020603050405020304" pitchFamily="18" charset="0"/>
              </a:rPr>
              <a:t>- Mỗi đội lần lượt lựa chọn 1 ô bất kì (2 đội bắt thăm để tìm ra đội chọn số đầu tiên), nếu chọn đúng ô lucky number thì được tự động cộng luôn 10 điểm mà không cần trả lời câu hỏi. Nếu chọn đúng ô chứa câu hỏi, đội chơi phải trả lời câu hỏi, nếu trả lời đúng sẽ được 10 điểm. Nếu trả lời sai, đội chơi không được cộng điểm.</a:t>
            </a:r>
            <a:endParaRPr lang="en-GB" sz="4800">
              <a:latin typeface="+mj-lt"/>
              <a:ea typeface="Times New Roman" panose="02020603050405020304" pitchFamily="18" charset="0"/>
            </a:endParaRPr>
          </a:p>
          <a:p>
            <a:pPr algn="just">
              <a:spcAft>
                <a:spcPts val="0"/>
              </a:spcAft>
            </a:pPr>
            <a:r>
              <a:rPr lang="vi-VN" sz="4800">
                <a:solidFill>
                  <a:srgbClr val="000000"/>
                </a:solidFill>
                <a:latin typeface="+mj-lt"/>
                <a:ea typeface="Times New Roman" panose="02020603050405020304" pitchFamily="18" charset="0"/>
                <a:cs typeface="Times New Roman" panose="02020603050405020304" pitchFamily="18" charset="0"/>
              </a:rPr>
              <a:t>- Sau khi mở hết 12 ô số, đội nào nhiều điểm hơn sẽ giành chiến thắng.</a:t>
            </a:r>
            <a:endParaRPr lang="en-GB" sz="4800">
              <a:effectLst/>
              <a:latin typeface="+mj-lt"/>
              <a:ea typeface="Times New Roman" panose="02020603050405020304" pitchFamily="18" charset="0"/>
            </a:endParaRPr>
          </a:p>
        </p:txBody>
      </p:sp>
    </p:spTree>
    <p:extLst>
      <p:ext uri="{BB962C8B-B14F-4D97-AF65-F5344CB8AC3E}">
        <p14:creationId xmlns:p14="http://schemas.microsoft.com/office/powerpoint/2010/main" val="3016161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4527" y="839338"/>
            <a:ext cx="16356842" cy="3746312"/>
          </a:xfrm>
          <a:prstGeom prst="rect">
            <a:avLst/>
          </a:prstGeom>
          <a:solidFill>
            <a:schemeClr val="accent6">
              <a:lumMod val="75000"/>
            </a:schemeClr>
          </a:soli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800" b="1">
                <a:latin typeface="+mj-lt"/>
              </a:rPr>
              <a:t>Câu 1</a:t>
            </a:r>
            <a:r>
              <a:rPr lang="vi-VN" sz="4800">
                <a:latin typeface="+mj-lt"/>
              </a:rPr>
              <a:t>. Tác phẩm </a:t>
            </a:r>
            <a:r>
              <a:rPr lang="vi-VN" sz="4800" i="1">
                <a:latin typeface="+mj-lt"/>
              </a:rPr>
              <a:t>Gió lạnh đầu mùa </a:t>
            </a:r>
            <a:r>
              <a:rPr lang="vi-VN" sz="4800">
                <a:latin typeface="+mj-lt"/>
              </a:rPr>
              <a:t>của tác giả nào?</a:t>
            </a:r>
            <a:endParaRPr lang="en-GB" sz="4800">
              <a:latin typeface="+mj-lt"/>
            </a:endParaRPr>
          </a:p>
          <a:p>
            <a:r>
              <a:rPr lang="en-US" sz="4800" cap="all">
                <a:latin typeface="+mj-lt"/>
              </a:rPr>
              <a:t>A.</a:t>
            </a:r>
            <a:r>
              <a:rPr lang="en-US" sz="4800">
                <a:latin typeface="+mj-lt"/>
              </a:rPr>
              <a:t> Thạch Lam</a:t>
            </a:r>
            <a:endParaRPr lang="en-GB" sz="4800">
              <a:latin typeface="+mj-lt"/>
            </a:endParaRPr>
          </a:p>
          <a:p>
            <a:r>
              <a:rPr lang="en-US" sz="4800" cap="all">
                <a:latin typeface="+mj-lt"/>
              </a:rPr>
              <a:t>B.</a:t>
            </a:r>
            <a:r>
              <a:rPr lang="en-US" sz="4800">
                <a:latin typeface="+mj-lt"/>
              </a:rPr>
              <a:t> Thanh Tịnh</a:t>
            </a:r>
            <a:endParaRPr lang="en-GB" sz="4800">
              <a:latin typeface="+mj-lt"/>
            </a:endParaRPr>
          </a:p>
          <a:p>
            <a:r>
              <a:rPr lang="en-US" sz="4800" cap="all">
                <a:latin typeface="+mj-lt"/>
              </a:rPr>
              <a:t>C.</a:t>
            </a:r>
            <a:r>
              <a:rPr lang="en-US" sz="4800">
                <a:latin typeface="+mj-lt"/>
              </a:rPr>
              <a:t> Đoàn Giỏi</a:t>
            </a:r>
            <a:endParaRPr lang="en-GB" sz="4800">
              <a:latin typeface="+mj-lt"/>
            </a:endParaRPr>
          </a:p>
          <a:p>
            <a:r>
              <a:rPr lang="en-US" sz="4800" cap="all">
                <a:latin typeface="+mj-lt"/>
              </a:rPr>
              <a:t>D.</a:t>
            </a:r>
            <a:r>
              <a:rPr lang="en-US" sz="4800">
                <a:latin typeface="+mj-lt"/>
              </a:rPr>
              <a:t> Xuân Quỳnh</a:t>
            </a:r>
            <a:endParaRPr lang="en-GB" sz="4800">
              <a:latin typeface="+mj-lt"/>
            </a:endParaRPr>
          </a:p>
        </p:txBody>
      </p:sp>
      <p:sp>
        <p:nvSpPr>
          <p:cNvPr id="6" name="Pentagon 5">
            <a:hlinkClick r:id="rId3" action="ppaction://hlinksldjump"/>
          </p:cNvPr>
          <p:cNvSpPr/>
          <p:nvPr/>
        </p:nvSpPr>
        <p:spPr>
          <a:xfrm flipH="1">
            <a:off x="13273550" y="8561438"/>
            <a:ext cx="4667864" cy="1371600"/>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prstClr val="white"/>
                </a:solidFill>
                <a:latin typeface="Tahoma" panose="020B0604030504040204" pitchFamily="34" charset="0"/>
                <a:ea typeface="Tahoma" panose="020B0604030504040204" pitchFamily="34" charset="0"/>
                <a:cs typeface="Tahoma" panose="020B0604030504040204" pitchFamily="34" charset="0"/>
              </a:rPr>
              <a:t>QUAY VỀ</a:t>
            </a:r>
            <a:endParaRPr lang="vi-VN" sz="5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 name="Rectangle 4"/>
          <p:cNvSpPr/>
          <p:nvPr/>
        </p:nvSpPr>
        <p:spPr>
          <a:xfrm>
            <a:off x="5486400" y="5753100"/>
            <a:ext cx="6110750" cy="2298512"/>
          </a:xfrm>
          <a:prstGeom prst="rect">
            <a:avLst/>
          </a:prstGeom>
          <a:solidFill>
            <a:schemeClr val="accent6">
              <a:lumMod val="75000"/>
            </a:schemeClr>
          </a:soli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800" cap="all" smtClean="0">
                <a:latin typeface="+mj-lt"/>
              </a:rPr>
              <a:t>A</a:t>
            </a:r>
            <a:r>
              <a:rPr lang="en-US" sz="4800" cap="all">
                <a:latin typeface="+mj-lt"/>
              </a:rPr>
              <a:t>.</a:t>
            </a:r>
            <a:r>
              <a:rPr lang="en-US" sz="4800">
                <a:latin typeface="+mj-lt"/>
              </a:rPr>
              <a:t> Thạch </a:t>
            </a:r>
            <a:r>
              <a:rPr lang="en-US" sz="4800" smtClean="0">
                <a:latin typeface="+mj-lt"/>
              </a:rPr>
              <a:t>Lam</a:t>
            </a:r>
            <a:endParaRPr lang="en-GB" sz="4800">
              <a:latin typeface="+mj-lt"/>
            </a:endParaRPr>
          </a:p>
        </p:txBody>
      </p:sp>
    </p:spTree>
    <p:extLst>
      <p:ext uri="{BB962C8B-B14F-4D97-AF65-F5344CB8AC3E}">
        <p14:creationId xmlns:p14="http://schemas.microsoft.com/office/powerpoint/2010/main" val="520421228"/>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chimes.wav"/>
          </p:stSnd>
        </p:sndAc>
      </p:transition>
    </mc:Choice>
    <mc:Fallback xmlns="">
      <p:transition spd="slow">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4527" y="190500"/>
            <a:ext cx="16356842" cy="4395150"/>
          </a:xfrm>
          <a:prstGeom prst="rect">
            <a:avLst/>
          </a:prstGeom>
          <a:solidFill>
            <a:schemeClr val="accent6">
              <a:lumMod val="75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800">
                <a:latin typeface="Times New Roman" panose="02020603050405020304" pitchFamily="18" charset="0"/>
                <a:cs typeface="Times New Roman" panose="02020603050405020304" pitchFamily="18" charset="0"/>
              </a:rPr>
              <a:t>Câu 2. Tác phẩm </a:t>
            </a:r>
            <a:r>
              <a:rPr lang="en-US" sz="4800" i="1">
                <a:latin typeface="Times New Roman" panose="02020603050405020304" pitchFamily="18" charset="0"/>
                <a:cs typeface="Times New Roman" panose="02020603050405020304" pitchFamily="18" charset="0"/>
              </a:rPr>
              <a:t>Gió lạnh đầu mùa  </a:t>
            </a:r>
            <a:r>
              <a:rPr lang="en-US" sz="4800">
                <a:latin typeface="Times New Roman" panose="02020603050405020304" pitchFamily="18" charset="0"/>
                <a:cs typeface="Times New Roman" panose="02020603050405020304" pitchFamily="18" charset="0"/>
              </a:rPr>
              <a:t>của Thạch Lam thuộc thể loại nào?</a:t>
            </a:r>
            <a:endParaRPr lang="en-GB" sz="4800">
              <a:latin typeface="Times New Roman" panose="02020603050405020304" pitchFamily="18" charset="0"/>
              <a:cs typeface="Times New Roman" panose="02020603050405020304" pitchFamily="18" charset="0"/>
            </a:endParaRPr>
          </a:p>
          <a:p>
            <a:r>
              <a:rPr lang="en-US" sz="4800" cap="all">
                <a:latin typeface="Times New Roman" panose="02020603050405020304" pitchFamily="18" charset="0"/>
                <a:cs typeface="Times New Roman" panose="02020603050405020304" pitchFamily="18" charset="0"/>
              </a:rPr>
              <a:t>A. </a:t>
            </a:r>
            <a:r>
              <a:rPr lang="en-US" sz="4800">
                <a:latin typeface="Times New Roman" panose="02020603050405020304" pitchFamily="18" charset="0"/>
                <a:cs typeface="Times New Roman" panose="02020603050405020304" pitchFamily="18" charset="0"/>
              </a:rPr>
              <a:t>Tiểu thuyết</a:t>
            </a:r>
            <a:endParaRPr lang="en-GB" sz="4800">
              <a:latin typeface="Times New Roman" panose="02020603050405020304" pitchFamily="18" charset="0"/>
              <a:cs typeface="Times New Roman" panose="02020603050405020304" pitchFamily="18" charset="0"/>
            </a:endParaRPr>
          </a:p>
          <a:p>
            <a:r>
              <a:rPr lang="en-US" sz="4800" cap="all">
                <a:latin typeface="Times New Roman" panose="02020603050405020304" pitchFamily="18" charset="0"/>
                <a:cs typeface="Times New Roman" panose="02020603050405020304" pitchFamily="18" charset="0"/>
              </a:rPr>
              <a:t>B. </a:t>
            </a:r>
            <a:r>
              <a:rPr lang="en-US" sz="4800">
                <a:latin typeface="Times New Roman" panose="02020603050405020304" pitchFamily="18" charset="0"/>
                <a:cs typeface="Times New Roman" panose="02020603050405020304" pitchFamily="18" charset="0"/>
              </a:rPr>
              <a:t>Tùy bút</a:t>
            </a:r>
            <a:endParaRPr lang="en-GB" sz="4800">
              <a:latin typeface="Times New Roman" panose="02020603050405020304" pitchFamily="18" charset="0"/>
              <a:cs typeface="Times New Roman" panose="02020603050405020304" pitchFamily="18" charset="0"/>
            </a:endParaRPr>
          </a:p>
          <a:p>
            <a:r>
              <a:rPr lang="en-US" sz="4800" cap="all">
                <a:latin typeface="Times New Roman" panose="02020603050405020304" pitchFamily="18" charset="0"/>
                <a:cs typeface="Times New Roman" panose="02020603050405020304" pitchFamily="18" charset="0"/>
              </a:rPr>
              <a:t>C. T</a:t>
            </a:r>
            <a:r>
              <a:rPr lang="en-US" sz="4800">
                <a:latin typeface="Times New Roman" panose="02020603050405020304" pitchFamily="18" charset="0"/>
                <a:cs typeface="Times New Roman" panose="02020603050405020304" pitchFamily="18" charset="0"/>
              </a:rPr>
              <a:t>ruyện ngắn</a:t>
            </a:r>
            <a:endParaRPr lang="en-GB" sz="4800">
              <a:latin typeface="Times New Roman" panose="02020603050405020304" pitchFamily="18" charset="0"/>
              <a:cs typeface="Times New Roman" panose="02020603050405020304" pitchFamily="18" charset="0"/>
            </a:endParaRPr>
          </a:p>
          <a:p>
            <a:r>
              <a:rPr lang="en-US" sz="4800" cap="all">
                <a:latin typeface="Times New Roman" panose="02020603050405020304" pitchFamily="18" charset="0"/>
                <a:cs typeface="Times New Roman" panose="02020603050405020304" pitchFamily="18" charset="0"/>
              </a:rPr>
              <a:t>D. </a:t>
            </a:r>
            <a:r>
              <a:rPr lang="en-US" sz="4800">
                <a:latin typeface="Times New Roman" panose="02020603050405020304" pitchFamily="18" charset="0"/>
                <a:cs typeface="Times New Roman" panose="02020603050405020304" pitchFamily="18" charset="0"/>
              </a:rPr>
              <a:t>Truyện đồng thoại</a:t>
            </a:r>
            <a:endParaRPr lang="en-GB" sz="4800">
              <a:latin typeface="Times New Roman" panose="02020603050405020304" pitchFamily="18" charset="0"/>
              <a:cs typeface="Times New Roman" panose="02020603050405020304" pitchFamily="18" charset="0"/>
            </a:endParaRPr>
          </a:p>
        </p:txBody>
      </p:sp>
      <p:sp>
        <p:nvSpPr>
          <p:cNvPr id="6" name="Pentagon 5">
            <a:hlinkClick r:id="rId3" action="ppaction://hlinksldjump"/>
          </p:cNvPr>
          <p:cNvSpPr/>
          <p:nvPr/>
        </p:nvSpPr>
        <p:spPr>
          <a:xfrm flipH="1">
            <a:off x="13273550" y="8561438"/>
            <a:ext cx="4667864" cy="1371600"/>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prstClr val="white"/>
                </a:solidFill>
                <a:latin typeface="Tahoma" panose="020B0604030504040204" pitchFamily="34" charset="0"/>
                <a:ea typeface="Tahoma" panose="020B0604030504040204" pitchFamily="34" charset="0"/>
                <a:cs typeface="Tahoma" panose="020B0604030504040204" pitchFamily="34" charset="0"/>
              </a:rPr>
              <a:t>QUAY VỀ</a:t>
            </a:r>
            <a:endParaRPr lang="vi-VN" sz="5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 name="Rectangle 4"/>
          <p:cNvSpPr/>
          <p:nvPr/>
        </p:nvSpPr>
        <p:spPr>
          <a:xfrm>
            <a:off x="7010400" y="5295900"/>
            <a:ext cx="5334000" cy="1752600"/>
          </a:xfrm>
          <a:prstGeom prst="rect">
            <a:avLst/>
          </a:prstGeom>
          <a:solidFill>
            <a:schemeClr val="accent6">
              <a:lumMod val="75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800" cap="all" smtClean="0">
                <a:latin typeface="Times New Roman" panose="02020603050405020304" pitchFamily="18" charset="0"/>
                <a:cs typeface="Times New Roman" panose="02020603050405020304" pitchFamily="18" charset="0"/>
              </a:rPr>
              <a:t>C</a:t>
            </a:r>
            <a:r>
              <a:rPr lang="en-US" sz="4800" cap="all">
                <a:latin typeface="Times New Roman" panose="02020603050405020304" pitchFamily="18" charset="0"/>
                <a:cs typeface="Times New Roman" panose="02020603050405020304" pitchFamily="18" charset="0"/>
              </a:rPr>
              <a:t>. T</a:t>
            </a:r>
            <a:r>
              <a:rPr lang="en-US" sz="4800">
                <a:latin typeface="Times New Roman" panose="02020603050405020304" pitchFamily="18" charset="0"/>
                <a:cs typeface="Times New Roman" panose="02020603050405020304" pitchFamily="18" charset="0"/>
              </a:rPr>
              <a:t>ruyện </a:t>
            </a:r>
            <a:r>
              <a:rPr lang="en-US" sz="4800" smtClean="0">
                <a:latin typeface="Times New Roman" panose="02020603050405020304" pitchFamily="18" charset="0"/>
                <a:cs typeface="Times New Roman" panose="02020603050405020304" pitchFamily="18" charset="0"/>
              </a:rPr>
              <a:t>ngắn</a:t>
            </a:r>
            <a:endParaRPr lang="en-GB" sz="4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19156854"/>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chimes.wav"/>
          </p:stSnd>
        </p:sndAc>
      </p:transition>
    </mc:Choice>
    <mc:Fallback xmlns="">
      <p:transition spd="slow">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76600" y="723900"/>
            <a:ext cx="11782569" cy="3746312"/>
          </a:xfrm>
          <a:prstGeom prst="rect">
            <a:avLst/>
          </a:prstGeom>
          <a:solidFill>
            <a:schemeClr val="accent6">
              <a:lumMod val="75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6600" b="1" smtClean="0">
                <a:solidFill>
                  <a:srgbClr val="FF0000"/>
                </a:solidFill>
                <a:effectLst>
                  <a:outerShdw blurRad="38100" dist="38100" dir="2700000" algn="tl">
                    <a:srgbClr val="000000">
                      <a:alpha val="43137"/>
                    </a:srgbClr>
                  </a:outerShdw>
                </a:effectLst>
                <a:latin typeface="#9Slide05 Agile Script Calligra" panose="03070402050302030203" pitchFamily="66" charset="-93"/>
                <a:ea typeface="Tahoma" panose="020B0604030504040204" pitchFamily="34" charset="0"/>
                <a:cs typeface="Tahoma" panose="020B0604030504040204" pitchFamily="34" charset="0"/>
              </a:rPr>
              <a:t>Lucky Number</a:t>
            </a:r>
            <a:endParaRPr lang="vi-VN" sz="16600" b="1" dirty="0">
              <a:solidFill>
                <a:srgbClr val="FF0000"/>
              </a:solidFill>
              <a:effectLst>
                <a:outerShdw blurRad="38100" dist="38100" dir="2700000" algn="tl">
                  <a:srgbClr val="000000">
                    <a:alpha val="43137"/>
                  </a:srgbClr>
                </a:outerShdw>
              </a:effectLst>
              <a:latin typeface="#9Slide05 Agile Script Calligra" panose="03070402050302030203" pitchFamily="66" charset="-93"/>
              <a:ea typeface="Tahoma" panose="020B0604030504040204" pitchFamily="34" charset="0"/>
              <a:cs typeface="Tahoma" panose="020B0604030504040204" pitchFamily="34" charset="0"/>
            </a:endParaRPr>
          </a:p>
        </p:txBody>
      </p:sp>
      <p:sp>
        <p:nvSpPr>
          <p:cNvPr id="6" name="Pentagon 5">
            <a:hlinkClick r:id="rId3" action="ppaction://hlinksldjump"/>
          </p:cNvPr>
          <p:cNvSpPr/>
          <p:nvPr/>
        </p:nvSpPr>
        <p:spPr>
          <a:xfrm flipH="1">
            <a:off x="13273550" y="8561438"/>
            <a:ext cx="4667864" cy="1371600"/>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prstClr val="white"/>
                </a:solidFill>
                <a:latin typeface="Tahoma" panose="020B0604030504040204" pitchFamily="34" charset="0"/>
                <a:ea typeface="Tahoma" panose="020B0604030504040204" pitchFamily="34" charset="0"/>
                <a:cs typeface="Tahoma" panose="020B0604030504040204" pitchFamily="34" charset="0"/>
              </a:rPr>
              <a:t>QUAY VỀ</a:t>
            </a:r>
            <a:endParaRPr lang="vi-VN" sz="5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827609689"/>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chimes.wav"/>
          </p:stSnd>
        </p:sndAc>
      </p:transition>
    </mc:Choice>
    <mc:Fallback xmlns="">
      <p:transition spd="slow">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4527" y="839338"/>
            <a:ext cx="15634159" cy="3746312"/>
          </a:xfrm>
          <a:prstGeom prst="rect">
            <a:avLst/>
          </a:prstGeom>
          <a:solidFill>
            <a:schemeClr val="accent6">
              <a:lumMod val="75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800" b="1">
                <a:latin typeface="Times New Roman" panose="02020603050405020304" pitchFamily="18" charset="0"/>
                <a:cs typeface="Times New Roman" panose="02020603050405020304" pitchFamily="18" charset="0"/>
              </a:rPr>
              <a:t>Câu </a:t>
            </a:r>
            <a:r>
              <a:rPr lang="vi-VN" sz="4800" b="1" smtClean="0">
                <a:latin typeface="Times New Roman" panose="02020603050405020304" pitchFamily="18" charset="0"/>
                <a:cs typeface="Times New Roman" panose="02020603050405020304" pitchFamily="18" charset="0"/>
              </a:rPr>
              <a:t>4</a:t>
            </a:r>
            <a:r>
              <a:rPr lang="en-US" sz="4800" smtClean="0">
                <a:latin typeface="Times New Roman" panose="02020603050405020304" pitchFamily="18" charset="0"/>
                <a:cs typeface="Times New Roman" panose="02020603050405020304" pitchFamily="18" charset="0"/>
              </a:rPr>
              <a:t>.</a:t>
            </a:r>
            <a:r>
              <a:rPr lang="en-US" sz="4800">
                <a:latin typeface="Times New Roman" panose="02020603050405020304" pitchFamily="18" charset="0"/>
                <a:cs typeface="Times New Roman" panose="02020603050405020304" pitchFamily="18" charset="0"/>
              </a:rPr>
              <a:t> Đề tài của truyện ngắn </a:t>
            </a:r>
            <a:r>
              <a:rPr lang="en-US" sz="4800" i="1">
                <a:latin typeface="Times New Roman" panose="02020603050405020304" pitchFamily="18" charset="0"/>
                <a:cs typeface="Times New Roman" panose="02020603050405020304" pitchFamily="18" charset="0"/>
              </a:rPr>
              <a:t>Gió lạnh đầu mùa:</a:t>
            </a:r>
            <a:endParaRPr lang="en-GB" sz="4800">
              <a:latin typeface="Times New Roman" panose="02020603050405020304" pitchFamily="18" charset="0"/>
              <a:cs typeface="Times New Roman" panose="02020603050405020304" pitchFamily="18" charset="0"/>
            </a:endParaRPr>
          </a:p>
          <a:p>
            <a:r>
              <a:rPr lang="en-US" sz="4800" cap="all">
                <a:latin typeface="Times New Roman" panose="02020603050405020304" pitchFamily="18" charset="0"/>
                <a:cs typeface="Times New Roman" panose="02020603050405020304" pitchFamily="18" charset="0"/>
              </a:rPr>
              <a:t>A.</a:t>
            </a:r>
            <a:r>
              <a:rPr lang="en-US" sz="4800">
                <a:latin typeface="Times New Roman" panose="02020603050405020304" pitchFamily="18" charset="0"/>
                <a:cs typeface="Times New Roman" panose="02020603050405020304" pitchFamily="18" charset="0"/>
              </a:rPr>
              <a:t> Đề tài thiên nhiên</a:t>
            </a:r>
            <a:endParaRPr lang="en-GB" sz="4800">
              <a:latin typeface="Times New Roman" panose="02020603050405020304" pitchFamily="18" charset="0"/>
              <a:cs typeface="Times New Roman" panose="02020603050405020304" pitchFamily="18" charset="0"/>
            </a:endParaRPr>
          </a:p>
          <a:p>
            <a:r>
              <a:rPr lang="en-US" sz="4800" cap="all">
                <a:latin typeface="Times New Roman" panose="02020603050405020304" pitchFamily="18" charset="0"/>
                <a:cs typeface="Times New Roman" panose="02020603050405020304" pitchFamily="18" charset="0"/>
              </a:rPr>
              <a:t>B.</a:t>
            </a:r>
            <a:r>
              <a:rPr lang="en-US" sz="4800">
                <a:latin typeface="Times New Roman" panose="02020603050405020304" pitchFamily="18" charset="0"/>
                <a:cs typeface="Times New Roman" panose="02020603050405020304" pitchFamily="18" charset="0"/>
              </a:rPr>
              <a:t> Đề tài gia đình</a:t>
            </a:r>
            <a:endParaRPr lang="en-GB" sz="4800">
              <a:latin typeface="Times New Roman" panose="02020603050405020304" pitchFamily="18" charset="0"/>
              <a:cs typeface="Times New Roman" panose="02020603050405020304" pitchFamily="18" charset="0"/>
            </a:endParaRPr>
          </a:p>
          <a:p>
            <a:r>
              <a:rPr lang="en-US" sz="4800" cap="all">
                <a:latin typeface="Times New Roman" panose="02020603050405020304" pitchFamily="18" charset="0"/>
                <a:cs typeface="Times New Roman" panose="02020603050405020304" pitchFamily="18" charset="0"/>
              </a:rPr>
              <a:t>C.</a:t>
            </a:r>
            <a:r>
              <a:rPr lang="en-US" sz="4800">
                <a:latin typeface="Times New Roman" panose="02020603050405020304" pitchFamily="18" charset="0"/>
                <a:cs typeface="Times New Roman" panose="02020603050405020304" pitchFamily="18" charset="0"/>
              </a:rPr>
              <a:t> Đề tài trẻ em</a:t>
            </a:r>
            <a:endParaRPr lang="en-GB" sz="4800">
              <a:latin typeface="Times New Roman" panose="02020603050405020304" pitchFamily="18" charset="0"/>
              <a:cs typeface="Times New Roman" panose="02020603050405020304" pitchFamily="18" charset="0"/>
            </a:endParaRPr>
          </a:p>
          <a:p>
            <a:r>
              <a:rPr lang="en-US" sz="4800" cap="all">
                <a:latin typeface="Times New Roman" panose="02020603050405020304" pitchFamily="18" charset="0"/>
                <a:cs typeface="Times New Roman" panose="02020603050405020304" pitchFamily="18" charset="0"/>
              </a:rPr>
              <a:t>D.</a:t>
            </a:r>
            <a:r>
              <a:rPr lang="en-US" sz="4800">
                <a:latin typeface="Times New Roman" panose="02020603050405020304" pitchFamily="18" charset="0"/>
                <a:cs typeface="Times New Roman" panose="02020603050405020304" pitchFamily="18" charset="0"/>
              </a:rPr>
              <a:t> Đề tài lịch sử</a:t>
            </a:r>
            <a:endParaRPr lang="en-GB" sz="4800">
              <a:latin typeface="Times New Roman" panose="02020603050405020304" pitchFamily="18" charset="0"/>
              <a:cs typeface="Times New Roman" panose="02020603050405020304" pitchFamily="18" charset="0"/>
            </a:endParaRPr>
          </a:p>
        </p:txBody>
      </p:sp>
      <p:sp>
        <p:nvSpPr>
          <p:cNvPr id="6" name="Pentagon 5">
            <a:hlinkClick r:id="rId3" action="ppaction://hlinksldjump"/>
          </p:cNvPr>
          <p:cNvSpPr/>
          <p:nvPr/>
        </p:nvSpPr>
        <p:spPr>
          <a:xfrm flipH="1">
            <a:off x="13273550" y="8561438"/>
            <a:ext cx="4667864" cy="1371600"/>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prstClr val="white"/>
                </a:solidFill>
                <a:latin typeface="Tahoma" panose="020B0604030504040204" pitchFamily="34" charset="0"/>
                <a:ea typeface="Tahoma" panose="020B0604030504040204" pitchFamily="34" charset="0"/>
                <a:cs typeface="Tahoma" panose="020B0604030504040204" pitchFamily="34" charset="0"/>
              </a:rPr>
              <a:t>QUAY VỀ</a:t>
            </a:r>
            <a:endParaRPr lang="vi-VN" sz="5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 name="Rectangle 4"/>
          <p:cNvSpPr/>
          <p:nvPr/>
        </p:nvSpPr>
        <p:spPr>
          <a:xfrm>
            <a:off x="6477000" y="5295900"/>
            <a:ext cx="5423359" cy="2222312"/>
          </a:xfrm>
          <a:prstGeom prst="rect">
            <a:avLst/>
          </a:prstGeom>
          <a:solidFill>
            <a:schemeClr val="accent6">
              <a:lumMod val="75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800" b="1" cap="all" smtClean="0">
                <a:latin typeface="Times New Roman" panose="02020603050405020304" pitchFamily="18" charset="0"/>
                <a:cs typeface="Times New Roman" panose="02020603050405020304" pitchFamily="18" charset="0"/>
              </a:rPr>
              <a:t>C</a:t>
            </a:r>
            <a:r>
              <a:rPr lang="en-US" sz="4800" b="1" cap="all">
                <a:latin typeface="Times New Roman" panose="02020603050405020304" pitchFamily="18" charset="0"/>
                <a:cs typeface="Times New Roman" panose="02020603050405020304" pitchFamily="18" charset="0"/>
              </a:rPr>
              <a:t>.</a:t>
            </a:r>
            <a:r>
              <a:rPr lang="en-US" sz="4800" b="1">
                <a:latin typeface="Times New Roman" panose="02020603050405020304" pitchFamily="18" charset="0"/>
                <a:cs typeface="Times New Roman" panose="02020603050405020304" pitchFamily="18" charset="0"/>
              </a:rPr>
              <a:t> Đề tài trẻ </a:t>
            </a:r>
            <a:r>
              <a:rPr lang="en-US" sz="4800" b="1" smtClean="0">
                <a:latin typeface="Times New Roman" panose="02020603050405020304" pitchFamily="18" charset="0"/>
                <a:cs typeface="Times New Roman" panose="02020603050405020304" pitchFamily="18" charset="0"/>
              </a:rPr>
              <a:t>em</a:t>
            </a:r>
            <a:endParaRPr lang="en-GB" sz="4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97782440"/>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chimes.wav"/>
          </p:stSnd>
        </p:sndAc>
      </p:transition>
    </mc:Choice>
    <mc:Fallback xmlns="">
      <p:transition spd="slow">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4527" y="839338"/>
            <a:ext cx="16356842" cy="3746312"/>
          </a:xfrm>
          <a:prstGeom prst="rect">
            <a:avLst/>
          </a:prstGeom>
          <a:solidFill>
            <a:schemeClr val="accent6">
              <a:lumMod val="75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800" b="1">
                <a:latin typeface="Times New Roman" panose="02020603050405020304" pitchFamily="18" charset="0"/>
                <a:cs typeface="Times New Roman" panose="02020603050405020304" pitchFamily="18" charset="0"/>
              </a:rPr>
              <a:t>Câu </a:t>
            </a:r>
            <a:r>
              <a:rPr lang="vi-VN" sz="4800" b="1" smtClean="0">
                <a:latin typeface="Times New Roman" panose="02020603050405020304" pitchFamily="18" charset="0"/>
                <a:cs typeface="Times New Roman" panose="02020603050405020304" pitchFamily="18" charset="0"/>
              </a:rPr>
              <a:t>5</a:t>
            </a:r>
            <a:r>
              <a:rPr lang="en-US" sz="4800" smtClean="0">
                <a:latin typeface="Times New Roman" panose="02020603050405020304" pitchFamily="18" charset="0"/>
                <a:cs typeface="Times New Roman" panose="02020603050405020304" pitchFamily="18" charset="0"/>
              </a:rPr>
              <a:t>.</a:t>
            </a:r>
            <a:r>
              <a:rPr lang="en-US" sz="4800">
                <a:latin typeface="Times New Roman" panose="02020603050405020304" pitchFamily="18" charset="0"/>
                <a:cs typeface="Times New Roman" panose="02020603050405020304" pitchFamily="18" charset="0"/>
              </a:rPr>
              <a:t> Chị em Sơn sinh ra trong một gia đình?</a:t>
            </a:r>
            <a:endParaRPr lang="en-GB" sz="4800">
              <a:latin typeface="Times New Roman" panose="02020603050405020304" pitchFamily="18" charset="0"/>
              <a:cs typeface="Times New Roman" panose="02020603050405020304" pitchFamily="18" charset="0"/>
            </a:endParaRPr>
          </a:p>
          <a:p>
            <a:r>
              <a:rPr lang="en-US" sz="4800" cap="all">
                <a:latin typeface="Times New Roman" panose="02020603050405020304" pitchFamily="18" charset="0"/>
                <a:cs typeface="Times New Roman" panose="02020603050405020304" pitchFamily="18" charset="0"/>
              </a:rPr>
              <a:t>A.</a:t>
            </a:r>
            <a:r>
              <a:rPr lang="en-US" sz="4800">
                <a:latin typeface="Times New Roman" panose="02020603050405020304" pitchFamily="18" charset="0"/>
                <a:cs typeface="Times New Roman" panose="02020603050405020304" pitchFamily="18" charset="0"/>
              </a:rPr>
              <a:t> Quý tộc</a:t>
            </a:r>
            <a:endParaRPr lang="en-GB" sz="4800">
              <a:latin typeface="Times New Roman" panose="02020603050405020304" pitchFamily="18" charset="0"/>
              <a:cs typeface="Times New Roman" panose="02020603050405020304" pitchFamily="18" charset="0"/>
            </a:endParaRPr>
          </a:p>
          <a:p>
            <a:r>
              <a:rPr lang="en-US" sz="4800" cap="all">
                <a:latin typeface="Times New Roman" panose="02020603050405020304" pitchFamily="18" charset="0"/>
                <a:cs typeface="Times New Roman" panose="02020603050405020304" pitchFamily="18" charset="0"/>
              </a:rPr>
              <a:t>B.</a:t>
            </a:r>
            <a:r>
              <a:rPr lang="en-US" sz="4800">
                <a:latin typeface="Times New Roman" panose="02020603050405020304" pitchFamily="18" charset="0"/>
                <a:cs typeface="Times New Roman" panose="02020603050405020304" pitchFamily="18" charset="0"/>
              </a:rPr>
              <a:t> Khá giả</a:t>
            </a:r>
            <a:endParaRPr lang="en-GB" sz="4800">
              <a:latin typeface="Times New Roman" panose="02020603050405020304" pitchFamily="18" charset="0"/>
              <a:cs typeface="Times New Roman" panose="02020603050405020304" pitchFamily="18" charset="0"/>
            </a:endParaRPr>
          </a:p>
          <a:p>
            <a:r>
              <a:rPr lang="en-US" sz="4800" cap="all">
                <a:latin typeface="Times New Roman" panose="02020603050405020304" pitchFamily="18" charset="0"/>
                <a:cs typeface="Times New Roman" panose="02020603050405020304" pitchFamily="18" charset="0"/>
              </a:rPr>
              <a:t>C.</a:t>
            </a:r>
            <a:r>
              <a:rPr lang="en-US" sz="4800">
                <a:latin typeface="Times New Roman" panose="02020603050405020304" pitchFamily="18" charset="0"/>
                <a:cs typeface="Times New Roman" panose="02020603050405020304" pitchFamily="18" charset="0"/>
              </a:rPr>
              <a:t> Nghèo khổ</a:t>
            </a:r>
            <a:endParaRPr lang="en-GB" sz="4800">
              <a:latin typeface="Times New Roman" panose="02020603050405020304" pitchFamily="18" charset="0"/>
              <a:cs typeface="Times New Roman" panose="02020603050405020304" pitchFamily="18" charset="0"/>
            </a:endParaRPr>
          </a:p>
          <a:p>
            <a:r>
              <a:rPr lang="en-US" sz="4800" cap="all">
                <a:latin typeface="Times New Roman" panose="02020603050405020304" pitchFamily="18" charset="0"/>
                <a:cs typeface="Times New Roman" panose="02020603050405020304" pitchFamily="18" charset="0"/>
              </a:rPr>
              <a:t>D.</a:t>
            </a:r>
            <a:r>
              <a:rPr lang="en-US" sz="4800">
                <a:latin typeface="Times New Roman" panose="02020603050405020304" pitchFamily="18" charset="0"/>
                <a:cs typeface="Times New Roman" panose="02020603050405020304" pitchFamily="18" charset="0"/>
              </a:rPr>
              <a:t> Không hạnh phúc</a:t>
            </a:r>
            <a:endParaRPr lang="en-GB" sz="4800">
              <a:latin typeface="Times New Roman" panose="02020603050405020304" pitchFamily="18" charset="0"/>
              <a:cs typeface="Times New Roman" panose="02020603050405020304" pitchFamily="18" charset="0"/>
            </a:endParaRPr>
          </a:p>
        </p:txBody>
      </p:sp>
      <p:sp>
        <p:nvSpPr>
          <p:cNvPr id="6" name="Pentagon 5">
            <a:hlinkClick r:id="rId3" action="ppaction://hlinksldjump"/>
          </p:cNvPr>
          <p:cNvSpPr/>
          <p:nvPr/>
        </p:nvSpPr>
        <p:spPr>
          <a:xfrm flipH="1">
            <a:off x="13273550" y="8561438"/>
            <a:ext cx="4667864" cy="1371600"/>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prstClr val="white"/>
                </a:solidFill>
                <a:latin typeface="Tahoma" panose="020B0604030504040204" pitchFamily="34" charset="0"/>
                <a:ea typeface="Tahoma" panose="020B0604030504040204" pitchFamily="34" charset="0"/>
                <a:cs typeface="Tahoma" panose="020B0604030504040204" pitchFamily="34" charset="0"/>
              </a:rPr>
              <a:t>QUAY VỀ</a:t>
            </a:r>
            <a:endParaRPr lang="vi-VN" sz="5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 name="Rectangle 4"/>
          <p:cNvSpPr/>
          <p:nvPr/>
        </p:nvSpPr>
        <p:spPr>
          <a:xfrm>
            <a:off x="7391400" y="5295900"/>
            <a:ext cx="4267200" cy="1828800"/>
          </a:xfrm>
          <a:prstGeom prst="rect">
            <a:avLst/>
          </a:prstGeom>
          <a:solidFill>
            <a:schemeClr val="accent6">
              <a:lumMod val="75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800" b="1" cap="all" smtClean="0">
                <a:latin typeface="Times New Roman" panose="02020603050405020304" pitchFamily="18" charset="0"/>
                <a:cs typeface="Times New Roman" panose="02020603050405020304" pitchFamily="18" charset="0"/>
              </a:rPr>
              <a:t>B</a:t>
            </a:r>
            <a:r>
              <a:rPr lang="en-US" sz="4800" b="1" cap="all">
                <a:latin typeface="Times New Roman" panose="02020603050405020304" pitchFamily="18" charset="0"/>
                <a:cs typeface="Times New Roman" panose="02020603050405020304" pitchFamily="18" charset="0"/>
              </a:rPr>
              <a:t>.</a:t>
            </a:r>
            <a:r>
              <a:rPr lang="en-US" sz="4800" b="1">
                <a:latin typeface="Times New Roman" panose="02020603050405020304" pitchFamily="18" charset="0"/>
                <a:cs typeface="Times New Roman" panose="02020603050405020304" pitchFamily="18" charset="0"/>
              </a:rPr>
              <a:t> Khá </a:t>
            </a:r>
            <a:r>
              <a:rPr lang="en-US" sz="4800" b="1" smtClean="0">
                <a:latin typeface="Times New Roman" panose="02020603050405020304" pitchFamily="18" charset="0"/>
                <a:cs typeface="Times New Roman" panose="02020603050405020304" pitchFamily="18" charset="0"/>
              </a:rPr>
              <a:t>giả</a:t>
            </a:r>
            <a:endParaRPr lang="en-GB" sz="4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00335958"/>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chimes.wav"/>
          </p:stSnd>
        </p:sndAc>
      </p:transition>
    </mc:Choice>
    <mc:Fallback xmlns="">
      <p:transition spd="slow">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4527" y="0"/>
            <a:ext cx="16766274" cy="4585650"/>
          </a:xfrm>
          <a:prstGeom prst="rect">
            <a:avLst/>
          </a:prstGeom>
          <a:solidFill>
            <a:schemeClr val="accent6">
              <a:lumMod val="75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800">
                <a:latin typeface="Times New Roman" panose="02020603050405020304" pitchFamily="18" charset="0"/>
                <a:cs typeface="Times New Roman" panose="02020603050405020304" pitchFamily="18" charset="0"/>
              </a:rPr>
              <a:t>Câu </a:t>
            </a:r>
            <a:r>
              <a:rPr lang="vi-VN" sz="4800" smtClean="0">
                <a:latin typeface="Times New Roman" panose="02020603050405020304" pitchFamily="18" charset="0"/>
                <a:cs typeface="Times New Roman" panose="02020603050405020304" pitchFamily="18" charset="0"/>
              </a:rPr>
              <a:t>6</a:t>
            </a:r>
            <a:r>
              <a:rPr lang="en-US" sz="4800" smtClean="0">
                <a:latin typeface="Times New Roman" panose="02020603050405020304" pitchFamily="18" charset="0"/>
                <a:cs typeface="Times New Roman" panose="02020603050405020304" pitchFamily="18" charset="0"/>
              </a:rPr>
              <a:t>.</a:t>
            </a:r>
            <a:r>
              <a:rPr lang="en-US" sz="4800">
                <a:latin typeface="Times New Roman" panose="02020603050405020304" pitchFamily="18" charset="0"/>
                <a:cs typeface="Times New Roman" panose="02020603050405020304" pitchFamily="18" charset="0"/>
              </a:rPr>
              <a:t> Đâu là sự việc trung tâm của truyện </a:t>
            </a:r>
            <a:r>
              <a:rPr lang="en-US" sz="4800" i="1">
                <a:latin typeface="Times New Roman" panose="02020603050405020304" pitchFamily="18" charset="0"/>
                <a:cs typeface="Times New Roman" panose="02020603050405020304" pitchFamily="18" charset="0"/>
              </a:rPr>
              <a:t>Gió lạnh đầu mùa</a:t>
            </a:r>
            <a:r>
              <a:rPr lang="en-US" sz="4800">
                <a:latin typeface="Times New Roman" panose="02020603050405020304" pitchFamily="18" charset="0"/>
                <a:cs typeface="Times New Roman" panose="02020603050405020304" pitchFamily="18" charset="0"/>
              </a:rPr>
              <a:t>?</a:t>
            </a:r>
            <a:endParaRPr lang="en-GB" sz="4800">
              <a:latin typeface="Times New Roman" panose="02020603050405020304" pitchFamily="18" charset="0"/>
              <a:cs typeface="Times New Roman" panose="02020603050405020304" pitchFamily="18" charset="0"/>
            </a:endParaRPr>
          </a:p>
          <a:p>
            <a:r>
              <a:rPr lang="en-US" sz="4800" cap="all">
                <a:latin typeface="Times New Roman" panose="02020603050405020304" pitchFamily="18" charset="0"/>
                <a:cs typeface="Times New Roman" panose="02020603050405020304" pitchFamily="18" charset="0"/>
              </a:rPr>
              <a:t>A.</a:t>
            </a:r>
            <a:r>
              <a:rPr lang="en-US" sz="4800">
                <a:latin typeface="Times New Roman" panose="02020603050405020304" pitchFamily="18" charset="0"/>
                <a:cs typeface="Times New Roman" panose="02020603050405020304" pitchFamily="18" charset="0"/>
              </a:rPr>
              <a:t> Chị em Sơn chơi đùa cùng bạn</a:t>
            </a:r>
            <a:endParaRPr lang="en-GB" sz="4800">
              <a:latin typeface="Times New Roman" panose="02020603050405020304" pitchFamily="18" charset="0"/>
              <a:cs typeface="Times New Roman" panose="02020603050405020304" pitchFamily="18" charset="0"/>
            </a:endParaRPr>
          </a:p>
          <a:p>
            <a:r>
              <a:rPr lang="en-US" sz="4800" cap="all">
                <a:latin typeface="Times New Roman" panose="02020603050405020304" pitchFamily="18" charset="0"/>
                <a:cs typeface="Times New Roman" panose="02020603050405020304" pitchFamily="18" charset="0"/>
              </a:rPr>
              <a:t>B.</a:t>
            </a:r>
            <a:r>
              <a:rPr lang="en-US" sz="4800">
                <a:latin typeface="Times New Roman" panose="02020603050405020304" pitchFamily="18" charset="0"/>
                <a:cs typeface="Times New Roman" panose="02020603050405020304" pitchFamily="18" charset="0"/>
              </a:rPr>
              <a:t> Cuộc nói chuyện giữa hai mẹ con Sơn</a:t>
            </a:r>
            <a:endParaRPr lang="en-GB" sz="4800">
              <a:latin typeface="Times New Roman" panose="02020603050405020304" pitchFamily="18" charset="0"/>
              <a:cs typeface="Times New Roman" panose="02020603050405020304" pitchFamily="18" charset="0"/>
            </a:endParaRPr>
          </a:p>
          <a:p>
            <a:r>
              <a:rPr lang="en-US" sz="4800" cap="all">
                <a:latin typeface="Times New Roman" panose="02020603050405020304" pitchFamily="18" charset="0"/>
                <a:cs typeface="Times New Roman" panose="02020603050405020304" pitchFamily="18" charset="0"/>
              </a:rPr>
              <a:t>C.</a:t>
            </a:r>
            <a:r>
              <a:rPr lang="en-US" sz="4800">
                <a:latin typeface="Times New Roman" panose="02020603050405020304" pitchFamily="18" charset="0"/>
                <a:cs typeface="Times New Roman" panose="02020603050405020304" pitchFamily="18" charset="0"/>
              </a:rPr>
              <a:t> Mẹ Sơn và mẹ Hiên nói chuyện với nhau</a:t>
            </a:r>
            <a:endParaRPr lang="en-GB" sz="4800">
              <a:latin typeface="Times New Roman" panose="02020603050405020304" pitchFamily="18" charset="0"/>
              <a:cs typeface="Times New Roman" panose="02020603050405020304" pitchFamily="18" charset="0"/>
            </a:endParaRPr>
          </a:p>
          <a:p>
            <a:r>
              <a:rPr lang="vi-VN" sz="4800" cap="all">
                <a:latin typeface="Times New Roman" panose="02020603050405020304" pitchFamily="18" charset="0"/>
                <a:cs typeface="Times New Roman" panose="02020603050405020304" pitchFamily="18" charset="0"/>
              </a:rPr>
              <a:t>D.</a:t>
            </a:r>
            <a:r>
              <a:rPr lang="vi-VN" sz="4800">
                <a:latin typeface="Times New Roman" panose="02020603050405020304" pitchFamily="18" charset="0"/>
                <a:cs typeface="Times New Roman" panose="02020603050405020304" pitchFamily="18" charset="0"/>
              </a:rPr>
              <a:t> Sơn tặng Hiên chiếc áo ấm </a:t>
            </a:r>
            <a:endParaRPr lang="en-GB" sz="4800">
              <a:latin typeface="Times New Roman" panose="02020603050405020304" pitchFamily="18" charset="0"/>
              <a:cs typeface="Times New Roman" panose="02020603050405020304" pitchFamily="18" charset="0"/>
            </a:endParaRPr>
          </a:p>
        </p:txBody>
      </p:sp>
      <p:sp>
        <p:nvSpPr>
          <p:cNvPr id="6" name="Pentagon 5">
            <a:hlinkClick r:id="rId3" action="ppaction://hlinksldjump"/>
          </p:cNvPr>
          <p:cNvSpPr/>
          <p:nvPr/>
        </p:nvSpPr>
        <p:spPr>
          <a:xfrm flipH="1">
            <a:off x="13273550" y="8561438"/>
            <a:ext cx="4667864" cy="1371600"/>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prstClr val="white"/>
                </a:solidFill>
                <a:latin typeface="Tahoma" panose="020B0604030504040204" pitchFamily="34" charset="0"/>
                <a:ea typeface="Tahoma" panose="020B0604030504040204" pitchFamily="34" charset="0"/>
                <a:cs typeface="Tahoma" panose="020B0604030504040204" pitchFamily="34" charset="0"/>
              </a:rPr>
              <a:t>QUAY VỀ</a:t>
            </a:r>
            <a:endParaRPr lang="vi-VN" sz="5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 name="Rectangle 4"/>
          <p:cNvSpPr/>
          <p:nvPr/>
        </p:nvSpPr>
        <p:spPr>
          <a:xfrm>
            <a:off x="5105400" y="5448300"/>
            <a:ext cx="9753600" cy="1611262"/>
          </a:xfrm>
          <a:prstGeom prst="rect">
            <a:avLst/>
          </a:prstGeom>
          <a:solidFill>
            <a:schemeClr val="accent6">
              <a:lumMod val="75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6000" cap="all" smtClean="0">
                <a:latin typeface="Times New Roman" panose="02020603050405020304" pitchFamily="18" charset="0"/>
                <a:cs typeface="Times New Roman" panose="02020603050405020304" pitchFamily="18" charset="0"/>
              </a:rPr>
              <a:t>D</a:t>
            </a:r>
            <a:r>
              <a:rPr lang="vi-VN" sz="6000" cap="all">
                <a:latin typeface="Times New Roman" panose="02020603050405020304" pitchFamily="18" charset="0"/>
                <a:cs typeface="Times New Roman" panose="02020603050405020304" pitchFamily="18" charset="0"/>
              </a:rPr>
              <a:t>.</a:t>
            </a:r>
            <a:r>
              <a:rPr lang="vi-VN" sz="6000">
                <a:latin typeface="Times New Roman" panose="02020603050405020304" pitchFamily="18" charset="0"/>
                <a:cs typeface="Times New Roman" panose="02020603050405020304" pitchFamily="18" charset="0"/>
              </a:rPr>
              <a:t> Sơn tặng Hiên chiếc áo ấm </a:t>
            </a:r>
            <a:endParaRPr lang="en-GB" sz="6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90753938"/>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chimes.wav"/>
          </p:stSnd>
        </p:sndAc>
      </p:transition>
    </mc:Choice>
    <mc:Fallback xmlns="">
      <p:transition spd="slow">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62400" y="1028700"/>
            <a:ext cx="9953769" cy="3746312"/>
          </a:xfrm>
          <a:prstGeom prst="rect">
            <a:avLst/>
          </a:prstGeom>
          <a:solidFill>
            <a:schemeClr val="accent6">
              <a:lumMod val="75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8800" b="1">
                <a:solidFill>
                  <a:srgbClr val="FF0000"/>
                </a:solidFill>
                <a:effectLst>
                  <a:outerShdw blurRad="38100" dist="38100" dir="2700000" algn="tl">
                    <a:srgbClr val="000000">
                      <a:alpha val="43137"/>
                    </a:srgbClr>
                  </a:outerShdw>
                </a:effectLst>
                <a:latin typeface="#9Slide05 Aphrodite Pro" panose="02000000000000000000" pitchFamily="2" charset="-93"/>
                <a:ea typeface="Tahoma" panose="020B0604030504040204" pitchFamily="34" charset="0"/>
                <a:cs typeface="Tahoma" panose="020B0604030504040204" pitchFamily="34" charset="0"/>
              </a:rPr>
              <a:t>Lucky Number</a:t>
            </a:r>
            <a:endParaRPr lang="vi-VN" sz="8800" b="1" dirty="0">
              <a:solidFill>
                <a:srgbClr val="FF0000"/>
              </a:solidFill>
              <a:effectLst>
                <a:outerShdw blurRad="38100" dist="38100" dir="2700000" algn="tl">
                  <a:srgbClr val="000000">
                    <a:alpha val="43137"/>
                  </a:srgbClr>
                </a:outerShdw>
              </a:effectLst>
              <a:latin typeface="#9Slide05 Aphrodite Pro" panose="02000000000000000000" pitchFamily="2" charset="-93"/>
              <a:ea typeface="Tahoma" panose="020B0604030504040204" pitchFamily="34" charset="0"/>
              <a:cs typeface="Tahoma" panose="020B0604030504040204" pitchFamily="34" charset="0"/>
            </a:endParaRPr>
          </a:p>
        </p:txBody>
      </p:sp>
      <p:sp>
        <p:nvSpPr>
          <p:cNvPr id="6" name="Pentagon 5">
            <a:hlinkClick r:id="rId3" action="ppaction://hlinksldjump"/>
          </p:cNvPr>
          <p:cNvSpPr/>
          <p:nvPr/>
        </p:nvSpPr>
        <p:spPr>
          <a:xfrm flipH="1">
            <a:off x="13273550" y="8561438"/>
            <a:ext cx="4667864" cy="1371600"/>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prstClr val="white"/>
                </a:solidFill>
                <a:latin typeface="Tahoma" panose="020B0604030504040204" pitchFamily="34" charset="0"/>
                <a:ea typeface="Tahoma" panose="020B0604030504040204" pitchFamily="34" charset="0"/>
                <a:cs typeface="Tahoma" panose="020B0604030504040204" pitchFamily="34" charset="0"/>
              </a:rPr>
              <a:t>QUAY VỀ</a:t>
            </a:r>
            <a:endParaRPr lang="vi-VN" sz="5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298382522"/>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chimes.wav"/>
          </p:stSnd>
        </p:sndAc>
      </p:transition>
    </mc:Choice>
    <mc:Fallback xmlns="">
      <p:transition spd="slow">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4527" y="266700"/>
            <a:ext cx="16356842" cy="5410200"/>
          </a:xfrm>
          <a:prstGeom prst="rect">
            <a:avLst/>
          </a:prstGeom>
          <a:solidFill>
            <a:schemeClr val="accent6">
              <a:lumMod val="75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4800">
                <a:latin typeface="+mj-lt"/>
              </a:rPr>
              <a:t>Câu </a:t>
            </a:r>
            <a:r>
              <a:rPr lang="vi-VN" sz="4800" smtClean="0">
                <a:latin typeface="+mj-lt"/>
              </a:rPr>
              <a:t>8.</a:t>
            </a:r>
            <a:r>
              <a:rPr lang="vi-VN" sz="4800">
                <a:latin typeface="+mj-lt"/>
              </a:rPr>
              <a:t> Theo em, cốt truyện “</a:t>
            </a:r>
            <a:r>
              <a:rPr lang="vi-VN" sz="4800" i="1">
                <a:latin typeface="+mj-lt"/>
              </a:rPr>
              <a:t>Tôi đi học</a:t>
            </a:r>
            <a:r>
              <a:rPr lang="vi-VN" sz="4800">
                <a:latin typeface="+mj-lt"/>
              </a:rPr>
              <a:t>” thuộc dạng nào dưới đây?</a:t>
            </a:r>
            <a:endParaRPr lang="en-GB" sz="4800">
              <a:latin typeface="+mj-lt"/>
            </a:endParaRPr>
          </a:p>
          <a:p>
            <a:pPr algn="just"/>
            <a:r>
              <a:rPr lang="vi-VN" sz="4800">
                <a:latin typeface="+mj-lt"/>
              </a:rPr>
              <a:t>A. Kể lại sự việc khác thường, kì lạ</a:t>
            </a:r>
            <a:endParaRPr lang="en-GB" sz="4800">
              <a:latin typeface="+mj-lt"/>
            </a:endParaRPr>
          </a:p>
          <a:p>
            <a:pPr algn="just"/>
            <a:r>
              <a:rPr lang="vi-VN" sz="4800">
                <a:latin typeface="+mj-lt"/>
              </a:rPr>
              <a:t>B. Kể lại sự việc giản dị, đời thường mà giàu chất thơ</a:t>
            </a:r>
            <a:endParaRPr lang="en-GB" sz="4800">
              <a:latin typeface="+mj-lt"/>
            </a:endParaRPr>
          </a:p>
          <a:p>
            <a:pPr algn="just"/>
            <a:r>
              <a:rPr lang="vi-VN" sz="4800">
                <a:latin typeface="+mj-lt"/>
              </a:rPr>
              <a:t>C. Kể lại sự việc có nội dung trào phúng, châm biếm, hài hước</a:t>
            </a:r>
            <a:endParaRPr lang="en-GB" sz="4800">
              <a:latin typeface="+mj-lt"/>
            </a:endParaRPr>
          </a:p>
          <a:p>
            <a:pPr algn="just"/>
            <a:r>
              <a:rPr lang="vi-VN" sz="4800">
                <a:latin typeface="+mj-lt"/>
              </a:rPr>
              <a:t>D. Kể lại sự việc có nội dung giàu tính triết lí</a:t>
            </a:r>
            <a:endParaRPr lang="en-GB" sz="4800">
              <a:latin typeface="+mj-lt"/>
            </a:endParaRPr>
          </a:p>
        </p:txBody>
      </p:sp>
      <p:sp>
        <p:nvSpPr>
          <p:cNvPr id="6" name="Pentagon 5">
            <a:hlinkClick r:id="rId3" action="ppaction://hlinksldjump"/>
          </p:cNvPr>
          <p:cNvSpPr/>
          <p:nvPr/>
        </p:nvSpPr>
        <p:spPr>
          <a:xfrm flipH="1">
            <a:off x="13273550" y="8561438"/>
            <a:ext cx="4667864" cy="1371600"/>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prstClr val="white"/>
                </a:solidFill>
                <a:latin typeface="Tahoma" panose="020B0604030504040204" pitchFamily="34" charset="0"/>
                <a:ea typeface="Tahoma" panose="020B0604030504040204" pitchFamily="34" charset="0"/>
                <a:cs typeface="Tahoma" panose="020B0604030504040204" pitchFamily="34" charset="0"/>
              </a:rPr>
              <a:t>QUAY VỀ</a:t>
            </a:r>
            <a:endParaRPr lang="vi-VN" sz="5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 name="Rectangle 4"/>
          <p:cNvSpPr/>
          <p:nvPr/>
        </p:nvSpPr>
        <p:spPr>
          <a:xfrm>
            <a:off x="5791200" y="6286500"/>
            <a:ext cx="7086600" cy="2826657"/>
          </a:xfrm>
          <a:prstGeom prst="rect">
            <a:avLst/>
          </a:prstGeom>
          <a:solidFill>
            <a:schemeClr val="accent6">
              <a:lumMod val="75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4800" smtClean="0">
                <a:latin typeface="+mj-lt"/>
              </a:rPr>
              <a:t>B</a:t>
            </a:r>
            <a:r>
              <a:rPr lang="vi-VN" sz="4800">
                <a:latin typeface="+mj-lt"/>
              </a:rPr>
              <a:t>. Kể lại sự việc giản dị, đời thường mà giàu chất </a:t>
            </a:r>
            <a:r>
              <a:rPr lang="vi-VN" sz="4800" smtClean="0">
                <a:latin typeface="+mj-lt"/>
              </a:rPr>
              <a:t>thơ</a:t>
            </a:r>
            <a:endParaRPr lang="en-GB" sz="4800">
              <a:latin typeface="+mj-lt"/>
            </a:endParaRPr>
          </a:p>
        </p:txBody>
      </p:sp>
    </p:spTree>
    <p:extLst>
      <p:ext uri="{BB962C8B-B14F-4D97-AF65-F5344CB8AC3E}">
        <p14:creationId xmlns:p14="http://schemas.microsoft.com/office/powerpoint/2010/main" val="3529156722"/>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chimes.wav"/>
          </p:stSnd>
        </p:sndAc>
      </p:transition>
    </mc:Choice>
    <mc:Fallback xmlns="">
      <p:transition spd="slow">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19200" y="114300"/>
            <a:ext cx="16356842" cy="5447162"/>
          </a:xfrm>
          <a:prstGeom prst="rect">
            <a:avLst/>
          </a:prstGeom>
          <a:solidFill>
            <a:schemeClr val="accent6">
              <a:lumMod val="75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800">
                <a:latin typeface="+mj-lt"/>
              </a:rPr>
              <a:t>Câu </a:t>
            </a:r>
            <a:r>
              <a:rPr lang="vi-VN" sz="4800" smtClean="0">
                <a:latin typeface="+mj-lt"/>
              </a:rPr>
              <a:t>9:</a:t>
            </a:r>
            <a:r>
              <a:rPr lang="vi-VN" sz="4800">
                <a:latin typeface="+mj-lt"/>
              </a:rPr>
              <a:t> Khi chị Lan chạy về nhà lấy áo, Sơn có tâm trạng ra sao?</a:t>
            </a:r>
            <a:endParaRPr lang="en-GB" sz="4800">
              <a:latin typeface="+mj-lt"/>
            </a:endParaRPr>
          </a:p>
          <a:p>
            <a:r>
              <a:rPr lang="vi-VN" sz="4800">
                <a:latin typeface="+mj-lt"/>
              </a:rPr>
              <a:t>A. Sơn háo hức chờ đợi</a:t>
            </a:r>
            <a:endParaRPr lang="en-GB" sz="4800">
              <a:latin typeface="+mj-lt"/>
            </a:endParaRPr>
          </a:p>
          <a:p>
            <a:r>
              <a:rPr lang="vi-VN" sz="4800">
                <a:latin typeface="+mj-lt"/>
              </a:rPr>
              <a:t>B. Trong lòng Sơn tự nhiên thấy ấm áp, vui vui</a:t>
            </a:r>
            <a:endParaRPr lang="en-GB" sz="4800">
              <a:latin typeface="+mj-lt"/>
            </a:endParaRPr>
          </a:p>
          <a:p>
            <a:r>
              <a:rPr lang="vi-VN" sz="4800">
                <a:latin typeface="+mj-lt"/>
              </a:rPr>
              <a:t>C. Sơn thấy tự hào vì mình đã làm được một việc tốt</a:t>
            </a:r>
            <a:endParaRPr lang="en-GB" sz="4800">
              <a:latin typeface="+mj-lt"/>
            </a:endParaRPr>
          </a:p>
          <a:p>
            <a:r>
              <a:rPr lang="vi-VN" sz="4800">
                <a:latin typeface="+mj-lt"/>
              </a:rPr>
              <a:t>D. Chị Lan về lấy áo, Sơn lại thấy hơi lo vì chưa xin phép mẹ</a:t>
            </a:r>
            <a:endParaRPr lang="en-GB" sz="4800">
              <a:latin typeface="+mj-lt"/>
            </a:endParaRPr>
          </a:p>
        </p:txBody>
      </p:sp>
      <p:sp>
        <p:nvSpPr>
          <p:cNvPr id="6" name="Pentagon 5">
            <a:hlinkClick r:id="rId3" action="ppaction://hlinksldjump"/>
          </p:cNvPr>
          <p:cNvSpPr/>
          <p:nvPr/>
        </p:nvSpPr>
        <p:spPr>
          <a:xfrm flipH="1">
            <a:off x="13273550" y="8561438"/>
            <a:ext cx="4667864" cy="1371600"/>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prstClr val="white"/>
                </a:solidFill>
                <a:latin typeface="Tahoma" panose="020B0604030504040204" pitchFamily="34" charset="0"/>
                <a:ea typeface="Tahoma" panose="020B0604030504040204" pitchFamily="34" charset="0"/>
                <a:cs typeface="Tahoma" panose="020B0604030504040204" pitchFamily="34" charset="0"/>
              </a:rPr>
              <a:t>QUAY VỀ</a:t>
            </a:r>
            <a:endParaRPr lang="vi-VN" sz="5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 name="Rectangle 4"/>
          <p:cNvSpPr/>
          <p:nvPr/>
        </p:nvSpPr>
        <p:spPr>
          <a:xfrm>
            <a:off x="5715000" y="5981700"/>
            <a:ext cx="7315200" cy="3161162"/>
          </a:xfrm>
          <a:prstGeom prst="rect">
            <a:avLst/>
          </a:prstGeom>
          <a:solidFill>
            <a:schemeClr val="accent6">
              <a:lumMod val="75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5400" smtClean="0">
                <a:latin typeface="+mj-lt"/>
              </a:rPr>
              <a:t>B</a:t>
            </a:r>
            <a:r>
              <a:rPr lang="vi-VN" sz="5400">
                <a:latin typeface="+mj-lt"/>
              </a:rPr>
              <a:t>. Trong lòng Sơn tự nhiên thấy ấm áp, vui </a:t>
            </a:r>
            <a:r>
              <a:rPr lang="vi-VN" sz="5400" smtClean="0">
                <a:latin typeface="+mj-lt"/>
              </a:rPr>
              <a:t>vui</a:t>
            </a:r>
            <a:endParaRPr lang="en-GB" sz="5400">
              <a:latin typeface="+mj-lt"/>
            </a:endParaRPr>
          </a:p>
        </p:txBody>
      </p:sp>
    </p:spTree>
    <p:extLst>
      <p:ext uri="{BB962C8B-B14F-4D97-AF65-F5344CB8AC3E}">
        <p14:creationId xmlns:p14="http://schemas.microsoft.com/office/powerpoint/2010/main" val="2344930652"/>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chimes.wav"/>
          </p:stSnd>
        </p:sndAc>
      </p:transition>
    </mc:Choice>
    <mc:Fallback xmlns="">
      <p:transition spd="slow">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85" y="1814"/>
            <a:ext cx="18258971" cy="10270671"/>
          </a:xfrm>
          <a:prstGeom prst="rect">
            <a:avLst/>
          </a:prstGeom>
        </p:spPr>
      </p:pic>
      <p:sp>
        <p:nvSpPr>
          <p:cNvPr id="3" name="Rectangle 2"/>
          <p:cNvSpPr/>
          <p:nvPr/>
        </p:nvSpPr>
        <p:spPr>
          <a:xfrm>
            <a:off x="1524000" y="495300"/>
            <a:ext cx="15849600" cy="5401479"/>
          </a:xfrm>
          <a:prstGeom prst="rect">
            <a:avLst/>
          </a:prstGeom>
          <a:ln>
            <a:noFill/>
          </a:ln>
          <a:effectLst/>
          <a:scene3d>
            <a:camera prst="orthographicFront">
              <a:rot lat="0" lon="0" rev="0"/>
            </a:camera>
            <a:lightRig rig="glow" dir="t">
              <a:rot lat="0" lon="0" rev="14100000"/>
            </a:lightRig>
          </a:scene3d>
          <a:sp3d prstMaterial="softEdge">
            <a:bevelT w="127000" prst="artDeco"/>
          </a:sp3d>
        </p:spPr>
        <p:txBody>
          <a:bodyPr wrap="square">
            <a:spAutoFit/>
          </a:bodyPr>
          <a:lstStyle/>
          <a:p>
            <a:pPr lvl="0" algn="ctr">
              <a:lnSpc>
                <a:spcPct val="150000"/>
              </a:lnSpc>
            </a:pPr>
            <a:r>
              <a:rPr lang="vi-VN" sz="11500" b="1">
                <a:ln w="9525">
                  <a:solidFill>
                    <a:prstClr val="white"/>
                  </a:solidFill>
                  <a:prstDash val="solid"/>
                </a:ln>
                <a:solidFill>
                  <a:srgbClr val="FF0000"/>
                </a:solidFill>
                <a:effectLst>
                  <a:outerShdw blurRad="12700" dist="38100" dir="2700000" algn="tl" rotWithShape="0">
                    <a:prstClr val="white">
                      <a:lumMod val="50000"/>
                    </a:prstClr>
                  </a:outerShdw>
                </a:effectLst>
                <a:latin typeface="#9Slide05 Angelline" pitchFamily="2" charset="-93"/>
              </a:rPr>
              <a:t>Hoạt động </a:t>
            </a:r>
            <a:r>
              <a:rPr lang="vi-VN" sz="11500" b="1" smtClean="0">
                <a:ln w="9525">
                  <a:solidFill>
                    <a:prstClr val="white"/>
                  </a:solidFill>
                  <a:prstDash val="solid"/>
                </a:ln>
                <a:solidFill>
                  <a:srgbClr val="FF0000"/>
                </a:solidFill>
                <a:effectLst>
                  <a:outerShdw blurRad="12700" dist="38100" dir="2700000" algn="tl" rotWithShape="0">
                    <a:prstClr val="white">
                      <a:lumMod val="50000"/>
                    </a:prstClr>
                  </a:outerShdw>
                </a:effectLst>
                <a:latin typeface="#9Slide05 Angelline" pitchFamily="2" charset="-93"/>
              </a:rPr>
              <a:t>2:</a:t>
            </a:r>
          </a:p>
          <a:p>
            <a:pPr lvl="0" algn="ctr">
              <a:lnSpc>
                <a:spcPct val="150000"/>
              </a:lnSpc>
            </a:pPr>
            <a:r>
              <a:rPr lang="vi-VN" sz="11500" b="1" smtClean="0">
                <a:ln w="9525">
                  <a:solidFill>
                    <a:prstClr val="white"/>
                  </a:solidFill>
                  <a:prstDash val="solid"/>
                </a:ln>
                <a:solidFill>
                  <a:srgbClr val="FF0000"/>
                </a:solidFill>
                <a:effectLst>
                  <a:outerShdw blurRad="12700" dist="38100" dir="2700000" algn="tl" rotWithShape="0">
                    <a:prstClr val="white">
                      <a:lumMod val="50000"/>
                    </a:prstClr>
                  </a:outerShdw>
                </a:effectLst>
                <a:latin typeface="#9Slide05 Angelline" pitchFamily="2" charset="-93"/>
              </a:rPr>
              <a:t>Hình thành kiến thức</a:t>
            </a:r>
            <a:endParaRPr lang="en-GB" sz="11500" b="1">
              <a:ln w="9525">
                <a:solidFill>
                  <a:prstClr val="white"/>
                </a:solidFill>
                <a:prstDash val="solid"/>
              </a:ln>
              <a:solidFill>
                <a:srgbClr val="FF0000"/>
              </a:solidFill>
              <a:effectLst>
                <a:outerShdw blurRad="12700" dist="38100" dir="2700000" algn="tl" rotWithShape="0">
                  <a:prstClr val="white">
                    <a:lumMod val="50000"/>
                  </a:prstClr>
                </a:outerShdw>
              </a:effectLst>
              <a:latin typeface="#9Slide05 Angelline" pitchFamily="2" charset="-93"/>
            </a:endParaRPr>
          </a:p>
        </p:txBody>
      </p:sp>
    </p:spTree>
    <p:extLst>
      <p:ext uri="{BB962C8B-B14F-4D97-AF65-F5344CB8AC3E}">
        <p14:creationId xmlns:p14="http://schemas.microsoft.com/office/powerpoint/2010/main" val="1943153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4527" y="190500"/>
            <a:ext cx="16356842" cy="4395150"/>
          </a:xfrm>
          <a:prstGeom prst="rect">
            <a:avLst/>
          </a:prstGeom>
          <a:solidFill>
            <a:schemeClr val="accent6">
              <a:lumMod val="75000"/>
            </a:schemeClr>
          </a:soli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800">
                <a:latin typeface="+mj-lt"/>
              </a:rPr>
              <a:t>Câu </a:t>
            </a:r>
            <a:r>
              <a:rPr lang="vi-VN" sz="4800" smtClean="0">
                <a:latin typeface="+mj-lt"/>
              </a:rPr>
              <a:t>10.</a:t>
            </a:r>
            <a:r>
              <a:rPr lang="vi-VN" sz="4800">
                <a:latin typeface="+mj-lt"/>
              </a:rPr>
              <a:t> Trong văn bản </a:t>
            </a:r>
            <a:r>
              <a:rPr lang="vi-VN" sz="4800" i="1">
                <a:latin typeface="+mj-lt"/>
              </a:rPr>
              <a:t>Gió lạnh đầu mùa</a:t>
            </a:r>
            <a:r>
              <a:rPr lang="vi-VN" sz="4800">
                <a:latin typeface="+mj-lt"/>
              </a:rPr>
              <a:t>, tại sao Sơn lại tặng áo cho Hiên?</a:t>
            </a:r>
            <a:endParaRPr lang="en-GB" sz="4800">
              <a:latin typeface="+mj-lt"/>
            </a:endParaRPr>
          </a:p>
          <a:p>
            <a:r>
              <a:rPr lang="vi-VN" sz="4800" cap="all">
                <a:latin typeface="+mj-lt"/>
              </a:rPr>
              <a:t>A. </a:t>
            </a:r>
            <a:r>
              <a:rPr lang="vi-VN" sz="4800">
                <a:latin typeface="+mj-lt"/>
              </a:rPr>
              <a:t>Vì hôm đó là sinh nhật Hiên</a:t>
            </a:r>
            <a:endParaRPr lang="en-GB" sz="4800">
              <a:latin typeface="+mj-lt"/>
            </a:endParaRPr>
          </a:p>
          <a:p>
            <a:r>
              <a:rPr lang="vi-VN" sz="4800" cap="all">
                <a:latin typeface="+mj-lt"/>
              </a:rPr>
              <a:t>B. </a:t>
            </a:r>
            <a:r>
              <a:rPr lang="vi-VN" sz="4800">
                <a:latin typeface="+mj-lt"/>
              </a:rPr>
              <a:t>Vì Hiên xin chiếc áo</a:t>
            </a:r>
            <a:endParaRPr lang="en-GB" sz="4800">
              <a:latin typeface="+mj-lt"/>
            </a:endParaRPr>
          </a:p>
          <a:p>
            <a:r>
              <a:rPr lang="vi-VN" sz="4800" cap="all">
                <a:latin typeface="+mj-lt"/>
              </a:rPr>
              <a:t>C. </a:t>
            </a:r>
            <a:r>
              <a:rPr lang="vi-VN" sz="4800">
                <a:latin typeface="+mj-lt"/>
              </a:rPr>
              <a:t>Vì mẹ sai Sơn mang áo cho Hiên</a:t>
            </a:r>
            <a:endParaRPr lang="en-GB" sz="4800">
              <a:latin typeface="+mj-lt"/>
            </a:endParaRPr>
          </a:p>
          <a:p>
            <a:r>
              <a:rPr lang="vi-VN" sz="4800" cap="all">
                <a:latin typeface="+mj-lt"/>
              </a:rPr>
              <a:t>D. </a:t>
            </a:r>
            <a:r>
              <a:rPr lang="vi-VN" sz="4800">
                <a:latin typeface="+mj-lt"/>
              </a:rPr>
              <a:t>Vì Sơn thương Hiên nghèo khổ, không có áo mặc</a:t>
            </a:r>
            <a:endParaRPr lang="en-GB" sz="4800">
              <a:latin typeface="+mj-lt"/>
            </a:endParaRPr>
          </a:p>
        </p:txBody>
      </p:sp>
      <p:sp>
        <p:nvSpPr>
          <p:cNvPr id="6" name="Pentagon 5">
            <a:hlinkClick r:id="rId3" action="ppaction://hlinksldjump"/>
          </p:cNvPr>
          <p:cNvSpPr/>
          <p:nvPr/>
        </p:nvSpPr>
        <p:spPr>
          <a:xfrm flipH="1">
            <a:off x="13273550" y="8561438"/>
            <a:ext cx="4667864" cy="1371600"/>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prstClr val="white"/>
                </a:solidFill>
                <a:latin typeface="Tahoma" panose="020B0604030504040204" pitchFamily="34" charset="0"/>
                <a:ea typeface="Tahoma" panose="020B0604030504040204" pitchFamily="34" charset="0"/>
                <a:cs typeface="Tahoma" panose="020B0604030504040204" pitchFamily="34" charset="0"/>
              </a:rPr>
              <a:t>QUAY VỀ</a:t>
            </a:r>
            <a:endParaRPr lang="vi-VN" sz="5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 name="Rectangle 4"/>
          <p:cNvSpPr/>
          <p:nvPr/>
        </p:nvSpPr>
        <p:spPr>
          <a:xfrm>
            <a:off x="4648200" y="5295900"/>
            <a:ext cx="8732616" cy="2362200"/>
          </a:xfrm>
          <a:prstGeom prst="rect">
            <a:avLst/>
          </a:prstGeom>
          <a:solidFill>
            <a:schemeClr val="accent6">
              <a:lumMod val="75000"/>
            </a:schemeClr>
          </a:soli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5400" cap="all" smtClean="0">
                <a:latin typeface="+mj-lt"/>
              </a:rPr>
              <a:t>D</a:t>
            </a:r>
            <a:r>
              <a:rPr lang="vi-VN" sz="5400" cap="all">
                <a:latin typeface="+mj-lt"/>
              </a:rPr>
              <a:t>. </a:t>
            </a:r>
            <a:r>
              <a:rPr lang="vi-VN" sz="5400">
                <a:latin typeface="+mj-lt"/>
              </a:rPr>
              <a:t>Vì Sơn thương Hiên nghèo khổ, không có áo mặc</a:t>
            </a:r>
            <a:endParaRPr lang="en-GB" sz="5400">
              <a:latin typeface="+mj-lt"/>
            </a:endParaRPr>
          </a:p>
        </p:txBody>
      </p:sp>
    </p:spTree>
    <p:extLst>
      <p:ext uri="{BB962C8B-B14F-4D97-AF65-F5344CB8AC3E}">
        <p14:creationId xmlns:p14="http://schemas.microsoft.com/office/powerpoint/2010/main" val="1822271748"/>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chimes.wav"/>
          </p:stSnd>
        </p:sndAc>
      </p:transition>
    </mc:Choice>
    <mc:Fallback xmlns="">
      <p:transition spd="slow">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4527" y="114300"/>
            <a:ext cx="16356842" cy="4495800"/>
          </a:xfrm>
          <a:prstGeom prst="rect">
            <a:avLst/>
          </a:prstGeom>
          <a:solidFill>
            <a:schemeClr val="accent6">
              <a:lumMod val="75000"/>
            </a:schemeClr>
          </a:soli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400">
                <a:latin typeface="+mj-lt"/>
              </a:rPr>
              <a:t>Câu </a:t>
            </a:r>
            <a:r>
              <a:rPr lang="vi-VN" sz="4400" smtClean="0">
                <a:latin typeface="+mj-lt"/>
              </a:rPr>
              <a:t>11:</a:t>
            </a:r>
            <a:r>
              <a:rPr lang="vi-VN" sz="4400">
                <a:latin typeface="+mj-lt"/>
              </a:rPr>
              <a:t> Cảm nhận của em về Sơn sau khi đọc xong tác phẩm này?</a:t>
            </a:r>
            <a:endParaRPr lang="en-GB" sz="4400">
              <a:latin typeface="+mj-lt"/>
            </a:endParaRPr>
          </a:p>
          <a:p>
            <a:r>
              <a:rPr lang="vi-VN" sz="4400">
                <a:latin typeface="+mj-lt"/>
              </a:rPr>
              <a:t>A. Sơn sống trong gia đình có điều kiện nên rất hào phóng</a:t>
            </a:r>
            <a:endParaRPr lang="en-GB" sz="4400">
              <a:latin typeface="+mj-lt"/>
            </a:endParaRPr>
          </a:p>
          <a:p>
            <a:r>
              <a:rPr lang="vi-VN" sz="4400">
                <a:latin typeface="+mj-lt"/>
              </a:rPr>
              <a:t>B. Sơn là một câu bé có tâm hồn đa cảm và giàu lòng trắc ẩn</a:t>
            </a:r>
            <a:endParaRPr lang="en-GB" sz="4400">
              <a:latin typeface="+mj-lt"/>
            </a:endParaRPr>
          </a:p>
          <a:p>
            <a:r>
              <a:rPr lang="vi-VN" sz="4400">
                <a:latin typeface="+mj-lt"/>
              </a:rPr>
              <a:t>C. Sơn là một cậu bé con nhà giàu nhưng không kênh kiệu</a:t>
            </a:r>
            <a:endParaRPr lang="en-GB" sz="4400">
              <a:latin typeface="+mj-lt"/>
            </a:endParaRPr>
          </a:p>
          <a:p>
            <a:r>
              <a:rPr lang="vi-VN" sz="4400">
                <a:latin typeface="+mj-lt"/>
              </a:rPr>
              <a:t>D. Sơn đem cho cái áo cũ để mẹ không còn nhớ đến em Duyên nữa</a:t>
            </a:r>
            <a:endParaRPr lang="en-GB" sz="4400">
              <a:latin typeface="+mj-lt"/>
            </a:endParaRPr>
          </a:p>
        </p:txBody>
      </p:sp>
      <p:sp>
        <p:nvSpPr>
          <p:cNvPr id="6" name="Pentagon 5">
            <a:hlinkClick r:id="rId3" action="ppaction://hlinksldjump"/>
          </p:cNvPr>
          <p:cNvSpPr/>
          <p:nvPr/>
        </p:nvSpPr>
        <p:spPr>
          <a:xfrm flipH="1">
            <a:off x="13273550" y="8561438"/>
            <a:ext cx="4667864" cy="1371600"/>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prstClr val="white"/>
                </a:solidFill>
                <a:latin typeface="Tahoma" panose="020B0604030504040204" pitchFamily="34" charset="0"/>
                <a:ea typeface="Tahoma" panose="020B0604030504040204" pitchFamily="34" charset="0"/>
                <a:cs typeface="Tahoma" panose="020B0604030504040204" pitchFamily="34" charset="0"/>
              </a:rPr>
              <a:t>QUAY VỀ</a:t>
            </a:r>
            <a:endParaRPr lang="vi-VN" sz="5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 name="Rectangle 4"/>
          <p:cNvSpPr/>
          <p:nvPr/>
        </p:nvSpPr>
        <p:spPr>
          <a:xfrm>
            <a:off x="3810000" y="5829300"/>
            <a:ext cx="9753600" cy="2209800"/>
          </a:xfrm>
          <a:prstGeom prst="rect">
            <a:avLst/>
          </a:prstGeom>
          <a:solidFill>
            <a:schemeClr val="accent6">
              <a:lumMod val="75000"/>
            </a:schemeClr>
          </a:soli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5400" smtClean="0">
                <a:effectLst>
                  <a:outerShdw blurRad="38100" dist="38100" dir="2700000" algn="tl">
                    <a:srgbClr val="000000">
                      <a:alpha val="43137"/>
                    </a:srgbClr>
                  </a:outerShdw>
                </a:effectLst>
                <a:latin typeface="+mj-lt"/>
              </a:rPr>
              <a:t>B</a:t>
            </a:r>
            <a:r>
              <a:rPr lang="vi-VN" sz="5400">
                <a:effectLst>
                  <a:outerShdw blurRad="38100" dist="38100" dir="2700000" algn="tl">
                    <a:srgbClr val="000000">
                      <a:alpha val="43137"/>
                    </a:srgbClr>
                  </a:outerShdw>
                </a:effectLst>
                <a:latin typeface="+mj-lt"/>
              </a:rPr>
              <a:t>. Sơn là một câu bé có tâm hồn đa cảm và giàu lòng trắc </a:t>
            </a:r>
            <a:r>
              <a:rPr lang="vi-VN" sz="5400" smtClean="0">
                <a:effectLst>
                  <a:outerShdw blurRad="38100" dist="38100" dir="2700000" algn="tl">
                    <a:srgbClr val="000000">
                      <a:alpha val="43137"/>
                    </a:srgbClr>
                  </a:outerShdw>
                </a:effectLst>
                <a:latin typeface="+mj-lt"/>
              </a:rPr>
              <a:t>ẩn</a:t>
            </a:r>
            <a:endParaRPr lang="en-GB" sz="5400">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2281451774"/>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chimes.wav"/>
          </p:stSnd>
        </p:sndAc>
      </p:transition>
    </mc:Choice>
    <mc:Fallback xmlns="">
      <p:transition spd="slow">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4527" y="114300"/>
            <a:ext cx="16356842" cy="4471350"/>
          </a:xfrm>
          <a:prstGeom prst="rect">
            <a:avLst/>
          </a:prstGeom>
          <a:solidFill>
            <a:schemeClr val="accent6">
              <a:lumMod val="75000"/>
            </a:schemeClr>
          </a:soli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400">
                <a:latin typeface="+mj-lt"/>
              </a:rPr>
              <a:t>Câu 10. Ý nghĩa của biểu tượng “gió lạnh đầu mùa” là gì?</a:t>
            </a:r>
            <a:endParaRPr lang="en-GB" sz="4400">
              <a:latin typeface="+mj-lt"/>
            </a:endParaRPr>
          </a:p>
          <a:p>
            <a:r>
              <a:rPr lang="vi-VN" sz="4400" cap="all">
                <a:latin typeface="+mj-lt"/>
              </a:rPr>
              <a:t>A. </a:t>
            </a:r>
            <a:r>
              <a:rPr lang="vi-VN" sz="4400">
                <a:latin typeface="+mj-lt"/>
              </a:rPr>
              <a:t>Sự lạnh lẽo của cơn gió đầu mùa</a:t>
            </a:r>
            <a:endParaRPr lang="en-GB" sz="4400">
              <a:latin typeface="+mj-lt"/>
            </a:endParaRPr>
          </a:p>
          <a:p>
            <a:r>
              <a:rPr lang="vi-VN" sz="4400" cap="all">
                <a:latin typeface="+mj-lt"/>
              </a:rPr>
              <a:t>B. </a:t>
            </a:r>
            <a:r>
              <a:rPr lang="vi-VN" sz="4400">
                <a:latin typeface="+mj-lt"/>
              </a:rPr>
              <a:t>Thiên nhiên ngày càng khắc nghiệt</a:t>
            </a:r>
            <a:endParaRPr lang="en-GB" sz="4400">
              <a:latin typeface="+mj-lt"/>
            </a:endParaRPr>
          </a:p>
          <a:p>
            <a:r>
              <a:rPr lang="vi-VN" sz="4400" cap="all">
                <a:latin typeface="+mj-lt"/>
              </a:rPr>
              <a:t>C. </a:t>
            </a:r>
            <a:r>
              <a:rPr lang="vi-VN" sz="4400">
                <a:latin typeface="+mj-lt"/>
              </a:rPr>
              <a:t>Sự ấm áp của tình người</a:t>
            </a:r>
            <a:endParaRPr lang="en-GB" sz="4400">
              <a:latin typeface="+mj-lt"/>
            </a:endParaRPr>
          </a:p>
          <a:p>
            <a:r>
              <a:rPr lang="vi-VN" sz="4400" cap="all">
                <a:latin typeface="+mj-lt"/>
              </a:rPr>
              <a:t>D. </a:t>
            </a:r>
            <a:r>
              <a:rPr lang="vi-VN" sz="4400">
                <a:latin typeface="+mj-lt"/>
              </a:rPr>
              <a:t>Sự chuyển biến của thời tiết</a:t>
            </a:r>
            <a:endParaRPr lang="en-GB" sz="4400">
              <a:latin typeface="+mj-lt"/>
            </a:endParaRPr>
          </a:p>
        </p:txBody>
      </p:sp>
      <p:sp>
        <p:nvSpPr>
          <p:cNvPr id="6" name="Pentagon 5">
            <a:hlinkClick r:id="rId3" action="ppaction://hlinksldjump"/>
          </p:cNvPr>
          <p:cNvSpPr/>
          <p:nvPr/>
        </p:nvSpPr>
        <p:spPr>
          <a:xfrm flipH="1">
            <a:off x="13273550" y="8561438"/>
            <a:ext cx="4667864" cy="1371600"/>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prstClr val="white"/>
                </a:solidFill>
                <a:latin typeface="Tahoma" panose="020B0604030504040204" pitchFamily="34" charset="0"/>
                <a:ea typeface="Tahoma" panose="020B0604030504040204" pitchFamily="34" charset="0"/>
                <a:cs typeface="Tahoma" panose="020B0604030504040204" pitchFamily="34" charset="0"/>
              </a:rPr>
              <a:t>QUAY VỀ</a:t>
            </a:r>
            <a:endParaRPr lang="vi-VN" sz="5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5" name="Rectangle 4"/>
          <p:cNvSpPr/>
          <p:nvPr/>
        </p:nvSpPr>
        <p:spPr>
          <a:xfrm>
            <a:off x="4038600" y="5600700"/>
            <a:ext cx="8308073" cy="1542380"/>
          </a:xfrm>
          <a:prstGeom prst="rect">
            <a:avLst/>
          </a:prstGeom>
          <a:solidFill>
            <a:schemeClr val="accent6">
              <a:lumMod val="75000"/>
            </a:schemeClr>
          </a:soli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5400" cap="all" smtClean="0">
                <a:latin typeface="+mj-lt"/>
              </a:rPr>
              <a:t>C</a:t>
            </a:r>
            <a:r>
              <a:rPr lang="vi-VN" sz="5400" cap="all">
                <a:latin typeface="+mj-lt"/>
              </a:rPr>
              <a:t>. </a:t>
            </a:r>
            <a:r>
              <a:rPr lang="vi-VN" sz="5400">
                <a:latin typeface="+mj-lt"/>
              </a:rPr>
              <a:t>Sự ấm áp của tình </a:t>
            </a:r>
            <a:r>
              <a:rPr lang="vi-VN" sz="5400" smtClean="0">
                <a:latin typeface="+mj-lt"/>
              </a:rPr>
              <a:t>người</a:t>
            </a:r>
            <a:endParaRPr lang="en-GB" sz="5400">
              <a:latin typeface="+mj-lt"/>
            </a:endParaRPr>
          </a:p>
        </p:txBody>
      </p:sp>
    </p:spTree>
    <p:extLst>
      <p:ext uri="{BB962C8B-B14F-4D97-AF65-F5344CB8AC3E}">
        <p14:creationId xmlns:p14="http://schemas.microsoft.com/office/powerpoint/2010/main" val="1239315610"/>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chimes.wav"/>
          </p:stSnd>
        </p:sndAc>
      </p:transition>
    </mc:Choice>
    <mc:Fallback xmlns="">
      <p:transition spd="slow">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58" y="12700"/>
            <a:ext cx="18271909" cy="10274300"/>
          </a:xfrm>
          <a:prstGeom prst="rect">
            <a:avLst/>
          </a:prstGeom>
        </p:spPr>
      </p:pic>
      <p:sp>
        <p:nvSpPr>
          <p:cNvPr id="3" name="Rectangle 2"/>
          <p:cNvSpPr/>
          <p:nvPr/>
        </p:nvSpPr>
        <p:spPr>
          <a:xfrm>
            <a:off x="1447800" y="1485900"/>
            <a:ext cx="15849600" cy="6463308"/>
          </a:xfrm>
          <a:prstGeom prst="rect">
            <a:avLst/>
          </a:prstGeom>
          <a:ln>
            <a:noFill/>
          </a:ln>
          <a:effectLst/>
          <a:scene3d>
            <a:camera prst="orthographicFront">
              <a:rot lat="0" lon="0" rev="0"/>
            </a:camera>
            <a:lightRig rig="glow" dir="t">
              <a:rot lat="0" lon="0" rev="14100000"/>
            </a:lightRig>
          </a:scene3d>
          <a:sp3d prstMaterial="softEdge">
            <a:bevelT w="127000" prst="artDeco"/>
          </a:sp3d>
        </p:spPr>
        <p:txBody>
          <a:bodyPr wrap="square">
            <a:spAutoFit/>
          </a:bodyPr>
          <a:lstStyle/>
          <a:p>
            <a:pPr algn="ctr">
              <a:lnSpc>
                <a:spcPct val="150000"/>
              </a:lnSpc>
            </a:pPr>
            <a:r>
              <a:rPr lang="vi-VN" sz="13800" b="1">
                <a:ln w="9525">
                  <a:solidFill>
                    <a:prstClr val="white"/>
                  </a:solidFill>
                  <a:prstDash val="solid"/>
                </a:ln>
                <a:solidFill>
                  <a:srgbClr val="FF0000"/>
                </a:solidFill>
                <a:effectLst>
                  <a:outerShdw blurRad="12700" dist="38100" dir="2700000" algn="tl" rotWithShape="0">
                    <a:prstClr val="white">
                      <a:lumMod val="50000"/>
                    </a:prstClr>
                  </a:outerShdw>
                </a:effectLst>
                <a:latin typeface="#9Slide05 Angelline" pitchFamily="2" charset="-93"/>
              </a:rPr>
              <a:t>Hoạt động 4</a:t>
            </a:r>
            <a:r>
              <a:rPr lang="en-US" sz="13800" b="1" smtClean="0">
                <a:ln w="9525">
                  <a:solidFill>
                    <a:prstClr val="white"/>
                  </a:solidFill>
                  <a:prstDash val="solid"/>
                </a:ln>
                <a:solidFill>
                  <a:srgbClr val="FF0000"/>
                </a:solidFill>
                <a:effectLst>
                  <a:outerShdw blurRad="12700" dist="38100" dir="2700000" algn="tl" rotWithShape="0">
                    <a:prstClr val="white">
                      <a:lumMod val="50000"/>
                    </a:prstClr>
                  </a:outerShdw>
                </a:effectLst>
                <a:latin typeface="#9Slide05 Angelline" pitchFamily="2" charset="-93"/>
              </a:rPr>
              <a:t>:</a:t>
            </a:r>
          </a:p>
          <a:p>
            <a:pPr algn="ctr">
              <a:lnSpc>
                <a:spcPct val="150000"/>
              </a:lnSpc>
            </a:pPr>
            <a:r>
              <a:rPr lang="vi-VN" sz="13800" b="1" smtClean="0">
                <a:ln w="9525">
                  <a:solidFill>
                    <a:prstClr val="white"/>
                  </a:solidFill>
                  <a:prstDash val="solid"/>
                </a:ln>
                <a:solidFill>
                  <a:srgbClr val="FF0000"/>
                </a:solidFill>
                <a:effectLst>
                  <a:outerShdw blurRad="12700" dist="38100" dir="2700000" algn="tl" rotWithShape="0">
                    <a:prstClr val="white">
                      <a:lumMod val="50000"/>
                    </a:prstClr>
                  </a:outerShdw>
                </a:effectLst>
                <a:latin typeface="#9Slide05 Angelline" pitchFamily="2" charset="-93"/>
              </a:rPr>
              <a:t>Vận dụng</a:t>
            </a:r>
            <a:endParaRPr lang="en-GB" sz="13800" b="1">
              <a:ln w="9525">
                <a:solidFill>
                  <a:prstClr val="white"/>
                </a:solidFill>
                <a:prstDash val="solid"/>
              </a:ln>
              <a:solidFill>
                <a:srgbClr val="FF0000"/>
              </a:solidFill>
              <a:effectLst>
                <a:outerShdw blurRad="12700" dist="38100" dir="2700000" algn="tl" rotWithShape="0">
                  <a:prstClr val="white">
                    <a:lumMod val="50000"/>
                  </a:prstClr>
                </a:outerShdw>
              </a:effectLst>
              <a:latin typeface="#9Slide05 Angelline" pitchFamily="2" charset="-93"/>
            </a:endParaRPr>
          </a:p>
        </p:txBody>
      </p:sp>
    </p:spTree>
    <p:extLst>
      <p:ext uri="{BB962C8B-B14F-4D97-AF65-F5344CB8AC3E}">
        <p14:creationId xmlns:p14="http://schemas.microsoft.com/office/powerpoint/2010/main" val="3217956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3661" t="10871" r="4047" b="11257"/>
          <a:stretch>
            <a:fillRect/>
          </a:stretch>
        </p:blipFill>
        <p:spPr>
          <a:xfrm>
            <a:off x="0" y="0"/>
            <a:ext cx="18288000" cy="10287000"/>
          </a:xfrm>
          <a:prstGeom prst="rect">
            <a:avLst/>
          </a:prstGeom>
        </p:spPr>
      </p:pic>
      <p:grpSp>
        <p:nvGrpSpPr>
          <p:cNvPr id="3" name="Group 3"/>
          <p:cNvGrpSpPr/>
          <p:nvPr/>
        </p:nvGrpSpPr>
        <p:grpSpPr>
          <a:xfrm>
            <a:off x="1525999" y="693190"/>
            <a:ext cx="15917348" cy="9117517"/>
            <a:chOff x="0" y="0"/>
            <a:chExt cx="3764577" cy="2156364"/>
          </a:xfrm>
        </p:grpSpPr>
        <p:sp>
          <p:nvSpPr>
            <p:cNvPr id="4" name="Freeform 4"/>
            <p:cNvSpPr/>
            <p:nvPr/>
          </p:nvSpPr>
          <p:spPr>
            <a:xfrm>
              <a:off x="0" y="0"/>
              <a:ext cx="3764577" cy="2156364"/>
            </a:xfrm>
            <a:custGeom>
              <a:avLst/>
              <a:gdLst/>
              <a:ahLst/>
              <a:cxnLst/>
              <a:rect l="l" t="t" r="r" b="b"/>
              <a:pathLst>
                <a:path w="3764577" h="2156364">
                  <a:moveTo>
                    <a:pt x="24806" y="0"/>
                  </a:moveTo>
                  <a:lnTo>
                    <a:pt x="3739771" y="0"/>
                  </a:lnTo>
                  <a:cubicBezTo>
                    <a:pt x="3753471" y="0"/>
                    <a:pt x="3764577" y="11106"/>
                    <a:pt x="3764577" y="24806"/>
                  </a:cubicBezTo>
                  <a:lnTo>
                    <a:pt x="3764577" y="2131558"/>
                  </a:lnTo>
                  <a:cubicBezTo>
                    <a:pt x="3764577" y="2145258"/>
                    <a:pt x="3753471" y="2156364"/>
                    <a:pt x="3739771" y="2156364"/>
                  </a:cubicBezTo>
                  <a:lnTo>
                    <a:pt x="24806" y="2156364"/>
                  </a:lnTo>
                  <a:cubicBezTo>
                    <a:pt x="18227" y="2156364"/>
                    <a:pt x="11917" y="2153751"/>
                    <a:pt x="7265" y="2149098"/>
                  </a:cubicBezTo>
                  <a:cubicBezTo>
                    <a:pt x="2613" y="2144447"/>
                    <a:pt x="0" y="2138137"/>
                    <a:pt x="0" y="2131558"/>
                  </a:cubicBezTo>
                  <a:lnTo>
                    <a:pt x="0" y="24806"/>
                  </a:lnTo>
                  <a:cubicBezTo>
                    <a:pt x="0" y="18227"/>
                    <a:pt x="2613" y="11917"/>
                    <a:pt x="7265" y="7265"/>
                  </a:cubicBezTo>
                  <a:cubicBezTo>
                    <a:pt x="11917" y="2613"/>
                    <a:pt x="18227" y="0"/>
                    <a:pt x="24806" y="0"/>
                  </a:cubicBezTo>
                  <a:close/>
                </a:path>
              </a:pathLst>
            </a:custGeom>
            <a:solidFill>
              <a:srgbClr val="182C45">
                <a:alpha val="25882"/>
              </a:srgbClr>
            </a:solidFill>
          </p:spPr>
        </p:sp>
        <p:sp>
          <p:nvSpPr>
            <p:cNvPr id="5" name="TextBox 5"/>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grpSp>
        <p:nvGrpSpPr>
          <p:cNvPr id="6" name="Group 6"/>
          <p:cNvGrpSpPr/>
          <p:nvPr/>
        </p:nvGrpSpPr>
        <p:grpSpPr>
          <a:xfrm>
            <a:off x="1525999" y="561269"/>
            <a:ext cx="15917348" cy="9164462"/>
            <a:chOff x="0" y="0"/>
            <a:chExt cx="3764577" cy="2167467"/>
          </a:xfrm>
        </p:grpSpPr>
        <p:sp>
          <p:nvSpPr>
            <p:cNvPr id="7" name="Freeform 7"/>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B1CFEC"/>
            </a:solidFill>
          </p:spPr>
        </p:sp>
        <p:sp>
          <p:nvSpPr>
            <p:cNvPr id="8" name="TextBox 8"/>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pic>
        <p:nvPicPr>
          <p:cNvPr id="9" name="Picture 9"/>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995060"/>
            <a:ext cx="894025" cy="1867414"/>
          </a:xfrm>
          <a:prstGeom prst="rect">
            <a:avLst/>
          </a:prstGeom>
        </p:spPr>
      </p:pic>
      <p:pic>
        <p:nvPicPr>
          <p:cNvPr id="10" name="Picture 10"/>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2238313"/>
            <a:ext cx="894025" cy="1867414"/>
          </a:xfrm>
          <a:prstGeom prst="rect">
            <a:avLst/>
          </a:prstGeom>
        </p:spPr>
      </p:pic>
      <p:pic>
        <p:nvPicPr>
          <p:cNvPr id="11" name="Picture 11"/>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3482369"/>
            <a:ext cx="894025" cy="1867414"/>
          </a:xfrm>
          <a:prstGeom prst="rect">
            <a:avLst/>
          </a:prstGeom>
        </p:spPr>
      </p:pic>
      <p:pic>
        <p:nvPicPr>
          <p:cNvPr id="12" name="Picture 12"/>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4726425"/>
            <a:ext cx="894025" cy="1867414"/>
          </a:xfrm>
          <a:prstGeom prst="rect">
            <a:avLst/>
          </a:prstGeom>
        </p:spPr>
      </p:pic>
      <p:pic>
        <p:nvPicPr>
          <p:cNvPr id="13" name="Picture 13"/>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7211502"/>
            <a:ext cx="894025" cy="1867414"/>
          </a:xfrm>
          <a:prstGeom prst="rect">
            <a:avLst/>
          </a:prstGeom>
        </p:spPr>
      </p:pic>
      <p:pic>
        <p:nvPicPr>
          <p:cNvPr id="14" name="Picture 1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a:off x="16362525" y="889101"/>
            <a:ext cx="894025" cy="1867414"/>
          </a:xfrm>
          <a:prstGeom prst="rect">
            <a:avLst/>
          </a:prstGeom>
        </p:spPr>
      </p:pic>
      <p:pic>
        <p:nvPicPr>
          <p:cNvPr id="15" name="Picture 1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5400000">
            <a:off x="16362525" y="2136949"/>
            <a:ext cx="894025" cy="1867414"/>
          </a:xfrm>
          <a:prstGeom prst="rect">
            <a:avLst/>
          </a:prstGeom>
        </p:spPr>
      </p:pic>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a:off x="16362525" y="3381989"/>
            <a:ext cx="894025" cy="1867414"/>
          </a:xfrm>
          <a:prstGeom prst="rect">
            <a:avLst/>
          </a:prstGeom>
        </p:spPr>
      </p:pic>
      <p:pic>
        <p:nvPicPr>
          <p:cNvPr id="17" name="Picture 17"/>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400000">
            <a:off x="16362525" y="4626045"/>
            <a:ext cx="894025" cy="1867414"/>
          </a:xfrm>
          <a:prstGeom prst="rect">
            <a:avLst/>
          </a:prstGeom>
        </p:spPr>
      </p:pic>
      <p:pic>
        <p:nvPicPr>
          <p:cNvPr id="18" name="Picture 18"/>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5400000">
            <a:off x="16362525" y="7114157"/>
            <a:ext cx="894025" cy="1867414"/>
          </a:xfrm>
          <a:prstGeom prst="rect">
            <a:avLst/>
          </a:prstGeom>
        </p:spPr>
      </p:pic>
      <p:grpSp>
        <p:nvGrpSpPr>
          <p:cNvPr id="19" name="Group 19"/>
          <p:cNvGrpSpPr/>
          <p:nvPr/>
        </p:nvGrpSpPr>
        <p:grpSpPr>
          <a:xfrm>
            <a:off x="304800" y="216897"/>
            <a:ext cx="17602200" cy="9508834"/>
            <a:chOff x="0" y="0"/>
            <a:chExt cx="3764577" cy="2167467"/>
          </a:xfrm>
        </p:grpSpPr>
        <p:sp>
          <p:nvSpPr>
            <p:cNvPr id="20" name="Freeform 20"/>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FFFFFF"/>
            </a:solidFill>
          </p:spPr>
        </p:sp>
        <p:sp>
          <p:nvSpPr>
            <p:cNvPr id="21" name="TextBox 21"/>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pic>
        <p:nvPicPr>
          <p:cNvPr id="22" name="Picture 22"/>
          <p:cNvPicPr>
            <a:picLocks noChangeAspect="1"/>
          </p:cNvPicPr>
          <p:nvPr/>
        </p:nvPicPr>
        <p:blipFill>
          <a:blip r:embed="rId15"/>
          <a:srcRect/>
          <a:stretch>
            <a:fillRect/>
          </a:stretch>
        </p:blipFill>
        <p:spPr>
          <a:xfrm>
            <a:off x="922637" y="1050653"/>
            <a:ext cx="736712" cy="8185694"/>
          </a:xfrm>
          <a:prstGeom prst="rect">
            <a:avLst/>
          </a:prstGeom>
        </p:spPr>
      </p:pic>
      <p:grpSp>
        <p:nvGrpSpPr>
          <p:cNvPr id="23" name="Group 23"/>
          <p:cNvGrpSpPr/>
          <p:nvPr/>
        </p:nvGrpSpPr>
        <p:grpSpPr>
          <a:xfrm>
            <a:off x="1525999" y="2275803"/>
            <a:ext cx="15028880" cy="4641546"/>
            <a:chOff x="-81957" y="703892"/>
            <a:chExt cx="20038507" cy="6683526"/>
          </a:xfrm>
          <a:solidFill>
            <a:schemeClr val="accent6">
              <a:lumMod val="40000"/>
              <a:lumOff val="60000"/>
            </a:schemeClr>
          </a:solidFill>
        </p:grpSpPr>
        <p:sp>
          <p:nvSpPr>
            <p:cNvPr id="25" name="Freeform 25"/>
            <p:cNvSpPr/>
            <p:nvPr/>
          </p:nvSpPr>
          <p:spPr>
            <a:xfrm>
              <a:off x="855012" y="870140"/>
              <a:ext cx="18540896" cy="6517278"/>
            </a:xfrm>
            <a:custGeom>
              <a:avLst/>
              <a:gdLst/>
              <a:ahLst/>
              <a:cxnLst/>
              <a:rect l="l" t="t" r="r" b="b"/>
              <a:pathLst>
                <a:path w="3662399" h="1287364">
                  <a:moveTo>
                    <a:pt x="0" y="0"/>
                  </a:moveTo>
                  <a:lnTo>
                    <a:pt x="3662399" y="0"/>
                  </a:lnTo>
                  <a:lnTo>
                    <a:pt x="3662399" y="1287364"/>
                  </a:lnTo>
                  <a:lnTo>
                    <a:pt x="0" y="1287364"/>
                  </a:lnTo>
                  <a:close/>
                </a:path>
              </a:pathLst>
            </a:custGeom>
            <a:grpFill/>
            <a:ln>
              <a:noFill/>
            </a:ln>
          </p:spPr>
        </p:sp>
        <p:pic>
          <p:nvPicPr>
            <p:cNvPr id="30" name="Picture 30"/>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2376565">
              <a:off x="-81957" y="839789"/>
              <a:ext cx="2522245" cy="651198"/>
            </a:xfrm>
            <a:prstGeom prst="rect">
              <a:avLst/>
            </a:prstGeom>
            <a:grpFill/>
          </p:spPr>
        </p:pic>
        <p:pic>
          <p:nvPicPr>
            <p:cNvPr id="31" name="Picture 31"/>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2264837" flipH="1" flipV="1">
              <a:off x="17434305" y="703892"/>
              <a:ext cx="2522245" cy="651198"/>
            </a:xfrm>
            <a:prstGeom prst="rect">
              <a:avLst/>
            </a:prstGeom>
            <a:grpFill/>
          </p:spPr>
        </p:pic>
      </p:grpSp>
      <p:sp>
        <p:nvSpPr>
          <p:cNvPr id="35" name="TextBox 35"/>
          <p:cNvSpPr txBox="1"/>
          <p:nvPr/>
        </p:nvSpPr>
        <p:spPr>
          <a:xfrm>
            <a:off x="3766114" y="615364"/>
            <a:ext cx="11009977" cy="1346522"/>
          </a:xfrm>
          <a:prstGeom prst="rect">
            <a:avLst/>
          </a:prstGeom>
        </p:spPr>
        <p:txBody>
          <a:bodyPr lIns="0" tIns="0" rIns="0" bIns="0" rtlCol="0" anchor="t">
            <a:spAutoFit/>
          </a:bodyPr>
          <a:lstStyle/>
          <a:p>
            <a:pPr algn="ctr">
              <a:lnSpc>
                <a:spcPts val="10500"/>
              </a:lnSpc>
            </a:pPr>
            <a:r>
              <a:rPr lang="vi-VN" sz="7500" smtClean="0">
                <a:solidFill>
                  <a:srgbClr val="3C2E3D"/>
                </a:solidFill>
                <a:latin typeface="More Sugar"/>
              </a:rPr>
              <a:t>Bài tập </a:t>
            </a:r>
            <a:endParaRPr lang="en-US" sz="7500">
              <a:solidFill>
                <a:srgbClr val="3C2E3D"/>
              </a:solidFill>
              <a:latin typeface="More Sugar"/>
            </a:endParaRPr>
          </a:p>
        </p:txBody>
      </p:sp>
      <p:pic>
        <p:nvPicPr>
          <p:cNvPr id="44" name="Picture 44"/>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5400000">
            <a:off x="3086084" y="1965878"/>
            <a:ext cx="853932" cy="739039"/>
          </a:xfrm>
          <a:prstGeom prst="rect">
            <a:avLst/>
          </a:prstGeom>
        </p:spPr>
      </p:pic>
      <p:pic>
        <p:nvPicPr>
          <p:cNvPr id="45" name="Picture 45"/>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5400000">
            <a:off x="14203432" y="2549300"/>
            <a:ext cx="853932" cy="739039"/>
          </a:xfrm>
          <a:prstGeom prst="rect">
            <a:avLst/>
          </a:prstGeom>
        </p:spPr>
      </p:pic>
      <p:sp>
        <p:nvSpPr>
          <p:cNvPr id="27" name="Rectangle 26"/>
          <p:cNvSpPr/>
          <p:nvPr/>
        </p:nvSpPr>
        <p:spPr>
          <a:xfrm>
            <a:off x="3095140" y="2762364"/>
            <a:ext cx="12693560" cy="4154984"/>
          </a:xfrm>
          <a:prstGeom prst="rect">
            <a:avLst/>
          </a:prstGeom>
        </p:spPr>
        <p:txBody>
          <a:bodyPr wrap="square">
            <a:spAutoFit/>
          </a:bodyPr>
          <a:lstStyle/>
          <a:p>
            <a:pPr algn="just"/>
            <a:r>
              <a:rPr lang="vi-VN" sz="6600" b="1" smtClean="0">
                <a:latin typeface="Times New Roman" panose="02020603050405020304" pitchFamily="18" charset="0"/>
                <a:ea typeface="Times New Roman" panose="02020603050405020304" pitchFamily="18" charset="0"/>
                <a:cs typeface="Times New Roman" panose="02020603050405020304" pitchFamily="18" charset="0"/>
              </a:rPr>
              <a:t>Bài tập 1</a:t>
            </a:r>
            <a:r>
              <a:rPr lang="vi-VN" sz="660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6600">
                <a:latin typeface="Times New Roman" panose="02020603050405020304" pitchFamily="18" charset="0"/>
                <a:ea typeface="Times New Roman" panose="02020603050405020304" pitchFamily="18" charset="0"/>
                <a:cs typeface="Times New Roman" panose="02020603050405020304" pitchFamily="18" charset="0"/>
              </a:rPr>
              <a:t>Xét về cốt truyện, hai văn bản </a:t>
            </a:r>
            <a:r>
              <a:rPr lang="vi-VN" sz="6600" i="1">
                <a:latin typeface="Times New Roman" panose="02020603050405020304" pitchFamily="18" charset="0"/>
                <a:ea typeface="Times New Roman" panose="02020603050405020304" pitchFamily="18" charset="0"/>
                <a:cs typeface="Times New Roman" panose="02020603050405020304" pitchFamily="18" charset="0"/>
              </a:rPr>
              <a:t>“Gió lạnh đầu mùa</a:t>
            </a:r>
            <a:r>
              <a:rPr lang="vi-VN" sz="6600">
                <a:latin typeface="Times New Roman" panose="02020603050405020304" pitchFamily="18" charset="0"/>
                <a:ea typeface="Times New Roman" panose="02020603050405020304" pitchFamily="18" charset="0"/>
                <a:cs typeface="Times New Roman" panose="02020603050405020304" pitchFamily="18" charset="0"/>
              </a:rPr>
              <a:t>” (Thạch Lam)  và “</a:t>
            </a:r>
            <a:r>
              <a:rPr lang="vi-VN" sz="6600" i="1">
                <a:latin typeface="Times New Roman" panose="02020603050405020304" pitchFamily="18" charset="0"/>
                <a:ea typeface="Times New Roman" panose="02020603050405020304" pitchFamily="18" charset="0"/>
                <a:cs typeface="Times New Roman" panose="02020603050405020304" pitchFamily="18" charset="0"/>
              </a:rPr>
              <a:t>Tôi đi học</a:t>
            </a:r>
            <a:r>
              <a:rPr lang="vi-VN" sz="6600">
                <a:latin typeface="Times New Roman" panose="02020603050405020304" pitchFamily="18" charset="0"/>
                <a:ea typeface="Times New Roman" panose="02020603050405020304" pitchFamily="18" charset="0"/>
                <a:cs typeface="Times New Roman" panose="02020603050405020304" pitchFamily="18" charset="0"/>
              </a:rPr>
              <a:t>” (Thanh Tịnh) có điểm gì giống nhau?</a:t>
            </a:r>
            <a:endParaRPr lang="en-GB" sz="80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2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3661" t="10871" r="4047" b="11257"/>
          <a:stretch>
            <a:fillRect/>
          </a:stretch>
        </p:blipFill>
        <p:spPr>
          <a:xfrm>
            <a:off x="0" y="0"/>
            <a:ext cx="18288000" cy="10287000"/>
          </a:xfrm>
          <a:prstGeom prst="rect">
            <a:avLst/>
          </a:prstGeom>
        </p:spPr>
      </p:pic>
      <p:grpSp>
        <p:nvGrpSpPr>
          <p:cNvPr id="3" name="Group 3"/>
          <p:cNvGrpSpPr/>
          <p:nvPr/>
        </p:nvGrpSpPr>
        <p:grpSpPr>
          <a:xfrm>
            <a:off x="1525999" y="693190"/>
            <a:ext cx="15917348" cy="9117517"/>
            <a:chOff x="0" y="0"/>
            <a:chExt cx="3764577" cy="2156364"/>
          </a:xfrm>
        </p:grpSpPr>
        <p:sp>
          <p:nvSpPr>
            <p:cNvPr id="4" name="Freeform 4"/>
            <p:cNvSpPr/>
            <p:nvPr/>
          </p:nvSpPr>
          <p:spPr>
            <a:xfrm>
              <a:off x="0" y="0"/>
              <a:ext cx="3764577" cy="2156364"/>
            </a:xfrm>
            <a:custGeom>
              <a:avLst/>
              <a:gdLst/>
              <a:ahLst/>
              <a:cxnLst/>
              <a:rect l="l" t="t" r="r" b="b"/>
              <a:pathLst>
                <a:path w="3764577" h="2156364">
                  <a:moveTo>
                    <a:pt x="24806" y="0"/>
                  </a:moveTo>
                  <a:lnTo>
                    <a:pt x="3739771" y="0"/>
                  </a:lnTo>
                  <a:cubicBezTo>
                    <a:pt x="3753471" y="0"/>
                    <a:pt x="3764577" y="11106"/>
                    <a:pt x="3764577" y="24806"/>
                  </a:cubicBezTo>
                  <a:lnTo>
                    <a:pt x="3764577" y="2131558"/>
                  </a:lnTo>
                  <a:cubicBezTo>
                    <a:pt x="3764577" y="2145258"/>
                    <a:pt x="3753471" y="2156364"/>
                    <a:pt x="3739771" y="2156364"/>
                  </a:cubicBezTo>
                  <a:lnTo>
                    <a:pt x="24806" y="2156364"/>
                  </a:lnTo>
                  <a:cubicBezTo>
                    <a:pt x="18227" y="2156364"/>
                    <a:pt x="11917" y="2153751"/>
                    <a:pt x="7265" y="2149098"/>
                  </a:cubicBezTo>
                  <a:cubicBezTo>
                    <a:pt x="2613" y="2144447"/>
                    <a:pt x="0" y="2138137"/>
                    <a:pt x="0" y="2131558"/>
                  </a:cubicBezTo>
                  <a:lnTo>
                    <a:pt x="0" y="24806"/>
                  </a:lnTo>
                  <a:cubicBezTo>
                    <a:pt x="0" y="18227"/>
                    <a:pt x="2613" y="11917"/>
                    <a:pt x="7265" y="7265"/>
                  </a:cubicBezTo>
                  <a:cubicBezTo>
                    <a:pt x="11917" y="2613"/>
                    <a:pt x="18227" y="0"/>
                    <a:pt x="24806" y="0"/>
                  </a:cubicBezTo>
                  <a:close/>
                </a:path>
              </a:pathLst>
            </a:custGeom>
            <a:solidFill>
              <a:srgbClr val="182C45">
                <a:alpha val="25882"/>
              </a:srgbClr>
            </a:solidFill>
          </p:spPr>
        </p:sp>
        <p:sp>
          <p:nvSpPr>
            <p:cNvPr id="5" name="TextBox 5"/>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6" name="Group 6"/>
          <p:cNvGrpSpPr/>
          <p:nvPr/>
        </p:nvGrpSpPr>
        <p:grpSpPr>
          <a:xfrm>
            <a:off x="1525999" y="561269"/>
            <a:ext cx="15917348" cy="9164462"/>
            <a:chOff x="0" y="0"/>
            <a:chExt cx="3764577" cy="2167467"/>
          </a:xfrm>
        </p:grpSpPr>
        <p:sp>
          <p:nvSpPr>
            <p:cNvPr id="7" name="Freeform 7"/>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B1CFEC"/>
            </a:solidFill>
          </p:spPr>
        </p:sp>
        <p:sp>
          <p:nvSpPr>
            <p:cNvPr id="8" name="TextBox 8"/>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pic>
        <p:nvPicPr>
          <p:cNvPr id="9" name="Picture 9"/>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995060"/>
            <a:ext cx="894025" cy="1867414"/>
          </a:xfrm>
          <a:prstGeom prst="rect">
            <a:avLst/>
          </a:prstGeom>
        </p:spPr>
      </p:pic>
      <p:pic>
        <p:nvPicPr>
          <p:cNvPr id="10" name="Picture 10"/>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2238313"/>
            <a:ext cx="894025" cy="1867414"/>
          </a:xfrm>
          <a:prstGeom prst="rect">
            <a:avLst/>
          </a:prstGeom>
        </p:spPr>
      </p:pic>
      <p:pic>
        <p:nvPicPr>
          <p:cNvPr id="11" name="Picture 11"/>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3482369"/>
            <a:ext cx="894025" cy="1867414"/>
          </a:xfrm>
          <a:prstGeom prst="rect">
            <a:avLst/>
          </a:prstGeom>
        </p:spPr>
      </p:pic>
      <p:pic>
        <p:nvPicPr>
          <p:cNvPr id="12" name="Picture 12"/>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4726425"/>
            <a:ext cx="894025" cy="1867414"/>
          </a:xfrm>
          <a:prstGeom prst="rect">
            <a:avLst/>
          </a:prstGeom>
        </p:spPr>
      </p:pic>
      <p:pic>
        <p:nvPicPr>
          <p:cNvPr id="13" name="Picture 13"/>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7211502"/>
            <a:ext cx="894025" cy="1867414"/>
          </a:xfrm>
          <a:prstGeom prst="rect">
            <a:avLst/>
          </a:prstGeom>
        </p:spPr>
      </p:pic>
      <p:pic>
        <p:nvPicPr>
          <p:cNvPr id="14" name="Picture 1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a:off x="16362525" y="889101"/>
            <a:ext cx="894025" cy="1867414"/>
          </a:xfrm>
          <a:prstGeom prst="rect">
            <a:avLst/>
          </a:prstGeom>
        </p:spPr>
      </p:pic>
      <p:pic>
        <p:nvPicPr>
          <p:cNvPr id="15" name="Picture 1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5400000">
            <a:off x="16362525" y="2136949"/>
            <a:ext cx="894025" cy="1867414"/>
          </a:xfrm>
          <a:prstGeom prst="rect">
            <a:avLst/>
          </a:prstGeom>
        </p:spPr>
      </p:pic>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a:off x="16362525" y="3381989"/>
            <a:ext cx="894025" cy="1867414"/>
          </a:xfrm>
          <a:prstGeom prst="rect">
            <a:avLst/>
          </a:prstGeom>
        </p:spPr>
      </p:pic>
      <p:pic>
        <p:nvPicPr>
          <p:cNvPr id="17" name="Picture 17"/>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400000">
            <a:off x="16362525" y="4626045"/>
            <a:ext cx="894025" cy="1867414"/>
          </a:xfrm>
          <a:prstGeom prst="rect">
            <a:avLst/>
          </a:prstGeom>
        </p:spPr>
      </p:pic>
      <p:pic>
        <p:nvPicPr>
          <p:cNvPr id="18" name="Picture 18"/>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5400000">
            <a:off x="16362525" y="7114157"/>
            <a:ext cx="894025" cy="1867414"/>
          </a:xfrm>
          <a:prstGeom prst="rect">
            <a:avLst/>
          </a:prstGeom>
        </p:spPr>
      </p:pic>
      <p:grpSp>
        <p:nvGrpSpPr>
          <p:cNvPr id="19" name="Group 19"/>
          <p:cNvGrpSpPr/>
          <p:nvPr/>
        </p:nvGrpSpPr>
        <p:grpSpPr>
          <a:xfrm>
            <a:off x="1185326" y="561269"/>
            <a:ext cx="15917348" cy="9164462"/>
            <a:chOff x="0" y="0"/>
            <a:chExt cx="3764577" cy="2167467"/>
          </a:xfrm>
        </p:grpSpPr>
        <p:sp>
          <p:nvSpPr>
            <p:cNvPr id="20" name="Freeform 20"/>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FFFFFF"/>
            </a:solidFill>
          </p:spPr>
        </p:sp>
        <p:sp>
          <p:nvSpPr>
            <p:cNvPr id="21" name="TextBox 21"/>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pic>
        <p:nvPicPr>
          <p:cNvPr id="22" name="Picture 22"/>
          <p:cNvPicPr>
            <a:picLocks noChangeAspect="1"/>
          </p:cNvPicPr>
          <p:nvPr/>
        </p:nvPicPr>
        <p:blipFill>
          <a:blip r:embed="rId15"/>
          <a:srcRect/>
          <a:stretch>
            <a:fillRect/>
          </a:stretch>
        </p:blipFill>
        <p:spPr>
          <a:xfrm>
            <a:off x="922637" y="1050653"/>
            <a:ext cx="736712" cy="8185694"/>
          </a:xfrm>
          <a:prstGeom prst="rect">
            <a:avLst/>
          </a:prstGeom>
        </p:spPr>
      </p:pic>
      <p:pic>
        <p:nvPicPr>
          <p:cNvPr id="23" name="Picture 23"/>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5486400" y="3474720"/>
            <a:ext cx="7315200" cy="3337560"/>
          </a:xfrm>
          <a:prstGeom prst="rect">
            <a:avLst/>
          </a:prstGeom>
        </p:spPr>
      </p:pic>
      <p:pic>
        <p:nvPicPr>
          <p:cNvPr id="24" name="Picture 24"/>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a:off x="8639863" y="794550"/>
            <a:ext cx="1689620" cy="973835"/>
          </a:xfrm>
          <a:prstGeom prst="rect">
            <a:avLst/>
          </a:prstGeom>
        </p:spPr>
      </p:pic>
      <p:sp>
        <p:nvSpPr>
          <p:cNvPr id="25" name="TextBox 25"/>
          <p:cNvSpPr txBox="1"/>
          <p:nvPr/>
        </p:nvSpPr>
        <p:spPr>
          <a:xfrm>
            <a:off x="3857878" y="2510477"/>
            <a:ext cx="11173299" cy="5170646"/>
          </a:xfrm>
          <a:prstGeom prst="rect">
            <a:avLst/>
          </a:prstGeom>
        </p:spPr>
        <p:txBody>
          <a:bodyPr wrap="square" lIns="0" tIns="0" rIns="0" bIns="0" rtlCol="0" anchor="t">
            <a:spAutoFit/>
          </a:bodyPr>
          <a:lstStyle/>
          <a:p>
            <a:pPr algn="just"/>
            <a:r>
              <a:rPr lang="vi-VN" sz="6600">
                <a:latin typeface="+mj-lt"/>
              </a:rPr>
              <a:t>+ Văn bản đều lể lại  sự việc giản dị, đời thường</a:t>
            </a:r>
            <a:endParaRPr lang="en-GB" sz="6600">
              <a:latin typeface="+mj-lt"/>
            </a:endParaRPr>
          </a:p>
          <a:p>
            <a:pPr algn="just"/>
            <a:r>
              <a:rPr lang="vi-VN" sz="6600">
                <a:latin typeface="+mj-lt"/>
              </a:rPr>
              <a:t>+ Văn bản có những dòng cảm xúc, những diễn biến tâm trạng khác nhau của nhân vật.</a:t>
            </a:r>
            <a:r>
              <a:rPr lang="vi-VN" sz="7200">
                <a:latin typeface="#9Slide05 Amplify" panose="02000000000000000000" pitchFamily="2" charset="-93"/>
              </a:rPr>
              <a:t> </a:t>
            </a:r>
            <a:endParaRPr lang="en-GB" sz="7200">
              <a:latin typeface="#9Slide05 Amplify" panose="02000000000000000000" pitchFamily="2" charset="-93"/>
            </a:endParaRPr>
          </a:p>
        </p:txBody>
      </p:sp>
      <p:pic>
        <p:nvPicPr>
          <p:cNvPr id="27" name="Picture 27"/>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rot="-7967566">
            <a:off x="2287364" y="5419393"/>
            <a:ext cx="988020" cy="974509"/>
          </a:xfrm>
          <a:prstGeom prst="rect">
            <a:avLst/>
          </a:prstGeom>
        </p:spPr>
      </p:pic>
      <p:pic>
        <p:nvPicPr>
          <p:cNvPr id="28" name="Picture 28"/>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rot="-9138956">
            <a:off x="15394088" y="6079868"/>
            <a:ext cx="744588" cy="734406"/>
          </a:xfrm>
          <a:prstGeom prst="rect">
            <a:avLst/>
          </a:prstGeom>
        </p:spPr>
      </p:pic>
      <p:pic>
        <p:nvPicPr>
          <p:cNvPr id="29" name="Picture 29"/>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rot="7972014">
            <a:off x="3697928" y="1051488"/>
            <a:ext cx="1108076" cy="1092922"/>
          </a:xfrm>
          <a:prstGeom prst="rect">
            <a:avLst/>
          </a:prstGeom>
        </p:spPr>
      </p:pic>
      <p:pic>
        <p:nvPicPr>
          <p:cNvPr id="30" name="Picture 30"/>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rot="-10073941">
            <a:off x="12709349" y="8003960"/>
            <a:ext cx="1192835" cy="1176523"/>
          </a:xfrm>
          <a:prstGeom prst="rect">
            <a:avLst/>
          </a:prstGeom>
        </p:spPr>
      </p:pic>
      <p:pic>
        <p:nvPicPr>
          <p:cNvPr id="31" name="Picture 31"/>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xmlns="" r:embed="rId27"/>
              </a:ext>
            </a:extLst>
          </a:blip>
          <a:srcRect/>
          <a:stretch>
            <a:fillRect/>
          </a:stretch>
        </p:blipFill>
        <p:spPr>
          <a:xfrm rot="10085071">
            <a:off x="4655764" y="8714021"/>
            <a:ext cx="1317310" cy="1317310"/>
          </a:xfrm>
          <a:prstGeom prst="rect">
            <a:avLst/>
          </a:prstGeom>
        </p:spPr>
      </p:pic>
      <p:pic>
        <p:nvPicPr>
          <p:cNvPr id="32" name="Picture 32"/>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xmlns="" r:embed="rId29"/>
              </a:ext>
            </a:extLst>
          </a:blip>
          <a:srcRect/>
          <a:stretch>
            <a:fillRect/>
          </a:stretch>
        </p:blipFill>
        <p:spPr>
          <a:xfrm rot="1637702">
            <a:off x="13447605" y="-81175"/>
            <a:ext cx="2363783" cy="2045746"/>
          </a:xfrm>
          <a:prstGeom prst="rect">
            <a:avLst/>
          </a:prstGeom>
        </p:spPr>
      </p:pic>
    </p:spTree>
    <p:extLst>
      <p:ext uri="{BB962C8B-B14F-4D97-AF65-F5344CB8AC3E}">
        <p14:creationId xmlns:p14="http://schemas.microsoft.com/office/powerpoint/2010/main" val="1078183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3661" t="10871" r="4047" b="11257"/>
          <a:stretch>
            <a:fillRect/>
          </a:stretch>
        </p:blipFill>
        <p:spPr>
          <a:xfrm>
            <a:off x="0" y="0"/>
            <a:ext cx="18288000" cy="10287000"/>
          </a:xfrm>
          <a:prstGeom prst="rect">
            <a:avLst/>
          </a:prstGeom>
        </p:spPr>
      </p:pic>
      <p:grpSp>
        <p:nvGrpSpPr>
          <p:cNvPr id="3" name="Group 3"/>
          <p:cNvGrpSpPr/>
          <p:nvPr/>
        </p:nvGrpSpPr>
        <p:grpSpPr>
          <a:xfrm>
            <a:off x="1525999" y="693190"/>
            <a:ext cx="15917348" cy="9117517"/>
            <a:chOff x="0" y="0"/>
            <a:chExt cx="3764577" cy="2156364"/>
          </a:xfrm>
        </p:grpSpPr>
        <p:sp>
          <p:nvSpPr>
            <p:cNvPr id="4" name="Freeform 4"/>
            <p:cNvSpPr/>
            <p:nvPr/>
          </p:nvSpPr>
          <p:spPr>
            <a:xfrm>
              <a:off x="0" y="0"/>
              <a:ext cx="3764577" cy="2156364"/>
            </a:xfrm>
            <a:custGeom>
              <a:avLst/>
              <a:gdLst/>
              <a:ahLst/>
              <a:cxnLst/>
              <a:rect l="l" t="t" r="r" b="b"/>
              <a:pathLst>
                <a:path w="3764577" h="2156364">
                  <a:moveTo>
                    <a:pt x="24806" y="0"/>
                  </a:moveTo>
                  <a:lnTo>
                    <a:pt x="3739771" y="0"/>
                  </a:lnTo>
                  <a:cubicBezTo>
                    <a:pt x="3753471" y="0"/>
                    <a:pt x="3764577" y="11106"/>
                    <a:pt x="3764577" y="24806"/>
                  </a:cubicBezTo>
                  <a:lnTo>
                    <a:pt x="3764577" y="2131558"/>
                  </a:lnTo>
                  <a:cubicBezTo>
                    <a:pt x="3764577" y="2145258"/>
                    <a:pt x="3753471" y="2156364"/>
                    <a:pt x="3739771" y="2156364"/>
                  </a:cubicBezTo>
                  <a:lnTo>
                    <a:pt x="24806" y="2156364"/>
                  </a:lnTo>
                  <a:cubicBezTo>
                    <a:pt x="18227" y="2156364"/>
                    <a:pt x="11917" y="2153751"/>
                    <a:pt x="7265" y="2149098"/>
                  </a:cubicBezTo>
                  <a:cubicBezTo>
                    <a:pt x="2613" y="2144447"/>
                    <a:pt x="0" y="2138137"/>
                    <a:pt x="0" y="2131558"/>
                  </a:cubicBezTo>
                  <a:lnTo>
                    <a:pt x="0" y="24806"/>
                  </a:lnTo>
                  <a:cubicBezTo>
                    <a:pt x="0" y="18227"/>
                    <a:pt x="2613" y="11917"/>
                    <a:pt x="7265" y="7265"/>
                  </a:cubicBezTo>
                  <a:cubicBezTo>
                    <a:pt x="11917" y="2613"/>
                    <a:pt x="18227" y="0"/>
                    <a:pt x="24806" y="0"/>
                  </a:cubicBezTo>
                  <a:close/>
                </a:path>
              </a:pathLst>
            </a:custGeom>
            <a:solidFill>
              <a:srgbClr val="182C45">
                <a:alpha val="25882"/>
              </a:srgbClr>
            </a:solidFill>
          </p:spPr>
        </p:sp>
        <p:sp>
          <p:nvSpPr>
            <p:cNvPr id="5" name="TextBox 5"/>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6" name="Group 6"/>
          <p:cNvGrpSpPr/>
          <p:nvPr/>
        </p:nvGrpSpPr>
        <p:grpSpPr>
          <a:xfrm>
            <a:off x="1525999" y="561269"/>
            <a:ext cx="15917348" cy="9164462"/>
            <a:chOff x="0" y="0"/>
            <a:chExt cx="3764577" cy="2167467"/>
          </a:xfrm>
        </p:grpSpPr>
        <p:sp>
          <p:nvSpPr>
            <p:cNvPr id="7" name="Freeform 7"/>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B1CFEC"/>
            </a:solidFill>
          </p:spPr>
        </p:sp>
        <p:sp>
          <p:nvSpPr>
            <p:cNvPr id="8" name="TextBox 8"/>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pic>
        <p:nvPicPr>
          <p:cNvPr id="9" name="Picture 9"/>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995060"/>
            <a:ext cx="894025" cy="1867414"/>
          </a:xfrm>
          <a:prstGeom prst="rect">
            <a:avLst/>
          </a:prstGeom>
        </p:spPr>
      </p:pic>
      <p:pic>
        <p:nvPicPr>
          <p:cNvPr id="10" name="Picture 10"/>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2238313"/>
            <a:ext cx="894025" cy="1867414"/>
          </a:xfrm>
          <a:prstGeom prst="rect">
            <a:avLst/>
          </a:prstGeom>
        </p:spPr>
      </p:pic>
      <p:pic>
        <p:nvPicPr>
          <p:cNvPr id="11" name="Picture 11"/>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3482369"/>
            <a:ext cx="894025" cy="1867414"/>
          </a:xfrm>
          <a:prstGeom prst="rect">
            <a:avLst/>
          </a:prstGeom>
        </p:spPr>
      </p:pic>
      <p:pic>
        <p:nvPicPr>
          <p:cNvPr id="12" name="Picture 12"/>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4726425"/>
            <a:ext cx="894025" cy="1867414"/>
          </a:xfrm>
          <a:prstGeom prst="rect">
            <a:avLst/>
          </a:prstGeom>
        </p:spPr>
      </p:pic>
      <p:pic>
        <p:nvPicPr>
          <p:cNvPr id="13" name="Picture 13"/>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7211502"/>
            <a:ext cx="894025" cy="1867414"/>
          </a:xfrm>
          <a:prstGeom prst="rect">
            <a:avLst/>
          </a:prstGeom>
        </p:spPr>
      </p:pic>
      <p:pic>
        <p:nvPicPr>
          <p:cNvPr id="14" name="Picture 1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a:off x="16362525" y="889101"/>
            <a:ext cx="894025" cy="1867414"/>
          </a:xfrm>
          <a:prstGeom prst="rect">
            <a:avLst/>
          </a:prstGeom>
        </p:spPr>
      </p:pic>
      <p:pic>
        <p:nvPicPr>
          <p:cNvPr id="15" name="Picture 1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5400000">
            <a:off x="16362525" y="2136949"/>
            <a:ext cx="894025" cy="1867414"/>
          </a:xfrm>
          <a:prstGeom prst="rect">
            <a:avLst/>
          </a:prstGeom>
        </p:spPr>
      </p:pic>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a:off x="16362525" y="3381989"/>
            <a:ext cx="894025" cy="1867414"/>
          </a:xfrm>
          <a:prstGeom prst="rect">
            <a:avLst/>
          </a:prstGeom>
        </p:spPr>
      </p:pic>
      <p:pic>
        <p:nvPicPr>
          <p:cNvPr id="17" name="Picture 17"/>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400000">
            <a:off x="16362525" y="4626045"/>
            <a:ext cx="894025" cy="1867414"/>
          </a:xfrm>
          <a:prstGeom prst="rect">
            <a:avLst/>
          </a:prstGeom>
        </p:spPr>
      </p:pic>
      <p:pic>
        <p:nvPicPr>
          <p:cNvPr id="18" name="Picture 18"/>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5400000">
            <a:off x="16362525" y="7114157"/>
            <a:ext cx="894025" cy="1867414"/>
          </a:xfrm>
          <a:prstGeom prst="rect">
            <a:avLst/>
          </a:prstGeom>
        </p:spPr>
      </p:pic>
      <p:grpSp>
        <p:nvGrpSpPr>
          <p:cNvPr id="19" name="Group 19"/>
          <p:cNvGrpSpPr/>
          <p:nvPr/>
        </p:nvGrpSpPr>
        <p:grpSpPr>
          <a:xfrm>
            <a:off x="304800" y="216897"/>
            <a:ext cx="17602200" cy="9508834"/>
            <a:chOff x="0" y="0"/>
            <a:chExt cx="3764577" cy="2167467"/>
          </a:xfrm>
        </p:grpSpPr>
        <p:sp>
          <p:nvSpPr>
            <p:cNvPr id="20" name="Freeform 20"/>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FFFFFF"/>
            </a:solidFill>
          </p:spPr>
        </p:sp>
        <p:sp>
          <p:nvSpPr>
            <p:cNvPr id="21" name="TextBox 21"/>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pic>
        <p:nvPicPr>
          <p:cNvPr id="22" name="Picture 22"/>
          <p:cNvPicPr>
            <a:picLocks noChangeAspect="1"/>
          </p:cNvPicPr>
          <p:nvPr/>
        </p:nvPicPr>
        <p:blipFill>
          <a:blip r:embed="rId15"/>
          <a:srcRect/>
          <a:stretch>
            <a:fillRect/>
          </a:stretch>
        </p:blipFill>
        <p:spPr>
          <a:xfrm>
            <a:off x="922637" y="1050653"/>
            <a:ext cx="736712" cy="8185694"/>
          </a:xfrm>
          <a:prstGeom prst="rect">
            <a:avLst/>
          </a:prstGeom>
        </p:spPr>
      </p:pic>
      <p:grpSp>
        <p:nvGrpSpPr>
          <p:cNvPr id="23" name="Group 23"/>
          <p:cNvGrpSpPr/>
          <p:nvPr/>
        </p:nvGrpSpPr>
        <p:grpSpPr>
          <a:xfrm>
            <a:off x="1525999" y="2275802"/>
            <a:ext cx="15028880" cy="6344103"/>
            <a:chOff x="-81957" y="703892"/>
            <a:chExt cx="20038507" cy="6683526"/>
          </a:xfrm>
          <a:solidFill>
            <a:schemeClr val="accent6">
              <a:lumMod val="40000"/>
              <a:lumOff val="60000"/>
            </a:schemeClr>
          </a:solidFill>
        </p:grpSpPr>
        <p:sp>
          <p:nvSpPr>
            <p:cNvPr id="25" name="Freeform 25"/>
            <p:cNvSpPr/>
            <p:nvPr/>
          </p:nvSpPr>
          <p:spPr>
            <a:xfrm>
              <a:off x="855012" y="870140"/>
              <a:ext cx="18540896" cy="6517278"/>
            </a:xfrm>
            <a:custGeom>
              <a:avLst/>
              <a:gdLst/>
              <a:ahLst/>
              <a:cxnLst/>
              <a:rect l="l" t="t" r="r" b="b"/>
              <a:pathLst>
                <a:path w="3662399" h="1287364">
                  <a:moveTo>
                    <a:pt x="0" y="0"/>
                  </a:moveTo>
                  <a:lnTo>
                    <a:pt x="3662399" y="0"/>
                  </a:lnTo>
                  <a:lnTo>
                    <a:pt x="3662399" y="1287364"/>
                  </a:lnTo>
                  <a:lnTo>
                    <a:pt x="0" y="1287364"/>
                  </a:lnTo>
                  <a:close/>
                </a:path>
              </a:pathLst>
            </a:custGeom>
            <a:grpFill/>
            <a:ln>
              <a:noFill/>
            </a:ln>
          </p:spPr>
        </p:sp>
        <p:pic>
          <p:nvPicPr>
            <p:cNvPr id="30" name="Picture 30"/>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2376565">
              <a:off x="-81957" y="839789"/>
              <a:ext cx="2522245" cy="651198"/>
            </a:xfrm>
            <a:prstGeom prst="rect">
              <a:avLst/>
            </a:prstGeom>
            <a:grpFill/>
          </p:spPr>
        </p:pic>
        <p:pic>
          <p:nvPicPr>
            <p:cNvPr id="31" name="Picture 31"/>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2264837" flipH="1" flipV="1">
              <a:off x="17434305" y="703892"/>
              <a:ext cx="2522245" cy="651198"/>
            </a:xfrm>
            <a:prstGeom prst="rect">
              <a:avLst/>
            </a:prstGeom>
            <a:grpFill/>
          </p:spPr>
        </p:pic>
      </p:grpSp>
      <p:sp>
        <p:nvSpPr>
          <p:cNvPr id="35" name="TextBox 35"/>
          <p:cNvSpPr txBox="1"/>
          <p:nvPr/>
        </p:nvSpPr>
        <p:spPr>
          <a:xfrm>
            <a:off x="3766114" y="615364"/>
            <a:ext cx="11009977" cy="1346522"/>
          </a:xfrm>
          <a:prstGeom prst="rect">
            <a:avLst/>
          </a:prstGeom>
        </p:spPr>
        <p:txBody>
          <a:bodyPr lIns="0" tIns="0" rIns="0" bIns="0" rtlCol="0" anchor="t">
            <a:spAutoFit/>
          </a:bodyPr>
          <a:lstStyle/>
          <a:p>
            <a:pPr algn="ctr">
              <a:lnSpc>
                <a:spcPts val="10500"/>
              </a:lnSpc>
            </a:pPr>
            <a:r>
              <a:rPr lang="vi-VN" sz="7500" smtClean="0">
                <a:solidFill>
                  <a:srgbClr val="3C2E3D"/>
                </a:solidFill>
                <a:latin typeface="More Sugar"/>
              </a:rPr>
              <a:t>Bài tập </a:t>
            </a:r>
            <a:endParaRPr lang="en-US" sz="7500">
              <a:solidFill>
                <a:srgbClr val="3C2E3D"/>
              </a:solidFill>
              <a:latin typeface="More Sugar"/>
            </a:endParaRPr>
          </a:p>
        </p:txBody>
      </p:sp>
      <p:pic>
        <p:nvPicPr>
          <p:cNvPr id="44" name="Picture 44"/>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5400000">
            <a:off x="3086084" y="1965878"/>
            <a:ext cx="853932" cy="739039"/>
          </a:xfrm>
          <a:prstGeom prst="rect">
            <a:avLst/>
          </a:prstGeom>
        </p:spPr>
      </p:pic>
      <p:pic>
        <p:nvPicPr>
          <p:cNvPr id="45" name="Picture 45"/>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5400000">
            <a:off x="14203432" y="2549300"/>
            <a:ext cx="853932" cy="739039"/>
          </a:xfrm>
          <a:prstGeom prst="rect">
            <a:avLst/>
          </a:prstGeom>
        </p:spPr>
      </p:pic>
      <p:sp>
        <p:nvSpPr>
          <p:cNvPr id="28" name="Rectangle 27"/>
          <p:cNvSpPr/>
          <p:nvPr/>
        </p:nvSpPr>
        <p:spPr>
          <a:xfrm>
            <a:off x="3073314" y="2922472"/>
            <a:ext cx="12625032" cy="5078313"/>
          </a:xfrm>
          <a:prstGeom prst="rect">
            <a:avLst/>
          </a:prstGeom>
        </p:spPr>
        <p:txBody>
          <a:bodyPr wrap="square">
            <a:spAutoFit/>
          </a:bodyPr>
          <a:lstStyle/>
          <a:p>
            <a:pPr algn="just"/>
            <a:r>
              <a:rPr lang="vi-VN" sz="5400" b="1">
                <a:solidFill>
                  <a:prstClr val="black"/>
                </a:solidFill>
                <a:latin typeface="Times New Roman" panose="02020603050405020304" pitchFamily="18" charset="0"/>
                <a:ea typeface="MS Mincho"/>
                <a:cs typeface="Times New Roman" panose="02020603050405020304" pitchFamily="18" charset="0"/>
              </a:rPr>
              <a:t>Bài 2:</a:t>
            </a:r>
            <a:r>
              <a:rPr lang="vi-VN" sz="5400">
                <a:solidFill>
                  <a:prstClr val="black"/>
                </a:solidFill>
                <a:latin typeface="Times New Roman" panose="02020603050405020304" pitchFamily="18" charset="0"/>
                <a:ea typeface="MS Mincho"/>
                <a:cs typeface="Times New Roman" panose="02020603050405020304" pitchFamily="18" charset="0"/>
              </a:rPr>
              <a:t> Chất thơ trong</a:t>
            </a:r>
            <a:r>
              <a:rPr lang="vi-VN" sz="54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truyện </a:t>
            </a:r>
            <a:r>
              <a:rPr lang="vi-VN" sz="5400"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Gió lạnh đầu mùa</a:t>
            </a:r>
            <a:r>
              <a:rPr lang="vi-VN" sz="54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không chỉ hiện lên qua câu chữ, hình ảnh,... mà trước hết nó tỏa ra từ tâm hồn trong sáng và tấm lòng thơm thảo của mỗi con người. Hãy viết đoạn văn (khoảng 10 – 12 dòng) làm rõ nhận xét đó.</a:t>
            </a:r>
            <a:endParaRPr lang="en-GB" sz="48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04593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inVertic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arn(inVertical)">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2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3661" t="10871" r="4047" b="11257"/>
          <a:stretch>
            <a:fillRect/>
          </a:stretch>
        </p:blipFill>
        <p:spPr>
          <a:xfrm>
            <a:off x="0" y="0"/>
            <a:ext cx="18288000" cy="10287000"/>
          </a:xfrm>
          <a:prstGeom prst="rect">
            <a:avLst/>
          </a:prstGeom>
        </p:spPr>
      </p:pic>
      <p:grpSp>
        <p:nvGrpSpPr>
          <p:cNvPr id="3" name="Group 3"/>
          <p:cNvGrpSpPr/>
          <p:nvPr/>
        </p:nvGrpSpPr>
        <p:grpSpPr>
          <a:xfrm>
            <a:off x="1525999" y="693190"/>
            <a:ext cx="15917348" cy="9117517"/>
            <a:chOff x="0" y="0"/>
            <a:chExt cx="3764577" cy="2156364"/>
          </a:xfrm>
        </p:grpSpPr>
        <p:sp>
          <p:nvSpPr>
            <p:cNvPr id="4" name="Freeform 4"/>
            <p:cNvSpPr/>
            <p:nvPr/>
          </p:nvSpPr>
          <p:spPr>
            <a:xfrm>
              <a:off x="0" y="0"/>
              <a:ext cx="3764577" cy="2156364"/>
            </a:xfrm>
            <a:custGeom>
              <a:avLst/>
              <a:gdLst/>
              <a:ahLst/>
              <a:cxnLst/>
              <a:rect l="l" t="t" r="r" b="b"/>
              <a:pathLst>
                <a:path w="3764577" h="2156364">
                  <a:moveTo>
                    <a:pt x="24806" y="0"/>
                  </a:moveTo>
                  <a:lnTo>
                    <a:pt x="3739771" y="0"/>
                  </a:lnTo>
                  <a:cubicBezTo>
                    <a:pt x="3753471" y="0"/>
                    <a:pt x="3764577" y="11106"/>
                    <a:pt x="3764577" y="24806"/>
                  </a:cubicBezTo>
                  <a:lnTo>
                    <a:pt x="3764577" y="2131558"/>
                  </a:lnTo>
                  <a:cubicBezTo>
                    <a:pt x="3764577" y="2145258"/>
                    <a:pt x="3753471" y="2156364"/>
                    <a:pt x="3739771" y="2156364"/>
                  </a:cubicBezTo>
                  <a:lnTo>
                    <a:pt x="24806" y="2156364"/>
                  </a:lnTo>
                  <a:cubicBezTo>
                    <a:pt x="18227" y="2156364"/>
                    <a:pt x="11917" y="2153751"/>
                    <a:pt x="7265" y="2149098"/>
                  </a:cubicBezTo>
                  <a:cubicBezTo>
                    <a:pt x="2613" y="2144447"/>
                    <a:pt x="0" y="2138137"/>
                    <a:pt x="0" y="2131558"/>
                  </a:cubicBezTo>
                  <a:lnTo>
                    <a:pt x="0" y="24806"/>
                  </a:lnTo>
                  <a:cubicBezTo>
                    <a:pt x="0" y="18227"/>
                    <a:pt x="2613" y="11917"/>
                    <a:pt x="7265" y="7265"/>
                  </a:cubicBezTo>
                  <a:cubicBezTo>
                    <a:pt x="11917" y="2613"/>
                    <a:pt x="18227" y="0"/>
                    <a:pt x="24806" y="0"/>
                  </a:cubicBezTo>
                  <a:close/>
                </a:path>
              </a:pathLst>
            </a:custGeom>
            <a:solidFill>
              <a:srgbClr val="182C45">
                <a:alpha val="25882"/>
              </a:srgbClr>
            </a:solidFill>
          </p:spPr>
        </p:sp>
        <p:sp>
          <p:nvSpPr>
            <p:cNvPr id="5" name="TextBox 5"/>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grpSp>
        <p:nvGrpSpPr>
          <p:cNvPr id="6" name="Group 6"/>
          <p:cNvGrpSpPr/>
          <p:nvPr/>
        </p:nvGrpSpPr>
        <p:grpSpPr>
          <a:xfrm>
            <a:off x="1525999" y="561269"/>
            <a:ext cx="15917348" cy="9164462"/>
            <a:chOff x="0" y="0"/>
            <a:chExt cx="3764577" cy="2167467"/>
          </a:xfrm>
        </p:grpSpPr>
        <p:sp>
          <p:nvSpPr>
            <p:cNvPr id="7" name="Freeform 7"/>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B1CFEC"/>
            </a:solidFill>
          </p:spPr>
        </p:sp>
        <p:sp>
          <p:nvSpPr>
            <p:cNvPr id="8" name="TextBox 8"/>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pic>
        <p:nvPicPr>
          <p:cNvPr id="9" name="Picture 9"/>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995060"/>
            <a:ext cx="894025" cy="1867414"/>
          </a:xfrm>
          <a:prstGeom prst="rect">
            <a:avLst/>
          </a:prstGeom>
        </p:spPr>
      </p:pic>
      <p:pic>
        <p:nvPicPr>
          <p:cNvPr id="10" name="Picture 10"/>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2238313"/>
            <a:ext cx="894025" cy="1867414"/>
          </a:xfrm>
          <a:prstGeom prst="rect">
            <a:avLst/>
          </a:prstGeom>
        </p:spPr>
      </p:pic>
      <p:pic>
        <p:nvPicPr>
          <p:cNvPr id="11" name="Picture 11"/>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3482369"/>
            <a:ext cx="894025" cy="1867414"/>
          </a:xfrm>
          <a:prstGeom prst="rect">
            <a:avLst/>
          </a:prstGeom>
        </p:spPr>
      </p:pic>
      <p:pic>
        <p:nvPicPr>
          <p:cNvPr id="12" name="Picture 12"/>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4726425"/>
            <a:ext cx="894025" cy="1867414"/>
          </a:xfrm>
          <a:prstGeom prst="rect">
            <a:avLst/>
          </a:prstGeom>
        </p:spPr>
      </p:pic>
      <p:pic>
        <p:nvPicPr>
          <p:cNvPr id="13" name="Picture 13"/>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7211502"/>
            <a:ext cx="894025" cy="1867414"/>
          </a:xfrm>
          <a:prstGeom prst="rect">
            <a:avLst/>
          </a:prstGeom>
        </p:spPr>
      </p:pic>
      <p:pic>
        <p:nvPicPr>
          <p:cNvPr id="14" name="Picture 1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a:off x="16362525" y="889101"/>
            <a:ext cx="894025" cy="1867414"/>
          </a:xfrm>
          <a:prstGeom prst="rect">
            <a:avLst/>
          </a:prstGeom>
        </p:spPr>
      </p:pic>
      <p:pic>
        <p:nvPicPr>
          <p:cNvPr id="15" name="Picture 1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5400000">
            <a:off x="16362525" y="2136949"/>
            <a:ext cx="894025" cy="1867414"/>
          </a:xfrm>
          <a:prstGeom prst="rect">
            <a:avLst/>
          </a:prstGeom>
        </p:spPr>
      </p:pic>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a:off x="16362525" y="3381989"/>
            <a:ext cx="894025" cy="1867414"/>
          </a:xfrm>
          <a:prstGeom prst="rect">
            <a:avLst/>
          </a:prstGeom>
        </p:spPr>
      </p:pic>
      <p:pic>
        <p:nvPicPr>
          <p:cNvPr id="17" name="Picture 17"/>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400000">
            <a:off x="16362525" y="4626045"/>
            <a:ext cx="894025" cy="1867414"/>
          </a:xfrm>
          <a:prstGeom prst="rect">
            <a:avLst/>
          </a:prstGeom>
        </p:spPr>
      </p:pic>
      <p:pic>
        <p:nvPicPr>
          <p:cNvPr id="18" name="Picture 18"/>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5400000">
            <a:off x="16362525" y="7114157"/>
            <a:ext cx="894025" cy="1867414"/>
          </a:xfrm>
          <a:prstGeom prst="rect">
            <a:avLst/>
          </a:prstGeom>
        </p:spPr>
      </p:pic>
      <p:grpSp>
        <p:nvGrpSpPr>
          <p:cNvPr id="19" name="Group 19"/>
          <p:cNvGrpSpPr/>
          <p:nvPr/>
        </p:nvGrpSpPr>
        <p:grpSpPr>
          <a:xfrm>
            <a:off x="381000" y="216896"/>
            <a:ext cx="16721674" cy="9879603"/>
            <a:chOff x="0" y="0"/>
            <a:chExt cx="3764577" cy="2167467"/>
          </a:xfrm>
        </p:grpSpPr>
        <p:sp>
          <p:nvSpPr>
            <p:cNvPr id="20" name="Freeform 20"/>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FFFFFF"/>
            </a:solidFill>
          </p:spPr>
        </p:sp>
        <p:sp>
          <p:nvSpPr>
            <p:cNvPr id="21" name="TextBox 21"/>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pic>
        <p:nvPicPr>
          <p:cNvPr id="22" name="Picture 22"/>
          <p:cNvPicPr>
            <a:picLocks noChangeAspect="1"/>
          </p:cNvPicPr>
          <p:nvPr/>
        </p:nvPicPr>
        <p:blipFill>
          <a:blip r:embed="rId15"/>
          <a:srcRect/>
          <a:stretch>
            <a:fillRect/>
          </a:stretch>
        </p:blipFill>
        <p:spPr>
          <a:xfrm>
            <a:off x="-27683" y="952940"/>
            <a:ext cx="736712" cy="8185694"/>
          </a:xfrm>
          <a:prstGeom prst="rect">
            <a:avLst/>
          </a:prstGeom>
        </p:spPr>
      </p:pic>
      <p:sp>
        <p:nvSpPr>
          <p:cNvPr id="103" name="Rectangle 102"/>
          <p:cNvSpPr/>
          <p:nvPr/>
        </p:nvSpPr>
        <p:spPr>
          <a:xfrm>
            <a:off x="3071808" y="952940"/>
            <a:ext cx="12752209" cy="830997"/>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r>
              <a:rPr lang="pt-BR" sz="4800" b="1">
                <a:solidFill>
                  <a:srgbClr val="0070C0"/>
                </a:solidFill>
                <a:latin typeface="#9Slide07 SVNDessert Menu Scrip" panose="00000500000000000000" pitchFamily="2" charset="0"/>
                <a:ea typeface="Times New Roman" panose="02020603050405020304" pitchFamily="18" charset="0"/>
              </a:rPr>
              <a:t>Rubric đánh giá viết đoạn văn theo chủ đề</a:t>
            </a:r>
            <a:endParaRPr lang="en-GB" sz="6000">
              <a:latin typeface="#9Slide07 SVNDessert Menu Scrip" panose="00000500000000000000" pitchFamily="2" charset="0"/>
            </a:endParaRPr>
          </a:p>
        </p:txBody>
      </p:sp>
      <p:graphicFrame>
        <p:nvGraphicFramePr>
          <p:cNvPr id="104" name="Table 103"/>
          <p:cNvGraphicFramePr>
            <a:graphicFrameLocks noGrp="1"/>
          </p:cNvGraphicFramePr>
          <p:nvPr>
            <p:extLst>
              <p:ext uri="{D42A27DB-BD31-4B8C-83A1-F6EECF244321}">
                <p14:modId xmlns:p14="http://schemas.microsoft.com/office/powerpoint/2010/main" val="3182621095"/>
              </p:ext>
            </p:extLst>
          </p:nvPr>
        </p:nvGraphicFramePr>
        <p:xfrm>
          <a:off x="772140" y="2128310"/>
          <a:ext cx="16306800" cy="7566406"/>
        </p:xfrm>
        <a:graphic>
          <a:graphicData uri="http://schemas.openxmlformats.org/drawingml/2006/table">
            <a:tbl>
              <a:tblPr firstRow="1" firstCol="1" bandRow="1">
                <a:effectLst>
                  <a:outerShdw blurRad="50800" dist="38100" dir="10800000" algn="r" rotWithShape="0">
                    <a:prstClr val="black">
                      <a:alpha val="40000"/>
                    </a:prstClr>
                  </a:outerShdw>
                </a:effectLst>
              </a:tblPr>
              <a:tblGrid>
                <a:gridCol w="3733800"/>
                <a:gridCol w="2819400"/>
                <a:gridCol w="4343400"/>
                <a:gridCol w="5410200"/>
              </a:tblGrid>
              <a:tr h="0">
                <a:tc>
                  <a:txBody>
                    <a:bodyPr/>
                    <a:lstStyle/>
                    <a:p>
                      <a:pPr algn="ctr">
                        <a:lnSpc>
                          <a:spcPct val="107000"/>
                        </a:lnSpc>
                        <a:spcAft>
                          <a:spcPts val="0"/>
                        </a:spcAft>
                      </a:pPr>
                      <a:r>
                        <a:rPr lang="pt-BR" sz="3200" b="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Mức </a:t>
                      </a:r>
                      <a:r>
                        <a:rPr lang="en-US" sz="3200" b="1" smtClean="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độ</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7000"/>
                        </a:lnSpc>
                        <a:spcAft>
                          <a:spcPts val="0"/>
                        </a:spcAft>
                      </a:pPr>
                      <a:r>
                        <a:rPr lang="en-US" sz="3200" b="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Tiêu chí</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tc>
                  <a:txBody>
                    <a:bodyPr/>
                    <a:lstStyle/>
                    <a:p>
                      <a:pPr algn="ctr">
                        <a:lnSpc>
                          <a:spcPct val="107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7000"/>
                        </a:lnSpc>
                        <a:spcAft>
                          <a:spcPts val="0"/>
                        </a:spcAft>
                      </a:pPr>
                      <a:r>
                        <a:rPr lang="en-US" sz="3200" b="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Mức 1</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tc>
                  <a:txBody>
                    <a:bodyPr/>
                    <a:lstStyle/>
                    <a:p>
                      <a:pPr algn="ctr">
                        <a:lnSpc>
                          <a:spcPct val="107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7000"/>
                        </a:lnSpc>
                        <a:spcAft>
                          <a:spcPts val="0"/>
                        </a:spcAft>
                      </a:pPr>
                      <a:r>
                        <a:rPr lang="en-US" sz="3200" b="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Mức 2</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tc>
                  <a:txBody>
                    <a:bodyPr/>
                    <a:lstStyle/>
                    <a:p>
                      <a:pPr algn="ctr">
                        <a:lnSpc>
                          <a:spcPct val="107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7000"/>
                        </a:lnSpc>
                        <a:spcAft>
                          <a:spcPts val="0"/>
                        </a:spcAft>
                      </a:pPr>
                      <a:r>
                        <a:rPr lang="en-US" sz="3200" b="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Mức 3</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tr>
              <a:tr h="0">
                <a:tc>
                  <a:txBody>
                    <a:bodyPr/>
                    <a:lstStyle/>
                    <a:p>
                      <a:pPr>
                        <a:lnSpc>
                          <a:spcPct val="107000"/>
                        </a:lnSpc>
                        <a:spcAft>
                          <a:spcPts val="0"/>
                        </a:spcAft>
                      </a:pPr>
                      <a:r>
                        <a:rPr lang="en-US" sz="4000" b="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Đoạn văn có chủ đề</a:t>
                      </a:r>
                      <a:r>
                        <a:rPr lang="en-US" sz="4000" b="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cảm nhận về chất thơ trong truyện Gió lạnh đầu mùa toát lên từ tâm hồn trong sáng, thơm thảo của mỗi con người </a:t>
                      </a:r>
                      <a:r>
                        <a:rPr lang="en-US" sz="4000" b="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(10 điểm)</a:t>
                      </a:r>
                      <a:endParaRPr lang="en-GB" sz="40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F9C8"/>
                    </a:solidFill>
                  </a:tcPr>
                </a:tc>
                <a:tc>
                  <a:txBody>
                    <a:bodyPr/>
                    <a:lstStyle/>
                    <a:p>
                      <a:pPr>
                        <a:lnSpc>
                          <a:spcPct val="107000"/>
                        </a:lnSpc>
                        <a:spcAft>
                          <a:spcPts val="0"/>
                        </a:spcAft>
                      </a:pPr>
                      <a:r>
                        <a:rPr lang="en-US" sz="4000" b="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Nội dung đoạn văn đã bám vào yêu cầu song còn sơ sài; mắc một số lỗi chính tả, ngữ pháp</a:t>
                      </a:r>
                      <a:endParaRPr lang="en-GB" sz="4000" b="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0"/>
                        </a:spcAft>
                      </a:pPr>
                      <a:r>
                        <a:rPr lang="en-US" sz="4000" b="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( 5 – 6 điểm)</a:t>
                      </a:r>
                      <a:endParaRPr lang="en-GB" sz="40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4000" b="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Nội dung đoạn văn tương đối chi tiết; trình bày thuyết phục về</a:t>
                      </a:r>
                      <a:r>
                        <a:rPr lang="en-US" sz="4000" b="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chất thơ trong truyện Gió lạnh đầu mùa toát lên từ tâm hồn trong sáng, thơm thảo của mỗi con người</a:t>
                      </a:r>
                      <a:r>
                        <a:rPr lang="en-US" sz="4000" b="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(7- 8 điểm)</a:t>
                      </a:r>
                      <a:endParaRPr lang="en-GB" sz="40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4000" b="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Nội dung đoạn văn chi tiết; trình bày được suy nghĩ riêng có sức thuyết phục về chủ đề </a:t>
                      </a:r>
                      <a:r>
                        <a:rPr lang="en-US" sz="4000" b="0" i="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chất thơ của truyện qua tâm hồn mỗi con người</a:t>
                      </a:r>
                      <a:r>
                        <a:rPr lang="en-US" sz="4000" b="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diễn đạt sáng tạo, có cảm xúc, không mắc lỗi chính tả, ngữ pháp</a:t>
                      </a:r>
                      <a:endParaRPr lang="en-GB" sz="4000" b="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0"/>
                        </a:spcAft>
                      </a:pPr>
                      <a:r>
                        <a:rPr lang="en-US" sz="4000" b="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(9- 10 điểm)</a:t>
                      </a:r>
                      <a:endParaRPr lang="en-GB" sz="40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wipe(down)">
                                      <p:cBhvr>
                                        <p:cTn id="7" dur="500"/>
                                        <p:tgtEl>
                                          <p:spTgt spid="10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wipe(down)">
                                      <p:cBhvr>
                                        <p:cTn id="12"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3661" t="10871" r="4047" b="11257"/>
          <a:stretch>
            <a:fillRect/>
          </a:stretch>
        </p:blipFill>
        <p:spPr>
          <a:xfrm>
            <a:off x="0" y="0"/>
            <a:ext cx="18288000" cy="10287000"/>
          </a:xfrm>
          <a:prstGeom prst="rect">
            <a:avLst/>
          </a:prstGeom>
        </p:spPr>
      </p:pic>
      <p:grpSp>
        <p:nvGrpSpPr>
          <p:cNvPr id="3" name="Group 3"/>
          <p:cNvGrpSpPr/>
          <p:nvPr/>
        </p:nvGrpSpPr>
        <p:grpSpPr>
          <a:xfrm>
            <a:off x="1525999" y="693190"/>
            <a:ext cx="15917348" cy="9117517"/>
            <a:chOff x="0" y="0"/>
            <a:chExt cx="3764577" cy="2156364"/>
          </a:xfrm>
        </p:grpSpPr>
        <p:sp>
          <p:nvSpPr>
            <p:cNvPr id="4" name="Freeform 4"/>
            <p:cNvSpPr/>
            <p:nvPr/>
          </p:nvSpPr>
          <p:spPr>
            <a:xfrm>
              <a:off x="0" y="0"/>
              <a:ext cx="3764577" cy="2156364"/>
            </a:xfrm>
            <a:custGeom>
              <a:avLst/>
              <a:gdLst/>
              <a:ahLst/>
              <a:cxnLst/>
              <a:rect l="l" t="t" r="r" b="b"/>
              <a:pathLst>
                <a:path w="3764577" h="2156364">
                  <a:moveTo>
                    <a:pt x="24806" y="0"/>
                  </a:moveTo>
                  <a:lnTo>
                    <a:pt x="3739771" y="0"/>
                  </a:lnTo>
                  <a:cubicBezTo>
                    <a:pt x="3753471" y="0"/>
                    <a:pt x="3764577" y="11106"/>
                    <a:pt x="3764577" y="24806"/>
                  </a:cubicBezTo>
                  <a:lnTo>
                    <a:pt x="3764577" y="2131558"/>
                  </a:lnTo>
                  <a:cubicBezTo>
                    <a:pt x="3764577" y="2145258"/>
                    <a:pt x="3753471" y="2156364"/>
                    <a:pt x="3739771" y="2156364"/>
                  </a:cubicBezTo>
                  <a:lnTo>
                    <a:pt x="24806" y="2156364"/>
                  </a:lnTo>
                  <a:cubicBezTo>
                    <a:pt x="18227" y="2156364"/>
                    <a:pt x="11917" y="2153751"/>
                    <a:pt x="7265" y="2149098"/>
                  </a:cubicBezTo>
                  <a:cubicBezTo>
                    <a:pt x="2613" y="2144447"/>
                    <a:pt x="0" y="2138137"/>
                    <a:pt x="0" y="2131558"/>
                  </a:cubicBezTo>
                  <a:lnTo>
                    <a:pt x="0" y="24806"/>
                  </a:lnTo>
                  <a:cubicBezTo>
                    <a:pt x="0" y="18227"/>
                    <a:pt x="2613" y="11917"/>
                    <a:pt x="7265" y="7265"/>
                  </a:cubicBezTo>
                  <a:cubicBezTo>
                    <a:pt x="11917" y="2613"/>
                    <a:pt x="18227" y="0"/>
                    <a:pt x="24806" y="0"/>
                  </a:cubicBezTo>
                  <a:close/>
                </a:path>
              </a:pathLst>
            </a:custGeom>
            <a:solidFill>
              <a:srgbClr val="182C45">
                <a:alpha val="25882"/>
              </a:srgbClr>
            </a:solidFill>
          </p:spPr>
        </p:sp>
        <p:sp>
          <p:nvSpPr>
            <p:cNvPr id="5" name="TextBox 5"/>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grpSp>
        <p:nvGrpSpPr>
          <p:cNvPr id="6" name="Group 6"/>
          <p:cNvGrpSpPr/>
          <p:nvPr/>
        </p:nvGrpSpPr>
        <p:grpSpPr>
          <a:xfrm>
            <a:off x="1525999" y="561269"/>
            <a:ext cx="15917348" cy="9164462"/>
            <a:chOff x="0" y="0"/>
            <a:chExt cx="3764577" cy="2167467"/>
          </a:xfrm>
        </p:grpSpPr>
        <p:sp>
          <p:nvSpPr>
            <p:cNvPr id="7" name="Freeform 7"/>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B1CFEC"/>
            </a:solidFill>
          </p:spPr>
        </p:sp>
        <p:sp>
          <p:nvSpPr>
            <p:cNvPr id="8" name="TextBox 8"/>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pic>
        <p:nvPicPr>
          <p:cNvPr id="9" name="Picture 9"/>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995060"/>
            <a:ext cx="894025" cy="1867414"/>
          </a:xfrm>
          <a:prstGeom prst="rect">
            <a:avLst/>
          </a:prstGeom>
        </p:spPr>
      </p:pic>
      <p:pic>
        <p:nvPicPr>
          <p:cNvPr id="10" name="Picture 10"/>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2238313"/>
            <a:ext cx="894025" cy="1867414"/>
          </a:xfrm>
          <a:prstGeom prst="rect">
            <a:avLst/>
          </a:prstGeom>
        </p:spPr>
      </p:pic>
      <p:pic>
        <p:nvPicPr>
          <p:cNvPr id="11" name="Picture 11"/>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3482369"/>
            <a:ext cx="894025" cy="1867414"/>
          </a:xfrm>
          <a:prstGeom prst="rect">
            <a:avLst/>
          </a:prstGeom>
        </p:spPr>
      </p:pic>
      <p:pic>
        <p:nvPicPr>
          <p:cNvPr id="12" name="Picture 12"/>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4726425"/>
            <a:ext cx="894025" cy="1867414"/>
          </a:xfrm>
          <a:prstGeom prst="rect">
            <a:avLst/>
          </a:prstGeom>
        </p:spPr>
      </p:pic>
      <p:pic>
        <p:nvPicPr>
          <p:cNvPr id="13" name="Picture 13"/>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7211502"/>
            <a:ext cx="894025" cy="1867414"/>
          </a:xfrm>
          <a:prstGeom prst="rect">
            <a:avLst/>
          </a:prstGeom>
        </p:spPr>
      </p:pic>
      <p:pic>
        <p:nvPicPr>
          <p:cNvPr id="14" name="Picture 1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a:off x="16362525" y="889101"/>
            <a:ext cx="894025" cy="1867414"/>
          </a:xfrm>
          <a:prstGeom prst="rect">
            <a:avLst/>
          </a:prstGeom>
        </p:spPr>
      </p:pic>
      <p:pic>
        <p:nvPicPr>
          <p:cNvPr id="15" name="Picture 1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5400000">
            <a:off x="16362525" y="2136949"/>
            <a:ext cx="894025" cy="1867414"/>
          </a:xfrm>
          <a:prstGeom prst="rect">
            <a:avLst/>
          </a:prstGeom>
        </p:spPr>
      </p:pic>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a:off x="16362525" y="3381989"/>
            <a:ext cx="894025" cy="1867414"/>
          </a:xfrm>
          <a:prstGeom prst="rect">
            <a:avLst/>
          </a:prstGeom>
        </p:spPr>
      </p:pic>
      <p:pic>
        <p:nvPicPr>
          <p:cNvPr id="17" name="Picture 17"/>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400000">
            <a:off x="16362525" y="4626045"/>
            <a:ext cx="894025" cy="1867414"/>
          </a:xfrm>
          <a:prstGeom prst="rect">
            <a:avLst/>
          </a:prstGeom>
        </p:spPr>
      </p:pic>
      <p:pic>
        <p:nvPicPr>
          <p:cNvPr id="18" name="Picture 18"/>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5400000">
            <a:off x="16362525" y="7114157"/>
            <a:ext cx="894025" cy="1867414"/>
          </a:xfrm>
          <a:prstGeom prst="rect">
            <a:avLst/>
          </a:prstGeom>
        </p:spPr>
      </p:pic>
      <p:grpSp>
        <p:nvGrpSpPr>
          <p:cNvPr id="19" name="Group 19"/>
          <p:cNvGrpSpPr/>
          <p:nvPr/>
        </p:nvGrpSpPr>
        <p:grpSpPr>
          <a:xfrm>
            <a:off x="1185326" y="561269"/>
            <a:ext cx="15917348" cy="9164462"/>
            <a:chOff x="0" y="0"/>
            <a:chExt cx="3764577" cy="2167467"/>
          </a:xfrm>
        </p:grpSpPr>
        <p:sp>
          <p:nvSpPr>
            <p:cNvPr id="20" name="Freeform 20"/>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FFFFFF"/>
            </a:solidFill>
          </p:spPr>
        </p:sp>
        <p:sp>
          <p:nvSpPr>
            <p:cNvPr id="21" name="TextBox 21"/>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pic>
        <p:nvPicPr>
          <p:cNvPr id="22" name="Picture 22"/>
          <p:cNvPicPr>
            <a:picLocks noChangeAspect="1"/>
          </p:cNvPicPr>
          <p:nvPr/>
        </p:nvPicPr>
        <p:blipFill>
          <a:blip r:embed="rId15"/>
          <a:srcRect/>
          <a:stretch>
            <a:fillRect/>
          </a:stretch>
        </p:blipFill>
        <p:spPr>
          <a:xfrm>
            <a:off x="922637" y="1050653"/>
            <a:ext cx="736712" cy="8185694"/>
          </a:xfrm>
          <a:prstGeom prst="rect">
            <a:avLst/>
          </a:prstGeom>
        </p:spPr>
      </p:pic>
      <p:sp>
        <p:nvSpPr>
          <p:cNvPr id="215" name="Rectangle 214"/>
          <p:cNvSpPr/>
          <p:nvPr/>
        </p:nvSpPr>
        <p:spPr>
          <a:xfrm>
            <a:off x="4273399" y="1499982"/>
            <a:ext cx="9432390" cy="1200329"/>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lgn="ctr">
              <a:spcAft>
                <a:spcPts val="0"/>
              </a:spcAft>
            </a:pPr>
            <a:r>
              <a:rPr lang="en-US" sz="7200" b="1">
                <a:solidFill>
                  <a:srgbClr val="7030A0"/>
                </a:solidFill>
                <a:latin typeface="#9Slide07 SVNDessert Menu Scrip" panose="00000500000000000000" pitchFamily="2" charset="0"/>
                <a:ea typeface="Times New Roman" panose="02020603050405020304" pitchFamily="18" charset="0"/>
                <a:cs typeface="Times New Roman" panose="02020603050405020304" pitchFamily="18" charset="0"/>
              </a:rPr>
              <a:t>HƯỚNG DẪN TỰ HỌC</a:t>
            </a:r>
            <a:endParaRPr lang="en-GB" sz="6600">
              <a:effectLst/>
              <a:latin typeface="#9Slide07 SVNDessert Menu Scrip" panose="00000500000000000000" pitchFamily="2" charset="0"/>
              <a:ea typeface="Times New Roman" panose="02020603050405020304" pitchFamily="18" charset="0"/>
            </a:endParaRPr>
          </a:p>
        </p:txBody>
      </p:sp>
      <p:sp>
        <p:nvSpPr>
          <p:cNvPr id="216" name="Rectangle 215"/>
          <p:cNvSpPr/>
          <p:nvPr/>
        </p:nvSpPr>
        <p:spPr>
          <a:xfrm>
            <a:off x="4589342" y="3997942"/>
            <a:ext cx="10668000" cy="5078313"/>
          </a:xfrm>
          <a:prstGeom prst="rect">
            <a:avLst/>
          </a:prstGeom>
        </p:spPr>
        <p:txBody>
          <a:bodyPr wrap="square">
            <a:spAutoFit/>
          </a:bodyPr>
          <a:lstStyle/>
          <a:p>
            <a:pPr>
              <a:lnSpc>
                <a:spcPct val="150000"/>
              </a:lnSpc>
              <a:spcAft>
                <a:spcPts val="0"/>
              </a:spcAft>
            </a:pPr>
            <a:r>
              <a:rPr lang="pt-BR" sz="5400" b="1">
                <a:latin typeface="Times New Roman" panose="02020603050405020304" pitchFamily="18" charset="0"/>
                <a:ea typeface="Times New Roman" panose="02020603050405020304" pitchFamily="18" charset="0"/>
                <a:cs typeface="Times New Roman" panose="02020603050405020304" pitchFamily="18" charset="0"/>
              </a:rPr>
              <a:t>- Hoàn thiện các nội dung đã học trong bài;</a:t>
            </a:r>
            <a:endParaRPr lang="en-GB" sz="5400" b="1">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50000"/>
              </a:lnSpc>
              <a:spcAft>
                <a:spcPts val="0"/>
              </a:spcAft>
            </a:pPr>
            <a:r>
              <a:rPr lang="pt-BR" sz="5400" b="1">
                <a:latin typeface="Times New Roman" panose="02020603050405020304" pitchFamily="18" charset="0"/>
                <a:ea typeface="Times New Roman" panose="02020603050405020304" pitchFamily="18" charset="0"/>
                <a:cs typeface="Times New Roman" panose="02020603050405020304" pitchFamily="18" charset="0"/>
              </a:rPr>
              <a:t>- Chuẩn bị soạn bài: Thực hành tiếng Việt: Trợ từ, thán từ</a:t>
            </a:r>
            <a:endParaRPr lang="en-GB" sz="5400" b="1">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5"/>
                                        </p:tgtEl>
                                        <p:attrNameLst>
                                          <p:attrName>style.visibility</p:attrName>
                                        </p:attrNameLst>
                                      </p:cBhvr>
                                      <p:to>
                                        <p:strVal val="visible"/>
                                      </p:to>
                                    </p:set>
                                    <p:animEffect transition="in" filter="wipe(down)">
                                      <p:cBhvr>
                                        <p:cTn id="7" dur="500"/>
                                        <p:tgtEl>
                                          <p:spTgt spid="2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6"/>
                                        </p:tgtEl>
                                        <p:attrNameLst>
                                          <p:attrName>style.visibility</p:attrName>
                                        </p:attrNameLst>
                                      </p:cBhvr>
                                      <p:to>
                                        <p:strVal val="visible"/>
                                      </p:to>
                                    </p:set>
                                    <p:animEffect transition="in" filter="wipe(down)">
                                      <p:cBhvr>
                                        <p:cTn id="12" dur="500"/>
                                        <p:tgtEl>
                                          <p:spTgt spid="2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 grpId="0"/>
      <p:bldP spid="21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3661" t="10871" r="4047" b="11257"/>
          <a:stretch>
            <a:fillRect/>
          </a:stretch>
        </p:blipFill>
        <p:spPr>
          <a:xfrm>
            <a:off x="0" y="0"/>
            <a:ext cx="18288000" cy="10287000"/>
          </a:xfrm>
          <a:prstGeom prst="rect">
            <a:avLst/>
          </a:prstGeom>
        </p:spPr>
      </p:pic>
      <p:grpSp>
        <p:nvGrpSpPr>
          <p:cNvPr id="3" name="Group 3"/>
          <p:cNvGrpSpPr/>
          <p:nvPr/>
        </p:nvGrpSpPr>
        <p:grpSpPr>
          <a:xfrm>
            <a:off x="1525999" y="693190"/>
            <a:ext cx="15917348" cy="9117517"/>
            <a:chOff x="0" y="0"/>
            <a:chExt cx="3764577" cy="2156364"/>
          </a:xfrm>
        </p:grpSpPr>
        <p:sp>
          <p:nvSpPr>
            <p:cNvPr id="4" name="Freeform 4"/>
            <p:cNvSpPr/>
            <p:nvPr/>
          </p:nvSpPr>
          <p:spPr>
            <a:xfrm>
              <a:off x="0" y="0"/>
              <a:ext cx="3764577" cy="2156364"/>
            </a:xfrm>
            <a:custGeom>
              <a:avLst/>
              <a:gdLst/>
              <a:ahLst/>
              <a:cxnLst/>
              <a:rect l="l" t="t" r="r" b="b"/>
              <a:pathLst>
                <a:path w="3764577" h="2156364">
                  <a:moveTo>
                    <a:pt x="24806" y="0"/>
                  </a:moveTo>
                  <a:lnTo>
                    <a:pt x="3739771" y="0"/>
                  </a:lnTo>
                  <a:cubicBezTo>
                    <a:pt x="3753471" y="0"/>
                    <a:pt x="3764577" y="11106"/>
                    <a:pt x="3764577" y="24806"/>
                  </a:cubicBezTo>
                  <a:lnTo>
                    <a:pt x="3764577" y="2131558"/>
                  </a:lnTo>
                  <a:cubicBezTo>
                    <a:pt x="3764577" y="2145258"/>
                    <a:pt x="3753471" y="2156364"/>
                    <a:pt x="3739771" y="2156364"/>
                  </a:cubicBezTo>
                  <a:lnTo>
                    <a:pt x="24806" y="2156364"/>
                  </a:lnTo>
                  <a:cubicBezTo>
                    <a:pt x="18227" y="2156364"/>
                    <a:pt x="11917" y="2153751"/>
                    <a:pt x="7265" y="2149098"/>
                  </a:cubicBezTo>
                  <a:cubicBezTo>
                    <a:pt x="2613" y="2144447"/>
                    <a:pt x="0" y="2138137"/>
                    <a:pt x="0" y="2131558"/>
                  </a:cubicBezTo>
                  <a:lnTo>
                    <a:pt x="0" y="24806"/>
                  </a:lnTo>
                  <a:cubicBezTo>
                    <a:pt x="0" y="18227"/>
                    <a:pt x="2613" y="11917"/>
                    <a:pt x="7265" y="7265"/>
                  </a:cubicBezTo>
                  <a:cubicBezTo>
                    <a:pt x="11917" y="2613"/>
                    <a:pt x="18227" y="0"/>
                    <a:pt x="24806" y="0"/>
                  </a:cubicBezTo>
                  <a:close/>
                </a:path>
              </a:pathLst>
            </a:custGeom>
            <a:solidFill>
              <a:srgbClr val="182C45">
                <a:alpha val="25882"/>
              </a:srgbClr>
            </a:solidFill>
          </p:spPr>
        </p:sp>
        <p:sp>
          <p:nvSpPr>
            <p:cNvPr id="5" name="TextBox 5"/>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grpSp>
        <p:nvGrpSpPr>
          <p:cNvPr id="6" name="Group 6"/>
          <p:cNvGrpSpPr/>
          <p:nvPr/>
        </p:nvGrpSpPr>
        <p:grpSpPr>
          <a:xfrm>
            <a:off x="1525999" y="561269"/>
            <a:ext cx="15917348" cy="9164462"/>
            <a:chOff x="0" y="0"/>
            <a:chExt cx="3764577" cy="2167467"/>
          </a:xfrm>
        </p:grpSpPr>
        <p:sp>
          <p:nvSpPr>
            <p:cNvPr id="7" name="Freeform 7"/>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B1CFEC"/>
            </a:solidFill>
          </p:spPr>
        </p:sp>
        <p:sp>
          <p:nvSpPr>
            <p:cNvPr id="8" name="TextBox 8"/>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pic>
        <p:nvPicPr>
          <p:cNvPr id="9" name="Picture 9"/>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995060"/>
            <a:ext cx="894025" cy="1867414"/>
          </a:xfrm>
          <a:prstGeom prst="rect">
            <a:avLst/>
          </a:prstGeom>
        </p:spPr>
      </p:pic>
      <p:pic>
        <p:nvPicPr>
          <p:cNvPr id="10" name="Picture 10"/>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2238313"/>
            <a:ext cx="894025" cy="1867414"/>
          </a:xfrm>
          <a:prstGeom prst="rect">
            <a:avLst/>
          </a:prstGeom>
        </p:spPr>
      </p:pic>
      <p:pic>
        <p:nvPicPr>
          <p:cNvPr id="11" name="Picture 11"/>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3482369"/>
            <a:ext cx="894025" cy="1867414"/>
          </a:xfrm>
          <a:prstGeom prst="rect">
            <a:avLst/>
          </a:prstGeom>
        </p:spPr>
      </p:pic>
      <p:pic>
        <p:nvPicPr>
          <p:cNvPr id="12" name="Picture 12"/>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4726425"/>
            <a:ext cx="894025" cy="1867414"/>
          </a:xfrm>
          <a:prstGeom prst="rect">
            <a:avLst/>
          </a:prstGeom>
        </p:spPr>
      </p:pic>
      <p:pic>
        <p:nvPicPr>
          <p:cNvPr id="13" name="Picture 13"/>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7211502"/>
            <a:ext cx="894025" cy="1867414"/>
          </a:xfrm>
          <a:prstGeom prst="rect">
            <a:avLst/>
          </a:prstGeom>
        </p:spPr>
      </p:pic>
      <p:pic>
        <p:nvPicPr>
          <p:cNvPr id="14" name="Picture 1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a:off x="16362525" y="889101"/>
            <a:ext cx="894025" cy="1867414"/>
          </a:xfrm>
          <a:prstGeom prst="rect">
            <a:avLst/>
          </a:prstGeom>
        </p:spPr>
      </p:pic>
      <p:pic>
        <p:nvPicPr>
          <p:cNvPr id="15" name="Picture 1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5400000">
            <a:off x="16362525" y="2136949"/>
            <a:ext cx="894025" cy="1867414"/>
          </a:xfrm>
          <a:prstGeom prst="rect">
            <a:avLst/>
          </a:prstGeom>
        </p:spPr>
      </p:pic>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a:off x="16362525" y="3381989"/>
            <a:ext cx="894025" cy="1867414"/>
          </a:xfrm>
          <a:prstGeom prst="rect">
            <a:avLst/>
          </a:prstGeom>
        </p:spPr>
      </p:pic>
      <p:pic>
        <p:nvPicPr>
          <p:cNvPr id="17" name="Picture 17"/>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400000">
            <a:off x="16362525" y="4626045"/>
            <a:ext cx="894025" cy="1867414"/>
          </a:xfrm>
          <a:prstGeom prst="rect">
            <a:avLst/>
          </a:prstGeom>
        </p:spPr>
      </p:pic>
      <p:pic>
        <p:nvPicPr>
          <p:cNvPr id="18" name="Picture 18"/>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5400000">
            <a:off x="16362525" y="7114157"/>
            <a:ext cx="894025" cy="1867414"/>
          </a:xfrm>
          <a:prstGeom prst="rect">
            <a:avLst/>
          </a:prstGeom>
        </p:spPr>
      </p:pic>
      <p:grpSp>
        <p:nvGrpSpPr>
          <p:cNvPr id="19" name="Group 19"/>
          <p:cNvGrpSpPr/>
          <p:nvPr/>
        </p:nvGrpSpPr>
        <p:grpSpPr>
          <a:xfrm>
            <a:off x="1185326" y="561269"/>
            <a:ext cx="15917348" cy="9164462"/>
            <a:chOff x="0" y="0"/>
            <a:chExt cx="3764577" cy="2167467"/>
          </a:xfrm>
        </p:grpSpPr>
        <p:sp>
          <p:nvSpPr>
            <p:cNvPr id="20" name="Freeform 20"/>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FFFFFF"/>
            </a:solidFill>
          </p:spPr>
        </p:sp>
        <p:sp>
          <p:nvSpPr>
            <p:cNvPr id="21" name="TextBox 21"/>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pic>
        <p:nvPicPr>
          <p:cNvPr id="22" name="Picture 22"/>
          <p:cNvPicPr>
            <a:picLocks noChangeAspect="1"/>
          </p:cNvPicPr>
          <p:nvPr/>
        </p:nvPicPr>
        <p:blipFill>
          <a:blip r:embed="rId15"/>
          <a:srcRect/>
          <a:stretch>
            <a:fillRect/>
          </a:stretch>
        </p:blipFill>
        <p:spPr>
          <a:xfrm>
            <a:off x="922637" y="1050653"/>
            <a:ext cx="736712" cy="8185694"/>
          </a:xfrm>
          <a:prstGeom prst="rect">
            <a:avLst/>
          </a:prstGeom>
        </p:spPr>
      </p:pic>
      <p:pic>
        <p:nvPicPr>
          <p:cNvPr id="23" name="Picture 23"/>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5486400" y="3474720"/>
            <a:ext cx="7315200" cy="3337560"/>
          </a:xfrm>
          <a:prstGeom prst="rect">
            <a:avLst/>
          </a:prstGeom>
        </p:spPr>
      </p:pic>
      <p:pic>
        <p:nvPicPr>
          <p:cNvPr id="24" name="Picture 24"/>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a:off x="8299190" y="2096821"/>
            <a:ext cx="1689620" cy="973835"/>
          </a:xfrm>
          <a:prstGeom prst="rect">
            <a:avLst/>
          </a:prstGeom>
        </p:spPr>
      </p:pic>
      <p:sp>
        <p:nvSpPr>
          <p:cNvPr id="25" name="TextBox 25"/>
          <p:cNvSpPr txBox="1"/>
          <p:nvPr/>
        </p:nvSpPr>
        <p:spPr>
          <a:xfrm>
            <a:off x="4429161" y="3817415"/>
            <a:ext cx="9429677" cy="3251555"/>
          </a:xfrm>
          <a:prstGeom prst="rect">
            <a:avLst/>
          </a:prstGeom>
        </p:spPr>
        <p:txBody>
          <a:bodyPr lIns="0" tIns="0" rIns="0" bIns="0" rtlCol="0" anchor="t">
            <a:spAutoFit/>
          </a:bodyPr>
          <a:lstStyle/>
          <a:p>
            <a:pPr algn="ctr">
              <a:lnSpc>
                <a:spcPts val="12521"/>
              </a:lnSpc>
            </a:pPr>
            <a:r>
              <a:rPr lang="en-US" sz="12521">
                <a:solidFill>
                  <a:srgbClr val="182C45"/>
                </a:solidFill>
                <a:latin typeface="More Sugar"/>
              </a:rPr>
              <a:t>Thank you for playing!</a:t>
            </a:r>
          </a:p>
        </p:txBody>
      </p:sp>
      <p:sp>
        <p:nvSpPr>
          <p:cNvPr id="26" name="TextBox 26"/>
          <p:cNvSpPr txBox="1"/>
          <p:nvPr/>
        </p:nvSpPr>
        <p:spPr>
          <a:xfrm>
            <a:off x="6345811" y="7072011"/>
            <a:ext cx="5596379" cy="688909"/>
          </a:xfrm>
          <a:prstGeom prst="rect">
            <a:avLst/>
          </a:prstGeom>
        </p:spPr>
        <p:txBody>
          <a:bodyPr lIns="0" tIns="0" rIns="0" bIns="0" rtlCol="0" anchor="t">
            <a:spAutoFit/>
          </a:bodyPr>
          <a:lstStyle/>
          <a:p>
            <a:pPr algn="ctr">
              <a:lnSpc>
                <a:spcPts val="5600"/>
              </a:lnSpc>
            </a:pPr>
            <a:r>
              <a:rPr lang="en-US" sz="4000">
                <a:solidFill>
                  <a:srgbClr val="3C2E3D"/>
                </a:solidFill>
                <a:latin typeface="More Sugar Thin"/>
              </a:rPr>
              <a:t>See you next time!</a:t>
            </a:r>
          </a:p>
        </p:txBody>
      </p:sp>
      <p:pic>
        <p:nvPicPr>
          <p:cNvPr id="27" name="Picture 27"/>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rot="-7967566">
            <a:off x="2287364" y="5419393"/>
            <a:ext cx="988020" cy="974509"/>
          </a:xfrm>
          <a:prstGeom prst="rect">
            <a:avLst/>
          </a:prstGeom>
        </p:spPr>
      </p:pic>
      <p:pic>
        <p:nvPicPr>
          <p:cNvPr id="28" name="Picture 28"/>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rot="-9138956">
            <a:off x="15394088" y="6079868"/>
            <a:ext cx="744588" cy="734406"/>
          </a:xfrm>
          <a:prstGeom prst="rect">
            <a:avLst/>
          </a:prstGeom>
        </p:spPr>
      </p:pic>
      <p:pic>
        <p:nvPicPr>
          <p:cNvPr id="29" name="Picture 29"/>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rot="7972014">
            <a:off x="3697928" y="1051488"/>
            <a:ext cx="1108076" cy="1092922"/>
          </a:xfrm>
          <a:prstGeom prst="rect">
            <a:avLst/>
          </a:prstGeom>
        </p:spPr>
      </p:pic>
      <p:pic>
        <p:nvPicPr>
          <p:cNvPr id="30" name="Picture 30"/>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rot="-10073941">
            <a:off x="12709349" y="8003960"/>
            <a:ext cx="1192835" cy="1176523"/>
          </a:xfrm>
          <a:prstGeom prst="rect">
            <a:avLst/>
          </a:prstGeom>
        </p:spPr>
      </p:pic>
      <p:pic>
        <p:nvPicPr>
          <p:cNvPr id="31" name="Picture 31"/>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xmlns="" r:embed="rId27"/>
              </a:ext>
            </a:extLst>
          </a:blip>
          <a:srcRect/>
          <a:stretch>
            <a:fillRect/>
          </a:stretch>
        </p:blipFill>
        <p:spPr>
          <a:xfrm rot="10085071">
            <a:off x="4655764" y="8714021"/>
            <a:ext cx="1317310" cy="1317310"/>
          </a:xfrm>
          <a:prstGeom prst="rect">
            <a:avLst/>
          </a:prstGeom>
        </p:spPr>
      </p:pic>
      <p:pic>
        <p:nvPicPr>
          <p:cNvPr id="32" name="Picture 32"/>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xmlns="" r:embed="rId29"/>
              </a:ext>
            </a:extLst>
          </a:blip>
          <a:srcRect/>
          <a:stretch>
            <a:fillRect/>
          </a:stretch>
        </p:blipFill>
        <p:spPr>
          <a:xfrm rot="1637702">
            <a:off x="13447605" y="-81175"/>
            <a:ext cx="2363783" cy="2045746"/>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3661" t="10871" r="4047" b="11257"/>
          <a:stretch>
            <a:fillRect/>
          </a:stretch>
        </p:blipFill>
        <p:spPr>
          <a:xfrm>
            <a:off x="0" y="0"/>
            <a:ext cx="18288000" cy="10287000"/>
          </a:xfrm>
          <a:prstGeom prst="rect">
            <a:avLst/>
          </a:prstGeom>
        </p:spPr>
      </p:pic>
      <p:grpSp>
        <p:nvGrpSpPr>
          <p:cNvPr id="3" name="Group 3"/>
          <p:cNvGrpSpPr/>
          <p:nvPr/>
        </p:nvGrpSpPr>
        <p:grpSpPr>
          <a:xfrm>
            <a:off x="1525999" y="693190"/>
            <a:ext cx="15917348" cy="9117517"/>
            <a:chOff x="0" y="0"/>
            <a:chExt cx="3764577" cy="2156364"/>
          </a:xfrm>
        </p:grpSpPr>
        <p:sp>
          <p:nvSpPr>
            <p:cNvPr id="4" name="Freeform 4"/>
            <p:cNvSpPr/>
            <p:nvPr/>
          </p:nvSpPr>
          <p:spPr>
            <a:xfrm>
              <a:off x="0" y="0"/>
              <a:ext cx="3764577" cy="2156364"/>
            </a:xfrm>
            <a:custGeom>
              <a:avLst/>
              <a:gdLst/>
              <a:ahLst/>
              <a:cxnLst/>
              <a:rect l="l" t="t" r="r" b="b"/>
              <a:pathLst>
                <a:path w="3764577" h="2156364">
                  <a:moveTo>
                    <a:pt x="24806" y="0"/>
                  </a:moveTo>
                  <a:lnTo>
                    <a:pt x="3739771" y="0"/>
                  </a:lnTo>
                  <a:cubicBezTo>
                    <a:pt x="3753471" y="0"/>
                    <a:pt x="3764577" y="11106"/>
                    <a:pt x="3764577" y="24806"/>
                  </a:cubicBezTo>
                  <a:lnTo>
                    <a:pt x="3764577" y="2131558"/>
                  </a:lnTo>
                  <a:cubicBezTo>
                    <a:pt x="3764577" y="2145258"/>
                    <a:pt x="3753471" y="2156364"/>
                    <a:pt x="3739771" y="2156364"/>
                  </a:cubicBezTo>
                  <a:lnTo>
                    <a:pt x="24806" y="2156364"/>
                  </a:lnTo>
                  <a:cubicBezTo>
                    <a:pt x="18227" y="2156364"/>
                    <a:pt x="11917" y="2153751"/>
                    <a:pt x="7265" y="2149098"/>
                  </a:cubicBezTo>
                  <a:cubicBezTo>
                    <a:pt x="2613" y="2144447"/>
                    <a:pt x="0" y="2138137"/>
                    <a:pt x="0" y="2131558"/>
                  </a:cubicBezTo>
                  <a:lnTo>
                    <a:pt x="0" y="24806"/>
                  </a:lnTo>
                  <a:cubicBezTo>
                    <a:pt x="0" y="18227"/>
                    <a:pt x="2613" y="11917"/>
                    <a:pt x="7265" y="7265"/>
                  </a:cubicBezTo>
                  <a:cubicBezTo>
                    <a:pt x="11917" y="2613"/>
                    <a:pt x="18227" y="0"/>
                    <a:pt x="24806" y="0"/>
                  </a:cubicBezTo>
                  <a:close/>
                </a:path>
              </a:pathLst>
            </a:custGeom>
            <a:solidFill>
              <a:srgbClr val="182C45">
                <a:alpha val="25882"/>
              </a:srgbClr>
            </a:solidFill>
          </p:spPr>
        </p:sp>
        <p:sp>
          <p:nvSpPr>
            <p:cNvPr id="5" name="TextBox 5"/>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6" name="Group 6"/>
          <p:cNvGrpSpPr/>
          <p:nvPr/>
        </p:nvGrpSpPr>
        <p:grpSpPr>
          <a:xfrm>
            <a:off x="1525999" y="561269"/>
            <a:ext cx="15917348" cy="9164462"/>
            <a:chOff x="0" y="0"/>
            <a:chExt cx="3764577" cy="2167467"/>
          </a:xfrm>
        </p:grpSpPr>
        <p:sp>
          <p:nvSpPr>
            <p:cNvPr id="7" name="Freeform 7"/>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B1CFEC"/>
            </a:solidFill>
          </p:spPr>
        </p:sp>
        <p:sp>
          <p:nvSpPr>
            <p:cNvPr id="8" name="TextBox 8"/>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pic>
        <p:nvPicPr>
          <p:cNvPr id="9" name="Picture 9"/>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995060"/>
            <a:ext cx="894025" cy="1867414"/>
          </a:xfrm>
          <a:prstGeom prst="rect">
            <a:avLst/>
          </a:prstGeom>
        </p:spPr>
      </p:pic>
      <p:pic>
        <p:nvPicPr>
          <p:cNvPr id="10" name="Picture 10"/>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2238313"/>
            <a:ext cx="894025" cy="1867414"/>
          </a:xfrm>
          <a:prstGeom prst="rect">
            <a:avLst/>
          </a:prstGeom>
        </p:spPr>
      </p:pic>
      <p:pic>
        <p:nvPicPr>
          <p:cNvPr id="11" name="Picture 11"/>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3482369"/>
            <a:ext cx="894025" cy="1867414"/>
          </a:xfrm>
          <a:prstGeom prst="rect">
            <a:avLst/>
          </a:prstGeom>
        </p:spPr>
      </p:pic>
      <p:pic>
        <p:nvPicPr>
          <p:cNvPr id="12" name="Picture 12"/>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4726425"/>
            <a:ext cx="894025" cy="1867414"/>
          </a:xfrm>
          <a:prstGeom prst="rect">
            <a:avLst/>
          </a:prstGeom>
        </p:spPr>
      </p:pic>
      <p:pic>
        <p:nvPicPr>
          <p:cNvPr id="13" name="Picture 13"/>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7211502"/>
            <a:ext cx="894025" cy="1867414"/>
          </a:xfrm>
          <a:prstGeom prst="rect">
            <a:avLst/>
          </a:prstGeom>
        </p:spPr>
      </p:pic>
      <p:pic>
        <p:nvPicPr>
          <p:cNvPr id="14" name="Picture 1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a:off x="16362525" y="889101"/>
            <a:ext cx="894025" cy="1867414"/>
          </a:xfrm>
          <a:prstGeom prst="rect">
            <a:avLst/>
          </a:prstGeom>
        </p:spPr>
      </p:pic>
      <p:pic>
        <p:nvPicPr>
          <p:cNvPr id="15" name="Picture 1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5400000">
            <a:off x="16362525" y="2136949"/>
            <a:ext cx="894025" cy="1867414"/>
          </a:xfrm>
          <a:prstGeom prst="rect">
            <a:avLst/>
          </a:prstGeom>
        </p:spPr>
      </p:pic>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a:off x="16362525" y="3381989"/>
            <a:ext cx="894025" cy="1867414"/>
          </a:xfrm>
          <a:prstGeom prst="rect">
            <a:avLst/>
          </a:prstGeom>
        </p:spPr>
      </p:pic>
      <p:pic>
        <p:nvPicPr>
          <p:cNvPr id="17" name="Picture 17"/>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400000">
            <a:off x="16362525" y="4626045"/>
            <a:ext cx="894025" cy="1867414"/>
          </a:xfrm>
          <a:prstGeom prst="rect">
            <a:avLst/>
          </a:prstGeom>
        </p:spPr>
      </p:pic>
      <p:pic>
        <p:nvPicPr>
          <p:cNvPr id="18" name="Picture 18"/>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5400000">
            <a:off x="16362525" y="7114157"/>
            <a:ext cx="894025" cy="1867414"/>
          </a:xfrm>
          <a:prstGeom prst="rect">
            <a:avLst/>
          </a:prstGeom>
        </p:spPr>
      </p:pic>
      <p:grpSp>
        <p:nvGrpSpPr>
          <p:cNvPr id="19" name="Group 19"/>
          <p:cNvGrpSpPr/>
          <p:nvPr/>
        </p:nvGrpSpPr>
        <p:grpSpPr>
          <a:xfrm>
            <a:off x="304800" y="216897"/>
            <a:ext cx="17602200" cy="9508834"/>
            <a:chOff x="0" y="0"/>
            <a:chExt cx="3764577" cy="2167467"/>
          </a:xfrm>
        </p:grpSpPr>
        <p:sp>
          <p:nvSpPr>
            <p:cNvPr id="20" name="Freeform 20"/>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FFFFFF"/>
            </a:solidFill>
          </p:spPr>
        </p:sp>
        <p:sp>
          <p:nvSpPr>
            <p:cNvPr id="21" name="TextBox 21"/>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pic>
        <p:nvPicPr>
          <p:cNvPr id="22" name="Picture 22"/>
          <p:cNvPicPr>
            <a:picLocks noChangeAspect="1"/>
          </p:cNvPicPr>
          <p:nvPr/>
        </p:nvPicPr>
        <p:blipFill>
          <a:blip r:embed="rId15"/>
          <a:srcRect/>
          <a:stretch>
            <a:fillRect/>
          </a:stretch>
        </p:blipFill>
        <p:spPr>
          <a:xfrm>
            <a:off x="922637" y="1050653"/>
            <a:ext cx="736712" cy="8185694"/>
          </a:xfrm>
          <a:prstGeom prst="rect">
            <a:avLst/>
          </a:prstGeom>
        </p:spPr>
      </p:pic>
      <p:sp>
        <p:nvSpPr>
          <p:cNvPr id="35" name="TextBox 35"/>
          <p:cNvSpPr txBox="1"/>
          <p:nvPr/>
        </p:nvSpPr>
        <p:spPr>
          <a:xfrm>
            <a:off x="3766114" y="615364"/>
            <a:ext cx="11009977" cy="1257717"/>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0" tIns="0" rIns="0" bIns="0" rtlCol="0" anchor="t">
            <a:spAutoFit/>
          </a:bodyPr>
          <a:lstStyle/>
          <a:p>
            <a:pPr algn="ctr">
              <a:lnSpc>
                <a:spcPts val="10500"/>
              </a:lnSpc>
            </a:pPr>
            <a:r>
              <a:rPr lang="vi-VN" sz="7500" b="1" smtClean="0">
                <a:solidFill>
                  <a:srgbClr val="3C2E3D"/>
                </a:solidFill>
                <a:latin typeface="+mj-lt"/>
              </a:rPr>
              <a:t>Phiếu học tập số 1</a:t>
            </a:r>
            <a:endParaRPr lang="en-US" sz="7500" b="1">
              <a:solidFill>
                <a:srgbClr val="3C2E3D"/>
              </a:solidFill>
              <a:latin typeface="+mj-lt"/>
            </a:endParaRPr>
          </a:p>
        </p:txBody>
      </p:sp>
      <p:sp>
        <p:nvSpPr>
          <p:cNvPr id="48" name="Freeform 28"/>
          <p:cNvSpPr/>
          <p:nvPr/>
        </p:nvSpPr>
        <p:spPr>
          <a:xfrm>
            <a:off x="2336202" y="1908432"/>
            <a:ext cx="13905672" cy="7697264"/>
          </a:xfrm>
          <a:custGeom>
            <a:avLst/>
            <a:gdLst/>
            <a:ahLst/>
            <a:cxnLst/>
            <a:rect l="l" t="t" r="r" b="b"/>
            <a:pathLst>
              <a:path w="3662399" h="1287364">
                <a:moveTo>
                  <a:pt x="0" y="0"/>
                </a:moveTo>
                <a:lnTo>
                  <a:pt x="3662399" y="0"/>
                </a:lnTo>
                <a:lnTo>
                  <a:pt x="3662399" y="1287364"/>
                </a:lnTo>
                <a:lnTo>
                  <a:pt x="0" y="1287364"/>
                </a:lnTo>
                <a:close/>
              </a:path>
            </a:pathLst>
          </a:custGeom>
          <a:solidFill>
            <a:srgbClr val="FCF2D3"/>
          </a:solidFill>
          <a:ln>
            <a:noFill/>
          </a:ln>
        </p:spPr>
      </p:sp>
      <p:graphicFrame>
        <p:nvGraphicFramePr>
          <p:cNvPr id="49" name="Table 48"/>
          <p:cNvGraphicFramePr>
            <a:graphicFrameLocks noGrp="1"/>
          </p:cNvGraphicFramePr>
          <p:nvPr>
            <p:extLst>
              <p:ext uri="{D42A27DB-BD31-4B8C-83A1-F6EECF244321}">
                <p14:modId xmlns:p14="http://schemas.microsoft.com/office/powerpoint/2010/main" val="1473201245"/>
              </p:ext>
            </p:extLst>
          </p:nvPr>
        </p:nvGraphicFramePr>
        <p:xfrm>
          <a:off x="2696120" y="2494523"/>
          <a:ext cx="13083272" cy="6827520"/>
        </p:xfrm>
        <a:graphic>
          <a:graphicData uri="http://schemas.openxmlformats.org/drawingml/2006/table">
            <a:tbl>
              <a:tblPr firstRow="1" firstCol="1" bandRow="1"/>
              <a:tblGrid>
                <a:gridCol w="1418680"/>
                <a:gridCol w="5257800"/>
                <a:gridCol w="4114800"/>
                <a:gridCol w="2291992"/>
              </a:tblGrid>
              <a:tr h="0">
                <a:tc gridSpan="4">
                  <a:txBody>
                    <a:bodyPr/>
                    <a:lstStyle/>
                    <a:p>
                      <a:pPr algn="ctr">
                        <a:spcAft>
                          <a:spcPts val="0"/>
                        </a:spcAft>
                      </a:pPr>
                      <a:r>
                        <a:rPr lang="pt-BR" sz="4800" b="1">
                          <a:effectLst/>
                          <a:latin typeface="Times New Roman" panose="02020603050405020304" pitchFamily="18" charset="0"/>
                          <a:ea typeface="Times New Roman" panose="02020603050405020304" pitchFamily="18" charset="0"/>
                          <a:cs typeface="Times New Roman" panose="02020603050405020304" pitchFamily="18" charset="0"/>
                        </a:rPr>
                        <a:t>Tìm hiểu chung về văn bản</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r>
              <a:tr h="0">
                <a:tc>
                  <a:txBody>
                    <a:bodyPr/>
                    <a:lstStyle/>
                    <a:p>
                      <a:pPr algn="just">
                        <a:spcAft>
                          <a:spcPts val="0"/>
                        </a:spcAft>
                      </a:pPr>
                      <a:r>
                        <a:rPr lang="pt-BR" sz="4000">
                          <a:effectLst/>
                          <a:latin typeface="Times New Roman" panose="02020603050405020304" pitchFamily="18" charset="0"/>
                          <a:ea typeface="Times New Roman" panose="02020603050405020304" pitchFamily="18" charset="0"/>
                          <a:cs typeface="Times New Roman" panose="02020603050405020304" pitchFamily="18" charset="0"/>
                        </a:rPr>
                        <a:t>Nội dung cần tìm hiểu</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pt-BR" sz="4000" b="1">
                          <a:effectLst/>
                          <a:latin typeface="Times New Roman" panose="02020603050405020304" pitchFamily="18" charset="0"/>
                          <a:ea typeface="Times New Roman" panose="02020603050405020304" pitchFamily="18" charset="0"/>
                          <a:cs typeface="Times New Roman" panose="02020603050405020304" pitchFamily="18" charset="0"/>
                        </a:rPr>
                        <a:t>Nhóm 1:</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pt-BR" sz="4000">
                          <a:effectLst/>
                          <a:latin typeface="Times New Roman" panose="02020603050405020304" pitchFamily="18" charset="0"/>
                          <a:ea typeface="Times New Roman" panose="02020603050405020304" pitchFamily="18" charset="0"/>
                          <a:cs typeface="Times New Roman" panose="02020603050405020304" pitchFamily="18" charset="0"/>
                        </a:rPr>
                        <a:t>- Xuất xứ</a:t>
                      </a:r>
                      <a:r>
                        <a:rPr lang="pt-BR"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pt-BR" sz="4000">
                          <a:effectLst/>
                          <a:latin typeface="Times New Roman" panose="02020603050405020304" pitchFamily="18" charset="0"/>
                          <a:ea typeface="Times New Roman" panose="02020603050405020304" pitchFamily="18" charset="0"/>
                          <a:cs typeface="Times New Roman" panose="02020603050405020304" pitchFamily="18" charset="0"/>
                        </a:rPr>
                        <a:t>- Thể loại:......................</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pt-BR" sz="4000">
                          <a:effectLst/>
                          <a:latin typeface="Times New Roman" panose="02020603050405020304" pitchFamily="18" charset="0"/>
                          <a:ea typeface="Times New Roman" panose="02020603050405020304" pitchFamily="18" charset="0"/>
                          <a:cs typeface="Times New Roman" panose="02020603050405020304" pitchFamily="18" charset="0"/>
                        </a:rPr>
                        <a:t>- Tình huống</a:t>
                      </a:r>
                      <a:r>
                        <a:rPr lang="pt-BR"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spcAft>
                          <a:spcPts val="0"/>
                        </a:spcAft>
                        <a:buFontTx/>
                        <a:buNone/>
                      </a:pPr>
                      <a:r>
                        <a:rPr lang="pt-BR" sz="4000" smtClean="0">
                          <a:effectLst/>
                          <a:latin typeface="Times New Roman" panose="02020603050405020304" pitchFamily="18" charset="0"/>
                          <a:ea typeface="Times New Roman" panose="02020603050405020304" pitchFamily="18" charset="0"/>
                          <a:cs typeface="Times New Roman" panose="02020603050405020304" pitchFamily="18" charset="0"/>
                        </a:rPr>
                        <a:t>- Ngôi </a:t>
                      </a:r>
                      <a:r>
                        <a:rPr lang="pt-BR" sz="4000">
                          <a:effectLst/>
                          <a:latin typeface="Times New Roman" panose="02020603050405020304" pitchFamily="18" charset="0"/>
                          <a:ea typeface="Times New Roman" panose="02020603050405020304" pitchFamily="18" charset="0"/>
                          <a:cs typeface="Times New Roman" panose="02020603050405020304" pitchFamily="18" charset="0"/>
                        </a:rPr>
                        <a:t>kể</a:t>
                      </a:r>
                      <a:r>
                        <a:rPr lang="pt-BR"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vi-VN" sz="400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spcAft>
                          <a:spcPts val="0"/>
                        </a:spcAft>
                        <a:buFontTx/>
                        <a:buNone/>
                      </a:pPr>
                      <a:r>
                        <a:rPr lang="pt-BR" sz="400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pt-BR" sz="4000">
                          <a:effectLst/>
                          <a:latin typeface="Times New Roman" panose="02020603050405020304" pitchFamily="18" charset="0"/>
                          <a:ea typeface="Times New Roman" panose="02020603050405020304" pitchFamily="18" charset="0"/>
                          <a:cs typeface="Times New Roman" panose="02020603050405020304" pitchFamily="18" charset="0"/>
                        </a:rPr>
                        <a:t>Các phương thức biểu đạt của văn bản: </a:t>
                      </a:r>
                      <a:r>
                        <a:rPr lang="pt-BR"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pt-BR" sz="4000" b="1">
                          <a:effectLst/>
                          <a:latin typeface="Times New Roman" panose="02020603050405020304" pitchFamily="18" charset="0"/>
                          <a:ea typeface="Times New Roman" panose="02020603050405020304" pitchFamily="18" charset="0"/>
                          <a:cs typeface="Times New Roman" panose="02020603050405020304" pitchFamily="18" charset="0"/>
                        </a:rPr>
                        <a:t>Nhóm 2:</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pt-BR" sz="4000">
                          <a:effectLst/>
                          <a:latin typeface="Times New Roman" panose="02020603050405020304" pitchFamily="18" charset="0"/>
                          <a:ea typeface="Times New Roman" panose="02020603050405020304" pitchFamily="18" charset="0"/>
                          <a:cs typeface="Times New Roman" panose="02020603050405020304" pitchFamily="18" charset="0"/>
                        </a:rPr>
                        <a:t>- Bố cục văn bản: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pt-BR" sz="4000">
                          <a:effectLst/>
                          <a:latin typeface="Times New Roman" panose="02020603050405020304" pitchFamily="18" charset="0"/>
                          <a:ea typeface="Times New Roman" panose="02020603050405020304" pitchFamily="18" charset="0"/>
                          <a:cs typeface="Times New Roman" panose="02020603050405020304" pitchFamily="18" charset="0"/>
                        </a:rPr>
                        <a:t>+ Nội dung cụ thể:</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pt-BR"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pt-BR" sz="400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pt-BR" sz="4000">
                          <a:effectLst/>
                          <a:latin typeface="Times New Roman" panose="02020603050405020304" pitchFamily="18" charset="0"/>
                          <a:ea typeface="Times New Roman" panose="02020603050405020304" pitchFamily="18" charset="0"/>
                          <a:cs typeface="Times New Roman" panose="02020603050405020304" pitchFamily="18" charset="0"/>
                        </a:rPr>
                        <a:t>Ý nghĩa của nhan đề:</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pt-BR" sz="40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pt-BR"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pt-BR" sz="4000" b="1">
                          <a:effectLst/>
                          <a:latin typeface="Times New Roman" panose="02020603050405020304" pitchFamily="18" charset="0"/>
                          <a:ea typeface="Times New Roman" panose="02020603050405020304" pitchFamily="18" charset="0"/>
                          <a:cs typeface="Times New Roman" panose="02020603050405020304" pitchFamily="18" charset="0"/>
                        </a:rPr>
                        <a:t>Nhóm 3</a:t>
                      </a:r>
                      <a:r>
                        <a:rPr lang="pt-BR" sz="4000">
                          <a:effectLst/>
                          <a:latin typeface="Times New Roman" panose="02020603050405020304" pitchFamily="18" charset="0"/>
                          <a:ea typeface="Times New Roman" panose="02020603050405020304" pitchFamily="18" charset="0"/>
                          <a:cs typeface="Times New Roman" panose="02020603050405020304" pitchFamily="18" charset="0"/>
                        </a:rPr>
                        <a:t>: Tóm tắt các sự việc chính:</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pt-BR"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50" name="Group 23"/>
          <p:cNvGrpSpPr/>
          <p:nvPr/>
        </p:nvGrpSpPr>
        <p:grpSpPr>
          <a:xfrm>
            <a:off x="1426902" y="2008588"/>
            <a:ext cx="15711564" cy="5136109"/>
            <a:chOff x="-1654683" y="-1863205"/>
            <a:chExt cx="20948754" cy="6848144"/>
          </a:xfrm>
        </p:grpSpPr>
        <p:sp>
          <p:nvSpPr>
            <p:cNvPr id="51" name="TextBox 26"/>
            <p:cNvSpPr txBox="1"/>
            <p:nvPr/>
          </p:nvSpPr>
          <p:spPr>
            <a:xfrm>
              <a:off x="855014" y="677258"/>
              <a:ext cx="4114800" cy="4307681"/>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sp>
          <p:nvSpPr>
            <p:cNvPr id="52" name="TextBox 29"/>
            <p:cNvSpPr txBox="1"/>
            <p:nvPr/>
          </p:nvSpPr>
          <p:spPr>
            <a:xfrm>
              <a:off x="702314" y="537559"/>
              <a:ext cx="4114800" cy="430768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pic>
          <p:nvPicPr>
            <p:cNvPr id="53" name="Picture 30"/>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19223435">
              <a:off x="-1654683" y="-1863205"/>
              <a:ext cx="2522245" cy="651199"/>
            </a:xfrm>
            <a:prstGeom prst="rect">
              <a:avLst/>
            </a:prstGeom>
          </p:spPr>
        </p:pic>
        <p:pic>
          <p:nvPicPr>
            <p:cNvPr id="54" name="Picture 31"/>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2264837" flipH="1" flipV="1">
              <a:off x="16771825" y="-1832557"/>
              <a:ext cx="2522246" cy="651199"/>
            </a:xfrm>
            <a:prstGeom prst="rect">
              <a:avLst/>
            </a:prstGeom>
          </p:spPr>
        </p:pic>
      </p:grpSp>
      <p:pic>
        <p:nvPicPr>
          <p:cNvPr id="55" name="Picture 44"/>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5400000">
            <a:off x="4028494" y="892151"/>
            <a:ext cx="853932" cy="739039"/>
          </a:xfrm>
          <a:prstGeom prst="rect">
            <a:avLst/>
          </a:prstGeom>
        </p:spPr>
      </p:pic>
      <p:pic>
        <p:nvPicPr>
          <p:cNvPr id="56" name="Picture 45"/>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5400000">
            <a:off x="13048954" y="798452"/>
            <a:ext cx="853932" cy="739039"/>
          </a:xfrm>
          <a:prstGeom prst="rect">
            <a:avLst/>
          </a:prstGeom>
        </p:spPr>
      </p:pic>
    </p:spTree>
    <p:extLst>
      <p:ext uri="{BB962C8B-B14F-4D97-AF65-F5344CB8AC3E}">
        <p14:creationId xmlns:p14="http://schemas.microsoft.com/office/powerpoint/2010/main" val="2189071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inVertic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down)">
                                      <p:cBhvr>
                                        <p:cTn id="1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3661" t="10871" r="4047" b="11257"/>
          <a:stretch>
            <a:fillRect/>
          </a:stretch>
        </p:blipFill>
        <p:spPr>
          <a:xfrm>
            <a:off x="0" y="0"/>
            <a:ext cx="18288000" cy="10287000"/>
          </a:xfrm>
          <a:prstGeom prst="rect">
            <a:avLst/>
          </a:prstGeom>
        </p:spPr>
      </p:pic>
      <p:grpSp>
        <p:nvGrpSpPr>
          <p:cNvPr id="3" name="Group 3"/>
          <p:cNvGrpSpPr/>
          <p:nvPr/>
        </p:nvGrpSpPr>
        <p:grpSpPr>
          <a:xfrm>
            <a:off x="1525999" y="693190"/>
            <a:ext cx="15917348" cy="9117517"/>
            <a:chOff x="0" y="0"/>
            <a:chExt cx="3764577" cy="2156364"/>
          </a:xfrm>
        </p:grpSpPr>
        <p:sp>
          <p:nvSpPr>
            <p:cNvPr id="4" name="Freeform 4"/>
            <p:cNvSpPr/>
            <p:nvPr/>
          </p:nvSpPr>
          <p:spPr>
            <a:xfrm>
              <a:off x="0" y="0"/>
              <a:ext cx="3764577" cy="2156364"/>
            </a:xfrm>
            <a:custGeom>
              <a:avLst/>
              <a:gdLst/>
              <a:ahLst/>
              <a:cxnLst/>
              <a:rect l="l" t="t" r="r" b="b"/>
              <a:pathLst>
                <a:path w="3764577" h="2156364">
                  <a:moveTo>
                    <a:pt x="24806" y="0"/>
                  </a:moveTo>
                  <a:lnTo>
                    <a:pt x="3739771" y="0"/>
                  </a:lnTo>
                  <a:cubicBezTo>
                    <a:pt x="3753471" y="0"/>
                    <a:pt x="3764577" y="11106"/>
                    <a:pt x="3764577" y="24806"/>
                  </a:cubicBezTo>
                  <a:lnTo>
                    <a:pt x="3764577" y="2131558"/>
                  </a:lnTo>
                  <a:cubicBezTo>
                    <a:pt x="3764577" y="2145258"/>
                    <a:pt x="3753471" y="2156364"/>
                    <a:pt x="3739771" y="2156364"/>
                  </a:cubicBezTo>
                  <a:lnTo>
                    <a:pt x="24806" y="2156364"/>
                  </a:lnTo>
                  <a:cubicBezTo>
                    <a:pt x="18227" y="2156364"/>
                    <a:pt x="11917" y="2153751"/>
                    <a:pt x="7265" y="2149098"/>
                  </a:cubicBezTo>
                  <a:cubicBezTo>
                    <a:pt x="2613" y="2144447"/>
                    <a:pt x="0" y="2138137"/>
                    <a:pt x="0" y="2131558"/>
                  </a:cubicBezTo>
                  <a:lnTo>
                    <a:pt x="0" y="24806"/>
                  </a:lnTo>
                  <a:cubicBezTo>
                    <a:pt x="0" y="18227"/>
                    <a:pt x="2613" y="11917"/>
                    <a:pt x="7265" y="7265"/>
                  </a:cubicBezTo>
                  <a:cubicBezTo>
                    <a:pt x="11917" y="2613"/>
                    <a:pt x="18227" y="0"/>
                    <a:pt x="24806" y="0"/>
                  </a:cubicBezTo>
                  <a:close/>
                </a:path>
              </a:pathLst>
            </a:custGeom>
            <a:solidFill>
              <a:srgbClr val="182C45">
                <a:alpha val="25882"/>
              </a:srgbClr>
            </a:solidFill>
          </p:spPr>
        </p:sp>
        <p:sp>
          <p:nvSpPr>
            <p:cNvPr id="5" name="TextBox 5"/>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grpSp>
        <p:nvGrpSpPr>
          <p:cNvPr id="6" name="Group 6"/>
          <p:cNvGrpSpPr/>
          <p:nvPr/>
        </p:nvGrpSpPr>
        <p:grpSpPr>
          <a:xfrm>
            <a:off x="1525999" y="561269"/>
            <a:ext cx="15917348" cy="9164462"/>
            <a:chOff x="0" y="0"/>
            <a:chExt cx="3764577" cy="2167467"/>
          </a:xfrm>
        </p:grpSpPr>
        <p:sp>
          <p:nvSpPr>
            <p:cNvPr id="7" name="Freeform 7"/>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B1CFEC"/>
            </a:solidFill>
          </p:spPr>
        </p:sp>
        <p:sp>
          <p:nvSpPr>
            <p:cNvPr id="8" name="TextBox 8"/>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pic>
        <p:nvPicPr>
          <p:cNvPr id="9" name="Picture 9"/>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995060"/>
            <a:ext cx="894025" cy="1867414"/>
          </a:xfrm>
          <a:prstGeom prst="rect">
            <a:avLst/>
          </a:prstGeom>
        </p:spPr>
      </p:pic>
      <p:pic>
        <p:nvPicPr>
          <p:cNvPr id="10" name="Picture 10"/>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2238313"/>
            <a:ext cx="894025" cy="1867414"/>
          </a:xfrm>
          <a:prstGeom prst="rect">
            <a:avLst/>
          </a:prstGeom>
        </p:spPr>
      </p:pic>
      <p:pic>
        <p:nvPicPr>
          <p:cNvPr id="11" name="Picture 11"/>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3482369"/>
            <a:ext cx="894025" cy="1867414"/>
          </a:xfrm>
          <a:prstGeom prst="rect">
            <a:avLst/>
          </a:prstGeom>
        </p:spPr>
      </p:pic>
      <p:pic>
        <p:nvPicPr>
          <p:cNvPr id="12" name="Picture 12"/>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4726425"/>
            <a:ext cx="894025" cy="1867414"/>
          </a:xfrm>
          <a:prstGeom prst="rect">
            <a:avLst/>
          </a:prstGeom>
        </p:spPr>
      </p:pic>
      <p:pic>
        <p:nvPicPr>
          <p:cNvPr id="13" name="Picture 13"/>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7211502"/>
            <a:ext cx="894025" cy="1867414"/>
          </a:xfrm>
          <a:prstGeom prst="rect">
            <a:avLst/>
          </a:prstGeom>
        </p:spPr>
      </p:pic>
      <p:pic>
        <p:nvPicPr>
          <p:cNvPr id="14" name="Picture 1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a:off x="16362525" y="889101"/>
            <a:ext cx="894025" cy="1867414"/>
          </a:xfrm>
          <a:prstGeom prst="rect">
            <a:avLst/>
          </a:prstGeom>
        </p:spPr>
      </p:pic>
      <p:pic>
        <p:nvPicPr>
          <p:cNvPr id="15" name="Picture 1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5400000">
            <a:off x="16362525" y="2136949"/>
            <a:ext cx="894025" cy="1867414"/>
          </a:xfrm>
          <a:prstGeom prst="rect">
            <a:avLst/>
          </a:prstGeom>
        </p:spPr>
      </p:pic>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a:off x="16362525" y="3381989"/>
            <a:ext cx="894025" cy="1867414"/>
          </a:xfrm>
          <a:prstGeom prst="rect">
            <a:avLst/>
          </a:prstGeom>
        </p:spPr>
      </p:pic>
      <p:pic>
        <p:nvPicPr>
          <p:cNvPr id="17" name="Picture 17"/>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400000">
            <a:off x="16362525" y="4626045"/>
            <a:ext cx="894025" cy="1867414"/>
          </a:xfrm>
          <a:prstGeom prst="rect">
            <a:avLst/>
          </a:prstGeom>
        </p:spPr>
      </p:pic>
      <p:pic>
        <p:nvPicPr>
          <p:cNvPr id="18" name="Picture 18"/>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5400000">
            <a:off x="16362525" y="7114157"/>
            <a:ext cx="894025" cy="1867414"/>
          </a:xfrm>
          <a:prstGeom prst="rect">
            <a:avLst/>
          </a:prstGeom>
        </p:spPr>
      </p:pic>
      <p:grpSp>
        <p:nvGrpSpPr>
          <p:cNvPr id="19" name="Group 19"/>
          <p:cNvGrpSpPr/>
          <p:nvPr/>
        </p:nvGrpSpPr>
        <p:grpSpPr>
          <a:xfrm>
            <a:off x="1309735" y="561269"/>
            <a:ext cx="15917348" cy="9164462"/>
            <a:chOff x="0" y="0"/>
            <a:chExt cx="3764577" cy="2167467"/>
          </a:xfrm>
        </p:grpSpPr>
        <p:sp>
          <p:nvSpPr>
            <p:cNvPr id="20" name="Freeform 20"/>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FFFFFF"/>
            </a:solidFill>
          </p:spPr>
        </p:sp>
        <p:sp>
          <p:nvSpPr>
            <p:cNvPr id="21" name="TextBox 21"/>
            <p:cNvSpPr txBox="1"/>
            <p:nvPr/>
          </p:nvSpPr>
          <p:spPr>
            <a:xfrm>
              <a:off x="0" y="-38100"/>
              <a:ext cx="812800" cy="850900"/>
            </a:xfrm>
            <a:prstGeom prst="rect">
              <a:avLst/>
            </a:prstGeom>
          </p:spPr>
          <p:txBody>
            <a:bodyPr lIns="50800" tIns="50800" rIns="50800" bIns="50800" rtlCol="0" anchor="ctr"/>
            <a:lstStyle/>
            <a:p>
              <a:pPr algn="ctr">
                <a:spcBef>
                  <a:spcPct val="0"/>
                </a:spcBef>
              </a:pPr>
              <a:endParaRPr/>
            </a:p>
          </p:txBody>
        </p:sp>
      </p:grpSp>
      <p:pic>
        <p:nvPicPr>
          <p:cNvPr id="22" name="Picture 22"/>
          <p:cNvPicPr>
            <a:picLocks noChangeAspect="1"/>
          </p:cNvPicPr>
          <p:nvPr/>
        </p:nvPicPr>
        <p:blipFill>
          <a:blip r:embed="rId15"/>
          <a:srcRect/>
          <a:stretch>
            <a:fillRect/>
          </a:stretch>
        </p:blipFill>
        <p:spPr>
          <a:xfrm>
            <a:off x="922637" y="1050653"/>
            <a:ext cx="736712" cy="8185694"/>
          </a:xfrm>
          <a:prstGeom prst="rect">
            <a:avLst/>
          </a:prstGeom>
        </p:spPr>
      </p:pic>
      <p:pic>
        <p:nvPicPr>
          <p:cNvPr id="23" name="Picture 23"/>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2832433">
            <a:off x="15381820" y="3788199"/>
            <a:ext cx="988020" cy="974509"/>
          </a:xfrm>
          <a:prstGeom prst="rect">
            <a:avLst/>
          </a:prstGeom>
        </p:spPr>
      </p:pic>
      <p:pic>
        <p:nvPicPr>
          <p:cNvPr id="24" name="Picture 24"/>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1661043">
            <a:off x="2451655" y="3251829"/>
            <a:ext cx="744588" cy="734406"/>
          </a:xfrm>
          <a:prstGeom prst="rect">
            <a:avLst/>
          </a:prstGeom>
        </p:spPr>
      </p:pic>
      <p:pic>
        <p:nvPicPr>
          <p:cNvPr id="25" name="Picture 25"/>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2827985">
            <a:off x="14008251" y="8045760"/>
            <a:ext cx="1108076" cy="1092922"/>
          </a:xfrm>
          <a:prstGeom prst="rect">
            <a:avLst/>
          </a:prstGeom>
        </p:spPr>
      </p:pic>
      <p:pic>
        <p:nvPicPr>
          <p:cNvPr id="26" name="Picture 26"/>
          <p:cNvPicPr>
            <a:picLocks noChangeAspect="1"/>
          </p:cNvPicPr>
          <p:nvPr/>
        </p:nvPicPr>
        <p:blipFill>
          <a:blip r:embed="rId21"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726058">
            <a:off x="2782948" y="244826"/>
            <a:ext cx="1192835" cy="1176523"/>
          </a:xfrm>
          <a:prstGeom prst="rect">
            <a:avLst/>
          </a:prstGeom>
        </p:spPr>
      </p:pic>
      <p:pic>
        <p:nvPicPr>
          <p:cNvPr id="27" name="Picture 27"/>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rot="-714928">
            <a:off x="12149152" y="391998"/>
            <a:ext cx="1317310" cy="1317310"/>
          </a:xfrm>
          <a:prstGeom prst="rect">
            <a:avLst/>
          </a:prstGeom>
        </p:spPr>
      </p:pic>
      <p:pic>
        <p:nvPicPr>
          <p:cNvPr id="28" name="Picture 28"/>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xmlns="" r:embed="rId25"/>
              </a:ext>
            </a:extLst>
          </a:blip>
          <a:srcRect/>
          <a:stretch>
            <a:fillRect/>
          </a:stretch>
        </p:blipFill>
        <p:spPr>
          <a:xfrm rot="-9162297">
            <a:off x="2778944" y="8126290"/>
            <a:ext cx="2363783" cy="2045746"/>
          </a:xfrm>
          <a:prstGeom prst="rect">
            <a:avLst/>
          </a:prstGeom>
        </p:spPr>
      </p:pic>
      <p:pic>
        <p:nvPicPr>
          <p:cNvPr id="29" name="Picture 29"/>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xmlns="" r:embed="rId27"/>
              </a:ext>
            </a:extLst>
          </a:blip>
          <a:srcRect/>
          <a:stretch>
            <a:fillRect/>
          </a:stretch>
        </p:blipFill>
        <p:spPr>
          <a:xfrm>
            <a:off x="8621824" y="-99471"/>
            <a:ext cx="1375279" cy="792661"/>
          </a:xfrm>
          <a:prstGeom prst="rect">
            <a:avLst/>
          </a:prstGeom>
        </p:spPr>
      </p:pic>
      <p:sp>
        <p:nvSpPr>
          <p:cNvPr id="30" name="TextBox 30"/>
          <p:cNvSpPr txBox="1"/>
          <p:nvPr/>
        </p:nvSpPr>
        <p:spPr>
          <a:xfrm>
            <a:off x="2761668" y="2378986"/>
            <a:ext cx="5283586" cy="970202"/>
          </a:xfrm>
          <a:prstGeom prst="rect">
            <a:avLst/>
          </a:prstGeom>
        </p:spPr>
        <p:txBody>
          <a:bodyPr lIns="0" tIns="0" rIns="0" bIns="0" rtlCol="0" anchor="t">
            <a:spAutoFit/>
          </a:bodyPr>
          <a:lstStyle/>
          <a:p>
            <a:pPr algn="ctr">
              <a:lnSpc>
                <a:spcPts val="8400"/>
              </a:lnSpc>
            </a:pPr>
            <a:r>
              <a:rPr lang="vi-VN" sz="54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 Tác giả</a:t>
            </a:r>
            <a:endParaRPr lang="en-US" sz="54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1" name="TextBox 31"/>
          <p:cNvSpPr txBox="1"/>
          <p:nvPr/>
        </p:nvSpPr>
        <p:spPr>
          <a:xfrm>
            <a:off x="1545905" y="1052005"/>
            <a:ext cx="13636764" cy="1603003"/>
          </a:xfrm>
          <a:prstGeom prst="rect">
            <a:avLst/>
          </a:prstGeom>
        </p:spPr>
        <p:txBody>
          <a:bodyPr lIns="0" tIns="0" rIns="0" bIns="0" rtlCol="0" anchor="t">
            <a:spAutoFit/>
          </a:bodyPr>
          <a:lstStyle/>
          <a:p>
            <a:pPr algn="ctr">
              <a:lnSpc>
                <a:spcPts val="12521"/>
              </a:lnSpc>
            </a:pPr>
            <a:r>
              <a:rPr lang="en-US" sz="8000" smtClean="0">
                <a:solidFill>
                  <a:srgbClr val="182C45"/>
                </a:solidFill>
                <a:latin typeface="Times New Roman" panose="02020603050405020304" pitchFamily="18" charset="0"/>
                <a:cs typeface="Times New Roman" panose="02020603050405020304" pitchFamily="18" charset="0"/>
              </a:rPr>
              <a:t>I. </a:t>
            </a:r>
            <a:r>
              <a:rPr lang="vi-VN" sz="8000" smtClean="0">
                <a:solidFill>
                  <a:srgbClr val="182C45"/>
                </a:solidFill>
                <a:latin typeface="Times New Roman" panose="02020603050405020304" pitchFamily="18" charset="0"/>
                <a:cs typeface="Times New Roman" panose="02020603050405020304" pitchFamily="18" charset="0"/>
              </a:rPr>
              <a:t>Đọc, tìm hiểu chung</a:t>
            </a:r>
            <a:endParaRPr lang="en-US" sz="8000">
              <a:solidFill>
                <a:srgbClr val="182C45"/>
              </a:solidFill>
              <a:latin typeface="Times New Roman" panose="02020603050405020304" pitchFamily="18" charset="0"/>
              <a:cs typeface="Times New Roman" panose="02020603050405020304" pitchFamily="18" charset="0"/>
            </a:endParaRPr>
          </a:p>
        </p:txBody>
      </p:sp>
      <p:sp>
        <p:nvSpPr>
          <p:cNvPr id="33" name="Rectangle 32"/>
          <p:cNvSpPr/>
          <p:nvPr/>
        </p:nvSpPr>
        <p:spPr>
          <a:xfrm>
            <a:off x="3960321" y="3712467"/>
            <a:ext cx="2920992" cy="830997"/>
          </a:xfrm>
          <a:prstGeom prst="rect">
            <a:avLst/>
          </a:prstGeom>
        </p:spPr>
        <p:txBody>
          <a:bodyPr wrap="none">
            <a:spAutoFit/>
          </a:bodyPr>
          <a:lstStyle/>
          <a:p>
            <a:r>
              <a:rPr lang="vi-VN" sz="4800" b="1">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Cuộc đời</a:t>
            </a:r>
            <a:endParaRPr lang="en-GB" sz="60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4" name="Rectangle 33"/>
          <p:cNvSpPr/>
          <p:nvPr/>
        </p:nvSpPr>
        <p:spPr>
          <a:xfrm>
            <a:off x="2133600" y="4999076"/>
            <a:ext cx="8534400" cy="1446550"/>
          </a:xfrm>
          <a:prstGeom prst="rect">
            <a:avLst/>
          </a:prstGeom>
        </p:spPr>
        <p:txBody>
          <a:bodyPr wrap="square">
            <a:spAutoFit/>
          </a:bodyPr>
          <a:lstStyle/>
          <a:p>
            <a:pPr marL="30480" marR="30480" algn="just">
              <a:spcAft>
                <a:spcPts val="1200"/>
              </a:spcAft>
            </a:pPr>
            <a:r>
              <a:rPr lang="vi-VN" sz="4400">
                <a:latin typeface="Times New Roman" panose="02020603050405020304" pitchFamily="18" charset="0"/>
                <a:ea typeface="Calibri" panose="020F0502020204030204" pitchFamily="34" charset="0"/>
                <a:cs typeface="Times New Roman" panose="02020603050405020304" pitchFamily="18" charset="0"/>
              </a:rPr>
              <a:t>+ Tên khai sinh là Nguyễn Tường Vinh, sinh năm 1910, mất năm 1942</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5" name="Rectangle 34"/>
          <p:cNvSpPr/>
          <p:nvPr/>
        </p:nvSpPr>
        <p:spPr>
          <a:xfrm>
            <a:off x="2133600" y="6926458"/>
            <a:ext cx="7755046" cy="1446550"/>
          </a:xfrm>
          <a:prstGeom prst="rect">
            <a:avLst/>
          </a:prstGeom>
        </p:spPr>
        <p:txBody>
          <a:bodyPr wrap="square">
            <a:spAutoFit/>
          </a:bodyPr>
          <a:lstStyle/>
          <a:p>
            <a:pPr marL="30480" marR="30480" algn="just">
              <a:spcAft>
                <a:spcPts val="1200"/>
              </a:spcAft>
            </a:pPr>
            <a:r>
              <a:rPr lang="vi-VN" sz="4400" b="1">
                <a:solidFill>
                  <a:srgbClr val="202122"/>
                </a:solidFill>
                <a:latin typeface="Times New Roman" panose="02020603050405020304" pitchFamily="18" charset="0"/>
                <a:ea typeface="Calibri" panose="020F0502020204030204" pitchFamily="34" charset="0"/>
                <a:cs typeface="Times New Roman" panose="02020603050405020304" pitchFamily="18" charset="0"/>
              </a:rPr>
              <a:t>+ </a:t>
            </a:r>
            <a:r>
              <a:rPr lang="vi-VN" sz="4400">
                <a:solidFill>
                  <a:srgbClr val="202122"/>
                </a:solidFill>
                <a:latin typeface="Times New Roman" panose="02020603050405020304" pitchFamily="18" charset="0"/>
                <a:ea typeface="Calibri" panose="020F0502020204030204" pitchFamily="34" charset="0"/>
                <a:cs typeface="Times New Roman" panose="02020603050405020304" pitchFamily="18" charset="0"/>
              </a:rPr>
              <a:t>Quê gốc Hà Nội, thuở nhỏ sống ở quê ngoại Hải Dương</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36" name="Picture 35"/>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10857383" y="2292220"/>
            <a:ext cx="5276553" cy="6301581"/>
          </a:xfrm>
          <a:prstGeom prst="cloudCallou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barn(inVertical)">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barn(inVertical)">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barn(inVertical)">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barn(inVertical)">
                                      <p:cBhvr>
                                        <p:cTn id="2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3" grpId="0"/>
      <p:bldP spid="34" grpId="0"/>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3661" t="10871" r="4047" b="11257"/>
          <a:stretch>
            <a:fillRect/>
          </a:stretch>
        </p:blipFill>
        <p:spPr>
          <a:xfrm>
            <a:off x="0" y="0"/>
            <a:ext cx="18288000" cy="10287000"/>
          </a:xfrm>
          <a:prstGeom prst="rect">
            <a:avLst/>
          </a:prstGeom>
        </p:spPr>
      </p:pic>
      <p:grpSp>
        <p:nvGrpSpPr>
          <p:cNvPr id="3" name="Group 3"/>
          <p:cNvGrpSpPr/>
          <p:nvPr/>
        </p:nvGrpSpPr>
        <p:grpSpPr>
          <a:xfrm>
            <a:off x="1525999" y="693190"/>
            <a:ext cx="15917348" cy="9117517"/>
            <a:chOff x="0" y="0"/>
            <a:chExt cx="3764577" cy="2156364"/>
          </a:xfrm>
        </p:grpSpPr>
        <p:sp>
          <p:nvSpPr>
            <p:cNvPr id="4" name="Freeform 4"/>
            <p:cNvSpPr/>
            <p:nvPr/>
          </p:nvSpPr>
          <p:spPr>
            <a:xfrm>
              <a:off x="0" y="0"/>
              <a:ext cx="3764577" cy="2156364"/>
            </a:xfrm>
            <a:custGeom>
              <a:avLst/>
              <a:gdLst/>
              <a:ahLst/>
              <a:cxnLst/>
              <a:rect l="l" t="t" r="r" b="b"/>
              <a:pathLst>
                <a:path w="3764577" h="2156364">
                  <a:moveTo>
                    <a:pt x="24806" y="0"/>
                  </a:moveTo>
                  <a:lnTo>
                    <a:pt x="3739771" y="0"/>
                  </a:lnTo>
                  <a:cubicBezTo>
                    <a:pt x="3753471" y="0"/>
                    <a:pt x="3764577" y="11106"/>
                    <a:pt x="3764577" y="24806"/>
                  </a:cubicBezTo>
                  <a:lnTo>
                    <a:pt x="3764577" y="2131558"/>
                  </a:lnTo>
                  <a:cubicBezTo>
                    <a:pt x="3764577" y="2145258"/>
                    <a:pt x="3753471" y="2156364"/>
                    <a:pt x="3739771" y="2156364"/>
                  </a:cubicBezTo>
                  <a:lnTo>
                    <a:pt x="24806" y="2156364"/>
                  </a:lnTo>
                  <a:cubicBezTo>
                    <a:pt x="18227" y="2156364"/>
                    <a:pt x="11917" y="2153751"/>
                    <a:pt x="7265" y="2149098"/>
                  </a:cubicBezTo>
                  <a:cubicBezTo>
                    <a:pt x="2613" y="2144447"/>
                    <a:pt x="0" y="2138137"/>
                    <a:pt x="0" y="2131558"/>
                  </a:cubicBezTo>
                  <a:lnTo>
                    <a:pt x="0" y="24806"/>
                  </a:lnTo>
                  <a:cubicBezTo>
                    <a:pt x="0" y="18227"/>
                    <a:pt x="2613" y="11917"/>
                    <a:pt x="7265" y="7265"/>
                  </a:cubicBezTo>
                  <a:cubicBezTo>
                    <a:pt x="11917" y="2613"/>
                    <a:pt x="18227" y="0"/>
                    <a:pt x="24806" y="0"/>
                  </a:cubicBezTo>
                  <a:close/>
                </a:path>
              </a:pathLst>
            </a:custGeom>
            <a:solidFill>
              <a:srgbClr val="182C45">
                <a:alpha val="25882"/>
              </a:srgbClr>
            </a:solidFill>
          </p:spPr>
        </p:sp>
        <p:sp>
          <p:nvSpPr>
            <p:cNvPr id="5" name="TextBox 5"/>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grpSp>
        <p:nvGrpSpPr>
          <p:cNvPr id="6" name="Group 6"/>
          <p:cNvGrpSpPr/>
          <p:nvPr/>
        </p:nvGrpSpPr>
        <p:grpSpPr>
          <a:xfrm>
            <a:off x="1525999" y="561269"/>
            <a:ext cx="15917348" cy="9164462"/>
            <a:chOff x="0" y="0"/>
            <a:chExt cx="3764577" cy="2167467"/>
          </a:xfrm>
        </p:grpSpPr>
        <p:sp>
          <p:nvSpPr>
            <p:cNvPr id="7" name="Freeform 7"/>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B1CFEC"/>
            </a:solidFill>
          </p:spPr>
        </p:sp>
        <p:sp>
          <p:nvSpPr>
            <p:cNvPr id="8" name="TextBox 8"/>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pic>
        <p:nvPicPr>
          <p:cNvPr id="9" name="Picture 9"/>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995060"/>
            <a:ext cx="894025" cy="1867414"/>
          </a:xfrm>
          <a:prstGeom prst="rect">
            <a:avLst/>
          </a:prstGeom>
        </p:spPr>
      </p:pic>
      <p:pic>
        <p:nvPicPr>
          <p:cNvPr id="10" name="Picture 10"/>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2238313"/>
            <a:ext cx="894025" cy="1867414"/>
          </a:xfrm>
          <a:prstGeom prst="rect">
            <a:avLst/>
          </a:prstGeom>
        </p:spPr>
      </p:pic>
      <p:pic>
        <p:nvPicPr>
          <p:cNvPr id="11" name="Picture 11"/>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3482369"/>
            <a:ext cx="894025" cy="1867414"/>
          </a:xfrm>
          <a:prstGeom prst="rect">
            <a:avLst/>
          </a:prstGeom>
        </p:spPr>
      </p:pic>
      <p:pic>
        <p:nvPicPr>
          <p:cNvPr id="12" name="Picture 12"/>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4726425"/>
            <a:ext cx="894025" cy="1867414"/>
          </a:xfrm>
          <a:prstGeom prst="rect">
            <a:avLst/>
          </a:prstGeom>
        </p:spPr>
      </p:pic>
      <p:pic>
        <p:nvPicPr>
          <p:cNvPr id="13" name="Picture 13"/>
          <p:cNvPicPr>
            <a:picLocks noChangeAspect="1"/>
          </p:cNvPicPr>
          <p:nvPr/>
        </p:nvPicPr>
        <p:blipFill>
          <a:blip r:embed="rId3">
            <a:alphaModFix amt="25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5400000">
            <a:off x="16362525" y="7211502"/>
            <a:ext cx="894025" cy="1867414"/>
          </a:xfrm>
          <a:prstGeom prst="rect">
            <a:avLst/>
          </a:prstGeom>
        </p:spPr>
      </p:pic>
      <p:pic>
        <p:nvPicPr>
          <p:cNvPr id="14" name="Picture 1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a:off x="16362525" y="889101"/>
            <a:ext cx="894025" cy="1867414"/>
          </a:xfrm>
          <a:prstGeom prst="rect">
            <a:avLst/>
          </a:prstGeom>
        </p:spPr>
      </p:pic>
      <p:pic>
        <p:nvPicPr>
          <p:cNvPr id="15" name="Picture 1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5400000">
            <a:off x="16362525" y="2136949"/>
            <a:ext cx="894025" cy="1867414"/>
          </a:xfrm>
          <a:prstGeom prst="rect">
            <a:avLst/>
          </a:prstGeom>
        </p:spPr>
      </p:pic>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a:off x="16362525" y="3381989"/>
            <a:ext cx="894025" cy="1867414"/>
          </a:xfrm>
          <a:prstGeom prst="rect">
            <a:avLst/>
          </a:prstGeom>
        </p:spPr>
      </p:pic>
      <p:pic>
        <p:nvPicPr>
          <p:cNvPr id="17" name="Picture 17"/>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400000">
            <a:off x="16362525" y="4626045"/>
            <a:ext cx="894025" cy="1867414"/>
          </a:xfrm>
          <a:prstGeom prst="rect">
            <a:avLst/>
          </a:prstGeom>
        </p:spPr>
      </p:pic>
      <p:pic>
        <p:nvPicPr>
          <p:cNvPr id="18" name="Picture 18"/>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5400000">
            <a:off x="16362525" y="7114157"/>
            <a:ext cx="894025" cy="1867414"/>
          </a:xfrm>
          <a:prstGeom prst="rect">
            <a:avLst/>
          </a:prstGeom>
        </p:spPr>
      </p:pic>
      <p:grpSp>
        <p:nvGrpSpPr>
          <p:cNvPr id="19" name="Group 19"/>
          <p:cNvGrpSpPr/>
          <p:nvPr/>
        </p:nvGrpSpPr>
        <p:grpSpPr>
          <a:xfrm>
            <a:off x="381000" y="561269"/>
            <a:ext cx="16721674" cy="9164462"/>
            <a:chOff x="0" y="0"/>
            <a:chExt cx="3764577" cy="2167467"/>
          </a:xfrm>
        </p:grpSpPr>
        <p:sp>
          <p:nvSpPr>
            <p:cNvPr id="20" name="Freeform 20"/>
            <p:cNvSpPr/>
            <p:nvPr/>
          </p:nvSpPr>
          <p:spPr>
            <a:xfrm>
              <a:off x="0" y="0"/>
              <a:ext cx="3764577" cy="2167467"/>
            </a:xfrm>
            <a:custGeom>
              <a:avLst/>
              <a:gdLst/>
              <a:ahLst/>
              <a:cxnLst/>
              <a:rect l="l" t="t" r="r" b="b"/>
              <a:pathLst>
                <a:path w="3764577" h="2167467">
                  <a:moveTo>
                    <a:pt x="24806" y="0"/>
                  </a:moveTo>
                  <a:lnTo>
                    <a:pt x="3739771" y="0"/>
                  </a:lnTo>
                  <a:cubicBezTo>
                    <a:pt x="3753471" y="0"/>
                    <a:pt x="3764577" y="11106"/>
                    <a:pt x="3764577" y="24806"/>
                  </a:cubicBezTo>
                  <a:lnTo>
                    <a:pt x="3764577" y="2142661"/>
                  </a:lnTo>
                  <a:cubicBezTo>
                    <a:pt x="3764577" y="2156361"/>
                    <a:pt x="3753471" y="2167467"/>
                    <a:pt x="3739771" y="2167467"/>
                  </a:cubicBezTo>
                  <a:lnTo>
                    <a:pt x="24806" y="2167467"/>
                  </a:lnTo>
                  <a:cubicBezTo>
                    <a:pt x="18227" y="2167467"/>
                    <a:pt x="11917" y="2164853"/>
                    <a:pt x="7265" y="2160201"/>
                  </a:cubicBezTo>
                  <a:cubicBezTo>
                    <a:pt x="2613" y="2155549"/>
                    <a:pt x="0" y="2149240"/>
                    <a:pt x="0" y="2142661"/>
                  </a:cubicBezTo>
                  <a:lnTo>
                    <a:pt x="0" y="24806"/>
                  </a:lnTo>
                  <a:cubicBezTo>
                    <a:pt x="0" y="18227"/>
                    <a:pt x="2613" y="11917"/>
                    <a:pt x="7265" y="7265"/>
                  </a:cubicBezTo>
                  <a:cubicBezTo>
                    <a:pt x="11917" y="2613"/>
                    <a:pt x="18227" y="0"/>
                    <a:pt x="24806" y="0"/>
                  </a:cubicBezTo>
                  <a:close/>
                </a:path>
              </a:pathLst>
            </a:custGeom>
            <a:solidFill>
              <a:srgbClr val="FFFFFF"/>
            </a:solidFill>
          </p:spPr>
        </p:sp>
        <p:sp>
          <p:nvSpPr>
            <p:cNvPr id="21" name="TextBox 21"/>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pic>
        <p:nvPicPr>
          <p:cNvPr id="22" name="Picture 22"/>
          <p:cNvPicPr>
            <a:picLocks noChangeAspect="1"/>
          </p:cNvPicPr>
          <p:nvPr/>
        </p:nvPicPr>
        <p:blipFill>
          <a:blip r:embed="rId15"/>
          <a:srcRect/>
          <a:stretch>
            <a:fillRect/>
          </a:stretch>
        </p:blipFill>
        <p:spPr>
          <a:xfrm>
            <a:off x="255152" y="1050653"/>
            <a:ext cx="736712" cy="8185694"/>
          </a:xfrm>
          <a:prstGeom prst="rect">
            <a:avLst/>
          </a:prstGeom>
        </p:spPr>
      </p:pic>
      <p:pic>
        <p:nvPicPr>
          <p:cNvPr id="23" name="Picture 23"/>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13131494" y="532096"/>
            <a:ext cx="2458952" cy="1605025"/>
          </a:xfrm>
          <a:prstGeom prst="rect">
            <a:avLst/>
          </a:prstGeom>
        </p:spPr>
      </p:pic>
      <p:pic>
        <p:nvPicPr>
          <p:cNvPr id="24" name="Picture 24"/>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566367">
            <a:off x="13069672" y="7990304"/>
            <a:ext cx="2582597" cy="1760861"/>
          </a:xfrm>
          <a:prstGeom prst="rect">
            <a:avLst/>
          </a:prstGeom>
        </p:spPr>
      </p:pic>
      <p:pic>
        <p:nvPicPr>
          <p:cNvPr id="25" name="Picture 25"/>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rot="-1724695">
            <a:off x="904570" y="2937245"/>
            <a:ext cx="744960" cy="644730"/>
          </a:xfrm>
          <a:prstGeom prst="rect">
            <a:avLst/>
          </a:prstGeom>
        </p:spPr>
      </p:pic>
      <p:pic>
        <p:nvPicPr>
          <p:cNvPr id="26" name="Picture 26"/>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rot="-1724695">
            <a:off x="877534" y="5242076"/>
            <a:ext cx="894267" cy="773948"/>
          </a:xfrm>
          <a:prstGeom prst="rect">
            <a:avLst/>
          </a:prstGeom>
        </p:spPr>
      </p:pic>
      <p:pic>
        <p:nvPicPr>
          <p:cNvPr id="27" name="Picture 27"/>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rot="-1724695">
            <a:off x="867486" y="6663116"/>
            <a:ext cx="825675" cy="714585"/>
          </a:xfrm>
          <a:prstGeom prst="rect">
            <a:avLst/>
          </a:prstGeom>
        </p:spPr>
      </p:pic>
      <p:sp>
        <p:nvSpPr>
          <p:cNvPr id="30" name="TextBox 30"/>
          <p:cNvSpPr txBox="1"/>
          <p:nvPr/>
        </p:nvSpPr>
        <p:spPr>
          <a:xfrm>
            <a:off x="2275596" y="1434243"/>
            <a:ext cx="8814028" cy="923330"/>
          </a:xfrm>
          <a:prstGeom prst="rect">
            <a:avLst/>
          </a:prstGeom>
        </p:spPr>
        <p:txBody>
          <a:bodyPr wrap="square" lIns="0" tIns="0" rIns="0" bIns="0" rtlCol="0" anchor="t">
            <a:spAutoFit/>
          </a:bodyPr>
          <a:lstStyle/>
          <a:p>
            <a:r>
              <a:rPr lang="vi-VN" sz="6000" b="1">
                <a:latin typeface="+mj-lt"/>
              </a:rPr>
              <a:t>- Sự nghiệp văn học</a:t>
            </a:r>
            <a:endParaRPr lang="en-GB" sz="6000">
              <a:latin typeface="+mj-lt"/>
            </a:endParaRPr>
          </a:p>
        </p:txBody>
      </p:sp>
      <p:sp>
        <p:nvSpPr>
          <p:cNvPr id="31" name="TextBox 31"/>
          <p:cNvSpPr txBox="1"/>
          <p:nvPr/>
        </p:nvSpPr>
        <p:spPr>
          <a:xfrm>
            <a:off x="1634835" y="2821470"/>
            <a:ext cx="9465761" cy="2215991"/>
          </a:xfrm>
          <a:prstGeom prst="rect">
            <a:avLst/>
          </a:prstGeom>
        </p:spPr>
        <p:txBody>
          <a:bodyPr wrap="square" lIns="0" tIns="0" rIns="0" bIns="0" rtlCol="0" anchor="t">
            <a:spAutoFit/>
          </a:bodyPr>
          <a:lstStyle/>
          <a:p>
            <a:r>
              <a:rPr lang="vi-VN" sz="4800">
                <a:latin typeface="+mj-lt"/>
              </a:rPr>
              <a:t>Tập truyện ngắn: </a:t>
            </a:r>
            <a:r>
              <a:rPr lang="vi-VN" sz="4800" i="1">
                <a:latin typeface="+mj-lt"/>
              </a:rPr>
              <a:t>Gió lạnh đầu mùa (1937), Nắng trong vườn (1938), Sợi tóc (1942)</a:t>
            </a:r>
            <a:endParaRPr lang="en-US" sz="4800">
              <a:solidFill>
                <a:srgbClr val="3C2E3D"/>
              </a:solidFill>
              <a:latin typeface="+mj-lt"/>
            </a:endParaRPr>
          </a:p>
        </p:txBody>
      </p:sp>
      <p:sp>
        <p:nvSpPr>
          <p:cNvPr id="32" name="TextBox 32"/>
          <p:cNvSpPr txBox="1"/>
          <p:nvPr/>
        </p:nvSpPr>
        <p:spPr>
          <a:xfrm>
            <a:off x="1439713" y="5283719"/>
            <a:ext cx="10623559" cy="738664"/>
          </a:xfrm>
          <a:prstGeom prst="rect">
            <a:avLst/>
          </a:prstGeom>
        </p:spPr>
        <p:txBody>
          <a:bodyPr lIns="0" tIns="0" rIns="0" bIns="0" rtlCol="0" anchor="t">
            <a:spAutoFit/>
          </a:bodyPr>
          <a:lstStyle/>
          <a:p>
            <a:r>
              <a:rPr lang="vi-VN" sz="4800" i="1">
                <a:latin typeface="+mj-lt"/>
              </a:rPr>
              <a:t> </a:t>
            </a:r>
            <a:r>
              <a:rPr lang="vi-VN" sz="4800" i="1" smtClean="0">
                <a:latin typeface="+mj-lt"/>
              </a:rPr>
              <a:t>Tập </a:t>
            </a:r>
            <a:r>
              <a:rPr lang="vi-VN" sz="4800" i="1">
                <a:latin typeface="+mj-lt"/>
              </a:rPr>
              <a:t>truyện dài: Ngày mới</a:t>
            </a:r>
            <a:r>
              <a:rPr lang="vi-VN" sz="4800">
                <a:latin typeface="+mj-lt"/>
              </a:rPr>
              <a:t> (1939); </a:t>
            </a:r>
            <a:endParaRPr lang="en-US" sz="4800">
              <a:solidFill>
                <a:srgbClr val="3C2E3D"/>
              </a:solidFill>
              <a:latin typeface="+mj-lt"/>
            </a:endParaRPr>
          </a:p>
        </p:txBody>
      </p:sp>
      <p:sp>
        <p:nvSpPr>
          <p:cNvPr id="33" name="TextBox 33"/>
          <p:cNvSpPr txBox="1"/>
          <p:nvPr/>
        </p:nvSpPr>
        <p:spPr>
          <a:xfrm>
            <a:off x="1593545" y="6560649"/>
            <a:ext cx="10748078" cy="1477328"/>
          </a:xfrm>
          <a:prstGeom prst="rect">
            <a:avLst/>
          </a:prstGeom>
        </p:spPr>
        <p:txBody>
          <a:bodyPr lIns="0" tIns="0" rIns="0" bIns="0" rtlCol="0" anchor="t">
            <a:spAutoFit/>
          </a:bodyPr>
          <a:lstStyle/>
          <a:p>
            <a:r>
              <a:rPr lang="vi-VN" sz="4800">
                <a:latin typeface="+mj-lt"/>
              </a:rPr>
              <a:t>T</a:t>
            </a:r>
            <a:r>
              <a:rPr lang="vi-VN" sz="4800" smtClean="0">
                <a:latin typeface="+mj-lt"/>
              </a:rPr>
              <a:t>ùy </a:t>
            </a:r>
            <a:r>
              <a:rPr lang="vi-VN" sz="4800">
                <a:latin typeface="+mj-lt"/>
              </a:rPr>
              <a:t>búy </a:t>
            </a:r>
            <a:r>
              <a:rPr lang="vi-VN" sz="4800" i="1">
                <a:latin typeface="+mj-lt"/>
              </a:rPr>
              <a:t>Hà Nội ba mươi sáu phố phường.</a:t>
            </a:r>
            <a:r>
              <a:rPr lang="vi-VN" sz="4800">
                <a:latin typeface="+mj-lt"/>
              </a:rPr>
              <a:t>...</a:t>
            </a:r>
            <a:endParaRPr lang="en-US" sz="4800">
              <a:solidFill>
                <a:srgbClr val="3C2E3D"/>
              </a:solidFill>
              <a:latin typeface="+mj-lt"/>
            </a:endParaRPr>
          </a:p>
        </p:txBody>
      </p:sp>
      <p:pic>
        <p:nvPicPr>
          <p:cNvPr id="36" name="Picture 35"/>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1246512" y="2862273"/>
            <a:ext cx="5710245" cy="445794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anim calcmode="lin" valueType="num">
                                      <p:cBhvr>
                                        <p:cTn id="20" dur="1000" fill="hold"/>
                                        <p:tgtEl>
                                          <p:spTgt spid="31"/>
                                        </p:tgtEl>
                                        <p:attrNameLst>
                                          <p:attrName>ppt_x</p:attrName>
                                        </p:attrNameLst>
                                      </p:cBhvr>
                                      <p:tavLst>
                                        <p:tav tm="0">
                                          <p:val>
                                            <p:strVal val="#ppt_x"/>
                                          </p:val>
                                        </p:tav>
                                        <p:tav tm="100000">
                                          <p:val>
                                            <p:strVal val="#ppt_x"/>
                                          </p:val>
                                        </p:tav>
                                      </p:tavLst>
                                    </p:anim>
                                    <p:anim calcmode="lin" valueType="num">
                                      <p:cBhvr>
                                        <p:cTn id="2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1000"/>
                                        <p:tgtEl>
                                          <p:spTgt spid="26"/>
                                        </p:tgtEl>
                                      </p:cBhvr>
                                    </p:animEffect>
                                    <p:anim calcmode="lin" valueType="num">
                                      <p:cBhvr>
                                        <p:cTn id="27" dur="1000" fill="hold"/>
                                        <p:tgtEl>
                                          <p:spTgt spid="26"/>
                                        </p:tgtEl>
                                        <p:attrNameLst>
                                          <p:attrName>ppt_x</p:attrName>
                                        </p:attrNameLst>
                                      </p:cBhvr>
                                      <p:tavLst>
                                        <p:tav tm="0">
                                          <p:val>
                                            <p:strVal val="#ppt_x"/>
                                          </p:val>
                                        </p:tav>
                                        <p:tav tm="100000">
                                          <p:val>
                                            <p:strVal val="#ppt_x"/>
                                          </p:val>
                                        </p:tav>
                                      </p:tavLst>
                                    </p:anim>
                                    <p:anim calcmode="lin" valueType="num">
                                      <p:cBhvr>
                                        <p:cTn id="28" dur="1000" fill="hold"/>
                                        <p:tgtEl>
                                          <p:spTgt spid="2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1000"/>
                                        <p:tgtEl>
                                          <p:spTgt spid="32"/>
                                        </p:tgtEl>
                                      </p:cBhvr>
                                    </p:animEffect>
                                    <p:anim calcmode="lin" valueType="num">
                                      <p:cBhvr>
                                        <p:cTn id="32" dur="1000" fill="hold"/>
                                        <p:tgtEl>
                                          <p:spTgt spid="32"/>
                                        </p:tgtEl>
                                        <p:attrNameLst>
                                          <p:attrName>ppt_x</p:attrName>
                                        </p:attrNameLst>
                                      </p:cBhvr>
                                      <p:tavLst>
                                        <p:tav tm="0">
                                          <p:val>
                                            <p:strVal val="#ppt_x"/>
                                          </p:val>
                                        </p:tav>
                                        <p:tav tm="100000">
                                          <p:val>
                                            <p:strVal val="#ppt_x"/>
                                          </p:val>
                                        </p:tav>
                                      </p:tavLst>
                                    </p:anim>
                                    <p:anim calcmode="lin" valueType="num">
                                      <p:cBhvr>
                                        <p:cTn id="3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1000"/>
                                        <p:tgtEl>
                                          <p:spTgt spid="27"/>
                                        </p:tgtEl>
                                      </p:cBhvr>
                                    </p:animEffect>
                                    <p:anim calcmode="lin" valueType="num">
                                      <p:cBhvr>
                                        <p:cTn id="39" dur="1000" fill="hold"/>
                                        <p:tgtEl>
                                          <p:spTgt spid="27"/>
                                        </p:tgtEl>
                                        <p:attrNameLst>
                                          <p:attrName>ppt_x</p:attrName>
                                        </p:attrNameLst>
                                      </p:cBhvr>
                                      <p:tavLst>
                                        <p:tav tm="0">
                                          <p:val>
                                            <p:strVal val="#ppt_x"/>
                                          </p:val>
                                        </p:tav>
                                        <p:tav tm="100000">
                                          <p:val>
                                            <p:strVal val="#ppt_x"/>
                                          </p:val>
                                        </p:tav>
                                      </p:tavLst>
                                    </p:anim>
                                    <p:anim calcmode="lin" valueType="num">
                                      <p:cBhvr>
                                        <p:cTn id="40" dur="1000" fill="hold"/>
                                        <p:tgtEl>
                                          <p:spTgt spid="27"/>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1000"/>
                                        <p:tgtEl>
                                          <p:spTgt spid="33"/>
                                        </p:tgtEl>
                                      </p:cBhvr>
                                    </p:animEffect>
                                    <p:anim calcmode="lin" valueType="num">
                                      <p:cBhvr>
                                        <p:cTn id="44" dur="1000" fill="hold"/>
                                        <p:tgtEl>
                                          <p:spTgt spid="33"/>
                                        </p:tgtEl>
                                        <p:attrNameLst>
                                          <p:attrName>ppt_x</p:attrName>
                                        </p:attrNameLst>
                                      </p:cBhvr>
                                      <p:tavLst>
                                        <p:tav tm="0">
                                          <p:val>
                                            <p:strVal val="#ppt_x"/>
                                          </p:val>
                                        </p:tav>
                                        <p:tav tm="100000">
                                          <p:val>
                                            <p:strVal val="#ppt_x"/>
                                          </p:val>
                                        </p:tav>
                                      </p:tavLst>
                                    </p:anim>
                                    <p:anim calcmode="lin" valueType="num">
                                      <p:cBhvr>
                                        <p:cTn id="45"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87" y="0"/>
            <a:ext cx="18336517" cy="102870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48800" y="-188847"/>
            <a:ext cx="6984382" cy="6397495"/>
          </a:xfrm>
          <a:prstGeom prst="heart">
            <a:avLst/>
          </a:prstGeom>
          <a:ln>
            <a:noFill/>
          </a:ln>
          <a:effectLst>
            <a:outerShdw blurRad="57785" dist="33020" dir="3180000" algn="ctr">
              <a:srgbClr val="000000">
                <a:alpha val="30000"/>
              </a:srgbClr>
            </a:outerShdw>
            <a:softEdge rad="112500"/>
          </a:effectLst>
          <a:scene3d>
            <a:camera prst="orthographicFront">
              <a:rot lat="0" lon="0" rev="0"/>
            </a:camera>
            <a:lightRig rig="brightRoom" dir="t">
              <a:rot lat="0" lon="0" rev="600000"/>
            </a:lightRig>
          </a:scene3d>
          <a:sp3d prstMaterial="metal">
            <a:bevelT w="38100" h="57150" prst="angle"/>
          </a:sp3d>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46121" y="5972629"/>
            <a:ext cx="8586788" cy="4280908"/>
          </a:xfrm>
          <a:prstGeom prst="foldedCorner">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88900" h="88900"/>
          </a:sp3d>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 y="5981699"/>
            <a:ext cx="7696200" cy="4228295"/>
          </a:xfrm>
          <a:prstGeom prst="foldedCorner">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88900" h="88900"/>
          </a:sp3d>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3300" y="-9071"/>
            <a:ext cx="7160099" cy="5981700"/>
          </a:xfrm>
          <a:prstGeom prst="heart">
            <a:avLst/>
          </a:prstGeom>
          <a:ln>
            <a:noFill/>
          </a:ln>
          <a:effectLst>
            <a:outerShdw blurRad="57785" dist="33020" dir="3180000" algn="ctr">
              <a:srgbClr val="000000">
                <a:alpha val="30000"/>
              </a:srgbClr>
            </a:outerShdw>
            <a:softEdge rad="112500"/>
          </a:effectLst>
          <a:scene3d>
            <a:camera prst="orthographicFront">
              <a:rot lat="0" lon="0" rev="0"/>
            </a:camera>
            <a:lightRig rig="brightRoom" dir="t">
              <a:rot lat="0" lon="0" rev="600000"/>
            </a:lightRig>
          </a:scene3d>
          <a:sp3d prstMaterial="metal">
            <a:bevelT w="38100" h="57150" prst="angle"/>
          </a:sp3d>
        </p:spPr>
      </p:pic>
    </p:spTree>
    <p:extLst>
      <p:ext uri="{BB962C8B-B14F-4D97-AF65-F5344CB8AC3E}">
        <p14:creationId xmlns:p14="http://schemas.microsoft.com/office/powerpoint/2010/main" val="3450617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5.1.1"/>
</p:tagLst>
</file>

<file path=ppt/tags/tag2.xml><?xml version="1.0" encoding="utf-8"?>
<p:tagLst xmlns:a="http://schemas.openxmlformats.org/drawingml/2006/main" xmlns:r="http://schemas.openxmlformats.org/officeDocument/2006/relationships" xmlns:p="http://schemas.openxmlformats.org/presentationml/2006/main">
  <p:tag name="PA" val="v5.1.1"/>
</p:tagLst>
</file>

<file path=ppt/tags/tag3.xml><?xml version="1.0" encoding="utf-8"?>
<p:tagLst xmlns:a="http://schemas.openxmlformats.org/drawingml/2006/main" xmlns:r="http://schemas.openxmlformats.org/officeDocument/2006/relationships" xmlns:p="http://schemas.openxmlformats.org/presentationml/2006/main">
  <p:tag name="PA" val="v5.1.1"/>
</p:tagLst>
</file>

<file path=ppt/tags/tag4.xml><?xml version="1.0" encoding="utf-8"?>
<p:tagLst xmlns:a="http://schemas.openxmlformats.org/drawingml/2006/main" xmlns:r="http://schemas.openxmlformats.org/officeDocument/2006/relationships" xmlns:p="http://schemas.openxmlformats.org/presentationml/2006/main">
  <p:tag name="PA" val="v5.1.1"/>
</p:tagLst>
</file>

<file path=ppt/tags/tag5.xml><?xml version="1.0" encoding="utf-8"?>
<p:tagLst xmlns:a="http://schemas.openxmlformats.org/drawingml/2006/main" xmlns:r="http://schemas.openxmlformats.org/officeDocument/2006/relationships" xmlns:p="http://schemas.openxmlformats.org/presentationml/2006/main">
  <p:tag name="PA" val="v5.1.1"/>
</p:tagLst>
</file>

<file path=ppt/tags/tag6.xml><?xml version="1.0" encoding="utf-8"?>
<p:tagLst xmlns:a="http://schemas.openxmlformats.org/drawingml/2006/main" xmlns:r="http://schemas.openxmlformats.org/officeDocument/2006/relationships" xmlns:p="http://schemas.openxmlformats.org/presentationml/2006/main">
  <p:tag name="PA" val="v5.1.1"/>
</p:tagLst>
</file>

<file path=ppt/tags/tag7.xml><?xml version="1.0" encoding="utf-8"?>
<p:tagLst xmlns:a="http://schemas.openxmlformats.org/drawingml/2006/main" xmlns:r="http://schemas.openxmlformats.org/officeDocument/2006/relationships" xmlns:p="http://schemas.openxmlformats.org/presentationml/2006/main">
  <p:tag name="PA" val="v5.1.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899</TotalTime>
  <Words>3147</Words>
  <Application>Microsoft Office PowerPoint</Application>
  <PresentationFormat>Custom</PresentationFormat>
  <Paragraphs>593</Paragraphs>
  <Slides>59</Slides>
  <Notes>1</Notes>
  <HiddenSlides>0</HiddenSlides>
  <MMClips>1</MMClips>
  <ScaleCrop>false</ScaleCrop>
  <HeadingPairs>
    <vt:vector size="6" baseType="variant">
      <vt:variant>
        <vt:lpstr>Fonts Used</vt:lpstr>
      </vt:variant>
      <vt:variant>
        <vt:i4>25</vt:i4>
      </vt:variant>
      <vt:variant>
        <vt:lpstr>Theme</vt:lpstr>
      </vt:variant>
      <vt:variant>
        <vt:i4>2</vt:i4>
      </vt:variant>
      <vt:variant>
        <vt:lpstr>Slide Titles</vt:lpstr>
      </vt:variant>
      <vt:variant>
        <vt:i4>59</vt:i4>
      </vt:variant>
    </vt:vector>
  </HeadingPairs>
  <TitlesOfParts>
    <vt:vector size="86" baseType="lpstr">
      <vt:lpstr>MS Mincho</vt:lpstr>
      <vt:lpstr>#9Slide05 Amtenar</vt:lpstr>
      <vt:lpstr>SimSun</vt:lpstr>
      <vt:lpstr>思源黑体 CN Heavy</vt:lpstr>
      <vt:lpstr>#9Slide07 SVNDessert Menu Scrip</vt:lpstr>
      <vt:lpstr>More Sugar</vt:lpstr>
      <vt:lpstr>Source Han Sans SC</vt:lpstr>
      <vt:lpstr>SimSun</vt:lpstr>
      <vt:lpstr>SVN-Avengeance</vt:lpstr>
      <vt:lpstr>Times New Roman</vt:lpstr>
      <vt:lpstr>#9Slide07 SVNNexa Rust Slab Bla</vt:lpstr>
      <vt:lpstr>Calibri Light</vt:lpstr>
      <vt:lpstr>Arial</vt:lpstr>
      <vt:lpstr>#9Slide05 Aphrodite Pro</vt:lpstr>
      <vt:lpstr>#9Slide05 Amplify</vt:lpstr>
      <vt:lpstr>#9Slide05 Angelline</vt:lpstr>
      <vt:lpstr>iCiel Brush Up</vt:lpstr>
      <vt:lpstr>Road Rage</vt:lpstr>
      <vt:lpstr>SVN-Velvetberries</vt:lpstr>
      <vt:lpstr>字魂35号-经典雅黑</vt:lpstr>
      <vt:lpstr>Tahoma</vt:lpstr>
      <vt:lpstr>#9Slide03 AmpleSoft</vt:lpstr>
      <vt:lpstr>#9Slide05 Agile Script Calligra</vt:lpstr>
      <vt:lpstr>Calibri</vt:lpstr>
      <vt:lpstr>More Sugar Thin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asus PC</cp:lastModifiedBy>
  <cp:revision>90</cp:revision>
  <dcterms:created xsi:type="dcterms:W3CDTF">2006-08-16T00:00:00Z</dcterms:created>
  <dcterms:modified xsi:type="dcterms:W3CDTF">2023-08-04T15:59:42Z</dcterms:modified>
  <dc:identifier>DAFUF7cBwSw</dc:identifier>
</cp:coreProperties>
</file>