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58"/>
  </p:notesMasterIdLst>
  <p:sldIdLst>
    <p:sldId id="256" r:id="rId4"/>
    <p:sldId id="271" r:id="rId5"/>
    <p:sldId id="272" r:id="rId6"/>
    <p:sldId id="275" r:id="rId7"/>
    <p:sldId id="276" r:id="rId8"/>
    <p:sldId id="274" r:id="rId9"/>
    <p:sldId id="277" r:id="rId10"/>
    <p:sldId id="278" r:id="rId11"/>
    <p:sldId id="279" r:id="rId12"/>
    <p:sldId id="280" r:id="rId13"/>
    <p:sldId id="281" r:id="rId14"/>
    <p:sldId id="282" r:id="rId15"/>
    <p:sldId id="283" r:id="rId16"/>
    <p:sldId id="284" r:id="rId17"/>
    <p:sldId id="285" r:id="rId18"/>
    <p:sldId id="286" r:id="rId19"/>
    <p:sldId id="287" r:id="rId20"/>
    <p:sldId id="288" r:id="rId21"/>
    <p:sldId id="257" r:id="rId22"/>
    <p:sldId id="258" r:id="rId23"/>
    <p:sldId id="259" r:id="rId24"/>
    <p:sldId id="289" r:id="rId25"/>
    <p:sldId id="260" r:id="rId26"/>
    <p:sldId id="291" r:id="rId27"/>
    <p:sldId id="290"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261" r:id="rId51"/>
    <p:sldId id="264" r:id="rId52"/>
    <p:sldId id="314" r:id="rId53"/>
    <p:sldId id="263" r:id="rId54"/>
    <p:sldId id="262" r:id="rId55"/>
    <p:sldId id="265" r:id="rId56"/>
    <p:sldId id="270" r:id="rId57"/>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4" d="100"/>
          <a:sy n="44" d="100"/>
        </p:scale>
        <p:origin x="798"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notesMaster" Target="notesMasters/notesMaster1.xml"/><Relationship Id="rId5" Type="http://schemas.openxmlformats.org/officeDocument/2006/relationships/slide" Target="slides/slide2.xml"/><Relationship Id="rId61" Type="http://schemas.openxmlformats.org/officeDocument/2006/relationships/theme" Target="theme/theme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058B09-C75B-449C-9B3C-C82FCD7AD0A4}" type="datetimeFigureOut">
              <a:rPr lang="en-GB" smtClean="0"/>
              <a:t>29/11/2024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721925-8D80-47A2-A430-AE8EF02CB2B4}" type="slidenum">
              <a:rPr lang="en-GB" smtClean="0"/>
              <a:t>‹#›</a:t>
            </a:fld>
            <a:endParaRPr lang="en-GB"/>
          </a:p>
        </p:txBody>
      </p:sp>
    </p:spTree>
    <p:extLst>
      <p:ext uri="{BB962C8B-B14F-4D97-AF65-F5344CB8AC3E}">
        <p14:creationId xmlns:p14="http://schemas.microsoft.com/office/powerpoint/2010/main" val="285266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8721925-8D80-47A2-A430-AE8EF02CB2B4}" type="slidenum">
              <a:rPr lang="en-GB" smtClean="0"/>
              <a:t>31</a:t>
            </a:fld>
            <a:endParaRPr lang="en-GB"/>
          </a:p>
        </p:txBody>
      </p:sp>
    </p:spTree>
    <p:extLst>
      <p:ext uri="{BB962C8B-B14F-4D97-AF65-F5344CB8AC3E}">
        <p14:creationId xmlns:p14="http://schemas.microsoft.com/office/powerpoint/2010/main" val="4112764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38"/>
            <a:ext cx="15544800" cy="2205038"/>
          </a:xfrm>
        </p:spPr>
        <p:txBody>
          <a:bodyPr/>
          <a:lstStyle/>
          <a:p>
            <a:r>
              <a:rPr lang="en-US" smtClean="0"/>
              <a:t>Click to edit Master title style</a:t>
            </a:r>
            <a:endParaRPr lang="en-US"/>
          </a:p>
        </p:txBody>
      </p:sp>
      <p:sp>
        <p:nvSpPr>
          <p:cNvPr id="3" name="Subtitle 2"/>
          <p:cNvSpPr>
            <a:spLocks noGrp="1"/>
          </p:cNvSpPr>
          <p:nvPr>
            <p:ph type="subTitle" idx="1"/>
          </p:nvPr>
        </p:nvSpPr>
        <p:spPr>
          <a:xfrm>
            <a:off x="2743200" y="5829300"/>
            <a:ext cx="12801600" cy="2628900"/>
          </a:xfrm>
        </p:spPr>
        <p:txBody>
          <a:bodyPr/>
          <a:lstStyle>
            <a:lvl1pPr marL="0" indent="0" algn="ctr">
              <a:buNone/>
              <a:defRPr/>
            </a:lvl1pPr>
            <a:lvl2pPr marL="685800" indent="0" algn="ctr">
              <a:buNone/>
              <a:defRPr/>
            </a:lvl2pPr>
            <a:lvl3pPr marL="1371600" indent="0" algn="ctr">
              <a:buNone/>
              <a:defRPr/>
            </a:lvl3pPr>
            <a:lvl4pPr marL="2057400" indent="0" algn="ctr">
              <a:buNone/>
              <a:defRPr/>
            </a:lvl4pPr>
            <a:lvl5pPr marL="2743200" indent="0" algn="ctr">
              <a:buNone/>
              <a:defRPr/>
            </a:lvl5pPr>
            <a:lvl6pPr marL="3429000" indent="0" algn="ctr">
              <a:buNone/>
              <a:defRPr/>
            </a:lvl6pPr>
            <a:lvl7pPr marL="4114800" indent="0" algn="ctr">
              <a:buNone/>
              <a:defRPr/>
            </a:lvl7pPr>
            <a:lvl8pPr marL="4800600" indent="0" algn="ctr">
              <a:buNone/>
              <a:defRPr/>
            </a:lvl8pPr>
            <a:lvl9pPr marL="54864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473C42D-EA02-43F8-8076-60407F8FFE7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26278608"/>
      </p:ext>
    </p:extLst>
  </p:cSld>
  <p:clrMapOvr>
    <a:masterClrMapping/>
  </p:clrMapOvr>
  <p:transition spd="slow">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F2E7CA28-5CE1-44EA-9B59-7EFB78D0CC6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92015703"/>
      </p:ext>
    </p:extLst>
  </p:cSld>
  <p:clrMapOvr>
    <a:masterClrMapping/>
  </p:clrMapOvr>
  <p:transition spd="slow">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1"/>
            <a:ext cx="15544800" cy="2043113"/>
          </a:xfrm>
        </p:spPr>
        <p:txBody>
          <a:bodyPr anchor="t"/>
          <a:lstStyle>
            <a:lvl1pPr algn="l">
              <a:defRPr sz="6000" b="1" cap="all"/>
            </a:lvl1pPr>
          </a:lstStyle>
          <a:p>
            <a:r>
              <a:rPr lang="en-US" smtClean="0"/>
              <a:t>Click to edit Master title style</a:t>
            </a:r>
            <a:endParaRPr lang="en-US"/>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lvl1pPr>
            <a:lvl2pPr marL="685800" indent="0">
              <a:buNone/>
              <a:defRPr sz="2700"/>
            </a:lvl2pPr>
            <a:lvl3pPr marL="1371600" indent="0">
              <a:buNone/>
              <a:defRPr sz="2400"/>
            </a:lvl3pPr>
            <a:lvl4pPr marL="2057400" indent="0">
              <a:buNone/>
              <a:defRPr sz="2100"/>
            </a:lvl4pPr>
            <a:lvl5pPr marL="2743200" indent="0">
              <a:buNone/>
              <a:defRPr sz="2100"/>
            </a:lvl5pPr>
            <a:lvl6pPr marL="3429000" indent="0">
              <a:buNone/>
              <a:defRPr sz="2100"/>
            </a:lvl6pPr>
            <a:lvl7pPr marL="4114800" indent="0">
              <a:buNone/>
              <a:defRPr sz="2100"/>
            </a:lvl7pPr>
            <a:lvl8pPr marL="4800600" indent="0">
              <a:buNone/>
              <a:defRPr sz="2100"/>
            </a:lvl8pPr>
            <a:lvl9pPr marL="5486400" indent="0">
              <a:buNone/>
              <a:defRPr sz="21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18C7D2A-9697-49FB-8D2F-EE4FBD083B0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01281828"/>
      </p:ext>
    </p:extLst>
  </p:cSld>
  <p:clrMapOvr>
    <a:masterClrMapping/>
  </p:clrMapOvr>
  <p:transition spd="slow">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716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964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F649AE2-D690-4CF4-88E7-CD35DE20A4E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29583822"/>
      </p:ext>
    </p:extLst>
  </p:cSld>
  <p:clrMapOvr>
    <a:masterClrMapping/>
  </p:clrMapOvr>
  <p:transition spd="slow">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7"/>
            <a:ext cx="16459200" cy="17145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0" y="2302670"/>
            <a:ext cx="8080376"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Click to edit Master text styles</a:t>
            </a:r>
          </a:p>
        </p:txBody>
      </p:sp>
      <p:sp>
        <p:nvSpPr>
          <p:cNvPr id="4" name="Content Placeholder 3"/>
          <p:cNvSpPr>
            <a:spLocks noGrp="1"/>
          </p:cNvSpPr>
          <p:nvPr>
            <p:ph sz="half" idx="2"/>
          </p:nvPr>
        </p:nvSpPr>
        <p:spPr>
          <a:xfrm>
            <a:off x="914400" y="3262313"/>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90051" y="2302670"/>
            <a:ext cx="8083550"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Click to edit Master text styles</a:t>
            </a:r>
          </a:p>
        </p:txBody>
      </p:sp>
      <p:sp>
        <p:nvSpPr>
          <p:cNvPr id="6" name="Content Placeholder 5"/>
          <p:cNvSpPr>
            <a:spLocks noGrp="1"/>
          </p:cNvSpPr>
          <p:nvPr>
            <p:ph sz="quarter" idx="4"/>
          </p:nvPr>
        </p:nvSpPr>
        <p:spPr>
          <a:xfrm>
            <a:off x="9290051" y="3262313"/>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09C2AD95-D27D-4EB9-A658-3CF99E6877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3197261"/>
      </p:ext>
    </p:extLst>
  </p:cSld>
  <p:clrMapOvr>
    <a:masterClrMapping/>
  </p:clrMapOvr>
  <p:transition spd="slow">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37E8B709-6A65-467E-97C9-D9E8A026D26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6448974"/>
      </p:ext>
    </p:extLst>
  </p:cSld>
  <p:clrMapOvr>
    <a:masterClrMapping/>
  </p:clrMapOvr>
  <p:transition spd="slow">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29CF6A67-D4F2-433E-9B55-BCCB55A939A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87302263"/>
      </p:ext>
    </p:extLst>
  </p:cSld>
  <p:clrMapOvr>
    <a:masterClrMapping/>
  </p:clrMapOvr>
  <p:transition spd="slow">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1" y="409575"/>
            <a:ext cx="6016626" cy="1743075"/>
          </a:xfrm>
        </p:spPr>
        <p:txBody>
          <a:bodyPr anchor="b"/>
          <a:lstStyle>
            <a:lvl1pPr algn="l">
              <a:defRPr sz="3000" b="1"/>
            </a:lvl1pPr>
          </a:lstStyle>
          <a:p>
            <a:r>
              <a:rPr lang="en-US" smtClean="0"/>
              <a:t>Click to edit Master title style</a:t>
            </a:r>
            <a:endParaRPr lang="en-US"/>
          </a:p>
        </p:txBody>
      </p:sp>
      <p:sp>
        <p:nvSpPr>
          <p:cNvPr id="3" name="Content Placeholder 2"/>
          <p:cNvSpPr>
            <a:spLocks noGrp="1"/>
          </p:cNvSpPr>
          <p:nvPr>
            <p:ph idx="1"/>
          </p:nvPr>
        </p:nvSpPr>
        <p:spPr>
          <a:xfrm>
            <a:off x="7150100" y="409576"/>
            <a:ext cx="10223500"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914401" y="2152651"/>
            <a:ext cx="6016626" cy="7036595"/>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1F52C27D-5FA8-48E5-BB36-B08B9F3A62B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5759217"/>
      </p:ext>
    </p:extLst>
  </p:cSld>
  <p:clrMapOvr>
    <a:masterClrMapping/>
  </p:clrMapOvr>
  <p:transition spd="slow">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0"/>
            <a:ext cx="10972800" cy="850107"/>
          </a:xfrm>
        </p:spPr>
        <p:txBody>
          <a:bodyPr anchor="b"/>
          <a:lstStyle>
            <a:lvl1pPr algn="l">
              <a:defRPr sz="3000" b="1"/>
            </a:lvl1pPr>
          </a:lstStyle>
          <a:p>
            <a:r>
              <a:rPr lang="en-US" smtClean="0"/>
              <a:t>Click to edit Master title style</a:t>
            </a:r>
            <a:endParaRPr lang="en-US"/>
          </a:p>
        </p:txBody>
      </p:sp>
      <p:sp>
        <p:nvSpPr>
          <p:cNvPr id="3" name="Picture Placeholder 2"/>
          <p:cNvSpPr>
            <a:spLocks noGrp="1"/>
          </p:cNvSpPr>
          <p:nvPr>
            <p:ph type="pic" idx="1"/>
          </p:nvPr>
        </p:nvSpPr>
        <p:spPr>
          <a:xfrm>
            <a:off x="3584576" y="919163"/>
            <a:ext cx="10972800" cy="6172200"/>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pPr lvl="0"/>
            <a:endParaRPr lang="en-US" noProof="0" smtClean="0"/>
          </a:p>
        </p:txBody>
      </p:sp>
      <p:sp>
        <p:nvSpPr>
          <p:cNvPr id="4" name="Text Placeholder 3"/>
          <p:cNvSpPr>
            <a:spLocks noGrp="1"/>
          </p:cNvSpPr>
          <p:nvPr>
            <p:ph type="body" sz="half" idx="2"/>
          </p:nvPr>
        </p:nvSpPr>
        <p:spPr>
          <a:xfrm>
            <a:off x="3584576" y="8051007"/>
            <a:ext cx="10972800" cy="1207293"/>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B153589F-DB06-4AD4-BD0C-68C8C780FD3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04562197"/>
      </p:ext>
    </p:extLst>
  </p:cSld>
  <p:clrMapOvr>
    <a:masterClrMapping/>
  </p:clrMapOvr>
  <p:transition spd="slow">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1AB6C7E-E51D-4289-A026-EBF37C49919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01778319"/>
      </p:ext>
    </p:extLst>
  </p:cSld>
  <p:clrMapOvr>
    <a:masterClrMapping/>
  </p:clrMapOvr>
  <p:transition spd="slow">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30200" y="914400"/>
            <a:ext cx="388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71600" y="914400"/>
            <a:ext cx="113538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5816C76-2C55-413A-884D-9805412274F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6643568"/>
      </p:ext>
    </p:extLst>
  </p:cSld>
  <p:clrMapOvr>
    <a:masterClrMapping/>
  </p:clrMapOvr>
  <p:transition spd="slow">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38"/>
            <a:ext cx="15544800" cy="2205038"/>
          </a:xfrm>
        </p:spPr>
        <p:txBody>
          <a:bodyPr/>
          <a:lstStyle/>
          <a:p>
            <a:r>
              <a:rPr lang="en-US" smtClean="0"/>
              <a:t>Click to edit Master title style</a:t>
            </a:r>
            <a:endParaRPr lang="en-US"/>
          </a:p>
        </p:txBody>
      </p:sp>
      <p:sp>
        <p:nvSpPr>
          <p:cNvPr id="3" name="Subtitle 2"/>
          <p:cNvSpPr>
            <a:spLocks noGrp="1"/>
          </p:cNvSpPr>
          <p:nvPr>
            <p:ph type="subTitle" idx="1"/>
          </p:nvPr>
        </p:nvSpPr>
        <p:spPr>
          <a:xfrm>
            <a:off x="2743200" y="5829300"/>
            <a:ext cx="12801600" cy="2628900"/>
          </a:xfrm>
        </p:spPr>
        <p:txBody>
          <a:bodyPr/>
          <a:lstStyle>
            <a:lvl1pPr marL="0" indent="0" algn="ctr">
              <a:buNone/>
              <a:defRPr/>
            </a:lvl1pPr>
            <a:lvl2pPr marL="685800" indent="0" algn="ctr">
              <a:buNone/>
              <a:defRPr/>
            </a:lvl2pPr>
            <a:lvl3pPr marL="1371600" indent="0" algn="ctr">
              <a:buNone/>
              <a:defRPr/>
            </a:lvl3pPr>
            <a:lvl4pPr marL="2057400" indent="0" algn="ctr">
              <a:buNone/>
              <a:defRPr/>
            </a:lvl4pPr>
            <a:lvl5pPr marL="2743200" indent="0" algn="ctr">
              <a:buNone/>
              <a:defRPr/>
            </a:lvl5pPr>
            <a:lvl6pPr marL="3429000" indent="0" algn="ctr">
              <a:buNone/>
              <a:defRPr/>
            </a:lvl6pPr>
            <a:lvl7pPr marL="4114800" indent="0" algn="ctr">
              <a:buNone/>
              <a:defRPr/>
            </a:lvl7pPr>
            <a:lvl8pPr marL="4800600" indent="0" algn="ctr">
              <a:buNone/>
              <a:defRPr/>
            </a:lvl8pPr>
            <a:lvl9pPr marL="54864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9F34E70B-DDD7-41C6-81AE-E88918516C9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1678186"/>
      </p:ext>
    </p:extLst>
  </p:cSld>
  <p:clrMapOvr>
    <a:masterClrMapping/>
  </p:clrMapOvr>
  <p:transition spd="slow">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CB912B4-C565-4DD4-AFA1-2A34ED5CA5C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87983469"/>
      </p:ext>
    </p:extLst>
  </p:cSld>
  <p:clrMapOvr>
    <a:masterClrMapping/>
  </p:clrMapOvr>
  <p:transition spd="slow">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1"/>
            <a:ext cx="15544800" cy="2043113"/>
          </a:xfrm>
        </p:spPr>
        <p:txBody>
          <a:bodyPr anchor="t"/>
          <a:lstStyle>
            <a:lvl1pPr algn="l">
              <a:defRPr sz="6000" b="1" cap="all"/>
            </a:lvl1pPr>
          </a:lstStyle>
          <a:p>
            <a:r>
              <a:rPr lang="en-US" smtClean="0"/>
              <a:t>Click to edit Master title style</a:t>
            </a:r>
            <a:endParaRPr lang="en-US"/>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lvl1pPr>
            <a:lvl2pPr marL="685800" indent="0">
              <a:buNone/>
              <a:defRPr sz="2700"/>
            </a:lvl2pPr>
            <a:lvl3pPr marL="1371600" indent="0">
              <a:buNone/>
              <a:defRPr sz="2400"/>
            </a:lvl3pPr>
            <a:lvl4pPr marL="2057400" indent="0">
              <a:buNone/>
              <a:defRPr sz="2100"/>
            </a:lvl4pPr>
            <a:lvl5pPr marL="2743200" indent="0">
              <a:buNone/>
              <a:defRPr sz="2100"/>
            </a:lvl5pPr>
            <a:lvl6pPr marL="3429000" indent="0">
              <a:buNone/>
              <a:defRPr sz="2100"/>
            </a:lvl6pPr>
            <a:lvl7pPr marL="4114800" indent="0">
              <a:buNone/>
              <a:defRPr sz="2100"/>
            </a:lvl7pPr>
            <a:lvl8pPr marL="4800600" indent="0">
              <a:buNone/>
              <a:defRPr sz="2100"/>
            </a:lvl8pPr>
            <a:lvl9pPr marL="5486400" indent="0">
              <a:buNone/>
              <a:defRPr sz="21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F09882D9-186F-4B18-BC45-BB261CB8F13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57604481"/>
      </p:ext>
    </p:extLst>
  </p:cSld>
  <p:clrMapOvr>
    <a:masterClrMapping/>
  </p:clrMapOvr>
  <p:transition spd="slow">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716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2964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BA98322E-3874-4F4C-B24B-B63B5BEA108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5668805"/>
      </p:ext>
    </p:extLst>
  </p:cSld>
  <p:clrMapOvr>
    <a:masterClrMapping/>
  </p:clrMapOvr>
  <p:transition spd="slow">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7"/>
            <a:ext cx="16459200" cy="17145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0" y="2302670"/>
            <a:ext cx="8080376"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Click to edit Master text styles</a:t>
            </a:r>
          </a:p>
        </p:txBody>
      </p:sp>
      <p:sp>
        <p:nvSpPr>
          <p:cNvPr id="4" name="Content Placeholder 3"/>
          <p:cNvSpPr>
            <a:spLocks noGrp="1"/>
          </p:cNvSpPr>
          <p:nvPr>
            <p:ph sz="half" idx="2"/>
          </p:nvPr>
        </p:nvSpPr>
        <p:spPr>
          <a:xfrm>
            <a:off x="914400" y="3262313"/>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9290051" y="2302670"/>
            <a:ext cx="8083550"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Click to edit Master text styles</a:t>
            </a:r>
          </a:p>
        </p:txBody>
      </p:sp>
      <p:sp>
        <p:nvSpPr>
          <p:cNvPr id="6" name="Content Placeholder 5"/>
          <p:cNvSpPr>
            <a:spLocks noGrp="1"/>
          </p:cNvSpPr>
          <p:nvPr>
            <p:ph sz="quarter" idx="4"/>
          </p:nvPr>
        </p:nvSpPr>
        <p:spPr>
          <a:xfrm>
            <a:off x="9290051" y="3262313"/>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74CB635D-8F9A-482F-BD10-A553B13CC7B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31885313"/>
      </p:ext>
    </p:extLst>
  </p:cSld>
  <p:clrMapOvr>
    <a:masterClrMapping/>
  </p:clrMapOvr>
  <p:transition spd="slow">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D80C21BA-700E-4967-AC58-F8F18FA2B45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182725"/>
      </p:ext>
    </p:extLst>
  </p:cSld>
  <p:clrMapOvr>
    <a:masterClrMapping/>
  </p:clrMapOvr>
  <p:transition spd="slow">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45DA146A-E3EF-437B-A796-37C5E32C0DE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4437769"/>
      </p:ext>
    </p:extLst>
  </p:cSld>
  <p:clrMapOvr>
    <a:masterClrMapping/>
  </p:clrMapOvr>
  <p:transition spd="slow">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1" y="409575"/>
            <a:ext cx="6016626" cy="1743075"/>
          </a:xfrm>
        </p:spPr>
        <p:txBody>
          <a:bodyPr anchor="b"/>
          <a:lstStyle>
            <a:lvl1pPr algn="l">
              <a:defRPr sz="3000" b="1"/>
            </a:lvl1pPr>
          </a:lstStyle>
          <a:p>
            <a:r>
              <a:rPr lang="en-US" smtClean="0"/>
              <a:t>Click to edit Master title style</a:t>
            </a:r>
            <a:endParaRPr lang="en-US"/>
          </a:p>
        </p:txBody>
      </p:sp>
      <p:sp>
        <p:nvSpPr>
          <p:cNvPr id="3" name="Content Placeholder 2"/>
          <p:cNvSpPr>
            <a:spLocks noGrp="1"/>
          </p:cNvSpPr>
          <p:nvPr>
            <p:ph idx="1"/>
          </p:nvPr>
        </p:nvSpPr>
        <p:spPr>
          <a:xfrm>
            <a:off x="7150100" y="409576"/>
            <a:ext cx="10223500"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914401" y="2152651"/>
            <a:ext cx="6016626" cy="7036595"/>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9C715ADC-BB50-4C43-AFFE-BC5A2B2029D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88175069"/>
      </p:ext>
    </p:extLst>
  </p:cSld>
  <p:clrMapOvr>
    <a:masterClrMapping/>
  </p:clrMapOvr>
  <p:transition spd="slow">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0"/>
            <a:ext cx="10972800" cy="850107"/>
          </a:xfrm>
        </p:spPr>
        <p:txBody>
          <a:bodyPr anchor="b"/>
          <a:lstStyle>
            <a:lvl1pPr algn="l">
              <a:defRPr sz="3000" b="1"/>
            </a:lvl1pPr>
          </a:lstStyle>
          <a:p>
            <a:r>
              <a:rPr lang="en-US" smtClean="0"/>
              <a:t>Click to edit Master title style</a:t>
            </a:r>
            <a:endParaRPr lang="en-US"/>
          </a:p>
        </p:txBody>
      </p:sp>
      <p:sp>
        <p:nvSpPr>
          <p:cNvPr id="3" name="Picture Placeholder 2"/>
          <p:cNvSpPr>
            <a:spLocks noGrp="1"/>
          </p:cNvSpPr>
          <p:nvPr>
            <p:ph type="pic" idx="1"/>
          </p:nvPr>
        </p:nvSpPr>
        <p:spPr>
          <a:xfrm>
            <a:off x="3584576" y="919163"/>
            <a:ext cx="10972800" cy="6172200"/>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pPr lvl="0"/>
            <a:endParaRPr lang="en-US" noProof="0" smtClean="0"/>
          </a:p>
        </p:txBody>
      </p:sp>
      <p:sp>
        <p:nvSpPr>
          <p:cNvPr id="4" name="Text Placeholder 3"/>
          <p:cNvSpPr>
            <a:spLocks noGrp="1"/>
          </p:cNvSpPr>
          <p:nvPr>
            <p:ph type="body" sz="half" idx="2"/>
          </p:nvPr>
        </p:nvSpPr>
        <p:spPr>
          <a:xfrm>
            <a:off x="3584576" y="8051007"/>
            <a:ext cx="10972800" cy="1207293"/>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31715749-63F2-467C-8740-A5EC01BC70C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45779687"/>
      </p:ext>
    </p:extLst>
  </p:cSld>
  <p:clrMapOvr>
    <a:masterClrMapping/>
  </p:clrMapOvr>
  <p:transition spd="slow">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93A49D4-ECAF-4314-937B-08D7D2645BE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77043959"/>
      </p:ext>
    </p:extLst>
  </p:cSld>
  <p:clrMapOvr>
    <a:masterClrMapping/>
  </p:clrMapOvr>
  <p:transition spd="slow">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30200" y="914400"/>
            <a:ext cx="388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371600" y="914400"/>
            <a:ext cx="113538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AF09B8B5-B88B-4178-9561-7592C36C001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1108739"/>
      </p:ext>
    </p:extLst>
  </p:cSld>
  <p:clrMapOvr>
    <a:masterClrMapping/>
  </p:clrMapOvr>
  <p:transition spd="slow">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11/29/2024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21"/>
            </a:gs>
            <a:gs pos="50000">
              <a:srgbClr val="000048"/>
            </a:gs>
            <a:gs pos="100000">
              <a:srgbClr val="000021"/>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71600" y="914400"/>
            <a:ext cx="155448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1371600" y="2971800"/>
            <a:ext cx="155448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1371600" y="9372600"/>
            <a:ext cx="3810000" cy="68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2100">
                <a:solidFill>
                  <a:schemeClr val="tx1"/>
                </a:solidFill>
                <a:latin typeface="+mn-lt"/>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6248400" y="9372600"/>
            <a:ext cx="5791200" cy="68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2100">
                <a:solidFill>
                  <a:schemeClr val="tx1"/>
                </a:solidFill>
                <a:latin typeface="+mn-lt"/>
              </a:defRPr>
            </a:lvl1pPr>
          </a:lstStyle>
          <a:p>
            <a:pPr algn="ct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13106400" y="9372600"/>
            <a:ext cx="3810000" cy="68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2100">
                <a:solidFill>
                  <a:schemeClr val="tx1"/>
                </a:solidFill>
                <a:latin typeface="Times New Roman" panose="02020603050405020304" pitchFamily="18" charset="0"/>
              </a:defRPr>
            </a:lvl1pPr>
          </a:lstStyle>
          <a:p>
            <a:pPr fontAlgn="base">
              <a:spcBef>
                <a:spcPct val="0"/>
              </a:spcBef>
              <a:spcAft>
                <a:spcPct val="0"/>
              </a:spcAft>
            </a:pPr>
            <a:fld id="{D1786C0A-3916-43FA-9336-763D144B111F}" type="slidenum">
              <a:rPr lang="en-US" altLang="en-US" smtClean="0">
                <a:solidFill>
                  <a:srgbClr val="000000"/>
                </a:solidFill>
              </a:rPr>
              <a:pPr fontAlgn="base">
                <a:spcBef>
                  <a:spcPct val="0"/>
                </a:spcBef>
                <a:spcAft>
                  <a:spcPct val="0"/>
                </a:spcAft>
              </a:pPr>
              <a:t>‹#›</a:t>
            </a:fld>
            <a:endParaRPr lang="en-US" altLang="en-US" smtClean="0">
              <a:solidFill>
                <a:srgbClr val="000000"/>
              </a:solidFill>
            </a:endParaRPr>
          </a:p>
        </p:txBody>
      </p:sp>
    </p:spTree>
    <p:extLst>
      <p:ext uri="{BB962C8B-B14F-4D97-AF65-F5344CB8AC3E}">
        <p14:creationId xmlns:p14="http://schemas.microsoft.com/office/powerpoint/2010/main" val="24351101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fade thruBlk="1"/>
  </p:transition>
  <p:txStyles>
    <p:titleStyle>
      <a:lvl1pPr algn="ctr" rtl="0" eaLnBrk="0" fontAlgn="base" hangingPunct="0">
        <a:spcBef>
          <a:spcPct val="0"/>
        </a:spcBef>
        <a:spcAft>
          <a:spcPct val="0"/>
        </a:spcAft>
        <a:defRPr sz="6600">
          <a:solidFill>
            <a:schemeClr val="tx2"/>
          </a:solidFill>
          <a:latin typeface="+mj-lt"/>
          <a:ea typeface="+mj-ea"/>
          <a:cs typeface="+mj-cs"/>
        </a:defRPr>
      </a:lvl1pPr>
      <a:lvl2pPr algn="ctr" rtl="0" eaLnBrk="0" fontAlgn="base" hangingPunct="0">
        <a:spcBef>
          <a:spcPct val="0"/>
        </a:spcBef>
        <a:spcAft>
          <a:spcPct val="0"/>
        </a:spcAft>
        <a:defRPr sz="6600">
          <a:solidFill>
            <a:schemeClr val="tx2"/>
          </a:solidFill>
          <a:latin typeface="Times New Roman" pitchFamily="18" charset="0"/>
        </a:defRPr>
      </a:lvl2pPr>
      <a:lvl3pPr algn="ctr" rtl="0" eaLnBrk="0" fontAlgn="base" hangingPunct="0">
        <a:spcBef>
          <a:spcPct val="0"/>
        </a:spcBef>
        <a:spcAft>
          <a:spcPct val="0"/>
        </a:spcAft>
        <a:defRPr sz="6600">
          <a:solidFill>
            <a:schemeClr val="tx2"/>
          </a:solidFill>
          <a:latin typeface="Times New Roman" pitchFamily="18" charset="0"/>
        </a:defRPr>
      </a:lvl3pPr>
      <a:lvl4pPr algn="ctr" rtl="0" eaLnBrk="0" fontAlgn="base" hangingPunct="0">
        <a:spcBef>
          <a:spcPct val="0"/>
        </a:spcBef>
        <a:spcAft>
          <a:spcPct val="0"/>
        </a:spcAft>
        <a:defRPr sz="6600">
          <a:solidFill>
            <a:schemeClr val="tx2"/>
          </a:solidFill>
          <a:latin typeface="Times New Roman" pitchFamily="18" charset="0"/>
        </a:defRPr>
      </a:lvl4pPr>
      <a:lvl5pPr algn="ctr" rtl="0" eaLnBrk="0" fontAlgn="base" hangingPunct="0">
        <a:spcBef>
          <a:spcPct val="0"/>
        </a:spcBef>
        <a:spcAft>
          <a:spcPct val="0"/>
        </a:spcAft>
        <a:defRPr sz="6600">
          <a:solidFill>
            <a:schemeClr val="tx2"/>
          </a:solidFill>
          <a:latin typeface="Times New Roman" pitchFamily="18" charset="0"/>
        </a:defRPr>
      </a:lvl5pPr>
      <a:lvl6pPr marL="685800" algn="ctr" rtl="0" fontAlgn="base">
        <a:spcBef>
          <a:spcPct val="0"/>
        </a:spcBef>
        <a:spcAft>
          <a:spcPct val="0"/>
        </a:spcAft>
        <a:defRPr sz="6600">
          <a:solidFill>
            <a:schemeClr val="tx2"/>
          </a:solidFill>
          <a:latin typeface="Times New Roman" pitchFamily="18" charset="0"/>
        </a:defRPr>
      </a:lvl6pPr>
      <a:lvl7pPr marL="1371600" algn="ctr" rtl="0" fontAlgn="base">
        <a:spcBef>
          <a:spcPct val="0"/>
        </a:spcBef>
        <a:spcAft>
          <a:spcPct val="0"/>
        </a:spcAft>
        <a:defRPr sz="6600">
          <a:solidFill>
            <a:schemeClr val="tx2"/>
          </a:solidFill>
          <a:latin typeface="Times New Roman" pitchFamily="18" charset="0"/>
        </a:defRPr>
      </a:lvl7pPr>
      <a:lvl8pPr marL="2057400" algn="ctr" rtl="0" fontAlgn="base">
        <a:spcBef>
          <a:spcPct val="0"/>
        </a:spcBef>
        <a:spcAft>
          <a:spcPct val="0"/>
        </a:spcAft>
        <a:defRPr sz="6600">
          <a:solidFill>
            <a:schemeClr val="tx2"/>
          </a:solidFill>
          <a:latin typeface="Times New Roman" pitchFamily="18" charset="0"/>
        </a:defRPr>
      </a:lvl8pPr>
      <a:lvl9pPr marL="2743200" algn="ctr" rtl="0" fontAlgn="base">
        <a:spcBef>
          <a:spcPct val="0"/>
        </a:spcBef>
        <a:spcAft>
          <a:spcPct val="0"/>
        </a:spcAft>
        <a:defRPr sz="6600">
          <a:solidFill>
            <a:schemeClr val="tx2"/>
          </a:solidFill>
          <a:latin typeface="Times New Roman" pitchFamily="18" charset="0"/>
        </a:defRPr>
      </a:lvl9pPr>
    </p:titleStyle>
    <p:bodyStyle>
      <a:lvl1pPr marL="514350" indent="-514350" algn="l" rtl="0" eaLnBrk="0" fontAlgn="base" hangingPunct="0">
        <a:spcBef>
          <a:spcPct val="20000"/>
        </a:spcBef>
        <a:spcAft>
          <a:spcPct val="0"/>
        </a:spcAft>
        <a:buChar char="•"/>
        <a:defRPr sz="4800">
          <a:solidFill>
            <a:schemeClr val="tx1"/>
          </a:solidFill>
          <a:latin typeface="+mn-lt"/>
          <a:ea typeface="+mn-ea"/>
          <a:cs typeface="+mn-cs"/>
        </a:defRPr>
      </a:lvl1pPr>
      <a:lvl2pPr marL="1114425" indent="-428625" algn="l" rtl="0" eaLnBrk="0" fontAlgn="base" hangingPunct="0">
        <a:spcBef>
          <a:spcPct val="20000"/>
        </a:spcBef>
        <a:spcAft>
          <a:spcPct val="0"/>
        </a:spcAft>
        <a:buChar char="–"/>
        <a:defRPr sz="4200">
          <a:solidFill>
            <a:schemeClr val="tx1"/>
          </a:solidFill>
          <a:latin typeface="+mn-lt"/>
        </a:defRPr>
      </a:lvl2pPr>
      <a:lvl3pPr marL="1714500" indent="-342900" algn="l" rtl="0" eaLnBrk="0" fontAlgn="base" hangingPunct="0">
        <a:spcBef>
          <a:spcPct val="20000"/>
        </a:spcBef>
        <a:spcAft>
          <a:spcPct val="0"/>
        </a:spcAft>
        <a:buChar char="•"/>
        <a:defRPr sz="3600">
          <a:solidFill>
            <a:schemeClr val="tx1"/>
          </a:solidFill>
          <a:latin typeface="+mn-lt"/>
        </a:defRPr>
      </a:lvl3pPr>
      <a:lvl4pPr marL="2400300" indent="-342900" algn="l" rtl="0" eaLnBrk="0" fontAlgn="base" hangingPunct="0">
        <a:spcBef>
          <a:spcPct val="20000"/>
        </a:spcBef>
        <a:spcAft>
          <a:spcPct val="0"/>
        </a:spcAft>
        <a:buChar char="–"/>
        <a:defRPr sz="3000">
          <a:solidFill>
            <a:schemeClr val="tx1"/>
          </a:solidFill>
          <a:latin typeface="+mn-lt"/>
        </a:defRPr>
      </a:lvl4pPr>
      <a:lvl5pPr marL="3086100" indent="-342900" algn="l" rtl="0" eaLnBrk="0" fontAlgn="base" hangingPunct="0">
        <a:spcBef>
          <a:spcPct val="20000"/>
        </a:spcBef>
        <a:spcAft>
          <a:spcPct val="0"/>
        </a:spcAft>
        <a:buChar char="»"/>
        <a:defRPr sz="3000">
          <a:solidFill>
            <a:schemeClr val="tx1"/>
          </a:solidFill>
          <a:latin typeface="+mn-lt"/>
        </a:defRPr>
      </a:lvl5pPr>
      <a:lvl6pPr marL="3771900" indent="-342900" algn="l" rtl="0" fontAlgn="base">
        <a:spcBef>
          <a:spcPct val="20000"/>
        </a:spcBef>
        <a:spcAft>
          <a:spcPct val="0"/>
        </a:spcAft>
        <a:buChar char="»"/>
        <a:defRPr sz="3000">
          <a:solidFill>
            <a:schemeClr val="tx1"/>
          </a:solidFill>
          <a:latin typeface="+mn-lt"/>
        </a:defRPr>
      </a:lvl6pPr>
      <a:lvl7pPr marL="4457700" indent="-342900" algn="l" rtl="0" fontAlgn="base">
        <a:spcBef>
          <a:spcPct val="20000"/>
        </a:spcBef>
        <a:spcAft>
          <a:spcPct val="0"/>
        </a:spcAft>
        <a:buChar char="»"/>
        <a:defRPr sz="3000">
          <a:solidFill>
            <a:schemeClr val="tx1"/>
          </a:solidFill>
          <a:latin typeface="+mn-lt"/>
        </a:defRPr>
      </a:lvl7pPr>
      <a:lvl8pPr marL="5143500" indent="-342900" algn="l" rtl="0" fontAlgn="base">
        <a:spcBef>
          <a:spcPct val="20000"/>
        </a:spcBef>
        <a:spcAft>
          <a:spcPct val="0"/>
        </a:spcAft>
        <a:buChar char="»"/>
        <a:defRPr sz="3000">
          <a:solidFill>
            <a:schemeClr val="tx1"/>
          </a:solidFill>
          <a:latin typeface="+mn-lt"/>
        </a:defRPr>
      </a:lvl8pPr>
      <a:lvl9pPr marL="5829300" indent="-342900" algn="l" rtl="0" fontAlgn="base">
        <a:spcBef>
          <a:spcPct val="20000"/>
        </a:spcBef>
        <a:spcAft>
          <a:spcPct val="0"/>
        </a:spcAft>
        <a:buChar char="»"/>
        <a:defRPr sz="3000">
          <a:solidFill>
            <a:schemeClr val="tx1"/>
          </a:solidFill>
          <a:latin typeface="+mn-lt"/>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21"/>
            </a:gs>
            <a:gs pos="50000">
              <a:srgbClr val="000048"/>
            </a:gs>
            <a:gs pos="100000">
              <a:srgbClr val="000021"/>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71600" y="914400"/>
            <a:ext cx="155448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1371600" y="2971800"/>
            <a:ext cx="155448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1371600" y="9372600"/>
            <a:ext cx="3810000" cy="68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2100">
                <a:solidFill>
                  <a:schemeClr val="tx1"/>
                </a:solidFill>
                <a:latin typeface="+mn-lt"/>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6248400" y="9372600"/>
            <a:ext cx="5791200" cy="68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2100">
                <a:solidFill>
                  <a:schemeClr val="tx1"/>
                </a:solidFill>
                <a:latin typeface="+mn-lt"/>
              </a:defRPr>
            </a:lvl1pPr>
          </a:lstStyle>
          <a:p>
            <a:pPr algn="ct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13106400" y="9372600"/>
            <a:ext cx="3810000" cy="68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2100">
                <a:solidFill>
                  <a:schemeClr val="tx1"/>
                </a:solidFill>
                <a:latin typeface="Times New Roman" panose="02020603050405020304" pitchFamily="18" charset="0"/>
              </a:defRPr>
            </a:lvl1pPr>
          </a:lstStyle>
          <a:p>
            <a:pPr fontAlgn="base">
              <a:spcBef>
                <a:spcPct val="0"/>
              </a:spcBef>
              <a:spcAft>
                <a:spcPct val="0"/>
              </a:spcAft>
            </a:pPr>
            <a:fld id="{ABA4D13D-DE84-4C64-AF55-1DDFBD160D01}" type="slidenum">
              <a:rPr lang="en-US" altLang="en-US" smtClean="0">
                <a:solidFill>
                  <a:srgbClr val="000000"/>
                </a:solidFill>
              </a:rPr>
              <a:pPr fontAlgn="base">
                <a:spcBef>
                  <a:spcPct val="0"/>
                </a:spcBef>
                <a:spcAft>
                  <a:spcPct val="0"/>
                </a:spcAft>
              </a:pPr>
              <a:t>‹#›</a:t>
            </a:fld>
            <a:endParaRPr lang="en-US" altLang="en-US" smtClean="0">
              <a:solidFill>
                <a:srgbClr val="000000"/>
              </a:solidFill>
            </a:endParaRPr>
          </a:p>
        </p:txBody>
      </p:sp>
    </p:spTree>
    <p:extLst>
      <p:ext uri="{BB962C8B-B14F-4D97-AF65-F5344CB8AC3E}">
        <p14:creationId xmlns:p14="http://schemas.microsoft.com/office/powerpoint/2010/main" val="349453194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fade thruBlk="1"/>
  </p:transition>
  <p:txStyles>
    <p:titleStyle>
      <a:lvl1pPr algn="ctr" rtl="0" eaLnBrk="0" fontAlgn="base" hangingPunct="0">
        <a:spcBef>
          <a:spcPct val="0"/>
        </a:spcBef>
        <a:spcAft>
          <a:spcPct val="0"/>
        </a:spcAft>
        <a:defRPr sz="6600">
          <a:solidFill>
            <a:schemeClr val="tx2"/>
          </a:solidFill>
          <a:latin typeface="+mj-lt"/>
          <a:ea typeface="+mj-ea"/>
          <a:cs typeface="+mj-cs"/>
        </a:defRPr>
      </a:lvl1pPr>
      <a:lvl2pPr algn="ctr" rtl="0" eaLnBrk="0" fontAlgn="base" hangingPunct="0">
        <a:spcBef>
          <a:spcPct val="0"/>
        </a:spcBef>
        <a:spcAft>
          <a:spcPct val="0"/>
        </a:spcAft>
        <a:defRPr sz="6600">
          <a:solidFill>
            <a:schemeClr val="tx2"/>
          </a:solidFill>
          <a:latin typeface="Times New Roman" pitchFamily="18" charset="0"/>
        </a:defRPr>
      </a:lvl2pPr>
      <a:lvl3pPr algn="ctr" rtl="0" eaLnBrk="0" fontAlgn="base" hangingPunct="0">
        <a:spcBef>
          <a:spcPct val="0"/>
        </a:spcBef>
        <a:spcAft>
          <a:spcPct val="0"/>
        </a:spcAft>
        <a:defRPr sz="6600">
          <a:solidFill>
            <a:schemeClr val="tx2"/>
          </a:solidFill>
          <a:latin typeface="Times New Roman" pitchFamily="18" charset="0"/>
        </a:defRPr>
      </a:lvl3pPr>
      <a:lvl4pPr algn="ctr" rtl="0" eaLnBrk="0" fontAlgn="base" hangingPunct="0">
        <a:spcBef>
          <a:spcPct val="0"/>
        </a:spcBef>
        <a:spcAft>
          <a:spcPct val="0"/>
        </a:spcAft>
        <a:defRPr sz="6600">
          <a:solidFill>
            <a:schemeClr val="tx2"/>
          </a:solidFill>
          <a:latin typeface="Times New Roman" pitchFamily="18" charset="0"/>
        </a:defRPr>
      </a:lvl4pPr>
      <a:lvl5pPr algn="ctr" rtl="0" eaLnBrk="0" fontAlgn="base" hangingPunct="0">
        <a:spcBef>
          <a:spcPct val="0"/>
        </a:spcBef>
        <a:spcAft>
          <a:spcPct val="0"/>
        </a:spcAft>
        <a:defRPr sz="6600">
          <a:solidFill>
            <a:schemeClr val="tx2"/>
          </a:solidFill>
          <a:latin typeface="Times New Roman" pitchFamily="18" charset="0"/>
        </a:defRPr>
      </a:lvl5pPr>
      <a:lvl6pPr marL="685800" algn="ctr" rtl="0" fontAlgn="base">
        <a:spcBef>
          <a:spcPct val="0"/>
        </a:spcBef>
        <a:spcAft>
          <a:spcPct val="0"/>
        </a:spcAft>
        <a:defRPr sz="6600">
          <a:solidFill>
            <a:schemeClr val="tx2"/>
          </a:solidFill>
          <a:latin typeface="Times New Roman" pitchFamily="18" charset="0"/>
        </a:defRPr>
      </a:lvl6pPr>
      <a:lvl7pPr marL="1371600" algn="ctr" rtl="0" fontAlgn="base">
        <a:spcBef>
          <a:spcPct val="0"/>
        </a:spcBef>
        <a:spcAft>
          <a:spcPct val="0"/>
        </a:spcAft>
        <a:defRPr sz="6600">
          <a:solidFill>
            <a:schemeClr val="tx2"/>
          </a:solidFill>
          <a:latin typeface="Times New Roman" pitchFamily="18" charset="0"/>
        </a:defRPr>
      </a:lvl7pPr>
      <a:lvl8pPr marL="2057400" algn="ctr" rtl="0" fontAlgn="base">
        <a:spcBef>
          <a:spcPct val="0"/>
        </a:spcBef>
        <a:spcAft>
          <a:spcPct val="0"/>
        </a:spcAft>
        <a:defRPr sz="6600">
          <a:solidFill>
            <a:schemeClr val="tx2"/>
          </a:solidFill>
          <a:latin typeface="Times New Roman" pitchFamily="18" charset="0"/>
        </a:defRPr>
      </a:lvl8pPr>
      <a:lvl9pPr marL="2743200" algn="ctr" rtl="0" fontAlgn="base">
        <a:spcBef>
          <a:spcPct val="0"/>
        </a:spcBef>
        <a:spcAft>
          <a:spcPct val="0"/>
        </a:spcAft>
        <a:defRPr sz="6600">
          <a:solidFill>
            <a:schemeClr val="tx2"/>
          </a:solidFill>
          <a:latin typeface="Times New Roman" pitchFamily="18" charset="0"/>
        </a:defRPr>
      </a:lvl9pPr>
    </p:titleStyle>
    <p:bodyStyle>
      <a:lvl1pPr marL="514350" indent="-514350" algn="l" rtl="0" eaLnBrk="0" fontAlgn="base" hangingPunct="0">
        <a:spcBef>
          <a:spcPct val="20000"/>
        </a:spcBef>
        <a:spcAft>
          <a:spcPct val="0"/>
        </a:spcAft>
        <a:buChar char="•"/>
        <a:defRPr sz="4800">
          <a:solidFill>
            <a:schemeClr val="tx1"/>
          </a:solidFill>
          <a:latin typeface="+mn-lt"/>
          <a:ea typeface="+mn-ea"/>
          <a:cs typeface="+mn-cs"/>
        </a:defRPr>
      </a:lvl1pPr>
      <a:lvl2pPr marL="1114425" indent="-428625" algn="l" rtl="0" eaLnBrk="0" fontAlgn="base" hangingPunct="0">
        <a:spcBef>
          <a:spcPct val="20000"/>
        </a:spcBef>
        <a:spcAft>
          <a:spcPct val="0"/>
        </a:spcAft>
        <a:buChar char="–"/>
        <a:defRPr sz="4200">
          <a:solidFill>
            <a:schemeClr val="tx1"/>
          </a:solidFill>
          <a:latin typeface="+mn-lt"/>
        </a:defRPr>
      </a:lvl2pPr>
      <a:lvl3pPr marL="1714500" indent="-342900" algn="l" rtl="0" eaLnBrk="0" fontAlgn="base" hangingPunct="0">
        <a:spcBef>
          <a:spcPct val="20000"/>
        </a:spcBef>
        <a:spcAft>
          <a:spcPct val="0"/>
        </a:spcAft>
        <a:buChar char="•"/>
        <a:defRPr sz="3600">
          <a:solidFill>
            <a:schemeClr val="tx1"/>
          </a:solidFill>
          <a:latin typeface="+mn-lt"/>
        </a:defRPr>
      </a:lvl3pPr>
      <a:lvl4pPr marL="2400300" indent="-342900" algn="l" rtl="0" eaLnBrk="0" fontAlgn="base" hangingPunct="0">
        <a:spcBef>
          <a:spcPct val="20000"/>
        </a:spcBef>
        <a:spcAft>
          <a:spcPct val="0"/>
        </a:spcAft>
        <a:buChar char="–"/>
        <a:defRPr sz="3000">
          <a:solidFill>
            <a:schemeClr val="tx1"/>
          </a:solidFill>
          <a:latin typeface="+mn-lt"/>
        </a:defRPr>
      </a:lvl4pPr>
      <a:lvl5pPr marL="3086100" indent="-342900" algn="l" rtl="0" eaLnBrk="0" fontAlgn="base" hangingPunct="0">
        <a:spcBef>
          <a:spcPct val="20000"/>
        </a:spcBef>
        <a:spcAft>
          <a:spcPct val="0"/>
        </a:spcAft>
        <a:buChar char="»"/>
        <a:defRPr sz="3000">
          <a:solidFill>
            <a:schemeClr val="tx1"/>
          </a:solidFill>
          <a:latin typeface="+mn-lt"/>
        </a:defRPr>
      </a:lvl5pPr>
      <a:lvl6pPr marL="3771900" indent="-342900" algn="l" rtl="0" fontAlgn="base">
        <a:spcBef>
          <a:spcPct val="20000"/>
        </a:spcBef>
        <a:spcAft>
          <a:spcPct val="0"/>
        </a:spcAft>
        <a:buChar char="»"/>
        <a:defRPr sz="3000">
          <a:solidFill>
            <a:schemeClr val="tx1"/>
          </a:solidFill>
          <a:latin typeface="+mn-lt"/>
        </a:defRPr>
      </a:lvl6pPr>
      <a:lvl7pPr marL="4457700" indent="-342900" algn="l" rtl="0" fontAlgn="base">
        <a:spcBef>
          <a:spcPct val="20000"/>
        </a:spcBef>
        <a:spcAft>
          <a:spcPct val="0"/>
        </a:spcAft>
        <a:buChar char="»"/>
        <a:defRPr sz="3000">
          <a:solidFill>
            <a:schemeClr val="tx1"/>
          </a:solidFill>
          <a:latin typeface="+mn-lt"/>
        </a:defRPr>
      </a:lvl7pPr>
      <a:lvl8pPr marL="5143500" indent="-342900" algn="l" rtl="0" fontAlgn="base">
        <a:spcBef>
          <a:spcPct val="20000"/>
        </a:spcBef>
        <a:spcAft>
          <a:spcPct val="0"/>
        </a:spcAft>
        <a:buChar char="»"/>
        <a:defRPr sz="3000">
          <a:solidFill>
            <a:schemeClr val="tx1"/>
          </a:solidFill>
          <a:latin typeface="+mn-lt"/>
        </a:defRPr>
      </a:lvl8pPr>
      <a:lvl9pPr marL="5829300" indent="-342900" algn="l" rtl="0" fontAlgn="base">
        <a:spcBef>
          <a:spcPct val="20000"/>
        </a:spcBef>
        <a:spcAft>
          <a:spcPct val="0"/>
        </a:spcAft>
        <a:buChar char="»"/>
        <a:defRPr sz="3000">
          <a:solidFill>
            <a:schemeClr val="tx1"/>
          </a:solidFill>
          <a:latin typeface="+mn-lt"/>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8.png"/><Relationship Id="rId5" Type="http://schemas.openxmlformats.org/officeDocument/2006/relationships/image" Target="../media/image4.png"/><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7.png"/><Relationship Id="rId7" Type="http://schemas.openxmlformats.org/officeDocument/2006/relationships/image" Target="../media/image44.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43.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47.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32.png"/><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2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png"/><Relationship Id="rId7" Type="http://schemas.openxmlformats.org/officeDocument/2006/relationships/image" Target="../media/image47.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32.pn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49.jpe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image" Target="../media/image4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24.sv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50.png"/><Relationship Id="rId7" Type="http://schemas.openxmlformats.org/officeDocument/2006/relationships/image" Target="../media/image5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11.png"/><Relationship Id="rId4" Type="http://schemas.openxmlformats.org/officeDocument/2006/relationships/image" Target="../media/image29.sv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7.png"/><Relationship Id="rId7" Type="http://schemas.openxmlformats.org/officeDocument/2006/relationships/image" Target="../media/image44.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43.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7.png"/><Relationship Id="rId4" Type="http://schemas.openxmlformats.org/officeDocument/2006/relationships/image" Target="../media/image52.jpe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4.png"/><Relationship Id="rId7" Type="http://schemas.openxmlformats.org/officeDocument/2006/relationships/image" Target="../media/image57.pn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22.svg"/><Relationship Id="rId11" Type="http://schemas.openxmlformats.org/officeDocument/2006/relationships/image" Target="../media/image61.PNG"/><Relationship Id="rId5" Type="http://schemas.openxmlformats.org/officeDocument/2006/relationships/image" Target="../media/image56.png"/><Relationship Id="rId10" Type="http://schemas.openxmlformats.org/officeDocument/2006/relationships/image" Target="../media/image60.png"/><Relationship Id="rId4" Type="http://schemas.openxmlformats.org/officeDocument/2006/relationships/image" Target="../media/image55.png"/><Relationship Id="rId9" Type="http://schemas.openxmlformats.org/officeDocument/2006/relationships/image" Target="../media/image59.png"/></Relationships>
</file>

<file path=ppt/slides/_rels/slide2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image" Target="../media/image4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24.svg"/><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image" Target="../media/image4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24.sv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image" Target="../media/image4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24.sv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54.png"/><Relationship Id="rId7" Type="http://schemas.openxmlformats.org/officeDocument/2006/relationships/image" Target="../media/image15.jpe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14.jpeg"/><Relationship Id="rId11" Type="http://schemas.openxmlformats.org/officeDocument/2006/relationships/image" Target="../media/image63.png"/><Relationship Id="rId5" Type="http://schemas.openxmlformats.org/officeDocument/2006/relationships/image" Target="../media/image13.png"/><Relationship Id="rId10" Type="http://schemas.openxmlformats.org/officeDocument/2006/relationships/image" Target="../media/image59.png"/><Relationship Id="rId4" Type="http://schemas.openxmlformats.org/officeDocument/2006/relationships/image" Target="../media/image62.png"/><Relationship Id="rId9" Type="http://schemas.openxmlformats.org/officeDocument/2006/relationships/image" Target="../media/image57.png"/></Relationships>
</file>

<file path=ppt/slides/_rels/slide27.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audio" Target="../media/audio1.wav"/><Relationship Id="rId1" Type="http://schemas.openxmlformats.org/officeDocument/2006/relationships/slideLayout" Target="../slideLayouts/slideLayout18.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28.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18.xml"/><Relationship Id="rId5" Type="http://schemas.openxmlformats.org/officeDocument/2006/relationships/image" Target="../media/image71.png"/><Relationship Id="rId4" Type="http://schemas.openxmlformats.org/officeDocument/2006/relationships/image" Target="../media/image70.png"/></Relationships>
</file>

<file path=ppt/slides/_rels/slide29.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audio" Target="../media/audio4.wav"/><Relationship Id="rId7" Type="http://schemas.openxmlformats.org/officeDocument/2006/relationships/image" Target="../media/image75.png"/><Relationship Id="rId12" Type="http://schemas.openxmlformats.org/officeDocument/2006/relationships/audio" Target="../media/audio7.wav"/><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74.png"/><Relationship Id="rId11" Type="http://schemas.openxmlformats.org/officeDocument/2006/relationships/audio" Target="../media/audio6.wav"/><Relationship Id="rId5" Type="http://schemas.openxmlformats.org/officeDocument/2006/relationships/image" Target="../media/image73.png"/><Relationship Id="rId10" Type="http://schemas.openxmlformats.org/officeDocument/2006/relationships/image" Target="../media/image64.png"/><Relationship Id="rId4" Type="http://schemas.openxmlformats.org/officeDocument/2006/relationships/image" Target="../media/image72.png"/><Relationship Id="rId9" Type="http://schemas.openxmlformats.org/officeDocument/2006/relationships/audio" Target="../media/audio5.wav"/></Relationships>
</file>

<file path=ppt/slides/_rels/slide3.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21.jpeg"/></Relationships>
</file>

<file path=ppt/slides/_rels/slide3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audio" Target="../media/audio3.wav"/></Relationships>
</file>

<file path=ppt/slides/_rels/slide31.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notesSlide" Target="../notesSlides/notesSlide1.xml"/><Relationship Id="rId7" Type="http://schemas.openxmlformats.org/officeDocument/2006/relationships/image" Target="../media/image75.png"/><Relationship Id="rId12" Type="http://schemas.openxmlformats.org/officeDocument/2006/relationships/audio" Target="../media/audio7.wav"/><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74.png"/><Relationship Id="rId11" Type="http://schemas.openxmlformats.org/officeDocument/2006/relationships/audio" Target="../media/audio6.wav"/><Relationship Id="rId5" Type="http://schemas.openxmlformats.org/officeDocument/2006/relationships/image" Target="../media/image73.png"/><Relationship Id="rId10" Type="http://schemas.openxmlformats.org/officeDocument/2006/relationships/image" Target="../media/image64.png"/><Relationship Id="rId4" Type="http://schemas.openxmlformats.org/officeDocument/2006/relationships/audio" Target="../media/audio4.wav"/><Relationship Id="rId9" Type="http://schemas.openxmlformats.org/officeDocument/2006/relationships/audio" Target="../media/audio5.wav"/></Relationships>
</file>

<file path=ppt/slides/_rels/slide3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audio" Target="../media/audio3.wav"/></Relationships>
</file>

<file path=ppt/slides/_rels/slide33.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audio" Target="../media/audio4.wav"/><Relationship Id="rId7" Type="http://schemas.openxmlformats.org/officeDocument/2006/relationships/image" Target="../media/image76.png"/><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75.png"/><Relationship Id="rId11" Type="http://schemas.openxmlformats.org/officeDocument/2006/relationships/audio" Target="../media/audio7.wav"/><Relationship Id="rId5" Type="http://schemas.openxmlformats.org/officeDocument/2006/relationships/image" Target="../media/image74.png"/><Relationship Id="rId10" Type="http://schemas.openxmlformats.org/officeDocument/2006/relationships/audio" Target="../media/audio6.wav"/><Relationship Id="rId4" Type="http://schemas.openxmlformats.org/officeDocument/2006/relationships/image" Target="../media/image73.png"/><Relationship Id="rId9" Type="http://schemas.openxmlformats.org/officeDocument/2006/relationships/image" Target="../media/image64.png"/></Relationships>
</file>

<file path=ppt/slides/_rels/slide3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audio" Target="../media/audio3.wav"/></Relationships>
</file>

<file path=ppt/slides/_rels/slide35.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audio" Target="../media/audio4.wav"/><Relationship Id="rId7" Type="http://schemas.openxmlformats.org/officeDocument/2006/relationships/image" Target="../media/image76.png"/><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75.png"/><Relationship Id="rId11" Type="http://schemas.openxmlformats.org/officeDocument/2006/relationships/audio" Target="../media/audio7.wav"/><Relationship Id="rId5" Type="http://schemas.openxmlformats.org/officeDocument/2006/relationships/image" Target="../media/image74.png"/><Relationship Id="rId10" Type="http://schemas.openxmlformats.org/officeDocument/2006/relationships/audio" Target="../media/audio6.wav"/><Relationship Id="rId4" Type="http://schemas.openxmlformats.org/officeDocument/2006/relationships/image" Target="../media/image73.png"/><Relationship Id="rId9" Type="http://schemas.openxmlformats.org/officeDocument/2006/relationships/image" Target="../media/image64.png"/></Relationships>
</file>

<file path=ppt/slides/_rels/slide3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audio" Target="../media/audio3.wav"/></Relationships>
</file>

<file path=ppt/slides/_rels/slide37.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audio" Target="../media/audio4.wav"/><Relationship Id="rId7" Type="http://schemas.openxmlformats.org/officeDocument/2006/relationships/image" Target="../media/image76.png"/><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75.png"/><Relationship Id="rId11" Type="http://schemas.openxmlformats.org/officeDocument/2006/relationships/audio" Target="../media/audio7.wav"/><Relationship Id="rId5" Type="http://schemas.openxmlformats.org/officeDocument/2006/relationships/image" Target="../media/image74.png"/><Relationship Id="rId10" Type="http://schemas.openxmlformats.org/officeDocument/2006/relationships/audio" Target="../media/audio6.wav"/><Relationship Id="rId4" Type="http://schemas.openxmlformats.org/officeDocument/2006/relationships/image" Target="../media/image73.png"/><Relationship Id="rId9" Type="http://schemas.openxmlformats.org/officeDocument/2006/relationships/image" Target="../media/image64.png"/></Relationships>
</file>

<file path=ppt/slides/_rels/slide38.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audio" Target="../media/audio3.wav"/></Relationships>
</file>

<file path=ppt/slides/_rels/slide39.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audio" Target="../media/audio4.wav"/><Relationship Id="rId7" Type="http://schemas.openxmlformats.org/officeDocument/2006/relationships/image" Target="../media/image76.png"/><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75.png"/><Relationship Id="rId11" Type="http://schemas.openxmlformats.org/officeDocument/2006/relationships/audio" Target="../media/audio7.wav"/><Relationship Id="rId5" Type="http://schemas.openxmlformats.org/officeDocument/2006/relationships/image" Target="../media/image74.png"/><Relationship Id="rId10" Type="http://schemas.openxmlformats.org/officeDocument/2006/relationships/audio" Target="../media/audio6.wav"/><Relationship Id="rId4" Type="http://schemas.openxmlformats.org/officeDocument/2006/relationships/image" Target="../media/image73.png"/><Relationship Id="rId9" Type="http://schemas.openxmlformats.org/officeDocument/2006/relationships/image" Target="../media/image64.pn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3.png"/><Relationship Id="rId7" Type="http://schemas.openxmlformats.org/officeDocument/2006/relationships/image" Target="../media/image23.png"/><Relationship Id="rId12" Type="http://schemas.openxmlformats.org/officeDocument/2006/relationships/image" Target="../media/image38.svg"/><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image" Target="../media/image16.jpeg"/><Relationship Id="rId11" Type="http://schemas.openxmlformats.org/officeDocument/2006/relationships/image" Target="../media/image27.png"/><Relationship Id="rId5" Type="http://schemas.openxmlformats.org/officeDocument/2006/relationships/image" Target="../media/image15.jpeg"/><Relationship Id="rId10" Type="http://schemas.openxmlformats.org/officeDocument/2006/relationships/image" Target="../media/image26.png"/><Relationship Id="rId4" Type="http://schemas.openxmlformats.org/officeDocument/2006/relationships/image" Target="../media/image14.jpeg"/><Relationship Id="rId9" Type="http://schemas.openxmlformats.org/officeDocument/2006/relationships/image" Target="../media/image25.png"/></Relationships>
</file>

<file path=ppt/slides/_rels/slide4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audio" Target="../media/audio3.wav"/></Relationships>
</file>

<file path=ppt/slides/_rels/slide41.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audio" Target="../media/audio4.wav"/><Relationship Id="rId7" Type="http://schemas.openxmlformats.org/officeDocument/2006/relationships/image" Target="../media/image76.png"/><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75.png"/><Relationship Id="rId11" Type="http://schemas.openxmlformats.org/officeDocument/2006/relationships/audio" Target="../media/audio7.wav"/><Relationship Id="rId5" Type="http://schemas.openxmlformats.org/officeDocument/2006/relationships/image" Target="../media/image74.png"/><Relationship Id="rId10" Type="http://schemas.openxmlformats.org/officeDocument/2006/relationships/audio" Target="../media/audio6.wav"/><Relationship Id="rId4" Type="http://schemas.openxmlformats.org/officeDocument/2006/relationships/image" Target="../media/image73.png"/><Relationship Id="rId9" Type="http://schemas.openxmlformats.org/officeDocument/2006/relationships/image" Target="../media/image64.png"/></Relationships>
</file>

<file path=ppt/slides/_rels/slide4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audio" Target="../media/audio3.wav"/></Relationships>
</file>

<file path=ppt/slides/_rels/slide43.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audio" Target="../media/audio4.wav"/><Relationship Id="rId7" Type="http://schemas.openxmlformats.org/officeDocument/2006/relationships/image" Target="../media/image76.png"/><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75.png"/><Relationship Id="rId11" Type="http://schemas.openxmlformats.org/officeDocument/2006/relationships/audio" Target="../media/audio7.wav"/><Relationship Id="rId5" Type="http://schemas.openxmlformats.org/officeDocument/2006/relationships/image" Target="../media/image74.png"/><Relationship Id="rId10" Type="http://schemas.openxmlformats.org/officeDocument/2006/relationships/audio" Target="../media/audio6.wav"/><Relationship Id="rId4" Type="http://schemas.openxmlformats.org/officeDocument/2006/relationships/image" Target="../media/image73.png"/><Relationship Id="rId9" Type="http://schemas.openxmlformats.org/officeDocument/2006/relationships/image" Target="../media/image64.png"/></Relationships>
</file>

<file path=ppt/slides/_rels/slide4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audio" Target="../media/audio3.wav"/></Relationships>
</file>

<file path=ppt/slides/_rels/slide45.xml.rels><?xml version="1.0" encoding="UTF-8" standalone="yes"?>
<Relationships xmlns="http://schemas.openxmlformats.org/package/2006/relationships"><Relationship Id="rId8" Type="http://schemas.openxmlformats.org/officeDocument/2006/relationships/audio" Target="../media/audio5.wav"/><Relationship Id="rId3" Type="http://schemas.openxmlformats.org/officeDocument/2006/relationships/audio" Target="../media/audio4.wav"/><Relationship Id="rId7" Type="http://schemas.openxmlformats.org/officeDocument/2006/relationships/image" Target="../media/image76.png"/><Relationship Id="rId2" Type="http://schemas.openxmlformats.org/officeDocument/2006/relationships/slideLayout" Target="../slideLayouts/slideLayout18.xml"/><Relationship Id="rId1" Type="http://schemas.openxmlformats.org/officeDocument/2006/relationships/audio" Target="file:///C:\My%20Documents\Youth\Millionaire\thinking.wav" TargetMode="External"/><Relationship Id="rId6" Type="http://schemas.openxmlformats.org/officeDocument/2006/relationships/image" Target="../media/image75.png"/><Relationship Id="rId11" Type="http://schemas.openxmlformats.org/officeDocument/2006/relationships/audio" Target="../media/audio7.wav"/><Relationship Id="rId5" Type="http://schemas.openxmlformats.org/officeDocument/2006/relationships/image" Target="../media/image74.png"/><Relationship Id="rId10" Type="http://schemas.openxmlformats.org/officeDocument/2006/relationships/audio" Target="../media/audio6.wav"/><Relationship Id="rId4" Type="http://schemas.openxmlformats.org/officeDocument/2006/relationships/image" Target="../media/image73.png"/><Relationship Id="rId9" Type="http://schemas.openxmlformats.org/officeDocument/2006/relationships/image" Target="../media/image64.png"/></Relationships>
</file>

<file path=ppt/slides/_rels/slide4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audio" Target="../media/audio3.wav"/></Relationships>
</file>

<file path=ppt/slides/_rels/slide47.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audio" Target="../media/audio5.wav"/><Relationship Id="rId7" Type="http://schemas.openxmlformats.org/officeDocument/2006/relationships/image" Target="../media/image76.png"/><Relationship Id="rId2" Type="http://schemas.openxmlformats.org/officeDocument/2006/relationships/slideLayout" Target="../slideLayouts/slideLayout29.xml"/><Relationship Id="rId1" Type="http://schemas.openxmlformats.org/officeDocument/2006/relationships/audio" Target="file:///C:\My%20Documents\Youth\Millionaire\thinking.wav" TargetMode="External"/><Relationship Id="rId6" Type="http://schemas.openxmlformats.org/officeDocument/2006/relationships/image" Target="../media/image75.png"/><Relationship Id="rId5" Type="http://schemas.openxmlformats.org/officeDocument/2006/relationships/image" Target="../media/image74.png"/><Relationship Id="rId10" Type="http://schemas.openxmlformats.org/officeDocument/2006/relationships/audio" Target="../media/audio7.wav"/><Relationship Id="rId4" Type="http://schemas.openxmlformats.org/officeDocument/2006/relationships/image" Target="../media/image73.png"/><Relationship Id="rId9" Type="http://schemas.openxmlformats.org/officeDocument/2006/relationships/audio" Target="../media/audio6.wav"/></Relationships>
</file>

<file path=ppt/slides/_rels/slide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2.png"/><Relationship Id="rId4" Type="http://schemas.openxmlformats.org/officeDocument/2006/relationships/image" Target="../media/image43.png"/></Relationships>
</file>

<file path=ppt/slides/_rels/slide49.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11.png"/><Relationship Id="rId7" Type="http://schemas.openxmlformats.org/officeDocument/2006/relationships/image" Target="../media/image50.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42.png"/><Relationship Id="rId4" Type="http://schemas.openxmlformats.org/officeDocument/2006/relationships/image" Target="../media/image3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9.jpg"/><Relationship Id="rId5" Type="http://schemas.openxmlformats.org/officeDocument/2006/relationships/image" Target="../media/image28.pn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2.png"/></Relationships>
</file>

<file path=ppt/slides/_rels/slide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2.png"/></Relationships>
</file>

<file path=ppt/slides/_rels/slide5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53.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9.jpeg"/><Relationship Id="rId5" Type="http://schemas.openxmlformats.org/officeDocument/2006/relationships/image" Target="../media/image32.svg"/><Relationship Id="rId4" Type="http://schemas.openxmlformats.org/officeDocument/2006/relationships/image" Target="../media/image78.png"/></Relationships>
</file>

<file path=ppt/slides/_rels/slide5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6.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32.png"/><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31.jpe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12.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4.jpg"/><Relationship Id="rId5" Type="http://schemas.openxmlformats.org/officeDocument/2006/relationships/image" Target="../media/image33.png"/><Relationship Id="rId4" Type="http://schemas.openxmlformats.org/officeDocument/2006/relationships/image" Target="../media/image32.png"/></Relationships>
</file>

<file path=ppt/slides/_rels/slide8.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jpe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image" Target="../media/image4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24.svg"/><Relationship Id="rId4"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81967">
            <a:off x="3783958" y="-4120528"/>
            <a:ext cx="10720084" cy="18528056"/>
          </a:xfrm>
          <a:custGeom>
            <a:avLst/>
            <a:gdLst/>
            <a:ahLst/>
            <a:cxnLst/>
            <a:rect l="l" t="t" r="r" b="b"/>
            <a:pathLst>
              <a:path w="10720084" h="18528056">
                <a:moveTo>
                  <a:pt x="10720084" y="245254"/>
                </a:moveTo>
                <a:lnTo>
                  <a:pt x="10284076" y="18528056"/>
                </a:lnTo>
                <a:lnTo>
                  <a:pt x="0" y="18282802"/>
                </a:lnTo>
                <a:lnTo>
                  <a:pt x="436008" y="0"/>
                </a:lnTo>
                <a:lnTo>
                  <a:pt x="10720084" y="245254"/>
                </a:lnTo>
                <a:close/>
              </a:path>
            </a:pathLst>
          </a:custGeom>
          <a:blipFill>
            <a:blip r:embed="rId2"/>
            <a:stretch>
              <a:fillRect l="-30857" t="-22522" r="-42150" b="-16515"/>
            </a:stretch>
          </a:blipFill>
        </p:spPr>
      </p:sp>
      <p:sp>
        <p:nvSpPr>
          <p:cNvPr id="3" name="Freeform 3"/>
          <p:cNvSpPr/>
          <p:nvPr/>
        </p:nvSpPr>
        <p:spPr>
          <a:xfrm rot="7106720">
            <a:off x="-2250644" y="-4199410"/>
            <a:ext cx="8878466" cy="6514614"/>
          </a:xfrm>
          <a:custGeom>
            <a:avLst/>
            <a:gdLst/>
            <a:ahLst/>
            <a:cxnLst/>
            <a:rect l="l" t="t" r="r" b="b"/>
            <a:pathLst>
              <a:path w="8878466" h="6514614">
                <a:moveTo>
                  <a:pt x="0" y="0"/>
                </a:moveTo>
                <a:lnTo>
                  <a:pt x="8878466" y="0"/>
                </a:lnTo>
                <a:lnTo>
                  <a:pt x="8878466" y="6514614"/>
                </a:lnTo>
                <a:lnTo>
                  <a:pt x="0" y="6514614"/>
                </a:lnTo>
                <a:lnTo>
                  <a:pt x="0" y="0"/>
                </a:lnTo>
                <a:close/>
              </a:path>
            </a:pathLst>
          </a:custGeom>
          <a:blipFill>
            <a:blip r:embed="rId3"/>
            <a:stretch>
              <a:fillRect/>
            </a:stretch>
          </a:blipFill>
        </p:spPr>
      </p:sp>
      <p:grpSp>
        <p:nvGrpSpPr>
          <p:cNvPr id="4" name="Group 4"/>
          <p:cNvGrpSpPr/>
          <p:nvPr/>
        </p:nvGrpSpPr>
        <p:grpSpPr>
          <a:xfrm rot="-96689">
            <a:off x="2563639" y="450037"/>
            <a:ext cx="12778571" cy="9386925"/>
            <a:chOff x="0" y="0"/>
            <a:chExt cx="17038095" cy="12515900"/>
          </a:xfrm>
        </p:grpSpPr>
        <p:sp>
          <p:nvSpPr>
            <p:cNvPr id="5" name="Freeform 5"/>
            <p:cNvSpPr/>
            <p:nvPr/>
          </p:nvSpPr>
          <p:spPr>
            <a:xfrm rot="5400000">
              <a:off x="2261097" y="-2261097"/>
              <a:ext cx="12515900" cy="17038095"/>
            </a:xfrm>
            <a:custGeom>
              <a:avLst/>
              <a:gdLst/>
              <a:ahLst/>
              <a:cxnLst/>
              <a:rect l="l" t="t" r="r" b="b"/>
              <a:pathLst>
                <a:path w="12515900" h="17038095">
                  <a:moveTo>
                    <a:pt x="0" y="0"/>
                  </a:moveTo>
                  <a:lnTo>
                    <a:pt x="12515901" y="0"/>
                  </a:lnTo>
                  <a:lnTo>
                    <a:pt x="12515901" y="17038095"/>
                  </a:lnTo>
                  <a:lnTo>
                    <a:pt x="0" y="17038095"/>
                  </a:lnTo>
                  <a:lnTo>
                    <a:pt x="0" y="0"/>
                  </a:lnTo>
                  <a:close/>
                </a:path>
              </a:pathLst>
            </a:custGeom>
            <a:blipFill>
              <a:blip r:embed="rId4"/>
              <a:stretch>
                <a:fillRect/>
              </a:stretch>
            </a:blipFill>
          </p:spPr>
        </p:sp>
        <p:grpSp>
          <p:nvGrpSpPr>
            <p:cNvPr id="6" name="Group 6"/>
            <p:cNvGrpSpPr/>
            <p:nvPr/>
          </p:nvGrpSpPr>
          <p:grpSpPr>
            <a:xfrm rot="243073">
              <a:off x="1357403" y="1613158"/>
              <a:ext cx="14526572" cy="9710951"/>
              <a:chOff x="0" y="0"/>
              <a:chExt cx="2827818" cy="1890384"/>
            </a:xfrm>
          </p:grpSpPr>
          <p:sp>
            <p:nvSpPr>
              <p:cNvPr id="7" name="Freeform 7"/>
              <p:cNvSpPr/>
              <p:nvPr/>
            </p:nvSpPr>
            <p:spPr>
              <a:xfrm>
                <a:off x="0" y="0"/>
                <a:ext cx="2827818" cy="1890384"/>
              </a:xfrm>
              <a:custGeom>
                <a:avLst/>
                <a:gdLst/>
                <a:ahLst/>
                <a:cxnLst/>
                <a:rect l="l" t="t" r="r" b="b"/>
                <a:pathLst>
                  <a:path w="2827818" h="1890384">
                    <a:moveTo>
                      <a:pt x="0" y="0"/>
                    </a:moveTo>
                    <a:lnTo>
                      <a:pt x="2827818" y="0"/>
                    </a:lnTo>
                    <a:lnTo>
                      <a:pt x="2827818" y="1890384"/>
                    </a:lnTo>
                    <a:lnTo>
                      <a:pt x="0" y="1890384"/>
                    </a:lnTo>
                    <a:close/>
                  </a:path>
                </a:pathLst>
              </a:custGeom>
              <a:solidFill>
                <a:srgbClr val="F7F1EC"/>
              </a:solidFill>
            </p:spPr>
          </p:sp>
          <p:sp>
            <p:nvSpPr>
              <p:cNvPr id="8" name="TextBox 8"/>
              <p:cNvSpPr txBox="1"/>
              <p:nvPr/>
            </p:nvSpPr>
            <p:spPr>
              <a:xfrm>
                <a:off x="0" y="-47625"/>
                <a:ext cx="2827818" cy="1938009"/>
              </a:xfrm>
              <a:prstGeom prst="rect">
                <a:avLst/>
              </a:prstGeom>
            </p:spPr>
            <p:txBody>
              <a:bodyPr lIns="50800" tIns="50800" rIns="50800" bIns="50800" rtlCol="0" anchor="ctr"/>
              <a:lstStyle/>
              <a:p>
                <a:pPr algn="ctr">
                  <a:lnSpc>
                    <a:spcPts val="3499"/>
                  </a:lnSpc>
                </a:pPr>
                <a:endParaRPr/>
              </a:p>
            </p:txBody>
          </p:sp>
        </p:grpSp>
      </p:grpSp>
      <p:sp>
        <p:nvSpPr>
          <p:cNvPr id="9" name="Freeform 9"/>
          <p:cNvSpPr/>
          <p:nvPr/>
        </p:nvSpPr>
        <p:spPr>
          <a:xfrm rot="-1401006">
            <a:off x="13861638" y="1326817"/>
            <a:ext cx="3484643" cy="2499533"/>
          </a:xfrm>
          <a:custGeom>
            <a:avLst/>
            <a:gdLst/>
            <a:ahLst/>
            <a:cxnLst/>
            <a:rect l="l" t="t" r="r" b="b"/>
            <a:pathLst>
              <a:path w="3484643" h="2499533">
                <a:moveTo>
                  <a:pt x="0" y="0"/>
                </a:moveTo>
                <a:lnTo>
                  <a:pt x="3484642" y="0"/>
                </a:lnTo>
                <a:lnTo>
                  <a:pt x="3484642" y="2499532"/>
                </a:lnTo>
                <a:lnTo>
                  <a:pt x="0" y="249953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10" name="Freeform 10"/>
          <p:cNvSpPr/>
          <p:nvPr/>
        </p:nvSpPr>
        <p:spPr>
          <a:xfrm rot="-806703">
            <a:off x="626806" y="3970846"/>
            <a:ext cx="2276523" cy="1603464"/>
          </a:xfrm>
          <a:custGeom>
            <a:avLst/>
            <a:gdLst/>
            <a:ahLst/>
            <a:cxnLst/>
            <a:rect l="l" t="t" r="r" b="b"/>
            <a:pathLst>
              <a:path w="2276523" h="1603464">
                <a:moveTo>
                  <a:pt x="0" y="0"/>
                </a:moveTo>
                <a:lnTo>
                  <a:pt x="2276524" y="0"/>
                </a:lnTo>
                <a:lnTo>
                  <a:pt x="2276524" y="1603464"/>
                </a:lnTo>
                <a:lnTo>
                  <a:pt x="0" y="1603464"/>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1" name="Freeform 11"/>
          <p:cNvSpPr/>
          <p:nvPr/>
        </p:nvSpPr>
        <p:spPr>
          <a:xfrm rot="1306083">
            <a:off x="832070" y="6904070"/>
            <a:ext cx="3702869" cy="2656067"/>
          </a:xfrm>
          <a:custGeom>
            <a:avLst/>
            <a:gdLst/>
            <a:ahLst/>
            <a:cxnLst/>
            <a:rect l="l" t="t" r="r" b="b"/>
            <a:pathLst>
              <a:path w="3702869" h="2656067">
                <a:moveTo>
                  <a:pt x="0" y="0"/>
                </a:moveTo>
                <a:lnTo>
                  <a:pt x="3702869" y="0"/>
                </a:lnTo>
                <a:lnTo>
                  <a:pt x="3702869" y="2656067"/>
                </a:lnTo>
                <a:lnTo>
                  <a:pt x="0" y="2656067"/>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12" name="Freeform 12"/>
          <p:cNvSpPr/>
          <p:nvPr/>
        </p:nvSpPr>
        <p:spPr>
          <a:xfrm>
            <a:off x="3867891" y="1569120"/>
            <a:ext cx="583591" cy="594743"/>
          </a:xfrm>
          <a:custGeom>
            <a:avLst/>
            <a:gdLst/>
            <a:ahLst/>
            <a:cxnLst/>
            <a:rect l="l" t="t" r="r" b="b"/>
            <a:pathLst>
              <a:path w="583591" h="594743">
                <a:moveTo>
                  <a:pt x="0" y="0"/>
                </a:moveTo>
                <a:lnTo>
                  <a:pt x="583591" y="0"/>
                </a:lnTo>
                <a:lnTo>
                  <a:pt x="583591" y="594742"/>
                </a:lnTo>
                <a:lnTo>
                  <a:pt x="0" y="594742"/>
                </a:lnTo>
                <a:lnTo>
                  <a:pt x="0" y="0"/>
                </a:lnTo>
                <a:close/>
              </a:path>
            </a:pathLst>
          </a:custGeom>
          <a:blipFill>
            <a:blip r:embed="rId9"/>
            <a:stretch>
              <a:fillRect/>
            </a:stretch>
          </a:blipFill>
        </p:spPr>
      </p:sp>
      <p:sp>
        <p:nvSpPr>
          <p:cNvPr id="16" name="Freeform 16"/>
          <p:cNvSpPr/>
          <p:nvPr/>
        </p:nvSpPr>
        <p:spPr>
          <a:xfrm rot="1801563" flipH="1">
            <a:off x="13139989" y="5587321"/>
            <a:ext cx="7908000" cy="8093344"/>
          </a:xfrm>
          <a:custGeom>
            <a:avLst/>
            <a:gdLst/>
            <a:ahLst/>
            <a:cxnLst/>
            <a:rect l="l" t="t" r="r" b="b"/>
            <a:pathLst>
              <a:path w="7908000" h="8093344">
                <a:moveTo>
                  <a:pt x="7908000" y="0"/>
                </a:moveTo>
                <a:lnTo>
                  <a:pt x="0" y="0"/>
                </a:lnTo>
                <a:lnTo>
                  <a:pt x="0" y="8093344"/>
                </a:lnTo>
                <a:lnTo>
                  <a:pt x="7908000" y="8093344"/>
                </a:lnTo>
                <a:lnTo>
                  <a:pt x="7908000" y="0"/>
                </a:lnTo>
                <a:close/>
              </a:path>
            </a:pathLst>
          </a:custGeom>
          <a:blipFill>
            <a:blip r:embed="rId10"/>
            <a:stretch>
              <a:fillRect/>
            </a:stretch>
          </a:blipFill>
        </p:spPr>
      </p:sp>
      <p:sp>
        <p:nvSpPr>
          <p:cNvPr id="17" name="Rectangle 16"/>
          <p:cNvSpPr/>
          <p:nvPr/>
        </p:nvSpPr>
        <p:spPr>
          <a:xfrm>
            <a:off x="3928266" y="2833910"/>
            <a:ext cx="10204347" cy="3543278"/>
          </a:xfrm>
          <a:prstGeom prst="rect">
            <a:avLst/>
          </a:prstGeom>
        </p:spPr>
        <p:txBody>
          <a:bodyPr wrap="square">
            <a:spAutoFit/>
          </a:bodyPr>
          <a:lstStyle/>
          <a:p>
            <a:pPr algn="ctr">
              <a:lnSpc>
                <a:spcPct val="115000"/>
              </a:lnSpc>
              <a:spcAft>
                <a:spcPts val="0"/>
              </a:spcAft>
            </a:pPr>
            <a:r>
              <a:rPr lang="pt-BR" sz="11500" b="1">
                <a:latin typeface="iCiel Brush Up" panose="02000000000000000000" pitchFamily="2" charset="-93"/>
                <a:ea typeface="Calibri" panose="020F0502020204030204" pitchFamily="34" charset="0"/>
                <a:cs typeface="Times New Roman" panose="02020603050405020304" pitchFamily="18" charset="0"/>
              </a:rPr>
              <a:t>ÔNG LÃO BÊN </a:t>
            </a:r>
            <a:r>
              <a:rPr lang="pt-BR" sz="11500" b="1" smtClean="0">
                <a:latin typeface="iCiel Brush Up" panose="02000000000000000000" pitchFamily="2" charset="-93"/>
                <a:ea typeface="Calibri" panose="020F0502020204030204" pitchFamily="34" charset="0"/>
                <a:cs typeface="Times New Roman" panose="02020603050405020304" pitchFamily="18" charset="0"/>
              </a:rPr>
              <a:t>CẦU                                                               </a:t>
            </a:r>
            <a:r>
              <a:rPr lang="pt-BR" sz="8000" b="1">
                <a:latin typeface="iCiel Brush Up" panose="02000000000000000000" pitchFamily="2" charset="-93"/>
                <a:ea typeface="Calibri" panose="020F0502020204030204" pitchFamily="34" charset="0"/>
                <a:cs typeface="Times New Roman" panose="02020603050405020304" pitchFamily="18" charset="0"/>
              </a:rPr>
              <a:t>(Hê- Minh- Uê)</a:t>
            </a:r>
            <a:endParaRPr lang="en-GB" sz="8000">
              <a:effectLst/>
              <a:latin typeface="iCiel Brush Up" panose="02000000000000000000" pitchFamily="2" charset="-93"/>
              <a:ea typeface="Calibri" panose="020F0502020204030204" pitchFamily="34" charset="0"/>
              <a:cs typeface="Times New Roman" panose="02020603050405020304" pitchFamily="18" charset="0"/>
            </a:endParaRPr>
          </a:p>
        </p:txBody>
      </p:sp>
      <p:pic>
        <p:nvPicPr>
          <p:cNvPr id="18" name="Picture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410200" y="6234706"/>
            <a:ext cx="7531482" cy="3946538"/>
          </a:xfrm>
          <a:prstGeom prst="rect">
            <a:avLst/>
          </a:prstGeom>
        </p:spPr>
      </p:pic>
      <p:pic>
        <p:nvPicPr>
          <p:cNvPr id="13" name="Picture 12"/>
          <p:cNvPicPr>
            <a:picLocks noChangeAspect="1"/>
          </p:cNvPicPr>
          <p:nvPr/>
        </p:nvPicPr>
        <p:blipFill>
          <a:blip r:embed="rId12"/>
          <a:stretch>
            <a:fillRect/>
          </a:stretch>
        </p:blipFill>
        <p:spPr>
          <a:xfrm>
            <a:off x="3539468" y="2243365"/>
            <a:ext cx="10786132" cy="4520388"/>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1032248">
            <a:off x="11868513" y="-6143881"/>
            <a:ext cx="8790117" cy="10077774"/>
          </a:xfrm>
          <a:custGeom>
            <a:avLst/>
            <a:gdLst/>
            <a:ahLst/>
            <a:cxnLst/>
            <a:rect l="l" t="t" r="r" b="b"/>
            <a:pathLst>
              <a:path w="8790117" h="10077774">
                <a:moveTo>
                  <a:pt x="0" y="0"/>
                </a:moveTo>
                <a:lnTo>
                  <a:pt x="8790118" y="0"/>
                </a:lnTo>
                <a:lnTo>
                  <a:pt x="8790118" y="10077774"/>
                </a:lnTo>
                <a:lnTo>
                  <a:pt x="0" y="10077774"/>
                </a:lnTo>
                <a:lnTo>
                  <a:pt x="0" y="0"/>
                </a:lnTo>
                <a:close/>
              </a:path>
            </a:pathLst>
          </a:custGeom>
          <a:blipFill>
            <a:blip r:embed="rId3"/>
            <a:stretch>
              <a:fillRect/>
            </a:stretch>
          </a:blipFill>
        </p:spPr>
      </p:sp>
      <p:sp>
        <p:nvSpPr>
          <p:cNvPr id="4" name="Freeform 4"/>
          <p:cNvSpPr/>
          <p:nvPr/>
        </p:nvSpPr>
        <p:spPr>
          <a:xfrm rot="-5481967">
            <a:off x="4342012" y="-1945583"/>
            <a:ext cx="9142276" cy="14182731"/>
          </a:xfrm>
          <a:custGeom>
            <a:avLst/>
            <a:gdLst/>
            <a:ahLst/>
            <a:cxnLst/>
            <a:rect l="l" t="t" r="r" b="b"/>
            <a:pathLst>
              <a:path w="9142276" h="12698569">
                <a:moveTo>
                  <a:pt x="0" y="0"/>
                </a:moveTo>
                <a:lnTo>
                  <a:pt x="9142276" y="0"/>
                </a:lnTo>
                <a:lnTo>
                  <a:pt x="9142276" y="12698568"/>
                </a:lnTo>
                <a:lnTo>
                  <a:pt x="0" y="12698568"/>
                </a:lnTo>
                <a:lnTo>
                  <a:pt x="0" y="0"/>
                </a:lnTo>
                <a:close/>
              </a:path>
            </a:pathLst>
          </a:custGeom>
          <a:blipFill>
            <a:blip r:embed="rId4"/>
            <a:stretch>
              <a:fillRect/>
            </a:stretch>
          </a:blipFill>
        </p:spPr>
      </p:sp>
      <p:sp>
        <p:nvSpPr>
          <p:cNvPr id="5" name="Freeform 5"/>
          <p:cNvSpPr/>
          <p:nvPr/>
        </p:nvSpPr>
        <p:spPr>
          <a:xfrm>
            <a:off x="-551354" y="5940698"/>
            <a:ext cx="5063792" cy="6151999"/>
          </a:xfrm>
          <a:custGeom>
            <a:avLst/>
            <a:gdLst/>
            <a:ahLst/>
            <a:cxnLst/>
            <a:rect l="l" t="t" r="r" b="b"/>
            <a:pathLst>
              <a:path w="5063792" h="6151999">
                <a:moveTo>
                  <a:pt x="0" y="0"/>
                </a:moveTo>
                <a:lnTo>
                  <a:pt x="5063791" y="0"/>
                </a:lnTo>
                <a:lnTo>
                  <a:pt x="5063791" y="6151999"/>
                </a:lnTo>
                <a:lnTo>
                  <a:pt x="0" y="6151999"/>
                </a:lnTo>
                <a:lnTo>
                  <a:pt x="0" y="0"/>
                </a:lnTo>
                <a:close/>
              </a:path>
            </a:pathLst>
          </a:custGeom>
          <a:blipFill>
            <a:blip r:embed="rId5"/>
            <a:stretch>
              <a:fillRect/>
            </a:stretch>
          </a:blipFill>
        </p:spPr>
      </p:sp>
      <p:sp>
        <p:nvSpPr>
          <p:cNvPr id="6" name="Freeform 6"/>
          <p:cNvSpPr/>
          <p:nvPr/>
        </p:nvSpPr>
        <p:spPr>
          <a:xfrm>
            <a:off x="296392" y="2434037"/>
            <a:ext cx="2549790" cy="2066316"/>
          </a:xfrm>
          <a:custGeom>
            <a:avLst/>
            <a:gdLst/>
            <a:ahLst/>
            <a:cxnLst/>
            <a:rect l="l" t="t" r="r" b="b"/>
            <a:pathLst>
              <a:path w="2549790" h="2066316">
                <a:moveTo>
                  <a:pt x="0" y="0"/>
                </a:moveTo>
                <a:lnTo>
                  <a:pt x="2549791" y="0"/>
                </a:lnTo>
                <a:lnTo>
                  <a:pt x="2549791" y="2066316"/>
                </a:lnTo>
                <a:lnTo>
                  <a:pt x="0" y="2066316"/>
                </a:lnTo>
                <a:lnTo>
                  <a:pt x="0" y="0"/>
                </a:lnTo>
                <a:close/>
              </a:path>
            </a:pathLst>
          </a:custGeom>
          <a:blipFill>
            <a:blip r:embed="rId6"/>
            <a:stretch>
              <a:fillRect l="-49179" t="-40274" r="-38129" b="-61358"/>
            </a:stretch>
          </a:blipFill>
        </p:spPr>
      </p:sp>
      <p:sp>
        <p:nvSpPr>
          <p:cNvPr id="7" name="Freeform 7"/>
          <p:cNvSpPr/>
          <p:nvPr/>
        </p:nvSpPr>
        <p:spPr>
          <a:xfrm rot="2942658">
            <a:off x="797203" y="950454"/>
            <a:ext cx="1548169" cy="1254615"/>
          </a:xfrm>
          <a:custGeom>
            <a:avLst/>
            <a:gdLst/>
            <a:ahLst/>
            <a:cxnLst/>
            <a:rect l="l" t="t" r="r" b="b"/>
            <a:pathLst>
              <a:path w="1548169" h="1254615">
                <a:moveTo>
                  <a:pt x="0" y="0"/>
                </a:moveTo>
                <a:lnTo>
                  <a:pt x="1548169" y="0"/>
                </a:lnTo>
                <a:lnTo>
                  <a:pt x="1548169" y="1254615"/>
                </a:lnTo>
                <a:lnTo>
                  <a:pt x="0" y="1254615"/>
                </a:lnTo>
                <a:lnTo>
                  <a:pt x="0" y="0"/>
                </a:lnTo>
                <a:close/>
              </a:path>
            </a:pathLst>
          </a:custGeom>
          <a:blipFill>
            <a:blip r:embed="rId6"/>
            <a:stretch>
              <a:fillRect l="-49179" t="-40274" r="-38129" b="-61358"/>
            </a:stretch>
          </a:blipFill>
        </p:spPr>
      </p:sp>
      <p:sp>
        <p:nvSpPr>
          <p:cNvPr id="8" name="Freeform 8"/>
          <p:cNvSpPr/>
          <p:nvPr/>
        </p:nvSpPr>
        <p:spPr>
          <a:xfrm>
            <a:off x="15201910" y="5812329"/>
            <a:ext cx="3624910" cy="5049486"/>
          </a:xfrm>
          <a:custGeom>
            <a:avLst/>
            <a:gdLst/>
            <a:ahLst/>
            <a:cxnLst/>
            <a:rect l="l" t="t" r="r" b="b"/>
            <a:pathLst>
              <a:path w="3624910" h="5049486">
                <a:moveTo>
                  <a:pt x="0" y="0"/>
                </a:moveTo>
                <a:lnTo>
                  <a:pt x="3624910" y="0"/>
                </a:lnTo>
                <a:lnTo>
                  <a:pt x="3624910" y="5049486"/>
                </a:lnTo>
                <a:lnTo>
                  <a:pt x="0" y="504948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1" name="TextBox 11"/>
          <p:cNvSpPr txBox="1"/>
          <p:nvPr/>
        </p:nvSpPr>
        <p:spPr>
          <a:xfrm>
            <a:off x="3404794" y="1944627"/>
            <a:ext cx="4737906" cy="658835"/>
          </a:xfrm>
          <a:prstGeom prst="rect">
            <a:avLst/>
          </a:prstGeom>
        </p:spPr>
        <p:txBody>
          <a:bodyPr lIns="0" tIns="0" rIns="0" bIns="0" rtlCol="0" anchor="t">
            <a:spAutoFit/>
          </a:bodyPr>
          <a:lstStyle/>
          <a:p>
            <a:pPr algn="just">
              <a:lnSpc>
                <a:spcPts val="5599"/>
              </a:lnSpc>
            </a:pPr>
            <a:r>
              <a:rPr lang="en-GB" sz="4000" b="1">
                <a:solidFill>
                  <a:schemeClr val="bg1"/>
                </a:solidFill>
                <a:latin typeface="Times New Roman" panose="02020603050405020304" pitchFamily="18" charset="0"/>
                <a:cs typeface="Times New Roman" panose="02020603050405020304" pitchFamily="18" charset="0"/>
              </a:rPr>
              <a:t>Thể loại:</a:t>
            </a:r>
            <a:r>
              <a:rPr lang="en-GB" sz="4000">
                <a:solidFill>
                  <a:schemeClr val="bg1"/>
                </a:solidFill>
                <a:latin typeface="Times New Roman" panose="02020603050405020304" pitchFamily="18" charset="0"/>
                <a:cs typeface="Times New Roman" panose="02020603050405020304" pitchFamily="18" charset="0"/>
              </a:rPr>
              <a:t> Truyện ngắn</a:t>
            </a:r>
            <a:endParaRPr lang="en-US" sz="4000">
              <a:solidFill>
                <a:schemeClr val="bg1"/>
              </a:solidFill>
              <a:latin typeface="Times New Roman" panose="02020603050405020304" pitchFamily="18" charset="0"/>
              <a:ea typeface="TT Chocolates"/>
              <a:cs typeface="Times New Roman" panose="02020603050405020304" pitchFamily="18" charset="0"/>
              <a:sym typeface="TT Chocolates"/>
            </a:endParaRPr>
          </a:p>
        </p:txBody>
      </p:sp>
      <p:sp>
        <p:nvSpPr>
          <p:cNvPr id="12" name="TextBox 12"/>
          <p:cNvSpPr txBox="1"/>
          <p:nvPr/>
        </p:nvSpPr>
        <p:spPr>
          <a:xfrm>
            <a:off x="3390279" y="3059697"/>
            <a:ext cx="11435169" cy="658835"/>
          </a:xfrm>
          <a:prstGeom prst="rect">
            <a:avLst/>
          </a:prstGeom>
        </p:spPr>
        <p:txBody>
          <a:bodyPr wrap="square" lIns="0" tIns="0" rIns="0" bIns="0" rtlCol="0" anchor="t">
            <a:spAutoFit/>
          </a:bodyPr>
          <a:lstStyle/>
          <a:p>
            <a:pPr algn="just">
              <a:lnSpc>
                <a:spcPts val="5599"/>
              </a:lnSpc>
            </a:pPr>
            <a:r>
              <a:rPr lang="en-GB" sz="4000" b="1">
                <a:solidFill>
                  <a:schemeClr val="bg1"/>
                </a:solidFill>
                <a:latin typeface="Times New Roman" panose="02020603050405020304" pitchFamily="18" charset="0"/>
                <a:cs typeface="Times New Roman" panose="02020603050405020304" pitchFamily="18" charset="0"/>
              </a:rPr>
              <a:t>Đề tài: </a:t>
            </a:r>
            <a:r>
              <a:rPr lang="en-GB" sz="4000">
                <a:solidFill>
                  <a:schemeClr val="bg1"/>
                </a:solidFill>
                <a:latin typeface="Times New Roman" panose="02020603050405020304" pitchFamily="18" charset="0"/>
                <a:cs typeface="Times New Roman" panose="02020603050405020304" pitchFamily="18" charset="0"/>
              </a:rPr>
              <a:t>Số phận con người và loài vật trong chiến tranh.</a:t>
            </a:r>
            <a:endParaRPr lang="en-US" sz="4000">
              <a:solidFill>
                <a:schemeClr val="bg1"/>
              </a:solidFill>
              <a:latin typeface="Times New Roman" panose="02020603050405020304" pitchFamily="18" charset="0"/>
              <a:ea typeface="TT Chocolates"/>
              <a:cs typeface="Times New Roman" panose="02020603050405020304" pitchFamily="18" charset="0"/>
              <a:sym typeface="TT Chocolates"/>
            </a:endParaRPr>
          </a:p>
        </p:txBody>
      </p:sp>
      <p:sp>
        <p:nvSpPr>
          <p:cNvPr id="13" name="Rectangle 12"/>
          <p:cNvSpPr/>
          <p:nvPr/>
        </p:nvSpPr>
        <p:spPr>
          <a:xfrm>
            <a:off x="3292194" y="4259141"/>
            <a:ext cx="7154844" cy="707886"/>
          </a:xfrm>
          <a:prstGeom prst="rect">
            <a:avLst/>
          </a:prstGeom>
        </p:spPr>
        <p:txBody>
          <a:bodyPr wrap="none">
            <a:spAutoFit/>
          </a:bodyPr>
          <a:lstStyle/>
          <a:p>
            <a:pPr algn="just"/>
            <a:r>
              <a:rPr lang="en-GB" sz="40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Bối cảnh:</a:t>
            </a:r>
            <a:r>
              <a:rPr lang="en-GB"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nội chiến Tây Ban Nha</a:t>
            </a:r>
            <a:endParaRPr lang="en-GB" sz="4000">
              <a:solidFill>
                <a:schemeClr val="bg1"/>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3209936" y="5377524"/>
            <a:ext cx="4945585" cy="743473"/>
          </a:xfrm>
          <a:prstGeom prst="rect">
            <a:avLst/>
          </a:prstGeom>
        </p:spPr>
        <p:txBody>
          <a:bodyPr wrap="none">
            <a:spAutoFit/>
          </a:bodyPr>
          <a:lstStyle/>
          <a:p>
            <a:pPr algn="just">
              <a:lnSpc>
                <a:spcPct val="115000"/>
              </a:lnSpc>
              <a:spcAft>
                <a:spcPts val="0"/>
              </a:spcAft>
            </a:pPr>
            <a:r>
              <a:rPr lang="en-GB" sz="40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Nhân vật: </a:t>
            </a:r>
            <a:r>
              <a:rPr lang="en-GB"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 ông lão.</a:t>
            </a:r>
            <a:endParaRPr lang="en-GB" sz="40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5" name="Rectangle 14"/>
          <p:cNvSpPr/>
          <p:nvPr/>
        </p:nvSpPr>
        <p:spPr>
          <a:xfrm>
            <a:off x="3209936" y="6527875"/>
            <a:ext cx="11612474" cy="743473"/>
          </a:xfrm>
          <a:prstGeom prst="rect">
            <a:avLst/>
          </a:prstGeom>
        </p:spPr>
        <p:txBody>
          <a:bodyPr wrap="none">
            <a:spAutoFit/>
          </a:bodyPr>
          <a:lstStyle/>
          <a:p>
            <a:pPr algn="just">
              <a:lnSpc>
                <a:spcPct val="115000"/>
              </a:lnSpc>
              <a:spcAft>
                <a:spcPts val="0"/>
              </a:spcAft>
            </a:pPr>
            <a:r>
              <a:rPr lang="en-GB" sz="40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Ngôi kể: </a:t>
            </a:r>
            <a:r>
              <a:rPr lang="en-GB"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thứ nhất- người kể xưng </a:t>
            </a:r>
            <a:r>
              <a:rPr lang="en-GB" sz="40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a:t>
            </a:r>
            <a:r>
              <a:rPr lang="en-GB"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là một người lính.</a:t>
            </a:r>
            <a:endParaRPr lang="en-GB" sz="40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11540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5481967">
            <a:off x="1854223" y="2283354"/>
            <a:ext cx="6328322" cy="7449610"/>
          </a:xfrm>
          <a:custGeom>
            <a:avLst/>
            <a:gdLst/>
            <a:ahLst/>
            <a:cxnLst/>
            <a:rect l="l" t="t" r="r" b="b"/>
            <a:pathLst>
              <a:path w="5305173" h="7368855">
                <a:moveTo>
                  <a:pt x="0" y="0"/>
                </a:moveTo>
                <a:lnTo>
                  <a:pt x="5305174" y="0"/>
                </a:lnTo>
                <a:lnTo>
                  <a:pt x="5305174" y="7368856"/>
                </a:lnTo>
                <a:lnTo>
                  <a:pt x="0" y="7368856"/>
                </a:lnTo>
                <a:lnTo>
                  <a:pt x="0" y="0"/>
                </a:lnTo>
                <a:close/>
              </a:path>
            </a:pathLst>
          </a:custGeom>
          <a:blipFill>
            <a:blip r:embed="rId3"/>
            <a:stretch>
              <a:fillRect/>
            </a:stretch>
          </a:blipFill>
        </p:spPr>
      </p:sp>
      <p:sp>
        <p:nvSpPr>
          <p:cNvPr id="5" name="TextBox 5"/>
          <p:cNvSpPr txBox="1"/>
          <p:nvPr/>
        </p:nvSpPr>
        <p:spPr>
          <a:xfrm>
            <a:off x="2126385" y="3437523"/>
            <a:ext cx="6091732" cy="4985980"/>
          </a:xfrm>
          <a:prstGeom prst="rect">
            <a:avLst/>
          </a:prstGeom>
        </p:spPr>
        <p:txBody>
          <a:bodyPr wrap="square" lIns="0" tIns="0" rIns="0" bIns="0" rtlCol="0" anchor="t">
            <a:spAutoFit/>
          </a:bodyPr>
          <a:lstStyle/>
          <a:p>
            <a:pPr algn="ctr">
              <a:spcBef>
                <a:spcPct val="0"/>
              </a:spcBef>
            </a:pPr>
            <a:r>
              <a:rPr lang="en-US" sz="5400">
                <a:solidFill>
                  <a:schemeClr val="bg1"/>
                </a:solidFill>
                <a:latin typeface="Times New Roman" panose="02020603050405020304" pitchFamily="18" charset="0"/>
                <a:ea typeface="TT Chocolates Bold"/>
                <a:cs typeface="Times New Roman" panose="02020603050405020304" pitchFamily="18" charset="0"/>
                <a:sym typeface="TT Chocolates Bold"/>
              </a:rPr>
              <a:t> </a:t>
            </a:r>
            <a:r>
              <a:rPr lang="en-GB" sz="5400" b="1">
                <a:solidFill>
                  <a:schemeClr val="bg1"/>
                </a:solidFill>
                <a:latin typeface="Times New Roman" panose="02020603050405020304" pitchFamily="18" charset="0"/>
                <a:cs typeface="Times New Roman" panose="02020603050405020304" pitchFamily="18" charset="0"/>
              </a:rPr>
              <a:t>Phần 1 </a:t>
            </a:r>
            <a:endParaRPr lang="vi-VN" sz="5400" b="1" smtClean="0">
              <a:solidFill>
                <a:schemeClr val="bg1"/>
              </a:solidFill>
              <a:latin typeface="Times New Roman" panose="02020603050405020304" pitchFamily="18" charset="0"/>
              <a:cs typeface="Times New Roman" panose="02020603050405020304" pitchFamily="18" charset="0"/>
            </a:endParaRPr>
          </a:p>
          <a:p>
            <a:pPr algn="just">
              <a:spcBef>
                <a:spcPct val="0"/>
              </a:spcBef>
            </a:pPr>
            <a:r>
              <a:rPr lang="en-GB" sz="5400" smtClean="0">
                <a:solidFill>
                  <a:schemeClr val="bg1"/>
                </a:solidFill>
                <a:latin typeface="Times New Roman" panose="02020603050405020304" pitchFamily="18" charset="0"/>
                <a:cs typeface="Times New Roman" panose="02020603050405020304" pitchFamily="18" charset="0"/>
              </a:rPr>
              <a:t>(</a:t>
            </a:r>
            <a:r>
              <a:rPr lang="en-GB" sz="5400">
                <a:solidFill>
                  <a:schemeClr val="bg1"/>
                </a:solidFill>
                <a:latin typeface="Times New Roman" panose="02020603050405020304" pitchFamily="18" charset="0"/>
                <a:cs typeface="Times New Roman" panose="02020603050405020304" pitchFamily="18" charset="0"/>
              </a:rPr>
              <a:t>từ đầu đến… </a:t>
            </a:r>
            <a:r>
              <a:rPr lang="en-GB" sz="5400" i="1">
                <a:solidFill>
                  <a:schemeClr val="bg1"/>
                </a:solidFill>
                <a:latin typeface="Times New Roman" panose="02020603050405020304" pitchFamily="18" charset="0"/>
                <a:cs typeface="Times New Roman" panose="02020603050405020304" pitchFamily="18" charset="0"/>
              </a:rPr>
              <a:t>ông lão vẫn ngồi đó</a:t>
            </a:r>
            <a:r>
              <a:rPr lang="en-GB" sz="5400">
                <a:solidFill>
                  <a:schemeClr val="bg1"/>
                </a:solidFill>
                <a:latin typeface="Times New Roman" panose="02020603050405020304" pitchFamily="18" charset="0"/>
                <a:cs typeface="Times New Roman" panose="02020603050405020304" pitchFamily="18" charset="0"/>
              </a:rPr>
              <a:t>): bối cảnh truyện và giới thiệu khái quát về ông lão.</a:t>
            </a:r>
            <a:endParaRPr lang="en-US" sz="5400">
              <a:solidFill>
                <a:schemeClr val="bg1"/>
              </a:solidFill>
              <a:latin typeface="Times New Roman" panose="02020603050405020304" pitchFamily="18" charset="0"/>
              <a:ea typeface="TT Chocolates Bold"/>
              <a:cs typeface="Times New Roman" panose="02020603050405020304" pitchFamily="18" charset="0"/>
              <a:sym typeface="TT Chocolates Bold"/>
            </a:endParaRPr>
          </a:p>
        </p:txBody>
      </p:sp>
      <p:sp>
        <p:nvSpPr>
          <p:cNvPr id="6" name="Freeform 6"/>
          <p:cNvSpPr/>
          <p:nvPr/>
        </p:nvSpPr>
        <p:spPr>
          <a:xfrm rot="-5481967">
            <a:off x="10564467" y="2834198"/>
            <a:ext cx="5305173" cy="7368855"/>
          </a:xfrm>
          <a:custGeom>
            <a:avLst/>
            <a:gdLst/>
            <a:ahLst/>
            <a:cxnLst/>
            <a:rect l="l" t="t" r="r" b="b"/>
            <a:pathLst>
              <a:path w="5305173" h="7368855">
                <a:moveTo>
                  <a:pt x="0" y="0"/>
                </a:moveTo>
                <a:lnTo>
                  <a:pt x="5305174" y="0"/>
                </a:lnTo>
                <a:lnTo>
                  <a:pt x="5305174" y="7368856"/>
                </a:lnTo>
                <a:lnTo>
                  <a:pt x="0" y="7368856"/>
                </a:lnTo>
                <a:lnTo>
                  <a:pt x="0" y="0"/>
                </a:lnTo>
                <a:close/>
              </a:path>
            </a:pathLst>
          </a:custGeom>
          <a:blipFill>
            <a:blip r:embed="rId3"/>
            <a:stretch>
              <a:fillRect/>
            </a:stretch>
          </a:blipFill>
        </p:spPr>
      </p:sp>
      <p:sp>
        <p:nvSpPr>
          <p:cNvPr id="7" name="TextBox 7"/>
          <p:cNvSpPr txBox="1"/>
          <p:nvPr/>
        </p:nvSpPr>
        <p:spPr>
          <a:xfrm>
            <a:off x="4572000" y="846432"/>
            <a:ext cx="12531263" cy="1673535"/>
          </a:xfrm>
          <a:prstGeom prst="rect">
            <a:avLst/>
          </a:prstGeom>
        </p:spPr>
        <p:txBody>
          <a:bodyPr lIns="0" tIns="0" rIns="0" bIns="0" rtlCol="0" anchor="t">
            <a:spAutoFit/>
          </a:bodyPr>
          <a:lstStyle/>
          <a:p>
            <a:pPr>
              <a:lnSpc>
                <a:spcPts val="14389"/>
              </a:lnSpc>
              <a:spcBef>
                <a:spcPct val="0"/>
              </a:spcBef>
            </a:pPr>
            <a:r>
              <a:rPr lang="vi-VN" sz="8000" b="1">
                <a:latin typeface="Times New Roman" panose="02020603050405020304" pitchFamily="18" charset="0"/>
                <a:cs typeface="Times New Roman" panose="02020603050405020304" pitchFamily="18" charset="0"/>
              </a:rPr>
              <a:t>Bố cục</a:t>
            </a:r>
            <a:r>
              <a:rPr lang="vi-VN" sz="8000">
                <a:latin typeface="Times New Roman" panose="02020603050405020304" pitchFamily="18" charset="0"/>
                <a:cs typeface="Times New Roman" panose="02020603050405020304" pitchFamily="18" charset="0"/>
              </a:rPr>
              <a:t>: </a:t>
            </a:r>
            <a:r>
              <a:rPr lang="en-GB" sz="8000">
                <a:latin typeface="Times New Roman" panose="02020603050405020304" pitchFamily="18" charset="0"/>
                <a:cs typeface="Times New Roman" panose="02020603050405020304" pitchFamily="18" charset="0"/>
              </a:rPr>
              <a:t>2</a:t>
            </a:r>
            <a:r>
              <a:rPr lang="vi-VN" sz="8000">
                <a:latin typeface="Times New Roman" panose="02020603050405020304" pitchFamily="18" charset="0"/>
                <a:cs typeface="Times New Roman" panose="02020603050405020304" pitchFamily="18" charset="0"/>
              </a:rPr>
              <a:t> phần</a:t>
            </a:r>
            <a:endParaRPr lang="en-US" sz="8800" spc="113">
              <a:solidFill>
                <a:srgbClr val="5B432F"/>
              </a:solidFill>
              <a:latin typeface="Times New Roman" panose="02020603050405020304" pitchFamily="18" charset="0"/>
              <a:ea typeface="Shrikhand"/>
              <a:cs typeface="Times New Roman" panose="02020603050405020304" pitchFamily="18" charset="0"/>
              <a:sym typeface="Shrikhand"/>
            </a:endParaRPr>
          </a:p>
        </p:txBody>
      </p:sp>
      <p:sp>
        <p:nvSpPr>
          <p:cNvPr id="8" name="Freeform 8"/>
          <p:cNvSpPr/>
          <p:nvPr/>
        </p:nvSpPr>
        <p:spPr>
          <a:xfrm rot="9005520">
            <a:off x="-2837097" y="6279356"/>
            <a:ext cx="5977259" cy="8015289"/>
          </a:xfrm>
          <a:custGeom>
            <a:avLst/>
            <a:gdLst/>
            <a:ahLst/>
            <a:cxnLst/>
            <a:rect l="l" t="t" r="r" b="b"/>
            <a:pathLst>
              <a:path w="5977259" h="8015289">
                <a:moveTo>
                  <a:pt x="0" y="0"/>
                </a:moveTo>
                <a:lnTo>
                  <a:pt x="5977260" y="0"/>
                </a:lnTo>
                <a:lnTo>
                  <a:pt x="5977260" y="8015288"/>
                </a:lnTo>
                <a:lnTo>
                  <a:pt x="0" y="8015288"/>
                </a:lnTo>
                <a:lnTo>
                  <a:pt x="0" y="0"/>
                </a:lnTo>
                <a:close/>
              </a:path>
            </a:pathLst>
          </a:custGeom>
          <a:blipFill>
            <a:blip r:embed="rId4"/>
            <a:stretch>
              <a:fillRect/>
            </a:stretch>
          </a:blipFill>
        </p:spPr>
      </p:sp>
      <p:sp>
        <p:nvSpPr>
          <p:cNvPr id="9" name="Freeform 9"/>
          <p:cNvSpPr/>
          <p:nvPr/>
        </p:nvSpPr>
        <p:spPr>
          <a:xfrm>
            <a:off x="11555488" y="566065"/>
            <a:ext cx="2808930" cy="2276319"/>
          </a:xfrm>
          <a:custGeom>
            <a:avLst/>
            <a:gdLst/>
            <a:ahLst/>
            <a:cxnLst/>
            <a:rect l="l" t="t" r="r" b="b"/>
            <a:pathLst>
              <a:path w="2808930" h="2276319">
                <a:moveTo>
                  <a:pt x="0" y="0"/>
                </a:moveTo>
                <a:lnTo>
                  <a:pt x="2808929" y="0"/>
                </a:lnTo>
                <a:lnTo>
                  <a:pt x="2808929" y="2276319"/>
                </a:lnTo>
                <a:lnTo>
                  <a:pt x="0" y="2276319"/>
                </a:lnTo>
                <a:lnTo>
                  <a:pt x="0" y="0"/>
                </a:lnTo>
                <a:close/>
              </a:path>
            </a:pathLst>
          </a:custGeom>
          <a:blipFill>
            <a:blip r:embed="rId5"/>
            <a:stretch>
              <a:fillRect l="-49179" t="-40274" r="-38129" b="-61358"/>
            </a:stretch>
          </a:blipFill>
        </p:spPr>
      </p:sp>
      <p:sp>
        <p:nvSpPr>
          <p:cNvPr id="10" name="Freeform 10"/>
          <p:cNvSpPr/>
          <p:nvPr/>
        </p:nvSpPr>
        <p:spPr>
          <a:xfrm rot="2167115">
            <a:off x="14653046" y="1874026"/>
            <a:ext cx="2022001" cy="1638603"/>
          </a:xfrm>
          <a:custGeom>
            <a:avLst/>
            <a:gdLst/>
            <a:ahLst/>
            <a:cxnLst/>
            <a:rect l="l" t="t" r="r" b="b"/>
            <a:pathLst>
              <a:path w="2022001" h="1638603">
                <a:moveTo>
                  <a:pt x="0" y="0"/>
                </a:moveTo>
                <a:lnTo>
                  <a:pt x="2022001" y="0"/>
                </a:lnTo>
                <a:lnTo>
                  <a:pt x="2022001" y="1638602"/>
                </a:lnTo>
                <a:lnTo>
                  <a:pt x="0" y="1638602"/>
                </a:lnTo>
                <a:lnTo>
                  <a:pt x="0" y="0"/>
                </a:lnTo>
                <a:close/>
              </a:path>
            </a:pathLst>
          </a:custGeom>
          <a:blipFill>
            <a:blip r:embed="rId5"/>
            <a:stretch>
              <a:fillRect l="-49179" t="-40274" r="-38129" b="-61358"/>
            </a:stretch>
          </a:blipFill>
        </p:spPr>
      </p:sp>
      <p:sp>
        <p:nvSpPr>
          <p:cNvPr id="11" name="Freeform 11"/>
          <p:cNvSpPr/>
          <p:nvPr/>
        </p:nvSpPr>
        <p:spPr>
          <a:xfrm>
            <a:off x="15435216" y="8196285"/>
            <a:ext cx="3684615" cy="4712056"/>
          </a:xfrm>
          <a:custGeom>
            <a:avLst/>
            <a:gdLst/>
            <a:ahLst/>
            <a:cxnLst/>
            <a:rect l="l" t="t" r="r" b="b"/>
            <a:pathLst>
              <a:path w="3684615" h="4712056">
                <a:moveTo>
                  <a:pt x="0" y="0"/>
                </a:moveTo>
                <a:lnTo>
                  <a:pt x="3684615" y="0"/>
                </a:lnTo>
                <a:lnTo>
                  <a:pt x="3684615" y="4712055"/>
                </a:lnTo>
                <a:lnTo>
                  <a:pt x="0" y="4712055"/>
                </a:lnTo>
                <a:lnTo>
                  <a:pt x="0" y="0"/>
                </a:lnTo>
                <a:close/>
              </a:path>
            </a:pathLst>
          </a:custGeom>
          <a:blipFill>
            <a:blip r:embed="rId6"/>
            <a:stretch>
              <a:fillRect/>
            </a:stretch>
          </a:blipFill>
        </p:spPr>
      </p:sp>
      <p:sp>
        <p:nvSpPr>
          <p:cNvPr id="12" name="Freeform 12"/>
          <p:cNvSpPr/>
          <p:nvPr/>
        </p:nvSpPr>
        <p:spPr>
          <a:xfrm>
            <a:off x="16138917" y="6518626"/>
            <a:ext cx="2240766" cy="4726322"/>
          </a:xfrm>
          <a:custGeom>
            <a:avLst/>
            <a:gdLst/>
            <a:ahLst/>
            <a:cxnLst/>
            <a:rect l="l" t="t" r="r" b="b"/>
            <a:pathLst>
              <a:path w="2240766" h="4726322">
                <a:moveTo>
                  <a:pt x="0" y="0"/>
                </a:moveTo>
                <a:lnTo>
                  <a:pt x="2240766" y="0"/>
                </a:lnTo>
                <a:lnTo>
                  <a:pt x="2240766" y="4726323"/>
                </a:lnTo>
                <a:lnTo>
                  <a:pt x="0" y="4726323"/>
                </a:lnTo>
                <a:lnTo>
                  <a:pt x="0" y="0"/>
                </a:lnTo>
                <a:close/>
              </a:path>
            </a:pathLst>
          </a:custGeom>
          <a:blipFill>
            <a:blip r:embed="rId7"/>
            <a:stretch>
              <a:fillRect/>
            </a:stretch>
          </a:blipFill>
        </p:spPr>
      </p:sp>
      <p:sp>
        <p:nvSpPr>
          <p:cNvPr id="13" name="TextBox 13"/>
          <p:cNvSpPr txBox="1"/>
          <p:nvPr/>
        </p:nvSpPr>
        <p:spPr>
          <a:xfrm>
            <a:off x="10273623" y="4520043"/>
            <a:ext cx="5865291" cy="3323987"/>
          </a:xfrm>
          <a:prstGeom prst="rect">
            <a:avLst/>
          </a:prstGeom>
        </p:spPr>
        <p:txBody>
          <a:bodyPr wrap="square" lIns="0" tIns="0" rIns="0" bIns="0" rtlCol="0" anchor="t">
            <a:spAutoFit/>
          </a:bodyPr>
          <a:lstStyle/>
          <a:p>
            <a:pPr algn="ctr">
              <a:spcBef>
                <a:spcPct val="0"/>
              </a:spcBef>
            </a:pPr>
            <a:r>
              <a:rPr lang="en-US" sz="5400">
                <a:solidFill>
                  <a:schemeClr val="bg1"/>
                </a:solidFill>
                <a:latin typeface="Times New Roman" panose="02020603050405020304" pitchFamily="18" charset="0"/>
                <a:ea typeface="TT Chocolates Bold"/>
                <a:cs typeface="Times New Roman" panose="02020603050405020304" pitchFamily="18" charset="0"/>
                <a:sym typeface="TT Chocolates Bold"/>
              </a:rPr>
              <a:t> </a:t>
            </a:r>
            <a:r>
              <a:rPr lang="en-GB" sz="5400" b="1">
                <a:solidFill>
                  <a:schemeClr val="bg1"/>
                </a:solidFill>
                <a:latin typeface="Times New Roman" panose="02020603050405020304" pitchFamily="18" charset="0"/>
                <a:cs typeface="Times New Roman" panose="02020603050405020304" pitchFamily="18" charset="0"/>
              </a:rPr>
              <a:t>Phần 2 </a:t>
            </a:r>
            <a:endParaRPr lang="vi-VN" sz="5400" b="1" smtClean="0">
              <a:solidFill>
                <a:schemeClr val="bg1"/>
              </a:solidFill>
              <a:latin typeface="Times New Roman" panose="02020603050405020304" pitchFamily="18" charset="0"/>
              <a:cs typeface="Times New Roman" panose="02020603050405020304" pitchFamily="18" charset="0"/>
            </a:endParaRPr>
          </a:p>
          <a:p>
            <a:pPr algn="just">
              <a:spcBef>
                <a:spcPct val="0"/>
              </a:spcBef>
            </a:pPr>
            <a:r>
              <a:rPr lang="en-GB" sz="5400" smtClean="0">
                <a:solidFill>
                  <a:schemeClr val="bg1"/>
                </a:solidFill>
                <a:latin typeface="Times New Roman" panose="02020603050405020304" pitchFamily="18" charset="0"/>
                <a:cs typeface="Times New Roman" panose="02020603050405020304" pitchFamily="18" charset="0"/>
              </a:rPr>
              <a:t>(</a:t>
            </a:r>
            <a:r>
              <a:rPr lang="en-GB" sz="5400">
                <a:solidFill>
                  <a:schemeClr val="bg1"/>
                </a:solidFill>
                <a:latin typeface="Times New Roman" panose="02020603050405020304" pitchFamily="18" charset="0"/>
                <a:cs typeface="Times New Roman" panose="02020603050405020304" pitchFamily="18" charset="0"/>
              </a:rPr>
              <a:t>đoạn còn lại): cuộc đối thoại giữa ông lão và nhân vật “tôi”</a:t>
            </a:r>
            <a:endParaRPr lang="en-US" sz="5400">
              <a:solidFill>
                <a:schemeClr val="bg1"/>
              </a:solidFill>
              <a:latin typeface="Times New Roman" panose="02020603050405020304" pitchFamily="18" charset="0"/>
              <a:ea typeface="TT Chocolates Bold"/>
              <a:cs typeface="Times New Roman" panose="02020603050405020304" pitchFamily="18" charset="0"/>
              <a:sym typeface="TT Chocolates Bold"/>
            </a:endParaRPr>
          </a:p>
        </p:txBody>
      </p:sp>
    </p:spTree>
    <p:extLst>
      <p:ext uri="{BB962C8B-B14F-4D97-AF65-F5344CB8AC3E}">
        <p14:creationId xmlns:p14="http://schemas.microsoft.com/office/powerpoint/2010/main" val="3658589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par>
                                <p:cTn id="21" presetID="22" presetClass="entr" presetSubtype="4"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1430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253307">
            <a:off x="-800211" y="-1255529"/>
            <a:ext cx="12034144" cy="14753155"/>
          </a:xfrm>
          <a:custGeom>
            <a:avLst/>
            <a:gdLst/>
            <a:ahLst/>
            <a:cxnLst/>
            <a:rect l="l" t="t" r="r" b="b"/>
            <a:pathLst>
              <a:path w="10621465" h="14753155">
                <a:moveTo>
                  <a:pt x="0" y="0"/>
                </a:moveTo>
                <a:lnTo>
                  <a:pt x="10621465" y="0"/>
                </a:lnTo>
                <a:lnTo>
                  <a:pt x="10621465" y="14753155"/>
                </a:lnTo>
                <a:lnTo>
                  <a:pt x="0" y="14753155"/>
                </a:lnTo>
                <a:lnTo>
                  <a:pt x="0" y="0"/>
                </a:lnTo>
                <a:close/>
              </a:path>
            </a:pathLst>
          </a:custGeom>
          <a:blipFill>
            <a:blip r:embed="rId3"/>
            <a:stretch>
              <a:fillRect/>
            </a:stretch>
          </a:blipFill>
        </p:spPr>
      </p:sp>
      <p:sp>
        <p:nvSpPr>
          <p:cNvPr id="6" name="Freeform 6"/>
          <p:cNvSpPr/>
          <p:nvPr/>
        </p:nvSpPr>
        <p:spPr>
          <a:xfrm>
            <a:off x="11631282" y="1047882"/>
            <a:ext cx="6151197" cy="8419835"/>
          </a:xfrm>
          <a:custGeom>
            <a:avLst/>
            <a:gdLst/>
            <a:ahLst/>
            <a:cxnLst/>
            <a:rect l="l" t="t" r="r" b="b"/>
            <a:pathLst>
              <a:path w="6383236" h="8737452">
                <a:moveTo>
                  <a:pt x="3191610" y="380999"/>
                </a:moveTo>
                <a:cubicBezTo>
                  <a:pt x="1784298" y="380999"/>
                  <a:pt x="639369" y="1525933"/>
                  <a:pt x="639369" y="2933247"/>
                </a:cubicBezTo>
                <a:lnTo>
                  <a:pt x="639369" y="5804197"/>
                </a:lnTo>
                <a:cubicBezTo>
                  <a:pt x="639369" y="7211516"/>
                  <a:pt x="1784298" y="8356450"/>
                  <a:pt x="3191610" y="8356450"/>
                </a:cubicBezTo>
                <a:cubicBezTo>
                  <a:pt x="4598929" y="8356450"/>
                  <a:pt x="5743863" y="7211516"/>
                  <a:pt x="5743863" y="5804198"/>
                </a:cubicBezTo>
                <a:lnTo>
                  <a:pt x="5743863" y="2933246"/>
                </a:lnTo>
                <a:cubicBezTo>
                  <a:pt x="5743864" y="1525933"/>
                  <a:pt x="4598929" y="380999"/>
                  <a:pt x="3191610" y="380999"/>
                </a:cubicBezTo>
                <a:close/>
                <a:moveTo>
                  <a:pt x="5724814" y="5804196"/>
                </a:moveTo>
                <a:cubicBezTo>
                  <a:pt x="5724814" y="7201011"/>
                  <a:pt x="4588425" y="8337399"/>
                  <a:pt x="3191612" y="8337399"/>
                </a:cubicBezTo>
                <a:cubicBezTo>
                  <a:pt x="1794803" y="8337399"/>
                  <a:pt x="658420" y="7201009"/>
                  <a:pt x="658420" y="5804196"/>
                </a:cubicBezTo>
                <a:lnTo>
                  <a:pt x="658420" y="2933246"/>
                </a:lnTo>
                <a:cubicBezTo>
                  <a:pt x="658420" y="1536437"/>
                  <a:pt x="1794803" y="400048"/>
                  <a:pt x="3191612" y="400048"/>
                </a:cubicBezTo>
                <a:cubicBezTo>
                  <a:pt x="4588426" y="400048"/>
                  <a:pt x="5724814" y="1536437"/>
                  <a:pt x="5724814" y="2933246"/>
                </a:cubicBezTo>
                <a:lnTo>
                  <a:pt x="5724814" y="5804196"/>
                </a:lnTo>
                <a:close/>
                <a:moveTo>
                  <a:pt x="6124864" y="4188866"/>
                </a:moveTo>
                <a:lnTo>
                  <a:pt x="6124864" y="2933247"/>
                </a:lnTo>
                <a:cubicBezTo>
                  <a:pt x="6124864" y="2149753"/>
                  <a:pt x="5819754" y="1413147"/>
                  <a:pt x="5265741" y="859135"/>
                </a:cubicBezTo>
                <a:cubicBezTo>
                  <a:pt x="4711717" y="305110"/>
                  <a:pt x="3975117" y="0"/>
                  <a:pt x="3191610" y="0"/>
                </a:cubicBezTo>
                <a:cubicBezTo>
                  <a:pt x="2408111" y="0"/>
                  <a:pt x="1671511" y="305110"/>
                  <a:pt x="1117492" y="859135"/>
                </a:cubicBezTo>
                <a:cubicBezTo>
                  <a:pt x="563479" y="1413147"/>
                  <a:pt x="258369" y="2149753"/>
                  <a:pt x="258369" y="2933247"/>
                </a:cubicBezTo>
                <a:lnTo>
                  <a:pt x="258369" y="4188869"/>
                </a:lnTo>
                <a:cubicBezTo>
                  <a:pt x="217862" y="4278875"/>
                  <a:pt x="142047" y="4365847"/>
                  <a:pt x="0" y="4386273"/>
                </a:cubicBezTo>
                <a:cubicBezTo>
                  <a:pt x="142047" y="4406698"/>
                  <a:pt x="217862" y="4493670"/>
                  <a:pt x="258369" y="4583676"/>
                </a:cubicBezTo>
                <a:lnTo>
                  <a:pt x="258369" y="5804197"/>
                </a:lnTo>
                <a:cubicBezTo>
                  <a:pt x="258369" y="6587703"/>
                  <a:pt x="563479" y="7324303"/>
                  <a:pt x="1117492" y="7878328"/>
                </a:cubicBezTo>
                <a:cubicBezTo>
                  <a:pt x="1671511" y="8432340"/>
                  <a:pt x="2408110" y="8737452"/>
                  <a:pt x="3191610" y="8737452"/>
                </a:cubicBezTo>
                <a:cubicBezTo>
                  <a:pt x="3975117" y="8737452"/>
                  <a:pt x="4711717" y="8432342"/>
                  <a:pt x="5265741" y="7878328"/>
                </a:cubicBezTo>
                <a:cubicBezTo>
                  <a:pt x="5819753" y="7324303"/>
                  <a:pt x="6124864" y="6587703"/>
                  <a:pt x="6124864" y="5804198"/>
                </a:cubicBezTo>
                <a:lnTo>
                  <a:pt x="6124864" y="4583678"/>
                </a:lnTo>
                <a:cubicBezTo>
                  <a:pt x="6165374" y="4493672"/>
                  <a:pt x="6241189" y="4406699"/>
                  <a:pt x="6383236" y="4386273"/>
                </a:cubicBezTo>
                <a:cubicBezTo>
                  <a:pt x="6241189" y="4365846"/>
                  <a:pt x="6165374" y="4278873"/>
                  <a:pt x="6124864" y="4188866"/>
                </a:cubicBezTo>
                <a:close/>
                <a:moveTo>
                  <a:pt x="5252260" y="7864846"/>
                </a:moveTo>
                <a:cubicBezTo>
                  <a:pt x="4701845" y="8415275"/>
                  <a:pt x="3970019" y="8718400"/>
                  <a:pt x="3191610" y="8718400"/>
                </a:cubicBezTo>
                <a:cubicBezTo>
                  <a:pt x="2413202" y="8718400"/>
                  <a:pt x="1681384" y="8415274"/>
                  <a:pt x="1130960" y="7864846"/>
                </a:cubicBezTo>
                <a:cubicBezTo>
                  <a:pt x="580545" y="7314431"/>
                  <a:pt x="277419" y="6582605"/>
                  <a:pt x="277419" y="5804196"/>
                </a:cubicBezTo>
                <a:lnTo>
                  <a:pt x="277419" y="4583669"/>
                </a:lnTo>
                <a:cubicBezTo>
                  <a:pt x="317928" y="4493665"/>
                  <a:pt x="393743" y="4406697"/>
                  <a:pt x="535784" y="4386272"/>
                </a:cubicBezTo>
                <a:cubicBezTo>
                  <a:pt x="393743" y="4365846"/>
                  <a:pt x="317927" y="4278877"/>
                  <a:pt x="277419" y="4188873"/>
                </a:cubicBezTo>
                <a:lnTo>
                  <a:pt x="277419" y="2933246"/>
                </a:lnTo>
                <a:cubicBezTo>
                  <a:pt x="277419" y="2154837"/>
                  <a:pt x="580545" y="1423019"/>
                  <a:pt x="1130960" y="872602"/>
                </a:cubicBezTo>
                <a:cubicBezTo>
                  <a:pt x="1681383" y="322180"/>
                  <a:pt x="2413202" y="19049"/>
                  <a:pt x="3191610" y="19049"/>
                </a:cubicBezTo>
                <a:cubicBezTo>
                  <a:pt x="3970019" y="19049"/>
                  <a:pt x="4701844" y="322181"/>
                  <a:pt x="5252260" y="872603"/>
                </a:cubicBezTo>
                <a:cubicBezTo>
                  <a:pt x="5802688" y="1423019"/>
                  <a:pt x="6105815" y="2154838"/>
                  <a:pt x="6105815" y="2933247"/>
                </a:cubicBezTo>
                <a:lnTo>
                  <a:pt x="6105815" y="4188877"/>
                </a:lnTo>
                <a:cubicBezTo>
                  <a:pt x="6065306" y="4278881"/>
                  <a:pt x="5989491" y="4365849"/>
                  <a:pt x="5847448" y="4386273"/>
                </a:cubicBezTo>
                <a:cubicBezTo>
                  <a:pt x="5989489" y="4406697"/>
                  <a:pt x="6065306" y="4493665"/>
                  <a:pt x="6105815" y="4583669"/>
                </a:cubicBezTo>
                <a:lnTo>
                  <a:pt x="6105815" y="5804198"/>
                </a:lnTo>
                <a:cubicBezTo>
                  <a:pt x="6105814" y="6582604"/>
                  <a:pt x="5802688" y="7314430"/>
                  <a:pt x="5252260" y="7864846"/>
                </a:cubicBezTo>
                <a:close/>
              </a:path>
            </a:pathLst>
          </a:custGeom>
          <a:solidFill>
            <a:srgbClr val="E4B17D"/>
          </a:solidFill>
        </p:spPr>
      </p:sp>
      <p:sp>
        <p:nvSpPr>
          <p:cNvPr id="7" name="Freeform 7"/>
          <p:cNvSpPr/>
          <p:nvPr/>
        </p:nvSpPr>
        <p:spPr>
          <a:xfrm rot="856825">
            <a:off x="15454330" y="5994892"/>
            <a:ext cx="5106036" cy="5225709"/>
          </a:xfrm>
          <a:custGeom>
            <a:avLst/>
            <a:gdLst/>
            <a:ahLst/>
            <a:cxnLst/>
            <a:rect l="l" t="t" r="r" b="b"/>
            <a:pathLst>
              <a:path w="5106036" h="5225709">
                <a:moveTo>
                  <a:pt x="0" y="0"/>
                </a:moveTo>
                <a:lnTo>
                  <a:pt x="5106036" y="0"/>
                </a:lnTo>
                <a:lnTo>
                  <a:pt x="5106036" y="5225709"/>
                </a:lnTo>
                <a:lnTo>
                  <a:pt x="0" y="5225709"/>
                </a:lnTo>
                <a:lnTo>
                  <a:pt x="0" y="0"/>
                </a:lnTo>
                <a:close/>
              </a:path>
            </a:pathLst>
          </a:custGeom>
          <a:blipFill>
            <a:blip r:embed="rId4"/>
            <a:stretch>
              <a:fillRect/>
            </a:stretch>
          </a:blipFill>
        </p:spPr>
      </p:sp>
      <p:sp>
        <p:nvSpPr>
          <p:cNvPr id="8" name="TextBox 8"/>
          <p:cNvSpPr txBox="1"/>
          <p:nvPr/>
        </p:nvSpPr>
        <p:spPr>
          <a:xfrm>
            <a:off x="2121934" y="614184"/>
            <a:ext cx="8845883" cy="1227516"/>
          </a:xfrm>
          <a:prstGeom prst="rect">
            <a:avLst/>
          </a:prstGeom>
        </p:spPr>
        <p:txBody>
          <a:bodyPr wrap="square" lIns="0" tIns="0" rIns="0" bIns="0" rtlCol="0" anchor="t">
            <a:spAutoFit/>
          </a:bodyPr>
          <a:lstStyle/>
          <a:p>
            <a:pPr>
              <a:lnSpc>
                <a:spcPts val="10669"/>
              </a:lnSpc>
            </a:pPr>
            <a:r>
              <a:rPr lang="vi-VN" sz="6600" b="1">
                <a:solidFill>
                  <a:schemeClr val="bg1"/>
                </a:solidFill>
                <a:latin typeface="Times New Roman" panose="02020603050405020304" pitchFamily="18" charset="0"/>
                <a:cs typeface="Times New Roman" panose="02020603050405020304" pitchFamily="18" charset="0"/>
              </a:rPr>
              <a:t>Tóm tắt truyện</a:t>
            </a:r>
            <a:endParaRPr lang="en-US" sz="6600" spc="104">
              <a:solidFill>
                <a:schemeClr val="bg1"/>
              </a:solidFill>
              <a:latin typeface="Times New Roman" panose="02020603050405020304" pitchFamily="18" charset="0"/>
              <a:ea typeface="Shrikhand"/>
              <a:cs typeface="Times New Roman" panose="02020603050405020304" pitchFamily="18" charset="0"/>
              <a:sym typeface="Shrikhand"/>
            </a:endParaRPr>
          </a:p>
        </p:txBody>
      </p:sp>
      <p:sp>
        <p:nvSpPr>
          <p:cNvPr id="9" name="Freeform 9"/>
          <p:cNvSpPr/>
          <p:nvPr/>
        </p:nvSpPr>
        <p:spPr>
          <a:xfrm>
            <a:off x="10395590" y="-585216"/>
            <a:ext cx="2984362" cy="2957231"/>
          </a:xfrm>
          <a:custGeom>
            <a:avLst/>
            <a:gdLst/>
            <a:ahLst/>
            <a:cxnLst/>
            <a:rect l="l" t="t" r="r" b="b"/>
            <a:pathLst>
              <a:path w="2984362" h="2957231">
                <a:moveTo>
                  <a:pt x="0" y="0"/>
                </a:moveTo>
                <a:lnTo>
                  <a:pt x="2984362" y="0"/>
                </a:lnTo>
                <a:lnTo>
                  <a:pt x="2984362" y="2957231"/>
                </a:lnTo>
                <a:lnTo>
                  <a:pt x="0" y="2957231"/>
                </a:lnTo>
                <a:lnTo>
                  <a:pt x="0" y="0"/>
                </a:lnTo>
                <a:close/>
              </a:path>
            </a:pathLst>
          </a:custGeom>
          <a:blipFill>
            <a:blip r:embed="rId5"/>
            <a:stretch>
              <a:fillRect/>
            </a:stretch>
          </a:blipFill>
        </p:spPr>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389184" y="2049662"/>
            <a:ext cx="4635392" cy="6416273"/>
          </a:xfrm>
          <a:prstGeom prst="flowChartTerminator">
            <a:avLst/>
          </a:prstGeom>
        </p:spPr>
      </p:pic>
      <p:sp>
        <p:nvSpPr>
          <p:cNvPr id="13" name="Rectangle 12"/>
          <p:cNvSpPr/>
          <p:nvPr/>
        </p:nvSpPr>
        <p:spPr>
          <a:xfrm>
            <a:off x="763558" y="2187778"/>
            <a:ext cx="9144000" cy="7294305"/>
          </a:xfrm>
          <a:prstGeom prst="rect">
            <a:avLst/>
          </a:prstGeom>
        </p:spPr>
        <p:txBody>
          <a:bodyPr>
            <a:spAutoFit/>
          </a:bodyPr>
          <a:lstStyle/>
          <a:p>
            <a:pPr algn="just"/>
            <a:r>
              <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Nhân vật </a:t>
            </a:r>
            <a:r>
              <a:rPr lang="en-GB"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a:t>
            </a:r>
            <a:r>
              <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là một người lính đang tham gia cuộc chiến ở Tây Ban Nha, </a:t>
            </a:r>
            <a:r>
              <a:rPr lang="en-GB"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a:t>
            </a:r>
            <a:r>
              <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có nhiệm vụ thăm dò bước tiến của kẻ địch ở một cây cầu phà qua sông. </a:t>
            </a:r>
            <a:r>
              <a:rPr lang="en-GB"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a:t>
            </a:r>
            <a:r>
              <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thấy một ông lão có chân dung bụi bặm, xám bẩn. Qua trò chuyện, </a:t>
            </a:r>
            <a:r>
              <a:rPr lang="en-GB"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a:t>
            </a:r>
            <a:r>
              <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biết ông lão không chịu rời thị trấn quê hương như bao người dân khác vì ông lo lắng cho những con vật ông nuôi. </a:t>
            </a:r>
            <a:r>
              <a:rPr lang="en-GB"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a:t>
            </a:r>
            <a:r>
              <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tìm cách khuyên ông lão hãy rời đi vì khi quân đội phát xít kéo vào ông có thể gặp nguy hiểm nhưng ông một mực ở lại. Hôm đó là ngày lễ phục sinh, những con vật nuôi của ông lão có thể may mắn sống sót, còn ông lão không biết sẽ ra sao.</a:t>
            </a:r>
            <a:endParaRPr lang="en-GB" sz="360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6514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arn(inVertic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5551263">
            <a:off x="1864538" y="5992133"/>
            <a:ext cx="15729494" cy="21848178"/>
          </a:xfrm>
          <a:custGeom>
            <a:avLst/>
            <a:gdLst/>
            <a:ahLst/>
            <a:cxnLst/>
            <a:rect l="l" t="t" r="r" b="b"/>
            <a:pathLst>
              <a:path w="15729494" h="21848178">
                <a:moveTo>
                  <a:pt x="0" y="0"/>
                </a:moveTo>
                <a:lnTo>
                  <a:pt x="15729494" y="0"/>
                </a:lnTo>
                <a:lnTo>
                  <a:pt x="15729494" y="21848177"/>
                </a:lnTo>
                <a:lnTo>
                  <a:pt x="0" y="21848177"/>
                </a:lnTo>
                <a:lnTo>
                  <a:pt x="0" y="0"/>
                </a:lnTo>
                <a:close/>
              </a:path>
            </a:pathLst>
          </a:custGeom>
          <a:blipFill>
            <a:blip r:embed="rId3"/>
            <a:stretch>
              <a:fillRect/>
            </a:stretch>
          </a:blipFill>
        </p:spPr>
      </p:sp>
      <p:grpSp>
        <p:nvGrpSpPr>
          <p:cNvPr id="4" name="Group 4"/>
          <p:cNvGrpSpPr/>
          <p:nvPr/>
        </p:nvGrpSpPr>
        <p:grpSpPr>
          <a:xfrm>
            <a:off x="1371600" y="3203517"/>
            <a:ext cx="1503367" cy="940337"/>
            <a:chOff x="0" y="0"/>
            <a:chExt cx="2004490" cy="1253783"/>
          </a:xfrm>
        </p:grpSpPr>
        <p:grpSp>
          <p:nvGrpSpPr>
            <p:cNvPr id="5" name="Group 5"/>
            <p:cNvGrpSpPr/>
            <p:nvPr/>
          </p:nvGrpSpPr>
          <p:grpSpPr>
            <a:xfrm>
              <a:off x="0" y="0"/>
              <a:ext cx="2004490" cy="1253783"/>
              <a:chOff x="0" y="0"/>
              <a:chExt cx="812800" cy="508396"/>
            </a:xfrm>
          </p:grpSpPr>
          <p:sp>
            <p:nvSpPr>
              <p:cNvPr id="6" name="Freeform 6"/>
              <p:cNvSpPr/>
              <p:nvPr/>
            </p:nvSpPr>
            <p:spPr>
              <a:xfrm>
                <a:off x="0" y="0"/>
                <a:ext cx="812800" cy="508396"/>
              </a:xfrm>
              <a:custGeom>
                <a:avLst/>
                <a:gdLst/>
                <a:ahLst/>
                <a:cxnLst/>
                <a:rect l="l" t="t" r="r" b="b"/>
                <a:pathLst>
                  <a:path w="812800" h="508396">
                    <a:moveTo>
                      <a:pt x="609600" y="0"/>
                    </a:moveTo>
                    <a:lnTo>
                      <a:pt x="0" y="0"/>
                    </a:lnTo>
                    <a:lnTo>
                      <a:pt x="0" y="508396"/>
                    </a:lnTo>
                    <a:lnTo>
                      <a:pt x="609600" y="508396"/>
                    </a:lnTo>
                    <a:lnTo>
                      <a:pt x="812800" y="254198"/>
                    </a:lnTo>
                    <a:lnTo>
                      <a:pt x="609600" y="0"/>
                    </a:lnTo>
                    <a:close/>
                  </a:path>
                </a:pathLst>
              </a:custGeom>
              <a:solidFill>
                <a:srgbClr val="654A35"/>
              </a:solidFill>
            </p:spPr>
          </p:sp>
          <p:sp>
            <p:nvSpPr>
              <p:cNvPr id="7" name="TextBox 7"/>
              <p:cNvSpPr txBox="1"/>
              <p:nvPr/>
            </p:nvSpPr>
            <p:spPr>
              <a:xfrm>
                <a:off x="0" y="-19050"/>
                <a:ext cx="698500" cy="527446"/>
              </a:xfrm>
              <a:prstGeom prst="rect">
                <a:avLst/>
              </a:prstGeom>
            </p:spPr>
            <p:txBody>
              <a:bodyPr lIns="58806" tIns="58806" rIns="58806" bIns="58806" rtlCol="0" anchor="ctr"/>
              <a:lstStyle/>
              <a:p>
                <a:pPr algn="ctr">
                  <a:lnSpc>
                    <a:spcPts val="2587"/>
                  </a:lnSpc>
                </a:pPr>
                <a:endParaRPr>
                  <a:solidFill>
                    <a:prstClr val="black"/>
                  </a:solidFill>
                </a:endParaRPr>
              </a:p>
            </p:txBody>
          </p:sp>
        </p:grpSp>
        <p:sp>
          <p:nvSpPr>
            <p:cNvPr id="8" name="TextBox 8"/>
            <p:cNvSpPr txBox="1"/>
            <p:nvPr/>
          </p:nvSpPr>
          <p:spPr>
            <a:xfrm>
              <a:off x="0" y="101930"/>
              <a:ext cx="1685786" cy="908287"/>
            </a:xfrm>
            <a:prstGeom prst="rect">
              <a:avLst/>
            </a:prstGeom>
          </p:spPr>
          <p:txBody>
            <a:bodyPr lIns="0" tIns="0" rIns="0" bIns="0" rtlCol="0" anchor="t">
              <a:spAutoFit/>
            </a:bodyPr>
            <a:lstStyle/>
            <a:p>
              <a:pPr algn="ctr">
                <a:lnSpc>
                  <a:spcPts val="5902"/>
                </a:lnSpc>
              </a:pPr>
              <a:r>
                <a:rPr lang="en-US" sz="3832">
                  <a:solidFill>
                    <a:srgbClr val="F1EEE3"/>
                  </a:solidFill>
                  <a:latin typeface="TT Chocolates Bold"/>
                  <a:ea typeface="TT Chocolates Bold"/>
                  <a:cs typeface="TT Chocolates Bold"/>
                  <a:sym typeface="TT Chocolates Bold"/>
                </a:rPr>
                <a:t>01</a:t>
              </a:r>
            </a:p>
          </p:txBody>
        </p:sp>
      </p:grpSp>
      <p:sp>
        <p:nvSpPr>
          <p:cNvPr id="9" name="AutoShape 9"/>
          <p:cNvSpPr/>
          <p:nvPr/>
        </p:nvSpPr>
        <p:spPr>
          <a:xfrm>
            <a:off x="2304586" y="3711785"/>
            <a:ext cx="12935414" cy="45873"/>
          </a:xfrm>
          <a:prstGeom prst="line">
            <a:avLst/>
          </a:prstGeom>
          <a:ln w="76200" cap="rnd">
            <a:solidFill>
              <a:srgbClr val="654A35"/>
            </a:solidFill>
            <a:prstDash val="sysDash"/>
            <a:headEnd type="none" w="sm" len="sm"/>
            <a:tailEnd type="none" w="sm" len="sm"/>
          </a:ln>
        </p:spPr>
      </p:sp>
      <p:grpSp>
        <p:nvGrpSpPr>
          <p:cNvPr id="10" name="Group 10"/>
          <p:cNvGrpSpPr/>
          <p:nvPr/>
        </p:nvGrpSpPr>
        <p:grpSpPr>
          <a:xfrm>
            <a:off x="5220564" y="3211780"/>
            <a:ext cx="2516459" cy="965152"/>
            <a:chOff x="-1651071" y="-46478"/>
            <a:chExt cx="3355279" cy="1286868"/>
          </a:xfrm>
        </p:grpSpPr>
        <p:grpSp>
          <p:nvGrpSpPr>
            <p:cNvPr id="11" name="Group 11"/>
            <p:cNvGrpSpPr/>
            <p:nvPr/>
          </p:nvGrpSpPr>
          <p:grpSpPr>
            <a:xfrm>
              <a:off x="-1553598" y="-46478"/>
              <a:ext cx="3257806" cy="1286868"/>
              <a:chOff x="-636770" y="-19050"/>
              <a:chExt cx="1335270" cy="527446"/>
            </a:xfrm>
          </p:grpSpPr>
          <p:sp>
            <p:nvSpPr>
              <p:cNvPr id="12" name="Freeform 12"/>
              <p:cNvSpPr/>
              <p:nvPr/>
            </p:nvSpPr>
            <p:spPr>
              <a:xfrm>
                <a:off x="-636770" y="0"/>
                <a:ext cx="812800" cy="508396"/>
              </a:xfrm>
              <a:custGeom>
                <a:avLst/>
                <a:gdLst/>
                <a:ahLst/>
                <a:cxnLst/>
                <a:rect l="l" t="t" r="r" b="b"/>
                <a:pathLst>
                  <a:path w="812800" h="508396">
                    <a:moveTo>
                      <a:pt x="609600" y="0"/>
                    </a:moveTo>
                    <a:lnTo>
                      <a:pt x="0" y="0"/>
                    </a:lnTo>
                    <a:lnTo>
                      <a:pt x="0" y="508396"/>
                    </a:lnTo>
                    <a:lnTo>
                      <a:pt x="609600" y="508396"/>
                    </a:lnTo>
                    <a:lnTo>
                      <a:pt x="812800" y="254198"/>
                    </a:lnTo>
                    <a:lnTo>
                      <a:pt x="609600" y="0"/>
                    </a:lnTo>
                    <a:close/>
                  </a:path>
                </a:pathLst>
              </a:custGeom>
              <a:solidFill>
                <a:srgbClr val="654A35"/>
              </a:solidFill>
            </p:spPr>
          </p:sp>
          <p:sp>
            <p:nvSpPr>
              <p:cNvPr id="13" name="TextBox 13"/>
              <p:cNvSpPr txBox="1"/>
              <p:nvPr/>
            </p:nvSpPr>
            <p:spPr>
              <a:xfrm>
                <a:off x="0" y="-19050"/>
                <a:ext cx="698500" cy="527446"/>
              </a:xfrm>
              <a:prstGeom prst="rect">
                <a:avLst/>
              </a:prstGeom>
            </p:spPr>
            <p:txBody>
              <a:bodyPr lIns="58806" tIns="58806" rIns="58806" bIns="58806" rtlCol="0" anchor="ctr"/>
              <a:lstStyle/>
              <a:p>
                <a:pPr algn="ctr">
                  <a:lnSpc>
                    <a:spcPts val="2587"/>
                  </a:lnSpc>
                </a:pPr>
                <a:endParaRPr>
                  <a:solidFill>
                    <a:prstClr val="black"/>
                  </a:solidFill>
                </a:endParaRPr>
              </a:p>
            </p:txBody>
          </p:sp>
        </p:grpSp>
        <p:sp>
          <p:nvSpPr>
            <p:cNvPr id="14" name="TextBox 14"/>
            <p:cNvSpPr txBox="1"/>
            <p:nvPr/>
          </p:nvSpPr>
          <p:spPr>
            <a:xfrm>
              <a:off x="-1651071" y="108717"/>
              <a:ext cx="1667779" cy="890484"/>
            </a:xfrm>
            <a:prstGeom prst="rect">
              <a:avLst/>
            </a:prstGeom>
          </p:spPr>
          <p:txBody>
            <a:bodyPr lIns="0" tIns="0" rIns="0" bIns="0" rtlCol="0" anchor="t">
              <a:spAutoFit/>
            </a:bodyPr>
            <a:lstStyle/>
            <a:p>
              <a:pPr algn="ctr">
                <a:lnSpc>
                  <a:spcPts val="5839"/>
                </a:lnSpc>
              </a:pPr>
              <a:r>
                <a:rPr lang="en-US" sz="3791">
                  <a:solidFill>
                    <a:srgbClr val="F1EEE3"/>
                  </a:solidFill>
                  <a:latin typeface="TT Chocolates Bold"/>
                  <a:ea typeface="TT Chocolates Bold"/>
                  <a:cs typeface="TT Chocolates Bold"/>
                  <a:sym typeface="TT Chocolates Bold"/>
                </a:rPr>
                <a:t>02</a:t>
              </a:r>
            </a:p>
          </p:txBody>
        </p:sp>
      </p:grpSp>
      <p:grpSp>
        <p:nvGrpSpPr>
          <p:cNvPr id="15" name="Group 15"/>
          <p:cNvGrpSpPr/>
          <p:nvPr/>
        </p:nvGrpSpPr>
        <p:grpSpPr>
          <a:xfrm>
            <a:off x="10124276" y="3236278"/>
            <a:ext cx="3321381" cy="967351"/>
            <a:chOff x="-2720417" y="-46584"/>
            <a:chExt cx="4428508" cy="1289801"/>
          </a:xfrm>
        </p:grpSpPr>
        <p:grpSp>
          <p:nvGrpSpPr>
            <p:cNvPr id="16" name="Group 16"/>
            <p:cNvGrpSpPr/>
            <p:nvPr/>
          </p:nvGrpSpPr>
          <p:grpSpPr>
            <a:xfrm>
              <a:off x="-2629140" y="-46584"/>
              <a:ext cx="4337231" cy="1289801"/>
              <a:chOff x="-1075150" y="-19050"/>
              <a:chExt cx="1773650" cy="527446"/>
            </a:xfrm>
          </p:grpSpPr>
          <p:sp>
            <p:nvSpPr>
              <p:cNvPr id="17" name="Freeform 17"/>
              <p:cNvSpPr/>
              <p:nvPr/>
            </p:nvSpPr>
            <p:spPr>
              <a:xfrm>
                <a:off x="-1075150" y="-1"/>
                <a:ext cx="812800" cy="508396"/>
              </a:xfrm>
              <a:custGeom>
                <a:avLst/>
                <a:gdLst/>
                <a:ahLst/>
                <a:cxnLst/>
                <a:rect l="l" t="t" r="r" b="b"/>
                <a:pathLst>
                  <a:path w="812800" h="508396">
                    <a:moveTo>
                      <a:pt x="609600" y="0"/>
                    </a:moveTo>
                    <a:lnTo>
                      <a:pt x="0" y="0"/>
                    </a:lnTo>
                    <a:lnTo>
                      <a:pt x="0" y="508396"/>
                    </a:lnTo>
                    <a:lnTo>
                      <a:pt x="609600" y="508396"/>
                    </a:lnTo>
                    <a:lnTo>
                      <a:pt x="812800" y="254198"/>
                    </a:lnTo>
                    <a:lnTo>
                      <a:pt x="609600" y="0"/>
                    </a:lnTo>
                    <a:close/>
                  </a:path>
                </a:pathLst>
              </a:custGeom>
              <a:solidFill>
                <a:srgbClr val="654A35"/>
              </a:solidFill>
            </p:spPr>
          </p:sp>
          <p:sp>
            <p:nvSpPr>
              <p:cNvPr id="18" name="TextBox 18"/>
              <p:cNvSpPr txBox="1"/>
              <p:nvPr/>
            </p:nvSpPr>
            <p:spPr>
              <a:xfrm>
                <a:off x="0" y="-19050"/>
                <a:ext cx="698500" cy="527446"/>
              </a:xfrm>
              <a:prstGeom prst="rect">
                <a:avLst/>
              </a:prstGeom>
            </p:spPr>
            <p:txBody>
              <a:bodyPr lIns="58806" tIns="58806" rIns="58806" bIns="58806" rtlCol="0" anchor="ctr"/>
              <a:lstStyle/>
              <a:p>
                <a:pPr algn="ctr">
                  <a:lnSpc>
                    <a:spcPts val="2587"/>
                  </a:lnSpc>
                </a:pPr>
                <a:endParaRPr>
                  <a:solidFill>
                    <a:prstClr val="black"/>
                  </a:solidFill>
                </a:endParaRPr>
              </a:p>
            </p:txBody>
          </p:sp>
        </p:grpSp>
        <p:sp>
          <p:nvSpPr>
            <p:cNvPr id="19" name="TextBox 19"/>
            <p:cNvSpPr txBox="1"/>
            <p:nvPr/>
          </p:nvSpPr>
          <p:spPr>
            <a:xfrm>
              <a:off x="-2720417" y="107419"/>
              <a:ext cx="1671580" cy="892230"/>
            </a:xfrm>
            <a:prstGeom prst="rect">
              <a:avLst/>
            </a:prstGeom>
          </p:spPr>
          <p:txBody>
            <a:bodyPr lIns="0" tIns="0" rIns="0" bIns="0" rtlCol="0" anchor="t">
              <a:spAutoFit/>
            </a:bodyPr>
            <a:lstStyle/>
            <a:p>
              <a:pPr algn="ctr">
                <a:lnSpc>
                  <a:spcPts val="5852"/>
                </a:lnSpc>
              </a:pPr>
              <a:r>
                <a:rPr lang="en-US" sz="3800">
                  <a:solidFill>
                    <a:srgbClr val="F1EEE3"/>
                  </a:solidFill>
                  <a:latin typeface="TT Chocolates Bold"/>
                  <a:ea typeface="TT Chocolates Bold"/>
                  <a:cs typeface="TT Chocolates Bold"/>
                  <a:sym typeface="TT Chocolates Bold"/>
                </a:rPr>
                <a:t>03</a:t>
              </a:r>
            </a:p>
          </p:txBody>
        </p:sp>
      </p:grpSp>
      <p:sp>
        <p:nvSpPr>
          <p:cNvPr id="20" name="TextBox 20"/>
          <p:cNvSpPr txBox="1"/>
          <p:nvPr/>
        </p:nvSpPr>
        <p:spPr>
          <a:xfrm>
            <a:off x="1831821" y="5364140"/>
            <a:ext cx="4540962" cy="669925"/>
          </a:xfrm>
          <a:prstGeom prst="rect">
            <a:avLst/>
          </a:prstGeom>
        </p:spPr>
        <p:txBody>
          <a:bodyPr lIns="0" tIns="0" rIns="0" bIns="0" rtlCol="0" anchor="t">
            <a:spAutoFit/>
          </a:bodyPr>
          <a:lstStyle/>
          <a:p>
            <a:pPr algn="ctr">
              <a:lnSpc>
                <a:spcPts val="5599"/>
              </a:lnSpc>
              <a:spcBef>
                <a:spcPct val="0"/>
              </a:spcBef>
            </a:pPr>
            <a:r>
              <a:rPr lang="en-US" sz="3999" spc="43">
                <a:solidFill>
                  <a:srgbClr val="FFFAFA"/>
                </a:solidFill>
                <a:latin typeface="The Youngest Script"/>
                <a:ea typeface="The Youngest Script"/>
                <a:cs typeface="The Youngest Script"/>
                <a:sym typeface="The Youngest Script"/>
              </a:rPr>
              <a:t>03 May, 2030</a:t>
            </a:r>
          </a:p>
        </p:txBody>
      </p:sp>
      <p:sp>
        <p:nvSpPr>
          <p:cNvPr id="21" name="TextBox 21"/>
          <p:cNvSpPr txBox="1"/>
          <p:nvPr/>
        </p:nvSpPr>
        <p:spPr>
          <a:xfrm>
            <a:off x="368603" y="4330003"/>
            <a:ext cx="3903255" cy="4924425"/>
          </a:xfrm>
          <a:prstGeom prst="rect">
            <a:avLst/>
          </a:prstGeom>
        </p:spPr>
        <p:txBody>
          <a:bodyPr wrap="square" lIns="0" tIns="0" rIns="0" bIns="0" rtlCol="0" anchor="t">
            <a:spAutoFit/>
          </a:bodyPr>
          <a:lstStyle/>
          <a:p>
            <a:pPr algn="ctr"/>
            <a:r>
              <a:rPr lang="en-US" sz="3200" b="1">
                <a:latin typeface="Times New Roman" panose="02020603050405020304" pitchFamily="18" charset="0"/>
                <a:cs typeface="Times New Roman" panose="02020603050405020304" pitchFamily="18" charset="0"/>
              </a:rPr>
              <a:t>Nhóm </a:t>
            </a:r>
            <a:r>
              <a:rPr lang="en-US" sz="3200" b="1" smtClean="0">
                <a:latin typeface="Times New Roman" panose="02020603050405020304" pitchFamily="18" charset="0"/>
                <a:cs typeface="Times New Roman" panose="02020603050405020304" pitchFamily="18" charset="0"/>
              </a:rPr>
              <a:t>1</a:t>
            </a:r>
            <a:endParaRPr lang="vi-VN" sz="3200">
              <a:latin typeface="Times New Roman" panose="02020603050405020304" pitchFamily="18" charset="0"/>
              <a:cs typeface="Times New Roman" panose="02020603050405020304" pitchFamily="18" charset="0"/>
            </a:endParaRPr>
          </a:p>
          <a:p>
            <a:pPr algn="just"/>
            <a:r>
              <a:rPr lang="en-US" sz="3200" smtClean="0">
                <a:latin typeface="Times New Roman" panose="02020603050405020304" pitchFamily="18" charset="0"/>
                <a:cs typeface="Times New Roman" panose="02020603050405020304" pitchFamily="18" charset="0"/>
              </a:rPr>
              <a:t>Ở </a:t>
            </a:r>
            <a:r>
              <a:rPr lang="en-US" sz="3200">
                <a:latin typeface="Times New Roman" panose="02020603050405020304" pitchFamily="18" charset="0"/>
                <a:cs typeface="Times New Roman" panose="02020603050405020304" pitchFamily="18" charset="0"/>
              </a:rPr>
              <a:t>phần đầu tác phẩm, nhân vật ông lão xuất hiện trong khung cảnh như thế nào? Ngoại hình của ông được khắc hoạ ra sao? Em có cảm nhận gì về nhân vật qua ngoại hình và khung cảnh ấy?</a:t>
            </a:r>
            <a:endParaRPr lang="en-GB" sz="3200">
              <a:latin typeface="Times New Roman" panose="02020603050405020304" pitchFamily="18" charset="0"/>
              <a:cs typeface="Times New Roman" panose="02020603050405020304" pitchFamily="18" charset="0"/>
            </a:endParaRPr>
          </a:p>
        </p:txBody>
      </p:sp>
      <p:sp>
        <p:nvSpPr>
          <p:cNvPr id="22" name="TextBox 22"/>
          <p:cNvSpPr txBox="1"/>
          <p:nvPr/>
        </p:nvSpPr>
        <p:spPr>
          <a:xfrm>
            <a:off x="2304586" y="551123"/>
            <a:ext cx="13763214" cy="1107996"/>
          </a:xfrm>
          <a:prstGeom prst="rect">
            <a:avLst/>
          </a:prstGeom>
        </p:spPr>
        <p:txBody>
          <a:bodyPr lIns="0" tIns="0" rIns="0" bIns="0" rtlCol="0" anchor="t">
            <a:spAutoFit/>
          </a:bodyPr>
          <a:lstStyle/>
          <a:p>
            <a:pPr algn="ctr"/>
            <a:r>
              <a:rPr lang="en-US" sz="7200" b="1">
                <a:latin typeface="Times New Roman" panose="02020603050405020304" pitchFamily="18" charset="0"/>
                <a:cs typeface="Times New Roman" panose="02020603050405020304" pitchFamily="18" charset="0"/>
              </a:rPr>
              <a:t>II. Đọc- hiểu văn bản</a:t>
            </a:r>
            <a:endParaRPr lang="en-GB" sz="7200">
              <a:latin typeface="Times New Roman" panose="02020603050405020304" pitchFamily="18" charset="0"/>
              <a:cs typeface="Times New Roman" panose="02020603050405020304" pitchFamily="18" charset="0"/>
            </a:endParaRPr>
          </a:p>
        </p:txBody>
      </p:sp>
      <p:sp>
        <p:nvSpPr>
          <p:cNvPr id="23" name="Freeform 23"/>
          <p:cNvSpPr/>
          <p:nvPr/>
        </p:nvSpPr>
        <p:spPr>
          <a:xfrm>
            <a:off x="-4521843" y="-2277876"/>
            <a:ext cx="5983340" cy="12574444"/>
          </a:xfrm>
          <a:custGeom>
            <a:avLst/>
            <a:gdLst/>
            <a:ahLst/>
            <a:cxnLst/>
            <a:rect l="l" t="t" r="r" b="b"/>
            <a:pathLst>
              <a:path w="5983340" h="12574444">
                <a:moveTo>
                  <a:pt x="0" y="0"/>
                </a:moveTo>
                <a:lnTo>
                  <a:pt x="5983340" y="0"/>
                </a:lnTo>
                <a:lnTo>
                  <a:pt x="5983340" y="12574444"/>
                </a:lnTo>
                <a:lnTo>
                  <a:pt x="0" y="12574444"/>
                </a:lnTo>
                <a:lnTo>
                  <a:pt x="0" y="0"/>
                </a:lnTo>
                <a:close/>
              </a:path>
            </a:pathLst>
          </a:custGeom>
          <a:blipFill>
            <a:blip r:embed="rId4"/>
            <a:stretch>
              <a:fillRect/>
            </a:stretch>
          </a:blipFill>
        </p:spPr>
      </p:sp>
      <p:sp>
        <p:nvSpPr>
          <p:cNvPr id="24" name="TextBox 24"/>
          <p:cNvSpPr txBox="1"/>
          <p:nvPr/>
        </p:nvSpPr>
        <p:spPr>
          <a:xfrm>
            <a:off x="4565465" y="4403350"/>
            <a:ext cx="4136172" cy="4924425"/>
          </a:xfrm>
          <a:prstGeom prst="rect">
            <a:avLst/>
          </a:prstGeom>
        </p:spPr>
        <p:txBody>
          <a:bodyPr wrap="square" lIns="0" tIns="0" rIns="0" bIns="0" rtlCol="0" anchor="t">
            <a:spAutoFit/>
          </a:bodyPr>
          <a:lstStyle/>
          <a:p>
            <a:pPr algn="ctr">
              <a:spcBef>
                <a:spcPct val="0"/>
              </a:spcBef>
            </a:pPr>
            <a:r>
              <a:rPr lang="en-US" sz="3200" b="1">
                <a:latin typeface="Times New Roman" panose="02020603050405020304" pitchFamily="18" charset="0"/>
                <a:cs typeface="Times New Roman" panose="02020603050405020304" pitchFamily="18" charset="0"/>
              </a:rPr>
              <a:t>Nhóm </a:t>
            </a:r>
            <a:r>
              <a:rPr lang="en-US" sz="3200" b="1" smtClean="0">
                <a:latin typeface="Times New Roman" panose="02020603050405020304" pitchFamily="18" charset="0"/>
                <a:cs typeface="Times New Roman" panose="02020603050405020304" pitchFamily="18" charset="0"/>
              </a:rPr>
              <a:t>2</a:t>
            </a:r>
            <a:endParaRPr lang="vi-VN" sz="3200">
              <a:latin typeface="Times New Roman" panose="02020603050405020304" pitchFamily="18" charset="0"/>
              <a:cs typeface="Times New Roman" panose="02020603050405020304" pitchFamily="18" charset="0"/>
            </a:endParaRPr>
          </a:p>
          <a:p>
            <a:pPr algn="just">
              <a:spcBef>
                <a:spcPct val="0"/>
              </a:spcBef>
            </a:pPr>
            <a:r>
              <a:rPr lang="en-US" sz="3200" smtClean="0">
                <a:latin typeface="Times New Roman" panose="02020603050405020304" pitchFamily="18" charset="0"/>
                <a:cs typeface="Times New Roman" panose="02020603050405020304" pitchFamily="18" charset="0"/>
              </a:rPr>
              <a:t>Trong </a:t>
            </a:r>
            <a:r>
              <a:rPr lang="en-US" sz="3200">
                <a:latin typeface="Times New Roman" panose="02020603050405020304" pitchFamily="18" charset="0"/>
                <a:cs typeface="Times New Roman" panose="02020603050405020304" pitchFamily="18" charset="0"/>
              </a:rPr>
              <a:t>cuộc trò chuyện với nhân vật tôi, em thấy ông lão có gia cảnh ra sao? Vì sao ông ngồi bên cầu mà không chịu rời đi? Tìm những chi tiết làm rõ lý do ấy. Điều đó cho em cảm nhận như thế nào về nhân vật?</a:t>
            </a:r>
            <a:endParaRPr lang="en-US" sz="3200">
              <a:solidFill>
                <a:srgbClr val="000000"/>
              </a:solidFill>
              <a:latin typeface="Times New Roman" panose="02020603050405020304" pitchFamily="18" charset="0"/>
              <a:ea typeface="TT Chocolates Bold"/>
              <a:cs typeface="Times New Roman" panose="02020603050405020304" pitchFamily="18" charset="0"/>
              <a:sym typeface="TT Chocolates Bold"/>
            </a:endParaRPr>
          </a:p>
        </p:txBody>
      </p:sp>
      <p:sp>
        <p:nvSpPr>
          <p:cNvPr id="25" name="TextBox 25"/>
          <p:cNvSpPr txBox="1"/>
          <p:nvPr/>
        </p:nvSpPr>
        <p:spPr>
          <a:xfrm>
            <a:off x="9039951" y="4581945"/>
            <a:ext cx="3663141" cy="3447098"/>
          </a:xfrm>
          <a:prstGeom prst="rect">
            <a:avLst/>
          </a:prstGeom>
        </p:spPr>
        <p:txBody>
          <a:bodyPr wrap="square" lIns="0" tIns="0" rIns="0" bIns="0" rtlCol="0" anchor="t">
            <a:spAutoFit/>
          </a:bodyPr>
          <a:lstStyle/>
          <a:p>
            <a:pPr algn="ctr">
              <a:spcBef>
                <a:spcPct val="0"/>
              </a:spcBef>
            </a:pPr>
            <a:r>
              <a:rPr lang="en-US" sz="3200" b="1">
                <a:latin typeface="Times New Roman" panose="02020603050405020304" pitchFamily="18" charset="0"/>
                <a:cs typeface="Times New Roman" panose="02020603050405020304" pitchFamily="18" charset="0"/>
              </a:rPr>
              <a:t>Nhóm </a:t>
            </a:r>
            <a:r>
              <a:rPr lang="en-US" sz="3200" b="1" smtClean="0">
                <a:latin typeface="Times New Roman" panose="02020603050405020304" pitchFamily="18" charset="0"/>
                <a:cs typeface="Times New Roman" panose="02020603050405020304" pitchFamily="18" charset="0"/>
              </a:rPr>
              <a:t>3</a:t>
            </a:r>
            <a:endParaRPr lang="vi-VN" sz="3200">
              <a:latin typeface="Times New Roman" panose="02020603050405020304" pitchFamily="18" charset="0"/>
              <a:cs typeface="Times New Roman" panose="02020603050405020304" pitchFamily="18" charset="0"/>
            </a:endParaRPr>
          </a:p>
          <a:p>
            <a:pPr algn="just">
              <a:spcBef>
                <a:spcPct val="0"/>
              </a:spcBef>
            </a:pPr>
            <a:r>
              <a:rPr lang="en-US" sz="3200" smtClean="0">
                <a:latin typeface="Times New Roman" panose="02020603050405020304" pitchFamily="18" charset="0"/>
                <a:cs typeface="Times New Roman" panose="02020603050405020304" pitchFamily="18" charset="0"/>
              </a:rPr>
              <a:t>Cuối </a:t>
            </a:r>
            <a:r>
              <a:rPr lang="en-US" sz="3200">
                <a:latin typeface="Times New Roman" panose="02020603050405020304" pitchFamily="18" charset="0"/>
                <a:cs typeface="Times New Roman" panose="02020603050405020304" pitchFamily="18" charset="0"/>
              </a:rPr>
              <a:t>truyện, ông lão có chịu rời đi hay không? Em dự đoán điều gì sẽ xảy đến với ông lão? Vì sao em dự đoán như vậy?</a:t>
            </a:r>
            <a:endParaRPr lang="en-US" sz="3200">
              <a:solidFill>
                <a:srgbClr val="000000"/>
              </a:solidFill>
              <a:latin typeface="Times New Roman" panose="02020603050405020304" pitchFamily="18" charset="0"/>
              <a:ea typeface="TT Chocolates Bold"/>
              <a:cs typeface="Times New Roman" panose="02020603050405020304" pitchFamily="18" charset="0"/>
              <a:sym typeface="TT Chocolates Bold"/>
            </a:endParaRPr>
          </a:p>
        </p:txBody>
      </p:sp>
      <p:sp>
        <p:nvSpPr>
          <p:cNvPr id="28" name="Rectangle 27"/>
          <p:cNvSpPr/>
          <p:nvPr/>
        </p:nvSpPr>
        <p:spPr>
          <a:xfrm>
            <a:off x="4550949" y="1939677"/>
            <a:ext cx="9270487" cy="1015663"/>
          </a:xfrm>
          <a:prstGeom prst="rect">
            <a:avLst/>
          </a:prstGeom>
        </p:spPr>
        <p:txBody>
          <a:bodyPr wrap="none">
            <a:spAutoFit/>
          </a:bodyPr>
          <a:lstStyle/>
          <a:p>
            <a:r>
              <a:rPr lang="en-US" sz="6000" b="1">
                <a:solidFill>
                  <a:srgbClr val="0D0D0D"/>
                </a:solidFill>
                <a:latin typeface="Times New Roman" panose="02020603050405020304" pitchFamily="18" charset="0"/>
                <a:ea typeface="MS Mincho"/>
                <a:cs typeface="Times New Roman" panose="02020603050405020304" pitchFamily="18" charset="0"/>
              </a:rPr>
              <a:t>1. Nhân vật ông lão bên cầu</a:t>
            </a:r>
            <a:endParaRPr lang="en-GB" sz="6000">
              <a:latin typeface="Times New Roman" panose="02020603050405020304" pitchFamily="18" charset="0"/>
              <a:cs typeface="Times New Roman" panose="02020603050405020304" pitchFamily="18" charset="0"/>
            </a:endParaRPr>
          </a:p>
        </p:txBody>
      </p:sp>
      <p:sp>
        <p:nvSpPr>
          <p:cNvPr id="29" name="Freeform 6"/>
          <p:cNvSpPr/>
          <p:nvPr/>
        </p:nvSpPr>
        <p:spPr>
          <a:xfrm>
            <a:off x="14731127" y="3287489"/>
            <a:ext cx="1503367" cy="940337"/>
          </a:xfrm>
          <a:custGeom>
            <a:avLst/>
            <a:gdLst/>
            <a:ahLst/>
            <a:cxnLst/>
            <a:rect l="l" t="t" r="r" b="b"/>
            <a:pathLst>
              <a:path w="812800" h="508396">
                <a:moveTo>
                  <a:pt x="609600" y="0"/>
                </a:moveTo>
                <a:lnTo>
                  <a:pt x="0" y="0"/>
                </a:lnTo>
                <a:lnTo>
                  <a:pt x="0" y="508396"/>
                </a:lnTo>
                <a:lnTo>
                  <a:pt x="609600" y="508396"/>
                </a:lnTo>
                <a:lnTo>
                  <a:pt x="812800" y="254198"/>
                </a:lnTo>
                <a:lnTo>
                  <a:pt x="609600" y="0"/>
                </a:lnTo>
                <a:close/>
              </a:path>
            </a:pathLst>
          </a:custGeom>
          <a:solidFill>
            <a:srgbClr val="654A35"/>
          </a:solidFill>
        </p:spPr>
      </p:sp>
      <p:sp>
        <p:nvSpPr>
          <p:cNvPr id="30" name="TextBox 19"/>
          <p:cNvSpPr txBox="1"/>
          <p:nvPr/>
        </p:nvSpPr>
        <p:spPr>
          <a:xfrm>
            <a:off x="14731127" y="3290622"/>
            <a:ext cx="1253684" cy="713657"/>
          </a:xfrm>
          <a:prstGeom prst="rect">
            <a:avLst/>
          </a:prstGeom>
        </p:spPr>
        <p:txBody>
          <a:bodyPr lIns="0" tIns="0" rIns="0" bIns="0" rtlCol="0" anchor="t">
            <a:spAutoFit/>
          </a:bodyPr>
          <a:lstStyle/>
          <a:p>
            <a:pPr algn="ctr">
              <a:lnSpc>
                <a:spcPts val="5852"/>
              </a:lnSpc>
            </a:pPr>
            <a:r>
              <a:rPr lang="vi-VN" sz="3800" smtClean="0">
                <a:solidFill>
                  <a:srgbClr val="F1EEE3"/>
                </a:solidFill>
                <a:latin typeface="TT Chocolates Bold"/>
                <a:ea typeface="TT Chocolates Bold"/>
                <a:cs typeface="TT Chocolates Bold"/>
                <a:sym typeface="TT Chocolates Bold"/>
              </a:rPr>
              <a:t>04</a:t>
            </a:r>
            <a:endParaRPr lang="en-US" sz="3800">
              <a:solidFill>
                <a:srgbClr val="F1EEE3"/>
              </a:solidFill>
              <a:latin typeface="TT Chocolates Bold"/>
              <a:ea typeface="TT Chocolates Bold"/>
              <a:cs typeface="TT Chocolates Bold"/>
              <a:sym typeface="TT Chocolates Bold"/>
            </a:endParaRPr>
          </a:p>
        </p:txBody>
      </p:sp>
      <p:sp>
        <p:nvSpPr>
          <p:cNvPr id="31" name="Rectangle 30"/>
          <p:cNvSpPr/>
          <p:nvPr/>
        </p:nvSpPr>
        <p:spPr>
          <a:xfrm>
            <a:off x="12954000" y="4468231"/>
            <a:ext cx="5181599" cy="4622804"/>
          </a:xfrm>
          <a:prstGeom prst="rect">
            <a:avLst/>
          </a:prstGeom>
        </p:spPr>
        <p:txBody>
          <a:bodyPr wrap="square">
            <a:spAutoFit/>
          </a:bodyPr>
          <a:lstStyle/>
          <a:p>
            <a:pPr algn="ctr">
              <a:lnSpc>
                <a:spcPct val="115000"/>
              </a:lnSpc>
              <a:spcAft>
                <a:spcPts val="0"/>
              </a:spcAft>
              <a:tabLst>
                <a:tab pos="1386840" algn="l"/>
              </a:tabLst>
            </a:pPr>
            <a:r>
              <a:rPr lang="en-US" sz="3200" b="1">
                <a:latin typeface="Times New Roman" panose="02020603050405020304" pitchFamily="18" charset="0"/>
                <a:ea typeface="MS Mincho"/>
                <a:cs typeface="Times New Roman" panose="02020603050405020304" pitchFamily="18" charset="0"/>
              </a:rPr>
              <a:t>Nhóm </a:t>
            </a:r>
            <a:r>
              <a:rPr lang="en-US" sz="3200" b="1" smtClean="0">
                <a:latin typeface="Times New Roman" panose="02020603050405020304" pitchFamily="18" charset="0"/>
                <a:ea typeface="MS Mincho"/>
                <a:cs typeface="Times New Roman" panose="02020603050405020304" pitchFamily="18" charset="0"/>
              </a:rPr>
              <a:t>4</a:t>
            </a:r>
            <a:endParaRPr lang="vi-VN" sz="3200">
              <a:latin typeface="Times New Roman" panose="02020603050405020304" pitchFamily="18" charset="0"/>
              <a:ea typeface="MS Mincho"/>
              <a:cs typeface="Times New Roman" panose="02020603050405020304" pitchFamily="18" charset="0"/>
            </a:endParaRPr>
          </a:p>
          <a:p>
            <a:pPr algn="just">
              <a:lnSpc>
                <a:spcPct val="115000"/>
              </a:lnSpc>
              <a:spcAft>
                <a:spcPts val="0"/>
              </a:spcAft>
              <a:tabLst>
                <a:tab pos="1386840" algn="l"/>
              </a:tabLst>
            </a:pPr>
            <a:r>
              <a:rPr lang="en-US" sz="3200" smtClean="0">
                <a:latin typeface="Times New Roman" panose="02020603050405020304" pitchFamily="18" charset="0"/>
                <a:ea typeface="MS Mincho"/>
                <a:cs typeface="Times New Roman" panose="02020603050405020304" pitchFamily="18" charset="0"/>
              </a:rPr>
              <a:t>Chi </a:t>
            </a:r>
            <a:r>
              <a:rPr lang="en-US" sz="3200">
                <a:latin typeface="Times New Roman" panose="02020603050405020304" pitchFamily="18" charset="0"/>
                <a:ea typeface="MS Mincho"/>
                <a:cs typeface="Times New Roman" panose="02020603050405020304" pitchFamily="18" charset="0"/>
              </a:rPr>
              <a:t>tiết về ngày chủ nhật phục sinh và “niềm may mắn” của ông lão của ông lão ở cuối tác phẩm tạo ra sự tương phản như thế nào với cảnh ngộ của ông? Qua đó, tác giả muốn gửi gắm điều gì?</a:t>
            </a:r>
            <a:endParaRPr lang="en-GB" sz="320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31433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barn(inVertical)">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barn(inVertical)">
                                      <p:cBhvr>
                                        <p:cTn id="40" dur="500"/>
                                        <p:tgtEl>
                                          <p:spTgt spid="2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down)">
                                      <p:cBhvr>
                                        <p:cTn id="45" dur="500"/>
                                        <p:tgtEl>
                                          <p:spTgt spid="29"/>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down)">
                                      <p:cBhvr>
                                        <p:cTn id="4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4" grpId="0"/>
      <p:bldP spid="25" grpId="0"/>
      <p:bldP spid="28"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5481967">
            <a:off x="1551233" y="-552092"/>
            <a:ext cx="5305173" cy="7368855"/>
          </a:xfrm>
          <a:custGeom>
            <a:avLst/>
            <a:gdLst/>
            <a:ahLst/>
            <a:cxnLst/>
            <a:rect l="l" t="t" r="r" b="b"/>
            <a:pathLst>
              <a:path w="5305173" h="7368855">
                <a:moveTo>
                  <a:pt x="0" y="0"/>
                </a:moveTo>
                <a:lnTo>
                  <a:pt x="5305174" y="0"/>
                </a:lnTo>
                <a:lnTo>
                  <a:pt x="5305174" y="7368856"/>
                </a:lnTo>
                <a:lnTo>
                  <a:pt x="0" y="7368856"/>
                </a:lnTo>
                <a:lnTo>
                  <a:pt x="0" y="0"/>
                </a:lnTo>
                <a:close/>
              </a:path>
            </a:pathLst>
          </a:custGeom>
          <a:blipFill>
            <a:blip r:embed="rId3"/>
            <a:stretch>
              <a:fillRect/>
            </a:stretch>
          </a:blipFill>
        </p:spPr>
      </p:sp>
      <p:sp>
        <p:nvSpPr>
          <p:cNvPr id="5" name="TextBox 5"/>
          <p:cNvSpPr txBox="1"/>
          <p:nvPr/>
        </p:nvSpPr>
        <p:spPr>
          <a:xfrm>
            <a:off x="1561509" y="1202458"/>
            <a:ext cx="5567148" cy="3877985"/>
          </a:xfrm>
          <a:prstGeom prst="rect">
            <a:avLst/>
          </a:prstGeom>
        </p:spPr>
        <p:txBody>
          <a:bodyPr lIns="0" tIns="0" rIns="0" bIns="0" rtlCol="0" anchor="t">
            <a:spAutoFit/>
          </a:bodyPr>
          <a:lstStyle/>
          <a:p>
            <a:pPr marL="742950" indent="-742950" algn="just">
              <a:buAutoNum type="alphaLcPeriod"/>
            </a:pPr>
            <a:r>
              <a:rPr lang="en-US" sz="3600" b="1" smtClean="0">
                <a:solidFill>
                  <a:schemeClr val="bg1"/>
                </a:solidFill>
                <a:latin typeface="Times New Roman" panose="02020603050405020304" pitchFamily="18" charset="0"/>
                <a:cs typeface="Times New Roman" panose="02020603050405020304" pitchFamily="18" charset="0"/>
              </a:rPr>
              <a:t>Khung </a:t>
            </a:r>
            <a:r>
              <a:rPr lang="en-US" sz="3600" b="1">
                <a:solidFill>
                  <a:schemeClr val="bg1"/>
                </a:solidFill>
                <a:latin typeface="Times New Roman" panose="02020603050405020304" pitchFamily="18" charset="0"/>
                <a:cs typeface="Times New Roman" panose="02020603050405020304" pitchFamily="18" charset="0"/>
              </a:rPr>
              <a:t>cảnh xuất </a:t>
            </a:r>
            <a:r>
              <a:rPr lang="en-US" sz="3600" b="1" smtClean="0">
                <a:solidFill>
                  <a:schemeClr val="bg1"/>
                </a:solidFill>
                <a:latin typeface="Times New Roman" panose="02020603050405020304" pitchFamily="18" charset="0"/>
                <a:cs typeface="Times New Roman" panose="02020603050405020304" pitchFamily="18" charset="0"/>
              </a:rPr>
              <a:t>hiện</a:t>
            </a:r>
            <a:endParaRPr lang="vi-VN" sz="3600">
              <a:solidFill>
                <a:schemeClr val="bg1"/>
              </a:solidFill>
              <a:latin typeface="Times New Roman" panose="02020603050405020304" pitchFamily="18" charset="0"/>
              <a:cs typeface="Times New Roman" panose="02020603050405020304" pitchFamily="18" charset="0"/>
            </a:endParaRPr>
          </a:p>
          <a:p>
            <a:pPr algn="just"/>
            <a:r>
              <a:rPr lang="vi-VN" sz="3600">
                <a:solidFill>
                  <a:schemeClr val="bg1"/>
                </a:solidFill>
                <a:latin typeface="Times New Roman" panose="02020603050405020304" pitchFamily="18" charset="0"/>
                <a:cs typeface="Times New Roman" panose="02020603050405020304" pitchFamily="18" charset="0"/>
              </a:rPr>
              <a:t>B</a:t>
            </a:r>
            <a:r>
              <a:rPr lang="en-US" sz="3600" smtClean="0">
                <a:solidFill>
                  <a:schemeClr val="bg1"/>
                </a:solidFill>
                <a:latin typeface="Times New Roman" panose="02020603050405020304" pitchFamily="18" charset="0"/>
                <a:cs typeface="Times New Roman" panose="02020603050405020304" pitchFamily="18" charset="0"/>
              </a:rPr>
              <a:t>ên </a:t>
            </a:r>
            <a:r>
              <a:rPr lang="en-US" sz="3600">
                <a:solidFill>
                  <a:schemeClr val="bg1"/>
                </a:solidFill>
                <a:latin typeface="Times New Roman" panose="02020603050405020304" pitchFamily="18" charset="0"/>
                <a:cs typeface="Times New Roman" panose="02020603050405020304" pitchFamily="18" charset="0"/>
              </a:rPr>
              <a:t>chiếc cầu phà, trong khi người xe chen nhau qua sông để rời thị trấn vì bọn phát xít sắp kéo tới, có một ông lão “</a:t>
            </a:r>
            <a:r>
              <a:rPr lang="en-US" sz="3600" i="1">
                <a:solidFill>
                  <a:schemeClr val="bg1"/>
                </a:solidFill>
                <a:latin typeface="Times New Roman" panose="02020603050405020304" pitchFamily="18" charset="0"/>
                <a:cs typeface="Times New Roman" panose="02020603050405020304" pitchFamily="18" charset="0"/>
              </a:rPr>
              <a:t>vẫn ngồi đấy, không nhúc nhích</a:t>
            </a:r>
            <a:r>
              <a:rPr lang="en-US" sz="3600">
                <a:solidFill>
                  <a:schemeClr val="bg1"/>
                </a:solidFill>
                <a:latin typeface="Times New Roman" panose="02020603050405020304" pitchFamily="18" charset="0"/>
                <a:cs typeface="Times New Roman" panose="02020603050405020304" pitchFamily="18" charset="0"/>
              </a:rPr>
              <a:t>”.</a:t>
            </a:r>
            <a:endParaRPr lang="en-GB" sz="3600">
              <a:solidFill>
                <a:schemeClr val="bg1"/>
              </a:solidFill>
              <a:latin typeface="Times New Roman" panose="02020603050405020304" pitchFamily="18" charset="0"/>
              <a:cs typeface="Times New Roman" panose="02020603050405020304" pitchFamily="18" charset="0"/>
            </a:endParaRPr>
          </a:p>
        </p:txBody>
      </p:sp>
      <p:sp>
        <p:nvSpPr>
          <p:cNvPr id="6" name="Freeform 6"/>
          <p:cNvSpPr/>
          <p:nvPr/>
        </p:nvSpPr>
        <p:spPr>
          <a:xfrm rot="-5481967">
            <a:off x="10564467" y="2834198"/>
            <a:ext cx="5305173" cy="7368855"/>
          </a:xfrm>
          <a:custGeom>
            <a:avLst/>
            <a:gdLst/>
            <a:ahLst/>
            <a:cxnLst/>
            <a:rect l="l" t="t" r="r" b="b"/>
            <a:pathLst>
              <a:path w="5305173" h="7368855">
                <a:moveTo>
                  <a:pt x="0" y="0"/>
                </a:moveTo>
                <a:lnTo>
                  <a:pt x="5305174" y="0"/>
                </a:lnTo>
                <a:lnTo>
                  <a:pt x="5305174" y="7368856"/>
                </a:lnTo>
                <a:lnTo>
                  <a:pt x="0" y="7368856"/>
                </a:lnTo>
                <a:lnTo>
                  <a:pt x="0" y="0"/>
                </a:lnTo>
                <a:close/>
              </a:path>
            </a:pathLst>
          </a:custGeom>
          <a:blipFill>
            <a:blip r:embed="rId3"/>
            <a:stretch>
              <a:fillRect/>
            </a:stretch>
          </a:blipFill>
        </p:spPr>
      </p:sp>
      <p:sp>
        <p:nvSpPr>
          <p:cNvPr id="8" name="Freeform 8"/>
          <p:cNvSpPr/>
          <p:nvPr/>
        </p:nvSpPr>
        <p:spPr>
          <a:xfrm rot="9005520">
            <a:off x="-2119269" y="4927355"/>
            <a:ext cx="5977259" cy="8015289"/>
          </a:xfrm>
          <a:custGeom>
            <a:avLst/>
            <a:gdLst/>
            <a:ahLst/>
            <a:cxnLst/>
            <a:rect l="l" t="t" r="r" b="b"/>
            <a:pathLst>
              <a:path w="5977259" h="8015289">
                <a:moveTo>
                  <a:pt x="0" y="0"/>
                </a:moveTo>
                <a:lnTo>
                  <a:pt x="5977260" y="0"/>
                </a:lnTo>
                <a:lnTo>
                  <a:pt x="5977260" y="8015288"/>
                </a:lnTo>
                <a:lnTo>
                  <a:pt x="0" y="8015288"/>
                </a:lnTo>
                <a:lnTo>
                  <a:pt x="0" y="0"/>
                </a:lnTo>
                <a:close/>
              </a:path>
            </a:pathLst>
          </a:custGeom>
          <a:blipFill>
            <a:blip r:embed="rId4"/>
            <a:stretch>
              <a:fillRect/>
            </a:stretch>
          </a:blipFill>
        </p:spPr>
      </p:sp>
      <p:sp>
        <p:nvSpPr>
          <p:cNvPr id="9" name="Freeform 9"/>
          <p:cNvSpPr/>
          <p:nvPr/>
        </p:nvSpPr>
        <p:spPr>
          <a:xfrm>
            <a:off x="11555488" y="566065"/>
            <a:ext cx="2808930" cy="2276319"/>
          </a:xfrm>
          <a:custGeom>
            <a:avLst/>
            <a:gdLst/>
            <a:ahLst/>
            <a:cxnLst/>
            <a:rect l="l" t="t" r="r" b="b"/>
            <a:pathLst>
              <a:path w="2808930" h="2276319">
                <a:moveTo>
                  <a:pt x="0" y="0"/>
                </a:moveTo>
                <a:lnTo>
                  <a:pt x="2808929" y="0"/>
                </a:lnTo>
                <a:lnTo>
                  <a:pt x="2808929" y="2276319"/>
                </a:lnTo>
                <a:lnTo>
                  <a:pt x="0" y="2276319"/>
                </a:lnTo>
                <a:lnTo>
                  <a:pt x="0" y="0"/>
                </a:lnTo>
                <a:close/>
              </a:path>
            </a:pathLst>
          </a:custGeom>
          <a:blipFill>
            <a:blip r:embed="rId5"/>
            <a:stretch>
              <a:fillRect l="-49179" t="-40274" r="-38129" b="-61358"/>
            </a:stretch>
          </a:blipFill>
        </p:spPr>
      </p:sp>
      <p:sp>
        <p:nvSpPr>
          <p:cNvPr id="10" name="Freeform 10"/>
          <p:cNvSpPr/>
          <p:nvPr/>
        </p:nvSpPr>
        <p:spPr>
          <a:xfrm rot="2167115">
            <a:off x="14653046" y="1874026"/>
            <a:ext cx="2022001" cy="1638603"/>
          </a:xfrm>
          <a:custGeom>
            <a:avLst/>
            <a:gdLst/>
            <a:ahLst/>
            <a:cxnLst/>
            <a:rect l="l" t="t" r="r" b="b"/>
            <a:pathLst>
              <a:path w="2022001" h="1638603">
                <a:moveTo>
                  <a:pt x="0" y="0"/>
                </a:moveTo>
                <a:lnTo>
                  <a:pt x="2022001" y="0"/>
                </a:lnTo>
                <a:lnTo>
                  <a:pt x="2022001" y="1638602"/>
                </a:lnTo>
                <a:lnTo>
                  <a:pt x="0" y="1638602"/>
                </a:lnTo>
                <a:lnTo>
                  <a:pt x="0" y="0"/>
                </a:lnTo>
                <a:close/>
              </a:path>
            </a:pathLst>
          </a:custGeom>
          <a:blipFill>
            <a:blip r:embed="rId5"/>
            <a:stretch>
              <a:fillRect l="-49179" t="-40274" r="-38129" b="-61358"/>
            </a:stretch>
          </a:blipFill>
        </p:spPr>
      </p:sp>
      <p:sp>
        <p:nvSpPr>
          <p:cNvPr id="11" name="Freeform 11"/>
          <p:cNvSpPr/>
          <p:nvPr/>
        </p:nvSpPr>
        <p:spPr>
          <a:xfrm>
            <a:off x="15435216" y="8196285"/>
            <a:ext cx="3684615" cy="4712056"/>
          </a:xfrm>
          <a:custGeom>
            <a:avLst/>
            <a:gdLst/>
            <a:ahLst/>
            <a:cxnLst/>
            <a:rect l="l" t="t" r="r" b="b"/>
            <a:pathLst>
              <a:path w="3684615" h="4712056">
                <a:moveTo>
                  <a:pt x="0" y="0"/>
                </a:moveTo>
                <a:lnTo>
                  <a:pt x="3684615" y="0"/>
                </a:lnTo>
                <a:lnTo>
                  <a:pt x="3684615" y="4712055"/>
                </a:lnTo>
                <a:lnTo>
                  <a:pt x="0" y="4712055"/>
                </a:lnTo>
                <a:lnTo>
                  <a:pt x="0" y="0"/>
                </a:lnTo>
                <a:close/>
              </a:path>
            </a:pathLst>
          </a:custGeom>
          <a:blipFill>
            <a:blip r:embed="rId6"/>
            <a:stretch>
              <a:fillRect/>
            </a:stretch>
          </a:blipFill>
        </p:spPr>
      </p:sp>
      <p:sp>
        <p:nvSpPr>
          <p:cNvPr id="12" name="Freeform 12"/>
          <p:cNvSpPr/>
          <p:nvPr/>
        </p:nvSpPr>
        <p:spPr>
          <a:xfrm>
            <a:off x="16138917" y="6518626"/>
            <a:ext cx="2240766" cy="4726322"/>
          </a:xfrm>
          <a:custGeom>
            <a:avLst/>
            <a:gdLst/>
            <a:ahLst/>
            <a:cxnLst/>
            <a:rect l="l" t="t" r="r" b="b"/>
            <a:pathLst>
              <a:path w="2240766" h="4726322">
                <a:moveTo>
                  <a:pt x="0" y="0"/>
                </a:moveTo>
                <a:lnTo>
                  <a:pt x="2240766" y="0"/>
                </a:lnTo>
                <a:lnTo>
                  <a:pt x="2240766" y="4726323"/>
                </a:lnTo>
                <a:lnTo>
                  <a:pt x="0" y="4726323"/>
                </a:lnTo>
                <a:lnTo>
                  <a:pt x="0" y="0"/>
                </a:lnTo>
                <a:close/>
              </a:path>
            </a:pathLst>
          </a:custGeom>
          <a:blipFill>
            <a:blip r:embed="rId7"/>
            <a:stretch>
              <a:fillRect/>
            </a:stretch>
          </a:blipFill>
        </p:spPr>
      </p:sp>
      <p:sp>
        <p:nvSpPr>
          <p:cNvPr id="13" name="TextBox 13"/>
          <p:cNvSpPr txBox="1"/>
          <p:nvPr/>
        </p:nvSpPr>
        <p:spPr>
          <a:xfrm>
            <a:off x="10516274" y="5117709"/>
            <a:ext cx="5567148" cy="2708434"/>
          </a:xfrm>
          <a:prstGeom prst="rect">
            <a:avLst/>
          </a:prstGeom>
        </p:spPr>
        <p:txBody>
          <a:bodyPr lIns="0" tIns="0" rIns="0" bIns="0" rtlCol="0" anchor="t">
            <a:spAutoFit/>
          </a:bodyPr>
          <a:lstStyle/>
          <a:p>
            <a:pPr algn="ctr"/>
            <a:r>
              <a:rPr lang="en-US" sz="4400" b="1">
                <a:solidFill>
                  <a:schemeClr val="bg1"/>
                </a:solidFill>
                <a:latin typeface="Times New Roman" panose="02020603050405020304" pitchFamily="18" charset="0"/>
                <a:cs typeface="Times New Roman" panose="02020603050405020304" pitchFamily="18" charset="0"/>
              </a:rPr>
              <a:t>b. Ngoại </a:t>
            </a:r>
            <a:r>
              <a:rPr lang="en-US" sz="4400" b="1" smtClean="0">
                <a:solidFill>
                  <a:schemeClr val="bg1"/>
                </a:solidFill>
                <a:latin typeface="Times New Roman" panose="02020603050405020304" pitchFamily="18" charset="0"/>
                <a:cs typeface="Times New Roman" panose="02020603050405020304" pitchFamily="18" charset="0"/>
              </a:rPr>
              <a:t>hình</a:t>
            </a:r>
            <a:endParaRPr lang="vi-VN" sz="4400">
              <a:solidFill>
                <a:schemeClr val="bg1"/>
              </a:solidFill>
              <a:latin typeface="Times New Roman" panose="02020603050405020304" pitchFamily="18" charset="0"/>
              <a:cs typeface="Times New Roman" panose="02020603050405020304" pitchFamily="18" charset="0"/>
            </a:endParaRPr>
          </a:p>
          <a:p>
            <a:pPr algn="just"/>
            <a:r>
              <a:rPr lang="en-US" sz="4400" smtClean="0">
                <a:solidFill>
                  <a:schemeClr val="bg1"/>
                </a:solidFill>
                <a:latin typeface="Times New Roman" panose="02020603050405020304" pitchFamily="18" charset="0"/>
                <a:cs typeface="Times New Roman" panose="02020603050405020304" pitchFamily="18" charset="0"/>
              </a:rPr>
              <a:t>“</a:t>
            </a:r>
            <a:r>
              <a:rPr lang="en-US" sz="4400" i="1" smtClean="0">
                <a:solidFill>
                  <a:schemeClr val="bg1"/>
                </a:solidFill>
                <a:latin typeface="Times New Roman" panose="02020603050405020304" pitchFamily="18" charset="0"/>
                <a:cs typeface="Times New Roman" panose="02020603050405020304" pitchFamily="18" charset="0"/>
              </a:rPr>
              <a:t>Ông </a:t>
            </a:r>
            <a:r>
              <a:rPr lang="en-US" sz="4400" i="1">
                <a:solidFill>
                  <a:schemeClr val="bg1"/>
                </a:solidFill>
                <a:latin typeface="Times New Roman" panose="02020603050405020304" pitchFamily="18" charset="0"/>
                <a:cs typeface="Times New Roman" panose="02020603050405020304" pitchFamily="18" charset="0"/>
              </a:rPr>
              <a:t>mặc bộ đồ rất bẩn, đeo đôi kính gọng thép</a:t>
            </a:r>
            <a:r>
              <a:rPr lang="en-US" sz="4400">
                <a:solidFill>
                  <a:schemeClr val="bg1"/>
                </a:solidFill>
                <a:latin typeface="Times New Roman" panose="02020603050405020304" pitchFamily="18" charset="0"/>
                <a:cs typeface="Times New Roman" panose="02020603050405020304" pitchFamily="18" charset="0"/>
              </a:rPr>
              <a:t>”.</a:t>
            </a:r>
            <a:endParaRPr lang="en-GB" sz="4400">
              <a:solidFill>
                <a:schemeClr val="bg1"/>
              </a:solidFill>
              <a:latin typeface="Times New Roman" panose="02020603050405020304" pitchFamily="18" charset="0"/>
              <a:cs typeface="Times New Roman" panose="02020603050405020304" pitchFamily="18" charset="0"/>
            </a:endParaRPr>
          </a:p>
        </p:txBody>
      </p:sp>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39080" y="6248329"/>
            <a:ext cx="7531482" cy="3946538"/>
          </a:xfrm>
          <a:prstGeom prst="rect">
            <a:avLst/>
          </a:prstGeom>
        </p:spPr>
      </p:pic>
    </p:spTree>
    <p:extLst>
      <p:ext uri="{BB962C8B-B14F-4D97-AF65-F5344CB8AC3E}">
        <p14:creationId xmlns:p14="http://schemas.microsoft.com/office/powerpoint/2010/main" val="650500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206821" flipH="1">
            <a:off x="6387097" y="-3081226"/>
            <a:ext cx="12618217" cy="14753155"/>
          </a:xfrm>
          <a:custGeom>
            <a:avLst/>
            <a:gdLst/>
            <a:ahLst/>
            <a:cxnLst/>
            <a:rect l="l" t="t" r="r" b="b"/>
            <a:pathLst>
              <a:path w="10621465" h="14753155">
                <a:moveTo>
                  <a:pt x="10621465" y="0"/>
                </a:moveTo>
                <a:lnTo>
                  <a:pt x="0" y="0"/>
                </a:lnTo>
                <a:lnTo>
                  <a:pt x="0" y="14753155"/>
                </a:lnTo>
                <a:lnTo>
                  <a:pt x="10621465" y="14753155"/>
                </a:lnTo>
                <a:lnTo>
                  <a:pt x="10621465" y="0"/>
                </a:lnTo>
                <a:close/>
              </a:path>
            </a:pathLst>
          </a:custGeom>
          <a:blipFill>
            <a:blip r:embed="rId3"/>
            <a:stretch>
              <a:fillRect/>
            </a:stretch>
          </a:blipFill>
        </p:spPr>
      </p:sp>
      <p:sp>
        <p:nvSpPr>
          <p:cNvPr id="4" name="Freeform 4"/>
          <p:cNvSpPr/>
          <p:nvPr/>
        </p:nvSpPr>
        <p:spPr>
          <a:xfrm>
            <a:off x="4143255" y="172870"/>
            <a:ext cx="2581408" cy="2091938"/>
          </a:xfrm>
          <a:custGeom>
            <a:avLst/>
            <a:gdLst/>
            <a:ahLst/>
            <a:cxnLst/>
            <a:rect l="l" t="t" r="r" b="b"/>
            <a:pathLst>
              <a:path w="2581408" h="2091938">
                <a:moveTo>
                  <a:pt x="0" y="0"/>
                </a:moveTo>
                <a:lnTo>
                  <a:pt x="2581408" y="0"/>
                </a:lnTo>
                <a:lnTo>
                  <a:pt x="2581408" y="2091938"/>
                </a:lnTo>
                <a:lnTo>
                  <a:pt x="0" y="2091938"/>
                </a:lnTo>
                <a:lnTo>
                  <a:pt x="0" y="0"/>
                </a:lnTo>
                <a:close/>
              </a:path>
            </a:pathLst>
          </a:custGeom>
          <a:blipFill>
            <a:blip r:embed="rId4"/>
            <a:stretch>
              <a:fillRect l="-49179" t="-40274" r="-38129" b="-61358"/>
            </a:stretch>
          </a:blipFill>
        </p:spPr>
      </p:sp>
      <p:sp>
        <p:nvSpPr>
          <p:cNvPr id="6" name="TextBox 6"/>
          <p:cNvSpPr txBox="1"/>
          <p:nvPr/>
        </p:nvSpPr>
        <p:spPr>
          <a:xfrm>
            <a:off x="7637812" y="1630262"/>
            <a:ext cx="10116788" cy="1107996"/>
          </a:xfrm>
          <a:prstGeom prst="rect">
            <a:avLst/>
          </a:prstGeom>
        </p:spPr>
        <p:txBody>
          <a:bodyPr wrap="square" lIns="0" tIns="0" rIns="0" bIns="0" rtlCol="0" anchor="t">
            <a:spAutoFit/>
          </a:bodyPr>
          <a:lstStyle/>
          <a:p>
            <a:pPr algn="just"/>
            <a:r>
              <a:rPr lang="en-US" sz="3600">
                <a:solidFill>
                  <a:schemeClr val="bg1"/>
                </a:solidFill>
                <a:latin typeface="Times New Roman" panose="02020603050405020304" pitchFamily="18" charset="0"/>
                <a:cs typeface="Times New Roman" panose="02020603050405020304" pitchFamily="18" charset="0"/>
              </a:rPr>
              <a:t>- Ông lão là người địa phương, ông đã 76 tuổi, sống một mình và làm nghề nuôi gia súc như lời ông lão kể.</a:t>
            </a:r>
            <a:endParaRPr lang="en-GB" sz="3600">
              <a:solidFill>
                <a:schemeClr val="bg1"/>
              </a:solidFill>
              <a:latin typeface="Times New Roman" panose="02020603050405020304" pitchFamily="18" charset="0"/>
              <a:cs typeface="Times New Roman" panose="02020603050405020304" pitchFamily="18" charset="0"/>
            </a:endParaRPr>
          </a:p>
        </p:txBody>
      </p:sp>
      <p:grpSp>
        <p:nvGrpSpPr>
          <p:cNvPr id="7" name="Group 7"/>
          <p:cNvGrpSpPr>
            <a:grpSpLocks noChangeAspect="1"/>
          </p:cNvGrpSpPr>
          <p:nvPr/>
        </p:nvGrpSpPr>
        <p:grpSpPr>
          <a:xfrm>
            <a:off x="274758" y="1562100"/>
            <a:ext cx="6196850" cy="7531781"/>
            <a:chOff x="0" y="0"/>
            <a:chExt cx="7336282" cy="8916670"/>
          </a:xfrm>
        </p:grpSpPr>
        <p:sp>
          <p:nvSpPr>
            <p:cNvPr id="8" name="Freeform 8"/>
            <p:cNvSpPr/>
            <p:nvPr/>
          </p:nvSpPr>
          <p:spPr>
            <a:xfrm>
              <a:off x="6350" y="6350"/>
              <a:ext cx="7323582" cy="8903970"/>
            </a:xfrm>
            <a:custGeom>
              <a:avLst/>
              <a:gdLst/>
              <a:ahLst/>
              <a:cxnLst/>
              <a:rect l="l" t="t" r="r" b="b"/>
              <a:pathLst>
                <a:path w="7323582" h="8903970">
                  <a:moveTo>
                    <a:pt x="7323582" y="8903970"/>
                  </a:moveTo>
                  <a:lnTo>
                    <a:pt x="0" y="8903970"/>
                  </a:lnTo>
                  <a:lnTo>
                    <a:pt x="0" y="3613404"/>
                  </a:lnTo>
                  <a:cubicBezTo>
                    <a:pt x="19177" y="2098929"/>
                    <a:pt x="1000760" y="729742"/>
                    <a:pt x="2442464" y="205867"/>
                  </a:cubicBezTo>
                  <a:lnTo>
                    <a:pt x="2452751" y="202184"/>
                  </a:lnTo>
                  <a:lnTo>
                    <a:pt x="2460752" y="200152"/>
                  </a:lnTo>
                  <a:cubicBezTo>
                    <a:pt x="2460625" y="200152"/>
                    <a:pt x="2461895" y="199771"/>
                    <a:pt x="2463546" y="199136"/>
                  </a:cubicBezTo>
                  <a:lnTo>
                    <a:pt x="2472436" y="195834"/>
                  </a:lnTo>
                  <a:cubicBezTo>
                    <a:pt x="2855341" y="65913"/>
                    <a:pt x="3254883" y="0"/>
                    <a:pt x="3659759" y="0"/>
                  </a:cubicBezTo>
                  <a:lnTo>
                    <a:pt x="3663696" y="0"/>
                  </a:lnTo>
                  <a:cubicBezTo>
                    <a:pt x="4068699" y="0"/>
                    <a:pt x="4468114" y="65913"/>
                    <a:pt x="4851146" y="195834"/>
                  </a:cubicBezTo>
                  <a:lnTo>
                    <a:pt x="4860036" y="199136"/>
                  </a:lnTo>
                  <a:cubicBezTo>
                    <a:pt x="4861560" y="199771"/>
                    <a:pt x="4862957" y="200152"/>
                    <a:pt x="4863465" y="200279"/>
                  </a:cubicBezTo>
                  <a:lnTo>
                    <a:pt x="4870323" y="201930"/>
                  </a:lnTo>
                  <a:lnTo>
                    <a:pt x="4880610" y="205613"/>
                  </a:lnTo>
                  <a:cubicBezTo>
                    <a:pt x="6322568" y="729488"/>
                    <a:pt x="7304405" y="2098802"/>
                    <a:pt x="7323455" y="3613150"/>
                  </a:cubicBezTo>
                  <a:lnTo>
                    <a:pt x="7323582" y="8903970"/>
                  </a:lnTo>
                  <a:close/>
                  <a:moveTo>
                    <a:pt x="19050" y="8884920"/>
                  </a:moveTo>
                  <a:lnTo>
                    <a:pt x="7304659" y="8884920"/>
                  </a:lnTo>
                  <a:lnTo>
                    <a:pt x="7304659" y="3613404"/>
                  </a:lnTo>
                  <a:cubicBezTo>
                    <a:pt x="7285609" y="2107184"/>
                    <a:pt x="6308979" y="744855"/>
                    <a:pt x="4874260" y="223647"/>
                  </a:cubicBezTo>
                  <a:lnTo>
                    <a:pt x="4864989" y="220218"/>
                  </a:lnTo>
                  <a:lnTo>
                    <a:pt x="4858893" y="218821"/>
                  </a:lnTo>
                  <a:cubicBezTo>
                    <a:pt x="4858003" y="218567"/>
                    <a:pt x="4855464" y="217805"/>
                    <a:pt x="4852924" y="216789"/>
                  </a:cubicBezTo>
                  <a:lnTo>
                    <a:pt x="4845177" y="213868"/>
                  </a:lnTo>
                  <a:cubicBezTo>
                    <a:pt x="4464177" y="84582"/>
                    <a:pt x="4066667" y="19050"/>
                    <a:pt x="3663823" y="19050"/>
                  </a:cubicBezTo>
                  <a:lnTo>
                    <a:pt x="3659886" y="19050"/>
                  </a:lnTo>
                  <a:cubicBezTo>
                    <a:pt x="3257042" y="19050"/>
                    <a:pt x="2859532" y="84582"/>
                    <a:pt x="2478532" y="213868"/>
                  </a:cubicBezTo>
                  <a:lnTo>
                    <a:pt x="2470785" y="216789"/>
                  </a:lnTo>
                  <a:cubicBezTo>
                    <a:pt x="2468626" y="217678"/>
                    <a:pt x="2466467" y="218313"/>
                    <a:pt x="2465959" y="218567"/>
                  </a:cubicBezTo>
                  <a:lnTo>
                    <a:pt x="2458212" y="220472"/>
                  </a:lnTo>
                  <a:lnTo>
                    <a:pt x="2448941" y="223901"/>
                  </a:lnTo>
                  <a:cubicBezTo>
                    <a:pt x="1014603" y="744855"/>
                    <a:pt x="38100" y="2107057"/>
                    <a:pt x="19050" y="3613531"/>
                  </a:cubicBezTo>
                  <a:lnTo>
                    <a:pt x="19050" y="8884920"/>
                  </a:lnTo>
                  <a:close/>
                </a:path>
              </a:pathLst>
            </a:custGeom>
            <a:solidFill>
              <a:srgbClr val="E4B17D"/>
            </a:solidFill>
          </p:spPr>
        </p:sp>
        <p:sp>
          <p:nvSpPr>
            <p:cNvPr id="9" name="Freeform 9"/>
            <p:cNvSpPr/>
            <p:nvPr/>
          </p:nvSpPr>
          <p:spPr>
            <a:xfrm>
              <a:off x="155575" y="155575"/>
              <a:ext cx="7025387" cy="8605520"/>
            </a:xfrm>
            <a:custGeom>
              <a:avLst/>
              <a:gdLst/>
              <a:ahLst/>
              <a:cxnLst/>
              <a:rect l="l" t="t" r="r" b="b"/>
              <a:pathLst>
                <a:path w="7025387" h="8605520">
                  <a:moveTo>
                    <a:pt x="0" y="8605520"/>
                  </a:moveTo>
                  <a:lnTo>
                    <a:pt x="0" y="3465957"/>
                  </a:lnTo>
                  <a:cubicBezTo>
                    <a:pt x="18415" y="2013458"/>
                    <a:pt x="960374" y="699643"/>
                    <a:pt x="2344166" y="196977"/>
                  </a:cubicBezTo>
                  <a:lnTo>
                    <a:pt x="2347087" y="195961"/>
                  </a:lnTo>
                  <a:cubicBezTo>
                    <a:pt x="2351532" y="194818"/>
                    <a:pt x="2360676" y="192278"/>
                    <a:pt x="2371090" y="187960"/>
                  </a:cubicBezTo>
                  <a:cubicBezTo>
                    <a:pt x="2738247" y="63373"/>
                    <a:pt x="3121914" y="0"/>
                    <a:pt x="3510661" y="0"/>
                  </a:cubicBezTo>
                  <a:cubicBezTo>
                    <a:pt x="3511296" y="0"/>
                    <a:pt x="3511931" y="0"/>
                    <a:pt x="3512693" y="0"/>
                  </a:cubicBezTo>
                  <a:cubicBezTo>
                    <a:pt x="3513328" y="0"/>
                    <a:pt x="3513963" y="0"/>
                    <a:pt x="3514725" y="0"/>
                  </a:cubicBezTo>
                  <a:cubicBezTo>
                    <a:pt x="3903345" y="0"/>
                    <a:pt x="4287139" y="63373"/>
                    <a:pt x="4654296" y="187960"/>
                  </a:cubicBezTo>
                  <a:cubicBezTo>
                    <a:pt x="4664710" y="192278"/>
                    <a:pt x="4673854" y="194818"/>
                    <a:pt x="4678299" y="195961"/>
                  </a:cubicBezTo>
                  <a:lnTo>
                    <a:pt x="4681220" y="196977"/>
                  </a:lnTo>
                  <a:cubicBezTo>
                    <a:pt x="6065012" y="699643"/>
                    <a:pt x="7007099" y="2013458"/>
                    <a:pt x="7025387" y="3465957"/>
                  </a:cubicBezTo>
                  <a:lnTo>
                    <a:pt x="7025387" y="8605520"/>
                  </a:lnTo>
                  <a:lnTo>
                    <a:pt x="0" y="8605520"/>
                  </a:lnTo>
                  <a:close/>
                </a:path>
              </a:pathLst>
            </a:custGeom>
            <a:blipFill>
              <a:blip r:embed="rId5"/>
              <a:stretch>
                <a:fillRect l="-15159" r="-77364" b="-4814"/>
              </a:stretch>
            </a:blipFill>
          </p:spPr>
        </p:sp>
      </p:grpSp>
      <p:sp>
        <p:nvSpPr>
          <p:cNvPr id="10" name="Freeform 10"/>
          <p:cNvSpPr/>
          <p:nvPr/>
        </p:nvSpPr>
        <p:spPr>
          <a:xfrm>
            <a:off x="-2993540" y="-785807"/>
            <a:ext cx="5433959" cy="5206520"/>
          </a:xfrm>
          <a:custGeom>
            <a:avLst/>
            <a:gdLst/>
            <a:ahLst/>
            <a:cxnLst/>
            <a:rect l="l" t="t" r="r" b="b"/>
            <a:pathLst>
              <a:path w="5433959" h="5206520">
                <a:moveTo>
                  <a:pt x="0" y="0"/>
                </a:moveTo>
                <a:lnTo>
                  <a:pt x="5433959" y="0"/>
                </a:lnTo>
                <a:lnTo>
                  <a:pt x="5433959" y="5206520"/>
                </a:lnTo>
                <a:lnTo>
                  <a:pt x="0" y="5206520"/>
                </a:lnTo>
                <a:lnTo>
                  <a:pt x="0" y="0"/>
                </a:lnTo>
                <a:close/>
              </a:path>
            </a:pathLst>
          </a:custGeom>
          <a:blipFill>
            <a:blip r:embed="rId6"/>
            <a:stretch>
              <a:fillRect/>
            </a:stretch>
          </a:blipFill>
        </p:spPr>
      </p:sp>
      <p:sp>
        <p:nvSpPr>
          <p:cNvPr id="11" name="TextBox 11"/>
          <p:cNvSpPr txBox="1"/>
          <p:nvPr/>
        </p:nvSpPr>
        <p:spPr>
          <a:xfrm>
            <a:off x="8001000" y="641758"/>
            <a:ext cx="8882158" cy="577081"/>
          </a:xfrm>
          <a:prstGeom prst="rect">
            <a:avLst/>
          </a:prstGeom>
        </p:spPr>
        <p:txBody>
          <a:bodyPr wrap="square" lIns="0" tIns="0" rIns="0" bIns="0" rtlCol="0" anchor="t">
            <a:spAutoFit/>
          </a:bodyPr>
          <a:lstStyle/>
          <a:p>
            <a:pPr algn="just">
              <a:lnSpc>
                <a:spcPts val="4497"/>
              </a:lnSpc>
            </a:pPr>
            <a:r>
              <a:rPr lang="en-US" sz="4400" b="1">
                <a:solidFill>
                  <a:schemeClr val="bg1"/>
                </a:solidFill>
                <a:latin typeface="Times New Roman" panose="02020603050405020304" pitchFamily="18" charset="0"/>
                <a:cs typeface="Times New Roman" panose="02020603050405020304" pitchFamily="18" charset="0"/>
              </a:rPr>
              <a:t>c. Gia cảnh và tính cách của ông lão</a:t>
            </a:r>
            <a:endParaRPr lang="en-US" sz="4015" spc="44">
              <a:solidFill>
                <a:schemeClr val="bg1"/>
              </a:solidFill>
              <a:latin typeface="Times New Roman" panose="02020603050405020304" pitchFamily="18" charset="0"/>
              <a:ea typeface="The Youngest Script"/>
              <a:cs typeface="Times New Roman" panose="02020603050405020304" pitchFamily="18" charset="0"/>
              <a:sym typeface="The Youngest Script"/>
            </a:endParaRPr>
          </a:p>
        </p:txBody>
      </p:sp>
      <p:sp>
        <p:nvSpPr>
          <p:cNvPr id="12" name="Rectangle 11"/>
          <p:cNvSpPr/>
          <p:nvPr/>
        </p:nvSpPr>
        <p:spPr>
          <a:xfrm>
            <a:off x="7611579" y="3027400"/>
            <a:ext cx="10216999" cy="1754326"/>
          </a:xfrm>
          <a:prstGeom prst="rect">
            <a:avLst/>
          </a:prstGeom>
        </p:spPr>
        <p:txBody>
          <a:bodyPr wrap="square">
            <a:spAutoFit/>
          </a:bodyPr>
          <a:lstStyle/>
          <a:p>
            <a:pPr algn="just"/>
            <a:r>
              <a:rPr lang="en-US"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Ông nhất định không chịu rời đi vì lo cho những con vật ông đã nuôi gồm 1 con mèo, hai con dê và bốn đôi chim bồ câu</a:t>
            </a:r>
            <a:r>
              <a:rPr lang="en-US"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endParaRPr lang="en-GB" sz="360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7723402" y="4954051"/>
            <a:ext cx="9144000" cy="3970318"/>
          </a:xfrm>
          <a:prstGeom prst="rect">
            <a:avLst/>
          </a:prstGeom>
        </p:spPr>
        <p:txBody>
          <a:bodyPr>
            <a:spAutoFit/>
          </a:bodyPr>
          <a:lstStyle/>
          <a:p>
            <a:pPr algn="just">
              <a:spcAft>
                <a:spcPts val="0"/>
              </a:spcAft>
            </a:pPr>
            <a:r>
              <a:rPr lang="vi-VN" sz="360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 L</a:t>
            </a:r>
            <a:r>
              <a:rPr lang="en-US" sz="360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ý do:</a:t>
            </a:r>
            <a:endPar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en-US"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 ở lại, anh biết đấy, để chăm nom gia súc.</a:t>
            </a:r>
            <a:endPar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en-US"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en-US"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Con mèo, dĩ nhiên có thể tự xoay sở được… Nhưng tôi không biết điều gì sẽ xảy ra với các con khác</a:t>
            </a:r>
            <a:r>
              <a:rPr lang="en-US"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endParaRPr lang="en-GB" sz="360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fr-FR"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fr-FR"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Tôi phải trông nom chúng … Tôi chỉ quan tâm đến mấy con vật</a:t>
            </a:r>
            <a:r>
              <a:rPr lang="fr-FR"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endParaRPr lang="en-GB" sz="36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32944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81967">
            <a:off x="3783958" y="-4120528"/>
            <a:ext cx="10720084" cy="18528056"/>
          </a:xfrm>
          <a:custGeom>
            <a:avLst/>
            <a:gdLst/>
            <a:ahLst/>
            <a:cxnLst/>
            <a:rect l="l" t="t" r="r" b="b"/>
            <a:pathLst>
              <a:path w="10720084" h="18528056">
                <a:moveTo>
                  <a:pt x="10720084" y="245254"/>
                </a:moveTo>
                <a:lnTo>
                  <a:pt x="10284076" y="18528056"/>
                </a:lnTo>
                <a:lnTo>
                  <a:pt x="0" y="18282802"/>
                </a:lnTo>
                <a:lnTo>
                  <a:pt x="436008" y="0"/>
                </a:lnTo>
                <a:lnTo>
                  <a:pt x="10720084" y="245254"/>
                </a:lnTo>
                <a:close/>
              </a:path>
            </a:pathLst>
          </a:custGeom>
          <a:blipFill>
            <a:blip r:embed="rId2"/>
            <a:stretch>
              <a:fillRect l="-44686" t="-21700" r="-13084" b="-5092"/>
            </a:stretch>
          </a:blipFill>
        </p:spPr>
      </p:sp>
      <p:grpSp>
        <p:nvGrpSpPr>
          <p:cNvPr id="3" name="Group 3"/>
          <p:cNvGrpSpPr/>
          <p:nvPr/>
        </p:nvGrpSpPr>
        <p:grpSpPr>
          <a:xfrm rot="5194179">
            <a:off x="-7528" y="3051601"/>
            <a:ext cx="18303056" cy="13445120"/>
            <a:chOff x="0" y="0"/>
            <a:chExt cx="24404074" cy="17926826"/>
          </a:xfrm>
        </p:grpSpPr>
        <p:sp>
          <p:nvSpPr>
            <p:cNvPr id="4" name="Freeform 4"/>
            <p:cNvSpPr/>
            <p:nvPr/>
          </p:nvSpPr>
          <p:spPr>
            <a:xfrm rot="5400000">
              <a:off x="3238624" y="-3238624"/>
              <a:ext cx="17926826" cy="24404074"/>
            </a:xfrm>
            <a:custGeom>
              <a:avLst/>
              <a:gdLst/>
              <a:ahLst/>
              <a:cxnLst/>
              <a:rect l="l" t="t" r="r" b="b"/>
              <a:pathLst>
                <a:path w="17926826" h="24404074">
                  <a:moveTo>
                    <a:pt x="0" y="0"/>
                  </a:moveTo>
                  <a:lnTo>
                    <a:pt x="17926826" y="0"/>
                  </a:lnTo>
                  <a:lnTo>
                    <a:pt x="17926826" y="24404074"/>
                  </a:lnTo>
                  <a:lnTo>
                    <a:pt x="0" y="24404074"/>
                  </a:lnTo>
                  <a:lnTo>
                    <a:pt x="0" y="0"/>
                  </a:lnTo>
                  <a:close/>
                </a:path>
              </a:pathLst>
            </a:custGeom>
            <a:blipFill>
              <a:blip r:embed="rId3"/>
              <a:stretch>
                <a:fillRect/>
              </a:stretch>
            </a:blipFill>
          </p:spPr>
        </p:sp>
        <p:grpSp>
          <p:nvGrpSpPr>
            <p:cNvPr id="5" name="Group 5"/>
            <p:cNvGrpSpPr/>
            <p:nvPr/>
          </p:nvGrpSpPr>
          <p:grpSpPr>
            <a:xfrm rot="243073">
              <a:off x="1944242" y="2310565"/>
              <a:ext cx="20806759" cy="13909230"/>
              <a:chOff x="0" y="0"/>
              <a:chExt cx="2827818" cy="1890384"/>
            </a:xfrm>
          </p:grpSpPr>
          <p:sp>
            <p:nvSpPr>
              <p:cNvPr id="6" name="Freeform 6"/>
              <p:cNvSpPr/>
              <p:nvPr/>
            </p:nvSpPr>
            <p:spPr>
              <a:xfrm>
                <a:off x="0" y="0"/>
                <a:ext cx="2827818" cy="1890384"/>
              </a:xfrm>
              <a:custGeom>
                <a:avLst/>
                <a:gdLst/>
                <a:ahLst/>
                <a:cxnLst/>
                <a:rect l="l" t="t" r="r" b="b"/>
                <a:pathLst>
                  <a:path w="2827818" h="1890384">
                    <a:moveTo>
                      <a:pt x="0" y="0"/>
                    </a:moveTo>
                    <a:lnTo>
                      <a:pt x="2827818" y="0"/>
                    </a:lnTo>
                    <a:lnTo>
                      <a:pt x="2827818" y="1890384"/>
                    </a:lnTo>
                    <a:lnTo>
                      <a:pt x="0" y="1890384"/>
                    </a:lnTo>
                    <a:close/>
                  </a:path>
                </a:pathLst>
              </a:custGeom>
              <a:solidFill>
                <a:srgbClr val="F7F1EC">
                  <a:alpha val="65882"/>
                </a:srgbClr>
              </a:solidFill>
            </p:spPr>
          </p:sp>
          <p:sp>
            <p:nvSpPr>
              <p:cNvPr id="7" name="TextBox 7"/>
              <p:cNvSpPr txBox="1"/>
              <p:nvPr/>
            </p:nvSpPr>
            <p:spPr>
              <a:xfrm>
                <a:off x="0" y="-47625"/>
                <a:ext cx="2827818" cy="1938009"/>
              </a:xfrm>
              <a:prstGeom prst="rect">
                <a:avLst/>
              </a:prstGeom>
            </p:spPr>
            <p:txBody>
              <a:bodyPr lIns="50800" tIns="50800" rIns="50800" bIns="50800" rtlCol="0" anchor="ctr"/>
              <a:lstStyle/>
              <a:p>
                <a:pPr algn="ctr">
                  <a:lnSpc>
                    <a:spcPts val="3499"/>
                  </a:lnSpc>
                </a:pPr>
                <a:endParaRPr>
                  <a:solidFill>
                    <a:prstClr val="black"/>
                  </a:solidFill>
                </a:endParaRPr>
              </a:p>
            </p:txBody>
          </p:sp>
        </p:grpSp>
      </p:grpSp>
      <p:sp>
        <p:nvSpPr>
          <p:cNvPr id="8" name="TextBox 8"/>
          <p:cNvSpPr txBox="1"/>
          <p:nvPr/>
        </p:nvSpPr>
        <p:spPr>
          <a:xfrm>
            <a:off x="4582253" y="3263499"/>
            <a:ext cx="8545215" cy="6093976"/>
          </a:xfrm>
          <a:prstGeom prst="rect">
            <a:avLst/>
          </a:prstGeom>
        </p:spPr>
        <p:txBody>
          <a:bodyPr lIns="0" tIns="0" rIns="0" bIns="0" rtlCol="0" anchor="t">
            <a:spAutoFit/>
          </a:bodyPr>
          <a:lstStyle/>
          <a:p>
            <a:pPr algn="just"/>
            <a:r>
              <a:rPr lang="vi-VN" sz="4400" i="1">
                <a:latin typeface="Times New Roman" panose="02020603050405020304" pitchFamily="18" charset="0"/>
                <a:cs typeface="Times New Roman" panose="02020603050405020304" pitchFamily="18" charset="0"/>
              </a:rPr>
              <a:t>=</a:t>
            </a:r>
            <a:r>
              <a:rPr lang="fr-FR" sz="4400" i="1">
                <a:latin typeface="Times New Roman" panose="02020603050405020304" pitchFamily="18" charset="0"/>
                <a:cs typeface="Times New Roman" panose="02020603050405020304" pitchFamily="18" charset="0"/>
              </a:rPr>
              <a:t>&gt;</a:t>
            </a:r>
            <a:r>
              <a:rPr lang="fr-FR" sz="4400">
                <a:latin typeface="Times New Roman" panose="02020603050405020304" pitchFamily="18" charset="0"/>
                <a:cs typeface="Times New Roman" panose="02020603050405020304" pitchFamily="18" charset="0"/>
              </a:rPr>
              <a:t> Ông lão là một con người bình thường, vô tội, trung lập nhưng vẫn trở thành nạn nhân của chiến tranh: phải xa rời mái nhà, quê hương, những con vật thân thương để lay lắt bên cầu. Ẩn sau chân dung bụi bặm, xám bẩn, gia cảnh cô đơn, nghèo khó kia là tấm lòng lương thiện sâu sắc dành cho các con vật nuôi</a:t>
            </a:r>
            <a:endParaRPr lang="en-GB" sz="4400">
              <a:latin typeface="Times New Roman" panose="02020603050405020304" pitchFamily="18" charset="0"/>
              <a:cs typeface="Times New Roman" panose="02020603050405020304" pitchFamily="18" charset="0"/>
            </a:endParaRPr>
          </a:p>
        </p:txBody>
      </p:sp>
      <p:sp>
        <p:nvSpPr>
          <p:cNvPr id="10" name="Freeform 10"/>
          <p:cNvSpPr/>
          <p:nvPr/>
        </p:nvSpPr>
        <p:spPr>
          <a:xfrm>
            <a:off x="14929094" y="5725245"/>
            <a:ext cx="12801600" cy="5815423"/>
          </a:xfrm>
          <a:custGeom>
            <a:avLst/>
            <a:gdLst/>
            <a:ahLst/>
            <a:cxnLst/>
            <a:rect l="l" t="t" r="r" b="b"/>
            <a:pathLst>
              <a:path w="12801600" h="5815423">
                <a:moveTo>
                  <a:pt x="0" y="0"/>
                </a:moveTo>
                <a:lnTo>
                  <a:pt x="12801600" y="0"/>
                </a:lnTo>
                <a:lnTo>
                  <a:pt x="12801600" y="5815424"/>
                </a:lnTo>
                <a:lnTo>
                  <a:pt x="0" y="581542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1" name="Freeform 11"/>
          <p:cNvSpPr/>
          <p:nvPr/>
        </p:nvSpPr>
        <p:spPr>
          <a:xfrm rot="2559936" flipH="1">
            <a:off x="-2049775" y="-848163"/>
            <a:ext cx="3063745" cy="7659363"/>
          </a:xfrm>
          <a:custGeom>
            <a:avLst/>
            <a:gdLst/>
            <a:ahLst/>
            <a:cxnLst/>
            <a:rect l="l" t="t" r="r" b="b"/>
            <a:pathLst>
              <a:path w="3063745" h="7659363">
                <a:moveTo>
                  <a:pt x="3063745" y="0"/>
                </a:moveTo>
                <a:lnTo>
                  <a:pt x="0" y="0"/>
                </a:lnTo>
                <a:lnTo>
                  <a:pt x="0" y="7659363"/>
                </a:lnTo>
                <a:lnTo>
                  <a:pt x="3063745" y="7659363"/>
                </a:lnTo>
                <a:lnTo>
                  <a:pt x="3063745" y="0"/>
                </a:lnTo>
                <a:close/>
              </a:path>
            </a:pathLst>
          </a:custGeom>
          <a:blipFill>
            <a:blip r:embed="rId6"/>
            <a:stretch>
              <a:fillRect/>
            </a:stretch>
          </a:blipFill>
        </p:spPr>
      </p:sp>
      <p:sp>
        <p:nvSpPr>
          <p:cNvPr id="12" name="Freeform 12"/>
          <p:cNvSpPr/>
          <p:nvPr/>
        </p:nvSpPr>
        <p:spPr>
          <a:xfrm rot="614224">
            <a:off x="916309" y="7296512"/>
            <a:ext cx="3512708" cy="3963563"/>
          </a:xfrm>
          <a:custGeom>
            <a:avLst/>
            <a:gdLst/>
            <a:ahLst/>
            <a:cxnLst/>
            <a:rect l="l" t="t" r="r" b="b"/>
            <a:pathLst>
              <a:path w="3512708" h="3963563">
                <a:moveTo>
                  <a:pt x="0" y="0"/>
                </a:moveTo>
                <a:lnTo>
                  <a:pt x="3512708" y="0"/>
                </a:lnTo>
                <a:lnTo>
                  <a:pt x="3512708" y="3963563"/>
                </a:lnTo>
                <a:lnTo>
                  <a:pt x="0" y="3963563"/>
                </a:lnTo>
                <a:lnTo>
                  <a:pt x="0" y="0"/>
                </a:lnTo>
                <a:close/>
              </a:path>
            </a:pathLst>
          </a:custGeom>
          <a:blipFill>
            <a:blip r:embed="rId7"/>
            <a:stretch>
              <a:fillRect/>
            </a:stretch>
          </a:blipFill>
        </p:spPr>
      </p:sp>
      <p:sp>
        <p:nvSpPr>
          <p:cNvPr id="13" name="Freeform 13"/>
          <p:cNvSpPr/>
          <p:nvPr/>
        </p:nvSpPr>
        <p:spPr>
          <a:xfrm>
            <a:off x="8854861" y="1952993"/>
            <a:ext cx="583591" cy="594743"/>
          </a:xfrm>
          <a:custGeom>
            <a:avLst/>
            <a:gdLst/>
            <a:ahLst/>
            <a:cxnLst/>
            <a:rect l="l" t="t" r="r" b="b"/>
            <a:pathLst>
              <a:path w="583591" h="594743">
                <a:moveTo>
                  <a:pt x="0" y="0"/>
                </a:moveTo>
                <a:lnTo>
                  <a:pt x="583591" y="0"/>
                </a:lnTo>
                <a:lnTo>
                  <a:pt x="583591" y="594743"/>
                </a:lnTo>
                <a:lnTo>
                  <a:pt x="0" y="594743"/>
                </a:lnTo>
                <a:lnTo>
                  <a:pt x="0" y="0"/>
                </a:lnTo>
                <a:close/>
              </a:path>
            </a:pathLst>
          </a:custGeom>
          <a:blipFill>
            <a:blip r:embed="rId8"/>
            <a:stretch>
              <a:fillRect/>
            </a:stretch>
          </a:blipFill>
        </p:spPr>
      </p:sp>
    </p:spTree>
    <p:extLst>
      <p:ext uri="{BB962C8B-B14F-4D97-AF65-F5344CB8AC3E}">
        <p14:creationId xmlns:p14="http://schemas.microsoft.com/office/powerpoint/2010/main" val="715160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a:off x="711307" y="592233"/>
            <a:ext cx="3686144" cy="3666037"/>
          </a:xfrm>
          <a:custGeom>
            <a:avLst/>
            <a:gdLst/>
            <a:ahLst/>
            <a:cxnLst/>
            <a:rect l="l" t="t" r="r" b="b"/>
            <a:pathLst>
              <a:path w="3686144" h="3666037">
                <a:moveTo>
                  <a:pt x="0" y="0"/>
                </a:moveTo>
                <a:lnTo>
                  <a:pt x="3686144" y="0"/>
                </a:lnTo>
                <a:lnTo>
                  <a:pt x="3686144" y="3666038"/>
                </a:lnTo>
                <a:lnTo>
                  <a:pt x="0" y="366603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711307" y="2615516"/>
            <a:ext cx="5619570" cy="6261314"/>
          </a:xfrm>
          <a:custGeom>
            <a:avLst/>
            <a:gdLst/>
            <a:ahLst/>
            <a:cxnLst/>
            <a:rect l="l" t="t" r="r" b="b"/>
            <a:pathLst>
              <a:path w="4441818" h="6169660">
                <a:moveTo>
                  <a:pt x="0" y="0"/>
                </a:moveTo>
                <a:lnTo>
                  <a:pt x="4441818" y="0"/>
                </a:lnTo>
                <a:lnTo>
                  <a:pt x="4441818" y="6169661"/>
                </a:lnTo>
                <a:lnTo>
                  <a:pt x="0" y="6169661"/>
                </a:lnTo>
                <a:lnTo>
                  <a:pt x="0" y="0"/>
                </a:lnTo>
                <a:close/>
              </a:path>
            </a:pathLst>
          </a:custGeom>
          <a:blipFill>
            <a:blip r:embed="rId5"/>
            <a:stretch>
              <a:fillRect/>
            </a:stretch>
          </a:blipFill>
        </p:spPr>
      </p:sp>
      <p:sp>
        <p:nvSpPr>
          <p:cNvPr id="5" name="Freeform 5"/>
          <p:cNvSpPr/>
          <p:nvPr/>
        </p:nvSpPr>
        <p:spPr>
          <a:xfrm>
            <a:off x="6330877" y="2707170"/>
            <a:ext cx="5338830" cy="6169660"/>
          </a:xfrm>
          <a:custGeom>
            <a:avLst/>
            <a:gdLst/>
            <a:ahLst/>
            <a:cxnLst/>
            <a:rect l="l" t="t" r="r" b="b"/>
            <a:pathLst>
              <a:path w="4441818" h="6169660">
                <a:moveTo>
                  <a:pt x="0" y="0"/>
                </a:moveTo>
                <a:lnTo>
                  <a:pt x="4441818" y="0"/>
                </a:lnTo>
                <a:lnTo>
                  <a:pt x="4441818" y="6169661"/>
                </a:lnTo>
                <a:lnTo>
                  <a:pt x="0" y="6169661"/>
                </a:lnTo>
                <a:lnTo>
                  <a:pt x="0" y="0"/>
                </a:lnTo>
                <a:close/>
              </a:path>
            </a:pathLst>
          </a:custGeom>
          <a:blipFill>
            <a:blip r:embed="rId5"/>
            <a:stretch>
              <a:fillRect/>
            </a:stretch>
          </a:blipFill>
        </p:spPr>
      </p:sp>
      <p:sp>
        <p:nvSpPr>
          <p:cNvPr id="6" name="Freeform 6"/>
          <p:cNvSpPr/>
          <p:nvPr/>
        </p:nvSpPr>
        <p:spPr>
          <a:xfrm>
            <a:off x="11669707" y="2646256"/>
            <a:ext cx="6157841" cy="6267099"/>
          </a:xfrm>
          <a:custGeom>
            <a:avLst/>
            <a:gdLst/>
            <a:ahLst/>
            <a:cxnLst/>
            <a:rect l="l" t="t" r="r" b="b"/>
            <a:pathLst>
              <a:path w="4441818" h="6169660">
                <a:moveTo>
                  <a:pt x="0" y="0"/>
                </a:moveTo>
                <a:lnTo>
                  <a:pt x="4441818" y="0"/>
                </a:lnTo>
                <a:lnTo>
                  <a:pt x="4441818" y="6169661"/>
                </a:lnTo>
                <a:lnTo>
                  <a:pt x="0" y="6169661"/>
                </a:lnTo>
                <a:lnTo>
                  <a:pt x="0" y="0"/>
                </a:lnTo>
                <a:close/>
              </a:path>
            </a:pathLst>
          </a:custGeom>
          <a:blipFill>
            <a:blip r:embed="rId5"/>
            <a:stretch>
              <a:fillRect/>
            </a:stretch>
          </a:blipFill>
        </p:spPr>
      </p:sp>
      <p:sp>
        <p:nvSpPr>
          <p:cNvPr id="7" name="TextBox 7"/>
          <p:cNvSpPr txBox="1"/>
          <p:nvPr/>
        </p:nvSpPr>
        <p:spPr>
          <a:xfrm>
            <a:off x="2978680" y="1182708"/>
            <a:ext cx="12531263" cy="1015663"/>
          </a:xfrm>
          <a:prstGeom prst="rect">
            <a:avLst/>
          </a:prstGeom>
        </p:spPr>
        <p:txBody>
          <a:bodyPr lIns="0" tIns="0" rIns="0" bIns="0" rtlCol="0" anchor="t">
            <a:spAutoFit/>
          </a:bodyPr>
          <a:lstStyle/>
          <a:p>
            <a:pPr algn="ctr">
              <a:spcBef>
                <a:spcPct val="0"/>
              </a:spcBef>
            </a:pPr>
            <a:r>
              <a:rPr lang="fr-FR" sz="6600" b="1">
                <a:latin typeface="Times New Roman" panose="02020603050405020304" pitchFamily="18" charset="0"/>
                <a:cs typeface="Times New Roman" panose="02020603050405020304" pitchFamily="18" charset="0"/>
              </a:rPr>
              <a:t>d. Dự cảm về số phận của ông lão</a:t>
            </a:r>
            <a:endParaRPr lang="en-US" sz="7200" spc="113">
              <a:solidFill>
                <a:srgbClr val="5B432F"/>
              </a:solidFill>
              <a:latin typeface="Times New Roman" panose="02020603050405020304" pitchFamily="18" charset="0"/>
              <a:ea typeface="Shrikhand"/>
              <a:cs typeface="Times New Roman" panose="02020603050405020304" pitchFamily="18" charset="0"/>
              <a:sym typeface="Shrikhand"/>
            </a:endParaRPr>
          </a:p>
        </p:txBody>
      </p:sp>
      <p:sp>
        <p:nvSpPr>
          <p:cNvPr id="8" name="Freeform 8"/>
          <p:cNvSpPr/>
          <p:nvPr/>
        </p:nvSpPr>
        <p:spPr>
          <a:xfrm rot="794452" flipH="1">
            <a:off x="-1012585" y="5383055"/>
            <a:ext cx="3510232" cy="8775581"/>
          </a:xfrm>
          <a:custGeom>
            <a:avLst/>
            <a:gdLst/>
            <a:ahLst/>
            <a:cxnLst/>
            <a:rect l="l" t="t" r="r" b="b"/>
            <a:pathLst>
              <a:path w="3510232" h="8775581">
                <a:moveTo>
                  <a:pt x="3510232" y="0"/>
                </a:moveTo>
                <a:lnTo>
                  <a:pt x="0" y="0"/>
                </a:lnTo>
                <a:lnTo>
                  <a:pt x="0" y="8775580"/>
                </a:lnTo>
                <a:lnTo>
                  <a:pt x="3510232" y="8775580"/>
                </a:lnTo>
                <a:lnTo>
                  <a:pt x="3510232" y="0"/>
                </a:lnTo>
                <a:close/>
              </a:path>
            </a:pathLst>
          </a:custGeom>
          <a:blipFill>
            <a:blip r:embed="rId6"/>
            <a:stretch>
              <a:fillRect/>
            </a:stretch>
          </a:blipFill>
        </p:spPr>
      </p:sp>
      <p:sp>
        <p:nvSpPr>
          <p:cNvPr id="9" name="Freeform 9"/>
          <p:cNvSpPr/>
          <p:nvPr/>
        </p:nvSpPr>
        <p:spPr>
          <a:xfrm flipH="1">
            <a:off x="15509942" y="1595598"/>
            <a:ext cx="2317608" cy="2314711"/>
          </a:xfrm>
          <a:custGeom>
            <a:avLst/>
            <a:gdLst/>
            <a:ahLst/>
            <a:cxnLst/>
            <a:rect l="l" t="t" r="r" b="b"/>
            <a:pathLst>
              <a:path w="2317608" h="2314711">
                <a:moveTo>
                  <a:pt x="2317609" y="0"/>
                </a:moveTo>
                <a:lnTo>
                  <a:pt x="0" y="0"/>
                </a:lnTo>
                <a:lnTo>
                  <a:pt x="0" y="2314711"/>
                </a:lnTo>
                <a:lnTo>
                  <a:pt x="2317609" y="2314711"/>
                </a:lnTo>
                <a:lnTo>
                  <a:pt x="2317609"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0" name="Freeform 10"/>
          <p:cNvSpPr/>
          <p:nvPr/>
        </p:nvSpPr>
        <p:spPr>
          <a:xfrm rot="686788" flipH="1">
            <a:off x="14408025" y="710619"/>
            <a:ext cx="1325802" cy="1324145"/>
          </a:xfrm>
          <a:custGeom>
            <a:avLst/>
            <a:gdLst/>
            <a:ahLst/>
            <a:cxnLst/>
            <a:rect l="l" t="t" r="r" b="b"/>
            <a:pathLst>
              <a:path w="1325802" h="1324145">
                <a:moveTo>
                  <a:pt x="1325802" y="0"/>
                </a:moveTo>
                <a:lnTo>
                  <a:pt x="0" y="0"/>
                </a:lnTo>
                <a:lnTo>
                  <a:pt x="0" y="1324145"/>
                </a:lnTo>
                <a:lnTo>
                  <a:pt x="1325802" y="1324145"/>
                </a:lnTo>
                <a:lnTo>
                  <a:pt x="1325802"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1" name="Freeform 11"/>
          <p:cNvSpPr/>
          <p:nvPr/>
        </p:nvSpPr>
        <p:spPr>
          <a:xfrm rot="794452" flipH="1">
            <a:off x="15276763" y="7453499"/>
            <a:ext cx="3965074" cy="9912685"/>
          </a:xfrm>
          <a:custGeom>
            <a:avLst/>
            <a:gdLst/>
            <a:ahLst/>
            <a:cxnLst/>
            <a:rect l="l" t="t" r="r" b="b"/>
            <a:pathLst>
              <a:path w="3965074" h="9912685">
                <a:moveTo>
                  <a:pt x="3965074" y="0"/>
                </a:moveTo>
                <a:lnTo>
                  <a:pt x="0" y="0"/>
                </a:lnTo>
                <a:lnTo>
                  <a:pt x="0" y="9912686"/>
                </a:lnTo>
                <a:lnTo>
                  <a:pt x="3965074" y="9912686"/>
                </a:lnTo>
                <a:lnTo>
                  <a:pt x="3965074" y="0"/>
                </a:lnTo>
                <a:close/>
              </a:path>
            </a:pathLst>
          </a:custGeom>
          <a:blipFill>
            <a:blip r:embed="rId6"/>
            <a:stretch>
              <a:fillRect/>
            </a:stretch>
          </a:blipFill>
        </p:spPr>
      </p:sp>
      <p:sp>
        <p:nvSpPr>
          <p:cNvPr id="13" name="TextBox 13"/>
          <p:cNvSpPr txBox="1"/>
          <p:nvPr/>
        </p:nvSpPr>
        <p:spPr>
          <a:xfrm>
            <a:off x="6943283" y="3661276"/>
            <a:ext cx="4087400" cy="3877985"/>
          </a:xfrm>
          <a:prstGeom prst="rect">
            <a:avLst/>
          </a:prstGeom>
        </p:spPr>
        <p:txBody>
          <a:bodyPr wrap="square" lIns="0" tIns="0" rIns="0" bIns="0" rtlCol="0" anchor="t">
            <a:spAutoFit/>
          </a:bodyPr>
          <a:lstStyle/>
          <a:p>
            <a:pPr algn="just"/>
            <a:r>
              <a:rPr lang="fr-FR" sz="3600">
                <a:latin typeface="Times New Roman" panose="02020603050405020304" pitchFamily="18" charset="0"/>
                <a:cs typeface="Times New Roman" panose="02020603050405020304" pitchFamily="18" charset="0"/>
              </a:rPr>
              <a:t>Câu chuyện dự báo kết cục xấu có thể đến với ông lão vì quân phát xít sắp ập tới, đạn pháo vô tình có thể cướp đi sinh mạng ông bất cứ lúc nào. </a:t>
            </a:r>
            <a:endParaRPr lang="en-GB" sz="3600">
              <a:latin typeface="Times New Roman" panose="02020603050405020304" pitchFamily="18" charset="0"/>
              <a:cs typeface="Times New Roman" panose="02020603050405020304" pitchFamily="18" charset="0"/>
            </a:endParaRPr>
          </a:p>
        </p:txBody>
      </p:sp>
      <p:sp>
        <p:nvSpPr>
          <p:cNvPr id="14" name="TextBox 14"/>
          <p:cNvSpPr txBox="1"/>
          <p:nvPr/>
        </p:nvSpPr>
        <p:spPr>
          <a:xfrm>
            <a:off x="12532758" y="3862421"/>
            <a:ext cx="4397371" cy="3323987"/>
          </a:xfrm>
          <a:prstGeom prst="rect">
            <a:avLst/>
          </a:prstGeom>
        </p:spPr>
        <p:txBody>
          <a:bodyPr wrap="square" lIns="0" tIns="0" rIns="0" bIns="0" rtlCol="0" anchor="t">
            <a:spAutoFit/>
          </a:bodyPr>
          <a:lstStyle/>
          <a:p>
            <a:pPr algn="just">
              <a:spcBef>
                <a:spcPct val="0"/>
              </a:spcBef>
            </a:pPr>
            <a:r>
              <a:rPr lang="fr-FR" sz="3600">
                <a:latin typeface="Times New Roman" panose="02020603050405020304" pitchFamily="18" charset="0"/>
                <a:cs typeface="Times New Roman" panose="02020603050405020304" pitchFamily="18" charset="0"/>
              </a:rPr>
              <a:t>Chi tiết về ngày chủ nhật phục sinh và “niềm may mắn” của ông lão ở cuối tác phẩm hoàn toàn đối lập với cảnh ngộ của ông lão. </a:t>
            </a:r>
            <a:endParaRPr lang="en-US" sz="3600">
              <a:latin typeface="Times New Roman" panose="02020603050405020304" pitchFamily="18" charset="0"/>
              <a:ea typeface="TT Chocolates Bold"/>
              <a:cs typeface="Times New Roman" panose="02020603050405020304" pitchFamily="18" charset="0"/>
              <a:sym typeface="TT Chocolates Bold"/>
            </a:endParaRPr>
          </a:p>
        </p:txBody>
      </p:sp>
      <p:sp>
        <p:nvSpPr>
          <p:cNvPr id="17" name="TextBox 17"/>
          <p:cNvSpPr txBox="1"/>
          <p:nvPr/>
        </p:nvSpPr>
        <p:spPr>
          <a:xfrm>
            <a:off x="1984277" y="3778984"/>
            <a:ext cx="3568102" cy="3323987"/>
          </a:xfrm>
          <a:prstGeom prst="rect">
            <a:avLst/>
          </a:prstGeom>
        </p:spPr>
        <p:txBody>
          <a:bodyPr wrap="square" lIns="0" tIns="0" rIns="0" bIns="0" rtlCol="0" anchor="t">
            <a:spAutoFit/>
          </a:bodyPr>
          <a:lstStyle/>
          <a:p>
            <a:pPr algn="just"/>
            <a:r>
              <a:rPr lang="fr-FR" sz="3600">
                <a:latin typeface="Times New Roman" panose="02020603050405020304" pitchFamily="18" charset="0"/>
                <a:cs typeface="Times New Roman" panose="02020603050405020304" pitchFamily="18" charset="0"/>
              </a:rPr>
              <a:t>Đến cuối </a:t>
            </a:r>
            <a:r>
              <a:rPr lang="fr-FR" sz="3600" smtClean="0">
                <a:latin typeface="Times New Roman" panose="02020603050405020304" pitchFamily="18" charset="0"/>
                <a:cs typeface="Times New Roman" panose="02020603050405020304" pitchFamily="18" charset="0"/>
              </a:rPr>
              <a:t>truyện </a:t>
            </a:r>
            <a:r>
              <a:rPr lang="fr-FR" sz="3600">
                <a:latin typeface="Times New Roman" panose="02020603050405020304" pitchFamily="18" charset="0"/>
                <a:cs typeface="Times New Roman" panose="02020603050405020304" pitchFamily="18" charset="0"/>
              </a:rPr>
              <a:t>ông lão vẫn không chịu rời đi và có lẽ cũng không còn sức lực và cơ hội rời đi được nữa.</a:t>
            </a:r>
            <a:endParaRPr lang="en-GB" sz="3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8267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circle(in)">
                                      <p:cBhvr>
                                        <p:cTn id="20" dur="2000"/>
                                        <p:tgtEl>
                                          <p:spTgt spid="13"/>
                                        </p:tgtEl>
                                      </p:cBhvr>
                                    </p:animEffect>
                                  </p:childTnLst>
                                </p:cTn>
                              </p:par>
                              <p:par>
                                <p:cTn id="21" presetID="6" presetClass="entr" presetSubtype="16"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circle(in)">
                                      <p:cBhvr>
                                        <p:cTn id="23" dur="2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488" y="64770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5400000">
            <a:off x="1134495" y="-16909059"/>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sp>
      <p:sp>
        <p:nvSpPr>
          <p:cNvPr id="5" name="Freeform 5"/>
          <p:cNvSpPr/>
          <p:nvPr/>
        </p:nvSpPr>
        <p:spPr>
          <a:xfrm rot="-2013255">
            <a:off x="15736783" y="603091"/>
            <a:ext cx="4320956" cy="9080817"/>
          </a:xfrm>
          <a:custGeom>
            <a:avLst/>
            <a:gdLst/>
            <a:ahLst/>
            <a:cxnLst/>
            <a:rect l="l" t="t" r="r" b="b"/>
            <a:pathLst>
              <a:path w="4320956" h="9080817">
                <a:moveTo>
                  <a:pt x="0" y="0"/>
                </a:moveTo>
                <a:lnTo>
                  <a:pt x="4320956" y="0"/>
                </a:lnTo>
                <a:lnTo>
                  <a:pt x="4320956" y="9080818"/>
                </a:lnTo>
                <a:lnTo>
                  <a:pt x="0" y="9080818"/>
                </a:lnTo>
                <a:lnTo>
                  <a:pt x="0" y="0"/>
                </a:lnTo>
                <a:close/>
              </a:path>
            </a:pathLst>
          </a:custGeom>
          <a:blipFill>
            <a:blip r:embed="rId4"/>
            <a:stretch>
              <a:fillRect/>
            </a:stretch>
          </a:blipFill>
        </p:spPr>
      </p:sp>
      <p:sp>
        <p:nvSpPr>
          <p:cNvPr id="6" name="Freeform 6"/>
          <p:cNvSpPr/>
          <p:nvPr/>
        </p:nvSpPr>
        <p:spPr>
          <a:xfrm rot="-2906107">
            <a:off x="16178082" y="-2152882"/>
            <a:ext cx="3438358" cy="7225970"/>
          </a:xfrm>
          <a:custGeom>
            <a:avLst/>
            <a:gdLst/>
            <a:ahLst/>
            <a:cxnLst/>
            <a:rect l="l" t="t" r="r" b="b"/>
            <a:pathLst>
              <a:path w="3438358" h="7225970">
                <a:moveTo>
                  <a:pt x="0" y="0"/>
                </a:moveTo>
                <a:lnTo>
                  <a:pt x="3438358" y="0"/>
                </a:lnTo>
                <a:lnTo>
                  <a:pt x="3438358" y="7225970"/>
                </a:lnTo>
                <a:lnTo>
                  <a:pt x="0" y="7225970"/>
                </a:lnTo>
                <a:lnTo>
                  <a:pt x="0" y="0"/>
                </a:lnTo>
                <a:close/>
              </a:path>
            </a:pathLst>
          </a:custGeom>
          <a:blipFill>
            <a:blip r:embed="rId4"/>
            <a:stretch>
              <a:fillRect/>
            </a:stretch>
          </a:blipFill>
        </p:spPr>
      </p:sp>
      <p:sp>
        <p:nvSpPr>
          <p:cNvPr id="7" name="Freeform 7"/>
          <p:cNvSpPr/>
          <p:nvPr/>
        </p:nvSpPr>
        <p:spPr>
          <a:xfrm rot="5400000">
            <a:off x="1151984" y="5152048"/>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sp>
      <p:sp>
        <p:nvSpPr>
          <p:cNvPr id="8" name="Freeform 8"/>
          <p:cNvSpPr/>
          <p:nvPr/>
        </p:nvSpPr>
        <p:spPr>
          <a:xfrm>
            <a:off x="-5613994" y="847009"/>
            <a:ext cx="8291107" cy="9505664"/>
          </a:xfrm>
          <a:custGeom>
            <a:avLst/>
            <a:gdLst/>
            <a:ahLst/>
            <a:cxnLst/>
            <a:rect l="l" t="t" r="r" b="b"/>
            <a:pathLst>
              <a:path w="8291107" h="9505664">
                <a:moveTo>
                  <a:pt x="0" y="0"/>
                </a:moveTo>
                <a:lnTo>
                  <a:pt x="8291107" y="0"/>
                </a:lnTo>
                <a:lnTo>
                  <a:pt x="8291107" y="9505663"/>
                </a:lnTo>
                <a:lnTo>
                  <a:pt x="0" y="9505663"/>
                </a:lnTo>
                <a:lnTo>
                  <a:pt x="0" y="0"/>
                </a:lnTo>
                <a:close/>
              </a:path>
            </a:pathLst>
          </a:custGeom>
          <a:blipFill>
            <a:blip r:embed="rId5"/>
            <a:stretch>
              <a:fillRect/>
            </a:stretch>
          </a:blipFill>
        </p:spPr>
      </p:sp>
      <p:sp>
        <p:nvSpPr>
          <p:cNvPr id="9" name="TextBox 9"/>
          <p:cNvSpPr txBox="1"/>
          <p:nvPr/>
        </p:nvSpPr>
        <p:spPr>
          <a:xfrm>
            <a:off x="3581400" y="2456813"/>
            <a:ext cx="12033486" cy="923330"/>
          </a:xfrm>
          <a:prstGeom prst="rect">
            <a:avLst/>
          </a:prstGeom>
        </p:spPr>
        <p:txBody>
          <a:bodyPr wrap="square" lIns="0" tIns="0" rIns="0" bIns="0" rtlCol="0" anchor="t">
            <a:spAutoFit/>
          </a:bodyPr>
          <a:lstStyle/>
          <a:p>
            <a:r>
              <a:rPr lang="pt-BR" sz="6000" b="1">
                <a:latin typeface="Times New Roman" panose="02020603050405020304" pitchFamily="18" charset="0"/>
                <a:cs typeface="Times New Roman" panose="02020603050405020304" pitchFamily="18" charset="0"/>
              </a:rPr>
              <a:t>2. Đặc sắc về nghệ thuật của truyện</a:t>
            </a:r>
            <a:endParaRPr lang="en-GB" sz="6000">
              <a:latin typeface="Times New Roman" panose="02020603050405020304" pitchFamily="18" charset="0"/>
              <a:cs typeface="Times New Roman" panose="02020603050405020304" pitchFamily="18"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209700773"/>
              </p:ext>
            </p:extLst>
          </p:nvPr>
        </p:nvGraphicFramePr>
        <p:xfrm>
          <a:off x="2819518" y="4233324"/>
          <a:ext cx="13100050" cy="4111626"/>
        </p:xfrm>
        <a:graphic>
          <a:graphicData uri="http://schemas.openxmlformats.org/drawingml/2006/table">
            <a:tbl>
              <a:tblPr firstRow="1" firstCol="1" bandRow="1">
                <a:effectLst>
                  <a:outerShdw blurRad="50800" dist="38100" algn="l" rotWithShape="0">
                    <a:prstClr val="black">
                      <a:alpha val="40000"/>
                    </a:prstClr>
                  </a:outerShdw>
                </a:effectLst>
              </a:tblPr>
              <a:tblGrid>
                <a:gridCol w="8070850">
                  <a:extLst>
                    <a:ext uri="{9D8B030D-6E8A-4147-A177-3AD203B41FA5}">
                      <a16:colId xmlns:a16="http://schemas.microsoft.com/office/drawing/2014/main" val="20000"/>
                    </a:ext>
                  </a:extLst>
                </a:gridCol>
                <a:gridCol w="5029200">
                  <a:extLst>
                    <a:ext uri="{9D8B030D-6E8A-4147-A177-3AD203B41FA5}">
                      <a16:colId xmlns:a16="http://schemas.microsoft.com/office/drawing/2014/main" val="20001"/>
                    </a:ext>
                  </a:extLst>
                </a:gridCol>
              </a:tblGrid>
              <a:tr h="0">
                <a:tc gridSpan="2">
                  <a:txBody>
                    <a:bodyPr/>
                    <a:lstStyle/>
                    <a:p>
                      <a:pPr algn="ctr">
                        <a:lnSpc>
                          <a:spcPct val="107000"/>
                        </a:lnSpc>
                        <a:spcAft>
                          <a:spcPts val="0"/>
                        </a:spcAft>
                      </a:pPr>
                      <a:r>
                        <a:rPr lang="en-US" sz="44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SỐ 2</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0"/>
                        </a:spcAft>
                      </a:pPr>
                      <a:r>
                        <a:rPr lang="en-US" sz="4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TÌM HIỂU ĐẶC SẮC NGHỆ THUẬT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0">
                <a:tc>
                  <a:txBody>
                    <a:bodyPr/>
                    <a:lstStyle/>
                    <a:p>
                      <a:pPr algn="just">
                        <a:lnSpc>
                          <a:spcPct val="107000"/>
                        </a:lnSpc>
                        <a:spcAft>
                          <a:spcPts val="0"/>
                        </a:spcAft>
                      </a:pPr>
                      <a:r>
                        <a:rPr lang="en-US" sz="4400">
                          <a:effectLst/>
                          <a:latin typeface="Times New Roman" panose="02020603050405020304" pitchFamily="18" charset="0"/>
                          <a:ea typeface="Calibri" panose="020F0502020204030204" pitchFamily="34" charset="0"/>
                          <a:cs typeface="Times New Roman" panose="02020603050405020304" pitchFamily="18" charset="0"/>
                        </a:rPr>
                        <a:t>Ý nghĩa biểu tượng chiếc cầu</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4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just">
                        <a:lnSpc>
                          <a:spcPct val="107000"/>
                        </a:lnSpc>
                        <a:spcAft>
                          <a:spcPts val="0"/>
                        </a:spcAft>
                      </a:pPr>
                      <a:r>
                        <a:rPr lang="en-US" sz="4400">
                          <a:effectLst/>
                          <a:latin typeface="Times New Roman" panose="02020603050405020304" pitchFamily="18" charset="0"/>
                          <a:ea typeface="Calibri" panose="020F0502020204030204" pitchFamily="34" charset="0"/>
                          <a:cs typeface="Times New Roman" panose="02020603050405020304" pitchFamily="18" charset="0"/>
                        </a:rPr>
                        <a:t>Những chi tiết đối thoại, độc thoại trong lời của ông lão</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4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just">
                        <a:lnSpc>
                          <a:spcPct val="107000"/>
                        </a:lnSpc>
                        <a:spcAft>
                          <a:spcPts val="0"/>
                        </a:spcAft>
                      </a:pPr>
                      <a:r>
                        <a:rPr lang="en-US" sz="4400">
                          <a:effectLst/>
                          <a:latin typeface="Times New Roman" panose="02020603050405020304" pitchFamily="18" charset="0"/>
                          <a:ea typeface="Calibri" panose="020F0502020204030204" pitchFamily="34" charset="0"/>
                          <a:cs typeface="Times New Roman" panose="02020603050405020304" pitchFamily="18" charset="0"/>
                        </a:rPr>
                        <a:t>Ý nghĩa cách đặt tên nhân vật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44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4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4622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arn(inVertic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1032248">
            <a:off x="11868513" y="-6143881"/>
            <a:ext cx="8790117" cy="10077774"/>
          </a:xfrm>
          <a:custGeom>
            <a:avLst/>
            <a:gdLst/>
            <a:ahLst/>
            <a:cxnLst/>
            <a:rect l="l" t="t" r="r" b="b"/>
            <a:pathLst>
              <a:path w="8790117" h="10077774">
                <a:moveTo>
                  <a:pt x="0" y="0"/>
                </a:moveTo>
                <a:lnTo>
                  <a:pt x="8790118" y="0"/>
                </a:lnTo>
                <a:lnTo>
                  <a:pt x="8790118" y="10077774"/>
                </a:lnTo>
                <a:lnTo>
                  <a:pt x="0" y="10077774"/>
                </a:lnTo>
                <a:lnTo>
                  <a:pt x="0" y="0"/>
                </a:lnTo>
                <a:close/>
              </a:path>
            </a:pathLst>
          </a:custGeom>
          <a:blipFill>
            <a:blip r:embed="rId3"/>
            <a:stretch>
              <a:fillRect/>
            </a:stretch>
          </a:blipFill>
        </p:spPr>
      </p:sp>
      <p:sp>
        <p:nvSpPr>
          <p:cNvPr id="4" name="Freeform 4"/>
          <p:cNvSpPr/>
          <p:nvPr/>
        </p:nvSpPr>
        <p:spPr>
          <a:xfrm rot="-5481967">
            <a:off x="3488808" y="-2228956"/>
            <a:ext cx="10454993" cy="14935978"/>
          </a:xfrm>
          <a:custGeom>
            <a:avLst/>
            <a:gdLst/>
            <a:ahLst/>
            <a:cxnLst/>
            <a:rect l="l" t="t" r="r" b="b"/>
            <a:pathLst>
              <a:path w="9142276" h="12698569">
                <a:moveTo>
                  <a:pt x="0" y="0"/>
                </a:moveTo>
                <a:lnTo>
                  <a:pt x="9142276" y="0"/>
                </a:lnTo>
                <a:lnTo>
                  <a:pt x="9142276" y="12698568"/>
                </a:lnTo>
                <a:lnTo>
                  <a:pt x="0" y="12698568"/>
                </a:lnTo>
                <a:lnTo>
                  <a:pt x="0" y="0"/>
                </a:lnTo>
                <a:close/>
              </a:path>
            </a:pathLst>
          </a:custGeom>
          <a:blipFill>
            <a:blip r:embed="rId4"/>
            <a:stretch>
              <a:fillRect/>
            </a:stretch>
          </a:blipFill>
        </p:spPr>
      </p:sp>
      <p:sp>
        <p:nvSpPr>
          <p:cNvPr id="5" name="Freeform 5"/>
          <p:cNvSpPr/>
          <p:nvPr/>
        </p:nvSpPr>
        <p:spPr>
          <a:xfrm>
            <a:off x="-551354" y="5940698"/>
            <a:ext cx="5063792" cy="6151999"/>
          </a:xfrm>
          <a:custGeom>
            <a:avLst/>
            <a:gdLst/>
            <a:ahLst/>
            <a:cxnLst/>
            <a:rect l="l" t="t" r="r" b="b"/>
            <a:pathLst>
              <a:path w="5063792" h="6151999">
                <a:moveTo>
                  <a:pt x="0" y="0"/>
                </a:moveTo>
                <a:lnTo>
                  <a:pt x="5063791" y="0"/>
                </a:lnTo>
                <a:lnTo>
                  <a:pt x="5063791" y="6151999"/>
                </a:lnTo>
                <a:lnTo>
                  <a:pt x="0" y="6151999"/>
                </a:lnTo>
                <a:lnTo>
                  <a:pt x="0" y="0"/>
                </a:lnTo>
                <a:close/>
              </a:path>
            </a:pathLst>
          </a:custGeom>
          <a:blipFill>
            <a:blip r:embed="rId5"/>
            <a:stretch>
              <a:fillRect/>
            </a:stretch>
          </a:blipFill>
        </p:spPr>
      </p:sp>
      <p:sp>
        <p:nvSpPr>
          <p:cNvPr id="6" name="Freeform 6"/>
          <p:cNvSpPr/>
          <p:nvPr/>
        </p:nvSpPr>
        <p:spPr>
          <a:xfrm>
            <a:off x="296392" y="2434037"/>
            <a:ext cx="2549790" cy="2066316"/>
          </a:xfrm>
          <a:custGeom>
            <a:avLst/>
            <a:gdLst/>
            <a:ahLst/>
            <a:cxnLst/>
            <a:rect l="l" t="t" r="r" b="b"/>
            <a:pathLst>
              <a:path w="2549790" h="2066316">
                <a:moveTo>
                  <a:pt x="0" y="0"/>
                </a:moveTo>
                <a:lnTo>
                  <a:pt x="2549791" y="0"/>
                </a:lnTo>
                <a:lnTo>
                  <a:pt x="2549791" y="2066316"/>
                </a:lnTo>
                <a:lnTo>
                  <a:pt x="0" y="2066316"/>
                </a:lnTo>
                <a:lnTo>
                  <a:pt x="0" y="0"/>
                </a:lnTo>
                <a:close/>
              </a:path>
            </a:pathLst>
          </a:custGeom>
          <a:blipFill>
            <a:blip r:embed="rId6"/>
            <a:stretch>
              <a:fillRect l="-49179" t="-40274" r="-38129" b="-61358"/>
            </a:stretch>
          </a:blipFill>
        </p:spPr>
      </p:sp>
      <p:sp>
        <p:nvSpPr>
          <p:cNvPr id="7" name="Freeform 7"/>
          <p:cNvSpPr/>
          <p:nvPr/>
        </p:nvSpPr>
        <p:spPr>
          <a:xfrm rot="2942658">
            <a:off x="797203" y="950454"/>
            <a:ext cx="1548169" cy="1254615"/>
          </a:xfrm>
          <a:custGeom>
            <a:avLst/>
            <a:gdLst/>
            <a:ahLst/>
            <a:cxnLst/>
            <a:rect l="l" t="t" r="r" b="b"/>
            <a:pathLst>
              <a:path w="1548169" h="1254615">
                <a:moveTo>
                  <a:pt x="0" y="0"/>
                </a:moveTo>
                <a:lnTo>
                  <a:pt x="1548169" y="0"/>
                </a:lnTo>
                <a:lnTo>
                  <a:pt x="1548169" y="1254615"/>
                </a:lnTo>
                <a:lnTo>
                  <a:pt x="0" y="1254615"/>
                </a:lnTo>
                <a:lnTo>
                  <a:pt x="0" y="0"/>
                </a:lnTo>
                <a:close/>
              </a:path>
            </a:pathLst>
          </a:custGeom>
          <a:blipFill>
            <a:blip r:embed="rId6"/>
            <a:stretch>
              <a:fillRect l="-49179" t="-40274" r="-38129" b="-61358"/>
            </a:stretch>
          </a:blipFill>
        </p:spPr>
      </p:sp>
      <p:sp>
        <p:nvSpPr>
          <p:cNvPr id="8" name="Freeform 8"/>
          <p:cNvSpPr/>
          <p:nvPr/>
        </p:nvSpPr>
        <p:spPr>
          <a:xfrm>
            <a:off x="15201910" y="5812329"/>
            <a:ext cx="3624910" cy="5049486"/>
          </a:xfrm>
          <a:custGeom>
            <a:avLst/>
            <a:gdLst/>
            <a:ahLst/>
            <a:cxnLst/>
            <a:rect l="l" t="t" r="r" b="b"/>
            <a:pathLst>
              <a:path w="3624910" h="5049486">
                <a:moveTo>
                  <a:pt x="0" y="0"/>
                </a:moveTo>
                <a:lnTo>
                  <a:pt x="3624910" y="0"/>
                </a:lnTo>
                <a:lnTo>
                  <a:pt x="3624910" y="5049486"/>
                </a:lnTo>
                <a:lnTo>
                  <a:pt x="0" y="5049486"/>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1" name="TextBox 11"/>
          <p:cNvSpPr txBox="1"/>
          <p:nvPr/>
        </p:nvSpPr>
        <p:spPr>
          <a:xfrm>
            <a:off x="4572000" y="1124392"/>
            <a:ext cx="8153400" cy="1846659"/>
          </a:xfrm>
          <a:prstGeom prst="rect">
            <a:avLst/>
          </a:prstGeom>
        </p:spPr>
        <p:txBody>
          <a:bodyPr wrap="square" lIns="0" tIns="0" rIns="0" bIns="0" rtlCol="0" anchor="t">
            <a:spAutoFit/>
          </a:bodyPr>
          <a:lstStyle/>
          <a:p>
            <a:pPr algn="ctr"/>
            <a:r>
              <a:rPr lang="pt-BR" sz="6000" b="1">
                <a:solidFill>
                  <a:schemeClr val="bg1"/>
                </a:solidFill>
                <a:latin typeface="Times New Roman" panose="02020603050405020304" pitchFamily="18" charset="0"/>
                <a:cs typeface="Times New Roman" panose="02020603050405020304" pitchFamily="18" charset="0"/>
              </a:rPr>
              <a:t>- Ý nghĩa biểu tượng của các hình ảnh</a:t>
            </a:r>
            <a:endParaRPr lang="en-US" sz="6000" b="1">
              <a:solidFill>
                <a:schemeClr val="bg1"/>
              </a:solidFill>
              <a:latin typeface="Times New Roman" panose="02020603050405020304" pitchFamily="18" charset="0"/>
              <a:ea typeface="TT Chocolates"/>
              <a:cs typeface="Times New Roman" panose="02020603050405020304" pitchFamily="18" charset="0"/>
              <a:sym typeface="TT Chocolates"/>
            </a:endParaRPr>
          </a:p>
        </p:txBody>
      </p:sp>
      <p:sp>
        <p:nvSpPr>
          <p:cNvPr id="13" name="Rectangle 12"/>
          <p:cNvSpPr/>
          <p:nvPr/>
        </p:nvSpPr>
        <p:spPr>
          <a:xfrm>
            <a:off x="3991580" y="3330058"/>
            <a:ext cx="11210330" cy="5755422"/>
          </a:xfrm>
          <a:prstGeom prst="rect">
            <a:avLst/>
          </a:prstGeom>
        </p:spPr>
        <p:txBody>
          <a:bodyPr wrap="square">
            <a:spAutoFit/>
          </a:bodyPr>
          <a:lstStyle/>
          <a:p>
            <a:pPr algn="just">
              <a:lnSpc>
                <a:spcPct val="115000"/>
              </a:lnSpc>
              <a:spcAft>
                <a:spcPts val="0"/>
              </a:spcAft>
            </a:pPr>
            <a:r>
              <a:rPr lang="pt-BR"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Hình ảnh cây cầu: là ranh giới của hai phe chiến tranh.</a:t>
            </a:r>
            <a:endParaRPr lang="en-GB" sz="400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pt-BR"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Nhân vật ông lão là biểu tượng cho những nạn nhân bé nhỏ, đáng thương và vô tội của chiến tranh.</a:t>
            </a:r>
            <a:endParaRPr lang="en-GB" sz="400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pt-BR"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Chim bồ câu vốn là biểu tượng của hoà bình, khi chiến tranh nổ ra, loài chim muốn sống được cũng phải cất cánh bay đi. Điều đó tượng trưng cho hoà bình đã bay mất, chỉ còn lại chiến tranh, chết chóc…</a:t>
            </a:r>
            <a:endParaRPr lang="en-GB" sz="40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44258"/>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5400000">
            <a:off x="1134496" y="-17269543"/>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sp>
      <p:sp>
        <p:nvSpPr>
          <p:cNvPr id="13" name="TextBox 13"/>
          <p:cNvSpPr txBox="1"/>
          <p:nvPr/>
        </p:nvSpPr>
        <p:spPr>
          <a:xfrm>
            <a:off x="6897452" y="3392072"/>
            <a:ext cx="11966869" cy="270843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r>
              <a:rPr lang="vi-VN" sz="8800" b="1">
                <a:latin typeface="+mj-lt"/>
              </a:rPr>
              <a:t>HOẠT ĐỘNG </a:t>
            </a:r>
            <a:r>
              <a:rPr lang="vi-VN" sz="8800" b="1" smtClean="0">
                <a:latin typeface="+mj-lt"/>
              </a:rPr>
              <a:t>1</a:t>
            </a:r>
          </a:p>
          <a:p>
            <a:pPr algn="ctr"/>
            <a:r>
              <a:rPr lang="vi-VN" sz="8800" b="1" smtClean="0">
                <a:latin typeface="+mj-lt"/>
              </a:rPr>
              <a:t> </a:t>
            </a:r>
            <a:r>
              <a:rPr lang="vi-VN" sz="8800" b="1">
                <a:latin typeface="+mj-lt"/>
              </a:rPr>
              <a:t>KHỞI ĐỘNG</a:t>
            </a:r>
            <a:endParaRPr lang="en-GB" sz="8800">
              <a:latin typeface="+mj-lt"/>
            </a:endParaRPr>
          </a:p>
        </p:txBody>
      </p:sp>
      <p:sp>
        <p:nvSpPr>
          <p:cNvPr id="18" name="Freeform 18"/>
          <p:cNvSpPr/>
          <p:nvPr/>
        </p:nvSpPr>
        <p:spPr>
          <a:xfrm rot="-2013255">
            <a:off x="16052989" y="614240"/>
            <a:ext cx="3688544" cy="7751756"/>
          </a:xfrm>
          <a:custGeom>
            <a:avLst/>
            <a:gdLst/>
            <a:ahLst/>
            <a:cxnLst/>
            <a:rect l="l" t="t" r="r" b="b"/>
            <a:pathLst>
              <a:path w="3688544" h="7751756">
                <a:moveTo>
                  <a:pt x="0" y="0"/>
                </a:moveTo>
                <a:lnTo>
                  <a:pt x="3688544" y="0"/>
                </a:lnTo>
                <a:lnTo>
                  <a:pt x="3688544" y="7751756"/>
                </a:lnTo>
                <a:lnTo>
                  <a:pt x="0" y="7751756"/>
                </a:lnTo>
                <a:lnTo>
                  <a:pt x="0" y="0"/>
                </a:lnTo>
                <a:close/>
              </a:path>
            </a:pathLst>
          </a:custGeom>
          <a:blipFill>
            <a:blip r:embed="rId4"/>
            <a:stretch>
              <a:fillRect/>
            </a:stretch>
          </a:blipFill>
        </p:spPr>
      </p:sp>
      <p:sp>
        <p:nvSpPr>
          <p:cNvPr id="19" name="Freeform 19"/>
          <p:cNvSpPr/>
          <p:nvPr/>
        </p:nvSpPr>
        <p:spPr>
          <a:xfrm rot="-2906107">
            <a:off x="16178082" y="-2152882"/>
            <a:ext cx="3438358" cy="7225970"/>
          </a:xfrm>
          <a:custGeom>
            <a:avLst/>
            <a:gdLst/>
            <a:ahLst/>
            <a:cxnLst/>
            <a:rect l="l" t="t" r="r" b="b"/>
            <a:pathLst>
              <a:path w="3438358" h="7225970">
                <a:moveTo>
                  <a:pt x="0" y="0"/>
                </a:moveTo>
                <a:lnTo>
                  <a:pt x="3438358" y="0"/>
                </a:lnTo>
                <a:lnTo>
                  <a:pt x="3438358" y="7225970"/>
                </a:lnTo>
                <a:lnTo>
                  <a:pt x="0" y="7225970"/>
                </a:lnTo>
                <a:lnTo>
                  <a:pt x="0" y="0"/>
                </a:lnTo>
                <a:close/>
              </a:path>
            </a:pathLst>
          </a:custGeom>
          <a:blipFill>
            <a:blip r:embed="rId4"/>
            <a:stretch>
              <a:fillRect/>
            </a:stretch>
          </a:blipFill>
        </p:spPr>
      </p:sp>
      <p:grpSp>
        <p:nvGrpSpPr>
          <p:cNvPr id="21" name="Group 3"/>
          <p:cNvGrpSpPr>
            <a:grpSpLocks noChangeAspect="1"/>
          </p:cNvGrpSpPr>
          <p:nvPr/>
        </p:nvGrpSpPr>
        <p:grpSpPr>
          <a:xfrm>
            <a:off x="5965809" y="5087193"/>
            <a:ext cx="2673977" cy="4130256"/>
            <a:chOff x="0" y="0"/>
            <a:chExt cx="2192020" cy="3385820"/>
          </a:xfrm>
        </p:grpSpPr>
        <p:sp>
          <p:nvSpPr>
            <p:cNvPr id="22" name="Freeform 4"/>
            <p:cNvSpPr/>
            <p:nvPr/>
          </p:nvSpPr>
          <p:spPr>
            <a:xfrm>
              <a:off x="1270" y="-1"/>
              <a:ext cx="2194560" cy="3388362"/>
            </a:xfrm>
            <a:custGeom>
              <a:avLst/>
              <a:gdLst/>
              <a:ahLst/>
              <a:cxnLst/>
              <a:rect l="l" t="t" r="r" b="b"/>
              <a:pathLst>
                <a:path w="2194560" h="3388362">
                  <a:moveTo>
                    <a:pt x="3810" y="317501"/>
                  </a:moveTo>
                  <a:cubicBezTo>
                    <a:pt x="13970" y="425451"/>
                    <a:pt x="16510" y="533401"/>
                    <a:pt x="17780" y="642621"/>
                  </a:cubicBezTo>
                  <a:cubicBezTo>
                    <a:pt x="24130" y="1036321"/>
                    <a:pt x="21590" y="1430021"/>
                    <a:pt x="17780" y="1823721"/>
                  </a:cubicBezTo>
                  <a:cubicBezTo>
                    <a:pt x="13970" y="2218691"/>
                    <a:pt x="8890" y="2613661"/>
                    <a:pt x="8890" y="3009901"/>
                  </a:cubicBezTo>
                  <a:cubicBezTo>
                    <a:pt x="8890" y="3013711"/>
                    <a:pt x="8890" y="3017521"/>
                    <a:pt x="7620" y="3021331"/>
                  </a:cubicBezTo>
                  <a:cubicBezTo>
                    <a:pt x="11430" y="3022601"/>
                    <a:pt x="15240" y="3025141"/>
                    <a:pt x="19050" y="3027681"/>
                  </a:cubicBezTo>
                  <a:cubicBezTo>
                    <a:pt x="24130" y="3031491"/>
                    <a:pt x="27940" y="3037841"/>
                    <a:pt x="33020" y="3044191"/>
                  </a:cubicBezTo>
                  <a:cubicBezTo>
                    <a:pt x="44450" y="3058161"/>
                    <a:pt x="55880" y="3072131"/>
                    <a:pt x="66040" y="3086101"/>
                  </a:cubicBezTo>
                  <a:cubicBezTo>
                    <a:pt x="77470" y="3102611"/>
                    <a:pt x="88900" y="3117851"/>
                    <a:pt x="100330" y="3134361"/>
                  </a:cubicBezTo>
                  <a:cubicBezTo>
                    <a:pt x="105410" y="3141981"/>
                    <a:pt x="110490" y="3149601"/>
                    <a:pt x="115570" y="3155951"/>
                  </a:cubicBezTo>
                  <a:cubicBezTo>
                    <a:pt x="119380" y="3161031"/>
                    <a:pt x="125730" y="3163571"/>
                    <a:pt x="129540" y="3167381"/>
                  </a:cubicBezTo>
                  <a:cubicBezTo>
                    <a:pt x="142240" y="3177541"/>
                    <a:pt x="156210" y="3187701"/>
                    <a:pt x="168910" y="3197861"/>
                  </a:cubicBezTo>
                  <a:cubicBezTo>
                    <a:pt x="181610" y="3208021"/>
                    <a:pt x="194310" y="3216911"/>
                    <a:pt x="209550" y="3223261"/>
                  </a:cubicBezTo>
                  <a:cubicBezTo>
                    <a:pt x="243840" y="3238501"/>
                    <a:pt x="276860" y="3255011"/>
                    <a:pt x="311150" y="3270251"/>
                  </a:cubicBezTo>
                  <a:cubicBezTo>
                    <a:pt x="330200" y="3279141"/>
                    <a:pt x="349250" y="3286761"/>
                    <a:pt x="369570" y="3295651"/>
                  </a:cubicBezTo>
                  <a:cubicBezTo>
                    <a:pt x="370840" y="3296921"/>
                    <a:pt x="374650" y="3295651"/>
                    <a:pt x="375920" y="3295651"/>
                  </a:cubicBezTo>
                  <a:lnTo>
                    <a:pt x="383540" y="3295651"/>
                  </a:lnTo>
                  <a:lnTo>
                    <a:pt x="384810" y="3296921"/>
                  </a:lnTo>
                  <a:cubicBezTo>
                    <a:pt x="387350" y="3290571"/>
                    <a:pt x="389890" y="3285491"/>
                    <a:pt x="393700" y="3279141"/>
                  </a:cubicBezTo>
                  <a:cubicBezTo>
                    <a:pt x="397510" y="3274061"/>
                    <a:pt x="400050" y="3265171"/>
                    <a:pt x="408940" y="3265171"/>
                  </a:cubicBezTo>
                  <a:cubicBezTo>
                    <a:pt x="408940" y="3265171"/>
                    <a:pt x="410210" y="3265171"/>
                    <a:pt x="410210" y="3263901"/>
                  </a:cubicBezTo>
                  <a:cubicBezTo>
                    <a:pt x="414020" y="3257551"/>
                    <a:pt x="420370" y="3256281"/>
                    <a:pt x="427990" y="3255011"/>
                  </a:cubicBezTo>
                  <a:cubicBezTo>
                    <a:pt x="435610" y="3253741"/>
                    <a:pt x="441960" y="3249931"/>
                    <a:pt x="448310" y="3247391"/>
                  </a:cubicBezTo>
                  <a:cubicBezTo>
                    <a:pt x="449580" y="3247391"/>
                    <a:pt x="449580" y="3246121"/>
                    <a:pt x="450850" y="3246121"/>
                  </a:cubicBezTo>
                  <a:cubicBezTo>
                    <a:pt x="459740" y="3248661"/>
                    <a:pt x="466090" y="3242311"/>
                    <a:pt x="473710" y="3239771"/>
                  </a:cubicBezTo>
                  <a:lnTo>
                    <a:pt x="474980" y="3239771"/>
                  </a:lnTo>
                  <a:cubicBezTo>
                    <a:pt x="482600" y="3239771"/>
                    <a:pt x="488950" y="3235961"/>
                    <a:pt x="496570" y="3234691"/>
                  </a:cubicBezTo>
                  <a:cubicBezTo>
                    <a:pt x="502920" y="3233421"/>
                    <a:pt x="509270" y="3233421"/>
                    <a:pt x="515620" y="3229611"/>
                  </a:cubicBezTo>
                  <a:cubicBezTo>
                    <a:pt x="521970" y="3225801"/>
                    <a:pt x="529590" y="3223261"/>
                    <a:pt x="535940" y="3220721"/>
                  </a:cubicBezTo>
                  <a:cubicBezTo>
                    <a:pt x="542290" y="3218181"/>
                    <a:pt x="548640" y="3216911"/>
                    <a:pt x="554990" y="3214371"/>
                  </a:cubicBezTo>
                  <a:lnTo>
                    <a:pt x="561340" y="3214371"/>
                  </a:lnTo>
                  <a:cubicBezTo>
                    <a:pt x="567690" y="3214371"/>
                    <a:pt x="572770" y="3214371"/>
                    <a:pt x="577850" y="3210561"/>
                  </a:cubicBezTo>
                  <a:lnTo>
                    <a:pt x="580390" y="3210561"/>
                  </a:lnTo>
                  <a:cubicBezTo>
                    <a:pt x="586740" y="3210561"/>
                    <a:pt x="594360" y="3211831"/>
                    <a:pt x="600710" y="3211831"/>
                  </a:cubicBezTo>
                  <a:lnTo>
                    <a:pt x="605790" y="3211831"/>
                  </a:lnTo>
                  <a:cubicBezTo>
                    <a:pt x="612140" y="3210561"/>
                    <a:pt x="614680" y="3215641"/>
                    <a:pt x="618490" y="3218181"/>
                  </a:cubicBezTo>
                  <a:cubicBezTo>
                    <a:pt x="624840" y="3225801"/>
                    <a:pt x="632460" y="3227071"/>
                    <a:pt x="642620" y="3225801"/>
                  </a:cubicBezTo>
                  <a:cubicBezTo>
                    <a:pt x="651510" y="3224531"/>
                    <a:pt x="659130" y="3223261"/>
                    <a:pt x="668020" y="3223261"/>
                  </a:cubicBezTo>
                  <a:cubicBezTo>
                    <a:pt x="671830" y="3223261"/>
                    <a:pt x="676910" y="3224531"/>
                    <a:pt x="680720" y="3225801"/>
                  </a:cubicBezTo>
                  <a:cubicBezTo>
                    <a:pt x="684530" y="3227071"/>
                    <a:pt x="687070" y="3228341"/>
                    <a:pt x="690880" y="3229611"/>
                  </a:cubicBezTo>
                  <a:lnTo>
                    <a:pt x="694690" y="3233421"/>
                  </a:lnTo>
                  <a:cubicBezTo>
                    <a:pt x="694690" y="3233421"/>
                    <a:pt x="695960" y="3237231"/>
                    <a:pt x="697230" y="3238501"/>
                  </a:cubicBezTo>
                  <a:cubicBezTo>
                    <a:pt x="699770" y="3239771"/>
                    <a:pt x="702310" y="3239771"/>
                    <a:pt x="703580" y="3241041"/>
                  </a:cubicBezTo>
                  <a:lnTo>
                    <a:pt x="704850" y="3242311"/>
                  </a:lnTo>
                  <a:cubicBezTo>
                    <a:pt x="711200" y="3238501"/>
                    <a:pt x="713740" y="3244851"/>
                    <a:pt x="717550" y="3246121"/>
                  </a:cubicBezTo>
                  <a:cubicBezTo>
                    <a:pt x="722630" y="3248661"/>
                    <a:pt x="726440" y="3251201"/>
                    <a:pt x="731520" y="3255011"/>
                  </a:cubicBezTo>
                  <a:cubicBezTo>
                    <a:pt x="731520" y="3253741"/>
                    <a:pt x="731520" y="3252471"/>
                    <a:pt x="732790" y="3251201"/>
                  </a:cubicBezTo>
                  <a:cubicBezTo>
                    <a:pt x="740410" y="3252471"/>
                    <a:pt x="749300" y="3252471"/>
                    <a:pt x="756920" y="3257551"/>
                  </a:cubicBezTo>
                  <a:cubicBezTo>
                    <a:pt x="758190" y="3255011"/>
                    <a:pt x="760730" y="3252471"/>
                    <a:pt x="763270" y="3249931"/>
                  </a:cubicBezTo>
                  <a:cubicBezTo>
                    <a:pt x="763270" y="3249931"/>
                    <a:pt x="763270" y="3248661"/>
                    <a:pt x="764540" y="3248661"/>
                  </a:cubicBezTo>
                  <a:cubicBezTo>
                    <a:pt x="770890" y="3247391"/>
                    <a:pt x="774700" y="3243581"/>
                    <a:pt x="775970" y="3237231"/>
                  </a:cubicBezTo>
                  <a:cubicBezTo>
                    <a:pt x="777240" y="3234691"/>
                    <a:pt x="777240" y="3232151"/>
                    <a:pt x="777240" y="3230881"/>
                  </a:cubicBezTo>
                  <a:cubicBezTo>
                    <a:pt x="782320" y="3228341"/>
                    <a:pt x="786130" y="3225801"/>
                    <a:pt x="791210" y="3223261"/>
                  </a:cubicBezTo>
                  <a:lnTo>
                    <a:pt x="791210" y="3220721"/>
                  </a:lnTo>
                  <a:cubicBezTo>
                    <a:pt x="787400" y="3214371"/>
                    <a:pt x="787400" y="3213101"/>
                    <a:pt x="793750" y="3210561"/>
                  </a:cubicBezTo>
                  <a:cubicBezTo>
                    <a:pt x="795020" y="3209291"/>
                    <a:pt x="795020" y="3208021"/>
                    <a:pt x="796290" y="3208021"/>
                  </a:cubicBezTo>
                  <a:cubicBezTo>
                    <a:pt x="798830" y="3206751"/>
                    <a:pt x="801370" y="3205481"/>
                    <a:pt x="802640" y="3204211"/>
                  </a:cubicBezTo>
                  <a:cubicBezTo>
                    <a:pt x="802640" y="3204211"/>
                    <a:pt x="802640" y="3205481"/>
                    <a:pt x="803910" y="3205481"/>
                  </a:cubicBezTo>
                  <a:lnTo>
                    <a:pt x="803910" y="3202941"/>
                  </a:lnTo>
                  <a:cubicBezTo>
                    <a:pt x="811530" y="3200401"/>
                    <a:pt x="819150" y="3197861"/>
                    <a:pt x="826770" y="3194051"/>
                  </a:cubicBezTo>
                  <a:cubicBezTo>
                    <a:pt x="830580" y="3191511"/>
                    <a:pt x="834390" y="3190241"/>
                    <a:pt x="839470" y="3192781"/>
                  </a:cubicBezTo>
                  <a:cubicBezTo>
                    <a:pt x="842010" y="3194051"/>
                    <a:pt x="844550" y="3192781"/>
                    <a:pt x="847090" y="3191511"/>
                  </a:cubicBezTo>
                  <a:cubicBezTo>
                    <a:pt x="853440" y="3188971"/>
                    <a:pt x="859790" y="3187701"/>
                    <a:pt x="866140" y="3185161"/>
                  </a:cubicBezTo>
                  <a:cubicBezTo>
                    <a:pt x="871220" y="3183891"/>
                    <a:pt x="875030" y="3181351"/>
                    <a:pt x="880110" y="3178811"/>
                  </a:cubicBezTo>
                  <a:cubicBezTo>
                    <a:pt x="880110" y="3178811"/>
                    <a:pt x="881380" y="3176271"/>
                    <a:pt x="880110" y="3175001"/>
                  </a:cubicBezTo>
                  <a:cubicBezTo>
                    <a:pt x="880110" y="3173731"/>
                    <a:pt x="878840" y="3171191"/>
                    <a:pt x="878840" y="3169921"/>
                  </a:cubicBezTo>
                  <a:cubicBezTo>
                    <a:pt x="882650" y="3167381"/>
                    <a:pt x="885190" y="3164841"/>
                    <a:pt x="887730" y="3164841"/>
                  </a:cubicBezTo>
                  <a:cubicBezTo>
                    <a:pt x="891540" y="3163571"/>
                    <a:pt x="896620" y="3163571"/>
                    <a:pt x="901700" y="3162301"/>
                  </a:cubicBezTo>
                  <a:cubicBezTo>
                    <a:pt x="905510" y="3150871"/>
                    <a:pt x="913130" y="3148331"/>
                    <a:pt x="922020" y="3152141"/>
                  </a:cubicBezTo>
                  <a:lnTo>
                    <a:pt x="924560" y="3149601"/>
                  </a:lnTo>
                  <a:cubicBezTo>
                    <a:pt x="925830" y="3150871"/>
                    <a:pt x="925830" y="3150871"/>
                    <a:pt x="925830" y="3152141"/>
                  </a:cubicBezTo>
                  <a:cubicBezTo>
                    <a:pt x="929640" y="3149601"/>
                    <a:pt x="933450" y="3147061"/>
                    <a:pt x="937260" y="3145791"/>
                  </a:cubicBezTo>
                  <a:cubicBezTo>
                    <a:pt x="941070" y="3143251"/>
                    <a:pt x="944880" y="3140711"/>
                    <a:pt x="949960" y="3143251"/>
                  </a:cubicBezTo>
                  <a:cubicBezTo>
                    <a:pt x="949960" y="3136901"/>
                    <a:pt x="953770" y="3136901"/>
                    <a:pt x="957580" y="3138171"/>
                  </a:cubicBezTo>
                  <a:cubicBezTo>
                    <a:pt x="960120" y="3138171"/>
                    <a:pt x="963930" y="3136901"/>
                    <a:pt x="966470" y="3135632"/>
                  </a:cubicBezTo>
                  <a:cubicBezTo>
                    <a:pt x="967740" y="3135632"/>
                    <a:pt x="970280" y="3134361"/>
                    <a:pt x="971550" y="3135632"/>
                  </a:cubicBezTo>
                  <a:cubicBezTo>
                    <a:pt x="976630" y="3139442"/>
                    <a:pt x="984250" y="3140711"/>
                    <a:pt x="989330" y="3147061"/>
                  </a:cubicBezTo>
                  <a:cubicBezTo>
                    <a:pt x="993140" y="3152141"/>
                    <a:pt x="999490" y="3154682"/>
                    <a:pt x="1002030" y="3162301"/>
                  </a:cubicBezTo>
                  <a:cubicBezTo>
                    <a:pt x="1003300" y="3164841"/>
                    <a:pt x="1008380" y="3167381"/>
                    <a:pt x="1010920" y="3168651"/>
                  </a:cubicBezTo>
                  <a:cubicBezTo>
                    <a:pt x="1010920" y="3168651"/>
                    <a:pt x="1012190" y="3168651"/>
                    <a:pt x="1013460" y="3169921"/>
                  </a:cubicBezTo>
                  <a:cubicBezTo>
                    <a:pt x="1014730" y="3173732"/>
                    <a:pt x="1018540" y="3172461"/>
                    <a:pt x="1021080" y="3171192"/>
                  </a:cubicBezTo>
                  <a:cubicBezTo>
                    <a:pt x="1023620" y="3171192"/>
                    <a:pt x="1026160" y="3169921"/>
                    <a:pt x="1027430" y="3173732"/>
                  </a:cubicBezTo>
                  <a:cubicBezTo>
                    <a:pt x="1027430" y="3175002"/>
                    <a:pt x="1031240" y="3176271"/>
                    <a:pt x="1032510" y="3177542"/>
                  </a:cubicBezTo>
                  <a:cubicBezTo>
                    <a:pt x="1036320" y="3180082"/>
                    <a:pt x="1040130" y="3182621"/>
                    <a:pt x="1042670" y="3185162"/>
                  </a:cubicBezTo>
                  <a:cubicBezTo>
                    <a:pt x="1043940" y="3186432"/>
                    <a:pt x="1045210" y="3187702"/>
                    <a:pt x="1045210" y="3188972"/>
                  </a:cubicBezTo>
                  <a:cubicBezTo>
                    <a:pt x="1045210" y="3192782"/>
                    <a:pt x="1049020" y="3195322"/>
                    <a:pt x="1052830" y="3195322"/>
                  </a:cubicBezTo>
                  <a:cubicBezTo>
                    <a:pt x="1057910" y="3196592"/>
                    <a:pt x="1061720" y="3196592"/>
                    <a:pt x="1066800" y="3197862"/>
                  </a:cubicBezTo>
                  <a:cubicBezTo>
                    <a:pt x="1068070" y="3197862"/>
                    <a:pt x="1068070" y="3200402"/>
                    <a:pt x="1069340" y="3200402"/>
                  </a:cubicBezTo>
                  <a:cubicBezTo>
                    <a:pt x="1070610" y="3202942"/>
                    <a:pt x="1071880" y="3206752"/>
                    <a:pt x="1076960" y="3204212"/>
                  </a:cubicBezTo>
                  <a:cubicBezTo>
                    <a:pt x="1079500" y="3202942"/>
                    <a:pt x="1087120" y="3205482"/>
                    <a:pt x="1088390" y="3208022"/>
                  </a:cubicBezTo>
                  <a:cubicBezTo>
                    <a:pt x="1090930" y="3216912"/>
                    <a:pt x="1099820" y="3216912"/>
                    <a:pt x="1106170" y="3219452"/>
                  </a:cubicBezTo>
                  <a:cubicBezTo>
                    <a:pt x="1107440" y="3219452"/>
                    <a:pt x="1108710" y="3219452"/>
                    <a:pt x="1108710" y="3220722"/>
                  </a:cubicBezTo>
                  <a:cubicBezTo>
                    <a:pt x="1112520" y="3225802"/>
                    <a:pt x="1117600" y="3227072"/>
                    <a:pt x="1122680" y="3229612"/>
                  </a:cubicBezTo>
                  <a:cubicBezTo>
                    <a:pt x="1127760" y="3232152"/>
                    <a:pt x="1132840" y="3237232"/>
                    <a:pt x="1137920" y="3242312"/>
                  </a:cubicBezTo>
                  <a:lnTo>
                    <a:pt x="1144270" y="3248662"/>
                  </a:lnTo>
                  <a:cubicBezTo>
                    <a:pt x="1145540" y="3249932"/>
                    <a:pt x="1146810" y="3249932"/>
                    <a:pt x="1148080" y="3249932"/>
                  </a:cubicBezTo>
                  <a:cubicBezTo>
                    <a:pt x="1151890" y="3249932"/>
                    <a:pt x="1155700" y="3248662"/>
                    <a:pt x="1158240" y="3252472"/>
                  </a:cubicBezTo>
                  <a:cubicBezTo>
                    <a:pt x="1158240" y="3252472"/>
                    <a:pt x="1159510" y="3253742"/>
                    <a:pt x="1160780" y="3253742"/>
                  </a:cubicBezTo>
                  <a:cubicBezTo>
                    <a:pt x="1170940" y="3252472"/>
                    <a:pt x="1177290" y="3258822"/>
                    <a:pt x="1183640" y="3265172"/>
                  </a:cubicBezTo>
                  <a:cubicBezTo>
                    <a:pt x="1186180" y="3267712"/>
                    <a:pt x="1191260" y="3268982"/>
                    <a:pt x="1193800" y="3268982"/>
                  </a:cubicBezTo>
                  <a:cubicBezTo>
                    <a:pt x="1201420" y="3271522"/>
                    <a:pt x="1210310" y="3272792"/>
                    <a:pt x="1216660" y="3277872"/>
                  </a:cubicBezTo>
                  <a:cubicBezTo>
                    <a:pt x="1220470" y="3280412"/>
                    <a:pt x="1225550" y="3284222"/>
                    <a:pt x="1229360" y="3284222"/>
                  </a:cubicBezTo>
                  <a:cubicBezTo>
                    <a:pt x="1235710" y="3284222"/>
                    <a:pt x="1238250" y="3289302"/>
                    <a:pt x="1240790" y="3293112"/>
                  </a:cubicBezTo>
                  <a:cubicBezTo>
                    <a:pt x="1248410" y="3294382"/>
                    <a:pt x="1256030" y="3294382"/>
                    <a:pt x="1259840" y="3302002"/>
                  </a:cubicBezTo>
                  <a:cubicBezTo>
                    <a:pt x="1259840" y="3303272"/>
                    <a:pt x="1261110" y="3303272"/>
                    <a:pt x="1262380" y="3303272"/>
                  </a:cubicBezTo>
                  <a:cubicBezTo>
                    <a:pt x="1267460" y="3304542"/>
                    <a:pt x="1272540" y="3305812"/>
                    <a:pt x="1277620" y="3308352"/>
                  </a:cubicBezTo>
                  <a:cubicBezTo>
                    <a:pt x="1280160" y="3309622"/>
                    <a:pt x="1282700" y="3312162"/>
                    <a:pt x="1286510" y="3314702"/>
                  </a:cubicBezTo>
                  <a:cubicBezTo>
                    <a:pt x="1287780" y="3314702"/>
                    <a:pt x="1287780" y="3315972"/>
                    <a:pt x="1289050" y="3315972"/>
                  </a:cubicBezTo>
                  <a:cubicBezTo>
                    <a:pt x="1297940" y="3315972"/>
                    <a:pt x="1300480" y="3322322"/>
                    <a:pt x="1305560" y="3327402"/>
                  </a:cubicBezTo>
                  <a:cubicBezTo>
                    <a:pt x="1313180" y="3333752"/>
                    <a:pt x="1322070" y="3340102"/>
                    <a:pt x="1328420" y="3347722"/>
                  </a:cubicBezTo>
                  <a:cubicBezTo>
                    <a:pt x="1332230" y="3352802"/>
                    <a:pt x="1338580" y="3355342"/>
                    <a:pt x="1342390" y="3357882"/>
                  </a:cubicBezTo>
                  <a:lnTo>
                    <a:pt x="1350010" y="3361692"/>
                  </a:lnTo>
                  <a:cubicBezTo>
                    <a:pt x="1352550" y="3364232"/>
                    <a:pt x="1355090" y="3366772"/>
                    <a:pt x="1358900" y="3369312"/>
                  </a:cubicBezTo>
                  <a:cubicBezTo>
                    <a:pt x="1362710" y="3370582"/>
                    <a:pt x="1363980" y="3375662"/>
                    <a:pt x="1369060" y="3374392"/>
                  </a:cubicBezTo>
                  <a:cubicBezTo>
                    <a:pt x="1371600" y="3374392"/>
                    <a:pt x="1374140" y="3375662"/>
                    <a:pt x="1376680" y="3376932"/>
                  </a:cubicBezTo>
                  <a:cubicBezTo>
                    <a:pt x="1380490" y="3379472"/>
                    <a:pt x="1381760" y="3382012"/>
                    <a:pt x="1386840" y="3382012"/>
                  </a:cubicBezTo>
                  <a:cubicBezTo>
                    <a:pt x="1389380" y="3382012"/>
                    <a:pt x="1391920" y="3384552"/>
                    <a:pt x="1393190" y="3385822"/>
                  </a:cubicBezTo>
                  <a:cubicBezTo>
                    <a:pt x="1399540" y="3388362"/>
                    <a:pt x="1405890" y="3388362"/>
                    <a:pt x="1409700" y="3380742"/>
                  </a:cubicBezTo>
                  <a:lnTo>
                    <a:pt x="1410970" y="3379472"/>
                  </a:lnTo>
                  <a:cubicBezTo>
                    <a:pt x="1416050" y="3382012"/>
                    <a:pt x="1416050" y="3376932"/>
                    <a:pt x="1417320" y="3374392"/>
                  </a:cubicBezTo>
                  <a:cubicBezTo>
                    <a:pt x="1418590" y="3373122"/>
                    <a:pt x="1421130" y="3371852"/>
                    <a:pt x="1422400" y="3370582"/>
                  </a:cubicBezTo>
                  <a:cubicBezTo>
                    <a:pt x="1424940" y="3368042"/>
                    <a:pt x="1427480" y="3366772"/>
                    <a:pt x="1431290" y="3364232"/>
                  </a:cubicBezTo>
                  <a:cubicBezTo>
                    <a:pt x="1432560" y="3362962"/>
                    <a:pt x="1435100" y="3361692"/>
                    <a:pt x="1436370" y="3361692"/>
                  </a:cubicBezTo>
                  <a:cubicBezTo>
                    <a:pt x="1442720" y="3361692"/>
                    <a:pt x="1446530" y="3359152"/>
                    <a:pt x="1451610" y="3354072"/>
                  </a:cubicBezTo>
                  <a:cubicBezTo>
                    <a:pt x="1455420" y="3350262"/>
                    <a:pt x="1461770" y="3347722"/>
                    <a:pt x="1466850" y="3345182"/>
                  </a:cubicBezTo>
                  <a:cubicBezTo>
                    <a:pt x="1471930" y="3342642"/>
                    <a:pt x="1477010" y="3340102"/>
                    <a:pt x="1483360" y="3338832"/>
                  </a:cubicBezTo>
                  <a:cubicBezTo>
                    <a:pt x="1487170" y="3337562"/>
                    <a:pt x="1490980" y="3337562"/>
                    <a:pt x="1494790" y="3337562"/>
                  </a:cubicBezTo>
                  <a:lnTo>
                    <a:pt x="1497330" y="3337562"/>
                  </a:lnTo>
                  <a:cubicBezTo>
                    <a:pt x="1502410" y="3335021"/>
                    <a:pt x="1507490" y="3331212"/>
                    <a:pt x="1513840" y="3328671"/>
                  </a:cubicBezTo>
                  <a:lnTo>
                    <a:pt x="1517650" y="3328671"/>
                  </a:lnTo>
                  <a:cubicBezTo>
                    <a:pt x="1524000" y="3331212"/>
                    <a:pt x="1530350" y="3331212"/>
                    <a:pt x="1536700" y="3326131"/>
                  </a:cubicBezTo>
                  <a:cubicBezTo>
                    <a:pt x="1537970" y="3324861"/>
                    <a:pt x="1540510" y="3323591"/>
                    <a:pt x="1541780" y="3322321"/>
                  </a:cubicBezTo>
                  <a:cubicBezTo>
                    <a:pt x="1548130" y="3324862"/>
                    <a:pt x="1554480" y="3329942"/>
                    <a:pt x="1562100" y="3329942"/>
                  </a:cubicBezTo>
                  <a:cubicBezTo>
                    <a:pt x="1564640" y="3329942"/>
                    <a:pt x="1568450" y="3328671"/>
                    <a:pt x="1570990" y="3327401"/>
                  </a:cubicBezTo>
                  <a:cubicBezTo>
                    <a:pt x="1576070" y="3327401"/>
                    <a:pt x="1581150" y="3327401"/>
                    <a:pt x="1584960" y="3326131"/>
                  </a:cubicBezTo>
                  <a:cubicBezTo>
                    <a:pt x="1590040" y="3324861"/>
                    <a:pt x="1596390" y="3326131"/>
                    <a:pt x="1601470" y="3323591"/>
                  </a:cubicBezTo>
                  <a:cubicBezTo>
                    <a:pt x="1604010" y="3317241"/>
                    <a:pt x="1605280" y="3317241"/>
                    <a:pt x="1611630" y="3318511"/>
                  </a:cubicBezTo>
                  <a:cubicBezTo>
                    <a:pt x="1619250" y="3319781"/>
                    <a:pt x="1624330" y="3318511"/>
                    <a:pt x="1629410" y="3312161"/>
                  </a:cubicBezTo>
                  <a:cubicBezTo>
                    <a:pt x="1631950" y="3308351"/>
                    <a:pt x="1638300" y="3308351"/>
                    <a:pt x="1642110" y="3305811"/>
                  </a:cubicBezTo>
                  <a:cubicBezTo>
                    <a:pt x="1643380" y="3305811"/>
                    <a:pt x="1644650" y="3304541"/>
                    <a:pt x="1645920" y="3304541"/>
                  </a:cubicBezTo>
                  <a:cubicBezTo>
                    <a:pt x="1648460" y="3303271"/>
                    <a:pt x="1649730" y="3303271"/>
                    <a:pt x="1652270" y="3302001"/>
                  </a:cubicBezTo>
                  <a:cubicBezTo>
                    <a:pt x="1658620" y="3299461"/>
                    <a:pt x="1664970" y="3298191"/>
                    <a:pt x="1671320" y="3294381"/>
                  </a:cubicBezTo>
                  <a:cubicBezTo>
                    <a:pt x="1677670" y="3290571"/>
                    <a:pt x="1682750" y="3288031"/>
                    <a:pt x="1689100" y="3293111"/>
                  </a:cubicBezTo>
                  <a:lnTo>
                    <a:pt x="1691640" y="3293111"/>
                  </a:lnTo>
                  <a:cubicBezTo>
                    <a:pt x="1694180" y="3291841"/>
                    <a:pt x="1695450" y="3291841"/>
                    <a:pt x="1697990" y="3290571"/>
                  </a:cubicBezTo>
                  <a:cubicBezTo>
                    <a:pt x="1697990" y="3286761"/>
                    <a:pt x="1697990" y="3281681"/>
                    <a:pt x="1703070" y="3277871"/>
                  </a:cubicBezTo>
                  <a:cubicBezTo>
                    <a:pt x="1704340" y="3276601"/>
                    <a:pt x="1704340" y="3274061"/>
                    <a:pt x="1706880" y="3272791"/>
                  </a:cubicBezTo>
                  <a:cubicBezTo>
                    <a:pt x="1709420" y="3270251"/>
                    <a:pt x="1713230" y="3270251"/>
                    <a:pt x="1715770" y="3271521"/>
                  </a:cubicBezTo>
                  <a:cubicBezTo>
                    <a:pt x="1717040" y="3272791"/>
                    <a:pt x="1719580" y="3271521"/>
                    <a:pt x="1720849" y="3271521"/>
                  </a:cubicBezTo>
                  <a:cubicBezTo>
                    <a:pt x="1728470" y="3270251"/>
                    <a:pt x="1737360" y="3270251"/>
                    <a:pt x="1744979" y="3268981"/>
                  </a:cubicBezTo>
                  <a:cubicBezTo>
                    <a:pt x="1752599" y="3267710"/>
                    <a:pt x="1760219" y="3266440"/>
                    <a:pt x="1767839" y="3263901"/>
                  </a:cubicBezTo>
                  <a:cubicBezTo>
                    <a:pt x="1772919" y="3261360"/>
                    <a:pt x="1777999" y="3262631"/>
                    <a:pt x="1783079" y="3262631"/>
                  </a:cubicBezTo>
                  <a:cubicBezTo>
                    <a:pt x="1793239" y="3263901"/>
                    <a:pt x="1802129" y="3263901"/>
                    <a:pt x="1811019" y="3258821"/>
                  </a:cubicBezTo>
                  <a:lnTo>
                    <a:pt x="1808479" y="3256281"/>
                  </a:lnTo>
                  <a:cubicBezTo>
                    <a:pt x="1811019" y="3255010"/>
                    <a:pt x="1813559" y="3255010"/>
                    <a:pt x="1817369" y="3255010"/>
                  </a:cubicBezTo>
                  <a:cubicBezTo>
                    <a:pt x="1819909" y="3258820"/>
                    <a:pt x="1823719" y="3256281"/>
                    <a:pt x="1826259" y="3253740"/>
                  </a:cubicBezTo>
                  <a:cubicBezTo>
                    <a:pt x="1830069" y="3249930"/>
                    <a:pt x="1833879" y="3251200"/>
                    <a:pt x="1838959" y="3251200"/>
                  </a:cubicBezTo>
                  <a:cubicBezTo>
                    <a:pt x="1844039" y="3252470"/>
                    <a:pt x="1850389" y="3249930"/>
                    <a:pt x="1856739" y="3248660"/>
                  </a:cubicBezTo>
                  <a:cubicBezTo>
                    <a:pt x="1858009" y="3248660"/>
                    <a:pt x="1859279" y="3246120"/>
                    <a:pt x="1859279" y="3244850"/>
                  </a:cubicBezTo>
                  <a:cubicBezTo>
                    <a:pt x="1861819" y="3244850"/>
                    <a:pt x="1864359" y="3243580"/>
                    <a:pt x="1868169" y="3243580"/>
                  </a:cubicBezTo>
                  <a:lnTo>
                    <a:pt x="1873249" y="3243580"/>
                  </a:lnTo>
                  <a:cubicBezTo>
                    <a:pt x="1878329" y="3246120"/>
                    <a:pt x="1883409" y="3246120"/>
                    <a:pt x="1888489" y="3243580"/>
                  </a:cubicBezTo>
                  <a:cubicBezTo>
                    <a:pt x="1889759" y="3242310"/>
                    <a:pt x="1892299" y="3242310"/>
                    <a:pt x="1893569" y="3242310"/>
                  </a:cubicBezTo>
                  <a:cubicBezTo>
                    <a:pt x="1897379" y="3241040"/>
                    <a:pt x="1901189" y="3242310"/>
                    <a:pt x="1903729" y="3238500"/>
                  </a:cubicBezTo>
                  <a:cubicBezTo>
                    <a:pt x="1904999" y="3237230"/>
                    <a:pt x="1907539" y="3238500"/>
                    <a:pt x="1910079" y="3237230"/>
                  </a:cubicBezTo>
                  <a:lnTo>
                    <a:pt x="1946910" y="3237230"/>
                  </a:lnTo>
                  <a:cubicBezTo>
                    <a:pt x="1951990" y="3237230"/>
                    <a:pt x="1958340" y="3238500"/>
                    <a:pt x="1963420" y="3239770"/>
                  </a:cubicBezTo>
                  <a:cubicBezTo>
                    <a:pt x="1969770" y="3241040"/>
                    <a:pt x="1974850" y="3239770"/>
                    <a:pt x="1979930" y="3238500"/>
                  </a:cubicBezTo>
                  <a:lnTo>
                    <a:pt x="1988820" y="3238500"/>
                  </a:lnTo>
                  <a:cubicBezTo>
                    <a:pt x="1992630" y="3238500"/>
                    <a:pt x="1996440" y="3239770"/>
                    <a:pt x="2000250" y="3238500"/>
                  </a:cubicBezTo>
                  <a:cubicBezTo>
                    <a:pt x="2002790" y="3238500"/>
                    <a:pt x="2004060" y="3235960"/>
                    <a:pt x="2005330" y="3233420"/>
                  </a:cubicBezTo>
                  <a:cubicBezTo>
                    <a:pt x="2007870" y="3229610"/>
                    <a:pt x="2011680" y="3228340"/>
                    <a:pt x="2016760" y="3228340"/>
                  </a:cubicBezTo>
                  <a:cubicBezTo>
                    <a:pt x="2020570" y="3228340"/>
                    <a:pt x="2024380" y="3227070"/>
                    <a:pt x="2028190" y="3225800"/>
                  </a:cubicBezTo>
                  <a:lnTo>
                    <a:pt x="2030730" y="3225800"/>
                  </a:lnTo>
                  <a:cubicBezTo>
                    <a:pt x="2035810" y="3233420"/>
                    <a:pt x="2043430" y="3228340"/>
                    <a:pt x="2049780" y="3229610"/>
                  </a:cubicBezTo>
                  <a:lnTo>
                    <a:pt x="2052320" y="3229610"/>
                  </a:lnTo>
                  <a:cubicBezTo>
                    <a:pt x="2057399" y="3232150"/>
                    <a:pt x="2063749" y="3234690"/>
                    <a:pt x="2068830" y="3235960"/>
                  </a:cubicBezTo>
                  <a:cubicBezTo>
                    <a:pt x="2075180" y="3237230"/>
                    <a:pt x="2080260" y="3243580"/>
                    <a:pt x="2085340" y="3243580"/>
                  </a:cubicBezTo>
                  <a:cubicBezTo>
                    <a:pt x="2094230" y="3243580"/>
                    <a:pt x="2101850" y="3249930"/>
                    <a:pt x="2109470" y="3251200"/>
                  </a:cubicBezTo>
                  <a:cubicBezTo>
                    <a:pt x="2115820" y="3252470"/>
                    <a:pt x="2122170" y="3255010"/>
                    <a:pt x="2128520" y="3257550"/>
                  </a:cubicBezTo>
                  <a:cubicBezTo>
                    <a:pt x="2131060" y="3258820"/>
                    <a:pt x="2134870" y="3257550"/>
                    <a:pt x="2137410" y="3257550"/>
                  </a:cubicBezTo>
                  <a:cubicBezTo>
                    <a:pt x="2145030" y="3258820"/>
                    <a:pt x="2152649" y="3258820"/>
                    <a:pt x="2160270" y="3260090"/>
                  </a:cubicBezTo>
                  <a:lnTo>
                    <a:pt x="2161540" y="3260090"/>
                  </a:lnTo>
                  <a:cubicBezTo>
                    <a:pt x="2170430" y="3258820"/>
                    <a:pt x="2179320" y="3261360"/>
                    <a:pt x="2188210" y="3261360"/>
                  </a:cubicBezTo>
                  <a:cubicBezTo>
                    <a:pt x="2189480" y="3035300"/>
                    <a:pt x="2183130" y="2809240"/>
                    <a:pt x="2175510" y="2583181"/>
                  </a:cubicBezTo>
                  <a:cubicBezTo>
                    <a:pt x="2167890" y="2368551"/>
                    <a:pt x="2160270" y="2153920"/>
                    <a:pt x="2159000" y="1939291"/>
                  </a:cubicBezTo>
                  <a:cubicBezTo>
                    <a:pt x="2159000" y="1831341"/>
                    <a:pt x="2160270" y="1724661"/>
                    <a:pt x="2162810" y="1616711"/>
                  </a:cubicBezTo>
                  <a:cubicBezTo>
                    <a:pt x="2166620" y="1508761"/>
                    <a:pt x="2174240" y="1400811"/>
                    <a:pt x="2179320" y="1292861"/>
                  </a:cubicBezTo>
                  <a:cubicBezTo>
                    <a:pt x="2194560" y="951231"/>
                    <a:pt x="2185670" y="608331"/>
                    <a:pt x="2180590" y="266701"/>
                  </a:cubicBezTo>
                  <a:cubicBezTo>
                    <a:pt x="2176780" y="265431"/>
                    <a:pt x="2174240" y="264161"/>
                    <a:pt x="2171700" y="262891"/>
                  </a:cubicBezTo>
                  <a:cubicBezTo>
                    <a:pt x="2167890" y="260351"/>
                    <a:pt x="2164080" y="259081"/>
                    <a:pt x="2159000" y="260351"/>
                  </a:cubicBezTo>
                  <a:lnTo>
                    <a:pt x="2151380" y="260351"/>
                  </a:lnTo>
                  <a:cubicBezTo>
                    <a:pt x="2147570" y="260351"/>
                    <a:pt x="2142490" y="260351"/>
                    <a:pt x="2139950" y="265431"/>
                  </a:cubicBezTo>
                  <a:cubicBezTo>
                    <a:pt x="2139950" y="265431"/>
                    <a:pt x="2138680" y="266701"/>
                    <a:pt x="2137410" y="266701"/>
                  </a:cubicBezTo>
                  <a:lnTo>
                    <a:pt x="2132330" y="266701"/>
                  </a:lnTo>
                  <a:cubicBezTo>
                    <a:pt x="2131060" y="264161"/>
                    <a:pt x="2133600" y="259081"/>
                    <a:pt x="2127250" y="260351"/>
                  </a:cubicBezTo>
                  <a:cubicBezTo>
                    <a:pt x="2124710" y="260351"/>
                    <a:pt x="2120900" y="261621"/>
                    <a:pt x="2118360" y="261621"/>
                  </a:cubicBezTo>
                  <a:lnTo>
                    <a:pt x="2099310" y="261621"/>
                  </a:lnTo>
                  <a:cubicBezTo>
                    <a:pt x="2098040" y="259081"/>
                    <a:pt x="2096770" y="256541"/>
                    <a:pt x="2094230" y="252731"/>
                  </a:cubicBezTo>
                  <a:cubicBezTo>
                    <a:pt x="2092960" y="250191"/>
                    <a:pt x="2091690" y="248921"/>
                    <a:pt x="2087880" y="251461"/>
                  </a:cubicBezTo>
                  <a:cubicBezTo>
                    <a:pt x="2085340" y="252731"/>
                    <a:pt x="2084070" y="252731"/>
                    <a:pt x="2082800" y="250191"/>
                  </a:cubicBezTo>
                  <a:cubicBezTo>
                    <a:pt x="2078990" y="243841"/>
                    <a:pt x="2075180" y="238761"/>
                    <a:pt x="2067560" y="237491"/>
                  </a:cubicBezTo>
                  <a:cubicBezTo>
                    <a:pt x="2066290" y="237491"/>
                    <a:pt x="2065020" y="234950"/>
                    <a:pt x="2063750" y="233681"/>
                  </a:cubicBezTo>
                  <a:cubicBezTo>
                    <a:pt x="2061210" y="231141"/>
                    <a:pt x="2059940" y="228601"/>
                    <a:pt x="2056130" y="228601"/>
                  </a:cubicBezTo>
                  <a:cubicBezTo>
                    <a:pt x="2054860" y="228601"/>
                    <a:pt x="2052320" y="226061"/>
                    <a:pt x="2052320" y="224791"/>
                  </a:cubicBezTo>
                  <a:cubicBezTo>
                    <a:pt x="2051050" y="219711"/>
                    <a:pt x="2051050" y="215901"/>
                    <a:pt x="2051050" y="210821"/>
                  </a:cubicBezTo>
                  <a:cubicBezTo>
                    <a:pt x="2049780" y="205741"/>
                    <a:pt x="2047240" y="200661"/>
                    <a:pt x="2043430" y="198121"/>
                  </a:cubicBezTo>
                  <a:cubicBezTo>
                    <a:pt x="2037080" y="194311"/>
                    <a:pt x="2032000" y="189231"/>
                    <a:pt x="2025650" y="185421"/>
                  </a:cubicBezTo>
                  <a:cubicBezTo>
                    <a:pt x="2024380" y="184151"/>
                    <a:pt x="2021840" y="182881"/>
                    <a:pt x="2019300" y="182881"/>
                  </a:cubicBezTo>
                  <a:cubicBezTo>
                    <a:pt x="2015490" y="181611"/>
                    <a:pt x="2011680" y="180341"/>
                    <a:pt x="2007870" y="180341"/>
                  </a:cubicBezTo>
                  <a:cubicBezTo>
                    <a:pt x="2004060" y="180341"/>
                    <a:pt x="1998980" y="180341"/>
                    <a:pt x="1995170" y="182881"/>
                  </a:cubicBezTo>
                  <a:cubicBezTo>
                    <a:pt x="1987550" y="186691"/>
                    <a:pt x="1981200" y="181611"/>
                    <a:pt x="1974850" y="181611"/>
                  </a:cubicBezTo>
                  <a:cubicBezTo>
                    <a:pt x="1968500" y="180341"/>
                    <a:pt x="1962150" y="177801"/>
                    <a:pt x="1957070" y="176531"/>
                  </a:cubicBezTo>
                  <a:lnTo>
                    <a:pt x="1940560" y="176531"/>
                  </a:lnTo>
                  <a:cubicBezTo>
                    <a:pt x="1926590" y="179071"/>
                    <a:pt x="1915160" y="171451"/>
                    <a:pt x="1901190" y="170181"/>
                  </a:cubicBezTo>
                  <a:cubicBezTo>
                    <a:pt x="1897380" y="170181"/>
                    <a:pt x="1893570" y="166371"/>
                    <a:pt x="1889760" y="163831"/>
                  </a:cubicBezTo>
                  <a:cubicBezTo>
                    <a:pt x="1887220" y="161291"/>
                    <a:pt x="1884680" y="161291"/>
                    <a:pt x="1880870" y="162561"/>
                  </a:cubicBezTo>
                  <a:cubicBezTo>
                    <a:pt x="1875790" y="163831"/>
                    <a:pt x="1870710" y="162561"/>
                    <a:pt x="1865630" y="163831"/>
                  </a:cubicBezTo>
                  <a:cubicBezTo>
                    <a:pt x="1858010" y="166371"/>
                    <a:pt x="1851660" y="160021"/>
                    <a:pt x="1844040" y="160021"/>
                  </a:cubicBezTo>
                  <a:cubicBezTo>
                    <a:pt x="1837690" y="161291"/>
                    <a:pt x="1831340" y="161291"/>
                    <a:pt x="1824990" y="162561"/>
                  </a:cubicBezTo>
                  <a:lnTo>
                    <a:pt x="1809750" y="166371"/>
                  </a:lnTo>
                  <a:cubicBezTo>
                    <a:pt x="1799590" y="171451"/>
                    <a:pt x="1791970" y="165101"/>
                    <a:pt x="1783080" y="162561"/>
                  </a:cubicBezTo>
                  <a:cubicBezTo>
                    <a:pt x="1776730" y="161291"/>
                    <a:pt x="1772920" y="158751"/>
                    <a:pt x="1767840" y="154941"/>
                  </a:cubicBezTo>
                  <a:cubicBezTo>
                    <a:pt x="1762760" y="151131"/>
                    <a:pt x="1757680" y="154941"/>
                    <a:pt x="1753870" y="154941"/>
                  </a:cubicBezTo>
                  <a:cubicBezTo>
                    <a:pt x="1750060" y="154941"/>
                    <a:pt x="1747520" y="158751"/>
                    <a:pt x="1744980" y="160021"/>
                  </a:cubicBezTo>
                  <a:cubicBezTo>
                    <a:pt x="1741170" y="161291"/>
                    <a:pt x="1737360" y="161291"/>
                    <a:pt x="1733550" y="161291"/>
                  </a:cubicBezTo>
                  <a:cubicBezTo>
                    <a:pt x="1729740" y="161291"/>
                    <a:pt x="1724660" y="160021"/>
                    <a:pt x="1720850" y="161291"/>
                  </a:cubicBezTo>
                  <a:cubicBezTo>
                    <a:pt x="1714500" y="163831"/>
                    <a:pt x="1709420" y="167641"/>
                    <a:pt x="1704340" y="170181"/>
                  </a:cubicBezTo>
                  <a:cubicBezTo>
                    <a:pt x="1703070" y="171451"/>
                    <a:pt x="1701800" y="172721"/>
                    <a:pt x="1700530" y="172721"/>
                  </a:cubicBezTo>
                  <a:cubicBezTo>
                    <a:pt x="1691640" y="177801"/>
                    <a:pt x="1681480" y="179071"/>
                    <a:pt x="1670050" y="179071"/>
                  </a:cubicBezTo>
                  <a:cubicBezTo>
                    <a:pt x="1663700" y="179071"/>
                    <a:pt x="1657350" y="179071"/>
                    <a:pt x="1651000" y="177801"/>
                  </a:cubicBezTo>
                  <a:cubicBezTo>
                    <a:pt x="1647190" y="177801"/>
                    <a:pt x="1644650" y="173991"/>
                    <a:pt x="1642110" y="173991"/>
                  </a:cubicBezTo>
                  <a:cubicBezTo>
                    <a:pt x="1633220" y="172720"/>
                    <a:pt x="1625600" y="172720"/>
                    <a:pt x="1616710" y="172720"/>
                  </a:cubicBezTo>
                  <a:cubicBezTo>
                    <a:pt x="1615440" y="172720"/>
                    <a:pt x="1614170" y="173991"/>
                    <a:pt x="1612900" y="173991"/>
                  </a:cubicBezTo>
                  <a:cubicBezTo>
                    <a:pt x="1607820" y="176530"/>
                    <a:pt x="1602740" y="180341"/>
                    <a:pt x="1597660" y="182880"/>
                  </a:cubicBezTo>
                  <a:cubicBezTo>
                    <a:pt x="1588770" y="185420"/>
                    <a:pt x="1579880" y="187960"/>
                    <a:pt x="1570990" y="189230"/>
                  </a:cubicBezTo>
                  <a:lnTo>
                    <a:pt x="1567180" y="189230"/>
                  </a:lnTo>
                  <a:cubicBezTo>
                    <a:pt x="1559560" y="185420"/>
                    <a:pt x="1553210" y="189230"/>
                    <a:pt x="1545590" y="190501"/>
                  </a:cubicBezTo>
                  <a:cubicBezTo>
                    <a:pt x="1537970" y="193041"/>
                    <a:pt x="1530350" y="196851"/>
                    <a:pt x="1522730" y="199391"/>
                  </a:cubicBezTo>
                  <a:cubicBezTo>
                    <a:pt x="1520190" y="200661"/>
                    <a:pt x="1517650" y="199391"/>
                    <a:pt x="1515110" y="198120"/>
                  </a:cubicBezTo>
                  <a:cubicBezTo>
                    <a:pt x="1511300" y="196850"/>
                    <a:pt x="1508760" y="196850"/>
                    <a:pt x="1506220" y="199391"/>
                  </a:cubicBezTo>
                  <a:cubicBezTo>
                    <a:pt x="1504950" y="200661"/>
                    <a:pt x="1503680" y="200661"/>
                    <a:pt x="1502410" y="200661"/>
                  </a:cubicBezTo>
                  <a:cubicBezTo>
                    <a:pt x="1498600" y="201931"/>
                    <a:pt x="1494790" y="201931"/>
                    <a:pt x="1492250" y="203201"/>
                  </a:cubicBezTo>
                  <a:cubicBezTo>
                    <a:pt x="1487170" y="207011"/>
                    <a:pt x="1482090" y="205741"/>
                    <a:pt x="1477010" y="208281"/>
                  </a:cubicBezTo>
                  <a:cubicBezTo>
                    <a:pt x="1471930" y="210821"/>
                    <a:pt x="1466850" y="210821"/>
                    <a:pt x="1463040" y="214631"/>
                  </a:cubicBezTo>
                  <a:cubicBezTo>
                    <a:pt x="1461770" y="215901"/>
                    <a:pt x="1459230" y="215901"/>
                    <a:pt x="1456690" y="215901"/>
                  </a:cubicBezTo>
                  <a:cubicBezTo>
                    <a:pt x="1450340" y="217171"/>
                    <a:pt x="1445260" y="220981"/>
                    <a:pt x="1441450" y="226061"/>
                  </a:cubicBezTo>
                  <a:cubicBezTo>
                    <a:pt x="1436370" y="231141"/>
                    <a:pt x="1431290" y="234951"/>
                    <a:pt x="1426210" y="238761"/>
                  </a:cubicBezTo>
                  <a:cubicBezTo>
                    <a:pt x="1424940" y="240031"/>
                    <a:pt x="1421130" y="240031"/>
                    <a:pt x="1419860" y="240031"/>
                  </a:cubicBezTo>
                  <a:cubicBezTo>
                    <a:pt x="1414780" y="240031"/>
                    <a:pt x="1409700" y="238761"/>
                    <a:pt x="1405890" y="237491"/>
                  </a:cubicBezTo>
                  <a:cubicBezTo>
                    <a:pt x="1403350" y="237491"/>
                    <a:pt x="1402080" y="236220"/>
                    <a:pt x="1399540" y="236220"/>
                  </a:cubicBezTo>
                  <a:cubicBezTo>
                    <a:pt x="1391920" y="240030"/>
                    <a:pt x="1383030" y="237491"/>
                    <a:pt x="1375410" y="237491"/>
                  </a:cubicBezTo>
                  <a:cubicBezTo>
                    <a:pt x="1374140" y="237491"/>
                    <a:pt x="1371600" y="236220"/>
                    <a:pt x="1370330" y="234950"/>
                  </a:cubicBezTo>
                  <a:cubicBezTo>
                    <a:pt x="1365250" y="231141"/>
                    <a:pt x="1360170" y="231141"/>
                    <a:pt x="1355090" y="233680"/>
                  </a:cubicBezTo>
                  <a:cubicBezTo>
                    <a:pt x="1351280" y="234950"/>
                    <a:pt x="1347470" y="234950"/>
                    <a:pt x="1344930" y="232410"/>
                  </a:cubicBezTo>
                  <a:cubicBezTo>
                    <a:pt x="1339850" y="228600"/>
                    <a:pt x="1333500" y="226060"/>
                    <a:pt x="1327150" y="224790"/>
                  </a:cubicBezTo>
                  <a:cubicBezTo>
                    <a:pt x="1322070" y="223520"/>
                    <a:pt x="1316990" y="220980"/>
                    <a:pt x="1311910" y="218440"/>
                  </a:cubicBezTo>
                  <a:cubicBezTo>
                    <a:pt x="1309370" y="217170"/>
                    <a:pt x="1306830" y="218440"/>
                    <a:pt x="1304290" y="218440"/>
                  </a:cubicBezTo>
                  <a:cubicBezTo>
                    <a:pt x="1301750" y="218440"/>
                    <a:pt x="1300480" y="219710"/>
                    <a:pt x="1297940" y="219710"/>
                  </a:cubicBezTo>
                  <a:cubicBezTo>
                    <a:pt x="1290320" y="220980"/>
                    <a:pt x="1282700" y="223520"/>
                    <a:pt x="1276350" y="222250"/>
                  </a:cubicBezTo>
                  <a:cubicBezTo>
                    <a:pt x="1267461" y="219710"/>
                    <a:pt x="1258570" y="220980"/>
                    <a:pt x="1250950" y="215900"/>
                  </a:cubicBezTo>
                  <a:cubicBezTo>
                    <a:pt x="1247140" y="213360"/>
                    <a:pt x="1245870" y="215900"/>
                    <a:pt x="1243330" y="215900"/>
                  </a:cubicBezTo>
                  <a:cubicBezTo>
                    <a:pt x="1242061" y="215900"/>
                    <a:pt x="1240791" y="215900"/>
                    <a:pt x="1238250" y="217170"/>
                  </a:cubicBezTo>
                  <a:cubicBezTo>
                    <a:pt x="1236980" y="220980"/>
                    <a:pt x="1231900" y="223520"/>
                    <a:pt x="1225550" y="220980"/>
                  </a:cubicBezTo>
                  <a:cubicBezTo>
                    <a:pt x="1221740" y="219710"/>
                    <a:pt x="1219200" y="219710"/>
                    <a:pt x="1215390" y="220980"/>
                  </a:cubicBezTo>
                  <a:cubicBezTo>
                    <a:pt x="1211580" y="222250"/>
                    <a:pt x="1207770" y="222250"/>
                    <a:pt x="1202690" y="223520"/>
                  </a:cubicBezTo>
                  <a:lnTo>
                    <a:pt x="1201420" y="223520"/>
                  </a:lnTo>
                  <a:cubicBezTo>
                    <a:pt x="1191260" y="229870"/>
                    <a:pt x="1181100" y="224791"/>
                    <a:pt x="1169670" y="224791"/>
                  </a:cubicBezTo>
                  <a:lnTo>
                    <a:pt x="1163320" y="224791"/>
                  </a:lnTo>
                  <a:cubicBezTo>
                    <a:pt x="1155700" y="226061"/>
                    <a:pt x="1151890" y="219711"/>
                    <a:pt x="1146810" y="215900"/>
                  </a:cubicBezTo>
                  <a:cubicBezTo>
                    <a:pt x="1141730" y="212090"/>
                    <a:pt x="1136650" y="207010"/>
                    <a:pt x="1131570" y="204470"/>
                  </a:cubicBezTo>
                  <a:cubicBezTo>
                    <a:pt x="1130300" y="203200"/>
                    <a:pt x="1126490" y="204470"/>
                    <a:pt x="1123950" y="204470"/>
                  </a:cubicBezTo>
                  <a:lnTo>
                    <a:pt x="1112520" y="204470"/>
                  </a:lnTo>
                  <a:lnTo>
                    <a:pt x="1111250" y="203200"/>
                  </a:lnTo>
                  <a:cubicBezTo>
                    <a:pt x="1102361" y="205741"/>
                    <a:pt x="1097280" y="200660"/>
                    <a:pt x="1090930" y="195580"/>
                  </a:cubicBezTo>
                  <a:cubicBezTo>
                    <a:pt x="1087120" y="193040"/>
                    <a:pt x="1082041" y="190500"/>
                    <a:pt x="1078230" y="189230"/>
                  </a:cubicBezTo>
                  <a:cubicBezTo>
                    <a:pt x="1073150" y="186690"/>
                    <a:pt x="1066800" y="185420"/>
                    <a:pt x="1064261" y="179070"/>
                  </a:cubicBezTo>
                  <a:cubicBezTo>
                    <a:pt x="1062991" y="176530"/>
                    <a:pt x="1060450" y="176530"/>
                    <a:pt x="1059180" y="173990"/>
                  </a:cubicBezTo>
                  <a:cubicBezTo>
                    <a:pt x="1057911" y="171450"/>
                    <a:pt x="1056641" y="168910"/>
                    <a:pt x="1056641" y="167640"/>
                  </a:cubicBezTo>
                  <a:cubicBezTo>
                    <a:pt x="1056641" y="165100"/>
                    <a:pt x="1057911" y="162560"/>
                    <a:pt x="1059180" y="160020"/>
                  </a:cubicBezTo>
                  <a:cubicBezTo>
                    <a:pt x="1060450" y="156210"/>
                    <a:pt x="1057911" y="152400"/>
                    <a:pt x="1054100" y="149860"/>
                  </a:cubicBezTo>
                  <a:cubicBezTo>
                    <a:pt x="1052830" y="148590"/>
                    <a:pt x="1050290" y="148590"/>
                    <a:pt x="1050290" y="147320"/>
                  </a:cubicBezTo>
                  <a:cubicBezTo>
                    <a:pt x="1047750" y="139700"/>
                    <a:pt x="1041400" y="137160"/>
                    <a:pt x="1036320" y="130810"/>
                  </a:cubicBezTo>
                  <a:cubicBezTo>
                    <a:pt x="1032510" y="127000"/>
                    <a:pt x="1029970" y="121920"/>
                    <a:pt x="1027430" y="116840"/>
                  </a:cubicBezTo>
                  <a:cubicBezTo>
                    <a:pt x="1024891" y="114300"/>
                    <a:pt x="1023620" y="111760"/>
                    <a:pt x="1019811" y="109220"/>
                  </a:cubicBezTo>
                  <a:cubicBezTo>
                    <a:pt x="1010921" y="105410"/>
                    <a:pt x="1002030" y="101600"/>
                    <a:pt x="993141" y="96520"/>
                  </a:cubicBezTo>
                  <a:cubicBezTo>
                    <a:pt x="993141" y="106680"/>
                    <a:pt x="990601" y="104140"/>
                    <a:pt x="989330" y="101600"/>
                  </a:cubicBezTo>
                  <a:cubicBezTo>
                    <a:pt x="989330" y="97790"/>
                    <a:pt x="986791" y="96520"/>
                    <a:pt x="982980" y="96520"/>
                  </a:cubicBezTo>
                  <a:cubicBezTo>
                    <a:pt x="982980" y="96520"/>
                    <a:pt x="981711" y="96520"/>
                    <a:pt x="981711" y="95250"/>
                  </a:cubicBezTo>
                  <a:cubicBezTo>
                    <a:pt x="980441" y="87630"/>
                    <a:pt x="974091" y="90170"/>
                    <a:pt x="970280" y="88900"/>
                  </a:cubicBezTo>
                  <a:cubicBezTo>
                    <a:pt x="967741" y="87630"/>
                    <a:pt x="965200" y="86360"/>
                    <a:pt x="962661" y="87630"/>
                  </a:cubicBezTo>
                  <a:cubicBezTo>
                    <a:pt x="957580" y="88900"/>
                    <a:pt x="953771" y="85090"/>
                    <a:pt x="948691" y="83820"/>
                  </a:cubicBezTo>
                  <a:cubicBezTo>
                    <a:pt x="947421" y="83820"/>
                    <a:pt x="946151" y="83820"/>
                    <a:pt x="944880" y="85090"/>
                  </a:cubicBezTo>
                  <a:cubicBezTo>
                    <a:pt x="942341" y="87630"/>
                    <a:pt x="939800" y="87630"/>
                    <a:pt x="935991" y="85090"/>
                  </a:cubicBezTo>
                  <a:cubicBezTo>
                    <a:pt x="930911" y="81280"/>
                    <a:pt x="925830" y="81280"/>
                    <a:pt x="919480" y="83820"/>
                  </a:cubicBezTo>
                  <a:cubicBezTo>
                    <a:pt x="916941" y="85090"/>
                    <a:pt x="914400" y="85090"/>
                    <a:pt x="911861" y="83820"/>
                  </a:cubicBezTo>
                  <a:cubicBezTo>
                    <a:pt x="906780" y="81280"/>
                    <a:pt x="901700" y="77470"/>
                    <a:pt x="895350" y="74930"/>
                  </a:cubicBezTo>
                  <a:cubicBezTo>
                    <a:pt x="894080" y="74930"/>
                    <a:pt x="892811" y="73660"/>
                    <a:pt x="891540" y="73660"/>
                  </a:cubicBezTo>
                  <a:cubicBezTo>
                    <a:pt x="883920" y="74930"/>
                    <a:pt x="877570" y="72390"/>
                    <a:pt x="869950" y="74930"/>
                  </a:cubicBezTo>
                  <a:cubicBezTo>
                    <a:pt x="866140" y="76200"/>
                    <a:pt x="861061" y="76200"/>
                    <a:pt x="858520" y="81280"/>
                  </a:cubicBezTo>
                  <a:cubicBezTo>
                    <a:pt x="857250" y="82550"/>
                    <a:pt x="853440" y="82550"/>
                    <a:pt x="850900" y="83820"/>
                  </a:cubicBezTo>
                  <a:cubicBezTo>
                    <a:pt x="844550" y="85090"/>
                    <a:pt x="838200" y="86360"/>
                    <a:pt x="831850" y="83820"/>
                  </a:cubicBezTo>
                  <a:cubicBezTo>
                    <a:pt x="826770" y="81280"/>
                    <a:pt x="820420" y="82550"/>
                    <a:pt x="815340" y="81280"/>
                  </a:cubicBezTo>
                  <a:cubicBezTo>
                    <a:pt x="811530" y="80010"/>
                    <a:pt x="808990" y="77470"/>
                    <a:pt x="806450" y="76200"/>
                  </a:cubicBezTo>
                  <a:cubicBezTo>
                    <a:pt x="805180" y="74930"/>
                    <a:pt x="803910" y="73660"/>
                    <a:pt x="802640" y="73660"/>
                  </a:cubicBezTo>
                  <a:cubicBezTo>
                    <a:pt x="795020" y="71120"/>
                    <a:pt x="788670" y="66040"/>
                    <a:pt x="784860" y="59690"/>
                  </a:cubicBezTo>
                  <a:cubicBezTo>
                    <a:pt x="782320" y="55880"/>
                    <a:pt x="778510" y="52070"/>
                    <a:pt x="775970" y="48260"/>
                  </a:cubicBezTo>
                  <a:cubicBezTo>
                    <a:pt x="767080" y="45720"/>
                    <a:pt x="768350" y="35560"/>
                    <a:pt x="763270" y="30480"/>
                  </a:cubicBezTo>
                  <a:cubicBezTo>
                    <a:pt x="759460" y="25400"/>
                    <a:pt x="755650" y="22860"/>
                    <a:pt x="749300" y="21590"/>
                  </a:cubicBezTo>
                  <a:lnTo>
                    <a:pt x="748030" y="21590"/>
                  </a:lnTo>
                  <a:cubicBezTo>
                    <a:pt x="741680" y="16510"/>
                    <a:pt x="735330" y="20320"/>
                    <a:pt x="727710" y="20320"/>
                  </a:cubicBezTo>
                  <a:cubicBezTo>
                    <a:pt x="725170" y="20320"/>
                    <a:pt x="721360" y="17780"/>
                    <a:pt x="718820" y="16510"/>
                  </a:cubicBezTo>
                  <a:cubicBezTo>
                    <a:pt x="717550" y="13970"/>
                    <a:pt x="716280" y="12700"/>
                    <a:pt x="715010" y="12700"/>
                  </a:cubicBezTo>
                  <a:cubicBezTo>
                    <a:pt x="707390" y="11430"/>
                    <a:pt x="701040" y="6350"/>
                    <a:pt x="694690" y="0"/>
                  </a:cubicBezTo>
                  <a:cubicBezTo>
                    <a:pt x="692150" y="1270"/>
                    <a:pt x="689610" y="2540"/>
                    <a:pt x="687070" y="2540"/>
                  </a:cubicBezTo>
                  <a:cubicBezTo>
                    <a:pt x="684530" y="3810"/>
                    <a:pt x="680720" y="3810"/>
                    <a:pt x="676910" y="3810"/>
                  </a:cubicBezTo>
                  <a:cubicBezTo>
                    <a:pt x="671830" y="2540"/>
                    <a:pt x="666750" y="3810"/>
                    <a:pt x="661670" y="7620"/>
                  </a:cubicBezTo>
                  <a:cubicBezTo>
                    <a:pt x="659130" y="8890"/>
                    <a:pt x="657860" y="10160"/>
                    <a:pt x="655320" y="11430"/>
                  </a:cubicBezTo>
                  <a:cubicBezTo>
                    <a:pt x="652780" y="12700"/>
                    <a:pt x="651510" y="15240"/>
                    <a:pt x="648970" y="16510"/>
                  </a:cubicBezTo>
                  <a:cubicBezTo>
                    <a:pt x="647700" y="17780"/>
                    <a:pt x="645160" y="17780"/>
                    <a:pt x="643890" y="19050"/>
                  </a:cubicBezTo>
                  <a:lnTo>
                    <a:pt x="636270" y="22860"/>
                  </a:lnTo>
                  <a:cubicBezTo>
                    <a:pt x="636270" y="22860"/>
                    <a:pt x="635000" y="24130"/>
                    <a:pt x="635000" y="22860"/>
                  </a:cubicBezTo>
                  <a:cubicBezTo>
                    <a:pt x="629920" y="20320"/>
                    <a:pt x="626110" y="25400"/>
                    <a:pt x="622300" y="27940"/>
                  </a:cubicBezTo>
                  <a:cubicBezTo>
                    <a:pt x="618490" y="30480"/>
                    <a:pt x="613410" y="30480"/>
                    <a:pt x="609600" y="33020"/>
                  </a:cubicBezTo>
                  <a:lnTo>
                    <a:pt x="608330" y="33020"/>
                  </a:lnTo>
                  <a:cubicBezTo>
                    <a:pt x="601980" y="34290"/>
                    <a:pt x="595630" y="36830"/>
                    <a:pt x="589280" y="38100"/>
                  </a:cubicBezTo>
                  <a:cubicBezTo>
                    <a:pt x="586740" y="38100"/>
                    <a:pt x="585470" y="39370"/>
                    <a:pt x="582930" y="40640"/>
                  </a:cubicBezTo>
                  <a:cubicBezTo>
                    <a:pt x="579120" y="41910"/>
                    <a:pt x="575310" y="44450"/>
                    <a:pt x="571500" y="45720"/>
                  </a:cubicBezTo>
                  <a:cubicBezTo>
                    <a:pt x="568960" y="46990"/>
                    <a:pt x="565150" y="48260"/>
                    <a:pt x="562610" y="49530"/>
                  </a:cubicBezTo>
                  <a:lnTo>
                    <a:pt x="558800" y="49530"/>
                  </a:lnTo>
                  <a:cubicBezTo>
                    <a:pt x="558800" y="49530"/>
                    <a:pt x="556260" y="49530"/>
                    <a:pt x="554990" y="52070"/>
                  </a:cubicBezTo>
                  <a:cubicBezTo>
                    <a:pt x="549910" y="49530"/>
                    <a:pt x="543560" y="48260"/>
                    <a:pt x="538480" y="45720"/>
                  </a:cubicBezTo>
                  <a:cubicBezTo>
                    <a:pt x="534670" y="44450"/>
                    <a:pt x="525780" y="46990"/>
                    <a:pt x="523240" y="50800"/>
                  </a:cubicBezTo>
                  <a:cubicBezTo>
                    <a:pt x="521970" y="52070"/>
                    <a:pt x="520700" y="53340"/>
                    <a:pt x="519430" y="53340"/>
                  </a:cubicBezTo>
                  <a:cubicBezTo>
                    <a:pt x="518160" y="53340"/>
                    <a:pt x="515620" y="52070"/>
                    <a:pt x="514350" y="52070"/>
                  </a:cubicBezTo>
                  <a:cubicBezTo>
                    <a:pt x="513080" y="52070"/>
                    <a:pt x="511810" y="53340"/>
                    <a:pt x="509270" y="53340"/>
                  </a:cubicBezTo>
                  <a:cubicBezTo>
                    <a:pt x="509270" y="54610"/>
                    <a:pt x="510540" y="55880"/>
                    <a:pt x="510540" y="57150"/>
                  </a:cubicBezTo>
                  <a:cubicBezTo>
                    <a:pt x="506730" y="58420"/>
                    <a:pt x="500380" y="68580"/>
                    <a:pt x="500380" y="73660"/>
                  </a:cubicBezTo>
                  <a:cubicBezTo>
                    <a:pt x="494030" y="76200"/>
                    <a:pt x="486410" y="77470"/>
                    <a:pt x="483870" y="85090"/>
                  </a:cubicBezTo>
                  <a:cubicBezTo>
                    <a:pt x="483870" y="86360"/>
                    <a:pt x="482600" y="86360"/>
                    <a:pt x="482600" y="87630"/>
                  </a:cubicBezTo>
                  <a:cubicBezTo>
                    <a:pt x="474980" y="88900"/>
                    <a:pt x="473710" y="96520"/>
                    <a:pt x="469900" y="102870"/>
                  </a:cubicBezTo>
                  <a:lnTo>
                    <a:pt x="469900" y="105410"/>
                  </a:lnTo>
                  <a:cubicBezTo>
                    <a:pt x="468630" y="105410"/>
                    <a:pt x="467360" y="106680"/>
                    <a:pt x="466090" y="106680"/>
                  </a:cubicBezTo>
                  <a:cubicBezTo>
                    <a:pt x="461010" y="109220"/>
                    <a:pt x="458470" y="113030"/>
                    <a:pt x="457200" y="119380"/>
                  </a:cubicBezTo>
                  <a:cubicBezTo>
                    <a:pt x="455930" y="125730"/>
                    <a:pt x="455930" y="130810"/>
                    <a:pt x="454660" y="137160"/>
                  </a:cubicBezTo>
                  <a:cubicBezTo>
                    <a:pt x="452120" y="135890"/>
                    <a:pt x="448310" y="138430"/>
                    <a:pt x="447040" y="134620"/>
                  </a:cubicBezTo>
                  <a:lnTo>
                    <a:pt x="444500" y="134620"/>
                  </a:lnTo>
                  <a:cubicBezTo>
                    <a:pt x="440690" y="139700"/>
                    <a:pt x="436880" y="144780"/>
                    <a:pt x="433070" y="148590"/>
                  </a:cubicBezTo>
                  <a:cubicBezTo>
                    <a:pt x="429260" y="151130"/>
                    <a:pt x="425450" y="152400"/>
                    <a:pt x="420370" y="154940"/>
                  </a:cubicBezTo>
                  <a:lnTo>
                    <a:pt x="420370" y="157480"/>
                  </a:lnTo>
                  <a:cubicBezTo>
                    <a:pt x="415290" y="156210"/>
                    <a:pt x="411480" y="154940"/>
                    <a:pt x="407670" y="152400"/>
                  </a:cubicBezTo>
                  <a:cubicBezTo>
                    <a:pt x="406400" y="152400"/>
                    <a:pt x="405130" y="151130"/>
                    <a:pt x="405130" y="151130"/>
                  </a:cubicBezTo>
                  <a:cubicBezTo>
                    <a:pt x="403860" y="151130"/>
                    <a:pt x="403860" y="149860"/>
                    <a:pt x="403860" y="149860"/>
                  </a:cubicBezTo>
                  <a:cubicBezTo>
                    <a:pt x="402590" y="149860"/>
                    <a:pt x="402590" y="151130"/>
                    <a:pt x="402590" y="152400"/>
                  </a:cubicBezTo>
                  <a:cubicBezTo>
                    <a:pt x="402590" y="157480"/>
                    <a:pt x="400050" y="156210"/>
                    <a:pt x="397510" y="154940"/>
                  </a:cubicBezTo>
                  <a:cubicBezTo>
                    <a:pt x="394970" y="153670"/>
                    <a:pt x="392430" y="153670"/>
                    <a:pt x="391160" y="157480"/>
                  </a:cubicBezTo>
                  <a:cubicBezTo>
                    <a:pt x="391160" y="158750"/>
                    <a:pt x="389890" y="160020"/>
                    <a:pt x="388620" y="160020"/>
                  </a:cubicBezTo>
                  <a:cubicBezTo>
                    <a:pt x="384810" y="161290"/>
                    <a:pt x="381000" y="162560"/>
                    <a:pt x="379730" y="166370"/>
                  </a:cubicBezTo>
                  <a:cubicBezTo>
                    <a:pt x="378460" y="168910"/>
                    <a:pt x="377190" y="170180"/>
                    <a:pt x="374650" y="172720"/>
                  </a:cubicBezTo>
                  <a:lnTo>
                    <a:pt x="355600" y="172720"/>
                  </a:lnTo>
                  <a:cubicBezTo>
                    <a:pt x="353060" y="172720"/>
                    <a:pt x="350520" y="172720"/>
                    <a:pt x="347980" y="173990"/>
                  </a:cubicBezTo>
                  <a:cubicBezTo>
                    <a:pt x="345440" y="173990"/>
                    <a:pt x="342900" y="175260"/>
                    <a:pt x="339090" y="176530"/>
                  </a:cubicBezTo>
                  <a:cubicBezTo>
                    <a:pt x="336550" y="177800"/>
                    <a:pt x="332740" y="180340"/>
                    <a:pt x="330200" y="181610"/>
                  </a:cubicBezTo>
                  <a:cubicBezTo>
                    <a:pt x="328930" y="182880"/>
                    <a:pt x="327660" y="182880"/>
                    <a:pt x="326390" y="182880"/>
                  </a:cubicBezTo>
                  <a:cubicBezTo>
                    <a:pt x="320040" y="182880"/>
                    <a:pt x="316230" y="186690"/>
                    <a:pt x="312420" y="190500"/>
                  </a:cubicBezTo>
                  <a:cubicBezTo>
                    <a:pt x="308610" y="193040"/>
                    <a:pt x="306070" y="196850"/>
                    <a:pt x="302260" y="199390"/>
                  </a:cubicBezTo>
                  <a:cubicBezTo>
                    <a:pt x="299720" y="200660"/>
                    <a:pt x="297180" y="201930"/>
                    <a:pt x="295910" y="203200"/>
                  </a:cubicBezTo>
                  <a:cubicBezTo>
                    <a:pt x="293370" y="204470"/>
                    <a:pt x="292100" y="207010"/>
                    <a:pt x="289560" y="207010"/>
                  </a:cubicBezTo>
                  <a:cubicBezTo>
                    <a:pt x="287020" y="208280"/>
                    <a:pt x="283210" y="208280"/>
                    <a:pt x="280670" y="207010"/>
                  </a:cubicBezTo>
                  <a:cubicBezTo>
                    <a:pt x="276860" y="204470"/>
                    <a:pt x="273050" y="207010"/>
                    <a:pt x="270510" y="208280"/>
                  </a:cubicBezTo>
                  <a:cubicBezTo>
                    <a:pt x="266700" y="209550"/>
                    <a:pt x="264160" y="212090"/>
                    <a:pt x="261620" y="213360"/>
                  </a:cubicBezTo>
                  <a:cubicBezTo>
                    <a:pt x="262890" y="214630"/>
                    <a:pt x="262890" y="215900"/>
                    <a:pt x="264160" y="217170"/>
                  </a:cubicBezTo>
                  <a:lnTo>
                    <a:pt x="260350" y="217170"/>
                  </a:lnTo>
                  <a:cubicBezTo>
                    <a:pt x="260350" y="218440"/>
                    <a:pt x="259080" y="219710"/>
                    <a:pt x="259080" y="220980"/>
                  </a:cubicBezTo>
                  <a:cubicBezTo>
                    <a:pt x="257810" y="220980"/>
                    <a:pt x="256540" y="219710"/>
                    <a:pt x="256540" y="219710"/>
                  </a:cubicBezTo>
                  <a:cubicBezTo>
                    <a:pt x="252730" y="222250"/>
                    <a:pt x="248920" y="224790"/>
                    <a:pt x="245110" y="226060"/>
                  </a:cubicBezTo>
                  <a:cubicBezTo>
                    <a:pt x="243840" y="226060"/>
                    <a:pt x="242570" y="227330"/>
                    <a:pt x="242570" y="227330"/>
                  </a:cubicBezTo>
                  <a:cubicBezTo>
                    <a:pt x="237490" y="226060"/>
                    <a:pt x="231140" y="227330"/>
                    <a:pt x="227330" y="223520"/>
                  </a:cubicBezTo>
                  <a:cubicBezTo>
                    <a:pt x="224790" y="220980"/>
                    <a:pt x="220980" y="219710"/>
                    <a:pt x="218440" y="217170"/>
                  </a:cubicBezTo>
                  <a:cubicBezTo>
                    <a:pt x="214630" y="214630"/>
                    <a:pt x="209550" y="215900"/>
                    <a:pt x="205740" y="222250"/>
                  </a:cubicBezTo>
                  <a:lnTo>
                    <a:pt x="187960" y="204470"/>
                  </a:lnTo>
                  <a:cubicBezTo>
                    <a:pt x="186690" y="205740"/>
                    <a:pt x="184150" y="207010"/>
                    <a:pt x="182880" y="208280"/>
                  </a:cubicBezTo>
                  <a:cubicBezTo>
                    <a:pt x="181610" y="208280"/>
                    <a:pt x="181610" y="209550"/>
                    <a:pt x="180340" y="209550"/>
                  </a:cubicBezTo>
                  <a:cubicBezTo>
                    <a:pt x="175260" y="210820"/>
                    <a:pt x="170180" y="212090"/>
                    <a:pt x="163830" y="213360"/>
                  </a:cubicBezTo>
                  <a:cubicBezTo>
                    <a:pt x="160020" y="214630"/>
                    <a:pt x="157480" y="215900"/>
                    <a:pt x="157480" y="220980"/>
                  </a:cubicBezTo>
                  <a:cubicBezTo>
                    <a:pt x="152400" y="223520"/>
                    <a:pt x="147320" y="222250"/>
                    <a:pt x="143510" y="227330"/>
                  </a:cubicBezTo>
                  <a:lnTo>
                    <a:pt x="139700" y="227330"/>
                  </a:lnTo>
                  <a:cubicBezTo>
                    <a:pt x="132080" y="223520"/>
                    <a:pt x="125730" y="224790"/>
                    <a:pt x="120650" y="231140"/>
                  </a:cubicBezTo>
                  <a:cubicBezTo>
                    <a:pt x="119380" y="232410"/>
                    <a:pt x="118110" y="232410"/>
                    <a:pt x="115570" y="232410"/>
                  </a:cubicBezTo>
                  <a:cubicBezTo>
                    <a:pt x="109220" y="231140"/>
                    <a:pt x="104140" y="234950"/>
                    <a:pt x="99060" y="238760"/>
                  </a:cubicBezTo>
                  <a:cubicBezTo>
                    <a:pt x="96520" y="241300"/>
                    <a:pt x="93980" y="242570"/>
                    <a:pt x="90170" y="242570"/>
                  </a:cubicBezTo>
                  <a:cubicBezTo>
                    <a:pt x="83820" y="243840"/>
                    <a:pt x="78740" y="243840"/>
                    <a:pt x="72390" y="243840"/>
                  </a:cubicBezTo>
                  <a:cubicBezTo>
                    <a:pt x="72390" y="243840"/>
                    <a:pt x="71120" y="243840"/>
                    <a:pt x="71120" y="245110"/>
                  </a:cubicBezTo>
                  <a:cubicBezTo>
                    <a:pt x="66040" y="251460"/>
                    <a:pt x="59690" y="251460"/>
                    <a:pt x="52070" y="251460"/>
                  </a:cubicBezTo>
                  <a:cubicBezTo>
                    <a:pt x="44450" y="251460"/>
                    <a:pt x="36830" y="252730"/>
                    <a:pt x="30480" y="259080"/>
                  </a:cubicBezTo>
                  <a:cubicBezTo>
                    <a:pt x="26670" y="262890"/>
                    <a:pt x="21590" y="265430"/>
                    <a:pt x="16510" y="269240"/>
                  </a:cubicBezTo>
                  <a:cubicBezTo>
                    <a:pt x="15240" y="269240"/>
                    <a:pt x="13970" y="270510"/>
                    <a:pt x="13970" y="270510"/>
                  </a:cubicBezTo>
                  <a:cubicBezTo>
                    <a:pt x="10160" y="270510"/>
                    <a:pt x="5080" y="269240"/>
                    <a:pt x="1270" y="269240"/>
                  </a:cubicBezTo>
                  <a:cubicBezTo>
                    <a:pt x="0" y="284480"/>
                    <a:pt x="2540" y="300990"/>
                    <a:pt x="3810" y="317500"/>
                  </a:cubicBezTo>
                  <a:close/>
                </a:path>
              </a:pathLst>
            </a:custGeom>
            <a:blipFill>
              <a:blip r:embed="rId5"/>
              <a:stretch>
                <a:fillRect l="-2517" r="-717"/>
              </a:stretch>
            </a:blipFill>
          </p:spPr>
        </p:sp>
      </p:grpSp>
      <p:grpSp>
        <p:nvGrpSpPr>
          <p:cNvPr id="23" name="Group 5"/>
          <p:cNvGrpSpPr>
            <a:grpSpLocks noChangeAspect="1"/>
          </p:cNvGrpSpPr>
          <p:nvPr/>
        </p:nvGrpSpPr>
        <p:grpSpPr>
          <a:xfrm>
            <a:off x="4526779" y="1603234"/>
            <a:ext cx="4113007" cy="3483959"/>
            <a:chOff x="0" y="0"/>
            <a:chExt cx="2374900" cy="2011680"/>
          </a:xfrm>
        </p:grpSpPr>
        <p:sp>
          <p:nvSpPr>
            <p:cNvPr id="24" name="Freeform 6"/>
            <p:cNvSpPr/>
            <p:nvPr/>
          </p:nvSpPr>
          <p:spPr>
            <a:xfrm>
              <a:off x="-2540" y="-2540"/>
              <a:ext cx="2377441" cy="2009140"/>
            </a:xfrm>
            <a:custGeom>
              <a:avLst/>
              <a:gdLst/>
              <a:ahLst/>
              <a:cxnLst/>
              <a:rect l="l" t="t" r="r" b="b"/>
              <a:pathLst>
                <a:path w="2377441" h="2009140">
                  <a:moveTo>
                    <a:pt x="2376170" y="1778000"/>
                  </a:moveTo>
                  <a:cubicBezTo>
                    <a:pt x="2374900" y="1276350"/>
                    <a:pt x="2359660" y="598170"/>
                    <a:pt x="2359660" y="97790"/>
                  </a:cubicBezTo>
                  <a:cubicBezTo>
                    <a:pt x="2359660" y="90170"/>
                    <a:pt x="2360930" y="82550"/>
                    <a:pt x="2360930" y="76200"/>
                  </a:cubicBezTo>
                  <a:cubicBezTo>
                    <a:pt x="2359660" y="74930"/>
                    <a:pt x="2358390" y="74930"/>
                    <a:pt x="2357120" y="73660"/>
                  </a:cubicBezTo>
                  <a:cubicBezTo>
                    <a:pt x="2357120" y="73660"/>
                    <a:pt x="2355850" y="74930"/>
                    <a:pt x="2355850" y="76200"/>
                  </a:cubicBezTo>
                  <a:cubicBezTo>
                    <a:pt x="2353310" y="82550"/>
                    <a:pt x="2348230" y="82550"/>
                    <a:pt x="2343150" y="82550"/>
                  </a:cubicBezTo>
                  <a:cubicBezTo>
                    <a:pt x="2336800" y="81280"/>
                    <a:pt x="2330450" y="74930"/>
                    <a:pt x="2322830" y="77470"/>
                  </a:cubicBezTo>
                  <a:cubicBezTo>
                    <a:pt x="2320290" y="78740"/>
                    <a:pt x="2315210" y="76200"/>
                    <a:pt x="2313940" y="73660"/>
                  </a:cubicBezTo>
                  <a:cubicBezTo>
                    <a:pt x="2310130" y="68580"/>
                    <a:pt x="2305050" y="68580"/>
                    <a:pt x="2299970" y="71120"/>
                  </a:cubicBezTo>
                  <a:cubicBezTo>
                    <a:pt x="2297430" y="72390"/>
                    <a:pt x="2294890" y="71120"/>
                    <a:pt x="2292350" y="71120"/>
                  </a:cubicBezTo>
                  <a:cubicBezTo>
                    <a:pt x="2288540" y="71120"/>
                    <a:pt x="2283460" y="69850"/>
                    <a:pt x="2279650" y="68580"/>
                  </a:cubicBezTo>
                  <a:cubicBezTo>
                    <a:pt x="2278380" y="68580"/>
                    <a:pt x="2275840" y="67310"/>
                    <a:pt x="2274570" y="67310"/>
                  </a:cubicBezTo>
                  <a:cubicBezTo>
                    <a:pt x="2270760" y="66040"/>
                    <a:pt x="2266950" y="62230"/>
                    <a:pt x="2263140" y="67310"/>
                  </a:cubicBezTo>
                  <a:cubicBezTo>
                    <a:pt x="2263140" y="67310"/>
                    <a:pt x="2260600" y="67310"/>
                    <a:pt x="2259330" y="66040"/>
                  </a:cubicBezTo>
                  <a:cubicBezTo>
                    <a:pt x="2258060" y="63500"/>
                    <a:pt x="2256790" y="59690"/>
                    <a:pt x="2255520" y="57150"/>
                  </a:cubicBezTo>
                  <a:cubicBezTo>
                    <a:pt x="2252980" y="53340"/>
                    <a:pt x="2252980" y="46990"/>
                    <a:pt x="2249170" y="44450"/>
                  </a:cubicBezTo>
                  <a:cubicBezTo>
                    <a:pt x="2246630" y="43180"/>
                    <a:pt x="2245360" y="41910"/>
                    <a:pt x="2244090" y="39370"/>
                  </a:cubicBezTo>
                  <a:cubicBezTo>
                    <a:pt x="2244090" y="38100"/>
                    <a:pt x="2241550" y="36830"/>
                    <a:pt x="2241550" y="35560"/>
                  </a:cubicBezTo>
                  <a:lnTo>
                    <a:pt x="2237740" y="31750"/>
                  </a:lnTo>
                  <a:cubicBezTo>
                    <a:pt x="2236470" y="29210"/>
                    <a:pt x="2235200" y="25400"/>
                    <a:pt x="2232660" y="24130"/>
                  </a:cubicBezTo>
                  <a:cubicBezTo>
                    <a:pt x="2227580" y="20320"/>
                    <a:pt x="2226310" y="15240"/>
                    <a:pt x="2228850" y="8890"/>
                  </a:cubicBezTo>
                  <a:cubicBezTo>
                    <a:pt x="2225040" y="7620"/>
                    <a:pt x="2222500" y="5080"/>
                    <a:pt x="2218690" y="5080"/>
                  </a:cubicBezTo>
                  <a:cubicBezTo>
                    <a:pt x="2203450" y="6350"/>
                    <a:pt x="2186940" y="8890"/>
                    <a:pt x="2171700" y="10160"/>
                  </a:cubicBezTo>
                  <a:cubicBezTo>
                    <a:pt x="2169160" y="10160"/>
                    <a:pt x="2165350" y="11430"/>
                    <a:pt x="2164080" y="12700"/>
                  </a:cubicBezTo>
                  <a:cubicBezTo>
                    <a:pt x="2153920" y="19050"/>
                    <a:pt x="2143760" y="13970"/>
                    <a:pt x="2133600" y="12700"/>
                  </a:cubicBezTo>
                  <a:cubicBezTo>
                    <a:pt x="2125980" y="12700"/>
                    <a:pt x="2118360" y="8890"/>
                    <a:pt x="2110740" y="7620"/>
                  </a:cubicBezTo>
                  <a:cubicBezTo>
                    <a:pt x="2101850" y="6350"/>
                    <a:pt x="2094230" y="7620"/>
                    <a:pt x="2085340" y="6350"/>
                  </a:cubicBezTo>
                  <a:cubicBezTo>
                    <a:pt x="2084070" y="6350"/>
                    <a:pt x="2082800" y="5080"/>
                    <a:pt x="2081530" y="3810"/>
                  </a:cubicBezTo>
                  <a:cubicBezTo>
                    <a:pt x="2078990" y="0"/>
                    <a:pt x="2073910" y="1270"/>
                    <a:pt x="2071370" y="2540"/>
                  </a:cubicBezTo>
                  <a:cubicBezTo>
                    <a:pt x="2067560" y="5080"/>
                    <a:pt x="2066290" y="8890"/>
                    <a:pt x="2063750" y="12700"/>
                  </a:cubicBezTo>
                  <a:cubicBezTo>
                    <a:pt x="2057400" y="13970"/>
                    <a:pt x="2048510" y="15240"/>
                    <a:pt x="2042160" y="19050"/>
                  </a:cubicBezTo>
                  <a:cubicBezTo>
                    <a:pt x="2037080" y="21590"/>
                    <a:pt x="2034540" y="22860"/>
                    <a:pt x="2030730" y="20320"/>
                  </a:cubicBezTo>
                  <a:lnTo>
                    <a:pt x="2029460" y="21590"/>
                  </a:lnTo>
                  <a:cubicBezTo>
                    <a:pt x="2032000" y="24130"/>
                    <a:pt x="2033270" y="27940"/>
                    <a:pt x="2035810" y="30480"/>
                  </a:cubicBezTo>
                  <a:cubicBezTo>
                    <a:pt x="2032000" y="31750"/>
                    <a:pt x="2026920" y="34290"/>
                    <a:pt x="2024380" y="33020"/>
                  </a:cubicBezTo>
                  <a:cubicBezTo>
                    <a:pt x="2018030" y="31750"/>
                    <a:pt x="2015490" y="34290"/>
                    <a:pt x="2010410" y="36830"/>
                  </a:cubicBezTo>
                  <a:cubicBezTo>
                    <a:pt x="2005330" y="40640"/>
                    <a:pt x="1998980" y="43180"/>
                    <a:pt x="1993900" y="45720"/>
                  </a:cubicBezTo>
                  <a:cubicBezTo>
                    <a:pt x="1992630" y="45720"/>
                    <a:pt x="1991360" y="45720"/>
                    <a:pt x="1990090" y="44450"/>
                  </a:cubicBezTo>
                  <a:cubicBezTo>
                    <a:pt x="1988820" y="44450"/>
                    <a:pt x="1987550" y="43180"/>
                    <a:pt x="1987550" y="43180"/>
                  </a:cubicBezTo>
                  <a:cubicBezTo>
                    <a:pt x="1981200" y="45720"/>
                    <a:pt x="1974850" y="48260"/>
                    <a:pt x="1968500" y="45720"/>
                  </a:cubicBezTo>
                  <a:cubicBezTo>
                    <a:pt x="1967230" y="45720"/>
                    <a:pt x="1967230" y="46990"/>
                    <a:pt x="1965960" y="46990"/>
                  </a:cubicBezTo>
                  <a:cubicBezTo>
                    <a:pt x="1958340" y="49530"/>
                    <a:pt x="1953260" y="58420"/>
                    <a:pt x="1943100" y="58420"/>
                  </a:cubicBezTo>
                  <a:cubicBezTo>
                    <a:pt x="1935480" y="58420"/>
                    <a:pt x="1927860" y="64770"/>
                    <a:pt x="1920240" y="64770"/>
                  </a:cubicBezTo>
                  <a:cubicBezTo>
                    <a:pt x="1911350" y="66040"/>
                    <a:pt x="1903730" y="68580"/>
                    <a:pt x="1896110" y="72390"/>
                  </a:cubicBezTo>
                  <a:cubicBezTo>
                    <a:pt x="1893570" y="73660"/>
                    <a:pt x="1891030" y="73660"/>
                    <a:pt x="1889760" y="73660"/>
                  </a:cubicBezTo>
                  <a:cubicBezTo>
                    <a:pt x="1883410" y="71120"/>
                    <a:pt x="1879600" y="74930"/>
                    <a:pt x="1877060" y="78740"/>
                  </a:cubicBezTo>
                  <a:cubicBezTo>
                    <a:pt x="1870710" y="87630"/>
                    <a:pt x="1860550" y="90170"/>
                    <a:pt x="1851660" y="92710"/>
                  </a:cubicBezTo>
                  <a:cubicBezTo>
                    <a:pt x="1840230" y="95250"/>
                    <a:pt x="1828800" y="96520"/>
                    <a:pt x="1817370" y="97790"/>
                  </a:cubicBezTo>
                  <a:cubicBezTo>
                    <a:pt x="1816100" y="97790"/>
                    <a:pt x="1814830" y="101600"/>
                    <a:pt x="1812290" y="102870"/>
                  </a:cubicBezTo>
                  <a:cubicBezTo>
                    <a:pt x="1811020" y="102870"/>
                    <a:pt x="1809750" y="101600"/>
                    <a:pt x="1809750" y="101600"/>
                  </a:cubicBezTo>
                  <a:cubicBezTo>
                    <a:pt x="1803400" y="109220"/>
                    <a:pt x="1799590" y="120650"/>
                    <a:pt x="1786890" y="119380"/>
                  </a:cubicBezTo>
                  <a:lnTo>
                    <a:pt x="1785620" y="119380"/>
                  </a:lnTo>
                  <a:cubicBezTo>
                    <a:pt x="1775460" y="125730"/>
                    <a:pt x="1765300" y="123190"/>
                    <a:pt x="1756410" y="120650"/>
                  </a:cubicBezTo>
                  <a:cubicBezTo>
                    <a:pt x="1753870" y="120650"/>
                    <a:pt x="1750060" y="118110"/>
                    <a:pt x="1748790" y="115570"/>
                  </a:cubicBezTo>
                  <a:cubicBezTo>
                    <a:pt x="1744980" y="107950"/>
                    <a:pt x="1734820" y="105410"/>
                    <a:pt x="1727200" y="107950"/>
                  </a:cubicBezTo>
                  <a:cubicBezTo>
                    <a:pt x="1720850" y="110490"/>
                    <a:pt x="1714500" y="111760"/>
                    <a:pt x="1708150" y="114300"/>
                  </a:cubicBezTo>
                  <a:cubicBezTo>
                    <a:pt x="1697990" y="116840"/>
                    <a:pt x="1689100" y="118110"/>
                    <a:pt x="1678940" y="113030"/>
                  </a:cubicBezTo>
                  <a:cubicBezTo>
                    <a:pt x="1668780" y="107950"/>
                    <a:pt x="1661160" y="111760"/>
                    <a:pt x="1656080" y="123190"/>
                  </a:cubicBezTo>
                  <a:cubicBezTo>
                    <a:pt x="1652270" y="130810"/>
                    <a:pt x="1642109" y="132080"/>
                    <a:pt x="1635759" y="125730"/>
                  </a:cubicBezTo>
                  <a:cubicBezTo>
                    <a:pt x="1631949" y="121920"/>
                    <a:pt x="1629409" y="123190"/>
                    <a:pt x="1625599" y="125730"/>
                  </a:cubicBezTo>
                  <a:lnTo>
                    <a:pt x="1617979" y="133350"/>
                  </a:lnTo>
                  <a:cubicBezTo>
                    <a:pt x="1616709" y="134620"/>
                    <a:pt x="1614169" y="134620"/>
                    <a:pt x="1612899" y="134620"/>
                  </a:cubicBezTo>
                  <a:lnTo>
                    <a:pt x="1605279" y="134620"/>
                  </a:lnTo>
                  <a:cubicBezTo>
                    <a:pt x="1600199" y="134620"/>
                    <a:pt x="1595119" y="133350"/>
                    <a:pt x="1590040" y="132080"/>
                  </a:cubicBezTo>
                  <a:cubicBezTo>
                    <a:pt x="1583690" y="130810"/>
                    <a:pt x="1578609" y="127000"/>
                    <a:pt x="1572259" y="125730"/>
                  </a:cubicBezTo>
                  <a:cubicBezTo>
                    <a:pt x="1562099" y="124460"/>
                    <a:pt x="1559559" y="115570"/>
                    <a:pt x="1555749" y="109220"/>
                  </a:cubicBezTo>
                  <a:cubicBezTo>
                    <a:pt x="1553209" y="105410"/>
                    <a:pt x="1548129" y="100330"/>
                    <a:pt x="1543049" y="101600"/>
                  </a:cubicBezTo>
                  <a:cubicBezTo>
                    <a:pt x="1537969" y="104140"/>
                    <a:pt x="1532889" y="101600"/>
                    <a:pt x="1529079" y="100330"/>
                  </a:cubicBezTo>
                  <a:cubicBezTo>
                    <a:pt x="1527809" y="100330"/>
                    <a:pt x="1525269" y="99060"/>
                    <a:pt x="1523999" y="99060"/>
                  </a:cubicBezTo>
                  <a:cubicBezTo>
                    <a:pt x="1515109" y="96520"/>
                    <a:pt x="1508759" y="101600"/>
                    <a:pt x="1502409" y="107950"/>
                  </a:cubicBezTo>
                  <a:lnTo>
                    <a:pt x="1497329" y="113030"/>
                  </a:lnTo>
                  <a:cubicBezTo>
                    <a:pt x="1496059" y="114300"/>
                    <a:pt x="1496059" y="116840"/>
                    <a:pt x="1494790" y="118110"/>
                  </a:cubicBezTo>
                  <a:cubicBezTo>
                    <a:pt x="1487170" y="124460"/>
                    <a:pt x="1479550" y="121920"/>
                    <a:pt x="1470659" y="118110"/>
                  </a:cubicBezTo>
                  <a:cubicBezTo>
                    <a:pt x="1463040" y="114300"/>
                    <a:pt x="1454149" y="118110"/>
                    <a:pt x="1451609" y="125730"/>
                  </a:cubicBezTo>
                  <a:cubicBezTo>
                    <a:pt x="1450340" y="130810"/>
                    <a:pt x="1449070" y="134620"/>
                    <a:pt x="1442720" y="137160"/>
                  </a:cubicBezTo>
                  <a:cubicBezTo>
                    <a:pt x="1436370" y="140970"/>
                    <a:pt x="1428750" y="143510"/>
                    <a:pt x="1427480" y="152400"/>
                  </a:cubicBezTo>
                  <a:cubicBezTo>
                    <a:pt x="1427480" y="153670"/>
                    <a:pt x="1426210" y="154940"/>
                    <a:pt x="1424940" y="154940"/>
                  </a:cubicBezTo>
                  <a:cubicBezTo>
                    <a:pt x="1421130" y="156210"/>
                    <a:pt x="1418590" y="157480"/>
                    <a:pt x="1414780" y="158750"/>
                  </a:cubicBezTo>
                  <a:lnTo>
                    <a:pt x="1403350" y="158750"/>
                  </a:lnTo>
                  <a:cubicBezTo>
                    <a:pt x="1395730" y="157480"/>
                    <a:pt x="1388110" y="154940"/>
                    <a:pt x="1380490" y="153670"/>
                  </a:cubicBezTo>
                  <a:cubicBezTo>
                    <a:pt x="1371600" y="152400"/>
                    <a:pt x="1363979" y="157480"/>
                    <a:pt x="1355090" y="158750"/>
                  </a:cubicBezTo>
                  <a:lnTo>
                    <a:pt x="1353820" y="160020"/>
                  </a:lnTo>
                  <a:cubicBezTo>
                    <a:pt x="1351280" y="163830"/>
                    <a:pt x="1347470" y="162560"/>
                    <a:pt x="1344930" y="160020"/>
                  </a:cubicBezTo>
                  <a:cubicBezTo>
                    <a:pt x="1339850" y="154940"/>
                    <a:pt x="1330960" y="153670"/>
                    <a:pt x="1324610" y="156210"/>
                  </a:cubicBezTo>
                  <a:cubicBezTo>
                    <a:pt x="1316990" y="160020"/>
                    <a:pt x="1309370" y="162560"/>
                    <a:pt x="1301750" y="165100"/>
                  </a:cubicBezTo>
                  <a:cubicBezTo>
                    <a:pt x="1299210" y="165100"/>
                    <a:pt x="1296670" y="163830"/>
                    <a:pt x="1295400" y="163830"/>
                  </a:cubicBezTo>
                  <a:cubicBezTo>
                    <a:pt x="1292860" y="163830"/>
                    <a:pt x="1289050" y="162560"/>
                    <a:pt x="1287780" y="163830"/>
                  </a:cubicBezTo>
                  <a:cubicBezTo>
                    <a:pt x="1277620" y="171450"/>
                    <a:pt x="1267460" y="168910"/>
                    <a:pt x="1258570" y="163830"/>
                  </a:cubicBezTo>
                  <a:cubicBezTo>
                    <a:pt x="1253490" y="161290"/>
                    <a:pt x="1245870" y="158750"/>
                    <a:pt x="1243330" y="151130"/>
                  </a:cubicBezTo>
                  <a:cubicBezTo>
                    <a:pt x="1242060" y="146050"/>
                    <a:pt x="1236980" y="140970"/>
                    <a:pt x="1233170" y="137160"/>
                  </a:cubicBezTo>
                  <a:cubicBezTo>
                    <a:pt x="1226820" y="130810"/>
                    <a:pt x="1220470" y="121920"/>
                    <a:pt x="1209040" y="121920"/>
                  </a:cubicBezTo>
                  <a:cubicBezTo>
                    <a:pt x="1206500" y="121920"/>
                    <a:pt x="1203959" y="116840"/>
                    <a:pt x="1202690" y="118110"/>
                  </a:cubicBezTo>
                  <a:cubicBezTo>
                    <a:pt x="1197609" y="119380"/>
                    <a:pt x="1197609" y="116840"/>
                    <a:pt x="1195070" y="114300"/>
                  </a:cubicBezTo>
                  <a:cubicBezTo>
                    <a:pt x="1192530" y="111760"/>
                    <a:pt x="1188720" y="109220"/>
                    <a:pt x="1186180" y="105410"/>
                  </a:cubicBezTo>
                  <a:cubicBezTo>
                    <a:pt x="1182370" y="100330"/>
                    <a:pt x="1178560" y="93980"/>
                    <a:pt x="1174750" y="88900"/>
                  </a:cubicBezTo>
                  <a:cubicBezTo>
                    <a:pt x="1170940" y="83820"/>
                    <a:pt x="1168400" y="77470"/>
                    <a:pt x="1164590" y="72390"/>
                  </a:cubicBezTo>
                  <a:cubicBezTo>
                    <a:pt x="1163320" y="71120"/>
                    <a:pt x="1159509" y="69850"/>
                    <a:pt x="1158240" y="71120"/>
                  </a:cubicBezTo>
                  <a:lnTo>
                    <a:pt x="1143000" y="78740"/>
                  </a:lnTo>
                  <a:cubicBezTo>
                    <a:pt x="1140460" y="80010"/>
                    <a:pt x="1139190" y="82550"/>
                    <a:pt x="1137920" y="85090"/>
                  </a:cubicBezTo>
                  <a:lnTo>
                    <a:pt x="1136650" y="83820"/>
                  </a:lnTo>
                  <a:cubicBezTo>
                    <a:pt x="1137920" y="80010"/>
                    <a:pt x="1139190" y="76200"/>
                    <a:pt x="1140460" y="74930"/>
                  </a:cubicBezTo>
                  <a:lnTo>
                    <a:pt x="1125220" y="71120"/>
                  </a:lnTo>
                  <a:cubicBezTo>
                    <a:pt x="1121410" y="69850"/>
                    <a:pt x="1115060" y="69850"/>
                    <a:pt x="1112520" y="69850"/>
                  </a:cubicBezTo>
                  <a:lnTo>
                    <a:pt x="1092200" y="69850"/>
                  </a:lnTo>
                  <a:cubicBezTo>
                    <a:pt x="1084580" y="69850"/>
                    <a:pt x="1078230" y="68580"/>
                    <a:pt x="1070610" y="69850"/>
                  </a:cubicBezTo>
                  <a:cubicBezTo>
                    <a:pt x="1065530" y="71120"/>
                    <a:pt x="1061720" y="68580"/>
                    <a:pt x="1057910" y="66040"/>
                  </a:cubicBezTo>
                  <a:cubicBezTo>
                    <a:pt x="1047750" y="58420"/>
                    <a:pt x="1037590" y="49530"/>
                    <a:pt x="1023620" y="53340"/>
                  </a:cubicBezTo>
                  <a:cubicBezTo>
                    <a:pt x="1022350" y="53340"/>
                    <a:pt x="1019810" y="52070"/>
                    <a:pt x="1018540" y="50800"/>
                  </a:cubicBezTo>
                  <a:cubicBezTo>
                    <a:pt x="1014730" y="49530"/>
                    <a:pt x="1012190" y="46990"/>
                    <a:pt x="1007110" y="44450"/>
                  </a:cubicBezTo>
                  <a:cubicBezTo>
                    <a:pt x="1007110" y="48260"/>
                    <a:pt x="1007110" y="49530"/>
                    <a:pt x="1008380" y="52070"/>
                  </a:cubicBezTo>
                  <a:cubicBezTo>
                    <a:pt x="1005840" y="54610"/>
                    <a:pt x="1004570" y="53340"/>
                    <a:pt x="1003300" y="52070"/>
                  </a:cubicBezTo>
                  <a:cubicBezTo>
                    <a:pt x="1002030" y="53340"/>
                    <a:pt x="1000760" y="55880"/>
                    <a:pt x="999490" y="55880"/>
                  </a:cubicBezTo>
                  <a:cubicBezTo>
                    <a:pt x="993140" y="58420"/>
                    <a:pt x="986790" y="59690"/>
                    <a:pt x="980440" y="62230"/>
                  </a:cubicBezTo>
                  <a:cubicBezTo>
                    <a:pt x="977900" y="63500"/>
                    <a:pt x="975360" y="64770"/>
                    <a:pt x="974090" y="66040"/>
                  </a:cubicBezTo>
                  <a:cubicBezTo>
                    <a:pt x="969010" y="69850"/>
                    <a:pt x="965200" y="76200"/>
                    <a:pt x="956310" y="74930"/>
                  </a:cubicBezTo>
                  <a:cubicBezTo>
                    <a:pt x="955040" y="74930"/>
                    <a:pt x="952500" y="77470"/>
                    <a:pt x="949960" y="77470"/>
                  </a:cubicBezTo>
                  <a:cubicBezTo>
                    <a:pt x="947420" y="78740"/>
                    <a:pt x="943610" y="78740"/>
                    <a:pt x="941070" y="80010"/>
                  </a:cubicBezTo>
                  <a:lnTo>
                    <a:pt x="938530" y="80010"/>
                  </a:lnTo>
                  <a:cubicBezTo>
                    <a:pt x="930910" y="82550"/>
                    <a:pt x="924560" y="85090"/>
                    <a:pt x="916940" y="86360"/>
                  </a:cubicBezTo>
                  <a:lnTo>
                    <a:pt x="911860" y="86360"/>
                  </a:lnTo>
                  <a:cubicBezTo>
                    <a:pt x="905510" y="86360"/>
                    <a:pt x="900430" y="85090"/>
                    <a:pt x="894080" y="85090"/>
                  </a:cubicBezTo>
                  <a:cubicBezTo>
                    <a:pt x="887730" y="85090"/>
                    <a:pt x="881380" y="87630"/>
                    <a:pt x="875030" y="87630"/>
                  </a:cubicBezTo>
                  <a:cubicBezTo>
                    <a:pt x="867410" y="87630"/>
                    <a:pt x="858520" y="87630"/>
                    <a:pt x="852170" y="82550"/>
                  </a:cubicBezTo>
                  <a:cubicBezTo>
                    <a:pt x="850900" y="81280"/>
                    <a:pt x="847090" y="81280"/>
                    <a:pt x="844550" y="82550"/>
                  </a:cubicBezTo>
                  <a:cubicBezTo>
                    <a:pt x="835660" y="83820"/>
                    <a:pt x="826770" y="85090"/>
                    <a:pt x="819150" y="87630"/>
                  </a:cubicBezTo>
                  <a:cubicBezTo>
                    <a:pt x="811530" y="90170"/>
                    <a:pt x="807720" y="87630"/>
                    <a:pt x="805180" y="81280"/>
                  </a:cubicBezTo>
                  <a:cubicBezTo>
                    <a:pt x="803910" y="78740"/>
                    <a:pt x="801370" y="76200"/>
                    <a:pt x="798830" y="73660"/>
                  </a:cubicBezTo>
                  <a:cubicBezTo>
                    <a:pt x="795020" y="71120"/>
                    <a:pt x="791210" y="67310"/>
                    <a:pt x="787400" y="67310"/>
                  </a:cubicBezTo>
                  <a:cubicBezTo>
                    <a:pt x="778510" y="67310"/>
                    <a:pt x="773430" y="62230"/>
                    <a:pt x="767080" y="58420"/>
                  </a:cubicBezTo>
                  <a:cubicBezTo>
                    <a:pt x="756920" y="52070"/>
                    <a:pt x="748030" y="44450"/>
                    <a:pt x="735330" y="45720"/>
                  </a:cubicBezTo>
                  <a:lnTo>
                    <a:pt x="735330" y="39370"/>
                  </a:lnTo>
                  <a:cubicBezTo>
                    <a:pt x="737870" y="39370"/>
                    <a:pt x="740410" y="39370"/>
                    <a:pt x="742950" y="38100"/>
                  </a:cubicBezTo>
                  <a:cubicBezTo>
                    <a:pt x="739140" y="35560"/>
                    <a:pt x="739140" y="31750"/>
                    <a:pt x="736600" y="29210"/>
                  </a:cubicBezTo>
                  <a:cubicBezTo>
                    <a:pt x="731520" y="25400"/>
                    <a:pt x="726440" y="24130"/>
                    <a:pt x="721360" y="21590"/>
                  </a:cubicBezTo>
                  <a:cubicBezTo>
                    <a:pt x="717550" y="20320"/>
                    <a:pt x="712470" y="20320"/>
                    <a:pt x="715010" y="26670"/>
                  </a:cubicBezTo>
                  <a:cubicBezTo>
                    <a:pt x="708660" y="27940"/>
                    <a:pt x="703580" y="27940"/>
                    <a:pt x="701040" y="30480"/>
                  </a:cubicBezTo>
                  <a:cubicBezTo>
                    <a:pt x="695960" y="34290"/>
                    <a:pt x="690880" y="31750"/>
                    <a:pt x="687070" y="29210"/>
                  </a:cubicBezTo>
                  <a:cubicBezTo>
                    <a:pt x="684530" y="27940"/>
                    <a:pt x="681990" y="26670"/>
                    <a:pt x="679450" y="27940"/>
                  </a:cubicBezTo>
                  <a:cubicBezTo>
                    <a:pt x="664210" y="35560"/>
                    <a:pt x="648970" y="31750"/>
                    <a:pt x="633730" y="31750"/>
                  </a:cubicBezTo>
                  <a:cubicBezTo>
                    <a:pt x="631190" y="31750"/>
                    <a:pt x="628650" y="30480"/>
                    <a:pt x="624840" y="30480"/>
                  </a:cubicBezTo>
                  <a:cubicBezTo>
                    <a:pt x="619760" y="29210"/>
                    <a:pt x="615950" y="26670"/>
                    <a:pt x="610870" y="25400"/>
                  </a:cubicBezTo>
                  <a:cubicBezTo>
                    <a:pt x="605790" y="24130"/>
                    <a:pt x="599440" y="22860"/>
                    <a:pt x="594360" y="21590"/>
                  </a:cubicBezTo>
                  <a:lnTo>
                    <a:pt x="590550" y="21590"/>
                  </a:lnTo>
                  <a:cubicBezTo>
                    <a:pt x="581660" y="21590"/>
                    <a:pt x="572770" y="22860"/>
                    <a:pt x="565150" y="22860"/>
                  </a:cubicBezTo>
                  <a:cubicBezTo>
                    <a:pt x="558800" y="22860"/>
                    <a:pt x="552450" y="20320"/>
                    <a:pt x="544830" y="19050"/>
                  </a:cubicBezTo>
                  <a:cubicBezTo>
                    <a:pt x="543560" y="8890"/>
                    <a:pt x="533400" y="11430"/>
                    <a:pt x="527050" y="6350"/>
                  </a:cubicBezTo>
                  <a:cubicBezTo>
                    <a:pt x="525780" y="5080"/>
                    <a:pt x="523240" y="6350"/>
                    <a:pt x="521970" y="6350"/>
                  </a:cubicBezTo>
                  <a:cubicBezTo>
                    <a:pt x="514350" y="5080"/>
                    <a:pt x="509270" y="8890"/>
                    <a:pt x="506730" y="15240"/>
                  </a:cubicBezTo>
                  <a:cubicBezTo>
                    <a:pt x="502920" y="21590"/>
                    <a:pt x="492760" y="24130"/>
                    <a:pt x="496570" y="34290"/>
                  </a:cubicBezTo>
                  <a:cubicBezTo>
                    <a:pt x="497840" y="35560"/>
                    <a:pt x="500380" y="36830"/>
                    <a:pt x="501650" y="39370"/>
                  </a:cubicBezTo>
                  <a:cubicBezTo>
                    <a:pt x="501650" y="43180"/>
                    <a:pt x="500380" y="45720"/>
                    <a:pt x="496570" y="44450"/>
                  </a:cubicBezTo>
                  <a:cubicBezTo>
                    <a:pt x="495300" y="44450"/>
                    <a:pt x="494030" y="46990"/>
                    <a:pt x="492760" y="48260"/>
                  </a:cubicBezTo>
                  <a:cubicBezTo>
                    <a:pt x="491490" y="49530"/>
                    <a:pt x="491490" y="52070"/>
                    <a:pt x="490220" y="52070"/>
                  </a:cubicBezTo>
                  <a:cubicBezTo>
                    <a:pt x="482600" y="54610"/>
                    <a:pt x="477520" y="60960"/>
                    <a:pt x="468630" y="59690"/>
                  </a:cubicBezTo>
                  <a:lnTo>
                    <a:pt x="466090" y="59690"/>
                  </a:lnTo>
                  <a:cubicBezTo>
                    <a:pt x="458470" y="66040"/>
                    <a:pt x="450850" y="64770"/>
                    <a:pt x="441960" y="63500"/>
                  </a:cubicBezTo>
                  <a:cubicBezTo>
                    <a:pt x="438150" y="62230"/>
                    <a:pt x="433070" y="63500"/>
                    <a:pt x="427990" y="63500"/>
                  </a:cubicBezTo>
                  <a:cubicBezTo>
                    <a:pt x="424180" y="63500"/>
                    <a:pt x="420370" y="63500"/>
                    <a:pt x="416560" y="60960"/>
                  </a:cubicBezTo>
                  <a:cubicBezTo>
                    <a:pt x="411480" y="58420"/>
                    <a:pt x="406400" y="54610"/>
                    <a:pt x="401320" y="52070"/>
                  </a:cubicBezTo>
                  <a:cubicBezTo>
                    <a:pt x="396240" y="49530"/>
                    <a:pt x="389890" y="49530"/>
                    <a:pt x="389890" y="40640"/>
                  </a:cubicBezTo>
                  <a:cubicBezTo>
                    <a:pt x="389890" y="39370"/>
                    <a:pt x="387350" y="38100"/>
                    <a:pt x="387350" y="36830"/>
                  </a:cubicBezTo>
                  <a:cubicBezTo>
                    <a:pt x="378460" y="44450"/>
                    <a:pt x="370840" y="50800"/>
                    <a:pt x="363220" y="57150"/>
                  </a:cubicBezTo>
                  <a:cubicBezTo>
                    <a:pt x="359410" y="60960"/>
                    <a:pt x="354330" y="66040"/>
                    <a:pt x="356870" y="72390"/>
                  </a:cubicBezTo>
                  <a:cubicBezTo>
                    <a:pt x="356870" y="73660"/>
                    <a:pt x="355600" y="74930"/>
                    <a:pt x="355600" y="76200"/>
                  </a:cubicBezTo>
                  <a:cubicBezTo>
                    <a:pt x="354330" y="78740"/>
                    <a:pt x="353060" y="81280"/>
                    <a:pt x="350520" y="82550"/>
                  </a:cubicBezTo>
                  <a:cubicBezTo>
                    <a:pt x="347980" y="86360"/>
                    <a:pt x="345440" y="90170"/>
                    <a:pt x="342900" y="95250"/>
                  </a:cubicBezTo>
                  <a:lnTo>
                    <a:pt x="335280" y="102870"/>
                  </a:lnTo>
                  <a:cubicBezTo>
                    <a:pt x="332740" y="106680"/>
                    <a:pt x="330200" y="110490"/>
                    <a:pt x="326390" y="113030"/>
                  </a:cubicBezTo>
                  <a:cubicBezTo>
                    <a:pt x="317500" y="120650"/>
                    <a:pt x="308610" y="128270"/>
                    <a:pt x="298450" y="135890"/>
                  </a:cubicBezTo>
                  <a:cubicBezTo>
                    <a:pt x="293370" y="140970"/>
                    <a:pt x="287020" y="144780"/>
                    <a:pt x="281940" y="149860"/>
                  </a:cubicBezTo>
                  <a:cubicBezTo>
                    <a:pt x="273050" y="157480"/>
                    <a:pt x="262890" y="163830"/>
                    <a:pt x="257810" y="175260"/>
                  </a:cubicBezTo>
                  <a:cubicBezTo>
                    <a:pt x="257810" y="176530"/>
                    <a:pt x="255270" y="177800"/>
                    <a:pt x="254000" y="179070"/>
                  </a:cubicBezTo>
                  <a:cubicBezTo>
                    <a:pt x="247650" y="184150"/>
                    <a:pt x="237490" y="184150"/>
                    <a:pt x="237490" y="194310"/>
                  </a:cubicBezTo>
                  <a:cubicBezTo>
                    <a:pt x="227330" y="194310"/>
                    <a:pt x="222250" y="201930"/>
                    <a:pt x="217170" y="208280"/>
                  </a:cubicBezTo>
                  <a:cubicBezTo>
                    <a:pt x="213360" y="213360"/>
                    <a:pt x="209550" y="219710"/>
                    <a:pt x="204470" y="223520"/>
                  </a:cubicBezTo>
                  <a:cubicBezTo>
                    <a:pt x="199390" y="226060"/>
                    <a:pt x="193040" y="224790"/>
                    <a:pt x="186690" y="224790"/>
                  </a:cubicBezTo>
                  <a:cubicBezTo>
                    <a:pt x="184150" y="224790"/>
                    <a:pt x="181610" y="224790"/>
                    <a:pt x="181610" y="226060"/>
                  </a:cubicBezTo>
                  <a:cubicBezTo>
                    <a:pt x="176530" y="231140"/>
                    <a:pt x="170180" y="234950"/>
                    <a:pt x="166370" y="241300"/>
                  </a:cubicBezTo>
                  <a:cubicBezTo>
                    <a:pt x="162560" y="247650"/>
                    <a:pt x="158750" y="251460"/>
                    <a:pt x="152400" y="252730"/>
                  </a:cubicBezTo>
                  <a:cubicBezTo>
                    <a:pt x="146050" y="254000"/>
                    <a:pt x="139700" y="260350"/>
                    <a:pt x="130810" y="256540"/>
                  </a:cubicBezTo>
                  <a:cubicBezTo>
                    <a:pt x="123190" y="254000"/>
                    <a:pt x="114300" y="256540"/>
                    <a:pt x="109220" y="251460"/>
                  </a:cubicBezTo>
                  <a:cubicBezTo>
                    <a:pt x="99060" y="252730"/>
                    <a:pt x="91440" y="255270"/>
                    <a:pt x="82550" y="256540"/>
                  </a:cubicBezTo>
                  <a:cubicBezTo>
                    <a:pt x="72390" y="259080"/>
                    <a:pt x="60960" y="257810"/>
                    <a:pt x="52070" y="265430"/>
                  </a:cubicBezTo>
                  <a:cubicBezTo>
                    <a:pt x="44450" y="271780"/>
                    <a:pt x="38100" y="278130"/>
                    <a:pt x="26670" y="276860"/>
                  </a:cubicBezTo>
                  <a:cubicBezTo>
                    <a:pt x="27940" y="284480"/>
                    <a:pt x="29210" y="290830"/>
                    <a:pt x="30480" y="298450"/>
                  </a:cubicBezTo>
                  <a:cubicBezTo>
                    <a:pt x="33020" y="318770"/>
                    <a:pt x="35560" y="339090"/>
                    <a:pt x="36830" y="359410"/>
                  </a:cubicBezTo>
                  <a:cubicBezTo>
                    <a:pt x="40640" y="384810"/>
                    <a:pt x="41910" y="408940"/>
                    <a:pt x="39370" y="433070"/>
                  </a:cubicBezTo>
                  <a:cubicBezTo>
                    <a:pt x="36830" y="467360"/>
                    <a:pt x="25400" y="1640840"/>
                    <a:pt x="13970" y="1672590"/>
                  </a:cubicBezTo>
                  <a:lnTo>
                    <a:pt x="2540" y="1699260"/>
                  </a:lnTo>
                  <a:cubicBezTo>
                    <a:pt x="0" y="1705610"/>
                    <a:pt x="3810" y="1709420"/>
                    <a:pt x="10160" y="1710690"/>
                  </a:cubicBezTo>
                  <a:cubicBezTo>
                    <a:pt x="17780" y="1711960"/>
                    <a:pt x="20320" y="1717040"/>
                    <a:pt x="22860" y="1723390"/>
                  </a:cubicBezTo>
                  <a:cubicBezTo>
                    <a:pt x="25400" y="1733550"/>
                    <a:pt x="21590" y="1743710"/>
                    <a:pt x="26670" y="1753870"/>
                  </a:cubicBezTo>
                  <a:cubicBezTo>
                    <a:pt x="29210" y="1758950"/>
                    <a:pt x="26670" y="1767840"/>
                    <a:pt x="25400" y="1775460"/>
                  </a:cubicBezTo>
                  <a:cubicBezTo>
                    <a:pt x="24130" y="1785620"/>
                    <a:pt x="26670" y="1795780"/>
                    <a:pt x="30480" y="1804670"/>
                  </a:cubicBezTo>
                  <a:cubicBezTo>
                    <a:pt x="39370" y="1819910"/>
                    <a:pt x="40640" y="1837690"/>
                    <a:pt x="40640" y="1854200"/>
                  </a:cubicBezTo>
                  <a:cubicBezTo>
                    <a:pt x="40640" y="1858010"/>
                    <a:pt x="41910" y="1861820"/>
                    <a:pt x="43180" y="1864360"/>
                  </a:cubicBezTo>
                  <a:cubicBezTo>
                    <a:pt x="45720" y="1866900"/>
                    <a:pt x="50800" y="1869440"/>
                    <a:pt x="55880" y="1870710"/>
                  </a:cubicBezTo>
                  <a:lnTo>
                    <a:pt x="86360" y="1885950"/>
                  </a:lnTo>
                  <a:cubicBezTo>
                    <a:pt x="100330" y="1893570"/>
                    <a:pt x="111760" y="1892300"/>
                    <a:pt x="124460" y="1883410"/>
                  </a:cubicBezTo>
                  <a:cubicBezTo>
                    <a:pt x="125730" y="1882140"/>
                    <a:pt x="129540" y="1880870"/>
                    <a:pt x="130810" y="1880870"/>
                  </a:cubicBezTo>
                  <a:cubicBezTo>
                    <a:pt x="139700" y="1882140"/>
                    <a:pt x="148590" y="1882140"/>
                    <a:pt x="156210" y="1889760"/>
                  </a:cubicBezTo>
                  <a:cubicBezTo>
                    <a:pt x="165100" y="1897380"/>
                    <a:pt x="177800" y="1902460"/>
                    <a:pt x="187960" y="1908810"/>
                  </a:cubicBezTo>
                  <a:cubicBezTo>
                    <a:pt x="194310" y="1912620"/>
                    <a:pt x="201930" y="1917700"/>
                    <a:pt x="205740" y="1922780"/>
                  </a:cubicBezTo>
                  <a:cubicBezTo>
                    <a:pt x="208280" y="1925320"/>
                    <a:pt x="210820" y="1927860"/>
                    <a:pt x="213360" y="1929130"/>
                  </a:cubicBezTo>
                  <a:cubicBezTo>
                    <a:pt x="227330" y="1934210"/>
                    <a:pt x="234950" y="1946910"/>
                    <a:pt x="243840" y="1957070"/>
                  </a:cubicBezTo>
                  <a:cubicBezTo>
                    <a:pt x="251460" y="1965960"/>
                    <a:pt x="261620" y="1971040"/>
                    <a:pt x="273050" y="1972310"/>
                  </a:cubicBezTo>
                  <a:cubicBezTo>
                    <a:pt x="285750" y="1974850"/>
                    <a:pt x="298450" y="1976120"/>
                    <a:pt x="311150" y="1978660"/>
                  </a:cubicBezTo>
                  <a:cubicBezTo>
                    <a:pt x="316230" y="1979930"/>
                    <a:pt x="322580" y="1981200"/>
                    <a:pt x="327660" y="1983740"/>
                  </a:cubicBezTo>
                  <a:cubicBezTo>
                    <a:pt x="334010" y="1986280"/>
                    <a:pt x="340360" y="1986280"/>
                    <a:pt x="345440" y="1990090"/>
                  </a:cubicBezTo>
                  <a:cubicBezTo>
                    <a:pt x="353060" y="1996440"/>
                    <a:pt x="360680" y="2000250"/>
                    <a:pt x="370840" y="1997710"/>
                  </a:cubicBezTo>
                  <a:cubicBezTo>
                    <a:pt x="374650" y="1996440"/>
                    <a:pt x="379730" y="1998980"/>
                    <a:pt x="383540" y="2000250"/>
                  </a:cubicBezTo>
                  <a:cubicBezTo>
                    <a:pt x="384810" y="2000250"/>
                    <a:pt x="386080" y="2001520"/>
                    <a:pt x="387350" y="2001520"/>
                  </a:cubicBezTo>
                  <a:cubicBezTo>
                    <a:pt x="401320" y="2002790"/>
                    <a:pt x="414020" y="2000250"/>
                    <a:pt x="426720" y="1997710"/>
                  </a:cubicBezTo>
                  <a:cubicBezTo>
                    <a:pt x="431800" y="1996440"/>
                    <a:pt x="436880" y="1995170"/>
                    <a:pt x="441960" y="1992630"/>
                  </a:cubicBezTo>
                  <a:cubicBezTo>
                    <a:pt x="455930" y="1986280"/>
                    <a:pt x="469900" y="1979930"/>
                    <a:pt x="482600" y="1972310"/>
                  </a:cubicBezTo>
                  <a:cubicBezTo>
                    <a:pt x="491490" y="1967230"/>
                    <a:pt x="500380" y="1962150"/>
                    <a:pt x="510540" y="1967230"/>
                  </a:cubicBezTo>
                  <a:lnTo>
                    <a:pt x="515620" y="1967230"/>
                  </a:lnTo>
                  <a:cubicBezTo>
                    <a:pt x="524510" y="1967230"/>
                    <a:pt x="533400" y="1965960"/>
                    <a:pt x="541020" y="1964690"/>
                  </a:cubicBezTo>
                  <a:cubicBezTo>
                    <a:pt x="542290" y="1964690"/>
                    <a:pt x="544830" y="1964690"/>
                    <a:pt x="544830" y="1963420"/>
                  </a:cubicBezTo>
                  <a:cubicBezTo>
                    <a:pt x="548640" y="1958340"/>
                    <a:pt x="554990" y="1958340"/>
                    <a:pt x="561340" y="1957070"/>
                  </a:cubicBezTo>
                  <a:cubicBezTo>
                    <a:pt x="571500" y="1955800"/>
                    <a:pt x="581660" y="1955800"/>
                    <a:pt x="589280" y="1949450"/>
                  </a:cubicBezTo>
                  <a:cubicBezTo>
                    <a:pt x="596900" y="1944370"/>
                    <a:pt x="604520" y="1943100"/>
                    <a:pt x="613410" y="1941830"/>
                  </a:cubicBezTo>
                  <a:cubicBezTo>
                    <a:pt x="614680" y="1941830"/>
                    <a:pt x="617220" y="1940560"/>
                    <a:pt x="618490" y="1940560"/>
                  </a:cubicBezTo>
                  <a:cubicBezTo>
                    <a:pt x="624840" y="1939290"/>
                    <a:pt x="631190" y="1935480"/>
                    <a:pt x="636270" y="1936750"/>
                  </a:cubicBezTo>
                  <a:cubicBezTo>
                    <a:pt x="647700" y="1939290"/>
                    <a:pt x="652780" y="1935480"/>
                    <a:pt x="660400" y="1925320"/>
                  </a:cubicBezTo>
                  <a:cubicBezTo>
                    <a:pt x="661670" y="1922780"/>
                    <a:pt x="665480" y="1921510"/>
                    <a:pt x="668020" y="1920240"/>
                  </a:cubicBezTo>
                  <a:cubicBezTo>
                    <a:pt x="674370" y="1918970"/>
                    <a:pt x="680720" y="1920240"/>
                    <a:pt x="687070" y="1918970"/>
                  </a:cubicBezTo>
                  <a:cubicBezTo>
                    <a:pt x="690880" y="1918970"/>
                    <a:pt x="694690" y="1915160"/>
                    <a:pt x="697230" y="1915160"/>
                  </a:cubicBezTo>
                  <a:cubicBezTo>
                    <a:pt x="707390" y="1916430"/>
                    <a:pt x="718820" y="1912620"/>
                    <a:pt x="727710" y="1918970"/>
                  </a:cubicBezTo>
                  <a:cubicBezTo>
                    <a:pt x="728980" y="1920240"/>
                    <a:pt x="731520" y="1920240"/>
                    <a:pt x="734060" y="1920240"/>
                  </a:cubicBezTo>
                  <a:cubicBezTo>
                    <a:pt x="750570" y="1921510"/>
                    <a:pt x="764540" y="1926590"/>
                    <a:pt x="775970" y="1936750"/>
                  </a:cubicBezTo>
                  <a:cubicBezTo>
                    <a:pt x="779780" y="1940560"/>
                    <a:pt x="784860" y="1943100"/>
                    <a:pt x="788670" y="1945640"/>
                  </a:cubicBezTo>
                  <a:cubicBezTo>
                    <a:pt x="792480" y="1948180"/>
                    <a:pt x="797560" y="1948180"/>
                    <a:pt x="801370" y="1949450"/>
                  </a:cubicBezTo>
                  <a:cubicBezTo>
                    <a:pt x="805180" y="1950720"/>
                    <a:pt x="807720" y="1951990"/>
                    <a:pt x="811530" y="1951990"/>
                  </a:cubicBezTo>
                  <a:cubicBezTo>
                    <a:pt x="817880" y="1951990"/>
                    <a:pt x="822960" y="1954530"/>
                    <a:pt x="826770" y="1959610"/>
                  </a:cubicBezTo>
                  <a:cubicBezTo>
                    <a:pt x="828040" y="1960880"/>
                    <a:pt x="829310" y="1962150"/>
                    <a:pt x="830580" y="1964690"/>
                  </a:cubicBezTo>
                  <a:cubicBezTo>
                    <a:pt x="829310" y="1968500"/>
                    <a:pt x="836930" y="1978660"/>
                    <a:pt x="842010" y="1978660"/>
                  </a:cubicBezTo>
                  <a:cubicBezTo>
                    <a:pt x="850900" y="1978660"/>
                    <a:pt x="859790" y="1981200"/>
                    <a:pt x="867410" y="1987550"/>
                  </a:cubicBezTo>
                  <a:cubicBezTo>
                    <a:pt x="868680" y="1988820"/>
                    <a:pt x="871220" y="1988820"/>
                    <a:pt x="873760" y="1987550"/>
                  </a:cubicBezTo>
                  <a:cubicBezTo>
                    <a:pt x="877570" y="1986280"/>
                    <a:pt x="880110" y="1986280"/>
                    <a:pt x="882650" y="1990090"/>
                  </a:cubicBezTo>
                  <a:cubicBezTo>
                    <a:pt x="883920" y="1991360"/>
                    <a:pt x="889000" y="1991360"/>
                    <a:pt x="891540" y="1991360"/>
                  </a:cubicBezTo>
                  <a:cubicBezTo>
                    <a:pt x="897890" y="1991360"/>
                    <a:pt x="905510" y="1990090"/>
                    <a:pt x="911860" y="1991360"/>
                  </a:cubicBezTo>
                  <a:cubicBezTo>
                    <a:pt x="923290" y="1992630"/>
                    <a:pt x="933450" y="1993900"/>
                    <a:pt x="944880" y="1996440"/>
                  </a:cubicBezTo>
                  <a:cubicBezTo>
                    <a:pt x="947420" y="1996440"/>
                    <a:pt x="949960" y="1997710"/>
                    <a:pt x="951230" y="1998980"/>
                  </a:cubicBezTo>
                  <a:cubicBezTo>
                    <a:pt x="953770" y="2005330"/>
                    <a:pt x="960120" y="2005330"/>
                    <a:pt x="963930" y="2006600"/>
                  </a:cubicBezTo>
                  <a:cubicBezTo>
                    <a:pt x="967740" y="2007870"/>
                    <a:pt x="972820" y="2009140"/>
                    <a:pt x="975360" y="2009140"/>
                  </a:cubicBezTo>
                  <a:cubicBezTo>
                    <a:pt x="976630" y="2007870"/>
                    <a:pt x="979170" y="2006600"/>
                    <a:pt x="981710" y="2004060"/>
                  </a:cubicBezTo>
                  <a:cubicBezTo>
                    <a:pt x="976630" y="2004060"/>
                    <a:pt x="974090" y="2005330"/>
                    <a:pt x="971550" y="2005330"/>
                  </a:cubicBezTo>
                  <a:cubicBezTo>
                    <a:pt x="976630" y="1998980"/>
                    <a:pt x="981710" y="1997710"/>
                    <a:pt x="988060" y="2001520"/>
                  </a:cubicBezTo>
                  <a:cubicBezTo>
                    <a:pt x="995680" y="2007870"/>
                    <a:pt x="1002030" y="2007870"/>
                    <a:pt x="1010920" y="2001520"/>
                  </a:cubicBezTo>
                  <a:lnTo>
                    <a:pt x="1018540" y="1997710"/>
                  </a:lnTo>
                  <a:lnTo>
                    <a:pt x="1018540" y="1991360"/>
                  </a:lnTo>
                  <a:cubicBezTo>
                    <a:pt x="1022350" y="1992630"/>
                    <a:pt x="1026160" y="1995170"/>
                    <a:pt x="1028700" y="1995170"/>
                  </a:cubicBezTo>
                  <a:cubicBezTo>
                    <a:pt x="1036320" y="1991360"/>
                    <a:pt x="1043940" y="1987550"/>
                    <a:pt x="1050290" y="1982470"/>
                  </a:cubicBezTo>
                  <a:cubicBezTo>
                    <a:pt x="1057910" y="1977390"/>
                    <a:pt x="1064260" y="1971040"/>
                    <a:pt x="1070610" y="1965960"/>
                  </a:cubicBezTo>
                  <a:cubicBezTo>
                    <a:pt x="1071880" y="1965960"/>
                    <a:pt x="1071880" y="1964690"/>
                    <a:pt x="1073150" y="1964690"/>
                  </a:cubicBezTo>
                  <a:cubicBezTo>
                    <a:pt x="1082040" y="1962150"/>
                    <a:pt x="1089660" y="1960880"/>
                    <a:pt x="1098550" y="1958340"/>
                  </a:cubicBezTo>
                  <a:cubicBezTo>
                    <a:pt x="1103630" y="1957070"/>
                    <a:pt x="1107440" y="1954530"/>
                    <a:pt x="1112520" y="1953260"/>
                  </a:cubicBezTo>
                  <a:cubicBezTo>
                    <a:pt x="1116330" y="1951990"/>
                    <a:pt x="1118870" y="1951990"/>
                    <a:pt x="1122680" y="1950720"/>
                  </a:cubicBezTo>
                  <a:lnTo>
                    <a:pt x="1135380" y="1950720"/>
                  </a:lnTo>
                  <a:cubicBezTo>
                    <a:pt x="1137920" y="1950720"/>
                    <a:pt x="1141730" y="1950720"/>
                    <a:pt x="1144270" y="1949450"/>
                  </a:cubicBezTo>
                  <a:cubicBezTo>
                    <a:pt x="1145540" y="1946910"/>
                    <a:pt x="1148080" y="1943100"/>
                    <a:pt x="1149350" y="1943100"/>
                  </a:cubicBezTo>
                  <a:cubicBezTo>
                    <a:pt x="1153160" y="1943100"/>
                    <a:pt x="1155700" y="1945640"/>
                    <a:pt x="1159510" y="1946910"/>
                  </a:cubicBezTo>
                  <a:cubicBezTo>
                    <a:pt x="1160780" y="1946910"/>
                    <a:pt x="1160780" y="1948180"/>
                    <a:pt x="1160780" y="1949450"/>
                  </a:cubicBezTo>
                  <a:cubicBezTo>
                    <a:pt x="1165860" y="1954530"/>
                    <a:pt x="1169670" y="1960880"/>
                    <a:pt x="1174750" y="1965960"/>
                  </a:cubicBezTo>
                  <a:cubicBezTo>
                    <a:pt x="1181100" y="1972310"/>
                    <a:pt x="1187450" y="1972310"/>
                    <a:pt x="1191260" y="1968500"/>
                  </a:cubicBezTo>
                  <a:cubicBezTo>
                    <a:pt x="1197610" y="1963420"/>
                    <a:pt x="1202690" y="1959610"/>
                    <a:pt x="1211580" y="1962150"/>
                  </a:cubicBezTo>
                  <a:cubicBezTo>
                    <a:pt x="1212850" y="1962150"/>
                    <a:pt x="1215390" y="1963420"/>
                    <a:pt x="1216660" y="1962150"/>
                  </a:cubicBezTo>
                  <a:cubicBezTo>
                    <a:pt x="1223010" y="1959610"/>
                    <a:pt x="1230630" y="1957070"/>
                    <a:pt x="1236980" y="1953260"/>
                  </a:cubicBezTo>
                  <a:cubicBezTo>
                    <a:pt x="1240790" y="1951990"/>
                    <a:pt x="1245870" y="1951990"/>
                    <a:pt x="1247140" y="1949450"/>
                  </a:cubicBezTo>
                  <a:cubicBezTo>
                    <a:pt x="1250950" y="1941830"/>
                    <a:pt x="1257300" y="1938020"/>
                    <a:pt x="1263650" y="1932940"/>
                  </a:cubicBezTo>
                  <a:cubicBezTo>
                    <a:pt x="1267460" y="1929130"/>
                    <a:pt x="1271270" y="1924050"/>
                    <a:pt x="1275080" y="1922780"/>
                  </a:cubicBezTo>
                  <a:cubicBezTo>
                    <a:pt x="1283970" y="1920240"/>
                    <a:pt x="1290320" y="1912620"/>
                    <a:pt x="1297940" y="1907540"/>
                  </a:cubicBezTo>
                  <a:cubicBezTo>
                    <a:pt x="1304290" y="1903730"/>
                    <a:pt x="1308100" y="1896110"/>
                    <a:pt x="1314450" y="1894840"/>
                  </a:cubicBezTo>
                  <a:cubicBezTo>
                    <a:pt x="1324610" y="1892300"/>
                    <a:pt x="1332230" y="1885950"/>
                    <a:pt x="1341120" y="1879600"/>
                  </a:cubicBezTo>
                  <a:cubicBezTo>
                    <a:pt x="1346200" y="1875790"/>
                    <a:pt x="1352550" y="1873250"/>
                    <a:pt x="1358900" y="1874520"/>
                  </a:cubicBezTo>
                  <a:cubicBezTo>
                    <a:pt x="1362710" y="1875790"/>
                    <a:pt x="1367790" y="1874520"/>
                    <a:pt x="1370330" y="1873250"/>
                  </a:cubicBezTo>
                  <a:cubicBezTo>
                    <a:pt x="1375410" y="1870710"/>
                    <a:pt x="1380490" y="1866900"/>
                    <a:pt x="1385570" y="1864360"/>
                  </a:cubicBezTo>
                  <a:cubicBezTo>
                    <a:pt x="1389380" y="1861820"/>
                    <a:pt x="1393190" y="1859280"/>
                    <a:pt x="1397000" y="1859280"/>
                  </a:cubicBezTo>
                  <a:cubicBezTo>
                    <a:pt x="1409700" y="1858010"/>
                    <a:pt x="1419860" y="1855470"/>
                    <a:pt x="1426210" y="1842770"/>
                  </a:cubicBezTo>
                  <a:cubicBezTo>
                    <a:pt x="1428750" y="1837690"/>
                    <a:pt x="1441450" y="1831340"/>
                    <a:pt x="1446530" y="1833880"/>
                  </a:cubicBezTo>
                  <a:cubicBezTo>
                    <a:pt x="1455420" y="1837690"/>
                    <a:pt x="1461770" y="1835150"/>
                    <a:pt x="1466850" y="1827530"/>
                  </a:cubicBezTo>
                  <a:cubicBezTo>
                    <a:pt x="1470660" y="1823720"/>
                    <a:pt x="1475740" y="1824990"/>
                    <a:pt x="1479550" y="1827530"/>
                  </a:cubicBezTo>
                  <a:cubicBezTo>
                    <a:pt x="1482090" y="1830070"/>
                    <a:pt x="1484630" y="1831340"/>
                    <a:pt x="1487170" y="1831340"/>
                  </a:cubicBezTo>
                  <a:cubicBezTo>
                    <a:pt x="1496060" y="1832610"/>
                    <a:pt x="1506220" y="1831340"/>
                    <a:pt x="1515110" y="1832610"/>
                  </a:cubicBezTo>
                  <a:cubicBezTo>
                    <a:pt x="1522730" y="1833880"/>
                    <a:pt x="1530350" y="1831340"/>
                    <a:pt x="1535430" y="1826260"/>
                  </a:cubicBezTo>
                  <a:cubicBezTo>
                    <a:pt x="1540510" y="1821180"/>
                    <a:pt x="1544320" y="1821180"/>
                    <a:pt x="1551940" y="1823720"/>
                  </a:cubicBezTo>
                  <a:cubicBezTo>
                    <a:pt x="1558290" y="1826260"/>
                    <a:pt x="1563370" y="1832610"/>
                    <a:pt x="1572260" y="1831340"/>
                  </a:cubicBezTo>
                  <a:cubicBezTo>
                    <a:pt x="1579880" y="1830070"/>
                    <a:pt x="1588770" y="1833880"/>
                    <a:pt x="1597660" y="1830070"/>
                  </a:cubicBezTo>
                  <a:lnTo>
                    <a:pt x="1602740" y="1830070"/>
                  </a:lnTo>
                  <a:cubicBezTo>
                    <a:pt x="1610360" y="1832610"/>
                    <a:pt x="1617980" y="1833880"/>
                    <a:pt x="1624330" y="1840230"/>
                  </a:cubicBezTo>
                  <a:cubicBezTo>
                    <a:pt x="1631950" y="1846580"/>
                    <a:pt x="1633220" y="1799590"/>
                    <a:pt x="1640840" y="1804670"/>
                  </a:cubicBezTo>
                  <a:cubicBezTo>
                    <a:pt x="1652270" y="1812290"/>
                    <a:pt x="1649730" y="1804670"/>
                    <a:pt x="1661160" y="1811020"/>
                  </a:cubicBezTo>
                  <a:cubicBezTo>
                    <a:pt x="1670050" y="1814830"/>
                    <a:pt x="1666240" y="1800860"/>
                    <a:pt x="1676400" y="1803400"/>
                  </a:cubicBezTo>
                  <a:cubicBezTo>
                    <a:pt x="1677670" y="1803400"/>
                    <a:pt x="1692910" y="1813560"/>
                    <a:pt x="1692910" y="1812290"/>
                  </a:cubicBezTo>
                  <a:cubicBezTo>
                    <a:pt x="1699260" y="1808480"/>
                    <a:pt x="1705610" y="1770380"/>
                    <a:pt x="1711960" y="1771650"/>
                  </a:cubicBezTo>
                  <a:cubicBezTo>
                    <a:pt x="1724660" y="1775460"/>
                    <a:pt x="1736090" y="1772920"/>
                    <a:pt x="1747520" y="1767840"/>
                  </a:cubicBezTo>
                  <a:cubicBezTo>
                    <a:pt x="1753870" y="1765300"/>
                    <a:pt x="1764030" y="1756410"/>
                    <a:pt x="1769110" y="1760220"/>
                  </a:cubicBezTo>
                  <a:cubicBezTo>
                    <a:pt x="1778000" y="1766570"/>
                    <a:pt x="1786890" y="1769110"/>
                    <a:pt x="1797050" y="1770380"/>
                  </a:cubicBezTo>
                  <a:cubicBezTo>
                    <a:pt x="1798320" y="1770380"/>
                    <a:pt x="1799590" y="1771650"/>
                    <a:pt x="1800860" y="1772920"/>
                  </a:cubicBezTo>
                  <a:cubicBezTo>
                    <a:pt x="1804670" y="1778000"/>
                    <a:pt x="1822450" y="1764030"/>
                    <a:pt x="1826260" y="1769110"/>
                  </a:cubicBezTo>
                  <a:cubicBezTo>
                    <a:pt x="1831340" y="1776730"/>
                    <a:pt x="1836420" y="1784350"/>
                    <a:pt x="1841500" y="1790700"/>
                  </a:cubicBezTo>
                  <a:cubicBezTo>
                    <a:pt x="1844040" y="1793240"/>
                    <a:pt x="1847850" y="1794510"/>
                    <a:pt x="1849120" y="1797050"/>
                  </a:cubicBezTo>
                  <a:cubicBezTo>
                    <a:pt x="1850390" y="1803400"/>
                    <a:pt x="1852930" y="1805940"/>
                    <a:pt x="1859280" y="1805940"/>
                  </a:cubicBezTo>
                  <a:cubicBezTo>
                    <a:pt x="1863090" y="1805940"/>
                    <a:pt x="1866900" y="1807210"/>
                    <a:pt x="1869440" y="1809750"/>
                  </a:cubicBezTo>
                  <a:cubicBezTo>
                    <a:pt x="1875790" y="1813560"/>
                    <a:pt x="1880870" y="1817370"/>
                    <a:pt x="1885950" y="1821180"/>
                  </a:cubicBezTo>
                  <a:cubicBezTo>
                    <a:pt x="1892300" y="1824990"/>
                    <a:pt x="1898650" y="1828800"/>
                    <a:pt x="1901190" y="1835150"/>
                  </a:cubicBezTo>
                  <a:cubicBezTo>
                    <a:pt x="1902460" y="1837690"/>
                    <a:pt x="1903730" y="1838960"/>
                    <a:pt x="1905000" y="1840230"/>
                  </a:cubicBezTo>
                  <a:cubicBezTo>
                    <a:pt x="1910080" y="1845310"/>
                    <a:pt x="1915160" y="1849120"/>
                    <a:pt x="1920240" y="1854200"/>
                  </a:cubicBezTo>
                  <a:cubicBezTo>
                    <a:pt x="1927860" y="1860550"/>
                    <a:pt x="1934210" y="1868170"/>
                    <a:pt x="1941830" y="1874520"/>
                  </a:cubicBezTo>
                  <a:cubicBezTo>
                    <a:pt x="1944370" y="1875790"/>
                    <a:pt x="1946910" y="1878330"/>
                    <a:pt x="1949450" y="1879600"/>
                  </a:cubicBezTo>
                  <a:cubicBezTo>
                    <a:pt x="1954530" y="1882140"/>
                    <a:pt x="1959610" y="1884680"/>
                    <a:pt x="1963420" y="1888490"/>
                  </a:cubicBezTo>
                  <a:cubicBezTo>
                    <a:pt x="1967230" y="1892300"/>
                    <a:pt x="1985010" y="1869440"/>
                    <a:pt x="1987550" y="1874520"/>
                  </a:cubicBezTo>
                  <a:cubicBezTo>
                    <a:pt x="1987550" y="1875790"/>
                    <a:pt x="1988820" y="1875790"/>
                    <a:pt x="1990090" y="1875790"/>
                  </a:cubicBezTo>
                  <a:cubicBezTo>
                    <a:pt x="1997710" y="1882140"/>
                    <a:pt x="2005330" y="1879600"/>
                    <a:pt x="2012950" y="1877060"/>
                  </a:cubicBezTo>
                  <a:cubicBezTo>
                    <a:pt x="2015490" y="1875790"/>
                    <a:pt x="2018030" y="1874520"/>
                    <a:pt x="2019300" y="1875790"/>
                  </a:cubicBezTo>
                  <a:cubicBezTo>
                    <a:pt x="2028190" y="1879600"/>
                    <a:pt x="2034540" y="1888490"/>
                    <a:pt x="2045970" y="1889760"/>
                  </a:cubicBezTo>
                  <a:cubicBezTo>
                    <a:pt x="2045970" y="1889760"/>
                    <a:pt x="2047240" y="1889760"/>
                    <a:pt x="2047240" y="1891030"/>
                  </a:cubicBezTo>
                  <a:cubicBezTo>
                    <a:pt x="2049780" y="1898650"/>
                    <a:pt x="2057400" y="1898650"/>
                    <a:pt x="2063750" y="1899920"/>
                  </a:cubicBezTo>
                  <a:cubicBezTo>
                    <a:pt x="2067560" y="1899920"/>
                    <a:pt x="2071370" y="1901190"/>
                    <a:pt x="2073910" y="1902460"/>
                  </a:cubicBezTo>
                  <a:cubicBezTo>
                    <a:pt x="2081530" y="1906270"/>
                    <a:pt x="2089150" y="1911350"/>
                    <a:pt x="2098040" y="1913890"/>
                  </a:cubicBezTo>
                  <a:cubicBezTo>
                    <a:pt x="2109470" y="1917700"/>
                    <a:pt x="2120900" y="1920240"/>
                    <a:pt x="2129790" y="1926590"/>
                  </a:cubicBezTo>
                  <a:cubicBezTo>
                    <a:pt x="2131060" y="1926590"/>
                    <a:pt x="2132330" y="1926590"/>
                    <a:pt x="2132330" y="1927860"/>
                  </a:cubicBezTo>
                  <a:cubicBezTo>
                    <a:pt x="2136140" y="1930400"/>
                    <a:pt x="2142490" y="1931670"/>
                    <a:pt x="2145030" y="1935480"/>
                  </a:cubicBezTo>
                  <a:cubicBezTo>
                    <a:pt x="2148840" y="1943100"/>
                    <a:pt x="2159000" y="1941830"/>
                    <a:pt x="2164080" y="1948180"/>
                  </a:cubicBezTo>
                  <a:lnTo>
                    <a:pt x="2165350" y="1948180"/>
                  </a:lnTo>
                  <a:cubicBezTo>
                    <a:pt x="2170430" y="1948180"/>
                    <a:pt x="2175510" y="1949450"/>
                    <a:pt x="2181860" y="1949450"/>
                  </a:cubicBezTo>
                  <a:cubicBezTo>
                    <a:pt x="2184400" y="1948180"/>
                    <a:pt x="2188210" y="1945640"/>
                    <a:pt x="2190750" y="1945640"/>
                  </a:cubicBezTo>
                  <a:cubicBezTo>
                    <a:pt x="2202180" y="1949450"/>
                    <a:pt x="2213610" y="1949450"/>
                    <a:pt x="2221230" y="1939290"/>
                  </a:cubicBezTo>
                  <a:cubicBezTo>
                    <a:pt x="2222500" y="1938020"/>
                    <a:pt x="2225040" y="1938020"/>
                    <a:pt x="2227580" y="1938020"/>
                  </a:cubicBezTo>
                  <a:lnTo>
                    <a:pt x="2237740" y="1938020"/>
                  </a:lnTo>
                  <a:cubicBezTo>
                    <a:pt x="2249170" y="1935480"/>
                    <a:pt x="2259330" y="1932940"/>
                    <a:pt x="2270760" y="1931670"/>
                  </a:cubicBezTo>
                  <a:cubicBezTo>
                    <a:pt x="2275840" y="1930400"/>
                    <a:pt x="2282190" y="1932940"/>
                    <a:pt x="2287270" y="1934210"/>
                  </a:cubicBezTo>
                  <a:cubicBezTo>
                    <a:pt x="2292350" y="1935480"/>
                    <a:pt x="2297430" y="1935480"/>
                    <a:pt x="2302510" y="1935480"/>
                  </a:cubicBezTo>
                  <a:cubicBezTo>
                    <a:pt x="2308860" y="1935480"/>
                    <a:pt x="2313940" y="1932940"/>
                    <a:pt x="2320290" y="1932940"/>
                  </a:cubicBezTo>
                  <a:cubicBezTo>
                    <a:pt x="2325370" y="1931670"/>
                    <a:pt x="2331720" y="1931670"/>
                    <a:pt x="2336800" y="1930400"/>
                  </a:cubicBezTo>
                  <a:cubicBezTo>
                    <a:pt x="2348230" y="1927860"/>
                    <a:pt x="2358390" y="1925320"/>
                    <a:pt x="2369820" y="1924050"/>
                  </a:cubicBezTo>
                  <a:cubicBezTo>
                    <a:pt x="2377440" y="1880870"/>
                    <a:pt x="2376170" y="1830070"/>
                    <a:pt x="2376170" y="1778000"/>
                  </a:cubicBezTo>
                  <a:close/>
                </a:path>
              </a:pathLst>
            </a:custGeom>
            <a:blipFill>
              <a:blip r:embed="rId6"/>
              <a:stretch>
                <a:fillRect l="-24233" r="-18073"/>
              </a:stretch>
            </a:blipFill>
          </p:spPr>
        </p:sp>
      </p:grpSp>
      <p:grpSp>
        <p:nvGrpSpPr>
          <p:cNvPr id="25" name="Group 7"/>
          <p:cNvGrpSpPr>
            <a:grpSpLocks noChangeAspect="1"/>
          </p:cNvGrpSpPr>
          <p:nvPr/>
        </p:nvGrpSpPr>
        <p:grpSpPr>
          <a:xfrm>
            <a:off x="1354538" y="1603234"/>
            <a:ext cx="2676735" cy="4134517"/>
            <a:chOff x="0" y="0"/>
            <a:chExt cx="2192020" cy="3385820"/>
          </a:xfrm>
        </p:grpSpPr>
        <p:sp>
          <p:nvSpPr>
            <p:cNvPr id="26" name="Freeform 8"/>
            <p:cNvSpPr/>
            <p:nvPr/>
          </p:nvSpPr>
          <p:spPr>
            <a:xfrm>
              <a:off x="1270" y="-1"/>
              <a:ext cx="2194560" cy="3388362"/>
            </a:xfrm>
            <a:custGeom>
              <a:avLst/>
              <a:gdLst/>
              <a:ahLst/>
              <a:cxnLst/>
              <a:rect l="l" t="t" r="r" b="b"/>
              <a:pathLst>
                <a:path w="2194560" h="3388362">
                  <a:moveTo>
                    <a:pt x="3810" y="317501"/>
                  </a:moveTo>
                  <a:cubicBezTo>
                    <a:pt x="13970" y="425451"/>
                    <a:pt x="16510" y="533401"/>
                    <a:pt x="17780" y="642621"/>
                  </a:cubicBezTo>
                  <a:cubicBezTo>
                    <a:pt x="24130" y="1036321"/>
                    <a:pt x="21590" y="1430021"/>
                    <a:pt x="17780" y="1823721"/>
                  </a:cubicBezTo>
                  <a:cubicBezTo>
                    <a:pt x="13970" y="2218691"/>
                    <a:pt x="8890" y="2613661"/>
                    <a:pt x="8890" y="3009901"/>
                  </a:cubicBezTo>
                  <a:cubicBezTo>
                    <a:pt x="8890" y="3013711"/>
                    <a:pt x="8890" y="3017521"/>
                    <a:pt x="7620" y="3021331"/>
                  </a:cubicBezTo>
                  <a:cubicBezTo>
                    <a:pt x="11430" y="3022601"/>
                    <a:pt x="15240" y="3025141"/>
                    <a:pt x="19050" y="3027681"/>
                  </a:cubicBezTo>
                  <a:cubicBezTo>
                    <a:pt x="24130" y="3031491"/>
                    <a:pt x="27940" y="3037841"/>
                    <a:pt x="33020" y="3044191"/>
                  </a:cubicBezTo>
                  <a:cubicBezTo>
                    <a:pt x="44450" y="3058161"/>
                    <a:pt x="55880" y="3072131"/>
                    <a:pt x="66040" y="3086101"/>
                  </a:cubicBezTo>
                  <a:cubicBezTo>
                    <a:pt x="77470" y="3102611"/>
                    <a:pt x="88900" y="3117851"/>
                    <a:pt x="100330" y="3134361"/>
                  </a:cubicBezTo>
                  <a:cubicBezTo>
                    <a:pt x="105410" y="3141981"/>
                    <a:pt x="110490" y="3149601"/>
                    <a:pt x="115570" y="3155951"/>
                  </a:cubicBezTo>
                  <a:cubicBezTo>
                    <a:pt x="119380" y="3161031"/>
                    <a:pt x="125730" y="3163571"/>
                    <a:pt x="129540" y="3167381"/>
                  </a:cubicBezTo>
                  <a:cubicBezTo>
                    <a:pt x="142240" y="3177541"/>
                    <a:pt x="156210" y="3187701"/>
                    <a:pt x="168910" y="3197861"/>
                  </a:cubicBezTo>
                  <a:cubicBezTo>
                    <a:pt x="181610" y="3208021"/>
                    <a:pt x="194310" y="3216911"/>
                    <a:pt x="209550" y="3223261"/>
                  </a:cubicBezTo>
                  <a:cubicBezTo>
                    <a:pt x="243840" y="3238501"/>
                    <a:pt x="276860" y="3255011"/>
                    <a:pt x="311150" y="3270251"/>
                  </a:cubicBezTo>
                  <a:cubicBezTo>
                    <a:pt x="330200" y="3279141"/>
                    <a:pt x="349250" y="3286761"/>
                    <a:pt x="369570" y="3295651"/>
                  </a:cubicBezTo>
                  <a:cubicBezTo>
                    <a:pt x="370840" y="3296921"/>
                    <a:pt x="374650" y="3295651"/>
                    <a:pt x="375920" y="3295651"/>
                  </a:cubicBezTo>
                  <a:lnTo>
                    <a:pt x="383540" y="3295651"/>
                  </a:lnTo>
                  <a:lnTo>
                    <a:pt x="384810" y="3296921"/>
                  </a:lnTo>
                  <a:cubicBezTo>
                    <a:pt x="387350" y="3290571"/>
                    <a:pt x="389890" y="3285491"/>
                    <a:pt x="393700" y="3279141"/>
                  </a:cubicBezTo>
                  <a:cubicBezTo>
                    <a:pt x="397510" y="3274061"/>
                    <a:pt x="400050" y="3265171"/>
                    <a:pt x="408940" y="3265171"/>
                  </a:cubicBezTo>
                  <a:cubicBezTo>
                    <a:pt x="408940" y="3265171"/>
                    <a:pt x="410210" y="3265171"/>
                    <a:pt x="410210" y="3263901"/>
                  </a:cubicBezTo>
                  <a:cubicBezTo>
                    <a:pt x="414020" y="3257551"/>
                    <a:pt x="420370" y="3256281"/>
                    <a:pt x="427990" y="3255011"/>
                  </a:cubicBezTo>
                  <a:cubicBezTo>
                    <a:pt x="435610" y="3253741"/>
                    <a:pt x="441960" y="3249931"/>
                    <a:pt x="448310" y="3247391"/>
                  </a:cubicBezTo>
                  <a:cubicBezTo>
                    <a:pt x="449580" y="3247391"/>
                    <a:pt x="449580" y="3246121"/>
                    <a:pt x="450850" y="3246121"/>
                  </a:cubicBezTo>
                  <a:cubicBezTo>
                    <a:pt x="459740" y="3248661"/>
                    <a:pt x="466090" y="3242311"/>
                    <a:pt x="473710" y="3239771"/>
                  </a:cubicBezTo>
                  <a:lnTo>
                    <a:pt x="474980" y="3239771"/>
                  </a:lnTo>
                  <a:cubicBezTo>
                    <a:pt x="482600" y="3239771"/>
                    <a:pt x="488950" y="3235961"/>
                    <a:pt x="496570" y="3234691"/>
                  </a:cubicBezTo>
                  <a:cubicBezTo>
                    <a:pt x="502920" y="3233421"/>
                    <a:pt x="509270" y="3233421"/>
                    <a:pt x="515620" y="3229611"/>
                  </a:cubicBezTo>
                  <a:cubicBezTo>
                    <a:pt x="521970" y="3225801"/>
                    <a:pt x="529590" y="3223261"/>
                    <a:pt x="535940" y="3220721"/>
                  </a:cubicBezTo>
                  <a:cubicBezTo>
                    <a:pt x="542290" y="3218181"/>
                    <a:pt x="548640" y="3216911"/>
                    <a:pt x="554990" y="3214371"/>
                  </a:cubicBezTo>
                  <a:lnTo>
                    <a:pt x="561340" y="3214371"/>
                  </a:lnTo>
                  <a:cubicBezTo>
                    <a:pt x="567690" y="3214371"/>
                    <a:pt x="572770" y="3214371"/>
                    <a:pt x="577850" y="3210561"/>
                  </a:cubicBezTo>
                  <a:lnTo>
                    <a:pt x="580390" y="3210561"/>
                  </a:lnTo>
                  <a:cubicBezTo>
                    <a:pt x="586740" y="3210561"/>
                    <a:pt x="594360" y="3211831"/>
                    <a:pt x="600710" y="3211831"/>
                  </a:cubicBezTo>
                  <a:lnTo>
                    <a:pt x="605790" y="3211831"/>
                  </a:lnTo>
                  <a:cubicBezTo>
                    <a:pt x="612140" y="3210561"/>
                    <a:pt x="614680" y="3215641"/>
                    <a:pt x="618490" y="3218181"/>
                  </a:cubicBezTo>
                  <a:cubicBezTo>
                    <a:pt x="624840" y="3225801"/>
                    <a:pt x="632460" y="3227071"/>
                    <a:pt x="642620" y="3225801"/>
                  </a:cubicBezTo>
                  <a:cubicBezTo>
                    <a:pt x="651510" y="3224531"/>
                    <a:pt x="659130" y="3223261"/>
                    <a:pt x="668020" y="3223261"/>
                  </a:cubicBezTo>
                  <a:cubicBezTo>
                    <a:pt x="671830" y="3223261"/>
                    <a:pt x="676910" y="3224531"/>
                    <a:pt x="680720" y="3225801"/>
                  </a:cubicBezTo>
                  <a:cubicBezTo>
                    <a:pt x="684530" y="3227071"/>
                    <a:pt x="687070" y="3228341"/>
                    <a:pt x="690880" y="3229611"/>
                  </a:cubicBezTo>
                  <a:lnTo>
                    <a:pt x="694690" y="3233421"/>
                  </a:lnTo>
                  <a:cubicBezTo>
                    <a:pt x="694690" y="3233421"/>
                    <a:pt x="695960" y="3237231"/>
                    <a:pt x="697230" y="3238501"/>
                  </a:cubicBezTo>
                  <a:cubicBezTo>
                    <a:pt x="699770" y="3239771"/>
                    <a:pt x="702310" y="3239771"/>
                    <a:pt x="703580" y="3241041"/>
                  </a:cubicBezTo>
                  <a:lnTo>
                    <a:pt x="704850" y="3242311"/>
                  </a:lnTo>
                  <a:cubicBezTo>
                    <a:pt x="711200" y="3238501"/>
                    <a:pt x="713740" y="3244851"/>
                    <a:pt x="717550" y="3246121"/>
                  </a:cubicBezTo>
                  <a:cubicBezTo>
                    <a:pt x="722630" y="3248661"/>
                    <a:pt x="726440" y="3251201"/>
                    <a:pt x="731520" y="3255011"/>
                  </a:cubicBezTo>
                  <a:cubicBezTo>
                    <a:pt x="731520" y="3253741"/>
                    <a:pt x="731520" y="3252471"/>
                    <a:pt x="732790" y="3251201"/>
                  </a:cubicBezTo>
                  <a:cubicBezTo>
                    <a:pt x="740410" y="3252471"/>
                    <a:pt x="749300" y="3252471"/>
                    <a:pt x="756920" y="3257551"/>
                  </a:cubicBezTo>
                  <a:cubicBezTo>
                    <a:pt x="758190" y="3255011"/>
                    <a:pt x="760730" y="3252471"/>
                    <a:pt x="763270" y="3249931"/>
                  </a:cubicBezTo>
                  <a:cubicBezTo>
                    <a:pt x="763270" y="3249931"/>
                    <a:pt x="763270" y="3248661"/>
                    <a:pt x="764540" y="3248661"/>
                  </a:cubicBezTo>
                  <a:cubicBezTo>
                    <a:pt x="770890" y="3247391"/>
                    <a:pt x="774700" y="3243581"/>
                    <a:pt x="775970" y="3237231"/>
                  </a:cubicBezTo>
                  <a:cubicBezTo>
                    <a:pt x="777240" y="3234691"/>
                    <a:pt x="777240" y="3232151"/>
                    <a:pt x="777240" y="3230881"/>
                  </a:cubicBezTo>
                  <a:cubicBezTo>
                    <a:pt x="782320" y="3228341"/>
                    <a:pt x="786130" y="3225801"/>
                    <a:pt x="791210" y="3223261"/>
                  </a:cubicBezTo>
                  <a:lnTo>
                    <a:pt x="791210" y="3220721"/>
                  </a:lnTo>
                  <a:cubicBezTo>
                    <a:pt x="787400" y="3214371"/>
                    <a:pt x="787400" y="3213101"/>
                    <a:pt x="793750" y="3210561"/>
                  </a:cubicBezTo>
                  <a:cubicBezTo>
                    <a:pt x="795020" y="3209291"/>
                    <a:pt x="795020" y="3208021"/>
                    <a:pt x="796290" y="3208021"/>
                  </a:cubicBezTo>
                  <a:cubicBezTo>
                    <a:pt x="798830" y="3206751"/>
                    <a:pt x="801370" y="3205481"/>
                    <a:pt x="802640" y="3204211"/>
                  </a:cubicBezTo>
                  <a:cubicBezTo>
                    <a:pt x="802640" y="3204211"/>
                    <a:pt x="802640" y="3205481"/>
                    <a:pt x="803910" y="3205481"/>
                  </a:cubicBezTo>
                  <a:lnTo>
                    <a:pt x="803910" y="3202941"/>
                  </a:lnTo>
                  <a:cubicBezTo>
                    <a:pt x="811530" y="3200401"/>
                    <a:pt x="819150" y="3197861"/>
                    <a:pt x="826770" y="3194051"/>
                  </a:cubicBezTo>
                  <a:cubicBezTo>
                    <a:pt x="830580" y="3191511"/>
                    <a:pt x="834390" y="3190241"/>
                    <a:pt x="839470" y="3192781"/>
                  </a:cubicBezTo>
                  <a:cubicBezTo>
                    <a:pt x="842010" y="3194051"/>
                    <a:pt x="844550" y="3192781"/>
                    <a:pt x="847090" y="3191511"/>
                  </a:cubicBezTo>
                  <a:cubicBezTo>
                    <a:pt x="853440" y="3188971"/>
                    <a:pt x="859790" y="3187701"/>
                    <a:pt x="866140" y="3185161"/>
                  </a:cubicBezTo>
                  <a:cubicBezTo>
                    <a:pt x="871220" y="3183891"/>
                    <a:pt x="875030" y="3181351"/>
                    <a:pt x="880110" y="3178811"/>
                  </a:cubicBezTo>
                  <a:cubicBezTo>
                    <a:pt x="880110" y="3178811"/>
                    <a:pt x="881380" y="3176271"/>
                    <a:pt x="880110" y="3175001"/>
                  </a:cubicBezTo>
                  <a:cubicBezTo>
                    <a:pt x="880110" y="3173731"/>
                    <a:pt x="878840" y="3171191"/>
                    <a:pt x="878840" y="3169921"/>
                  </a:cubicBezTo>
                  <a:cubicBezTo>
                    <a:pt x="882650" y="3167381"/>
                    <a:pt x="885190" y="3164841"/>
                    <a:pt x="887730" y="3164841"/>
                  </a:cubicBezTo>
                  <a:cubicBezTo>
                    <a:pt x="891540" y="3163571"/>
                    <a:pt x="896620" y="3163571"/>
                    <a:pt x="901700" y="3162301"/>
                  </a:cubicBezTo>
                  <a:cubicBezTo>
                    <a:pt x="905510" y="3150871"/>
                    <a:pt x="913130" y="3148331"/>
                    <a:pt x="922020" y="3152141"/>
                  </a:cubicBezTo>
                  <a:lnTo>
                    <a:pt x="924560" y="3149601"/>
                  </a:lnTo>
                  <a:cubicBezTo>
                    <a:pt x="925830" y="3150871"/>
                    <a:pt x="925830" y="3150871"/>
                    <a:pt x="925830" y="3152141"/>
                  </a:cubicBezTo>
                  <a:cubicBezTo>
                    <a:pt x="929640" y="3149601"/>
                    <a:pt x="933450" y="3147061"/>
                    <a:pt x="937260" y="3145791"/>
                  </a:cubicBezTo>
                  <a:cubicBezTo>
                    <a:pt x="941070" y="3143251"/>
                    <a:pt x="944880" y="3140711"/>
                    <a:pt x="949960" y="3143251"/>
                  </a:cubicBezTo>
                  <a:cubicBezTo>
                    <a:pt x="949960" y="3136901"/>
                    <a:pt x="953770" y="3136901"/>
                    <a:pt x="957580" y="3138171"/>
                  </a:cubicBezTo>
                  <a:cubicBezTo>
                    <a:pt x="960120" y="3138171"/>
                    <a:pt x="963930" y="3136901"/>
                    <a:pt x="966470" y="3135632"/>
                  </a:cubicBezTo>
                  <a:cubicBezTo>
                    <a:pt x="967740" y="3135632"/>
                    <a:pt x="970280" y="3134361"/>
                    <a:pt x="971550" y="3135632"/>
                  </a:cubicBezTo>
                  <a:cubicBezTo>
                    <a:pt x="976630" y="3139442"/>
                    <a:pt x="984250" y="3140711"/>
                    <a:pt x="989330" y="3147061"/>
                  </a:cubicBezTo>
                  <a:cubicBezTo>
                    <a:pt x="993140" y="3152141"/>
                    <a:pt x="999490" y="3154682"/>
                    <a:pt x="1002030" y="3162301"/>
                  </a:cubicBezTo>
                  <a:cubicBezTo>
                    <a:pt x="1003300" y="3164841"/>
                    <a:pt x="1008380" y="3167381"/>
                    <a:pt x="1010920" y="3168651"/>
                  </a:cubicBezTo>
                  <a:cubicBezTo>
                    <a:pt x="1010920" y="3168651"/>
                    <a:pt x="1012190" y="3168651"/>
                    <a:pt x="1013460" y="3169921"/>
                  </a:cubicBezTo>
                  <a:cubicBezTo>
                    <a:pt x="1014730" y="3173732"/>
                    <a:pt x="1018540" y="3172461"/>
                    <a:pt x="1021080" y="3171192"/>
                  </a:cubicBezTo>
                  <a:cubicBezTo>
                    <a:pt x="1023620" y="3171192"/>
                    <a:pt x="1026160" y="3169921"/>
                    <a:pt x="1027430" y="3173732"/>
                  </a:cubicBezTo>
                  <a:cubicBezTo>
                    <a:pt x="1027430" y="3175002"/>
                    <a:pt x="1031240" y="3176271"/>
                    <a:pt x="1032510" y="3177542"/>
                  </a:cubicBezTo>
                  <a:cubicBezTo>
                    <a:pt x="1036320" y="3180082"/>
                    <a:pt x="1040130" y="3182621"/>
                    <a:pt x="1042670" y="3185162"/>
                  </a:cubicBezTo>
                  <a:cubicBezTo>
                    <a:pt x="1043940" y="3186432"/>
                    <a:pt x="1045210" y="3187702"/>
                    <a:pt x="1045210" y="3188972"/>
                  </a:cubicBezTo>
                  <a:cubicBezTo>
                    <a:pt x="1045210" y="3192782"/>
                    <a:pt x="1049020" y="3195322"/>
                    <a:pt x="1052830" y="3195322"/>
                  </a:cubicBezTo>
                  <a:cubicBezTo>
                    <a:pt x="1057910" y="3196592"/>
                    <a:pt x="1061720" y="3196592"/>
                    <a:pt x="1066800" y="3197862"/>
                  </a:cubicBezTo>
                  <a:cubicBezTo>
                    <a:pt x="1068070" y="3197862"/>
                    <a:pt x="1068070" y="3200402"/>
                    <a:pt x="1069340" y="3200402"/>
                  </a:cubicBezTo>
                  <a:cubicBezTo>
                    <a:pt x="1070610" y="3202942"/>
                    <a:pt x="1071880" y="3206752"/>
                    <a:pt x="1076960" y="3204212"/>
                  </a:cubicBezTo>
                  <a:cubicBezTo>
                    <a:pt x="1079500" y="3202942"/>
                    <a:pt x="1087120" y="3205482"/>
                    <a:pt x="1088390" y="3208022"/>
                  </a:cubicBezTo>
                  <a:cubicBezTo>
                    <a:pt x="1090930" y="3216912"/>
                    <a:pt x="1099820" y="3216912"/>
                    <a:pt x="1106170" y="3219452"/>
                  </a:cubicBezTo>
                  <a:cubicBezTo>
                    <a:pt x="1107440" y="3219452"/>
                    <a:pt x="1108710" y="3219452"/>
                    <a:pt x="1108710" y="3220722"/>
                  </a:cubicBezTo>
                  <a:cubicBezTo>
                    <a:pt x="1112520" y="3225802"/>
                    <a:pt x="1117600" y="3227072"/>
                    <a:pt x="1122680" y="3229612"/>
                  </a:cubicBezTo>
                  <a:cubicBezTo>
                    <a:pt x="1127760" y="3232152"/>
                    <a:pt x="1132840" y="3237232"/>
                    <a:pt x="1137920" y="3242312"/>
                  </a:cubicBezTo>
                  <a:lnTo>
                    <a:pt x="1144270" y="3248662"/>
                  </a:lnTo>
                  <a:cubicBezTo>
                    <a:pt x="1145540" y="3249932"/>
                    <a:pt x="1146810" y="3249932"/>
                    <a:pt x="1148080" y="3249932"/>
                  </a:cubicBezTo>
                  <a:cubicBezTo>
                    <a:pt x="1151890" y="3249932"/>
                    <a:pt x="1155700" y="3248662"/>
                    <a:pt x="1158240" y="3252472"/>
                  </a:cubicBezTo>
                  <a:cubicBezTo>
                    <a:pt x="1158240" y="3252472"/>
                    <a:pt x="1159510" y="3253742"/>
                    <a:pt x="1160780" y="3253742"/>
                  </a:cubicBezTo>
                  <a:cubicBezTo>
                    <a:pt x="1170940" y="3252472"/>
                    <a:pt x="1177290" y="3258822"/>
                    <a:pt x="1183640" y="3265172"/>
                  </a:cubicBezTo>
                  <a:cubicBezTo>
                    <a:pt x="1186180" y="3267712"/>
                    <a:pt x="1191260" y="3268982"/>
                    <a:pt x="1193800" y="3268982"/>
                  </a:cubicBezTo>
                  <a:cubicBezTo>
                    <a:pt x="1201420" y="3271522"/>
                    <a:pt x="1210310" y="3272792"/>
                    <a:pt x="1216660" y="3277872"/>
                  </a:cubicBezTo>
                  <a:cubicBezTo>
                    <a:pt x="1220470" y="3280412"/>
                    <a:pt x="1225550" y="3284222"/>
                    <a:pt x="1229360" y="3284222"/>
                  </a:cubicBezTo>
                  <a:cubicBezTo>
                    <a:pt x="1235710" y="3284222"/>
                    <a:pt x="1238250" y="3289302"/>
                    <a:pt x="1240790" y="3293112"/>
                  </a:cubicBezTo>
                  <a:cubicBezTo>
                    <a:pt x="1248410" y="3294382"/>
                    <a:pt x="1256030" y="3294382"/>
                    <a:pt x="1259840" y="3302002"/>
                  </a:cubicBezTo>
                  <a:cubicBezTo>
                    <a:pt x="1259840" y="3303272"/>
                    <a:pt x="1261110" y="3303272"/>
                    <a:pt x="1262380" y="3303272"/>
                  </a:cubicBezTo>
                  <a:cubicBezTo>
                    <a:pt x="1267460" y="3304542"/>
                    <a:pt x="1272540" y="3305812"/>
                    <a:pt x="1277620" y="3308352"/>
                  </a:cubicBezTo>
                  <a:cubicBezTo>
                    <a:pt x="1280160" y="3309622"/>
                    <a:pt x="1282700" y="3312162"/>
                    <a:pt x="1286510" y="3314702"/>
                  </a:cubicBezTo>
                  <a:cubicBezTo>
                    <a:pt x="1287780" y="3314702"/>
                    <a:pt x="1287780" y="3315972"/>
                    <a:pt x="1289050" y="3315972"/>
                  </a:cubicBezTo>
                  <a:cubicBezTo>
                    <a:pt x="1297940" y="3315972"/>
                    <a:pt x="1300480" y="3322322"/>
                    <a:pt x="1305560" y="3327402"/>
                  </a:cubicBezTo>
                  <a:cubicBezTo>
                    <a:pt x="1313180" y="3333752"/>
                    <a:pt x="1322070" y="3340102"/>
                    <a:pt x="1328420" y="3347722"/>
                  </a:cubicBezTo>
                  <a:cubicBezTo>
                    <a:pt x="1332230" y="3352802"/>
                    <a:pt x="1338580" y="3355342"/>
                    <a:pt x="1342390" y="3357882"/>
                  </a:cubicBezTo>
                  <a:lnTo>
                    <a:pt x="1350010" y="3361692"/>
                  </a:lnTo>
                  <a:cubicBezTo>
                    <a:pt x="1352550" y="3364232"/>
                    <a:pt x="1355090" y="3366772"/>
                    <a:pt x="1358900" y="3369312"/>
                  </a:cubicBezTo>
                  <a:cubicBezTo>
                    <a:pt x="1362710" y="3370582"/>
                    <a:pt x="1363980" y="3375662"/>
                    <a:pt x="1369060" y="3374392"/>
                  </a:cubicBezTo>
                  <a:cubicBezTo>
                    <a:pt x="1371600" y="3374392"/>
                    <a:pt x="1374140" y="3375662"/>
                    <a:pt x="1376680" y="3376932"/>
                  </a:cubicBezTo>
                  <a:cubicBezTo>
                    <a:pt x="1380490" y="3379472"/>
                    <a:pt x="1381760" y="3382012"/>
                    <a:pt x="1386840" y="3382012"/>
                  </a:cubicBezTo>
                  <a:cubicBezTo>
                    <a:pt x="1389380" y="3382012"/>
                    <a:pt x="1391920" y="3384552"/>
                    <a:pt x="1393190" y="3385822"/>
                  </a:cubicBezTo>
                  <a:cubicBezTo>
                    <a:pt x="1399540" y="3388362"/>
                    <a:pt x="1405890" y="3388362"/>
                    <a:pt x="1409700" y="3380742"/>
                  </a:cubicBezTo>
                  <a:lnTo>
                    <a:pt x="1410970" y="3379472"/>
                  </a:lnTo>
                  <a:cubicBezTo>
                    <a:pt x="1416050" y="3382012"/>
                    <a:pt x="1416050" y="3376932"/>
                    <a:pt x="1417320" y="3374392"/>
                  </a:cubicBezTo>
                  <a:cubicBezTo>
                    <a:pt x="1418590" y="3373122"/>
                    <a:pt x="1421130" y="3371852"/>
                    <a:pt x="1422400" y="3370582"/>
                  </a:cubicBezTo>
                  <a:cubicBezTo>
                    <a:pt x="1424940" y="3368042"/>
                    <a:pt x="1427480" y="3366772"/>
                    <a:pt x="1431290" y="3364232"/>
                  </a:cubicBezTo>
                  <a:cubicBezTo>
                    <a:pt x="1432560" y="3362962"/>
                    <a:pt x="1435100" y="3361692"/>
                    <a:pt x="1436370" y="3361692"/>
                  </a:cubicBezTo>
                  <a:cubicBezTo>
                    <a:pt x="1442720" y="3361692"/>
                    <a:pt x="1446530" y="3359152"/>
                    <a:pt x="1451610" y="3354072"/>
                  </a:cubicBezTo>
                  <a:cubicBezTo>
                    <a:pt x="1455420" y="3350262"/>
                    <a:pt x="1461770" y="3347722"/>
                    <a:pt x="1466850" y="3345182"/>
                  </a:cubicBezTo>
                  <a:cubicBezTo>
                    <a:pt x="1471930" y="3342642"/>
                    <a:pt x="1477010" y="3340102"/>
                    <a:pt x="1483360" y="3338832"/>
                  </a:cubicBezTo>
                  <a:cubicBezTo>
                    <a:pt x="1487170" y="3337562"/>
                    <a:pt x="1490980" y="3337562"/>
                    <a:pt x="1494790" y="3337562"/>
                  </a:cubicBezTo>
                  <a:lnTo>
                    <a:pt x="1497330" y="3337562"/>
                  </a:lnTo>
                  <a:cubicBezTo>
                    <a:pt x="1502410" y="3335021"/>
                    <a:pt x="1507490" y="3331212"/>
                    <a:pt x="1513840" y="3328671"/>
                  </a:cubicBezTo>
                  <a:lnTo>
                    <a:pt x="1517650" y="3328671"/>
                  </a:lnTo>
                  <a:cubicBezTo>
                    <a:pt x="1524000" y="3331212"/>
                    <a:pt x="1530350" y="3331212"/>
                    <a:pt x="1536700" y="3326131"/>
                  </a:cubicBezTo>
                  <a:cubicBezTo>
                    <a:pt x="1537970" y="3324861"/>
                    <a:pt x="1540510" y="3323591"/>
                    <a:pt x="1541780" y="3322321"/>
                  </a:cubicBezTo>
                  <a:cubicBezTo>
                    <a:pt x="1548130" y="3324862"/>
                    <a:pt x="1554480" y="3329942"/>
                    <a:pt x="1562100" y="3329942"/>
                  </a:cubicBezTo>
                  <a:cubicBezTo>
                    <a:pt x="1564640" y="3329942"/>
                    <a:pt x="1568450" y="3328671"/>
                    <a:pt x="1570990" y="3327401"/>
                  </a:cubicBezTo>
                  <a:cubicBezTo>
                    <a:pt x="1576070" y="3327401"/>
                    <a:pt x="1581150" y="3327401"/>
                    <a:pt x="1584960" y="3326131"/>
                  </a:cubicBezTo>
                  <a:cubicBezTo>
                    <a:pt x="1590040" y="3324861"/>
                    <a:pt x="1596390" y="3326131"/>
                    <a:pt x="1601470" y="3323591"/>
                  </a:cubicBezTo>
                  <a:cubicBezTo>
                    <a:pt x="1604010" y="3317241"/>
                    <a:pt x="1605280" y="3317241"/>
                    <a:pt x="1611630" y="3318511"/>
                  </a:cubicBezTo>
                  <a:cubicBezTo>
                    <a:pt x="1619250" y="3319781"/>
                    <a:pt x="1624330" y="3318511"/>
                    <a:pt x="1629410" y="3312161"/>
                  </a:cubicBezTo>
                  <a:cubicBezTo>
                    <a:pt x="1631950" y="3308351"/>
                    <a:pt x="1638300" y="3308351"/>
                    <a:pt x="1642110" y="3305811"/>
                  </a:cubicBezTo>
                  <a:cubicBezTo>
                    <a:pt x="1643380" y="3305811"/>
                    <a:pt x="1644650" y="3304541"/>
                    <a:pt x="1645920" y="3304541"/>
                  </a:cubicBezTo>
                  <a:cubicBezTo>
                    <a:pt x="1648460" y="3303271"/>
                    <a:pt x="1649730" y="3303271"/>
                    <a:pt x="1652270" y="3302001"/>
                  </a:cubicBezTo>
                  <a:cubicBezTo>
                    <a:pt x="1658620" y="3299461"/>
                    <a:pt x="1664970" y="3298191"/>
                    <a:pt x="1671320" y="3294381"/>
                  </a:cubicBezTo>
                  <a:cubicBezTo>
                    <a:pt x="1677670" y="3290571"/>
                    <a:pt x="1682750" y="3288031"/>
                    <a:pt x="1689100" y="3293111"/>
                  </a:cubicBezTo>
                  <a:lnTo>
                    <a:pt x="1691640" y="3293111"/>
                  </a:lnTo>
                  <a:cubicBezTo>
                    <a:pt x="1694180" y="3291841"/>
                    <a:pt x="1695450" y="3291841"/>
                    <a:pt x="1697990" y="3290571"/>
                  </a:cubicBezTo>
                  <a:cubicBezTo>
                    <a:pt x="1697990" y="3286761"/>
                    <a:pt x="1697990" y="3281681"/>
                    <a:pt x="1703070" y="3277871"/>
                  </a:cubicBezTo>
                  <a:cubicBezTo>
                    <a:pt x="1704340" y="3276601"/>
                    <a:pt x="1704340" y="3274061"/>
                    <a:pt x="1706880" y="3272791"/>
                  </a:cubicBezTo>
                  <a:cubicBezTo>
                    <a:pt x="1709420" y="3270251"/>
                    <a:pt x="1713230" y="3270251"/>
                    <a:pt x="1715770" y="3271521"/>
                  </a:cubicBezTo>
                  <a:cubicBezTo>
                    <a:pt x="1717040" y="3272791"/>
                    <a:pt x="1719580" y="3271521"/>
                    <a:pt x="1720849" y="3271521"/>
                  </a:cubicBezTo>
                  <a:cubicBezTo>
                    <a:pt x="1728470" y="3270251"/>
                    <a:pt x="1737360" y="3270251"/>
                    <a:pt x="1744979" y="3268981"/>
                  </a:cubicBezTo>
                  <a:cubicBezTo>
                    <a:pt x="1752599" y="3267710"/>
                    <a:pt x="1760219" y="3266440"/>
                    <a:pt x="1767839" y="3263901"/>
                  </a:cubicBezTo>
                  <a:cubicBezTo>
                    <a:pt x="1772919" y="3261360"/>
                    <a:pt x="1777999" y="3262631"/>
                    <a:pt x="1783079" y="3262631"/>
                  </a:cubicBezTo>
                  <a:cubicBezTo>
                    <a:pt x="1793239" y="3263901"/>
                    <a:pt x="1802129" y="3263901"/>
                    <a:pt x="1811019" y="3258821"/>
                  </a:cubicBezTo>
                  <a:lnTo>
                    <a:pt x="1808479" y="3256281"/>
                  </a:lnTo>
                  <a:cubicBezTo>
                    <a:pt x="1811019" y="3255010"/>
                    <a:pt x="1813559" y="3255010"/>
                    <a:pt x="1817369" y="3255010"/>
                  </a:cubicBezTo>
                  <a:cubicBezTo>
                    <a:pt x="1819909" y="3258820"/>
                    <a:pt x="1823719" y="3256281"/>
                    <a:pt x="1826259" y="3253740"/>
                  </a:cubicBezTo>
                  <a:cubicBezTo>
                    <a:pt x="1830069" y="3249930"/>
                    <a:pt x="1833879" y="3251200"/>
                    <a:pt x="1838959" y="3251200"/>
                  </a:cubicBezTo>
                  <a:cubicBezTo>
                    <a:pt x="1844039" y="3252470"/>
                    <a:pt x="1850389" y="3249930"/>
                    <a:pt x="1856739" y="3248660"/>
                  </a:cubicBezTo>
                  <a:cubicBezTo>
                    <a:pt x="1858009" y="3248660"/>
                    <a:pt x="1859279" y="3246120"/>
                    <a:pt x="1859279" y="3244850"/>
                  </a:cubicBezTo>
                  <a:cubicBezTo>
                    <a:pt x="1861819" y="3244850"/>
                    <a:pt x="1864359" y="3243580"/>
                    <a:pt x="1868169" y="3243580"/>
                  </a:cubicBezTo>
                  <a:lnTo>
                    <a:pt x="1873249" y="3243580"/>
                  </a:lnTo>
                  <a:cubicBezTo>
                    <a:pt x="1878329" y="3246120"/>
                    <a:pt x="1883409" y="3246120"/>
                    <a:pt x="1888489" y="3243580"/>
                  </a:cubicBezTo>
                  <a:cubicBezTo>
                    <a:pt x="1889759" y="3242310"/>
                    <a:pt x="1892299" y="3242310"/>
                    <a:pt x="1893569" y="3242310"/>
                  </a:cubicBezTo>
                  <a:cubicBezTo>
                    <a:pt x="1897379" y="3241040"/>
                    <a:pt x="1901189" y="3242310"/>
                    <a:pt x="1903729" y="3238500"/>
                  </a:cubicBezTo>
                  <a:cubicBezTo>
                    <a:pt x="1904999" y="3237230"/>
                    <a:pt x="1907539" y="3238500"/>
                    <a:pt x="1910079" y="3237230"/>
                  </a:cubicBezTo>
                  <a:lnTo>
                    <a:pt x="1946910" y="3237230"/>
                  </a:lnTo>
                  <a:cubicBezTo>
                    <a:pt x="1951990" y="3237230"/>
                    <a:pt x="1958340" y="3238500"/>
                    <a:pt x="1963420" y="3239770"/>
                  </a:cubicBezTo>
                  <a:cubicBezTo>
                    <a:pt x="1969770" y="3241040"/>
                    <a:pt x="1974850" y="3239770"/>
                    <a:pt x="1979930" y="3238500"/>
                  </a:cubicBezTo>
                  <a:lnTo>
                    <a:pt x="1988820" y="3238500"/>
                  </a:lnTo>
                  <a:cubicBezTo>
                    <a:pt x="1992630" y="3238500"/>
                    <a:pt x="1996440" y="3239770"/>
                    <a:pt x="2000250" y="3238500"/>
                  </a:cubicBezTo>
                  <a:cubicBezTo>
                    <a:pt x="2002790" y="3238500"/>
                    <a:pt x="2004060" y="3235960"/>
                    <a:pt x="2005330" y="3233420"/>
                  </a:cubicBezTo>
                  <a:cubicBezTo>
                    <a:pt x="2007870" y="3229610"/>
                    <a:pt x="2011680" y="3228340"/>
                    <a:pt x="2016760" y="3228340"/>
                  </a:cubicBezTo>
                  <a:cubicBezTo>
                    <a:pt x="2020570" y="3228340"/>
                    <a:pt x="2024380" y="3227070"/>
                    <a:pt x="2028190" y="3225800"/>
                  </a:cubicBezTo>
                  <a:lnTo>
                    <a:pt x="2030730" y="3225800"/>
                  </a:lnTo>
                  <a:cubicBezTo>
                    <a:pt x="2035810" y="3233420"/>
                    <a:pt x="2043430" y="3228340"/>
                    <a:pt x="2049780" y="3229610"/>
                  </a:cubicBezTo>
                  <a:lnTo>
                    <a:pt x="2052320" y="3229610"/>
                  </a:lnTo>
                  <a:cubicBezTo>
                    <a:pt x="2057399" y="3232150"/>
                    <a:pt x="2063749" y="3234690"/>
                    <a:pt x="2068830" y="3235960"/>
                  </a:cubicBezTo>
                  <a:cubicBezTo>
                    <a:pt x="2075180" y="3237230"/>
                    <a:pt x="2080260" y="3243580"/>
                    <a:pt x="2085340" y="3243580"/>
                  </a:cubicBezTo>
                  <a:cubicBezTo>
                    <a:pt x="2094230" y="3243580"/>
                    <a:pt x="2101850" y="3249930"/>
                    <a:pt x="2109470" y="3251200"/>
                  </a:cubicBezTo>
                  <a:cubicBezTo>
                    <a:pt x="2115820" y="3252470"/>
                    <a:pt x="2122170" y="3255010"/>
                    <a:pt x="2128520" y="3257550"/>
                  </a:cubicBezTo>
                  <a:cubicBezTo>
                    <a:pt x="2131060" y="3258820"/>
                    <a:pt x="2134870" y="3257550"/>
                    <a:pt x="2137410" y="3257550"/>
                  </a:cubicBezTo>
                  <a:cubicBezTo>
                    <a:pt x="2145030" y="3258820"/>
                    <a:pt x="2152649" y="3258820"/>
                    <a:pt x="2160270" y="3260090"/>
                  </a:cubicBezTo>
                  <a:lnTo>
                    <a:pt x="2161540" y="3260090"/>
                  </a:lnTo>
                  <a:cubicBezTo>
                    <a:pt x="2170430" y="3258820"/>
                    <a:pt x="2179320" y="3261360"/>
                    <a:pt x="2188210" y="3261360"/>
                  </a:cubicBezTo>
                  <a:cubicBezTo>
                    <a:pt x="2189480" y="3035300"/>
                    <a:pt x="2183130" y="2809240"/>
                    <a:pt x="2175510" y="2583181"/>
                  </a:cubicBezTo>
                  <a:cubicBezTo>
                    <a:pt x="2167890" y="2368551"/>
                    <a:pt x="2160270" y="2153920"/>
                    <a:pt x="2159000" y="1939291"/>
                  </a:cubicBezTo>
                  <a:cubicBezTo>
                    <a:pt x="2159000" y="1831341"/>
                    <a:pt x="2160270" y="1724661"/>
                    <a:pt x="2162810" y="1616711"/>
                  </a:cubicBezTo>
                  <a:cubicBezTo>
                    <a:pt x="2166620" y="1508761"/>
                    <a:pt x="2174240" y="1400811"/>
                    <a:pt x="2179320" y="1292861"/>
                  </a:cubicBezTo>
                  <a:cubicBezTo>
                    <a:pt x="2194560" y="951231"/>
                    <a:pt x="2185670" y="608331"/>
                    <a:pt x="2180590" y="266701"/>
                  </a:cubicBezTo>
                  <a:cubicBezTo>
                    <a:pt x="2176780" y="265431"/>
                    <a:pt x="2174240" y="264161"/>
                    <a:pt x="2171700" y="262891"/>
                  </a:cubicBezTo>
                  <a:cubicBezTo>
                    <a:pt x="2167890" y="260351"/>
                    <a:pt x="2164080" y="259081"/>
                    <a:pt x="2159000" y="260351"/>
                  </a:cubicBezTo>
                  <a:lnTo>
                    <a:pt x="2151380" y="260351"/>
                  </a:lnTo>
                  <a:cubicBezTo>
                    <a:pt x="2147570" y="260351"/>
                    <a:pt x="2142490" y="260351"/>
                    <a:pt x="2139950" y="265431"/>
                  </a:cubicBezTo>
                  <a:cubicBezTo>
                    <a:pt x="2139950" y="265431"/>
                    <a:pt x="2138680" y="266701"/>
                    <a:pt x="2137410" y="266701"/>
                  </a:cubicBezTo>
                  <a:lnTo>
                    <a:pt x="2132330" y="266701"/>
                  </a:lnTo>
                  <a:cubicBezTo>
                    <a:pt x="2131060" y="264161"/>
                    <a:pt x="2133600" y="259081"/>
                    <a:pt x="2127250" y="260351"/>
                  </a:cubicBezTo>
                  <a:cubicBezTo>
                    <a:pt x="2124710" y="260351"/>
                    <a:pt x="2120900" y="261621"/>
                    <a:pt x="2118360" y="261621"/>
                  </a:cubicBezTo>
                  <a:lnTo>
                    <a:pt x="2099310" y="261621"/>
                  </a:lnTo>
                  <a:cubicBezTo>
                    <a:pt x="2098040" y="259081"/>
                    <a:pt x="2096770" y="256541"/>
                    <a:pt x="2094230" y="252731"/>
                  </a:cubicBezTo>
                  <a:cubicBezTo>
                    <a:pt x="2092960" y="250191"/>
                    <a:pt x="2091690" y="248921"/>
                    <a:pt x="2087880" y="251461"/>
                  </a:cubicBezTo>
                  <a:cubicBezTo>
                    <a:pt x="2085340" y="252731"/>
                    <a:pt x="2084070" y="252731"/>
                    <a:pt x="2082800" y="250191"/>
                  </a:cubicBezTo>
                  <a:cubicBezTo>
                    <a:pt x="2078990" y="243841"/>
                    <a:pt x="2075180" y="238761"/>
                    <a:pt x="2067560" y="237491"/>
                  </a:cubicBezTo>
                  <a:cubicBezTo>
                    <a:pt x="2066290" y="237491"/>
                    <a:pt x="2065020" y="234950"/>
                    <a:pt x="2063750" y="233681"/>
                  </a:cubicBezTo>
                  <a:cubicBezTo>
                    <a:pt x="2061210" y="231141"/>
                    <a:pt x="2059940" y="228601"/>
                    <a:pt x="2056130" y="228601"/>
                  </a:cubicBezTo>
                  <a:cubicBezTo>
                    <a:pt x="2054860" y="228601"/>
                    <a:pt x="2052320" y="226061"/>
                    <a:pt x="2052320" y="224791"/>
                  </a:cubicBezTo>
                  <a:cubicBezTo>
                    <a:pt x="2051050" y="219711"/>
                    <a:pt x="2051050" y="215901"/>
                    <a:pt x="2051050" y="210821"/>
                  </a:cubicBezTo>
                  <a:cubicBezTo>
                    <a:pt x="2049780" y="205741"/>
                    <a:pt x="2047240" y="200661"/>
                    <a:pt x="2043430" y="198121"/>
                  </a:cubicBezTo>
                  <a:cubicBezTo>
                    <a:pt x="2037080" y="194311"/>
                    <a:pt x="2032000" y="189231"/>
                    <a:pt x="2025650" y="185421"/>
                  </a:cubicBezTo>
                  <a:cubicBezTo>
                    <a:pt x="2024380" y="184151"/>
                    <a:pt x="2021840" y="182881"/>
                    <a:pt x="2019300" y="182881"/>
                  </a:cubicBezTo>
                  <a:cubicBezTo>
                    <a:pt x="2015490" y="181611"/>
                    <a:pt x="2011680" y="180341"/>
                    <a:pt x="2007870" y="180341"/>
                  </a:cubicBezTo>
                  <a:cubicBezTo>
                    <a:pt x="2004060" y="180341"/>
                    <a:pt x="1998980" y="180341"/>
                    <a:pt x="1995170" y="182881"/>
                  </a:cubicBezTo>
                  <a:cubicBezTo>
                    <a:pt x="1987550" y="186691"/>
                    <a:pt x="1981200" y="181611"/>
                    <a:pt x="1974850" y="181611"/>
                  </a:cubicBezTo>
                  <a:cubicBezTo>
                    <a:pt x="1968500" y="180341"/>
                    <a:pt x="1962150" y="177801"/>
                    <a:pt x="1957070" y="176531"/>
                  </a:cubicBezTo>
                  <a:lnTo>
                    <a:pt x="1940560" y="176531"/>
                  </a:lnTo>
                  <a:cubicBezTo>
                    <a:pt x="1926590" y="179071"/>
                    <a:pt x="1915160" y="171451"/>
                    <a:pt x="1901190" y="170181"/>
                  </a:cubicBezTo>
                  <a:cubicBezTo>
                    <a:pt x="1897380" y="170181"/>
                    <a:pt x="1893570" y="166371"/>
                    <a:pt x="1889760" y="163831"/>
                  </a:cubicBezTo>
                  <a:cubicBezTo>
                    <a:pt x="1887220" y="161291"/>
                    <a:pt x="1884680" y="161291"/>
                    <a:pt x="1880870" y="162561"/>
                  </a:cubicBezTo>
                  <a:cubicBezTo>
                    <a:pt x="1875790" y="163831"/>
                    <a:pt x="1870710" y="162561"/>
                    <a:pt x="1865630" y="163831"/>
                  </a:cubicBezTo>
                  <a:cubicBezTo>
                    <a:pt x="1858010" y="166371"/>
                    <a:pt x="1851660" y="160021"/>
                    <a:pt x="1844040" y="160021"/>
                  </a:cubicBezTo>
                  <a:cubicBezTo>
                    <a:pt x="1837690" y="161291"/>
                    <a:pt x="1831340" y="161291"/>
                    <a:pt x="1824990" y="162561"/>
                  </a:cubicBezTo>
                  <a:lnTo>
                    <a:pt x="1809750" y="166371"/>
                  </a:lnTo>
                  <a:cubicBezTo>
                    <a:pt x="1799590" y="171451"/>
                    <a:pt x="1791970" y="165101"/>
                    <a:pt x="1783080" y="162561"/>
                  </a:cubicBezTo>
                  <a:cubicBezTo>
                    <a:pt x="1776730" y="161291"/>
                    <a:pt x="1772920" y="158751"/>
                    <a:pt x="1767840" y="154941"/>
                  </a:cubicBezTo>
                  <a:cubicBezTo>
                    <a:pt x="1762760" y="151131"/>
                    <a:pt x="1757680" y="154941"/>
                    <a:pt x="1753870" y="154941"/>
                  </a:cubicBezTo>
                  <a:cubicBezTo>
                    <a:pt x="1750060" y="154941"/>
                    <a:pt x="1747520" y="158751"/>
                    <a:pt x="1744980" y="160021"/>
                  </a:cubicBezTo>
                  <a:cubicBezTo>
                    <a:pt x="1741170" y="161291"/>
                    <a:pt x="1737360" y="161291"/>
                    <a:pt x="1733550" y="161291"/>
                  </a:cubicBezTo>
                  <a:cubicBezTo>
                    <a:pt x="1729740" y="161291"/>
                    <a:pt x="1724660" y="160021"/>
                    <a:pt x="1720850" y="161291"/>
                  </a:cubicBezTo>
                  <a:cubicBezTo>
                    <a:pt x="1714500" y="163831"/>
                    <a:pt x="1709420" y="167641"/>
                    <a:pt x="1704340" y="170181"/>
                  </a:cubicBezTo>
                  <a:cubicBezTo>
                    <a:pt x="1703070" y="171451"/>
                    <a:pt x="1701800" y="172721"/>
                    <a:pt x="1700530" y="172721"/>
                  </a:cubicBezTo>
                  <a:cubicBezTo>
                    <a:pt x="1691640" y="177801"/>
                    <a:pt x="1681480" y="179071"/>
                    <a:pt x="1670050" y="179071"/>
                  </a:cubicBezTo>
                  <a:cubicBezTo>
                    <a:pt x="1663700" y="179071"/>
                    <a:pt x="1657350" y="179071"/>
                    <a:pt x="1651000" y="177801"/>
                  </a:cubicBezTo>
                  <a:cubicBezTo>
                    <a:pt x="1647190" y="177801"/>
                    <a:pt x="1644650" y="173991"/>
                    <a:pt x="1642110" y="173991"/>
                  </a:cubicBezTo>
                  <a:cubicBezTo>
                    <a:pt x="1633220" y="172720"/>
                    <a:pt x="1625600" y="172720"/>
                    <a:pt x="1616710" y="172720"/>
                  </a:cubicBezTo>
                  <a:cubicBezTo>
                    <a:pt x="1615440" y="172720"/>
                    <a:pt x="1614170" y="173991"/>
                    <a:pt x="1612900" y="173991"/>
                  </a:cubicBezTo>
                  <a:cubicBezTo>
                    <a:pt x="1607820" y="176530"/>
                    <a:pt x="1602740" y="180341"/>
                    <a:pt x="1597660" y="182880"/>
                  </a:cubicBezTo>
                  <a:cubicBezTo>
                    <a:pt x="1588770" y="185420"/>
                    <a:pt x="1579880" y="187960"/>
                    <a:pt x="1570990" y="189230"/>
                  </a:cubicBezTo>
                  <a:lnTo>
                    <a:pt x="1567180" y="189230"/>
                  </a:lnTo>
                  <a:cubicBezTo>
                    <a:pt x="1559560" y="185420"/>
                    <a:pt x="1553210" y="189230"/>
                    <a:pt x="1545590" y="190501"/>
                  </a:cubicBezTo>
                  <a:cubicBezTo>
                    <a:pt x="1537970" y="193041"/>
                    <a:pt x="1530350" y="196851"/>
                    <a:pt x="1522730" y="199391"/>
                  </a:cubicBezTo>
                  <a:cubicBezTo>
                    <a:pt x="1520190" y="200661"/>
                    <a:pt x="1517650" y="199391"/>
                    <a:pt x="1515110" y="198120"/>
                  </a:cubicBezTo>
                  <a:cubicBezTo>
                    <a:pt x="1511300" y="196850"/>
                    <a:pt x="1508760" y="196850"/>
                    <a:pt x="1506220" y="199391"/>
                  </a:cubicBezTo>
                  <a:cubicBezTo>
                    <a:pt x="1504950" y="200661"/>
                    <a:pt x="1503680" y="200661"/>
                    <a:pt x="1502410" y="200661"/>
                  </a:cubicBezTo>
                  <a:cubicBezTo>
                    <a:pt x="1498600" y="201931"/>
                    <a:pt x="1494790" y="201931"/>
                    <a:pt x="1492250" y="203201"/>
                  </a:cubicBezTo>
                  <a:cubicBezTo>
                    <a:pt x="1487170" y="207011"/>
                    <a:pt x="1482090" y="205741"/>
                    <a:pt x="1477010" y="208281"/>
                  </a:cubicBezTo>
                  <a:cubicBezTo>
                    <a:pt x="1471930" y="210821"/>
                    <a:pt x="1466850" y="210821"/>
                    <a:pt x="1463040" y="214631"/>
                  </a:cubicBezTo>
                  <a:cubicBezTo>
                    <a:pt x="1461770" y="215901"/>
                    <a:pt x="1459230" y="215901"/>
                    <a:pt x="1456690" y="215901"/>
                  </a:cubicBezTo>
                  <a:cubicBezTo>
                    <a:pt x="1450340" y="217171"/>
                    <a:pt x="1445260" y="220981"/>
                    <a:pt x="1441450" y="226061"/>
                  </a:cubicBezTo>
                  <a:cubicBezTo>
                    <a:pt x="1436370" y="231141"/>
                    <a:pt x="1431290" y="234951"/>
                    <a:pt x="1426210" y="238761"/>
                  </a:cubicBezTo>
                  <a:cubicBezTo>
                    <a:pt x="1424940" y="240031"/>
                    <a:pt x="1421130" y="240031"/>
                    <a:pt x="1419860" y="240031"/>
                  </a:cubicBezTo>
                  <a:cubicBezTo>
                    <a:pt x="1414780" y="240031"/>
                    <a:pt x="1409700" y="238761"/>
                    <a:pt x="1405890" y="237491"/>
                  </a:cubicBezTo>
                  <a:cubicBezTo>
                    <a:pt x="1403350" y="237491"/>
                    <a:pt x="1402080" y="236220"/>
                    <a:pt x="1399540" y="236220"/>
                  </a:cubicBezTo>
                  <a:cubicBezTo>
                    <a:pt x="1391920" y="240030"/>
                    <a:pt x="1383030" y="237491"/>
                    <a:pt x="1375410" y="237491"/>
                  </a:cubicBezTo>
                  <a:cubicBezTo>
                    <a:pt x="1374140" y="237491"/>
                    <a:pt x="1371600" y="236220"/>
                    <a:pt x="1370330" y="234950"/>
                  </a:cubicBezTo>
                  <a:cubicBezTo>
                    <a:pt x="1365250" y="231141"/>
                    <a:pt x="1360170" y="231141"/>
                    <a:pt x="1355090" y="233680"/>
                  </a:cubicBezTo>
                  <a:cubicBezTo>
                    <a:pt x="1351280" y="234950"/>
                    <a:pt x="1347470" y="234950"/>
                    <a:pt x="1344930" y="232410"/>
                  </a:cubicBezTo>
                  <a:cubicBezTo>
                    <a:pt x="1339850" y="228600"/>
                    <a:pt x="1333500" y="226060"/>
                    <a:pt x="1327150" y="224790"/>
                  </a:cubicBezTo>
                  <a:cubicBezTo>
                    <a:pt x="1322070" y="223520"/>
                    <a:pt x="1316990" y="220980"/>
                    <a:pt x="1311910" y="218440"/>
                  </a:cubicBezTo>
                  <a:cubicBezTo>
                    <a:pt x="1309370" y="217170"/>
                    <a:pt x="1306830" y="218440"/>
                    <a:pt x="1304290" y="218440"/>
                  </a:cubicBezTo>
                  <a:cubicBezTo>
                    <a:pt x="1301750" y="218440"/>
                    <a:pt x="1300480" y="219710"/>
                    <a:pt x="1297940" y="219710"/>
                  </a:cubicBezTo>
                  <a:cubicBezTo>
                    <a:pt x="1290320" y="220980"/>
                    <a:pt x="1282700" y="223520"/>
                    <a:pt x="1276350" y="222250"/>
                  </a:cubicBezTo>
                  <a:cubicBezTo>
                    <a:pt x="1267461" y="219710"/>
                    <a:pt x="1258570" y="220980"/>
                    <a:pt x="1250950" y="215900"/>
                  </a:cubicBezTo>
                  <a:cubicBezTo>
                    <a:pt x="1247140" y="213360"/>
                    <a:pt x="1245870" y="215900"/>
                    <a:pt x="1243330" y="215900"/>
                  </a:cubicBezTo>
                  <a:cubicBezTo>
                    <a:pt x="1242061" y="215900"/>
                    <a:pt x="1240791" y="215900"/>
                    <a:pt x="1238250" y="217170"/>
                  </a:cubicBezTo>
                  <a:cubicBezTo>
                    <a:pt x="1236980" y="220980"/>
                    <a:pt x="1231900" y="223520"/>
                    <a:pt x="1225550" y="220980"/>
                  </a:cubicBezTo>
                  <a:cubicBezTo>
                    <a:pt x="1221740" y="219710"/>
                    <a:pt x="1219200" y="219710"/>
                    <a:pt x="1215390" y="220980"/>
                  </a:cubicBezTo>
                  <a:cubicBezTo>
                    <a:pt x="1211580" y="222250"/>
                    <a:pt x="1207770" y="222250"/>
                    <a:pt x="1202690" y="223520"/>
                  </a:cubicBezTo>
                  <a:lnTo>
                    <a:pt x="1201420" y="223520"/>
                  </a:lnTo>
                  <a:cubicBezTo>
                    <a:pt x="1191260" y="229870"/>
                    <a:pt x="1181100" y="224791"/>
                    <a:pt x="1169670" y="224791"/>
                  </a:cubicBezTo>
                  <a:lnTo>
                    <a:pt x="1163320" y="224791"/>
                  </a:lnTo>
                  <a:cubicBezTo>
                    <a:pt x="1155700" y="226061"/>
                    <a:pt x="1151890" y="219711"/>
                    <a:pt x="1146810" y="215900"/>
                  </a:cubicBezTo>
                  <a:cubicBezTo>
                    <a:pt x="1141730" y="212090"/>
                    <a:pt x="1136650" y="207010"/>
                    <a:pt x="1131570" y="204470"/>
                  </a:cubicBezTo>
                  <a:cubicBezTo>
                    <a:pt x="1130300" y="203200"/>
                    <a:pt x="1126490" y="204470"/>
                    <a:pt x="1123950" y="204470"/>
                  </a:cubicBezTo>
                  <a:lnTo>
                    <a:pt x="1112520" y="204470"/>
                  </a:lnTo>
                  <a:lnTo>
                    <a:pt x="1111250" y="203200"/>
                  </a:lnTo>
                  <a:cubicBezTo>
                    <a:pt x="1102361" y="205741"/>
                    <a:pt x="1097280" y="200660"/>
                    <a:pt x="1090930" y="195580"/>
                  </a:cubicBezTo>
                  <a:cubicBezTo>
                    <a:pt x="1087120" y="193040"/>
                    <a:pt x="1082041" y="190500"/>
                    <a:pt x="1078230" y="189230"/>
                  </a:cubicBezTo>
                  <a:cubicBezTo>
                    <a:pt x="1073150" y="186690"/>
                    <a:pt x="1066800" y="185420"/>
                    <a:pt x="1064261" y="179070"/>
                  </a:cubicBezTo>
                  <a:cubicBezTo>
                    <a:pt x="1062991" y="176530"/>
                    <a:pt x="1060450" y="176530"/>
                    <a:pt x="1059180" y="173990"/>
                  </a:cubicBezTo>
                  <a:cubicBezTo>
                    <a:pt x="1057911" y="171450"/>
                    <a:pt x="1056641" y="168910"/>
                    <a:pt x="1056641" y="167640"/>
                  </a:cubicBezTo>
                  <a:cubicBezTo>
                    <a:pt x="1056641" y="165100"/>
                    <a:pt x="1057911" y="162560"/>
                    <a:pt x="1059180" y="160020"/>
                  </a:cubicBezTo>
                  <a:cubicBezTo>
                    <a:pt x="1060450" y="156210"/>
                    <a:pt x="1057911" y="152400"/>
                    <a:pt x="1054100" y="149860"/>
                  </a:cubicBezTo>
                  <a:cubicBezTo>
                    <a:pt x="1052830" y="148590"/>
                    <a:pt x="1050290" y="148590"/>
                    <a:pt x="1050290" y="147320"/>
                  </a:cubicBezTo>
                  <a:cubicBezTo>
                    <a:pt x="1047750" y="139700"/>
                    <a:pt x="1041400" y="137160"/>
                    <a:pt x="1036320" y="130810"/>
                  </a:cubicBezTo>
                  <a:cubicBezTo>
                    <a:pt x="1032510" y="127000"/>
                    <a:pt x="1029970" y="121920"/>
                    <a:pt x="1027430" y="116840"/>
                  </a:cubicBezTo>
                  <a:cubicBezTo>
                    <a:pt x="1024891" y="114300"/>
                    <a:pt x="1023620" y="111760"/>
                    <a:pt x="1019811" y="109220"/>
                  </a:cubicBezTo>
                  <a:cubicBezTo>
                    <a:pt x="1010921" y="105410"/>
                    <a:pt x="1002030" y="101600"/>
                    <a:pt x="993141" y="96520"/>
                  </a:cubicBezTo>
                  <a:cubicBezTo>
                    <a:pt x="993141" y="106680"/>
                    <a:pt x="990601" y="104140"/>
                    <a:pt x="989330" y="101600"/>
                  </a:cubicBezTo>
                  <a:cubicBezTo>
                    <a:pt x="989330" y="97790"/>
                    <a:pt x="986791" y="96520"/>
                    <a:pt x="982980" y="96520"/>
                  </a:cubicBezTo>
                  <a:cubicBezTo>
                    <a:pt x="982980" y="96520"/>
                    <a:pt x="981711" y="96520"/>
                    <a:pt x="981711" y="95250"/>
                  </a:cubicBezTo>
                  <a:cubicBezTo>
                    <a:pt x="980441" y="87630"/>
                    <a:pt x="974091" y="90170"/>
                    <a:pt x="970280" y="88900"/>
                  </a:cubicBezTo>
                  <a:cubicBezTo>
                    <a:pt x="967741" y="87630"/>
                    <a:pt x="965200" y="86360"/>
                    <a:pt x="962661" y="87630"/>
                  </a:cubicBezTo>
                  <a:cubicBezTo>
                    <a:pt x="957580" y="88900"/>
                    <a:pt x="953771" y="85090"/>
                    <a:pt x="948691" y="83820"/>
                  </a:cubicBezTo>
                  <a:cubicBezTo>
                    <a:pt x="947421" y="83820"/>
                    <a:pt x="946151" y="83820"/>
                    <a:pt x="944880" y="85090"/>
                  </a:cubicBezTo>
                  <a:cubicBezTo>
                    <a:pt x="942341" y="87630"/>
                    <a:pt x="939800" y="87630"/>
                    <a:pt x="935991" y="85090"/>
                  </a:cubicBezTo>
                  <a:cubicBezTo>
                    <a:pt x="930911" y="81280"/>
                    <a:pt x="925830" y="81280"/>
                    <a:pt x="919480" y="83820"/>
                  </a:cubicBezTo>
                  <a:cubicBezTo>
                    <a:pt x="916941" y="85090"/>
                    <a:pt x="914400" y="85090"/>
                    <a:pt x="911861" y="83820"/>
                  </a:cubicBezTo>
                  <a:cubicBezTo>
                    <a:pt x="906780" y="81280"/>
                    <a:pt x="901700" y="77470"/>
                    <a:pt x="895350" y="74930"/>
                  </a:cubicBezTo>
                  <a:cubicBezTo>
                    <a:pt x="894080" y="74930"/>
                    <a:pt x="892811" y="73660"/>
                    <a:pt x="891540" y="73660"/>
                  </a:cubicBezTo>
                  <a:cubicBezTo>
                    <a:pt x="883920" y="74930"/>
                    <a:pt x="877570" y="72390"/>
                    <a:pt x="869950" y="74930"/>
                  </a:cubicBezTo>
                  <a:cubicBezTo>
                    <a:pt x="866140" y="76200"/>
                    <a:pt x="861061" y="76200"/>
                    <a:pt x="858520" y="81280"/>
                  </a:cubicBezTo>
                  <a:cubicBezTo>
                    <a:pt x="857250" y="82550"/>
                    <a:pt x="853440" y="82550"/>
                    <a:pt x="850900" y="83820"/>
                  </a:cubicBezTo>
                  <a:cubicBezTo>
                    <a:pt x="844550" y="85090"/>
                    <a:pt x="838200" y="86360"/>
                    <a:pt x="831850" y="83820"/>
                  </a:cubicBezTo>
                  <a:cubicBezTo>
                    <a:pt x="826770" y="81280"/>
                    <a:pt x="820420" y="82550"/>
                    <a:pt x="815340" y="81280"/>
                  </a:cubicBezTo>
                  <a:cubicBezTo>
                    <a:pt x="811530" y="80010"/>
                    <a:pt x="808990" y="77470"/>
                    <a:pt x="806450" y="76200"/>
                  </a:cubicBezTo>
                  <a:cubicBezTo>
                    <a:pt x="805180" y="74930"/>
                    <a:pt x="803910" y="73660"/>
                    <a:pt x="802640" y="73660"/>
                  </a:cubicBezTo>
                  <a:cubicBezTo>
                    <a:pt x="795020" y="71120"/>
                    <a:pt x="788670" y="66040"/>
                    <a:pt x="784860" y="59690"/>
                  </a:cubicBezTo>
                  <a:cubicBezTo>
                    <a:pt x="782320" y="55880"/>
                    <a:pt x="778510" y="52070"/>
                    <a:pt x="775970" y="48260"/>
                  </a:cubicBezTo>
                  <a:cubicBezTo>
                    <a:pt x="767080" y="45720"/>
                    <a:pt x="768350" y="35560"/>
                    <a:pt x="763270" y="30480"/>
                  </a:cubicBezTo>
                  <a:cubicBezTo>
                    <a:pt x="759460" y="25400"/>
                    <a:pt x="755650" y="22860"/>
                    <a:pt x="749300" y="21590"/>
                  </a:cubicBezTo>
                  <a:lnTo>
                    <a:pt x="748030" y="21590"/>
                  </a:lnTo>
                  <a:cubicBezTo>
                    <a:pt x="741680" y="16510"/>
                    <a:pt x="735330" y="20320"/>
                    <a:pt x="727710" y="20320"/>
                  </a:cubicBezTo>
                  <a:cubicBezTo>
                    <a:pt x="725170" y="20320"/>
                    <a:pt x="721360" y="17780"/>
                    <a:pt x="718820" y="16510"/>
                  </a:cubicBezTo>
                  <a:cubicBezTo>
                    <a:pt x="717550" y="13970"/>
                    <a:pt x="716280" y="12700"/>
                    <a:pt x="715010" y="12700"/>
                  </a:cubicBezTo>
                  <a:cubicBezTo>
                    <a:pt x="707390" y="11430"/>
                    <a:pt x="701040" y="6350"/>
                    <a:pt x="694690" y="0"/>
                  </a:cubicBezTo>
                  <a:cubicBezTo>
                    <a:pt x="692150" y="1270"/>
                    <a:pt x="689610" y="2540"/>
                    <a:pt x="687070" y="2540"/>
                  </a:cubicBezTo>
                  <a:cubicBezTo>
                    <a:pt x="684530" y="3810"/>
                    <a:pt x="680720" y="3810"/>
                    <a:pt x="676910" y="3810"/>
                  </a:cubicBezTo>
                  <a:cubicBezTo>
                    <a:pt x="671830" y="2540"/>
                    <a:pt x="666750" y="3810"/>
                    <a:pt x="661670" y="7620"/>
                  </a:cubicBezTo>
                  <a:cubicBezTo>
                    <a:pt x="659130" y="8890"/>
                    <a:pt x="657860" y="10160"/>
                    <a:pt x="655320" y="11430"/>
                  </a:cubicBezTo>
                  <a:cubicBezTo>
                    <a:pt x="652780" y="12700"/>
                    <a:pt x="651510" y="15240"/>
                    <a:pt x="648970" y="16510"/>
                  </a:cubicBezTo>
                  <a:cubicBezTo>
                    <a:pt x="647700" y="17780"/>
                    <a:pt x="645160" y="17780"/>
                    <a:pt x="643890" y="19050"/>
                  </a:cubicBezTo>
                  <a:lnTo>
                    <a:pt x="636270" y="22860"/>
                  </a:lnTo>
                  <a:cubicBezTo>
                    <a:pt x="636270" y="22860"/>
                    <a:pt x="635000" y="24130"/>
                    <a:pt x="635000" y="22860"/>
                  </a:cubicBezTo>
                  <a:cubicBezTo>
                    <a:pt x="629920" y="20320"/>
                    <a:pt x="626110" y="25400"/>
                    <a:pt x="622300" y="27940"/>
                  </a:cubicBezTo>
                  <a:cubicBezTo>
                    <a:pt x="618490" y="30480"/>
                    <a:pt x="613410" y="30480"/>
                    <a:pt x="609600" y="33020"/>
                  </a:cubicBezTo>
                  <a:lnTo>
                    <a:pt x="608330" y="33020"/>
                  </a:lnTo>
                  <a:cubicBezTo>
                    <a:pt x="601980" y="34290"/>
                    <a:pt x="595630" y="36830"/>
                    <a:pt x="589280" y="38100"/>
                  </a:cubicBezTo>
                  <a:cubicBezTo>
                    <a:pt x="586740" y="38100"/>
                    <a:pt x="585470" y="39370"/>
                    <a:pt x="582930" y="40640"/>
                  </a:cubicBezTo>
                  <a:cubicBezTo>
                    <a:pt x="579120" y="41910"/>
                    <a:pt x="575310" y="44450"/>
                    <a:pt x="571500" y="45720"/>
                  </a:cubicBezTo>
                  <a:cubicBezTo>
                    <a:pt x="568960" y="46990"/>
                    <a:pt x="565150" y="48260"/>
                    <a:pt x="562610" y="49530"/>
                  </a:cubicBezTo>
                  <a:lnTo>
                    <a:pt x="558800" y="49530"/>
                  </a:lnTo>
                  <a:cubicBezTo>
                    <a:pt x="558800" y="49530"/>
                    <a:pt x="556260" y="49530"/>
                    <a:pt x="554990" y="52070"/>
                  </a:cubicBezTo>
                  <a:cubicBezTo>
                    <a:pt x="549910" y="49530"/>
                    <a:pt x="543560" y="48260"/>
                    <a:pt x="538480" y="45720"/>
                  </a:cubicBezTo>
                  <a:cubicBezTo>
                    <a:pt x="534670" y="44450"/>
                    <a:pt x="525780" y="46990"/>
                    <a:pt x="523240" y="50800"/>
                  </a:cubicBezTo>
                  <a:cubicBezTo>
                    <a:pt x="521970" y="52070"/>
                    <a:pt x="520700" y="53340"/>
                    <a:pt x="519430" y="53340"/>
                  </a:cubicBezTo>
                  <a:cubicBezTo>
                    <a:pt x="518160" y="53340"/>
                    <a:pt x="515620" y="52070"/>
                    <a:pt x="514350" y="52070"/>
                  </a:cubicBezTo>
                  <a:cubicBezTo>
                    <a:pt x="513080" y="52070"/>
                    <a:pt x="511810" y="53340"/>
                    <a:pt x="509270" y="53340"/>
                  </a:cubicBezTo>
                  <a:cubicBezTo>
                    <a:pt x="509270" y="54610"/>
                    <a:pt x="510540" y="55880"/>
                    <a:pt x="510540" y="57150"/>
                  </a:cubicBezTo>
                  <a:cubicBezTo>
                    <a:pt x="506730" y="58420"/>
                    <a:pt x="500380" y="68580"/>
                    <a:pt x="500380" y="73660"/>
                  </a:cubicBezTo>
                  <a:cubicBezTo>
                    <a:pt x="494030" y="76200"/>
                    <a:pt x="486410" y="77470"/>
                    <a:pt x="483870" y="85090"/>
                  </a:cubicBezTo>
                  <a:cubicBezTo>
                    <a:pt x="483870" y="86360"/>
                    <a:pt x="482600" y="86360"/>
                    <a:pt x="482600" y="87630"/>
                  </a:cubicBezTo>
                  <a:cubicBezTo>
                    <a:pt x="474980" y="88900"/>
                    <a:pt x="473710" y="96520"/>
                    <a:pt x="469900" y="102870"/>
                  </a:cubicBezTo>
                  <a:lnTo>
                    <a:pt x="469900" y="105410"/>
                  </a:lnTo>
                  <a:cubicBezTo>
                    <a:pt x="468630" y="105410"/>
                    <a:pt x="467360" y="106680"/>
                    <a:pt x="466090" y="106680"/>
                  </a:cubicBezTo>
                  <a:cubicBezTo>
                    <a:pt x="461010" y="109220"/>
                    <a:pt x="458470" y="113030"/>
                    <a:pt x="457200" y="119380"/>
                  </a:cubicBezTo>
                  <a:cubicBezTo>
                    <a:pt x="455930" y="125730"/>
                    <a:pt x="455930" y="130810"/>
                    <a:pt x="454660" y="137160"/>
                  </a:cubicBezTo>
                  <a:cubicBezTo>
                    <a:pt x="452120" y="135890"/>
                    <a:pt x="448310" y="138430"/>
                    <a:pt x="447040" y="134620"/>
                  </a:cubicBezTo>
                  <a:lnTo>
                    <a:pt x="444500" y="134620"/>
                  </a:lnTo>
                  <a:cubicBezTo>
                    <a:pt x="440690" y="139700"/>
                    <a:pt x="436880" y="144780"/>
                    <a:pt x="433070" y="148590"/>
                  </a:cubicBezTo>
                  <a:cubicBezTo>
                    <a:pt x="429260" y="151130"/>
                    <a:pt x="425450" y="152400"/>
                    <a:pt x="420370" y="154940"/>
                  </a:cubicBezTo>
                  <a:lnTo>
                    <a:pt x="420370" y="157480"/>
                  </a:lnTo>
                  <a:cubicBezTo>
                    <a:pt x="415290" y="156210"/>
                    <a:pt x="411480" y="154940"/>
                    <a:pt x="407670" y="152400"/>
                  </a:cubicBezTo>
                  <a:cubicBezTo>
                    <a:pt x="406400" y="152400"/>
                    <a:pt x="405130" y="151130"/>
                    <a:pt x="405130" y="151130"/>
                  </a:cubicBezTo>
                  <a:cubicBezTo>
                    <a:pt x="403860" y="151130"/>
                    <a:pt x="403860" y="149860"/>
                    <a:pt x="403860" y="149860"/>
                  </a:cubicBezTo>
                  <a:cubicBezTo>
                    <a:pt x="402590" y="149860"/>
                    <a:pt x="402590" y="151130"/>
                    <a:pt x="402590" y="152400"/>
                  </a:cubicBezTo>
                  <a:cubicBezTo>
                    <a:pt x="402590" y="157480"/>
                    <a:pt x="400050" y="156210"/>
                    <a:pt x="397510" y="154940"/>
                  </a:cubicBezTo>
                  <a:cubicBezTo>
                    <a:pt x="394970" y="153670"/>
                    <a:pt x="392430" y="153670"/>
                    <a:pt x="391160" y="157480"/>
                  </a:cubicBezTo>
                  <a:cubicBezTo>
                    <a:pt x="391160" y="158750"/>
                    <a:pt x="389890" y="160020"/>
                    <a:pt x="388620" y="160020"/>
                  </a:cubicBezTo>
                  <a:cubicBezTo>
                    <a:pt x="384810" y="161290"/>
                    <a:pt x="381000" y="162560"/>
                    <a:pt x="379730" y="166370"/>
                  </a:cubicBezTo>
                  <a:cubicBezTo>
                    <a:pt x="378460" y="168910"/>
                    <a:pt x="377190" y="170180"/>
                    <a:pt x="374650" y="172720"/>
                  </a:cubicBezTo>
                  <a:lnTo>
                    <a:pt x="355600" y="172720"/>
                  </a:lnTo>
                  <a:cubicBezTo>
                    <a:pt x="353060" y="172720"/>
                    <a:pt x="350520" y="172720"/>
                    <a:pt x="347980" y="173990"/>
                  </a:cubicBezTo>
                  <a:cubicBezTo>
                    <a:pt x="345440" y="173990"/>
                    <a:pt x="342900" y="175260"/>
                    <a:pt x="339090" y="176530"/>
                  </a:cubicBezTo>
                  <a:cubicBezTo>
                    <a:pt x="336550" y="177800"/>
                    <a:pt x="332740" y="180340"/>
                    <a:pt x="330200" y="181610"/>
                  </a:cubicBezTo>
                  <a:cubicBezTo>
                    <a:pt x="328930" y="182880"/>
                    <a:pt x="327660" y="182880"/>
                    <a:pt x="326390" y="182880"/>
                  </a:cubicBezTo>
                  <a:cubicBezTo>
                    <a:pt x="320040" y="182880"/>
                    <a:pt x="316230" y="186690"/>
                    <a:pt x="312420" y="190500"/>
                  </a:cubicBezTo>
                  <a:cubicBezTo>
                    <a:pt x="308610" y="193040"/>
                    <a:pt x="306070" y="196850"/>
                    <a:pt x="302260" y="199390"/>
                  </a:cubicBezTo>
                  <a:cubicBezTo>
                    <a:pt x="299720" y="200660"/>
                    <a:pt x="297180" y="201930"/>
                    <a:pt x="295910" y="203200"/>
                  </a:cubicBezTo>
                  <a:cubicBezTo>
                    <a:pt x="293370" y="204470"/>
                    <a:pt x="292100" y="207010"/>
                    <a:pt x="289560" y="207010"/>
                  </a:cubicBezTo>
                  <a:cubicBezTo>
                    <a:pt x="287020" y="208280"/>
                    <a:pt x="283210" y="208280"/>
                    <a:pt x="280670" y="207010"/>
                  </a:cubicBezTo>
                  <a:cubicBezTo>
                    <a:pt x="276860" y="204470"/>
                    <a:pt x="273050" y="207010"/>
                    <a:pt x="270510" y="208280"/>
                  </a:cubicBezTo>
                  <a:cubicBezTo>
                    <a:pt x="266700" y="209550"/>
                    <a:pt x="264160" y="212090"/>
                    <a:pt x="261620" y="213360"/>
                  </a:cubicBezTo>
                  <a:cubicBezTo>
                    <a:pt x="262890" y="214630"/>
                    <a:pt x="262890" y="215900"/>
                    <a:pt x="264160" y="217170"/>
                  </a:cubicBezTo>
                  <a:lnTo>
                    <a:pt x="260350" y="217170"/>
                  </a:lnTo>
                  <a:cubicBezTo>
                    <a:pt x="260350" y="218440"/>
                    <a:pt x="259080" y="219710"/>
                    <a:pt x="259080" y="220980"/>
                  </a:cubicBezTo>
                  <a:cubicBezTo>
                    <a:pt x="257810" y="220980"/>
                    <a:pt x="256540" y="219710"/>
                    <a:pt x="256540" y="219710"/>
                  </a:cubicBezTo>
                  <a:cubicBezTo>
                    <a:pt x="252730" y="222250"/>
                    <a:pt x="248920" y="224790"/>
                    <a:pt x="245110" y="226060"/>
                  </a:cubicBezTo>
                  <a:cubicBezTo>
                    <a:pt x="243840" y="226060"/>
                    <a:pt x="242570" y="227330"/>
                    <a:pt x="242570" y="227330"/>
                  </a:cubicBezTo>
                  <a:cubicBezTo>
                    <a:pt x="237490" y="226060"/>
                    <a:pt x="231140" y="227330"/>
                    <a:pt x="227330" y="223520"/>
                  </a:cubicBezTo>
                  <a:cubicBezTo>
                    <a:pt x="224790" y="220980"/>
                    <a:pt x="220980" y="219710"/>
                    <a:pt x="218440" y="217170"/>
                  </a:cubicBezTo>
                  <a:cubicBezTo>
                    <a:pt x="214630" y="214630"/>
                    <a:pt x="209550" y="215900"/>
                    <a:pt x="205740" y="222250"/>
                  </a:cubicBezTo>
                  <a:lnTo>
                    <a:pt x="187960" y="204470"/>
                  </a:lnTo>
                  <a:cubicBezTo>
                    <a:pt x="186690" y="205740"/>
                    <a:pt x="184150" y="207010"/>
                    <a:pt x="182880" y="208280"/>
                  </a:cubicBezTo>
                  <a:cubicBezTo>
                    <a:pt x="181610" y="208280"/>
                    <a:pt x="181610" y="209550"/>
                    <a:pt x="180340" y="209550"/>
                  </a:cubicBezTo>
                  <a:cubicBezTo>
                    <a:pt x="175260" y="210820"/>
                    <a:pt x="170180" y="212090"/>
                    <a:pt x="163830" y="213360"/>
                  </a:cubicBezTo>
                  <a:cubicBezTo>
                    <a:pt x="160020" y="214630"/>
                    <a:pt x="157480" y="215900"/>
                    <a:pt x="157480" y="220980"/>
                  </a:cubicBezTo>
                  <a:cubicBezTo>
                    <a:pt x="152400" y="223520"/>
                    <a:pt x="147320" y="222250"/>
                    <a:pt x="143510" y="227330"/>
                  </a:cubicBezTo>
                  <a:lnTo>
                    <a:pt x="139700" y="227330"/>
                  </a:lnTo>
                  <a:cubicBezTo>
                    <a:pt x="132080" y="223520"/>
                    <a:pt x="125730" y="224790"/>
                    <a:pt x="120650" y="231140"/>
                  </a:cubicBezTo>
                  <a:cubicBezTo>
                    <a:pt x="119380" y="232410"/>
                    <a:pt x="118110" y="232410"/>
                    <a:pt x="115570" y="232410"/>
                  </a:cubicBezTo>
                  <a:cubicBezTo>
                    <a:pt x="109220" y="231140"/>
                    <a:pt x="104140" y="234950"/>
                    <a:pt x="99060" y="238760"/>
                  </a:cubicBezTo>
                  <a:cubicBezTo>
                    <a:pt x="96520" y="241300"/>
                    <a:pt x="93980" y="242570"/>
                    <a:pt x="90170" y="242570"/>
                  </a:cubicBezTo>
                  <a:cubicBezTo>
                    <a:pt x="83820" y="243840"/>
                    <a:pt x="78740" y="243840"/>
                    <a:pt x="72390" y="243840"/>
                  </a:cubicBezTo>
                  <a:cubicBezTo>
                    <a:pt x="72390" y="243840"/>
                    <a:pt x="71120" y="243840"/>
                    <a:pt x="71120" y="245110"/>
                  </a:cubicBezTo>
                  <a:cubicBezTo>
                    <a:pt x="66040" y="251460"/>
                    <a:pt x="59690" y="251460"/>
                    <a:pt x="52070" y="251460"/>
                  </a:cubicBezTo>
                  <a:cubicBezTo>
                    <a:pt x="44450" y="251460"/>
                    <a:pt x="36830" y="252730"/>
                    <a:pt x="30480" y="259080"/>
                  </a:cubicBezTo>
                  <a:cubicBezTo>
                    <a:pt x="26670" y="262890"/>
                    <a:pt x="21590" y="265430"/>
                    <a:pt x="16510" y="269240"/>
                  </a:cubicBezTo>
                  <a:cubicBezTo>
                    <a:pt x="15240" y="269240"/>
                    <a:pt x="13970" y="270510"/>
                    <a:pt x="13970" y="270510"/>
                  </a:cubicBezTo>
                  <a:cubicBezTo>
                    <a:pt x="10160" y="270510"/>
                    <a:pt x="5080" y="269240"/>
                    <a:pt x="1270" y="269240"/>
                  </a:cubicBezTo>
                  <a:cubicBezTo>
                    <a:pt x="0" y="284480"/>
                    <a:pt x="2540" y="300990"/>
                    <a:pt x="3810" y="317500"/>
                  </a:cubicBezTo>
                  <a:close/>
                </a:path>
              </a:pathLst>
            </a:custGeom>
            <a:blipFill>
              <a:blip r:embed="rId7"/>
              <a:stretch>
                <a:fillRect l="-75538" r="-56741"/>
              </a:stretch>
            </a:blipFill>
          </p:spPr>
        </p:sp>
      </p:grpSp>
      <p:sp>
        <p:nvSpPr>
          <p:cNvPr id="27" name="Freeform 9"/>
          <p:cNvSpPr/>
          <p:nvPr/>
        </p:nvSpPr>
        <p:spPr>
          <a:xfrm rot="-72581">
            <a:off x="1734903" y="4856328"/>
            <a:ext cx="3860668" cy="3787107"/>
          </a:xfrm>
          <a:custGeom>
            <a:avLst/>
            <a:gdLst/>
            <a:ahLst/>
            <a:cxnLst/>
            <a:rect l="l" t="t" r="r" b="b"/>
            <a:pathLst>
              <a:path w="3860668" h="3787107">
                <a:moveTo>
                  <a:pt x="0" y="0"/>
                </a:moveTo>
                <a:lnTo>
                  <a:pt x="3860667" y="0"/>
                </a:lnTo>
                <a:lnTo>
                  <a:pt x="3860667" y="3787108"/>
                </a:lnTo>
                <a:lnTo>
                  <a:pt x="0" y="3787108"/>
                </a:lnTo>
                <a:lnTo>
                  <a:pt x="0" y="0"/>
                </a:lnTo>
                <a:close/>
              </a:path>
            </a:pathLst>
          </a:custGeom>
          <a:blipFill>
            <a:blip r:embed="rId8"/>
            <a:stretch>
              <a:fillRect l="-16149" r="-30992"/>
            </a:stretch>
          </a:blipFill>
        </p:spPr>
      </p:sp>
      <p:sp>
        <p:nvSpPr>
          <p:cNvPr id="28" name="Freeform 17"/>
          <p:cNvSpPr/>
          <p:nvPr/>
        </p:nvSpPr>
        <p:spPr>
          <a:xfrm>
            <a:off x="-5427682" y="2781300"/>
            <a:ext cx="8291107" cy="9505664"/>
          </a:xfrm>
          <a:custGeom>
            <a:avLst/>
            <a:gdLst/>
            <a:ahLst/>
            <a:cxnLst/>
            <a:rect l="l" t="t" r="r" b="b"/>
            <a:pathLst>
              <a:path w="8291107" h="9505664">
                <a:moveTo>
                  <a:pt x="0" y="0"/>
                </a:moveTo>
                <a:lnTo>
                  <a:pt x="8291106" y="0"/>
                </a:lnTo>
                <a:lnTo>
                  <a:pt x="8291106" y="9505664"/>
                </a:lnTo>
                <a:lnTo>
                  <a:pt x="0" y="9505664"/>
                </a:lnTo>
                <a:lnTo>
                  <a:pt x="0" y="0"/>
                </a:lnTo>
                <a:close/>
              </a:path>
            </a:pathLst>
          </a:custGeom>
          <a:blipFill>
            <a:blip r:embed="rId9"/>
            <a:stretch>
              <a:fillRect/>
            </a:stretch>
          </a:blipFill>
        </p:spPr>
      </p:sp>
    </p:spTree>
    <p:extLst>
      <p:ext uri="{BB962C8B-B14F-4D97-AF65-F5344CB8AC3E}">
        <p14:creationId xmlns:p14="http://schemas.microsoft.com/office/powerpoint/2010/main" val="1482790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253307">
            <a:off x="-800211" y="-1255529"/>
            <a:ext cx="12034144" cy="14753155"/>
          </a:xfrm>
          <a:custGeom>
            <a:avLst/>
            <a:gdLst/>
            <a:ahLst/>
            <a:cxnLst/>
            <a:rect l="l" t="t" r="r" b="b"/>
            <a:pathLst>
              <a:path w="10621465" h="14753155">
                <a:moveTo>
                  <a:pt x="0" y="0"/>
                </a:moveTo>
                <a:lnTo>
                  <a:pt x="10621465" y="0"/>
                </a:lnTo>
                <a:lnTo>
                  <a:pt x="10621465" y="14753155"/>
                </a:lnTo>
                <a:lnTo>
                  <a:pt x="0" y="14753155"/>
                </a:lnTo>
                <a:lnTo>
                  <a:pt x="0" y="0"/>
                </a:lnTo>
                <a:close/>
              </a:path>
            </a:pathLst>
          </a:custGeom>
          <a:blipFill>
            <a:blip r:embed="rId3"/>
            <a:stretch>
              <a:fillRect/>
            </a:stretch>
          </a:blipFill>
        </p:spPr>
      </p:sp>
      <p:grpSp>
        <p:nvGrpSpPr>
          <p:cNvPr id="4" name="Group 4"/>
          <p:cNvGrpSpPr>
            <a:grpSpLocks noChangeAspect="1"/>
          </p:cNvGrpSpPr>
          <p:nvPr/>
        </p:nvGrpSpPr>
        <p:grpSpPr>
          <a:xfrm>
            <a:off x="10602879" y="1028700"/>
            <a:ext cx="6151210" cy="8430725"/>
            <a:chOff x="0" y="0"/>
            <a:chExt cx="6383249" cy="8748753"/>
          </a:xfrm>
        </p:grpSpPr>
        <p:sp>
          <p:nvSpPr>
            <p:cNvPr id="5" name="Freeform 5"/>
            <p:cNvSpPr/>
            <p:nvPr/>
          </p:nvSpPr>
          <p:spPr>
            <a:xfrm>
              <a:off x="648908" y="396173"/>
              <a:ext cx="5085446" cy="7956401"/>
            </a:xfrm>
            <a:custGeom>
              <a:avLst/>
              <a:gdLst/>
              <a:ahLst/>
              <a:cxnLst/>
              <a:rect l="l" t="t" r="r" b="b"/>
              <a:pathLst>
                <a:path w="5085446" h="7956401">
                  <a:moveTo>
                    <a:pt x="2542716" y="7956401"/>
                  </a:moveTo>
                  <a:cubicBezTo>
                    <a:pt x="1140657" y="7956401"/>
                    <a:pt x="0" y="6815733"/>
                    <a:pt x="0" y="5413673"/>
                  </a:cubicBezTo>
                  <a:lnTo>
                    <a:pt x="0" y="2542723"/>
                  </a:lnTo>
                  <a:cubicBezTo>
                    <a:pt x="0" y="1140663"/>
                    <a:pt x="1140655" y="0"/>
                    <a:pt x="2542716" y="0"/>
                  </a:cubicBezTo>
                  <a:cubicBezTo>
                    <a:pt x="3944777" y="0"/>
                    <a:pt x="5085444" y="1140662"/>
                    <a:pt x="5085444" y="2542723"/>
                  </a:cubicBezTo>
                  <a:lnTo>
                    <a:pt x="5085444" y="5413673"/>
                  </a:lnTo>
                  <a:cubicBezTo>
                    <a:pt x="5085445" y="6815733"/>
                    <a:pt x="3944777" y="7956401"/>
                    <a:pt x="2542716" y="7956401"/>
                  </a:cubicBezTo>
                  <a:close/>
                </a:path>
              </a:pathLst>
            </a:custGeom>
            <a:blipFill>
              <a:blip r:embed="rId4"/>
              <a:stretch>
                <a:fillRect l="-41429" t="-34624" r="-16803"/>
              </a:stretch>
            </a:blipFill>
          </p:spPr>
        </p:sp>
        <p:sp>
          <p:nvSpPr>
            <p:cNvPr id="6" name="Freeform 6"/>
            <p:cNvSpPr/>
            <p:nvPr/>
          </p:nvSpPr>
          <p:spPr>
            <a:xfrm>
              <a:off x="14" y="5650"/>
              <a:ext cx="6383236" cy="8737452"/>
            </a:xfrm>
            <a:custGeom>
              <a:avLst/>
              <a:gdLst/>
              <a:ahLst/>
              <a:cxnLst/>
              <a:rect l="l" t="t" r="r" b="b"/>
              <a:pathLst>
                <a:path w="6383236" h="8737452">
                  <a:moveTo>
                    <a:pt x="3191610" y="380999"/>
                  </a:moveTo>
                  <a:cubicBezTo>
                    <a:pt x="1784298" y="380999"/>
                    <a:pt x="639369" y="1525933"/>
                    <a:pt x="639369" y="2933247"/>
                  </a:cubicBezTo>
                  <a:lnTo>
                    <a:pt x="639369" y="5804197"/>
                  </a:lnTo>
                  <a:cubicBezTo>
                    <a:pt x="639369" y="7211516"/>
                    <a:pt x="1784298" y="8356450"/>
                    <a:pt x="3191610" y="8356450"/>
                  </a:cubicBezTo>
                  <a:cubicBezTo>
                    <a:pt x="4598929" y="8356450"/>
                    <a:pt x="5743863" y="7211516"/>
                    <a:pt x="5743863" y="5804198"/>
                  </a:cubicBezTo>
                  <a:lnTo>
                    <a:pt x="5743863" y="2933246"/>
                  </a:lnTo>
                  <a:cubicBezTo>
                    <a:pt x="5743864" y="1525933"/>
                    <a:pt x="4598929" y="380999"/>
                    <a:pt x="3191610" y="380999"/>
                  </a:cubicBezTo>
                  <a:close/>
                  <a:moveTo>
                    <a:pt x="5724814" y="5804196"/>
                  </a:moveTo>
                  <a:cubicBezTo>
                    <a:pt x="5724814" y="7201011"/>
                    <a:pt x="4588425" y="8337399"/>
                    <a:pt x="3191612" y="8337399"/>
                  </a:cubicBezTo>
                  <a:cubicBezTo>
                    <a:pt x="1794803" y="8337399"/>
                    <a:pt x="658420" y="7201009"/>
                    <a:pt x="658420" y="5804196"/>
                  </a:cubicBezTo>
                  <a:lnTo>
                    <a:pt x="658420" y="2933246"/>
                  </a:lnTo>
                  <a:cubicBezTo>
                    <a:pt x="658420" y="1536437"/>
                    <a:pt x="1794803" y="400048"/>
                    <a:pt x="3191612" y="400048"/>
                  </a:cubicBezTo>
                  <a:cubicBezTo>
                    <a:pt x="4588426" y="400048"/>
                    <a:pt x="5724814" y="1536437"/>
                    <a:pt x="5724814" y="2933246"/>
                  </a:cubicBezTo>
                  <a:lnTo>
                    <a:pt x="5724814" y="5804196"/>
                  </a:lnTo>
                  <a:close/>
                  <a:moveTo>
                    <a:pt x="6124864" y="4188866"/>
                  </a:moveTo>
                  <a:lnTo>
                    <a:pt x="6124864" y="2933247"/>
                  </a:lnTo>
                  <a:cubicBezTo>
                    <a:pt x="6124864" y="2149753"/>
                    <a:pt x="5819754" y="1413147"/>
                    <a:pt x="5265741" y="859135"/>
                  </a:cubicBezTo>
                  <a:cubicBezTo>
                    <a:pt x="4711717" y="305110"/>
                    <a:pt x="3975117" y="0"/>
                    <a:pt x="3191610" y="0"/>
                  </a:cubicBezTo>
                  <a:cubicBezTo>
                    <a:pt x="2408111" y="0"/>
                    <a:pt x="1671511" y="305110"/>
                    <a:pt x="1117492" y="859135"/>
                  </a:cubicBezTo>
                  <a:cubicBezTo>
                    <a:pt x="563479" y="1413147"/>
                    <a:pt x="258369" y="2149753"/>
                    <a:pt x="258369" y="2933247"/>
                  </a:cubicBezTo>
                  <a:lnTo>
                    <a:pt x="258369" y="4188869"/>
                  </a:lnTo>
                  <a:cubicBezTo>
                    <a:pt x="217862" y="4278875"/>
                    <a:pt x="142047" y="4365847"/>
                    <a:pt x="0" y="4386273"/>
                  </a:cubicBezTo>
                  <a:cubicBezTo>
                    <a:pt x="142047" y="4406698"/>
                    <a:pt x="217862" y="4493670"/>
                    <a:pt x="258369" y="4583676"/>
                  </a:cubicBezTo>
                  <a:lnTo>
                    <a:pt x="258369" y="5804197"/>
                  </a:lnTo>
                  <a:cubicBezTo>
                    <a:pt x="258369" y="6587703"/>
                    <a:pt x="563479" y="7324303"/>
                    <a:pt x="1117492" y="7878328"/>
                  </a:cubicBezTo>
                  <a:cubicBezTo>
                    <a:pt x="1671511" y="8432340"/>
                    <a:pt x="2408110" y="8737452"/>
                    <a:pt x="3191610" y="8737452"/>
                  </a:cubicBezTo>
                  <a:cubicBezTo>
                    <a:pt x="3975117" y="8737452"/>
                    <a:pt x="4711717" y="8432342"/>
                    <a:pt x="5265741" y="7878328"/>
                  </a:cubicBezTo>
                  <a:cubicBezTo>
                    <a:pt x="5819753" y="7324303"/>
                    <a:pt x="6124864" y="6587703"/>
                    <a:pt x="6124864" y="5804198"/>
                  </a:cubicBezTo>
                  <a:lnTo>
                    <a:pt x="6124864" y="4583678"/>
                  </a:lnTo>
                  <a:cubicBezTo>
                    <a:pt x="6165374" y="4493672"/>
                    <a:pt x="6241189" y="4406699"/>
                    <a:pt x="6383236" y="4386273"/>
                  </a:cubicBezTo>
                  <a:cubicBezTo>
                    <a:pt x="6241189" y="4365846"/>
                    <a:pt x="6165374" y="4278873"/>
                    <a:pt x="6124864" y="4188866"/>
                  </a:cubicBezTo>
                  <a:close/>
                  <a:moveTo>
                    <a:pt x="5252260" y="7864846"/>
                  </a:moveTo>
                  <a:cubicBezTo>
                    <a:pt x="4701845" y="8415275"/>
                    <a:pt x="3970019" y="8718400"/>
                    <a:pt x="3191610" y="8718400"/>
                  </a:cubicBezTo>
                  <a:cubicBezTo>
                    <a:pt x="2413202" y="8718400"/>
                    <a:pt x="1681384" y="8415274"/>
                    <a:pt x="1130960" y="7864846"/>
                  </a:cubicBezTo>
                  <a:cubicBezTo>
                    <a:pt x="580545" y="7314431"/>
                    <a:pt x="277419" y="6582605"/>
                    <a:pt x="277419" y="5804196"/>
                  </a:cubicBezTo>
                  <a:lnTo>
                    <a:pt x="277419" y="4583669"/>
                  </a:lnTo>
                  <a:cubicBezTo>
                    <a:pt x="317928" y="4493665"/>
                    <a:pt x="393743" y="4406697"/>
                    <a:pt x="535784" y="4386272"/>
                  </a:cubicBezTo>
                  <a:cubicBezTo>
                    <a:pt x="393743" y="4365846"/>
                    <a:pt x="317927" y="4278877"/>
                    <a:pt x="277419" y="4188873"/>
                  </a:cubicBezTo>
                  <a:lnTo>
                    <a:pt x="277419" y="2933246"/>
                  </a:lnTo>
                  <a:cubicBezTo>
                    <a:pt x="277419" y="2154837"/>
                    <a:pt x="580545" y="1423019"/>
                    <a:pt x="1130960" y="872602"/>
                  </a:cubicBezTo>
                  <a:cubicBezTo>
                    <a:pt x="1681383" y="322180"/>
                    <a:pt x="2413202" y="19049"/>
                    <a:pt x="3191610" y="19049"/>
                  </a:cubicBezTo>
                  <a:cubicBezTo>
                    <a:pt x="3970019" y="19049"/>
                    <a:pt x="4701844" y="322181"/>
                    <a:pt x="5252260" y="872603"/>
                  </a:cubicBezTo>
                  <a:cubicBezTo>
                    <a:pt x="5802688" y="1423019"/>
                    <a:pt x="6105815" y="2154838"/>
                    <a:pt x="6105815" y="2933247"/>
                  </a:cubicBezTo>
                  <a:lnTo>
                    <a:pt x="6105815" y="4188877"/>
                  </a:lnTo>
                  <a:cubicBezTo>
                    <a:pt x="6065306" y="4278881"/>
                    <a:pt x="5989491" y="4365849"/>
                    <a:pt x="5847448" y="4386273"/>
                  </a:cubicBezTo>
                  <a:cubicBezTo>
                    <a:pt x="5989489" y="4406697"/>
                    <a:pt x="6065306" y="4493665"/>
                    <a:pt x="6105815" y="4583669"/>
                  </a:cubicBezTo>
                  <a:lnTo>
                    <a:pt x="6105815" y="5804198"/>
                  </a:lnTo>
                  <a:cubicBezTo>
                    <a:pt x="6105814" y="6582604"/>
                    <a:pt x="5802688" y="7314430"/>
                    <a:pt x="5252260" y="7864846"/>
                  </a:cubicBezTo>
                  <a:close/>
                </a:path>
              </a:pathLst>
            </a:custGeom>
            <a:solidFill>
              <a:srgbClr val="E4B17D"/>
            </a:solidFill>
          </p:spPr>
        </p:sp>
      </p:grpSp>
      <p:sp>
        <p:nvSpPr>
          <p:cNvPr id="7" name="Freeform 7"/>
          <p:cNvSpPr/>
          <p:nvPr/>
        </p:nvSpPr>
        <p:spPr>
          <a:xfrm rot="856825">
            <a:off x="15454330" y="5994892"/>
            <a:ext cx="5106036" cy="5225709"/>
          </a:xfrm>
          <a:custGeom>
            <a:avLst/>
            <a:gdLst/>
            <a:ahLst/>
            <a:cxnLst/>
            <a:rect l="l" t="t" r="r" b="b"/>
            <a:pathLst>
              <a:path w="5106036" h="5225709">
                <a:moveTo>
                  <a:pt x="0" y="0"/>
                </a:moveTo>
                <a:lnTo>
                  <a:pt x="5106036" y="0"/>
                </a:lnTo>
                <a:lnTo>
                  <a:pt x="5106036" y="5225709"/>
                </a:lnTo>
                <a:lnTo>
                  <a:pt x="0" y="5225709"/>
                </a:lnTo>
                <a:lnTo>
                  <a:pt x="0" y="0"/>
                </a:lnTo>
                <a:close/>
              </a:path>
            </a:pathLst>
          </a:custGeom>
          <a:blipFill>
            <a:blip r:embed="rId5"/>
            <a:stretch>
              <a:fillRect/>
            </a:stretch>
          </a:blipFill>
        </p:spPr>
      </p:sp>
      <p:sp>
        <p:nvSpPr>
          <p:cNvPr id="9" name="Freeform 9"/>
          <p:cNvSpPr/>
          <p:nvPr/>
        </p:nvSpPr>
        <p:spPr>
          <a:xfrm>
            <a:off x="13769727" y="12700"/>
            <a:ext cx="2984362" cy="2957231"/>
          </a:xfrm>
          <a:custGeom>
            <a:avLst/>
            <a:gdLst/>
            <a:ahLst/>
            <a:cxnLst/>
            <a:rect l="l" t="t" r="r" b="b"/>
            <a:pathLst>
              <a:path w="2984362" h="2957231">
                <a:moveTo>
                  <a:pt x="0" y="0"/>
                </a:moveTo>
                <a:lnTo>
                  <a:pt x="2984362" y="0"/>
                </a:lnTo>
                <a:lnTo>
                  <a:pt x="2984362" y="2957231"/>
                </a:lnTo>
                <a:lnTo>
                  <a:pt x="0" y="2957231"/>
                </a:lnTo>
                <a:lnTo>
                  <a:pt x="0" y="0"/>
                </a:lnTo>
                <a:close/>
              </a:path>
            </a:pathLst>
          </a:custGeom>
          <a:blipFill>
            <a:blip r:embed="rId6"/>
            <a:stretch>
              <a:fillRect/>
            </a:stretch>
          </a:blipFill>
        </p:spPr>
      </p:sp>
      <p:sp>
        <p:nvSpPr>
          <p:cNvPr id="10" name="TextBox 10"/>
          <p:cNvSpPr txBox="1"/>
          <p:nvPr/>
        </p:nvSpPr>
        <p:spPr>
          <a:xfrm>
            <a:off x="862614" y="2681287"/>
            <a:ext cx="9144000" cy="6771084"/>
          </a:xfrm>
          <a:prstGeom prst="rect">
            <a:avLst/>
          </a:prstGeom>
        </p:spPr>
        <p:txBody>
          <a:bodyPr wrap="square" lIns="0" tIns="0" rIns="0" bIns="0" rtlCol="0" anchor="t">
            <a:spAutoFit/>
          </a:bodyPr>
          <a:lstStyle/>
          <a:p>
            <a:pPr algn="just"/>
            <a:r>
              <a:rPr lang="pt-BR" sz="4400">
                <a:solidFill>
                  <a:schemeClr val="bg1"/>
                </a:solidFill>
                <a:latin typeface="Times New Roman" panose="02020603050405020304" pitchFamily="18" charset="0"/>
                <a:cs typeface="Times New Roman" panose="02020603050405020304" pitchFamily="18" charset="0"/>
              </a:rPr>
              <a:t>+ </a:t>
            </a:r>
            <a:r>
              <a:rPr lang="pt-BR" sz="4400" b="1" i="1">
                <a:solidFill>
                  <a:schemeClr val="bg1"/>
                </a:solidFill>
                <a:latin typeface="Times New Roman" panose="02020603050405020304" pitchFamily="18" charset="0"/>
                <a:cs typeface="Times New Roman" panose="02020603050405020304" pitchFamily="18" charset="0"/>
              </a:rPr>
              <a:t>Lời đối thoại của ông lão</a:t>
            </a:r>
            <a:r>
              <a:rPr lang="pt-BR" sz="4400">
                <a:solidFill>
                  <a:schemeClr val="bg1"/>
                </a:solidFill>
                <a:latin typeface="Times New Roman" panose="02020603050405020304" pitchFamily="18" charset="0"/>
                <a:cs typeface="Times New Roman" panose="02020603050405020304" pitchFamily="18" charset="0"/>
              </a:rPr>
              <a:t>: Chủ yếu nói về những vật nuôi của mình và công việc chăm nom gia súc: “</a:t>
            </a:r>
            <a:r>
              <a:rPr lang="pt-BR" sz="4400" i="1">
                <a:solidFill>
                  <a:schemeClr val="bg1"/>
                </a:solidFill>
                <a:latin typeface="Times New Roman" panose="02020603050405020304" pitchFamily="18" charset="0"/>
                <a:cs typeface="Times New Roman" panose="02020603050405020304" pitchFamily="18" charset="0"/>
              </a:rPr>
              <a:t>Tôi nuôi gia súc</a:t>
            </a:r>
            <a:r>
              <a:rPr lang="pt-BR" sz="4400">
                <a:solidFill>
                  <a:schemeClr val="bg1"/>
                </a:solidFill>
                <a:latin typeface="Times New Roman" panose="02020603050405020304" pitchFamily="18" charset="0"/>
                <a:cs typeface="Times New Roman" panose="02020603050405020304" pitchFamily="18" charset="0"/>
              </a:rPr>
              <a:t>”; “ </a:t>
            </a:r>
            <a:r>
              <a:rPr lang="pt-BR" sz="4400" i="1">
                <a:solidFill>
                  <a:schemeClr val="bg1"/>
                </a:solidFill>
                <a:latin typeface="Times New Roman" panose="02020603050405020304" pitchFamily="18" charset="0"/>
                <a:cs typeface="Times New Roman" panose="02020603050405020304" pitchFamily="18" charset="0"/>
              </a:rPr>
              <a:t>Tôi ở lại, anh biết đấy, để chăm nom gia súc</a:t>
            </a:r>
            <a:r>
              <a:rPr lang="pt-BR" sz="4400">
                <a:solidFill>
                  <a:schemeClr val="bg1"/>
                </a:solidFill>
                <a:latin typeface="Times New Roman" panose="02020603050405020304" pitchFamily="18" charset="0"/>
                <a:cs typeface="Times New Roman" panose="02020603050405020304" pitchFamily="18" charset="0"/>
              </a:rPr>
              <a:t>”; “</a:t>
            </a:r>
            <a:r>
              <a:rPr lang="pt-BR" sz="4400" i="1">
                <a:solidFill>
                  <a:schemeClr val="bg1"/>
                </a:solidFill>
                <a:latin typeface="Times New Roman" panose="02020603050405020304" pitchFamily="18" charset="0"/>
                <a:cs typeface="Times New Roman" panose="02020603050405020304" pitchFamily="18" charset="0"/>
              </a:rPr>
              <a:t>Chỉ sống với mấy con vật mà tôi mới kể</a:t>
            </a:r>
            <a:r>
              <a:rPr lang="pt-BR" sz="4400">
                <a:solidFill>
                  <a:schemeClr val="bg1"/>
                </a:solidFill>
                <a:latin typeface="Times New Roman" panose="02020603050405020304" pitchFamily="18" charset="0"/>
                <a:cs typeface="Times New Roman" panose="02020603050405020304" pitchFamily="18" charset="0"/>
              </a:rPr>
              <a:t>”,…</a:t>
            </a:r>
            <a:endParaRPr lang="en-GB" sz="4400">
              <a:solidFill>
                <a:schemeClr val="bg1"/>
              </a:solidFill>
              <a:latin typeface="Times New Roman" panose="02020603050405020304" pitchFamily="18" charset="0"/>
              <a:cs typeface="Times New Roman" panose="02020603050405020304" pitchFamily="18" charset="0"/>
            </a:endParaRPr>
          </a:p>
          <a:p>
            <a:pPr algn="just"/>
            <a:r>
              <a:rPr lang="pt-BR" sz="4400">
                <a:solidFill>
                  <a:schemeClr val="bg1"/>
                </a:solidFill>
                <a:latin typeface="Times New Roman" panose="02020603050405020304" pitchFamily="18" charset="0"/>
                <a:cs typeface="Times New Roman" panose="02020603050405020304" pitchFamily="18" charset="0"/>
              </a:rPr>
              <a:t>+ </a:t>
            </a:r>
            <a:r>
              <a:rPr lang="pt-BR" sz="4400" b="1" i="1">
                <a:solidFill>
                  <a:schemeClr val="bg1"/>
                </a:solidFill>
                <a:latin typeface="Times New Roman" panose="02020603050405020304" pitchFamily="18" charset="0"/>
                <a:cs typeface="Times New Roman" panose="02020603050405020304" pitchFamily="18" charset="0"/>
              </a:rPr>
              <a:t>Độc thoại</a:t>
            </a:r>
            <a:r>
              <a:rPr lang="pt-BR" sz="4400">
                <a:solidFill>
                  <a:schemeClr val="bg1"/>
                </a:solidFill>
                <a:latin typeface="Times New Roman" panose="02020603050405020304" pitchFamily="18" charset="0"/>
                <a:cs typeface="Times New Roman" panose="02020603050405020304" pitchFamily="18" charset="0"/>
              </a:rPr>
              <a:t>: </a:t>
            </a:r>
            <a:r>
              <a:rPr lang="pt-BR" sz="4400" i="1">
                <a:solidFill>
                  <a:schemeClr val="bg1"/>
                </a:solidFill>
                <a:latin typeface="Times New Roman" panose="02020603050405020304" pitchFamily="18" charset="0"/>
                <a:cs typeface="Times New Roman" panose="02020603050405020304" pitchFamily="18" charset="0"/>
              </a:rPr>
              <a:t>“Tôi phải trông nom chúng” , lão buồn bã nói, nhưng không phải với tôi, “Tôi chỉ quan tâm đến mấy con vật”.</a:t>
            </a:r>
            <a:endParaRPr lang="en-GB" sz="4400">
              <a:solidFill>
                <a:schemeClr val="bg1"/>
              </a:solidFill>
              <a:latin typeface="Times New Roman" panose="02020603050405020304" pitchFamily="18" charset="0"/>
              <a:cs typeface="Times New Roman" panose="02020603050405020304" pitchFamily="18" charset="0"/>
            </a:endParaRPr>
          </a:p>
        </p:txBody>
      </p:sp>
      <p:sp>
        <p:nvSpPr>
          <p:cNvPr id="11" name="TextBox 11"/>
          <p:cNvSpPr txBox="1"/>
          <p:nvPr/>
        </p:nvSpPr>
        <p:spPr>
          <a:xfrm>
            <a:off x="1814384" y="1410472"/>
            <a:ext cx="6804953" cy="795089"/>
          </a:xfrm>
          <a:prstGeom prst="rect">
            <a:avLst/>
          </a:prstGeom>
        </p:spPr>
        <p:txBody>
          <a:bodyPr lIns="0" tIns="0" rIns="0" bIns="0" rtlCol="0" anchor="t">
            <a:spAutoFit/>
          </a:bodyPr>
          <a:lstStyle/>
          <a:p>
            <a:pPr>
              <a:lnSpc>
                <a:spcPts val="6248"/>
              </a:lnSpc>
            </a:pPr>
            <a:r>
              <a:rPr lang="pt-BR" sz="6000" b="1">
                <a:solidFill>
                  <a:schemeClr val="bg1"/>
                </a:solidFill>
                <a:latin typeface="Times New Roman" panose="02020603050405020304" pitchFamily="18" charset="0"/>
                <a:cs typeface="Times New Roman" panose="02020603050405020304" pitchFamily="18" charset="0"/>
              </a:rPr>
              <a:t>- Ngôn ngữ nhân vật</a:t>
            </a:r>
            <a:endParaRPr lang="en-US" sz="5400" b="1">
              <a:solidFill>
                <a:schemeClr val="bg1"/>
              </a:solidFill>
              <a:latin typeface="Times New Roman" panose="02020603050405020304" pitchFamily="18" charset="0"/>
              <a:ea typeface="The Youngest Script"/>
              <a:cs typeface="Times New Roman" panose="02020603050405020304" pitchFamily="18" charset="0"/>
              <a:sym typeface="The Youngest Scrip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anim calcmode="lin" valueType="num">
                                      <p:cBhvr>
                                        <p:cTn id="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5400000">
            <a:off x="1134496" y="-17269543"/>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sp>
      <p:sp>
        <p:nvSpPr>
          <p:cNvPr id="17" name="Freeform 17"/>
          <p:cNvSpPr/>
          <p:nvPr/>
        </p:nvSpPr>
        <p:spPr>
          <a:xfrm>
            <a:off x="-5762784" y="2968797"/>
            <a:ext cx="8291107" cy="9505664"/>
          </a:xfrm>
          <a:custGeom>
            <a:avLst/>
            <a:gdLst/>
            <a:ahLst/>
            <a:cxnLst/>
            <a:rect l="l" t="t" r="r" b="b"/>
            <a:pathLst>
              <a:path w="8291107" h="9505664">
                <a:moveTo>
                  <a:pt x="0" y="0"/>
                </a:moveTo>
                <a:lnTo>
                  <a:pt x="8291106" y="0"/>
                </a:lnTo>
                <a:lnTo>
                  <a:pt x="8291106" y="9505664"/>
                </a:lnTo>
                <a:lnTo>
                  <a:pt x="0" y="9505664"/>
                </a:lnTo>
                <a:lnTo>
                  <a:pt x="0" y="0"/>
                </a:lnTo>
                <a:close/>
              </a:path>
            </a:pathLst>
          </a:custGeom>
          <a:blipFill>
            <a:blip r:embed="rId4"/>
            <a:stretch>
              <a:fillRect/>
            </a:stretch>
          </a:blipFill>
        </p:spPr>
      </p:sp>
      <p:sp>
        <p:nvSpPr>
          <p:cNvPr id="18" name="Freeform 18"/>
          <p:cNvSpPr/>
          <p:nvPr/>
        </p:nvSpPr>
        <p:spPr>
          <a:xfrm rot="-2013255">
            <a:off x="16052989" y="614240"/>
            <a:ext cx="3688544" cy="7751756"/>
          </a:xfrm>
          <a:custGeom>
            <a:avLst/>
            <a:gdLst/>
            <a:ahLst/>
            <a:cxnLst/>
            <a:rect l="l" t="t" r="r" b="b"/>
            <a:pathLst>
              <a:path w="3688544" h="7751756">
                <a:moveTo>
                  <a:pt x="0" y="0"/>
                </a:moveTo>
                <a:lnTo>
                  <a:pt x="3688544" y="0"/>
                </a:lnTo>
                <a:lnTo>
                  <a:pt x="3688544" y="7751756"/>
                </a:lnTo>
                <a:lnTo>
                  <a:pt x="0" y="7751756"/>
                </a:lnTo>
                <a:lnTo>
                  <a:pt x="0" y="0"/>
                </a:lnTo>
                <a:close/>
              </a:path>
            </a:pathLst>
          </a:custGeom>
          <a:blipFill>
            <a:blip r:embed="rId5"/>
            <a:stretch>
              <a:fillRect/>
            </a:stretch>
          </a:blipFill>
        </p:spPr>
      </p:sp>
      <p:sp>
        <p:nvSpPr>
          <p:cNvPr id="19" name="Freeform 19"/>
          <p:cNvSpPr/>
          <p:nvPr/>
        </p:nvSpPr>
        <p:spPr>
          <a:xfrm rot="-2906107">
            <a:off x="16178082" y="-2152882"/>
            <a:ext cx="3438358" cy="7225970"/>
          </a:xfrm>
          <a:custGeom>
            <a:avLst/>
            <a:gdLst/>
            <a:ahLst/>
            <a:cxnLst/>
            <a:rect l="l" t="t" r="r" b="b"/>
            <a:pathLst>
              <a:path w="3438358" h="7225970">
                <a:moveTo>
                  <a:pt x="0" y="0"/>
                </a:moveTo>
                <a:lnTo>
                  <a:pt x="3438358" y="0"/>
                </a:lnTo>
                <a:lnTo>
                  <a:pt x="3438358" y="7225970"/>
                </a:lnTo>
                <a:lnTo>
                  <a:pt x="0" y="7225970"/>
                </a:lnTo>
                <a:lnTo>
                  <a:pt x="0" y="0"/>
                </a:lnTo>
                <a:close/>
              </a:path>
            </a:pathLst>
          </a:custGeom>
          <a:blipFill>
            <a:blip r:embed="rId5"/>
            <a:stretch>
              <a:fillRect/>
            </a:stretch>
          </a:blipFill>
        </p:spPr>
      </p:sp>
      <p:sp>
        <p:nvSpPr>
          <p:cNvPr id="20" name="Rectangle 19"/>
          <p:cNvSpPr/>
          <p:nvPr/>
        </p:nvSpPr>
        <p:spPr>
          <a:xfrm>
            <a:off x="3276600" y="2105844"/>
            <a:ext cx="11201400" cy="6321731"/>
          </a:xfrm>
          <a:prstGeom prst="rect">
            <a:avLst/>
          </a:prstGeom>
        </p:spPr>
        <p:txBody>
          <a:bodyPr wrap="square">
            <a:spAutoFit/>
          </a:bodyPr>
          <a:lstStyle/>
          <a:p>
            <a:pPr algn="just">
              <a:lnSpc>
                <a:spcPct val="115000"/>
              </a:lnSpc>
              <a:spcAft>
                <a:spcPts val="0"/>
              </a:spcAft>
            </a:pPr>
            <a:r>
              <a:rPr lang="pt-BR" sz="4400" b="1" i="1">
                <a:solidFill>
                  <a:srgbClr val="000000"/>
                </a:solidFill>
                <a:latin typeface="Times New Roman" panose="02020603050405020304" pitchFamily="18" charset="0"/>
                <a:ea typeface="Calibri" panose="020F0502020204030204" pitchFamily="34" charset="0"/>
                <a:cs typeface="Times New Roman" panose="02020603050405020304" pitchFamily="18" charset="0"/>
              </a:rPr>
              <a:t>- Ý nghĩa việc không đặt tên nhân vật</a:t>
            </a:r>
            <a:r>
              <a:rPr lang="pt-BR"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Nhân vật chính của truyện không được đặt tên riêng mà được gọi là ông lão có ý nghĩa khái quát lớn. Đó không chỉ là một ông lão ngồi bên cầu mà nhân vật tôi gặp được mà ông là đại diện cho rất nhiều số phận con người bị ảnh hưởng bởi chiến tranh. Điều này góp phần tạo nên sức khái quát và hàm súc cho câu chuyện.</a:t>
            </a:r>
            <a:endParaRPr lang="en-GB" sz="44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l="-18418" t="-31163" r="-18418" b="-50373"/>
            </a:stretch>
          </a:blipFill>
        </p:spPr>
      </p:sp>
      <p:sp>
        <p:nvSpPr>
          <p:cNvPr id="3" name="Freeform 3"/>
          <p:cNvSpPr/>
          <p:nvPr/>
        </p:nvSpPr>
        <p:spPr>
          <a:xfrm flipV="1">
            <a:off x="2282056" y="1751745"/>
            <a:ext cx="13723888" cy="7272027"/>
          </a:xfrm>
          <a:custGeom>
            <a:avLst/>
            <a:gdLst/>
            <a:ahLst/>
            <a:cxnLst/>
            <a:rect l="l" t="t" r="r" b="b"/>
            <a:pathLst>
              <a:path w="13723888" h="7272027">
                <a:moveTo>
                  <a:pt x="0" y="7272027"/>
                </a:moveTo>
                <a:lnTo>
                  <a:pt x="13723888" y="7272027"/>
                </a:lnTo>
                <a:lnTo>
                  <a:pt x="13723888" y="0"/>
                </a:lnTo>
                <a:lnTo>
                  <a:pt x="0" y="0"/>
                </a:lnTo>
                <a:lnTo>
                  <a:pt x="0" y="7272027"/>
                </a:lnTo>
                <a:close/>
              </a:path>
            </a:pathLst>
          </a:custGeom>
          <a:blipFill>
            <a:blip r:embed="rId3"/>
            <a:stretch>
              <a:fillRect t="-33313" r="-102940" b="-140526"/>
            </a:stretch>
          </a:blipFill>
        </p:spPr>
      </p:sp>
      <p:sp>
        <p:nvSpPr>
          <p:cNvPr id="4" name="Freeform 4"/>
          <p:cNvSpPr/>
          <p:nvPr/>
        </p:nvSpPr>
        <p:spPr>
          <a:xfrm rot="-108631">
            <a:off x="6817914" y="1377405"/>
            <a:ext cx="4652173" cy="748680"/>
          </a:xfrm>
          <a:custGeom>
            <a:avLst/>
            <a:gdLst/>
            <a:ahLst/>
            <a:cxnLst/>
            <a:rect l="l" t="t" r="r" b="b"/>
            <a:pathLst>
              <a:path w="4652173" h="748680">
                <a:moveTo>
                  <a:pt x="0" y="0"/>
                </a:moveTo>
                <a:lnTo>
                  <a:pt x="4652172" y="0"/>
                </a:lnTo>
                <a:lnTo>
                  <a:pt x="4652172" y="748680"/>
                </a:lnTo>
                <a:lnTo>
                  <a:pt x="0" y="748680"/>
                </a:lnTo>
                <a:lnTo>
                  <a:pt x="0" y="0"/>
                </a:lnTo>
                <a:close/>
              </a:path>
            </a:pathLst>
          </a:custGeom>
          <a:blipFill>
            <a:blip r:embed="rId4"/>
            <a:stretch>
              <a:fillRect t="-55730" b="-108357"/>
            </a:stretch>
          </a:blipFill>
        </p:spPr>
      </p:sp>
      <p:sp>
        <p:nvSpPr>
          <p:cNvPr id="5" name="Freeform 5"/>
          <p:cNvSpPr/>
          <p:nvPr/>
        </p:nvSpPr>
        <p:spPr>
          <a:xfrm>
            <a:off x="8685075" y="2713899"/>
            <a:ext cx="917850" cy="697566"/>
          </a:xfrm>
          <a:custGeom>
            <a:avLst/>
            <a:gdLst/>
            <a:ahLst/>
            <a:cxnLst/>
            <a:rect l="l" t="t" r="r" b="b"/>
            <a:pathLst>
              <a:path w="917850" h="697566">
                <a:moveTo>
                  <a:pt x="0" y="0"/>
                </a:moveTo>
                <a:lnTo>
                  <a:pt x="917850" y="0"/>
                </a:lnTo>
                <a:lnTo>
                  <a:pt x="917850" y="697567"/>
                </a:lnTo>
                <a:lnTo>
                  <a:pt x="0" y="697567"/>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6" name="Freeform 6"/>
          <p:cNvSpPr/>
          <p:nvPr/>
        </p:nvSpPr>
        <p:spPr>
          <a:xfrm rot="565265">
            <a:off x="-160274" y="5305008"/>
            <a:ext cx="5814805" cy="4477400"/>
          </a:xfrm>
          <a:custGeom>
            <a:avLst/>
            <a:gdLst/>
            <a:ahLst/>
            <a:cxnLst/>
            <a:rect l="l" t="t" r="r" b="b"/>
            <a:pathLst>
              <a:path w="5814805" h="4477400">
                <a:moveTo>
                  <a:pt x="0" y="0"/>
                </a:moveTo>
                <a:lnTo>
                  <a:pt x="5814805" y="0"/>
                </a:lnTo>
                <a:lnTo>
                  <a:pt x="5814805" y="4477400"/>
                </a:lnTo>
                <a:lnTo>
                  <a:pt x="0" y="4477400"/>
                </a:lnTo>
                <a:lnTo>
                  <a:pt x="0" y="0"/>
                </a:lnTo>
                <a:close/>
              </a:path>
            </a:pathLst>
          </a:custGeom>
          <a:blipFill>
            <a:blip r:embed="rId7"/>
            <a:stretch>
              <a:fillRect/>
            </a:stretch>
          </a:blipFill>
        </p:spPr>
      </p:sp>
      <p:sp>
        <p:nvSpPr>
          <p:cNvPr id="7" name="Freeform 7"/>
          <p:cNvSpPr/>
          <p:nvPr/>
        </p:nvSpPr>
        <p:spPr>
          <a:xfrm rot="8768189">
            <a:off x="12368940" y="9378991"/>
            <a:ext cx="7659012" cy="3484850"/>
          </a:xfrm>
          <a:custGeom>
            <a:avLst/>
            <a:gdLst/>
            <a:ahLst/>
            <a:cxnLst/>
            <a:rect l="l" t="t" r="r" b="b"/>
            <a:pathLst>
              <a:path w="7659012" h="3484850">
                <a:moveTo>
                  <a:pt x="0" y="0"/>
                </a:moveTo>
                <a:lnTo>
                  <a:pt x="7659012" y="0"/>
                </a:lnTo>
                <a:lnTo>
                  <a:pt x="7659012" y="3484850"/>
                </a:lnTo>
                <a:lnTo>
                  <a:pt x="0" y="3484850"/>
                </a:lnTo>
                <a:lnTo>
                  <a:pt x="0" y="0"/>
                </a:lnTo>
                <a:close/>
              </a:path>
            </a:pathLst>
          </a:custGeom>
          <a:blipFill>
            <a:blip r:embed="rId8"/>
            <a:stretch>
              <a:fillRect/>
            </a:stretch>
          </a:blipFill>
        </p:spPr>
      </p:sp>
      <p:sp>
        <p:nvSpPr>
          <p:cNvPr id="8" name="Freeform 8"/>
          <p:cNvSpPr/>
          <p:nvPr/>
        </p:nvSpPr>
        <p:spPr>
          <a:xfrm>
            <a:off x="-7372359" y="-1725022"/>
            <a:ext cx="13581442" cy="4342400"/>
          </a:xfrm>
          <a:custGeom>
            <a:avLst/>
            <a:gdLst/>
            <a:ahLst/>
            <a:cxnLst/>
            <a:rect l="l" t="t" r="r" b="b"/>
            <a:pathLst>
              <a:path w="13581442" h="4342400">
                <a:moveTo>
                  <a:pt x="0" y="0"/>
                </a:moveTo>
                <a:lnTo>
                  <a:pt x="13581441" y="0"/>
                </a:lnTo>
                <a:lnTo>
                  <a:pt x="13581441" y="4342400"/>
                </a:lnTo>
                <a:lnTo>
                  <a:pt x="0" y="4342400"/>
                </a:lnTo>
                <a:lnTo>
                  <a:pt x="0" y="0"/>
                </a:lnTo>
                <a:close/>
              </a:path>
            </a:pathLst>
          </a:custGeom>
          <a:blipFill>
            <a:blip r:embed="rId9"/>
            <a:stretch>
              <a:fillRect r="-19505" b="-8393"/>
            </a:stretch>
          </a:blipFill>
        </p:spPr>
      </p:sp>
      <p:sp>
        <p:nvSpPr>
          <p:cNvPr id="9" name="Freeform 9"/>
          <p:cNvSpPr/>
          <p:nvPr/>
        </p:nvSpPr>
        <p:spPr>
          <a:xfrm rot="-609219">
            <a:off x="14448238" y="6356086"/>
            <a:ext cx="2582193" cy="2825930"/>
          </a:xfrm>
          <a:custGeom>
            <a:avLst/>
            <a:gdLst/>
            <a:ahLst/>
            <a:cxnLst/>
            <a:rect l="l" t="t" r="r" b="b"/>
            <a:pathLst>
              <a:path w="2582193" h="2825930">
                <a:moveTo>
                  <a:pt x="0" y="0"/>
                </a:moveTo>
                <a:lnTo>
                  <a:pt x="2582193" y="0"/>
                </a:lnTo>
                <a:lnTo>
                  <a:pt x="2582193" y="2825930"/>
                </a:lnTo>
                <a:lnTo>
                  <a:pt x="0" y="2825930"/>
                </a:lnTo>
                <a:lnTo>
                  <a:pt x="0" y="0"/>
                </a:lnTo>
                <a:close/>
              </a:path>
            </a:pathLst>
          </a:custGeom>
          <a:blipFill>
            <a:blip r:embed="rId10"/>
            <a:stretch>
              <a:fillRect/>
            </a:stretch>
          </a:blipFill>
        </p:spPr>
      </p:sp>
      <p:sp>
        <p:nvSpPr>
          <p:cNvPr id="10" name="TextBox 10"/>
          <p:cNvSpPr txBox="1"/>
          <p:nvPr/>
        </p:nvSpPr>
        <p:spPr>
          <a:xfrm>
            <a:off x="3084133" y="3494091"/>
            <a:ext cx="12635214" cy="3062377"/>
          </a:xfrm>
          <a:prstGeom prst="rect">
            <a:avLst/>
          </a:prstGeom>
        </p:spPr>
        <p:txBody>
          <a:bodyPr wrap="square" lIns="0" tIns="0" rIns="0" bIns="0" rtlCol="0" anchor="t">
            <a:spAutoFit/>
          </a:bodyPr>
          <a:lstStyle/>
          <a:p>
            <a:r>
              <a:rPr lang="vi-VN" sz="19900" b="1">
                <a:latin typeface="#9Slide05 Amtenar" panose="02000000000000000000" pitchFamily="2" charset="-93"/>
                <a:ea typeface="#9Slide05 Amtenar" panose="02000000000000000000" pitchFamily="2" charset="-93"/>
              </a:rPr>
              <a:t>III. Tổng kết</a:t>
            </a:r>
            <a:endParaRPr lang="en-GB" sz="19900">
              <a:latin typeface="#9Slide05 Amtenar" panose="02000000000000000000" pitchFamily="2" charset="-93"/>
              <a:ea typeface="#9Slide05 Amtenar" panose="02000000000000000000" pitchFamily="2" charset="-93"/>
            </a:endParaRPr>
          </a:p>
        </p:txBody>
      </p:sp>
      <p:pic>
        <p:nvPicPr>
          <p:cNvPr id="11" name="Picture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131634" y="3183621"/>
            <a:ext cx="13489366" cy="3285969"/>
          </a:xfrm>
          <a:prstGeom prst="rect">
            <a:avLst/>
          </a:prstGeom>
        </p:spPr>
      </p:pic>
    </p:spTree>
    <p:extLst>
      <p:ext uri="{BB962C8B-B14F-4D97-AF65-F5344CB8AC3E}">
        <p14:creationId xmlns:p14="http://schemas.microsoft.com/office/powerpoint/2010/main" val="40585410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81967">
            <a:off x="3783958" y="-4120528"/>
            <a:ext cx="10720084" cy="18528056"/>
          </a:xfrm>
          <a:custGeom>
            <a:avLst/>
            <a:gdLst/>
            <a:ahLst/>
            <a:cxnLst/>
            <a:rect l="l" t="t" r="r" b="b"/>
            <a:pathLst>
              <a:path w="10720084" h="18528056">
                <a:moveTo>
                  <a:pt x="10720084" y="245254"/>
                </a:moveTo>
                <a:lnTo>
                  <a:pt x="10284076" y="18528056"/>
                </a:lnTo>
                <a:lnTo>
                  <a:pt x="0" y="18282802"/>
                </a:lnTo>
                <a:lnTo>
                  <a:pt x="436008" y="0"/>
                </a:lnTo>
                <a:lnTo>
                  <a:pt x="10720084" y="245254"/>
                </a:lnTo>
                <a:close/>
              </a:path>
            </a:pathLst>
          </a:custGeom>
          <a:blipFill>
            <a:blip r:embed="rId2"/>
            <a:stretch>
              <a:fillRect l="-44686" t="-21700" r="-13084" b="-5092"/>
            </a:stretch>
          </a:blipFill>
        </p:spPr>
      </p:sp>
      <p:grpSp>
        <p:nvGrpSpPr>
          <p:cNvPr id="3" name="Group 3"/>
          <p:cNvGrpSpPr/>
          <p:nvPr/>
        </p:nvGrpSpPr>
        <p:grpSpPr>
          <a:xfrm rot="5194179">
            <a:off x="-181937" y="1793197"/>
            <a:ext cx="19662695" cy="14539258"/>
            <a:chOff x="0" y="0"/>
            <a:chExt cx="24404074" cy="17926826"/>
          </a:xfrm>
        </p:grpSpPr>
        <p:sp>
          <p:nvSpPr>
            <p:cNvPr id="4" name="Freeform 4"/>
            <p:cNvSpPr/>
            <p:nvPr/>
          </p:nvSpPr>
          <p:spPr>
            <a:xfrm rot="5400000">
              <a:off x="3238624" y="-3238624"/>
              <a:ext cx="17926826" cy="24404074"/>
            </a:xfrm>
            <a:custGeom>
              <a:avLst/>
              <a:gdLst/>
              <a:ahLst/>
              <a:cxnLst/>
              <a:rect l="l" t="t" r="r" b="b"/>
              <a:pathLst>
                <a:path w="17926826" h="24404074">
                  <a:moveTo>
                    <a:pt x="0" y="0"/>
                  </a:moveTo>
                  <a:lnTo>
                    <a:pt x="17926826" y="0"/>
                  </a:lnTo>
                  <a:lnTo>
                    <a:pt x="17926826" y="24404074"/>
                  </a:lnTo>
                  <a:lnTo>
                    <a:pt x="0" y="24404074"/>
                  </a:lnTo>
                  <a:lnTo>
                    <a:pt x="0" y="0"/>
                  </a:lnTo>
                  <a:close/>
                </a:path>
              </a:pathLst>
            </a:custGeom>
            <a:blipFill>
              <a:blip r:embed="rId3"/>
              <a:stretch>
                <a:fillRect/>
              </a:stretch>
            </a:blipFill>
          </p:spPr>
        </p:sp>
        <p:grpSp>
          <p:nvGrpSpPr>
            <p:cNvPr id="5" name="Group 5"/>
            <p:cNvGrpSpPr/>
            <p:nvPr/>
          </p:nvGrpSpPr>
          <p:grpSpPr>
            <a:xfrm rot="243073">
              <a:off x="1944242" y="2310565"/>
              <a:ext cx="20806759" cy="13909230"/>
              <a:chOff x="0" y="0"/>
              <a:chExt cx="2827818" cy="1890384"/>
            </a:xfrm>
          </p:grpSpPr>
          <p:sp>
            <p:nvSpPr>
              <p:cNvPr id="6" name="Freeform 6"/>
              <p:cNvSpPr/>
              <p:nvPr/>
            </p:nvSpPr>
            <p:spPr>
              <a:xfrm>
                <a:off x="0" y="0"/>
                <a:ext cx="2827818" cy="1890384"/>
              </a:xfrm>
              <a:custGeom>
                <a:avLst/>
                <a:gdLst/>
                <a:ahLst/>
                <a:cxnLst/>
                <a:rect l="l" t="t" r="r" b="b"/>
                <a:pathLst>
                  <a:path w="2827818" h="1890384">
                    <a:moveTo>
                      <a:pt x="0" y="0"/>
                    </a:moveTo>
                    <a:lnTo>
                      <a:pt x="2827818" y="0"/>
                    </a:lnTo>
                    <a:lnTo>
                      <a:pt x="2827818" y="1890384"/>
                    </a:lnTo>
                    <a:lnTo>
                      <a:pt x="0" y="1890384"/>
                    </a:lnTo>
                    <a:close/>
                  </a:path>
                </a:pathLst>
              </a:custGeom>
              <a:solidFill>
                <a:srgbClr val="F7F1EC">
                  <a:alpha val="65882"/>
                </a:srgbClr>
              </a:solidFill>
            </p:spPr>
          </p:sp>
          <p:sp>
            <p:nvSpPr>
              <p:cNvPr id="7" name="TextBox 7"/>
              <p:cNvSpPr txBox="1"/>
              <p:nvPr/>
            </p:nvSpPr>
            <p:spPr>
              <a:xfrm>
                <a:off x="0" y="-47625"/>
                <a:ext cx="2827818" cy="1938009"/>
              </a:xfrm>
              <a:prstGeom prst="rect">
                <a:avLst/>
              </a:prstGeom>
            </p:spPr>
            <p:txBody>
              <a:bodyPr lIns="50800" tIns="50800" rIns="50800" bIns="50800" rtlCol="0" anchor="ctr"/>
              <a:lstStyle/>
              <a:p>
                <a:pPr algn="ctr">
                  <a:lnSpc>
                    <a:spcPts val="3499"/>
                  </a:lnSpc>
                </a:pPr>
                <a:endParaRPr/>
              </a:p>
            </p:txBody>
          </p:sp>
        </p:grpSp>
      </p:grpSp>
      <p:sp>
        <p:nvSpPr>
          <p:cNvPr id="8" name="TextBox 8"/>
          <p:cNvSpPr txBox="1"/>
          <p:nvPr/>
        </p:nvSpPr>
        <p:spPr>
          <a:xfrm>
            <a:off x="4520234" y="889374"/>
            <a:ext cx="8545215" cy="1107996"/>
          </a:xfrm>
          <a:prstGeom prst="rect">
            <a:avLst/>
          </a:prstGeom>
        </p:spPr>
        <p:txBody>
          <a:bodyPr lIns="0" tIns="0" rIns="0" bIns="0" rtlCol="0" anchor="t">
            <a:spAutoFit/>
          </a:bodyPr>
          <a:lstStyle/>
          <a:p>
            <a:pPr algn="ctr"/>
            <a:r>
              <a:rPr lang="vi-VN" sz="7200" b="1">
                <a:latin typeface="Times New Roman" panose="02020603050405020304" pitchFamily="18" charset="0"/>
                <a:cs typeface="Times New Roman" panose="02020603050405020304" pitchFamily="18" charset="0"/>
              </a:rPr>
              <a:t>1. Nghệ thuật</a:t>
            </a:r>
            <a:endParaRPr lang="en-GB" sz="7200">
              <a:latin typeface="Times New Roman" panose="02020603050405020304" pitchFamily="18" charset="0"/>
              <a:cs typeface="Times New Roman" panose="02020603050405020304" pitchFamily="18" charset="0"/>
            </a:endParaRPr>
          </a:p>
        </p:txBody>
      </p:sp>
      <p:sp>
        <p:nvSpPr>
          <p:cNvPr id="10" name="Freeform 10"/>
          <p:cNvSpPr/>
          <p:nvPr/>
        </p:nvSpPr>
        <p:spPr>
          <a:xfrm>
            <a:off x="14929094" y="5725245"/>
            <a:ext cx="12801600" cy="5815423"/>
          </a:xfrm>
          <a:custGeom>
            <a:avLst/>
            <a:gdLst/>
            <a:ahLst/>
            <a:cxnLst/>
            <a:rect l="l" t="t" r="r" b="b"/>
            <a:pathLst>
              <a:path w="12801600" h="5815423">
                <a:moveTo>
                  <a:pt x="0" y="0"/>
                </a:moveTo>
                <a:lnTo>
                  <a:pt x="12801600" y="0"/>
                </a:lnTo>
                <a:lnTo>
                  <a:pt x="12801600" y="5815424"/>
                </a:lnTo>
                <a:lnTo>
                  <a:pt x="0" y="581542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1" name="Freeform 11"/>
          <p:cNvSpPr/>
          <p:nvPr/>
        </p:nvSpPr>
        <p:spPr>
          <a:xfrm rot="2559936" flipH="1">
            <a:off x="-2049775" y="-848163"/>
            <a:ext cx="3063745" cy="7659363"/>
          </a:xfrm>
          <a:custGeom>
            <a:avLst/>
            <a:gdLst/>
            <a:ahLst/>
            <a:cxnLst/>
            <a:rect l="l" t="t" r="r" b="b"/>
            <a:pathLst>
              <a:path w="3063745" h="7659363">
                <a:moveTo>
                  <a:pt x="3063745" y="0"/>
                </a:moveTo>
                <a:lnTo>
                  <a:pt x="0" y="0"/>
                </a:lnTo>
                <a:lnTo>
                  <a:pt x="0" y="7659363"/>
                </a:lnTo>
                <a:lnTo>
                  <a:pt x="3063745" y="7659363"/>
                </a:lnTo>
                <a:lnTo>
                  <a:pt x="3063745" y="0"/>
                </a:lnTo>
                <a:close/>
              </a:path>
            </a:pathLst>
          </a:custGeom>
          <a:blipFill>
            <a:blip r:embed="rId6"/>
            <a:stretch>
              <a:fillRect/>
            </a:stretch>
          </a:blipFill>
        </p:spPr>
      </p:sp>
      <p:sp>
        <p:nvSpPr>
          <p:cNvPr id="12" name="Freeform 12"/>
          <p:cNvSpPr/>
          <p:nvPr/>
        </p:nvSpPr>
        <p:spPr>
          <a:xfrm rot="614224">
            <a:off x="143436" y="7296511"/>
            <a:ext cx="3512708" cy="3963563"/>
          </a:xfrm>
          <a:custGeom>
            <a:avLst/>
            <a:gdLst/>
            <a:ahLst/>
            <a:cxnLst/>
            <a:rect l="l" t="t" r="r" b="b"/>
            <a:pathLst>
              <a:path w="3512708" h="3963563">
                <a:moveTo>
                  <a:pt x="0" y="0"/>
                </a:moveTo>
                <a:lnTo>
                  <a:pt x="3512708" y="0"/>
                </a:lnTo>
                <a:lnTo>
                  <a:pt x="3512708" y="3963563"/>
                </a:lnTo>
                <a:lnTo>
                  <a:pt x="0" y="3963563"/>
                </a:lnTo>
                <a:lnTo>
                  <a:pt x="0" y="0"/>
                </a:lnTo>
                <a:close/>
              </a:path>
            </a:pathLst>
          </a:custGeom>
          <a:blipFill>
            <a:blip r:embed="rId7"/>
            <a:stretch>
              <a:fillRect/>
            </a:stretch>
          </a:blipFill>
        </p:spPr>
      </p:sp>
      <p:sp>
        <p:nvSpPr>
          <p:cNvPr id="13" name="Freeform 13"/>
          <p:cNvSpPr/>
          <p:nvPr/>
        </p:nvSpPr>
        <p:spPr>
          <a:xfrm>
            <a:off x="8300830" y="-29768"/>
            <a:ext cx="583591" cy="594743"/>
          </a:xfrm>
          <a:custGeom>
            <a:avLst/>
            <a:gdLst/>
            <a:ahLst/>
            <a:cxnLst/>
            <a:rect l="l" t="t" r="r" b="b"/>
            <a:pathLst>
              <a:path w="583591" h="594743">
                <a:moveTo>
                  <a:pt x="0" y="0"/>
                </a:moveTo>
                <a:lnTo>
                  <a:pt x="583591" y="0"/>
                </a:lnTo>
                <a:lnTo>
                  <a:pt x="583591" y="594743"/>
                </a:lnTo>
                <a:lnTo>
                  <a:pt x="0" y="594743"/>
                </a:lnTo>
                <a:lnTo>
                  <a:pt x="0" y="0"/>
                </a:lnTo>
                <a:close/>
              </a:path>
            </a:pathLst>
          </a:custGeom>
          <a:blipFill>
            <a:blip r:embed="rId8"/>
            <a:stretch>
              <a:fillRect/>
            </a:stretch>
          </a:blipFill>
        </p:spPr>
      </p:sp>
      <p:sp>
        <p:nvSpPr>
          <p:cNvPr id="14" name="Rectangle 13"/>
          <p:cNvSpPr/>
          <p:nvPr/>
        </p:nvSpPr>
        <p:spPr>
          <a:xfrm>
            <a:off x="3708390" y="2652751"/>
            <a:ext cx="11379209" cy="6463308"/>
          </a:xfrm>
          <a:prstGeom prst="rect">
            <a:avLst/>
          </a:prstGeom>
        </p:spPr>
        <p:txBody>
          <a:bodyPr wrap="square">
            <a:spAutoFit/>
          </a:bodyPr>
          <a:lstStyle/>
          <a:p>
            <a:pPr algn="just">
              <a:lnSpc>
                <a:spcPct val="115000"/>
              </a:lnSpc>
              <a:spcAft>
                <a:spcPts val="0"/>
              </a:spcAft>
            </a:pPr>
            <a:r>
              <a:rPr lang="vi-VN" sz="40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Xây dựng cốt truyện giản dị, giàu ý nghĩa nhân văn.</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0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Nhân vật chính được xây dựng qua nhiều phương diện như ngoại hình, gia cảnh, lời nói.</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0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Ngôi kể thứ nhất, người kể chuyện cũng là người được gặp gỡ, trò chuyện với nhân vật chính nên câu chuyện càng thêm chân thực, sinh động.</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0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Xây dựng những hình ảnh mang ý nghĩa biểu tượng.</a:t>
            </a:r>
            <a:endParaRPr lang="en-GB" sz="400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vi-VN" sz="40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Ngôn ngữ kể chuyện đan xen ngôn ngữ đối thoại, độc thoại của nhân vật.</a:t>
            </a:r>
            <a:endParaRPr lang="en-GB" sz="400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81967">
            <a:off x="3783958" y="-4120528"/>
            <a:ext cx="10720084" cy="18528056"/>
          </a:xfrm>
          <a:custGeom>
            <a:avLst/>
            <a:gdLst/>
            <a:ahLst/>
            <a:cxnLst/>
            <a:rect l="l" t="t" r="r" b="b"/>
            <a:pathLst>
              <a:path w="10720084" h="18528056">
                <a:moveTo>
                  <a:pt x="10720084" y="245254"/>
                </a:moveTo>
                <a:lnTo>
                  <a:pt x="10284076" y="18528056"/>
                </a:lnTo>
                <a:lnTo>
                  <a:pt x="0" y="18282802"/>
                </a:lnTo>
                <a:lnTo>
                  <a:pt x="436008" y="0"/>
                </a:lnTo>
                <a:lnTo>
                  <a:pt x="10720084" y="245254"/>
                </a:lnTo>
                <a:close/>
              </a:path>
            </a:pathLst>
          </a:custGeom>
          <a:blipFill>
            <a:blip r:embed="rId2"/>
            <a:stretch>
              <a:fillRect l="-44686" t="-21700" r="-13084" b="-5092"/>
            </a:stretch>
          </a:blipFill>
        </p:spPr>
      </p:sp>
      <p:grpSp>
        <p:nvGrpSpPr>
          <p:cNvPr id="3" name="Group 3"/>
          <p:cNvGrpSpPr/>
          <p:nvPr/>
        </p:nvGrpSpPr>
        <p:grpSpPr>
          <a:xfrm rot="5194179">
            <a:off x="-728025" y="2373000"/>
            <a:ext cx="19662695" cy="13445120"/>
            <a:chOff x="0" y="0"/>
            <a:chExt cx="24404074" cy="17926826"/>
          </a:xfrm>
        </p:grpSpPr>
        <p:sp>
          <p:nvSpPr>
            <p:cNvPr id="4" name="Freeform 4"/>
            <p:cNvSpPr/>
            <p:nvPr/>
          </p:nvSpPr>
          <p:spPr>
            <a:xfrm rot="5400000">
              <a:off x="3238624" y="-3238624"/>
              <a:ext cx="17926826" cy="24404074"/>
            </a:xfrm>
            <a:custGeom>
              <a:avLst/>
              <a:gdLst/>
              <a:ahLst/>
              <a:cxnLst/>
              <a:rect l="l" t="t" r="r" b="b"/>
              <a:pathLst>
                <a:path w="17926826" h="24404074">
                  <a:moveTo>
                    <a:pt x="0" y="0"/>
                  </a:moveTo>
                  <a:lnTo>
                    <a:pt x="17926826" y="0"/>
                  </a:lnTo>
                  <a:lnTo>
                    <a:pt x="17926826" y="24404074"/>
                  </a:lnTo>
                  <a:lnTo>
                    <a:pt x="0" y="24404074"/>
                  </a:lnTo>
                  <a:lnTo>
                    <a:pt x="0" y="0"/>
                  </a:lnTo>
                  <a:close/>
                </a:path>
              </a:pathLst>
            </a:custGeom>
            <a:blipFill>
              <a:blip r:embed="rId3"/>
              <a:stretch>
                <a:fillRect/>
              </a:stretch>
            </a:blipFill>
          </p:spPr>
        </p:sp>
        <p:grpSp>
          <p:nvGrpSpPr>
            <p:cNvPr id="5" name="Group 5"/>
            <p:cNvGrpSpPr/>
            <p:nvPr/>
          </p:nvGrpSpPr>
          <p:grpSpPr>
            <a:xfrm rot="243073">
              <a:off x="1944242" y="2310565"/>
              <a:ext cx="20806759" cy="13909230"/>
              <a:chOff x="0" y="0"/>
              <a:chExt cx="2827818" cy="1890384"/>
            </a:xfrm>
          </p:grpSpPr>
          <p:sp>
            <p:nvSpPr>
              <p:cNvPr id="6" name="Freeform 6"/>
              <p:cNvSpPr/>
              <p:nvPr/>
            </p:nvSpPr>
            <p:spPr>
              <a:xfrm>
                <a:off x="0" y="0"/>
                <a:ext cx="2827818" cy="1890384"/>
              </a:xfrm>
              <a:custGeom>
                <a:avLst/>
                <a:gdLst/>
                <a:ahLst/>
                <a:cxnLst/>
                <a:rect l="l" t="t" r="r" b="b"/>
                <a:pathLst>
                  <a:path w="2827818" h="1890384">
                    <a:moveTo>
                      <a:pt x="0" y="0"/>
                    </a:moveTo>
                    <a:lnTo>
                      <a:pt x="2827818" y="0"/>
                    </a:lnTo>
                    <a:lnTo>
                      <a:pt x="2827818" y="1890384"/>
                    </a:lnTo>
                    <a:lnTo>
                      <a:pt x="0" y="1890384"/>
                    </a:lnTo>
                    <a:close/>
                  </a:path>
                </a:pathLst>
              </a:custGeom>
              <a:solidFill>
                <a:srgbClr val="F7F1EC">
                  <a:alpha val="65882"/>
                </a:srgbClr>
              </a:solidFill>
            </p:spPr>
          </p:sp>
          <p:sp>
            <p:nvSpPr>
              <p:cNvPr id="7" name="TextBox 7"/>
              <p:cNvSpPr txBox="1"/>
              <p:nvPr/>
            </p:nvSpPr>
            <p:spPr>
              <a:xfrm>
                <a:off x="0" y="-47625"/>
                <a:ext cx="2827818" cy="1938009"/>
              </a:xfrm>
              <a:prstGeom prst="rect">
                <a:avLst/>
              </a:prstGeom>
            </p:spPr>
            <p:txBody>
              <a:bodyPr lIns="50800" tIns="50800" rIns="50800" bIns="50800" rtlCol="0" anchor="ctr"/>
              <a:lstStyle/>
              <a:p>
                <a:pPr algn="ctr">
                  <a:lnSpc>
                    <a:spcPts val="3499"/>
                  </a:lnSpc>
                </a:pPr>
                <a:endParaRPr>
                  <a:solidFill>
                    <a:prstClr val="black"/>
                  </a:solidFill>
                </a:endParaRPr>
              </a:p>
            </p:txBody>
          </p:sp>
        </p:grpSp>
      </p:grpSp>
      <p:sp>
        <p:nvSpPr>
          <p:cNvPr id="8" name="TextBox 8"/>
          <p:cNvSpPr txBox="1"/>
          <p:nvPr/>
        </p:nvSpPr>
        <p:spPr>
          <a:xfrm>
            <a:off x="6207156" y="918411"/>
            <a:ext cx="8545215" cy="1107996"/>
          </a:xfrm>
          <a:prstGeom prst="rect">
            <a:avLst/>
          </a:prstGeom>
        </p:spPr>
        <p:txBody>
          <a:bodyPr lIns="0" tIns="0" rIns="0" bIns="0" rtlCol="0" anchor="t">
            <a:spAutoFit/>
          </a:bodyPr>
          <a:lstStyle/>
          <a:p>
            <a:r>
              <a:rPr lang="vi-VN" sz="7200" b="1">
                <a:latin typeface="Times New Roman" panose="02020603050405020304" pitchFamily="18" charset="0"/>
                <a:cs typeface="Times New Roman" panose="02020603050405020304" pitchFamily="18" charset="0"/>
              </a:rPr>
              <a:t>2. Nội dung</a:t>
            </a:r>
            <a:endParaRPr lang="en-GB" sz="7200">
              <a:latin typeface="Times New Roman" panose="02020603050405020304" pitchFamily="18" charset="0"/>
              <a:cs typeface="Times New Roman" panose="02020603050405020304" pitchFamily="18" charset="0"/>
            </a:endParaRPr>
          </a:p>
        </p:txBody>
      </p:sp>
      <p:sp>
        <p:nvSpPr>
          <p:cNvPr id="10" name="Freeform 10"/>
          <p:cNvSpPr/>
          <p:nvPr/>
        </p:nvSpPr>
        <p:spPr>
          <a:xfrm>
            <a:off x="14929094" y="5725245"/>
            <a:ext cx="12801600" cy="5815423"/>
          </a:xfrm>
          <a:custGeom>
            <a:avLst/>
            <a:gdLst/>
            <a:ahLst/>
            <a:cxnLst/>
            <a:rect l="l" t="t" r="r" b="b"/>
            <a:pathLst>
              <a:path w="12801600" h="5815423">
                <a:moveTo>
                  <a:pt x="0" y="0"/>
                </a:moveTo>
                <a:lnTo>
                  <a:pt x="12801600" y="0"/>
                </a:lnTo>
                <a:lnTo>
                  <a:pt x="12801600" y="5815424"/>
                </a:lnTo>
                <a:lnTo>
                  <a:pt x="0" y="581542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1" name="Freeform 11"/>
          <p:cNvSpPr/>
          <p:nvPr/>
        </p:nvSpPr>
        <p:spPr>
          <a:xfrm rot="2559936" flipH="1">
            <a:off x="-2049775" y="-848163"/>
            <a:ext cx="3063745" cy="7659363"/>
          </a:xfrm>
          <a:custGeom>
            <a:avLst/>
            <a:gdLst/>
            <a:ahLst/>
            <a:cxnLst/>
            <a:rect l="l" t="t" r="r" b="b"/>
            <a:pathLst>
              <a:path w="3063745" h="7659363">
                <a:moveTo>
                  <a:pt x="3063745" y="0"/>
                </a:moveTo>
                <a:lnTo>
                  <a:pt x="0" y="0"/>
                </a:lnTo>
                <a:lnTo>
                  <a:pt x="0" y="7659363"/>
                </a:lnTo>
                <a:lnTo>
                  <a:pt x="3063745" y="7659363"/>
                </a:lnTo>
                <a:lnTo>
                  <a:pt x="3063745" y="0"/>
                </a:lnTo>
                <a:close/>
              </a:path>
            </a:pathLst>
          </a:custGeom>
          <a:blipFill>
            <a:blip r:embed="rId6"/>
            <a:stretch>
              <a:fillRect/>
            </a:stretch>
          </a:blipFill>
        </p:spPr>
      </p:sp>
      <p:sp>
        <p:nvSpPr>
          <p:cNvPr id="12" name="Freeform 12"/>
          <p:cNvSpPr/>
          <p:nvPr/>
        </p:nvSpPr>
        <p:spPr>
          <a:xfrm rot="614224">
            <a:off x="-2295" y="6974133"/>
            <a:ext cx="3512708" cy="3963563"/>
          </a:xfrm>
          <a:custGeom>
            <a:avLst/>
            <a:gdLst/>
            <a:ahLst/>
            <a:cxnLst/>
            <a:rect l="l" t="t" r="r" b="b"/>
            <a:pathLst>
              <a:path w="3512708" h="3963563">
                <a:moveTo>
                  <a:pt x="0" y="0"/>
                </a:moveTo>
                <a:lnTo>
                  <a:pt x="3512708" y="0"/>
                </a:lnTo>
                <a:lnTo>
                  <a:pt x="3512708" y="3963563"/>
                </a:lnTo>
                <a:lnTo>
                  <a:pt x="0" y="3963563"/>
                </a:lnTo>
                <a:lnTo>
                  <a:pt x="0" y="0"/>
                </a:lnTo>
                <a:close/>
              </a:path>
            </a:pathLst>
          </a:custGeom>
          <a:blipFill>
            <a:blip r:embed="rId7"/>
            <a:stretch>
              <a:fillRect/>
            </a:stretch>
          </a:blipFill>
        </p:spPr>
      </p:sp>
      <p:sp>
        <p:nvSpPr>
          <p:cNvPr id="13" name="Freeform 13"/>
          <p:cNvSpPr/>
          <p:nvPr/>
        </p:nvSpPr>
        <p:spPr>
          <a:xfrm>
            <a:off x="8300830" y="-29768"/>
            <a:ext cx="583591" cy="594743"/>
          </a:xfrm>
          <a:custGeom>
            <a:avLst/>
            <a:gdLst/>
            <a:ahLst/>
            <a:cxnLst/>
            <a:rect l="l" t="t" r="r" b="b"/>
            <a:pathLst>
              <a:path w="583591" h="594743">
                <a:moveTo>
                  <a:pt x="0" y="0"/>
                </a:moveTo>
                <a:lnTo>
                  <a:pt x="583591" y="0"/>
                </a:lnTo>
                <a:lnTo>
                  <a:pt x="583591" y="594743"/>
                </a:lnTo>
                <a:lnTo>
                  <a:pt x="0" y="594743"/>
                </a:lnTo>
                <a:lnTo>
                  <a:pt x="0" y="0"/>
                </a:lnTo>
                <a:close/>
              </a:path>
            </a:pathLst>
          </a:custGeom>
          <a:blipFill>
            <a:blip r:embed="rId8"/>
            <a:stretch>
              <a:fillRect/>
            </a:stretch>
          </a:blipFill>
        </p:spPr>
      </p:sp>
      <p:sp>
        <p:nvSpPr>
          <p:cNvPr id="14" name="Rectangle 13"/>
          <p:cNvSpPr/>
          <p:nvPr/>
        </p:nvSpPr>
        <p:spPr>
          <a:xfrm>
            <a:off x="3602996" y="2717814"/>
            <a:ext cx="10619048" cy="6740307"/>
          </a:xfrm>
          <a:prstGeom prst="rect">
            <a:avLst/>
          </a:prstGeom>
        </p:spPr>
        <p:txBody>
          <a:bodyPr wrap="square">
            <a:spAutoFit/>
          </a:bodyPr>
          <a:lstStyle/>
          <a:p>
            <a:pPr algn="just"/>
            <a:r>
              <a:rPr lang="vi-VN" sz="5400">
                <a:latin typeface="Times New Roman" panose="02020603050405020304" pitchFamily="18" charset="0"/>
                <a:cs typeface="Times New Roman" panose="02020603050405020304" pitchFamily="18" charset="0"/>
              </a:rPr>
              <a:t>- Cảm thông, chia sẻ với hoàn cảnh đáng thương của con người trong chiến tranh.</a:t>
            </a:r>
            <a:endParaRPr lang="en-GB" sz="5400">
              <a:latin typeface="Times New Roman" panose="02020603050405020304" pitchFamily="18" charset="0"/>
              <a:cs typeface="Times New Roman" panose="02020603050405020304" pitchFamily="18" charset="0"/>
            </a:endParaRPr>
          </a:p>
          <a:p>
            <a:pPr algn="just"/>
            <a:r>
              <a:rPr lang="vi-VN" sz="5400">
                <a:latin typeface="Times New Roman" panose="02020603050405020304" pitchFamily="18" charset="0"/>
                <a:cs typeface="Times New Roman" panose="02020603050405020304" pitchFamily="18" charset="0"/>
              </a:rPr>
              <a:t>- Trân trọng, ngợi ca tấm lòng nhân hậu, lương thiện của con người dù trong bất kì hoàn cảnh nào.</a:t>
            </a:r>
            <a:endParaRPr lang="en-GB" sz="5400">
              <a:latin typeface="Times New Roman" panose="02020603050405020304" pitchFamily="18" charset="0"/>
              <a:cs typeface="Times New Roman" panose="02020603050405020304" pitchFamily="18" charset="0"/>
            </a:endParaRPr>
          </a:p>
          <a:p>
            <a:pPr algn="just"/>
            <a:r>
              <a:rPr lang="vi-VN" sz="5400">
                <a:latin typeface="Times New Roman" panose="02020603050405020304" pitchFamily="18" charset="0"/>
                <a:cs typeface="Times New Roman" panose="02020603050405020304" pitchFamily="18" charset="0"/>
              </a:rPr>
              <a:t>- Phê phán, lên án chiến tranh gây đau thương cho con người và vạn vật.  </a:t>
            </a:r>
            <a:endParaRPr lang="en-GB" sz="5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538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81967">
            <a:off x="3783958" y="-4120528"/>
            <a:ext cx="10720084" cy="18528056"/>
          </a:xfrm>
          <a:custGeom>
            <a:avLst/>
            <a:gdLst/>
            <a:ahLst/>
            <a:cxnLst/>
            <a:rect l="l" t="t" r="r" b="b"/>
            <a:pathLst>
              <a:path w="10720084" h="18528056">
                <a:moveTo>
                  <a:pt x="10720084" y="245254"/>
                </a:moveTo>
                <a:lnTo>
                  <a:pt x="10284076" y="18528056"/>
                </a:lnTo>
                <a:lnTo>
                  <a:pt x="0" y="18282802"/>
                </a:lnTo>
                <a:lnTo>
                  <a:pt x="436008" y="0"/>
                </a:lnTo>
                <a:lnTo>
                  <a:pt x="10720084" y="245254"/>
                </a:lnTo>
                <a:close/>
              </a:path>
            </a:pathLst>
          </a:custGeom>
          <a:blipFill>
            <a:blip r:embed="rId2"/>
            <a:stretch>
              <a:fillRect l="-44686" t="-21700" r="-13084" b="-5092"/>
            </a:stretch>
          </a:blipFill>
        </p:spPr>
      </p:sp>
      <p:grpSp>
        <p:nvGrpSpPr>
          <p:cNvPr id="3" name="Group 3"/>
          <p:cNvGrpSpPr/>
          <p:nvPr/>
        </p:nvGrpSpPr>
        <p:grpSpPr>
          <a:xfrm rot="5194179">
            <a:off x="-728025" y="2373000"/>
            <a:ext cx="19662695" cy="13445120"/>
            <a:chOff x="0" y="0"/>
            <a:chExt cx="24404074" cy="17926826"/>
          </a:xfrm>
        </p:grpSpPr>
        <p:sp>
          <p:nvSpPr>
            <p:cNvPr id="4" name="Freeform 4"/>
            <p:cNvSpPr/>
            <p:nvPr/>
          </p:nvSpPr>
          <p:spPr>
            <a:xfrm rot="5400000">
              <a:off x="3238624" y="-3238624"/>
              <a:ext cx="17926826" cy="24404074"/>
            </a:xfrm>
            <a:custGeom>
              <a:avLst/>
              <a:gdLst/>
              <a:ahLst/>
              <a:cxnLst/>
              <a:rect l="l" t="t" r="r" b="b"/>
              <a:pathLst>
                <a:path w="17926826" h="24404074">
                  <a:moveTo>
                    <a:pt x="0" y="0"/>
                  </a:moveTo>
                  <a:lnTo>
                    <a:pt x="17926826" y="0"/>
                  </a:lnTo>
                  <a:lnTo>
                    <a:pt x="17926826" y="24404074"/>
                  </a:lnTo>
                  <a:lnTo>
                    <a:pt x="0" y="24404074"/>
                  </a:lnTo>
                  <a:lnTo>
                    <a:pt x="0" y="0"/>
                  </a:lnTo>
                  <a:close/>
                </a:path>
              </a:pathLst>
            </a:custGeom>
            <a:blipFill>
              <a:blip r:embed="rId3"/>
              <a:stretch>
                <a:fillRect/>
              </a:stretch>
            </a:blipFill>
          </p:spPr>
        </p:sp>
        <p:grpSp>
          <p:nvGrpSpPr>
            <p:cNvPr id="5" name="Group 5"/>
            <p:cNvGrpSpPr/>
            <p:nvPr/>
          </p:nvGrpSpPr>
          <p:grpSpPr>
            <a:xfrm rot="243073">
              <a:off x="1944242" y="2310565"/>
              <a:ext cx="20806759" cy="13909230"/>
              <a:chOff x="0" y="0"/>
              <a:chExt cx="2827818" cy="1890384"/>
            </a:xfrm>
          </p:grpSpPr>
          <p:sp>
            <p:nvSpPr>
              <p:cNvPr id="6" name="Freeform 6"/>
              <p:cNvSpPr/>
              <p:nvPr/>
            </p:nvSpPr>
            <p:spPr>
              <a:xfrm>
                <a:off x="0" y="0"/>
                <a:ext cx="2827818" cy="1890384"/>
              </a:xfrm>
              <a:custGeom>
                <a:avLst/>
                <a:gdLst/>
                <a:ahLst/>
                <a:cxnLst/>
                <a:rect l="l" t="t" r="r" b="b"/>
                <a:pathLst>
                  <a:path w="2827818" h="1890384">
                    <a:moveTo>
                      <a:pt x="0" y="0"/>
                    </a:moveTo>
                    <a:lnTo>
                      <a:pt x="2827818" y="0"/>
                    </a:lnTo>
                    <a:lnTo>
                      <a:pt x="2827818" y="1890384"/>
                    </a:lnTo>
                    <a:lnTo>
                      <a:pt x="0" y="1890384"/>
                    </a:lnTo>
                    <a:close/>
                  </a:path>
                </a:pathLst>
              </a:custGeom>
              <a:solidFill>
                <a:srgbClr val="F7F1EC">
                  <a:alpha val="65882"/>
                </a:srgbClr>
              </a:solidFill>
            </p:spPr>
          </p:sp>
          <p:sp>
            <p:nvSpPr>
              <p:cNvPr id="7" name="TextBox 7"/>
              <p:cNvSpPr txBox="1"/>
              <p:nvPr/>
            </p:nvSpPr>
            <p:spPr>
              <a:xfrm>
                <a:off x="0" y="-47625"/>
                <a:ext cx="2827818" cy="1938009"/>
              </a:xfrm>
              <a:prstGeom prst="rect">
                <a:avLst/>
              </a:prstGeom>
            </p:spPr>
            <p:txBody>
              <a:bodyPr lIns="50800" tIns="50800" rIns="50800" bIns="50800" rtlCol="0" anchor="ctr"/>
              <a:lstStyle/>
              <a:p>
                <a:pPr algn="ctr">
                  <a:lnSpc>
                    <a:spcPts val="3499"/>
                  </a:lnSpc>
                </a:pPr>
                <a:endParaRPr>
                  <a:solidFill>
                    <a:prstClr val="black"/>
                  </a:solidFill>
                </a:endParaRPr>
              </a:p>
            </p:txBody>
          </p:sp>
        </p:grpSp>
      </p:grpSp>
      <p:sp>
        <p:nvSpPr>
          <p:cNvPr id="8" name="TextBox 8"/>
          <p:cNvSpPr txBox="1"/>
          <p:nvPr/>
        </p:nvSpPr>
        <p:spPr>
          <a:xfrm>
            <a:off x="3403441" y="1186041"/>
            <a:ext cx="11224760" cy="923330"/>
          </a:xfrm>
          <a:prstGeom prst="rect">
            <a:avLst/>
          </a:prstGeom>
        </p:spPr>
        <p:txBody>
          <a:bodyPr wrap="square" lIns="0" tIns="0" rIns="0" bIns="0" rtlCol="0" anchor="t">
            <a:spAutoFit/>
          </a:bodyPr>
          <a:lstStyle/>
          <a:p>
            <a:r>
              <a:rPr lang="vi-VN" sz="6000" b="1">
                <a:latin typeface="Times New Roman" panose="02020603050405020304" pitchFamily="18" charset="0"/>
                <a:cs typeface="Times New Roman" panose="02020603050405020304" pitchFamily="18" charset="0"/>
              </a:rPr>
              <a:t>3. Ý nghĩa thông điệp của truyện</a:t>
            </a:r>
            <a:endParaRPr lang="en-GB" sz="6000">
              <a:latin typeface="Times New Roman" panose="02020603050405020304" pitchFamily="18" charset="0"/>
              <a:cs typeface="Times New Roman" panose="02020603050405020304" pitchFamily="18" charset="0"/>
            </a:endParaRPr>
          </a:p>
        </p:txBody>
      </p:sp>
      <p:sp>
        <p:nvSpPr>
          <p:cNvPr id="10" name="Freeform 10"/>
          <p:cNvSpPr/>
          <p:nvPr/>
        </p:nvSpPr>
        <p:spPr>
          <a:xfrm>
            <a:off x="14929094" y="5725245"/>
            <a:ext cx="12801600" cy="5815423"/>
          </a:xfrm>
          <a:custGeom>
            <a:avLst/>
            <a:gdLst/>
            <a:ahLst/>
            <a:cxnLst/>
            <a:rect l="l" t="t" r="r" b="b"/>
            <a:pathLst>
              <a:path w="12801600" h="5815423">
                <a:moveTo>
                  <a:pt x="0" y="0"/>
                </a:moveTo>
                <a:lnTo>
                  <a:pt x="12801600" y="0"/>
                </a:lnTo>
                <a:lnTo>
                  <a:pt x="12801600" y="5815424"/>
                </a:lnTo>
                <a:lnTo>
                  <a:pt x="0" y="581542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1" name="Freeform 11"/>
          <p:cNvSpPr/>
          <p:nvPr/>
        </p:nvSpPr>
        <p:spPr>
          <a:xfrm rot="2559936" flipH="1">
            <a:off x="-2049775" y="-848163"/>
            <a:ext cx="3063745" cy="7659363"/>
          </a:xfrm>
          <a:custGeom>
            <a:avLst/>
            <a:gdLst/>
            <a:ahLst/>
            <a:cxnLst/>
            <a:rect l="l" t="t" r="r" b="b"/>
            <a:pathLst>
              <a:path w="3063745" h="7659363">
                <a:moveTo>
                  <a:pt x="3063745" y="0"/>
                </a:moveTo>
                <a:lnTo>
                  <a:pt x="0" y="0"/>
                </a:lnTo>
                <a:lnTo>
                  <a:pt x="0" y="7659363"/>
                </a:lnTo>
                <a:lnTo>
                  <a:pt x="3063745" y="7659363"/>
                </a:lnTo>
                <a:lnTo>
                  <a:pt x="3063745" y="0"/>
                </a:lnTo>
                <a:close/>
              </a:path>
            </a:pathLst>
          </a:custGeom>
          <a:blipFill>
            <a:blip r:embed="rId6"/>
            <a:stretch>
              <a:fillRect/>
            </a:stretch>
          </a:blipFill>
        </p:spPr>
      </p:sp>
      <p:sp>
        <p:nvSpPr>
          <p:cNvPr id="12" name="Freeform 12"/>
          <p:cNvSpPr/>
          <p:nvPr/>
        </p:nvSpPr>
        <p:spPr>
          <a:xfrm rot="614224">
            <a:off x="916309" y="7296512"/>
            <a:ext cx="3512708" cy="3963563"/>
          </a:xfrm>
          <a:custGeom>
            <a:avLst/>
            <a:gdLst/>
            <a:ahLst/>
            <a:cxnLst/>
            <a:rect l="l" t="t" r="r" b="b"/>
            <a:pathLst>
              <a:path w="3512708" h="3963563">
                <a:moveTo>
                  <a:pt x="0" y="0"/>
                </a:moveTo>
                <a:lnTo>
                  <a:pt x="3512708" y="0"/>
                </a:lnTo>
                <a:lnTo>
                  <a:pt x="3512708" y="3963563"/>
                </a:lnTo>
                <a:lnTo>
                  <a:pt x="0" y="3963563"/>
                </a:lnTo>
                <a:lnTo>
                  <a:pt x="0" y="0"/>
                </a:lnTo>
                <a:close/>
              </a:path>
            </a:pathLst>
          </a:custGeom>
          <a:blipFill>
            <a:blip r:embed="rId7"/>
            <a:stretch>
              <a:fillRect/>
            </a:stretch>
          </a:blipFill>
        </p:spPr>
      </p:sp>
      <p:sp>
        <p:nvSpPr>
          <p:cNvPr id="13" name="Freeform 13"/>
          <p:cNvSpPr/>
          <p:nvPr/>
        </p:nvSpPr>
        <p:spPr>
          <a:xfrm>
            <a:off x="8300830" y="-29768"/>
            <a:ext cx="583591" cy="594743"/>
          </a:xfrm>
          <a:custGeom>
            <a:avLst/>
            <a:gdLst/>
            <a:ahLst/>
            <a:cxnLst/>
            <a:rect l="l" t="t" r="r" b="b"/>
            <a:pathLst>
              <a:path w="583591" h="594743">
                <a:moveTo>
                  <a:pt x="0" y="0"/>
                </a:moveTo>
                <a:lnTo>
                  <a:pt x="583591" y="0"/>
                </a:lnTo>
                <a:lnTo>
                  <a:pt x="583591" y="594743"/>
                </a:lnTo>
                <a:lnTo>
                  <a:pt x="0" y="594743"/>
                </a:lnTo>
                <a:lnTo>
                  <a:pt x="0" y="0"/>
                </a:lnTo>
                <a:close/>
              </a:path>
            </a:pathLst>
          </a:custGeom>
          <a:blipFill>
            <a:blip r:embed="rId8"/>
            <a:stretch>
              <a:fillRect/>
            </a:stretch>
          </a:blipFill>
        </p:spPr>
      </p:sp>
      <p:sp>
        <p:nvSpPr>
          <p:cNvPr id="14" name="Rectangle 13"/>
          <p:cNvSpPr/>
          <p:nvPr/>
        </p:nvSpPr>
        <p:spPr>
          <a:xfrm>
            <a:off x="4175846" y="2793908"/>
            <a:ext cx="9144000" cy="6186309"/>
          </a:xfrm>
          <a:prstGeom prst="rect">
            <a:avLst/>
          </a:prstGeom>
        </p:spPr>
        <p:txBody>
          <a:bodyPr>
            <a:spAutoFit/>
          </a:bodyPr>
          <a:lstStyle/>
          <a:p>
            <a:pPr algn="just"/>
            <a:r>
              <a:rPr lang="vi-VN" sz="4400">
                <a:latin typeface="Times New Roman" panose="02020603050405020304" pitchFamily="18" charset="0"/>
                <a:cs typeface="Times New Roman" panose="02020603050405020304" pitchFamily="18" charset="0"/>
              </a:rPr>
              <a:t> - Thông điệp:</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Chiến tranh chỉ đem đến mất mát, đau thương</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Con người dù trong hoàn cảnh nào cũng luôn giữ cho mình sự lương thiện và tình yêu thương.</a:t>
            </a:r>
            <a:endParaRPr lang="en-GB" sz="4400">
              <a:latin typeface="Times New Roman" panose="02020603050405020304" pitchFamily="18" charset="0"/>
              <a:cs typeface="Times New Roman" panose="02020603050405020304" pitchFamily="18" charset="0"/>
            </a:endParaRPr>
          </a:p>
          <a:p>
            <a:pPr algn="just"/>
            <a:r>
              <a:rPr lang="vi-VN" sz="4400">
                <a:latin typeface="Times New Roman" panose="02020603050405020304" pitchFamily="18" charset="0"/>
                <a:cs typeface="Times New Roman" panose="02020603050405020304" pitchFamily="18" charset="0"/>
              </a:rPr>
              <a:t>- Ý nghĩa: nhắc nhở con người phải biết trân trọng, giữ gìn nền hòa bình trên toàn thế giới</a:t>
            </a:r>
            <a:endParaRPr lang="en-GB" sz="440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20830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0800000">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l="-18418" t="-31163" r="-18418" b="-50373"/>
            </a:stretch>
          </a:blipFill>
        </p:spPr>
      </p:sp>
      <p:sp>
        <p:nvSpPr>
          <p:cNvPr id="3" name="Freeform 3"/>
          <p:cNvSpPr/>
          <p:nvPr/>
        </p:nvSpPr>
        <p:spPr>
          <a:xfrm flipV="1">
            <a:off x="8351245" y="2116840"/>
            <a:ext cx="8908055" cy="6275893"/>
          </a:xfrm>
          <a:custGeom>
            <a:avLst/>
            <a:gdLst/>
            <a:ahLst/>
            <a:cxnLst/>
            <a:rect l="l" t="t" r="r" b="b"/>
            <a:pathLst>
              <a:path w="8908055" h="6275893">
                <a:moveTo>
                  <a:pt x="0" y="6275893"/>
                </a:moveTo>
                <a:lnTo>
                  <a:pt x="8908055" y="6275893"/>
                </a:lnTo>
                <a:lnTo>
                  <a:pt x="8908055" y="0"/>
                </a:lnTo>
                <a:lnTo>
                  <a:pt x="0" y="0"/>
                </a:lnTo>
                <a:lnTo>
                  <a:pt x="0" y="6275893"/>
                </a:lnTo>
                <a:close/>
              </a:path>
            </a:pathLst>
          </a:custGeom>
          <a:blipFill>
            <a:blip r:embed="rId3"/>
            <a:stretch>
              <a:fillRect l="-23406" t="-30920" r="-127035" b="-123247"/>
            </a:stretch>
          </a:blipFill>
        </p:spPr>
      </p:sp>
      <p:sp>
        <p:nvSpPr>
          <p:cNvPr id="4" name="Freeform 4"/>
          <p:cNvSpPr/>
          <p:nvPr/>
        </p:nvSpPr>
        <p:spPr>
          <a:xfrm>
            <a:off x="12427084" y="1731425"/>
            <a:ext cx="756378" cy="770831"/>
          </a:xfrm>
          <a:custGeom>
            <a:avLst/>
            <a:gdLst/>
            <a:ahLst/>
            <a:cxnLst/>
            <a:rect l="l" t="t" r="r" b="b"/>
            <a:pathLst>
              <a:path w="756378" h="770831">
                <a:moveTo>
                  <a:pt x="0" y="0"/>
                </a:moveTo>
                <a:lnTo>
                  <a:pt x="756377" y="0"/>
                </a:lnTo>
                <a:lnTo>
                  <a:pt x="756377" y="770831"/>
                </a:lnTo>
                <a:lnTo>
                  <a:pt x="0" y="770831"/>
                </a:lnTo>
                <a:lnTo>
                  <a:pt x="0" y="0"/>
                </a:lnTo>
                <a:close/>
              </a:path>
            </a:pathLst>
          </a:custGeom>
          <a:blipFill>
            <a:blip r:embed="rId4"/>
            <a:stretch>
              <a:fillRect/>
            </a:stretch>
          </a:blipFill>
        </p:spPr>
      </p:sp>
      <p:grpSp>
        <p:nvGrpSpPr>
          <p:cNvPr id="5" name="Group 5"/>
          <p:cNvGrpSpPr>
            <a:grpSpLocks noChangeAspect="1"/>
          </p:cNvGrpSpPr>
          <p:nvPr/>
        </p:nvGrpSpPr>
        <p:grpSpPr>
          <a:xfrm>
            <a:off x="5965809" y="5087193"/>
            <a:ext cx="2673977" cy="4130256"/>
            <a:chOff x="0" y="0"/>
            <a:chExt cx="2192020" cy="3385820"/>
          </a:xfrm>
        </p:grpSpPr>
        <p:sp>
          <p:nvSpPr>
            <p:cNvPr id="6" name="Freeform 6"/>
            <p:cNvSpPr/>
            <p:nvPr/>
          </p:nvSpPr>
          <p:spPr>
            <a:xfrm>
              <a:off x="1270" y="-1"/>
              <a:ext cx="2194560" cy="3388362"/>
            </a:xfrm>
            <a:custGeom>
              <a:avLst/>
              <a:gdLst/>
              <a:ahLst/>
              <a:cxnLst/>
              <a:rect l="l" t="t" r="r" b="b"/>
              <a:pathLst>
                <a:path w="2194560" h="3388362">
                  <a:moveTo>
                    <a:pt x="3810" y="317501"/>
                  </a:moveTo>
                  <a:cubicBezTo>
                    <a:pt x="13970" y="425451"/>
                    <a:pt x="16510" y="533401"/>
                    <a:pt x="17780" y="642621"/>
                  </a:cubicBezTo>
                  <a:cubicBezTo>
                    <a:pt x="24130" y="1036321"/>
                    <a:pt x="21590" y="1430021"/>
                    <a:pt x="17780" y="1823721"/>
                  </a:cubicBezTo>
                  <a:cubicBezTo>
                    <a:pt x="13970" y="2218691"/>
                    <a:pt x="8890" y="2613661"/>
                    <a:pt x="8890" y="3009901"/>
                  </a:cubicBezTo>
                  <a:cubicBezTo>
                    <a:pt x="8890" y="3013711"/>
                    <a:pt x="8890" y="3017521"/>
                    <a:pt x="7620" y="3021331"/>
                  </a:cubicBezTo>
                  <a:cubicBezTo>
                    <a:pt x="11430" y="3022601"/>
                    <a:pt x="15240" y="3025141"/>
                    <a:pt x="19050" y="3027681"/>
                  </a:cubicBezTo>
                  <a:cubicBezTo>
                    <a:pt x="24130" y="3031491"/>
                    <a:pt x="27940" y="3037841"/>
                    <a:pt x="33020" y="3044191"/>
                  </a:cubicBezTo>
                  <a:cubicBezTo>
                    <a:pt x="44450" y="3058161"/>
                    <a:pt x="55880" y="3072131"/>
                    <a:pt x="66040" y="3086101"/>
                  </a:cubicBezTo>
                  <a:cubicBezTo>
                    <a:pt x="77470" y="3102611"/>
                    <a:pt x="88900" y="3117851"/>
                    <a:pt x="100330" y="3134361"/>
                  </a:cubicBezTo>
                  <a:cubicBezTo>
                    <a:pt x="105410" y="3141981"/>
                    <a:pt x="110490" y="3149601"/>
                    <a:pt x="115570" y="3155951"/>
                  </a:cubicBezTo>
                  <a:cubicBezTo>
                    <a:pt x="119380" y="3161031"/>
                    <a:pt x="125730" y="3163571"/>
                    <a:pt x="129540" y="3167381"/>
                  </a:cubicBezTo>
                  <a:cubicBezTo>
                    <a:pt x="142240" y="3177541"/>
                    <a:pt x="156210" y="3187701"/>
                    <a:pt x="168910" y="3197861"/>
                  </a:cubicBezTo>
                  <a:cubicBezTo>
                    <a:pt x="181610" y="3208021"/>
                    <a:pt x="194310" y="3216911"/>
                    <a:pt x="209550" y="3223261"/>
                  </a:cubicBezTo>
                  <a:cubicBezTo>
                    <a:pt x="243840" y="3238501"/>
                    <a:pt x="276860" y="3255011"/>
                    <a:pt x="311150" y="3270251"/>
                  </a:cubicBezTo>
                  <a:cubicBezTo>
                    <a:pt x="330200" y="3279141"/>
                    <a:pt x="349250" y="3286761"/>
                    <a:pt x="369570" y="3295651"/>
                  </a:cubicBezTo>
                  <a:cubicBezTo>
                    <a:pt x="370840" y="3296921"/>
                    <a:pt x="374650" y="3295651"/>
                    <a:pt x="375920" y="3295651"/>
                  </a:cubicBezTo>
                  <a:lnTo>
                    <a:pt x="383540" y="3295651"/>
                  </a:lnTo>
                  <a:lnTo>
                    <a:pt x="384810" y="3296921"/>
                  </a:lnTo>
                  <a:cubicBezTo>
                    <a:pt x="387350" y="3290571"/>
                    <a:pt x="389890" y="3285491"/>
                    <a:pt x="393700" y="3279141"/>
                  </a:cubicBezTo>
                  <a:cubicBezTo>
                    <a:pt x="397510" y="3274061"/>
                    <a:pt x="400050" y="3265171"/>
                    <a:pt x="408940" y="3265171"/>
                  </a:cubicBezTo>
                  <a:cubicBezTo>
                    <a:pt x="408940" y="3265171"/>
                    <a:pt x="410210" y="3265171"/>
                    <a:pt x="410210" y="3263901"/>
                  </a:cubicBezTo>
                  <a:cubicBezTo>
                    <a:pt x="414020" y="3257551"/>
                    <a:pt x="420370" y="3256281"/>
                    <a:pt x="427990" y="3255011"/>
                  </a:cubicBezTo>
                  <a:cubicBezTo>
                    <a:pt x="435610" y="3253741"/>
                    <a:pt x="441960" y="3249931"/>
                    <a:pt x="448310" y="3247391"/>
                  </a:cubicBezTo>
                  <a:cubicBezTo>
                    <a:pt x="449580" y="3247391"/>
                    <a:pt x="449580" y="3246121"/>
                    <a:pt x="450850" y="3246121"/>
                  </a:cubicBezTo>
                  <a:cubicBezTo>
                    <a:pt x="459740" y="3248661"/>
                    <a:pt x="466090" y="3242311"/>
                    <a:pt x="473710" y="3239771"/>
                  </a:cubicBezTo>
                  <a:lnTo>
                    <a:pt x="474980" y="3239771"/>
                  </a:lnTo>
                  <a:cubicBezTo>
                    <a:pt x="482600" y="3239771"/>
                    <a:pt x="488950" y="3235961"/>
                    <a:pt x="496570" y="3234691"/>
                  </a:cubicBezTo>
                  <a:cubicBezTo>
                    <a:pt x="502920" y="3233421"/>
                    <a:pt x="509270" y="3233421"/>
                    <a:pt x="515620" y="3229611"/>
                  </a:cubicBezTo>
                  <a:cubicBezTo>
                    <a:pt x="521970" y="3225801"/>
                    <a:pt x="529590" y="3223261"/>
                    <a:pt x="535940" y="3220721"/>
                  </a:cubicBezTo>
                  <a:cubicBezTo>
                    <a:pt x="542290" y="3218181"/>
                    <a:pt x="548640" y="3216911"/>
                    <a:pt x="554990" y="3214371"/>
                  </a:cubicBezTo>
                  <a:lnTo>
                    <a:pt x="561340" y="3214371"/>
                  </a:lnTo>
                  <a:cubicBezTo>
                    <a:pt x="567690" y="3214371"/>
                    <a:pt x="572770" y="3214371"/>
                    <a:pt x="577850" y="3210561"/>
                  </a:cubicBezTo>
                  <a:lnTo>
                    <a:pt x="580390" y="3210561"/>
                  </a:lnTo>
                  <a:cubicBezTo>
                    <a:pt x="586740" y="3210561"/>
                    <a:pt x="594360" y="3211831"/>
                    <a:pt x="600710" y="3211831"/>
                  </a:cubicBezTo>
                  <a:lnTo>
                    <a:pt x="605790" y="3211831"/>
                  </a:lnTo>
                  <a:cubicBezTo>
                    <a:pt x="612140" y="3210561"/>
                    <a:pt x="614680" y="3215641"/>
                    <a:pt x="618490" y="3218181"/>
                  </a:cubicBezTo>
                  <a:cubicBezTo>
                    <a:pt x="624840" y="3225801"/>
                    <a:pt x="632460" y="3227071"/>
                    <a:pt x="642620" y="3225801"/>
                  </a:cubicBezTo>
                  <a:cubicBezTo>
                    <a:pt x="651510" y="3224531"/>
                    <a:pt x="659130" y="3223261"/>
                    <a:pt x="668020" y="3223261"/>
                  </a:cubicBezTo>
                  <a:cubicBezTo>
                    <a:pt x="671830" y="3223261"/>
                    <a:pt x="676910" y="3224531"/>
                    <a:pt x="680720" y="3225801"/>
                  </a:cubicBezTo>
                  <a:cubicBezTo>
                    <a:pt x="684530" y="3227071"/>
                    <a:pt x="687070" y="3228341"/>
                    <a:pt x="690880" y="3229611"/>
                  </a:cubicBezTo>
                  <a:lnTo>
                    <a:pt x="694690" y="3233421"/>
                  </a:lnTo>
                  <a:cubicBezTo>
                    <a:pt x="694690" y="3233421"/>
                    <a:pt x="695960" y="3237231"/>
                    <a:pt x="697230" y="3238501"/>
                  </a:cubicBezTo>
                  <a:cubicBezTo>
                    <a:pt x="699770" y="3239771"/>
                    <a:pt x="702310" y="3239771"/>
                    <a:pt x="703580" y="3241041"/>
                  </a:cubicBezTo>
                  <a:lnTo>
                    <a:pt x="704850" y="3242311"/>
                  </a:lnTo>
                  <a:cubicBezTo>
                    <a:pt x="711200" y="3238501"/>
                    <a:pt x="713740" y="3244851"/>
                    <a:pt x="717550" y="3246121"/>
                  </a:cubicBezTo>
                  <a:cubicBezTo>
                    <a:pt x="722630" y="3248661"/>
                    <a:pt x="726440" y="3251201"/>
                    <a:pt x="731520" y="3255011"/>
                  </a:cubicBezTo>
                  <a:cubicBezTo>
                    <a:pt x="731520" y="3253741"/>
                    <a:pt x="731520" y="3252471"/>
                    <a:pt x="732790" y="3251201"/>
                  </a:cubicBezTo>
                  <a:cubicBezTo>
                    <a:pt x="740410" y="3252471"/>
                    <a:pt x="749300" y="3252471"/>
                    <a:pt x="756920" y="3257551"/>
                  </a:cubicBezTo>
                  <a:cubicBezTo>
                    <a:pt x="758190" y="3255011"/>
                    <a:pt x="760730" y="3252471"/>
                    <a:pt x="763270" y="3249931"/>
                  </a:cubicBezTo>
                  <a:cubicBezTo>
                    <a:pt x="763270" y="3249931"/>
                    <a:pt x="763270" y="3248661"/>
                    <a:pt x="764540" y="3248661"/>
                  </a:cubicBezTo>
                  <a:cubicBezTo>
                    <a:pt x="770890" y="3247391"/>
                    <a:pt x="774700" y="3243581"/>
                    <a:pt x="775970" y="3237231"/>
                  </a:cubicBezTo>
                  <a:cubicBezTo>
                    <a:pt x="777240" y="3234691"/>
                    <a:pt x="777240" y="3232151"/>
                    <a:pt x="777240" y="3230881"/>
                  </a:cubicBezTo>
                  <a:cubicBezTo>
                    <a:pt x="782320" y="3228341"/>
                    <a:pt x="786130" y="3225801"/>
                    <a:pt x="791210" y="3223261"/>
                  </a:cubicBezTo>
                  <a:lnTo>
                    <a:pt x="791210" y="3220721"/>
                  </a:lnTo>
                  <a:cubicBezTo>
                    <a:pt x="787400" y="3214371"/>
                    <a:pt x="787400" y="3213101"/>
                    <a:pt x="793750" y="3210561"/>
                  </a:cubicBezTo>
                  <a:cubicBezTo>
                    <a:pt x="795020" y="3209291"/>
                    <a:pt x="795020" y="3208021"/>
                    <a:pt x="796290" y="3208021"/>
                  </a:cubicBezTo>
                  <a:cubicBezTo>
                    <a:pt x="798830" y="3206751"/>
                    <a:pt x="801370" y="3205481"/>
                    <a:pt x="802640" y="3204211"/>
                  </a:cubicBezTo>
                  <a:cubicBezTo>
                    <a:pt x="802640" y="3204211"/>
                    <a:pt x="802640" y="3205481"/>
                    <a:pt x="803910" y="3205481"/>
                  </a:cubicBezTo>
                  <a:lnTo>
                    <a:pt x="803910" y="3202941"/>
                  </a:lnTo>
                  <a:cubicBezTo>
                    <a:pt x="811530" y="3200401"/>
                    <a:pt x="819150" y="3197861"/>
                    <a:pt x="826770" y="3194051"/>
                  </a:cubicBezTo>
                  <a:cubicBezTo>
                    <a:pt x="830580" y="3191511"/>
                    <a:pt x="834390" y="3190241"/>
                    <a:pt x="839470" y="3192781"/>
                  </a:cubicBezTo>
                  <a:cubicBezTo>
                    <a:pt x="842010" y="3194051"/>
                    <a:pt x="844550" y="3192781"/>
                    <a:pt x="847090" y="3191511"/>
                  </a:cubicBezTo>
                  <a:cubicBezTo>
                    <a:pt x="853440" y="3188971"/>
                    <a:pt x="859790" y="3187701"/>
                    <a:pt x="866140" y="3185161"/>
                  </a:cubicBezTo>
                  <a:cubicBezTo>
                    <a:pt x="871220" y="3183891"/>
                    <a:pt x="875030" y="3181351"/>
                    <a:pt x="880110" y="3178811"/>
                  </a:cubicBezTo>
                  <a:cubicBezTo>
                    <a:pt x="880110" y="3178811"/>
                    <a:pt x="881380" y="3176271"/>
                    <a:pt x="880110" y="3175001"/>
                  </a:cubicBezTo>
                  <a:cubicBezTo>
                    <a:pt x="880110" y="3173731"/>
                    <a:pt x="878840" y="3171191"/>
                    <a:pt x="878840" y="3169921"/>
                  </a:cubicBezTo>
                  <a:cubicBezTo>
                    <a:pt x="882650" y="3167381"/>
                    <a:pt x="885190" y="3164841"/>
                    <a:pt x="887730" y="3164841"/>
                  </a:cubicBezTo>
                  <a:cubicBezTo>
                    <a:pt x="891540" y="3163571"/>
                    <a:pt x="896620" y="3163571"/>
                    <a:pt x="901700" y="3162301"/>
                  </a:cubicBezTo>
                  <a:cubicBezTo>
                    <a:pt x="905510" y="3150871"/>
                    <a:pt x="913130" y="3148331"/>
                    <a:pt x="922020" y="3152141"/>
                  </a:cubicBezTo>
                  <a:lnTo>
                    <a:pt x="924560" y="3149601"/>
                  </a:lnTo>
                  <a:cubicBezTo>
                    <a:pt x="925830" y="3150871"/>
                    <a:pt x="925830" y="3150871"/>
                    <a:pt x="925830" y="3152141"/>
                  </a:cubicBezTo>
                  <a:cubicBezTo>
                    <a:pt x="929640" y="3149601"/>
                    <a:pt x="933450" y="3147061"/>
                    <a:pt x="937260" y="3145791"/>
                  </a:cubicBezTo>
                  <a:cubicBezTo>
                    <a:pt x="941070" y="3143251"/>
                    <a:pt x="944880" y="3140711"/>
                    <a:pt x="949960" y="3143251"/>
                  </a:cubicBezTo>
                  <a:cubicBezTo>
                    <a:pt x="949960" y="3136901"/>
                    <a:pt x="953770" y="3136901"/>
                    <a:pt x="957580" y="3138171"/>
                  </a:cubicBezTo>
                  <a:cubicBezTo>
                    <a:pt x="960120" y="3138171"/>
                    <a:pt x="963930" y="3136901"/>
                    <a:pt x="966470" y="3135632"/>
                  </a:cubicBezTo>
                  <a:cubicBezTo>
                    <a:pt x="967740" y="3135632"/>
                    <a:pt x="970280" y="3134361"/>
                    <a:pt x="971550" y="3135632"/>
                  </a:cubicBezTo>
                  <a:cubicBezTo>
                    <a:pt x="976630" y="3139442"/>
                    <a:pt x="984250" y="3140711"/>
                    <a:pt x="989330" y="3147061"/>
                  </a:cubicBezTo>
                  <a:cubicBezTo>
                    <a:pt x="993140" y="3152141"/>
                    <a:pt x="999490" y="3154682"/>
                    <a:pt x="1002030" y="3162301"/>
                  </a:cubicBezTo>
                  <a:cubicBezTo>
                    <a:pt x="1003300" y="3164841"/>
                    <a:pt x="1008380" y="3167381"/>
                    <a:pt x="1010920" y="3168651"/>
                  </a:cubicBezTo>
                  <a:cubicBezTo>
                    <a:pt x="1010920" y="3168651"/>
                    <a:pt x="1012190" y="3168651"/>
                    <a:pt x="1013460" y="3169921"/>
                  </a:cubicBezTo>
                  <a:cubicBezTo>
                    <a:pt x="1014730" y="3173732"/>
                    <a:pt x="1018540" y="3172461"/>
                    <a:pt x="1021080" y="3171192"/>
                  </a:cubicBezTo>
                  <a:cubicBezTo>
                    <a:pt x="1023620" y="3171192"/>
                    <a:pt x="1026160" y="3169921"/>
                    <a:pt x="1027430" y="3173732"/>
                  </a:cubicBezTo>
                  <a:cubicBezTo>
                    <a:pt x="1027430" y="3175002"/>
                    <a:pt x="1031240" y="3176271"/>
                    <a:pt x="1032510" y="3177542"/>
                  </a:cubicBezTo>
                  <a:cubicBezTo>
                    <a:pt x="1036320" y="3180082"/>
                    <a:pt x="1040130" y="3182621"/>
                    <a:pt x="1042670" y="3185162"/>
                  </a:cubicBezTo>
                  <a:cubicBezTo>
                    <a:pt x="1043940" y="3186432"/>
                    <a:pt x="1045210" y="3187702"/>
                    <a:pt x="1045210" y="3188972"/>
                  </a:cubicBezTo>
                  <a:cubicBezTo>
                    <a:pt x="1045210" y="3192782"/>
                    <a:pt x="1049020" y="3195322"/>
                    <a:pt x="1052830" y="3195322"/>
                  </a:cubicBezTo>
                  <a:cubicBezTo>
                    <a:pt x="1057910" y="3196592"/>
                    <a:pt x="1061720" y="3196592"/>
                    <a:pt x="1066800" y="3197862"/>
                  </a:cubicBezTo>
                  <a:cubicBezTo>
                    <a:pt x="1068070" y="3197862"/>
                    <a:pt x="1068070" y="3200402"/>
                    <a:pt x="1069340" y="3200402"/>
                  </a:cubicBezTo>
                  <a:cubicBezTo>
                    <a:pt x="1070610" y="3202942"/>
                    <a:pt x="1071880" y="3206752"/>
                    <a:pt x="1076960" y="3204212"/>
                  </a:cubicBezTo>
                  <a:cubicBezTo>
                    <a:pt x="1079500" y="3202942"/>
                    <a:pt x="1087120" y="3205482"/>
                    <a:pt x="1088390" y="3208022"/>
                  </a:cubicBezTo>
                  <a:cubicBezTo>
                    <a:pt x="1090930" y="3216912"/>
                    <a:pt x="1099820" y="3216912"/>
                    <a:pt x="1106170" y="3219452"/>
                  </a:cubicBezTo>
                  <a:cubicBezTo>
                    <a:pt x="1107440" y="3219452"/>
                    <a:pt x="1108710" y="3219452"/>
                    <a:pt x="1108710" y="3220722"/>
                  </a:cubicBezTo>
                  <a:cubicBezTo>
                    <a:pt x="1112520" y="3225802"/>
                    <a:pt x="1117600" y="3227072"/>
                    <a:pt x="1122680" y="3229612"/>
                  </a:cubicBezTo>
                  <a:cubicBezTo>
                    <a:pt x="1127760" y="3232152"/>
                    <a:pt x="1132840" y="3237232"/>
                    <a:pt x="1137920" y="3242312"/>
                  </a:cubicBezTo>
                  <a:lnTo>
                    <a:pt x="1144270" y="3248662"/>
                  </a:lnTo>
                  <a:cubicBezTo>
                    <a:pt x="1145540" y="3249932"/>
                    <a:pt x="1146810" y="3249932"/>
                    <a:pt x="1148080" y="3249932"/>
                  </a:cubicBezTo>
                  <a:cubicBezTo>
                    <a:pt x="1151890" y="3249932"/>
                    <a:pt x="1155700" y="3248662"/>
                    <a:pt x="1158240" y="3252472"/>
                  </a:cubicBezTo>
                  <a:cubicBezTo>
                    <a:pt x="1158240" y="3252472"/>
                    <a:pt x="1159510" y="3253742"/>
                    <a:pt x="1160780" y="3253742"/>
                  </a:cubicBezTo>
                  <a:cubicBezTo>
                    <a:pt x="1170940" y="3252472"/>
                    <a:pt x="1177290" y="3258822"/>
                    <a:pt x="1183640" y="3265172"/>
                  </a:cubicBezTo>
                  <a:cubicBezTo>
                    <a:pt x="1186180" y="3267712"/>
                    <a:pt x="1191260" y="3268982"/>
                    <a:pt x="1193800" y="3268982"/>
                  </a:cubicBezTo>
                  <a:cubicBezTo>
                    <a:pt x="1201420" y="3271522"/>
                    <a:pt x="1210310" y="3272792"/>
                    <a:pt x="1216660" y="3277872"/>
                  </a:cubicBezTo>
                  <a:cubicBezTo>
                    <a:pt x="1220470" y="3280412"/>
                    <a:pt x="1225550" y="3284222"/>
                    <a:pt x="1229360" y="3284222"/>
                  </a:cubicBezTo>
                  <a:cubicBezTo>
                    <a:pt x="1235710" y="3284222"/>
                    <a:pt x="1238250" y="3289302"/>
                    <a:pt x="1240790" y="3293112"/>
                  </a:cubicBezTo>
                  <a:cubicBezTo>
                    <a:pt x="1248410" y="3294382"/>
                    <a:pt x="1256030" y="3294382"/>
                    <a:pt x="1259840" y="3302002"/>
                  </a:cubicBezTo>
                  <a:cubicBezTo>
                    <a:pt x="1259840" y="3303272"/>
                    <a:pt x="1261110" y="3303272"/>
                    <a:pt x="1262380" y="3303272"/>
                  </a:cubicBezTo>
                  <a:cubicBezTo>
                    <a:pt x="1267460" y="3304542"/>
                    <a:pt x="1272540" y="3305812"/>
                    <a:pt x="1277620" y="3308352"/>
                  </a:cubicBezTo>
                  <a:cubicBezTo>
                    <a:pt x="1280160" y="3309622"/>
                    <a:pt x="1282700" y="3312162"/>
                    <a:pt x="1286510" y="3314702"/>
                  </a:cubicBezTo>
                  <a:cubicBezTo>
                    <a:pt x="1287780" y="3314702"/>
                    <a:pt x="1287780" y="3315972"/>
                    <a:pt x="1289050" y="3315972"/>
                  </a:cubicBezTo>
                  <a:cubicBezTo>
                    <a:pt x="1297940" y="3315972"/>
                    <a:pt x="1300480" y="3322322"/>
                    <a:pt x="1305560" y="3327402"/>
                  </a:cubicBezTo>
                  <a:cubicBezTo>
                    <a:pt x="1313180" y="3333752"/>
                    <a:pt x="1322070" y="3340102"/>
                    <a:pt x="1328420" y="3347722"/>
                  </a:cubicBezTo>
                  <a:cubicBezTo>
                    <a:pt x="1332230" y="3352802"/>
                    <a:pt x="1338580" y="3355342"/>
                    <a:pt x="1342390" y="3357882"/>
                  </a:cubicBezTo>
                  <a:lnTo>
                    <a:pt x="1350010" y="3361692"/>
                  </a:lnTo>
                  <a:cubicBezTo>
                    <a:pt x="1352550" y="3364232"/>
                    <a:pt x="1355090" y="3366772"/>
                    <a:pt x="1358900" y="3369312"/>
                  </a:cubicBezTo>
                  <a:cubicBezTo>
                    <a:pt x="1362710" y="3370582"/>
                    <a:pt x="1363980" y="3375662"/>
                    <a:pt x="1369060" y="3374392"/>
                  </a:cubicBezTo>
                  <a:cubicBezTo>
                    <a:pt x="1371600" y="3374392"/>
                    <a:pt x="1374140" y="3375662"/>
                    <a:pt x="1376680" y="3376932"/>
                  </a:cubicBezTo>
                  <a:cubicBezTo>
                    <a:pt x="1380490" y="3379472"/>
                    <a:pt x="1381760" y="3382012"/>
                    <a:pt x="1386840" y="3382012"/>
                  </a:cubicBezTo>
                  <a:cubicBezTo>
                    <a:pt x="1389380" y="3382012"/>
                    <a:pt x="1391920" y="3384552"/>
                    <a:pt x="1393190" y="3385822"/>
                  </a:cubicBezTo>
                  <a:cubicBezTo>
                    <a:pt x="1399540" y="3388362"/>
                    <a:pt x="1405890" y="3388362"/>
                    <a:pt x="1409700" y="3380742"/>
                  </a:cubicBezTo>
                  <a:lnTo>
                    <a:pt x="1410970" y="3379472"/>
                  </a:lnTo>
                  <a:cubicBezTo>
                    <a:pt x="1416050" y="3382012"/>
                    <a:pt x="1416050" y="3376932"/>
                    <a:pt x="1417320" y="3374392"/>
                  </a:cubicBezTo>
                  <a:cubicBezTo>
                    <a:pt x="1418590" y="3373122"/>
                    <a:pt x="1421130" y="3371852"/>
                    <a:pt x="1422400" y="3370582"/>
                  </a:cubicBezTo>
                  <a:cubicBezTo>
                    <a:pt x="1424940" y="3368042"/>
                    <a:pt x="1427480" y="3366772"/>
                    <a:pt x="1431290" y="3364232"/>
                  </a:cubicBezTo>
                  <a:cubicBezTo>
                    <a:pt x="1432560" y="3362962"/>
                    <a:pt x="1435100" y="3361692"/>
                    <a:pt x="1436370" y="3361692"/>
                  </a:cubicBezTo>
                  <a:cubicBezTo>
                    <a:pt x="1442720" y="3361692"/>
                    <a:pt x="1446530" y="3359152"/>
                    <a:pt x="1451610" y="3354072"/>
                  </a:cubicBezTo>
                  <a:cubicBezTo>
                    <a:pt x="1455420" y="3350262"/>
                    <a:pt x="1461770" y="3347722"/>
                    <a:pt x="1466850" y="3345182"/>
                  </a:cubicBezTo>
                  <a:cubicBezTo>
                    <a:pt x="1471930" y="3342642"/>
                    <a:pt x="1477010" y="3340102"/>
                    <a:pt x="1483360" y="3338832"/>
                  </a:cubicBezTo>
                  <a:cubicBezTo>
                    <a:pt x="1487170" y="3337562"/>
                    <a:pt x="1490980" y="3337562"/>
                    <a:pt x="1494790" y="3337562"/>
                  </a:cubicBezTo>
                  <a:lnTo>
                    <a:pt x="1497330" y="3337562"/>
                  </a:lnTo>
                  <a:cubicBezTo>
                    <a:pt x="1502410" y="3335021"/>
                    <a:pt x="1507490" y="3331212"/>
                    <a:pt x="1513840" y="3328671"/>
                  </a:cubicBezTo>
                  <a:lnTo>
                    <a:pt x="1517650" y="3328671"/>
                  </a:lnTo>
                  <a:cubicBezTo>
                    <a:pt x="1524000" y="3331212"/>
                    <a:pt x="1530350" y="3331212"/>
                    <a:pt x="1536700" y="3326131"/>
                  </a:cubicBezTo>
                  <a:cubicBezTo>
                    <a:pt x="1537970" y="3324861"/>
                    <a:pt x="1540510" y="3323591"/>
                    <a:pt x="1541780" y="3322321"/>
                  </a:cubicBezTo>
                  <a:cubicBezTo>
                    <a:pt x="1548130" y="3324862"/>
                    <a:pt x="1554480" y="3329942"/>
                    <a:pt x="1562100" y="3329942"/>
                  </a:cubicBezTo>
                  <a:cubicBezTo>
                    <a:pt x="1564640" y="3329942"/>
                    <a:pt x="1568450" y="3328671"/>
                    <a:pt x="1570990" y="3327401"/>
                  </a:cubicBezTo>
                  <a:cubicBezTo>
                    <a:pt x="1576070" y="3327401"/>
                    <a:pt x="1581150" y="3327401"/>
                    <a:pt x="1584960" y="3326131"/>
                  </a:cubicBezTo>
                  <a:cubicBezTo>
                    <a:pt x="1590040" y="3324861"/>
                    <a:pt x="1596390" y="3326131"/>
                    <a:pt x="1601470" y="3323591"/>
                  </a:cubicBezTo>
                  <a:cubicBezTo>
                    <a:pt x="1604010" y="3317241"/>
                    <a:pt x="1605280" y="3317241"/>
                    <a:pt x="1611630" y="3318511"/>
                  </a:cubicBezTo>
                  <a:cubicBezTo>
                    <a:pt x="1619250" y="3319781"/>
                    <a:pt x="1624330" y="3318511"/>
                    <a:pt x="1629410" y="3312161"/>
                  </a:cubicBezTo>
                  <a:cubicBezTo>
                    <a:pt x="1631950" y="3308351"/>
                    <a:pt x="1638300" y="3308351"/>
                    <a:pt x="1642110" y="3305811"/>
                  </a:cubicBezTo>
                  <a:cubicBezTo>
                    <a:pt x="1643380" y="3305811"/>
                    <a:pt x="1644650" y="3304541"/>
                    <a:pt x="1645920" y="3304541"/>
                  </a:cubicBezTo>
                  <a:cubicBezTo>
                    <a:pt x="1648460" y="3303271"/>
                    <a:pt x="1649730" y="3303271"/>
                    <a:pt x="1652270" y="3302001"/>
                  </a:cubicBezTo>
                  <a:cubicBezTo>
                    <a:pt x="1658620" y="3299461"/>
                    <a:pt x="1664970" y="3298191"/>
                    <a:pt x="1671320" y="3294381"/>
                  </a:cubicBezTo>
                  <a:cubicBezTo>
                    <a:pt x="1677670" y="3290571"/>
                    <a:pt x="1682750" y="3288031"/>
                    <a:pt x="1689100" y="3293111"/>
                  </a:cubicBezTo>
                  <a:lnTo>
                    <a:pt x="1691640" y="3293111"/>
                  </a:lnTo>
                  <a:cubicBezTo>
                    <a:pt x="1694180" y="3291841"/>
                    <a:pt x="1695450" y="3291841"/>
                    <a:pt x="1697990" y="3290571"/>
                  </a:cubicBezTo>
                  <a:cubicBezTo>
                    <a:pt x="1697990" y="3286761"/>
                    <a:pt x="1697990" y="3281681"/>
                    <a:pt x="1703070" y="3277871"/>
                  </a:cubicBezTo>
                  <a:cubicBezTo>
                    <a:pt x="1704340" y="3276601"/>
                    <a:pt x="1704340" y="3274061"/>
                    <a:pt x="1706880" y="3272791"/>
                  </a:cubicBezTo>
                  <a:cubicBezTo>
                    <a:pt x="1709420" y="3270251"/>
                    <a:pt x="1713230" y="3270251"/>
                    <a:pt x="1715770" y="3271521"/>
                  </a:cubicBezTo>
                  <a:cubicBezTo>
                    <a:pt x="1717040" y="3272791"/>
                    <a:pt x="1719580" y="3271521"/>
                    <a:pt x="1720849" y="3271521"/>
                  </a:cubicBezTo>
                  <a:cubicBezTo>
                    <a:pt x="1728470" y="3270251"/>
                    <a:pt x="1737360" y="3270251"/>
                    <a:pt x="1744979" y="3268981"/>
                  </a:cubicBezTo>
                  <a:cubicBezTo>
                    <a:pt x="1752599" y="3267710"/>
                    <a:pt x="1760219" y="3266440"/>
                    <a:pt x="1767839" y="3263901"/>
                  </a:cubicBezTo>
                  <a:cubicBezTo>
                    <a:pt x="1772919" y="3261360"/>
                    <a:pt x="1777999" y="3262631"/>
                    <a:pt x="1783079" y="3262631"/>
                  </a:cubicBezTo>
                  <a:cubicBezTo>
                    <a:pt x="1793239" y="3263901"/>
                    <a:pt x="1802129" y="3263901"/>
                    <a:pt x="1811019" y="3258821"/>
                  </a:cubicBezTo>
                  <a:lnTo>
                    <a:pt x="1808479" y="3256281"/>
                  </a:lnTo>
                  <a:cubicBezTo>
                    <a:pt x="1811019" y="3255010"/>
                    <a:pt x="1813559" y="3255010"/>
                    <a:pt x="1817369" y="3255010"/>
                  </a:cubicBezTo>
                  <a:cubicBezTo>
                    <a:pt x="1819909" y="3258820"/>
                    <a:pt x="1823719" y="3256281"/>
                    <a:pt x="1826259" y="3253740"/>
                  </a:cubicBezTo>
                  <a:cubicBezTo>
                    <a:pt x="1830069" y="3249930"/>
                    <a:pt x="1833879" y="3251200"/>
                    <a:pt x="1838959" y="3251200"/>
                  </a:cubicBezTo>
                  <a:cubicBezTo>
                    <a:pt x="1844039" y="3252470"/>
                    <a:pt x="1850389" y="3249930"/>
                    <a:pt x="1856739" y="3248660"/>
                  </a:cubicBezTo>
                  <a:cubicBezTo>
                    <a:pt x="1858009" y="3248660"/>
                    <a:pt x="1859279" y="3246120"/>
                    <a:pt x="1859279" y="3244850"/>
                  </a:cubicBezTo>
                  <a:cubicBezTo>
                    <a:pt x="1861819" y="3244850"/>
                    <a:pt x="1864359" y="3243580"/>
                    <a:pt x="1868169" y="3243580"/>
                  </a:cubicBezTo>
                  <a:lnTo>
                    <a:pt x="1873249" y="3243580"/>
                  </a:lnTo>
                  <a:cubicBezTo>
                    <a:pt x="1878329" y="3246120"/>
                    <a:pt x="1883409" y="3246120"/>
                    <a:pt x="1888489" y="3243580"/>
                  </a:cubicBezTo>
                  <a:cubicBezTo>
                    <a:pt x="1889759" y="3242310"/>
                    <a:pt x="1892299" y="3242310"/>
                    <a:pt x="1893569" y="3242310"/>
                  </a:cubicBezTo>
                  <a:cubicBezTo>
                    <a:pt x="1897379" y="3241040"/>
                    <a:pt x="1901189" y="3242310"/>
                    <a:pt x="1903729" y="3238500"/>
                  </a:cubicBezTo>
                  <a:cubicBezTo>
                    <a:pt x="1904999" y="3237230"/>
                    <a:pt x="1907539" y="3238500"/>
                    <a:pt x="1910079" y="3237230"/>
                  </a:cubicBezTo>
                  <a:lnTo>
                    <a:pt x="1946910" y="3237230"/>
                  </a:lnTo>
                  <a:cubicBezTo>
                    <a:pt x="1951990" y="3237230"/>
                    <a:pt x="1958340" y="3238500"/>
                    <a:pt x="1963420" y="3239770"/>
                  </a:cubicBezTo>
                  <a:cubicBezTo>
                    <a:pt x="1969770" y="3241040"/>
                    <a:pt x="1974850" y="3239770"/>
                    <a:pt x="1979930" y="3238500"/>
                  </a:cubicBezTo>
                  <a:lnTo>
                    <a:pt x="1988820" y="3238500"/>
                  </a:lnTo>
                  <a:cubicBezTo>
                    <a:pt x="1992630" y="3238500"/>
                    <a:pt x="1996440" y="3239770"/>
                    <a:pt x="2000250" y="3238500"/>
                  </a:cubicBezTo>
                  <a:cubicBezTo>
                    <a:pt x="2002790" y="3238500"/>
                    <a:pt x="2004060" y="3235960"/>
                    <a:pt x="2005330" y="3233420"/>
                  </a:cubicBezTo>
                  <a:cubicBezTo>
                    <a:pt x="2007870" y="3229610"/>
                    <a:pt x="2011680" y="3228340"/>
                    <a:pt x="2016760" y="3228340"/>
                  </a:cubicBezTo>
                  <a:cubicBezTo>
                    <a:pt x="2020570" y="3228340"/>
                    <a:pt x="2024380" y="3227070"/>
                    <a:pt x="2028190" y="3225800"/>
                  </a:cubicBezTo>
                  <a:lnTo>
                    <a:pt x="2030730" y="3225800"/>
                  </a:lnTo>
                  <a:cubicBezTo>
                    <a:pt x="2035810" y="3233420"/>
                    <a:pt x="2043430" y="3228340"/>
                    <a:pt x="2049780" y="3229610"/>
                  </a:cubicBezTo>
                  <a:lnTo>
                    <a:pt x="2052320" y="3229610"/>
                  </a:lnTo>
                  <a:cubicBezTo>
                    <a:pt x="2057399" y="3232150"/>
                    <a:pt x="2063749" y="3234690"/>
                    <a:pt x="2068830" y="3235960"/>
                  </a:cubicBezTo>
                  <a:cubicBezTo>
                    <a:pt x="2075180" y="3237230"/>
                    <a:pt x="2080260" y="3243580"/>
                    <a:pt x="2085340" y="3243580"/>
                  </a:cubicBezTo>
                  <a:cubicBezTo>
                    <a:pt x="2094230" y="3243580"/>
                    <a:pt x="2101850" y="3249930"/>
                    <a:pt x="2109470" y="3251200"/>
                  </a:cubicBezTo>
                  <a:cubicBezTo>
                    <a:pt x="2115820" y="3252470"/>
                    <a:pt x="2122170" y="3255010"/>
                    <a:pt x="2128520" y="3257550"/>
                  </a:cubicBezTo>
                  <a:cubicBezTo>
                    <a:pt x="2131060" y="3258820"/>
                    <a:pt x="2134870" y="3257550"/>
                    <a:pt x="2137410" y="3257550"/>
                  </a:cubicBezTo>
                  <a:cubicBezTo>
                    <a:pt x="2145030" y="3258820"/>
                    <a:pt x="2152649" y="3258820"/>
                    <a:pt x="2160270" y="3260090"/>
                  </a:cubicBezTo>
                  <a:lnTo>
                    <a:pt x="2161540" y="3260090"/>
                  </a:lnTo>
                  <a:cubicBezTo>
                    <a:pt x="2170430" y="3258820"/>
                    <a:pt x="2179320" y="3261360"/>
                    <a:pt x="2188210" y="3261360"/>
                  </a:cubicBezTo>
                  <a:cubicBezTo>
                    <a:pt x="2189480" y="3035300"/>
                    <a:pt x="2183130" y="2809240"/>
                    <a:pt x="2175510" y="2583181"/>
                  </a:cubicBezTo>
                  <a:cubicBezTo>
                    <a:pt x="2167890" y="2368551"/>
                    <a:pt x="2160270" y="2153920"/>
                    <a:pt x="2159000" y="1939291"/>
                  </a:cubicBezTo>
                  <a:cubicBezTo>
                    <a:pt x="2159000" y="1831341"/>
                    <a:pt x="2160270" y="1724661"/>
                    <a:pt x="2162810" y="1616711"/>
                  </a:cubicBezTo>
                  <a:cubicBezTo>
                    <a:pt x="2166620" y="1508761"/>
                    <a:pt x="2174240" y="1400811"/>
                    <a:pt x="2179320" y="1292861"/>
                  </a:cubicBezTo>
                  <a:cubicBezTo>
                    <a:pt x="2194560" y="951231"/>
                    <a:pt x="2185670" y="608331"/>
                    <a:pt x="2180590" y="266701"/>
                  </a:cubicBezTo>
                  <a:cubicBezTo>
                    <a:pt x="2176780" y="265431"/>
                    <a:pt x="2174240" y="264161"/>
                    <a:pt x="2171700" y="262891"/>
                  </a:cubicBezTo>
                  <a:cubicBezTo>
                    <a:pt x="2167890" y="260351"/>
                    <a:pt x="2164080" y="259081"/>
                    <a:pt x="2159000" y="260351"/>
                  </a:cubicBezTo>
                  <a:lnTo>
                    <a:pt x="2151380" y="260351"/>
                  </a:lnTo>
                  <a:cubicBezTo>
                    <a:pt x="2147570" y="260351"/>
                    <a:pt x="2142490" y="260351"/>
                    <a:pt x="2139950" y="265431"/>
                  </a:cubicBezTo>
                  <a:cubicBezTo>
                    <a:pt x="2139950" y="265431"/>
                    <a:pt x="2138680" y="266701"/>
                    <a:pt x="2137410" y="266701"/>
                  </a:cubicBezTo>
                  <a:lnTo>
                    <a:pt x="2132330" y="266701"/>
                  </a:lnTo>
                  <a:cubicBezTo>
                    <a:pt x="2131060" y="264161"/>
                    <a:pt x="2133600" y="259081"/>
                    <a:pt x="2127250" y="260351"/>
                  </a:cubicBezTo>
                  <a:cubicBezTo>
                    <a:pt x="2124710" y="260351"/>
                    <a:pt x="2120900" y="261621"/>
                    <a:pt x="2118360" y="261621"/>
                  </a:cubicBezTo>
                  <a:lnTo>
                    <a:pt x="2099310" y="261621"/>
                  </a:lnTo>
                  <a:cubicBezTo>
                    <a:pt x="2098040" y="259081"/>
                    <a:pt x="2096770" y="256541"/>
                    <a:pt x="2094230" y="252731"/>
                  </a:cubicBezTo>
                  <a:cubicBezTo>
                    <a:pt x="2092960" y="250191"/>
                    <a:pt x="2091690" y="248921"/>
                    <a:pt x="2087880" y="251461"/>
                  </a:cubicBezTo>
                  <a:cubicBezTo>
                    <a:pt x="2085340" y="252731"/>
                    <a:pt x="2084070" y="252731"/>
                    <a:pt x="2082800" y="250191"/>
                  </a:cubicBezTo>
                  <a:cubicBezTo>
                    <a:pt x="2078990" y="243841"/>
                    <a:pt x="2075180" y="238761"/>
                    <a:pt x="2067560" y="237491"/>
                  </a:cubicBezTo>
                  <a:cubicBezTo>
                    <a:pt x="2066290" y="237491"/>
                    <a:pt x="2065020" y="234950"/>
                    <a:pt x="2063750" y="233681"/>
                  </a:cubicBezTo>
                  <a:cubicBezTo>
                    <a:pt x="2061210" y="231141"/>
                    <a:pt x="2059940" y="228601"/>
                    <a:pt x="2056130" y="228601"/>
                  </a:cubicBezTo>
                  <a:cubicBezTo>
                    <a:pt x="2054860" y="228601"/>
                    <a:pt x="2052320" y="226061"/>
                    <a:pt x="2052320" y="224791"/>
                  </a:cubicBezTo>
                  <a:cubicBezTo>
                    <a:pt x="2051050" y="219711"/>
                    <a:pt x="2051050" y="215901"/>
                    <a:pt x="2051050" y="210821"/>
                  </a:cubicBezTo>
                  <a:cubicBezTo>
                    <a:pt x="2049780" y="205741"/>
                    <a:pt x="2047240" y="200661"/>
                    <a:pt x="2043430" y="198121"/>
                  </a:cubicBezTo>
                  <a:cubicBezTo>
                    <a:pt x="2037080" y="194311"/>
                    <a:pt x="2032000" y="189231"/>
                    <a:pt x="2025650" y="185421"/>
                  </a:cubicBezTo>
                  <a:cubicBezTo>
                    <a:pt x="2024380" y="184151"/>
                    <a:pt x="2021840" y="182881"/>
                    <a:pt x="2019300" y="182881"/>
                  </a:cubicBezTo>
                  <a:cubicBezTo>
                    <a:pt x="2015490" y="181611"/>
                    <a:pt x="2011680" y="180341"/>
                    <a:pt x="2007870" y="180341"/>
                  </a:cubicBezTo>
                  <a:cubicBezTo>
                    <a:pt x="2004060" y="180341"/>
                    <a:pt x="1998980" y="180341"/>
                    <a:pt x="1995170" y="182881"/>
                  </a:cubicBezTo>
                  <a:cubicBezTo>
                    <a:pt x="1987550" y="186691"/>
                    <a:pt x="1981200" y="181611"/>
                    <a:pt x="1974850" y="181611"/>
                  </a:cubicBezTo>
                  <a:cubicBezTo>
                    <a:pt x="1968500" y="180341"/>
                    <a:pt x="1962150" y="177801"/>
                    <a:pt x="1957070" y="176531"/>
                  </a:cubicBezTo>
                  <a:lnTo>
                    <a:pt x="1940560" y="176531"/>
                  </a:lnTo>
                  <a:cubicBezTo>
                    <a:pt x="1926590" y="179071"/>
                    <a:pt x="1915160" y="171451"/>
                    <a:pt x="1901190" y="170181"/>
                  </a:cubicBezTo>
                  <a:cubicBezTo>
                    <a:pt x="1897380" y="170181"/>
                    <a:pt x="1893570" y="166371"/>
                    <a:pt x="1889760" y="163831"/>
                  </a:cubicBezTo>
                  <a:cubicBezTo>
                    <a:pt x="1887220" y="161291"/>
                    <a:pt x="1884680" y="161291"/>
                    <a:pt x="1880870" y="162561"/>
                  </a:cubicBezTo>
                  <a:cubicBezTo>
                    <a:pt x="1875790" y="163831"/>
                    <a:pt x="1870710" y="162561"/>
                    <a:pt x="1865630" y="163831"/>
                  </a:cubicBezTo>
                  <a:cubicBezTo>
                    <a:pt x="1858010" y="166371"/>
                    <a:pt x="1851660" y="160021"/>
                    <a:pt x="1844040" y="160021"/>
                  </a:cubicBezTo>
                  <a:cubicBezTo>
                    <a:pt x="1837690" y="161291"/>
                    <a:pt x="1831340" y="161291"/>
                    <a:pt x="1824990" y="162561"/>
                  </a:cubicBezTo>
                  <a:lnTo>
                    <a:pt x="1809750" y="166371"/>
                  </a:lnTo>
                  <a:cubicBezTo>
                    <a:pt x="1799590" y="171451"/>
                    <a:pt x="1791970" y="165101"/>
                    <a:pt x="1783080" y="162561"/>
                  </a:cubicBezTo>
                  <a:cubicBezTo>
                    <a:pt x="1776730" y="161291"/>
                    <a:pt x="1772920" y="158751"/>
                    <a:pt x="1767840" y="154941"/>
                  </a:cubicBezTo>
                  <a:cubicBezTo>
                    <a:pt x="1762760" y="151131"/>
                    <a:pt x="1757680" y="154941"/>
                    <a:pt x="1753870" y="154941"/>
                  </a:cubicBezTo>
                  <a:cubicBezTo>
                    <a:pt x="1750060" y="154941"/>
                    <a:pt x="1747520" y="158751"/>
                    <a:pt x="1744980" y="160021"/>
                  </a:cubicBezTo>
                  <a:cubicBezTo>
                    <a:pt x="1741170" y="161291"/>
                    <a:pt x="1737360" y="161291"/>
                    <a:pt x="1733550" y="161291"/>
                  </a:cubicBezTo>
                  <a:cubicBezTo>
                    <a:pt x="1729740" y="161291"/>
                    <a:pt x="1724660" y="160021"/>
                    <a:pt x="1720850" y="161291"/>
                  </a:cubicBezTo>
                  <a:cubicBezTo>
                    <a:pt x="1714500" y="163831"/>
                    <a:pt x="1709420" y="167641"/>
                    <a:pt x="1704340" y="170181"/>
                  </a:cubicBezTo>
                  <a:cubicBezTo>
                    <a:pt x="1703070" y="171451"/>
                    <a:pt x="1701800" y="172721"/>
                    <a:pt x="1700530" y="172721"/>
                  </a:cubicBezTo>
                  <a:cubicBezTo>
                    <a:pt x="1691640" y="177801"/>
                    <a:pt x="1681480" y="179071"/>
                    <a:pt x="1670050" y="179071"/>
                  </a:cubicBezTo>
                  <a:cubicBezTo>
                    <a:pt x="1663700" y="179071"/>
                    <a:pt x="1657350" y="179071"/>
                    <a:pt x="1651000" y="177801"/>
                  </a:cubicBezTo>
                  <a:cubicBezTo>
                    <a:pt x="1647190" y="177801"/>
                    <a:pt x="1644650" y="173991"/>
                    <a:pt x="1642110" y="173991"/>
                  </a:cubicBezTo>
                  <a:cubicBezTo>
                    <a:pt x="1633220" y="172720"/>
                    <a:pt x="1625600" y="172720"/>
                    <a:pt x="1616710" y="172720"/>
                  </a:cubicBezTo>
                  <a:cubicBezTo>
                    <a:pt x="1615440" y="172720"/>
                    <a:pt x="1614170" y="173991"/>
                    <a:pt x="1612900" y="173991"/>
                  </a:cubicBezTo>
                  <a:cubicBezTo>
                    <a:pt x="1607820" y="176530"/>
                    <a:pt x="1602740" y="180341"/>
                    <a:pt x="1597660" y="182880"/>
                  </a:cubicBezTo>
                  <a:cubicBezTo>
                    <a:pt x="1588770" y="185420"/>
                    <a:pt x="1579880" y="187960"/>
                    <a:pt x="1570990" y="189230"/>
                  </a:cubicBezTo>
                  <a:lnTo>
                    <a:pt x="1567180" y="189230"/>
                  </a:lnTo>
                  <a:cubicBezTo>
                    <a:pt x="1559560" y="185420"/>
                    <a:pt x="1553210" y="189230"/>
                    <a:pt x="1545590" y="190501"/>
                  </a:cubicBezTo>
                  <a:cubicBezTo>
                    <a:pt x="1537970" y="193041"/>
                    <a:pt x="1530350" y="196851"/>
                    <a:pt x="1522730" y="199391"/>
                  </a:cubicBezTo>
                  <a:cubicBezTo>
                    <a:pt x="1520190" y="200661"/>
                    <a:pt x="1517650" y="199391"/>
                    <a:pt x="1515110" y="198120"/>
                  </a:cubicBezTo>
                  <a:cubicBezTo>
                    <a:pt x="1511300" y="196850"/>
                    <a:pt x="1508760" y="196850"/>
                    <a:pt x="1506220" y="199391"/>
                  </a:cubicBezTo>
                  <a:cubicBezTo>
                    <a:pt x="1504950" y="200661"/>
                    <a:pt x="1503680" y="200661"/>
                    <a:pt x="1502410" y="200661"/>
                  </a:cubicBezTo>
                  <a:cubicBezTo>
                    <a:pt x="1498600" y="201931"/>
                    <a:pt x="1494790" y="201931"/>
                    <a:pt x="1492250" y="203201"/>
                  </a:cubicBezTo>
                  <a:cubicBezTo>
                    <a:pt x="1487170" y="207011"/>
                    <a:pt x="1482090" y="205741"/>
                    <a:pt x="1477010" y="208281"/>
                  </a:cubicBezTo>
                  <a:cubicBezTo>
                    <a:pt x="1471930" y="210821"/>
                    <a:pt x="1466850" y="210821"/>
                    <a:pt x="1463040" y="214631"/>
                  </a:cubicBezTo>
                  <a:cubicBezTo>
                    <a:pt x="1461770" y="215901"/>
                    <a:pt x="1459230" y="215901"/>
                    <a:pt x="1456690" y="215901"/>
                  </a:cubicBezTo>
                  <a:cubicBezTo>
                    <a:pt x="1450340" y="217171"/>
                    <a:pt x="1445260" y="220981"/>
                    <a:pt x="1441450" y="226061"/>
                  </a:cubicBezTo>
                  <a:cubicBezTo>
                    <a:pt x="1436370" y="231141"/>
                    <a:pt x="1431290" y="234951"/>
                    <a:pt x="1426210" y="238761"/>
                  </a:cubicBezTo>
                  <a:cubicBezTo>
                    <a:pt x="1424940" y="240031"/>
                    <a:pt x="1421130" y="240031"/>
                    <a:pt x="1419860" y="240031"/>
                  </a:cubicBezTo>
                  <a:cubicBezTo>
                    <a:pt x="1414780" y="240031"/>
                    <a:pt x="1409700" y="238761"/>
                    <a:pt x="1405890" y="237491"/>
                  </a:cubicBezTo>
                  <a:cubicBezTo>
                    <a:pt x="1403350" y="237491"/>
                    <a:pt x="1402080" y="236220"/>
                    <a:pt x="1399540" y="236220"/>
                  </a:cubicBezTo>
                  <a:cubicBezTo>
                    <a:pt x="1391920" y="240030"/>
                    <a:pt x="1383030" y="237491"/>
                    <a:pt x="1375410" y="237491"/>
                  </a:cubicBezTo>
                  <a:cubicBezTo>
                    <a:pt x="1374140" y="237491"/>
                    <a:pt x="1371600" y="236220"/>
                    <a:pt x="1370330" y="234950"/>
                  </a:cubicBezTo>
                  <a:cubicBezTo>
                    <a:pt x="1365250" y="231141"/>
                    <a:pt x="1360170" y="231141"/>
                    <a:pt x="1355090" y="233680"/>
                  </a:cubicBezTo>
                  <a:cubicBezTo>
                    <a:pt x="1351280" y="234950"/>
                    <a:pt x="1347470" y="234950"/>
                    <a:pt x="1344930" y="232410"/>
                  </a:cubicBezTo>
                  <a:cubicBezTo>
                    <a:pt x="1339850" y="228600"/>
                    <a:pt x="1333500" y="226060"/>
                    <a:pt x="1327150" y="224790"/>
                  </a:cubicBezTo>
                  <a:cubicBezTo>
                    <a:pt x="1322070" y="223520"/>
                    <a:pt x="1316990" y="220980"/>
                    <a:pt x="1311910" y="218440"/>
                  </a:cubicBezTo>
                  <a:cubicBezTo>
                    <a:pt x="1309370" y="217170"/>
                    <a:pt x="1306830" y="218440"/>
                    <a:pt x="1304290" y="218440"/>
                  </a:cubicBezTo>
                  <a:cubicBezTo>
                    <a:pt x="1301750" y="218440"/>
                    <a:pt x="1300480" y="219710"/>
                    <a:pt x="1297940" y="219710"/>
                  </a:cubicBezTo>
                  <a:cubicBezTo>
                    <a:pt x="1290320" y="220980"/>
                    <a:pt x="1282700" y="223520"/>
                    <a:pt x="1276350" y="222250"/>
                  </a:cubicBezTo>
                  <a:cubicBezTo>
                    <a:pt x="1267461" y="219710"/>
                    <a:pt x="1258570" y="220980"/>
                    <a:pt x="1250950" y="215900"/>
                  </a:cubicBezTo>
                  <a:cubicBezTo>
                    <a:pt x="1247140" y="213360"/>
                    <a:pt x="1245870" y="215900"/>
                    <a:pt x="1243330" y="215900"/>
                  </a:cubicBezTo>
                  <a:cubicBezTo>
                    <a:pt x="1242061" y="215900"/>
                    <a:pt x="1240791" y="215900"/>
                    <a:pt x="1238250" y="217170"/>
                  </a:cubicBezTo>
                  <a:cubicBezTo>
                    <a:pt x="1236980" y="220980"/>
                    <a:pt x="1231900" y="223520"/>
                    <a:pt x="1225550" y="220980"/>
                  </a:cubicBezTo>
                  <a:cubicBezTo>
                    <a:pt x="1221740" y="219710"/>
                    <a:pt x="1219200" y="219710"/>
                    <a:pt x="1215390" y="220980"/>
                  </a:cubicBezTo>
                  <a:cubicBezTo>
                    <a:pt x="1211580" y="222250"/>
                    <a:pt x="1207770" y="222250"/>
                    <a:pt x="1202690" y="223520"/>
                  </a:cubicBezTo>
                  <a:lnTo>
                    <a:pt x="1201420" y="223520"/>
                  </a:lnTo>
                  <a:cubicBezTo>
                    <a:pt x="1191260" y="229870"/>
                    <a:pt x="1181100" y="224791"/>
                    <a:pt x="1169670" y="224791"/>
                  </a:cubicBezTo>
                  <a:lnTo>
                    <a:pt x="1163320" y="224791"/>
                  </a:lnTo>
                  <a:cubicBezTo>
                    <a:pt x="1155700" y="226061"/>
                    <a:pt x="1151890" y="219711"/>
                    <a:pt x="1146810" y="215900"/>
                  </a:cubicBezTo>
                  <a:cubicBezTo>
                    <a:pt x="1141730" y="212090"/>
                    <a:pt x="1136650" y="207010"/>
                    <a:pt x="1131570" y="204470"/>
                  </a:cubicBezTo>
                  <a:cubicBezTo>
                    <a:pt x="1130300" y="203200"/>
                    <a:pt x="1126490" y="204470"/>
                    <a:pt x="1123950" y="204470"/>
                  </a:cubicBezTo>
                  <a:lnTo>
                    <a:pt x="1112520" y="204470"/>
                  </a:lnTo>
                  <a:lnTo>
                    <a:pt x="1111250" y="203200"/>
                  </a:lnTo>
                  <a:cubicBezTo>
                    <a:pt x="1102361" y="205741"/>
                    <a:pt x="1097280" y="200660"/>
                    <a:pt x="1090930" y="195580"/>
                  </a:cubicBezTo>
                  <a:cubicBezTo>
                    <a:pt x="1087120" y="193040"/>
                    <a:pt x="1082041" y="190500"/>
                    <a:pt x="1078230" y="189230"/>
                  </a:cubicBezTo>
                  <a:cubicBezTo>
                    <a:pt x="1073150" y="186690"/>
                    <a:pt x="1066800" y="185420"/>
                    <a:pt x="1064261" y="179070"/>
                  </a:cubicBezTo>
                  <a:cubicBezTo>
                    <a:pt x="1062991" y="176530"/>
                    <a:pt x="1060450" y="176530"/>
                    <a:pt x="1059180" y="173990"/>
                  </a:cubicBezTo>
                  <a:cubicBezTo>
                    <a:pt x="1057911" y="171450"/>
                    <a:pt x="1056641" y="168910"/>
                    <a:pt x="1056641" y="167640"/>
                  </a:cubicBezTo>
                  <a:cubicBezTo>
                    <a:pt x="1056641" y="165100"/>
                    <a:pt x="1057911" y="162560"/>
                    <a:pt x="1059180" y="160020"/>
                  </a:cubicBezTo>
                  <a:cubicBezTo>
                    <a:pt x="1060450" y="156210"/>
                    <a:pt x="1057911" y="152400"/>
                    <a:pt x="1054100" y="149860"/>
                  </a:cubicBezTo>
                  <a:cubicBezTo>
                    <a:pt x="1052830" y="148590"/>
                    <a:pt x="1050290" y="148590"/>
                    <a:pt x="1050290" y="147320"/>
                  </a:cubicBezTo>
                  <a:cubicBezTo>
                    <a:pt x="1047750" y="139700"/>
                    <a:pt x="1041400" y="137160"/>
                    <a:pt x="1036320" y="130810"/>
                  </a:cubicBezTo>
                  <a:cubicBezTo>
                    <a:pt x="1032510" y="127000"/>
                    <a:pt x="1029970" y="121920"/>
                    <a:pt x="1027430" y="116840"/>
                  </a:cubicBezTo>
                  <a:cubicBezTo>
                    <a:pt x="1024891" y="114300"/>
                    <a:pt x="1023620" y="111760"/>
                    <a:pt x="1019811" y="109220"/>
                  </a:cubicBezTo>
                  <a:cubicBezTo>
                    <a:pt x="1010921" y="105410"/>
                    <a:pt x="1002030" y="101600"/>
                    <a:pt x="993141" y="96520"/>
                  </a:cubicBezTo>
                  <a:cubicBezTo>
                    <a:pt x="993141" y="106680"/>
                    <a:pt x="990601" y="104140"/>
                    <a:pt x="989330" y="101600"/>
                  </a:cubicBezTo>
                  <a:cubicBezTo>
                    <a:pt x="989330" y="97790"/>
                    <a:pt x="986791" y="96520"/>
                    <a:pt x="982980" y="96520"/>
                  </a:cubicBezTo>
                  <a:cubicBezTo>
                    <a:pt x="982980" y="96520"/>
                    <a:pt x="981711" y="96520"/>
                    <a:pt x="981711" y="95250"/>
                  </a:cubicBezTo>
                  <a:cubicBezTo>
                    <a:pt x="980441" y="87630"/>
                    <a:pt x="974091" y="90170"/>
                    <a:pt x="970280" y="88900"/>
                  </a:cubicBezTo>
                  <a:cubicBezTo>
                    <a:pt x="967741" y="87630"/>
                    <a:pt x="965200" y="86360"/>
                    <a:pt x="962661" y="87630"/>
                  </a:cubicBezTo>
                  <a:cubicBezTo>
                    <a:pt x="957580" y="88900"/>
                    <a:pt x="953771" y="85090"/>
                    <a:pt x="948691" y="83820"/>
                  </a:cubicBezTo>
                  <a:cubicBezTo>
                    <a:pt x="947421" y="83820"/>
                    <a:pt x="946151" y="83820"/>
                    <a:pt x="944880" y="85090"/>
                  </a:cubicBezTo>
                  <a:cubicBezTo>
                    <a:pt x="942341" y="87630"/>
                    <a:pt x="939800" y="87630"/>
                    <a:pt x="935991" y="85090"/>
                  </a:cubicBezTo>
                  <a:cubicBezTo>
                    <a:pt x="930911" y="81280"/>
                    <a:pt x="925830" y="81280"/>
                    <a:pt x="919480" y="83820"/>
                  </a:cubicBezTo>
                  <a:cubicBezTo>
                    <a:pt x="916941" y="85090"/>
                    <a:pt x="914400" y="85090"/>
                    <a:pt x="911861" y="83820"/>
                  </a:cubicBezTo>
                  <a:cubicBezTo>
                    <a:pt x="906780" y="81280"/>
                    <a:pt x="901700" y="77470"/>
                    <a:pt x="895350" y="74930"/>
                  </a:cubicBezTo>
                  <a:cubicBezTo>
                    <a:pt x="894080" y="74930"/>
                    <a:pt x="892811" y="73660"/>
                    <a:pt x="891540" y="73660"/>
                  </a:cubicBezTo>
                  <a:cubicBezTo>
                    <a:pt x="883920" y="74930"/>
                    <a:pt x="877570" y="72390"/>
                    <a:pt x="869950" y="74930"/>
                  </a:cubicBezTo>
                  <a:cubicBezTo>
                    <a:pt x="866140" y="76200"/>
                    <a:pt x="861061" y="76200"/>
                    <a:pt x="858520" y="81280"/>
                  </a:cubicBezTo>
                  <a:cubicBezTo>
                    <a:pt x="857250" y="82550"/>
                    <a:pt x="853440" y="82550"/>
                    <a:pt x="850900" y="83820"/>
                  </a:cubicBezTo>
                  <a:cubicBezTo>
                    <a:pt x="844550" y="85090"/>
                    <a:pt x="838200" y="86360"/>
                    <a:pt x="831850" y="83820"/>
                  </a:cubicBezTo>
                  <a:cubicBezTo>
                    <a:pt x="826770" y="81280"/>
                    <a:pt x="820420" y="82550"/>
                    <a:pt x="815340" y="81280"/>
                  </a:cubicBezTo>
                  <a:cubicBezTo>
                    <a:pt x="811530" y="80010"/>
                    <a:pt x="808990" y="77470"/>
                    <a:pt x="806450" y="76200"/>
                  </a:cubicBezTo>
                  <a:cubicBezTo>
                    <a:pt x="805180" y="74930"/>
                    <a:pt x="803910" y="73660"/>
                    <a:pt x="802640" y="73660"/>
                  </a:cubicBezTo>
                  <a:cubicBezTo>
                    <a:pt x="795020" y="71120"/>
                    <a:pt x="788670" y="66040"/>
                    <a:pt x="784860" y="59690"/>
                  </a:cubicBezTo>
                  <a:cubicBezTo>
                    <a:pt x="782320" y="55880"/>
                    <a:pt x="778510" y="52070"/>
                    <a:pt x="775970" y="48260"/>
                  </a:cubicBezTo>
                  <a:cubicBezTo>
                    <a:pt x="767080" y="45720"/>
                    <a:pt x="768350" y="35560"/>
                    <a:pt x="763270" y="30480"/>
                  </a:cubicBezTo>
                  <a:cubicBezTo>
                    <a:pt x="759460" y="25400"/>
                    <a:pt x="755650" y="22860"/>
                    <a:pt x="749300" y="21590"/>
                  </a:cubicBezTo>
                  <a:lnTo>
                    <a:pt x="748030" y="21590"/>
                  </a:lnTo>
                  <a:cubicBezTo>
                    <a:pt x="741680" y="16510"/>
                    <a:pt x="735330" y="20320"/>
                    <a:pt x="727710" y="20320"/>
                  </a:cubicBezTo>
                  <a:cubicBezTo>
                    <a:pt x="725170" y="20320"/>
                    <a:pt x="721360" y="17780"/>
                    <a:pt x="718820" y="16510"/>
                  </a:cubicBezTo>
                  <a:cubicBezTo>
                    <a:pt x="717550" y="13970"/>
                    <a:pt x="716280" y="12700"/>
                    <a:pt x="715010" y="12700"/>
                  </a:cubicBezTo>
                  <a:cubicBezTo>
                    <a:pt x="707390" y="11430"/>
                    <a:pt x="701040" y="6350"/>
                    <a:pt x="694690" y="0"/>
                  </a:cubicBezTo>
                  <a:cubicBezTo>
                    <a:pt x="692150" y="1270"/>
                    <a:pt x="689610" y="2540"/>
                    <a:pt x="687070" y="2540"/>
                  </a:cubicBezTo>
                  <a:cubicBezTo>
                    <a:pt x="684530" y="3810"/>
                    <a:pt x="680720" y="3810"/>
                    <a:pt x="676910" y="3810"/>
                  </a:cubicBezTo>
                  <a:cubicBezTo>
                    <a:pt x="671830" y="2540"/>
                    <a:pt x="666750" y="3810"/>
                    <a:pt x="661670" y="7620"/>
                  </a:cubicBezTo>
                  <a:cubicBezTo>
                    <a:pt x="659130" y="8890"/>
                    <a:pt x="657860" y="10160"/>
                    <a:pt x="655320" y="11430"/>
                  </a:cubicBezTo>
                  <a:cubicBezTo>
                    <a:pt x="652780" y="12700"/>
                    <a:pt x="651510" y="15240"/>
                    <a:pt x="648970" y="16510"/>
                  </a:cubicBezTo>
                  <a:cubicBezTo>
                    <a:pt x="647700" y="17780"/>
                    <a:pt x="645160" y="17780"/>
                    <a:pt x="643890" y="19050"/>
                  </a:cubicBezTo>
                  <a:lnTo>
                    <a:pt x="636270" y="22860"/>
                  </a:lnTo>
                  <a:cubicBezTo>
                    <a:pt x="636270" y="22860"/>
                    <a:pt x="635000" y="24130"/>
                    <a:pt x="635000" y="22860"/>
                  </a:cubicBezTo>
                  <a:cubicBezTo>
                    <a:pt x="629920" y="20320"/>
                    <a:pt x="626110" y="25400"/>
                    <a:pt x="622300" y="27940"/>
                  </a:cubicBezTo>
                  <a:cubicBezTo>
                    <a:pt x="618490" y="30480"/>
                    <a:pt x="613410" y="30480"/>
                    <a:pt x="609600" y="33020"/>
                  </a:cubicBezTo>
                  <a:lnTo>
                    <a:pt x="608330" y="33020"/>
                  </a:lnTo>
                  <a:cubicBezTo>
                    <a:pt x="601980" y="34290"/>
                    <a:pt x="595630" y="36830"/>
                    <a:pt x="589280" y="38100"/>
                  </a:cubicBezTo>
                  <a:cubicBezTo>
                    <a:pt x="586740" y="38100"/>
                    <a:pt x="585470" y="39370"/>
                    <a:pt x="582930" y="40640"/>
                  </a:cubicBezTo>
                  <a:cubicBezTo>
                    <a:pt x="579120" y="41910"/>
                    <a:pt x="575310" y="44450"/>
                    <a:pt x="571500" y="45720"/>
                  </a:cubicBezTo>
                  <a:cubicBezTo>
                    <a:pt x="568960" y="46990"/>
                    <a:pt x="565150" y="48260"/>
                    <a:pt x="562610" y="49530"/>
                  </a:cubicBezTo>
                  <a:lnTo>
                    <a:pt x="558800" y="49530"/>
                  </a:lnTo>
                  <a:cubicBezTo>
                    <a:pt x="558800" y="49530"/>
                    <a:pt x="556260" y="49530"/>
                    <a:pt x="554990" y="52070"/>
                  </a:cubicBezTo>
                  <a:cubicBezTo>
                    <a:pt x="549910" y="49530"/>
                    <a:pt x="543560" y="48260"/>
                    <a:pt x="538480" y="45720"/>
                  </a:cubicBezTo>
                  <a:cubicBezTo>
                    <a:pt x="534670" y="44450"/>
                    <a:pt x="525780" y="46990"/>
                    <a:pt x="523240" y="50800"/>
                  </a:cubicBezTo>
                  <a:cubicBezTo>
                    <a:pt x="521970" y="52070"/>
                    <a:pt x="520700" y="53340"/>
                    <a:pt x="519430" y="53340"/>
                  </a:cubicBezTo>
                  <a:cubicBezTo>
                    <a:pt x="518160" y="53340"/>
                    <a:pt x="515620" y="52070"/>
                    <a:pt x="514350" y="52070"/>
                  </a:cubicBezTo>
                  <a:cubicBezTo>
                    <a:pt x="513080" y="52070"/>
                    <a:pt x="511810" y="53340"/>
                    <a:pt x="509270" y="53340"/>
                  </a:cubicBezTo>
                  <a:cubicBezTo>
                    <a:pt x="509270" y="54610"/>
                    <a:pt x="510540" y="55880"/>
                    <a:pt x="510540" y="57150"/>
                  </a:cubicBezTo>
                  <a:cubicBezTo>
                    <a:pt x="506730" y="58420"/>
                    <a:pt x="500380" y="68580"/>
                    <a:pt x="500380" y="73660"/>
                  </a:cubicBezTo>
                  <a:cubicBezTo>
                    <a:pt x="494030" y="76200"/>
                    <a:pt x="486410" y="77470"/>
                    <a:pt x="483870" y="85090"/>
                  </a:cubicBezTo>
                  <a:cubicBezTo>
                    <a:pt x="483870" y="86360"/>
                    <a:pt x="482600" y="86360"/>
                    <a:pt x="482600" y="87630"/>
                  </a:cubicBezTo>
                  <a:cubicBezTo>
                    <a:pt x="474980" y="88900"/>
                    <a:pt x="473710" y="96520"/>
                    <a:pt x="469900" y="102870"/>
                  </a:cubicBezTo>
                  <a:lnTo>
                    <a:pt x="469900" y="105410"/>
                  </a:lnTo>
                  <a:cubicBezTo>
                    <a:pt x="468630" y="105410"/>
                    <a:pt x="467360" y="106680"/>
                    <a:pt x="466090" y="106680"/>
                  </a:cubicBezTo>
                  <a:cubicBezTo>
                    <a:pt x="461010" y="109220"/>
                    <a:pt x="458470" y="113030"/>
                    <a:pt x="457200" y="119380"/>
                  </a:cubicBezTo>
                  <a:cubicBezTo>
                    <a:pt x="455930" y="125730"/>
                    <a:pt x="455930" y="130810"/>
                    <a:pt x="454660" y="137160"/>
                  </a:cubicBezTo>
                  <a:cubicBezTo>
                    <a:pt x="452120" y="135890"/>
                    <a:pt x="448310" y="138430"/>
                    <a:pt x="447040" y="134620"/>
                  </a:cubicBezTo>
                  <a:lnTo>
                    <a:pt x="444500" y="134620"/>
                  </a:lnTo>
                  <a:cubicBezTo>
                    <a:pt x="440690" y="139700"/>
                    <a:pt x="436880" y="144780"/>
                    <a:pt x="433070" y="148590"/>
                  </a:cubicBezTo>
                  <a:cubicBezTo>
                    <a:pt x="429260" y="151130"/>
                    <a:pt x="425450" y="152400"/>
                    <a:pt x="420370" y="154940"/>
                  </a:cubicBezTo>
                  <a:lnTo>
                    <a:pt x="420370" y="157480"/>
                  </a:lnTo>
                  <a:cubicBezTo>
                    <a:pt x="415290" y="156210"/>
                    <a:pt x="411480" y="154940"/>
                    <a:pt x="407670" y="152400"/>
                  </a:cubicBezTo>
                  <a:cubicBezTo>
                    <a:pt x="406400" y="152400"/>
                    <a:pt x="405130" y="151130"/>
                    <a:pt x="405130" y="151130"/>
                  </a:cubicBezTo>
                  <a:cubicBezTo>
                    <a:pt x="403860" y="151130"/>
                    <a:pt x="403860" y="149860"/>
                    <a:pt x="403860" y="149860"/>
                  </a:cubicBezTo>
                  <a:cubicBezTo>
                    <a:pt x="402590" y="149860"/>
                    <a:pt x="402590" y="151130"/>
                    <a:pt x="402590" y="152400"/>
                  </a:cubicBezTo>
                  <a:cubicBezTo>
                    <a:pt x="402590" y="157480"/>
                    <a:pt x="400050" y="156210"/>
                    <a:pt x="397510" y="154940"/>
                  </a:cubicBezTo>
                  <a:cubicBezTo>
                    <a:pt x="394970" y="153670"/>
                    <a:pt x="392430" y="153670"/>
                    <a:pt x="391160" y="157480"/>
                  </a:cubicBezTo>
                  <a:cubicBezTo>
                    <a:pt x="391160" y="158750"/>
                    <a:pt x="389890" y="160020"/>
                    <a:pt x="388620" y="160020"/>
                  </a:cubicBezTo>
                  <a:cubicBezTo>
                    <a:pt x="384810" y="161290"/>
                    <a:pt x="381000" y="162560"/>
                    <a:pt x="379730" y="166370"/>
                  </a:cubicBezTo>
                  <a:cubicBezTo>
                    <a:pt x="378460" y="168910"/>
                    <a:pt x="377190" y="170180"/>
                    <a:pt x="374650" y="172720"/>
                  </a:cubicBezTo>
                  <a:lnTo>
                    <a:pt x="355600" y="172720"/>
                  </a:lnTo>
                  <a:cubicBezTo>
                    <a:pt x="353060" y="172720"/>
                    <a:pt x="350520" y="172720"/>
                    <a:pt x="347980" y="173990"/>
                  </a:cubicBezTo>
                  <a:cubicBezTo>
                    <a:pt x="345440" y="173990"/>
                    <a:pt x="342900" y="175260"/>
                    <a:pt x="339090" y="176530"/>
                  </a:cubicBezTo>
                  <a:cubicBezTo>
                    <a:pt x="336550" y="177800"/>
                    <a:pt x="332740" y="180340"/>
                    <a:pt x="330200" y="181610"/>
                  </a:cubicBezTo>
                  <a:cubicBezTo>
                    <a:pt x="328930" y="182880"/>
                    <a:pt x="327660" y="182880"/>
                    <a:pt x="326390" y="182880"/>
                  </a:cubicBezTo>
                  <a:cubicBezTo>
                    <a:pt x="320040" y="182880"/>
                    <a:pt x="316230" y="186690"/>
                    <a:pt x="312420" y="190500"/>
                  </a:cubicBezTo>
                  <a:cubicBezTo>
                    <a:pt x="308610" y="193040"/>
                    <a:pt x="306070" y="196850"/>
                    <a:pt x="302260" y="199390"/>
                  </a:cubicBezTo>
                  <a:cubicBezTo>
                    <a:pt x="299720" y="200660"/>
                    <a:pt x="297180" y="201930"/>
                    <a:pt x="295910" y="203200"/>
                  </a:cubicBezTo>
                  <a:cubicBezTo>
                    <a:pt x="293370" y="204470"/>
                    <a:pt x="292100" y="207010"/>
                    <a:pt x="289560" y="207010"/>
                  </a:cubicBezTo>
                  <a:cubicBezTo>
                    <a:pt x="287020" y="208280"/>
                    <a:pt x="283210" y="208280"/>
                    <a:pt x="280670" y="207010"/>
                  </a:cubicBezTo>
                  <a:cubicBezTo>
                    <a:pt x="276860" y="204470"/>
                    <a:pt x="273050" y="207010"/>
                    <a:pt x="270510" y="208280"/>
                  </a:cubicBezTo>
                  <a:cubicBezTo>
                    <a:pt x="266700" y="209550"/>
                    <a:pt x="264160" y="212090"/>
                    <a:pt x="261620" y="213360"/>
                  </a:cubicBezTo>
                  <a:cubicBezTo>
                    <a:pt x="262890" y="214630"/>
                    <a:pt x="262890" y="215900"/>
                    <a:pt x="264160" y="217170"/>
                  </a:cubicBezTo>
                  <a:lnTo>
                    <a:pt x="260350" y="217170"/>
                  </a:lnTo>
                  <a:cubicBezTo>
                    <a:pt x="260350" y="218440"/>
                    <a:pt x="259080" y="219710"/>
                    <a:pt x="259080" y="220980"/>
                  </a:cubicBezTo>
                  <a:cubicBezTo>
                    <a:pt x="257810" y="220980"/>
                    <a:pt x="256540" y="219710"/>
                    <a:pt x="256540" y="219710"/>
                  </a:cubicBezTo>
                  <a:cubicBezTo>
                    <a:pt x="252730" y="222250"/>
                    <a:pt x="248920" y="224790"/>
                    <a:pt x="245110" y="226060"/>
                  </a:cubicBezTo>
                  <a:cubicBezTo>
                    <a:pt x="243840" y="226060"/>
                    <a:pt x="242570" y="227330"/>
                    <a:pt x="242570" y="227330"/>
                  </a:cubicBezTo>
                  <a:cubicBezTo>
                    <a:pt x="237490" y="226060"/>
                    <a:pt x="231140" y="227330"/>
                    <a:pt x="227330" y="223520"/>
                  </a:cubicBezTo>
                  <a:cubicBezTo>
                    <a:pt x="224790" y="220980"/>
                    <a:pt x="220980" y="219710"/>
                    <a:pt x="218440" y="217170"/>
                  </a:cubicBezTo>
                  <a:cubicBezTo>
                    <a:pt x="214630" y="214630"/>
                    <a:pt x="209550" y="215900"/>
                    <a:pt x="205740" y="222250"/>
                  </a:cubicBezTo>
                  <a:lnTo>
                    <a:pt x="187960" y="204470"/>
                  </a:lnTo>
                  <a:cubicBezTo>
                    <a:pt x="186690" y="205740"/>
                    <a:pt x="184150" y="207010"/>
                    <a:pt x="182880" y="208280"/>
                  </a:cubicBezTo>
                  <a:cubicBezTo>
                    <a:pt x="181610" y="208280"/>
                    <a:pt x="181610" y="209550"/>
                    <a:pt x="180340" y="209550"/>
                  </a:cubicBezTo>
                  <a:cubicBezTo>
                    <a:pt x="175260" y="210820"/>
                    <a:pt x="170180" y="212090"/>
                    <a:pt x="163830" y="213360"/>
                  </a:cubicBezTo>
                  <a:cubicBezTo>
                    <a:pt x="160020" y="214630"/>
                    <a:pt x="157480" y="215900"/>
                    <a:pt x="157480" y="220980"/>
                  </a:cubicBezTo>
                  <a:cubicBezTo>
                    <a:pt x="152400" y="223520"/>
                    <a:pt x="147320" y="222250"/>
                    <a:pt x="143510" y="227330"/>
                  </a:cubicBezTo>
                  <a:lnTo>
                    <a:pt x="139700" y="227330"/>
                  </a:lnTo>
                  <a:cubicBezTo>
                    <a:pt x="132080" y="223520"/>
                    <a:pt x="125730" y="224790"/>
                    <a:pt x="120650" y="231140"/>
                  </a:cubicBezTo>
                  <a:cubicBezTo>
                    <a:pt x="119380" y="232410"/>
                    <a:pt x="118110" y="232410"/>
                    <a:pt x="115570" y="232410"/>
                  </a:cubicBezTo>
                  <a:cubicBezTo>
                    <a:pt x="109220" y="231140"/>
                    <a:pt x="104140" y="234950"/>
                    <a:pt x="99060" y="238760"/>
                  </a:cubicBezTo>
                  <a:cubicBezTo>
                    <a:pt x="96520" y="241300"/>
                    <a:pt x="93980" y="242570"/>
                    <a:pt x="90170" y="242570"/>
                  </a:cubicBezTo>
                  <a:cubicBezTo>
                    <a:pt x="83820" y="243840"/>
                    <a:pt x="78740" y="243840"/>
                    <a:pt x="72390" y="243840"/>
                  </a:cubicBezTo>
                  <a:cubicBezTo>
                    <a:pt x="72390" y="243840"/>
                    <a:pt x="71120" y="243840"/>
                    <a:pt x="71120" y="245110"/>
                  </a:cubicBezTo>
                  <a:cubicBezTo>
                    <a:pt x="66040" y="251460"/>
                    <a:pt x="59690" y="251460"/>
                    <a:pt x="52070" y="251460"/>
                  </a:cubicBezTo>
                  <a:cubicBezTo>
                    <a:pt x="44450" y="251460"/>
                    <a:pt x="36830" y="252730"/>
                    <a:pt x="30480" y="259080"/>
                  </a:cubicBezTo>
                  <a:cubicBezTo>
                    <a:pt x="26670" y="262890"/>
                    <a:pt x="21590" y="265430"/>
                    <a:pt x="16510" y="269240"/>
                  </a:cubicBezTo>
                  <a:cubicBezTo>
                    <a:pt x="15240" y="269240"/>
                    <a:pt x="13970" y="270510"/>
                    <a:pt x="13970" y="270510"/>
                  </a:cubicBezTo>
                  <a:cubicBezTo>
                    <a:pt x="10160" y="270510"/>
                    <a:pt x="5080" y="269240"/>
                    <a:pt x="1270" y="269240"/>
                  </a:cubicBezTo>
                  <a:cubicBezTo>
                    <a:pt x="0" y="284480"/>
                    <a:pt x="2540" y="300990"/>
                    <a:pt x="3810" y="317500"/>
                  </a:cubicBezTo>
                  <a:close/>
                </a:path>
              </a:pathLst>
            </a:custGeom>
            <a:blipFill>
              <a:blip r:embed="rId5"/>
              <a:stretch>
                <a:fillRect l="-2517" r="-717"/>
              </a:stretch>
            </a:blipFill>
          </p:spPr>
        </p:sp>
      </p:grpSp>
      <p:grpSp>
        <p:nvGrpSpPr>
          <p:cNvPr id="7" name="Group 7"/>
          <p:cNvGrpSpPr>
            <a:grpSpLocks noChangeAspect="1"/>
          </p:cNvGrpSpPr>
          <p:nvPr/>
        </p:nvGrpSpPr>
        <p:grpSpPr>
          <a:xfrm>
            <a:off x="4526779" y="1603234"/>
            <a:ext cx="4113007" cy="3483959"/>
            <a:chOff x="0" y="0"/>
            <a:chExt cx="2374900" cy="2011680"/>
          </a:xfrm>
        </p:grpSpPr>
        <p:sp>
          <p:nvSpPr>
            <p:cNvPr id="8" name="Freeform 8"/>
            <p:cNvSpPr/>
            <p:nvPr/>
          </p:nvSpPr>
          <p:spPr>
            <a:xfrm>
              <a:off x="-2540" y="-2540"/>
              <a:ext cx="2377441" cy="2009140"/>
            </a:xfrm>
            <a:custGeom>
              <a:avLst/>
              <a:gdLst/>
              <a:ahLst/>
              <a:cxnLst/>
              <a:rect l="l" t="t" r="r" b="b"/>
              <a:pathLst>
                <a:path w="2377441" h="2009140">
                  <a:moveTo>
                    <a:pt x="2376170" y="1778000"/>
                  </a:moveTo>
                  <a:cubicBezTo>
                    <a:pt x="2374900" y="1276350"/>
                    <a:pt x="2359660" y="598170"/>
                    <a:pt x="2359660" y="97790"/>
                  </a:cubicBezTo>
                  <a:cubicBezTo>
                    <a:pt x="2359660" y="90170"/>
                    <a:pt x="2360930" y="82550"/>
                    <a:pt x="2360930" y="76200"/>
                  </a:cubicBezTo>
                  <a:cubicBezTo>
                    <a:pt x="2359660" y="74930"/>
                    <a:pt x="2358390" y="74930"/>
                    <a:pt x="2357120" y="73660"/>
                  </a:cubicBezTo>
                  <a:cubicBezTo>
                    <a:pt x="2357120" y="73660"/>
                    <a:pt x="2355850" y="74930"/>
                    <a:pt x="2355850" y="76200"/>
                  </a:cubicBezTo>
                  <a:cubicBezTo>
                    <a:pt x="2353310" y="82550"/>
                    <a:pt x="2348230" y="82550"/>
                    <a:pt x="2343150" y="82550"/>
                  </a:cubicBezTo>
                  <a:cubicBezTo>
                    <a:pt x="2336800" y="81280"/>
                    <a:pt x="2330450" y="74930"/>
                    <a:pt x="2322830" y="77470"/>
                  </a:cubicBezTo>
                  <a:cubicBezTo>
                    <a:pt x="2320290" y="78740"/>
                    <a:pt x="2315210" y="76200"/>
                    <a:pt x="2313940" y="73660"/>
                  </a:cubicBezTo>
                  <a:cubicBezTo>
                    <a:pt x="2310130" y="68580"/>
                    <a:pt x="2305050" y="68580"/>
                    <a:pt x="2299970" y="71120"/>
                  </a:cubicBezTo>
                  <a:cubicBezTo>
                    <a:pt x="2297430" y="72390"/>
                    <a:pt x="2294890" y="71120"/>
                    <a:pt x="2292350" y="71120"/>
                  </a:cubicBezTo>
                  <a:cubicBezTo>
                    <a:pt x="2288540" y="71120"/>
                    <a:pt x="2283460" y="69850"/>
                    <a:pt x="2279650" y="68580"/>
                  </a:cubicBezTo>
                  <a:cubicBezTo>
                    <a:pt x="2278380" y="68580"/>
                    <a:pt x="2275840" y="67310"/>
                    <a:pt x="2274570" y="67310"/>
                  </a:cubicBezTo>
                  <a:cubicBezTo>
                    <a:pt x="2270760" y="66040"/>
                    <a:pt x="2266950" y="62230"/>
                    <a:pt x="2263140" y="67310"/>
                  </a:cubicBezTo>
                  <a:cubicBezTo>
                    <a:pt x="2263140" y="67310"/>
                    <a:pt x="2260600" y="67310"/>
                    <a:pt x="2259330" y="66040"/>
                  </a:cubicBezTo>
                  <a:cubicBezTo>
                    <a:pt x="2258060" y="63500"/>
                    <a:pt x="2256790" y="59690"/>
                    <a:pt x="2255520" y="57150"/>
                  </a:cubicBezTo>
                  <a:cubicBezTo>
                    <a:pt x="2252980" y="53340"/>
                    <a:pt x="2252980" y="46990"/>
                    <a:pt x="2249170" y="44450"/>
                  </a:cubicBezTo>
                  <a:cubicBezTo>
                    <a:pt x="2246630" y="43180"/>
                    <a:pt x="2245360" y="41910"/>
                    <a:pt x="2244090" y="39370"/>
                  </a:cubicBezTo>
                  <a:cubicBezTo>
                    <a:pt x="2244090" y="38100"/>
                    <a:pt x="2241550" y="36830"/>
                    <a:pt x="2241550" y="35560"/>
                  </a:cubicBezTo>
                  <a:lnTo>
                    <a:pt x="2237740" y="31750"/>
                  </a:lnTo>
                  <a:cubicBezTo>
                    <a:pt x="2236470" y="29210"/>
                    <a:pt x="2235200" y="25400"/>
                    <a:pt x="2232660" y="24130"/>
                  </a:cubicBezTo>
                  <a:cubicBezTo>
                    <a:pt x="2227580" y="20320"/>
                    <a:pt x="2226310" y="15240"/>
                    <a:pt x="2228850" y="8890"/>
                  </a:cubicBezTo>
                  <a:cubicBezTo>
                    <a:pt x="2225040" y="7620"/>
                    <a:pt x="2222500" y="5080"/>
                    <a:pt x="2218690" y="5080"/>
                  </a:cubicBezTo>
                  <a:cubicBezTo>
                    <a:pt x="2203450" y="6350"/>
                    <a:pt x="2186940" y="8890"/>
                    <a:pt x="2171700" y="10160"/>
                  </a:cubicBezTo>
                  <a:cubicBezTo>
                    <a:pt x="2169160" y="10160"/>
                    <a:pt x="2165350" y="11430"/>
                    <a:pt x="2164080" y="12700"/>
                  </a:cubicBezTo>
                  <a:cubicBezTo>
                    <a:pt x="2153920" y="19050"/>
                    <a:pt x="2143760" y="13970"/>
                    <a:pt x="2133600" y="12700"/>
                  </a:cubicBezTo>
                  <a:cubicBezTo>
                    <a:pt x="2125980" y="12700"/>
                    <a:pt x="2118360" y="8890"/>
                    <a:pt x="2110740" y="7620"/>
                  </a:cubicBezTo>
                  <a:cubicBezTo>
                    <a:pt x="2101850" y="6350"/>
                    <a:pt x="2094230" y="7620"/>
                    <a:pt x="2085340" y="6350"/>
                  </a:cubicBezTo>
                  <a:cubicBezTo>
                    <a:pt x="2084070" y="6350"/>
                    <a:pt x="2082800" y="5080"/>
                    <a:pt x="2081530" y="3810"/>
                  </a:cubicBezTo>
                  <a:cubicBezTo>
                    <a:pt x="2078990" y="0"/>
                    <a:pt x="2073910" y="1270"/>
                    <a:pt x="2071370" y="2540"/>
                  </a:cubicBezTo>
                  <a:cubicBezTo>
                    <a:pt x="2067560" y="5080"/>
                    <a:pt x="2066290" y="8890"/>
                    <a:pt x="2063750" y="12700"/>
                  </a:cubicBezTo>
                  <a:cubicBezTo>
                    <a:pt x="2057400" y="13970"/>
                    <a:pt x="2048510" y="15240"/>
                    <a:pt x="2042160" y="19050"/>
                  </a:cubicBezTo>
                  <a:cubicBezTo>
                    <a:pt x="2037080" y="21590"/>
                    <a:pt x="2034540" y="22860"/>
                    <a:pt x="2030730" y="20320"/>
                  </a:cubicBezTo>
                  <a:lnTo>
                    <a:pt x="2029460" y="21590"/>
                  </a:lnTo>
                  <a:cubicBezTo>
                    <a:pt x="2032000" y="24130"/>
                    <a:pt x="2033270" y="27940"/>
                    <a:pt x="2035810" y="30480"/>
                  </a:cubicBezTo>
                  <a:cubicBezTo>
                    <a:pt x="2032000" y="31750"/>
                    <a:pt x="2026920" y="34290"/>
                    <a:pt x="2024380" y="33020"/>
                  </a:cubicBezTo>
                  <a:cubicBezTo>
                    <a:pt x="2018030" y="31750"/>
                    <a:pt x="2015490" y="34290"/>
                    <a:pt x="2010410" y="36830"/>
                  </a:cubicBezTo>
                  <a:cubicBezTo>
                    <a:pt x="2005330" y="40640"/>
                    <a:pt x="1998980" y="43180"/>
                    <a:pt x="1993900" y="45720"/>
                  </a:cubicBezTo>
                  <a:cubicBezTo>
                    <a:pt x="1992630" y="45720"/>
                    <a:pt x="1991360" y="45720"/>
                    <a:pt x="1990090" y="44450"/>
                  </a:cubicBezTo>
                  <a:cubicBezTo>
                    <a:pt x="1988820" y="44450"/>
                    <a:pt x="1987550" y="43180"/>
                    <a:pt x="1987550" y="43180"/>
                  </a:cubicBezTo>
                  <a:cubicBezTo>
                    <a:pt x="1981200" y="45720"/>
                    <a:pt x="1974850" y="48260"/>
                    <a:pt x="1968500" y="45720"/>
                  </a:cubicBezTo>
                  <a:cubicBezTo>
                    <a:pt x="1967230" y="45720"/>
                    <a:pt x="1967230" y="46990"/>
                    <a:pt x="1965960" y="46990"/>
                  </a:cubicBezTo>
                  <a:cubicBezTo>
                    <a:pt x="1958340" y="49530"/>
                    <a:pt x="1953260" y="58420"/>
                    <a:pt x="1943100" y="58420"/>
                  </a:cubicBezTo>
                  <a:cubicBezTo>
                    <a:pt x="1935480" y="58420"/>
                    <a:pt x="1927860" y="64770"/>
                    <a:pt x="1920240" y="64770"/>
                  </a:cubicBezTo>
                  <a:cubicBezTo>
                    <a:pt x="1911350" y="66040"/>
                    <a:pt x="1903730" y="68580"/>
                    <a:pt x="1896110" y="72390"/>
                  </a:cubicBezTo>
                  <a:cubicBezTo>
                    <a:pt x="1893570" y="73660"/>
                    <a:pt x="1891030" y="73660"/>
                    <a:pt x="1889760" y="73660"/>
                  </a:cubicBezTo>
                  <a:cubicBezTo>
                    <a:pt x="1883410" y="71120"/>
                    <a:pt x="1879600" y="74930"/>
                    <a:pt x="1877060" y="78740"/>
                  </a:cubicBezTo>
                  <a:cubicBezTo>
                    <a:pt x="1870710" y="87630"/>
                    <a:pt x="1860550" y="90170"/>
                    <a:pt x="1851660" y="92710"/>
                  </a:cubicBezTo>
                  <a:cubicBezTo>
                    <a:pt x="1840230" y="95250"/>
                    <a:pt x="1828800" y="96520"/>
                    <a:pt x="1817370" y="97790"/>
                  </a:cubicBezTo>
                  <a:cubicBezTo>
                    <a:pt x="1816100" y="97790"/>
                    <a:pt x="1814830" y="101600"/>
                    <a:pt x="1812290" y="102870"/>
                  </a:cubicBezTo>
                  <a:cubicBezTo>
                    <a:pt x="1811020" y="102870"/>
                    <a:pt x="1809750" y="101600"/>
                    <a:pt x="1809750" y="101600"/>
                  </a:cubicBezTo>
                  <a:cubicBezTo>
                    <a:pt x="1803400" y="109220"/>
                    <a:pt x="1799590" y="120650"/>
                    <a:pt x="1786890" y="119380"/>
                  </a:cubicBezTo>
                  <a:lnTo>
                    <a:pt x="1785620" y="119380"/>
                  </a:lnTo>
                  <a:cubicBezTo>
                    <a:pt x="1775460" y="125730"/>
                    <a:pt x="1765300" y="123190"/>
                    <a:pt x="1756410" y="120650"/>
                  </a:cubicBezTo>
                  <a:cubicBezTo>
                    <a:pt x="1753870" y="120650"/>
                    <a:pt x="1750060" y="118110"/>
                    <a:pt x="1748790" y="115570"/>
                  </a:cubicBezTo>
                  <a:cubicBezTo>
                    <a:pt x="1744980" y="107950"/>
                    <a:pt x="1734820" y="105410"/>
                    <a:pt x="1727200" y="107950"/>
                  </a:cubicBezTo>
                  <a:cubicBezTo>
                    <a:pt x="1720850" y="110490"/>
                    <a:pt x="1714500" y="111760"/>
                    <a:pt x="1708150" y="114300"/>
                  </a:cubicBezTo>
                  <a:cubicBezTo>
                    <a:pt x="1697990" y="116840"/>
                    <a:pt x="1689100" y="118110"/>
                    <a:pt x="1678940" y="113030"/>
                  </a:cubicBezTo>
                  <a:cubicBezTo>
                    <a:pt x="1668780" y="107950"/>
                    <a:pt x="1661160" y="111760"/>
                    <a:pt x="1656080" y="123190"/>
                  </a:cubicBezTo>
                  <a:cubicBezTo>
                    <a:pt x="1652270" y="130810"/>
                    <a:pt x="1642109" y="132080"/>
                    <a:pt x="1635759" y="125730"/>
                  </a:cubicBezTo>
                  <a:cubicBezTo>
                    <a:pt x="1631949" y="121920"/>
                    <a:pt x="1629409" y="123190"/>
                    <a:pt x="1625599" y="125730"/>
                  </a:cubicBezTo>
                  <a:lnTo>
                    <a:pt x="1617979" y="133350"/>
                  </a:lnTo>
                  <a:cubicBezTo>
                    <a:pt x="1616709" y="134620"/>
                    <a:pt x="1614169" y="134620"/>
                    <a:pt x="1612899" y="134620"/>
                  </a:cubicBezTo>
                  <a:lnTo>
                    <a:pt x="1605279" y="134620"/>
                  </a:lnTo>
                  <a:cubicBezTo>
                    <a:pt x="1600199" y="134620"/>
                    <a:pt x="1595119" y="133350"/>
                    <a:pt x="1590040" y="132080"/>
                  </a:cubicBezTo>
                  <a:cubicBezTo>
                    <a:pt x="1583690" y="130810"/>
                    <a:pt x="1578609" y="127000"/>
                    <a:pt x="1572259" y="125730"/>
                  </a:cubicBezTo>
                  <a:cubicBezTo>
                    <a:pt x="1562099" y="124460"/>
                    <a:pt x="1559559" y="115570"/>
                    <a:pt x="1555749" y="109220"/>
                  </a:cubicBezTo>
                  <a:cubicBezTo>
                    <a:pt x="1553209" y="105410"/>
                    <a:pt x="1548129" y="100330"/>
                    <a:pt x="1543049" y="101600"/>
                  </a:cubicBezTo>
                  <a:cubicBezTo>
                    <a:pt x="1537969" y="104140"/>
                    <a:pt x="1532889" y="101600"/>
                    <a:pt x="1529079" y="100330"/>
                  </a:cubicBezTo>
                  <a:cubicBezTo>
                    <a:pt x="1527809" y="100330"/>
                    <a:pt x="1525269" y="99060"/>
                    <a:pt x="1523999" y="99060"/>
                  </a:cubicBezTo>
                  <a:cubicBezTo>
                    <a:pt x="1515109" y="96520"/>
                    <a:pt x="1508759" y="101600"/>
                    <a:pt x="1502409" y="107950"/>
                  </a:cubicBezTo>
                  <a:lnTo>
                    <a:pt x="1497329" y="113030"/>
                  </a:lnTo>
                  <a:cubicBezTo>
                    <a:pt x="1496059" y="114300"/>
                    <a:pt x="1496059" y="116840"/>
                    <a:pt x="1494790" y="118110"/>
                  </a:cubicBezTo>
                  <a:cubicBezTo>
                    <a:pt x="1487170" y="124460"/>
                    <a:pt x="1479550" y="121920"/>
                    <a:pt x="1470659" y="118110"/>
                  </a:cubicBezTo>
                  <a:cubicBezTo>
                    <a:pt x="1463040" y="114300"/>
                    <a:pt x="1454149" y="118110"/>
                    <a:pt x="1451609" y="125730"/>
                  </a:cubicBezTo>
                  <a:cubicBezTo>
                    <a:pt x="1450340" y="130810"/>
                    <a:pt x="1449070" y="134620"/>
                    <a:pt x="1442720" y="137160"/>
                  </a:cubicBezTo>
                  <a:cubicBezTo>
                    <a:pt x="1436370" y="140970"/>
                    <a:pt x="1428750" y="143510"/>
                    <a:pt x="1427480" y="152400"/>
                  </a:cubicBezTo>
                  <a:cubicBezTo>
                    <a:pt x="1427480" y="153670"/>
                    <a:pt x="1426210" y="154940"/>
                    <a:pt x="1424940" y="154940"/>
                  </a:cubicBezTo>
                  <a:cubicBezTo>
                    <a:pt x="1421130" y="156210"/>
                    <a:pt x="1418590" y="157480"/>
                    <a:pt x="1414780" y="158750"/>
                  </a:cubicBezTo>
                  <a:lnTo>
                    <a:pt x="1403350" y="158750"/>
                  </a:lnTo>
                  <a:cubicBezTo>
                    <a:pt x="1395730" y="157480"/>
                    <a:pt x="1388110" y="154940"/>
                    <a:pt x="1380490" y="153670"/>
                  </a:cubicBezTo>
                  <a:cubicBezTo>
                    <a:pt x="1371600" y="152400"/>
                    <a:pt x="1363979" y="157480"/>
                    <a:pt x="1355090" y="158750"/>
                  </a:cubicBezTo>
                  <a:lnTo>
                    <a:pt x="1353820" y="160020"/>
                  </a:lnTo>
                  <a:cubicBezTo>
                    <a:pt x="1351280" y="163830"/>
                    <a:pt x="1347470" y="162560"/>
                    <a:pt x="1344930" y="160020"/>
                  </a:cubicBezTo>
                  <a:cubicBezTo>
                    <a:pt x="1339850" y="154940"/>
                    <a:pt x="1330960" y="153670"/>
                    <a:pt x="1324610" y="156210"/>
                  </a:cubicBezTo>
                  <a:cubicBezTo>
                    <a:pt x="1316990" y="160020"/>
                    <a:pt x="1309370" y="162560"/>
                    <a:pt x="1301750" y="165100"/>
                  </a:cubicBezTo>
                  <a:cubicBezTo>
                    <a:pt x="1299210" y="165100"/>
                    <a:pt x="1296670" y="163830"/>
                    <a:pt x="1295400" y="163830"/>
                  </a:cubicBezTo>
                  <a:cubicBezTo>
                    <a:pt x="1292860" y="163830"/>
                    <a:pt x="1289050" y="162560"/>
                    <a:pt x="1287780" y="163830"/>
                  </a:cubicBezTo>
                  <a:cubicBezTo>
                    <a:pt x="1277620" y="171450"/>
                    <a:pt x="1267460" y="168910"/>
                    <a:pt x="1258570" y="163830"/>
                  </a:cubicBezTo>
                  <a:cubicBezTo>
                    <a:pt x="1253490" y="161290"/>
                    <a:pt x="1245870" y="158750"/>
                    <a:pt x="1243330" y="151130"/>
                  </a:cubicBezTo>
                  <a:cubicBezTo>
                    <a:pt x="1242060" y="146050"/>
                    <a:pt x="1236980" y="140970"/>
                    <a:pt x="1233170" y="137160"/>
                  </a:cubicBezTo>
                  <a:cubicBezTo>
                    <a:pt x="1226820" y="130810"/>
                    <a:pt x="1220470" y="121920"/>
                    <a:pt x="1209040" y="121920"/>
                  </a:cubicBezTo>
                  <a:cubicBezTo>
                    <a:pt x="1206500" y="121920"/>
                    <a:pt x="1203959" y="116840"/>
                    <a:pt x="1202690" y="118110"/>
                  </a:cubicBezTo>
                  <a:cubicBezTo>
                    <a:pt x="1197609" y="119380"/>
                    <a:pt x="1197609" y="116840"/>
                    <a:pt x="1195070" y="114300"/>
                  </a:cubicBezTo>
                  <a:cubicBezTo>
                    <a:pt x="1192530" y="111760"/>
                    <a:pt x="1188720" y="109220"/>
                    <a:pt x="1186180" y="105410"/>
                  </a:cubicBezTo>
                  <a:cubicBezTo>
                    <a:pt x="1182370" y="100330"/>
                    <a:pt x="1178560" y="93980"/>
                    <a:pt x="1174750" y="88900"/>
                  </a:cubicBezTo>
                  <a:cubicBezTo>
                    <a:pt x="1170940" y="83820"/>
                    <a:pt x="1168400" y="77470"/>
                    <a:pt x="1164590" y="72390"/>
                  </a:cubicBezTo>
                  <a:cubicBezTo>
                    <a:pt x="1163320" y="71120"/>
                    <a:pt x="1159509" y="69850"/>
                    <a:pt x="1158240" y="71120"/>
                  </a:cubicBezTo>
                  <a:lnTo>
                    <a:pt x="1143000" y="78740"/>
                  </a:lnTo>
                  <a:cubicBezTo>
                    <a:pt x="1140460" y="80010"/>
                    <a:pt x="1139190" y="82550"/>
                    <a:pt x="1137920" y="85090"/>
                  </a:cubicBezTo>
                  <a:lnTo>
                    <a:pt x="1136650" y="83820"/>
                  </a:lnTo>
                  <a:cubicBezTo>
                    <a:pt x="1137920" y="80010"/>
                    <a:pt x="1139190" y="76200"/>
                    <a:pt x="1140460" y="74930"/>
                  </a:cubicBezTo>
                  <a:lnTo>
                    <a:pt x="1125220" y="71120"/>
                  </a:lnTo>
                  <a:cubicBezTo>
                    <a:pt x="1121410" y="69850"/>
                    <a:pt x="1115060" y="69850"/>
                    <a:pt x="1112520" y="69850"/>
                  </a:cubicBezTo>
                  <a:lnTo>
                    <a:pt x="1092200" y="69850"/>
                  </a:lnTo>
                  <a:cubicBezTo>
                    <a:pt x="1084580" y="69850"/>
                    <a:pt x="1078230" y="68580"/>
                    <a:pt x="1070610" y="69850"/>
                  </a:cubicBezTo>
                  <a:cubicBezTo>
                    <a:pt x="1065530" y="71120"/>
                    <a:pt x="1061720" y="68580"/>
                    <a:pt x="1057910" y="66040"/>
                  </a:cubicBezTo>
                  <a:cubicBezTo>
                    <a:pt x="1047750" y="58420"/>
                    <a:pt x="1037590" y="49530"/>
                    <a:pt x="1023620" y="53340"/>
                  </a:cubicBezTo>
                  <a:cubicBezTo>
                    <a:pt x="1022350" y="53340"/>
                    <a:pt x="1019810" y="52070"/>
                    <a:pt x="1018540" y="50800"/>
                  </a:cubicBezTo>
                  <a:cubicBezTo>
                    <a:pt x="1014730" y="49530"/>
                    <a:pt x="1012190" y="46990"/>
                    <a:pt x="1007110" y="44450"/>
                  </a:cubicBezTo>
                  <a:cubicBezTo>
                    <a:pt x="1007110" y="48260"/>
                    <a:pt x="1007110" y="49530"/>
                    <a:pt x="1008380" y="52070"/>
                  </a:cubicBezTo>
                  <a:cubicBezTo>
                    <a:pt x="1005840" y="54610"/>
                    <a:pt x="1004570" y="53340"/>
                    <a:pt x="1003300" y="52070"/>
                  </a:cubicBezTo>
                  <a:cubicBezTo>
                    <a:pt x="1002030" y="53340"/>
                    <a:pt x="1000760" y="55880"/>
                    <a:pt x="999490" y="55880"/>
                  </a:cubicBezTo>
                  <a:cubicBezTo>
                    <a:pt x="993140" y="58420"/>
                    <a:pt x="986790" y="59690"/>
                    <a:pt x="980440" y="62230"/>
                  </a:cubicBezTo>
                  <a:cubicBezTo>
                    <a:pt x="977900" y="63500"/>
                    <a:pt x="975360" y="64770"/>
                    <a:pt x="974090" y="66040"/>
                  </a:cubicBezTo>
                  <a:cubicBezTo>
                    <a:pt x="969010" y="69850"/>
                    <a:pt x="965200" y="76200"/>
                    <a:pt x="956310" y="74930"/>
                  </a:cubicBezTo>
                  <a:cubicBezTo>
                    <a:pt x="955040" y="74930"/>
                    <a:pt x="952500" y="77470"/>
                    <a:pt x="949960" y="77470"/>
                  </a:cubicBezTo>
                  <a:cubicBezTo>
                    <a:pt x="947420" y="78740"/>
                    <a:pt x="943610" y="78740"/>
                    <a:pt x="941070" y="80010"/>
                  </a:cubicBezTo>
                  <a:lnTo>
                    <a:pt x="938530" y="80010"/>
                  </a:lnTo>
                  <a:cubicBezTo>
                    <a:pt x="930910" y="82550"/>
                    <a:pt x="924560" y="85090"/>
                    <a:pt x="916940" y="86360"/>
                  </a:cubicBezTo>
                  <a:lnTo>
                    <a:pt x="911860" y="86360"/>
                  </a:lnTo>
                  <a:cubicBezTo>
                    <a:pt x="905510" y="86360"/>
                    <a:pt x="900430" y="85090"/>
                    <a:pt x="894080" y="85090"/>
                  </a:cubicBezTo>
                  <a:cubicBezTo>
                    <a:pt x="887730" y="85090"/>
                    <a:pt x="881380" y="87630"/>
                    <a:pt x="875030" y="87630"/>
                  </a:cubicBezTo>
                  <a:cubicBezTo>
                    <a:pt x="867410" y="87630"/>
                    <a:pt x="858520" y="87630"/>
                    <a:pt x="852170" y="82550"/>
                  </a:cubicBezTo>
                  <a:cubicBezTo>
                    <a:pt x="850900" y="81280"/>
                    <a:pt x="847090" y="81280"/>
                    <a:pt x="844550" y="82550"/>
                  </a:cubicBezTo>
                  <a:cubicBezTo>
                    <a:pt x="835660" y="83820"/>
                    <a:pt x="826770" y="85090"/>
                    <a:pt x="819150" y="87630"/>
                  </a:cubicBezTo>
                  <a:cubicBezTo>
                    <a:pt x="811530" y="90170"/>
                    <a:pt x="807720" y="87630"/>
                    <a:pt x="805180" y="81280"/>
                  </a:cubicBezTo>
                  <a:cubicBezTo>
                    <a:pt x="803910" y="78740"/>
                    <a:pt x="801370" y="76200"/>
                    <a:pt x="798830" y="73660"/>
                  </a:cubicBezTo>
                  <a:cubicBezTo>
                    <a:pt x="795020" y="71120"/>
                    <a:pt x="791210" y="67310"/>
                    <a:pt x="787400" y="67310"/>
                  </a:cubicBezTo>
                  <a:cubicBezTo>
                    <a:pt x="778510" y="67310"/>
                    <a:pt x="773430" y="62230"/>
                    <a:pt x="767080" y="58420"/>
                  </a:cubicBezTo>
                  <a:cubicBezTo>
                    <a:pt x="756920" y="52070"/>
                    <a:pt x="748030" y="44450"/>
                    <a:pt x="735330" y="45720"/>
                  </a:cubicBezTo>
                  <a:lnTo>
                    <a:pt x="735330" y="39370"/>
                  </a:lnTo>
                  <a:cubicBezTo>
                    <a:pt x="737870" y="39370"/>
                    <a:pt x="740410" y="39370"/>
                    <a:pt x="742950" y="38100"/>
                  </a:cubicBezTo>
                  <a:cubicBezTo>
                    <a:pt x="739140" y="35560"/>
                    <a:pt x="739140" y="31750"/>
                    <a:pt x="736600" y="29210"/>
                  </a:cubicBezTo>
                  <a:cubicBezTo>
                    <a:pt x="731520" y="25400"/>
                    <a:pt x="726440" y="24130"/>
                    <a:pt x="721360" y="21590"/>
                  </a:cubicBezTo>
                  <a:cubicBezTo>
                    <a:pt x="717550" y="20320"/>
                    <a:pt x="712470" y="20320"/>
                    <a:pt x="715010" y="26670"/>
                  </a:cubicBezTo>
                  <a:cubicBezTo>
                    <a:pt x="708660" y="27940"/>
                    <a:pt x="703580" y="27940"/>
                    <a:pt x="701040" y="30480"/>
                  </a:cubicBezTo>
                  <a:cubicBezTo>
                    <a:pt x="695960" y="34290"/>
                    <a:pt x="690880" y="31750"/>
                    <a:pt x="687070" y="29210"/>
                  </a:cubicBezTo>
                  <a:cubicBezTo>
                    <a:pt x="684530" y="27940"/>
                    <a:pt x="681990" y="26670"/>
                    <a:pt x="679450" y="27940"/>
                  </a:cubicBezTo>
                  <a:cubicBezTo>
                    <a:pt x="664210" y="35560"/>
                    <a:pt x="648970" y="31750"/>
                    <a:pt x="633730" y="31750"/>
                  </a:cubicBezTo>
                  <a:cubicBezTo>
                    <a:pt x="631190" y="31750"/>
                    <a:pt x="628650" y="30480"/>
                    <a:pt x="624840" y="30480"/>
                  </a:cubicBezTo>
                  <a:cubicBezTo>
                    <a:pt x="619760" y="29210"/>
                    <a:pt x="615950" y="26670"/>
                    <a:pt x="610870" y="25400"/>
                  </a:cubicBezTo>
                  <a:cubicBezTo>
                    <a:pt x="605790" y="24130"/>
                    <a:pt x="599440" y="22860"/>
                    <a:pt x="594360" y="21590"/>
                  </a:cubicBezTo>
                  <a:lnTo>
                    <a:pt x="590550" y="21590"/>
                  </a:lnTo>
                  <a:cubicBezTo>
                    <a:pt x="581660" y="21590"/>
                    <a:pt x="572770" y="22860"/>
                    <a:pt x="565150" y="22860"/>
                  </a:cubicBezTo>
                  <a:cubicBezTo>
                    <a:pt x="558800" y="22860"/>
                    <a:pt x="552450" y="20320"/>
                    <a:pt x="544830" y="19050"/>
                  </a:cubicBezTo>
                  <a:cubicBezTo>
                    <a:pt x="543560" y="8890"/>
                    <a:pt x="533400" y="11430"/>
                    <a:pt x="527050" y="6350"/>
                  </a:cubicBezTo>
                  <a:cubicBezTo>
                    <a:pt x="525780" y="5080"/>
                    <a:pt x="523240" y="6350"/>
                    <a:pt x="521970" y="6350"/>
                  </a:cubicBezTo>
                  <a:cubicBezTo>
                    <a:pt x="514350" y="5080"/>
                    <a:pt x="509270" y="8890"/>
                    <a:pt x="506730" y="15240"/>
                  </a:cubicBezTo>
                  <a:cubicBezTo>
                    <a:pt x="502920" y="21590"/>
                    <a:pt x="492760" y="24130"/>
                    <a:pt x="496570" y="34290"/>
                  </a:cubicBezTo>
                  <a:cubicBezTo>
                    <a:pt x="497840" y="35560"/>
                    <a:pt x="500380" y="36830"/>
                    <a:pt x="501650" y="39370"/>
                  </a:cubicBezTo>
                  <a:cubicBezTo>
                    <a:pt x="501650" y="43180"/>
                    <a:pt x="500380" y="45720"/>
                    <a:pt x="496570" y="44450"/>
                  </a:cubicBezTo>
                  <a:cubicBezTo>
                    <a:pt x="495300" y="44450"/>
                    <a:pt x="494030" y="46990"/>
                    <a:pt x="492760" y="48260"/>
                  </a:cubicBezTo>
                  <a:cubicBezTo>
                    <a:pt x="491490" y="49530"/>
                    <a:pt x="491490" y="52070"/>
                    <a:pt x="490220" y="52070"/>
                  </a:cubicBezTo>
                  <a:cubicBezTo>
                    <a:pt x="482600" y="54610"/>
                    <a:pt x="477520" y="60960"/>
                    <a:pt x="468630" y="59690"/>
                  </a:cubicBezTo>
                  <a:lnTo>
                    <a:pt x="466090" y="59690"/>
                  </a:lnTo>
                  <a:cubicBezTo>
                    <a:pt x="458470" y="66040"/>
                    <a:pt x="450850" y="64770"/>
                    <a:pt x="441960" y="63500"/>
                  </a:cubicBezTo>
                  <a:cubicBezTo>
                    <a:pt x="438150" y="62230"/>
                    <a:pt x="433070" y="63500"/>
                    <a:pt x="427990" y="63500"/>
                  </a:cubicBezTo>
                  <a:cubicBezTo>
                    <a:pt x="424180" y="63500"/>
                    <a:pt x="420370" y="63500"/>
                    <a:pt x="416560" y="60960"/>
                  </a:cubicBezTo>
                  <a:cubicBezTo>
                    <a:pt x="411480" y="58420"/>
                    <a:pt x="406400" y="54610"/>
                    <a:pt x="401320" y="52070"/>
                  </a:cubicBezTo>
                  <a:cubicBezTo>
                    <a:pt x="396240" y="49530"/>
                    <a:pt x="389890" y="49530"/>
                    <a:pt x="389890" y="40640"/>
                  </a:cubicBezTo>
                  <a:cubicBezTo>
                    <a:pt x="389890" y="39370"/>
                    <a:pt x="387350" y="38100"/>
                    <a:pt x="387350" y="36830"/>
                  </a:cubicBezTo>
                  <a:cubicBezTo>
                    <a:pt x="378460" y="44450"/>
                    <a:pt x="370840" y="50800"/>
                    <a:pt x="363220" y="57150"/>
                  </a:cubicBezTo>
                  <a:cubicBezTo>
                    <a:pt x="359410" y="60960"/>
                    <a:pt x="354330" y="66040"/>
                    <a:pt x="356870" y="72390"/>
                  </a:cubicBezTo>
                  <a:cubicBezTo>
                    <a:pt x="356870" y="73660"/>
                    <a:pt x="355600" y="74930"/>
                    <a:pt x="355600" y="76200"/>
                  </a:cubicBezTo>
                  <a:cubicBezTo>
                    <a:pt x="354330" y="78740"/>
                    <a:pt x="353060" y="81280"/>
                    <a:pt x="350520" y="82550"/>
                  </a:cubicBezTo>
                  <a:cubicBezTo>
                    <a:pt x="347980" y="86360"/>
                    <a:pt x="345440" y="90170"/>
                    <a:pt x="342900" y="95250"/>
                  </a:cubicBezTo>
                  <a:lnTo>
                    <a:pt x="335280" y="102870"/>
                  </a:lnTo>
                  <a:cubicBezTo>
                    <a:pt x="332740" y="106680"/>
                    <a:pt x="330200" y="110490"/>
                    <a:pt x="326390" y="113030"/>
                  </a:cubicBezTo>
                  <a:cubicBezTo>
                    <a:pt x="317500" y="120650"/>
                    <a:pt x="308610" y="128270"/>
                    <a:pt x="298450" y="135890"/>
                  </a:cubicBezTo>
                  <a:cubicBezTo>
                    <a:pt x="293370" y="140970"/>
                    <a:pt x="287020" y="144780"/>
                    <a:pt x="281940" y="149860"/>
                  </a:cubicBezTo>
                  <a:cubicBezTo>
                    <a:pt x="273050" y="157480"/>
                    <a:pt x="262890" y="163830"/>
                    <a:pt x="257810" y="175260"/>
                  </a:cubicBezTo>
                  <a:cubicBezTo>
                    <a:pt x="257810" y="176530"/>
                    <a:pt x="255270" y="177800"/>
                    <a:pt x="254000" y="179070"/>
                  </a:cubicBezTo>
                  <a:cubicBezTo>
                    <a:pt x="247650" y="184150"/>
                    <a:pt x="237490" y="184150"/>
                    <a:pt x="237490" y="194310"/>
                  </a:cubicBezTo>
                  <a:cubicBezTo>
                    <a:pt x="227330" y="194310"/>
                    <a:pt x="222250" y="201930"/>
                    <a:pt x="217170" y="208280"/>
                  </a:cubicBezTo>
                  <a:cubicBezTo>
                    <a:pt x="213360" y="213360"/>
                    <a:pt x="209550" y="219710"/>
                    <a:pt x="204470" y="223520"/>
                  </a:cubicBezTo>
                  <a:cubicBezTo>
                    <a:pt x="199390" y="226060"/>
                    <a:pt x="193040" y="224790"/>
                    <a:pt x="186690" y="224790"/>
                  </a:cubicBezTo>
                  <a:cubicBezTo>
                    <a:pt x="184150" y="224790"/>
                    <a:pt x="181610" y="224790"/>
                    <a:pt x="181610" y="226060"/>
                  </a:cubicBezTo>
                  <a:cubicBezTo>
                    <a:pt x="176530" y="231140"/>
                    <a:pt x="170180" y="234950"/>
                    <a:pt x="166370" y="241300"/>
                  </a:cubicBezTo>
                  <a:cubicBezTo>
                    <a:pt x="162560" y="247650"/>
                    <a:pt x="158750" y="251460"/>
                    <a:pt x="152400" y="252730"/>
                  </a:cubicBezTo>
                  <a:cubicBezTo>
                    <a:pt x="146050" y="254000"/>
                    <a:pt x="139700" y="260350"/>
                    <a:pt x="130810" y="256540"/>
                  </a:cubicBezTo>
                  <a:cubicBezTo>
                    <a:pt x="123190" y="254000"/>
                    <a:pt x="114300" y="256540"/>
                    <a:pt x="109220" y="251460"/>
                  </a:cubicBezTo>
                  <a:cubicBezTo>
                    <a:pt x="99060" y="252730"/>
                    <a:pt x="91440" y="255270"/>
                    <a:pt x="82550" y="256540"/>
                  </a:cubicBezTo>
                  <a:cubicBezTo>
                    <a:pt x="72390" y="259080"/>
                    <a:pt x="60960" y="257810"/>
                    <a:pt x="52070" y="265430"/>
                  </a:cubicBezTo>
                  <a:cubicBezTo>
                    <a:pt x="44450" y="271780"/>
                    <a:pt x="38100" y="278130"/>
                    <a:pt x="26670" y="276860"/>
                  </a:cubicBezTo>
                  <a:cubicBezTo>
                    <a:pt x="27940" y="284480"/>
                    <a:pt x="29210" y="290830"/>
                    <a:pt x="30480" y="298450"/>
                  </a:cubicBezTo>
                  <a:cubicBezTo>
                    <a:pt x="33020" y="318770"/>
                    <a:pt x="35560" y="339090"/>
                    <a:pt x="36830" y="359410"/>
                  </a:cubicBezTo>
                  <a:cubicBezTo>
                    <a:pt x="40640" y="384810"/>
                    <a:pt x="41910" y="408940"/>
                    <a:pt x="39370" y="433070"/>
                  </a:cubicBezTo>
                  <a:cubicBezTo>
                    <a:pt x="36830" y="467360"/>
                    <a:pt x="25400" y="1640840"/>
                    <a:pt x="13970" y="1672590"/>
                  </a:cubicBezTo>
                  <a:lnTo>
                    <a:pt x="2540" y="1699260"/>
                  </a:lnTo>
                  <a:cubicBezTo>
                    <a:pt x="0" y="1705610"/>
                    <a:pt x="3810" y="1709420"/>
                    <a:pt x="10160" y="1710690"/>
                  </a:cubicBezTo>
                  <a:cubicBezTo>
                    <a:pt x="17780" y="1711960"/>
                    <a:pt x="20320" y="1717040"/>
                    <a:pt x="22860" y="1723390"/>
                  </a:cubicBezTo>
                  <a:cubicBezTo>
                    <a:pt x="25400" y="1733550"/>
                    <a:pt x="21590" y="1743710"/>
                    <a:pt x="26670" y="1753870"/>
                  </a:cubicBezTo>
                  <a:cubicBezTo>
                    <a:pt x="29210" y="1758950"/>
                    <a:pt x="26670" y="1767840"/>
                    <a:pt x="25400" y="1775460"/>
                  </a:cubicBezTo>
                  <a:cubicBezTo>
                    <a:pt x="24130" y="1785620"/>
                    <a:pt x="26670" y="1795780"/>
                    <a:pt x="30480" y="1804670"/>
                  </a:cubicBezTo>
                  <a:cubicBezTo>
                    <a:pt x="39370" y="1819910"/>
                    <a:pt x="40640" y="1837690"/>
                    <a:pt x="40640" y="1854200"/>
                  </a:cubicBezTo>
                  <a:cubicBezTo>
                    <a:pt x="40640" y="1858010"/>
                    <a:pt x="41910" y="1861820"/>
                    <a:pt x="43180" y="1864360"/>
                  </a:cubicBezTo>
                  <a:cubicBezTo>
                    <a:pt x="45720" y="1866900"/>
                    <a:pt x="50800" y="1869440"/>
                    <a:pt x="55880" y="1870710"/>
                  </a:cubicBezTo>
                  <a:lnTo>
                    <a:pt x="86360" y="1885950"/>
                  </a:lnTo>
                  <a:cubicBezTo>
                    <a:pt x="100330" y="1893570"/>
                    <a:pt x="111760" y="1892300"/>
                    <a:pt x="124460" y="1883410"/>
                  </a:cubicBezTo>
                  <a:cubicBezTo>
                    <a:pt x="125730" y="1882140"/>
                    <a:pt x="129540" y="1880870"/>
                    <a:pt x="130810" y="1880870"/>
                  </a:cubicBezTo>
                  <a:cubicBezTo>
                    <a:pt x="139700" y="1882140"/>
                    <a:pt x="148590" y="1882140"/>
                    <a:pt x="156210" y="1889760"/>
                  </a:cubicBezTo>
                  <a:cubicBezTo>
                    <a:pt x="165100" y="1897380"/>
                    <a:pt x="177800" y="1902460"/>
                    <a:pt x="187960" y="1908810"/>
                  </a:cubicBezTo>
                  <a:cubicBezTo>
                    <a:pt x="194310" y="1912620"/>
                    <a:pt x="201930" y="1917700"/>
                    <a:pt x="205740" y="1922780"/>
                  </a:cubicBezTo>
                  <a:cubicBezTo>
                    <a:pt x="208280" y="1925320"/>
                    <a:pt x="210820" y="1927860"/>
                    <a:pt x="213360" y="1929130"/>
                  </a:cubicBezTo>
                  <a:cubicBezTo>
                    <a:pt x="227330" y="1934210"/>
                    <a:pt x="234950" y="1946910"/>
                    <a:pt x="243840" y="1957070"/>
                  </a:cubicBezTo>
                  <a:cubicBezTo>
                    <a:pt x="251460" y="1965960"/>
                    <a:pt x="261620" y="1971040"/>
                    <a:pt x="273050" y="1972310"/>
                  </a:cubicBezTo>
                  <a:cubicBezTo>
                    <a:pt x="285750" y="1974850"/>
                    <a:pt x="298450" y="1976120"/>
                    <a:pt x="311150" y="1978660"/>
                  </a:cubicBezTo>
                  <a:cubicBezTo>
                    <a:pt x="316230" y="1979930"/>
                    <a:pt x="322580" y="1981200"/>
                    <a:pt x="327660" y="1983740"/>
                  </a:cubicBezTo>
                  <a:cubicBezTo>
                    <a:pt x="334010" y="1986280"/>
                    <a:pt x="340360" y="1986280"/>
                    <a:pt x="345440" y="1990090"/>
                  </a:cubicBezTo>
                  <a:cubicBezTo>
                    <a:pt x="353060" y="1996440"/>
                    <a:pt x="360680" y="2000250"/>
                    <a:pt x="370840" y="1997710"/>
                  </a:cubicBezTo>
                  <a:cubicBezTo>
                    <a:pt x="374650" y="1996440"/>
                    <a:pt x="379730" y="1998980"/>
                    <a:pt x="383540" y="2000250"/>
                  </a:cubicBezTo>
                  <a:cubicBezTo>
                    <a:pt x="384810" y="2000250"/>
                    <a:pt x="386080" y="2001520"/>
                    <a:pt x="387350" y="2001520"/>
                  </a:cubicBezTo>
                  <a:cubicBezTo>
                    <a:pt x="401320" y="2002790"/>
                    <a:pt x="414020" y="2000250"/>
                    <a:pt x="426720" y="1997710"/>
                  </a:cubicBezTo>
                  <a:cubicBezTo>
                    <a:pt x="431800" y="1996440"/>
                    <a:pt x="436880" y="1995170"/>
                    <a:pt x="441960" y="1992630"/>
                  </a:cubicBezTo>
                  <a:cubicBezTo>
                    <a:pt x="455930" y="1986280"/>
                    <a:pt x="469900" y="1979930"/>
                    <a:pt x="482600" y="1972310"/>
                  </a:cubicBezTo>
                  <a:cubicBezTo>
                    <a:pt x="491490" y="1967230"/>
                    <a:pt x="500380" y="1962150"/>
                    <a:pt x="510540" y="1967230"/>
                  </a:cubicBezTo>
                  <a:lnTo>
                    <a:pt x="515620" y="1967230"/>
                  </a:lnTo>
                  <a:cubicBezTo>
                    <a:pt x="524510" y="1967230"/>
                    <a:pt x="533400" y="1965960"/>
                    <a:pt x="541020" y="1964690"/>
                  </a:cubicBezTo>
                  <a:cubicBezTo>
                    <a:pt x="542290" y="1964690"/>
                    <a:pt x="544830" y="1964690"/>
                    <a:pt x="544830" y="1963420"/>
                  </a:cubicBezTo>
                  <a:cubicBezTo>
                    <a:pt x="548640" y="1958340"/>
                    <a:pt x="554990" y="1958340"/>
                    <a:pt x="561340" y="1957070"/>
                  </a:cubicBezTo>
                  <a:cubicBezTo>
                    <a:pt x="571500" y="1955800"/>
                    <a:pt x="581660" y="1955800"/>
                    <a:pt x="589280" y="1949450"/>
                  </a:cubicBezTo>
                  <a:cubicBezTo>
                    <a:pt x="596900" y="1944370"/>
                    <a:pt x="604520" y="1943100"/>
                    <a:pt x="613410" y="1941830"/>
                  </a:cubicBezTo>
                  <a:cubicBezTo>
                    <a:pt x="614680" y="1941830"/>
                    <a:pt x="617220" y="1940560"/>
                    <a:pt x="618490" y="1940560"/>
                  </a:cubicBezTo>
                  <a:cubicBezTo>
                    <a:pt x="624840" y="1939290"/>
                    <a:pt x="631190" y="1935480"/>
                    <a:pt x="636270" y="1936750"/>
                  </a:cubicBezTo>
                  <a:cubicBezTo>
                    <a:pt x="647700" y="1939290"/>
                    <a:pt x="652780" y="1935480"/>
                    <a:pt x="660400" y="1925320"/>
                  </a:cubicBezTo>
                  <a:cubicBezTo>
                    <a:pt x="661670" y="1922780"/>
                    <a:pt x="665480" y="1921510"/>
                    <a:pt x="668020" y="1920240"/>
                  </a:cubicBezTo>
                  <a:cubicBezTo>
                    <a:pt x="674370" y="1918970"/>
                    <a:pt x="680720" y="1920240"/>
                    <a:pt x="687070" y="1918970"/>
                  </a:cubicBezTo>
                  <a:cubicBezTo>
                    <a:pt x="690880" y="1918970"/>
                    <a:pt x="694690" y="1915160"/>
                    <a:pt x="697230" y="1915160"/>
                  </a:cubicBezTo>
                  <a:cubicBezTo>
                    <a:pt x="707390" y="1916430"/>
                    <a:pt x="718820" y="1912620"/>
                    <a:pt x="727710" y="1918970"/>
                  </a:cubicBezTo>
                  <a:cubicBezTo>
                    <a:pt x="728980" y="1920240"/>
                    <a:pt x="731520" y="1920240"/>
                    <a:pt x="734060" y="1920240"/>
                  </a:cubicBezTo>
                  <a:cubicBezTo>
                    <a:pt x="750570" y="1921510"/>
                    <a:pt x="764540" y="1926590"/>
                    <a:pt x="775970" y="1936750"/>
                  </a:cubicBezTo>
                  <a:cubicBezTo>
                    <a:pt x="779780" y="1940560"/>
                    <a:pt x="784860" y="1943100"/>
                    <a:pt x="788670" y="1945640"/>
                  </a:cubicBezTo>
                  <a:cubicBezTo>
                    <a:pt x="792480" y="1948180"/>
                    <a:pt x="797560" y="1948180"/>
                    <a:pt x="801370" y="1949450"/>
                  </a:cubicBezTo>
                  <a:cubicBezTo>
                    <a:pt x="805180" y="1950720"/>
                    <a:pt x="807720" y="1951990"/>
                    <a:pt x="811530" y="1951990"/>
                  </a:cubicBezTo>
                  <a:cubicBezTo>
                    <a:pt x="817880" y="1951990"/>
                    <a:pt x="822960" y="1954530"/>
                    <a:pt x="826770" y="1959610"/>
                  </a:cubicBezTo>
                  <a:cubicBezTo>
                    <a:pt x="828040" y="1960880"/>
                    <a:pt x="829310" y="1962150"/>
                    <a:pt x="830580" y="1964690"/>
                  </a:cubicBezTo>
                  <a:cubicBezTo>
                    <a:pt x="829310" y="1968500"/>
                    <a:pt x="836930" y="1978660"/>
                    <a:pt x="842010" y="1978660"/>
                  </a:cubicBezTo>
                  <a:cubicBezTo>
                    <a:pt x="850900" y="1978660"/>
                    <a:pt x="859790" y="1981200"/>
                    <a:pt x="867410" y="1987550"/>
                  </a:cubicBezTo>
                  <a:cubicBezTo>
                    <a:pt x="868680" y="1988820"/>
                    <a:pt x="871220" y="1988820"/>
                    <a:pt x="873760" y="1987550"/>
                  </a:cubicBezTo>
                  <a:cubicBezTo>
                    <a:pt x="877570" y="1986280"/>
                    <a:pt x="880110" y="1986280"/>
                    <a:pt x="882650" y="1990090"/>
                  </a:cubicBezTo>
                  <a:cubicBezTo>
                    <a:pt x="883920" y="1991360"/>
                    <a:pt x="889000" y="1991360"/>
                    <a:pt x="891540" y="1991360"/>
                  </a:cubicBezTo>
                  <a:cubicBezTo>
                    <a:pt x="897890" y="1991360"/>
                    <a:pt x="905510" y="1990090"/>
                    <a:pt x="911860" y="1991360"/>
                  </a:cubicBezTo>
                  <a:cubicBezTo>
                    <a:pt x="923290" y="1992630"/>
                    <a:pt x="933450" y="1993900"/>
                    <a:pt x="944880" y="1996440"/>
                  </a:cubicBezTo>
                  <a:cubicBezTo>
                    <a:pt x="947420" y="1996440"/>
                    <a:pt x="949960" y="1997710"/>
                    <a:pt x="951230" y="1998980"/>
                  </a:cubicBezTo>
                  <a:cubicBezTo>
                    <a:pt x="953770" y="2005330"/>
                    <a:pt x="960120" y="2005330"/>
                    <a:pt x="963930" y="2006600"/>
                  </a:cubicBezTo>
                  <a:cubicBezTo>
                    <a:pt x="967740" y="2007870"/>
                    <a:pt x="972820" y="2009140"/>
                    <a:pt x="975360" y="2009140"/>
                  </a:cubicBezTo>
                  <a:cubicBezTo>
                    <a:pt x="976630" y="2007870"/>
                    <a:pt x="979170" y="2006600"/>
                    <a:pt x="981710" y="2004060"/>
                  </a:cubicBezTo>
                  <a:cubicBezTo>
                    <a:pt x="976630" y="2004060"/>
                    <a:pt x="974090" y="2005330"/>
                    <a:pt x="971550" y="2005330"/>
                  </a:cubicBezTo>
                  <a:cubicBezTo>
                    <a:pt x="976630" y="1998980"/>
                    <a:pt x="981710" y="1997710"/>
                    <a:pt x="988060" y="2001520"/>
                  </a:cubicBezTo>
                  <a:cubicBezTo>
                    <a:pt x="995680" y="2007870"/>
                    <a:pt x="1002030" y="2007870"/>
                    <a:pt x="1010920" y="2001520"/>
                  </a:cubicBezTo>
                  <a:lnTo>
                    <a:pt x="1018540" y="1997710"/>
                  </a:lnTo>
                  <a:lnTo>
                    <a:pt x="1018540" y="1991360"/>
                  </a:lnTo>
                  <a:cubicBezTo>
                    <a:pt x="1022350" y="1992630"/>
                    <a:pt x="1026160" y="1995170"/>
                    <a:pt x="1028700" y="1995170"/>
                  </a:cubicBezTo>
                  <a:cubicBezTo>
                    <a:pt x="1036320" y="1991360"/>
                    <a:pt x="1043940" y="1987550"/>
                    <a:pt x="1050290" y="1982470"/>
                  </a:cubicBezTo>
                  <a:cubicBezTo>
                    <a:pt x="1057910" y="1977390"/>
                    <a:pt x="1064260" y="1971040"/>
                    <a:pt x="1070610" y="1965960"/>
                  </a:cubicBezTo>
                  <a:cubicBezTo>
                    <a:pt x="1071880" y="1965960"/>
                    <a:pt x="1071880" y="1964690"/>
                    <a:pt x="1073150" y="1964690"/>
                  </a:cubicBezTo>
                  <a:cubicBezTo>
                    <a:pt x="1082040" y="1962150"/>
                    <a:pt x="1089660" y="1960880"/>
                    <a:pt x="1098550" y="1958340"/>
                  </a:cubicBezTo>
                  <a:cubicBezTo>
                    <a:pt x="1103630" y="1957070"/>
                    <a:pt x="1107440" y="1954530"/>
                    <a:pt x="1112520" y="1953260"/>
                  </a:cubicBezTo>
                  <a:cubicBezTo>
                    <a:pt x="1116330" y="1951990"/>
                    <a:pt x="1118870" y="1951990"/>
                    <a:pt x="1122680" y="1950720"/>
                  </a:cubicBezTo>
                  <a:lnTo>
                    <a:pt x="1135380" y="1950720"/>
                  </a:lnTo>
                  <a:cubicBezTo>
                    <a:pt x="1137920" y="1950720"/>
                    <a:pt x="1141730" y="1950720"/>
                    <a:pt x="1144270" y="1949450"/>
                  </a:cubicBezTo>
                  <a:cubicBezTo>
                    <a:pt x="1145540" y="1946910"/>
                    <a:pt x="1148080" y="1943100"/>
                    <a:pt x="1149350" y="1943100"/>
                  </a:cubicBezTo>
                  <a:cubicBezTo>
                    <a:pt x="1153160" y="1943100"/>
                    <a:pt x="1155700" y="1945640"/>
                    <a:pt x="1159510" y="1946910"/>
                  </a:cubicBezTo>
                  <a:cubicBezTo>
                    <a:pt x="1160780" y="1946910"/>
                    <a:pt x="1160780" y="1948180"/>
                    <a:pt x="1160780" y="1949450"/>
                  </a:cubicBezTo>
                  <a:cubicBezTo>
                    <a:pt x="1165860" y="1954530"/>
                    <a:pt x="1169670" y="1960880"/>
                    <a:pt x="1174750" y="1965960"/>
                  </a:cubicBezTo>
                  <a:cubicBezTo>
                    <a:pt x="1181100" y="1972310"/>
                    <a:pt x="1187450" y="1972310"/>
                    <a:pt x="1191260" y="1968500"/>
                  </a:cubicBezTo>
                  <a:cubicBezTo>
                    <a:pt x="1197610" y="1963420"/>
                    <a:pt x="1202690" y="1959610"/>
                    <a:pt x="1211580" y="1962150"/>
                  </a:cubicBezTo>
                  <a:cubicBezTo>
                    <a:pt x="1212850" y="1962150"/>
                    <a:pt x="1215390" y="1963420"/>
                    <a:pt x="1216660" y="1962150"/>
                  </a:cubicBezTo>
                  <a:cubicBezTo>
                    <a:pt x="1223010" y="1959610"/>
                    <a:pt x="1230630" y="1957070"/>
                    <a:pt x="1236980" y="1953260"/>
                  </a:cubicBezTo>
                  <a:cubicBezTo>
                    <a:pt x="1240790" y="1951990"/>
                    <a:pt x="1245870" y="1951990"/>
                    <a:pt x="1247140" y="1949450"/>
                  </a:cubicBezTo>
                  <a:cubicBezTo>
                    <a:pt x="1250950" y="1941830"/>
                    <a:pt x="1257300" y="1938020"/>
                    <a:pt x="1263650" y="1932940"/>
                  </a:cubicBezTo>
                  <a:cubicBezTo>
                    <a:pt x="1267460" y="1929130"/>
                    <a:pt x="1271270" y="1924050"/>
                    <a:pt x="1275080" y="1922780"/>
                  </a:cubicBezTo>
                  <a:cubicBezTo>
                    <a:pt x="1283970" y="1920240"/>
                    <a:pt x="1290320" y="1912620"/>
                    <a:pt x="1297940" y="1907540"/>
                  </a:cubicBezTo>
                  <a:cubicBezTo>
                    <a:pt x="1304290" y="1903730"/>
                    <a:pt x="1308100" y="1896110"/>
                    <a:pt x="1314450" y="1894840"/>
                  </a:cubicBezTo>
                  <a:cubicBezTo>
                    <a:pt x="1324610" y="1892300"/>
                    <a:pt x="1332230" y="1885950"/>
                    <a:pt x="1341120" y="1879600"/>
                  </a:cubicBezTo>
                  <a:cubicBezTo>
                    <a:pt x="1346200" y="1875790"/>
                    <a:pt x="1352550" y="1873250"/>
                    <a:pt x="1358900" y="1874520"/>
                  </a:cubicBezTo>
                  <a:cubicBezTo>
                    <a:pt x="1362710" y="1875790"/>
                    <a:pt x="1367790" y="1874520"/>
                    <a:pt x="1370330" y="1873250"/>
                  </a:cubicBezTo>
                  <a:cubicBezTo>
                    <a:pt x="1375410" y="1870710"/>
                    <a:pt x="1380490" y="1866900"/>
                    <a:pt x="1385570" y="1864360"/>
                  </a:cubicBezTo>
                  <a:cubicBezTo>
                    <a:pt x="1389380" y="1861820"/>
                    <a:pt x="1393190" y="1859280"/>
                    <a:pt x="1397000" y="1859280"/>
                  </a:cubicBezTo>
                  <a:cubicBezTo>
                    <a:pt x="1409700" y="1858010"/>
                    <a:pt x="1419860" y="1855470"/>
                    <a:pt x="1426210" y="1842770"/>
                  </a:cubicBezTo>
                  <a:cubicBezTo>
                    <a:pt x="1428750" y="1837690"/>
                    <a:pt x="1441450" y="1831340"/>
                    <a:pt x="1446530" y="1833880"/>
                  </a:cubicBezTo>
                  <a:cubicBezTo>
                    <a:pt x="1455420" y="1837690"/>
                    <a:pt x="1461770" y="1835150"/>
                    <a:pt x="1466850" y="1827530"/>
                  </a:cubicBezTo>
                  <a:cubicBezTo>
                    <a:pt x="1470660" y="1823720"/>
                    <a:pt x="1475740" y="1824990"/>
                    <a:pt x="1479550" y="1827530"/>
                  </a:cubicBezTo>
                  <a:cubicBezTo>
                    <a:pt x="1482090" y="1830070"/>
                    <a:pt x="1484630" y="1831340"/>
                    <a:pt x="1487170" y="1831340"/>
                  </a:cubicBezTo>
                  <a:cubicBezTo>
                    <a:pt x="1496060" y="1832610"/>
                    <a:pt x="1506220" y="1831340"/>
                    <a:pt x="1515110" y="1832610"/>
                  </a:cubicBezTo>
                  <a:cubicBezTo>
                    <a:pt x="1522730" y="1833880"/>
                    <a:pt x="1530350" y="1831340"/>
                    <a:pt x="1535430" y="1826260"/>
                  </a:cubicBezTo>
                  <a:cubicBezTo>
                    <a:pt x="1540510" y="1821180"/>
                    <a:pt x="1544320" y="1821180"/>
                    <a:pt x="1551940" y="1823720"/>
                  </a:cubicBezTo>
                  <a:cubicBezTo>
                    <a:pt x="1558290" y="1826260"/>
                    <a:pt x="1563370" y="1832610"/>
                    <a:pt x="1572260" y="1831340"/>
                  </a:cubicBezTo>
                  <a:cubicBezTo>
                    <a:pt x="1579880" y="1830070"/>
                    <a:pt x="1588770" y="1833880"/>
                    <a:pt x="1597660" y="1830070"/>
                  </a:cubicBezTo>
                  <a:lnTo>
                    <a:pt x="1602740" y="1830070"/>
                  </a:lnTo>
                  <a:cubicBezTo>
                    <a:pt x="1610360" y="1832610"/>
                    <a:pt x="1617980" y="1833880"/>
                    <a:pt x="1624330" y="1840230"/>
                  </a:cubicBezTo>
                  <a:cubicBezTo>
                    <a:pt x="1631950" y="1846580"/>
                    <a:pt x="1633220" y="1799590"/>
                    <a:pt x="1640840" y="1804670"/>
                  </a:cubicBezTo>
                  <a:cubicBezTo>
                    <a:pt x="1652270" y="1812290"/>
                    <a:pt x="1649730" y="1804670"/>
                    <a:pt x="1661160" y="1811020"/>
                  </a:cubicBezTo>
                  <a:cubicBezTo>
                    <a:pt x="1670050" y="1814830"/>
                    <a:pt x="1666240" y="1800860"/>
                    <a:pt x="1676400" y="1803400"/>
                  </a:cubicBezTo>
                  <a:cubicBezTo>
                    <a:pt x="1677670" y="1803400"/>
                    <a:pt x="1692910" y="1813560"/>
                    <a:pt x="1692910" y="1812290"/>
                  </a:cubicBezTo>
                  <a:cubicBezTo>
                    <a:pt x="1699260" y="1808480"/>
                    <a:pt x="1705610" y="1770380"/>
                    <a:pt x="1711960" y="1771650"/>
                  </a:cubicBezTo>
                  <a:cubicBezTo>
                    <a:pt x="1724660" y="1775460"/>
                    <a:pt x="1736090" y="1772920"/>
                    <a:pt x="1747520" y="1767840"/>
                  </a:cubicBezTo>
                  <a:cubicBezTo>
                    <a:pt x="1753870" y="1765300"/>
                    <a:pt x="1764030" y="1756410"/>
                    <a:pt x="1769110" y="1760220"/>
                  </a:cubicBezTo>
                  <a:cubicBezTo>
                    <a:pt x="1778000" y="1766570"/>
                    <a:pt x="1786890" y="1769110"/>
                    <a:pt x="1797050" y="1770380"/>
                  </a:cubicBezTo>
                  <a:cubicBezTo>
                    <a:pt x="1798320" y="1770380"/>
                    <a:pt x="1799590" y="1771650"/>
                    <a:pt x="1800860" y="1772920"/>
                  </a:cubicBezTo>
                  <a:cubicBezTo>
                    <a:pt x="1804670" y="1778000"/>
                    <a:pt x="1822450" y="1764030"/>
                    <a:pt x="1826260" y="1769110"/>
                  </a:cubicBezTo>
                  <a:cubicBezTo>
                    <a:pt x="1831340" y="1776730"/>
                    <a:pt x="1836420" y="1784350"/>
                    <a:pt x="1841500" y="1790700"/>
                  </a:cubicBezTo>
                  <a:cubicBezTo>
                    <a:pt x="1844040" y="1793240"/>
                    <a:pt x="1847850" y="1794510"/>
                    <a:pt x="1849120" y="1797050"/>
                  </a:cubicBezTo>
                  <a:cubicBezTo>
                    <a:pt x="1850390" y="1803400"/>
                    <a:pt x="1852930" y="1805940"/>
                    <a:pt x="1859280" y="1805940"/>
                  </a:cubicBezTo>
                  <a:cubicBezTo>
                    <a:pt x="1863090" y="1805940"/>
                    <a:pt x="1866900" y="1807210"/>
                    <a:pt x="1869440" y="1809750"/>
                  </a:cubicBezTo>
                  <a:cubicBezTo>
                    <a:pt x="1875790" y="1813560"/>
                    <a:pt x="1880870" y="1817370"/>
                    <a:pt x="1885950" y="1821180"/>
                  </a:cubicBezTo>
                  <a:cubicBezTo>
                    <a:pt x="1892300" y="1824990"/>
                    <a:pt x="1898650" y="1828800"/>
                    <a:pt x="1901190" y="1835150"/>
                  </a:cubicBezTo>
                  <a:cubicBezTo>
                    <a:pt x="1902460" y="1837690"/>
                    <a:pt x="1903730" y="1838960"/>
                    <a:pt x="1905000" y="1840230"/>
                  </a:cubicBezTo>
                  <a:cubicBezTo>
                    <a:pt x="1910080" y="1845310"/>
                    <a:pt x="1915160" y="1849120"/>
                    <a:pt x="1920240" y="1854200"/>
                  </a:cubicBezTo>
                  <a:cubicBezTo>
                    <a:pt x="1927860" y="1860550"/>
                    <a:pt x="1934210" y="1868170"/>
                    <a:pt x="1941830" y="1874520"/>
                  </a:cubicBezTo>
                  <a:cubicBezTo>
                    <a:pt x="1944370" y="1875790"/>
                    <a:pt x="1946910" y="1878330"/>
                    <a:pt x="1949450" y="1879600"/>
                  </a:cubicBezTo>
                  <a:cubicBezTo>
                    <a:pt x="1954530" y="1882140"/>
                    <a:pt x="1959610" y="1884680"/>
                    <a:pt x="1963420" y="1888490"/>
                  </a:cubicBezTo>
                  <a:cubicBezTo>
                    <a:pt x="1967230" y="1892300"/>
                    <a:pt x="1985010" y="1869440"/>
                    <a:pt x="1987550" y="1874520"/>
                  </a:cubicBezTo>
                  <a:cubicBezTo>
                    <a:pt x="1987550" y="1875790"/>
                    <a:pt x="1988820" y="1875790"/>
                    <a:pt x="1990090" y="1875790"/>
                  </a:cubicBezTo>
                  <a:cubicBezTo>
                    <a:pt x="1997710" y="1882140"/>
                    <a:pt x="2005330" y="1879600"/>
                    <a:pt x="2012950" y="1877060"/>
                  </a:cubicBezTo>
                  <a:cubicBezTo>
                    <a:pt x="2015490" y="1875790"/>
                    <a:pt x="2018030" y="1874520"/>
                    <a:pt x="2019300" y="1875790"/>
                  </a:cubicBezTo>
                  <a:cubicBezTo>
                    <a:pt x="2028190" y="1879600"/>
                    <a:pt x="2034540" y="1888490"/>
                    <a:pt x="2045970" y="1889760"/>
                  </a:cubicBezTo>
                  <a:cubicBezTo>
                    <a:pt x="2045970" y="1889760"/>
                    <a:pt x="2047240" y="1889760"/>
                    <a:pt x="2047240" y="1891030"/>
                  </a:cubicBezTo>
                  <a:cubicBezTo>
                    <a:pt x="2049780" y="1898650"/>
                    <a:pt x="2057400" y="1898650"/>
                    <a:pt x="2063750" y="1899920"/>
                  </a:cubicBezTo>
                  <a:cubicBezTo>
                    <a:pt x="2067560" y="1899920"/>
                    <a:pt x="2071370" y="1901190"/>
                    <a:pt x="2073910" y="1902460"/>
                  </a:cubicBezTo>
                  <a:cubicBezTo>
                    <a:pt x="2081530" y="1906270"/>
                    <a:pt x="2089150" y="1911350"/>
                    <a:pt x="2098040" y="1913890"/>
                  </a:cubicBezTo>
                  <a:cubicBezTo>
                    <a:pt x="2109470" y="1917700"/>
                    <a:pt x="2120900" y="1920240"/>
                    <a:pt x="2129790" y="1926590"/>
                  </a:cubicBezTo>
                  <a:cubicBezTo>
                    <a:pt x="2131060" y="1926590"/>
                    <a:pt x="2132330" y="1926590"/>
                    <a:pt x="2132330" y="1927860"/>
                  </a:cubicBezTo>
                  <a:cubicBezTo>
                    <a:pt x="2136140" y="1930400"/>
                    <a:pt x="2142490" y="1931670"/>
                    <a:pt x="2145030" y="1935480"/>
                  </a:cubicBezTo>
                  <a:cubicBezTo>
                    <a:pt x="2148840" y="1943100"/>
                    <a:pt x="2159000" y="1941830"/>
                    <a:pt x="2164080" y="1948180"/>
                  </a:cubicBezTo>
                  <a:lnTo>
                    <a:pt x="2165350" y="1948180"/>
                  </a:lnTo>
                  <a:cubicBezTo>
                    <a:pt x="2170430" y="1948180"/>
                    <a:pt x="2175510" y="1949450"/>
                    <a:pt x="2181860" y="1949450"/>
                  </a:cubicBezTo>
                  <a:cubicBezTo>
                    <a:pt x="2184400" y="1948180"/>
                    <a:pt x="2188210" y="1945640"/>
                    <a:pt x="2190750" y="1945640"/>
                  </a:cubicBezTo>
                  <a:cubicBezTo>
                    <a:pt x="2202180" y="1949450"/>
                    <a:pt x="2213610" y="1949450"/>
                    <a:pt x="2221230" y="1939290"/>
                  </a:cubicBezTo>
                  <a:cubicBezTo>
                    <a:pt x="2222500" y="1938020"/>
                    <a:pt x="2225040" y="1938020"/>
                    <a:pt x="2227580" y="1938020"/>
                  </a:cubicBezTo>
                  <a:lnTo>
                    <a:pt x="2237740" y="1938020"/>
                  </a:lnTo>
                  <a:cubicBezTo>
                    <a:pt x="2249170" y="1935480"/>
                    <a:pt x="2259330" y="1932940"/>
                    <a:pt x="2270760" y="1931670"/>
                  </a:cubicBezTo>
                  <a:cubicBezTo>
                    <a:pt x="2275840" y="1930400"/>
                    <a:pt x="2282190" y="1932940"/>
                    <a:pt x="2287270" y="1934210"/>
                  </a:cubicBezTo>
                  <a:cubicBezTo>
                    <a:pt x="2292350" y="1935480"/>
                    <a:pt x="2297430" y="1935480"/>
                    <a:pt x="2302510" y="1935480"/>
                  </a:cubicBezTo>
                  <a:cubicBezTo>
                    <a:pt x="2308860" y="1935480"/>
                    <a:pt x="2313940" y="1932940"/>
                    <a:pt x="2320290" y="1932940"/>
                  </a:cubicBezTo>
                  <a:cubicBezTo>
                    <a:pt x="2325370" y="1931670"/>
                    <a:pt x="2331720" y="1931670"/>
                    <a:pt x="2336800" y="1930400"/>
                  </a:cubicBezTo>
                  <a:cubicBezTo>
                    <a:pt x="2348230" y="1927860"/>
                    <a:pt x="2358390" y="1925320"/>
                    <a:pt x="2369820" y="1924050"/>
                  </a:cubicBezTo>
                  <a:cubicBezTo>
                    <a:pt x="2377440" y="1880870"/>
                    <a:pt x="2376170" y="1830070"/>
                    <a:pt x="2376170" y="1778000"/>
                  </a:cubicBezTo>
                  <a:close/>
                </a:path>
              </a:pathLst>
            </a:custGeom>
            <a:blipFill>
              <a:blip r:embed="rId6"/>
              <a:stretch>
                <a:fillRect l="-24233" r="-18073"/>
              </a:stretch>
            </a:blipFill>
          </p:spPr>
        </p:sp>
      </p:grpSp>
      <p:grpSp>
        <p:nvGrpSpPr>
          <p:cNvPr id="9" name="Group 9"/>
          <p:cNvGrpSpPr>
            <a:grpSpLocks noChangeAspect="1"/>
          </p:cNvGrpSpPr>
          <p:nvPr/>
        </p:nvGrpSpPr>
        <p:grpSpPr>
          <a:xfrm>
            <a:off x="1354538" y="1603234"/>
            <a:ext cx="2676735" cy="4134517"/>
            <a:chOff x="0" y="0"/>
            <a:chExt cx="2192020" cy="3385820"/>
          </a:xfrm>
        </p:grpSpPr>
        <p:sp>
          <p:nvSpPr>
            <p:cNvPr id="10" name="Freeform 10"/>
            <p:cNvSpPr/>
            <p:nvPr/>
          </p:nvSpPr>
          <p:spPr>
            <a:xfrm>
              <a:off x="1270" y="-1"/>
              <a:ext cx="2194560" cy="3388362"/>
            </a:xfrm>
            <a:custGeom>
              <a:avLst/>
              <a:gdLst/>
              <a:ahLst/>
              <a:cxnLst/>
              <a:rect l="l" t="t" r="r" b="b"/>
              <a:pathLst>
                <a:path w="2194560" h="3388362">
                  <a:moveTo>
                    <a:pt x="3810" y="317501"/>
                  </a:moveTo>
                  <a:cubicBezTo>
                    <a:pt x="13970" y="425451"/>
                    <a:pt x="16510" y="533401"/>
                    <a:pt x="17780" y="642621"/>
                  </a:cubicBezTo>
                  <a:cubicBezTo>
                    <a:pt x="24130" y="1036321"/>
                    <a:pt x="21590" y="1430021"/>
                    <a:pt x="17780" y="1823721"/>
                  </a:cubicBezTo>
                  <a:cubicBezTo>
                    <a:pt x="13970" y="2218691"/>
                    <a:pt x="8890" y="2613661"/>
                    <a:pt x="8890" y="3009901"/>
                  </a:cubicBezTo>
                  <a:cubicBezTo>
                    <a:pt x="8890" y="3013711"/>
                    <a:pt x="8890" y="3017521"/>
                    <a:pt x="7620" y="3021331"/>
                  </a:cubicBezTo>
                  <a:cubicBezTo>
                    <a:pt x="11430" y="3022601"/>
                    <a:pt x="15240" y="3025141"/>
                    <a:pt x="19050" y="3027681"/>
                  </a:cubicBezTo>
                  <a:cubicBezTo>
                    <a:pt x="24130" y="3031491"/>
                    <a:pt x="27940" y="3037841"/>
                    <a:pt x="33020" y="3044191"/>
                  </a:cubicBezTo>
                  <a:cubicBezTo>
                    <a:pt x="44450" y="3058161"/>
                    <a:pt x="55880" y="3072131"/>
                    <a:pt x="66040" y="3086101"/>
                  </a:cubicBezTo>
                  <a:cubicBezTo>
                    <a:pt x="77470" y="3102611"/>
                    <a:pt x="88900" y="3117851"/>
                    <a:pt x="100330" y="3134361"/>
                  </a:cubicBezTo>
                  <a:cubicBezTo>
                    <a:pt x="105410" y="3141981"/>
                    <a:pt x="110490" y="3149601"/>
                    <a:pt x="115570" y="3155951"/>
                  </a:cubicBezTo>
                  <a:cubicBezTo>
                    <a:pt x="119380" y="3161031"/>
                    <a:pt x="125730" y="3163571"/>
                    <a:pt x="129540" y="3167381"/>
                  </a:cubicBezTo>
                  <a:cubicBezTo>
                    <a:pt x="142240" y="3177541"/>
                    <a:pt x="156210" y="3187701"/>
                    <a:pt x="168910" y="3197861"/>
                  </a:cubicBezTo>
                  <a:cubicBezTo>
                    <a:pt x="181610" y="3208021"/>
                    <a:pt x="194310" y="3216911"/>
                    <a:pt x="209550" y="3223261"/>
                  </a:cubicBezTo>
                  <a:cubicBezTo>
                    <a:pt x="243840" y="3238501"/>
                    <a:pt x="276860" y="3255011"/>
                    <a:pt x="311150" y="3270251"/>
                  </a:cubicBezTo>
                  <a:cubicBezTo>
                    <a:pt x="330200" y="3279141"/>
                    <a:pt x="349250" y="3286761"/>
                    <a:pt x="369570" y="3295651"/>
                  </a:cubicBezTo>
                  <a:cubicBezTo>
                    <a:pt x="370840" y="3296921"/>
                    <a:pt x="374650" y="3295651"/>
                    <a:pt x="375920" y="3295651"/>
                  </a:cubicBezTo>
                  <a:lnTo>
                    <a:pt x="383540" y="3295651"/>
                  </a:lnTo>
                  <a:lnTo>
                    <a:pt x="384810" y="3296921"/>
                  </a:lnTo>
                  <a:cubicBezTo>
                    <a:pt x="387350" y="3290571"/>
                    <a:pt x="389890" y="3285491"/>
                    <a:pt x="393700" y="3279141"/>
                  </a:cubicBezTo>
                  <a:cubicBezTo>
                    <a:pt x="397510" y="3274061"/>
                    <a:pt x="400050" y="3265171"/>
                    <a:pt x="408940" y="3265171"/>
                  </a:cubicBezTo>
                  <a:cubicBezTo>
                    <a:pt x="408940" y="3265171"/>
                    <a:pt x="410210" y="3265171"/>
                    <a:pt x="410210" y="3263901"/>
                  </a:cubicBezTo>
                  <a:cubicBezTo>
                    <a:pt x="414020" y="3257551"/>
                    <a:pt x="420370" y="3256281"/>
                    <a:pt x="427990" y="3255011"/>
                  </a:cubicBezTo>
                  <a:cubicBezTo>
                    <a:pt x="435610" y="3253741"/>
                    <a:pt x="441960" y="3249931"/>
                    <a:pt x="448310" y="3247391"/>
                  </a:cubicBezTo>
                  <a:cubicBezTo>
                    <a:pt x="449580" y="3247391"/>
                    <a:pt x="449580" y="3246121"/>
                    <a:pt x="450850" y="3246121"/>
                  </a:cubicBezTo>
                  <a:cubicBezTo>
                    <a:pt x="459740" y="3248661"/>
                    <a:pt x="466090" y="3242311"/>
                    <a:pt x="473710" y="3239771"/>
                  </a:cubicBezTo>
                  <a:lnTo>
                    <a:pt x="474980" y="3239771"/>
                  </a:lnTo>
                  <a:cubicBezTo>
                    <a:pt x="482600" y="3239771"/>
                    <a:pt x="488950" y="3235961"/>
                    <a:pt x="496570" y="3234691"/>
                  </a:cubicBezTo>
                  <a:cubicBezTo>
                    <a:pt x="502920" y="3233421"/>
                    <a:pt x="509270" y="3233421"/>
                    <a:pt x="515620" y="3229611"/>
                  </a:cubicBezTo>
                  <a:cubicBezTo>
                    <a:pt x="521970" y="3225801"/>
                    <a:pt x="529590" y="3223261"/>
                    <a:pt x="535940" y="3220721"/>
                  </a:cubicBezTo>
                  <a:cubicBezTo>
                    <a:pt x="542290" y="3218181"/>
                    <a:pt x="548640" y="3216911"/>
                    <a:pt x="554990" y="3214371"/>
                  </a:cubicBezTo>
                  <a:lnTo>
                    <a:pt x="561340" y="3214371"/>
                  </a:lnTo>
                  <a:cubicBezTo>
                    <a:pt x="567690" y="3214371"/>
                    <a:pt x="572770" y="3214371"/>
                    <a:pt x="577850" y="3210561"/>
                  </a:cubicBezTo>
                  <a:lnTo>
                    <a:pt x="580390" y="3210561"/>
                  </a:lnTo>
                  <a:cubicBezTo>
                    <a:pt x="586740" y="3210561"/>
                    <a:pt x="594360" y="3211831"/>
                    <a:pt x="600710" y="3211831"/>
                  </a:cubicBezTo>
                  <a:lnTo>
                    <a:pt x="605790" y="3211831"/>
                  </a:lnTo>
                  <a:cubicBezTo>
                    <a:pt x="612140" y="3210561"/>
                    <a:pt x="614680" y="3215641"/>
                    <a:pt x="618490" y="3218181"/>
                  </a:cubicBezTo>
                  <a:cubicBezTo>
                    <a:pt x="624840" y="3225801"/>
                    <a:pt x="632460" y="3227071"/>
                    <a:pt x="642620" y="3225801"/>
                  </a:cubicBezTo>
                  <a:cubicBezTo>
                    <a:pt x="651510" y="3224531"/>
                    <a:pt x="659130" y="3223261"/>
                    <a:pt x="668020" y="3223261"/>
                  </a:cubicBezTo>
                  <a:cubicBezTo>
                    <a:pt x="671830" y="3223261"/>
                    <a:pt x="676910" y="3224531"/>
                    <a:pt x="680720" y="3225801"/>
                  </a:cubicBezTo>
                  <a:cubicBezTo>
                    <a:pt x="684530" y="3227071"/>
                    <a:pt x="687070" y="3228341"/>
                    <a:pt x="690880" y="3229611"/>
                  </a:cubicBezTo>
                  <a:lnTo>
                    <a:pt x="694690" y="3233421"/>
                  </a:lnTo>
                  <a:cubicBezTo>
                    <a:pt x="694690" y="3233421"/>
                    <a:pt x="695960" y="3237231"/>
                    <a:pt x="697230" y="3238501"/>
                  </a:cubicBezTo>
                  <a:cubicBezTo>
                    <a:pt x="699770" y="3239771"/>
                    <a:pt x="702310" y="3239771"/>
                    <a:pt x="703580" y="3241041"/>
                  </a:cubicBezTo>
                  <a:lnTo>
                    <a:pt x="704850" y="3242311"/>
                  </a:lnTo>
                  <a:cubicBezTo>
                    <a:pt x="711200" y="3238501"/>
                    <a:pt x="713740" y="3244851"/>
                    <a:pt x="717550" y="3246121"/>
                  </a:cubicBezTo>
                  <a:cubicBezTo>
                    <a:pt x="722630" y="3248661"/>
                    <a:pt x="726440" y="3251201"/>
                    <a:pt x="731520" y="3255011"/>
                  </a:cubicBezTo>
                  <a:cubicBezTo>
                    <a:pt x="731520" y="3253741"/>
                    <a:pt x="731520" y="3252471"/>
                    <a:pt x="732790" y="3251201"/>
                  </a:cubicBezTo>
                  <a:cubicBezTo>
                    <a:pt x="740410" y="3252471"/>
                    <a:pt x="749300" y="3252471"/>
                    <a:pt x="756920" y="3257551"/>
                  </a:cubicBezTo>
                  <a:cubicBezTo>
                    <a:pt x="758190" y="3255011"/>
                    <a:pt x="760730" y="3252471"/>
                    <a:pt x="763270" y="3249931"/>
                  </a:cubicBezTo>
                  <a:cubicBezTo>
                    <a:pt x="763270" y="3249931"/>
                    <a:pt x="763270" y="3248661"/>
                    <a:pt x="764540" y="3248661"/>
                  </a:cubicBezTo>
                  <a:cubicBezTo>
                    <a:pt x="770890" y="3247391"/>
                    <a:pt x="774700" y="3243581"/>
                    <a:pt x="775970" y="3237231"/>
                  </a:cubicBezTo>
                  <a:cubicBezTo>
                    <a:pt x="777240" y="3234691"/>
                    <a:pt x="777240" y="3232151"/>
                    <a:pt x="777240" y="3230881"/>
                  </a:cubicBezTo>
                  <a:cubicBezTo>
                    <a:pt x="782320" y="3228341"/>
                    <a:pt x="786130" y="3225801"/>
                    <a:pt x="791210" y="3223261"/>
                  </a:cubicBezTo>
                  <a:lnTo>
                    <a:pt x="791210" y="3220721"/>
                  </a:lnTo>
                  <a:cubicBezTo>
                    <a:pt x="787400" y="3214371"/>
                    <a:pt x="787400" y="3213101"/>
                    <a:pt x="793750" y="3210561"/>
                  </a:cubicBezTo>
                  <a:cubicBezTo>
                    <a:pt x="795020" y="3209291"/>
                    <a:pt x="795020" y="3208021"/>
                    <a:pt x="796290" y="3208021"/>
                  </a:cubicBezTo>
                  <a:cubicBezTo>
                    <a:pt x="798830" y="3206751"/>
                    <a:pt x="801370" y="3205481"/>
                    <a:pt x="802640" y="3204211"/>
                  </a:cubicBezTo>
                  <a:cubicBezTo>
                    <a:pt x="802640" y="3204211"/>
                    <a:pt x="802640" y="3205481"/>
                    <a:pt x="803910" y="3205481"/>
                  </a:cubicBezTo>
                  <a:lnTo>
                    <a:pt x="803910" y="3202941"/>
                  </a:lnTo>
                  <a:cubicBezTo>
                    <a:pt x="811530" y="3200401"/>
                    <a:pt x="819150" y="3197861"/>
                    <a:pt x="826770" y="3194051"/>
                  </a:cubicBezTo>
                  <a:cubicBezTo>
                    <a:pt x="830580" y="3191511"/>
                    <a:pt x="834390" y="3190241"/>
                    <a:pt x="839470" y="3192781"/>
                  </a:cubicBezTo>
                  <a:cubicBezTo>
                    <a:pt x="842010" y="3194051"/>
                    <a:pt x="844550" y="3192781"/>
                    <a:pt x="847090" y="3191511"/>
                  </a:cubicBezTo>
                  <a:cubicBezTo>
                    <a:pt x="853440" y="3188971"/>
                    <a:pt x="859790" y="3187701"/>
                    <a:pt x="866140" y="3185161"/>
                  </a:cubicBezTo>
                  <a:cubicBezTo>
                    <a:pt x="871220" y="3183891"/>
                    <a:pt x="875030" y="3181351"/>
                    <a:pt x="880110" y="3178811"/>
                  </a:cubicBezTo>
                  <a:cubicBezTo>
                    <a:pt x="880110" y="3178811"/>
                    <a:pt x="881380" y="3176271"/>
                    <a:pt x="880110" y="3175001"/>
                  </a:cubicBezTo>
                  <a:cubicBezTo>
                    <a:pt x="880110" y="3173731"/>
                    <a:pt x="878840" y="3171191"/>
                    <a:pt x="878840" y="3169921"/>
                  </a:cubicBezTo>
                  <a:cubicBezTo>
                    <a:pt x="882650" y="3167381"/>
                    <a:pt x="885190" y="3164841"/>
                    <a:pt x="887730" y="3164841"/>
                  </a:cubicBezTo>
                  <a:cubicBezTo>
                    <a:pt x="891540" y="3163571"/>
                    <a:pt x="896620" y="3163571"/>
                    <a:pt x="901700" y="3162301"/>
                  </a:cubicBezTo>
                  <a:cubicBezTo>
                    <a:pt x="905510" y="3150871"/>
                    <a:pt x="913130" y="3148331"/>
                    <a:pt x="922020" y="3152141"/>
                  </a:cubicBezTo>
                  <a:lnTo>
                    <a:pt x="924560" y="3149601"/>
                  </a:lnTo>
                  <a:cubicBezTo>
                    <a:pt x="925830" y="3150871"/>
                    <a:pt x="925830" y="3150871"/>
                    <a:pt x="925830" y="3152141"/>
                  </a:cubicBezTo>
                  <a:cubicBezTo>
                    <a:pt x="929640" y="3149601"/>
                    <a:pt x="933450" y="3147061"/>
                    <a:pt x="937260" y="3145791"/>
                  </a:cubicBezTo>
                  <a:cubicBezTo>
                    <a:pt x="941070" y="3143251"/>
                    <a:pt x="944880" y="3140711"/>
                    <a:pt x="949960" y="3143251"/>
                  </a:cubicBezTo>
                  <a:cubicBezTo>
                    <a:pt x="949960" y="3136901"/>
                    <a:pt x="953770" y="3136901"/>
                    <a:pt x="957580" y="3138171"/>
                  </a:cubicBezTo>
                  <a:cubicBezTo>
                    <a:pt x="960120" y="3138171"/>
                    <a:pt x="963930" y="3136901"/>
                    <a:pt x="966470" y="3135632"/>
                  </a:cubicBezTo>
                  <a:cubicBezTo>
                    <a:pt x="967740" y="3135632"/>
                    <a:pt x="970280" y="3134361"/>
                    <a:pt x="971550" y="3135632"/>
                  </a:cubicBezTo>
                  <a:cubicBezTo>
                    <a:pt x="976630" y="3139442"/>
                    <a:pt x="984250" y="3140711"/>
                    <a:pt x="989330" y="3147061"/>
                  </a:cubicBezTo>
                  <a:cubicBezTo>
                    <a:pt x="993140" y="3152141"/>
                    <a:pt x="999490" y="3154682"/>
                    <a:pt x="1002030" y="3162301"/>
                  </a:cubicBezTo>
                  <a:cubicBezTo>
                    <a:pt x="1003300" y="3164841"/>
                    <a:pt x="1008380" y="3167381"/>
                    <a:pt x="1010920" y="3168651"/>
                  </a:cubicBezTo>
                  <a:cubicBezTo>
                    <a:pt x="1010920" y="3168651"/>
                    <a:pt x="1012190" y="3168651"/>
                    <a:pt x="1013460" y="3169921"/>
                  </a:cubicBezTo>
                  <a:cubicBezTo>
                    <a:pt x="1014730" y="3173732"/>
                    <a:pt x="1018540" y="3172461"/>
                    <a:pt x="1021080" y="3171192"/>
                  </a:cubicBezTo>
                  <a:cubicBezTo>
                    <a:pt x="1023620" y="3171192"/>
                    <a:pt x="1026160" y="3169921"/>
                    <a:pt x="1027430" y="3173732"/>
                  </a:cubicBezTo>
                  <a:cubicBezTo>
                    <a:pt x="1027430" y="3175002"/>
                    <a:pt x="1031240" y="3176271"/>
                    <a:pt x="1032510" y="3177542"/>
                  </a:cubicBezTo>
                  <a:cubicBezTo>
                    <a:pt x="1036320" y="3180082"/>
                    <a:pt x="1040130" y="3182621"/>
                    <a:pt x="1042670" y="3185162"/>
                  </a:cubicBezTo>
                  <a:cubicBezTo>
                    <a:pt x="1043940" y="3186432"/>
                    <a:pt x="1045210" y="3187702"/>
                    <a:pt x="1045210" y="3188972"/>
                  </a:cubicBezTo>
                  <a:cubicBezTo>
                    <a:pt x="1045210" y="3192782"/>
                    <a:pt x="1049020" y="3195322"/>
                    <a:pt x="1052830" y="3195322"/>
                  </a:cubicBezTo>
                  <a:cubicBezTo>
                    <a:pt x="1057910" y="3196592"/>
                    <a:pt x="1061720" y="3196592"/>
                    <a:pt x="1066800" y="3197862"/>
                  </a:cubicBezTo>
                  <a:cubicBezTo>
                    <a:pt x="1068070" y="3197862"/>
                    <a:pt x="1068070" y="3200402"/>
                    <a:pt x="1069340" y="3200402"/>
                  </a:cubicBezTo>
                  <a:cubicBezTo>
                    <a:pt x="1070610" y="3202942"/>
                    <a:pt x="1071880" y="3206752"/>
                    <a:pt x="1076960" y="3204212"/>
                  </a:cubicBezTo>
                  <a:cubicBezTo>
                    <a:pt x="1079500" y="3202942"/>
                    <a:pt x="1087120" y="3205482"/>
                    <a:pt x="1088390" y="3208022"/>
                  </a:cubicBezTo>
                  <a:cubicBezTo>
                    <a:pt x="1090930" y="3216912"/>
                    <a:pt x="1099820" y="3216912"/>
                    <a:pt x="1106170" y="3219452"/>
                  </a:cubicBezTo>
                  <a:cubicBezTo>
                    <a:pt x="1107440" y="3219452"/>
                    <a:pt x="1108710" y="3219452"/>
                    <a:pt x="1108710" y="3220722"/>
                  </a:cubicBezTo>
                  <a:cubicBezTo>
                    <a:pt x="1112520" y="3225802"/>
                    <a:pt x="1117600" y="3227072"/>
                    <a:pt x="1122680" y="3229612"/>
                  </a:cubicBezTo>
                  <a:cubicBezTo>
                    <a:pt x="1127760" y="3232152"/>
                    <a:pt x="1132840" y="3237232"/>
                    <a:pt x="1137920" y="3242312"/>
                  </a:cubicBezTo>
                  <a:lnTo>
                    <a:pt x="1144270" y="3248662"/>
                  </a:lnTo>
                  <a:cubicBezTo>
                    <a:pt x="1145540" y="3249932"/>
                    <a:pt x="1146810" y="3249932"/>
                    <a:pt x="1148080" y="3249932"/>
                  </a:cubicBezTo>
                  <a:cubicBezTo>
                    <a:pt x="1151890" y="3249932"/>
                    <a:pt x="1155700" y="3248662"/>
                    <a:pt x="1158240" y="3252472"/>
                  </a:cubicBezTo>
                  <a:cubicBezTo>
                    <a:pt x="1158240" y="3252472"/>
                    <a:pt x="1159510" y="3253742"/>
                    <a:pt x="1160780" y="3253742"/>
                  </a:cubicBezTo>
                  <a:cubicBezTo>
                    <a:pt x="1170940" y="3252472"/>
                    <a:pt x="1177290" y="3258822"/>
                    <a:pt x="1183640" y="3265172"/>
                  </a:cubicBezTo>
                  <a:cubicBezTo>
                    <a:pt x="1186180" y="3267712"/>
                    <a:pt x="1191260" y="3268982"/>
                    <a:pt x="1193800" y="3268982"/>
                  </a:cubicBezTo>
                  <a:cubicBezTo>
                    <a:pt x="1201420" y="3271522"/>
                    <a:pt x="1210310" y="3272792"/>
                    <a:pt x="1216660" y="3277872"/>
                  </a:cubicBezTo>
                  <a:cubicBezTo>
                    <a:pt x="1220470" y="3280412"/>
                    <a:pt x="1225550" y="3284222"/>
                    <a:pt x="1229360" y="3284222"/>
                  </a:cubicBezTo>
                  <a:cubicBezTo>
                    <a:pt x="1235710" y="3284222"/>
                    <a:pt x="1238250" y="3289302"/>
                    <a:pt x="1240790" y="3293112"/>
                  </a:cubicBezTo>
                  <a:cubicBezTo>
                    <a:pt x="1248410" y="3294382"/>
                    <a:pt x="1256030" y="3294382"/>
                    <a:pt x="1259840" y="3302002"/>
                  </a:cubicBezTo>
                  <a:cubicBezTo>
                    <a:pt x="1259840" y="3303272"/>
                    <a:pt x="1261110" y="3303272"/>
                    <a:pt x="1262380" y="3303272"/>
                  </a:cubicBezTo>
                  <a:cubicBezTo>
                    <a:pt x="1267460" y="3304542"/>
                    <a:pt x="1272540" y="3305812"/>
                    <a:pt x="1277620" y="3308352"/>
                  </a:cubicBezTo>
                  <a:cubicBezTo>
                    <a:pt x="1280160" y="3309622"/>
                    <a:pt x="1282700" y="3312162"/>
                    <a:pt x="1286510" y="3314702"/>
                  </a:cubicBezTo>
                  <a:cubicBezTo>
                    <a:pt x="1287780" y="3314702"/>
                    <a:pt x="1287780" y="3315972"/>
                    <a:pt x="1289050" y="3315972"/>
                  </a:cubicBezTo>
                  <a:cubicBezTo>
                    <a:pt x="1297940" y="3315972"/>
                    <a:pt x="1300480" y="3322322"/>
                    <a:pt x="1305560" y="3327402"/>
                  </a:cubicBezTo>
                  <a:cubicBezTo>
                    <a:pt x="1313180" y="3333752"/>
                    <a:pt x="1322070" y="3340102"/>
                    <a:pt x="1328420" y="3347722"/>
                  </a:cubicBezTo>
                  <a:cubicBezTo>
                    <a:pt x="1332230" y="3352802"/>
                    <a:pt x="1338580" y="3355342"/>
                    <a:pt x="1342390" y="3357882"/>
                  </a:cubicBezTo>
                  <a:lnTo>
                    <a:pt x="1350010" y="3361692"/>
                  </a:lnTo>
                  <a:cubicBezTo>
                    <a:pt x="1352550" y="3364232"/>
                    <a:pt x="1355090" y="3366772"/>
                    <a:pt x="1358900" y="3369312"/>
                  </a:cubicBezTo>
                  <a:cubicBezTo>
                    <a:pt x="1362710" y="3370582"/>
                    <a:pt x="1363980" y="3375662"/>
                    <a:pt x="1369060" y="3374392"/>
                  </a:cubicBezTo>
                  <a:cubicBezTo>
                    <a:pt x="1371600" y="3374392"/>
                    <a:pt x="1374140" y="3375662"/>
                    <a:pt x="1376680" y="3376932"/>
                  </a:cubicBezTo>
                  <a:cubicBezTo>
                    <a:pt x="1380490" y="3379472"/>
                    <a:pt x="1381760" y="3382012"/>
                    <a:pt x="1386840" y="3382012"/>
                  </a:cubicBezTo>
                  <a:cubicBezTo>
                    <a:pt x="1389380" y="3382012"/>
                    <a:pt x="1391920" y="3384552"/>
                    <a:pt x="1393190" y="3385822"/>
                  </a:cubicBezTo>
                  <a:cubicBezTo>
                    <a:pt x="1399540" y="3388362"/>
                    <a:pt x="1405890" y="3388362"/>
                    <a:pt x="1409700" y="3380742"/>
                  </a:cubicBezTo>
                  <a:lnTo>
                    <a:pt x="1410970" y="3379472"/>
                  </a:lnTo>
                  <a:cubicBezTo>
                    <a:pt x="1416050" y="3382012"/>
                    <a:pt x="1416050" y="3376932"/>
                    <a:pt x="1417320" y="3374392"/>
                  </a:cubicBezTo>
                  <a:cubicBezTo>
                    <a:pt x="1418590" y="3373122"/>
                    <a:pt x="1421130" y="3371852"/>
                    <a:pt x="1422400" y="3370582"/>
                  </a:cubicBezTo>
                  <a:cubicBezTo>
                    <a:pt x="1424940" y="3368042"/>
                    <a:pt x="1427480" y="3366772"/>
                    <a:pt x="1431290" y="3364232"/>
                  </a:cubicBezTo>
                  <a:cubicBezTo>
                    <a:pt x="1432560" y="3362962"/>
                    <a:pt x="1435100" y="3361692"/>
                    <a:pt x="1436370" y="3361692"/>
                  </a:cubicBezTo>
                  <a:cubicBezTo>
                    <a:pt x="1442720" y="3361692"/>
                    <a:pt x="1446530" y="3359152"/>
                    <a:pt x="1451610" y="3354072"/>
                  </a:cubicBezTo>
                  <a:cubicBezTo>
                    <a:pt x="1455420" y="3350262"/>
                    <a:pt x="1461770" y="3347722"/>
                    <a:pt x="1466850" y="3345182"/>
                  </a:cubicBezTo>
                  <a:cubicBezTo>
                    <a:pt x="1471930" y="3342642"/>
                    <a:pt x="1477010" y="3340102"/>
                    <a:pt x="1483360" y="3338832"/>
                  </a:cubicBezTo>
                  <a:cubicBezTo>
                    <a:pt x="1487170" y="3337562"/>
                    <a:pt x="1490980" y="3337562"/>
                    <a:pt x="1494790" y="3337562"/>
                  </a:cubicBezTo>
                  <a:lnTo>
                    <a:pt x="1497330" y="3337562"/>
                  </a:lnTo>
                  <a:cubicBezTo>
                    <a:pt x="1502410" y="3335021"/>
                    <a:pt x="1507490" y="3331212"/>
                    <a:pt x="1513840" y="3328671"/>
                  </a:cubicBezTo>
                  <a:lnTo>
                    <a:pt x="1517650" y="3328671"/>
                  </a:lnTo>
                  <a:cubicBezTo>
                    <a:pt x="1524000" y="3331212"/>
                    <a:pt x="1530350" y="3331212"/>
                    <a:pt x="1536700" y="3326131"/>
                  </a:cubicBezTo>
                  <a:cubicBezTo>
                    <a:pt x="1537970" y="3324861"/>
                    <a:pt x="1540510" y="3323591"/>
                    <a:pt x="1541780" y="3322321"/>
                  </a:cubicBezTo>
                  <a:cubicBezTo>
                    <a:pt x="1548130" y="3324862"/>
                    <a:pt x="1554480" y="3329942"/>
                    <a:pt x="1562100" y="3329942"/>
                  </a:cubicBezTo>
                  <a:cubicBezTo>
                    <a:pt x="1564640" y="3329942"/>
                    <a:pt x="1568450" y="3328671"/>
                    <a:pt x="1570990" y="3327401"/>
                  </a:cubicBezTo>
                  <a:cubicBezTo>
                    <a:pt x="1576070" y="3327401"/>
                    <a:pt x="1581150" y="3327401"/>
                    <a:pt x="1584960" y="3326131"/>
                  </a:cubicBezTo>
                  <a:cubicBezTo>
                    <a:pt x="1590040" y="3324861"/>
                    <a:pt x="1596390" y="3326131"/>
                    <a:pt x="1601470" y="3323591"/>
                  </a:cubicBezTo>
                  <a:cubicBezTo>
                    <a:pt x="1604010" y="3317241"/>
                    <a:pt x="1605280" y="3317241"/>
                    <a:pt x="1611630" y="3318511"/>
                  </a:cubicBezTo>
                  <a:cubicBezTo>
                    <a:pt x="1619250" y="3319781"/>
                    <a:pt x="1624330" y="3318511"/>
                    <a:pt x="1629410" y="3312161"/>
                  </a:cubicBezTo>
                  <a:cubicBezTo>
                    <a:pt x="1631950" y="3308351"/>
                    <a:pt x="1638300" y="3308351"/>
                    <a:pt x="1642110" y="3305811"/>
                  </a:cubicBezTo>
                  <a:cubicBezTo>
                    <a:pt x="1643380" y="3305811"/>
                    <a:pt x="1644650" y="3304541"/>
                    <a:pt x="1645920" y="3304541"/>
                  </a:cubicBezTo>
                  <a:cubicBezTo>
                    <a:pt x="1648460" y="3303271"/>
                    <a:pt x="1649730" y="3303271"/>
                    <a:pt x="1652270" y="3302001"/>
                  </a:cubicBezTo>
                  <a:cubicBezTo>
                    <a:pt x="1658620" y="3299461"/>
                    <a:pt x="1664970" y="3298191"/>
                    <a:pt x="1671320" y="3294381"/>
                  </a:cubicBezTo>
                  <a:cubicBezTo>
                    <a:pt x="1677670" y="3290571"/>
                    <a:pt x="1682750" y="3288031"/>
                    <a:pt x="1689100" y="3293111"/>
                  </a:cubicBezTo>
                  <a:lnTo>
                    <a:pt x="1691640" y="3293111"/>
                  </a:lnTo>
                  <a:cubicBezTo>
                    <a:pt x="1694180" y="3291841"/>
                    <a:pt x="1695450" y="3291841"/>
                    <a:pt x="1697990" y="3290571"/>
                  </a:cubicBezTo>
                  <a:cubicBezTo>
                    <a:pt x="1697990" y="3286761"/>
                    <a:pt x="1697990" y="3281681"/>
                    <a:pt x="1703070" y="3277871"/>
                  </a:cubicBezTo>
                  <a:cubicBezTo>
                    <a:pt x="1704340" y="3276601"/>
                    <a:pt x="1704340" y="3274061"/>
                    <a:pt x="1706880" y="3272791"/>
                  </a:cubicBezTo>
                  <a:cubicBezTo>
                    <a:pt x="1709420" y="3270251"/>
                    <a:pt x="1713230" y="3270251"/>
                    <a:pt x="1715770" y="3271521"/>
                  </a:cubicBezTo>
                  <a:cubicBezTo>
                    <a:pt x="1717040" y="3272791"/>
                    <a:pt x="1719580" y="3271521"/>
                    <a:pt x="1720849" y="3271521"/>
                  </a:cubicBezTo>
                  <a:cubicBezTo>
                    <a:pt x="1728470" y="3270251"/>
                    <a:pt x="1737360" y="3270251"/>
                    <a:pt x="1744979" y="3268981"/>
                  </a:cubicBezTo>
                  <a:cubicBezTo>
                    <a:pt x="1752599" y="3267710"/>
                    <a:pt x="1760219" y="3266440"/>
                    <a:pt x="1767839" y="3263901"/>
                  </a:cubicBezTo>
                  <a:cubicBezTo>
                    <a:pt x="1772919" y="3261360"/>
                    <a:pt x="1777999" y="3262631"/>
                    <a:pt x="1783079" y="3262631"/>
                  </a:cubicBezTo>
                  <a:cubicBezTo>
                    <a:pt x="1793239" y="3263901"/>
                    <a:pt x="1802129" y="3263901"/>
                    <a:pt x="1811019" y="3258821"/>
                  </a:cubicBezTo>
                  <a:lnTo>
                    <a:pt x="1808479" y="3256281"/>
                  </a:lnTo>
                  <a:cubicBezTo>
                    <a:pt x="1811019" y="3255010"/>
                    <a:pt x="1813559" y="3255010"/>
                    <a:pt x="1817369" y="3255010"/>
                  </a:cubicBezTo>
                  <a:cubicBezTo>
                    <a:pt x="1819909" y="3258820"/>
                    <a:pt x="1823719" y="3256281"/>
                    <a:pt x="1826259" y="3253740"/>
                  </a:cubicBezTo>
                  <a:cubicBezTo>
                    <a:pt x="1830069" y="3249930"/>
                    <a:pt x="1833879" y="3251200"/>
                    <a:pt x="1838959" y="3251200"/>
                  </a:cubicBezTo>
                  <a:cubicBezTo>
                    <a:pt x="1844039" y="3252470"/>
                    <a:pt x="1850389" y="3249930"/>
                    <a:pt x="1856739" y="3248660"/>
                  </a:cubicBezTo>
                  <a:cubicBezTo>
                    <a:pt x="1858009" y="3248660"/>
                    <a:pt x="1859279" y="3246120"/>
                    <a:pt x="1859279" y="3244850"/>
                  </a:cubicBezTo>
                  <a:cubicBezTo>
                    <a:pt x="1861819" y="3244850"/>
                    <a:pt x="1864359" y="3243580"/>
                    <a:pt x="1868169" y="3243580"/>
                  </a:cubicBezTo>
                  <a:lnTo>
                    <a:pt x="1873249" y="3243580"/>
                  </a:lnTo>
                  <a:cubicBezTo>
                    <a:pt x="1878329" y="3246120"/>
                    <a:pt x="1883409" y="3246120"/>
                    <a:pt x="1888489" y="3243580"/>
                  </a:cubicBezTo>
                  <a:cubicBezTo>
                    <a:pt x="1889759" y="3242310"/>
                    <a:pt x="1892299" y="3242310"/>
                    <a:pt x="1893569" y="3242310"/>
                  </a:cubicBezTo>
                  <a:cubicBezTo>
                    <a:pt x="1897379" y="3241040"/>
                    <a:pt x="1901189" y="3242310"/>
                    <a:pt x="1903729" y="3238500"/>
                  </a:cubicBezTo>
                  <a:cubicBezTo>
                    <a:pt x="1904999" y="3237230"/>
                    <a:pt x="1907539" y="3238500"/>
                    <a:pt x="1910079" y="3237230"/>
                  </a:cubicBezTo>
                  <a:lnTo>
                    <a:pt x="1946910" y="3237230"/>
                  </a:lnTo>
                  <a:cubicBezTo>
                    <a:pt x="1951990" y="3237230"/>
                    <a:pt x="1958340" y="3238500"/>
                    <a:pt x="1963420" y="3239770"/>
                  </a:cubicBezTo>
                  <a:cubicBezTo>
                    <a:pt x="1969770" y="3241040"/>
                    <a:pt x="1974850" y="3239770"/>
                    <a:pt x="1979930" y="3238500"/>
                  </a:cubicBezTo>
                  <a:lnTo>
                    <a:pt x="1988820" y="3238500"/>
                  </a:lnTo>
                  <a:cubicBezTo>
                    <a:pt x="1992630" y="3238500"/>
                    <a:pt x="1996440" y="3239770"/>
                    <a:pt x="2000250" y="3238500"/>
                  </a:cubicBezTo>
                  <a:cubicBezTo>
                    <a:pt x="2002790" y="3238500"/>
                    <a:pt x="2004060" y="3235960"/>
                    <a:pt x="2005330" y="3233420"/>
                  </a:cubicBezTo>
                  <a:cubicBezTo>
                    <a:pt x="2007870" y="3229610"/>
                    <a:pt x="2011680" y="3228340"/>
                    <a:pt x="2016760" y="3228340"/>
                  </a:cubicBezTo>
                  <a:cubicBezTo>
                    <a:pt x="2020570" y="3228340"/>
                    <a:pt x="2024380" y="3227070"/>
                    <a:pt x="2028190" y="3225800"/>
                  </a:cubicBezTo>
                  <a:lnTo>
                    <a:pt x="2030730" y="3225800"/>
                  </a:lnTo>
                  <a:cubicBezTo>
                    <a:pt x="2035810" y="3233420"/>
                    <a:pt x="2043430" y="3228340"/>
                    <a:pt x="2049780" y="3229610"/>
                  </a:cubicBezTo>
                  <a:lnTo>
                    <a:pt x="2052320" y="3229610"/>
                  </a:lnTo>
                  <a:cubicBezTo>
                    <a:pt x="2057399" y="3232150"/>
                    <a:pt x="2063749" y="3234690"/>
                    <a:pt x="2068830" y="3235960"/>
                  </a:cubicBezTo>
                  <a:cubicBezTo>
                    <a:pt x="2075180" y="3237230"/>
                    <a:pt x="2080260" y="3243580"/>
                    <a:pt x="2085340" y="3243580"/>
                  </a:cubicBezTo>
                  <a:cubicBezTo>
                    <a:pt x="2094230" y="3243580"/>
                    <a:pt x="2101850" y="3249930"/>
                    <a:pt x="2109470" y="3251200"/>
                  </a:cubicBezTo>
                  <a:cubicBezTo>
                    <a:pt x="2115820" y="3252470"/>
                    <a:pt x="2122170" y="3255010"/>
                    <a:pt x="2128520" y="3257550"/>
                  </a:cubicBezTo>
                  <a:cubicBezTo>
                    <a:pt x="2131060" y="3258820"/>
                    <a:pt x="2134870" y="3257550"/>
                    <a:pt x="2137410" y="3257550"/>
                  </a:cubicBezTo>
                  <a:cubicBezTo>
                    <a:pt x="2145030" y="3258820"/>
                    <a:pt x="2152649" y="3258820"/>
                    <a:pt x="2160270" y="3260090"/>
                  </a:cubicBezTo>
                  <a:lnTo>
                    <a:pt x="2161540" y="3260090"/>
                  </a:lnTo>
                  <a:cubicBezTo>
                    <a:pt x="2170430" y="3258820"/>
                    <a:pt x="2179320" y="3261360"/>
                    <a:pt x="2188210" y="3261360"/>
                  </a:cubicBezTo>
                  <a:cubicBezTo>
                    <a:pt x="2189480" y="3035300"/>
                    <a:pt x="2183130" y="2809240"/>
                    <a:pt x="2175510" y="2583181"/>
                  </a:cubicBezTo>
                  <a:cubicBezTo>
                    <a:pt x="2167890" y="2368551"/>
                    <a:pt x="2160270" y="2153920"/>
                    <a:pt x="2159000" y="1939291"/>
                  </a:cubicBezTo>
                  <a:cubicBezTo>
                    <a:pt x="2159000" y="1831341"/>
                    <a:pt x="2160270" y="1724661"/>
                    <a:pt x="2162810" y="1616711"/>
                  </a:cubicBezTo>
                  <a:cubicBezTo>
                    <a:pt x="2166620" y="1508761"/>
                    <a:pt x="2174240" y="1400811"/>
                    <a:pt x="2179320" y="1292861"/>
                  </a:cubicBezTo>
                  <a:cubicBezTo>
                    <a:pt x="2194560" y="951231"/>
                    <a:pt x="2185670" y="608331"/>
                    <a:pt x="2180590" y="266701"/>
                  </a:cubicBezTo>
                  <a:cubicBezTo>
                    <a:pt x="2176780" y="265431"/>
                    <a:pt x="2174240" y="264161"/>
                    <a:pt x="2171700" y="262891"/>
                  </a:cubicBezTo>
                  <a:cubicBezTo>
                    <a:pt x="2167890" y="260351"/>
                    <a:pt x="2164080" y="259081"/>
                    <a:pt x="2159000" y="260351"/>
                  </a:cubicBezTo>
                  <a:lnTo>
                    <a:pt x="2151380" y="260351"/>
                  </a:lnTo>
                  <a:cubicBezTo>
                    <a:pt x="2147570" y="260351"/>
                    <a:pt x="2142490" y="260351"/>
                    <a:pt x="2139950" y="265431"/>
                  </a:cubicBezTo>
                  <a:cubicBezTo>
                    <a:pt x="2139950" y="265431"/>
                    <a:pt x="2138680" y="266701"/>
                    <a:pt x="2137410" y="266701"/>
                  </a:cubicBezTo>
                  <a:lnTo>
                    <a:pt x="2132330" y="266701"/>
                  </a:lnTo>
                  <a:cubicBezTo>
                    <a:pt x="2131060" y="264161"/>
                    <a:pt x="2133600" y="259081"/>
                    <a:pt x="2127250" y="260351"/>
                  </a:cubicBezTo>
                  <a:cubicBezTo>
                    <a:pt x="2124710" y="260351"/>
                    <a:pt x="2120900" y="261621"/>
                    <a:pt x="2118360" y="261621"/>
                  </a:cubicBezTo>
                  <a:lnTo>
                    <a:pt x="2099310" y="261621"/>
                  </a:lnTo>
                  <a:cubicBezTo>
                    <a:pt x="2098040" y="259081"/>
                    <a:pt x="2096770" y="256541"/>
                    <a:pt x="2094230" y="252731"/>
                  </a:cubicBezTo>
                  <a:cubicBezTo>
                    <a:pt x="2092960" y="250191"/>
                    <a:pt x="2091690" y="248921"/>
                    <a:pt x="2087880" y="251461"/>
                  </a:cubicBezTo>
                  <a:cubicBezTo>
                    <a:pt x="2085340" y="252731"/>
                    <a:pt x="2084070" y="252731"/>
                    <a:pt x="2082800" y="250191"/>
                  </a:cubicBezTo>
                  <a:cubicBezTo>
                    <a:pt x="2078990" y="243841"/>
                    <a:pt x="2075180" y="238761"/>
                    <a:pt x="2067560" y="237491"/>
                  </a:cubicBezTo>
                  <a:cubicBezTo>
                    <a:pt x="2066290" y="237491"/>
                    <a:pt x="2065020" y="234950"/>
                    <a:pt x="2063750" y="233681"/>
                  </a:cubicBezTo>
                  <a:cubicBezTo>
                    <a:pt x="2061210" y="231141"/>
                    <a:pt x="2059940" y="228601"/>
                    <a:pt x="2056130" y="228601"/>
                  </a:cubicBezTo>
                  <a:cubicBezTo>
                    <a:pt x="2054860" y="228601"/>
                    <a:pt x="2052320" y="226061"/>
                    <a:pt x="2052320" y="224791"/>
                  </a:cubicBezTo>
                  <a:cubicBezTo>
                    <a:pt x="2051050" y="219711"/>
                    <a:pt x="2051050" y="215901"/>
                    <a:pt x="2051050" y="210821"/>
                  </a:cubicBezTo>
                  <a:cubicBezTo>
                    <a:pt x="2049780" y="205741"/>
                    <a:pt x="2047240" y="200661"/>
                    <a:pt x="2043430" y="198121"/>
                  </a:cubicBezTo>
                  <a:cubicBezTo>
                    <a:pt x="2037080" y="194311"/>
                    <a:pt x="2032000" y="189231"/>
                    <a:pt x="2025650" y="185421"/>
                  </a:cubicBezTo>
                  <a:cubicBezTo>
                    <a:pt x="2024380" y="184151"/>
                    <a:pt x="2021840" y="182881"/>
                    <a:pt x="2019300" y="182881"/>
                  </a:cubicBezTo>
                  <a:cubicBezTo>
                    <a:pt x="2015490" y="181611"/>
                    <a:pt x="2011680" y="180341"/>
                    <a:pt x="2007870" y="180341"/>
                  </a:cubicBezTo>
                  <a:cubicBezTo>
                    <a:pt x="2004060" y="180341"/>
                    <a:pt x="1998980" y="180341"/>
                    <a:pt x="1995170" y="182881"/>
                  </a:cubicBezTo>
                  <a:cubicBezTo>
                    <a:pt x="1987550" y="186691"/>
                    <a:pt x="1981200" y="181611"/>
                    <a:pt x="1974850" y="181611"/>
                  </a:cubicBezTo>
                  <a:cubicBezTo>
                    <a:pt x="1968500" y="180341"/>
                    <a:pt x="1962150" y="177801"/>
                    <a:pt x="1957070" y="176531"/>
                  </a:cubicBezTo>
                  <a:lnTo>
                    <a:pt x="1940560" y="176531"/>
                  </a:lnTo>
                  <a:cubicBezTo>
                    <a:pt x="1926590" y="179071"/>
                    <a:pt x="1915160" y="171451"/>
                    <a:pt x="1901190" y="170181"/>
                  </a:cubicBezTo>
                  <a:cubicBezTo>
                    <a:pt x="1897380" y="170181"/>
                    <a:pt x="1893570" y="166371"/>
                    <a:pt x="1889760" y="163831"/>
                  </a:cubicBezTo>
                  <a:cubicBezTo>
                    <a:pt x="1887220" y="161291"/>
                    <a:pt x="1884680" y="161291"/>
                    <a:pt x="1880870" y="162561"/>
                  </a:cubicBezTo>
                  <a:cubicBezTo>
                    <a:pt x="1875790" y="163831"/>
                    <a:pt x="1870710" y="162561"/>
                    <a:pt x="1865630" y="163831"/>
                  </a:cubicBezTo>
                  <a:cubicBezTo>
                    <a:pt x="1858010" y="166371"/>
                    <a:pt x="1851660" y="160021"/>
                    <a:pt x="1844040" y="160021"/>
                  </a:cubicBezTo>
                  <a:cubicBezTo>
                    <a:pt x="1837690" y="161291"/>
                    <a:pt x="1831340" y="161291"/>
                    <a:pt x="1824990" y="162561"/>
                  </a:cubicBezTo>
                  <a:lnTo>
                    <a:pt x="1809750" y="166371"/>
                  </a:lnTo>
                  <a:cubicBezTo>
                    <a:pt x="1799590" y="171451"/>
                    <a:pt x="1791970" y="165101"/>
                    <a:pt x="1783080" y="162561"/>
                  </a:cubicBezTo>
                  <a:cubicBezTo>
                    <a:pt x="1776730" y="161291"/>
                    <a:pt x="1772920" y="158751"/>
                    <a:pt x="1767840" y="154941"/>
                  </a:cubicBezTo>
                  <a:cubicBezTo>
                    <a:pt x="1762760" y="151131"/>
                    <a:pt x="1757680" y="154941"/>
                    <a:pt x="1753870" y="154941"/>
                  </a:cubicBezTo>
                  <a:cubicBezTo>
                    <a:pt x="1750060" y="154941"/>
                    <a:pt x="1747520" y="158751"/>
                    <a:pt x="1744980" y="160021"/>
                  </a:cubicBezTo>
                  <a:cubicBezTo>
                    <a:pt x="1741170" y="161291"/>
                    <a:pt x="1737360" y="161291"/>
                    <a:pt x="1733550" y="161291"/>
                  </a:cubicBezTo>
                  <a:cubicBezTo>
                    <a:pt x="1729740" y="161291"/>
                    <a:pt x="1724660" y="160021"/>
                    <a:pt x="1720850" y="161291"/>
                  </a:cubicBezTo>
                  <a:cubicBezTo>
                    <a:pt x="1714500" y="163831"/>
                    <a:pt x="1709420" y="167641"/>
                    <a:pt x="1704340" y="170181"/>
                  </a:cubicBezTo>
                  <a:cubicBezTo>
                    <a:pt x="1703070" y="171451"/>
                    <a:pt x="1701800" y="172721"/>
                    <a:pt x="1700530" y="172721"/>
                  </a:cubicBezTo>
                  <a:cubicBezTo>
                    <a:pt x="1691640" y="177801"/>
                    <a:pt x="1681480" y="179071"/>
                    <a:pt x="1670050" y="179071"/>
                  </a:cubicBezTo>
                  <a:cubicBezTo>
                    <a:pt x="1663700" y="179071"/>
                    <a:pt x="1657350" y="179071"/>
                    <a:pt x="1651000" y="177801"/>
                  </a:cubicBezTo>
                  <a:cubicBezTo>
                    <a:pt x="1647190" y="177801"/>
                    <a:pt x="1644650" y="173991"/>
                    <a:pt x="1642110" y="173991"/>
                  </a:cubicBezTo>
                  <a:cubicBezTo>
                    <a:pt x="1633220" y="172720"/>
                    <a:pt x="1625600" y="172720"/>
                    <a:pt x="1616710" y="172720"/>
                  </a:cubicBezTo>
                  <a:cubicBezTo>
                    <a:pt x="1615440" y="172720"/>
                    <a:pt x="1614170" y="173991"/>
                    <a:pt x="1612900" y="173991"/>
                  </a:cubicBezTo>
                  <a:cubicBezTo>
                    <a:pt x="1607820" y="176530"/>
                    <a:pt x="1602740" y="180341"/>
                    <a:pt x="1597660" y="182880"/>
                  </a:cubicBezTo>
                  <a:cubicBezTo>
                    <a:pt x="1588770" y="185420"/>
                    <a:pt x="1579880" y="187960"/>
                    <a:pt x="1570990" y="189230"/>
                  </a:cubicBezTo>
                  <a:lnTo>
                    <a:pt x="1567180" y="189230"/>
                  </a:lnTo>
                  <a:cubicBezTo>
                    <a:pt x="1559560" y="185420"/>
                    <a:pt x="1553210" y="189230"/>
                    <a:pt x="1545590" y="190501"/>
                  </a:cubicBezTo>
                  <a:cubicBezTo>
                    <a:pt x="1537970" y="193041"/>
                    <a:pt x="1530350" y="196851"/>
                    <a:pt x="1522730" y="199391"/>
                  </a:cubicBezTo>
                  <a:cubicBezTo>
                    <a:pt x="1520190" y="200661"/>
                    <a:pt x="1517650" y="199391"/>
                    <a:pt x="1515110" y="198120"/>
                  </a:cubicBezTo>
                  <a:cubicBezTo>
                    <a:pt x="1511300" y="196850"/>
                    <a:pt x="1508760" y="196850"/>
                    <a:pt x="1506220" y="199391"/>
                  </a:cubicBezTo>
                  <a:cubicBezTo>
                    <a:pt x="1504950" y="200661"/>
                    <a:pt x="1503680" y="200661"/>
                    <a:pt x="1502410" y="200661"/>
                  </a:cubicBezTo>
                  <a:cubicBezTo>
                    <a:pt x="1498600" y="201931"/>
                    <a:pt x="1494790" y="201931"/>
                    <a:pt x="1492250" y="203201"/>
                  </a:cubicBezTo>
                  <a:cubicBezTo>
                    <a:pt x="1487170" y="207011"/>
                    <a:pt x="1482090" y="205741"/>
                    <a:pt x="1477010" y="208281"/>
                  </a:cubicBezTo>
                  <a:cubicBezTo>
                    <a:pt x="1471930" y="210821"/>
                    <a:pt x="1466850" y="210821"/>
                    <a:pt x="1463040" y="214631"/>
                  </a:cubicBezTo>
                  <a:cubicBezTo>
                    <a:pt x="1461770" y="215901"/>
                    <a:pt x="1459230" y="215901"/>
                    <a:pt x="1456690" y="215901"/>
                  </a:cubicBezTo>
                  <a:cubicBezTo>
                    <a:pt x="1450340" y="217171"/>
                    <a:pt x="1445260" y="220981"/>
                    <a:pt x="1441450" y="226061"/>
                  </a:cubicBezTo>
                  <a:cubicBezTo>
                    <a:pt x="1436370" y="231141"/>
                    <a:pt x="1431290" y="234951"/>
                    <a:pt x="1426210" y="238761"/>
                  </a:cubicBezTo>
                  <a:cubicBezTo>
                    <a:pt x="1424940" y="240031"/>
                    <a:pt x="1421130" y="240031"/>
                    <a:pt x="1419860" y="240031"/>
                  </a:cubicBezTo>
                  <a:cubicBezTo>
                    <a:pt x="1414780" y="240031"/>
                    <a:pt x="1409700" y="238761"/>
                    <a:pt x="1405890" y="237491"/>
                  </a:cubicBezTo>
                  <a:cubicBezTo>
                    <a:pt x="1403350" y="237491"/>
                    <a:pt x="1402080" y="236220"/>
                    <a:pt x="1399540" y="236220"/>
                  </a:cubicBezTo>
                  <a:cubicBezTo>
                    <a:pt x="1391920" y="240030"/>
                    <a:pt x="1383030" y="237491"/>
                    <a:pt x="1375410" y="237491"/>
                  </a:cubicBezTo>
                  <a:cubicBezTo>
                    <a:pt x="1374140" y="237491"/>
                    <a:pt x="1371600" y="236220"/>
                    <a:pt x="1370330" y="234950"/>
                  </a:cubicBezTo>
                  <a:cubicBezTo>
                    <a:pt x="1365250" y="231141"/>
                    <a:pt x="1360170" y="231141"/>
                    <a:pt x="1355090" y="233680"/>
                  </a:cubicBezTo>
                  <a:cubicBezTo>
                    <a:pt x="1351280" y="234950"/>
                    <a:pt x="1347470" y="234950"/>
                    <a:pt x="1344930" y="232410"/>
                  </a:cubicBezTo>
                  <a:cubicBezTo>
                    <a:pt x="1339850" y="228600"/>
                    <a:pt x="1333500" y="226060"/>
                    <a:pt x="1327150" y="224790"/>
                  </a:cubicBezTo>
                  <a:cubicBezTo>
                    <a:pt x="1322070" y="223520"/>
                    <a:pt x="1316990" y="220980"/>
                    <a:pt x="1311910" y="218440"/>
                  </a:cubicBezTo>
                  <a:cubicBezTo>
                    <a:pt x="1309370" y="217170"/>
                    <a:pt x="1306830" y="218440"/>
                    <a:pt x="1304290" y="218440"/>
                  </a:cubicBezTo>
                  <a:cubicBezTo>
                    <a:pt x="1301750" y="218440"/>
                    <a:pt x="1300480" y="219710"/>
                    <a:pt x="1297940" y="219710"/>
                  </a:cubicBezTo>
                  <a:cubicBezTo>
                    <a:pt x="1290320" y="220980"/>
                    <a:pt x="1282700" y="223520"/>
                    <a:pt x="1276350" y="222250"/>
                  </a:cubicBezTo>
                  <a:cubicBezTo>
                    <a:pt x="1267461" y="219710"/>
                    <a:pt x="1258570" y="220980"/>
                    <a:pt x="1250950" y="215900"/>
                  </a:cubicBezTo>
                  <a:cubicBezTo>
                    <a:pt x="1247140" y="213360"/>
                    <a:pt x="1245870" y="215900"/>
                    <a:pt x="1243330" y="215900"/>
                  </a:cubicBezTo>
                  <a:cubicBezTo>
                    <a:pt x="1242061" y="215900"/>
                    <a:pt x="1240791" y="215900"/>
                    <a:pt x="1238250" y="217170"/>
                  </a:cubicBezTo>
                  <a:cubicBezTo>
                    <a:pt x="1236980" y="220980"/>
                    <a:pt x="1231900" y="223520"/>
                    <a:pt x="1225550" y="220980"/>
                  </a:cubicBezTo>
                  <a:cubicBezTo>
                    <a:pt x="1221740" y="219710"/>
                    <a:pt x="1219200" y="219710"/>
                    <a:pt x="1215390" y="220980"/>
                  </a:cubicBezTo>
                  <a:cubicBezTo>
                    <a:pt x="1211580" y="222250"/>
                    <a:pt x="1207770" y="222250"/>
                    <a:pt x="1202690" y="223520"/>
                  </a:cubicBezTo>
                  <a:lnTo>
                    <a:pt x="1201420" y="223520"/>
                  </a:lnTo>
                  <a:cubicBezTo>
                    <a:pt x="1191260" y="229870"/>
                    <a:pt x="1181100" y="224791"/>
                    <a:pt x="1169670" y="224791"/>
                  </a:cubicBezTo>
                  <a:lnTo>
                    <a:pt x="1163320" y="224791"/>
                  </a:lnTo>
                  <a:cubicBezTo>
                    <a:pt x="1155700" y="226061"/>
                    <a:pt x="1151890" y="219711"/>
                    <a:pt x="1146810" y="215900"/>
                  </a:cubicBezTo>
                  <a:cubicBezTo>
                    <a:pt x="1141730" y="212090"/>
                    <a:pt x="1136650" y="207010"/>
                    <a:pt x="1131570" y="204470"/>
                  </a:cubicBezTo>
                  <a:cubicBezTo>
                    <a:pt x="1130300" y="203200"/>
                    <a:pt x="1126490" y="204470"/>
                    <a:pt x="1123950" y="204470"/>
                  </a:cubicBezTo>
                  <a:lnTo>
                    <a:pt x="1112520" y="204470"/>
                  </a:lnTo>
                  <a:lnTo>
                    <a:pt x="1111250" y="203200"/>
                  </a:lnTo>
                  <a:cubicBezTo>
                    <a:pt x="1102361" y="205741"/>
                    <a:pt x="1097280" y="200660"/>
                    <a:pt x="1090930" y="195580"/>
                  </a:cubicBezTo>
                  <a:cubicBezTo>
                    <a:pt x="1087120" y="193040"/>
                    <a:pt x="1082041" y="190500"/>
                    <a:pt x="1078230" y="189230"/>
                  </a:cubicBezTo>
                  <a:cubicBezTo>
                    <a:pt x="1073150" y="186690"/>
                    <a:pt x="1066800" y="185420"/>
                    <a:pt x="1064261" y="179070"/>
                  </a:cubicBezTo>
                  <a:cubicBezTo>
                    <a:pt x="1062991" y="176530"/>
                    <a:pt x="1060450" y="176530"/>
                    <a:pt x="1059180" y="173990"/>
                  </a:cubicBezTo>
                  <a:cubicBezTo>
                    <a:pt x="1057911" y="171450"/>
                    <a:pt x="1056641" y="168910"/>
                    <a:pt x="1056641" y="167640"/>
                  </a:cubicBezTo>
                  <a:cubicBezTo>
                    <a:pt x="1056641" y="165100"/>
                    <a:pt x="1057911" y="162560"/>
                    <a:pt x="1059180" y="160020"/>
                  </a:cubicBezTo>
                  <a:cubicBezTo>
                    <a:pt x="1060450" y="156210"/>
                    <a:pt x="1057911" y="152400"/>
                    <a:pt x="1054100" y="149860"/>
                  </a:cubicBezTo>
                  <a:cubicBezTo>
                    <a:pt x="1052830" y="148590"/>
                    <a:pt x="1050290" y="148590"/>
                    <a:pt x="1050290" y="147320"/>
                  </a:cubicBezTo>
                  <a:cubicBezTo>
                    <a:pt x="1047750" y="139700"/>
                    <a:pt x="1041400" y="137160"/>
                    <a:pt x="1036320" y="130810"/>
                  </a:cubicBezTo>
                  <a:cubicBezTo>
                    <a:pt x="1032510" y="127000"/>
                    <a:pt x="1029970" y="121920"/>
                    <a:pt x="1027430" y="116840"/>
                  </a:cubicBezTo>
                  <a:cubicBezTo>
                    <a:pt x="1024891" y="114300"/>
                    <a:pt x="1023620" y="111760"/>
                    <a:pt x="1019811" y="109220"/>
                  </a:cubicBezTo>
                  <a:cubicBezTo>
                    <a:pt x="1010921" y="105410"/>
                    <a:pt x="1002030" y="101600"/>
                    <a:pt x="993141" y="96520"/>
                  </a:cubicBezTo>
                  <a:cubicBezTo>
                    <a:pt x="993141" y="106680"/>
                    <a:pt x="990601" y="104140"/>
                    <a:pt x="989330" y="101600"/>
                  </a:cubicBezTo>
                  <a:cubicBezTo>
                    <a:pt x="989330" y="97790"/>
                    <a:pt x="986791" y="96520"/>
                    <a:pt x="982980" y="96520"/>
                  </a:cubicBezTo>
                  <a:cubicBezTo>
                    <a:pt x="982980" y="96520"/>
                    <a:pt x="981711" y="96520"/>
                    <a:pt x="981711" y="95250"/>
                  </a:cubicBezTo>
                  <a:cubicBezTo>
                    <a:pt x="980441" y="87630"/>
                    <a:pt x="974091" y="90170"/>
                    <a:pt x="970280" y="88900"/>
                  </a:cubicBezTo>
                  <a:cubicBezTo>
                    <a:pt x="967741" y="87630"/>
                    <a:pt x="965200" y="86360"/>
                    <a:pt x="962661" y="87630"/>
                  </a:cubicBezTo>
                  <a:cubicBezTo>
                    <a:pt x="957580" y="88900"/>
                    <a:pt x="953771" y="85090"/>
                    <a:pt x="948691" y="83820"/>
                  </a:cubicBezTo>
                  <a:cubicBezTo>
                    <a:pt x="947421" y="83820"/>
                    <a:pt x="946151" y="83820"/>
                    <a:pt x="944880" y="85090"/>
                  </a:cubicBezTo>
                  <a:cubicBezTo>
                    <a:pt x="942341" y="87630"/>
                    <a:pt x="939800" y="87630"/>
                    <a:pt x="935991" y="85090"/>
                  </a:cubicBezTo>
                  <a:cubicBezTo>
                    <a:pt x="930911" y="81280"/>
                    <a:pt x="925830" y="81280"/>
                    <a:pt x="919480" y="83820"/>
                  </a:cubicBezTo>
                  <a:cubicBezTo>
                    <a:pt x="916941" y="85090"/>
                    <a:pt x="914400" y="85090"/>
                    <a:pt x="911861" y="83820"/>
                  </a:cubicBezTo>
                  <a:cubicBezTo>
                    <a:pt x="906780" y="81280"/>
                    <a:pt x="901700" y="77470"/>
                    <a:pt x="895350" y="74930"/>
                  </a:cubicBezTo>
                  <a:cubicBezTo>
                    <a:pt x="894080" y="74930"/>
                    <a:pt x="892811" y="73660"/>
                    <a:pt x="891540" y="73660"/>
                  </a:cubicBezTo>
                  <a:cubicBezTo>
                    <a:pt x="883920" y="74930"/>
                    <a:pt x="877570" y="72390"/>
                    <a:pt x="869950" y="74930"/>
                  </a:cubicBezTo>
                  <a:cubicBezTo>
                    <a:pt x="866140" y="76200"/>
                    <a:pt x="861061" y="76200"/>
                    <a:pt x="858520" y="81280"/>
                  </a:cubicBezTo>
                  <a:cubicBezTo>
                    <a:pt x="857250" y="82550"/>
                    <a:pt x="853440" y="82550"/>
                    <a:pt x="850900" y="83820"/>
                  </a:cubicBezTo>
                  <a:cubicBezTo>
                    <a:pt x="844550" y="85090"/>
                    <a:pt x="838200" y="86360"/>
                    <a:pt x="831850" y="83820"/>
                  </a:cubicBezTo>
                  <a:cubicBezTo>
                    <a:pt x="826770" y="81280"/>
                    <a:pt x="820420" y="82550"/>
                    <a:pt x="815340" y="81280"/>
                  </a:cubicBezTo>
                  <a:cubicBezTo>
                    <a:pt x="811530" y="80010"/>
                    <a:pt x="808990" y="77470"/>
                    <a:pt x="806450" y="76200"/>
                  </a:cubicBezTo>
                  <a:cubicBezTo>
                    <a:pt x="805180" y="74930"/>
                    <a:pt x="803910" y="73660"/>
                    <a:pt x="802640" y="73660"/>
                  </a:cubicBezTo>
                  <a:cubicBezTo>
                    <a:pt x="795020" y="71120"/>
                    <a:pt x="788670" y="66040"/>
                    <a:pt x="784860" y="59690"/>
                  </a:cubicBezTo>
                  <a:cubicBezTo>
                    <a:pt x="782320" y="55880"/>
                    <a:pt x="778510" y="52070"/>
                    <a:pt x="775970" y="48260"/>
                  </a:cubicBezTo>
                  <a:cubicBezTo>
                    <a:pt x="767080" y="45720"/>
                    <a:pt x="768350" y="35560"/>
                    <a:pt x="763270" y="30480"/>
                  </a:cubicBezTo>
                  <a:cubicBezTo>
                    <a:pt x="759460" y="25400"/>
                    <a:pt x="755650" y="22860"/>
                    <a:pt x="749300" y="21590"/>
                  </a:cubicBezTo>
                  <a:lnTo>
                    <a:pt x="748030" y="21590"/>
                  </a:lnTo>
                  <a:cubicBezTo>
                    <a:pt x="741680" y="16510"/>
                    <a:pt x="735330" y="20320"/>
                    <a:pt x="727710" y="20320"/>
                  </a:cubicBezTo>
                  <a:cubicBezTo>
                    <a:pt x="725170" y="20320"/>
                    <a:pt x="721360" y="17780"/>
                    <a:pt x="718820" y="16510"/>
                  </a:cubicBezTo>
                  <a:cubicBezTo>
                    <a:pt x="717550" y="13970"/>
                    <a:pt x="716280" y="12700"/>
                    <a:pt x="715010" y="12700"/>
                  </a:cubicBezTo>
                  <a:cubicBezTo>
                    <a:pt x="707390" y="11430"/>
                    <a:pt x="701040" y="6350"/>
                    <a:pt x="694690" y="0"/>
                  </a:cubicBezTo>
                  <a:cubicBezTo>
                    <a:pt x="692150" y="1270"/>
                    <a:pt x="689610" y="2540"/>
                    <a:pt x="687070" y="2540"/>
                  </a:cubicBezTo>
                  <a:cubicBezTo>
                    <a:pt x="684530" y="3810"/>
                    <a:pt x="680720" y="3810"/>
                    <a:pt x="676910" y="3810"/>
                  </a:cubicBezTo>
                  <a:cubicBezTo>
                    <a:pt x="671830" y="2540"/>
                    <a:pt x="666750" y="3810"/>
                    <a:pt x="661670" y="7620"/>
                  </a:cubicBezTo>
                  <a:cubicBezTo>
                    <a:pt x="659130" y="8890"/>
                    <a:pt x="657860" y="10160"/>
                    <a:pt x="655320" y="11430"/>
                  </a:cubicBezTo>
                  <a:cubicBezTo>
                    <a:pt x="652780" y="12700"/>
                    <a:pt x="651510" y="15240"/>
                    <a:pt x="648970" y="16510"/>
                  </a:cubicBezTo>
                  <a:cubicBezTo>
                    <a:pt x="647700" y="17780"/>
                    <a:pt x="645160" y="17780"/>
                    <a:pt x="643890" y="19050"/>
                  </a:cubicBezTo>
                  <a:lnTo>
                    <a:pt x="636270" y="22860"/>
                  </a:lnTo>
                  <a:cubicBezTo>
                    <a:pt x="636270" y="22860"/>
                    <a:pt x="635000" y="24130"/>
                    <a:pt x="635000" y="22860"/>
                  </a:cubicBezTo>
                  <a:cubicBezTo>
                    <a:pt x="629920" y="20320"/>
                    <a:pt x="626110" y="25400"/>
                    <a:pt x="622300" y="27940"/>
                  </a:cubicBezTo>
                  <a:cubicBezTo>
                    <a:pt x="618490" y="30480"/>
                    <a:pt x="613410" y="30480"/>
                    <a:pt x="609600" y="33020"/>
                  </a:cubicBezTo>
                  <a:lnTo>
                    <a:pt x="608330" y="33020"/>
                  </a:lnTo>
                  <a:cubicBezTo>
                    <a:pt x="601980" y="34290"/>
                    <a:pt x="595630" y="36830"/>
                    <a:pt x="589280" y="38100"/>
                  </a:cubicBezTo>
                  <a:cubicBezTo>
                    <a:pt x="586740" y="38100"/>
                    <a:pt x="585470" y="39370"/>
                    <a:pt x="582930" y="40640"/>
                  </a:cubicBezTo>
                  <a:cubicBezTo>
                    <a:pt x="579120" y="41910"/>
                    <a:pt x="575310" y="44450"/>
                    <a:pt x="571500" y="45720"/>
                  </a:cubicBezTo>
                  <a:cubicBezTo>
                    <a:pt x="568960" y="46990"/>
                    <a:pt x="565150" y="48260"/>
                    <a:pt x="562610" y="49530"/>
                  </a:cubicBezTo>
                  <a:lnTo>
                    <a:pt x="558800" y="49530"/>
                  </a:lnTo>
                  <a:cubicBezTo>
                    <a:pt x="558800" y="49530"/>
                    <a:pt x="556260" y="49530"/>
                    <a:pt x="554990" y="52070"/>
                  </a:cubicBezTo>
                  <a:cubicBezTo>
                    <a:pt x="549910" y="49530"/>
                    <a:pt x="543560" y="48260"/>
                    <a:pt x="538480" y="45720"/>
                  </a:cubicBezTo>
                  <a:cubicBezTo>
                    <a:pt x="534670" y="44450"/>
                    <a:pt x="525780" y="46990"/>
                    <a:pt x="523240" y="50800"/>
                  </a:cubicBezTo>
                  <a:cubicBezTo>
                    <a:pt x="521970" y="52070"/>
                    <a:pt x="520700" y="53340"/>
                    <a:pt x="519430" y="53340"/>
                  </a:cubicBezTo>
                  <a:cubicBezTo>
                    <a:pt x="518160" y="53340"/>
                    <a:pt x="515620" y="52070"/>
                    <a:pt x="514350" y="52070"/>
                  </a:cubicBezTo>
                  <a:cubicBezTo>
                    <a:pt x="513080" y="52070"/>
                    <a:pt x="511810" y="53340"/>
                    <a:pt x="509270" y="53340"/>
                  </a:cubicBezTo>
                  <a:cubicBezTo>
                    <a:pt x="509270" y="54610"/>
                    <a:pt x="510540" y="55880"/>
                    <a:pt x="510540" y="57150"/>
                  </a:cubicBezTo>
                  <a:cubicBezTo>
                    <a:pt x="506730" y="58420"/>
                    <a:pt x="500380" y="68580"/>
                    <a:pt x="500380" y="73660"/>
                  </a:cubicBezTo>
                  <a:cubicBezTo>
                    <a:pt x="494030" y="76200"/>
                    <a:pt x="486410" y="77470"/>
                    <a:pt x="483870" y="85090"/>
                  </a:cubicBezTo>
                  <a:cubicBezTo>
                    <a:pt x="483870" y="86360"/>
                    <a:pt x="482600" y="86360"/>
                    <a:pt x="482600" y="87630"/>
                  </a:cubicBezTo>
                  <a:cubicBezTo>
                    <a:pt x="474980" y="88900"/>
                    <a:pt x="473710" y="96520"/>
                    <a:pt x="469900" y="102870"/>
                  </a:cubicBezTo>
                  <a:lnTo>
                    <a:pt x="469900" y="105410"/>
                  </a:lnTo>
                  <a:cubicBezTo>
                    <a:pt x="468630" y="105410"/>
                    <a:pt x="467360" y="106680"/>
                    <a:pt x="466090" y="106680"/>
                  </a:cubicBezTo>
                  <a:cubicBezTo>
                    <a:pt x="461010" y="109220"/>
                    <a:pt x="458470" y="113030"/>
                    <a:pt x="457200" y="119380"/>
                  </a:cubicBezTo>
                  <a:cubicBezTo>
                    <a:pt x="455930" y="125730"/>
                    <a:pt x="455930" y="130810"/>
                    <a:pt x="454660" y="137160"/>
                  </a:cubicBezTo>
                  <a:cubicBezTo>
                    <a:pt x="452120" y="135890"/>
                    <a:pt x="448310" y="138430"/>
                    <a:pt x="447040" y="134620"/>
                  </a:cubicBezTo>
                  <a:lnTo>
                    <a:pt x="444500" y="134620"/>
                  </a:lnTo>
                  <a:cubicBezTo>
                    <a:pt x="440690" y="139700"/>
                    <a:pt x="436880" y="144780"/>
                    <a:pt x="433070" y="148590"/>
                  </a:cubicBezTo>
                  <a:cubicBezTo>
                    <a:pt x="429260" y="151130"/>
                    <a:pt x="425450" y="152400"/>
                    <a:pt x="420370" y="154940"/>
                  </a:cubicBezTo>
                  <a:lnTo>
                    <a:pt x="420370" y="157480"/>
                  </a:lnTo>
                  <a:cubicBezTo>
                    <a:pt x="415290" y="156210"/>
                    <a:pt x="411480" y="154940"/>
                    <a:pt x="407670" y="152400"/>
                  </a:cubicBezTo>
                  <a:cubicBezTo>
                    <a:pt x="406400" y="152400"/>
                    <a:pt x="405130" y="151130"/>
                    <a:pt x="405130" y="151130"/>
                  </a:cubicBezTo>
                  <a:cubicBezTo>
                    <a:pt x="403860" y="151130"/>
                    <a:pt x="403860" y="149860"/>
                    <a:pt x="403860" y="149860"/>
                  </a:cubicBezTo>
                  <a:cubicBezTo>
                    <a:pt x="402590" y="149860"/>
                    <a:pt x="402590" y="151130"/>
                    <a:pt x="402590" y="152400"/>
                  </a:cubicBezTo>
                  <a:cubicBezTo>
                    <a:pt x="402590" y="157480"/>
                    <a:pt x="400050" y="156210"/>
                    <a:pt x="397510" y="154940"/>
                  </a:cubicBezTo>
                  <a:cubicBezTo>
                    <a:pt x="394970" y="153670"/>
                    <a:pt x="392430" y="153670"/>
                    <a:pt x="391160" y="157480"/>
                  </a:cubicBezTo>
                  <a:cubicBezTo>
                    <a:pt x="391160" y="158750"/>
                    <a:pt x="389890" y="160020"/>
                    <a:pt x="388620" y="160020"/>
                  </a:cubicBezTo>
                  <a:cubicBezTo>
                    <a:pt x="384810" y="161290"/>
                    <a:pt x="381000" y="162560"/>
                    <a:pt x="379730" y="166370"/>
                  </a:cubicBezTo>
                  <a:cubicBezTo>
                    <a:pt x="378460" y="168910"/>
                    <a:pt x="377190" y="170180"/>
                    <a:pt x="374650" y="172720"/>
                  </a:cubicBezTo>
                  <a:lnTo>
                    <a:pt x="355600" y="172720"/>
                  </a:lnTo>
                  <a:cubicBezTo>
                    <a:pt x="353060" y="172720"/>
                    <a:pt x="350520" y="172720"/>
                    <a:pt x="347980" y="173990"/>
                  </a:cubicBezTo>
                  <a:cubicBezTo>
                    <a:pt x="345440" y="173990"/>
                    <a:pt x="342900" y="175260"/>
                    <a:pt x="339090" y="176530"/>
                  </a:cubicBezTo>
                  <a:cubicBezTo>
                    <a:pt x="336550" y="177800"/>
                    <a:pt x="332740" y="180340"/>
                    <a:pt x="330200" y="181610"/>
                  </a:cubicBezTo>
                  <a:cubicBezTo>
                    <a:pt x="328930" y="182880"/>
                    <a:pt x="327660" y="182880"/>
                    <a:pt x="326390" y="182880"/>
                  </a:cubicBezTo>
                  <a:cubicBezTo>
                    <a:pt x="320040" y="182880"/>
                    <a:pt x="316230" y="186690"/>
                    <a:pt x="312420" y="190500"/>
                  </a:cubicBezTo>
                  <a:cubicBezTo>
                    <a:pt x="308610" y="193040"/>
                    <a:pt x="306070" y="196850"/>
                    <a:pt x="302260" y="199390"/>
                  </a:cubicBezTo>
                  <a:cubicBezTo>
                    <a:pt x="299720" y="200660"/>
                    <a:pt x="297180" y="201930"/>
                    <a:pt x="295910" y="203200"/>
                  </a:cubicBezTo>
                  <a:cubicBezTo>
                    <a:pt x="293370" y="204470"/>
                    <a:pt x="292100" y="207010"/>
                    <a:pt x="289560" y="207010"/>
                  </a:cubicBezTo>
                  <a:cubicBezTo>
                    <a:pt x="287020" y="208280"/>
                    <a:pt x="283210" y="208280"/>
                    <a:pt x="280670" y="207010"/>
                  </a:cubicBezTo>
                  <a:cubicBezTo>
                    <a:pt x="276860" y="204470"/>
                    <a:pt x="273050" y="207010"/>
                    <a:pt x="270510" y="208280"/>
                  </a:cubicBezTo>
                  <a:cubicBezTo>
                    <a:pt x="266700" y="209550"/>
                    <a:pt x="264160" y="212090"/>
                    <a:pt x="261620" y="213360"/>
                  </a:cubicBezTo>
                  <a:cubicBezTo>
                    <a:pt x="262890" y="214630"/>
                    <a:pt x="262890" y="215900"/>
                    <a:pt x="264160" y="217170"/>
                  </a:cubicBezTo>
                  <a:lnTo>
                    <a:pt x="260350" y="217170"/>
                  </a:lnTo>
                  <a:cubicBezTo>
                    <a:pt x="260350" y="218440"/>
                    <a:pt x="259080" y="219710"/>
                    <a:pt x="259080" y="220980"/>
                  </a:cubicBezTo>
                  <a:cubicBezTo>
                    <a:pt x="257810" y="220980"/>
                    <a:pt x="256540" y="219710"/>
                    <a:pt x="256540" y="219710"/>
                  </a:cubicBezTo>
                  <a:cubicBezTo>
                    <a:pt x="252730" y="222250"/>
                    <a:pt x="248920" y="224790"/>
                    <a:pt x="245110" y="226060"/>
                  </a:cubicBezTo>
                  <a:cubicBezTo>
                    <a:pt x="243840" y="226060"/>
                    <a:pt x="242570" y="227330"/>
                    <a:pt x="242570" y="227330"/>
                  </a:cubicBezTo>
                  <a:cubicBezTo>
                    <a:pt x="237490" y="226060"/>
                    <a:pt x="231140" y="227330"/>
                    <a:pt x="227330" y="223520"/>
                  </a:cubicBezTo>
                  <a:cubicBezTo>
                    <a:pt x="224790" y="220980"/>
                    <a:pt x="220980" y="219710"/>
                    <a:pt x="218440" y="217170"/>
                  </a:cubicBezTo>
                  <a:cubicBezTo>
                    <a:pt x="214630" y="214630"/>
                    <a:pt x="209550" y="215900"/>
                    <a:pt x="205740" y="222250"/>
                  </a:cubicBezTo>
                  <a:lnTo>
                    <a:pt x="187960" y="204470"/>
                  </a:lnTo>
                  <a:cubicBezTo>
                    <a:pt x="186690" y="205740"/>
                    <a:pt x="184150" y="207010"/>
                    <a:pt x="182880" y="208280"/>
                  </a:cubicBezTo>
                  <a:cubicBezTo>
                    <a:pt x="181610" y="208280"/>
                    <a:pt x="181610" y="209550"/>
                    <a:pt x="180340" y="209550"/>
                  </a:cubicBezTo>
                  <a:cubicBezTo>
                    <a:pt x="175260" y="210820"/>
                    <a:pt x="170180" y="212090"/>
                    <a:pt x="163830" y="213360"/>
                  </a:cubicBezTo>
                  <a:cubicBezTo>
                    <a:pt x="160020" y="214630"/>
                    <a:pt x="157480" y="215900"/>
                    <a:pt x="157480" y="220980"/>
                  </a:cubicBezTo>
                  <a:cubicBezTo>
                    <a:pt x="152400" y="223520"/>
                    <a:pt x="147320" y="222250"/>
                    <a:pt x="143510" y="227330"/>
                  </a:cubicBezTo>
                  <a:lnTo>
                    <a:pt x="139700" y="227330"/>
                  </a:lnTo>
                  <a:cubicBezTo>
                    <a:pt x="132080" y="223520"/>
                    <a:pt x="125730" y="224790"/>
                    <a:pt x="120650" y="231140"/>
                  </a:cubicBezTo>
                  <a:cubicBezTo>
                    <a:pt x="119380" y="232410"/>
                    <a:pt x="118110" y="232410"/>
                    <a:pt x="115570" y="232410"/>
                  </a:cubicBezTo>
                  <a:cubicBezTo>
                    <a:pt x="109220" y="231140"/>
                    <a:pt x="104140" y="234950"/>
                    <a:pt x="99060" y="238760"/>
                  </a:cubicBezTo>
                  <a:cubicBezTo>
                    <a:pt x="96520" y="241300"/>
                    <a:pt x="93980" y="242570"/>
                    <a:pt x="90170" y="242570"/>
                  </a:cubicBezTo>
                  <a:cubicBezTo>
                    <a:pt x="83820" y="243840"/>
                    <a:pt x="78740" y="243840"/>
                    <a:pt x="72390" y="243840"/>
                  </a:cubicBezTo>
                  <a:cubicBezTo>
                    <a:pt x="72390" y="243840"/>
                    <a:pt x="71120" y="243840"/>
                    <a:pt x="71120" y="245110"/>
                  </a:cubicBezTo>
                  <a:cubicBezTo>
                    <a:pt x="66040" y="251460"/>
                    <a:pt x="59690" y="251460"/>
                    <a:pt x="52070" y="251460"/>
                  </a:cubicBezTo>
                  <a:cubicBezTo>
                    <a:pt x="44450" y="251460"/>
                    <a:pt x="36830" y="252730"/>
                    <a:pt x="30480" y="259080"/>
                  </a:cubicBezTo>
                  <a:cubicBezTo>
                    <a:pt x="26670" y="262890"/>
                    <a:pt x="21590" y="265430"/>
                    <a:pt x="16510" y="269240"/>
                  </a:cubicBezTo>
                  <a:cubicBezTo>
                    <a:pt x="15240" y="269240"/>
                    <a:pt x="13970" y="270510"/>
                    <a:pt x="13970" y="270510"/>
                  </a:cubicBezTo>
                  <a:cubicBezTo>
                    <a:pt x="10160" y="270510"/>
                    <a:pt x="5080" y="269240"/>
                    <a:pt x="1270" y="269240"/>
                  </a:cubicBezTo>
                  <a:cubicBezTo>
                    <a:pt x="0" y="284480"/>
                    <a:pt x="2540" y="300990"/>
                    <a:pt x="3810" y="317500"/>
                  </a:cubicBezTo>
                  <a:close/>
                </a:path>
              </a:pathLst>
            </a:custGeom>
            <a:blipFill>
              <a:blip r:embed="rId7"/>
              <a:stretch>
                <a:fillRect l="-75538" r="-56741"/>
              </a:stretch>
            </a:blipFill>
          </p:spPr>
        </p:sp>
      </p:grpSp>
      <p:sp>
        <p:nvSpPr>
          <p:cNvPr id="11" name="Freeform 11"/>
          <p:cNvSpPr/>
          <p:nvPr/>
        </p:nvSpPr>
        <p:spPr>
          <a:xfrm rot="-72581">
            <a:off x="1734903" y="4856328"/>
            <a:ext cx="3860668" cy="3787107"/>
          </a:xfrm>
          <a:custGeom>
            <a:avLst/>
            <a:gdLst/>
            <a:ahLst/>
            <a:cxnLst/>
            <a:rect l="l" t="t" r="r" b="b"/>
            <a:pathLst>
              <a:path w="3860668" h="3787107">
                <a:moveTo>
                  <a:pt x="0" y="0"/>
                </a:moveTo>
                <a:lnTo>
                  <a:pt x="3860667" y="0"/>
                </a:lnTo>
                <a:lnTo>
                  <a:pt x="3860667" y="3787108"/>
                </a:lnTo>
                <a:lnTo>
                  <a:pt x="0" y="3787108"/>
                </a:lnTo>
                <a:lnTo>
                  <a:pt x="0" y="0"/>
                </a:lnTo>
                <a:close/>
              </a:path>
            </a:pathLst>
          </a:custGeom>
          <a:blipFill>
            <a:blip r:embed="rId8"/>
            <a:stretch>
              <a:fillRect l="-16149" r="-30992"/>
            </a:stretch>
          </a:blipFill>
        </p:spPr>
      </p:sp>
      <p:sp>
        <p:nvSpPr>
          <p:cNvPr id="12" name="TextBox 12"/>
          <p:cNvSpPr txBox="1"/>
          <p:nvPr/>
        </p:nvSpPr>
        <p:spPr>
          <a:xfrm>
            <a:off x="9332163" y="3562208"/>
            <a:ext cx="7537971" cy="246221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pPr algn="ctr"/>
            <a:r>
              <a:rPr lang="vi-VN" sz="8000" b="1">
                <a:latin typeface="Times New Roman" panose="02020603050405020304" pitchFamily="18" charset="0"/>
                <a:cs typeface="Times New Roman" panose="02020603050405020304" pitchFamily="18" charset="0"/>
              </a:rPr>
              <a:t>HOẠT ĐỘNG 3 </a:t>
            </a:r>
          </a:p>
          <a:p>
            <a:pPr algn="ctr"/>
            <a:r>
              <a:rPr lang="vi-VN" sz="8000" b="1" smtClean="0">
                <a:latin typeface="Times New Roman" panose="02020603050405020304" pitchFamily="18" charset="0"/>
                <a:cs typeface="Times New Roman" panose="02020603050405020304" pitchFamily="18" charset="0"/>
              </a:rPr>
              <a:t>LUYỆN </a:t>
            </a:r>
            <a:r>
              <a:rPr lang="vi-VN" sz="8000" b="1">
                <a:latin typeface="Times New Roman" panose="02020603050405020304" pitchFamily="18" charset="0"/>
                <a:cs typeface="Times New Roman" panose="02020603050405020304" pitchFamily="18" charset="0"/>
              </a:rPr>
              <a:t>TẬP</a:t>
            </a:r>
            <a:endParaRPr lang="en-GB" sz="8000">
              <a:latin typeface="Times New Roman" panose="02020603050405020304" pitchFamily="18" charset="0"/>
              <a:cs typeface="Times New Roman" panose="02020603050405020304" pitchFamily="18" charset="0"/>
            </a:endParaRPr>
          </a:p>
        </p:txBody>
      </p:sp>
      <p:sp>
        <p:nvSpPr>
          <p:cNvPr id="13" name="Freeform 13"/>
          <p:cNvSpPr/>
          <p:nvPr/>
        </p:nvSpPr>
        <p:spPr>
          <a:xfrm rot="565265">
            <a:off x="13686774" y="6040443"/>
            <a:ext cx="4016913" cy="3865761"/>
          </a:xfrm>
          <a:custGeom>
            <a:avLst/>
            <a:gdLst/>
            <a:ahLst/>
            <a:cxnLst/>
            <a:rect l="l" t="t" r="r" b="b"/>
            <a:pathLst>
              <a:path w="4016913" h="3865761">
                <a:moveTo>
                  <a:pt x="0" y="0"/>
                </a:moveTo>
                <a:lnTo>
                  <a:pt x="4016913" y="0"/>
                </a:lnTo>
                <a:lnTo>
                  <a:pt x="4016913" y="3865761"/>
                </a:lnTo>
                <a:lnTo>
                  <a:pt x="0" y="3865761"/>
                </a:lnTo>
                <a:lnTo>
                  <a:pt x="0" y="0"/>
                </a:lnTo>
                <a:close/>
              </a:path>
            </a:pathLst>
          </a:custGeom>
          <a:blipFill>
            <a:blip r:embed="rId9"/>
            <a:stretch>
              <a:fillRect l="-12491" r="-12491"/>
            </a:stretch>
          </a:blipFill>
        </p:spPr>
      </p:sp>
      <p:sp>
        <p:nvSpPr>
          <p:cNvPr id="14" name="Freeform 14"/>
          <p:cNvSpPr/>
          <p:nvPr/>
        </p:nvSpPr>
        <p:spPr>
          <a:xfrm>
            <a:off x="-844099" y="0"/>
            <a:ext cx="8405218" cy="3029764"/>
          </a:xfrm>
          <a:custGeom>
            <a:avLst/>
            <a:gdLst/>
            <a:ahLst/>
            <a:cxnLst/>
            <a:rect l="l" t="t" r="r" b="b"/>
            <a:pathLst>
              <a:path w="8405218" h="3029764">
                <a:moveTo>
                  <a:pt x="0" y="0"/>
                </a:moveTo>
                <a:lnTo>
                  <a:pt x="8405217" y="0"/>
                </a:lnTo>
                <a:lnTo>
                  <a:pt x="8405217" y="3029764"/>
                </a:lnTo>
                <a:lnTo>
                  <a:pt x="0" y="3029764"/>
                </a:lnTo>
                <a:lnTo>
                  <a:pt x="0" y="0"/>
                </a:lnTo>
                <a:close/>
              </a:path>
            </a:pathLst>
          </a:custGeom>
          <a:blipFill>
            <a:blip r:embed="rId10"/>
            <a:stretch>
              <a:fillRect l="-61583" t="-43324" r="-31518" b="-12029"/>
            </a:stretch>
          </a:blipFill>
        </p:spPr>
      </p:sp>
      <p:sp>
        <p:nvSpPr>
          <p:cNvPr id="15" name="Freeform 15"/>
          <p:cNvSpPr/>
          <p:nvPr/>
        </p:nvSpPr>
        <p:spPr>
          <a:xfrm rot="-671709">
            <a:off x="676078" y="1121065"/>
            <a:ext cx="2876024" cy="1754374"/>
          </a:xfrm>
          <a:custGeom>
            <a:avLst/>
            <a:gdLst/>
            <a:ahLst/>
            <a:cxnLst/>
            <a:rect l="l" t="t" r="r" b="b"/>
            <a:pathLst>
              <a:path w="2876024" h="1754374">
                <a:moveTo>
                  <a:pt x="0" y="0"/>
                </a:moveTo>
                <a:lnTo>
                  <a:pt x="2876024" y="0"/>
                </a:lnTo>
                <a:lnTo>
                  <a:pt x="2876024" y="1754374"/>
                </a:lnTo>
                <a:lnTo>
                  <a:pt x="0" y="1754374"/>
                </a:lnTo>
                <a:lnTo>
                  <a:pt x="0" y="0"/>
                </a:lnTo>
                <a:close/>
              </a:path>
            </a:pathLst>
          </a:custGeom>
          <a:blipFill>
            <a:blip r:embed="rId11"/>
            <a:stretch>
              <a:fillRect/>
            </a:stretch>
          </a:blipFill>
        </p:spPr>
      </p:sp>
    </p:spTree>
    <p:extLst>
      <p:ext uri="{BB962C8B-B14F-4D97-AF65-F5344CB8AC3E}">
        <p14:creationId xmlns:p14="http://schemas.microsoft.com/office/powerpoint/2010/main" val="857390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big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7395" y="1833563"/>
            <a:ext cx="6653213" cy="6617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6" descr="big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7395" y="1833563"/>
            <a:ext cx="6653213" cy="6617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1" name="AutoShape 7"/>
          <p:cNvSpPr>
            <a:spLocks noChangeArrowheads="1"/>
          </p:cNvSpPr>
          <p:nvPr/>
        </p:nvSpPr>
        <p:spPr bwMode="auto">
          <a:xfrm>
            <a:off x="9296400" y="5372100"/>
            <a:ext cx="228600" cy="342900"/>
          </a:xfrm>
          <a:prstGeom prst="sun">
            <a:avLst>
              <a:gd name="adj" fmla="val 25000"/>
            </a:avLst>
          </a:prstGeom>
          <a:solidFill>
            <a:schemeClr val="bg1"/>
          </a:solidFill>
          <a:ln w="38100">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pic>
        <p:nvPicPr>
          <p:cNvPr id="5" name="7 - Εικόνα" descr="1.png"/>
          <p:cNvPicPr/>
          <p:nvPr/>
        </p:nvPicPr>
        <p:blipFill>
          <a:blip r:embed="rId4" cstate="print"/>
          <a:stretch>
            <a:fillRect/>
          </a:stretch>
        </p:blipFill>
        <p:spPr>
          <a:xfrm>
            <a:off x="6236494" y="342900"/>
            <a:ext cx="5815013" cy="1257300"/>
          </a:xfrm>
          <a:prstGeom prst="roundRect">
            <a:avLst/>
          </a:prstGeom>
          <a:solidFill>
            <a:srgbClr val="FB9D4F"/>
          </a:solidFill>
        </p:spPr>
      </p:pic>
      <p:pic>
        <p:nvPicPr>
          <p:cNvPr id="2054" name="4 - Εικόνα" descr="pumpkin-23439_64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25351" y="1371601"/>
            <a:ext cx="2616995" cy="2026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2 - Εικόνα" descr="320px-Jack-o-lantern.svg.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1801" y="1257301"/>
            <a:ext cx="3769520" cy="260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21 - Εικόνα" descr="Architetto_--_Gatto_nero.png"/>
          <p:cNvPicPr/>
          <p:nvPr/>
        </p:nvPicPr>
        <p:blipFill>
          <a:blip r:embed="rId7"/>
          <a:stretch>
            <a:fillRect/>
          </a:stretch>
        </p:blipFill>
        <p:spPr>
          <a:xfrm>
            <a:off x="3188495" y="7215188"/>
            <a:ext cx="2628900" cy="2471738"/>
          </a:xfrm>
          <a:prstGeom prst="rect">
            <a:avLst/>
          </a:prstGeom>
          <a:gradFill>
            <a:gsLst>
              <a:gs pos="0">
                <a:srgbClr val="FB9D4F"/>
              </a:gs>
              <a:gs pos="50000">
                <a:schemeClr val="accent1">
                  <a:tint val="44500"/>
                  <a:satMod val="160000"/>
                </a:schemeClr>
              </a:gs>
              <a:gs pos="100000">
                <a:schemeClr val="accent1">
                  <a:tint val="23500"/>
                  <a:satMod val="160000"/>
                </a:schemeClr>
              </a:gs>
            </a:gsLst>
            <a:lin ang="5400000" scaled="0"/>
          </a:gradFill>
        </p:spPr>
      </p:pic>
      <p:pic>
        <p:nvPicPr>
          <p:cNvPr id="12" name="24 - Εικόνα" descr="liftarn_Owl_in_tree.png"/>
          <p:cNvPicPr/>
          <p:nvPr/>
        </p:nvPicPr>
        <p:blipFill>
          <a:blip r:embed="rId8"/>
          <a:stretch>
            <a:fillRect/>
          </a:stretch>
        </p:blipFill>
        <p:spPr>
          <a:xfrm>
            <a:off x="12470608" y="7215188"/>
            <a:ext cx="2471738" cy="2471738"/>
          </a:xfrm>
          <a:prstGeom prst="rect">
            <a:avLst/>
          </a:prstGeom>
          <a:gradFill>
            <a:gsLst>
              <a:gs pos="0">
                <a:srgbClr val="FB9D4F"/>
              </a:gs>
              <a:gs pos="50000">
                <a:schemeClr val="accent1">
                  <a:tint val="44500"/>
                  <a:satMod val="160000"/>
                </a:schemeClr>
              </a:gs>
              <a:gs pos="100000">
                <a:schemeClr val="accent1">
                  <a:tint val="23500"/>
                  <a:satMod val="160000"/>
                </a:schemeClr>
              </a:gs>
            </a:gsLst>
            <a:lin ang="5400000" scaled="0"/>
          </a:gradFill>
        </p:spPr>
      </p:pic>
    </p:spTree>
    <p:extLst>
      <p:ext uri="{BB962C8B-B14F-4D97-AF65-F5344CB8AC3E}">
        <p14:creationId xmlns:p14="http://schemas.microsoft.com/office/powerpoint/2010/main" val="74605790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9" presetClass="entr" presetSubtype="1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p:cTn id="7" dur="5000" fill="hold"/>
                                        <p:tgtEl>
                                          <p:spTgt spid="6147"/>
                                        </p:tgtEl>
                                        <p:attrNameLst>
                                          <p:attrName>ppt_w</p:attrName>
                                        </p:attrNameLst>
                                      </p:cBhvr>
                                      <p:tavLst>
                                        <p:tav tm="0" fmla="#ppt_w*sin(2.5*pi*$)">
                                          <p:val>
                                            <p:fltVal val="0"/>
                                          </p:val>
                                        </p:tav>
                                        <p:tav tm="100000">
                                          <p:val>
                                            <p:fltVal val="1"/>
                                          </p:val>
                                        </p:tav>
                                      </p:tavLst>
                                    </p:anim>
                                    <p:anim calcmode="lin" valueType="num">
                                      <p:cBhvr>
                                        <p:cTn id="8" dur="5000" fill="hold"/>
                                        <p:tgtEl>
                                          <p:spTgt spid="6147"/>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Million Intro.wav"/>
                                        </p:tgtEl>
                                      </p:cMediaNode>
                                    </p:audio>
                                  </p:subTnLst>
                                </p:cTn>
                              </p:par>
                            </p:childTnLst>
                          </p:cTn>
                        </p:par>
                        <p:par>
                          <p:cTn id="9" fill="hold" nodeType="afterGroup">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6151"/>
                                        </p:tgtEl>
                                        <p:attrNameLst>
                                          <p:attrName>style.visibility</p:attrName>
                                        </p:attrNameLst>
                                      </p:cBhvr>
                                      <p:to>
                                        <p:strVal val="visible"/>
                                      </p:to>
                                    </p:set>
                                    <p:anim calcmode="lin" valueType="num">
                                      <p:cBhvr>
                                        <p:cTn id="12" dur="500" fill="hold"/>
                                        <p:tgtEl>
                                          <p:spTgt spid="6151"/>
                                        </p:tgtEl>
                                        <p:attrNameLst>
                                          <p:attrName>ppt_w</p:attrName>
                                        </p:attrNameLst>
                                      </p:cBhvr>
                                      <p:tavLst>
                                        <p:tav tm="0">
                                          <p:val>
                                            <p:fltVal val="0"/>
                                          </p:val>
                                        </p:tav>
                                        <p:tav tm="100000">
                                          <p:val>
                                            <p:strVal val="#ppt_w"/>
                                          </p:val>
                                        </p:tav>
                                      </p:tavLst>
                                    </p:anim>
                                    <p:anim calcmode="lin" valueType="num">
                                      <p:cBhvr>
                                        <p:cTn id="13" dur="500" fill="hold"/>
                                        <p:tgtEl>
                                          <p:spTgt spid="6151"/>
                                        </p:tgtEl>
                                        <p:attrNameLst>
                                          <p:attrName>ppt_h</p:attrName>
                                        </p:attrNameLst>
                                      </p:cBhvr>
                                      <p:tavLst>
                                        <p:tav tm="0">
                                          <p:val>
                                            <p:fltVal val="0"/>
                                          </p:val>
                                        </p:tav>
                                        <p:tav tm="100000">
                                          <p:val>
                                            <p:strVal val="#ppt_h"/>
                                          </p:val>
                                        </p:tav>
                                      </p:tavLst>
                                    </p:anim>
                                  </p:childTnLst>
                                  <p:subTnLst>
                                    <p:set>
                                      <p:cBhvr override="childStyle">
                                        <p:cTn dur="1" fill="hold" display="0" masterRel="sameClick" afterEffect="1">
                                          <p:stCondLst>
                                            <p:cond evt="end" delay="0">
                                              <p:tn val="10"/>
                                            </p:cond>
                                          </p:stCondLst>
                                        </p:cTn>
                                        <p:tgtEl>
                                          <p:spTgt spid="6151"/>
                                        </p:tgtEl>
                                        <p:attrNameLst>
                                          <p:attrName>style.visibility</p:attrName>
                                        </p:attrNameLst>
                                      </p:cBhvr>
                                      <p:to>
                                        <p:strVal val="hidden"/>
                                      </p:to>
                                    </p:set>
                                  </p:subTnLst>
                                </p:cTn>
                              </p:par>
                            </p:childTnLst>
                          </p:cTn>
                        </p:par>
                        <p:par>
                          <p:cTn id="14" fill="hold" nodeType="afterGroup">
                            <p:stCondLst>
                              <p:cond delay="5500"/>
                            </p:stCondLst>
                            <p:childTnLst>
                              <p:par>
                                <p:cTn id="15" presetID="16" presetClass="entr" presetSubtype="26" fill="hold" nodeType="afterEffect">
                                  <p:stCondLst>
                                    <p:cond delay="3000"/>
                                  </p:stCondLst>
                                  <p:childTnLst>
                                    <p:set>
                                      <p:cBhvr>
                                        <p:cTn id="16" dur="1" fill="hold">
                                          <p:stCondLst>
                                            <p:cond delay="0"/>
                                          </p:stCondLst>
                                        </p:cTn>
                                        <p:tgtEl>
                                          <p:spTgt spid="6150"/>
                                        </p:tgtEl>
                                        <p:attrNameLst>
                                          <p:attrName>style.visibility</p:attrName>
                                        </p:attrNameLst>
                                      </p:cBhvr>
                                      <p:to>
                                        <p:strVal val="visible"/>
                                      </p:to>
                                    </p:set>
                                    <p:animEffect transition="in" filter="barn(inHorizontal)">
                                      <p:cBhvr>
                                        <p:cTn id="17"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tile tx="0" ty="0" sx="100000" sy="100000" flip="none" algn="tl"/>
        </a:blipFill>
        <a:effectLst/>
      </p:bgPr>
    </p:bg>
    <p:spTree>
      <p:nvGrpSpPr>
        <p:cNvPr id="1" name=""/>
        <p:cNvGrpSpPr/>
        <p:nvPr/>
      </p:nvGrpSpPr>
      <p:grpSpPr>
        <a:xfrm>
          <a:off x="0" y="0"/>
          <a:ext cx="0" cy="0"/>
          <a:chOff x="0" y="0"/>
          <a:chExt cx="0" cy="0"/>
        </a:xfrm>
      </p:grpSpPr>
      <p:sp>
        <p:nvSpPr>
          <p:cNvPr id="3074" name="AutoShape 5"/>
          <p:cNvSpPr>
            <a:spLocks noChangeArrowheads="1"/>
          </p:cNvSpPr>
          <p:nvPr/>
        </p:nvSpPr>
        <p:spPr bwMode="auto">
          <a:xfrm>
            <a:off x="18630900" y="8458200"/>
            <a:ext cx="228600" cy="114300"/>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pic>
        <p:nvPicPr>
          <p:cNvPr id="22537"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22532" name="Rectangle 4" descr="5%"/>
          <p:cNvSpPr>
            <a:spLocks noChangeArrowheads="1"/>
          </p:cNvSpPr>
          <p:nvPr/>
        </p:nvSpPr>
        <p:spPr bwMode="auto">
          <a:xfrm>
            <a:off x="11201400" y="9117807"/>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Tree>
    <p:extLst>
      <p:ext uri="{BB962C8B-B14F-4D97-AF65-F5344CB8AC3E}">
        <p14:creationId xmlns:p14="http://schemas.microsoft.com/office/powerpoint/2010/main" val="3642474224"/>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22537"/>
                                        </p:tgtEl>
                                        <p:attrNameLst>
                                          <p:attrName>style.visibility</p:attrName>
                                        </p:attrNameLst>
                                      </p:cBhvr>
                                      <p:to>
                                        <p:strVal val="visible"/>
                                      </p:to>
                                    </p:set>
                                    <p:animEffect transition="in" filter="slide(fromRight)">
                                      <p:cBhvr>
                                        <p:cTn id="7" dur="500"/>
                                        <p:tgtEl>
                                          <p:spTgt spid="22537"/>
                                        </p:tgtEl>
                                      </p:cBhvr>
                                    </p:animEffect>
                                  </p:childTnLst>
                                  <p:subTnLst>
                                    <p:audio>
                                      <p:cMediaNode>
                                        <p:cTn display="0" masterRel="sameClick">
                                          <p:stCondLst>
                                            <p:cond evt="begin" delay="0">
                                              <p:tn val="5"/>
                                            </p:cond>
                                          </p:stCondLst>
                                          <p:endCondLst>
                                            <p:cond evt="onStopAudio" delay="0">
                                              <p:tgtEl>
                                                <p:sldTgt/>
                                              </p:tgtEl>
                                            </p:cond>
                                          </p:endCondLst>
                                        </p:cTn>
                                        <p:tgtEl>
                                          <p:sndTgt r:embed="rId2" name="scoreopen.wav"/>
                                        </p:tgtEl>
                                      </p:cMediaNode>
                                    </p:audio>
                                  </p:subTnLst>
                                </p:cTn>
                              </p:par>
                            </p:childTnLst>
                          </p:cTn>
                        </p:par>
                        <p:par>
                          <p:cTn id="8" fill="hold" nodeType="afterGroup">
                            <p:stCondLst>
                              <p:cond delay="500"/>
                            </p:stCondLst>
                            <p:childTnLst>
                              <p:par>
                                <p:cTn id="9" presetID="1" presetClass="entr" presetSubtype="0" fill="hold" grpId="0" nodeType="afterEffect">
                                  <p:stCondLst>
                                    <p:cond delay="3000"/>
                                  </p:stCondLst>
                                  <p:childTnLst>
                                    <p:set>
                                      <p:cBhvr>
                                        <p:cTn id="10" dur="1" fill="hold">
                                          <p:stCondLst>
                                            <p:cond delay="499"/>
                                          </p:stCondLst>
                                        </p:cTn>
                                        <p:tgtEl>
                                          <p:spTgt spid="22532"/>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3"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tile tx="0" ty="0" sx="100000" sy="100000" flip="none" algn="tl"/>
        </a:blip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5">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400301"/>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88067" name="Rectangle 3"/>
          <p:cNvSpPr>
            <a:spLocks noChangeArrowheads="1"/>
          </p:cNvSpPr>
          <p:nvPr/>
        </p:nvSpPr>
        <p:spPr bwMode="auto">
          <a:xfrm>
            <a:off x="3257550" y="2309472"/>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4400" b="1">
                <a:latin typeface="Times New Roman" panose="02020603050405020304" pitchFamily="18" charset="0"/>
                <a:cs typeface="Times New Roman" panose="02020603050405020304" pitchFamily="18" charset="0"/>
              </a:rPr>
              <a:t>Câu 1</a:t>
            </a:r>
            <a:r>
              <a:rPr lang="vi-VN" sz="4400">
                <a:latin typeface="Times New Roman" panose="02020603050405020304" pitchFamily="18" charset="0"/>
                <a:cs typeface="Times New Roman" panose="02020603050405020304" pitchFamily="18" charset="0"/>
              </a:rPr>
              <a:t>. Chiếc cầu được nhắc đến ở nhan đề </a:t>
            </a:r>
            <a:endParaRPr lang="vi-VN" sz="4400" smtClean="0">
              <a:latin typeface="Times New Roman" panose="02020603050405020304" pitchFamily="18" charset="0"/>
              <a:cs typeface="Times New Roman" panose="02020603050405020304" pitchFamily="18" charset="0"/>
            </a:endParaRPr>
          </a:p>
          <a:p>
            <a:pPr algn="ctr"/>
            <a:r>
              <a:rPr lang="vi-VN" sz="4400" i="1" smtClean="0">
                <a:latin typeface="Times New Roman" panose="02020603050405020304" pitchFamily="18" charset="0"/>
                <a:cs typeface="Times New Roman" panose="02020603050405020304" pitchFamily="18" charset="0"/>
              </a:rPr>
              <a:t>Ông </a:t>
            </a:r>
            <a:r>
              <a:rPr lang="vi-VN" sz="4400" i="1">
                <a:latin typeface="Times New Roman" panose="02020603050405020304" pitchFamily="18" charset="0"/>
                <a:cs typeface="Times New Roman" panose="02020603050405020304" pitchFamily="18" charset="0"/>
              </a:rPr>
              <a:t>lão bên chiếc cầu</a:t>
            </a:r>
            <a:r>
              <a:rPr lang="vi-VN" sz="4400">
                <a:latin typeface="Times New Roman" panose="02020603050405020304" pitchFamily="18" charset="0"/>
                <a:cs typeface="Times New Roman" panose="02020603050405020304" pitchFamily="18" charset="0"/>
              </a:rPr>
              <a:t> là địa điểm nào?</a:t>
            </a:r>
            <a:endParaRPr lang="en-GB" sz="4400">
              <a:latin typeface="Times New Roman" panose="02020603050405020304" pitchFamily="18" charset="0"/>
              <a:cs typeface="Times New Roman" panose="02020603050405020304" pitchFamily="18" charset="0"/>
            </a:endParaRPr>
          </a:p>
        </p:txBody>
      </p:sp>
      <p:pic>
        <p:nvPicPr>
          <p:cNvPr id="410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1700" y="6667500"/>
            <a:ext cx="6972300" cy="1159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1700" y="8001001"/>
            <a:ext cx="6972300" cy="130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410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00459" y="6667161"/>
            <a:ext cx="6972300" cy="119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410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25643" y="8001000"/>
            <a:ext cx="69723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88073" name="Rectangle 9" descr="30%">
            <a:hlinkClick r:id="" action="ppaction://noaction" highlightClick="1"/>
          </p:cNvPr>
          <p:cNvSpPr>
            <a:spLocks noChangeArrowheads="1"/>
          </p:cNvSpPr>
          <p:nvPr/>
        </p:nvSpPr>
        <p:spPr bwMode="auto">
          <a:xfrm>
            <a:off x="3086100" y="685800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eaLnBrk="1" fontAlgn="base" hangingPunct="1">
              <a:spcBef>
                <a:spcPct val="0"/>
              </a:spcBef>
              <a:spcAft>
                <a:spcPct val="0"/>
              </a:spcAft>
            </a:pPr>
            <a:endParaRPr lang="en-US" altLang="en-US" sz="3200" b="1">
              <a:solidFill>
                <a:srgbClr val="FFFFFF"/>
              </a:solidFill>
              <a:latin typeface="Tahoma" panose="020B0604030504040204" pitchFamily="34" charset="0"/>
            </a:endParaRPr>
          </a:p>
          <a:p>
            <a:r>
              <a:rPr lang="vi-VN" sz="3200">
                <a:latin typeface="Times New Roman" panose="02020603050405020304" pitchFamily="18" charset="0"/>
                <a:cs typeface="Times New Roman" panose="02020603050405020304" pitchFamily="18" charset="0"/>
              </a:rPr>
              <a:t>A. Là một cây cầu nổi tiếng ở Mỹ.</a:t>
            </a:r>
            <a:endParaRPr lang="en-GB" sz="3200">
              <a:latin typeface="Times New Roman" panose="02020603050405020304" pitchFamily="18" charset="0"/>
              <a:cs typeface="Times New Roman" panose="02020603050405020304" pitchFamily="18" charset="0"/>
            </a:endParaRPr>
          </a:p>
          <a:p>
            <a:pPr eaLnBrk="1" fontAlgn="base" hangingPunct="1">
              <a:spcBef>
                <a:spcPct val="0"/>
              </a:spcBef>
              <a:spcAft>
                <a:spcPct val="0"/>
              </a:spcAft>
            </a:pPr>
            <a:endParaRPr lang="en-US" altLang="en-US" sz="3200" b="1">
              <a:solidFill>
                <a:srgbClr val="FFFFFF"/>
              </a:solidFill>
              <a:latin typeface="Tahoma" panose="020B0604030504040204" pitchFamily="34" charset="0"/>
            </a:endParaRPr>
          </a:p>
        </p:txBody>
      </p:sp>
      <p:sp>
        <p:nvSpPr>
          <p:cNvPr id="88074" name="Rectangle 10" descr="30%">
            <a:hlinkClick r:id="" action="ppaction://noaction" highlightClick="1"/>
          </p:cNvPr>
          <p:cNvSpPr>
            <a:spLocks noChangeArrowheads="1"/>
          </p:cNvSpPr>
          <p:nvPr/>
        </p:nvSpPr>
        <p:spPr bwMode="auto">
          <a:xfrm>
            <a:off x="9715500" y="6738939"/>
            <a:ext cx="5486400" cy="1088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200">
                <a:latin typeface="Times New Roman" panose="02020603050405020304" pitchFamily="18" charset="0"/>
                <a:cs typeface="Times New Roman" panose="02020603050405020304" pitchFamily="18" charset="0"/>
              </a:rPr>
              <a:t>B. Một cây cầu phà bắc qua </a:t>
            </a:r>
            <a:r>
              <a:rPr lang="vi-VN" sz="3200" smtClean="0">
                <a:latin typeface="Times New Roman" panose="02020603050405020304" pitchFamily="18" charset="0"/>
                <a:cs typeface="Times New Roman" panose="02020603050405020304" pitchFamily="18" charset="0"/>
              </a:rPr>
              <a:t>sông</a:t>
            </a:r>
          </a:p>
          <a:p>
            <a:r>
              <a:rPr lang="vi-VN" sz="3200" smtClean="0">
                <a:latin typeface="Times New Roman" panose="02020603050405020304" pitchFamily="18" charset="0"/>
                <a:cs typeface="Times New Roman" panose="02020603050405020304" pitchFamily="18" charset="0"/>
              </a:rPr>
              <a:t> </a:t>
            </a:r>
            <a:r>
              <a:rPr lang="vi-VN" sz="3200">
                <a:latin typeface="Times New Roman" panose="02020603050405020304" pitchFamily="18" charset="0"/>
                <a:cs typeface="Times New Roman" panose="02020603050405020304" pitchFamily="18" charset="0"/>
              </a:rPr>
              <a:t>ở Tây Ban Nha.</a:t>
            </a:r>
            <a:endParaRPr lang="en-GB" sz="3200">
              <a:latin typeface="Times New Roman" panose="02020603050405020304" pitchFamily="18" charset="0"/>
              <a:cs typeface="Times New Roman" panose="02020603050405020304" pitchFamily="18" charset="0"/>
            </a:endParaRPr>
          </a:p>
        </p:txBody>
      </p:sp>
      <p:sp>
        <p:nvSpPr>
          <p:cNvPr id="88075" name="Rectangle 11" descr="30%"/>
          <p:cNvSpPr>
            <a:spLocks noChangeArrowheads="1"/>
          </p:cNvSpPr>
          <p:nvPr/>
        </p:nvSpPr>
        <p:spPr bwMode="auto">
          <a:xfrm>
            <a:off x="3086100" y="800100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200">
                <a:latin typeface="Times New Roman" panose="02020603050405020304" pitchFamily="18" charset="0"/>
                <a:cs typeface="Times New Roman" panose="02020603050405020304" pitchFamily="18" charset="0"/>
              </a:rPr>
              <a:t>C. Cây cầu ở thị trấn Xan Các-lốt.</a:t>
            </a:r>
            <a:endParaRPr lang="en-GB" sz="3200">
              <a:latin typeface="Times New Roman" panose="02020603050405020304" pitchFamily="18" charset="0"/>
              <a:cs typeface="Times New Roman" panose="02020603050405020304" pitchFamily="18" charset="0"/>
            </a:endParaRPr>
          </a:p>
        </p:txBody>
      </p:sp>
      <p:sp>
        <p:nvSpPr>
          <p:cNvPr id="88076" name="Rectangle 12" descr="30%"/>
          <p:cNvSpPr>
            <a:spLocks noChangeArrowheads="1"/>
          </p:cNvSpPr>
          <p:nvPr/>
        </p:nvSpPr>
        <p:spPr bwMode="auto">
          <a:xfrm>
            <a:off x="9382102" y="8055654"/>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200">
                <a:latin typeface="Times New Roman" panose="02020603050405020304" pitchFamily="18" charset="0"/>
                <a:cs typeface="Times New Roman" panose="02020603050405020304" pitchFamily="18" charset="0"/>
              </a:rPr>
              <a:t>D. Địa danh lịch sử của Tây Ban Nha.</a:t>
            </a:r>
            <a:endParaRPr lang="en-GB" sz="3200">
              <a:latin typeface="Times New Roman" panose="02020603050405020304" pitchFamily="18" charset="0"/>
              <a:cs typeface="Times New Roman" panose="02020603050405020304" pitchFamily="18" charset="0"/>
            </a:endParaRPr>
          </a:p>
        </p:txBody>
      </p:sp>
      <p:pic>
        <p:nvPicPr>
          <p:cNvPr id="88077" name="thinking.wav">
            <a:hlinkClick r:id="" action="ppaction://media"/>
          </p:cNvPr>
          <p:cNvPicPr>
            <a:picLocks noRot="1" noChangeAspect="1" noChangeArrowheads="1"/>
          </p:cNvPicPr>
          <p:nvPr>
            <a:audioFile r:link="rId1"/>
          </p:nvPr>
        </p:nvPicPr>
        <p:blipFill>
          <a:blip r:embed="rId8">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9" name="Picture 14" descr="biglogo">
            <a:hlinkClick r:id="" action="ppaction://noaction">
              <a:snd r:embed="rId9" name="millionaire3.wav"/>
            </a:hlinkClick>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0" name="AutoShape 15">
            <a:hlinkClick r:id="" action="ppaction://noaction" highlightClick="1">
              <a:snd r:embed="rId11"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88086" name="AutoShape 22"/>
          <p:cNvSpPr>
            <a:spLocks noChangeArrowheads="1"/>
          </p:cNvSpPr>
          <p:nvPr/>
        </p:nvSpPr>
        <p:spPr bwMode="auto">
          <a:xfrm>
            <a:off x="9350829" y="6738939"/>
            <a:ext cx="6629400" cy="1067989"/>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6000" b="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Chính xác</a:t>
            </a:r>
            <a:endParaRPr lang="en-US" altLang="en-US" sz="6000" b="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112" name="AutoShape 24">
            <a:hlinkClick r:id="" action="ppaction://noaction" highlightClick="1">
              <a:snd r:embed="rId12"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435184392"/>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88077"/>
                                        </p:tgtEl>
                                      </p:cBhvr>
                                    </p:cmd>
                                  </p:childTnLst>
                                </p:cTn>
                              </p:par>
                              <p:par>
                                <p:cTn id="7" presetID="1" presetClass="entr" presetSubtype="0" fill="hold" grpId="0" nodeType="withEffect">
                                  <p:stCondLst>
                                    <p:cond delay="0"/>
                                  </p:stCondLst>
                                  <p:childTnLst>
                                    <p:set>
                                      <p:cBhvr>
                                        <p:cTn id="8" dur="1" fill="hold">
                                          <p:stCondLst>
                                            <p:cond delay="499"/>
                                          </p:stCondLst>
                                        </p:cTn>
                                        <p:tgtEl>
                                          <p:spTgt spid="8806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8807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8807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807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88076"/>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80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88077"/>
                </p:tgtEl>
              </p:cMediaNode>
            </p:audio>
          </p:childTnLst>
        </p:cTn>
      </p:par>
    </p:tnLst>
    <p:bldLst>
      <p:bldP spid="88067" grpId="0" autoUpdateAnimBg="0"/>
      <p:bldP spid="88073" grpId="0" autoUpdateAnimBg="0"/>
      <p:bldP spid="88074" grpId="0" autoUpdateAnimBg="0"/>
      <p:bldP spid="88075" grpId="0" autoUpdateAnimBg="0"/>
      <p:bldP spid="88076" grpId="0" autoUpdateAnimBg="0"/>
      <p:bldP spid="8808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8320" y="-432239"/>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5400000">
            <a:off x="1591651" y="-18035254"/>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sp>
      <p:sp>
        <p:nvSpPr>
          <p:cNvPr id="5" name="Freeform 5"/>
          <p:cNvSpPr/>
          <p:nvPr/>
        </p:nvSpPr>
        <p:spPr>
          <a:xfrm rot="-2013255">
            <a:off x="15529261" y="170853"/>
            <a:ext cx="4320956" cy="9080817"/>
          </a:xfrm>
          <a:custGeom>
            <a:avLst/>
            <a:gdLst/>
            <a:ahLst/>
            <a:cxnLst/>
            <a:rect l="l" t="t" r="r" b="b"/>
            <a:pathLst>
              <a:path w="4320956" h="9080817">
                <a:moveTo>
                  <a:pt x="0" y="0"/>
                </a:moveTo>
                <a:lnTo>
                  <a:pt x="4320956" y="0"/>
                </a:lnTo>
                <a:lnTo>
                  <a:pt x="4320956" y="9080818"/>
                </a:lnTo>
                <a:lnTo>
                  <a:pt x="0" y="9080818"/>
                </a:lnTo>
                <a:lnTo>
                  <a:pt x="0" y="0"/>
                </a:lnTo>
                <a:close/>
              </a:path>
            </a:pathLst>
          </a:custGeom>
          <a:blipFill>
            <a:blip r:embed="rId4"/>
            <a:stretch>
              <a:fillRect/>
            </a:stretch>
          </a:blipFill>
        </p:spPr>
      </p:sp>
      <p:sp>
        <p:nvSpPr>
          <p:cNvPr id="6" name="Freeform 6"/>
          <p:cNvSpPr/>
          <p:nvPr/>
        </p:nvSpPr>
        <p:spPr>
          <a:xfrm rot="-2906107">
            <a:off x="16178082" y="-2152882"/>
            <a:ext cx="3438358" cy="7225970"/>
          </a:xfrm>
          <a:custGeom>
            <a:avLst/>
            <a:gdLst/>
            <a:ahLst/>
            <a:cxnLst/>
            <a:rect l="l" t="t" r="r" b="b"/>
            <a:pathLst>
              <a:path w="3438358" h="7225970">
                <a:moveTo>
                  <a:pt x="0" y="0"/>
                </a:moveTo>
                <a:lnTo>
                  <a:pt x="3438358" y="0"/>
                </a:lnTo>
                <a:lnTo>
                  <a:pt x="3438358" y="7225970"/>
                </a:lnTo>
                <a:lnTo>
                  <a:pt x="0" y="7225970"/>
                </a:lnTo>
                <a:lnTo>
                  <a:pt x="0" y="0"/>
                </a:lnTo>
                <a:close/>
              </a:path>
            </a:pathLst>
          </a:custGeom>
          <a:blipFill>
            <a:blip r:embed="rId4"/>
            <a:stretch>
              <a:fillRect/>
            </a:stretch>
          </a:blipFill>
        </p:spPr>
      </p:sp>
      <p:sp>
        <p:nvSpPr>
          <p:cNvPr id="7" name="Freeform 7"/>
          <p:cNvSpPr/>
          <p:nvPr/>
        </p:nvSpPr>
        <p:spPr>
          <a:xfrm rot="5400000">
            <a:off x="1439252" y="6362818"/>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sp>
      <p:sp>
        <p:nvSpPr>
          <p:cNvPr id="8" name="Freeform 8"/>
          <p:cNvSpPr/>
          <p:nvPr/>
        </p:nvSpPr>
        <p:spPr>
          <a:xfrm>
            <a:off x="-5244882" y="3261525"/>
            <a:ext cx="8291107" cy="9505664"/>
          </a:xfrm>
          <a:custGeom>
            <a:avLst/>
            <a:gdLst/>
            <a:ahLst/>
            <a:cxnLst/>
            <a:rect l="l" t="t" r="r" b="b"/>
            <a:pathLst>
              <a:path w="8291107" h="9505664">
                <a:moveTo>
                  <a:pt x="0" y="0"/>
                </a:moveTo>
                <a:lnTo>
                  <a:pt x="8291107" y="0"/>
                </a:lnTo>
                <a:lnTo>
                  <a:pt x="8291107" y="9505663"/>
                </a:lnTo>
                <a:lnTo>
                  <a:pt x="0" y="9505663"/>
                </a:lnTo>
                <a:lnTo>
                  <a:pt x="0" y="0"/>
                </a:lnTo>
                <a:close/>
              </a:path>
            </a:pathLst>
          </a:custGeom>
          <a:blipFill>
            <a:blip r:embed="rId5"/>
            <a:stretch>
              <a:fillRect/>
            </a:stretch>
          </a:blipFill>
        </p:spPr>
      </p:sp>
      <p:sp>
        <p:nvSpPr>
          <p:cNvPr id="9" name="TextBox 9"/>
          <p:cNvSpPr txBox="1"/>
          <p:nvPr/>
        </p:nvSpPr>
        <p:spPr>
          <a:xfrm>
            <a:off x="2133599" y="419822"/>
            <a:ext cx="12919794" cy="1256754"/>
          </a:xfrm>
          <a:prstGeom prst="rect">
            <a:avLst/>
          </a:prstGeom>
        </p:spPr>
        <p:txBody>
          <a:bodyPr wrap="square" lIns="0" tIns="0" rIns="0" bIns="0" rtlCol="0" anchor="t">
            <a:spAutoFit/>
          </a:bodyPr>
          <a:lstStyle/>
          <a:p>
            <a:pPr algn="ctr">
              <a:lnSpc>
                <a:spcPts val="4900"/>
              </a:lnSpc>
            </a:pPr>
            <a:r>
              <a:rPr lang="pt-BR" sz="3600">
                <a:latin typeface="Times New Roman" panose="02020603050405020304" pitchFamily="18" charset="0"/>
                <a:cs typeface="Times New Roman" panose="02020603050405020304" pitchFamily="18" charset="0"/>
              </a:rPr>
              <a:t>Qua các bức ảnh em nhận thấy chiến tranh có thể gây ra những hậu quả như thế nào? Hãy chia sẻ thái độ của em đối với chiến tranh?</a:t>
            </a:r>
            <a:endParaRPr lang="en-US" sz="3475">
              <a:solidFill>
                <a:srgbClr val="000000"/>
              </a:solidFill>
              <a:latin typeface="Times New Roman" panose="02020603050405020304" pitchFamily="18" charset="0"/>
              <a:ea typeface="TT Chocolates"/>
              <a:cs typeface="Times New Roman" panose="02020603050405020304" pitchFamily="18" charset="0"/>
              <a:sym typeface="TT Chocolates"/>
            </a:endParaRPr>
          </a:p>
        </p:txBody>
      </p:sp>
      <p:pic>
        <p:nvPicPr>
          <p:cNvPr id="10" name="Picture 9" descr="Câu chuyện về những binh sĩ đồng tính bị lãng quên trong chiến tranh thế  giới lần nhất (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68156" y="2004687"/>
            <a:ext cx="5847044" cy="301935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2" name="Rectangle 11"/>
          <p:cNvSpPr/>
          <p:nvPr/>
        </p:nvSpPr>
        <p:spPr>
          <a:xfrm>
            <a:off x="636662" y="5138115"/>
            <a:ext cx="6079187" cy="1056700"/>
          </a:xfrm>
          <a:prstGeom prst="rect">
            <a:avLst/>
          </a:prstGeom>
        </p:spPr>
        <p:txBody>
          <a:bodyPr wrap="square">
            <a:spAutoFit/>
          </a:bodyPr>
          <a:lstStyle/>
          <a:p>
            <a:pPr algn="ctr">
              <a:spcAft>
                <a:spcPts val="800"/>
              </a:spcAft>
            </a:pPr>
            <a:r>
              <a:rPr lang="pt-BR" sz="2800" b="1">
                <a:latin typeface="Times New Roman" panose="02020603050405020304" pitchFamily="18" charset="0"/>
                <a:ea typeface="Calibri" panose="020F0502020204030204" pitchFamily="34" charset="0"/>
                <a:cs typeface="Times New Roman" panose="02020603050405020304" pitchFamily="18" charset="0"/>
              </a:rPr>
              <a:t>Người hi sinh và bị thương trong</a:t>
            </a:r>
            <a:endParaRPr lang="en-GB" sz="2800" b="1">
              <a:latin typeface="Times New Roman" panose="02020603050405020304" pitchFamily="18" charset="0"/>
              <a:ea typeface="Calibri" panose="020F0502020204030204" pitchFamily="34" charset="0"/>
              <a:cs typeface="Times New Roman" panose="02020603050405020304" pitchFamily="18" charset="0"/>
            </a:endParaRPr>
          </a:p>
          <a:p>
            <a:pPr algn="ctr"/>
            <a:r>
              <a:rPr lang="pt-BR" sz="2800" b="1">
                <a:latin typeface="Times New Roman" panose="02020603050405020304" pitchFamily="18" charset="0"/>
                <a:ea typeface="Calibri" panose="020F0502020204030204" pitchFamily="34" charset="0"/>
                <a:cs typeface="Times New Roman" panose="02020603050405020304" pitchFamily="18" charset="0"/>
              </a:rPr>
              <a:t> chiến tranh</a:t>
            </a:r>
            <a:endParaRPr lang="en-GB" sz="2800" b="1">
              <a:latin typeface="Times New Roman" panose="02020603050405020304" pitchFamily="18" charset="0"/>
              <a:cs typeface="Times New Roman" panose="02020603050405020304" pitchFamily="18" charset="0"/>
            </a:endParaRPr>
          </a:p>
        </p:txBody>
      </p:sp>
      <p:pic>
        <p:nvPicPr>
          <p:cNvPr id="13" name="Picture 12"/>
          <p:cNvPicPr/>
          <p:nvPr/>
        </p:nvPicPr>
        <p:blipFill>
          <a:blip r:embed="rId7">
            <a:extLst>
              <a:ext uri="{28A0092B-C50C-407E-A947-70E740481C1C}">
                <a14:useLocalDpi xmlns:a14="http://schemas.microsoft.com/office/drawing/2010/main" val="0"/>
              </a:ext>
            </a:extLst>
          </a:blip>
          <a:srcRect/>
          <a:stretch>
            <a:fillRect/>
          </a:stretch>
        </p:blipFill>
        <p:spPr bwMode="auto">
          <a:xfrm>
            <a:off x="8593496" y="2142475"/>
            <a:ext cx="6009294" cy="309921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4" name="Rectangle 13"/>
          <p:cNvSpPr/>
          <p:nvPr/>
        </p:nvSpPr>
        <p:spPr>
          <a:xfrm>
            <a:off x="8768778" y="5449595"/>
            <a:ext cx="5466496" cy="523220"/>
          </a:xfrm>
          <a:prstGeom prst="rect">
            <a:avLst/>
          </a:prstGeom>
        </p:spPr>
        <p:txBody>
          <a:bodyPr wrap="none">
            <a:spAutoFit/>
          </a:bodyPr>
          <a:lstStyle/>
          <a:p>
            <a:r>
              <a:rPr lang="pt-BR" sz="2800" b="1">
                <a:latin typeface="Times New Roman" panose="02020603050405020304" pitchFamily="18" charset="0"/>
                <a:ea typeface="Calibri" panose="020F0502020204030204" pitchFamily="34" charset="0"/>
                <a:cs typeface="Times New Roman" panose="02020603050405020304" pitchFamily="18" charset="0"/>
              </a:rPr>
              <a:t>Rừng bị tàn phá trong chiến tranh</a:t>
            </a:r>
            <a:endParaRPr lang="en-GB" sz="2800" b="1">
              <a:latin typeface="Times New Roman" panose="02020603050405020304" pitchFamily="18" charset="0"/>
              <a:cs typeface="Times New Roman" panose="02020603050405020304" pitchFamily="18" charset="0"/>
            </a:endParaRPr>
          </a:p>
        </p:txBody>
      </p:sp>
      <p:pic>
        <p:nvPicPr>
          <p:cNvPr id="15" name="Picture 14" descr="Dư luận quốc tế phản ứng thế nào khi Mỹ ném bom miền Bắc năm 1972? - Báo  Công an Nhân dân điện tử"/>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78110" y="6456425"/>
            <a:ext cx="5937090" cy="276043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6" name="Rectangle 15"/>
          <p:cNvSpPr/>
          <p:nvPr/>
        </p:nvSpPr>
        <p:spPr>
          <a:xfrm>
            <a:off x="1370615" y="9274200"/>
            <a:ext cx="6138155" cy="523220"/>
          </a:xfrm>
          <a:prstGeom prst="rect">
            <a:avLst/>
          </a:prstGeom>
        </p:spPr>
        <p:txBody>
          <a:bodyPr wrap="none">
            <a:spAutoFit/>
          </a:bodyPr>
          <a:lstStyle/>
          <a:p>
            <a:r>
              <a:rPr lang="pt-BR" sz="2800" b="1">
                <a:latin typeface="Times New Roman" panose="02020603050405020304" pitchFamily="18" charset="0"/>
                <a:ea typeface="Calibri" panose="020F0502020204030204" pitchFamily="34" charset="0"/>
                <a:cs typeface="Times New Roman" panose="02020603050405020304" pitchFamily="18" charset="0"/>
              </a:rPr>
              <a:t>Bệnh viện bị tàn phá trong chiến tranh</a:t>
            </a:r>
            <a:endParaRPr lang="en-GB" sz="2800" b="1">
              <a:latin typeface="Times New Roman" panose="02020603050405020304" pitchFamily="18" charset="0"/>
              <a:cs typeface="Times New Roman" panose="02020603050405020304" pitchFamily="18" charset="0"/>
            </a:endParaRPr>
          </a:p>
        </p:txBody>
      </p:sp>
      <p:pic>
        <p:nvPicPr>
          <p:cNvPr id="17" name="Picture 16" descr="Các hoạt động truyền thông hưởng ứng “Ngày vì nạn nhân chất độc da cam Việt  Nam 10/8” – CDC An Giang"/>
          <p:cNvPicPr/>
          <p:nvPr/>
        </p:nvPicPr>
        <p:blipFill>
          <a:blip r:embed="rId9">
            <a:extLst>
              <a:ext uri="{28A0092B-C50C-407E-A947-70E740481C1C}">
                <a14:useLocalDpi xmlns:a14="http://schemas.microsoft.com/office/drawing/2010/main" val="0"/>
              </a:ext>
            </a:extLst>
          </a:blip>
          <a:srcRect/>
          <a:stretch>
            <a:fillRect/>
          </a:stretch>
        </p:blipFill>
        <p:spPr bwMode="auto">
          <a:xfrm>
            <a:off x="8525196" y="6384755"/>
            <a:ext cx="6077594" cy="284847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8" name="Rectangle 17"/>
          <p:cNvSpPr/>
          <p:nvPr/>
        </p:nvSpPr>
        <p:spPr>
          <a:xfrm>
            <a:off x="8287043" y="9430048"/>
            <a:ext cx="6429965" cy="523220"/>
          </a:xfrm>
          <a:prstGeom prst="rect">
            <a:avLst/>
          </a:prstGeom>
        </p:spPr>
        <p:txBody>
          <a:bodyPr wrap="none">
            <a:spAutoFit/>
          </a:bodyPr>
          <a:lstStyle/>
          <a:p>
            <a:r>
              <a:rPr lang="pt-BR" sz="2800" b="1">
                <a:latin typeface="Times New Roman" panose="02020603050405020304" pitchFamily="18" charset="0"/>
                <a:ea typeface="Calibri" panose="020F0502020204030204" pitchFamily="34" charset="0"/>
                <a:cs typeface="Times New Roman" panose="02020603050405020304" pitchFamily="18" charset="0"/>
              </a:rPr>
              <a:t>Những trẻ em nạn nhân chất độc da cam</a:t>
            </a:r>
            <a:endParaRPr lang="en-GB" sz="2800"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44742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6758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67588" name="Rectangle 4" descr="5%"/>
          <p:cNvSpPr>
            <a:spLocks noChangeArrowheads="1"/>
          </p:cNvSpPr>
          <p:nvPr/>
        </p:nvSpPr>
        <p:spPr bwMode="auto">
          <a:xfrm>
            <a:off x="11201400" y="8572500"/>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67586" name="AutoShape 2"/>
          <p:cNvSpPr>
            <a:spLocks noChangeArrowheads="1"/>
          </p:cNvSpPr>
          <p:nvPr/>
        </p:nvSpPr>
        <p:spPr bwMode="auto">
          <a:xfrm>
            <a:off x="12001500" y="9258300"/>
            <a:ext cx="228600" cy="114300"/>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Tree>
    <p:extLst>
      <p:ext uri="{BB962C8B-B14F-4D97-AF65-F5344CB8AC3E}">
        <p14:creationId xmlns:p14="http://schemas.microsoft.com/office/powerpoint/2010/main" val="3705117994"/>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slide(fromRight)">
                                      <p:cBhvr>
                                        <p:cTn id="7" dur="500"/>
                                        <p:tgtEl>
                                          <p:spTgt spid="67587"/>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67586"/>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67588"/>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animBg="1"/>
      <p:bldP spid="6758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5">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400301"/>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89091" name="Rectangle 3"/>
          <p:cNvSpPr>
            <a:spLocks noChangeArrowheads="1"/>
          </p:cNvSpPr>
          <p:nvPr/>
        </p:nvSpPr>
        <p:spPr bwMode="auto">
          <a:xfrm>
            <a:off x="3200400" y="2514600"/>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4800" b="1">
                <a:latin typeface="Times New Roman" panose="02020603050405020304" pitchFamily="18" charset="0"/>
                <a:cs typeface="Times New Roman" panose="02020603050405020304" pitchFamily="18" charset="0"/>
              </a:rPr>
              <a:t>Câu 2. </a:t>
            </a:r>
            <a:r>
              <a:rPr lang="vi-VN" sz="4800">
                <a:latin typeface="Times New Roman" panose="02020603050405020304" pitchFamily="18" charset="0"/>
                <a:cs typeface="Times New Roman" panose="02020603050405020304" pitchFamily="18" charset="0"/>
              </a:rPr>
              <a:t>Ở quê hương Xan Các-lốt, ông lão </a:t>
            </a:r>
            <a:endParaRPr lang="vi-VN" sz="4800" smtClean="0">
              <a:latin typeface="Times New Roman" panose="02020603050405020304" pitchFamily="18" charset="0"/>
              <a:cs typeface="Times New Roman" panose="02020603050405020304" pitchFamily="18" charset="0"/>
            </a:endParaRPr>
          </a:p>
          <a:p>
            <a:pPr algn="ctr"/>
            <a:r>
              <a:rPr lang="vi-VN" sz="4800" smtClean="0">
                <a:latin typeface="Times New Roman" panose="02020603050405020304" pitchFamily="18" charset="0"/>
                <a:cs typeface="Times New Roman" panose="02020603050405020304" pitchFamily="18" charset="0"/>
              </a:rPr>
              <a:t>làm </a:t>
            </a:r>
            <a:r>
              <a:rPr lang="vi-VN" sz="4800">
                <a:latin typeface="Times New Roman" panose="02020603050405020304" pitchFamily="18" charset="0"/>
                <a:cs typeface="Times New Roman" panose="02020603050405020304" pitchFamily="18" charset="0"/>
              </a:rPr>
              <a:t>công việc gì?</a:t>
            </a:r>
            <a:endParaRPr lang="en-GB" sz="4800">
              <a:latin typeface="Times New Roman" panose="02020603050405020304" pitchFamily="18" charset="0"/>
              <a:cs typeface="Times New Roman" panose="02020603050405020304" pitchFamily="18" charset="0"/>
            </a:endParaRPr>
          </a:p>
          <a:p>
            <a:pPr algn="ctr" eaLnBrk="1" fontAlgn="base" hangingPunct="1">
              <a:spcBef>
                <a:spcPct val="0"/>
              </a:spcBef>
              <a:spcAft>
                <a:spcPct val="0"/>
              </a:spcAft>
            </a:pPr>
            <a:endParaRPr lang="en-US" altLang="en-US" sz="4200" b="1">
              <a:solidFill>
                <a:srgbClr val="FFFFFF"/>
              </a:solidFill>
              <a:latin typeface="Times New Roman" panose="02020603050405020304" pitchFamily="18" charset="0"/>
              <a:cs typeface="Times New Roman" panose="02020603050405020304" pitchFamily="18" charset="0"/>
            </a:endParaRPr>
          </a:p>
        </p:txBody>
      </p:sp>
      <p:pic>
        <p:nvPicPr>
          <p:cNvPr id="614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1700" y="6858001"/>
            <a:ext cx="6972300" cy="969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614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1700" y="8001001"/>
            <a:ext cx="6972300" cy="969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615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44000" y="6858000"/>
            <a:ext cx="6972300" cy="98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615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44000" y="8001000"/>
            <a:ext cx="6972300" cy="98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89096" name="Rectangle 8" descr="30%">
            <a:hlinkClick r:id="" action="ppaction://noaction" highlightClick="1"/>
          </p:cNvPr>
          <p:cNvSpPr>
            <a:spLocks noChangeArrowheads="1"/>
          </p:cNvSpPr>
          <p:nvPr/>
        </p:nvSpPr>
        <p:spPr bwMode="auto">
          <a:xfrm>
            <a:off x="3086100" y="685800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A. Trồng cây trái</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89097" name="Rectangle 9" descr="30%">
            <a:hlinkClick r:id="" action="ppaction://noaction" highlightClick="1"/>
          </p:cNvPr>
          <p:cNvSpPr>
            <a:spLocks noChangeArrowheads="1"/>
          </p:cNvSpPr>
          <p:nvPr/>
        </p:nvSpPr>
        <p:spPr bwMode="auto">
          <a:xfrm>
            <a:off x="2993571" y="8001000"/>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C. Đánh bắt thủy sản.</a:t>
            </a:r>
            <a:endParaRPr lang="en-GB" sz="3600">
              <a:latin typeface="Times New Roman" panose="02020603050405020304" pitchFamily="18" charset="0"/>
              <a:cs typeface="Times New Roman" panose="02020603050405020304" pitchFamily="18" charset="0"/>
            </a:endParaRPr>
          </a:p>
        </p:txBody>
      </p:sp>
      <p:sp>
        <p:nvSpPr>
          <p:cNvPr id="89098" name="Rectangle 10" descr="30%"/>
          <p:cNvSpPr>
            <a:spLocks noChangeArrowheads="1"/>
          </p:cNvSpPr>
          <p:nvPr/>
        </p:nvSpPr>
        <p:spPr bwMode="auto">
          <a:xfrm>
            <a:off x="9525000" y="6831465"/>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B. Chăn nuôi gia súc.</a:t>
            </a:r>
            <a:endParaRPr lang="en-GB" sz="3600">
              <a:latin typeface="Times New Roman" panose="02020603050405020304" pitchFamily="18" charset="0"/>
              <a:cs typeface="Times New Roman" panose="02020603050405020304" pitchFamily="18" charset="0"/>
            </a:endParaRPr>
          </a:p>
        </p:txBody>
      </p:sp>
      <p:sp>
        <p:nvSpPr>
          <p:cNvPr id="89099" name="Rectangle 11" descr="30%"/>
          <p:cNvSpPr>
            <a:spLocks noChangeArrowheads="1"/>
          </p:cNvSpPr>
          <p:nvPr/>
        </p:nvSpPr>
        <p:spPr bwMode="auto">
          <a:xfrm>
            <a:off x="9715500" y="8001000"/>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D. Làm thợ mộc.</a:t>
            </a:r>
            <a:endParaRPr lang="en-GB" sz="3600">
              <a:latin typeface="Times New Roman" panose="02020603050405020304" pitchFamily="18" charset="0"/>
              <a:cs typeface="Times New Roman" panose="02020603050405020304" pitchFamily="18" charset="0"/>
            </a:endParaRPr>
          </a:p>
        </p:txBody>
      </p:sp>
      <p:pic>
        <p:nvPicPr>
          <p:cNvPr id="89100" name="thinking.wav">
            <a:hlinkClick r:id="" action="ppaction://media"/>
          </p:cNvPr>
          <p:cNvPicPr>
            <a:picLocks noRot="1" noChangeAspect="1" noChangeArrowheads="1"/>
          </p:cNvPicPr>
          <p:nvPr>
            <a:audioFile r:link="rId1"/>
          </p:nvPr>
        </p:nvPicPr>
        <p:blipFill>
          <a:blip r:embed="rId8">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7" name="Picture 13" descr="biglogo">
            <a:hlinkClick r:id="" action="ppaction://noaction">
              <a:snd r:embed="rId9" name="millionaire3.wav"/>
            </a:hlinkClick>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8" name="AutoShape 14">
            <a:hlinkClick r:id="" action="ppaction://noaction" highlightClick="1">
              <a:snd r:embed="rId11"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6159" name="AutoShape 15">
            <a:hlinkClick r:id="" action="ppaction://noaction" highlightClick="1">
              <a:snd r:embed="rId12"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
        <p:nvSpPr>
          <p:cNvPr id="89104" name="AutoShape 16"/>
          <p:cNvSpPr>
            <a:spLocks noChangeArrowheads="1"/>
          </p:cNvSpPr>
          <p:nvPr/>
        </p:nvSpPr>
        <p:spPr bwMode="auto">
          <a:xfrm>
            <a:off x="9212036" y="6937036"/>
            <a:ext cx="6629400" cy="914400"/>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5400" b="1" smtClean="0">
                <a:solidFill>
                  <a:schemeClr val="tx1"/>
                </a:solidFill>
                <a:latin typeface="Times New Roman" panose="02020603050405020304" pitchFamily="18" charset="0"/>
                <a:cs typeface="Times New Roman" panose="02020603050405020304" pitchFamily="18" charset="0"/>
              </a:rPr>
              <a:t>Chính xác</a:t>
            </a:r>
            <a:endParaRPr lang="en-US" altLang="en-US" sz="5400" b="1">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44695741"/>
      </p:ext>
    </p:extLst>
  </p:cSld>
  <p:clrMapOvr>
    <a:masterClrMapping/>
  </p:clrMapOvr>
  <p:transition spd="slow">
    <p:wipe dir="d"/>
    <p:sndAc>
      <p:stSnd>
        <p:snd r:embed="rId4"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89100"/>
                                        </p:tgtEl>
                                      </p:cBhvr>
                                    </p:cmd>
                                  </p:childTnLst>
                                </p:cTn>
                              </p:par>
                              <p:par>
                                <p:cTn id="7" presetID="1" presetClass="entr" presetSubtype="0" fill="hold" grpId="0" nodeType="withEffect">
                                  <p:stCondLst>
                                    <p:cond delay="0"/>
                                  </p:stCondLst>
                                  <p:childTnLst>
                                    <p:set>
                                      <p:cBhvr>
                                        <p:cTn id="8" dur="1" fill="hold">
                                          <p:stCondLst>
                                            <p:cond delay="499"/>
                                          </p:stCondLst>
                                        </p:cTn>
                                        <p:tgtEl>
                                          <p:spTgt spid="8909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8909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8909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909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89099"/>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9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89100"/>
                </p:tgtEl>
              </p:cMediaNode>
            </p:audio>
          </p:childTnLst>
        </p:cTn>
      </p:par>
    </p:tnLst>
    <p:bldLst>
      <p:bldP spid="89091" grpId="0" autoUpdateAnimBg="0"/>
      <p:bldP spid="89096" grpId="0" autoUpdateAnimBg="0"/>
      <p:bldP spid="89097" grpId="0" autoUpdateAnimBg="0"/>
      <p:bldP spid="89098" grpId="0" autoUpdateAnimBg="0"/>
      <p:bldP spid="89099" grpId="0" autoUpdateAnimBg="0"/>
      <p:bldP spid="8910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6861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68611" name="Rectangle 3" descr="5%"/>
          <p:cNvSpPr>
            <a:spLocks noChangeArrowheads="1"/>
          </p:cNvSpPr>
          <p:nvPr/>
        </p:nvSpPr>
        <p:spPr bwMode="auto">
          <a:xfrm>
            <a:off x="11201400" y="8053388"/>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nvGrpSpPr>
          <p:cNvPr id="2" name="Group 6"/>
          <p:cNvGrpSpPr>
            <a:grpSpLocks/>
          </p:cNvGrpSpPr>
          <p:nvPr/>
        </p:nvGrpSpPr>
        <p:grpSpPr bwMode="auto">
          <a:xfrm>
            <a:off x="12001500" y="8748713"/>
            <a:ext cx="228600" cy="650082"/>
            <a:chOff x="4080" y="3674"/>
            <a:chExt cx="96" cy="273"/>
          </a:xfrm>
        </p:grpSpPr>
        <p:sp>
          <p:nvSpPr>
            <p:cNvPr id="7173" name="AutoShape 4"/>
            <p:cNvSpPr>
              <a:spLocks noChangeArrowheads="1"/>
            </p:cNvSpPr>
            <p:nvPr/>
          </p:nvSpPr>
          <p:spPr bwMode="auto">
            <a:xfrm>
              <a:off x="4080" y="389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7174" name="AutoShape 5"/>
            <p:cNvSpPr>
              <a:spLocks noChangeArrowheads="1"/>
            </p:cNvSpPr>
            <p:nvPr/>
          </p:nvSpPr>
          <p:spPr bwMode="auto">
            <a:xfrm>
              <a:off x="4080" y="367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spTree>
    <p:extLst>
      <p:ext uri="{BB962C8B-B14F-4D97-AF65-F5344CB8AC3E}">
        <p14:creationId xmlns:p14="http://schemas.microsoft.com/office/powerpoint/2010/main" val="3115736186"/>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slide(fromRight)">
                                      <p:cBhvr>
                                        <p:cTn id="7" dur="500"/>
                                        <p:tgtEl>
                                          <p:spTgt spid="68610"/>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6861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4">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400301"/>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0115" name="Rectangle 3"/>
          <p:cNvSpPr>
            <a:spLocks noChangeArrowheads="1"/>
          </p:cNvSpPr>
          <p:nvPr/>
        </p:nvSpPr>
        <p:spPr bwMode="auto">
          <a:xfrm>
            <a:off x="3200400" y="2185535"/>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6000" b="1">
                <a:latin typeface="Times New Roman" panose="02020603050405020304" pitchFamily="18" charset="0"/>
                <a:cs typeface="Times New Roman" panose="02020603050405020304" pitchFamily="18" charset="0"/>
              </a:rPr>
              <a:t>Câu 3</a:t>
            </a:r>
            <a:r>
              <a:rPr lang="vi-VN" sz="6000">
                <a:latin typeface="Times New Roman" panose="02020603050405020304" pitchFamily="18" charset="0"/>
                <a:cs typeface="Times New Roman" panose="02020603050405020304" pitchFamily="18" charset="0"/>
              </a:rPr>
              <a:t>. Ông lão sống với những ai?</a:t>
            </a:r>
            <a:endParaRPr lang="en-GB" sz="6000">
              <a:latin typeface="Times New Roman" panose="02020603050405020304" pitchFamily="18" charset="0"/>
              <a:cs typeface="Times New Roman" panose="02020603050405020304" pitchFamily="18" charset="0"/>
            </a:endParaRPr>
          </a:p>
        </p:txBody>
      </p:sp>
      <p:pic>
        <p:nvPicPr>
          <p:cNvPr id="81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6858001"/>
            <a:ext cx="6972300" cy="969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8001000"/>
            <a:ext cx="6972300" cy="1333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819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6858000"/>
            <a:ext cx="6972300" cy="98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819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01150" y="8021240"/>
            <a:ext cx="6972300" cy="1313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0120" name="Rectangle 8" descr="30%">
            <a:hlinkClick r:id="" action="ppaction://noaction" highlightClick="1"/>
          </p:cNvPr>
          <p:cNvSpPr>
            <a:spLocks noChangeArrowheads="1"/>
          </p:cNvSpPr>
          <p:nvPr/>
        </p:nvSpPr>
        <p:spPr bwMode="auto">
          <a:xfrm>
            <a:off x="3086100" y="685800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A. Gia đình.</a:t>
            </a:r>
            <a:endParaRPr lang="en-GB" sz="3600">
              <a:latin typeface="Times New Roman" panose="02020603050405020304" pitchFamily="18" charset="0"/>
              <a:cs typeface="Times New Roman" panose="02020603050405020304" pitchFamily="18" charset="0"/>
            </a:endParaRPr>
          </a:p>
        </p:txBody>
      </p:sp>
      <p:sp>
        <p:nvSpPr>
          <p:cNvPr id="90121" name="Rectangle 9" descr="30%">
            <a:hlinkClick r:id="" action="ppaction://noaction" highlightClick="1"/>
          </p:cNvPr>
          <p:cNvSpPr>
            <a:spLocks noChangeArrowheads="1"/>
          </p:cNvSpPr>
          <p:nvPr/>
        </p:nvSpPr>
        <p:spPr bwMode="auto">
          <a:xfrm>
            <a:off x="9715500" y="6912770"/>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B. Họ hàng thân thích.</a:t>
            </a:r>
            <a:endParaRPr lang="en-GB" sz="3600">
              <a:latin typeface="Times New Roman" panose="02020603050405020304" pitchFamily="18" charset="0"/>
              <a:cs typeface="Times New Roman" panose="02020603050405020304" pitchFamily="18" charset="0"/>
            </a:endParaRPr>
          </a:p>
        </p:txBody>
      </p:sp>
      <p:sp>
        <p:nvSpPr>
          <p:cNvPr id="90122" name="Rectangle 10" descr="30%"/>
          <p:cNvSpPr>
            <a:spLocks noChangeArrowheads="1"/>
          </p:cNvSpPr>
          <p:nvPr/>
        </p:nvSpPr>
        <p:spPr bwMode="auto">
          <a:xfrm>
            <a:off x="2971800" y="816729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C. Những người hàng xóm.</a:t>
            </a:r>
            <a:endParaRPr lang="en-GB" sz="3600">
              <a:latin typeface="Times New Roman" panose="02020603050405020304" pitchFamily="18" charset="0"/>
              <a:cs typeface="Times New Roman" panose="02020603050405020304" pitchFamily="18" charset="0"/>
            </a:endParaRPr>
          </a:p>
        </p:txBody>
      </p:sp>
      <p:sp>
        <p:nvSpPr>
          <p:cNvPr id="90123" name="Rectangle 11" descr="30%"/>
          <p:cNvSpPr>
            <a:spLocks noChangeArrowheads="1"/>
          </p:cNvSpPr>
          <p:nvPr/>
        </p:nvSpPr>
        <p:spPr bwMode="auto">
          <a:xfrm>
            <a:off x="9798050" y="8172733"/>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D. Hai con dê, một con mèo </a:t>
            </a:r>
            <a:endParaRPr lang="vi-VN" sz="3600" smtClean="0">
              <a:latin typeface="Times New Roman" panose="02020603050405020304" pitchFamily="18" charset="0"/>
              <a:cs typeface="Times New Roman" panose="02020603050405020304" pitchFamily="18" charset="0"/>
            </a:endParaRPr>
          </a:p>
          <a:p>
            <a:r>
              <a:rPr lang="vi-VN" sz="3600" smtClean="0">
                <a:latin typeface="Times New Roman" panose="02020603050405020304" pitchFamily="18" charset="0"/>
                <a:cs typeface="Times New Roman" panose="02020603050405020304" pitchFamily="18" charset="0"/>
              </a:rPr>
              <a:t>và </a:t>
            </a:r>
            <a:r>
              <a:rPr lang="vi-VN" sz="3600">
                <a:latin typeface="Times New Roman" panose="02020603050405020304" pitchFamily="18" charset="0"/>
                <a:cs typeface="Times New Roman" panose="02020603050405020304" pitchFamily="18" charset="0"/>
              </a:rPr>
              <a:t>bốn cặp chim bồ câu.</a:t>
            </a:r>
            <a:endParaRPr lang="en-GB" sz="3600">
              <a:latin typeface="Times New Roman" panose="02020603050405020304" pitchFamily="18" charset="0"/>
              <a:cs typeface="Times New Roman" panose="02020603050405020304" pitchFamily="18" charset="0"/>
            </a:endParaRPr>
          </a:p>
        </p:txBody>
      </p:sp>
      <p:pic>
        <p:nvPicPr>
          <p:cNvPr id="90124" name="thinking.wav">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5" name="Picture 13" descr="biglogo">
            <a:hlinkClick r:id="" action="ppaction://noaction">
              <a:snd r:embed="rId8" name="millionaire3.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6" name="AutoShape 14">
            <a:hlinkClick r:id="" action="ppaction://noaction" highlightClick="1">
              <a:snd r:embed="rId10"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90128" name="AutoShape 16"/>
          <p:cNvSpPr>
            <a:spLocks noChangeArrowheads="1"/>
          </p:cNvSpPr>
          <p:nvPr/>
        </p:nvSpPr>
        <p:spPr bwMode="auto">
          <a:xfrm>
            <a:off x="9315450" y="8021240"/>
            <a:ext cx="6629400" cy="1313259"/>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6600" b="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Chính xác</a:t>
            </a:r>
            <a:endParaRPr lang="en-US" altLang="en-US" sz="6600" b="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8208" name="AutoShape 17">
            <a:hlinkClick r:id="" action="ppaction://noaction" highlightClick="1">
              <a:snd r:embed="rId11"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2823512002"/>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90124"/>
                                        </p:tgtEl>
                                      </p:cBhvr>
                                    </p:cmd>
                                  </p:childTnLst>
                                </p:cTn>
                              </p:par>
                              <p:par>
                                <p:cTn id="7" presetID="1" presetClass="entr" presetSubtype="0" fill="hold" grpId="0" nodeType="withEffect">
                                  <p:stCondLst>
                                    <p:cond delay="0"/>
                                  </p:stCondLst>
                                  <p:childTnLst>
                                    <p:set>
                                      <p:cBhvr>
                                        <p:cTn id="8" dur="1" fill="hold">
                                          <p:stCondLst>
                                            <p:cond delay="499"/>
                                          </p:stCondLst>
                                        </p:cTn>
                                        <p:tgtEl>
                                          <p:spTgt spid="901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01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01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01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012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01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90124"/>
                </p:tgtEl>
              </p:cMediaNode>
            </p:audio>
          </p:childTnLst>
        </p:cTn>
      </p:par>
    </p:tnLst>
    <p:bldLst>
      <p:bldP spid="90115" grpId="0" autoUpdateAnimBg="0"/>
      <p:bldP spid="90120" grpId="0" autoUpdateAnimBg="0"/>
      <p:bldP spid="90121" grpId="0" autoUpdateAnimBg="0"/>
      <p:bldP spid="90122" grpId="0" autoUpdateAnimBg="0"/>
      <p:bldP spid="90123" grpId="0" autoUpdateAnimBg="0"/>
      <p:bldP spid="9012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6963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69635" name="Rectangle 3" descr="5%"/>
          <p:cNvSpPr>
            <a:spLocks noChangeArrowheads="1"/>
          </p:cNvSpPr>
          <p:nvPr/>
        </p:nvSpPr>
        <p:spPr bwMode="auto">
          <a:xfrm>
            <a:off x="11201400" y="7508082"/>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nvGrpSpPr>
          <p:cNvPr id="2" name="Group 7"/>
          <p:cNvGrpSpPr>
            <a:grpSpLocks/>
          </p:cNvGrpSpPr>
          <p:nvPr/>
        </p:nvGrpSpPr>
        <p:grpSpPr bwMode="auto">
          <a:xfrm>
            <a:off x="12001500" y="8229601"/>
            <a:ext cx="228600" cy="1169195"/>
            <a:chOff x="4080" y="3456"/>
            <a:chExt cx="96" cy="491"/>
          </a:xfrm>
        </p:grpSpPr>
        <p:sp>
          <p:nvSpPr>
            <p:cNvPr id="9221" name="AutoShape 4"/>
            <p:cNvSpPr>
              <a:spLocks noChangeArrowheads="1"/>
            </p:cNvSpPr>
            <p:nvPr/>
          </p:nvSpPr>
          <p:spPr bwMode="auto">
            <a:xfrm>
              <a:off x="4080" y="389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9222" name="AutoShape 5"/>
            <p:cNvSpPr>
              <a:spLocks noChangeArrowheads="1"/>
            </p:cNvSpPr>
            <p:nvPr/>
          </p:nvSpPr>
          <p:spPr bwMode="auto">
            <a:xfrm>
              <a:off x="4080" y="367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9223" name="AutoShape 6"/>
            <p:cNvSpPr>
              <a:spLocks noChangeArrowheads="1"/>
            </p:cNvSpPr>
            <p:nvPr/>
          </p:nvSpPr>
          <p:spPr bwMode="auto">
            <a:xfrm>
              <a:off x="4080" y="3456"/>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spTree>
    <p:extLst>
      <p:ext uri="{BB962C8B-B14F-4D97-AF65-F5344CB8AC3E}">
        <p14:creationId xmlns:p14="http://schemas.microsoft.com/office/powerpoint/2010/main" val="3583008906"/>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69634"/>
                                        </p:tgtEl>
                                        <p:attrNameLst>
                                          <p:attrName>style.visibility</p:attrName>
                                        </p:attrNameLst>
                                      </p:cBhvr>
                                      <p:to>
                                        <p:strVal val="visible"/>
                                      </p:to>
                                    </p:set>
                                    <p:animEffect transition="in" filter="slide(fromRight)">
                                      <p:cBhvr>
                                        <p:cTn id="7" dur="500"/>
                                        <p:tgtEl>
                                          <p:spTgt spid="69634"/>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69635"/>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4">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400301"/>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1139" name="Rectangle 3"/>
          <p:cNvSpPr>
            <a:spLocks noChangeArrowheads="1"/>
          </p:cNvSpPr>
          <p:nvPr/>
        </p:nvSpPr>
        <p:spPr bwMode="auto">
          <a:xfrm>
            <a:off x="3200400" y="2514600"/>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6000" b="1">
                <a:latin typeface="Times New Roman" panose="02020603050405020304" pitchFamily="18" charset="0"/>
                <a:cs typeface="Times New Roman" panose="02020603050405020304" pitchFamily="18" charset="0"/>
              </a:rPr>
              <a:t>Câu 4</a:t>
            </a:r>
            <a:r>
              <a:rPr lang="vi-VN" sz="6000">
                <a:latin typeface="Times New Roman" panose="02020603050405020304" pitchFamily="18" charset="0"/>
                <a:cs typeface="Times New Roman" panose="02020603050405020304" pitchFamily="18" charset="0"/>
              </a:rPr>
              <a:t>. Ông lão lo lắng về điều gì?</a:t>
            </a:r>
            <a:endParaRPr lang="en-GB" sz="6000">
              <a:latin typeface="Times New Roman" panose="02020603050405020304" pitchFamily="18" charset="0"/>
              <a:cs typeface="Times New Roman" panose="02020603050405020304" pitchFamily="18" charset="0"/>
            </a:endParaRPr>
          </a:p>
          <a:p>
            <a:pPr algn="ctr" eaLnBrk="1" fontAlgn="base" hangingPunct="1">
              <a:spcBef>
                <a:spcPct val="0"/>
              </a:spcBef>
              <a:spcAft>
                <a:spcPct val="0"/>
              </a:spcAft>
            </a:pPr>
            <a:endParaRPr lang="en-US" altLang="en-US" sz="4200" b="1">
              <a:solidFill>
                <a:srgbClr val="FFFFFF"/>
              </a:solidFill>
              <a:latin typeface="Lucida Sans" panose="020B0602030504020204" pitchFamily="34" charset="0"/>
            </a:endParaRPr>
          </a:p>
        </p:txBody>
      </p:sp>
      <p:pic>
        <p:nvPicPr>
          <p:cNvPr id="1024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6067427"/>
            <a:ext cx="6972300" cy="175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024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8001000"/>
            <a:ext cx="6972300" cy="1659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024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6067428"/>
            <a:ext cx="6972300" cy="1774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024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8001000"/>
            <a:ext cx="6972300" cy="1659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1144" name="Rectangle 8" descr="30%">
            <a:hlinkClick r:id="" action="ppaction://noaction" highlightClick="1"/>
          </p:cNvPr>
          <p:cNvSpPr>
            <a:spLocks noChangeArrowheads="1"/>
          </p:cNvSpPr>
          <p:nvPr/>
        </p:nvSpPr>
        <p:spPr bwMode="auto">
          <a:xfrm>
            <a:off x="3352800" y="6441282"/>
            <a:ext cx="52197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marL="742950" indent="-742950" algn="ctr">
              <a:buAutoNum type="alphaUcPeriod"/>
            </a:pPr>
            <a:r>
              <a:rPr lang="vi-VN" sz="3600" smtClean="0">
                <a:latin typeface="Times New Roman" panose="02020603050405020304" pitchFamily="18" charset="0"/>
                <a:cs typeface="Times New Roman" panose="02020603050405020304" pitchFamily="18" charset="0"/>
              </a:rPr>
              <a:t>Tình </a:t>
            </a:r>
            <a:r>
              <a:rPr lang="vi-VN" sz="3600">
                <a:latin typeface="Times New Roman" panose="02020603050405020304" pitchFamily="18" charset="0"/>
                <a:cs typeface="Times New Roman" panose="02020603050405020304" pitchFamily="18" charset="0"/>
              </a:rPr>
              <a:t>hình chính trị </a:t>
            </a:r>
            <a:endParaRPr lang="vi-VN" sz="3600" smtClean="0">
              <a:latin typeface="Times New Roman" panose="02020603050405020304" pitchFamily="18" charset="0"/>
              <a:cs typeface="Times New Roman" panose="02020603050405020304" pitchFamily="18" charset="0"/>
            </a:endParaRPr>
          </a:p>
          <a:p>
            <a:pPr algn="ctr"/>
            <a:r>
              <a:rPr lang="vi-VN" sz="3600" smtClean="0">
                <a:latin typeface="Times New Roman" panose="02020603050405020304" pitchFamily="18" charset="0"/>
                <a:cs typeface="Times New Roman" panose="02020603050405020304" pitchFamily="18" charset="0"/>
              </a:rPr>
              <a:t>bất </a:t>
            </a:r>
            <a:r>
              <a:rPr lang="vi-VN" sz="3600">
                <a:latin typeface="Times New Roman" panose="02020603050405020304" pitchFamily="18" charset="0"/>
                <a:cs typeface="Times New Roman" panose="02020603050405020304" pitchFamily="18" charset="0"/>
              </a:rPr>
              <a:t>ổn trong hiện tại.</a:t>
            </a:r>
            <a:endParaRPr lang="en-GB" sz="3600">
              <a:latin typeface="Times New Roman" panose="02020603050405020304" pitchFamily="18" charset="0"/>
              <a:cs typeface="Times New Roman" panose="02020603050405020304" pitchFamily="18" charset="0"/>
            </a:endParaRPr>
          </a:p>
        </p:txBody>
      </p:sp>
      <p:sp>
        <p:nvSpPr>
          <p:cNvPr id="91145" name="Rectangle 9" descr="30%">
            <a:hlinkClick r:id="" action="ppaction://noaction" highlightClick="1"/>
          </p:cNvPr>
          <p:cNvSpPr>
            <a:spLocks noChangeArrowheads="1"/>
          </p:cNvSpPr>
          <p:nvPr/>
        </p:nvSpPr>
        <p:spPr bwMode="auto">
          <a:xfrm>
            <a:off x="9697357" y="6360516"/>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B. Các con vật ông lão thả </a:t>
            </a:r>
            <a:r>
              <a:rPr lang="vi-VN" sz="3600" smtClean="0">
                <a:latin typeface="Times New Roman" panose="02020603050405020304" pitchFamily="18" charset="0"/>
                <a:cs typeface="Times New Roman" panose="02020603050405020304" pitchFamily="18" charset="0"/>
              </a:rPr>
              <a:t>đi</a:t>
            </a:r>
          </a:p>
          <a:p>
            <a:pPr algn="ctr"/>
            <a:r>
              <a:rPr lang="vi-VN" sz="3600"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không thể xoay sở được để sống.</a:t>
            </a:r>
            <a:endParaRPr lang="en-GB" sz="3600">
              <a:latin typeface="Times New Roman" panose="02020603050405020304" pitchFamily="18" charset="0"/>
              <a:cs typeface="Times New Roman" panose="02020603050405020304" pitchFamily="18" charset="0"/>
            </a:endParaRPr>
          </a:p>
        </p:txBody>
      </p:sp>
      <p:sp>
        <p:nvSpPr>
          <p:cNvPr id="91146" name="Rectangle 10" descr="30%"/>
          <p:cNvSpPr>
            <a:spLocks noChangeArrowheads="1"/>
          </p:cNvSpPr>
          <p:nvPr/>
        </p:nvSpPr>
        <p:spPr bwMode="auto">
          <a:xfrm>
            <a:off x="3200400" y="835683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C. Không tìm được chỗ ở khi </a:t>
            </a:r>
            <a:endParaRPr lang="vi-VN" sz="3600" smtClean="0">
              <a:latin typeface="Times New Roman" panose="02020603050405020304" pitchFamily="18" charset="0"/>
              <a:cs typeface="Times New Roman" panose="02020603050405020304" pitchFamily="18" charset="0"/>
            </a:endParaRPr>
          </a:p>
          <a:p>
            <a:pPr algn="ctr"/>
            <a:r>
              <a:rPr lang="vi-VN" sz="3600" smtClean="0">
                <a:latin typeface="Times New Roman" panose="02020603050405020304" pitchFamily="18" charset="0"/>
                <a:cs typeface="Times New Roman" panose="02020603050405020304" pitchFamily="18" charset="0"/>
              </a:rPr>
              <a:t>phải </a:t>
            </a:r>
            <a:r>
              <a:rPr lang="vi-VN" sz="3600">
                <a:latin typeface="Times New Roman" panose="02020603050405020304" pitchFamily="18" charset="0"/>
                <a:cs typeface="Times New Roman" panose="02020603050405020304" pitchFamily="18" charset="0"/>
              </a:rPr>
              <a:t>rời khỏi quê hương.</a:t>
            </a:r>
            <a:endParaRPr lang="en-GB" sz="3600">
              <a:latin typeface="Times New Roman" panose="02020603050405020304" pitchFamily="18" charset="0"/>
              <a:cs typeface="Times New Roman" panose="02020603050405020304" pitchFamily="18" charset="0"/>
            </a:endParaRPr>
          </a:p>
        </p:txBody>
      </p:sp>
      <p:sp>
        <p:nvSpPr>
          <p:cNvPr id="91147" name="Rectangle 11" descr="30%"/>
          <p:cNvSpPr>
            <a:spLocks noChangeArrowheads="1"/>
          </p:cNvSpPr>
          <p:nvPr/>
        </p:nvSpPr>
        <p:spPr bwMode="auto">
          <a:xfrm>
            <a:off x="9744529" y="8356830"/>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D. Không có thức ăn, nước </a:t>
            </a:r>
            <a:r>
              <a:rPr lang="vi-VN" sz="3600" smtClean="0">
                <a:latin typeface="Times New Roman" panose="02020603050405020304" pitchFamily="18" charset="0"/>
                <a:cs typeface="Times New Roman" panose="02020603050405020304" pitchFamily="18" charset="0"/>
              </a:rPr>
              <a:t>uống</a:t>
            </a:r>
          </a:p>
          <a:p>
            <a:pPr algn="ctr"/>
            <a:r>
              <a:rPr lang="vi-VN" sz="3600"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trong những ngày có chiến sự.</a:t>
            </a:r>
            <a:endParaRPr lang="en-GB" sz="3600">
              <a:latin typeface="Times New Roman" panose="02020603050405020304" pitchFamily="18" charset="0"/>
              <a:cs typeface="Times New Roman" panose="02020603050405020304" pitchFamily="18" charset="0"/>
            </a:endParaRPr>
          </a:p>
        </p:txBody>
      </p:sp>
      <p:pic>
        <p:nvPicPr>
          <p:cNvPr id="91148" name="thinking.wav">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3" name="Picture 13" descr="biglogo">
            <a:hlinkClick r:id="" action="ppaction://noaction">
              <a:snd r:embed="rId8" name="millionaire3.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4" name="AutoShape 14">
            <a:hlinkClick r:id="" action="ppaction://noaction" highlightClick="1">
              <a:snd r:embed="rId10"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91152" name="AutoShape 16"/>
          <p:cNvSpPr>
            <a:spLocks noChangeArrowheads="1"/>
          </p:cNvSpPr>
          <p:nvPr/>
        </p:nvSpPr>
        <p:spPr bwMode="auto">
          <a:xfrm>
            <a:off x="9229271" y="6067427"/>
            <a:ext cx="6629400" cy="1759744"/>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7200" b="1" smtClean="0">
                <a:solidFill>
                  <a:schemeClr val="tx1"/>
                </a:solidFill>
                <a:latin typeface="Times New Roman" panose="02020603050405020304" pitchFamily="18" charset="0"/>
                <a:cs typeface="Times New Roman" panose="02020603050405020304" pitchFamily="18" charset="0"/>
              </a:rPr>
              <a:t>Chính xác</a:t>
            </a:r>
            <a:endParaRPr lang="en-US" altLang="en-US" sz="7200" b="1">
              <a:solidFill>
                <a:schemeClr val="tx1"/>
              </a:solidFill>
              <a:latin typeface="Times New Roman" panose="02020603050405020304" pitchFamily="18" charset="0"/>
              <a:cs typeface="Times New Roman" panose="02020603050405020304" pitchFamily="18" charset="0"/>
            </a:endParaRPr>
          </a:p>
        </p:txBody>
      </p:sp>
      <p:sp>
        <p:nvSpPr>
          <p:cNvPr id="10256" name="AutoShape 17">
            <a:hlinkClick r:id="" action="ppaction://noaction" highlightClick="1">
              <a:snd r:embed="rId11"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2752785861"/>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91148"/>
                                        </p:tgtEl>
                                      </p:cBhvr>
                                    </p:cmd>
                                  </p:childTnLst>
                                </p:cTn>
                              </p:par>
                              <p:par>
                                <p:cTn id="7" presetID="1" presetClass="entr" presetSubtype="0" fill="hold" grpId="0" nodeType="withEffect">
                                  <p:stCondLst>
                                    <p:cond delay="0"/>
                                  </p:stCondLst>
                                  <p:childTnLst>
                                    <p:set>
                                      <p:cBhvr>
                                        <p:cTn id="8" dur="1" fill="hold">
                                          <p:stCondLst>
                                            <p:cond delay="499"/>
                                          </p:stCondLst>
                                        </p:cTn>
                                        <p:tgtEl>
                                          <p:spTgt spid="9113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114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114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114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114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11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91148"/>
                </p:tgtEl>
              </p:cMediaNode>
            </p:audio>
          </p:childTnLst>
        </p:cTn>
      </p:par>
    </p:tnLst>
    <p:bldLst>
      <p:bldP spid="91139" grpId="0" autoUpdateAnimBg="0"/>
      <p:bldP spid="91144" grpId="0" autoUpdateAnimBg="0"/>
      <p:bldP spid="91145" grpId="0" autoUpdateAnimBg="0"/>
      <p:bldP spid="91146" grpId="0" autoUpdateAnimBg="0"/>
      <p:bldP spid="91147" grpId="0" autoUpdateAnimBg="0"/>
      <p:bldP spid="9115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70659" name="Rectangle 3" descr="5%"/>
          <p:cNvSpPr>
            <a:spLocks noChangeArrowheads="1"/>
          </p:cNvSpPr>
          <p:nvPr/>
        </p:nvSpPr>
        <p:spPr bwMode="auto">
          <a:xfrm>
            <a:off x="11201400" y="6972300"/>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nvGrpSpPr>
          <p:cNvPr id="2" name="Group 8"/>
          <p:cNvGrpSpPr>
            <a:grpSpLocks/>
          </p:cNvGrpSpPr>
          <p:nvPr/>
        </p:nvGrpSpPr>
        <p:grpSpPr bwMode="auto">
          <a:xfrm>
            <a:off x="12001500" y="7684295"/>
            <a:ext cx="228600" cy="1714500"/>
            <a:chOff x="4080" y="3227"/>
            <a:chExt cx="96" cy="720"/>
          </a:xfrm>
        </p:grpSpPr>
        <p:sp>
          <p:nvSpPr>
            <p:cNvPr id="11269" name="AutoShape 4"/>
            <p:cNvSpPr>
              <a:spLocks noChangeArrowheads="1"/>
            </p:cNvSpPr>
            <p:nvPr/>
          </p:nvSpPr>
          <p:spPr bwMode="auto">
            <a:xfrm>
              <a:off x="4080" y="389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1270" name="AutoShape 5"/>
            <p:cNvSpPr>
              <a:spLocks noChangeArrowheads="1"/>
            </p:cNvSpPr>
            <p:nvPr/>
          </p:nvSpPr>
          <p:spPr bwMode="auto">
            <a:xfrm>
              <a:off x="4080" y="367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1271" name="AutoShape 6"/>
            <p:cNvSpPr>
              <a:spLocks noChangeArrowheads="1"/>
            </p:cNvSpPr>
            <p:nvPr/>
          </p:nvSpPr>
          <p:spPr bwMode="auto">
            <a:xfrm>
              <a:off x="4080" y="3456"/>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1272" name="AutoShape 7"/>
            <p:cNvSpPr>
              <a:spLocks noChangeArrowheads="1"/>
            </p:cNvSpPr>
            <p:nvPr/>
          </p:nvSpPr>
          <p:spPr bwMode="auto">
            <a:xfrm>
              <a:off x="4080" y="3227"/>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spTree>
    <p:extLst>
      <p:ext uri="{BB962C8B-B14F-4D97-AF65-F5344CB8AC3E}">
        <p14:creationId xmlns:p14="http://schemas.microsoft.com/office/powerpoint/2010/main" val="3673484627"/>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slide(fromRight)">
                                      <p:cBhvr>
                                        <p:cTn id="7" dur="500"/>
                                        <p:tgtEl>
                                          <p:spTgt spid="70658"/>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70659"/>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4">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400301"/>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2163" name="Rectangle 3"/>
          <p:cNvSpPr>
            <a:spLocks noChangeArrowheads="1"/>
          </p:cNvSpPr>
          <p:nvPr/>
        </p:nvSpPr>
        <p:spPr bwMode="auto">
          <a:xfrm>
            <a:off x="3200400" y="2514600"/>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4400" b="1">
                <a:latin typeface="Times New Roman" panose="02020603050405020304" pitchFamily="18" charset="0"/>
                <a:cs typeface="Times New Roman" panose="02020603050405020304" pitchFamily="18" charset="0"/>
              </a:rPr>
              <a:t>Câu 5</a:t>
            </a:r>
            <a:r>
              <a:rPr lang="vi-VN" sz="4400">
                <a:latin typeface="Times New Roman" panose="02020603050405020304" pitchFamily="18" charset="0"/>
                <a:cs typeface="Times New Roman" panose="02020603050405020304" pitchFamily="18" charset="0"/>
              </a:rPr>
              <a:t>. Vì sao ông lão không rời nơi có chiến sự </a:t>
            </a:r>
            <a:endParaRPr lang="vi-VN" sz="4400" smtClean="0">
              <a:latin typeface="Times New Roman" panose="02020603050405020304" pitchFamily="18" charset="0"/>
              <a:cs typeface="Times New Roman" panose="02020603050405020304" pitchFamily="18" charset="0"/>
            </a:endParaRPr>
          </a:p>
          <a:p>
            <a:pPr algn="ctr"/>
            <a:r>
              <a:rPr lang="vi-VN" sz="4400" smtClean="0">
                <a:latin typeface="Times New Roman" panose="02020603050405020304" pitchFamily="18" charset="0"/>
                <a:cs typeface="Times New Roman" panose="02020603050405020304" pitchFamily="18" charset="0"/>
              </a:rPr>
              <a:t>nguy </a:t>
            </a:r>
            <a:r>
              <a:rPr lang="vi-VN" sz="4400">
                <a:latin typeface="Times New Roman" panose="02020603050405020304" pitchFamily="18" charset="0"/>
                <a:cs typeface="Times New Roman" panose="02020603050405020304" pitchFamily="18" charset="0"/>
              </a:rPr>
              <a:t>hiểm đó?</a:t>
            </a:r>
            <a:endParaRPr lang="en-GB" sz="4400">
              <a:latin typeface="Times New Roman" panose="02020603050405020304" pitchFamily="18" charset="0"/>
              <a:cs typeface="Times New Roman" panose="02020603050405020304" pitchFamily="18" charset="0"/>
            </a:endParaRPr>
          </a:p>
          <a:p>
            <a:pPr algn="ctr" eaLnBrk="1" fontAlgn="base" hangingPunct="1">
              <a:spcBef>
                <a:spcPct val="0"/>
              </a:spcBef>
              <a:spcAft>
                <a:spcPct val="0"/>
              </a:spcAft>
            </a:pPr>
            <a:endParaRPr lang="en-US" altLang="en-US" sz="4200" b="1">
              <a:solidFill>
                <a:srgbClr val="FFFFFF"/>
              </a:solidFill>
              <a:latin typeface="Lucida Sans" panose="020B0602030504020204" pitchFamily="34" charset="0"/>
            </a:endParaRPr>
          </a:p>
        </p:txBody>
      </p:sp>
      <p:pic>
        <p:nvPicPr>
          <p:cNvPr id="1229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6012657"/>
            <a:ext cx="6972300" cy="1814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229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8001000"/>
            <a:ext cx="6972300" cy="1828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229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6012658"/>
            <a:ext cx="69723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229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8001000"/>
            <a:ext cx="6972300" cy="181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2168" name="Rectangle 8" descr="30%">
            <a:hlinkClick r:id="" action="ppaction://noaction" highlightClick="1"/>
          </p:cNvPr>
          <p:cNvSpPr>
            <a:spLocks noChangeArrowheads="1"/>
          </p:cNvSpPr>
          <p:nvPr/>
        </p:nvSpPr>
        <p:spPr bwMode="auto">
          <a:xfrm>
            <a:off x="3086100" y="6362700"/>
            <a:ext cx="53721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A. Vì ông không đủ sức để đi.</a:t>
            </a:r>
            <a:endParaRPr lang="en-GB" sz="3600">
              <a:latin typeface="Times New Roman" panose="02020603050405020304" pitchFamily="18" charset="0"/>
              <a:cs typeface="Times New Roman" panose="02020603050405020304" pitchFamily="18" charset="0"/>
            </a:endParaRPr>
          </a:p>
        </p:txBody>
      </p:sp>
      <p:sp>
        <p:nvSpPr>
          <p:cNvPr id="92169" name="Rectangle 9" descr="30%">
            <a:hlinkClick r:id="" action="ppaction://noaction" highlightClick="1"/>
          </p:cNvPr>
          <p:cNvSpPr>
            <a:spLocks noChangeArrowheads="1"/>
          </p:cNvSpPr>
          <p:nvPr/>
        </p:nvSpPr>
        <p:spPr bwMode="auto">
          <a:xfrm>
            <a:off x="9372600" y="6350794"/>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B. Vì ông không biết đi về đâu.</a:t>
            </a:r>
            <a:endParaRPr lang="en-GB" sz="3600">
              <a:latin typeface="Times New Roman" panose="02020603050405020304" pitchFamily="18" charset="0"/>
              <a:cs typeface="Times New Roman" panose="02020603050405020304" pitchFamily="18" charset="0"/>
            </a:endParaRPr>
          </a:p>
        </p:txBody>
      </p:sp>
      <p:sp>
        <p:nvSpPr>
          <p:cNvPr id="92170" name="Rectangle 10" descr="30%"/>
          <p:cNvSpPr>
            <a:spLocks noChangeArrowheads="1"/>
          </p:cNvSpPr>
          <p:nvPr/>
        </p:nvSpPr>
        <p:spPr bwMode="auto">
          <a:xfrm>
            <a:off x="2971800" y="8451056"/>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C. Vì ông muốn trông </a:t>
            </a:r>
            <a:r>
              <a:rPr lang="vi-VN" sz="3600" smtClean="0">
                <a:latin typeface="Times New Roman" panose="02020603050405020304" pitchFamily="18" charset="0"/>
                <a:cs typeface="Times New Roman" panose="02020603050405020304" pitchFamily="18" charset="0"/>
              </a:rPr>
              <a:t>nom</a:t>
            </a:r>
          </a:p>
          <a:p>
            <a:pPr algn="ctr" eaLnBrk="1" fontAlgn="base" hangingPunct="1">
              <a:spcBef>
                <a:spcPct val="0"/>
              </a:spcBef>
              <a:spcAft>
                <a:spcPct val="0"/>
              </a:spcAft>
            </a:pPr>
            <a:r>
              <a:rPr lang="vi-VN" sz="3600"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các con vật</a:t>
            </a:r>
            <a:r>
              <a:rPr lang="vi-VN" sz="3600" smtClean="0">
                <a:latin typeface="Times New Roman" panose="02020603050405020304" pitchFamily="18" charset="0"/>
                <a:cs typeface="Times New Roman" panose="02020603050405020304" pitchFamily="18" charset="0"/>
              </a:rPr>
              <a:t>.</a:t>
            </a:r>
            <a:endParaRPr lang="en-GB" sz="3600">
              <a:latin typeface="Times New Roman" panose="02020603050405020304" pitchFamily="18" charset="0"/>
              <a:cs typeface="Times New Roman" panose="02020603050405020304" pitchFamily="18" charset="0"/>
            </a:endParaRPr>
          </a:p>
        </p:txBody>
      </p:sp>
      <p:sp>
        <p:nvSpPr>
          <p:cNvPr id="92171" name="Rectangle 11" descr="30%"/>
          <p:cNvSpPr>
            <a:spLocks noChangeArrowheads="1"/>
          </p:cNvSpPr>
          <p:nvPr/>
        </p:nvSpPr>
        <p:spPr bwMode="auto">
          <a:xfrm>
            <a:off x="9372600" y="8371571"/>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D. Vì ông đợi người đến cứu trợ</a:t>
            </a:r>
            <a:endParaRPr lang="en-US" altLang="en-US" sz="3600" b="1">
              <a:solidFill>
                <a:srgbClr val="FFFFFF"/>
              </a:solidFill>
              <a:latin typeface="Times New Roman" panose="02020603050405020304" pitchFamily="18" charset="0"/>
              <a:cs typeface="Times New Roman" panose="02020603050405020304" pitchFamily="18" charset="0"/>
            </a:endParaRPr>
          </a:p>
        </p:txBody>
      </p:sp>
      <p:pic>
        <p:nvPicPr>
          <p:cNvPr id="92172" name="thinking.wav">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1" name="Picture 13" descr="biglogo">
            <a:hlinkClick r:id="" action="ppaction://noaction">
              <a:snd r:embed="rId8" name="millionaire3.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2" name="AutoShape 14">
            <a:hlinkClick r:id="" action="ppaction://noaction" highlightClick="1">
              <a:snd r:embed="rId10"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92176" name="AutoShape 16"/>
          <p:cNvSpPr>
            <a:spLocks noChangeArrowheads="1"/>
          </p:cNvSpPr>
          <p:nvPr/>
        </p:nvSpPr>
        <p:spPr bwMode="auto">
          <a:xfrm>
            <a:off x="2704193" y="8001000"/>
            <a:ext cx="6287407" cy="1814511"/>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6600" b="1"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Chính xác</a:t>
            </a:r>
            <a:endParaRPr lang="en-US" altLang="en-US" sz="6600" b="1">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2304" name="AutoShape 17">
            <a:hlinkClick r:id="" action="ppaction://noaction" highlightClick="1">
              <a:snd r:embed="rId11"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1706718758"/>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92172"/>
                                        </p:tgtEl>
                                      </p:cBhvr>
                                    </p:cmd>
                                  </p:childTnLst>
                                </p:cTn>
                              </p:par>
                              <p:par>
                                <p:cTn id="7" presetID="1" presetClass="entr" presetSubtype="0" fill="hold" grpId="0" nodeType="withEffect">
                                  <p:stCondLst>
                                    <p:cond delay="0"/>
                                  </p:stCondLst>
                                  <p:childTnLst>
                                    <p:set>
                                      <p:cBhvr>
                                        <p:cTn id="8" dur="1" fill="hold">
                                          <p:stCondLst>
                                            <p:cond delay="499"/>
                                          </p:stCondLst>
                                        </p:cTn>
                                        <p:tgtEl>
                                          <p:spTgt spid="9216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216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216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217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2171"/>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21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92172"/>
                </p:tgtEl>
              </p:cMediaNode>
            </p:audio>
          </p:childTnLst>
        </p:cTn>
      </p:par>
    </p:tnLst>
    <p:bldLst>
      <p:bldP spid="92163" grpId="0" autoUpdateAnimBg="0"/>
      <p:bldP spid="92168" grpId="0" autoUpdateAnimBg="0"/>
      <p:bldP spid="92169" grpId="0" autoUpdateAnimBg="0"/>
      <p:bldP spid="92170" grpId="0" autoUpdateAnimBg="0"/>
      <p:bldP spid="92171" grpId="0" autoUpdateAnimBg="0"/>
      <p:bldP spid="9217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7168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71683" name="Rectangle 3" descr="5%"/>
          <p:cNvSpPr>
            <a:spLocks noChangeArrowheads="1"/>
          </p:cNvSpPr>
          <p:nvPr/>
        </p:nvSpPr>
        <p:spPr bwMode="auto">
          <a:xfrm>
            <a:off x="11201400" y="6462713"/>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nvGrpSpPr>
          <p:cNvPr id="2" name="Group 9"/>
          <p:cNvGrpSpPr>
            <a:grpSpLocks/>
          </p:cNvGrpSpPr>
          <p:nvPr/>
        </p:nvGrpSpPr>
        <p:grpSpPr bwMode="auto">
          <a:xfrm>
            <a:off x="12001500" y="7138988"/>
            <a:ext cx="228600" cy="2259807"/>
            <a:chOff x="4080" y="2998"/>
            <a:chExt cx="96" cy="949"/>
          </a:xfrm>
        </p:grpSpPr>
        <p:sp>
          <p:nvSpPr>
            <p:cNvPr id="13317" name="AutoShape 4"/>
            <p:cNvSpPr>
              <a:spLocks noChangeArrowheads="1"/>
            </p:cNvSpPr>
            <p:nvPr/>
          </p:nvSpPr>
          <p:spPr bwMode="auto">
            <a:xfrm>
              <a:off x="4080" y="389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3318" name="AutoShape 5"/>
            <p:cNvSpPr>
              <a:spLocks noChangeArrowheads="1"/>
            </p:cNvSpPr>
            <p:nvPr/>
          </p:nvSpPr>
          <p:spPr bwMode="auto">
            <a:xfrm>
              <a:off x="4080" y="367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3319" name="AutoShape 6"/>
            <p:cNvSpPr>
              <a:spLocks noChangeArrowheads="1"/>
            </p:cNvSpPr>
            <p:nvPr/>
          </p:nvSpPr>
          <p:spPr bwMode="auto">
            <a:xfrm>
              <a:off x="4080" y="3456"/>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3320" name="AutoShape 7"/>
            <p:cNvSpPr>
              <a:spLocks noChangeArrowheads="1"/>
            </p:cNvSpPr>
            <p:nvPr/>
          </p:nvSpPr>
          <p:spPr bwMode="auto">
            <a:xfrm>
              <a:off x="4080" y="3227"/>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3321" name="AutoShape 8"/>
            <p:cNvSpPr>
              <a:spLocks noChangeArrowheads="1"/>
            </p:cNvSpPr>
            <p:nvPr/>
          </p:nvSpPr>
          <p:spPr bwMode="auto">
            <a:xfrm>
              <a:off x="4080" y="2998"/>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spTree>
    <p:extLst>
      <p:ext uri="{BB962C8B-B14F-4D97-AF65-F5344CB8AC3E}">
        <p14:creationId xmlns:p14="http://schemas.microsoft.com/office/powerpoint/2010/main" val="977369657"/>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71682"/>
                                        </p:tgtEl>
                                        <p:attrNameLst>
                                          <p:attrName>style.visibility</p:attrName>
                                        </p:attrNameLst>
                                      </p:cBhvr>
                                      <p:to>
                                        <p:strVal val="visible"/>
                                      </p:to>
                                    </p:set>
                                    <p:animEffect transition="in" filter="slide(fromRight)">
                                      <p:cBhvr>
                                        <p:cTn id="7" dur="500"/>
                                        <p:tgtEl>
                                          <p:spTgt spid="71682"/>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71683"/>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4">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319337"/>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3187" name="Rectangle 3"/>
          <p:cNvSpPr>
            <a:spLocks noChangeArrowheads="1"/>
          </p:cNvSpPr>
          <p:nvPr/>
        </p:nvSpPr>
        <p:spPr bwMode="auto">
          <a:xfrm>
            <a:off x="3200400" y="2296545"/>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4400" b="1">
                <a:latin typeface="Times New Roman" panose="02020603050405020304" pitchFamily="18" charset="0"/>
                <a:cs typeface="Times New Roman" panose="02020603050405020304" pitchFamily="18" charset="0"/>
              </a:rPr>
              <a:t>Câu 6</a:t>
            </a:r>
            <a:r>
              <a:rPr lang="vi-VN" sz="4400">
                <a:latin typeface="Times New Roman" panose="02020603050405020304" pitchFamily="18" charset="0"/>
                <a:cs typeface="Times New Roman" panose="02020603050405020304" pitchFamily="18" charset="0"/>
              </a:rPr>
              <a:t>. Chủ đề nào xuất hiện nhiều lần trong cuộc </a:t>
            </a:r>
            <a:endParaRPr lang="vi-VN" sz="4400" smtClean="0">
              <a:latin typeface="Times New Roman" panose="02020603050405020304" pitchFamily="18" charset="0"/>
              <a:cs typeface="Times New Roman" panose="02020603050405020304" pitchFamily="18" charset="0"/>
            </a:endParaRPr>
          </a:p>
          <a:p>
            <a:pPr algn="ctr"/>
            <a:r>
              <a:rPr lang="vi-VN" sz="4400" smtClean="0">
                <a:latin typeface="Times New Roman" panose="02020603050405020304" pitchFamily="18" charset="0"/>
                <a:cs typeface="Times New Roman" panose="02020603050405020304" pitchFamily="18" charset="0"/>
              </a:rPr>
              <a:t>đối </a:t>
            </a:r>
            <a:r>
              <a:rPr lang="vi-VN" sz="4400">
                <a:latin typeface="Times New Roman" panose="02020603050405020304" pitchFamily="18" charset="0"/>
                <a:cs typeface="Times New Roman" panose="02020603050405020304" pitchFamily="18" charset="0"/>
              </a:rPr>
              <a:t>thoại giữa ông lão và nhân vật “tôi”?</a:t>
            </a:r>
            <a:endParaRPr lang="en-GB" sz="4400">
              <a:latin typeface="Times New Roman" panose="02020603050405020304" pitchFamily="18" charset="0"/>
              <a:cs typeface="Times New Roman" panose="02020603050405020304" pitchFamily="18" charset="0"/>
            </a:endParaRPr>
          </a:p>
        </p:txBody>
      </p:sp>
      <p:pic>
        <p:nvPicPr>
          <p:cNvPr id="1434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6012657"/>
            <a:ext cx="6972300" cy="1814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43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8001000"/>
            <a:ext cx="6972300" cy="1828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434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5874544"/>
            <a:ext cx="6972300" cy="196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434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8001000"/>
            <a:ext cx="6972300" cy="175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3192" name="Rectangle 8" descr="30%">
            <a:hlinkClick r:id="" action="ppaction://noaction" highlightClick="1"/>
          </p:cNvPr>
          <p:cNvSpPr>
            <a:spLocks noChangeArrowheads="1"/>
          </p:cNvSpPr>
          <p:nvPr/>
        </p:nvSpPr>
        <p:spPr bwMode="auto">
          <a:xfrm>
            <a:off x="3096093" y="6502845"/>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marL="742950" indent="-742950" algn="ctr" eaLnBrk="1" fontAlgn="base" hangingPunct="1">
              <a:spcBef>
                <a:spcPct val="0"/>
              </a:spcBef>
              <a:spcAft>
                <a:spcPct val="0"/>
              </a:spcAft>
              <a:buAutoNum type="alphaUcPeriod"/>
            </a:pPr>
            <a:r>
              <a:rPr lang="vi-VN" sz="3600" smtClean="0">
                <a:latin typeface="Times New Roman" panose="02020603050405020304" pitchFamily="18" charset="0"/>
                <a:cs typeface="Times New Roman" panose="02020603050405020304" pitchFamily="18" charset="0"/>
              </a:rPr>
              <a:t>Việc </a:t>
            </a:r>
            <a:r>
              <a:rPr lang="vi-VN" sz="3600">
                <a:latin typeface="Times New Roman" panose="02020603050405020304" pitchFamily="18" charset="0"/>
                <a:cs typeface="Times New Roman" panose="02020603050405020304" pitchFamily="18" charset="0"/>
              </a:rPr>
              <a:t>ông chăm sóc </a:t>
            </a:r>
            <a:r>
              <a:rPr lang="vi-VN" sz="3600" smtClean="0">
                <a:latin typeface="Times New Roman" panose="02020603050405020304" pitchFamily="18" charset="0"/>
                <a:cs typeface="Times New Roman" panose="02020603050405020304" pitchFamily="18" charset="0"/>
              </a:rPr>
              <a:t>những</a:t>
            </a:r>
          </a:p>
          <a:p>
            <a:pPr algn="ctr" eaLnBrk="1" fontAlgn="base" hangingPunct="1">
              <a:spcBef>
                <a:spcPct val="0"/>
              </a:spcBef>
              <a:spcAft>
                <a:spcPct val="0"/>
              </a:spcAft>
            </a:pPr>
            <a:r>
              <a:rPr lang="vi-VN" sz="3600"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con vật trong thị trấn</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3193" name="Rectangle 9" descr="30%">
            <a:hlinkClick r:id="" action="ppaction://noaction" highlightClick="1"/>
          </p:cNvPr>
          <p:cNvSpPr>
            <a:spLocks noChangeArrowheads="1"/>
          </p:cNvSpPr>
          <p:nvPr/>
        </p:nvSpPr>
        <p:spPr bwMode="auto">
          <a:xfrm>
            <a:off x="9601200" y="6266885"/>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B. Việc ông chỉ sống một mình</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3194" name="Rectangle 10" descr="30%"/>
          <p:cNvSpPr>
            <a:spLocks noChangeArrowheads="1"/>
          </p:cNvSpPr>
          <p:nvPr/>
        </p:nvSpPr>
        <p:spPr bwMode="auto">
          <a:xfrm>
            <a:off x="3096093" y="8449904"/>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C. Việc ông rất yêu quê </a:t>
            </a:r>
            <a:r>
              <a:rPr lang="vi-VN" sz="3600" smtClean="0">
                <a:latin typeface="Times New Roman" panose="02020603050405020304" pitchFamily="18" charset="0"/>
                <a:cs typeface="Times New Roman" panose="02020603050405020304" pitchFamily="18" charset="0"/>
              </a:rPr>
              <a:t>hương</a:t>
            </a:r>
          </a:p>
          <a:p>
            <a:pPr algn="ctr" eaLnBrk="1" fontAlgn="base" hangingPunct="1">
              <a:spcBef>
                <a:spcPct val="0"/>
              </a:spcBef>
              <a:spcAft>
                <a:spcPct val="0"/>
              </a:spcAft>
            </a:pPr>
            <a:r>
              <a:rPr lang="vi-VN" sz="3600"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của mình</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3195" name="Rectangle 11" descr="30%"/>
          <p:cNvSpPr>
            <a:spLocks noChangeArrowheads="1"/>
          </p:cNvSpPr>
          <p:nvPr/>
        </p:nvSpPr>
        <p:spPr bwMode="auto">
          <a:xfrm>
            <a:off x="9715500" y="8423671"/>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D. Việc ông lo lắng tình </a:t>
            </a:r>
            <a:r>
              <a:rPr lang="vi-VN" sz="3600" smtClean="0">
                <a:latin typeface="Times New Roman" panose="02020603050405020304" pitchFamily="18" charset="0"/>
                <a:cs typeface="Times New Roman" panose="02020603050405020304" pitchFamily="18" charset="0"/>
              </a:rPr>
              <a:t>hình</a:t>
            </a:r>
          </a:p>
          <a:p>
            <a:pPr algn="ctr" eaLnBrk="1" fontAlgn="base" hangingPunct="1">
              <a:spcBef>
                <a:spcPct val="0"/>
              </a:spcBef>
              <a:spcAft>
                <a:spcPct val="0"/>
              </a:spcAft>
            </a:pPr>
            <a:r>
              <a:rPr lang="vi-VN" sz="3600"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chính trị bất ổn</a:t>
            </a:r>
            <a:endParaRPr lang="en-US" altLang="en-US" sz="3600" b="1">
              <a:solidFill>
                <a:srgbClr val="FFFFFF"/>
              </a:solidFill>
              <a:latin typeface="Times New Roman" panose="02020603050405020304" pitchFamily="18" charset="0"/>
              <a:cs typeface="Times New Roman" panose="02020603050405020304" pitchFamily="18" charset="0"/>
            </a:endParaRPr>
          </a:p>
        </p:txBody>
      </p:sp>
      <p:pic>
        <p:nvPicPr>
          <p:cNvPr id="93196" name="thinking.wav">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9" name="Picture 13" descr="biglogo">
            <a:hlinkClick r:id="" action="ppaction://noaction">
              <a:snd r:embed="rId8" name="millionaire3.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0" name="AutoShape 14">
            <a:hlinkClick r:id="" action="ppaction://noaction" highlightClick="1">
              <a:snd r:embed="rId10"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93200" name="AutoShape 16"/>
          <p:cNvSpPr>
            <a:spLocks noChangeArrowheads="1"/>
          </p:cNvSpPr>
          <p:nvPr/>
        </p:nvSpPr>
        <p:spPr bwMode="auto">
          <a:xfrm>
            <a:off x="2467443" y="6026945"/>
            <a:ext cx="6629400" cy="1814513"/>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6000" b="1" smtClean="0">
                <a:solidFill>
                  <a:schemeClr val="tx1"/>
                </a:solidFill>
                <a:latin typeface="Times New Roman" panose="02020603050405020304" pitchFamily="18" charset="0"/>
                <a:cs typeface="Times New Roman" panose="02020603050405020304" pitchFamily="18" charset="0"/>
              </a:rPr>
              <a:t>Chính xác</a:t>
            </a:r>
            <a:endParaRPr lang="en-US" altLang="en-US" sz="6000" b="1">
              <a:solidFill>
                <a:schemeClr val="tx1"/>
              </a:solidFill>
              <a:latin typeface="Times New Roman" panose="02020603050405020304" pitchFamily="18" charset="0"/>
              <a:cs typeface="Times New Roman" panose="02020603050405020304" pitchFamily="18" charset="0"/>
            </a:endParaRPr>
          </a:p>
        </p:txBody>
      </p:sp>
      <p:sp>
        <p:nvSpPr>
          <p:cNvPr id="14352" name="AutoShape 17">
            <a:hlinkClick r:id="" action="ppaction://noaction" highlightClick="1">
              <a:snd r:embed="rId11"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2438469459"/>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93196"/>
                                        </p:tgtEl>
                                      </p:cBhvr>
                                    </p:cmd>
                                  </p:childTnLst>
                                </p:cTn>
                              </p:par>
                              <p:par>
                                <p:cTn id="7" presetID="1" presetClass="entr" presetSubtype="0" fill="hold" grpId="0" nodeType="withEffect">
                                  <p:stCondLst>
                                    <p:cond delay="0"/>
                                  </p:stCondLst>
                                  <p:childTnLst>
                                    <p:set>
                                      <p:cBhvr>
                                        <p:cTn id="8" dur="1" fill="hold">
                                          <p:stCondLst>
                                            <p:cond delay="499"/>
                                          </p:stCondLst>
                                        </p:cTn>
                                        <p:tgtEl>
                                          <p:spTgt spid="9318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319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319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319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319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32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93196"/>
                </p:tgtEl>
              </p:cMediaNode>
            </p:audio>
          </p:childTnLst>
        </p:cTn>
      </p:par>
    </p:tnLst>
    <p:bldLst>
      <p:bldP spid="93187" grpId="0" autoUpdateAnimBg="0"/>
      <p:bldP spid="93192" grpId="0" autoUpdateAnimBg="0"/>
      <p:bldP spid="93193" grpId="0" autoUpdateAnimBg="0"/>
      <p:bldP spid="93194" grpId="0" autoUpdateAnimBg="0"/>
      <p:bldP spid="93195" grpId="0" autoUpdateAnimBg="0"/>
      <p:bldP spid="9320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8153" t="-45683" r="-1403" b="-49085"/>
            </a:stretch>
          </a:blipFill>
        </p:spPr>
      </p:sp>
      <p:grpSp>
        <p:nvGrpSpPr>
          <p:cNvPr id="3" name="Group 3"/>
          <p:cNvGrpSpPr>
            <a:grpSpLocks noChangeAspect="1"/>
          </p:cNvGrpSpPr>
          <p:nvPr/>
        </p:nvGrpSpPr>
        <p:grpSpPr>
          <a:xfrm>
            <a:off x="5965809" y="5087193"/>
            <a:ext cx="2673977" cy="4130256"/>
            <a:chOff x="0" y="0"/>
            <a:chExt cx="2192020" cy="3385820"/>
          </a:xfrm>
        </p:grpSpPr>
        <p:sp>
          <p:nvSpPr>
            <p:cNvPr id="4" name="Freeform 4"/>
            <p:cNvSpPr/>
            <p:nvPr/>
          </p:nvSpPr>
          <p:spPr>
            <a:xfrm>
              <a:off x="1270" y="-1"/>
              <a:ext cx="2194560" cy="3388362"/>
            </a:xfrm>
            <a:custGeom>
              <a:avLst/>
              <a:gdLst/>
              <a:ahLst/>
              <a:cxnLst/>
              <a:rect l="l" t="t" r="r" b="b"/>
              <a:pathLst>
                <a:path w="2194560" h="3388362">
                  <a:moveTo>
                    <a:pt x="3810" y="317501"/>
                  </a:moveTo>
                  <a:cubicBezTo>
                    <a:pt x="13970" y="425451"/>
                    <a:pt x="16510" y="533401"/>
                    <a:pt x="17780" y="642621"/>
                  </a:cubicBezTo>
                  <a:cubicBezTo>
                    <a:pt x="24130" y="1036321"/>
                    <a:pt x="21590" y="1430021"/>
                    <a:pt x="17780" y="1823721"/>
                  </a:cubicBezTo>
                  <a:cubicBezTo>
                    <a:pt x="13970" y="2218691"/>
                    <a:pt x="8890" y="2613661"/>
                    <a:pt x="8890" y="3009901"/>
                  </a:cubicBezTo>
                  <a:cubicBezTo>
                    <a:pt x="8890" y="3013711"/>
                    <a:pt x="8890" y="3017521"/>
                    <a:pt x="7620" y="3021331"/>
                  </a:cubicBezTo>
                  <a:cubicBezTo>
                    <a:pt x="11430" y="3022601"/>
                    <a:pt x="15240" y="3025141"/>
                    <a:pt x="19050" y="3027681"/>
                  </a:cubicBezTo>
                  <a:cubicBezTo>
                    <a:pt x="24130" y="3031491"/>
                    <a:pt x="27940" y="3037841"/>
                    <a:pt x="33020" y="3044191"/>
                  </a:cubicBezTo>
                  <a:cubicBezTo>
                    <a:pt x="44450" y="3058161"/>
                    <a:pt x="55880" y="3072131"/>
                    <a:pt x="66040" y="3086101"/>
                  </a:cubicBezTo>
                  <a:cubicBezTo>
                    <a:pt x="77470" y="3102611"/>
                    <a:pt x="88900" y="3117851"/>
                    <a:pt x="100330" y="3134361"/>
                  </a:cubicBezTo>
                  <a:cubicBezTo>
                    <a:pt x="105410" y="3141981"/>
                    <a:pt x="110490" y="3149601"/>
                    <a:pt x="115570" y="3155951"/>
                  </a:cubicBezTo>
                  <a:cubicBezTo>
                    <a:pt x="119380" y="3161031"/>
                    <a:pt x="125730" y="3163571"/>
                    <a:pt x="129540" y="3167381"/>
                  </a:cubicBezTo>
                  <a:cubicBezTo>
                    <a:pt x="142240" y="3177541"/>
                    <a:pt x="156210" y="3187701"/>
                    <a:pt x="168910" y="3197861"/>
                  </a:cubicBezTo>
                  <a:cubicBezTo>
                    <a:pt x="181610" y="3208021"/>
                    <a:pt x="194310" y="3216911"/>
                    <a:pt x="209550" y="3223261"/>
                  </a:cubicBezTo>
                  <a:cubicBezTo>
                    <a:pt x="243840" y="3238501"/>
                    <a:pt x="276860" y="3255011"/>
                    <a:pt x="311150" y="3270251"/>
                  </a:cubicBezTo>
                  <a:cubicBezTo>
                    <a:pt x="330200" y="3279141"/>
                    <a:pt x="349250" y="3286761"/>
                    <a:pt x="369570" y="3295651"/>
                  </a:cubicBezTo>
                  <a:cubicBezTo>
                    <a:pt x="370840" y="3296921"/>
                    <a:pt x="374650" y="3295651"/>
                    <a:pt x="375920" y="3295651"/>
                  </a:cubicBezTo>
                  <a:lnTo>
                    <a:pt x="383540" y="3295651"/>
                  </a:lnTo>
                  <a:lnTo>
                    <a:pt x="384810" y="3296921"/>
                  </a:lnTo>
                  <a:cubicBezTo>
                    <a:pt x="387350" y="3290571"/>
                    <a:pt x="389890" y="3285491"/>
                    <a:pt x="393700" y="3279141"/>
                  </a:cubicBezTo>
                  <a:cubicBezTo>
                    <a:pt x="397510" y="3274061"/>
                    <a:pt x="400050" y="3265171"/>
                    <a:pt x="408940" y="3265171"/>
                  </a:cubicBezTo>
                  <a:cubicBezTo>
                    <a:pt x="408940" y="3265171"/>
                    <a:pt x="410210" y="3265171"/>
                    <a:pt x="410210" y="3263901"/>
                  </a:cubicBezTo>
                  <a:cubicBezTo>
                    <a:pt x="414020" y="3257551"/>
                    <a:pt x="420370" y="3256281"/>
                    <a:pt x="427990" y="3255011"/>
                  </a:cubicBezTo>
                  <a:cubicBezTo>
                    <a:pt x="435610" y="3253741"/>
                    <a:pt x="441960" y="3249931"/>
                    <a:pt x="448310" y="3247391"/>
                  </a:cubicBezTo>
                  <a:cubicBezTo>
                    <a:pt x="449580" y="3247391"/>
                    <a:pt x="449580" y="3246121"/>
                    <a:pt x="450850" y="3246121"/>
                  </a:cubicBezTo>
                  <a:cubicBezTo>
                    <a:pt x="459740" y="3248661"/>
                    <a:pt x="466090" y="3242311"/>
                    <a:pt x="473710" y="3239771"/>
                  </a:cubicBezTo>
                  <a:lnTo>
                    <a:pt x="474980" y="3239771"/>
                  </a:lnTo>
                  <a:cubicBezTo>
                    <a:pt x="482600" y="3239771"/>
                    <a:pt x="488950" y="3235961"/>
                    <a:pt x="496570" y="3234691"/>
                  </a:cubicBezTo>
                  <a:cubicBezTo>
                    <a:pt x="502920" y="3233421"/>
                    <a:pt x="509270" y="3233421"/>
                    <a:pt x="515620" y="3229611"/>
                  </a:cubicBezTo>
                  <a:cubicBezTo>
                    <a:pt x="521970" y="3225801"/>
                    <a:pt x="529590" y="3223261"/>
                    <a:pt x="535940" y="3220721"/>
                  </a:cubicBezTo>
                  <a:cubicBezTo>
                    <a:pt x="542290" y="3218181"/>
                    <a:pt x="548640" y="3216911"/>
                    <a:pt x="554990" y="3214371"/>
                  </a:cubicBezTo>
                  <a:lnTo>
                    <a:pt x="561340" y="3214371"/>
                  </a:lnTo>
                  <a:cubicBezTo>
                    <a:pt x="567690" y="3214371"/>
                    <a:pt x="572770" y="3214371"/>
                    <a:pt x="577850" y="3210561"/>
                  </a:cubicBezTo>
                  <a:lnTo>
                    <a:pt x="580390" y="3210561"/>
                  </a:lnTo>
                  <a:cubicBezTo>
                    <a:pt x="586740" y="3210561"/>
                    <a:pt x="594360" y="3211831"/>
                    <a:pt x="600710" y="3211831"/>
                  </a:cubicBezTo>
                  <a:lnTo>
                    <a:pt x="605790" y="3211831"/>
                  </a:lnTo>
                  <a:cubicBezTo>
                    <a:pt x="612140" y="3210561"/>
                    <a:pt x="614680" y="3215641"/>
                    <a:pt x="618490" y="3218181"/>
                  </a:cubicBezTo>
                  <a:cubicBezTo>
                    <a:pt x="624840" y="3225801"/>
                    <a:pt x="632460" y="3227071"/>
                    <a:pt x="642620" y="3225801"/>
                  </a:cubicBezTo>
                  <a:cubicBezTo>
                    <a:pt x="651510" y="3224531"/>
                    <a:pt x="659130" y="3223261"/>
                    <a:pt x="668020" y="3223261"/>
                  </a:cubicBezTo>
                  <a:cubicBezTo>
                    <a:pt x="671830" y="3223261"/>
                    <a:pt x="676910" y="3224531"/>
                    <a:pt x="680720" y="3225801"/>
                  </a:cubicBezTo>
                  <a:cubicBezTo>
                    <a:pt x="684530" y="3227071"/>
                    <a:pt x="687070" y="3228341"/>
                    <a:pt x="690880" y="3229611"/>
                  </a:cubicBezTo>
                  <a:lnTo>
                    <a:pt x="694690" y="3233421"/>
                  </a:lnTo>
                  <a:cubicBezTo>
                    <a:pt x="694690" y="3233421"/>
                    <a:pt x="695960" y="3237231"/>
                    <a:pt x="697230" y="3238501"/>
                  </a:cubicBezTo>
                  <a:cubicBezTo>
                    <a:pt x="699770" y="3239771"/>
                    <a:pt x="702310" y="3239771"/>
                    <a:pt x="703580" y="3241041"/>
                  </a:cubicBezTo>
                  <a:lnTo>
                    <a:pt x="704850" y="3242311"/>
                  </a:lnTo>
                  <a:cubicBezTo>
                    <a:pt x="711200" y="3238501"/>
                    <a:pt x="713740" y="3244851"/>
                    <a:pt x="717550" y="3246121"/>
                  </a:cubicBezTo>
                  <a:cubicBezTo>
                    <a:pt x="722630" y="3248661"/>
                    <a:pt x="726440" y="3251201"/>
                    <a:pt x="731520" y="3255011"/>
                  </a:cubicBezTo>
                  <a:cubicBezTo>
                    <a:pt x="731520" y="3253741"/>
                    <a:pt x="731520" y="3252471"/>
                    <a:pt x="732790" y="3251201"/>
                  </a:cubicBezTo>
                  <a:cubicBezTo>
                    <a:pt x="740410" y="3252471"/>
                    <a:pt x="749300" y="3252471"/>
                    <a:pt x="756920" y="3257551"/>
                  </a:cubicBezTo>
                  <a:cubicBezTo>
                    <a:pt x="758190" y="3255011"/>
                    <a:pt x="760730" y="3252471"/>
                    <a:pt x="763270" y="3249931"/>
                  </a:cubicBezTo>
                  <a:cubicBezTo>
                    <a:pt x="763270" y="3249931"/>
                    <a:pt x="763270" y="3248661"/>
                    <a:pt x="764540" y="3248661"/>
                  </a:cubicBezTo>
                  <a:cubicBezTo>
                    <a:pt x="770890" y="3247391"/>
                    <a:pt x="774700" y="3243581"/>
                    <a:pt x="775970" y="3237231"/>
                  </a:cubicBezTo>
                  <a:cubicBezTo>
                    <a:pt x="777240" y="3234691"/>
                    <a:pt x="777240" y="3232151"/>
                    <a:pt x="777240" y="3230881"/>
                  </a:cubicBezTo>
                  <a:cubicBezTo>
                    <a:pt x="782320" y="3228341"/>
                    <a:pt x="786130" y="3225801"/>
                    <a:pt x="791210" y="3223261"/>
                  </a:cubicBezTo>
                  <a:lnTo>
                    <a:pt x="791210" y="3220721"/>
                  </a:lnTo>
                  <a:cubicBezTo>
                    <a:pt x="787400" y="3214371"/>
                    <a:pt x="787400" y="3213101"/>
                    <a:pt x="793750" y="3210561"/>
                  </a:cubicBezTo>
                  <a:cubicBezTo>
                    <a:pt x="795020" y="3209291"/>
                    <a:pt x="795020" y="3208021"/>
                    <a:pt x="796290" y="3208021"/>
                  </a:cubicBezTo>
                  <a:cubicBezTo>
                    <a:pt x="798830" y="3206751"/>
                    <a:pt x="801370" y="3205481"/>
                    <a:pt x="802640" y="3204211"/>
                  </a:cubicBezTo>
                  <a:cubicBezTo>
                    <a:pt x="802640" y="3204211"/>
                    <a:pt x="802640" y="3205481"/>
                    <a:pt x="803910" y="3205481"/>
                  </a:cubicBezTo>
                  <a:lnTo>
                    <a:pt x="803910" y="3202941"/>
                  </a:lnTo>
                  <a:cubicBezTo>
                    <a:pt x="811530" y="3200401"/>
                    <a:pt x="819150" y="3197861"/>
                    <a:pt x="826770" y="3194051"/>
                  </a:cubicBezTo>
                  <a:cubicBezTo>
                    <a:pt x="830580" y="3191511"/>
                    <a:pt x="834390" y="3190241"/>
                    <a:pt x="839470" y="3192781"/>
                  </a:cubicBezTo>
                  <a:cubicBezTo>
                    <a:pt x="842010" y="3194051"/>
                    <a:pt x="844550" y="3192781"/>
                    <a:pt x="847090" y="3191511"/>
                  </a:cubicBezTo>
                  <a:cubicBezTo>
                    <a:pt x="853440" y="3188971"/>
                    <a:pt x="859790" y="3187701"/>
                    <a:pt x="866140" y="3185161"/>
                  </a:cubicBezTo>
                  <a:cubicBezTo>
                    <a:pt x="871220" y="3183891"/>
                    <a:pt x="875030" y="3181351"/>
                    <a:pt x="880110" y="3178811"/>
                  </a:cubicBezTo>
                  <a:cubicBezTo>
                    <a:pt x="880110" y="3178811"/>
                    <a:pt x="881380" y="3176271"/>
                    <a:pt x="880110" y="3175001"/>
                  </a:cubicBezTo>
                  <a:cubicBezTo>
                    <a:pt x="880110" y="3173731"/>
                    <a:pt x="878840" y="3171191"/>
                    <a:pt x="878840" y="3169921"/>
                  </a:cubicBezTo>
                  <a:cubicBezTo>
                    <a:pt x="882650" y="3167381"/>
                    <a:pt x="885190" y="3164841"/>
                    <a:pt x="887730" y="3164841"/>
                  </a:cubicBezTo>
                  <a:cubicBezTo>
                    <a:pt x="891540" y="3163571"/>
                    <a:pt x="896620" y="3163571"/>
                    <a:pt x="901700" y="3162301"/>
                  </a:cubicBezTo>
                  <a:cubicBezTo>
                    <a:pt x="905510" y="3150871"/>
                    <a:pt x="913130" y="3148331"/>
                    <a:pt x="922020" y="3152141"/>
                  </a:cubicBezTo>
                  <a:lnTo>
                    <a:pt x="924560" y="3149601"/>
                  </a:lnTo>
                  <a:cubicBezTo>
                    <a:pt x="925830" y="3150871"/>
                    <a:pt x="925830" y="3150871"/>
                    <a:pt x="925830" y="3152141"/>
                  </a:cubicBezTo>
                  <a:cubicBezTo>
                    <a:pt x="929640" y="3149601"/>
                    <a:pt x="933450" y="3147061"/>
                    <a:pt x="937260" y="3145791"/>
                  </a:cubicBezTo>
                  <a:cubicBezTo>
                    <a:pt x="941070" y="3143251"/>
                    <a:pt x="944880" y="3140711"/>
                    <a:pt x="949960" y="3143251"/>
                  </a:cubicBezTo>
                  <a:cubicBezTo>
                    <a:pt x="949960" y="3136901"/>
                    <a:pt x="953770" y="3136901"/>
                    <a:pt x="957580" y="3138171"/>
                  </a:cubicBezTo>
                  <a:cubicBezTo>
                    <a:pt x="960120" y="3138171"/>
                    <a:pt x="963930" y="3136901"/>
                    <a:pt x="966470" y="3135632"/>
                  </a:cubicBezTo>
                  <a:cubicBezTo>
                    <a:pt x="967740" y="3135632"/>
                    <a:pt x="970280" y="3134361"/>
                    <a:pt x="971550" y="3135632"/>
                  </a:cubicBezTo>
                  <a:cubicBezTo>
                    <a:pt x="976630" y="3139442"/>
                    <a:pt x="984250" y="3140711"/>
                    <a:pt x="989330" y="3147061"/>
                  </a:cubicBezTo>
                  <a:cubicBezTo>
                    <a:pt x="993140" y="3152141"/>
                    <a:pt x="999490" y="3154682"/>
                    <a:pt x="1002030" y="3162301"/>
                  </a:cubicBezTo>
                  <a:cubicBezTo>
                    <a:pt x="1003300" y="3164841"/>
                    <a:pt x="1008380" y="3167381"/>
                    <a:pt x="1010920" y="3168651"/>
                  </a:cubicBezTo>
                  <a:cubicBezTo>
                    <a:pt x="1010920" y="3168651"/>
                    <a:pt x="1012190" y="3168651"/>
                    <a:pt x="1013460" y="3169921"/>
                  </a:cubicBezTo>
                  <a:cubicBezTo>
                    <a:pt x="1014730" y="3173732"/>
                    <a:pt x="1018540" y="3172461"/>
                    <a:pt x="1021080" y="3171192"/>
                  </a:cubicBezTo>
                  <a:cubicBezTo>
                    <a:pt x="1023620" y="3171192"/>
                    <a:pt x="1026160" y="3169921"/>
                    <a:pt x="1027430" y="3173732"/>
                  </a:cubicBezTo>
                  <a:cubicBezTo>
                    <a:pt x="1027430" y="3175002"/>
                    <a:pt x="1031240" y="3176271"/>
                    <a:pt x="1032510" y="3177542"/>
                  </a:cubicBezTo>
                  <a:cubicBezTo>
                    <a:pt x="1036320" y="3180082"/>
                    <a:pt x="1040130" y="3182621"/>
                    <a:pt x="1042670" y="3185162"/>
                  </a:cubicBezTo>
                  <a:cubicBezTo>
                    <a:pt x="1043940" y="3186432"/>
                    <a:pt x="1045210" y="3187702"/>
                    <a:pt x="1045210" y="3188972"/>
                  </a:cubicBezTo>
                  <a:cubicBezTo>
                    <a:pt x="1045210" y="3192782"/>
                    <a:pt x="1049020" y="3195322"/>
                    <a:pt x="1052830" y="3195322"/>
                  </a:cubicBezTo>
                  <a:cubicBezTo>
                    <a:pt x="1057910" y="3196592"/>
                    <a:pt x="1061720" y="3196592"/>
                    <a:pt x="1066800" y="3197862"/>
                  </a:cubicBezTo>
                  <a:cubicBezTo>
                    <a:pt x="1068070" y="3197862"/>
                    <a:pt x="1068070" y="3200402"/>
                    <a:pt x="1069340" y="3200402"/>
                  </a:cubicBezTo>
                  <a:cubicBezTo>
                    <a:pt x="1070610" y="3202942"/>
                    <a:pt x="1071880" y="3206752"/>
                    <a:pt x="1076960" y="3204212"/>
                  </a:cubicBezTo>
                  <a:cubicBezTo>
                    <a:pt x="1079500" y="3202942"/>
                    <a:pt x="1087120" y="3205482"/>
                    <a:pt x="1088390" y="3208022"/>
                  </a:cubicBezTo>
                  <a:cubicBezTo>
                    <a:pt x="1090930" y="3216912"/>
                    <a:pt x="1099820" y="3216912"/>
                    <a:pt x="1106170" y="3219452"/>
                  </a:cubicBezTo>
                  <a:cubicBezTo>
                    <a:pt x="1107440" y="3219452"/>
                    <a:pt x="1108710" y="3219452"/>
                    <a:pt x="1108710" y="3220722"/>
                  </a:cubicBezTo>
                  <a:cubicBezTo>
                    <a:pt x="1112520" y="3225802"/>
                    <a:pt x="1117600" y="3227072"/>
                    <a:pt x="1122680" y="3229612"/>
                  </a:cubicBezTo>
                  <a:cubicBezTo>
                    <a:pt x="1127760" y="3232152"/>
                    <a:pt x="1132840" y="3237232"/>
                    <a:pt x="1137920" y="3242312"/>
                  </a:cubicBezTo>
                  <a:lnTo>
                    <a:pt x="1144270" y="3248662"/>
                  </a:lnTo>
                  <a:cubicBezTo>
                    <a:pt x="1145540" y="3249932"/>
                    <a:pt x="1146810" y="3249932"/>
                    <a:pt x="1148080" y="3249932"/>
                  </a:cubicBezTo>
                  <a:cubicBezTo>
                    <a:pt x="1151890" y="3249932"/>
                    <a:pt x="1155700" y="3248662"/>
                    <a:pt x="1158240" y="3252472"/>
                  </a:cubicBezTo>
                  <a:cubicBezTo>
                    <a:pt x="1158240" y="3252472"/>
                    <a:pt x="1159510" y="3253742"/>
                    <a:pt x="1160780" y="3253742"/>
                  </a:cubicBezTo>
                  <a:cubicBezTo>
                    <a:pt x="1170940" y="3252472"/>
                    <a:pt x="1177290" y="3258822"/>
                    <a:pt x="1183640" y="3265172"/>
                  </a:cubicBezTo>
                  <a:cubicBezTo>
                    <a:pt x="1186180" y="3267712"/>
                    <a:pt x="1191260" y="3268982"/>
                    <a:pt x="1193800" y="3268982"/>
                  </a:cubicBezTo>
                  <a:cubicBezTo>
                    <a:pt x="1201420" y="3271522"/>
                    <a:pt x="1210310" y="3272792"/>
                    <a:pt x="1216660" y="3277872"/>
                  </a:cubicBezTo>
                  <a:cubicBezTo>
                    <a:pt x="1220470" y="3280412"/>
                    <a:pt x="1225550" y="3284222"/>
                    <a:pt x="1229360" y="3284222"/>
                  </a:cubicBezTo>
                  <a:cubicBezTo>
                    <a:pt x="1235710" y="3284222"/>
                    <a:pt x="1238250" y="3289302"/>
                    <a:pt x="1240790" y="3293112"/>
                  </a:cubicBezTo>
                  <a:cubicBezTo>
                    <a:pt x="1248410" y="3294382"/>
                    <a:pt x="1256030" y="3294382"/>
                    <a:pt x="1259840" y="3302002"/>
                  </a:cubicBezTo>
                  <a:cubicBezTo>
                    <a:pt x="1259840" y="3303272"/>
                    <a:pt x="1261110" y="3303272"/>
                    <a:pt x="1262380" y="3303272"/>
                  </a:cubicBezTo>
                  <a:cubicBezTo>
                    <a:pt x="1267460" y="3304542"/>
                    <a:pt x="1272540" y="3305812"/>
                    <a:pt x="1277620" y="3308352"/>
                  </a:cubicBezTo>
                  <a:cubicBezTo>
                    <a:pt x="1280160" y="3309622"/>
                    <a:pt x="1282700" y="3312162"/>
                    <a:pt x="1286510" y="3314702"/>
                  </a:cubicBezTo>
                  <a:cubicBezTo>
                    <a:pt x="1287780" y="3314702"/>
                    <a:pt x="1287780" y="3315972"/>
                    <a:pt x="1289050" y="3315972"/>
                  </a:cubicBezTo>
                  <a:cubicBezTo>
                    <a:pt x="1297940" y="3315972"/>
                    <a:pt x="1300480" y="3322322"/>
                    <a:pt x="1305560" y="3327402"/>
                  </a:cubicBezTo>
                  <a:cubicBezTo>
                    <a:pt x="1313180" y="3333752"/>
                    <a:pt x="1322070" y="3340102"/>
                    <a:pt x="1328420" y="3347722"/>
                  </a:cubicBezTo>
                  <a:cubicBezTo>
                    <a:pt x="1332230" y="3352802"/>
                    <a:pt x="1338580" y="3355342"/>
                    <a:pt x="1342390" y="3357882"/>
                  </a:cubicBezTo>
                  <a:lnTo>
                    <a:pt x="1350010" y="3361692"/>
                  </a:lnTo>
                  <a:cubicBezTo>
                    <a:pt x="1352550" y="3364232"/>
                    <a:pt x="1355090" y="3366772"/>
                    <a:pt x="1358900" y="3369312"/>
                  </a:cubicBezTo>
                  <a:cubicBezTo>
                    <a:pt x="1362710" y="3370582"/>
                    <a:pt x="1363980" y="3375662"/>
                    <a:pt x="1369060" y="3374392"/>
                  </a:cubicBezTo>
                  <a:cubicBezTo>
                    <a:pt x="1371600" y="3374392"/>
                    <a:pt x="1374140" y="3375662"/>
                    <a:pt x="1376680" y="3376932"/>
                  </a:cubicBezTo>
                  <a:cubicBezTo>
                    <a:pt x="1380490" y="3379472"/>
                    <a:pt x="1381760" y="3382012"/>
                    <a:pt x="1386840" y="3382012"/>
                  </a:cubicBezTo>
                  <a:cubicBezTo>
                    <a:pt x="1389380" y="3382012"/>
                    <a:pt x="1391920" y="3384552"/>
                    <a:pt x="1393190" y="3385822"/>
                  </a:cubicBezTo>
                  <a:cubicBezTo>
                    <a:pt x="1399540" y="3388362"/>
                    <a:pt x="1405890" y="3388362"/>
                    <a:pt x="1409700" y="3380742"/>
                  </a:cubicBezTo>
                  <a:lnTo>
                    <a:pt x="1410970" y="3379472"/>
                  </a:lnTo>
                  <a:cubicBezTo>
                    <a:pt x="1416050" y="3382012"/>
                    <a:pt x="1416050" y="3376932"/>
                    <a:pt x="1417320" y="3374392"/>
                  </a:cubicBezTo>
                  <a:cubicBezTo>
                    <a:pt x="1418590" y="3373122"/>
                    <a:pt x="1421130" y="3371852"/>
                    <a:pt x="1422400" y="3370582"/>
                  </a:cubicBezTo>
                  <a:cubicBezTo>
                    <a:pt x="1424940" y="3368042"/>
                    <a:pt x="1427480" y="3366772"/>
                    <a:pt x="1431290" y="3364232"/>
                  </a:cubicBezTo>
                  <a:cubicBezTo>
                    <a:pt x="1432560" y="3362962"/>
                    <a:pt x="1435100" y="3361692"/>
                    <a:pt x="1436370" y="3361692"/>
                  </a:cubicBezTo>
                  <a:cubicBezTo>
                    <a:pt x="1442720" y="3361692"/>
                    <a:pt x="1446530" y="3359152"/>
                    <a:pt x="1451610" y="3354072"/>
                  </a:cubicBezTo>
                  <a:cubicBezTo>
                    <a:pt x="1455420" y="3350262"/>
                    <a:pt x="1461770" y="3347722"/>
                    <a:pt x="1466850" y="3345182"/>
                  </a:cubicBezTo>
                  <a:cubicBezTo>
                    <a:pt x="1471930" y="3342642"/>
                    <a:pt x="1477010" y="3340102"/>
                    <a:pt x="1483360" y="3338832"/>
                  </a:cubicBezTo>
                  <a:cubicBezTo>
                    <a:pt x="1487170" y="3337562"/>
                    <a:pt x="1490980" y="3337562"/>
                    <a:pt x="1494790" y="3337562"/>
                  </a:cubicBezTo>
                  <a:lnTo>
                    <a:pt x="1497330" y="3337562"/>
                  </a:lnTo>
                  <a:cubicBezTo>
                    <a:pt x="1502410" y="3335021"/>
                    <a:pt x="1507490" y="3331212"/>
                    <a:pt x="1513840" y="3328671"/>
                  </a:cubicBezTo>
                  <a:lnTo>
                    <a:pt x="1517650" y="3328671"/>
                  </a:lnTo>
                  <a:cubicBezTo>
                    <a:pt x="1524000" y="3331212"/>
                    <a:pt x="1530350" y="3331212"/>
                    <a:pt x="1536700" y="3326131"/>
                  </a:cubicBezTo>
                  <a:cubicBezTo>
                    <a:pt x="1537970" y="3324861"/>
                    <a:pt x="1540510" y="3323591"/>
                    <a:pt x="1541780" y="3322321"/>
                  </a:cubicBezTo>
                  <a:cubicBezTo>
                    <a:pt x="1548130" y="3324862"/>
                    <a:pt x="1554480" y="3329942"/>
                    <a:pt x="1562100" y="3329942"/>
                  </a:cubicBezTo>
                  <a:cubicBezTo>
                    <a:pt x="1564640" y="3329942"/>
                    <a:pt x="1568450" y="3328671"/>
                    <a:pt x="1570990" y="3327401"/>
                  </a:cubicBezTo>
                  <a:cubicBezTo>
                    <a:pt x="1576070" y="3327401"/>
                    <a:pt x="1581150" y="3327401"/>
                    <a:pt x="1584960" y="3326131"/>
                  </a:cubicBezTo>
                  <a:cubicBezTo>
                    <a:pt x="1590040" y="3324861"/>
                    <a:pt x="1596390" y="3326131"/>
                    <a:pt x="1601470" y="3323591"/>
                  </a:cubicBezTo>
                  <a:cubicBezTo>
                    <a:pt x="1604010" y="3317241"/>
                    <a:pt x="1605280" y="3317241"/>
                    <a:pt x="1611630" y="3318511"/>
                  </a:cubicBezTo>
                  <a:cubicBezTo>
                    <a:pt x="1619250" y="3319781"/>
                    <a:pt x="1624330" y="3318511"/>
                    <a:pt x="1629410" y="3312161"/>
                  </a:cubicBezTo>
                  <a:cubicBezTo>
                    <a:pt x="1631950" y="3308351"/>
                    <a:pt x="1638300" y="3308351"/>
                    <a:pt x="1642110" y="3305811"/>
                  </a:cubicBezTo>
                  <a:cubicBezTo>
                    <a:pt x="1643380" y="3305811"/>
                    <a:pt x="1644650" y="3304541"/>
                    <a:pt x="1645920" y="3304541"/>
                  </a:cubicBezTo>
                  <a:cubicBezTo>
                    <a:pt x="1648460" y="3303271"/>
                    <a:pt x="1649730" y="3303271"/>
                    <a:pt x="1652270" y="3302001"/>
                  </a:cubicBezTo>
                  <a:cubicBezTo>
                    <a:pt x="1658620" y="3299461"/>
                    <a:pt x="1664970" y="3298191"/>
                    <a:pt x="1671320" y="3294381"/>
                  </a:cubicBezTo>
                  <a:cubicBezTo>
                    <a:pt x="1677670" y="3290571"/>
                    <a:pt x="1682750" y="3288031"/>
                    <a:pt x="1689100" y="3293111"/>
                  </a:cubicBezTo>
                  <a:lnTo>
                    <a:pt x="1691640" y="3293111"/>
                  </a:lnTo>
                  <a:cubicBezTo>
                    <a:pt x="1694180" y="3291841"/>
                    <a:pt x="1695450" y="3291841"/>
                    <a:pt x="1697990" y="3290571"/>
                  </a:cubicBezTo>
                  <a:cubicBezTo>
                    <a:pt x="1697990" y="3286761"/>
                    <a:pt x="1697990" y="3281681"/>
                    <a:pt x="1703070" y="3277871"/>
                  </a:cubicBezTo>
                  <a:cubicBezTo>
                    <a:pt x="1704340" y="3276601"/>
                    <a:pt x="1704340" y="3274061"/>
                    <a:pt x="1706880" y="3272791"/>
                  </a:cubicBezTo>
                  <a:cubicBezTo>
                    <a:pt x="1709420" y="3270251"/>
                    <a:pt x="1713230" y="3270251"/>
                    <a:pt x="1715770" y="3271521"/>
                  </a:cubicBezTo>
                  <a:cubicBezTo>
                    <a:pt x="1717040" y="3272791"/>
                    <a:pt x="1719580" y="3271521"/>
                    <a:pt x="1720849" y="3271521"/>
                  </a:cubicBezTo>
                  <a:cubicBezTo>
                    <a:pt x="1728470" y="3270251"/>
                    <a:pt x="1737360" y="3270251"/>
                    <a:pt x="1744979" y="3268981"/>
                  </a:cubicBezTo>
                  <a:cubicBezTo>
                    <a:pt x="1752599" y="3267710"/>
                    <a:pt x="1760219" y="3266440"/>
                    <a:pt x="1767839" y="3263901"/>
                  </a:cubicBezTo>
                  <a:cubicBezTo>
                    <a:pt x="1772919" y="3261360"/>
                    <a:pt x="1777999" y="3262631"/>
                    <a:pt x="1783079" y="3262631"/>
                  </a:cubicBezTo>
                  <a:cubicBezTo>
                    <a:pt x="1793239" y="3263901"/>
                    <a:pt x="1802129" y="3263901"/>
                    <a:pt x="1811019" y="3258821"/>
                  </a:cubicBezTo>
                  <a:lnTo>
                    <a:pt x="1808479" y="3256281"/>
                  </a:lnTo>
                  <a:cubicBezTo>
                    <a:pt x="1811019" y="3255010"/>
                    <a:pt x="1813559" y="3255010"/>
                    <a:pt x="1817369" y="3255010"/>
                  </a:cubicBezTo>
                  <a:cubicBezTo>
                    <a:pt x="1819909" y="3258820"/>
                    <a:pt x="1823719" y="3256281"/>
                    <a:pt x="1826259" y="3253740"/>
                  </a:cubicBezTo>
                  <a:cubicBezTo>
                    <a:pt x="1830069" y="3249930"/>
                    <a:pt x="1833879" y="3251200"/>
                    <a:pt x="1838959" y="3251200"/>
                  </a:cubicBezTo>
                  <a:cubicBezTo>
                    <a:pt x="1844039" y="3252470"/>
                    <a:pt x="1850389" y="3249930"/>
                    <a:pt x="1856739" y="3248660"/>
                  </a:cubicBezTo>
                  <a:cubicBezTo>
                    <a:pt x="1858009" y="3248660"/>
                    <a:pt x="1859279" y="3246120"/>
                    <a:pt x="1859279" y="3244850"/>
                  </a:cubicBezTo>
                  <a:cubicBezTo>
                    <a:pt x="1861819" y="3244850"/>
                    <a:pt x="1864359" y="3243580"/>
                    <a:pt x="1868169" y="3243580"/>
                  </a:cubicBezTo>
                  <a:lnTo>
                    <a:pt x="1873249" y="3243580"/>
                  </a:lnTo>
                  <a:cubicBezTo>
                    <a:pt x="1878329" y="3246120"/>
                    <a:pt x="1883409" y="3246120"/>
                    <a:pt x="1888489" y="3243580"/>
                  </a:cubicBezTo>
                  <a:cubicBezTo>
                    <a:pt x="1889759" y="3242310"/>
                    <a:pt x="1892299" y="3242310"/>
                    <a:pt x="1893569" y="3242310"/>
                  </a:cubicBezTo>
                  <a:cubicBezTo>
                    <a:pt x="1897379" y="3241040"/>
                    <a:pt x="1901189" y="3242310"/>
                    <a:pt x="1903729" y="3238500"/>
                  </a:cubicBezTo>
                  <a:cubicBezTo>
                    <a:pt x="1904999" y="3237230"/>
                    <a:pt x="1907539" y="3238500"/>
                    <a:pt x="1910079" y="3237230"/>
                  </a:cubicBezTo>
                  <a:lnTo>
                    <a:pt x="1946910" y="3237230"/>
                  </a:lnTo>
                  <a:cubicBezTo>
                    <a:pt x="1951990" y="3237230"/>
                    <a:pt x="1958340" y="3238500"/>
                    <a:pt x="1963420" y="3239770"/>
                  </a:cubicBezTo>
                  <a:cubicBezTo>
                    <a:pt x="1969770" y="3241040"/>
                    <a:pt x="1974850" y="3239770"/>
                    <a:pt x="1979930" y="3238500"/>
                  </a:cubicBezTo>
                  <a:lnTo>
                    <a:pt x="1988820" y="3238500"/>
                  </a:lnTo>
                  <a:cubicBezTo>
                    <a:pt x="1992630" y="3238500"/>
                    <a:pt x="1996440" y="3239770"/>
                    <a:pt x="2000250" y="3238500"/>
                  </a:cubicBezTo>
                  <a:cubicBezTo>
                    <a:pt x="2002790" y="3238500"/>
                    <a:pt x="2004060" y="3235960"/>
                    <a:pt x="2005330" y="3233420"/>
                  </a:cubicBezTo>
                  <a:cubicBezTo>
                    <a:pt x="2007870" y="3229610"/>
                    <a:pt x="2011680" y="3228340"/>
                    <a:pt x="2016760" y="3228340"/>
                  </a:cubicBezTo>
                  <a:cubicBezTo>
                    <a:pt x="2020570" y="3228340"/>
                    <a:pt x="2024380" y="3227070"/>
                    <a:pt x="2028190" y="3225800"/>
                  </a:cubicBezTo>
                  <a:lnTo>
                    <a:pt x="2030730" y="3225800"/>
                  </a:lnTo>
                  <a:cubicBezTo>
                    <a:pt x="2035810" y="3233420"/>
                    <a:pt x="2043430" y="3228340"/>
                    <a:pt x="2049780" y="3229610"/>
                  </a:cubicBezTo>
                  <a:lnTo>
                    <a:pt x="2052320" y="3229610"/>
                  </a:lnTo>
                  <a:cubicBezTo>
                    <a:pt x="2057399" y="3232150"/>
                    <a:pt x="2063749" y="3234690"/>
                    <a:pt x="2068830" y="3235960"/>
                  </a:cubicBezTo>
                  <a:cubicBezTo>
                    <a:pt x="2075180" y="3237230"/>
                    <a:pt x="2080260" y="3243580"/>
                    <a:pt x="2085340" y="3243580"/>
                  </a:cubicBezTo>
                  <a:cubicBezTo>
                    <a:pt x="2094230" y="3243580"/>
                    <a:pt x="2101850" y="3249930"/>
                    <a:pt x="2109470" y="3251200"/>
                  </a:cubicBezTo>
                  <a:cubicBezTo>
                    <a:pt x="2115820" y="3252470"/>
                    <a:pt x="2122170" y="3255010"/>
                    <a:pt x="2128520" y="3257550"/>
                  </a:cubicBezTo>
                  <a:cubicBezTo>
                    <a:pt x="2131060" y="3258820"/>
                    <a:pt x="2134870" y="3257550"/>
                    <a:pt x="2137410" y="3257550"/>
                  </a:cubicBezTo>
                  <a:cubicBezTo>
                    <a:pt x="2145030" y="3258820"/>
                    <a:pt x="2152649" y="3258820"/>
                    <a:pt x="2160270" y="3260090"/>
                  </a:cubicBezTo>
                  <a:lnTo>
                    <a:pt x="2161540" y="3260090"/>
                  </a:lnTo>
                  <a:cubicBezTo>
                    <a:pt x="2170430" y="3258820"/>
                    <a:pt x="2179320" y="3261360"/>
                    <a:pt x="2188210" y="3261360"/>
                  </a:cubicBezTo>
                  <a:cubicBezTo>
                    <a:pt x="2189480" y="3035300"/>
                    <a:pt x="2183130" y="2809240"/>
                    <a:pt x="2175510" y="2583181"/>
                  </a:cubicBezTo>
                  <a:cubicBezTo>
                    <a:pt x="2167890" y="2368551"/>
                    <a:pt x="2160270" y="2153920"/>
                    <a:pt x="2159000" y="1939291"/>
                  </a:cubicBezTo>
                  <a:cubicBezTo>
                    <a:pt x="2159000" y="1831341"/>
                    <a:pt x="2160270" y="1724661"/>
                    <a:pt x="2162810" y="1616711"/>
                  </a:cubicBezTo>
                  <a:cubicBezTo>
                    <a:pt x="2166620" y="1508761"/>
                    <a:pt x="2174240" y="1400811"/>
                    <a:pt x="2179320" y="1292861"/>
                  </a:cubicBezTo>
                  <a:cubicBezTo>
                    <a:pt x="2194560" y="951231"/>
                    <a:pt x="2185670" y="608331"/>
                    <a:pt x="2180590" y="266701"/>
                  </a:cubicBezTo>
                  <a:cubicBezTo>
                    <a:pt x="2176780" y="265431"/>
                    <a:pt x="2174240" y="264161"/>
                    <a:pt x="2171700" y="262891"/>
                  </a:cubicBezTo>
                  <a:cubicBezTo>
                    <a:pt x="2167890" y="260351"/>
                    <a:pt x="2164080" y="259081"/>
                    <a:pt x="2159000" y="260351"/>
                  </a:cubicBezTo>
                  <a:lnTo>
                    <a:pt x="2151380" y="260351"/>
                  </a:lnTo>
                  <a:cubicBezTo>
                    <a:pt x="2147570" y="260351"/>
                    <a:pt x="2142490" y="260351"/>
                    <a:pt x="2139950" y="265431"/>
                  </a:cubicBezTo>
                  <a:cubicBezTo>
                    <a:pt x="2139950" y="265431"/>
                    <a:pt x="2138680" y="266701"/>
                    <a:pt x="2137410" y="266701"/>
                  </a:cubicBezTo>
                  <a:lnTo>
                    <a:pt x="2132330" y="266701"/>
                  </a:lnTo>
                  <a:cubicBezTo>
                    <a:pt x="2131060" y="264161"/>
                    <a:pt x="2133600" y="259081"/>
                    <a:pt x="2127250" y="260351"/>
                  </a:cubicBezTo>
                  <a:cubicBezTo>
                    <a:pt x="2124710" y="260351"/>
                    <a:pt x="2120900" y="261621"/>
                    <a:pt x="2118360" y="261621"/>
                  </a:cubicBezTo>
                  <a:lnTo>
                    <a:pt x="2099310" y="261621"/>
                  </a:lnTo>
                  <a:cubicBezTo>
                    <a:pt x="2098040" y="259081"/>
                    <a:pt x="2096770" y="256541"/>
                    <a:pt x="2094230" y="252731"/>
                  </a:cubicBezTo>
                  <a:cubicBezTo>
                    <a:pt x="2092960" y="250191"/>
                    <a:pt x="2091690" y="248921"/>
                    <a:pt x="2087880" y="251461"/>
                  </a:cubicBezTo>
                  <a:cubicBezTo>
                    <a:pt x="2085340" y="252731"/>
                    <a:pt x="2084070" y="252731"/>
                    <a:pt x="2082800" y="250191"/>
                  </a:cubicBezTo>
                  <a:cubicBezTo>
                    <a:pt x="2078990" y="243841"/>
                    <a:pt x="2075180" y="238761"/>
                    <a:pt x="2067560" y="237491"/>
                  </a:cubicBezTo>
                  <a:cubicBezTo>
                    <a:pt x="2066290" y="237491"/>
                    <a:pt x="2065020" y="234950"/>
                    <a:pt x="2063750" y="233681"/>
                  </a:cubicBezTo>
                  <a:cubicBezTo>
                    <a:pt x="2061210" y="231141"/>
                    <a:pt x="2059940" y="228601"/>
                    <a:pt x="2056130" y="228601"/>
                  </a:cubicBezTo>
                  <a:cubicBezTo>
                    <a:pt x="2054860" y="228601"/>
                    <a:pt x="2052320" y="226061"/>
                    <a:pt x="2052320" y="224791"/>
                  </a:cubicBezTo>
                  <a:cubicBezTo>
                    <a:pt x="2051050" y="219711"/>
                    <a:pt x="2051050" y="215901"/>
                    <a:pt x="2051050" y="210821"/>
                  </a:cubicBezTo>
                  <a:cubicBezTo>
                    <a:pt x="2049780" y="205741"/>
                    <a:pt x="2047240" y="200661"/>
                    <a:pt x="2043430" y="198121"/>
                  </a:cubicBezTo>
                  <a:cubicBezTo>
                    <a:pt x="2037080" y="194311"/>
                    <a:pt x="2032000" y="189231"/>
                    <a:pt x="2025650" y="185421"/>
                  </a:cubicBezTo>
                  <a:cubicBezTo>
                    <a:pt x="2024380" y="184151"/>
                    <a:pt x="2021840" y="182881"/>
                    <a:pt x="2019300" y="182881"/>
                  </a:cubicBezTo>
                  <a:cubicBezTo>
                    <a:pt x="2015490" y="181611"/>
                    <a:pt x="2011680" y="180341"/>
                    <a:pt x="2007870" y="180341"/>
                  </a:cubicBezTo>
                  <a:cubicBezTo>
                    <a:pt x="2004060" y="180341"/>
                    <a:pt x="1998980" y="180341"/>
                    <a:pt x="1995170" y="182881"/>
                  </a:cubicBezTo>
                  <a:cubicBezTo>
                    <a:pt x="1987550" y="186691"/>
                    <a:pt x="1981200" y="181611"/>
                    <a:pt x="1974850" y="181611"/>
                  </a:cubicBezTo>
                  <a:cubicBezTo>
                    <a:pt x="1968500" y="180341"/>
                    <a:pt x="1962150" y="177801"/>
                    <a:pt x="1957070" y="176531"/>
                  </a:cubicBezTo>
                  <a:lnTo>
                    <a:pt x="1940560" y="176531"/>
                  </a:lnTo>
                  <a:cubicBezTo>
                    <a:pt x="1926590" y="179071"/>
                    <a:pt x="1915160" y="171451"/>
                    <a:pt x="1901190" y="170181"/>
                  </a:cubicBezTo>
                  <a:cubicBezTo>
                    <a:pt x="1897380" y="170181"/>
                    <a:pt x="1893570" y="166371"/>
                    <a:pt x="1889760" y="163831"/>
                  </a:cubicBezTo>
                  <a:cubicBezTo>
                    <a:pt x="1887220" y="161291"/>
                    <a:pt x="1884680" y="161291"/>
                    <a:pt x="1880870" y="162561"/>
                  </a:cubicBezTo>
                  <a:cubicBezTo>
                    <a:pt x="1875790" y="163831"/>
                    <a:pt x="1870710" y="162561"/>
                    <a:pt x="1865630" y="163831"/>
                  </a:cubicBezTo>
                  <a:cubicBezTo>
                    <a:pt x="1858010" y="166371"/>
                    <a:pt x="1851660" y="160021"/>
                    <a:pt x="1844040" y="160021"/>
                  </a:cubicBezTo>
                  <a:cubicBezTo>
                    <a:pt x="1837690" y="161291"/>
                    <a:pt x="1831340" y="161291"/>
                    <a:pt x="1824990" y="162561"/>
                  </a:cubicBezTo>
                  <a:lnTo>
                    <a:pt x="1809750" y="166371"/>
                  </a:lnTo>
                  <a:cubicBezTo>
                    <a:pt x="1799590" y="171451"/>
                    <a:pt x="1791970" y="165101"/>
                    <a:pt x="1783080" y="162561"/>
                  </a:cubicBezTo>
                  <a:cubicBezTo>
                    <a:pt x="1776730" y="161291"/>
                    <a:pt x="1772920" y="158751"/>
                    <a:pt x="1767840" y="154941"/>
                  </a:cubicBezTo>
                  <a:cubicBezTo>
                    <a:pt x="1762760" y="151131"/>
                    <a:pt x="1757680" y="154941"/>
                    <a:pt x="1753870" y="154941"/>
                  </a:cubicBezTo>
                  <a:cubicBezTo>
                    <a:pt x="1750060" y="154941"/>
                    <a:pt x="1747520" y="158751"/>
                    <a:pt x="1744980" y="160021"/>
                  </a:cubicBezTo>
                  <a:cubicBezTo>
                    <a:pt x="1741170" y="161291"/>
                    <a:pt x="1737360" y="161291"/>
                    <a:pt x="1733550" y="161291"/>
                  </a:cubicBezTo>
                  <a:cubicBezTo>
                    <a:pt x="1729740" y="161291"/>
                    <a:pt x="1724660" y="160021"/>
                    <a:pt x="1720850" y="161291"/>
                  </a:cubicBezTo>
                  <a:cubicBezTo>
                    <a:pt x="1714500" y="163831"/>
                    <a:pt x="1709420" y="167641"/>
                    <a:pt x="1704340" y="170181"/>
                  </a:cubicBezTo>
                  <a:cubicBezTo>
                    <a:pt x="1703070" y="171451"/>
                    <a:pt x="1701800" y="172721"/>
                    <a:pt x="1700530" y="172721"/>
                  </a:cubicBezTo>
                  <a:cubicBezTo>
                    <a:pt x="1691640" y="177801"/>
                    <a:pt x="1681480" y="179071"/>
                    <a:pt x="1670050" y="179071"/>
                  </a:cubicBezTo>
                  <a:cubicBezTo>
                    <a:pt x="1663700" y="179071"/>
                    <a:pt x="1657350" y="179071"/>
                    <a:pt x="1651000" y="177801"/>
                  </a:cubicBezTo>
                  <a:cubicBezTo>
                    <a:pt x="1647190" y="177801"/>
                    <a:pt x="1644650" y="173991"/>
                    <a:pt x="1642110" y="173991"/>
                  </a:cubicBezTo>
                  <a:cubicBezTo>
                    <a:pt x="1633220" y="172720"/>
                    <a:pt x="1625600" y="172720"/>
                    <a:pt x="1616710" y="172720"/>
                  </a:cubicBezTo>
                  <a:cubicBezTo>
                    <a:pt x="1615440" y="172720"/>
                    <a:pt x="1614170" y="173991"/>
                    <a:pt x="1612900" y="173991"/>
                  </a:cubicBezTo>
                  <a:cubicBezTo>
                    <a:pt x="1607820" y="176530"/>
                    <a:pt x="1602740" y="180341"/>
                    <a:pt x="1597660" y="182880"/>
                  </a:cubicBezTo>
                  <a:cubicBezTo>
                    <a:pt x="1588770" y="185420"/>
                    <a:pt x="1579880" y="187960"/>
                    <a:pt x="1570990" y="189230"/>
                  </a:cubicBezTo>
                  <a:lnTo>
                    <a:pt x="1567180" y="189230"/>
                  </a:lnTo>
                  <a:cubicBezTo>
                    <a:pt x="1559560" y="185420"/>
                    <a:pt x="1553210" y="189230"/>
                    <a:pt x="1545590" y="190501"/>
                  </a:cubicBezTo>
                  <a:cubicBezTo>
                    <a:pt x="1537970" y="193041"/>
                    <a:pt x="1530350" y="196851"/>
                    <a:pt x="1522730" y="199391"/>
                  </a:cubicBezTo>
                  <a:cubicBezTo>
                    <a:pt x="1520190" y="200661"/>
                    <a:pt x="1517650" y="199391"/>
                    <a:pt x="1515110" y="198120"/>
                  </a:cubicBezTo>
                  <a:cubicBezTo>
                    <a:pt x="1511300" y="196850"/>
                    <a:pt x="1508760" y="196850"/>
                    <a:pt x="1506220" y="199391"/>
                  </a:cubicBezTo>
                  <a:cubicBezTo>
                    <a:pt x="1504950" y="200661"/>
                    <a:pt x="1503680" y="200661"/>
                    <a:pt x="1502410" y="200661"/>
                  </a:cubicBezTo>
                  <a:cubicBezTo>
                    <a:pt x="1498600" y="201931"/>
                    <a:pt x="1494790" y="201931"/>
                    <a:pt x="1492250" y="203201"/>
                  </a:cubicBezTo>
                  <a:cubicBezTo>
                    <a:pt x="1487170" y="207011"/>
                    <a:pt x="1482090" y="205741"/>
                    <a:pt x="1477010" y="208281"/>
                  </a:cubicBezTo>
                  <a:cubicBezTo>
                    <a:pt x="1471930" y="210821"/>
                    <a:pt x="1466850" y="210821"/>
                    <a:pt x="1463040" y="214631"/>
                  </a:cubicBezTo>
                  <a:cubicBezTo>
                    <a:pt x="1461770" y="215901"/>
                    <a:pt x="1459230" y="215901"/>
                    <a:pt x="1456690" y="215901"/>
                  </a:cubicBezTo>
                  <a:cubicBezTo>
                    <a:pt x="1450340" y="217171"/>
                    <a:pt x="1445260" y="220981"/>
                    <a:pt x="1441450" y="226061"/>
                  </a:cubicBezTo>
                  <a:cubicBezTo>
                    <a:pt x="1436370" y="231141"/>
                    <a:pt x="1431290" y="234951"/>
                    <a:pt x="1426210" y="238761"/>
                  </a:cubicBezTo>
                  <a:cubicBezTo>
                    <a:pt x="1424940" y="240031"/>
                    <a:pt x="1421130" y="240031"/>
                    <a:pt x="1419860" y="240031"/>
                  </a:cubicBezTo>
                  <a:cubicBezTo>
                    <a:pt x="1414780" y="240031"/>
                    <a:pt x="1409700" y="238761"/>
                    <a:pt x="1405890" y="237491"/>
                  </a:cubicBezTo>
                  <a:cubicBezTo>
                    <a:pt x="1403350" y="237491"/>
                    <a:pt x="1402080" y="236220"/>
                    <a:pt x="1399540" y="236220"/>
                  </a:cubicBezTo>
                  <a:cubicBezTo>
                    <a:pt x="1391920" y="240030"/>
                    <a:pt x="1383030" y="237491"/>
                    <a:pt x="1375410" y="237491"/>
                  </a:cubicBezTo>
                  <a:cubicBezTo>
                    <a:pt x="1374140" y="237491"/>
                    <a:pt x="1371600" y="236220"/>
                    <a:pt x="1370330" y="234950"/>
                  </a:cubicBezTo>
                  <a:cubicBezTo>
                    <a:pt x="1365250" y="231141"/>
                    <a:pt x="1360170" y="231141"/>
                    <a:pt x="1355090" y="233680"/>
                  </a:cubicBezTo>
                  <a:cubicBezTo>
                    <a:pt x="1351280" y="234950"/>
                    <a:pt x="1347470" y="234950"/>
                    <a:pt x="1344930" y="232410"/>
                  </a:cubicBezTo>
                  <a:cubicBezTo>
                    <a:pt x="1339850" y="228600"/>
                    <a:pt x="1333500" y="226060"/>
                    <a:pt x="1327150" y="224790"/>
                  </a:cubicBezTo>
                  <a:cubicBezTo>
                    <a:pt x="1322070" y="223520"/>
                    <a:pt x="1316990" y="220980"/>
                    <a:pt x="1311910" y="218440"/>
                  </a:cubicBezTo>
                  <a:cubicBezTo>
                    <a:pt x="1309370" y="217170"/>
                    <a:pt x="1306830" y="218440"/>
                    <a:pt x="1304290" y="218440"/>
                  </a:cubicBezTo>
                  <a:cubicBezTo>
                    <a:pt x="1301750" y="218440"/>
                    <a:pt x="1300480" y="219710"/>
                    <a:pt x="1297940" y="219710"/>
                  </a:cubicBezTo>
                  <a:cubicBezTo>
                    <a:pt x="1290320" y="220980"/>
                    <a:pt x="1282700" y="223520"/>
                    <a:pt x="1276350" y="222250"/>
                  </a:cubicBezTo>
                  <a:cubicBezTo>
                    <a:pt x="1267461" y="219710"/>
                    <a:pt x="1258570" y="220980"/>
                    <a:pt x="1250950" y="215900"/>
                  </a:cubicBezTo>
                  <a:cubicBezTo>
                    <a:pt x="1247140" y="213360"/>
                    <a:pt x="1245870" y="215900"/>
                    <a:pt x="1243330" y="215900"/>
                  </a:cubicBezTo>
                  <a:cubicBezTo>
                    <a:pt x="1242061" y="215900"/>
                    <a:pt x="1240791" y="215900"/>
                    <a:pt x="1238250" y="217170"/>
                  </a:cubicBezTo>
                  <a:cubicBezTo>
                    <a:pt x="1236980" y="220980"/>
                    <a:pt x="1231900" y="223520"/>
                    <a:pt x="1225550" y="220980"/>
                  </a:cubicBezTo>
                  <a:cubicBezTo>
                    <a:pt x="1221740" y="219710"/>
                    <a:pt x="1219200" y="219710"/>
                    <a:pt x="1215390" y="220980"/>
                  </a:cubicBezTo>
                  <a:cubicBezTo>
                    <a:pt x="1211580" y="222250"/>
                    <a:pt x="1207770" y="222250"/>
                    <a:pt x="1202690" y="223520"/>
                  </a:cubicBezTo>
                  <a:lnTo>
                    <a:pt x="1201420" y="223520"/>
                  </a:lnTo>
                  <a:cubicBezTo>
                    <a:pt x="1191260" y="229870"/>
                    <a:pt x="1181100" y="224791"/>
                    <a:pt x="1169670" y="224791"/>
                  </a:cubicBezTo>
                  <a:lnTo>
                    <a:pt x="1163320" y="224791"/>
                  </a:lnTo>
                  <a:cubicBezTo>
                    <a:pt x="1155700" y="226061"/>
                    <a:pt x="1151890" y="219711"/>
                    <a:pt x="1146810" y="215900"/>
                  </a:cubicBezTo>
                  <a:cubicBezTo>
                    <a:pt x="1141730" y="212090"/>
                    <a:pt x="1136650" y="207010"/>
                    <a:pt x="1131570" y="204470"/>
                  </a:cubicBezTo>
                  <a:cubicBezTo>
                    <a:pt x="1130300" y="203200"/>
                    <a:pt x="1126490" y="204470"/>
                    <a:pt x="1123950" y="204470"/>
                  </a:cubicBezTo>
                  <a:lnTo>
                    <a:pt x="1112520" y="204470"/>
                  </a:lnTo>
                  <a:lnTo>
                    <a:pt x="1111250" y="203200"/>
                  </a:lnTo>
                  <a:cubicBezTo>
                    <a:pt x="1102361" y="205741"/>
                    <a:pt x="1097280" y="200660"/>
                    <a:pt x="1090930" y="195580"/>
                  </a:cubicBezTo>
                  <a:cubicBezTo>
                    <a:pt x="1087120" y="193040"/>
                    <a:pt x="1082041" y="190500"/>
                    <a:pt x="1078230" y="189230"/>
                  </a:cubicBezTo>
                  <a:cubicBezTo>
                    <a:pt x="1073150" y="186690"/>
                    <a:pt x="1066800" y="185420"/>
                    <a:pt x="1064261" y="179070"/>
                  </a:cubicBezTo>
                  <a:cubicBezTo>
                    <a:pt x="1062991" y="176530"/>
                    <a:pt x="1060450" y="176530"/>
                    <a:pt x="1059180" y="173990"/>
                  </a:cubicBezTo>
                  <a:cubicBezTo>
                    <a:pt x="1057911" y="171450"/>
                    <a:pt x="1056641" y="168910"/>
                    <a:pt x="1056641" y="167640"/>
                  </a:cubicBezTo>
                  <a:cubicBezTo>
                    <a:pt x="1056641" y="165100"/>
                    <a:pt x="1057911" y="162560"/>
                    <a:pt x="1059180" y="160020"/>
                  </a:cubicBezTo>
                  <a:cubicBezTo>
                    <a:pt x="1060450" y="156210"/>
                    <a:pt x="1057911" y="152400"/>
                    <a:pt x="1054100" y="149860"/>
                  </a:cubicBezTo>
                  <a:cubicBezTo>
                    <a:pt x="1052830" y="148590"/>
                    <a:pt x="1050290" y="148590"/>
                    <a:pt x="1050290" y="147320"/>
                  </a:cubicBezTo>
                  <a:cubicBezTo>
                    <a:pt x="1047750" y="139700"/>
                    <a:pt x="1041400" y="137160"/>
                    <a:pt x="1036320" y="130810"/>
                  </a:cubicBezTo>
                  <a:cubicBezTo>
                    <a:pt x="1032510" y="127000"/>
                    <a:pt x="1029970" y="121920"/>
                    <a:pt x="1027430" y="116840"/>
                  </a:cubicBezTo>
                  <a:cubicBezTo>
                    <a:pt x="1024891" y="114300"/>
                    <a:pt x="1023620" y="111760"/>
                    <a:pt x="1019811" y="109220"/>
                  </a:cubicBezTo>
                  <a:cubicBezTo>
                    <a:pt x="1010921" y="105410"/>
                    <a:pt x="1002030" y="101600"/>
                    <a:pt x="993141" y="96520"/>
                  </a:cubicBezTo>
                  <a:cubicBezTo>
                    <a:pt x="993141" y="106680"/>
                    <a:pt x="990601" y="104140"/>
                    <a:pt x="989330" y="101600"/>
                  </a:cubicBezTo>
                  <a:cubicBezTo>
                    <a:pt x="989330" y="97790"/>
                    <a:pt x="986791" y="96520"/>
                    <a:pt x="982980" y="96520"/>
                  </a:cubicBezTo>
                  <a:cubicBezTo>
                    <a:pt x="982980" y="96520"/>
                    <a:pt x="981711" y="96520"/>
                    <a:pt x="981711" y="95250"/>
                  </a:cubicBezTo>
                  <a:cubicBezTo>
                    <a:pt x="980441" y="87630"/>
                    <a:pt x="974091" y="90170"/>
                    <a:pt x="970280" y="88900"/>
                  </a:cubicBezTo>
                  <a:cubicBezTo>
                    <a:pt x="967741" y="87630"/>
                    <a:pt x="965200" y="86360"/>
                    <a:pt x="962661" y="87630"/>
                  </a:cubicBezTo>
                  <a:cubicBezTo>
                    <a:pt x="957580" y="88900"/>
                    <a:pt x="953771" y="85090"/>
                    <a:pt x="948691" y="83820"/>
                  </a:cubicBezTo>
                  <a:cubicBezTo>
                    <a:pt x="947421" y="83820"/>
                    <a:pt x="946151" y="83820"/>
                    <a:pt x="944880" y="85090"/>
                  </a:cubicBezTo>
                  <a:cubicBezTo>
                    <a:pt x="942341" y="87630"/>
                    <a:pt x="939800" y="87630"/>
                    <a:pt x="935991" y="85090"/>
                  </a:cubicBezTo>
                  <a:cubicBezTo>
                    <a:pt x="930911" y="81280"/>
                    <a:pt x="925830" y="81280"/>
                    <a:pt x="919480" y="83820"/>
                  </a:cubicBezTo>
                  <a:cubicBezTo>
                    <a:pt x="916941" y="85090"/>
                    <a:pt x="914400" y="85090"/>
                    <a:pt x="911861" y="83820"/>
                  </a:cubicBezTo>
                  <a:cubicBezTo>
                    <a:pt x="906780" y="81280"/>
                    <a:pt x="901700" y="77470"/>
                    <a:pt x="895350" y="74930"/>
                  </a:cubicBezTo>
                  <a:cubicBezTo>
                    <a:pt x="894080" y="74930"/>
                    <a:pt x="892811" y="73660"/>
                    <a:pt x="891540" y="73660"/>
                  </a:cubicBezTo>
                  <a:cubicBezTo>
                    <a:pt x="883920" y="74930"/>
                    <a:pt x="877570" y="72390"/>
                    <a:pt x="869950" y="74930"/>
                  </a:cubicBezTo>
                  <a:cubicBezTo>
                    <a:pt x="866140" y="76200"/>
                    <a:pt x="861061" y="76200"/>
                    <a:pt x="858520" y="81280"/>
                  </a:cubicBezTo>
                  <a:cubicBezTo>
                    <a:pt x="857250" y="82550"/>
                    <a:pt x="853440" y="82550"/>
                    <a:pt x="850900" y="83820"/>
                  </a:cubicBezTo>
                  <a:cubicBezTo>
                    <a:pt x="844550" y="85090"/>
                    <a:pt x="838200" y="86360"/>
                    <a:pt x="831850" y="83820"/>
                  </a:cubicBezTo>
                  <a:cubicBezTo>
                    <a:pt x="826770" y="81280"/>
                    <a:pt x="820420" y="82550"/>
                    <a:pt x="815340" y="81280"/>
                  </a:cubicBezTo>
                  <a:cubicBezTo>
                    <a:pt x="811530" y="80010"/>
                    <a:pt x="808990" y="77470"/>
                    <a:pt x="806450" y="76200"/>
                  </a:cubicBezTo>
                  <a:cubicBezTo>
                    <a:pt x="805180" y="74930"/>
                    <a:pt x="803910" y="73660"/>
                    <a:pt x="802640" y="73660"/>
                  </a:cubicBezTo>
                  <a:cubicBezTo>
                    <a:pt x="795020" y="71120"/>
                    <a:pt x="788670" y="66040"/>
                    <a:pt x="784860" y="59690"/>
                  </a:cubicBezTo>
                  <a:cubicBezTo>
                    <a:pt x="782320" y="55880"/>
                    <a:pt x="778510" y="52070"/>
                    <a:pt x="775970" y="48260"/>
                  </a:cubicBezTo>
                  <a:cubicBezTo>
                    <a:pt x="767080" y="45720"/>
                    <a:pt x="768350" y="35560"/>
                    <a:pt x="763270" y="30480"/>
                  </a:cubicBezTo>
                  <a:cubicBezTo>
                    <a:pt x="759460" y="25400"/>
                    <a:pt x="755650" y="22860"/>
                    <a:pt x="749300" y="21590"/>
                  </a:cubicBezTo>
                  <a:lnTo>
                    <a:pt x="748030" y="21590"/>
                  </a:lnTo>
                  <a:cubicBezTo>
                    <a:pt x="741680" y="16510"/>
                    <a:pt x="735330" y="20320"/>
                    <a:pt x="727710" y="20320"/>
                  </a:cubicBezTo>
                  <a:cubicBezTo>
                    <a:pt x="725170" y="20320"/>
                    <a:pt x="721360" y="17780"/>
                    <a:pt x="718820" y="16510"/>
                  </a:cubicBezTo>
                  <a:cubicBezTo>
                    <a:pt x="717550" y="13970"/>
                    <a:pt x="716280" y="12700"/>
                    <a:pt x="715010" y="12700"/>
                  </a:cubicBezTo>
                  <a:cubicBezTo>
                    <a:pt x="707390" y="11430"/>
                    <a:pt x="701040" y="6350"/>
                    <a:pt x="694690" y="0"/>
                  </a:cubicBezTo>
                  <a:cubicBezTo>
                    <a:pt x="692150" y="1270"/>
                    <a:pt x="689610" y="2540"/>
                    <a:pt x="687070" y="2540"/>
                  </a:cubicBezTo>
                  <a:cubicBezTo>
                    <a:pt x="684530" y="3810"/>
                    <a:pt x="680720" y="3810"/>
                    <a:pt x="676910" y="3810"/>
                  </a:cubicBezTo>
                  <a:cubicBezTo>
                    <a:pt x="671830" y="2540"/>
                    <a:pt x="666750" y="3810"/>
                    <a:pt x="661670" y="7620"/>
                  </a:cubicBezTo>
                  <a:cubicBezTo>
                    <a:pt x="659130" y="8890"/>
                    <a:pt x="657860" y="10160"/>
                    <a:pt x="655320" y="11430"/>
                  </a:cubicBezTo>
                  <a:cubicBezTo>
                    <a:pt x="652780" y="12700"/>
                    <a:pt x="651510" y="15240"/>
                    <a:pt x="648970" y="16510"/>
                  </a:cubicBezTo>
                  <a:cubicBezTo>
                    <a:pt x="647700" y="17780"/>
                    <a:pt x="645160" y="17780"/>
                    <a:pt x="643890" y="19050"/>
                  </a:cubicBezTo>
                  <a:lnTo>
                    <a:pt x="636270" y="22860"/>
                  </a:lnTo>
                  <a:cubicBezTo>
                    <a:pt x="636270" y="22860"/>
                    <a:pt x="635000" y="24130"/>
                    <a:pt x="635000" y="22860"/>
                  </a:cubicBezTo>
                  <a:cubicBezTo>
                    <a:pt x="629920" y="20320"/>
                    <a:pt x="626110" y="25400"/>
                    <a:pt x="622300" y="27940"/>
                  </a:cubicBezTo>
                  <a:cubicBezTo>
                    <a:pt x="618490" y="30480"/>
                    <a:pt x="613410" y="30480"/>
                    <a:pt x="609600" y="33020"/>
                  </a:cubicBezTo>
                  <a:lnTo>
                    <a:pt x="608330" y="33020"/>
                  </a:lnTo>
                  <a:cubicBezTo>
                    <a:pt x="601980" y="34290"/>
                    <a:pt x="595630" y="36830"/>
                    <a:pt x="589280" y="38100"/>
                  </a:cubicBezTo>
                  <a:cubicBezTo>
                    <a:pt x="586740" y="38100"/>
                    <a:pt x="585470" y="39370"/>
                    <a:pt x="582930" y="40640"/>
                  </a:cubicBezTo>
                  <a:cubicBezTo>
                    <a:pt x="579120" y="41910"/>
                    <a:pt x="575310" y="44450"/>
                    <a:pt x="571500" y="45720"/>
                  </a:cubicBezTo>
                  <a:cubicBezTo>
                    <a:pt x="568960" y="46990"/>
                    <a:pt x="565150" y="48260"/>
                    <a:pt x="562610" y="49530"/>
                  </a:cubicBezTo>
                  <a:lnTo>
                    <a:pt x="558800" y="49530"/>
                  </a:lnTo>
                  <a:cubicBezTo>
                    <a:pt x="558800" y="49530"/>
                    <a:pt x="556260" y="49530"/>
                    <a:pt x="554990" y="52070"/>
                  </a:cubicBezTo>
                  <a:cubicBezTo>
                    <a:pt x="549910" y="49530"/>
                    <a:pt x="543560" y="48260"/>
                    <a:pt x="538480" y="45720"/>
                  </a:cubicBezTo>
                  <a:cubicBezTo>
                    <a:pt x="534670" y="44450"/>
                    <a:pt x="525780" y="46990"/>
                    <a:pt x="523240" y="50800"/>
                  </a:cubicBezTo>
                  <a:cubicBezTo>
                    <a:pt x="521970" y="52070"/>
                    <a:pt x="520700" y="53340"/>
                    <a:pt x="519430" y="53340"/>
                  </a:cubicBezTo>
                  <a:cubicBezTo>
                    <a:pt x="518160" y="53340"/>
                    <a:pt x="515620" y="52070"/>
                    <a:pt x="514350" y="52070"/>
                  </a:cubicBezTo>
                  <a:cubicBezTo>
                    <a:pt x="513080" y="52070"/>
                    <a:pt x="511810" y="53340"/>
                    <a:pt x="509270" y="53340"/>
                  </a:cubicBezTo>
                  <a:cubicBezTo>
                    <a:pt x="509270" y="54610"/>
                    <a:pt x="510540" y="55880"/>
                    <a:pt x="510540" y="57150"/>
                  </a:cubicBezTo>
                  <a:cubicBezTo>
                    <a:pt x="506730" y="58420"/>
                    <a:pt x="500380" y="68580"/>
                    <a:pt x="500380" y="73660"/>
                  </a:cubicBezTo>
                  <a:cubicBezTo>
                    <a:pt x="494030" y="76200"/>
                    <a:pt x="486410" y="77470"/>
                    <a:pt x="483870" y="85090"/>
                  </a:cubicBezTo>
                  <a:cubicBezTo>
                    <a:pt x="483870" y="86360"/>
                    <a:pt x="482600" y="86360"/>
                    <a:pt x="482600" y="87630"/>
                  </a:cubicBezTo>
                  <a:cubicBezTo>
                    <a:pt x="474980" y="88900"/>
                    <a:pt x="473710" y="96520"/>
                    <a:pt x="469900" y="102870"/>
                  </a:cubicBezTo>
                  <a:lnTo>
                    <a:pt x="469900" y="105410"/>
                  </a:lnTo>
                  <a:cubicBezTo>
                    <a:pt x="468630" y="105410"/>
                    <a:pt x="467360" y="106680"/>
                    <a:pt x="466090" y="106680"/>
                  </a:cubicBezTo>
                  <a:cubicBezTo>
                    <a:pt x="461010" y="109220"/>
                    <a:pt x="458470" y="113030"/>
                    <a:pt x="457200" y="119380"/>
                  </a:cubicBezTo>
                  <a:cubicBezTo>
                    <a:pt x="455930" y="125730"/>
                    <a:pt x="455930" y="130810"/>
                    <a:pt x="454660" y="137160"/>
                  </a:cubicBezTo>
                  <a:cubicBezTo>
                    <a:pt x="452120" y="135890"/>
                    <a:pt x="448310" y="138430"/>
                    <a:pt x="447040" y="134620"/>
                  </a:cubicBezTo>
                  <a:lnTo>
                    <a:pt x="444500" y="134620"/>
                  </a:lnTo>
                  <a:cubicBezTo>
                    <a:pt x="440690" y="139700"/>
                    <a:pt x="436880" y="144780"/>
                    <a:pt x="433070" y="148590"/>
                  </a:cubicBezTo>
                  <a:cubicBezTo>
                    <a:pt x="429260" y="151130"/>
                    <a:pt x="425450" y="152400"/>
                    <a:pt x="420370" y="154940"/>
                  </a:cubicBezTo>
                  <a:lnTo>
                    <a:pt x="420370" y="157480"/>
                  </a:lnTo>
                  <a:cubicBezTo>
                    <a:pt x="415290" y="156210"/>
                    <a:pt x="411480" y="154940"/>
                    <a:pt x="407670" y="152400"/>
                  </a:cubicBezTo>
                  <a:cubicBezTo>
                    <a:pt x="406400" y="152400"/>
                    <a:pt x="405130" y="151130"/>
                    <a:pt x="405130" y="151130"/>
                  </a:cubicBezTo>
                  <a:cubicBezTo>
                    <a:pt x="403860" y="151130"/>
                    <a:pt x="403860" y="149860"/>
                    <a:pt x="403860" y="149860"/>
                  </a:cubicBezTo>
                  <a:cubicBezTo>
                    <a:pt x="402590" y="149860"/>
                    <a:pt x="402590" y="151130"/>
                    <a:pt x="402590" y="152400"/>
                  </a:cubicBezTo>
                  <a:cubicBezTo>
                    <a:pt x="402590" y="157480"/>
                    <a:pt x="400050" y="156210"/>
                    <a:pt x="397510" y="154940"/>
                  </a:cubicBezTo>
                  <a:cubicBezTo>
                    <a:pt x="394970" y="153670"/>
                    <a:pt x="392430" y="153670"/>
                    <a:pt x="391160" y="157480"/>
                  </a:cubicBezTo>
                  <a:cubicBezTo>
                    <a:pt x="391160" y="158750"/>
                    <a:pt x="389890" y="160020"/>
                    <a:pt x="388620" y="160020"/>
                  </a:cubicBezTo>
                  <a:cubicBezTo>
                    <a:pt x="384810" y="161290"/>
                    <a:pt x="381000" y="162560"/>
                    <a:pt x="379730" y="166370"/>
                  </a:cubicBezTo>
                  <a:cubicBezTo>
                    <a:pt x="378460" y="168910"/>
                    <a:pt x="377190" y="170180"/>
                    <a:pt x="374650" y="172720"/>
                  </a:cubicBezTo>
                  <a:lnTo>
                    <a:pt x="355600" y="172720"/>
                  </a:lnTo>
                  <a:cubicBezTo>
                    <a:pt x="353060" y="172720"/>
                    <a:pt x="350520" y="172720"/>
                    <a:pt x="347980" y="173990"/>
                  </a:cubicBezTo>
                  <a:cubicBezTo>
                    <a:pt x="345440" y="173990"/>
                    <a:pt x="342900" y="175260"/>
                    <a:pt x="339090" y="176530"/>
                  </a:cubicBezTo>
                  <a:cubicBezTo>
                    <a:pt x="336550" y="177800"/>
                    <a:pt x="332740" y="180340"/>
                    <a:pt x="330200" y="181610"/>
                  </a:cubicBezTo>
                  <a:cubicBezTo>
                    <a:pt x="328930" y="182880"/>
                    <a:pt x="327660" y="182880"/>
                    <a:pt x="326390" y="182880"/>
                  </a:cubicBezTo>
                  <a:cubicBezTo>
                    <a:pt x="320040" y="182880"/>
                    <a:pt x="316230" y="186690"/>
                    <a:pt x="312420" y="190500"/>
                  </a:cubicBezTo>
                  <a:cubicBezTo>
                    <a:pt x="308610" y="193040"/>
                    <a:pt x="306070" y="196850"/>
                    <a:pt x="302260" y="199390"/>
                  </a:cubicBezTo>
                  <a:cubicBezTo>
                    <a:pt x="299720" y="200660"/>
                    <a:pt x="297180" y="201930"/>
                    <a:pt x="295910" y="203200"/>
                  </a:cubicBezTo>
                  <a:cubicBezTo>
                    <a:pt x="293370" y="204470"/>
                    <a:pt x="292100" y="207010"/>
                    <a:pt x="289560" y="207010"/>
                  </a:cubicBezTo>
                  <a:cubicBezTo>
                    <a:pt x="287020" y="208280"/>
                    <a:pt x="283210" y="208280"/>
                    <a:pt x="280670" y="207010"/>
                  </a:cubicBezTo>
                  <a:cubicBezTo>
                    <a:pt x="276860" y="204470"/>
                    <a:pt x="273050" y="207010"/>
                    <a:pt x="270510" y="208280"/>
                  </a:cubicBezTo>
                  <a:cubicBezTo>
                    <a:pt x="266700" y="209550"/>
                    <a:pt x="264160" y="212090"/>
                    <a:pt x="261620" y="213360"/>
                  </a:cubicBezTo>
                  <a:cubicBezTo>
                    <a:pt x="262890" y="214630"/>
                    <a:pt x="262890" y="215900"/>
                    <a:pt x="264160" y="217170"/>
                  </a:cubicBezTo>
                  <a:lnTo>
                    <a:pt x="260350" y="217170"/>
                  </a:lnTo>
                  <a:cubicBezTo>
                    <a:pt x="260350" y="218440"/>
                    <a:pt x="259080" y="219710"/>
                    <a:pt x="259080" y="220980"/>
                  </a:cubicBezTo>
                  <a:cubicBezTo>
                    <a:pt x="257810" y="220980"/>
                    <a:pt x="256540" y="219710"/>
                    <a:pt x="256540" y="219710"/>
                  </a:cubicBezTo>
                  <a:cubicBezTo>
                    <a:pt x="252730" y="222250"/>
                    <a:pt x="248920" y="224790"/>
                    <a:pt x="245110" y="226060"/>
                  </a:cubicBezTo>
                  <a:cubicBezTo>
                    <a:pt x="243840" y="226060"/>
                    <a:pt x="242570" y="227330"/>
                    <a:pt x="242570" y="227330"/>
                  </a:cubicBezTo>
                  <a:cubicBezTo>
                    <a:pt x="237490" y="226060"/>
                    <a:pt x="231140" y="227330"/>
                    <a:pt x="227330" y="223520"/>
                  </a:cubicBezTo>
                  <a:cubicBezTo>
                    <a:pt x="224790" y="220980"/>
                    <a:pt x="220980" y="219710"/>
                    <a:pt x="218440" y="217170"/>
                  </a:cubicBezTo>
                  <a:cubicBezTo>
                    <a:pt x="214630" y="214630"/>
                    <a:pt x="209550" y="215900"/>
                    <a:pt x="205740" y="222250"/>
                  </a:cubicBezTo>
                  <a:lnTo>
                    <a:pt x="187960" y="204470"/>
                  </a:lnTo>
                  <a:cubicBezTo>
                    <a:pt x="186690" y="205740"/>
                    <a:pt x="184150" y="207010"/>
                    <a:pt x="182880" y="208280"/>
                  </a:cubicBezTo>
                  <a:cubicBezTo>
                    <a:pt x="181610" y="208280"/>
                    <a:pt x="181610" y="209550"/>
                    <a:pt x="180340" y="209550"/>
                  </a:cubicBezTo>
                  <a:cubicBezTo>
                    <a:pt x="175260" y="210820"/>
                    <a:pt x="170180" y="212090"/>
                    <a:pt x="163830" y="213360"/>
                  </a:cubicBezTo>
                  <a:cubicBezTo>
                    <a:pt x="160020" y="214630"/>
                    <a:pt x="157480" y="215900"/>
                    <a:pt x="157480" y="220980"/>
                  </a:cubicBezTo>
                  <a:cubicBezTo>
                    <a:pt x="152400" y="223520"/>
                    <a:pt x="147320" y="222250"/>
                    <a:pt x="143510" y="227330"/>
                  </a:cubicBezTo>
                  <a:lnTo>
                    <a:pt x="139700" y="227330"/>
                  </a:lnTo>
                  <a:cubicBezTo>
                    <a:pt x="132080" y="223520"/>
                    <a:pt x="125730" y="224790"/>
                    <a:pt x="120650" y="231140"/>
                  </a:cubicBezTo>
                  <a:cubicBezTo>
                    <a:pt x="119380" y="232410"/>
                    <a:pt x="118110" y="232410"/>
                    <a:pt x="115570" y="232410"/>
                  </a:cubicBezTo>
                  <a:cubicBezTo>
                    <a:pt x="109220" y="231140"/>
                    <a:pt x="104140" y="234950"/>
                    <a:pt x="99060" y="238760"/>
                  </a:cubicBezTo>
                  <a:cubicBezTo>
                    <a:pt x="96520" y="241300"/>
                    <a:pt x="93980" y="242570"/>
                    <a:pt x="90170" y="242570"/>
                  </a:cubicBezTo>
                  <a:cubicBezTo>
                    <a:pt x="83820" y="243840"/>
                    <a:pt x="78740" y="243840"/>
                    <a:pt x="72390" y="243840"/>
                  </a:cubicBezTo>
                  <a:cubicBezTo>
                    <a:pt x="72390" y="243840"/>
                    <a:pt x="71120" y="243840"/>
                    <a:pt x="71120" y="245110"/>
                  </a:cubicBezTo>
                  <a:cubicBezTo>
                    <a:pt x="66040" y="251460"/>
                    <a:pt x="59690" y="251460"/>
                    <a:pt x="52070" y="251460"/>
                  </a:cubicBezTo>
                  <a:cubicBezTo>
                    <a:pt x="44450" y="251460"/>
                    <a:pt x="36830" y="252730"/>
                    <a:pt x="30480" y="259080"/>
                  </a:cubicBezTo>
                  <a:cubicBezTo>
                    <a:pt x="26670" y="262890"/>
                    <a:pt x="21590" y="265430"/>
                    <a:pt x="16510" y="269240"/>
                  </a:cubicBezTo>
                  <a:cubicBezTo>
                    <a:pt x="15240" y="269240"/>
                    <a:pt x="13970" y="270510"/>
                    <a:pt x="13970" y="270510"/>
                  </a:cubicBezTo>
                  <a:cubicBezTo>
                    <a:pt x="10160" y="270510"/>
                    <a:pt x="5080" y="269240"/>
                    <a:pt x="1270" y="269240"/>
                  </a:cubicBezTo>
                  <a:cubicBezTo>
                    <a:pt x="0" y="284480"/>
                    <a:pt x="2540" y="300990"/>
                    <a:pt x="3810" y="317500"/>
                  </a:cubicBezTo>
                  <a:close/>
                </a:path>
              </a:pathLst>
            </a:custGeom>
            <a:blipFill>
              <a:blip r:embed="rId3"/>
              <a:stretch>
                <a:fillRect l="-2517" r="-717"/>
              </a:stretch>
            </a:blipFill>
          </p:spPr>
        </p:sp>
      </p:grpSp>
      <p:grpSp>
        <p:nvGrpSpPr>
          <p:cNvPr id="5" name="Group 5"/>
          <p:cNvGrpSpPr>
            <a:grpSpLocks noChangeAspect="1"/>
          </p:cNvGrpSpPr>
          <p:nvPr/>
        </p:nvGrpSpPr>
        <p:grpSpPr>
          <a:xfrm>
            <a:off x="4526779" y="1603234"/>
            <a:ext cx="4113007" cy="3483959"/>
            <a:chOff x="0" y="0"/>
            <a:chExt cx="2374900" cy="2011680"/>
          </a:xfrm>
        </p:grpSpPr>
        <p:sp>
          <p:nvSpPr>
            <p:cNvPr id="6" name="Freeform 6"/>
            <p:cNvSpPr/>
            <p:nvPr/>
          </p:nvSpPr>
          <p:spPr>
            <a:xfrm>
              <a:off x="-2540" y="-2540"/>
              <a:ext cx="2377441" cy="2009140"/>
            </a:xfrm>
            <a:custGeom>
              <a:avLst/>
              <a:gdLst/>
              <a:ahLst/>
              <a:cxnLst/>
              <a:rect l="l" t="t" r="r" b="b"/>
              <a:pathLst>
                <a:path w="2377441" h="2009140">
                  <a:moveTo>
                    <a:pt x="2376170" y="1778000"/>
                  </a:moveTo>
                  <a:cubicBezTo>
                    <a:pt x="2374900" y="1276350"/>
                    <a:pt x="2359660" y="598170"/>
                    <a:pt x="2359660" y="97790"/>
                  </a:cubicBezTo>
                  <a:cubicBezTo>
                    <a:pt x="2359660" y="90170"/>
                    <a:pt x="2360930" y="82550"/>
                    <a:pt x="2360930" y="76200"/>
                  </a:cubicBezTo>
                  <a:cubicBezTo>
                    <a:pt x="2359660" y="74930"/>
                    <a:pt x="2358390" y="74930"/>
                    <a:pt x="2357120" y="73660"/>
                  </a:cubicBezTo>
                  <a:cubicBezTo>
                    <a:pt x="2357120" y="73660"/>
                    <a:pt x="2355850" y="74930"/>
                    <a:pt x="2355850" y="76200"/>
                  </a:cubicBezTo>
                  <a:cubicBezTo>
                    <a:pt x="2353310" y="82550"/>
                    <a:pt x="2348230" y="82550"/>
                    <a:pt x="2343150" y="82550"/>
                  </a:cubicBezTo>
                  <a:cubicBezTo>
                    <a:pt x="2336800" y="81280"/>
                    <a:pt x="2330450" y="74930"/>
                    <a:pt x="2322830" y="77470"/>
                  </a:cubicBezTo>
                  <a:cubicBezTo>
                    <a:pt x="2320290" y="78740"/>
                    <a:pt x="2315210" y="76200"/>
                    <a:pt x="2313940" y="73660"/>
                  </a:cubicBezTo>
                  <a:cubicBezTo>
                    <a:pt x="2310130" y="68580"/>
                    <a:pt x="2305050" y="68580"/>
                    <a:pt x="2299970" y="71120"/>
                  </a:cubicBezTo>
                  <a:cubicBezTo>
                    <a:pt x="2297430" y="72390"/>
                    <a:pt x="2294890" y="71120"/>
                    <a:pt x="2292350" y="71120"/>
                  </a:cubicBezTo>
                  <a:cubicBezTo>
                    <a:pt x="2288540" y="71120"/>
                    <a:pt x="2283460" y="69850"/>
                    <a:pt x="2279650" y="68580"/>
                  </a:cubicBezTo>
                  <a:cubicBezTo>
                    <a:pt x="2278380" y="68580"/>
                    <a:pt x="2275840" y="67310"/>
                    <a:pt x="2274570" y="67310"/>
                  </a:cubicBezTo>
                  <a:cubicBezTo>
                    <a:pt x="2270760" y="66040"/>
                    <a:pt x="2266950" y="62230"/>
                    <a:pt x="2263140" y="67310"/>
                  </a:cubicBezTo>
                  <a:cubicBezTo>
                    <a:pt x="2263140" y="67310"/>
                    <a:pt x="2260600" y="67310"/>
                    <a:pt x="2259330" y="66040"/>
                  </a:cubicBezTo>
                  <a:cubicBezTo>
                    <a:pt x="2258060" y="63500"/>
                    <a:pt x="2256790" y="59690"/>
                    <a:pt x="2255520" y="57150"/>
                  </a:cubicBezTo>
                  <a:cubicBezTo>
                    <a:pt x="2252980" y="53340"/>
                    <a:pt x="2252980" y="46990"/>
                    <a:pt x="2249170" y="44450"/>
                  </a:cubicBezTo>
                  <a:cubicBezTo>
                    <a:pt x="2246630" y="43180"/>
                    <a:pt x="2245360" y="41910"/>
                    <a:pt x="2244090" y="39370"/>
                  </a:cubicBezTo>
                  <a:cubicBezTo>
                    <a:pt x="2244090" y="38100"/>
                    <a:pt x="2241550" y="36830"/>
                    <a:pt x="2241550" y="35560"/>
                  </a:cubicBezTo>
                  <a:lnTo>
                    <a:pt x="2237740" y="31750"/>
                  </a:lnTo>
                  <a:cubicBezTo>
                    <a:pt x="2236470" y="29210"/>
                    <a:pt x="2235200" y="25400"/>
                    <a:pt x="2232660" y="24130"/>
                  </a:cubicBezTo>
                  <a:cubicBezTo>
                    <a:pt x="2227580" y="20320"/>
                    <a:pt x="2226310" y="15240"/>
                    <a:pt x="2228850" y="8890"/>
                  </a:cubicBezTo>
                  <a:cubicBezTo>
                    <a:pt x="2225040" y="7620"/>
                    <a:pt x="2222500" y="5080"/>
                    <a:pt x="2218690" y="5080"/>
                  </a:cubicBezTo>
                  <a:cubicBezTo>
                    <a:pt x="2203450" y="6350"/>
                    <a:pt x="2186940" y="8890"/>
                    <a:pt x="2171700" y="10160"/>
                  </a:cubicBezTo>
                  <a:cubicBezTo>
                    <a:pt x="2169160" y="10160"/>
                    <a:pt x="2165350" y="11430"/>
                    <a:pt x="2164080" y="12700"/>
                  </a:cubicBezTo>
                  <a:cubicBezTo>
                    <a:pt x="2153920" y="19050"/>
                    <a:pt x="2143760" y="13970"/>
                    <a:pt x="2133600" y="12700"/>
                  </a:cubicBezTo>
                  <a:cubicBezTo>
                    <a:pt x="2125980" y="12700"/>
                    <a:pt x="2118360" y="8890"/>
                    <a:pt x="2110740" y="7620"/>
                  </a:cubicBezTo>
                  <a:cubicBezTo>
                    <a:pt x="2101850" y="6350"/>
                    <a:pt x="2094230" y="7620"/>
                    <a:pt x="2085340" y="6350"/>
                  </a:cubicBezTo>
                  <a:cubicBezTo>
                    <a:pt x="2084070" y="6350"/>
                    <a:pt x="2082800" y="5080"/>
                    <a:pt x="2081530" y="3810"/>
                  </a:cubicBezTo>
                  <a:cubicBezTo>
                    <a:pt x="2078990" y="0"/>
                    <a:pt x="2073910" y="1270"/>
                    <a:pt x="2071370" y="2540"/>
                  </a:cubicBezTo>
                  <a:cubicBezTo>
                    <a:pt x="2067560" y="5080"/>
                    <a:pt x="2066290" y="8890"/>
                    <a:pt x="2063750" y="12700"/>
                  </a:cubicBezTo>
                  <a:cubicBezTo>
                    <a:pt x="2057400" y="13970"/>
                    <a:pt x="2048510" y="15240"/>
                    <a:pt x="2042160" y="19050"/>
                  </a:cubicBezTo>
                  <a:cubicBezTo>
                    <a:pt x="2037080" y="21590"/>
                    <a:pt x="2034540" y="22860"/>
                    <a:pt x="2030730" y="20320"/>
                  </a:cubicBezTo>
                  <a:lnTo>
                    <a:pt x="2029460" y="21590"/>
                  </a:lnTo>
                  <a:cubicBezTo>
                    <a:pt x="2032000" y="24130"/>
                    <a:pt x="2033270" y="27940"/>
                    <a:pt x="2035810" y="30480"/>
                  </a:cubicBezTo>
                  <a:cubicBezTo>
                    <a:pt x="2032000" y="31750"/>
                    <a:pt x="2026920" y="34290"/>
                    <a:pt x="2024380" y="33020"/>
                  </a:cubicBezTo>
                  <a:cubicBezTo>
                    <a:pt x="2018030" y="31750"/>
                    <a:pt x="2015490" y="34290"/>
                    <a:pt x="2010410" y="36830"/>
                  </a:cubicBezTo>
                  <a:cubicBezTo>
                    <a:pt x="2005330" y="40640"/>
                    <a:pt x="1998980" y="43180"/>
                    <a:pt x="1993900" y="45720"/>
                  </a:cubicBezTo>
                  <a:cubicBezTo>
                    <a:pt x="1992630" y="45720"/>
                    <a:pt x="1991360" y="45720"/>
                    <a:pt x="1990090" y="44450"/>
                  </a:cubicBezTo>
                  <a:cubicBezTo>
                    <a:pt x="1988820" y="44450"/>
                    <a:pt x="1987550" y="43180"/>
                    <a:pt x="1987550" y="43180"/>
                  </a:cubicBezTo>
                  <a:cubicBezTo>
                    <a:pt x="1981200" y="45720"/>
                    <a:pt x="1974850" y="48260"/>
                    <a:pt x="1968500" y="45720"/>
                  </a:cubicBezTo>
                  <a:cubicBezTo>
                    <a:pt x="1967230" y="45720"/>
                    <a:pt x="1967230" y="46990"/>
                    <a:pt x="1965960" y="46990"/>
                  </a:cubicBezTo>
                  <a:cubicBezTo>
                    <a:pt x="1958340" y="49530"/>
                    <a:pt x="1953260" y="58420"/>
                    <a:pt x="1943100" y="58420"/>
                  </a:cubicBezTo>
                  <a:cubicBezTo>
                    <a:pt x="1935480" y="58420"/>
                    <a:pt x="1927860" y="64770"/>
                    <a:pt x="1920240" y="64770"/>
                  </a:cubicBezTo>
                  <a:cubicBezTo>
                    <a:pt x="1911350" y="66040"/>
                    <a:pt x="1903730" y="68580"/>
                    <a:pt x="1896110" y="72390"/>
                  </a:cubicBezTo>
                  <a:cubicBezTo>
                    <a:pt x="1893570" y="73660"/>
                    <a:pt x="1891030" y="73660"/>
                    <a:pt x="1889760" y="73660"/>
                  </a:cubicBezTo>
                  <a:cubicBezTo>
                    <a:pt x="1883410" y="71120"/>
                    <a:pt x="1879600" y="74930"/>
                    <a:pt x="1877060" y="78740"/>
                  </a:cubicBezTo>
                  <a:cubicBezTo>
                    <a:pt x="1870710" y="87630"/>
                    <a:pt x="1860550" y="90170"/>
                    <a:pt x="1851660" y="92710"/>
                  </a:cubicBezTo>
                  <a:cubicBezTo>
                    <a:pt x="1840230" y="95250"/>
                    <a:pt x="1828800" y="96520"/>
                    <a:pt x="1817370" y="97790"/>
                  </a:cubicBezTo>
                  <a:cubicBezTo>
                    <a:pt x="1816100" y="97790"/>
                    <a:pt x="1814830" y="101600"/>
                    <a:pt x="1812290" y="102870"/>
                  </a:cubicBezTo>
                  <a:cubicBezTo>
                    <a:pt x="1811020" y="102870"/>
                    <a:pt x="1809750" y="101600"/>
                    <a:pt x="1809750" y="101600"/>
                  </a:cubicBezTo>
                  <a:cubicBezTo>
                    <a:pt x="1803400" y="109220"/>
                    <a:pt x="1799590" y="120650"/>
                    <a:pt x="1786890" y="119380"/>
                  </a:cubicBezTo>
                  <a:lnTo>
                    <a:pt x="1785620" y="119380"/>
                  </a:lnTo>
                  <a:cubicBezTo>
                    <a:pt x="1775460" y="125730"/>
                    <a:pt x="1765300" y="123190"/>
                    <a:pt x="1756410" y="120650"/>
                  </a:cubicBezTo>
                  <a:cubicBezTo>
                    <a:pt x="1753870" y="120650"/>
                    <a:pt x="1750060" y="118110"/>
                    <a:pt x="1748790" y="115570"/>
                  </a:cubicBezTo>
                  <a:cubicBezTo>
                    <a:pt x="1744980" y="107950"/>
                    <a:pt x="1734820" y="105410"/>
                    <a:pt x="1727200" y="107950"/>
                  </a:cubicBezTo>
                  <a:cubicBezTo>
                    <a:pt x="1720850" y="110490"/>
                    <a:pt x="1714500" y="111760"/>
                    <a:pt x="1708150" y="114300"/>
                  </a:cubicBezTo>
                  <a:cubicBezTo>
                    <a:pt x="1697990" y="116840"/>
                    <a:pt x="1689100" y="118110"/>
                    <a:pt x="1678940" y="113030"/>
                  </a:cubicBezTo>
                  <a:cubicBezTo>
                    <a:pt x="1668780" y="107950"/>
                    <a:pt x="1661160" y="111760"/>
                    <a:pt x="1656080" y="123190"/>
                  </a:cubicBezTo>
                  <a:cubicBezTo>
                    <a:pt x="1652270" y="130810"/>
                    <a:pt x="1642109" y="132080"/>
                    <a:pt x="1635759" y="125730"/>
                  </a:cubicBezTo>
                  <a:cubicBezTo>
                    <a:pt x="1631949" y="121920"/>
                    <a:pt x="1629409" y="123190"/>
                    <a:pt x="1625599" y="125730"/>
                  </a:cubicBezTo>
                  <a:lnTo>
                    <a:pt x="1617979" y="133350"/>
                  </a:lnTo>
                  <a:cubicBezTo>
                    <a:pt x="1616709" y="134620"/>
                    <a:pt x="1614169" y="134620"/>
                    <a:pt x="1612899" y="134620"/>
                  </a:cubicBezTo>
                  <a:lnTo>
                    <a:pt x="1605279" y="134620"/>
                  </a:lnTo>
                  <a:cubicBezTo>
                    <a:pt x="1600199" y="134620"/>
                    <a:pt x="1595119" y="133350"/>
                    <a:pt x="1590040" y="132080"/>
                  </a:cubicBezTo>
                  <a:cubicBezTo>
                    <a:pt x="1583690" y="130810"/>
                    <a:pt x="1578609" y="127000"/>
                    <a:pt x="1572259" y="125730"/>
                  </a:cubicBezTo>
                  <a:cubicBezTo>
                    <a:pt x="1562099" y="124460"/>
                    <a:pt x="1559559" y="115570"/>
                    <a:pt x="1555749" y="109220"/>
                  </a:cubicBezTo>
                  <a:cubicBezTo>
                    <a:pt x="1553209" y="105410"/>
                    <a:pt x="1548129" y="100330"/>
                    <a:pt x="1543049" y="101600"/>
                  </a:cubicBezTo>
                  <a:cubicBezTo>
                    <a:pt x="1537969" y="104140"/>
                    <a:pt x="1532889" y="101600"/>
                    <a:pt x="1529079" y="100330"/>
                  </a:cubicBezTo>
                  <a:cubicBezTo>
                    <a:pt x="1527809" y="100330"/>
                    <a:pt x="1525269" y="99060"/>
                    <a:pt x="1523999" y="99060"/>
                  </a:cubicBezTo>
                  <a:cubicBezTo>
                    <a:pt x="1515109" y="96520"/>
                    <a:pt x="1508759" y="101600"/>
                    <a:pt x="1502409" y="107950"/>
                  </a:cubicBezTo>
                  <a:lnTo>
                    <a:pt x="1497329" y="113030"/>
                  </a:lnTo>
                  <a:cubicBezTo>
                    <a:pt x="1496059" y="114300"/>
                    <a:pt x="1496059" y="116840"/>
                    <a:pt x="1494790" y="118110"/>
                  </a:cubicBezTo>
                  <a:cubicBezTo>
                    <a:pt x="1487170" y="124460"/>
                    <a:pt x="1479550" y="121920"/>
                    <a:pt x="1470659" y="118110"/>
                  </a:cubicBezTo>
                  <a:cubicBezTo>
                    <a:pt x="1463040" y="114300"/>
                    <a:pt x="1454149" y="118110"/>
                    <a:pt x="1451609" y="125730"/>
                  </a:cubicBezTo>
                  <a:cubicBezTo>
                    <a:pt x="1450340" y="130810"/>
                    <a:pt x="1449070" y="134620"/>
                    <a:pt x="1442720" y="137160"/>
                  </a:cubicBezTo>
                  <a:cubicBezTo>
                    <a:pt x="1436370" y="140970"/>
                    <a:pt x="1428750" y="143510"/>
                    <a:pt x="1427480" y="152400"/>
                  </a:cubicBezTo>
                  <a:cubicBezTo>
                    <a:pt x="1427480" y="153670"/>
                    <a:pt x="1426210" y="154940"/>
                    <a:pt x="1424940" y="154940"/>
                  </a:cubicBezTo>
                  <a:cubicBezTo>
                    <a:pt x="1421130" y="156210"/>
                    <a:pt x="1418590" y="157480"/>
                    <a:pt x="1414780" y="158750"/>
                  </a:cubicBezTo>
                  <a:lnTo>
                    <a:pt x="1403350" y="158750"/>
                  </a:lnTo>
                  <a:cubicBezTo>
                    <a:pt x="1395730" y="157480"/>
                    <a:pt x="1388110" y="154940"/>
                    <a:pt x="1380490" y="153670"/>
                  </a:cubicBezTo>
                  <a:cubicBezTo>
                    <a:pt x="1371600" y="152400"/>
                    <a:pt x="1363979" y="157480"/>
                    <a:pt x="1355090" y="158750"/>
                  </a:cubicBezTo>
                  <a:lnTo>
                    <a:pt x="1353820" y="160020"/>
                  </a:lnTo>
                  <a:cubicBezTo>
                    <a:pt x="1351280" y="163830"/>
                    <a:pt x="1347470" y="162560"/>
                    <a:pt x="1344930" y="160020"/>
                  </a:cubicBezTo>
                  <a:cubicBezTo>
                    <a:pt x="1339850" y="154940"/>
                    <a:pt x="1330960" y="153670"/>
                    <a:pt x="1324610" y="156210"/>
                  </a:cubicBezTo>
                  <a:cubicBezTo>
                    <a:pt x="1316990" y="160020"/>
                    <a:pt x="1309370" y="162560"/>
                    <a:pt x="1301750" y="165100"/>
                  </a:cubicBezTo>
                  <a:cubicBezTo>
                    <a:pt x="1299210" y="165100"/>
                    <a:pt x="1296670" y="163830"/>
                    <a:pt x="1295400" y="163830"/>
                  </a:cubicBezTo>
                  <a:cubicBezTo>
                    <a:pt x="1292860" y="163830"/>
                    <a:pt x="1289050" y="162560"/>
                    <a:pt x="1287780" y="163830"/>
                  </a:cubicBezTo>
                  <a:cubicBezTo>
                    <a:pt x="1277620" y="171450"/>
                    <a:pt x="1267460" y="168910"/>
                    <a:pt x="1258570" y="163830"/>
                  </a:cubicBezTo>
                  <a:cubicBezTo>
                    <a:pt x="1253490" y="161290"/>
                    <a:pt x="1245870" y="158750"/>
                    <a:pt x="1243330" y="151130"/>
                  </a:cubicBezTo>
                  <a:cubicBezTo>
                    <a:pt x="1242060" y="146050"/>
                    <a:pt x="1236980" y="140970"/>
                    <a:pt x="1233170" y="137160"/>
                  </a:cubicBezTo>
                  <a:cubicBezTo>
                    <a:pt x="1226820" y="130810"/>
                    <a:pt x="1220470" y="121920"/>
                    <a:pt x="1209040" y="121920"/>
                  </a:cubicBezTo>
                  <a:cubicBezTo>
                    <a:pt x="1206500" y="121920"/>
                    <a:pt x="1203959" y="116840"/>
                    <a:pt x="1202690" y="118110"/>
                  </a:cubicBezTo>
                  <a:cubicBezTo>
                    <a:pt x="1197609" y="119380"/>
                    <a:pt x="1197609" y="116840"/>
                    <a:pt x="1195070" y="114300"/>
                  </a:cubicBezTo>
                  <a:cubicBezTo>
                    <a:pt x="1192530" y="111760"/>
                    <a:pt x="1188720" y="109220"/>
                    <a:pt x="1186180" y="105410"/>
                  </a:cubicBezTo>
                  <a:cubicBezTo>
                    <a:pt x="1182370" y="100330"/>
                    <a:pt x="1178560" y="93980"/>
                    <a:pt x="1174750" y="88900"/>
                  </a:cubicBezTo>
                  <a:cubicBezTo>
                    <a:pt x="1170940" y="83820"/>
                    <a:pt x="1168400" y="77470"/>
                    <a:pt x="1164590" y="72390"/>
                  </a:cubicBezTo>
                  <a:cubicBezTo>
                    <a:pt x="1163320" y="71120"/>
                    <a:pt x="1159509" y="69850"/>
                    <a:pt x="1158240" y="71120"/>
                  </a:cubicBezTo>
                  <a:lnTo>
                    <a:pt x="1143000" y="78740"/>
                  </a:lnTo>
                  <a:cubicBezTo>
                    <a:pt x="1140460" y="80010"/>
                    <a:pt x="1139190" y="82550"/>
                    <a:pt x="1137920" y="85090"/>
                  </a:cubicBezTo>
                  <a:lnTo>
                    <a:pt x="1136650" y="83820"/>
                  </a:lnTo>
                  <a:cubicBezTo>
                    <a:pt x="1137920" y="80010"/>
                    <a:pt x="1139190" y="76200"/>
                    <a:pt x="1140460" y="74930"/>
                  </a:cubicBezTo>
                  <a:lnTo>
                    <a:pt x="1125220" y="71120"/>
                  </a:lnTo>
                  <a:cubicBezTo>
                    <a:pt x="1121410" y="69850"/>
                    <a:pt x="1115060" y="69850"/>
                    <a:pt x="1112520" y="69850"/>
                  </a:cubicBezTo>
                  <a:lnTo>
                    <a:pt x="1092200" y="69850"/>
                  </a:lnTo>
                  <a:cubicBezTo>
                    <a:pt x="1084580" y="69850"/>
                    <a:pt x="1078230" y="68580"/>
                    <a:pt x="1070610" y="69850"/>
                  </a:cubicBezTo>
                  <a:cubicBezTo>
                    <a:pt x="1065530" y="71120"/>
                    <a:pt x="1061720" y="68580"/>
                    <a:pt x="1057910" y="66040"/>
                  </a:cubicBezTo>
                  <a:cubicBezTo>
                    <a:pt x="1047750" y="58420"/>
                    <a:pt x="1037590" y="49530"/>
                    <a:pt x="1023620" y="53340"/>
                  </a:cubicBezTo>
                  <a:cubicBezTo>
                    <a:pt x="1022350" y="53340"/>
                    <a:pt x="1019810" y="52070"/>
                    <a:pt x="1018540" y="50800"/>
                  </a:cubicBezTo>
                  <a:cubicBezTo>
                    <a:pt x="1014730" y="49530"/>
                    <a:pt x="1012190" y="46990"/>
                    <a:pt x="1007110" y="44450"/>
                  </a:cubicBezTo>
                  <a:cubicBezTo>
                    <a:pt x="1007110" y="48260"/>
                    <a:pt x="1007110" y="49530"/>
                    <a:pt x="1008380" y="52070"/>
                  </a:cubicBezTo>
                  <a:cubicBezTo>
                    <a:pt x="1005840" y="54610"/>
                    <a:pt x="1004570" y="53340"/>
                    <a:pt x="1003300" y="52070"/>
                  </a:cubicBezTo>
                  <a:cubicBezTo>
                    <a:pt x="1002030" y="53340"/>
                    <a:pt x="1000760" y="55880"/>
                    <a:pt x="999490" y="55880"/>
                  </a:cubicBezTo>
                  <a:cubicBezTo>
                    <a:pt x="993140" y="58420"/>
                    <a:pt x="986790" y="59690"/>
                    <a:pt x="980440" y="62230"/>
                  </a:cubicBezTo>
                  <a:cubicBezTo>
                    <a:pt x="977900" y="63500"/>
                    <a:pt x="975360" y="64770"/>
                    <a:pt x="974090" y="66040"/>
                  </a:cubicBezTo>
                  <a:cubicBezTo>
                    <a:pt x="969010" y="69850"/>
                    <a:pt x="965200" y="76200"/>
                    <a:pt x="956310" y="74930"/>
                  </a:cubicBezTo>
                  <a:cubicBezTo>
                    <a:pt x="955040" y="74930"/>
                    <a:pt x="952500" y="77470"/>
                    <a:pt x="949960" y="77470"/>
                  </a:cubicBezTo>
                  <a:cubicBezTo>
                    <a:pt x="947420" y="78740"/>
                    <a:pt x="943610" y="78740"/>
                    <a:pt x="941070" y="80010"/>
                  </a:cubicBezTo>
                  <a:lnTo>
                    <a:pt x="938530" y="80010"/>
                  </a:lnTo>
                  <a:cubicBezTo>
                    <a:pt x="930910" y="82550"/>
                    <a:pt x="924560" y="85090"/>
                    <a:pt x="916940" y="86360"/>
                  </a:cubicBezTo>
                  <a:lnTo>
                    <a:pt x="911860" y="86360"/>
                  </a:lnTo>
                  <a:cubicBezTo>
                    <a:pt x="905510" y="86360"/>
                    <a:pt x="900430" y="85090"/>
                    <a:pt x="894080" y="85090"/>
                  </a:cubicBezTo>
                  <a:cubicBezTo>
                    <a:pt x="887730" y="85090"/>
                    <a:pt x="881380" y="87630"/>
                    <a:pt x="875030" y="87630"/>
                  </a:cubicBezTo>
                  <a:cubicBezTo>
                    <a:pt x="867410" y="87630"/>
                    <a:pt x="858520" y="87630"/>
                    <a:pt x="852170" y="82550"/>
                  </a:cubicBezTo>
                  <a:cubicBezTo>
                    <a:pt x="850900" y="81280"/>
                    <a:pt x="847090" y="81280"/>
                    <a:pt x="844550" y="82550"/>
                  </a:cubicBezTo>
                  <a:cubicBezTo>
                    <a:pt x="835660" y="83820"/>
                    <a:pt x="826770" y="85090"/>
                    <a:pt x="819150" y="87630"/>
                  </a:cubicBezTo>
                  <a:cubicBezTo>
                    <a:pt x="811530" y="90170"/>
                    <a:pt x="807720" y="87630"/>
                    <a:pt x="805180" y="81280"/>
                  </a:cubicBezTo>
                  <a:cubicBezTo>
                    <a:pt x="803910" y="78740"/>
                    <a:pt x="801370" y="76200"/>
                    <a:pt x="798830" y="73660"/>
                  </a:cubicBezTo>
                  <a:cubicBezTo>
                    <a:pt x="795020" y="71120"/>
                    <a:pt x="791210" y="67310"/>
                    <a:pt x="787400" y="67310"/>
                  </a:cubicBezTo>
                  <a:cubicBezTo>
                    <a:pt x="778510" y="67310"/>
                    <a:pt x="773430" y="62230"/>
                    <a:pt x="767080" y="58420"/>
                  </a:cubicBezTo>
                  <a:cubicBezTo>
                    <a:pt x="756920" y="52070"/>
                    <a:pt x="748030" y="44450"/>
                    <a:pt x="735330" y="45720"/>
                  </a:cubicBezTo>
                  <a:lnTo>
                    <a:pt x="735330" y="39370"/>
                  </a:lnTo>
                  <a:cubicBezTo>
                    <a:pt x="737870" y="39370"/>
                    <a:pt x="740410" y="39370"/>
                    <a:pt x="742950" y="38100"/>
                  </a:cubicBezTo>
                  <a:cubicBezTo>
                    <a:pt x="739140" y="35560"/>
                    <a:pt x="739140" y="31750"/>
                    <a:pt x="736600" y="29210"/>
                  </a:cubicBezTo>
                  <a:cubicBezTo>
                    <a:pt x="731520" y="25400"/>
                    <a:pt x="726440" y="24130"/>
                    <a:pt x="721360" y="21590"/>
                  </a:cubicBezTo>
                  <a:cubicBezTo>
                    <a:pt x="717550" y="20320"/>
                    <a:pt x="712470" y="20320"/>
                    <a:pt x="715010" y="26670"/>
                  </a:cubicBezTo>
                  <a:cubicBezTo>
                    <a:pt x="708660" y="27940"/>
                    <a:pt x="703580" y="27940"/>
                    <a:pt x="701040" y="30480"/>
                  </a:cubicBezTo>
                  <a:cubicBezTo>
                    <a:pt x="695960" y="34290"/>
                    <a:pt x="690880" y="31750"/>
                    <a:pt x="687070" y="29210"/>
                  </a:cubicBezTo>
                  <a:cubicBezTo>
                    <a:pt x="684530" y="27940"/>
                    <a:pt x="681990" y="26670"/>
                    <a:pt x="679450" y="27940"/>
                  </a:cubicBezTo>
                  <a:cubicBezTo>
                    <a:pt x="664210" y="35560"/>
                    <a:pt x="648970" y="31750"/>
                    <a:pt x="633730" y="31750"/>
                  </a:cubicBezTo>
                  <a:cubicBezTo>
                    <a:pt x="631190" y="31750"/>
                    <a:pt x="628650" y="30480"/>
                    <a:pt x="624840" y="30480"/>
                  </a:cubicBezTo>
                  <a:cubicBezTo>
                    <a:pt x="619760" y="29210"/>
                    <a:pt x="615950" y="26670"/>
                    <a:pt x="610870" y="25400"/>
                  </a:cubicBezTo>
                  <a:cubicBezTo>
                    <a:pt x="605790" y="24130"/>
                    <a:pt x="599440" y="22860"/>
                    <a:pt x="594360" y="21590"/>
                  </a:cubicBezTo>
                  <a:lnTo>
                    <a:pt x="590550" y="21590"/>
                  </a:lnTo>
                  <a:cubicBezTo>
                    <a:pt x="581660" y="21590"/>
                    <a:pt x="572770" y="22860"/>
                    <a:pt x="565150" y="22860"/>
                  </a:cubicBezTo>
                  <a:cubicBezTo>
                    <a:pt x="558800" y="22860"/>
                    <a:pt x="552450" y="20320"/>
                    <a:pt x="544830" y="19050"/>
                  </a:cubicBezTo>
                  <a:cubicBezTo>
                    <a:pt x="543560" y="8890"/>
                    <a:pt x="533400" y="11430"/>
                    <a:pt x="527050" y="6350"/>
                  </a:cubicBezTo>
                  <a:cubicBezTo>
                    <a:pt x="525780" y="5080"/>
                    <a:pt x="523240" y="6350"/>
                    <a:pt x="521970" y="6350"/>
                  </a:cubicBezTo>
                  <a:cubicBezTo>
                    <a:pt x="514350" y="5080"/>
                    <a:pt x="509270" y="8890"/>
                    <a:pt x="506730" y="15240"/>
                  </a:cubicBezTo>
                  <a:cubicBezTo>
                    <a:pt x="502920" y="21590"/>
                    <a:pt x="492760" y="24130"/>
                    <a:pt x="496570" y="34290"/>
                  </a:cubicBezTo>
                  <a:cubicBezTo>
                    <a:pt x="497840" y="35560"/>
                    <a:pt x="500380" y="36830"/>
                    <a:pt x="501650" y="39370"/>
                  </a:cubicBezTo>
                  <a:cubicBezTo>
                    <a:pt x="501650" y="43180"/>
                    <a:pt x="500380" y="45720"/>
                    <a:pt x="496570" y="44450"/>
                  </a:cubicBezTo>
                  <a:cubicBezTo>
                    <a:pt x="495300" y="44450"/>
                    <a:pt x="494030" y="46990"/>
                    <a:pt x="492760" y="48260"/>
                  </a:cubicBezTo>
                  <a:cubicBezTo>
                    <a:pt x="491490" y="49530"/>
                    <a:pt x="491490" y="52070"/>
                    <a:pt x="490220" y="52070"/>
                  </a:cubicBezTo>
                  <a:cubicBezTo>
                    <a:pt x="482600" y="54610"/>
                    <a:pt x="477520" y="60960"/>
                    <a:pt x="468630" y="59690"/>
                  </a:cubicBezTo>
                  <a:lnTo>
                    <a:pt x="466090" y="59690"/>
                  </a:lnTo>
                  <a:cubicBezTo>
                    <a:pt x="458470" y="66040"/>
                    <a:pt x="450850" y="64770"/>
                    <a:pt x="441960" y="63500"/>
                  </a:cubicBezTo>
                  <a:cubicBezTo>
                    <a:pt x="438150" y="62230"/>
                    <a:pt x="433070" y="63500"/>
                    <a:pt x="427990" y="63500"/>
                  </a:cubicBezTo>
                  <a:cubicBezTo>
                    <a:pt x="424180" y="63500"/>
                    <a:pt x="420370" y="63500"/>
                    <a:pt x="416560" y="60960"/>
                  </a:cubicBezTo>
                  <a:cubicBezTo>
                    <a:pt x="411480" y="58420"/>
                    <a:pt x="406400" y="54610"/>
                    <a:pt x="401320" y="52070"/>
                  </a:cubicBezTo>
                  <a:cubicBezTo>
                    <a:pt x="396240" y="49530"/>
                    <a:pt x="389890" y="49530"/>
                    <a:pt x="389890" y="40640"/>
                  </a:cubicBezTo>
                  <a:cubicBezTo>
                    <a:pt x="389890" y="39370"/>
                    <a:pt x="387350" y="38100"/>
                    <a:pt x="387350" y="36830"/>
                  </a:cubicBezTo>
                  <a:cubicBezTo>
                    <a:pt x="378460" y="44450"/>
                    <a:pt x="370840" y="50800"/>
                    <a:pt x="363220" y="57150"/>
                  </a:cubicBezTo>
                  <a:cubicBezTo>
                    <a:pt x="359410" y="60960"/>
                    <a:pt x="354330" y="66040"/>
                    <a:pt x="356870" y="72390"/>
                  </a:cubicBezTo>
                  <a:cubicBezTo>
                    <a:pt x="356870" y="73660"/>
                    <a:pt x="355600" y="74930"/>
                    <a:pt x="355600" y="76200"/>
                  </a:cubicBezTo>
                  <a:cubicBezTo>
                    <a:pt x="354330" y="78740"/>
                    <a:pt x="353060" y="81280"/>
                    <a:pt x="350520" y="82550"/>
                  </a:cubicBezTo>
                  <a:cubicBezTo>
                    <a:pt x="347980" y="86360"/>
                    <a:pt x="345440" y="90170"/>
                    <a:pt x="342900" y="95250"/>
                  </a:cubicBezTo>
                  <a:lnTo>
                    <a:pt x="335280" y="102870"/>
                  </a:lnTo>
                  <a:cubicBezTo>
                    <a:pt x="332740" y="106680"/>
                    <a:pt x="330200" y="110490"/>
                    <a:pt x="326390" y="113030"/>
                  </a:cubicBezTo>
                  <a:cubicBezTo>
                    <a:pt x="317500" y="120650"/>
                    <a:pt x="308610" y="128270"/>
                    <a:pt x="298450" y="135890"/>
                  </a:cubicBezTo>
                  <a:cubicBezTo>
                    <a:pt x="293370" y="140970"/>
                    <a:pt x="287020" y="144780"/>
                    <a:pt x="281940" y="149860"/>
                  </a:cubicBezTo>
                  <a:cubicBezTo>
                    <a:pt x="273050" y="157480"/>
                    <a:pt x="262890" y="163830"/>
                    <a:pt x="257810" y="175260"/>
                  </a:cubicBezTo>
                  <a:cubicBezTo>
                    <a:pt x="257810" y="176530"/>
                    <a:pt x="255270" y="177800"/>
                    <a:pt x="254000" y="179070"/>
                  </a:cubicBezTo>
                  <a:cubicBezTo>
                    <a:pt x="247650" y="184150"/>
                    <a:pt x="237490" y="184150"/>
                    <a:pt x="237490" y="194310"/>
                  </a:cubicBezTo>
                  <a:cubicBezTo>
                    <a:pt x="227330" y="194310"/>
                    <a:pt x="222250" y="201930"/>
                    <a:pt x="217170" y="208280"/>
                  </a:cubicBezTo>
                  <a:cubicBezTo>
                    <a:pt x="213360" y="213360"/>
                    <a:pt x="209550" y="219710"/>
                    <a:pt x="204470" y="223520"/>
                  </a:cubicBezTo>
                  <a:cubicBezTo>
                    <a:pt x="199390" y="226060"/>
                    <a:pt x="193040" y="224790"/>
                    <a:pt x="186690" y="224790"/>
                  </a:cubicBezTo>
                  <a:cubicBezTo>
                    <a:pt x="184150" y="224790"/>
                    <a:pt x="181610" y="224790"/>
                    <a:pt x="181610" y="226060"/>
                  </a:cubicBezTo>
                  <a:cubicBezTo>
                    <a:pt x="176530" y="231140"/>
                    <a:pt x="170180" y="234950"/>
                    <a:pt x="166370" y="241300"/>
                  </a:cubicBezTo>
                  <a:cubicBezTo>
                    <a:pt x="162560" y="247650"/>
                    <a:pt x="158750" y="251460"/>
                    <a:pt x="152400" y="252730"/>
                  </a:cubicBezTo>
                  <a:cubicBezTo>
                    <a:pt x="146050" y="254000"/>
                    <a:pt x="139700" y="260350"/>
                    <a:pt x="130810" y="256540"/>
                  </a:cubicBezTo>
                  <a:cubicBezTo>
                    <a:pt x="123190" y="254000"/>
                    <a:pt x="114300" y="256540"/>
                    <a:pt x="109220" y="251460"/>
                  </a:cubicBezTo>
                  <a:cubicBezTo>
                    <a:pt x="99060" y="252730"/>
                    <a:pt x="91440" y="255270"/>
                    <a:pt x="82550" y="256540"/>
                  </a:cubicBezTo>
                  <a:cubicBezTo>
                    <a:pt x="72390" y="259080"/>
                    <a:pt x="60960" y="257810"/>
                    <a:pt x="52070" y="265430"/>
                  </a:cubicBezTo>
                  <a:cubicBezTo>
                    <a:pt x="44450" y="271780"/>
                    <a:pt x="38100" y="278130"/>
                    <a:pt x="26670" y="276860"/>
                  </a:cubicBezTo>
                  <a:cubicBezTo>
                    <a:pt x="27940" y="284480"/>
                    <a:pt x="29210" y="290830"/>
                    <a:pt x="30480" y="298450"/>
                  </a:cubicBezTo>
                  <a:cubicBezTo>
                    <a:pt x="33020" y="318770"/>
                    <a:pt x="35560" y="339090"/>
                    <a:pt x="36830" y="359410"/>
                  </a:cubicBezTo>
                  <a:cubicBezTo>
                    <a:pt x="40640" y="384810"/>
                    <a:pt x="41910" y="408940"/>
                    <a:pt x="39370" y="433070"/>
                  </a:cubicBezTo>
                  <a:cubicBezTo>
                    <a:pt x="36830" y="467360"/>
                    <a:pt x="25400" y="1640840"/>
                    <a:pt x="13970" y="1672590"/>
                  </a:cubicBezTo>
                  <a:lnTo>
                    <a:pt x="2540" y="1699260"/>
                  </a:lnTo>
                  <a:cubicBezTo>
                    <a:pt x="0" y="1705610"/>
                    <a:pt x="3810" y="1709420"/>
                    <a:pt x="10160" y="1710690"/>
                  </a:cubicBezTo>
                  <a:cubicBezTo>
                    <a:pt x="17780" y="1711960"/>
                    <a:pt x="20320" y="1717040"/>
                    <a:pt x="22860" y="1723390"/>
                  </a:cubicBezTo>
                  <a:cubicBezTo>
                    <a:pt x="25400" y="1733550"/>
                    <a:pt x="21590" y="1743710"/>
                    <a:pt x="26670" y="1753870"/>
                  </a:cubicBezTo>
                  <a:cubicBezTo>
                    <a:pt x="29210" y="1758950"/>
                    <a:pt x="26670" y="1767840"/>
                    <a:pt x="25400" y="1775460"/>
                  </a:cubicBezTo>
                  <a:cubicBezTo>
                    <a:pt x="24130" y="1785620"/>
                    <a:pt x="26670" y="1795780"/>
                    <a:pt x="30480" y="1804670"/>
                  </a:cubicBezTo>
                  <a:cubicBezTo>
                    <a:pt x="39370" y="1819910"/>
                    <a:pt x="40640" y="1837690"/>
                    <a:pt x="40640" y="1854200"/>
                  </a:cubicBezTo>
                  <a:cubicBezTo>
                    <a:pt x="40640" y="1858010"/>
                    <a:pt x="41910" y="1861820"/>
                    <a:pt x="43180" y="1864360"/>
                  </a:cubicBezTo>
                  <a:cubicBezTo>
                    <a:pt x="45720" y="1866900"/>
                    <a:pt x="50800" y="1869440"/>
                    <a:pt x="55880" y="1870710"/>
                  </a:cubicBezTo>
                  <a:lnTo>
                    <a:pt x="86360" y="1885950"/>
                  </a:lnTo>
                  <a:cubicBezTo>
                    <a:pt x="100330" y="1893570"/>
                    <a:pt x="111760" y="1892300"/>
                    <a:pt x="124460" y="1883410"/>
                  </a:cubicBezTo>
                  <a:cubicBezTo>
                    <a:pt x="125730" y="1882140"/>
                    <a:pt x="129540" y="1880870"/>
                    <a:pt x="130810" y="1880870"/>
                  </a:cubicBezTo>
                  <a:cubicBezTo>
                    <a:pt x="139700" y="1882140"/>
                    <a:pt x="148590" y="1882140"/>
                    <a:pt x="156210" y="1889760"/>
                  </a:cubicBezTo>
                  <a:cubicBezTo>
                    <a:pt x="165100" y="1897380"/>
                    <a:pt x="177800" y="1902460"/>
                    <a:pt x="187960" y="1908810"/>
                  </a:cubicBezTo>
                  <a:cubicBezTo>
                    <a:pt x="194310" y="1912620"/>
                    <a:pt x="201930" y="1917700"/>
                    <a:pt x="205740" y="1922780"/>
                  </a:cubicBezTo>
                  <a:cubicBezTo>
                    <a:pt x="208280" y="1925320"/>
                    <a:pt x="210820" y="1927860"/>
                    <a:pt x="213360" y="1929130"/>
                  </a:cubicBezTo>
                  <a:cubicBezTo>
                    <a:pt x="227330" y="1934210"/>
                    <a:pt x="234950" y="1946910"/>
                    <a:pt x="243840" y="1957070"/>
                  </a:cubicBezTo>
                  <a:cubicBezTo>
                    <a:pt x="251460" y="1965960"/>
                    <a:pt x="261620" y="1971040"/>
                    <a:pt x="273050" y="1972310"/>
                  </a:cubicBezTo>
                  <a:cubicBezTo>
                    <a:pt x="285750" y="1974850"/>
                    <a:pt x="298450" y="1976120"/>
                    <a:pt x="311150" y="1978660"/>
                  </a:cubicBezTo>
                  <a:cubicBezTo>
                    <a:pt x="316230" y="1979930"/>
                    <a:pt x="322580" y="1981200"/>
                    <a:pt x="327660" y="1983740"/>
                  </a:cubicBezTo>
                  <a:cubicBezTo>
                    <a:pt x="334010" y="1986280"/>
                    <a:pt x="340360" y="1986280"/>
                    <a:pt x="345440" y="1990090"/>
                  </a:cubicBezTo>
                  <a:cubicBezTo>
                    <a:pt x="353060" y="1996440"/>
                    <a:pt x="360680" y="2000250"/>
                    <a:pt x="370840" y="1997710"/>
                  </a:cubicBezTo>
                  <a:cubicBezTo>
                    <a:pt x="374650" y="1996440"/>
                    <a:pt x="379730" y="1998980"/>
                    <a:pt x="383540" y="2000250"/>
                  </a:cubicBezTo>
                  <a:cubicBezTo>
                    <a:pt x="384810" y="2000250"/>
                    <a:pt x="386080" y="2001520"/>
                    <a:pt x="387350" y="2001520"/>
                  </a:cubicBezTo>
                  <a:cubicBezTo>
                    <a:pt x="401320" y="2002790"/>
                    <a:pt x="414020" y="2000250"/>
                    <a:pt x="426720" y="1997710"/>
                  </a:cubicBezTo>
                  <a:cubicBezTo>
                    <a:pt x="431800" y="1996440"/>
                    <a:pt x="436880" y="1995170"/>
                    <a:pt x="441960" y="1992630"/>
                  </a:cubicBezTo>
                  <a:cubicBezTo>
                    <a:pt x="455930" y="1986280"/>
                    <a:pt x="469900" y="1979930"/>
                    <a:pt x="482600" y="1972310"/>
                  </a:cubicBezTo>
                  <a:cubicBezTo>
                    <a:pt x="491490" y="1967230"/>
                    <a:pt x="500380" y="1962150"/>
                    <a:pt x="510540" y="1967230"/>
                  </a:cubicBezTo>
                  <a:lnTo>
                    <a:pt x="515620" y="1967230"/>
                  </a:lnTo>
                  <a:cubicBezTo>
                    <a:pt x="524510" y="1967230"/>
                    <a:pt x="533400" y="1965960"/>
                    <a:pt x="541020" y="1964690"/>
                  </a:cubicBezTo>
                  <a:cubicBezTo>
                    <a:pt x="542290" y="1964690"/>
                    <a:pt x="544830" y="1964690"/>
                    <a:pt x="544830" y="1963420"/>
                  </a:cubicBezTo>
                  <a:cubicBezTo>
                    <a:pt x="548640" y="1958340"/>
                    <a:pt x="554990" y="1958340"/>
                    <a:pt x="561340" y="1957070"/>
                  </a:cubicBezTo>
                  <a:cubicBezTo>
                    <a:pt x="571500" y="1955800"/>
                    <a:pt x="581660" y="1955800"/>
                    <a:pt x="589280" y="1949450"/>
                  </a:cubicBezTo>
                  <a:cubicBezTo>
                    <a:pt x="596900" y="1944370"/>
                    <a:pt x="604520" y="1943100"/>
                    <a:pt x="613410" y="1941830"/>
                  </a:cubicBezTo>
                  <a:cubicBezTo>
                    <a:pt x="614680" y="1941830"/>
                    <a:pt x="617220" y="1940560"/>
                    <a:pt x="618490" y="1940560"/>
                  </a:cubicBezTo>
                  <a:cubicBezTo>
                    <a:pt x="624840" y="1939290"/>
                    <a:pt x="631190" y="1935480"/>
                    <a:pt x="636270" y="1936750"/>
                  </a:cubicBezTo>
                  <a:cubicBezTo>
                    <a:pt x="647700" y="1939290"/>
                    <a:pt x="652780" y="1935480"/>
                    <a:pt x="660400" y="1925320"/>
                  </a:cubicBezTo>
                  <a:cubicBezTo>
                    <a:pt x="661670" y="1922780"/>
                    <a:pt x="665480" y="1921510"/>
                    <a:pt x="668020" y="1920240"/>
                  </a:cubicBezTo>
                  <a:cubicBezTo>
                    <a:pt x="674370" y="1918970"/>
                    <a:pt x="680720" y="1920240"/>
                    <a:pt x="687070" y="1918970"/>
                  </a:cubicBezTo>
                  <a:cubicBezTo>
                    <a:pt x="690880" y="1918970"/>
                    <a:pt x="694690" y="1915160"/>
                    <a:pt x="697230" y="1915160"/>
                  </a:cubicBezTo>
                  <a:cubicBezTo>
                    <a:pt x="707390" y="1916430"/>
                    <a:pt x="718820" y="1912620"/>
                    <a:pt x="727710" y="1918970"/>
                  </a:cubicBezTo>
                  <a:cubicBezTo>
                    <a:pt x="728980" y="1920240"/>
                    <a:pt x="731520" y="1920240"/>
                    <a:pt x="734060" y="1920240"/>
                  </a:cubicBezTo>
                  <a:cubicBezTo>
                    <a:pt x="750570" y="1921510"/>
                    <a:pt x="764540" y="1926590"/>
                    <a:pt x="775970" y="1936750"/>
                  </a:cubicBezTo>
                  <a:cubicBezTo>
                    <a:pt x="779780" y="1940560"/>
                    <a:pt x="784860" y="1943100"/>
                    <a:pt x="788670" y="1945640"/>
                  </a:cubicBezTo>
                  <a:cubicBezTo>
                    <a:pt x="792480" y="1948180"/>
                    <a:pt x="797560" y="1948180"/>
                    <a:pt x="801370" y="1949450"/>
                  </a:cubicBezTo>
                  <a:cubicBezTo>
                    <a:pt x="805180" y="1950720"/>
                    <a:pt x="807720" y="1951990"/>
                    <a:pt x="811530" y="1951990"/>
                  </a:cubicBezTo>
                  <a:cubicBezTo>
                    <a:pt x="817880" y="1951990"/>
                    <a:pt x="822960" y="1954530"/>
                    <a:pt x="826770" y="1959610"/>
                  </a:cubicBezTo>
                  <a:cubicBezTo>
                    <a:pt x="828040" y="1960880"/>
                    <a:pt x="829310" y="1962150"/>
                    <a:pt x="830580" y="1964690"/>
                  </a:cubicBezTo>
                  <a:cubicBezTo>
                    <a:pt x="829310" y="1968500"/>
                    <a:pt x="836930" y="1978660"/>
                    <a:pt x="842010" y="1978660"/>
                  </a:cubicBezTo>
                  <a:cubicBezTo>
                    <a:pt x="850900" y="1978660"/>
                    <a:pt x="859790" y="1981200"/>
                    <a:pt x="867410" y="1987550"/>
                  </a:cubicBezTo>
                  <a:cubicBezTo>
                    <a:pt x="868680" y="1988820"/>
                    <a:pt x="871220" y="1988820"/>
                    <a:pt x="873760" y="1987550"/>
                  </a:cubicBezTo>
                  <a:cubicBezTo>
                    <a:pt x="877570" y="1986280"/>
                    <a:pt x="880110" y="1986280"/>
                    <a:pt x="882650" y="1990090"/>
                  </a:cubicBezTo>
                  <a:cubicBezTo>
                    <a:pt x="883920" y="1991360"/>
                    <a:pt x="889000" y="1991360"/>
                    <a:pt x="891540" y="1991360"/>
                  </a:cubicBezTo>
                  <a:cubicBezTo>
                    <a:pt x="897890" y="1991360"/>
                    <a:pt x="905510" y="1990090"/>
                    <a:pt x="911860" y="1991360"/>
                  </a:cubicBezTo>
                  <a:cubicBezTo>
                    <a:pt x="923290" y="1992630"/>
                    <a:pt x="933450" y="1993900"/>
                    <a:pt x="944880" y="1996440"/>
                  </a:cubicBezTo>
                  <a:cubicBezTo>
                    <a:pt x="947420" y="1996440"/>
                    <a:pt x="949960" y="1997710"/>
                    <a:pt x="951230" y="1998980"/>
                  </a:cubicBezTo>
                  <a:cubicBezTo>
                    <a:pt x="953770" y="2005330"/>
                    <a:pt x="960120" y="2005330"/>
                    <a:pt x="963930" y="2006600"/>
                  </a:cubicBezTo>
                  <a:cubicBezTo>
                    <a:pt x="967740" y="2007870"/>
                    <a:pt x="972820" y="2009140"/>
                    <a:pt x="975360" y="2009140"/>
                  </a:cubicBezTo>
                  <a:cubicBezTo>
                    <a:pt x="976630" y="2007870"/>
                    <a:pt x="979170" y="2006600"/>
                    <a:pt x="981710" y="2004060"/>
                  </a:cubicBezTo>
                  <a:cubicBezTo>
                    <a:pt x="976630" y="2004060"/>
                    <a:pt x="974090" y="2005330"/>
                    <a:pt x="971550" y="2005330"/>
                  </a:cubicBezTo>
                  <a:cubicBezTo>
                    <a:pt x="976630" y="1998980"/>
                    <a:pt x="981710" y="1997710"/>
                    <a:pt x="988060" y="2001520"/>
                  </a:cubicBezTo>
                  <a:cubicBezTo>
                    <a:pt x="995680" y="2007870"/>
                    <a:pt x="1002030" y="2007870"/>
                    <a:pt x="1010920" y="2001520"/>
                  </a:cubicBezTo>
                  <a:lnTo>
                    <a:pt x="1018540" y="1997710"/>
                  </a:lnTo>
                  <a:lnTo>
                    <a:pt x="1018540" y="1991360"/>
                  </a:lnTo>
                  <a:cubicBezTo>
                    <a:pt x="1022350" y="1992630"/>
                    <a:pt x="1026160" y="1995170"/>
                    <a:pt x="1028700" y="1995170"/>
                  </a:cubicBezTo>
                  <a:cubicBezTo>
                    <a:pt x="1036320" y="1991360"/>
                    <a:pt x="1043940" y="1987550"/>
                    <a:pt x="1050290" y="1982470"/>
                  </a:cubicBezTo>
                  <a:cubicBezTo>
                    <a:pt x="1057910" y="1977390"/>
                    <a:pt x="1064260" y="1971040"/>
                    <a:pt x="1070610" y="1965960"/>
                  </a:cubicBezTo>
                  <a:cubicBezTo>
                    <a:pt x="1071880" y="1965960"/>
                    <a:pt x="1071880" y="1964690"/>
                    <a:pt x="1073150" y="1964690"/>
                  </a:cubicBezTo>
                  <a:cubicBezTo>
                    <a:pt x="1082040" y="1962150"/>
                    <a:pt x="1089660" y="1960880"/>
                    <a:pt x="1098550" y="1958340"/>
                  </a:cubicBezTo>
                  <a:cubicBezTo>
                    <a:pt x="1103630" y="1957070"/>
                    <a:pt x="1107440" y="1954530"/>
                    <a:pt x="1112520" y="1953260"/>
                  </a:cubicBezTo>
                  <a:cubicBezTo>
                    <a:pt x="1116330" y="1951990"/>
                    <a:pt x="1118870" y="1951990"/>
                    <a:pt x="1122680" y="1950720"/>
                  </a:cubicBezTo>
                  <a:lnTo>
                    <a:pt x="1135380" y="1950720"/>
                  </a:lnTo>
                  <a:cubicBezTo>
                    <a:pt x="1137920" y="1950720"/>
                    <a:pt x="1141730" y="1950720"/>
                    <a:pt x="1144270" y="1949450"/>
                  </a:cubicBezTo>
                  <a:cubicBezTo>
                    <a:pt x="1145540" y="1946910"/>
                    <a:pt x="1148080" y="1943100"/>
                    <a:pt x="1149350" y="1943100"/>
                  </a:cubicBezTo>
                  <a:cubicBezTo>
                    <a:pt x="1153160" y="1943100"/>
                    <a:pt x="1155700" y="1945640"/>
                    <a:pt x="1159510" y="1946910"/>
                  </a:cubicBezTo>
                  <a:cubicBezTo>
                    <a:pt x="1160780" y="1946910"/>
                    <a:pt x="1160780" y="1948180"/>
                    <a:pt x="1160780" y="1949450"/>
                  </a:cubicBezTo>
                  <a:cubicBezTo>
                    <a:pt x="1165860" y="1954530"/>
                    <a:pt x="1169670" y="1960880"/>
                    <a:pt x="1174750" y="1965960"/>
                  </a:cubicBezTo>
                  <a:cubicBezTo>
                    <a:pt x="1181100" y="1972310"/>
                    <a:pt x="1187450" y="1972310"/>
                    <a:pt x="1191260" y="1968500"/>
                  </a:cubicBezTo>
                  <a:cubicBezTo>
                    <a:pt x="1197610" y="1963420"/>
                    <a:pt x="1202690" y="1959610"/>
                    <a:pt x="1211580" y="1962150"/>
                  </a:cubicBezTo>
                  <a:cubicBezTo>
                    <a:pt x="1212850" y="1962150"/>
                    <a:pt x="1215390" y="1963420"/>
                    <a:pt x="1216660" y="1962150"/>
                  </a:cubicBezTo>
                  <a:cubicBezTo>
                    <a:pt x="1223010" y="1959610"/>
                    <a:pt x="1230630" y="1957070"/>
                    <a:pt x="1236980" y="1953260"/>
                  </a:cubicBezTo>
                  <a:cubicBezTo>
                    <a:pt x="1240790" y="1951990"/>
                    <a:pt x="1245870" y="1951990"/>
                    <a:pt x="1247140" y="1949450"/>
                  </a:cubicBezTo>
                  <a:cubicBezTo>
                    <a:pt x="1250950" y="1941830"/>
                    <a:pt x="1257300" y="1938020"/>
                    <a:pt x="1263650" y="1932940"/>
                  </a:cubicBezTo>
                  <a:cubicBezTo>
                    <a:pt x="1267460" y="1929130"/>
                    <a:pt x="1271270" y="1924050"/>
                    <a:pt x="1275080" y="1922780"/>
                  </a:cubicBezTo>
                  <a:cubicBezTo>
                    <a:pt x="1283970" y="1920240"/>
                    <a:pt x="1290320" y="1912620"/>
                    <a:pt x="1297940" y="1907540"/>
                  </a:cubicBezTo>
                  <a:cubicBezTo>
                    <a:pt x="1304290" y="1903730"/>
                    <a:pt x="1308100" y="1896110"/>
                    <a:pt x="1314450" y="1894840"/>
                  </a:cubicBezTo>
                  <a:cubicBezTo>
                    <a:pt x="1324610" y="1892300"/>
                    <a:pt x="1332230" y="1885950"/>
                    <a:pt x="1341120" y="1879600"/>
                  </a:cubicBezTo>
                  <a:cubicBezTo>
                    <a:pt x="1346200" y="1875790"/>
                    <a:pt x="1352550" y="1873250"/>
                    <a:pt x="1358900" y="1874520"/>
                  </a:cubicBezTo>
                  <a:cubicBezTo>
                    <a:pt x="1362710" y="1875790"/>
                    <a:pt x="1367790" y="1874520"/>
                    <a:pt x="1370330" y="1873250"/>
                  </a:cubicBezTo>
                  <a:cubicBezTo>
                    <a:pt x="1375410" y="1870710"/>
                    <a:pt x="1380490" y="1866900"/>
                    <a:pt x="1385570" y="1864360"/>
                  </a:cubicBezTo>
                  <a:cubicBezTo>
                    <a:pt x="1389380" y="1861820"/>
                    <a:pt x="1393190" y="1859280"/>
                    <a:pt x="1397000" y="1859280"/>
                  </a:cubicBezTo>
                  <a:cubicBezTo>
                    <a:pt x="1409700" y="1858010"/>
                    <a:pt x="1419860" y="1855470"/>
                    <a:pt x="1426210" y="1842770"/>
                  </a:cubicBezTo>
                  <a:cubicBezTo>
                    <a:pt x="1428750" y="1837690"/>
                    <a:pt x="1441450" y="1831340"/>
                    <a:pt x="1446530" y="1833880"/>
                  </a:cubicBezTo>
                  <a:cubicBezTo>
                    <a:pt x="1455420" y="1837690"/>
                    <a:pt x="1461770" y="1835150"/>
                    <a:pt x="1466850" y="1827530"/>
                  </a:cubicBezTo>
                  <a:cubicBezTo>
                    <a:pt x="1470660" y="1823720"/>
                    <a:pt x="1475740" y="1824990"/>
                    <a:pt x="1479550" y="1827530"/>
                  </a:cubicBezTo>
                  <a:cubicBezTo>
                    <a:pt x="1482090" y="1830070"/>
                    <a:pt x="1484630" y="1831340"/>
                    <a:pt x="1487170" y="1831340"/>
                  </a:cubicBezTo>
                  <a:cubicBezTo>
                    <a:pt x="1496060" y="1832610"/>
                    <a:pt x="1506220" y="1831340"/>
                    <a:pt x="1515110" y="1832610"/>
                  </a:cubicBezTo>
                  <a:cubicBezTo>
                    <a:pt x="1522730" y="1833880"/>
                    <a:pt x="1530350" y="1831340"/>
                    <a:pt x="1535430" y="1826260"/>
                  </a:cubicBezTo>
                  <a:cubicBezTo>
                    <a:pt x="1540510" y="1821180"/>
                    <a:pt x="1544320" y="1821180"/>
                    <a:pt x="1551940" y="1823720"/>
                  </a:cubicBezTo>
                  <a:cubicBezTo>
                    <a:pt x="1558290" y="1826260"/>
                    <a:pt x="1563370" y="1832610"/>
                    <a:pt x="1572260" y="1831340"/>
                  </a:cubicBezTo>
                  <a:cubicBezTo>
                    <a:pt x="1579880" y="1830070"/>
                    <a:pt x="1588770" y="1833880"/>
                    <a:pt x="1597660" y="1830070"/>
                  </a:cubicBezTo>
                  <a:lnTo>
                    <a:pt x="1602740" y="1830070"/>
                  </a:lnTo>
                  <a:cubicBezTo>
                    <a:pt x="1610360" y="1832610"/>
                    <a:pt x="1617980" y="1833880"/>
                    <a:pt x="1624330" y="1840230"/>
                  </a:cubicBezTo>
                  <a:cubicBezTo>
                    <a:pt x="1631950" y="1846580"/>
                    <a:pt x="1633220" y="1799590"/>
                    <a:pt x="1640840" y="1804670"/>
                  </a:cubicBezTo>
                  <a:cubicBezTo>
                    <a:pt x="1652270" y="1812290"/>
                    <a:pt x="1649730" y="1804670"/>
                    <a:pt x="1661160" y="1811020"/>
                  </a:cubicBezTo>
                  <a:cubicBezTo>
                    <a:pt x="1670050" y="1814830"/>
                    <a:pt x="1666240" y="1800860"/>
                    <a:pt x="1676400" y="1803400"/>
                  </a:cubicBezTo>
                  <a:cubicBezTo>
                    <a:pt x="1677670" y="1803400"/>
                    <a:pt x="1692910" y="1813560"/>
                    <a:pt x="1692910" y="1812290"/>
                  </a:cubicBezTo>
                  <a:cubicBezTo>
                    <a:pt x="1699260" y="1808480"/>
                    <a:pt x="1705610" y="1770380"/>
                    <a:pt x="1711960" y="1771650"/>
                  </a:cubicBezTo>
                  <a:cubicBezTo>
                    <a:pt x="1724660" y="1775460"/>
                    <a:pt x="1736090" y="1772920"/>
                    <a:pt x="1747520" y="1767840"/>
                  </a:cubicBezTo>
                  <a:cubicBezTo>
                    <a:pt x="1753870" y="1765300"/>
                    <a:pt x="1764030" y="1756410"/>
                    <a:pt x="1769110" y="1760220"/>
                  </a:cubicBezTo>
                  <a:cubicBezTo>
                    <a:pt x="1778000" y="1766570"/>
                    <a:pt x="1786890" y="1769110"/>
                    <a:pt x="1797050" y="1770380"/>
                  </a:cubicBezTo>
                  <a:cubicBezTo>
                    <a:pt x="1798320" y="1770380"/>
                    <a:pt x="1799590" y="1771650"/>
                    <a:pt x="1800860" y="1772920"/>
                  </a:cubicBezTo>
                  <a:cubicBezTo>
                    <a:pt x="1804670" y="1778000"/>
                    <a:pt x="1822450" y="1764030"/>
                    <a:pt x="1826260" y="1769110"/>
                  </a:cubicBezTo>
                  <a:cubicBezTo>
                    <a:pt x="1831340" y="1776730"/>
                    <a:pt x="1836420" y="1784350"/>
                    <a:pt x="1841500" y="1790700"/>
                  </a:cubicBezTo>
                  <a:cubicBezTo>
                    <a:pt x="1844040" y="1793240"/>
                    <a:pt x="1847850" y="1794510"/>
                    <a:pt x="1849120" y="1797050"/>
                  </a:cubicBezTo>
                  <a:cubicBezTo>
                    <a:pt x="1850390" y="1803400"/>
                    <a:pt x="1852930" y="1805940"/>
                    <a:pt x="1859280" y="1805940"/>
                  </a:cubicBezTo>
                  <a:cubicBezTo>
                    <a:pt x="1863090" y="1805940"/>
                    <a:pt x="1866900" y="1807210"/>
                    <a:pt x="1869440" y="1809750"/>
                  </a:cubicBezTo>
                  <a:cubicBezTo>
                    <a:pt x="1875790" y="1813560"/>
                    <a:pt x="1880870" y="1817370"/>
                    <a:pt x="1885950" y="1821180"/>
                  </a:cubicBezTo>
                  <a:cubicBezTo>
                    <a:pt x="1892300" y="1824990"/>
                    <a:pt x="1898650" y="1828800"/>
                    <a:pt x="1901190" y="1835150"/>
                  </a:cubicBezTo>
                  <a:cubicBezTo>
                    <a:pt x="1902460" y="1837690"/>
                    <a:pt x="1903730" y="1838960"/>
                    <a:pt x="1905000" y="1840230"/>
                  </a:cubicBezTo>
                  <a:cubicBezTo>
                    <a:pt x="1910080" y="1845310"/>
                    <a:pt x="1915160" y="1849120"/>
                    <a:pt x="1920240" y="1854200"/>
                  </a:cubicBezTo>
                  <a:cubicBezTo>
                    <a:pt x="1927860" y="1860550"/>
                    <a:pt x="1934210" y="1868170"/>
                    <a:pt x="1941830" y="1874520"/>
                  </a:cubicBezTo>
                  <a:cubicBezTo>
                    <a:pt x="1944370" y="1875790"/>
                    <a:pt x="1946910" y="1878330"/>
                    <a:pt x="1949450" y="1879600"/>
                  </a:cubicBezTo>
                  <a:cubicBezTo>
                    <a:pt x="1954530" y="1882140"/>
                    <a:pt x="1959610" y="1884680"/>
                    <a:pt x="1963420" y="1888490"/>
                  </a:cubicBezTo>
                  <a:cubicBezTo>
                    <a:pt x="1967230" y="1892300"/>
                    <a:pt x="1985010" y="1869440"/>
                    <a:pt x="1987550" y="1874520"/>
                  </a:cubicBezTo>
                  <a:cubicBezTo>
                    <a:pt x="1987550" y="1875790"/>
                    <a:pt x="1988820" y="1875790"/>
                    <a:pt x="1990090" y="1875790"/>
                  </a:cubicBezTo>
                  <a:cubicBezTo>
                    <a:pt x="1997710" y="1882140"/>
                    <a:pt x="2005330" y="1879600"/>
                    <a:pt x="2012950" y="1877060"/>
                  </a:cubicBezTo>
                  <a:cubicBezTo>
                    <a:pt x="2015490" y="1875790"/>
                    <a:pt x="2018030" y="1874520"/>
                    <a:pt x="2019300" y="1875790"/>
                  </a:cubicBezTo>
                  <a:cubicBezTo>
                    <a:pt x="2028190" y="1879600"/>
                    <a:pt x="2034540" y="1888490"/>
                    <a:pt x="2045970" y="1889760"/>
                  </a:cubicBezTo>
                  <a:cubicBezTo>
                    <a:pt x="2045970" y="1889760"/>
                    <a:pt x="2047240" y="1889760"/>
                    <a:pt x="2047240" y="1891030"/>
                  </a:cubicBezTo>
                  <a:cubicBezTo>
                    <a:pt x="2049780" y="1898650"/>
                    <a:pt x="2057400" y="1898650"/>
                    <a:pt x="2063750" y="1899920"/>
                  </a:cubicBezTo>
                  <a:cubicBezTo>
                    <a:pt x="2067560" y="1899920"/>
                    <a:pt x="2071370" y="1901190"/>
                    <a:pt x="2073910" y="1902460"/>
                  </a:cubicBezTo>
                  <a:cubicBezTo>
                    <a:pt x="2081530" y="1906270"/>
                    <a:pt x="2089150" y="1911350"/>
                    <a:pt x="2098040" y="1913890"/>
                  </a:cubicBezTo>
                  <a:cubicBezTo>
                    <a:pt x="2109470" y="1917700"/>
                    <a:pt x="2120900" y="1920240"/>
                    <a:pt x="2129790" y="1926590"/>
                  </a:cubicBezTo>
                  <a:cubicBezTo>
                    <a:pt x="2131060" y="1926590"/>
                    <a:pt x="2132330" y="1926590"/>
                    <a:pt x="2132330" y="1927860"/>
                  </a:cubicBezTo>
                  <a:cubicBezTo>
                    <a:pt x="2136140" y="1930400"/>
                    <a:pt x="2142490" y="1931670"/>
                    <a:pt x="2145030" y="1935480"/>
                  </a:cubicBezTo>
                  <a:cubicBezTo>
                    <a:pt x="2148840" y="1943100"/>
                    <a:pt x="2159000" y="1941830"/>
                    <a:pt x="2164080" y="1948180"/>
                  </a:cubicBezTo>
                  <a:lnTo>
                    <a:pt x="2165350" y="1948180"/>
                  </a:lnTo>
                  <a:cubicBezTo>
                    <a:pt x="2170430" y="1948180"/>
                    <a:pt x="2175510" y="1949450"/>
                    <a:pt x="2181860" y="1949450"/>
                  </a:cubicBezTo>
                  <a:cubicBezTo>
                    <a:pt x="2184400" y="1948180"/>
                    <a:pt x="2188210" y="1945640"/>
                    <a:pt x="2190750" y="1945640"/>
                  </a:cubicBezTo>
                  <a:cubicBezTo>
                    <a:pt x="2202180" y="1949450"/>
                    <a:pt x="2213610" y="1949450"/>
                    <a:pt x="2221230" y="1939290"/>
                  </a:cubicBezTo>
                  <a:cubicBezTo>
                    <a:pt x="2222500" y="1938020"/>
                    <a:pt x="2225040" y="1938020"/>
                    <a:pt x="2227580" y="1938020"/>
                  </a:cubicBezTo>
                  <a:lnTo>
                    <a:pt x="2237740" y="1938020"/>
                  </a:lnTo>
                  <a:cubicBezTo>
                    <a:pt x="2249170" y="1935480"/>
                    <a:pt x="2259330" y="1932940"/>
                    <a:pt x="2270760" y="1931670"/>
                  </a:cubicBezTo>
                  <a:cubicBezTo>
                    <a:pt x="2275840" y="1930400"/>
                    <a:pt x="2282190" y="1932940"/>
                    <a:pt x="2287270" y="1934210"/>
                  </a:cubicBezTo>
                  <a:cubicBezTo>
                    <a:pt x="2292350" y="1935480"/>
                    <a:pt x="2297430" y="1935480"/>
                    <a:pt x="2302510" y="1935480"/>
                  </a:cubicBezTo>
                  <a:cubicBezTo>
                    <a:pt x="2308860" y="1935480"/>
                    <a:pt x="2313940" y="1932940"/>
                    <a:pt x="2320290" y="1932940"/>
                  </a:cubicBezTo>
                  <a:cubicBezTo>
                    <a:pt x="2325370" y="1931670"/>
                    <a:pt x="2331720" y="1931670"/>
                    <a:pt x="2336800" y="1930400"/>
                  </a:cubicBezTo>
                  <a:cubicBezTo>
                    <a:pt x="2348230" y="1927860"/>
                    <a:pt x="2358390" y="1925320"/>
                    <a:pt x="2369820" y="1924050"/>
                  </a:cubicBezTo>
                  <a:cubicBezTo>
                    <a:pt x="2377440" y="1880870"/>
                    <a:pt x="2376170" y="1830070"/>
                    <a:pt x="2376170" y="1778000"/>
                  </a:cubicBezTo>
                  <a:close/>
                </a:path>
              </a:pathLst>
            </a:custGeom>
            <a:blipFill>
              <a:blip r:embed="rId4"/>
              <a:stretch>
                <a:fillRect l="-24233" r="-18073"/>
              </a:stretch>
            </a:blipFill>
          </p:spPr>
        </p:sp>
      </p:grpSp>
      <p:grpSp>
        <p:nvGrpSpPr>
          <p:cNvPr id="7" name="Group 7"/>
          <p:cNvGrpSpPr>
            <a:grpSpLocks noChangeAspect="1"/>
          </p:cNvGrpSpPr>
          <p:nvPr/>
        </p:nvGrpSpPr>
        <p:grpSpPr>
          <a:xfrm>
            <a:off x="1354538" y="1603234"/>
            <a:ext cx="2676735" cy="4134517"/>
            <a:chOff x="0" y="0"/>
            <a:chExt cx="2192020" cy="3385820"/>
          </a:xfrm>
        </p:grpSpPr>
        <p:sp>
          <p:nvSpPr>
            <p:cNvPr id="8" name="Freeform 8"/>
            <p:cNvSpPr/>
            <p:nvPr/>
          </p:nvSpPr>
          <p:spPr>
            <a:xfrm>
              <a:off x="1270" y="-1"/>
              <a:ext cx="2194560" cy="3388362"/>
            </a:xfrm>
            <a:custGeom>
              <a:avLst/>
              <a:gdLst/>
              <a:ahLst/>
              <a:cxnLst/>
              <a:rect l="l" t="t" r="r" b="b"/>
              <a:pathLst>
                <a:path w="2194560" h="3388362">
                  <a:moveTo>
                    <a:pt x="3810" y="317501"/>
                  </a:moveTo>
                  <a:cubicBezTo>
                    <a:pt x="13970" y="425451"/>
                    <a:pt x="16510" y="533401"/>
                    <a:pt x="17780" y="642621"/>
                  </a:cubicBezTo>
                  <a:cubicBezTo>
                    <a:pt x="24130" y="1036321"/>
                    <a:pt x="21590" y="1430021"/>
                    <a:pt x="17780" y="1823721"/>
                  </a:cubicBezTo>
                  <a:cubicBezTo>
                    <a:pt x="13970" y="2218691"/>
                    <a:pt x="8890" y="2613661"/>
                    <a:pt x="8890" y="3009901"/>
                  </a:cubicBezTo>
                  <a:cubicBezTo>
                    <a:pt x="8890" y="3013711"/>
                    <a:pt x="8890" y="3017521"/>
                    <a:pt x="7620" y="3021331"/>
                  </a:cubicBezTo>
                  <a:cubicBezTo>
                    <a:pt x="11430" y="3022601"/>
                    <a:pt x="15240" y="3025141"/>
                    <a:pt x="19050" y="3027681"/>
                  </a:cubicBezTo>
                  <a:cubicBezTo>
                    <a:pt x="24130" y="3031491"/>
                    <a:pt x="27940" y="3037841"/>
                    <a:pt x="33020" y="3044191"/>
                  </a:cubicBezTo>
                  <a:cubicBezTo>
                    <a:pt x="44450" y="3058161"/>
                    <a:pt x="55880" y="3072131"/>
                    <a:pt x="66040" y="3086101"/>
                  </a:cubicBezTo>
                  <a:cubicBezTo>
                    <a:pt x="77470" y="3102611"/>
                    <a:pt x="88900" y="3117851"/>
                    <a:pt x="100330" y="3134361"/>
                  </a:cubicBezTo>
                  <a:cubicBezTo>
                    <a:pt x="105410" y="3141981"/>
                    <a:pt x="110490" y="3149601"/>
                    <a:pt x="115570" y="3155951"/>
                  </a:cubicBezTo>
                  <a:cubicBezTo>
                    <a:pt x="119380" y="3161031"/>
                    <a:pt x="125730" y="3163571"/>
                    <a:pt x="129540" y="3167381"/>
                  </a:cubicBezTo>
                  <a:cubicBezTo>
                    <a:pt x="142240" y="3177541"/>
                    <a:pt x="156210" y="3187701"/>
                    <a:pt x="168910" y="3197861"/>
                  </a:cubicBezTo>
                  <a:cubicBezTo>
                    <a:pt x="181610" y="3208021"/>
                    <a:pt x="194310" y="3216911"/>
                    <a:pt x="209550" y="3223261"/>
                  </a:cubicBezTo>
                  <a:cubicBezTo>
                    <a:pt x="243840" y="3238501"/>
                    <a:pt x="276860" y="3255011"/>
                    <a:pt x="311150" y="3270251"/>
                  </a:cubicBezTo>
                  <a:cubicBezTo>
                    <a:pt x="330200" y="3279141"/>
                    <a:pt x="349250" y="3286761"/>
                    <a:pt x="369570" y="3295651"/>
                  </a:cubicBezTo>
                  <a:cubicBezTo>
                    <a:pt x="370840" y="3296921"/>
                    <a:pt x="374650" y="3295651"/>
                    <a:pt x="375920" y="3295651"/>
                  </a:cubicBezTo>
                  <a:lnTo>
                    <a:pt x="383540" y="3295651"/>
                  </a:lnTo>
                  <a:lnTo>
                    <a:pt x="384810" y="3296921"/>
                  </a:lnTo>
                  <a:cubicBezTo>
                    <a:pt x="387350" y="3290571"/>
                    <a:pt x="389890" y="3285491"/>
                    <a:pt x="393700" y="3279141"/>
                  </a:cubicBezTo>
                  <a:cubicBezTo>
                    <a:pt x="397510" y="3274061"/>
                    <a:pt x="400050" y="3265171"/>
                    <a:pt x="408940" y="3265171"/>
                  </a:cubicBezTo>
                  <a:cubicBezTo>
                    <a:pt x="408940" y="3265171"/>
                    <a:pt x="410210" y="3265171"/>
                    <a:pt x="410210" y="3263901"/>
                  </a:cubicBezTo>
                  <a:cubicBezTo>
                    <a:pt x="414020" y="3257551"/>
                    <a:pt x="420370" y="3256281"/>
                    <a:pt x="427990" y="3255011"/>
                  </a:cubicBezTo>
                  <a:cubicBezTo>
                    <a:pt x="435610" y="3253741"/>
                    <a:pt x="441960" y="3249931"/>
                    <a:pt x="448310" y="3247391"/>
                  </a:cubicBezTo>
                  <a:cubicBezTo>
                    <a:pt x="449580" y="3247391"/>
                    <a:pt x="449580" y="3246121"/>
                    <a:pt x="450850" y="3246121"/>
                  </a:cubicBezTo>
                  <a:cubicBezTo>
                    <a:pt x="459740" y="3248661"/>
                    <a:pt x="466090" y="3242311"/>
                    <a:pt x="473710" y="3239771"/>
                  </a:cubicBezTo>
                  <a:lnTo>
                    <a:pt x="474980" y="3239771"/>
                  </a:lnTo>
                  <a:cubicBezTo>
                    <a:pt x="482600" y="3239771"/>
                    <a:pt x="488950" y="3235961"/>
                    <a:pt x="496570" y="3234691"/>
                  </a:cubicBezTo>
                  <a:cubicBezTo>
                    <a:pt x="502920" y="3233421"/>
                    <a:pt x="509270" y="3233421"/>
                    <a:pt x="515620" y="3229611"/>
                  </a:cubicBezTo>
                  <a:cubicBezTo>
                    <a:pt x="521970" y="3225801"/>
                    <a:pt x="529590" y="3223261"/>
                    <a:pt x="535940" y="3220721"/>
                  </a:cubicBezTo>
                  <a:cubicBezTo>
                    <a:pt x="542290" y="3218181"/>
                    <a:pt x="548640" y="3216911"/>
                    <a:pt x="554990" y="3214371"/>
                  </a:cubicBezTo>
                  <a:lnTo>
                    <a:pt x="561340" y="3214371"/>
                  </a:lnTo>
                  <a:cubicBezTo>
                    <a:pt x="567690" y="3214371"/>
                    <a:pt x="572770" y="3214371"/>
                    <a:pt x="577850" y="3210561"/>
                  </a:cubicBezTo>
                  <a:lnTo>
                    <a:pt x="580390" y="3210561"/>
                  </a:lnTo>
                  <a:cubicBezTo>
                    <a:pt x="586740" y="3210561"/>
                    <a:pt x="594360" y="3211831"/>
                    <a:pt x="600710" y="3211831"/>
                  </a:cubicBezTo>
                  <a:lnTo>
                    <a:pt x="605790" y="3211831"/>
                  </a:lnTo>
                  <a:cubicBezTo>
                    <a:pt x="612140" y="3210561"/>
                    <a:pt x="614680" y="3215641"/>
                    <a:pt x="618490" y="3218181"/>
                  </a:cubicBezTo>
                  <a:cubicBezTo>
                    <a:pt x="624840" y="3225801"/>
                    <a:pt x="632460" y="3227071"/>
                    <a:pt x="642620" y="3225801"/>
                  </a:cubicBezTo>
                  <a:cubicBezTo>
                    <a:pt x="651510" y="3224531"/>
                    <a:pt x="659130" y="3223261"/>
                    <a:pt x="668020" y="3223261"/>
                  </a:cubicBezTo>
                  <a:cubicBezTo>
                    <a:pt x="671830" y="3223261"/>
                    <a:pt x="676910" y="3224531"/>
                    <a:pt x="680720" y="3225801"/>
                  </a:cubicBezTo>
                  <a:cubicBezTo>
                    <a:pt x="684530" y="3227071"/>
                    <a:pt x="687070" y="3228341"/>
                    <a:pt x="690880" y="3229611"/>
                  </a:cubicBezTo>
                  <a:lnTo>
                    <a:pt x="694690" y="3233421"/>
                  </a:lnTo>
                  <a:cubicBezTo>
                    <a:pt x="694690" y="3233421"/>
                    <a:pt x="695960" y="3237231"/>
                    <a:pt x="697230" y="3238501"/>
                  </a:cubicBezTo>
                  <a:cubicBezTo>
                    <a:pt x="699770" y="3239771"/>
                    <a:pt x="702310" y="3239771"/>
                    <a:pt x="703580" y="3241041"/>
                  </a:cubicBezTo>
                  <a:lnTo>
                    <a:pt x="704850" y="3242311"/>
                  </a:lnTo>
                  <a:cubicBezTo>
                    <a:pt x="711200" y="3238501"/>
                    <a:pt x="713740" y="3244851"/>
                    <a:pt x="717550" y="3246121"/>
                  </a:cubicBezTo>
                  <a:cubicBezTo>
                    <a:pt x="722630" y="3248661"/>
                    <a:pt x="726440" y="3251201"/>
                    <a:pt x="731520" y="3255011"/>
                  </a:cubicBezTo>
                  <a:cubicBezTo>
                    <a:pt x="731520" y="3253741"/>
                    <a:pt x="731520" y="3252471"/>
                    <a:pt x="732790" y="3251201"/>
                  </a:cubicBezTo>
                  <a:cubicBezTo>
                    <a:pt x="740410" y="3252471"/>
                    <a:pt x="749300" y="3252471"/>
                    <a:pt x="756920" y="3257551"/>
                  </a:cubicBezTo>
                  <a:cubicBezTo>
                    <a:pt x="758190" y="3255011"/>
                    <a:pt x="760730" y="3252471"/>
                    <a:pt x="763270" y="3249931"/>
                  </a:cubicBezTo>
                  <a:cubicBezTo>
                    <a:pt x="763270" y="3249931"/>
                    <a:pt x="763270" y="3248661"/>
                    <a:pt x="764540" y="3248661"/>
                  </a:cubicBezTo>
                  <a:cubicBezTo>
                    <a:pt x="770890" y="3247391"/>
                    <a:pt x="774700" y="3243581"/>
                    <a:pt x="775970" y="3237231"/>
                  </a:cubicBezTo>
                  <a:cubicBezTo>
                    <a:pt x="777240" y="3234691"/>
                    <a:pt x="777240" y="3232151"/>
                    <a:pt x="777240" y="3230881"/>
                  </a:cubicBezTo>
                  <a:cubicBezTo>
                    <a:pt x="782320" y="3228341"/>
                    <a:pt x="786130" y="3225801"/>
                    <a:pt x="791210" y="3223261"/>
                  </a:cubicBezTo>
                  <a:lnTo>
                    <a:pt x="791210" y="3220721"/>
                  </a:lnTo>
                  <a:cubicBezTo>
                    <a:pt x="787400" y="3214371"/>
                    <a:pt x="787400" y="3213101"/>
                    <a:pt x="793750" y="3210561"/>
                  </a:cubicBezTo>
                  <a:cubicBezTo>
                    <a:pt x="795020" y="3209291"/>
                    <a:pt x="795020" y="3208021"/>
                    <a:pt x="796290" y="3208021"/>
                  </a:cubicBezTo>
                  <a:cubicBezTo>
                    <a:pt x="798830" y="3206751"/>
                    <a:pt x="801370" y="3205481"/>
                    <a:pt x="802640" y="3204211"/>
                  </a:cubicBezTo>
                  <a:cubicBezTo>
                    <a:pt x="802640" y="3204211"/>
                    <a:pt x="802640" y="3205481"/>
                    <a:pt x="803910" y="3205481"/>
                  </a:cubicBezTo>
                  <a:lnTo>
                    <a:pt x="803910" y="3202941"/>
                  </a:lnTo>
                  <a:cubicBezTo>
                    <a:pt x="811530" y="3200401"/>
                    <a:pt x="819150" y="3197861"/>
                    <a:pt x="826770" y="3194051"/>
                  </a:cubicBezTo>
                  <a:cubicBezTo>
                    <a:pt x="830580" y="3191511"/>
                    <a:pt x="834390" y="3190241"/>
                    <a:pt x="839470" y="3192781"/>
                  </a:cubicBezTo>
                  <a:cubicBezTo>
                    <a:pt x="842010" y="3194051"/>
                    <a:pt x="844550" y="3192781"/>
                    <a:pt x="847090" y="3191511"/>
                  </a:cubicBezTo>
                  <a:cubicBezTo>
                    <a:pt x="853440" y="3188971"/>
                    <a:pt x="859790" y="3187701"/>
                    <a:pt x="866140" y="3185161"/>
                  </a:cubicBezTo>
                  <a:cubicBezTo>
                    <a:pt x="871220" y="3183891"/>
                    <a:pt x="875030" y="3181351"/>
                    <a:pt x="880110" y="3178811"/>
                  </a:cubicBezTo>
                  <a:cubicBezTo>
                    <a:pt x="880110" y="3178811"/>
                    <a:pt x="881380" y="3176271"/>
                    <a:pt x="880110" y="3175001"/>
                  </a:cubicBezTo>
                  <a:cubicBezTo>
                    <a:pt x="880110" y="3173731"/>
                    <a:pt x="878840" y="3171191"/>
                    <a:pt x="878840" y="3169921"/>
                  </a:cubicBezTo>
                  <a:cubicBezTo>
                    <a:pt x="882650" y="3167381"/>
                    <a:pt x="885190" y="3164841"/>
                    <a:pt x="887730" y="3164841"/>
                  </a:cubicBezTo>
                  <a:cubicBezTo>
                    <a:pt x="891540" y="3163571"/>
                    <a:pt x="896620" y="3163571"/>
                    <a:pt x="901700" y="3162301"/>
                  </a:cubicBezTo>
                  <a:cubicBezTo>
                    <a:pt x="905510" y="3150871"/>
                    <a:pt x="913130" y="3148331"/>
                    <a:pt x="922020" y="3152141"/>
                  </a:cubicBezTo>
                  <a:lnTo>
                    <a:pt x="924560" y="3149601"/>
                  </a:lnTo>
                  <a:cubicBezTo>
                    <a:pt x="925830" y="3150871"/>
                    <a:pt x="925830" y="3150871"/>
                    <a:pt x="925830" y="3152141"/>
                  </a:cubicBezTo>
                  <a:cubicBezTo>
                    <a:pt x="929640" y="3149601"/>
                    <a:pt x="933450" y="3147061"/>
                    <a:pt x="937260" y="3145791"/>
                  </a:cubicBezTo>
                  <a:cubicBezTo>
                    <a:pt x="941070" y="3143251"/>
                    <a:pt x="944880" y="3140711"/>
                    <a:pt x="949960" y="3143251"/>
                  </a:cubicBezTo>
                  <a:cubicBezTo>
                    <a:pt x="949960" y="3136901"/>
                    <a:pt x="953770" y="3136901"/>
                    <a:pt x="957580" y="3138171"/>
                  </a:cubicBezTo>
                  <a:cubicBezTo>
                    <a:pt x="960120" y="3138171"/>
                    <a:pt x="963930" y="3136901"/>
                    <a:pt x="966470" y="3135632"/>
                  </a:cubicBezTo>
                  <a:cubicBezTo>
                    <a:pt x="967740" y="3135632"/>
                    <a:pt x="970280" y="3134361"/>
                    <a:pt x="971550" y="3135632"/>
                  </a:cubicBezTo>
                  <a:cubicBezTo>
                    <a:pt x="976630" y="3139442"/>
                    <a:pt x="984250" y="3140711"/>
                    <a:pt x="989330" y="3147061"/>
                  </a:cubicBezTo>
                  <a:cubicBezTo>
                    <a:pt x="993140" y="3152141"/>
                    <a:pt x="999490" y="3154682"/>
                    <a:pt x="1002030" y="3162301"/>
                  </a:cubicBezTo>
                  <a:cubicBezTo>
                    <a:pt x="1003300" y="3164841"/>
                    <a:pt x="1008380" y="3167381"/>
                    <a:pt x="1010920" y="3168651"/>
                  </a:cubicBezTo>
                  <a:cubicBezTo>
                    <a:pt x="1010920" y="3168651"/>
                    <a:pt x="1012190" y="3168651"/>
                    <a:pt x="1013460" y="3169921"/>
                  </a:cubicBezTo>
                  <a:cubicBezTo>
                    <a:pt x="1014730" y="3173732"/>
                    <a:pt x="1018540" y="3172461"/>
                    <a:pt x="1021080" y="3171192"/>
                  </a:cubicBezTo>
                  <a:cubicBezTo>
                    <a:pt x="1023620" y="3171192"/>
                    <a:pt x="1026160" y="3169921"/>
                    <a:pt x="1027430" y="3173732"/>
                  </a:cubicBezTo>
                  <a:cubicBezTo>
                    <a:pt x="1027430" y="3175002"/>
                    <a:pt x="1031240" y="3176271"/>
                    <a:pt x="1032510" y="3177542"/>
                  </a:cubicBezTo>
                  <a:cubicBezTo>
                    <a:pt x="1036320" y="3180082"/>
                    <a:pt x="1040130" y="3182621"/>
                    <a:pt x="1042670" y="3185162"/>
                  </a:cubicBezTo>
                  <a:cubicBezTo>
                    <a:pt x="1043940" y="3186432"/>
                    <a:pt x="1045210" y="3187702"/>
                    <a:pt x="1045210" y="3188972"/>
                  </a:cubicBezTo>
                  <a:cubicBezTo>
                    <a:pt x="1045210" y="3192782"/>
                    <a:pt x="1049020" y="3195322"/>
                    <a:pt x="1052830" y="3195322"/>
                  </a:cubicBezTo>
                  <a:cubicBezTo>
                    <a:pt x="1057910" y="3196592"/>
                    <a:pt x="1061720" y="3196592"/>
                    <a:pt x="1066800" y="3197862"/>
                  </a:cubicBezTo>
                  <a:cubicBezTo>
                    <a:pt x="1068070" y="3197862"/>
                    <a:pt x="1068070" y="3200402"/>
                    <a:pt x="1069340" y="3200402"/>
                  </a:cubicBezTo>
                  <a:cubicBezTo>
                    <a:pt x="1070610" y="3202942"/>
                    <a:pt x="1071880" y="3206752"/>
                    <a:pt x="1076960" y="3204212"/>
                  </a:cubicBezTo>
                  <a:cubicBezTo>
                    <a:pt x="1079500" y="3202942"/>
                    <a:pt x="1087120" y="3205482"/>
                    <a:pt x="1088390" y="3208022"/>
                  </a:cubicBezTo>
                  <a:cubicBezTo>
                    <a:pt x="1090930" y="3216912"/>
                    <a:pt x="1099820" y="3216912"/>
                    <a:pt x="1106170" y="3219452"/>
                  </a:cubicBezTo>
                  <a:cubicBezTo>
                    <a:pt x="1107440" y="3219452"/>
                    <a:pt x="1108710" y="3219452"/>
                    <a:pt x="1108710" y="3220722"/>
                  </a:cubicBezTo>
                  <a:cubicBezTo>
                    <a:pt x="1112520" y="3225802"/>
                    <a:pt x="1117600" y="3227072"/>
                    <a:pt x="1122680" y="3229612"/>
                  </a:cubicBezTo>
                  <a:cubicBezTo>
                    <a:pt x="1127760" y="3232152"/>
                    <a:pt x="1132840" y="3237232"/>
                    <a:pt x="1137920" y="3242312"/>
                  </a:cubicBezTo>
                  <a:lnTo>
                    <a:pt x="1144270" y="3248662"/>
                  </a:lnTo>
                  <a:cubicBezTo>
                    <a:pt x="1145540" y="3249932"/>
                    <a:pt x="1146810" y="3249932"/>
                    <a:pt x="1148080" y="3249932"/>
                  </a:cubicBezTo>
                  <a:cubicBezTo>
                    <a:pt x="1151890" y="3249932"/>
                    <a:pt x="1155700" y="3248662"/>
                    <a:pt x="1158240" y="3252472"/>
                  </a:cubicBezTo>
                  <a:cubicBezTo>
                    <a:pt x="1158240" y="3252472"/>
                    <a:pt x="1159510" y="3253742"/>
                    <a:pt x="1160780" y="3253742"/>
                  </a:cubicBezTo>
                  <a:cubicBezTo>
                    <a:pt x="1170940" y="3252472"/>
                    <a:pt x="1177290" y="3258822"/>
                    <a:pt x="1183640" y="3265172"/>
                  </a:cubicBezTo>
                  <a:cubicBezTo>
                    <a:pt x="1186180" y="3267712"/>
                    <a:pt x="1191260" y="3268982"/>
                    <a:pt x="1193800" y="3268982"/>
                  </a:cubicBezTo>
                  <a:cubicBezTo>
                    <a:pt x="1201420" y="3271522"/>
                    <a:pt x="1210310" y="3272792"/>
                    <a:pt x="1216660" y="3277872"/>
                  </a:cubicBezTo>
                  <a:cubicBezTo>
                    <a:pt x="1220470" y="3280412"/>
                    <a:pt x="1225550" y="3284222"/>
                    <a:pt x="1229360" y="3284222"/>
                  </a:cubicBezTo>
                  <a:cubicBezTo>
                    <a:pt x="1235710" y="3284222"/>
                    <a:pt x="1238250" y="3289302"/>
                    <a:pt x="1240790" y="3293112"/>
                  </a:cubicBezTo>
                  <a:cubicBezTo>
                    <a:pt x="1248410" y="3294382"/>
                    <a:pt x="1256030" y="3294382"/>
                    <a:pt x="1259840" y="3302002"/>
                  </a:cubicBezTo>
                  <a:cubicBezTo>
                    <a:pt x="1259840" y="3303272"/>
                    <a:pt x="1261110" y="3303272"/>
                    <a:pt x="1262380" y="3303272"/>
                  </a:cubicBezTo>
                  <a:cubicBezTo>
                    <a:pt x="1267460" y="3304542"/>
                    <a:pt x="1272540" y="3305812"/>
                    <a:pt x="1277620" y="3308352"/>
                  </a:cubicBezTo>
                  <a:cubicBezTo>
                    <a:pt x="1280160" y="3309622"/>
                    <a:pt x="1282700" y="3312162"/>
                    <a:pt x="1286510" y="3314702"/>
                  </a:cubicBezTo>
                  <a:cubicBezTo>
                    <a:pt x="1287780" y="3314702"/>
                    <a:pt x="1287780" y="3315972"/>
                    <a:pt x="1289050" y="3315972"/>
                  </a:cubicBezTo>
                  <a:cubicBezTo>
                    <a:pt x="1297940" y="3315972"/>
                    <a:pt x="1300480" y="3322322"/>
                    <a:pt x="1305560" y="3327402"/>
                  </a:cubicBezTo>
                  <a:cubicBezTo>
                    <a:pt x="1313180" y="3333752"/>
                    <a:pt x="1322070" y="3340102"/>
                    <a:pt x="1328420" y="3347722"/>
                  </a:cubicBezTo>
                  <a:cubicBezTo>
                    <a:pt x="1332230" y="3352802"/>
                    <a:pt x="1338580" y="3355342"/>
                    <a:pt x="1342390" y="3357882"/>
                  </a:cubicBezTo>
                  <a:lnTo>
                    <a:pt x="1350010" y="3361692"/>
                  </a:lnTo>
                  <a:cubicBezTo>
                    <a:pt x="1352550" y="3364232"/>
                    <a:pt x="1355090" y="3366772"/>
                    <a:pt x="1358900" y="3369312"/>
                  </a:cubicBezTo>
                  <a:cubicBezTo>
                    <a:pt x="1362710" y="3370582"/>
                    <a:pt x="1363980" y="3375662"/>
                    <a:pt x="1369060" y="3374392"/>
                  </a:cubicBezTo>
                  <a:cubicBezTo>
                    <a:pt x="1371600" y="3374392"/>
                    <a:pt x="1374140" y="3375662"/>
                    <a:pt x="1376680" y="3376932"/>
                  </a:cubicBezTo>
                  <a:cubicBezTo>
                    <a:pt x="1380490" y="3379472"/>
                    <a:pt x="1381760" y="3382012"/>
                    <a:pt x="1386840" y="3382012"/>
                  </a:cubicBezTo>
                  <a:cubicBezTo>
                    <a:pt x="1389380" y="3382012"/>
                    <a:pt x="1391920" y="3384552"/>
                    <a:pt x="1393190" y="3385822"/>
                  </a:cubicBezTo>
                  <a:cubicBezTo>
                    <a:pt x="1399540" y="3388362"/>
                    <a:pt x="1405890" y="3388362"/>
                    <a:pt x="1409700" y="3380742"/>
                  </a:cubicBezTo>
                  <a:lnTo>
                    <a:pt x="1410970" y="3379472"/>
                  </a:lnTo>
                  <a:cubicBezTo>
                    <a:pt x="1416050" y="3382012"/>
                    <a:pt x="1416050" y="3376932"/>
                    <a:pt x="1417320" y="3374392"/>
                  </a:cubicBezTo>
                  <a:cubicBezTo>
                    <a:pt x="1418590" y="3373122"/>
                    <a:pt x="1421130" y="3371852"/>
                    <a:pt x="1422400" y="3370582"/>
                  </a:cubicBezTo>
                  <a:cubicBezTo>
                    <a:pt x="1424940" y="3368042"/>
                    <a:pt x="1427480" y="3366772"/>
                    <a:pt x="1431290" y="3364232"/>
                  </a:cubicBezTo>
                  <a:cubicBezTo>
                    <a:pt x="1432560" y="3362962"/>
                    <a:pt x="1435100" y="3361692"/>
                    <a:pt x="1436370" y="3361692"/>
                  </a:cubicBezTo>
                  <a:cubicBezTo>
                    <a:pt x="1442720" y="3361692"/>
                    <a:pt x="1446530" y="3359152"/>
                    <a:pt x="1451610" y="3354072"/>
                  </a:cubicBezTo>
                  <a:cubicBezTo>
                    <a:pt x="1455420" y="3350262"/>
                    <a:pt x="1461770" y="3347722"/>
                    <a:pt x="1466850" y="3345182"/>
                  </a:cubicBezTo>
                  <a:cubicBezTo>
                    <a:pt x="1471930" y="3342642"/>
                    <a:pt x="1477010" y="3340102"/>
                    <a:pt x="1483360" y="3338832"/>
                  </a:cubicBezTo>
                  <a:cubicBezTo>
                    <a:pt x="1487170" y="3337562"/>
                    <a:pt x="1490980" y="3337562"/>
                    <a:pt x="1494790" y="3337562"/>
                  </a:cubicBezTo>
                  <a:lnTo>
                    <a:pt x="1497330" y="3337562"/>
                  </a:lnTo>
                  <a:cubicBezTo>
                    <a:pt x="1502410" y="3335021"/>
                    <a:pt x="1507490" y="3331212"/>
                    <a:pt x="1513840" y="3328671"/>
                  </a:cubicBezTo>
                  <a:lnTo>
                    <a:pt x="1517650" y="3328671"/>
                  </a:lnTo>
                  <a:cubicBezTo>
                    <a:pt x="1524000" y="3331212"/>
                    <a:pt x="1530350" y="3331212"/>
                    <a:pt x="1536700" y="3326131"/>
                  </a:cubicBezTo>
                  <a:cubicBezTo>
                    <a:pt x="1537970" y="3324861"/>
                    <a:pt x="1540510" y="3323591"/>
                    <a:pt x="1541780" y="3322321"/>
                  </a:cubicBezTo>
                  <a:cubicBezTo>
                    <a:pt x="1548130" y="3324862"/>
                    <a:pt x="1554480" y="3329942"/>
                    <a:pt x="1562100" y="3329942"/>
                  </a:cubicBezTo>
                  <a:cubicBezTo>
                    <a:pt x="1564640" y="3329942"/>
                    <a:pt x="1568450" y="3328671"/>
                    <a:pt x="1570990" y="3327401"/>
                  </a:cubicBezTo>
                  <a:cubicBezTo>
                    <a:pt x="1576070" y="3327401"/>
                    <a:pt x="1581150" y="3327401"/>
                    <a:pt x="1584960" y="3326131"/>
                  </a:cubicBezTo>
                  <a:cubicBezTo>
                    <a:pt x="1590040" y="3324861"/>
                    <a:pt x="1596390" y="3326131"/>
                    <a:pt x="1601470" y="3323591"/>
                  </a:cubicBezTo>
                  <a:cubicBezTo>
                    <a:pt x="1604010" y="3317241"/>
                    <a:pt x="1605280" y="3317241"/>
                    <a:pt x="1611630" y="3318511"/>
                  </a:cubicBezTo>
                  <a:cubicBezTo>
                    <a:pt x="1619250" y="3319781"/>
                    <a:pt x="1624330" y="3318511"/>
                    <a:pt x="1629410" y="3312161"/>
                  </a:cubicBezTo>
                  <a:cubicBezTo>
                    <a:pt x="1631950" y="3308351"/>
                    <a:pt x="1638300" y="3308351"/>
                    <a:pt x="1642110" y="3305811"/>
                  </a:cubicBezTo>
                  <a:cubicBezTo>
                    <a:pt x="1643380" y="3305811"/>
                    <a:pt x="1644650" y="3304541"/>
                    <a:pt x="1645920" y="3304541"/>
                  </a:cubicBezTo>
                  <a:cubicBezTo>
                    <a:pt x="1648460" y="3303271"/>
                    <a:pt x="1649730" y="3303271"/>
                    <a:pt x="1652270" y="3302001"/>
                  </a:cubicBezTo>
                  <a:cubicBezTo>
                    <a:pt x="1658620" y="3299461"/>
                    <a:pt x="1664970" y="3298191"/>
                    <a:pt x="1671320" y="3294381"/>
                  </a:cubicBezTo>
                  <a:cubicBezTo>
                    <a:pt x="1677670" y="3290571"/>
                    <a:pt x="1682750" y="3288031"/>
                    <a:pt x="1689100" y="3293111"/>
                  </a:cubicBezTo>
                  <a:lnTo>
                    <a:pt x="1691640" y="3293111"/>
                  </a:lnTo>
                  <a:cubicBezTo>
                    <a:pt x="1694180" y="3291841"/>
                    <a:pt x="1695450" y="3291841"/>
                    <a:pt x="1697990" y="3290571"/>
                  </a:cubicBezTo>
                  <a:cubicBezTo>
                    <a:pt x="1697990" y="3286761"/>
                    <a:pt x="1697990" y="3281681"/>
                    <a:pt x="1703070" y="3277871"/>
                  </a:cubicBezTo>
                  <a:cubicBezTo>
                    <a:pt x="1704340" y="3276601"/>
                    <a:pt x="1704340" y="3274061"/>
                    <a:pt x="1706880" y="3272791"/>
                  </a:cubicBezTo>
                  <a:cubicBezTo>
                    <a:pt x="1709420" y="3270251"/>
                    <a:pt x="1713230" y="3270251"/>
                    <a:pt x="1715770" y="3271521"/>
                  </a:cubicBezTo>
                  <a:cubicBezTo>
                    <a:pt x="1717040" y="3272791"/>
                    <a:pt x="1719580" y="3271521"/>
                    <a:pt x="1720849" y="3271521"/>
                  </a:cubicBezTo>
                  <a:cubicBezTo>
                    <a:pt x="1728470" y="3270251"/>
                    <a:pt x="1737360" y="3270251"/>
                    <a:pt x="1744979" y="3268981"/>
                  </a:cubicBezTo>
                  <a:cubicBezTo>
                    <a:pt x="1752599" y="3267710"/>
                    <a:pt x="1760219" y="3266440"/>
                    <a:pt x="1767839" y="3263901"/>
                  </a:cubicBezTo>
                  <a:cubicBezTo>
                    <a:pt x="1772919" y="3261360"/>
                    <a:pt x="1777999" y="3262631"/>
                    <a:pt x="1783079" y="3262631"/>
                  </a:cubicBezTo>
                  <a:cubicBezTo>
                    <a:pt x="1793239" y="3263901"/>
                    <a:pt x="1802129" y="3263901"/>
                    <a:pt x="1811019" y="3258821"/>
                  </a:cubicBezTo>
                  <a:lnTo>
                    <a:pt x="1808479" y="3256281"/>
                  </a:lnTo>
                  <a:cubicBezTo>
                    <a:pt x="1811019" y="3255010"/>
                    <a:pt x="1813559" y="3255010"/>
                    <a:pt x="1817369" y="3255010"/>
                  </a:cubicBezTo>
                  <a:cubicBezTo>
                    <a:pt x="1819909" y="3258820"/>
                    <a:pt x="1823719" y="3256281"/>
                    <a:pt x="1826259" y="3253740"/>
                  </a:cubicBezTo>
                  <a:cubicBezTo>
                    <a:pt x="1830069" y="3249930"/>
                    <a:pt x="1833879" y="3251200"/>
                    <a:pt x="1838959" y="3251200"/>
                  </a:cubicBezTo>
                  <a:cubicBezTo>
                    <a:pt x="1844039" y="3252470"/>
                    <a:pt x="1850389" y="3249930"/>
                    <a:pt x="1856739" y="3248660"/>
                  </a:cubicBezTo>
                  <a:cubicBezTo>
                    <a:pt x="1858009" y="3248660"/>
                    <a:pt x="1859279" y="3246120"/>
                    <a:pt x="1859279" y="3244850"/>
                  </a:cubicBezTo>
                  <a:cubicBezTo>
                    <a:pt x="1861819" y="3244850"/>
                    <a:pt x="1864359" y="3243580"/>
                    <a:pt x="1868169" y="3243580"/>
                  </a:cubicBezTo>
                  <a:lnTo>
                    <a:pt x="1873249" y="3243580"/>
                  </a:lnTo>
                  <a:cubicBezTo>
                    <a:pt x="1878329" y="3246120"/>
                    <a:pt x="1883409" y="3246120"/>
                    <a:pt x="1888489" y="3243580"/>
                  </a:cubicBezTo>
                  <a:cubicBezTo>
                    <a:pt x="1889759" y="3242310"/>
                    <a:pt x="1892299" y="3242310"/>
                    <a:pt x="1893569" y="3242310"/>
                  </a:cubicBezTo>
                  <a:cubicBezTo>
                    <a:pt x="1897379" y="3241040"/>
                    <a:pt x="1901189" y="3242310"/>
                    <a:pt x="1903729" y="3238500"/>
                  </a:cubicBezTo>
                  <a:cubicBezTo>
                    <a:pt x="1904999" y="3237230"/>
                    <a:pt x="1907539" y="3238500"/>
                    <a:pt x="1910079" y="3237230"/>
                  </a:cubicBezTo>
                  <a:lnTo>
                    <a:pt x="1946910" y="3237230"/>
                  </a:lnTo>
                  <a:cubicBezTo>
                    <a:pt x="1951990" y="3237230"/>
                    <a:pt x="1958340" y="3238500"/>
                    <a:pt x="1963420" y="3239770"/>
                  </a:cubicBezTo>
                  <a:cubicBezTo>
                    <a:pt x="1969770" y="3241040"/>
                    <a:pt x="1974850" y="3239770"/>
                    <a:pt x="1979930" y="3238500"/>
                  </a:cubicBezTo>
                  <a:lnTo>
                    <a:pt x="1988820" y="3238500"/>
                  </a:lnTo>
                  <a:cubicBezTo>
                    <a:pt x="1992630" y="3238500"/>
                    <a:pt x="1996440" y="3239770"/>
                    <a:pt x="2000250" y="3238500"/>
                  </a:cubicBezTo>
                  <a:cubicBezTo>
                    <a:pt x="2002790" y="3238500"/>
                    <a:pt x="2004060" y="3235960"/>
                    <a:pt x="2005330" y="3233420"/>
                  </a:cubicBezTo>
                  <a:cubicBezTo>
                    <a:pt x="2007870" y="3229610"/>
                    <a:pt x="2011680" y="3228340"/>
                    <a:pt x="2016760" y="3228340"/>
                  </a:cubicBezTo>
                  <a:cubicBezTo>
                    <a:pt x="2020570" y="3228340"/>
                    <a:pt x="2024380" y="3227070"/>
                    <a:pt x="2028190" y="3225800"/>
                  </a:cubicBezTo>
                  <a:lnTo>
                    <a:pt x="2030730" y="3225800"/>
                  </a:lnTo>
                  <a:cubicBezTo>
                    <a:pt x="2035810" y="3233420"/>
                    <a:pt x="2043430" y="3228340"/>
                    <a:pt x="2049780" y="3229610"/>
                  </a:cubicBezTo>
                  <a:lnTo>
                    <a:pt x="2052320" y="3229610"/>
                  </a:lnTo>
                  <a:cubicBezTo>
                    <a:pt x="2057399" y="3232150"/>
                    <a:pt x="2063749" y="3234690"/>
                    <a:pt x="2068830" y="3235960"/>
                  </a:cubicBezTo>
                  <a:cubicBezTo>
                    <a:pt x="2075180" y="3237230"/>
                    <a:pt x="2080260" y="3243580"/>
                    <a:pt x="2085340" y="3243580"/>
                  </a:cubicBezTo>
                  <a:cubicBezTo>
                    <a:pt x="2094230" y="3243580"/>
                    <a:pt x="2101850" y="3249930"/>
                    <a:pt x="2109470" y="3251200"/>
                  </a:cubicBezTo>
                  <a:cubicBezTo>
                    <a:pt x="2115820" y="3252470"/>
                    <a:pt x="2122170" y="3255010"/>
                    <a:pt x="2128520" y="3257550"/>
                  </a:cubicBezTo>
                  <a:cubicBezTo>
                    <a:pt x="2131060" y="3258820"/>
                    <a:pt x="2134870" y="3257550"/>
                    <a:pt x="2137410" y="3257550"/>
                  </a:cubicBezTo>
                  <a:cubicBezTo>
                    <a:pt x="2145030" y="3258820"/>
                    <a:pt x="2152649" y="3258820"/>
                    <a:pt x="2160270" y="3260090"/>
                  </a:cubicBezTo>
                  <a:lnTo>
                    <a:pt x="2161540" y="3260090"/>
                  </a:lnTo>
                  <a:cubicBezTo>
                    <a:pt x="2170430" y="3258820"/>
                    <a:pt x="2179320" y="3261360"/>
                    <a:pt x="2188210" y="3261360"/>
                  </a:cubicBezTo>
                  <a:cubicBezTo>
                    <a:pt x="2189480" y="3035300"/>
                    <a:pt x="2183130" y="2809240"/>
                    <a:pt x="2175510" y="2583181"/>
                  </a:cubicBezTo>
                  <a:cubicBezTo>
                    <a:pt x="2167890" y="2368551"/>
                    <a:pt x="2160270" y="2153920"/>
                    <a:pt x="2159000" y="1939291"/>
                  </a:cubicBezTo>
                  <a:cubicBezTo>
                    <a:pt x="2159000" y="1831341"/>
                    <a:pt x="2160270" y="1724661"/>
                    <a:pt x="2162810" y="1616711"/>
                  </a:cubicBezTo>
                  <a:cubicBezTo>
                    <a:pt x="2166620" y="1508761"/>
                    <a:pt x="2174240" y="1400811"/>
                    <a:pt x="2179320" y="1292861"/>
                  </a:cubicBezTo>
                  <a:cubicBezTo>
                    <a:pt x="2194560" y="951231"/>
                    <a:pt x="2185670" y="608331"/>
                    <a:pt x="2180590" y="266701"/>
                  </a:cubicBezTo>
                  <a:cubicBezTo>
                    <a:pt x="2176780" y="265431"/>
                    <a:pt x="2174240" y="264161"/>
                    <a:pt x="2171700" y="262891"/>
                  </a:cubicBezTo>
                  <a:cubicBezTo>
                    <a:pt x="2167890" y="260351"/>
                    <a:pt x="2164080" y="259081"/>
                    <a:pt x="2159000" y="260351"/>
                  </a:cubicBezTo>
                  <a:lnTo>
                    <a:pt x="2151380" y="260351"/>
                  </a:lnTo>
                  <a:cubicBezTo>
                    <a:pt x="2147570" y="260351"/>
                    <a:pt x="2142490" y="260351"/>
                    <a:pt x="2139950" y="265431"/>
                  </a:cubicBezTo>
                  <a:cubicBezTo>
                    <a:pt x="2139950" y="265431"/>
                    <a:pt x="2138680" y="266701"/>
                    <a:pt x="2137410" y="266701"/>
                  </a:cubicBezTo>
                  <a:lnTo>
                    <a:pt x="2132330" y="266701"/>
                  </a:lnTo>
                  <a:cubicBezTo>
                    <a:pt x="2131060" y="264161"/>
                    <a:pt x="2133600" y="259081"/>
                    <a:pt x="2127250" y="260351"/>
                  </a:cubicBezTo>
                  <a:cubicBezTo>
                    <a:pt x="2124710" y="260351"/>
                    <a:pt x="2120900" y="261621"/>
                    <a:pt x="2118360" y="261621"/>
                  </a:cubicBezTo>
                  <a:lnTo>
                    <a:pt x="2099310" y="261621"/>
                  </a:lnTo>
                  <a:cubicBezTo>
                    <a:pt x="2098040" y="259081"/>
                    <a:pt x="2096770" y="256541"/>
                    <a:pt x="2094230" y="252731"/>
                  </a:cubicBezTo>
                  <a:cubicBezTo>
                    <a:pt x="2092960" y="250191"/>
                    <a:pt x="2091690" y="248921"/>
                    <a:pt x="2087880" y="251461"/>
                  </a:cubicBezTo>
                  <a:cubicBezTo>
                    <a:pt x="2085340" y="252731"/>
                    <a:pt x="2084070" y="252731"/>
                    <a:pt x="2082800" y="250191"/>
                  </a:cubicBezTo>
                  <a:cubicBezTo>
                    <a:pt x="2078990" y="243841"/>
                    <a:pt x="2075180" y="238761"/>
                    <a:pt x="2067560" y="237491"/>
                  </a:cubicBezTo>
                  <a:cubicBezTo>
                    <a:pt x="2066290" y="237491"/>
                    <a:pt x="2065020" y="234950"/>
                    <a:pt x="2063750" y="233681"/>
                  </a:cubicBezTo>
                  <a:cubicBezTo>
                    <a:pt x="2061210" y="231141"/>
                    <a:pt x="2059940" y="228601"/>
                    <a:pt x="2056130" y="228601"/>
                  </a:cubicBezTo>
                  <a:cubicBezTo>
                    <a:pt x="2054860" y="228601"/>
                    <a:pt x="2052320" y="226061"/>
                    <a:pt x="2052320" y="224791"/>
                  </a:cubicBezTo>
                  <a:cubicBezTo>
                    <a:pt x="2051050" y="219711"/>
                    <a:pt x="2051050" y="215901"/>
                    <a:pt x="2051050" y="210821"/>
                  </a:cubicBezTo>
                  <a:cubicBezTo>
                    <a:pt x="2049780" y="205741"/>
                    <a:pt x="2047240" y="200661"/>
                    <a:pt x="2043430" y="198121"/>
                  </a:cubicBezTo>
                  <a:cubicBezTo>
                    <a:pt x="2037080" y="194311"/>
                    <a:pt x="2032000" y="189231"/>
                    <a:pt x="2025650" y="185421"/>
                  </a:cubicBezTo>
                  <a:cubicBezTo>
                    <a:pt x="2024380" y="184151"/>
                    <a:pt x="2021840" y="182881"/>
                    <a:pt x="2019300" y="182881"/>
                  </a:cubicBezTo>
                  <a:cubicBezTo>
                    <a:pt x="2015490" y="181611"/>
                    <a:pt x="2011680" y="180341"/>
                    <a:pt x="2007870" y="180341"/>
                  </a:cubicBezTo>
                  <a:cubicBezTo>
                    <a:pt x="2004060" y="180341"/>
                    <a:pt x="1998980" y="180341"/>
                    <a:pt x="1995170" y="182881"/>
                  </a:cubicBezTo>
                  <a:cubicBezTo>
                    <a:pt x="1987550" y="186691"/>
                    <a:pt x="1981200" y="181611"/>
                    <a:pt x="1974850" y="181611"/>
                  </a:cubicBezTo>
                  <a:cubicBezTo>
                    <a:pt x="1968500" y="180341"/>
                    <a:pt x="1962150" y="177801"/>
                    <a:pt x="1957070" y="176531"/>
                  </a:cubicBezTo>
                  <a:lnTo>
                    <a:pt x="1940560" y="176531"/>
                  </a:lnTo>
                  <a:cubicBezTo>
                    <a:pt x="1926590" y="179071"/>
                    <a:pt x="1915160" y="171451"/>
                    <a:pt x="1901190" y="170181"/>
                  </a:cubicBezTo>
                  <a:cubicBezTo>
                    <a:pt x="1897380" y="170181"/>
                    <a:pt x="1893570" y="166371"/>
                    <a:pt x="1889760" y="163831"/>
                  </a:cubicBezTo>
                  <a:cubicBezTo>
                    <a:pt x="1887220" y="161291"/>
                    <a:pt x="1884680" y="161291"/>
                    <a:pt x="1880870" y="162561"/>
                  </a:cubicBezTo>
                  <a:cubicBezTo>
                    <a:pt x="1875790" y="163831"/>
                    <a:pt x="1870710" y="162561"/>
                    <a:pt x="1865630" y="163831"/>
                  </a:cubicBezTo>
                  <a:cubicBezTo>
                    <a:pt x="1858010" y="166371"/>
                    <a:pt x="1851660" y="160021"/>
                    <a:pt x="1844040" y="160021"/>
                  </a:cubicBezTo>
                  <a:cubicBezTo>
                    <a:pt x="1837690" y="161291"/>
                    <a:pt x="1831340" y="161291"/>
                    <a:pt x="1824990" y="162561"/>
                  </a:cubicBezTo>
                  <a:lnTo>
                    <a:pt x="1809750" y="166371"/>
                  </a:lnTo>
                  <a:cubicBezTo>
                    <a:pt x="1799590" y="171451"/>
                    <a:pt x="1791970" y="165101"/>
                    <a:pt x="1783080" y="162561"/>
                  </a:cubicBezTo>
                  <a:cubicBezTo>
                    <a:pt x="1776730" y="161291"/>
                    <a:pt x="1772920" y="158751"/>
                    <a:pt x="1767840" y="154941"/>
                  </a:cubicBezTo>
                  <a:cubicBezTo>
                    <a:pt x="1762760" y="151131"/>
                    <a:pt x="1757680" y="154941"/>
                    <a:pt x="1753870" y="154941"/>
                  </a:cubicBezTo>
                  <a:cubicBezTo>
                    <a:pt x="1750060" y="154941"/>
                    <a:pt x="1747520" y="158751"/>
                    <a:pt x="1744980" y="160021"/>
                  </a:cubicBezTo>
                  <a:cubicBezTo>
                    <a:pt x="1741170" y="161291"/>
                    <a:pt x="1737360" y="161291"/>
                    <a:pt x="1733550" y="161291"/>
                  </a:cubicBezTo>
                  <a:cubicBezTo>
                    <a:pt x="1729740" y="161291"/>
                    <a:pt x="1724660" y="160021"/>
                    <a:pt x="1720850" y="161291"/>
                  </a:cubicBezTo>
                  <a:cubicBezTo>
                    <a:pt x="1714500" y="163831"/>
                    <a:pt x="1709420" y="167641"/>
                    <a:pt x="1704340" y="170181"/>
                  </a:cubicBezTo>
                  <a:cubicBezTo>
                    <a:pt x="1703070" y="171451"/>
                    <a:pt x="1701800" y="172721"/>
                    <a:pt x="1700530" y="172721"/>
                  </a:cubicBezTo>
                  <a:cubicBezTo>
                    <a:pt x="1691640" y="177801"/>
                    <a:pt x="1681480" y="179071"/>
                    <a:pt x="1670050" y="179071"/>
                  </a:cubicBezTo>
                  <a:cubicBezTo>
                    <a:pt x="1663700" y="179071"/>
                    <a:pt x="1657350" y="179071"/>
                    <a:pt x="1651000" y="177801"/>
                  </a:cubicBezTo>
                  <a:cubicBezTo>
                    <a:pt x="1647190" y="177801"/>
                    <a:pt x="1644650" y="173991"/>
                    <a:pt x="1642110" y="173991"/>
                  </a:cubicBezTo>
                  <a:cubicBezTo>
                    <a:pt x="1633220" y="172720"/>
                    <a:pt x="1625600" y="172720"/>
                    <a:pt x="1616710" y="172720"/>
                  </a:cubicBezTo>
                  <a:cubicBezTo>
                    <a:pt x="1615440" y="172720"/>
                    <a:pt x="1614170" y="173991"/>
                    <a:pt x="1612900" y="173991"/>
                  </a:cubicBezTo>
                  <a:cubicBezTo>
                    <a:pt x="1607820" y="176530"/>
                    <a:pt x="1602740" y="180341"/>
                    <a:pt x="1597660" y="182880"/>
                  </a:cubicBezTo>
                  <a:cubicBezTo>
                    <a:pt x="1588770" y="185420"/>
                    <a:pt x="1579880" y="187960"/>
                    <a:pt x="1570990" y="189230"/>
                  </a:cubicBezTo>
                  <a:lnTo>
                    <a:pt x="1567180" y="189230"/>
                  </a:lnTo>
                  <a:cubicBezTo>
                    <a:pt x="1559560" y="185420"/>
                    <a:pt x="1553210" y="189230"/>
                    <a:pt x="1545590" y="190501"/>
                  </a:cubicBezTo>
                  <a:cubicBezTo>
                    <a:pt x="1537970" y="193041"/>
                    <a:pt x="1530350" y="196851"/>
                    <a:pt x="1522730" y="199391"/>
                  </a:cubicBezTo>
                  <a:cubicBezTo>
                    <a:pt x="1520190" y="200661"/>
                    <a:pt x="1517650" y="199391"/>
                    <a:pt x="1515110" y="198120"/>
                  </a:cubicBezTo>
                  <a:cubicBezTo>
                    <a:pt x="1511300" y="196850"/>
                    <a:pt x="1508760" y="196850"/>
                    <a:pt x="1506220" y="199391"/>
                  </a:cubicBezTo>
                  <a:cubicBezTo>
                    <a:pt x="1504950" y="200661"/>
                    <a:pt x="1503680" y="200661"/>
                    <a:pt x="1502410" y="200661"/>
                  </a:cubicBezTo>
                  <a:cubicBezTo>
                    <a:pt x="1498600" y="201931"/>
                    <a:pt x="1494790" y="201931"/>
                    <a:pt x="1492250" y="203201"/>
                  </a:cubicBezTo>
                  <a:cubicBezTo>
                    <a:pt x="1487170" y="207011"/>
                    <a:pt x="1482090" y="205741"/>
                    <a:pt x="1477010" y="208281"/>
                  </a:cubicBezTo>
                  <a:cubicBezTo>
                    <a:pt x="1471930" y="210821"/>
                    <a:pt x="1466850" y="210821"/>
                    <a:pt x="1463040" y="214631"/>
                  </a:cubicBezTo>
                  <a:cubicBezTo>
                    <a:pt x="1461770" y="215901"/>
                    <a:pt x="1459230" y="215901"/>
                    <a:pt x="1456690" y="215901"/>
                  </a:cubicBezTo>
                  <a:cubicBezTo>
                    <a:pt x="1450340" y="217171"/>
                    <a:pt x="1445260" y="220981"/>
                    <a:pt x="1441450" y="226061"/>
                  </a:cubicBezTo>
                  <a:cubicBezTo>
                    <a:pt x="1436370" y="231141"/>
                    <a:pt x="1431290" y="234951"/>
                    <a:pt x="1426210" y="238761"/>
                  </a:cubicBezTo>
                  <a:cubicBezTo>
                    <a:pt x="1424940" y="240031"/>
                    <a:pt x="1421130" y="240031"/>
                    <a:pt x="1419860" y="240031"/>
                  </a:cubicBezTo>
                  <a:cubicBezTo>
                    <a:pt x="1414780" y="240031"/>
                    <a:pt x="1409700" y="238761"/>
                    <a:pt x="1405890" y="237491"/>
                  </a:cubicBezTo>
                  <a:cubicBezTo>
                    <a:pt x="1403350" y="237491"/>
                    <a:pt x="1402080" y="236220"/>
                    <a:pt x="1399540" y="236220"/>
                  </a:cubicBezTo>
                  <a:cubicBezTo>
                    <a:pt x="1391920" y="240030"/>
                    <a:pt x="1383030" y="237491"/>
                    <a:pt x="1375410" y="237491"/>
                  </a:cubicBezTo>
                  <a:cubicBezTo>
                    <a:pt x="1374140" y="237491"/>
                    <a:pt x="1371600" y="236220"/>
                    <a:pt x="1370330" y="234950"/>
                  </a:cubicBezTo>
                  <a:cubicBezTo>
                    <a:pt x="1365250" y="231141"/>
                    <a:pt x="1360170" y="231141"/>
                    <a:pt x="1355090" y="233680"/>
                  </a:cubicBezTo>
                  <a:cubicBezTo>
                    <a:pt x="1351280" y="234950"/>
                    <a:pt x="1347470" y="234950"/>
                    <a:pt x="1344930" y="232410"/>
                  </a:cubicBezTo>
                  <a:cubicBezTo>
                    <a:pt x="1339850" y="228600"/>
                    <a:pt x="1333500" y="226060"/>
                    <a:pt x="1327150" y="224790"/>
                  </a:cubicBezTo>
                  <a:cubicBezTo>
                    <a:pt x="1322070" y="223520"/>
                    <a:pt x="1316990" y="220980"/>
                    <a:pt x="1311910" y="218440"/>
                  </a:cubicBezTo>
                  <a:cubicBezTo>
                    <a:pt x="1309370" y="217170"/>
                    <a:pt x="1306830" y="218440"/>
                    <a:pt x="1304290" y="218440"/>
                  </a:cubicBezTo>
                  <a:cubicBezTo>
                    <a:pt x="1301750" y="218440"/>
                    <a:pt x="1300480" y="219710"/>
                    <a:pt x="1297940" y="219710"/>
                  </a:cubicBezTo>
                  <a:cubicBezTo>
                    <a:pt x="1290320" y="220980"/>
                    <a:pt x="1282700" y="223520"/>
                    <a:pt x="1276350" y="222250"/>
                  </a:cubicBezTo>
                  <a:cubicBezTo>
                    <a:pt x="1267461" y="219710"/>
                    <a:pt x="1258570" y="220980"/>
                    <a:pt x="1250950" y="215900"/>
                  </a:cubicBezTo>
                  <a:cubicBezTo>
                    <a:pt x="1247140" y="213360"/>
                    <a:pt x="1245870" y="215900"/>
                    <a:pt x="1243330" y="215900"/>
                  </a:cubicBezTo>
                  <a:cubicBezTo>
                    <a:pt x="1242061" y="215900"/>
                    <a:pt x="1240791" y="215900"/>
                    <a:pt x="1238250" y="217170"/>
                  </a:cubicBezTo>
                  <a:cubicBezTo>
                    <a:pt x="1236980" y="220980"/>
                    <a:pt x="1231900" y="223520"/>
                    <a:pt x="1225550" y="220980"/>
                  </a:cubicBezTo>
                  <a:cubicBezTo>
                    <a:pt x="1221740" y="219710"/>
                    <a:pt x="1219200" y="219710"/>
                    <a:pt x="1215390" y="220980"/>
                  </a:cubicBezTo>
                  <a:cubicBezTo>
                    <a:pt x="1211580" y="222250"/>
                    <a:pt x="1207770" y="222250"/>
                    <a:pt x="1202690" y="223520"/>
                  </a:cubicBezTo>
                  <a:lnTo>
                    <a:pt x="1201420" y="223520"/>
                  </a:lnTo>
                  <a:cubicBezTo>
                    <a:pt x="1191260" y="229870"/>
                    <a:pt x="1181100" y="224791"/>
                    <a:pt x="1169670" y="224791"/>
                  </a:cubicBezTo>
                  <a:lnTo>
                    <a:pt x="1163320" y="224791"/>
                  </a:lnTo>
                  <a:cubicBezTo>
                    <a:pt x="1155700" y="226061"/>
                    <a:pt x="1151890" y="219711"/>
                    <a:pt x="1146810" y="215900"/>
                  </a:cubicBezTo>
                  <a:cubicBezTo>
                    <a:pt x="1141730" y="212090"/>
                    <a:pt x="1136650" y="207010"/>
                    <a:pt x="1131570" y="204470"/>
                  </a:cubicBezTo>
                  <a:cubicBezTo>
                    <a:pt x="1130300" y="203200"/>
                    <a:pt x="1126490" y="204470"/>
                    <a:pt x="1123950" y="204470"/>
                  </a:cubicBezTo>
                  <a:lnTo>
                    <a:pt x="1112520" y="204470"/>
                  </a:lnTo>
                  <a:lnTo>
                    <a:pt x="1111250" y="203200"/>
                  </a:lnTo>
                  <a:cubicBezTo>
                    <a:pt x="1102361" y="205741"/>
                    <a:pt x="1097280" y="200660"/>
                    <a:pt x="1090930" y="195580"/>
                  </a:cubicBezTo>
                  <a:cubicBezTo>
                    <a:pt x="1087120" y="193040"/>
                    <a:pt x="1082041" y="190500"/>
                    <a:pt x="1078230" y="189230"/>
                  </a:cubicBezTo>
                  <a:cubicBezTo>
                    <a:pt x="1073150" y="186690"/>
                    <a:pt x="1066800" y="185420"/>
                    <a:pt x="1064261" y="179070"/>
                  </a:cubicBezTo>
                  <a:cubicBezTo>
                    <a:pt x="1062991" y="176530"/>
                    <a:pt x="1060450" y="176530"/>
                    <a:pt x="1059180" y="173990"/>
                  </a:cubicBezTo>
                  <a:cubicBezTo>
                    <a:pt x="1057911" y="171450"/>
                    <a:pt x="1056641" y="168910"/>
                    <a:pt x="1056641" y="167640"/>
                  </a:cubicBezTo>
                  <a:cubicBezTo>
                    <a:pt x="1056641" y="165100"/>
                    <a:pt x="1057911" y="162560"/>
                    <a:pt x="1059180" y="160020"/>
                  </a:cubicBezTo>
                  <a:cubicBezTo>
                    <a:pt x="1060450" y="156210"/>
                    <a:pt x="1057911" y="152400"/>
                    <a:pt x="1054100" y="149860"/>
                  </a:cubicBezTo>
                  <a:cubicBezTo>
                    <a:pt x="1052830" y="148590"/>
                    <a:pt x="1050290" y="148590"/>
                    <a:pt x="1050290" y="147320"/>
                  </a:cubicBezTo>
                  <a:cubicBezTo>
                    <a:pt x="1047750" y="139700"/>
                    <a:pt x="1041400" y="137160"/>
                    <a:pt x="1036320" y="130810"/>
                  </a:cubicBezTo>
                  <a:cubicBezTo>
                    <a:pt x="1032510" y="127000"/>
                    <a:pt x="1029970" y="121920"/>
                    <a:pt x="1027430" y="116840"/>
                  </a:cubicBezTo>
                  <a:cubicBezTo>
                    <a:pt x="1024891" y="114300"/>
                    <a:pt x="1023620" y="111760"/>
                    <a:pt x="1019811" y="109220"/>
                  </a:cubicBezTo>
                  <a:cubicBezTo>
                    <a:pt x="1010921" y="105410"/>
                    <a:pt x="1002030" y="101600"/>
                    <a:pt x="993141" y="96520"/>
                  </a:cubicBezTo>
                  <a:cubicBezTo>
                    <a:pt x="993141" y="106680"/>
                    <a:pt x="990601" y="104140"/>
                    <a:pt x="989330" y="101600"/>
                  </a:cubicBezTo>
                  <a:cubicBezTo>
                    <a:pt x="989330" y="97790"/>
                    <a:pt x="986791" y="96520"/>
                    <a:pt x="982980" y="96520"/>
                  </a:cubicBezTo>
                  <a:cubicBezTo>
                    <a:pt x="982980" y="96520"/>
                    <a:pt x="981711" y="96520"/>
                    <a:pt x="981711" y="95250"/>
                  </a:cubicBezTo>
                  <a:cubicBezTo>
                    <a:pt x="980441" y="87630"/>
                    <a:pt x="974091" y="90170"/>
                    <a:pt x="970280" y="88900"/>
                  </a:cubicBezTo>
                  <a:cubicBezTo>
                    <a:pt x="967741" y="87630"/>
                    <a:pt x="965200" y="86360"/>
                    <a:pt x="962661" y="87630"/>
                  </a:cubicBezTo>
                  <a:cubicBezTo>
                    <a:pt x="957580" y="88900"/>
                    <a:pt x="953771" y="85090"/>
                    <a:pt x="948691" y="83820"/>
                  </a:cubicBezTo>
                  <a:cubicBezTo>
                    <a:pt x="947421" y="83820"/>
                    <a:pt x="946151" y="83820"/>
                    <a:pt x="944880" y="85090"/>
                  </a:cubicBezTo>
                  <a:cubicBezTo>
                    <a:pt x="942341" y="87630"/>
                    <a:pt x="939800" y="87630"/>
                    <a:pt x="935991" y="85090"/>
                  </a:cubicBezTo>
                  <a:cubicBezTo>
                    <a:pt x="930911" y="81280"/>
                    <a:pt x="925830" y="81280"/>
                    <a:pt x="919480" y="83820"/>
                  </a:cubicBezTo>
                  <a:cubicBezTo>
                    <a:pt x="916941" y="85090"/>
                    <a:pt x="914400" y="85090"/>
                    <a:pt x="911861" y="83820"/>
                  </a:cubicBezTo>
                  <a:cubicBezTo>
                    <a:pt x="906780" y="81280"/>
                    <a:pt x="901700" y="77470"/>
                    <a:pt x="895350" y="74930"/>
                  </a:cubicBezTo>
                  <a:cubicBezTo>
                    <a:pt x="894080" y="74930"/>
                    <a:pt x="892811" y="73660"/>
                    <a:pt x="891540" y="73660"/>
                  </a:cubicBezTo>
                  <a:cubicBezTo>
                    <a:pt x="883920" y="74930"/>
                    <a:pt x="877570" y="72390"/>
                    <a:pt x="869950" y="74930"/>
                  </a:cubicBezTo>
                  <a:cubicBezTo>
                    <a:pt x="866140" y="76200"/>
                    <a:pt x="861061" y="76200"/>
                    <a:pt x="858520" y="81280"/>
                  </a:cubicBezTo>
                  <a:cubicBezTo>
                    <a:pt x="857250" y="82550"/>
                    <a:pt x="853440" y="82550"/>
                    <a:pt x="850900" y="83820"/>
                  </a:cubicBezTo>
                  <a:cubicBezTo>
                    <a:pt x="844550" y="85090"/>
                    <a:pt x="838200" y="86360"/>
                    <a:pt x="831850" y="83820"/>
                  </a:cubicBezTo>
                  <a:cubicBezTo>
                    <a:pt x="826770" y="81280"/>
                    <a:pt x="820420" y="82550"/>
                    <a:pt x="815340" y="81280"/>
                  </a:cubicBezTo>
                  <a:cubicBezTo>
                    <a:pt x="811530" y="80010"/>
                    <a:pt x="808990" y="77470"/>
                    <a:pt x="806450" y="76200"/>
                  </a:cubicBezTo>
                  <a:cubicBezTo>
                    <a:pt x="805180" y="74930"/>
                    <a:pt x="803910" y="73660"/>
                    <a:pt x="802640" y="73660"/>
                  </a:cubicBezTo>
                  <a:cubicBezTo>
                    <a:pt x="795020" y="71120"/>
                    <a:pt x="788670" y="66040"/>
                    <a:pt x="784860" y="59690"/>
                  </a:cubicBezTo>
                  <a:cubicBezTo>
                    <a:pt x="782320" y="55880"/>
                    <a:pt x="778510" y="52070"/>
                    <a:pt x="775970" y="48260"/>
                  </a:cubicBezTo>
                  <a:cubicBezTo>
                    <a:pt x="767080" y="45720"/>
                    <a:pt x="768350" y="35560"/>
                    <a:pt x="763270" y="30480"/>
                  </a:cubicBezTo>
                  <a:cubicBezTo>
                    <a:pt x="759460" y="25400"/>
                    <a:pt x="755650" y="22860"/>
                    <a:pt x="749300" y="21590"/>
                  </a:cubicBezTo>
                  <a:lnTo>
                    <a:pt x="748030" y="21590"/>
                  </a:lnTo>
                  <a:cubicBezTo>
                    <a:pt x="741680" y="16510"/>
                    <a:pt x="735330" y="20320"/>
                    <a:pt x="727710" y="20320"/>
                  </a:cubicBezTo>
                  <a:cubicBezTo>
                    <a:pt x="725170" y="20320"/>
                    <a:pt x="721360" y="17780"/>
                    <a:pt x="718820" y="16510"/>
                  </a:cubicBezTo>
                  <a:cubicBezTo>
                    <a:pt x="717550" y="13970"/>
                    <a:pt x="716280" y="12700"/>
                    <a:pt x="715010" y="12700"/>
                  </a:cubicBezTo>
                  <a:cubicBezTo>
                    <a:pt x="707390" y="11430"/>
                    <a:pt x="701040" y="6350"/>
                    <a:pt x="694690" y="0"/>
                  </a:cubicBezTo>
                  <a:cubicBezTo>
                    <a:pt x="692150" y="1270"/>
                    <a:pt x="689610" y="2540"/>
                    <a:pt x="687070" y="2540"/>
                  </a:cubicBezTo>
                  <a:cubicBezTo>
                    <a:pt x="684530" y="3810"/>
                    <a:pt x="680720" y="3810"/>
                    <a:pt x="676910" y="3810"/>
                  </a:cubicBezTo>
                  <a:cubicBezTo>
                    <a:pt x="671830" y="2540"/>
                    <a:pt x="666750" y="3810"/>
                    <a:pt x="661670" y="7620"/>
                  </a:cubicBezTo>
                  <a:cubicBezTo>
                    <a:pt x="659130" y="8890"/>
                    <a:pt x="657860" y="10160"/>
                    <a:pt x="655320" y="11430"/>
                  </a:cubicBezTo>
                  <a:cubicBezTo>
                    <a:pt x="652780" y="12700"/>
                    <a:pt x="651510" y="15240"/>
                    <a:pt x="648970" y="16510"/>
                  </a:cubicBezTo>
                  <a:cubicBezTo>
                    <a:pt x="647700" y="17780"/>
                    <a:pt x="645160" y="17780"/>
                    <a:pt x="643890" y="19050"/>
                  </a:cubicBezTo>
                  <a:lnTo>
                    <a:pt x="636270" y="22860"/>
                  </a:lnTo>
                  <a:cubicBezTo>
                    <a:pt x="636270" y="22860"/>
                    <a:pt x="635000" y="24130"/>
                    <a:pt x="635000" y="22860"/>
                  </a:cubicBezTo>
                  <a:cubicBezTo>
                    <a:pt x="629920" y="20320"/>
                    <a:pt x="626110" y="25400"/>
                    <a:pt x="622300" y="27940"/>
                  </a:cubicBezTo>
                  <a:cubicBezTo>
                    <a:pt x="618490" y="30480"/>
                    <a:pt x="613410" y="30480"/>
                    <a:pt x="609600" y="33020"/>
                  </a:cubicBezTo>
                  <a:lnTo>
                    <a:pt x="608330" y="33020"/>
                  </a:lnTo>
                  <a:cubicBezTo>
                    <a:pt x="601980" y="34290"/>
                    <a:pt x="595630" y="36830"/>
                    <a:pt x="589280" y="38100"/>
                  </a:cubicBezTo>
                  <a:cubicBezTo>
                    <a:pt x="586740" y="38100"/>
                    <a:pt x="585470" y="39370"/>
                    <a:pt x="582930" y="40640"/>
                  </a:cubicBezTo>
                  <a:cubicBezTo>
                    <a:pt x="579120" y="41910"/>
                    <a:pt x="575310" y="44450"/>
                    <a:pt x="571500" y="45720"/>
                  </a:cubicBezTo>
                  <a:cubicBezTo>
                    <a:pt x="568960" y="46990"/>
                    <a:pt x="565150" y="48260"/>
                    <a:pt x="562610" y="49530"/>
                  </a:cubicBezTo>
                  <a:lnTo>
                    <a:pt x="558800" y="49530"/>
                  </a:lnTo>
                  <a:cubicBezTo>
                    <a:pt x="558800" y="49530"/>
                    <a:pt x="556260" y="49530"/>
                    <a:pt x="554990" y="52070"/>
                  </a:cubicBezTo>
                  <a:cubicBezTo>
                    <a:pt x="549910" y="49530"/>
                    <a:pt x="543560" y="48260"/>
                    <a:pt x="538480" y="45720"/>
                  </a:cubicBezTo>
                  <a:cubicBezTo>
                    <a:pt x="534670" y="44450"/>
                    <a:pt x="525780" y="46990"/>
                    <a:pt x="523240" y="50800"/>
                  </a:cubicBezTo>
                  <a:cubicBezTo>
                    <a:pt x="521970" y="52070"/>
                    <a:pt x="520700" y="53340"/>
                    <a:pt x="519430" y="53340"/>
                  </a:cubicBezTo>
                  <a:cubicBezTo>
                    <a:pt x="518160" y="53340"/>
                    <a:pt x="515620" y="52070"/>
                    <a:pt x="514350" y="52070"/>
                  </a:cubicBezTo>
                  <a:cubicBezTo>
                    <a:pt x="513080" y="52070"/>
                    <a:pt x="511810" y="53340"/>
                    <a:pt x="509270" y="53340"/>
                  </a:cubicBezTo>
                  <a:cubicBezTo>
                    <a:pt x="509270" y="54610"/>
                    <a:pt x="510540" y="55880"/>
                    <a:pt x="510540" y="57150"/>
                  </a:cubicBezTo>
                  <a:cubicBezTo>
                    <a:pt x="506730" y="58420"/>
                    <a:pt x="500380" y="68580"/>
                    <a:pt x="500380" y="73660"/>
                  </a:cubicBezTo>
                  <a:cubicBezTo>
                    <a:pt x="494030" y="76200"/>
                    <a:pt x="486410" y="77470"/>
                    <a:pt x="483870" y="85090"/>
                  </a:cubicBezTo>
                  <a:cubicBezTo>
                    <a:pt x="483870" y="86360"/>
                    <a:pt x="482600" y="86360"/>
                    <a:pt x="482600" y="87630"/>
                  </a:cubicBezTo>
                  <a:cubicBezTo>
                    <a:pt x="474980" y="88900"/>
                    <a:pt x="473710" y="96520"/>
                    <a:pt x="469900" y="102870"/>
                  </a:cubicBezTo>
                  <a:lnTo>
                    <a:pt x="469900" y="105410"/>
                  </a:lnTo>
                  <a:cubicBezTo>
                    <a:pt x="468630" y="105410"/>
                    <a:pt x="467360" y="106680"/>
                    <a:pt x="466090" y="106680"/>
                  </a:cubicBezTo>
                  <a:cubicBezTo>
                    <a:pt x="461010" y="109220"/>
                    <a:pt x="458470" y="113030"/>
                    <a:pt x="457200" y="119380"/>
                  </a:cubicBezTo>
                  <a:cubicBezTo>
                    <a:pt x="455930" y="125730"/>
                    <a:pt x="455930" y="130810"/>
                    <a:pt x="454660" y="137160"/>
                  </a:cubicBezTo>
                  <a:cubicBezTo>
                    <a:pt x="452120" y="135890"/>
                    <a:pt x="448310" y="138430"/>
                    <a:pt x="447040" y="134620"/>
                  </a:cubicBezTo>
                  <a:lnTo>
                    <a:pt x="444500" y="134620"/>
                  </a:lnTo>
                  <a:cubicBezTo>
                    <a:pt x="440690" y="139700"/>
                    <a:pt x="436880" y="144780"/>
                    <a:pt x="433070" y="148590"/>
                  </a:cubicBezTo>
                  <a:cubicBezTo>
                    <a:pt x="429260" y="151130"/>
                    <a:pt x="425450" y="152400"/>
                    <a:pt x="420370" y="154940"/>
                  </a:cubicBezTo>
                  <a:lnTo>
                    <a:pt x="420370" y="157480"/>
                  </a:lnTo>
                  <a:cubicBezTo>
                    <a:pt x="415290" y="156210"/>
                    <a:pt x="411480" y="154940"/>
                    <a:pt x="407670" y="152400"/>
                  </a:cubicBezTo>
                  <a:cubicBezTo>
                    <a:pt x="406400" y="152400"/>
                    <a:pt x="405130" y="151130"/>
                    <a:pt x="405130" y="151130"/>
                  </a:cubicBezTo>
                  <a:cubicBezTo>
                    <a:pt x="403860" y="151130"/>
                    <a:pt x="403860" y="149860"/>
                    <a:pt x="403860" y="149860"/>
                  </a:cubicBezTo>
                  <a:cubicBezTo>
                    <a:pt x="402590" y="149860"/>
                    <a:pt x="402590" y="151130"/>
                    <a:pt x="402590" y="152400"/>
                  </a:cubicBezTo>
                  <a:cubicBezTo>
                    <a:pt x="402590" y="157480"/>
                    <a:pt x="400050" y="156210"/>
                    <a:pt x="397510" y="154940"/>
                  </a:cubicBezTo>
                  <a:cubicBezTo>
                    <a:pt x="394970" y="153670"/>
                    <a:pt x="392430" y="153670"/>
                    <a:pt x="391160" y="157480"/>
                  </a:cubicBezTo>
                  <a:cubicBezTo>
                    <a:pt x="391160" y="158750"/>
                    <a:pt x="389890" y="160020"/>
                    <a:pt x="388620" y="160020"/>
                  </a:cubicBezTo>
                  <a:cubicBezTo>
                    <a:pt x="384810" y="161290"/>
                    <a:pt x="381000" y="162560"/>
                    <a:pt x="379730" y="166370"/>
                  </a:cubicBezTo>
                  <a:cubicBezTo>
                    <a:pt x="378460" y="168910"/>
                    <a:pt x="377190" y="170180"/>
                    <a:pt x="374650" y="172720"/>
                  </a:cubicBezTo>
                  <a:lnTo>
                    <a:pt x="355600" y="172720"/>
                  </a:lnTo>
                  <a:cubicBezTo>
                    <a:pt x="353060" y="172720"/>
                    <a:pt x="350520" y="172720"/>
                    <a:pt x="347980" y="173990"/>
                  </a:cubicBezTo>
                  <a:cubicBezTo>
                    <a:pt x="345440" y="173990"/>
                    <a:pt x="342900" y="175260"/>
                    <a:pt x="339090" y="176530"/>
                  </a:cubicBezTo>
                  <a:cubicBezTo>
                    <a:pt x="336550" y="177800"/>
                    <a:pt x="332740" y="180340"/>
                    <a:pt x="330200" y="181610"/>
                  </a:cubicBezTo>
                  <a:cubicBezTo>
                    <a:pt x="328930" y="182880"/>
                    <a:pt x="327660" y="182880"/>
                    <a:pt x="326390" y="182880"/>
                  </a:cubicBezTo>
                  <a:cubicBezTo>
                    <a:pt x="320040" y="182880"/>
                    <a:pt x="316230" y="186690"/>
                    <a:pt x="312420" y="190500"/>
                  </a:cubicBezTo>
                  <a:cubicBezTo>
                    <a:pt x="308610" y="193040"/>
                    <a:pt x="306070" y="196850"/>
                    <a:pt x="302260" y="199390"/>
                  </a:cubicBezTo>
                  <a:cubicBezTo>
                    <a:pt x="299720" y="200660"/>
                    <a:pt x="297180" y="201930"/>
                    <a:pt x="295910" y="203200"/>
                  </a:cubicBezTo>
                  <a:cubicBezTo>
                    <a:pt x="293370" y="204470"/>
                    <a:pt x="292100" y="207010"/>
                    <a:pt x="289560" y="207010"/>
                  </a:cubicBezTo>
                  <a:cubicBezTo>
                    <a:pt x="287020" y="208280"/>
                    <a:pt x="283210" y="208280"/>
                    <a:pt x="280670" y="207010"/>
                  </a:cubicBezTo>
                  <a:cubicBezTo>
                    <a:pt x="276860" y="204470"/>
                    <a:pt x="273050" y="207010"/>
                    <a:pt x="270510" y="208280"/>
                  </a:cubicBezTo>
                  <a:cubicBezTo>
                    <a:pt x="266700" y="209550"/>
                    <a:pt x="264160" y="212090"/>
                    <a:pt x="261620" y="213360"/>
                  </a:cubicBezTo>
                  <a:cubicBezTo>
                    <a:pt x="262890" y="214630"/>
                    <a:pt x="262890" y="215900"/>
                    <a:pt x="264160" y="217170"/>
                  </a:cubicBezTo>
                  <a:lnTo>
                    <a:pt x="260350" y="217170"/>
                  </a:lnTo>
                  <a:cubicBezTo>
                    <a:pt x="260350" y="218440"/>
                    <a:pt x="259080" y="219710"/>
                    <a:pt x="259080" y="220980"/>
                  </a:cubicBezTo>
                  <a:cubicBezTo>
                    <a:pt x="257810" y="220980"/>
                    <a:pt x="256540" y="219710"/>
                    <a:pt x="256540" y="219710"/>
                  </a:cubicBezTo>
                  <a:cubicBezTo>
                    <a:pt x="252730" y="222250"/>
                    <a:pt x="248920" y="224790"/>
                    <a:pt x="245110" y="226060"/>
                  </a:cubicBezTo>
                  <a:cubicBezTo>
                    <a:pt x="243840" y="226060"/>
                    <a:pt x="242570" y="227330"/>
                    <a:pt x="242570" y="227330"/>
                  </a:cubicBezTo>
                  <a:cubicBezTo>
                    <a:pt x="237490" y="226060"/>
                    <a:pt x="231140" y="227330"/>
                    <a:pt x="227330" y="223520"/>
                  </a:cubicBezTo>
                  <a:cubicBezTo>
                    <a:pt x="224790" y="220980"/>
                    <a:pt x="220980" y="219710"/>
                    <a:pt x="218440" y="217170"/>
                  </a:cubicBezTo>
                  <a:cubicBezTo>
                    <a:pt x="214630" y="214630"/>
                    <a:pt x="209550" y="215900"/>
                    <a:pt x="205740" y="222250"/>
                  </a:cubicBezTo>
                  <a:lnTo>
                    <a:pt x="187960" y="204470"/>
                  </a:lnTo>
                  <a:cubicBezTo>
                    <a:pt x="186690" y="205740"/>
                    <a:pt x="184150" y="207010"/>
                    <a:pt x="182880" y="208280"/>
                  </a:cubicBezTo>
                  <a:cubicBezTo>
                    <a:pt x="181610" y="208280"/>
                    <a:pt x="181610" y="209550"/>
                    <a:pt x="180340" y="209550"/>
                  </a:cubicBezTo>
                  <a:cubicBezTo>
                    <a:pt x="175260" y="210820"/>
                    <a:pt x="170180" y="212090"/>
                    <a:pt x="163830" y="213360"/>
                  </a:cubicBezTo>
                  <a:cubicBezTo>
                    <a:pt x="160020" y="214630"/>
                    <a:pt x="157480" y="215900"/>
                    <a:pt x="157480" y="220980"/>
                  </a:cubicBezTo>
                  <a:cubicBezTo>
                    <a:pt x="152400" y="223520"/>
                    <a:pt x="147320" y="222250"/>
                    <a:pt x="143510" y="227330"/>
                  </a:cubicBezTo>
                  <a:lnTo>
                    <a:pt x="139700" y="227330"/>
                  </a:lnTo>
                  <a:cubicBezTo>
                    <a:pt x="132080" y="223520"/>
                    <a:pt x="125730" y="224790"/>
                    <a:pt x="120650" y="231140"/>
                  </a:cubicBezTo>
                  <a:cubicBezTo>
                    <a:pt x="119380" y="232410"/>
                    <a:pt x="118110" y="232410"/>
                    <a:pt x="115570" y="232410"/>
                  </a:cubicBezTo>
                  <a:cubicBezTo>
                    <a:pt x="109220" y="231140"/>
                    <a:pt x="104140" y="234950"/>
                    <a:pt x="99060" y="238760"/>
                  </a:cubicBezTo>
                  <a:cubicBezTo>
                    <a:pt x="96520" y="241300"/>
                    <a:pt x="93980" y="242570"/>
                    <a:pt x="90170" y="242570"/>
                  </a:cubicBezTo>
                  <a:cubicBezTo>
                    <a:pt x="83820" y="243840"/>
                    <a:pt x="78740" y="243840"/>
                    <a:pt x="72390" y="243840"/>
                  </a:cubicBezTo>
                  <a:cubicBezTo>
                    <a:pt x="72390" y="243840"/>
                    <a:pt x="71120" y="243840"/>
                    <a:pt x="71120" y="245110"/>
                  </a:cubicBezTo>
                  <a:cubicBezTo>
                    <a:pt x="66040" y="251460"/>
                    <a:pt x="59690" y="251460"/>
                    <a:pt x="52070" y="251460"/>
                  </a:cubicBezTo>
                  <a:cubicBezTo>
                    <a:pt x="44450" y="251460"/>
                    <a:pt x="36830" y="252730"/>
                    <a:pt x="30480" y="259080"/>
                  </a:cubicBezTo>
                  <a:cubicBezTo>
                    <a:pt x="26670" y="262890"/>
                    <a:pt x="21590" y="265430"/>
                    <a:pt x="16510" y="269240"/>
                  </a:cubicBezTo>
                  <a:cubicBezTo>
                    <a:pt x="15240" y="269240"/>
                    <a:pt x="13970" y="270510"/>
                    <a:pt x="13970" y="270510"/>
                  </a:cubicBezTo>
                  <a:cubicBezTo>
                    <a:pt x="10160" y="270510"/>
                    <a:pt x="5080" y="269240"/>
                    <a:pt x="1270" y="269240"/>
                  </a:cubicBezTo>
                  <a:cubicBezTo>
                    <a:pt x="0" y="284480"/>
                    <a:pt x="2540" y="300990"/>
                    <a:pt x="3810" y="317500"/>
                  </a:cubicBezTo>
                  <a:close/>
                </a:path>
              </a:pathLst>
            </a:custGeom>
            <a:blipFill>
              <a:blip r:embed="rId5"/>
              <a:stretch>
                <a:fillRect l="-75538" r="-56741"/>
              </a:stretch>
            </a:blipFill>
          </p:spPr>
        </p:sp>
      </p:grpSp>
      <p:sp>
        <p:nvSpPr>
          <p:cNvPr id="9" name="Freeform 9"/>
          <p:cNvSpPr/>
          <p:nvPr/>
        </p:nvSpPr>
        <p:spPr>
          <a:xfrm rot="-72581">
            <a:off x="1734903" y="4856328"/>
            <a:ext cx="3860668" cy="3787107"/>
          </a:xfrm>
          <a:custGeom>
            <a:avLst/>
            <a:gdLst/>
            <a:ahLst/>
            <a:cxnLst/>
            <a:rect l="l" t="t" r="r" b="b"/>
            <a:pathLst>
              <a:path w="3860668" h="3787107">
                <a:moveTo>
                  <a:pt x="0" y="0"/>
                </a:moveTo>
                <a:lnTo>
                  <a:pt x="3860667" y="0"/>
                </a:lnTo>
                <a:lnTo>
                  <a:pt x="3860667" y="3787108"/>
                </a:lnTo>
                <a:lnTo>
                  <a:pt x="0" y="3787108"/>
                </a:lnTo>
                <a:lnTo>
                  <a:pt x="0" y="0"/>
                </a:lnTo>
                <a:close/>
              </a:path>
            </a:pathLst>
          </a:custGeom>
          <a:blipFill>
            <a:blip r:embed="rId6"/>
            <a:stretch>
              <a:fillRect l="-16149" r="-30992"/>
            </a:stretch>
          </a:blipFill>
        </p:spPr>
      </p:sp>
      <p:sp>
        <p:nvSpPr>
          <p:cNvPr id="10" name="Freeform 10"/>
          <p:cNvSpPr/>
          <p:nvPr/>
        </p:nvSpPr>
        <p:spPr>
          <a:xfrm>
            <a:off x="8973160" y="1889173"/>
            <a:ext cx="8286140" cy="6945578"/>
          </a:xfrm>
          <a:custGeom>
            <a:avLst/>
            <a:gdLst/>
            <a:ahLst/>
            <a:cxnLst/>
            <a:rect l="l" t="t" r="r" b="b"/>
            <a:pathLst>
              <a:path w="8286140" h="6945578">
                <a:moveTo>
                  <a:pt x="0" y="0"/>
                </a:moveTo>
                <a:lnTo>
                  <a:pt x="8286140" y="0"/>
                </a:lnTo>
                <a:lnTo>
                  <a:pt x="8286140" y="6945578"/>
                </a:lnTo>
                <a:lnTo>
                  <a:pt x="0" y="6945578"/>
                </a:lnTo>
                <a:lnTo>
                  <a:pt x="0" y="0"/>
                </a:lnTo>
                <a:close/>
              </a:path>
            </a:pathLst>
          </a:custGeom>
          <a:blipFill>
            <a:blip r:embed="rId7"/>
            <a:stretch>
              <a:fillRect l="-20158" r="-4642" b="-13713"/>
            </a:stretch>
          </a:blipFill>
        </p:spPr>
      </p:sp>
      <p:sp>
        <p:nvSpPr>
          <p:cNvPr id="13" name="Freeform 13"/>
          <p:cNvSpPr/>
          <p:nvPr/>
        </p:nvSpPr>
        <p:spPr>
          <a:xfrm>
            <a:off x="5329013" y="-1300216"/>
            <a:ext cx="16230600" cy="3550444"/>
          </a:xfrm>
          <a:custGeom>
            <a:avLst/>
            <a:gdLst/>
            <a:ahLst/>
            <a:cxnLst/>
            <a:rect l="l" t="t" r="r" b="b"/>
            <a:pathLst>
              <a:path w="16230600" h="3550444">
                <a:moveTo>
                  <a:pt x="0" y="0"/>
                </a:moveTo>
                <a:lnTo>
                  <a:pt x="16230600" y="0"/>
                </a:lnTo>
                <a:lnTo>
                  <a:pt x="16230600" y="3550444"/>
                </a:lnTo>
                <a:lnTo>
                  <a:pt x="0" y="3550444"/>
                </a:lnTo>
                <a:lnTo>
                  <a:pt x="0" y="0"/>
                </a:lnTo>
                <a:close/>
              </a:path>
            </a:pathLst>
          </a:custGeom>
          <a:blipFill>
            <a:blip r:embed="rId8"/>
            <a:stretch>
              <a:fillRect/>
            </a:stretch>
          </a:blipFill>
        </p:spPr>
      </p:sp>
      <p:sp>
        <p:nvSpPr>
          <p:cNvPr id="14" name="Freeform 14"/>
          <p:cNvSpPr/>
          <p:nvPr/>
        </p:nvSpPr>
        <p:spPr>
          <a:xfrm rot="-9334208">
            <a:off x="-1208752" y="7920162"/>
            <a:ext cx="8614985" cy="4055220"/>
          </a:xfrm>
          <a:custGeom>
            <a:avLst/>
            <a:gdLst/>
            <a:ahLst/>
            <a:cxnLst/>
            <a:rect l="l" t="t" r="r" b="b"/>
            <a:pathLst>
              <a:path w="8614985" h="4055220">
                <a:moveTo>
                  <a:pt x="0" y="0"/>
                </a:moveTo>
                <a:lnTo>
                  <a:pt x="8614985" y="0"/>
                </a:lnTo>
                <a:lnTo>
                  <a:pt x="8614985" y="4055220"/>
                </a:lnTo>
                <a:lnTo>
                  <a:pt x="0" y="4055220"/>
                </a:lnTo>
                <a:lnTo>
                  <a:pt x="0" y="0"/>
                </a:lnTo>
                <a:close/>
              </a:path>
            </a:pathLst>
          </a:custGeom>
          <a:blipFill>
            <a:blip r:embed="rId9"/>
            <a:stretch>
              <a:fillRect l="-106346" t="-67728" r="-12207"/>
            </a:stretch>
          </a:blipFill>
        </p:spPr>
      </p:sp>
      <p:sp>
        <p:nvSpPr>
          <p:cNvPr id="15" name="Freeform 15"/>
          <p:cNvSpPr/>
          <p:nvPr/>
        </p:nvSpPr>
        <p:spPr>
          <a:xfrm rot="-1647300">
            <a:off x="16613016" y="5330914"/>
            <a:ext cx="1509492" cy="4421577"/>
          </a:xfrm>
          <a:custGeom>
            <a:avLst/>
            <a:gdLst/>
            <a:ahLst/>
            <a:cxnLst/>
            <a:rect l="l" t="t" r="r" b="b"/>
            <a:pathLst>
              <a:path w="1509492" h="4421577">
                <a:moveTo>
                  <a:pt x="0" y="0"/>
                </a:moveTo>
                <a:lnTo>
                  <a:pt x="1509492" y="0"/>
                </a:lnTo>
                <a:lnTo>
                  <a:pt x="1509492" y="4421576"/>
                </a:lnTo>
                <a:lnTo>
                  <a:pt x="0" y="4421576"/>
                </a:lnTo>
                <a:lnTo>
                  <a:pt x="0" y="0"/>
                </a:lnTo>
                <a:close/>
              </a:path>
            </a:pathLst>
          </a:custGeom>
          <a:blipFill>
            <a:blip r:embed="rId10"/>
            <a:stretch>
              <a:fillRect l="-2725" r="-2725"/>
            </a:stretch>
          </a:blipFill>
        </p:spPr>
      </p:sp>
      <p:sp>
        <p:nvSpPr>
          <p:cNvPr id="16" name="Freeform 16"/>
          <p:cNvSpPr/>
          <p:nvPr/>
        </p:nvSpPr>
        <p:spPr>
          <a:xfrm rot="-1647300">
            <a:off x="17153617" y="2514203"/>
            <a:ext cx="1718360" cy="5258593"/>
          </a:xfrm>
          <a:custGeom>
            <a:avLst/>
            <a:gdLst/>
            <a:ahLst/>
            <a:cxnLst/>
            <a:rect l="l" t="t" r="r" b="b"/>
            <a:pathLst>
              <a:path w="1718360" h="5258593">
                <a:moveTo>
                  <a:pt x="0" y="0"/>
                </a:moveTo>
                <a:lnTo>
                  <a:pt x="1718361" y="0"/>
                </a:lnTo>
                <a:lnTo>
                  <a:pt x="1718361" y="5258594"/>
                </a:lnTo>
                <a:lnTo>
                  <a:pt x="0" y="5258594"/>
                </a:lnTo>
                <a:lnTo>
                  <a:pt x="0" y="0"/>
                </a:lnTo>
                <a:close/>
              </a:path>
            </a:pathLst>
          </a:custGeom>
          <a:blipFill>
            <a:blip r:embed="rId10"/>
            <a:stretch>
              <a:fillRect l="-5084" r="-5084"/>
            </a:stretch>
          </a:blipFill>
        </p:spPr>
      </p:sp>
      <p:sp>
        <p:nvSpPr>
          <p:cNvPr id="17" name="Freeform 17"/>
          <p:cNvSpPr/>
          <p:nvPr/>
        </p:nvSpPr>
        <p:spPr>
          <a:xfrm>
            <a:off x="12491508" y="1463872"/>
            <a:ext cx="1029076" cy="1025334"/>
          </a:xfrm>
          <a:custGeom>
            <a:avLst/>
            <a:gdLst/>
            <a:ahLst/>
            <a:cxnLst/>
            <a:rect l="l" t="t" r="r" b="b"/>
            <a:pathLst>
              <a:path w="1029076" h="1025334">
                <a:moveTo>
                  <a:pt x="0" y="0"/>
                </a:moveTo>
                <a:lnTo>
                  <a:pt x="1029076" y="0"/>
                </a:lnTo>
                <a:lnTo>
                  <a:pt x="1029076" y="1025334"/>
                </a:lnTo>
                <a:lnTo>
                  <a:pt x="0" y="1025334"/>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8" name="Rectangle 17"/>
          <p:cNvSpPr/>
          <p:nvPr/>
        </p:nvSpPr>
        <p:spPr>
          <a:xfrm>
            <a:off x="9081912" y="3132901"/>
            <a:ext cx="7377455" cy="3596369"/>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algn="ctr">
              <a:lnSpc>
                <a:spcPct val="115000"/>
              </a:lnSpc>
              <a:spcAft>
                <a:spcPts val="0"/>
              </a:spcAft>
              <a:tabLst>
                <a:tab pos="57150" algn="l"/>
              </a:tabLst>
            </a:pPr>
            <a:r>
              <a:rPr lang="pt-BR" sz="6600" b="1">
                <a:latin typeface="Times New Roman" panose="02020603050405020304" pitchFamily="18" charset="0"/>
                <a:ea typeface="Times New Roman" panose="02020603050405020304" pitchFamily="18" charset="0"/>
                <a:cs typeface="Times New Roman" panose="02020603050405020304" pitchFamily="18" charset="0"/>
              </a:rPr>
              <a:t>HOẠT ĐỘNG </a:t>
            </a:r>
            <a:r>
              <a:rPr lang="pt-BR" sz="6600" b="1" smtClean="0">
                <a:latin typeface="Times New Roman" panose="02020603050405020304" pitchFamily="18" charset="0"/>
                <a:ea typeface="Times New Roman" panose="02020603050405020304" pitchFamily="18" charset="0"/>
                <a:cs typeface="Times New Roman" panose="02020603050405020304" pitchFamily="18" charset="0"/>
              </a:rPr>
              <a:t>2</a:t>
            </a:r>
            <a:endParaRPr lang="vi-VN" sz="6600" b="1" smtClean="0">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tabLst>
                <a:tab pos="57150" algn="l"/>
              </a:tabLst>
            </a:pPr>
            <a:r>
              <a:rPr lang="pt-BR" sz="6600" b="1" smtClean="0">
                <a:latin typeface="Times New Roman" panose="02020603050405020304" pitchFamily="18" charset="0"/>
                <a:ea typeface="Times New Roman" panose="02020603050405020304" pitchFamily="18" charset="0"/>
                <a:cs typeface="Times New Roman" panose="02020603050405020304" pitchFamily="18" charset="0"/>
              </a:rPr>
              <a:t> </a:t>
            </a:r>
            <a:r>
              <a:rPr lang="pt-BR" sz="6600" b="1">
                <a:latin typeface="Times New Roman" panose="02020603050405020304" pitchFamily="18" charset="0"/>
                <a:ea typeface="Times New Roman" panose="02020603050405020304" pitchFamily="18" charset="0"/>
                <a:cs typeface="Times New Roman" panose="02020603050405020304" pitchFamily="18" charset="0"/>
              </a:rPr>
              <a:t>HÌNH THÀNH KIẾN THỨC MỚI</a:t>
            </a:r>
            <a:endParaRPr lang="en-GB" sz="66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93046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7270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72707" name="Rectangle 3" descr="5%"/>
          <p:cNvSpPr>
            <a:spLocks noChangeArrowheads="1"/>
          </p:cNvSpPr>
          <p:nvPr/>
        </p:nvSpPr>
        <p:spPr bwMode="auto">
          <a:xfrm>
            <a:off x="11201400" y="5917407"/>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nvGrpSpPr>
          <p:cNvPr id="2" name="Group 10"/>
          <p:cNvGrpSpPr>
            <a:grpSpLocks/>
          </p:cNvGrpSpPr>
          <p:nvPr/>
        </p:nvGrpSpPr>
        <p:grpSpPr bwMode="auto">
          <a:xfrm>
            <a:off x="12001500" y="6603208"/>
            <a:ext cx="228600" cy="2795588"/>
            <a:chOff x="4080" y="2773"/>
            <a:chExt cx="96" cy="1174"/>
          </a:xfrm>
        </p:grpSpPr>
        <p:sp>
          <p:nvSpPr>
            <p:cNvPr id="15365" name="AutoShape 4"/>
            <p:cNvSpPr>
              <a:spLocks noChangeArrowheads="1"/>
            </p:cNvSpPr>
            <p:nvPr/>
          </p:nvSpPr>
          <p:spPr bwMode="auto">
            <a:xfrm>
              <a:off x="4080" y="389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5366" name="AutoShape 5"/>
            <p:cNvSpPr>
              <a:spLocks noChangeArrowheads="1"/>
            </p:cNvSpPr>
            <p:nvPr/>
          </p:nvSpPr>
          <p:spPr bwMode="auto">
            <a:xfrm>
              <a:off x="4080" y="367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5367" name="AutoShape 6"/>
            <p:cNvSpPr>
              <a:spLocks noChangeArrowheads="1"/>
            </p:cNvSpPr>
            <p:nvPr/>
          </p:nvSpPr>
          <p:spPr bwMode="auto">
            <a:xfrm>
              <a:off x="4080" y="3456"/>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5368" name="AutoShape 7"/>
            <p:cNvSpPr>
              <a:spLocks noChangeArrowheads="1"/>
            </p:cNvSpPr>
            <p:nvPr/>
          </p:nvSpPr>
          <p:spPr bwMode="auto">
            <a:xfrm>
              <a:off x="4080" y="3227"/>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5369" name="AutoShape 8"/>
            <p:cNvSpPr>
              <a:spLocks noChangeArrowheads="1"/>
            </p:cNvSpPr>
            <p:nvPr/>
          </p:nvSpPr>
          <p:spPr bwMode="auto">
            <a:xfrm>
              <a:off x="4080" y="2998"/>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5370" name="AutoShape 9"/>
            <p:cNvSpPr>
              <a:spLocks noChangeArrowheads="1"/>
            </p:cNvSpPr>
            <p:nvPr/>
          </p:nvSpPr>
          <p:spPr bwMode="auto">
            <a:xfrm>
              <a:off x="4080" y="2773"/>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spTree>
    <p:extLst>
      <p:ext uri="{BB962C8B-B14F-4D97-AF65-F5344CB8AC3E}">
        <p14:creationId xmlns:p14="http://schemas.microsoft.com/office/powerpoint/2010/main" val="3766245416"/>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72706"/>
                                        </p:tgtEl>
                                        <p:attrNameLst>
                                          <p:attrName>style.visibility</p:attrName>
                                        </p:attrNameLst>
                                      </p:cBhvr>
                                      <p:to>
                                        <p:strVal val="visible"/>
                                      </p:to>
                                    </p:set>
                                    <p:animEffect transition="in" filter="slide(fromRight)">
                                      <p:cBhvr>
                                        <p:cTn id="7" dur="500"/>
                                        <p:tgtEl>
                                          <p:spTgt spid="72706"/>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72707"/>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4">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307771" y="2626518"/>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4211" name="Rectangle 3"/>
          <p:cNvSpPr>
            <a:spLocks noChangeArrowheads="1"/>
          </p:cNvSpPr>
          <p:nvPr/>
        </p:nvSpPr>
        <p:spPr bwMode="auto">
          <a:xfrm>
            <a:off x="3200400" y="2514600"/>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4400" b="1">
                <a:latin typeface="Times New Roman" panose="02020603050405020304" pitchFamily="18" charset="0"/>
                <a:cs typeface="Times New Roman" panose="02020603050405020304" pitchFamily="18" charset="0"/>
              </a:rPr>
              <a:t>Câu 7:</a:t>
            </a:r>
            <a:r>
              <a:rPr lang="vi-VN" sz="4400">
                <a:latin typeface="Times New Roman" panose="02020603050405020304" pitchFamily="18" charset="0"/>
                <a:cs typeface="Times New Roman" panose="02020603050405020304" pitchFamily="18" charset="0"/>
              </a:rPr>
              <a:t> Đề tài của truyện ngắn Ông lão trên </a:t>
            </a:r>
            <a:endParaRPr lang="vi-VN" sz="4400" smtClean="0">
              <a:latin typeface="Times New Roman" panose="02020603050405020304" pitchFamily="18" charset="0"/>
              <a:cs typeface="Times New Roman" panose="02020603050405020304" pitchFamily="18" charset="0"/>
            </a:endParaRPr>
          </a:p>
          <a:p>
            <a:pPr algn="ctr"/>
            <a:r>
              <a:rPr lang="vi-VN" sz="4400" smtClean="0">
                <a:latin typeface="Times New Roman" panose="02020603050405020304" pitchFamily="18" charset="0"/>
                <a:cs typeface="Times New Roman" panose="02020603050405020304" pitchFamily="18" charset="0"/>
              </a:rPr>
              <a:t>chiếc </a:t>
            </a:r>
            <a:r>
              <a:rPr lang="vi-VN" sz="4400">
                <a:latin typeface="Times New Roman" panose="02020603050405020304" pitchFamily="18" charset="0"/>
                <a:cs typeface="Times New Roman" panose="02020603050405020304" pitchFamily="18" charset="0"/>
              </a:rPr>
              <a:t>cầu là gì?</a:t>
            </a:r>
            <a:endParaRPr lang="en-GB" sz="4400">
              <a:latin typeface="Times New Roman" panose="02020603050405020304" pitchFamily="18" charset="0"/>
              <a:cs typeface="Times New Roman" panose="02020603050405020304" pitchFamily="18" charset="0"/>
            </a:endParaRPr>
          </a:p>
        </p:txBody>
      </p:sp>
      <p:pic>
        <p:nvPicPr>
          <p:cNvPr id="1638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0" y="6858001"/>
            <a:ext cx="6972300" cy="969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638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44486" y="7973615"/>
            <a:ext cx="6972300" cy="969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639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6858000"/>
            <a:ext cx="6972300" cy="98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639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8001000"/>
            <a:ext cx="6972300" cy="98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4216" name="Rectangle 8" descr="30%">
            <a:hlinkClick r:id="" action="ppaction://noaction" highlightClick="1"/>
          </p:cNvPr>
          <p:cNvSpPr>
            <a:spLocks noChangeArrowheads="1"/>
          </p:cNvSpPr>
          <p:nvPr/>
        </p:nvSpPr>
        <p:spPr bwMode="auto">
          <a:xfrm>
            <a:off x="3086100" y="685800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A. Chiến tranh</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4217" name="Rectangle 9" descr="30%">
            <a:hlinkClick r:id="" action="ppaction://noaction" highlightClick="1"/>
          </p:cNvPr>
          <p:cNvSpPr>
            <a:spLocks noChangeArrowheads="1"/>
          </p:cNvSpPr>
          <p:nvPr/>
        </p:nvSpPr>
        <p:spPr bwMode="auto">
          <a:xfrm>
            <a:off x="9715500" y="6912770"/>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B. Hòa bình</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4218" name="Rectangle 10" descr="30%"/>
          <p:cNvSpPr>
            <a:spLocks noChangeArrowheads="1"/>
          </p:cNvSpPr>
          <p:nvPr/>
        </p:nvSpPr>
        <p:spPr bwMode="auto">
          <a:xfrm>
            <a:off x="2743200" y="7973615"/>
            <a:ext cx="51435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r>
              <a:rPr lang="vi-VN" sz="3600">
                <a:latin typeface="Times New Roman" panose="02020603050405020304" pitchFamily="18" charset="0"/>
                <a:cs typeface="Times New Roman" panose="02020603050405020304" pitchFamily="18" charset="0"/>
              </a:rPr>
              <a:t>C. Tình yêu quê hương đất nước.</a:t>
            </a:r>
            <a:endParaRPr lang="en-GB" sz="3600">
              <a:latin typeface="Times New Roman" panose="02020603050405020304" pitchFamily="18" charset="0"/>
              <a:cs typeface="Times New Roman" panose="02020603050405020304" pitchFamily="18" charset="0"/>
            </a:endParaRPr>
          </a:p>
        </p:txBody>
      </p:sp>
      <p:sp>
        <p:nvSpPr>
          <p:cNvPr id="94219" name="Rectangle 11" descr="30%"/>
          <p:cNvSpPr>
            <a:spLocks noChangeArrowheads="1"/>
          </p:cNvSpPr>
          <p:nvPr/>
        </p:nvSpPr>
        <p:spPr bwMode="auto">
          <a:xfrm>
            <a:off x="9715500" y="8001000"/>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D. Tình đồng chí, đồng đội</a:t>
            </a:r>
            <a:endParaRPr lang="en-US" altLang="en-US" sz="3600" b="1">
              <a:solidFill>
                <a:srgbClr val="FFFFFF"/>
              </a:solidFill>
              <a:latin typeface="Times New Roman" panose="02020603050405020304" pitchFamily="18" charset="0"/>
              <a:cs typeface="Times New Roman" panose="02020603050405020304" pitchFamily="18" charset="0"/>
            </a:endParaRPr>
          </a:p>
        </p:txBody>
      </p:sp>
      <p:pic>
        <p:nvPicPr>
          <p:cNvPr id="94220" name="thinking.wav">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7" name="Picture 13" descr="biglogo">
            <a:hlinkClick r:id="" action="ppaction://noaction">
              <a:snd r:embed="rId8" name="millionaire3.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8" name="AutoShape 14">
            <a:hlinkClick r:id="" action="ppaction://noaction" highlightClick="1">
              <a:snd r:embed="rId10"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94224" name="AutoShape 16"/>
          <p:cNvSpPr>
            <a:spLocks noChangeArrowheads="1"/>
          </p:cNvSpPr>
          <p:nvPr/>
        </p:nvSpPr>
        <p:spPr bwMode="auto">
          <a:xfrm>
            <a:off x="2571750" y="6912770"/>
            <a:ext cx="6629400" cy="914400"/>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4800" b="1" smtClean="0">
                <a:solidFill>
                  <a:schemeClr val="tx1"/>
                </a:solidFill>
                <a:latin typeface="Times New Roman" panose="02020603050405020304" pitchFamily="18" charset="0"/>
                <a:cs typeface="Times New Roman" panose="02020603050405020304" pitchFamily="18" charset="0"/>
              </a:rPr>
              <a:t>Chính xác</a:t>
            </a:r>
            <a:endParaRPr lang="en-US" altLang="en-US" sz="4800" b="1">
              <a:solidFill>
                <a:schemeClr val="tx1"/>
              </a:solidFill>
              <a:latin typeface="Times New Roman" panose="02020603050405020304" pitchFamily="18" charset="0"/>
              <a:cs typeface="Times New Roman" panose="02020603050405020304" pitchFamily="18" charset="0"/>
            </a:endParaRPr>
          </a:p>
        </p:txBody>
      </p:sp>
      <p:sp>
        <p:nvSpPr>
          <p:cNvPr id="16400" name="AutoShape 17">
            <a:hlinkClick r:id="" action="ppaction://noaction" highlightClick="1">
              <a:snd r:embed="rId11"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2943479790"/>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94220"/>
                                        </p:tgtEl>
                                      </p:cBhvr>
                                    </p:cmd>
                                  </p:childTnLst>
                                </p:cTn>
                              </p:par>
                              <p:par>
                                <p:cTn id="7" presetID="1" presetClass="entr" presetSubtype="0" fill="hold" grpId="0" nodeType="withEffect">
                                  <p:stCondLst>
                                    <p:cond delay="0"/>
                                  </p:stCondLst>
                                  <p:childTnLst>
                                    <p:set>
                                      <p:cBhvr>
                                        <p:cTn id="8" dur="1" fill="hold">
                                          <p:stCondLst>
                                            <p:cond delay="499"/>
                                          </p:stCondLst>
                                        </p:cTn>
                                        <p:tgtEl>
                                          <p:spTgt spid="942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42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42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42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4219"/>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4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94220"/>
                </p:tgtEl>
              </p:cMediaNode>
            </p:audio>
          </p:childTnLst>
        </p:cTn>
      </p:par>
    </p:tnLst>
    <p:bldLst>
      <p:bldP spid="94211" grpId="0" autoUpdateAnimBg="0"/>
      <p:bldP spid="94216" grpId="0" autoUpdateAnimBg="0"/>
      <p:bldP spid="94217" grpId="0" autoUpdateAnimBg="0"/>
      <p:bldP spid="94218" grpId="0" autoUpdateAnimBg="0"/>
      <p:bldP spid="94219" grpId="0" autoUpdateAnimBg="0"/>
      <p:bldP spid="9422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73731" name="Rectangle 3" descr="5%"/>
          <p:cNvSpPr>
            <a:spLocks noChangeArrowheads="1"/>
          </p:cNvSpPr>
          <p:nvPr/>
        </p:nvSpPr>
        <p:spPr bwMode="auto">
          <a:xfrm>
            <a:off x="11201400" y="5372100"/>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nvGrpSpPr>
          <p:cNvPr id="2" name="Group 11"/>
          <p:cNvGrpSpPr>
            <a:grpSpLocks/>
          </p:cNvGrpSpPr>
          <p:nvPr/>
        </p:nvGrpSpPr>
        <p:grpSpPr bwMode="auto">
          <a:xfrm>
            <a:off x="12001500" y="6093620"/>
            <a:ext cx="228600" cy="3305175"/>
            <a:chOff x="4080" y="2559"/>
            <a:chExt cx="96" cy="1388"/>
          </a:xfrm>
        </p:grpSpPr>
        <p:sp>
          <p:nvSpPr>
            <p:cNvPr id="17413" name="AutoShape 4"/>
            <p:cNvSpPr>
              <a:spLocks noChangeArrowheads="1"/>
            </p:cNvSpPr>
            <p:nvPr/>
          </p:nvSpPr>
          <p:spPr bwMode="auto">
            <a:xfrm>
              <a:off x="4080" y="389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7414" name="AutoShape 5"/>
            <p:cNvSpPr>
              <a:spLocks noChangeArrowheads="1"/>
            </p:cNvSpPr>
            <p:nvPr/>
          </p:nvSpPr>
          <p:spPr bwMode="auto">
            <a:xfrm>
              <a:off x="4080" y="367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7415" name="AutoShape 6"/>
            <p:cNvSpPr>
              <a:spLocks noChangeArrowheads="1"/>
            </p:cNvSpPr>
            <p:nvPr/>
          </p:nvSpPr>
          <p:spPr bwMode="auto">
            <a:xfrm>
              <a:off x="4080" y="3456"/>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7416" name="AutoShape 7"/>
            <p:cNvSpPr>
              <a:spLocks noChangeArrowheads="1"/>
            </p:cNvSpPr>
            <p:nvPr/>
          </p:nvSpPr>
          <p:spPr bwMode="auto">
            <a:xfrm>
              <a:off x="4080" y="3227"/>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7417" name="AutoShape 8"/>
            <p:cNvSpPr>
              <a:spLocks noChangeArrowheads="1"/>
            </p:cNvSpPr>
            <p:nvPr/>
          </p:nvSpPr>
          <p:spPr bwMode="auto">
            <a:xfrm>
              <a:off x="4080" y="2998"/>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7418" name="AutoShape 9"/>
            <p:cNvSpPr>
              <a:spLocks noChangeArrowheads="1"/>
            </p:cNvSpPr>
            <p:nvPr/>
          </p:nvSpPr>
          <p:spPr bwMode="auto">
            <a:xfrm>
              <a:off x="4080" y="2773"/>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7419" name="AutoShape 10"/>
            <p:cNvSpPr>
              <a:spLocks noChangeArrowheads="1"/>
            </p:cNvSpPr>
            <p:nvPr/>
          </p:nvSpPr>
          <p:spPr bwMode="auto">
            <a:xfrm>
              <a:off x="4080" y="255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spTree>
    <p:extLst>
      <p:ext uri="{BB962C8B-B14F-4D97-AF65-F5344CB8AC3E}">
        <p14:creationId xmlns:p14="http://schemas.microsoft.com/office/powerpoint/2010/main" val="2992201015"/>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73730"/>
                                        </p:tgtEl>
                                        <p:attrNameLst>
                                          <p:attrName>style.visibility</p:attrName>
                                        </p:attrNameLst>
                                      </p:cBhvr>
                                      <p:to>
                                        <p:strVal val="visible"/>
                                      </p:to>
                                    </p:set>
                                    <p:animEffect transition="in" filter="slide(fromRight)">
                                      <p:cBhvr>
                                        <p:cTn id="7" dur="500"/>
                                        <p:tgtEl>
                                          <p:spTgt spid="73730"/>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7373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4">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400301"/>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5235" name="Rectangle 3"/>
          <p:cNvSpPr>
            <a:spLocks noChangeArrowheads="1"/>
          </p:cNvSpPr>
          <p:nvPr/>
        </p:nvSpPr>
        <p:spPr bwMode="auto">
          <a:xfrm>
            <a:off x="3200400" y="2514600"/>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4400" b="1">
                <a:latin typeface="Times New Roman" panose="02020603050405020304" pitchFamily="18" charset="0"/>
                <a:cs typeface="Times New Roman" panose="02020603050405020304" pitchFamily="18" charset="0"/>
              </a:rPr>
              <a:t>Câu 8. </a:t>
            </a:r>
            <a:r>
              <a:rPr lang="vi-VN" sz="4400">
                <a:latin typeface="Times New Roman" panose="02020603050405020304" pitchFamily="18" charset="0"/>
                <a:cs typeface="Times New Roman" panose="02020603050405020304" pitchFamily="18" charset="0"/>
              </a:rPr>
              <a:t>Dòng nào nêu đúng nhất phản ứng của </a:t>
            </a:r>
            <a:endParaRPr lang="vi-VN" sz="4400" smtClean="0">
              <a:latin typeface="Times New Roman" panose="02020603050405020304" pitchFamily="18" charset="0"/>
              <a:cs typeface="Times New Roman" panose="02020603050405020304" pitchFamily="18" charset="0"/>
            </a:endParaRPr>
          </a:p>
          <a:p>
            <a:pPr algn="ctr"/>
            <a:r>
              <a:rPr lang="vi-VN" sz="4400" smtClean="0">
                <a:latin typeface="Times New Roman" panose="02020603050405020304" pitchFamily="18" charset="0"/>
                <a:cs typeface="Times New Roman" panose="02020603050405020304" pitchFamily="18" charset="0"/>
              </a:rPr>
              <a:t>nhân </a:t>
            </a:r>
            <a:r>
              <a:rPr lang="vi-VN" sz="4400">
                <a:latin typeface="Times New Roman" panose="02020603050405020304" pitchFamily="18" charset="0"/>
                <a:cs typeface="Times New Roman" panose="02020603050405020304" pitchFamily="18" charset="0"/>
              </a:rPr>
              <a:t>vật tôi khi nghe câu chuyện của ông lão?</a:t>
            </a:r>
            <a:endParaRPr lang="en-GB" sz="4400">
              <a:latin typeface="Times New Roman" panose="02020603050405020304" pitchFamily="18" charset="0"/>
              <a:cs typeface="Times New Roman" panose="02020603050405020304" pitchFamily="18" charset="0"/>
            </a:endParaRPr>
          </a:p>
          <a:p>
            <a:pPr algn="ctr" eaLnBrk="1" fontAlgn="base" hangingPunct="1">
              <a:spcBef>
                <a:spcPct val="0"/>
              </a:spcBef>
              <a:spcAft>
                <a:spcPct val="0"/>
              </a:spcAft>
            </a:pPr>
            <a:endParaRPr lang="en-US" altLang="en-US" sz="4200" b="1">
              <a:solidFill>
                <a:srgbClr val="FFFFFF"/>
              </a:solidFill>
              <a:latin typeface="Times New Roman" panose="02020603050405020304" pitchFamily="18" charset="0"/>
              <a:cs typeface="Times New Roman" panose="02020603050405020304" pitchFamily="18" charset="0"/>
            </a:endParaRPr>
          </a:p>
        </p:txBody>
      </p:sp>
      <p:pic>
        <p:nvPicPr>
          <p:cNvPr id="1843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5696179"/>
            <a:ext cx="8839200" cy="2130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843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8001000"/>
            <a:ext cx="8839200" cy="201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843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5696180"/>
            <a:ext cx="9067800" cy="2145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1843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67800" y="8015286"/>
            <a:ext cx="9144000" cy="200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5240" name="Rectangle 8" descr="30%">
            <a:hlinkClick r:id="" action="ppaction://noaction" highlightClick="1"/>
          </p:cNvPr>
          <p:cNvSpPr>
            <a:spLocks noChangeArrowheads="1"/>
          </p:cNvSpPr>
          <p:nvPr/>
        </p:nvSpPr>
        <p:spPr bwMode="auto">
          <a:xfrm>
            <a:off x="2038350" y="6311619"/>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marL="742950" indent="-742950" algn="ctr" eaLnBrk="1" fontAlgn="base" hangingPunct="1">
              <a:spcBef>
                <a:spcPct val="0"/>
              </a:spcBef>
              <a:spcAft>
                <a:spcPct val="0"/>
              </a:spcAft>
              <a:buAutoNum type="alphaUcPeriod"/>
            </a:pPr>
            <a:r>
              <a:rPr lang="vi-VN" sz="3600" smtClean="0">
                <a:latin typeface="Times New Roman" panose="02020603050405020304" pitchFamily="18" charset="0"/>
                <a:cs typeface="Times New Roman" panose="02020603050405020304" pitchFamily="18" charset="0"/>
              </a:rPr>
              <a:t>Không </a:t>
            </a:r>
            <a:r>
              <a:rPr lang="vi-VN" sz="3600">
                <a:latin typeface="Times New Roman" panose="02020603050405020304" pitchFamily="18" charset="0"/>
                <a:cs typeface="Times New Roman" panose="02020603050405020304" pitchFamily="18" charset="0"/>
              </a:rPr>
              <a:t>chú ý, cảm thấy tốn </a:t>
            </a:r>
            <a:endParaRPr lang="vi-VN" sz="3600" smtClean="0">
              <a:latin typeface="Times New Roman" panose="02020603050405020304" pitchFamily="18" charset="0"/>
              <a:cs typeface="Times New Roman" panose="02020603050405020304" pitchFamily="18" charset="0"/>
            </a:endParaRPr>
          </a:p>
          <a:p>
            <a:pPr algn="ctr" eaLnBrk="1" fontAlgn="base" hangingPunct="1">
              <a:spcBef>
                <a:spcPct val="0"/>
              </a:spcBef>
              <a:spcAft>
                <a:spcPct val="0"/>
              </a:spcAft>
            </a:pPr>
            <a:r>
              <a:rPr lang="vi-VN" sz="3600" smtClean="0">
                <a:latin typeface="Times New Roman" panose="02020603050405020304" pitchFamily="18" charset="0"/>
                <a:cs typeface="Times New Roman" panose="02020603050405020304" pitchFamily="18" charset="0"/>
              </a:rPr>
              <a:t>thời </a:t>
            </a:r>
            <a:r>
              <a:rPr lang="vi-VN" sz="3600">
                <a:latin typeface="Times New Roman" panose="02020603050405020304" pitchFamily="18" charset="0"/>
                <a:cs typeface="Times New Roman" panose="02020603050405020304" pitchFamily="18" charset="0"/>
              </a:rPr>
              <a:t>gian và câu chuyện của ông </a:t>
            </a:r>
            <a:r>
              <a:rPr lang="vi-VN" sz="3600" smtClean="0">
                <a:latin typeface="Times New Roman" panose="02020603050405020304" pitchFamily="18" charset="0"/>
                <a:cs typeface="Times New Roman" panose="02020603050405020304" pitchFamily="18" charset="0"/>
              </a:rPr>
              <a:t>lão</a:t>
            </a:r>
          </a:p>
          <a:p>
            <a:pPr algn="ctr" eaLnBrk="1" fontAlgn="base" hangingPunct="1">
              <a:spcBef>
                <a:spcPct val="0"/>
              </a:spcBef>
              <a:spcAft>
                <a:spcPct val="0"/>
              </a:spcAft>
            </a:pPr>
            <a:r>
              <a:rPr lang="vi-VN" sz="3600"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thật vô vị</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5241" name="Rectangle 9" descr="30%">
            <a:hlinkClick r:id="" action="ppaction://noaction" highlightClick="1"/>
          </p:cNvPr>
          <p:cNvSpPr>
            <a:spLocks noChangeArrowheads="1"/>
          </p:cNvSpPr>
          <p:nvPr/>
        </p:nvSpPr>
        <p:spPr bwMode="auto">
          <a:xfrm>
            <a:off x="10726964" y="6440205"/>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B. Đồng cảm, thấu hiểu, chia sẻ </a:t>
            </a:r>
            <a:endParaRPr lang="vi-VN" sz="3600" smtClean="0">
              <a:latin typeface="Times New Roman" panose="02020603050405020304" pitchFamily="18" charset="0"/>
              <a:cs typeface="Times New Roman" panose="02020603050405020304" pitchFamily="18" charset="0"/>
            </a:endParaRPr>
          </a:p>
          <a:p>
            <a:pPr algn="ctr" eaLnBrk="1" fontAlgn="base" hangingPunct="1">
              <a:spcBef>
                <a:spcPct val="0"/>
              </a:spcBef>
              <a:spcAft>
                <a:spcPct val="0"/>
              </a:spcAft>
            </a:pPr>
            <a:r>
              <a:rPr lang="vi-VN" sz="3600" smtClean="0">
                <a:latin typeface="Times New Roman" panose="02020603050405020304" pitchFamily="18" charset="0"/>
                <a:cs typeface="Times New Roman" panose="02020603050405020304" pitchFamily="18" charset="0"/>
              </a:rPr>
              <a:t>cùng </a:t>
            </a:r>
            <a:r>
              <a:rPr lang="vi-VN" sz="3600">
                <a:latin typeface="Times New Roman" panose="02020603050405020304" pitchFamily="18" charset="0"/>
                <a:cs typeface="Times New Roman" panose="02020603050405020304" pitchFamily="18" charset="0"/>
              </a:rPr>
              <a:t>ông lão</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5242" name="Rectangle 10" descr="30%"/>
          <p:cNvSpPr>
            <a:spLocks noChangeArrowheads="1"/>
          </p:cNvSpPr>
          <p:nvPr/>
        </p:nvSpPr>
        <p:spPr bwMode="auto">
          <a:xfrm>
            <a:off x="2260600" y="8422033"/>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C. Bị phân tâm, không chú ý đến </a:t>
            </a:r>
            <a:endParaRPr lang="vi-VN" sz="3600" smtClean="0">
              <a:latin typeface="Times New Roman" panose="02020603050405020304" pitchFamily="18" charset="0"/>
              <a:cs typeface="Times New Roman" panose="02020603050405020304" pitchFamily="18" charset="0"/>
            </a:endParaRPr>
          </a:p>
          <a:p>
            <a:pPr algn="ctr"/>
            <a:r>
              <a:rPr lang="vi-VN" sz="3600" smtClean="0">
                <a:latin typeface="Times New Roman" panose="02020603050405020304" pitchFamily="18" charset="0"/>
                <a:cs typeface="Times New Roman" panose="02020603050405020304" pitchFamily="18" charset="0"/>
              </a:rPr>
              <a:t>câu </a:t>
            </a:r>
            <a:r>
              <a:rPr lang="vi-VN" sz="3600">
                <a:latin typeface="Times New Roman" panose="02020603050405020304" pitchFamily="18" charset="0"/>
                <a:cs typeface="Times New Roman" panose="02020603050405020304" pitchFamily="18" charset="0"/>
              </a:rPr>
              <a:t>chuyện bởi anh còn bận quan sát </a:t>
            </a:r>
            <a:endParaRPr lang="vi-VN" sz="3600" smtClean="0">
              <a:latin typeface="Times New Roman" panose="02020603050405020304" pitchFamily="18" charset="0"/>
              <a:cs typeface="Times New Roman" panose="02020603050405020304" pitchFamily="18" charset="0"/>
            </a:endParaRPr>
          </a:p>
          <a:p>
            <a:pPr algn="ctr"/>
            <a:r>
              <a:rPr lang="vi-VN" sz="3600" smtClean="0">
                <a:latin typeface="Times New Roman" panose="02020603050405020304" pitchFamily="18" charset="0"/>
                <a:cs typeface="Times New Roman" panose="02020603050405020304" pitchFamily="18" charset="0"/>
              </a:rPr>
              <a:t>và </a:t>
            </a:r>
            <a:r>
              <a:rPr lang="vi-VN" sz="3600">
                <a:latin typeface="Times New Roman" panose="02020603050405020304" pitchFamily="18" charset="0"/>
                <a:cs typeface="Times New Roman" panose="02020603050405020304" pitchFamily="18" charset="0"/>
              </a:rPr>
              <a:t>phán đoán sự tiếp cận của quân địch.</a:t>
            </a:r>
            <a:endParaRPr lang="en-GB" sz="3600">
              <a:latin typeface="Times New Roman" panose="02020603050405020304" pitchFamily="18" charset="0"/>
              <a:cs typeface="Times New Roman" panose="02020603050405020304" pitchFamily="18" charset="0"/>
            </a:endParaRPr>
          </a:p>
        </p:txBody>
      </p:sp>
      <p:sp>
        <p:nvSpPr>
          <p:cNvPr id="95243" name="Rectangle 11" descr="30%"/>
          <p:cNvSpPr>
            <a:spLocks noChangeArrowheads="1"/>
          </p:cNvSpPr>
          <p:nvPr/>
        </p:nvSpPr>
        <p:spPr bwMode="auto">
          <a:xfrm>
            <a:off x="10586357" y="8610602"/>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D. Nóng lòng muốn đưa ông lão </a:t>
            </a:r>
            <a:endParaRPr lang="vi-VN" sz="3600" smtClean="0">
              <a:latin typeface="Times New Roman" panose="02020603050405020304" pitchFamily="18" charset="0"/>
              <a:cs typeface="Times New Roman" panose="02020603050405020304" pitchFamily="18" charset="0"/>
            </a:endParaRPr>
          </a:p>
          <a:p>
            <a:pPr algn="ctr" eaLnBrk="1" fontAlgn="base" hangingPunct="1">
              <a:spcBef>
                <a:spcPct val="0"/>
              </a:spcBef>
              <a:spcAft>
                <a:spcPct val="0"/>
              </a:spcAft>
            </a:pPr>
            <a:r>
              <a:rPr lang="vi-VN" sz="3600" smtClean="0">
                <a:latin typeface="Times New Roman" panose="02020603050405020304" pitchFamily="18" charset="0"/>
                <a:cs typeface="Times New Roman" panose="02020603050405020304" pitchFamily="18" charset="0"/>
              </a:rPr>
              <a:t>rời </a:t>
            </a:r>
            <a:r>
              <a:rPr lang="vi-VN" sz="3600">
                <a:latin typeface="Times New Roman" panose="02020603050405020304" pitchFamily="18" charset="0"/>
                <a:cs typeface="Times New Roman" panose="02020603050405020304" pitchFamily="18" charset="0"/>
              </a:rPr>
              <a:t>khỏi thị trấn trước khi quân </a:t>
            </a:r>
            <a:r>
              <a:rPr lang="vi-VN" sz="3600" smtClean="0">
                <a:latin typeface="Times New Roman" panose="02020603050405020304" pitchFamily="18" charset="0"/>
                <a:cs typeface="Times New Roman" panose="02020603050405020304" pitchFamily="18" charset="0"/>
              </a:rPr>
              <a:t>địch</a:t>
            </a:r>
          </a:p>
          <a:p>
            <a:pPr algn="ctr" eaLnBrk="1" fontAlgn="base" hangingPunct="1">
              <a:spcBef>
                <a:spcPct val="0"/>
              </a:spcBef>
              <a:spcAft>
                <a:spcPct val="0"/>
              </a:spcAft>
            </a:pPr>
            <a:r>
              <a:rPr lang="vi-VN" sz="3600"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tiến đến</a:t>
            </a:r>
            <a:endParaRPr lang="en-US" altLang="en-US" sz="3600" b="1">
              <a:solidFill>
                <a:srgbClr val="FFFFFF"/>
              </a:solidFill>
              <a:latin typeface="Times New Roman" panose="02020603050405020304" pitchFamily="18" charset="0"/>
              <a:cs typeface="Times New Roman" panose="02020603050405020304" pitchFamily="18" charset="0"/>
            </a:endParaRPr>
          </a:p>
        </p:txBody>
      </p:sp>
      <p:pic>
        <p:nvPicPr>
          <p:cNvPr id="95244" name="thinking.wav">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5" name="Picture 13" descr="biglogo">
            <a:hlinkClick r:id="" action="ppaction://noaction">
              <a:snd r:embed="rId8" name="millionaire3.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6" name="AutoShape 14">
            <a:hlinkClick r:id="" action="ppaction://noaction" highlightClick="1">
              <a:snd r:embed="rId10"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95248" name="AutoShape 16"/>
          <p:cNvSpPr>
            <a:spLocks noChangeArrowheads="1"/>
          </p:cNvSpPr>
          <p:nvPr/>
        </p:nvSpPr>
        <p:spPr bwMode="auto">
          <a:xfrm>
            <a:off x="9230178" y="5696178"/>
            <a:ext cx="8524422" cy="2014309"/>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6000" b="1" smtClean="0">
                <a:solidFill>
                  <a:schemeClr val="tx1"/>
                </a:solidFill>
                <a:latin typeface="Times New Roman" panose="02020603050405020304" pitchFamily="18" charset="0"/>
                <a:cs typeface="Times New Roman" panose="02020603050405020304" pitchFamily="18" charset="0"/>
              </a:rPr>
              <a:t>Chính xác</a:t>
            </a:r>
            <a:endParaRPr lang="en-US" altLang="en-US" sz="6000" b="1">
              <a:solidFill>
                <a:schemeClr val="tx1"/>
              </a:solidFill>
              <a:latin typeface="Times New Roman" panose="02020603050405020304" pitchFamily="18" charset="0"/>
              <a:cs typeface="Times New Roman" panose="02020603050405020304" pitchFamily="18" charset="0"/>
            </a:endParaRPr>
          </a:p>
        </p:txBody>
      </p:sp>
      <p:sp>
        <p:nvSpPr>
          <p:cNvPr id="18448" name="AutoShape 17">
            <a:hlinkClick r:id="" action="ppaction://noaction" highlightClick="1">
              <a:snd r:embed="rId11"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2881410207"/>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95244"/>
                                        </p:tgtEl>
                                      </p:cBhvr>
                                    </p:cmd>
                                  </p:childTnLst>
                                </p:cTn>
                              </p:par>
                              <p:par>
                                <p:cTn id="7" presetID="1" presetClass="entr" presetSubtype="0" fill="hold" grpId="0" nodeType="withEffect">
                                  <p:stCondLst>
                                    <p:cond delay="0"/>
                                  </p:stCondLst>
                                  <p:childTnLst>
                                    <p:set>
                                      <p:cBhvr>
                                        <p:cTn id="8" dur="1" fill="hold">
                                          <p:stCondLst>
                                            <p:cond delay="499"/>
                                          </p:stCondLst>
                                        </p:cTn>
                                        <p:tgtEl>
                                          <p:spTgt spid="9523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524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524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524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524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52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95244"/>
                </p:tgtEl>
              </p:cMediaNode>
            </p:audio>
          </p:childTnLst>
        </p:cTn>
      </p:par>
    </p:tnLst>
    <p:bldLst>
      <p:bldP spid="95235" grpId="0" autoUpdateAnimBg="0"/>
      <p:bldP spid="95240" grpId="0" autoUpdateAnimBg="0"/>
      <p:bldP spid="95241" grpId="0" autoUpdateAnimBg="0"/>
      <p:bldP spid="95242" grpId="0" autoUpdateAnimBg="0"/>
      <p:bldP spid="95243" grpId="0" autoUpdateAnimBg="0"/>
      <p:bldP spid="9524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7475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74755" name="Rectangle 3" descr="5%"/>
          <p:cNvSpPr>
            <a:spLocks noChangeArrowheads="1"/>
          </p:cNvSpPr>
          <p:nvPr/>
        </p:nvSpPr>
        <p:spPr bwMode="auto">
          <a:xfrm>
            <a:off x="11201400" y="4852988"/>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nvGrpSpPr>
          <p:cNvPr id="2" name="Group 12"/>
          <p:cNvGrpSpPr>
            <a:grpSpLocks/>
          </p:cNvGrpSpPr>
          <p:nvPr/>
        </p:nvGrpSpPr>
        <p:grpSpPr bwMode="auto">
          <a:xfrm>
            <a:off x="12001500" y="5538788"/>
            <a:ext cx="228600" cy="3860007"/>
            <a:chOff x="4080" y="2326"/>
            <a:chExt cx="96" cy="1621"/>
          </a:xfrm>
        </p:grpSpPr>
        <p:sp>
          <p:nvSpPr>
            <p:cNvPr id="19461" name="AutoShape 4"/>
            <p:cNvSpPr>
              <a:spLocks noChangeArrowheads="1"/>
            </p:cNvSpPr>
            <p:nvPr/>
          </p:nvSpPr>
          <p:spPr bwMode="auto">
            <a:xfrm>
              <a:off x="4080" y="389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9462" name="AutoShape 5"/>
            <p:cNvSpPr>
              <a:spLocks noChangeArrowheads="1"/>
            </p:cNvSpPr>
            <p:nvPr/>
          </p:nvSpPr>
          <p:spPr bwMode="auto">
            <a:xfrm>
              <a:off x="4080" y="367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9463" name="AutoShape 6"/>
            <p:cNvSpPr>
              <a:spLocks noChangeArrowheads="1"/>
            </p:cNvSpPr>
            <p:nvPr/>
          </p:nvSpPr>
          <p:spPr bwMode="auto">
            <a:xfrm>
              <a:off x="4080" y="3456"/>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9464" name="AutoShape 7"/>
            <p:cNvSpPr>
              <a:spLocks noChangeArrowheads="1"/>
            </p:cNvSpPr>
            <p:nvPr/>
          </p:nvSpPr>
          <p:spPr bwMode="auto">
            <a:xfrm>
              <a:off x="4080" y="3227"/>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9465" name="AutoShape 8"/>
            <p:cNvSpPr>
              <a:spLocks noChangeArrowheads="1"/>
            </p:cNvSpPr>
            <p:nvPr/>
          </p:nvSpPr>
          <p:spPr bwMode="auto">
            <a:xfrm>
              <a:off x="4080" y="299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9466" name="AutoShape 9"/>
            <p:cNvSpPr>
              <a:spLocks noChangeArrowheads="1"/>
            </p:cNvSpPr>
            <p:nvPr/>
          </p:nvSpPr>
          <p:spPr bwMode="auto">
            <a:xfrm>
              <a:off x="4080" y="2765"/>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9467" name="AutoShape 10"/>
            <p:cNvSpPr>
              <a:spLocks noChangeArrowheads="1"/>
            </p:cNvSpPr>
            <p:nvPr/>
          </p:nvSpPr>
          <p:spPr bwMode="auto">
            <a:xfrm>
              <a:off x="4080" y="2540"/>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19468" name="AutoShape 11"/>
            <p:cNvSpPr>
              <a:spLocks noChangeArrowheads="1"/>
            </p:cNvSpPr>
            <p:nvPr/>
          </p:nvSpPr>
          <p:spPr bwMode="auto">
            <a:xfrm>
              <a:off x="4080" y="2326"/>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spTree>
    <p:extLst>
      <p:ext uri="{BB962C8B-B14F-4D97-AF65-F5344CB8AC3E}">
        <p14:creationId xmlns:p14="http://schemas.microsoft.com/office/powerpoint/2010/main" val="2334475127"/>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74754"/>
                                        </p:tgtEl>
                                        <p:attrNameLst>
                                          <p:attrName>style.visibility</p:attrName>
                                        </p:attrNameLst>
                                      </p:cBhvr>
                                      <p:to>
                                        <p:strVal val="visible"/>
                                      </p:to>
                                    </p:set>
                                    <p:animEffect transition="in" filter="slide(fromRight)">
                                      <p:cBhvr>
                                        <p:cTn id="7" dur="500"/>
                                        <p:tgtEl>
                                          <p:spTgt spid="74754"/>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74755"/>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4">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400301"/>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6259" name="Rectangle 3"/>
          <p:cNvSpPr>
            <a:spLocks noChangeArrowheads="1"/>
          </p:cNvSpPr>
          <p:nvPr/>
        </p:nvSpPr>
        <p:spPr bwMode="auto">
          <a:xfrm>
            <a:off x="3200400" y="2514600"/>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b="1">
                <a:latin typeface="Times New Roman" panose="02020603050405020304" pitchFamily="18" charset="0"/>
                <a:cs typeface="Times New Roman" panose="02020603050405020304" pitchFamily="18" charset="0"/>
              </a:rPr>
              <a:t>Câu 9. </a:t>
            </a:r>
            <a:r>
              <a:rPr lang="vi-VN" sz="3600">
                <a:latin typeface="Times New Roman" panose="02020603050405020304" pitchFamily="18" charset="0"/>
                <a:cs typeface="Times New Roman" panose="02020603050405020304" pitchFamily="18" charset="0"/>
              </a:rPr>
              <a:t>Dòng nào </a:t>
            </a:r>
            <a:r>
              <a:rPr lang="vi-VN" sz="3600" b="1" i="1">
                <a:latin typeface="Times New Roman" panose="02020603050405020304" pitchFamily="18" charset="0"/>
                <a:cs typeface="Times New Roman" panose="02020603050405020304" pitchFamily="18" charset="0"/>
              </a:rPr>
              <a:t>không</a:t>
            </a:r>
            <a:r>
              <a:rPr lang="vi-VN" sz="3600">
                <a:latin typeface="Times New Roman" panose="02020603050405020304" pitchFamily="18" charset="0"/>
                <a:cs typeface="Times New Roman" panose="02020603050405020304" pitchFamily="18" charset="0"/>
              </a:rPr>
              <a:t> phải là nét đặc sắc về nghệ thuật </a:t>
            </a:r>
            <a:endParaRPr lang="vi-VN" sz="3600" smtClean="0">
              <a:latin typeface="Times New Roman" panose="02020603050405020304" pitchFamily="18" charset="0"/>
              <a:cs typeface="Times New Roman" panose="02020603050405020304" pitchFamily="18" charset="0"/>
            </a:endParaRPr>
          </a:p>
          <a:p>
            <a:pPr algn="ctr"/>
            <a:r>
              <a:rPr lang="vi-VN" sz="3600" smtClean="0">
                <a:latin typeface="Times New Roman" panose="02020603050405020304" pitchFamily="18" charset="0"/>
                <a:cs typeface="Times New Roman" panose="02020603050405020304" pitchFamily="18" charset="0"/>
              </a:rPr>
              <a:t>của </a:t>
            </a:r>
            <a:r>
              <a:rPr lang="vi-VN" sz="3600">
                <a:latin typeface="Times New Roman" panose="02020603050405020304" pitchFamily="18" charset="0"/>
                <a:cs typeface="Times New Roman" panose="02020603050405020304" pitchFamily="18" charset="0"/>
              </a:rPr>
              <a:t>truyện ngắn “</a:t>
            </a:r>
            <a:r>
              <a:rPr lang="vi-VN" sz="3600" i="1">
                <a:latin typeface="Times New Roman" panose="02020603050405020304" pitchFamily="18" charset="0"/>
                <a:cs typeface="Times New Roman" panose="02020603050405020304" pitchFamily="18" charset="0"/>
              </a:rPr>
              <a:t>Ông lão bên chiếc cầu</a:t>
            </a:r>
            <a:r>
              <a:rPr lang="vi-VN" sz="3600">
                <a:latin typeface="Times New Roman" panose="02020603050405020304" pitchFamily="18" charset="0"/>
                <a:cs typeface="Times New Roman" panose="02020603050405020304" pitchFamily="18" charset="0"/>
              </a:rPr>
              <a:t>”?</a:t>
            </a:r>
            <a:endParaRPr lang="en-GB" sz="3600">
              <a:latin typeface="Times New Roman" panose="02020603050405020304" pitchFamily="18" charset="0"/>
              <a:cs typeface="Times New Roman" panose="02020603050405020304" pitchFamily="18" charset="0"/>
            </a:endParaRPr>
          </a:p>
          <a:p>
            <a:pPr algn="ctr" eaLnBrk="1" fontAlgn="base" hangingPunct="1">
              <a:spcBef>
                <a:spcPct val="0"/>
              </a:spcBef>
              <a:spcAft>
                <a:spcPct val="0"/>
              </a:spcAft>
            </a:pPr>
            <a:endParaRPr lang="en-US" altLang="en-US" sz="4200" b="1">
              <a:solidFill>
                <a:srgbClr val="FFFFFF"/>
              </a:solidFill>
              <a:latin typeface="Times New Roman" panose="02020603050405020304" pitchFamily="18" charset="0"/>
              <a:cs typeface="Times New Roman" panose="02020603050405020304" pitchFamily="18" charset="0"/>
            </a:endParaRPr>
          </a:p>
        </p:txBody>
      </p:sp>
      <p:pic>
        <p:nvPicPr>
          <p:cNvPr id="2048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5700712"/>
            <a:ext cx="9144000" cy="212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048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 y="8001000"/>
            <a:ext cx="9258300" cy="1828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048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01150" y="5700713"/>
            <a:ext cx="9086850" cy="2231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048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8001000"/>
            <a:ext cx="91440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6264" name="Rectangle 8" descr="30%">
            <a:hlinkClick r:id="" action="ppaction://noaction" highlightClick="1"/>
          </p:cNvPr>
          <p:cNvSpPr>
            <a:spLocks noChangeArrowheads="1"/>
          </p:cNvSpPr>
          <p:nvPr/>
        </p:nvSpPr>
        <p:spPr bwMode="auto">
          <a:xfrm>
            <a:off x="2200276" y="6223795"/>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marL="742950" indent="-742950" algn="ctr" eaLnBrk="1" fontAlgn="base" hangingPunct="1">
              <a:spcBef>
                <a:spcPct val="0"/>
              </a:spcBef>
              <a:spcAft>
                <a:spcPct val="0"/>
              </a:spcAft>
              <a:buAutoNum type="alphaUcPeriod"/>
            </a:pPr>
            <a:r>
              <a:rPr lang="vi-VN" sz="3600" smtClean="0">
                <a:latin typeface="Times New Roman" panose="02020603050405020304" pitchFamily="18" charset="0"/>
                <a:cs typeface="Times New Roman" panose="02020603050405020304" pitchFamily="18" charset="0"/>
              </a:rPr>
              <a:t>Xây </a:t>
            </a:r>
            <a:r>
              <a:rPr lang="vi-VN" sz="3600">
                <a:latin typeface="Times New Roman" panose="02020603050405020304" pitchFamily="18" charset="0"/>
                <a:cs typeface="Times New Roman" panose="02020603050405020304" pitchFamily="18" charset="0"/>
              </a:rPr>
              <a:t>dựng tình huống truyện kịch tích</a:t>
            </a:r>
            <a:r>
              <a:rPr lang="vi-VN" sz="3600" smtClean="0">
                <a:latin typeface="Times New Roman" panose="02020603050405020304" pitchFamily="18" charset="0"/>
                <a:cs typeface="Times New Roman" panose="02020603050405020304" pitchFamily="18" charset="0"/>
              </a:rPr>
              <a:t>,</a:t>
            </a:r>
          </a:p>
          <a:p>
            <a:pPr algn="ctr" eaLnBrk="1" fontAlgn="base" hangingPunct="1">
              <a:spcBef>
                <a:spcPct val="0"/>
              </a:spcBef>
              <a:spcAft>
                <a:spcPct val="0"/>
              </a:spcAft>
            </a:pPr>
            <a:r>
              <a:rPr lang="vi-VN" sz="3600"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hấp dẫn</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6265" name="Rectangle 9" descr="30%">
            <a:hlinkClick r:id="" action="ppaction://noaction" highlightClick="1"/>
          </p:cNvPr>
          <p:cNvSpPr>
            <a:spLocks noChangeArrowheads="1"/>
          </p:cNvSpPr>
          <p:nvPr/>
        </p:nvSpPr>
        <p:spPr bwMode="auto">
          <a:xfrm>
            <a:off x="10658476" y="6223795"/>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B. Ngôn ngữ nhân vật sinh động, </a:t>
            </a:r>
            <a:endParaRPr lang="vi-VN" sz="3600" smtClean="0">
              <a:latin typeface="Times New Roman" panose="02020603050405020304" pitchFamily="18" charset="0"/>
              <a:cs typeface="Times New Roman" panose="02020603050405020304" pitchFamily="18" charset="0"/>
            </a:endParaRPr>
          </a:p>
          <a:p>
            <a:pPr algn="ctr"/>
            <a:r>
              <a:rPr lang="vi-VN" sz="3600" smtClean="0">
                <a:latin typeface="Times New Roman" panose="02020603050405020304" pitchFamily="18" charset="0"/>
                <a:cs typeface="Times New Roman" panose="02020603050405020304" pitchFamily="18" charset="0"/>
              </a:rPr>
              <a:t>đan </a:t>
            </a:r>
            <a:r>
              <a:rPr lang="vi-VN" sz="3600">
                <a:latin typeface="Times New Roman" panose="02020603050405020304" pitchFamily="18" charset="0"/>
                <a:cs typeface="Times New Roman" panose="02020603050405020304" pitchFamily="18" charset="0"/>
              </a:rPr>
              <a:t>xen lời đối thoại với lời độc thoại.</a:t>
            </a:r>
            <a:endParaRPr lang="en-GB" sz="3600">
              <a:latin typeface="Times New Roman" panose="02020603050405020304" pitchFamily="18" charset="0"/>
              <a:cs typeface="Times New Roman" panose="02020603050405020304" pitchFamily="18" charset="0"/>
            </a:endParaRPr>
          </a:p>
        </p:txBody>
      </p:sp>
      <p:sp>
        <p:nvSpPr>
          <p:cNvPr id="96266" name="Rectangle 10" descr="30%"/>
          <p:cNvSpPr>
            <a:spLocks noChangeArrowheads="1"/>
          </p:cNvSpPr>
          <p:nvPr/>
        </p:nvSpPr>
        <p:spPr bwMode="auto">
          <a:xfrm>
            <a:off x="1885950" y="851535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sz="3600">
                <a:latin typeface="Times New Roman" panose="02020603050405020304" pitchFamily="18" charset="0"/>
                <a:cs typeface="Times New Roman" panose="02020603050405020304" pitchFamily="18" charset="0"/>
              </a:rPr>
              <a:t>C. Xây dựng những hình ảnh mang </a:t>
            </a:r>
            <a:endParaRPr lang="vi-VN" sz="3600" smtClean="0">
              <a:latin typeface="Times New Roman" panose="02020603050405020304" pitchFamily="18" charset="0"/>
              <a:cs typeface="Times New Roman" panose="02020603050405020304" pitchFamily="18" charset="0"/>
            </a:endParaRPr>
          </a:p>
          <a:p>
            <a:pPr algn="ctr" eaLnBrk="1" fontAlgn="base" hangingPunct="1">
              <a:spcBef>
                <a:spcPct val="0"/>
              </a:spcBef>
              <a:spcAft>
                <a:spcPct val="0"/>
              </a:spcAft>
            </a:pPr>
            <a:r>
              <a:rPr lang="vi-VN" sz="3600" smtClean="0">
                <a:latin typeface="Times New Roman" panose="02020603050405020304" pitchFamily="18" charset="0"/>
                <a:cs typeface="Times New Roman" panose="02020603050405020304" pitchFamily="18" charset="0"/>
              </a:rPr>
              <a:t>ý </a:t>
            </a:r>
            <a:r>
              <a:rPr lang="vi-VN" sz="3600">
                <a:latin typeface="Times New Roman" panose="02020603050405020304" pitchFamily="18" charset="0"/>
                <a:cs typeface="Times New Roman" panose="02020603050405020304" pitchFamily="18" charset="0"/>
              </a:rPr>
              <a:t>nghĩa biểu tượng</a:t>
            </a:r>
            <a:endParaRPr lang="en-US" altLang="en-US" sz="3600" b="1">
              <a:solidFill>
                <a:srgbClr val="FFFFFF"/>
              </a:solidFill>
              <a:latin typeface="Times New Roman" panose="02020603050405020304" pitchFamily="18" charset="0"/>
              <a:cs typeface="Times New Roman" panose="02020603050405020304" pitchFamily="18" charset="0"/>
            </a:endParaRPr>
          </a:p>
        </p:txBody>
      </p:sp>
      <p:sp>
        <p:nvSpPr>
          <p:cNvPr id="96267" name="Rectangle 11" descr="30%"/>
          <p:cNvSpPr>
            <a:spLocks noChangeArrowheads="1"/>
          </p:cNvSpPr>
          <p:nvPr/>
        </p:nvSpPr>
        <p:spPr bwMode="auto">
          <a:xfrm>
            <a:off x="10658476" y="8423672"/>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D. Sử dụng ngôi kể thứ nhất.</a:t>
            </a:r>
            <a:endParaRPr lang="en-GB" sz="3600">
              <a:latin typeface="Times New Roman" panose="02020603050405020304" pitchFamily="18" charset="0"/>
              <a:cs typeface="Times New Roman" panose="02020603050405020304" pitchFamily="18" charset="0"/>
            </a:endParaRPr>
          </a:p>
        </p:txBody>
      </p:sp>
      <p:pic>
        <p:nvPicPr>
          <p:cNvPr id="96268" name="thinking.wav">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3" name="Picture 13" descr="biglogo">
            <a:hlinkClick r:id="" action="ppaction://noaction">
              <a:snd r:embed="rId8" name="millionaire3.wav"/>
            </a:hlinkClick>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4" name="AutoShape 14">
            <a:hlinkClick r:id="" action="ppaction://noaction" highlightClick="1">
              <a:snd r:embed="rId10"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96272" name="AutoShape 16"/>
          <p:cNvSpPr>
            <a:spLocks noChangeArrowheads="1"/>
          </p:cNvSpPr>
          <p:nvPr/>
        </p:nvSpPr>
        <p:spPr bwMode="auto">
          <a:xfrm>
            <a:off x="628652" y="5700712"/>
            <a:ext cx="8362948" cy="2126459"/>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6600" b="1" smtClean="0">
                <a:solidFill>
                  <a:schemeClr val="tx1"/>
                </a:solidFill>
                <a:latin typeface="Times New Roman" panose="02020603050405020304" pitchFamily="18" charset="0"/>
                <a:cs typeface="Times New Roman" panose="02020603050405020304" pitchFamily="18" charset="0"/>
              </a:rPr>
              <a:t>Chính xác</a:t>
            </a:r>
            <a:endParaRPr lang="en-US" altLang="en-US" sz="6600" b="1">
              <a:solidFill>
                <a:schemeClr val="tx1"/>
              </a:solidFill>
              <a:latin typeface="Times New Roman" panose="02020603050405020304" pitchFamily="18" charset="0"/>
              <a:cs typeface="Times New Roman" panose="02020603050405020304" pitchFamily="18" charset="0"/>
            </a:endParaRPr>
          </a:p>
        </p:txBody>
      </p:sp>
      <p:sp>
        <p:nvSpPr>
          <p:cNvPr id="20496" name="AutoShape 17">
            <a:hlinkClick r:id="" action="ppaction://noaction" highlightClick="1">
              <a:snd r:embed="rId11"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2632007217"/>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96268"/>
                                        </p:tgtEl>
                                      </p:cBhvr>
                                    </p:cmd>
                                  </p:childTnLst>
                                </p:cTn>
                              </p:par>
                              <p:par>
                                <p:cTn id="7" presetID="1" presetClass="entr" presetSubtype="0" fill="hold" grpId="0" nodeType="withEffect">
                                  <p:stCondLst>
                                    <p:cond delay="0"/>
                                  </p:stCondLst>
                                  <p:childTnLst>
                                    <p:set>
                                      <p:cBhvr>
                                        <p:cTn id="8" dur="1" fill="hold">
                                          <p:stCondLst>
                                            <p:cond delay="499"/>
                                          </p:stCondLst>
                                        </p:cTn>
                                        <p:tgtEl>
                                          <p:spTgt spid="9625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626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626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626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626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62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96268"/>
                </p:tgtEl>
              </p:cMediaNode>
            </p:audio>
          </p:childTnLst>
        </p:cTn>
      </p:par>
    </p:tnLst>
    <p:bldLst>
      <p:bldP spid="96259" grpId="0" autoUpdateAnimBg="0"/>
      <p:bldP spid="96264" grpId="0" autoUpdateAnimBg="0"/>
      <p:bldP spid="96265" grpId="0" autoUpdateAnimBg="0"/>
      <p:bldP spid="96266" grpId="0" autoUpdateAnimBg="0"/>
      <p:bldP spid="96267" grpId="0" autoUpdateAnimBg="0"/>
      <p:bldP spid="9627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tile tx="0" ty="0" sx="100000" sy="100000" flip="none" algn="tl"/>
        </a:blipFill>
        <a:effectLst/>
      </p:bgPr>
    </p:bg>
    <p:spTree>
      <p:nvGrpSpPr>
        <p:cNvPr id="1" name=""/>
        <p:cNvGrpSpPr/>
        <p:nvPr/>
      </p:nvGrpSpPr>
      <p:grpSpPr>
        <a:xfrm>
          <a:off x="0" y="0"/>
          <a:ext cx="0" cy="0"/>
          <a:chOff x="0" y="0"/>
          <a:chExt cx="0" cy="0"/>
        </a:xfrm>
      </p:grpSpPr>
      <p:pic>
        <p:nvPicPr>
          <p:cNvPr id="7577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91825" y="0"/>
            <a:ext cx="5210175"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75779" name="Rectangle 3" descr="5%"/>
          <p:cNvSpPr>
            <a:spLocks noChangeArrowheads="1"/>
          </p:cNvSpPr>
          <p:nvPr/>
        </p:nvSpPr>
        <p:spPr bwMode="auto">
          <a:xfrm>
            <a:off x="11087100" y="4281488"/>
            <a:ext cx="4000500" cy="457200"/>
          </a:xfrm>
          <a:prstGeom prst="rect">
            <a:avLst/>
          </a:prstGeom>
          <a:noFill/>
          <a:ln w="38100" cmpd="dbl">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nvGrpSpPr>
          <p:cNvPr id="2" name="Group 13"/>
          <p:cNvGrpSpPr>
            <a:grpSpLocks/>
          </p:cNvGrpSpPr>
          <p:nvPr/>
        </p:nvGrpSpPr>
        <p:grpSpPr bwMode="auto">
          <a:xfrm>
            <a:off x="12001500" y="5003008"/>
            <a:ext cx="228600" cy="4395788"/>
            <a:chOff x="4080" y="2101"/>
            <a:chExt cx="96" cy="1846"/>
          </a:xfrm>
        </p:grpSpPr>
        <p:sp>
          <p:nvSpPr>
            <p:cNvPr id="21509" name="AutoShape 4"/>
            <p:cNvSpPr>
              <a:spLocks noChangeArrowheads="1"/>
            </p:cNvSpPr>
            <p:nvPr/>
          </p:nvSpPr>
          <p:spPr bwMode="auto">
            <a:xfrm>
              <a:off x="4080" y="389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21510" name="AutoShape 5"/>
            <p:cNvSpPr>
              <a:spLocks noChangeArrowheads="1"/>
            </p:cNvSpPr>
            <p:nvPr/>
          </p:nvSpPr>
          <p:spPr bwMode="auto">
            <a:xfrm>
              <a:off x="4080" y="3674"/>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21511" name="AutoShape 6"/>
            <p:cNvSpPr>
              <a:spLocks noChangeArrowheads="1"/>
            </p:cNvSpPr>
            <p:nvPr/>
          </p:nvSpPr>
          <p:spPr bwMode="auto">
            <a:xfrm>
              <a:off x="4080" y="3456"/>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21512" name="AutoShape 7"/>
            <p:cNvSpPr>
              <a:spLocks noChangeArrowheads="1"/>
            </p:cNvSpPr>
            <p:nvPr/>
          </p:nvSpPr>
          <p:spPr bwMode="auto">
            <a:xfrm>
              <a:off x="4080" y="3227"/>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21513" name="AutoShape 8"/>
            <p:cNvSpPr>
              <a:spLocks noChangeArrowheads="1"/>
            </p:cNvSpPr>
            <p:nvPr/>
          </p:nvSpPr>
          <p:spPr bwMode="auto">
            <a:xfrm>
              <a:off x="4080" y="3002"/>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21514" name="AutoShape 9"/>
            <p:cNvSpPr>
              <a:spLocks noChangeArrowheads="1"/>
            </p:cNvSpPr>
            <p:nvPr/>
          </p:nvSpPr>
          <p:spPr bwMode="auto">
            <a:xfrm>
              <a:off x="4080" y="2769"/>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21515" name="AutoShape 10"/>
            <p:cNvSpPr>
              <a:spLocks noChangeArrowheads="1"/>
            </p:cNvSpPr>
            <p:nvPr/>
          </p:nvSpPr>
          <p:spPr bwMode="auto">
            <a:xfrm>
              <a:off x="4080" y="2540"/>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21516" name="AutoShape 11"/>
            <p:cNvSpPr>
              <a:spLocks noChangeArrowheads="1"/>
            </p:cNvSpPr>
            <p:nvPr/>
          </p:nvSpPr>
          <p:spPr bwMode="auto">
            <a:xfrm>
              <a:off x="4080" y="2315"/>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sp>
          <p:nvSpPr>
            <p:cNvPr id="21517" name="AutoShape 12"/>
            <p:cNvSpPr>
              <a:spLocks noChangeArrowheads="1"/>
            </p:cNvSpPr>
            <p:nvPr/>
          </p:nvSpPr>
          <p:spPr bwMode="auto">
            <a:xfrm>
              <a:off x="4080" y="2101"/>
              <a:ext cx="96" cy="48"/>
            </a:xfrm>
            <a:prstGeom prst="diamond">
              <a:avLst/>
            </a:prstGeom>
            <a:solidFill>
              <a:schemeClr val="bg1"/>
            </a:solidFill>
            <a:ln w="38100" cmpd="dbl">
              <a:solidFill>
                <a:schemeClr val="bg1"/>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endParaRPr lang="el-GR" altLang="en-US" sz="4200">
                <a:solidFill>
                  <a:srgbClr val="FFFFFF"/>
                </a:solidFill>
              </a:endParaRPr>
            </a:p>
          </p:txBody>
        </p:sp>
      </p:grpSp>
    </p:spTree>
    <p:extLst>
      <p:ext uri="{BB962C8B-B14F-4D97-AF65-F5344CB8AC3E}">
        <p14:creationId xmlns:p14="http://schemas.microsoft.com/office/powerpoint/2010/main" val="1639367691"/>
      </p:ext>
    </p:extLst>
  </p:cSld>
  <p:clrMapOvr>
    <a:masterClrMapping/>
  </p:clrMapOvr>
  <p:transition spd="slow">
    <p:wipe dir="d"/>
    <p:sndAc>
      <p:stSnd>
        <p:snd r:embed="rId2" name="cche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2" fill="hold" nodeType="clickEffect">
                                  <p:stCondLst>
                                    <p:cond delay="0"/>
                                  </p:stCondLst>
                                  <p:childTnLst>
                                    <p:set>
                                      <p:cBhvr>
                                        <p:cTn id="6" dur="1" fill="hold">
                                          <p:stCondLst>
                                            <p:cond delay="0"/>
                                          </p:stCondLst>
                                        </p:cTn>
                                        <p:tgtEl>
                                          <p:spTgt spid="75778"/>
                                        </p:tgtEl>
                                        <p:attrNameLst>
                                          <p:attrName>style.visibility</p:attrName>
                                        </p:attrNameLst>
                                      </p:cBhvr>
                                      <p:to>
                                        <p:strVal val="visible"/>
                                      </p:to>
                                    </p:set>
                                    <p:animEffect transition="in" filter="slide(fromRight)">
                                      <p:cBhvr>
                                        <p:cTn id="7" dur="500"/>
                                        <p:tgtEl>
                                          <p:spTgt spid="75778"/>
                                        </p:tgtEl>
                                      </p:cBhvr>
                                    </p:animEffect>
                                  </p:childTnLst>
                                  <p:subTnLst>
                                    <p:audio>
                                      <p:cMediaNode>
                                        <p:cTn display="0" masterRel="sameClick">
                                          <p:stCondLst>
                                            <p:cond evt="begin" delay="0">
                                              <p:tn val="5"/>
                                            </p:cond>
                                          </p:stCondLst>
                                          <p:endCondLst>
                                            <p:cond evt="onStopAudio" delay="0">
                                              <p:tgtEl>
                                                <p:sldTgt/>
                                              </p:tgtEl>
                                            </p:cond>
                                          </p:endCondLst>
                                        </p:cTn>
                                        <p:tgtEl>
                                          <p:sndTgt r:embed="rId3" name="scoreopen.wav"/>
                                        </p:tgtEl>
                                      </p:cMediaNode>
                                    </p:audio>
                                  </p:subTnLst>
                                </p:cTn>
                              </p:par>
                            </p:childTnLst>
                          </p:cTn>
                        </p:par>
                        <p:par>
                          <p:cTn id="8" fill="hold" nodeType="afterGroup">
                            <p:stCondLst>
                              <p:cond delay="500"/>
                            </p:stCondLst>
                            <p:childTnLst>
                              <p:par>
                                <p:cTn id="9" presetID="1" presetClass="entr" presetSubtype="0" fill="hold" nodeType="after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3000"/>
                                  </p:stCondLst>
                                  <p:childTnLst>
                                    <p:set>
                                      <p:cBhvr>
                                        <p:cTn id="13" dur="1" fill="hold">
                                          <p:stCondLst>
                                            <p:cond delay="499"/>
                                          </p:stCondLst>
                                        </p:cTn>
                                        <p:tgtEl>
                                          <p:spTgt spid="75779"/>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4" name="scor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4">
            <a:clrChange>
              <a:clrFrom>
                <a:srgbClr val="10082F"/>
              </a:clrFrom>
              <a:clrTo>
                <a:srgbClr val="10082F">
                  <a:alpha val="0"/>
                </a:srgbClr>
              </a:clrTo>
            </a:clrChange>
            <a:extLst>
              <a:ext uri="{28A0092B-C50C-407E-A947-70E740481C1C}">
                <a14:useLocalDpi xmlns:a14="http://schemas.microsoft.com/office/drawing/2010/main" val="0"/>
              </a:ext>
            </a:extLst>
          </a:blip>
          <a:srcRect/>
          <a:stretch>
            <a:fillRect/>
          </a:stretch>
        </p:blipFill>
        <p:spPr bwMode="auto">
          <a:xfrm>
            <a:off x="2286000" y="2400301"/>
            <a:ext cx="137160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7283" name="Rectangle 3"/>
          <p:cNvSpPr>
            <a:spLocks noChangeArrowheads="1"/>
          </p:cNvSpPr>
          <p:nvPr/>
        </p:nvSpPr>
        <p:spPr bwMode="auto">
          <a:xfrm>
            <a:off x="3246664" y="2244778"/>
            <a:ext cx="12001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b="1">
                <a:latin typeface="Times New Roman" panose="02020603050405020304" pitchFamily="18" charset="0"/>
                <a:cs typeface="Times New Roman" panose="02020603050405020304" pitchFamily="18" charset="0"/>
              </a:rPr>
              <a:t>Câu 10.</a:t>
            </a:r>
            <a:r>
              <a:rPr lang="vi-VN" sz="3600">
                <a:latin typeface="Times New Roman" panose="02020603050405020304" pitchFamily="18" charset="0"/>
                <a:cs typeface="Times New Roman" panose="02020603050405020304" pitchFamily="18" charset="0"/>
              </a:rPr>
              <a:t> Nội dung tư tưởng của truyện được toát lên từ </a:t>
            </a:r>
            <a:endParaRPr lang="vi-VN" sz="3600" smtClean="0">
              <a:latin typeface="Times New Roman" panose="02020603050405020304" pitchFamily="18" charset="0"/>
              <a:cs typeface="Times New Roman" panose="02020603050405020304" pitchFamily="18" charset="0"/>
            </a:endParaRPr>
          </a:p>
          <a:p>
            <a:pPr algn="ctr"/>
            <a:r>
              <a:rPr lang="vi-VN" sz="3600" smtClean="0">
                <a:latin typeface="Times New Roman" panose="02020603050405020304" pitchFamily="18" charset="0"/>
                <a:cs typeface="Times New Roman" panose="02020603050405020304" pitchFamily="18" charset="0"/>
              </a:rPr>
              <a:t>sự </a:t>
            </a:r>
            <a:r>
              <a:rPr lang="vi-VN" sz="3600">
                <a:latin typeface="Times New Roman" panose="02020603050405020304" pitchFamily="18" charset="0"/>
                <a:cs typeface="Times New Roman" panose="02020603050405020304" pitchFamily="18" charset="0"/>
              </a:rPr>
              <a:t>đối lập nào sau đây?</a:t>
            </a:r>
            <a:endParaRPr lang="en-GB" sz="3600">
              <a:latin typeface="Times New Roman" panose="02020603050405020304" pitchFamily="18" charset="0"/>
              <a:cs typeface="Times New Roman" panose="02020603050405020304" pitchFamily="18" charset="0"/>
            </a:endParaRPr>
          </a:p>
        </p:txBody>
      </p:sp>
      <p:pic>
        <p:nvPicPr>
          <p:cNvPr id="2253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800601"/>
            <a:ext cx="9144000" cy="302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253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8001000"/>
            <a:ext cx="9144000" cy="2171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253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4800602"/>
            <a:ext cx="9144000" cy="3040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pic>
        <p:nvPicPr>
          <p:cNvPr id="2253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8001000"/>
            <a:ext cx="9144000" cy="2171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pic>
      <p:sp>
        <p:nvSpPr>
          <p:cNvPr id="97288" name="Rectangle 8" descr="30%">
            <a:hlinkClick r:id="" action="ppaction://noaction" highlightClick="1"/>
          </p:cNvPr>
          <p:cNvSpPr>
            <a:spLocks noChangeArrowheads="1"/>
          </p:cNvSpPr>
          <p:nvPr/>
        </p:nvSpPr>
        <p:spPr bwMode="auto">
          <a:xfrm>
            <a:off x="2289629" y="5789180"/>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marL="742950" indent="-742950" algn="ctr">
              <a:buAutoNum type="alphaUcPeriod"/>
            </a:pPr>
            <a:r>
              <a:rPr lang="vi-VN" sz="3600" smtClean="0">
                <a:latin typeface="Times New Roman" panose="02020603050405020304" pitchFamily="18" charset="0"/>
                <a:cs typeface="Times New Roman" panose="02020603050405020304" pitchFamily="18" charset="0"/>
              </a:rPr>
              <a:t>Đối </a:t>
            </a:r>
            <a:r>
              <a:rPr lang="vi-VN" sz="3600">
                <a:latin typeface="Times New Roman" panose="02020603050405020304" pitchFamily="18" charset="0"/>
                <a:cs typeface="Times New Roman" panose="02020603050405020304" pitchFamily="18" charset="0"/>
              </a:rPr>
              <a:t>lập giữa cuộc sống giản dị của </a:t>
            </a:r>
            <a:endParaRPr lang="vi-VN" sz="3600" smtClean="0">
              <a:latin typeface="Times New Roman" panose="02020603050405020304" pitchFamily="18" charset="0"/>
              <a:cs typeface="Times New Roman" panose="02020603050405020304" pitchFamily="18" charset="0"/>
            </a:endParaRPr>
          </a:p>
          <a:p>
            <a:pPr algn="ctr"/>
            <a:r>
              <a:rPr lang="vi-VN" sz="3600" smtClean="0">
                <a:latin typeface="Times New Roman" panose="02020603050405020304" pitchFamily="18" charset="0"/>
                <a:cs typeface="Times New Roman" panose="02020603050405020304" pitchFamily="18" charset="0"/>
              </a:rPr>
              <a:t>một </a:t>
            </a:r>
            <a:r>
              <a:rPr lang="vi-VN" sz="3600">
                <a:latin typeface="Times New Roman" panose="02020603050405020304" pitchFamily="18" charset="0"/>
                <a:cs typeface="Times New Roman" panose="02020603050405020304" pitchFamily="18" charset="0"/>
              </a:rPr>
              <a:t>người đàn ông có được niềm vui từ </a:t>
            </a:r>
            <a:endParaRPr lang="vi-VN" sz="3600" smtClean="0">
              <a:latin typeface="Times New Roman" panose="02020603050405020304" pitchFamily="18" charset="0"/>
              <a:cs typeface="Times New Roman" panose="02020603050405020304" pitchFamily="18" charset="0"/>
            </a:endParaRPr>
          </a:p>
          <a:p>
            <a:pPr algn="ctr"/>
            <a:r>
              <a:rPr lang="vi-VN" sz="3600" smtClean="0">
                <a:latin typeface="Times New Roman" panose="02020603050405020304" pitchFamily="18" charset="0"/>
                <a:cs typeface="Times New Roman" panose="02020603050405020304" pitchFamily="18" charset="0"/>
              </a:rPr>
              <a:t>việc </a:t>
            </a:r>
            <a:r>
              <a:rPr lang="vi-VN" sz="3600">
                <a:latin typeface="Times New Roman" panose="02020603050405020304" pitchFamily="18" charset="0"/>
                <a:cs typeface="Times New Roman" panose="02020603050405020304" pitchFamily="18" charset="0"/>
              </a:rPr>
              <a:t>chăm sóc động vật với sự phức tạp </a:t>
            </a:r>
            <a:endParaRPr lang="vi-VN" sz="3600" smtClean="0">
              <a:latin typeface="Times New Roman" panose="02020603050405020304" pitchFamily="18" charset="0"/>
              <a:cs typeface="Times New Roman" panose="02020603050405020304" pitchFamily="18" charset="0"/>
            </a:endParaRPr>
          </a:p>
          <a:p>
            <a:pPr algn="ctr"/>
            <a:r>
              <a:rPr lang="vi-VN" sz="3600" smtClean="0">
                <a:latin typeface="Times New Roman" panose="02020603050405020304" pitchFamily="18" charset="0"/>
                <a:cs typeface="Times New Roman" panose="02020603050405020304" pitchFamily="18" charset="0"/>
              </a:rPr>
              <a:t>về </a:t>
            </a:r>
            <a:r>
              <a:rPr lang="vi-VN" sz="3600">
                <a:latin typeface="Times New Roman" panose="02020603050405020304" pitchFamily="18" charset="0"/>
                <a:cs typeface="Times New Roman" panose="02020603050405020304" pitchFamily="18" charset="0"/>
              </a:rPr>
              <a:t>mặt chính trị của chiến tranh.</a:t>
            </a:r>
            <a:endParaRPr lang="en-GB" sz="3600">
              <a:latin typeface="Times New Roman" panose="02020603050405020304" pitchFamily="18" charset="0"/>
              <a:cs typeface="Times New Roman" panose="02020603050405020304" pitchFamily="18" charset="0"/>
            </a:endParaRPr>
          </a:p>
        </p:txBody>
      </p:sp>
      <p:sp>
        <p:nvSpPr>
          <p:cNvPr id="97289" name="Rectangle 9" descr="30%">
            <a:hlinkClick r:id="" action="ppaction://noaction" highlightClick="1"/>
          </p:cNvPr>
          <p:cNvSpPr>
            <a:spLocks noChangeArrowheads="1"/>
          </p:cNvSpPr>
          <p:nvPr/>
        </p:nvSpPr>
        <p:spPr bwMode="auto">
          <a:xfrm>
            <a:off x="10820400" y="5799536"/>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B. Đối lập giữa người dân đang phải </a:t>
            </a:r>
            <a:endParaRPr lang="vi-VN" sz="3600" smtClean="0">
              <a:latin typeface="Times New Roman" panose="02020603050405020304" pitchFamily="18" charset="0"/>
              <a:cs typeface="Times New Roman" panose="02020603050405020304" pitchFamily="18" charset="0"/>
            </a:endParaRPr>
          </a:p>
          <a:p>
            <a:pPr algn="ctr"/>
            <a:r>
              <a:rPr lang="vi-VN" sz="3600" smtClean="0">
                <a:latin typeface="Times New Roman" panose="02020603050405020304" pitchFamily="18" charset="0"/>
                <a:cs typeface="Times New Roman" panose="02020603050405020304" pitchFamily="18" charset="0"/>
              </a:rPr>
              <a:t>sơ </a:t>
            </a:r>
            <a:r>
              <a:rPr lang="vi-VN" sz="3600">
                <a:latin typeface="Times New Roman" panose="02020603050405020304" pitchFamily="18" charset="0"/>
                <a:cs typeface="Times New Roman" panose="02020603050405020304" pitchFamily="18" charset="0"/>
              </a:rPr>
              <a:t>tán vì chiến tranh với người lính </a:t>
            </a:r>
            <a:endParaRPr lang="vi-VN" sz="3600" smtClean="0">
              <a:latin typeface="Times New Roman" panose="02020603050405020304" pitchFamily="18" charset="0"/>
              <a:cs typeface="Times New Roman" panose="02020603050405020304" pitchFamily="18" charset="0"/>
            </a:endParaRPr>
          </a:p>
          <a:p>
            <a:pPr algn="ctr"/>
            <a:r>
              <a:rPr lang="vi-VN" sz="3600" smtClean="0">
                <a:latin typeface="Times New Roman" panose="02020603050405020304" pitchFamily="18" charset="0"/>
                <a:cs typeface="Times New Roman" panose="02020603050405020304" pitchFamily="18" charset="0"/>
              </a:rPr>
              <a:t>trực </a:t>
            </a:r>
            <a:r>
              <a:rPr lang="vi-VN" sz="3600">
                <a:latin typeface="Times New Roman" panose="02020603050405020304" pitchFamily="18" charset="0"/>
                <a:cs typeface="Times New Roman" panose="02020603050405020304" pitchFamily="18" charset="0"/>
              </a:rPr>
              <a:t>tiếp tham gia vào cuộc chiến tranh.</a:t>
            </a:r>
            <a:endParaRPr lang="en-GB" sz="3600">
              <a:latin typeface="Times New Roman" panose="02020603050405020304" pitchFamily="18" charset="0"/>
              <a:cs typeface="Times New Roman" panose="02020603050405020304" pitchFamily="18" charset="0"/>
            </a:endParaRPr>
          </a:p>
        </p:txBody>
      </p:sp>
      <p:sp>
        <p:nvSpPr>
          <p:cNvPr id="97290" name="Rectangle 10" descr="30%"/>
          <p:cNvSpPr>
            <a:spLocks noChangeArrowheads="1"/>
          </p:cNvSpPr>
          <p:nvPr/>
        </p:nvSpPr>
        <p:spPr bwMode="auto">
          <a:xfrm>
            <a:off x="2286000" y="8629649"/>
            <a:ext cx="53721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C. Đối lập giữa sự bình thản, trung </a:t>
            </a:r>
            <a:r>
              <a:rPr lang="vi-VN" sz="3600" smtClean="0">
                <a:latin typeface="Times New Roman" panose="02020603050405020304" pitchFamily="18" charset="0"/>
                <a:cs typeface="Times New Roman" panose="02020603050405020304" pitchFamily="18" charset="0"/>
              </a:rPr>
              <a:t>lập</a:t>
            </a:r>
          </a:p>
          <a:p>
            <a:pPr algn="ctr"/>
            <a:r>
              <a:rPr lang="vi-VN" sz="3600"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về chính trị của ông lão với tình </a:t>
            </a:r>
            <a:r>
              <a:rPr lang="vi-VN" sz="3600" smtClean="0">
                <a:latin typeface="Times New Roman" panose="02020603050405020304" pitchFamily="18" charset="0"/>
                <a:cs typeface="Times New Roman" panose="02020603050405020304" pitchFamily="18" charset="0"/>
              </a:rPr>
              <a:t>hình</a:t>
            </a:r>
          </a:p>
          <a:p>
            <a:pPr algn="ctr"/>
            <a:r>
              <a:rPr lang="vi-VN" sz="3600" smtClean="0">
                <a:latin typeface="Times New Roman" panose="02020603050405020304" pitchFamily="18" charset="0"/>
                <a:cs typeface="Times New Roman" panose="02020603050405020304" pitchFamily="18" charset="0"/>
              </a:rPr>
              <a:t> </a:t>
            </a:r>
            <a:r>
              <a:rPr lang="vi-VN" sz="3600">
                <a:latin typeface="Times New Roman" panose="02020603050405020304" pitchFamily="18" charset="0"/>
                <a:cs typeface="Times New Roman" panose="02020603050405020304" pitchFamily="18" charset="0"/>
              </a:rPr>
              <a:t>chiến sự hết sức căng thẳng.</a:t>
            </a:r>
            <a:endParaRPr lang="en-GB" sz="3600">
              <a:latin typeface="Times New Roman" panose="02020603050405020304" pitchFamily="18" charset="0"/>
              <a:cs typeface="Times New Roman" panose="02020603050405020304" pitchFamily="18" charset="0"/>
            </a:endParaRPr>
          </a:p>
        </p:txBody>
      </p:sp>
      <p:sp>
        <p:nvSpPr>
          <p:cNvPr id="97291" name="Rectangle 11" descr="30%"/>
          <p:cNvSpPr>
            <a:spLocks noChangeArrowheads="1"/>
          </p:cNvSpPr>
          <p:nvPr/>
        </p:nvSpPr>
        <p:spPr bwMode="auto">
          <a:xfrm>
            <a:off x="10842171" y="8629649"/>
            <a:ext cx="5486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mpd="dbl">
                <a:solidFill>
                  <a:srgbClr val="000000"/>
                </a:solidFill>
                <a:miter lim="800000"/>
                <a:headEnd/>
                <a:tailEnd/>
              </a14:hiddenLine>
            </a:ext>
          </a:extLst>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a:r>
              <a:rPr lang="vi-VN" sz="3600">
                <a:latin typeface="Times New Roman" panose="02020603050405020304" pitchFamily="18" charset="0"/>
                <a:cs typeface="Times New Roman" panose="02020603050405020304" pitchFamily="18" charset="0"/>
              </a:rPr>
              <a:t>D. Đối lập giữa sự ấm áp của tình </a:t>
            </a:r>
            <a:endParaRPr lang="vi-VN" sz="3600" smtClean="0">
              <a:latin typeface="Times New Roman" panose="02020603050405020304" pitchFamily="18" charset="0"/>
              <a:cs typeface="Times New Roman" panose="02020603050405020304" pitchFamily="18" charset="0"/>
            </a:endParaRPr>
          </a:p>
          <a:p>
            <a:pPr algn="ctr"/>
            <a:r>
              <a:rPr lang="vi-VN" sz="3600" smtClean="0">
                <a:latin typeface="Times New Roman" panose="02020603050405020304" pitchFamily="18" charset="0"/>
                <a:cs typeface="Times New Roman" panose="02020603050405020304" pitchFamily="18" charset="0"/>
              </a:rPr>
              <a:t>yêu </a:t>
            </a:r>
            <a:r>
              <a:rPr lang="vi-VN" sz="3600">
                <a:latin typeface="Times New Roman" panose="02020603050405020304" pitchFamily="18" charset="0"/>
                <a:cs typeface="Times New Roman" panose="02020603050405020304" pitchFamily="18" charset="0"/>
              </a:rPr>
              <a:t>thương với sự khốc liệt, tàn nhẫn </a:t>
            </a:r>
            <a:endParaRPr lang="vi-VN" sz="3600" smtClean="0">
              <a:latin typeface="Times New Roman" panose="02020603050405020304" pitchFamily="18" charset="0"/>
              <a:cs typeface="Times New Roman" panose="02020603050405020304" pitchFamily="18" charset="0"/>
            </a:endParaRPr>
          </a:p>
          <a:p>
            <a:pPr algn="ctr"/>
            <a:r>
              <a:rPr lang="vi-VN" sz="3600" smtClean="0">
                <a:latin typeface="Times New Roman" panose="02020603050405020304" pitchFamily="18" charset="0"/>
                <a:cs typeface="Times New Roman" panose="02020603050405020304" pitchFamily="18" charset="0"/>
              </a:rPr>
              <a:t>của </a:t>
            </a:r>
            <a:r>
              <a:rPr lang="vi-VN" sz="3600">
                <a:latin typeface="Times New Roman" panose="02020603050405020304" pitchFamily="18" charset="0"/>
                <a:cs typeface="Times New Roman" panose="02020603050405020304" pitchFamily="18" charset="0"/>
              </a:rPr>
              <a:t>chiến tranh.</a:t>
            </a:r>
            <a:endParaRPr lang="en-GB" sz="3600">
              <a:latin typeface="Times New Roman" panose="02020603050405020304" pitchFamily="18" charset="0"/>
              <a:cs typeface="Times New Roman" panose="02020603050405020304" pitchFamily="18" charset="0"/>
            </a:endParaRPr>
          </a:p>
        </p:txBody>
      </p:sp>
      <p:pic>
        <p:nvPicPr>
          <p:cNvPr id="97292" name="thinking.wav">
            <a:hlinkClick r:id="" action="ppaction://media"/>
          </p:cNvPr>
          <p:cNvPicPr>
            <a:picLocks noRot="1" noChangeAspect="1" noChangeArrowheads="1"/>
          </p:cNvPicPr>
          <p:nvPr>
            <a:audioFile r:link="rId1"/>
          </p:nvPr>
        </p:nvPicPr>
        <p:blipFill>
          <a:blip r:embed="rId7">
            <a:extLst>
              <a:ext uri="{28A0092B-C50C-407E-A947-70E740481C1C}">
                <a14:useLocalDpi xmlns:a14="http://schemas.microsoft.com/office/drawing/2010/main" val="0"/>
              </a:ext>
            </a:extLst>
          </a:blip>
          <a:srcRect/>
          <a:stretch>
            <a:fillRect/>
          </a:stretch>
        </p:blipFill>
        <p:spPr bwMode="auto">
          <a:xfrm>
            <a:off x="-1143000" y="8001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1" name="Picture 13" descr="biglogo">
            <a:hlinkClick r:id="" action="ppaction://noaction">
              <a:snd r:embed="rId3" name="millionaire3.wav"/>
            </a:hlinkClick>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6000" y="0"/>
            <a:ext cx="1943100"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2" name="AutoShape 14">
            <a:hlinkClick r:id="" action="ppaction://noaction" highlightClick="1">
              <a:snd r:embed="rId9" name="laugh track.wav"/>
            </a:hlinkClick>
          </p:cNvPr>
          <p:cNvSpPr>
            <a:spLocks noChangeArrowheads="1"/>
          </p:cNvSpPr>
          <p:nvPr/>
        </p:nvSpPr>
        <p:spPr bwMode="auto">
          <a:xfrm>
            <a:off x="150876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L</a:t>
            </a:r>
          </a:p>
        </p:txBody>
      </p:sp>
      <p:sp>
        <p:nvSpPr>
          <p:cNvPr id="97296" name="AutoShape 16"/>
          <p:cNvSpPr>
            <a:spLocks noChangeArrowheads="1"/>
          </p:cNvSpPr>
          <p:nvPr/>
        </p:nvSpPr>
        <p:spPr bwMode="auto">
          <a:xfrm>
            <a:off x="9086850" y="8112922"/>
            <a:ext cx="8820150" cy="2059777"/>
          </a:xfrm>
          <a:prstGeom prst="hexagon">
            <a:avLst>
              <a:gd name="adj" fmla="val 61625"/>
              <a:gd name="vf" fmla="val 115470"/>
            </a:avLst>
          </a:prstGeom>
          <a:solidFill>
            <a:srgbClr val="00FF00"/>
          </a:solidFill>
          <a:ln w="38100" cmpd="dbl">
            <a:solidFill>
              <a:srgbClr val="00FF00"/>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vi-VN" altLang="en-US" sz="720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Chính xác</a:t>
            </a:r>
            <a:endParaRPr lang="en-US" altLang="en-US" sz="720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2544" name="AutoShape 17">
            <a:hlinkClick r:id="" action="ppaction://noaction" highlightClick="1">
              <a:snd r:embed="rId10" name="finalanswer.wav"/>
            </a:hlinkClick>
          </p:cNvPr>
          <p:cNvSpPr>
            <a:spLocks noChangeArrowheads="1"/>
          </p:cNvSpPr>
          <p:nvPr/>
        </p:nvSpPr>
        <p:spPr bwMode="auto">
          <a:xfrm>
            <a:off x="15544800" y="9829800"/>
            <a:ext cx="342900" cy="342900"/>
          </a:xfrm>
          <a:prstGeom prst="actionButtonBlank">
            <a:avLst/>
          </a:prstGeom>
          <a:solidFill>
            <a:schemeClr val="tx1">
              <a:alpha val="50195"/>
            </a:schemeClr>
          </a:solidFill>
          <a:ln w="9525">
            <a:solidFill>
              <a:srgbClr val="333333"/>
            </a:solidFill>
            <a:miter lim="800000"/>
            <a:headEnd/>
            <a:tailEnd/>
          </a:ln>
        </p:spPr>
        <p:txBody>
          <a:bodyPr wrap="none" anchor="ctr"/>
          <a:lstStyle>
            <a:lvl1pPr eaLnBrk="0" hangingPunct="0">
              <a:defRPr sz="2800">
                <a:solidFill>
                  <a:schemeClr val="bg1"/>
                </a:solidFill>
                <a:latin typeface="Webdings" panose="05030102010509060703" pitchFamily="18" charset="2"/>
              </a:defRPr>
            </a:lvl1pPr>
            <a:lvl2pPr marL="742950" indent="-285750" eaLnBrk="0" hangingPunct="0">
              <a:defRPr sz="2800">
                <a:solidFill>
                  <a:schemeClr val="bg1"/>
                </a:solidFill>
                <a:latin typeface="Webdings" panose="05030102010509060703" pitchFamily="18" charset="2"/>
              </a:defRPr>
            </a:lvl2pPr>
            <a:lvl3pPr marL="1143000" indent="-228600" eaLnBrk="0" hangingPunct="0">
              <a:defRPr sz="2800">
                <a:solidFill>
                  <a:schemeClr val="bg1"/>
                </a:solidFill>
                <a:latin typeface="Webdings" panose="05030102010509060703" pitchFamily="18" charset="2"/>
              </a:defRPr>
            </a:lvl3pPr>
            <a:lvl4pPr marL="1600200" indent="-228600" eaLnBrk="0" hangingPunct="0">
              <a:defRPr sz="2800">
                <a:solidFill>
                  <a:schemeClr val="bg1"/>
                </a:solidFill>
                <a:latin typeface="Webdings" panose="05030102010509060703" pitchFamily="18" charset="2"/>
              </a:defRPr>
            </a:lvl4pPr>
            <a:lvl5pPr marL="2057400" indent="-228600" eaLnBrk="0" hangingPunct="0">
              <a:defRPr sz="2800">
                <a:solidFill>
                  <a:schemeClr val="bg1"/>
                </a:solidFill>
                <a:latin typeface="Webdings" panose="05030102010509060703" pitchFamily="18" charset="2"/>
              </a:defRPr>
            </a:lvl5pPr>
            <a:lvl6pPr marL="2514600" indent="-228600" algn="ctr" eaLnBrk="0" fontAlgn="base" hangingPunct="0">
              <a:spcBef>
                <a:spcPct val="0"/>
              </a:spcBef>
              <a:spcAft>
                <a:spcPct val="0"/>
              </a:spcAft>
              <a:defRPr sz="2800">
                <a:solidFill>
                  <a:schemeClr val="bg1"/>
                </a:solidFill>
                <a:latin typeface="Webdings" panose="05030102010509060703" pitchFamily="18" charset="2"/>
              </a:defRPr>
            </a:lvl6pPr>
            <a:lvl7pPr marL="2971800" indent="-228600" algn="ctr" eaLnBrk="0" fontAlgn="base" hangingPunct="0">
              <a:spcBef>
                <a:spcPct val="0"/>
              </a:spcBef>
              <a:spcAft>
                <a:spcPct val="0"/>
              </a:spcAft>
              <a:defRPr sz="2800">
                <a:solidFill>
                  <a:schemeClr val="bg1"/>
                </a:solidFill>
                <a:latin typeface="Webdings" panose="05030102010509060703" pitchFamily="18" charset="2"/>
              </a:defRPr>
            </a:lvl7pPr>
            <a:lvl8pPr marL="3429000" indent="-228600" algn="ctr" eaLnBrk="0" fontAlgn="base" hangingPunct="0">
              <a:spcBef>
                <a:spcPct val="0"/>
              </a:spcBef>
              <a:spcAft>
                <a:spcPct val="0"/>
              </a:spcAft>
              <a:defRPr sz="2800">
                <a:solidFill>
                  <a:schemeClr val="bg1"/>
                </a:solidFill>
                <a:latin typeface="Webdings" panose="05030102010509060703" pitchFamily="18" charset="2"/>
              </a:defRPr>
            </a:lvl8pPr>
            <a:lvl9pPr marL="3886200" indent="-228600" algn="ctr" eaLnBrk="0" fontAlgn="base" hangingPunct="0">
              <a:spcBef>
                <a:spcPct val="0"/>
              </a:spcBef>
              <a:spcAft>
                <a:spcPct val="0"/>
              </a:spcAft>
              <a:defRPr sz="2800">
                <a:solidFill>
                  <a:schemeClr val="bg1"/>
                </a:solidFill>
                <a:latin typeface="Webdings" panose="05030102010509060703" pitchFamily="18" charset="2"/>
              </a:defRPr>
            </a:lvl9pPr>
          </a:lstStyle>
          <a:p>
            <a:pPr algn="ctr" eaLnBrk="1" fontAlgn="base" hangingPunct="1">
              <a:spcBef>
                <a:spcPct val="0"/>
              </a:spcBef>
              <a:spcAft>
                <a:spcPct val="0"/>
              </a:spcAft>
            </a:pPr>
            <a:r>
              <a:rPr lang="en-US" altLang="en-US" sz="1350" b="1">
                <a:solidFill>
                  <a:srgbClr val="333333"/>
                </a:solidFill>
                <a:latin typeface="Tahoma" panose="020B0604030504040204" pitchFamily="34" charset="0"/>
              </a:rPr>
              <a:t>F</a:t>
            </a:r>
          </a:p>
        </p:txBody>
      </p:sp>
    </p:spTree>
    <p:extLst>
      <p:ext uri="{BB962C8B-B14F-4D97-AF65-F5344CB8AC3E}">
        <p14:creationId xmlns:p14="http://schemas.microsoft.com/office/powerpoint/2010/main" val="1255864558"/>
      </p:ext>
    </p:extLst>
  </p:cSld>
  <p:clrMapOvr>
    <a:masterClrMapping/>
  </p:clrMapOvr>
  <p:transition spd="slow">
    <p:wipe dir="d"/>
    <p:sndAc>
      <p:stSnd>
        <p:snd r:embed="rId3" name="millionaire1.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 fill="hold"/>
                                        <p:tgtEl>
                                          <p:spTgt spid="97292"/>
                                        </p:tgtEl>
                                      </p:cBhvr>
                                    </p:cmd>
                                  </p:childTnLst>
                                </p:cTn>
                              </p:par>
                              <p:par>
                                <p:cTn id="7" presetID="1" presetClass="entr" presetSubtype="0" fill="hold" grpId="0" nodeType="withEffect">
                                  <p:stCondLst>
                                    <p:cond delay="0"/>
                                  </p:stCondLst>
                                  <p:childTnLst>
                                    <p:set>
                                      <p:cBhvr>
                                        <p:cTn id="8" dur="1" fill="hold">
                                          <p:stCondLst>
                                            <p:cond delay="499"/>
                                          </p:stCondLst>
                                        </p:cTn>
                                        <p:tgtEl>
                                          <p:spTgt spid="9728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9728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9728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729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97291"/>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72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21" repeatCount="indefinite" fill="hold" display="0">
                  <p:stCondLst>
                    <p:cond delay="indefinite"/>
                  </p:stCondLst>
                  <p:endCondLst>
                    <p:cond evt="onPrev" delay="0">
                      <p:tgtEl>
                        <p:sldTgt/>
                      </p:tgtEl>
                    </p:cond>
                    <p:cond evt="onStopAudio" delay="0">
                      <p:tgtEl>
                        <p:sldTgt/>
                      </p:tgtEl>
                    </p:cond>
                  </p:endCondLst>
                </p:cTn>
                <p:tgtEl>
                  <p:spTgt spid="97292"/>
                </p:tgtEl>
              </p:cMediaNode>
            </p:audio>
          </p:childTnLst>
        </p:cTn>
      </p:par>
    </p:tnLst>
    <p:bldLst>
      <p:bldP spid="97283" grpId="0" autoUpdateAnimBg="0"/>
      <p:bldP spid="97288" grpId="0" autoUpdateAnimBg="0"/>
      <p:bldP spid="97289" grpId="0" autoUpdateAnimBg="0"/>
      <p:bldP spid="97290" grpId="0" autoUpdateAnimBg="0"/>
      <p:bldP spid="97291" grpId="0" autoUpdateAnimBg="0"/>
      <p:bldP spid="9729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5481967">
            <a:off x="4075202" y="-980373"/>
            <a:ext cx="9142276" cy="12698569"/>
          </a:xfrm>
          <a:custGeom>
            <a:avLst/>
            <a:gdLst/>
            <a:ahLst/>
            <a:cxnLst/>
            <a:rect l="l" t="t" r="r" b="b"/>
            <a:pathLst>
              <a:path w="9142276" h="12698569">
                <a:moveTo>
                  <a:pt x="0" y="0"/>
                </a:moveTo>
                <a:lnTo>
                  <a:pt x="9142276" y="0"/>
                </a:lnTo>
                <a:lnTo>
                  <a:pt x="9142276" y="12698568"/>
                </a:lnTo>
                <a:lnTo>
                  <a:pt x="0" y="12698568"/>
                </a:lnTo>
                <a:lnTo>
                  <a:pt x="0" y="0"/>
                </a:lnTo>
                <a:close/>
              </a:path>
            </a:pathLst>
          </a:custGeom>
          <a:blipFill>
            <a:blip r:embed="rId3"/>
            <a:stretch>
              <a:fillRect/>
            </a:stretch>
          </a:blipFill>
        </p:spPr>
      </p:sp>
      <p:sp>
        <p:nvSpPr>
          <p:cNvPr id="4" name="Freeform 4"/>
          <p:cNvSpPr/>
          <p:nvPr/>
        </p:nvSpPr>
        <p:spPr>
          <a:xfrm rot="-10397792">
            <a:off x="300728" y="-2284449"/>
            <a:ext cx="4455900" cy="5413471"/>
          </a:xfrm>
          <a:custGeom>
            <a:avLst/>
            <a:gdLst/>
            <a:ahLst/>
            <a:cxnLst/>
            <a:rect l="l" t="t" r="r" b="b"/>
            <a:pathLst>
              <a:path w="4455900" h="5413471">
                <a:moveTo>
                  <a:pt x="0" y="0"/>
                </a:moveTo>
                <a:lnTo>
                  <a:pt x="4455900" y="0"/>
                </a:lnTo>
                <a:lnTo>
                  <a:pt x="4455900" y="5413471"/>
                </a:lnTo>
                <a:lnTo>
                  <a:pt x="0" y="5413471"/>
                </a:lnTo>
                <a:lnTo>
                  <a:pt x="0" y="0"/>
                </a:lnTo>
                <a:close/>
              </a:path>
            </a:pathLst>
          </a:custGeom>
          <a:blipFill>
            <a:blip r:embed="rId4"/>
            <a:stretch>
              <a:fillRect/>
            </a:stretch>
          </a:blipFill>
        </p:spPr>
      </p:sp>
      <p:sp>
        <p:nvSpPr>
          <p:cNvPr id="5" name="TextBox 5"/>
          <p:cNvSpPr txBox="1"/>
          <p:nvPr/>
        </p:nvSpPr>
        <p:spPr>
          <a:xfrm>
            <a:off x="4819492" y="3370589"/>
            <a:ext cx="8005286" cy="270843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pPr algn="ctr"/>
            <a:r>
              <a:rPr lang="vi-VN" sz="8800" b="1">
                <a:latin typeface="Times New Roman" panose="02020603050405020304" pitchFamily="18" charset="0"/>
                <a:cs typeface="Times New Roman" panose="02020603050405020304" pitchFamily="18" charset="0"/>
              </a:rPr>
              <a:t>HOẠT ĐỘNG </a:t>
            </a:r>
            <a:r>
              <a:rPr lang="vi-VN" sz="8800" b="1" smtClean="0">
                <a:latin typeface="Times New Roman" panose="02020603050405020304" pitchFamily="18" charset="0"/>
                <a:cs typeface="Times New Roman" panose="02020603050405020304" pitchFamily="18" charset="0"/>
              </a:rPr>
              <a:t>4</a:t>
            </a:r>
          </a:p>
          <a:p>
            <a:pPr algn="ctr"/>
            <a:r>
              <a:rPr lang="vi-VN" sz="8800" b="1" smtClean="0">
                <a:latin typeface="Times New Roman" panose="02020603050405020304" pitchFamily="18" charset="0"/>
                <a:cs typeface="Times New Roman" panose="02020603050405020304" pitchFamily="18" charset="0"/>
              </a:rPr>
              <a:t> </a:t>
            </a:r>
            <a:r>
              <a:rPr lang="vi-VN" sz="8800" b="1">
                <a:latin typeface="Times New Roman" panose="02020603050405020304" pitchFamily="18" charset="0"/>
                <a:cs typeface="Times New Roman" panose="02020603050405020304" pitchFamily="18" charset="0"/>
              </a:rPr>
              <a:t>VẬN DỤNG</a:t>
            </a:r>
            <a:endParaRPr lang="en-GB" sz="8800">
              <a:latin typeface="Times New Roman" panose="02020603050405020304" pitchFamily="18" charset="0"/>
              <a:cs typeface="Times New Roman" panose="02020603050405020304" pitchFamily="18" charset="0"/>
            </a:endParaRPr>
          </a:p>
        </p:txBody>
      </p:sp>
      <p:sp>
        <p:nvSpPr>
          <p:cNvPr id="7" name="Freeform 7"/>
          <p:cNvSpPr/>
          <p:nvPr/>
        </p:nvSpPr>
        <p:spPr>
          <a:xfrm rot="-303445">
            <a:off x="388918" y="6609194"/>
            <a:ext cx="2921615" cy="2367638"/>
          </a:xfrm>
          <a:custGeom>
            <a:avLst/>
            <a:gdLst/>
            <a:ahLst/>
            <a:cxnLst/>
            <a:rect l="l" t="t" r="r" b="b"/>
            <a:pathLst>
              <a:path w="2921615" h="2367638">
                <a:moveTo>
                  <a:pt x="0" y="0"/>
                </a:moveTo>
                <a:lnTo>
                  <a:pt x="2921616" y="0"/>
                </a:lnTo>
                <a:lnTo>
                  <a:pt x="2921616" y="2367638"/>
                </a:lnTo>
                <a:lnTo>
                  <a:pt x="0" y="2367638"/>
                </a:lnTo>
                <a:lnTo>
                  <a:pt x="0" y="0"/>
                </a:lnTo>
                <a:close/>
              </a:path>
            </a:pathLst>
          </a:custGeom>
          <a:blipFill>
            <a:blip r:embed="rId5"/>
            <a:stretch>
              <a:fillRect l="-49179" t="-40274" r="-38129" b="-61358"/>
            </a:stretch>
          </a:blipFill>
        </p:spPr>
      </p:sp>
      <p:sp>
        <p:nvSpPr>
          <p:cNvPr id="8" name="Freeform 8"/>
          <p:cNvSpPr/>
          <p:nvPr/>
        </p:nvSpPr>
        <p:spPr>
          <a:xfrm>
            <a:off x="14162719" y="3118961"/>
            <a:ext cx="3719966" cy="8183926"/>
          </a:xfrm>
          <a:custGeom>
            <a:avLst/>
            <a:gdLst/>
            <a:ahLst/>
            <a:cxnLst/>
            <a:rect l="l" t="t" r="r" b="b"/>
            <a:pathLst>
              <a:path w="3719966" h="8183926">
                <a:moveTo>
                  <a:pt x="0" y="0"/>
                </a:moveTo>
                <a:lnTo>
                  <a:pt x="3719966" y="0"/>
                </a:lnTo>
                <a:lnTo>
                  <a:pt x="3719966" y="8183926"/>
                </a:lnTo>
                <a:lnTo>
                  <a:pt x="0" y="8183926"/>
                </a:lnTo>
                <a:lnTo>
                  <a:pt x="0" y="0"/>
                </a:lnTo>
                <a:close/>
              </a:path>
            </a:pathLst>
          </a:custGeom>
          <a:blipFill>
            <a:blip r:embed="rId6"/>
            <a:stretch>
              <a:fillRect/>
            </a:stretch>
          </a:blipFill>
        </p:spPr>
      </p:sp>
      <p:sp>
        <p:nvSpPr>
          <p:cNvPr id="9" name="Freeform 9"/>
          <p:cNvSpPr/>
          <p:nvPr/>
        </p:nvSpPr>
        <p:spPr>
          <a:xfrm rot="2566240">
            <a:off x="740935" y="4980650"/>
            <a:ext cx="1585985" cy="1285261"/>
          </a:xfrm>
          <a:custGeom>
            <a:avLst/>
            <a:gdLst/>
            <a:ahLst/>
            <a:cxnLst/>
            <a:rect l="l" t="t" r="r" b="b"/>
            <a:pathLst>
              <a:path w="1585985" h="1285261">
                <a:moveTo>
                  <a:pt x="0" y="0"/>
                </a:moveTo>
                <a:lnTo>
                  <a:pt x="1585985" y="0"/>
                </a:lnTo>
                <a:lnTo>
                  <a:pt x="1585985" y="1285261"/>
                </a:lnTo>
                <a:lnTo>
                  <a:pt x="0" y="1285261"/>
                </a:lnTo>
                <a:lnTo>
                  <a:pt x="0" y="0"/>
                </a:lnTo>
                <a:close/>
              </a:path>
            </a:pathLst>
          </a:custGeom>
          <a:blipFill>
            <a:blip r:embed="rId5"/>
            <a:stretch>
              <a:fillRect l="-49179" t="-40274" r="-38129" b="-61358"/>
            </a:stretch>
          </a:blipFill>
        </p:spPr>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5481967">
            <a:off x="4855662" y="-462253"/>
            <a:ext cx="8372304" cy="11629083"/>
          </a:xfrm>
          <a:custGeom>
            <a:avLst/>
            <a:gdLst/>
            <a:ahLst/>
            <a:cxnLst/>
            <a:rect l="l" t="t" r="r" b="b"/>
            <a:pathLst>
              <a:path w="8372304" h="11629083">
                <a:moveTo>
                  <a:pt x="0" y="0"/>
                </a:moveTo>
                <a:lnTo>
                  <a:pt x="8372304" y="0"/>
                </a:lnTo>
                <a:lnTo>
                  <a:pt x="8372304" y="11629082"/>
                </a:lnTo>
                <a:lnTo>
                  <a:pt x="0" y="11629082"/>
                </a:lnTo>
                <a:lnTo>
                  <a:pt x="0" y="0"/>
                </a:lnTo>
                <a:close/>
              </a:path>
            </a:pathLst>
          </a:custGeom>
          <a:blipFill>
            <a:blip r:embed="rId3"/>
            <a:stretch>
              <a:fillRect/>
            </a:stretch>
          </a:blipFill>
        </p:spPr>
      </p:sp>
      <p:sp>
        <p:nvSpPr>
          <p:cNvPr id="4" name="Freeform 4"/>
          <p:cNvSpPr/>
          <p:nvPr/>
        </p:nvSpPr>
        <p:spPr>
          <a:xfrm rot="-2514395" flipH="1">
            <a:off x="14451977" y="-3236160"/>
            <a:ext cx="3719966" cy="8183926"/>
          </a:xfrm>
          <a:custGeom>
            <a:avLst/>
            <a:gdLst/>
            <a:ahLst/>
            <a:cxnLst/>
            <a:rect l="l" t="t" r="r" b="b"/>
            <a:pathLst>
              <a:path w="3719966" h="8183926">
                <a:moveTo>
                  <a:pt x="3719967" y="0"/>
                </a:moveTo>
                <a:lnTo>
                  <a:pt x="0" y="0"/>
                </a:lnTo>
                <a:lnTo>
                  <a:pt x="0" y="8183926"/>
                </a:lnTo>
                <a:lnTo>
                  <a:pt x="3719967" y="8183926"/>
                </a:lnTo>
                <a:lnTo>
                  <a:pt x="3719967" y="0"/>
                </a:lnTo>
                <a:close/>
              </a:path>
            </a:pathLst>
          </a:custGeom>
          <a:blipFill>
            <a:blip r:embed="rId4"/>
            <a:stretch>
              <a:fillRect/>
            </a:stretch>
          </a:blipFill>
        </p:spPr>
      </p:sp>
      <p:sp>
        <p:nvSpPr>
          <p:cNvPr id="5" name="Freeform 5"/>
          <p:cNvSpPr/>
          <p:nvPr/>
        </p:nvSpPr>
        <p:spPr>
          <a:xfrm rot="5990137">
            <a:off x="-754279" y="7246476"/>
            <a:ext cx="3565958" cy="4023649"/>
          </a:xfrm>
          <a:custGeom>
            <a:avLst/>
            <a:gdLst/>
            <a:ahLst/>
            <a:cxnLst/>
            <a:rect l="l" t="t" r="r" b="b"/>
            <a:pathLst>
              <a:path w="3565958" h="4023649">
                <a:moveTo>
                  <a:pt x="0" y="0"/>
                </a:moveTo>
                <a:lnTo>
                  <a:pt x="3565958" y="0"/>
                </a:lnTo>
                <a:lnTo>
                  <a:pt x="3565958" y="4023648"/>
                </a:lnTo>
                <a:lnTo>
                  <a:pt x="0" y="4023648"/>
                </a:lnTo>
                <a:lnTo>
                  <a:pt x="0" y="0"/>
                </a:lnTo>
                <a:close/>
              </a:path>
            </a:pathLst>
          </a:custGeom>
          <a:blipFill>
            <a:blip r:embed="rId5"/>
            <a:stretch>
              <a:fillRect/>
            </a:stretch>
          </a:blipFill>
        </p:spPr>
      </p:sp>
      <p:sp>
        <p:nvSpPr>
          <p:cNvPr id="7" name="TextBox 7"/>
          <p:cNvSpPr txBox="1"/>
          <p:nvPr/>
        </p:nvSpPr>
        <p:spPr>
          <a:xfrm>
            <a:off x="5246425" y="2813131"/>
            <a:ext cx="7961404" cy="5078313"/>
          </a:xfrm>
          <a:prstGeom prst="rect">
            <a:avLst/>
          </a:prstGeom>
        </p:spPr>
        <p:txBody>
          <a:bodyPr lIns="0" tIns="0" rIns="0" bIns="0" rtlCol="0" anchor="t">
            <a:spAutoFit/>
          </a:bodyPr>
          <a:lstStyle/>
          <a:p>
            <a:pPr algn="ctr">
              <a:spcBef>
                <a:spcPct val="0"/>
              </a:spcBef>
            </a:pPr>
            <a:r>
              <a:rPr lang="vi-VN" sz="6600">
                <a:latin typeface="Times New Roman" panose="02020603050405020304" pitchFamily="18" charset="0"/>
                <a:cs typeface="Times New Roman" panose="02020603050405020304" pitchFamily="18" charset="0"/>
              </a:rPr>
              <a:t>Viết đoạn văn nêu suy nghĩ của em về một vấn đề đặt ra trong truyện “</a:t>
            </a:r>
            <a:r>
              <a:rPr lang="vi-VN" sz="6600" i="1">
                <a:latin typeface="Times New Roman" panose="02020603050405020304" pitchFamily="18" charset="0"/>
                <a:cs typeface="Times New Roman" panose="02020603050405020304" pitchFamily="18" charset="0"/>
              </a:rPr>
              <a:t>Ông lão bên chiếc cầu</a:t>
            </a:r>
            <a:r>
              <a:rPr lang="vi-VN" sz="6600">
                <a:latin typeface="Times New Roman" panose="02020603050405020304" pitchFamily="18" charset="0"/>
                <a:cs typeface="Times New Roman" panose="02020603050405020304" pitchFamily="18" charset="0"/>
              </a:rPr>
              <a:t>” </a:t>
            </a:r>
            <a:endParaRPr lang="en-US" sz="6000">
              <a:solidFill>
                <a:srgbClr val="231F20"/>
              </a:solidFill>
              <a:latin typeface="Times New Roman" panose="02020603050405020304" pitchFamily="18" charset="0"/>
              <a:ea typeface="TT Chocolates Bold"/>
              <a:cs typeface="Times New Roman" panose="02020603050405020304" pitchFamily="18" charset="0"/>
              <a:sym typeface="TT Chocolates Bold"/>
            </a:endParaRPr>
          </a:p>
        </p:txBody>
      </p:sp>
      <p:sp>
        <p:nvSpPr>
          <p:cNvPr id="8" name="Freeform 8"/>
          <p:cNvSpPr/>
          <p:nvPr/>
        </p:nvSpPr>
        <p:spPr>
          <a:xfrm>
            <a:off x="1450207" y="855803"/>
            <a:ext cx="3713091" cy="3679336"/>
          </a:xfrm>
          <a:custGeom>
            <a:avLst/>
            <a:gdLst/>
            <a:ahLst/>
            <a:cxnLst/>
            <a:rect l="l" t="t" r="r" b="b"/>
            <a:pathLst>
              <a:path w="3713091" h="3679336">
                <a:moveTo>
                  <a:pt x="0" y="0"/>
                </a:moveTo>
                <a:lnTo>
                  <a:pt x="3713091" y="0"/>
                </a:lnTo>
                <a:lnTo>
                  <a:pt x="3713091" y="3679335"/>
                </a:lnTo>
                <a:lnTo>
                  <a:pt x="0" y="3679335"/>
                </a:lnTo>
                <a:lnTo>
                  <a:pt x="0" y="0"/>
                </a:lnTo>
                <a:close/>
              </a:path>
            </a:pathLst>
          </a:custGeom>
          <a:blipFill>
            <a:blip r:embed="rId6"/>
            <a:stretch>
              <a:fillRect/>
            </a:stretch>
          </a:blipFill>
        </p:spPr>
      </p:sp>
      <p:sp>
        <p:nvSpPr>
          <p:cNvPr id="9" name="Freeform 9"/>
          <p:cNvSpPr/>
          <p:nvPr/>
        </p:nvSpPr>
        <p:spPr>
          <a:xfrm rot="-10800000">
            <a:off x="15131470" y="6360600"/>
            <a:ext cx="1929266" cy="3319830"/>
          </a:xfrm>
          <a:custGeom>
            <a:avLst/>
            <a:gdLst/>
            <a:ahLst/>
            <a:cxnLst/>
            <a:rect l="l" t="t" r="r" b="b"/>
            <a:pathLst>
              <a:path w="1929266" h="3319830">
                <a:moveTo>
                  <a:pt x="0" y="0"/>
                </a:moveTo>
                <a:lnTo>
                  <a:pt x="1929266" y="0"/>
                </a:lnTo>
                <a:lnTo>
                  <a:pt x="1929266" y="3319831"/>
                </a:lnTo>
                <a:lnTo>
                  <a:pt x="0" y="3319831"/>
                </a:lnTo>
                <a:lnTo>
                  <a:pt x="0" y="0"/>
                </a:lnTo>
                <a:close/>
              </a:path>
            </a:pathLst>
          </a:custGeom>
          <a:blipFill>
            <a:blip r:embed="rId7">
              <a:extLst>
                <a:ext uri="{96DAC541-7B7A-43D3-8B79-37D633B846F1}">
                  <asvg:svgBlip xmlns:asvg="http://schemas.microsoft.com/office/drawing/2016/SVG/main" xmlns="" r:embed="rId8"/>
                </a:ext>
              </a:extLst>
            </a:blip>
            <a:stretch>
              <a:fillRect r="-73021"/>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253307">
            <a:off x="-799866" y="-1246132"/>
            <a:ext cx="11778871" cy="14753155"/>
          </a:xfrm>
          <a:custGeom>
            <a:avLst/>
            <a:gdLst/>
            <a:ahLst/>
            <a:cxnLst/>
            <a:rect l="l" t="t" r="r" b="b"/>
            <a:pathLst>
              <a:path w="10621465" h="14753155">
                <a:moveTo>
                  <a:pt x="0" y="0"/>
                </a:moveTo>
                <a:lnTo>
                  <a:pt x="10621465" y="0"/>
                </a:lnTo>
                <a:lnTo>
                  <a:pt x="10621465" y="14753155"/>
                </a:lnTo>
                <a:lnTo>
                  <a:pt x="0" y="14753155"/>
                </a:lnTo>
                <a:lnTo>
                  <a:pt x="0" y="0"/>
                </a:lnTo>
                <a:close/>
              </a:path>
            </a:pathLst>
          </a:custGeom>
          <a:blipFill>
            <a:blip r:embed="rId3"/>
            <a:stretch>
              <a:fillRect/>
            </a:stretch>
          </a:blipFill>
        </p:spPr>
      </p:sp>
      <p:sp>
        <p:nvSpPr>
          <p:cNvPr id="6" name="Freeform 6"/>
          <p:cNvSpPr/>
          <p:nvPr/>
        </p:nvSpPr>
        <p:spPr>
          <a:xfrm>
            <a:off x="10602892" y="1034145"/>
            <a:ext cx="6151197" cy="8419835"/>
          </a:xfrm>
          <a:custGeom>
            <a:avLst/>
            <a:gdLst/>
            <a:ahLst/>
            <a:cxnLst/>
            <a:rect l="l" t="t" r="r" b="b"/>
            <a:pathLst>
              <a:path w="6383236" h="8737452">
                <a:moveTo>
                  <a:pt x="3191610" y="380999"/>
                </a:moveTo>
                <a:cubicBezTo>
                  <a:pt x="1784298" y="380999"/>
                  <a:pt x="639369" y="1525933"/>
                  <a:pt x="639369" y="2933247"/>
                </a:cubicBezTo>
                <a:lnTo>
                  <a:pt x="639369" y="5804197"/>
                </a:lnTo>
                <a:cubicBezTo>
                  <a:pt x="639369" y="7211516"/>
                  <a:pt x="1784298" y="8356450"/>
                  <a:pt x="3191610" y="8356450"/>
                </a:cubicBezTo>
                <a:cubicBezTo>
                  <a:pt x="4598929" y="8356450"/>
                  <a:pt x="5743863" y="7211516"/>
                  <a:pt x="5743863" y="5804198"/>
                </a:cubicBezTo>
                <a:lnTo>
                  <a:pt x="5743863" y="2933246"/>
                </a:lnTo>
                <a:cubicBezTo>
                  <a:pt x="5743864" y="1525933"/>
                  <a:pt x="4598929" y="380999"/>
                  <a:pt x="3191610" y="380999"/>
                </a:cubicBezTo>
                <a:close/>
                <a:moveTo>
                  <a:pt x="5724814" y="5804196"/>
                </a:moveTo>
                <a:cubicBezTo>
                  <a:pt x="5724814" y="7201011"/>
                  <a:pt x="4588425" y="8337399"/>
                  <a:pt x="3191612" y="8337399"/>
                </a:cubicBezTo>
                <a:cubicBezTo>
                  <a:pt x="1794803" y="8337399"/>
                  <a:pt x="658420" y="7201009"/>
                  <a:pt x="658420" y="5804196"/>
                </a:cubicBezTo>
                <a:lnTo>
                  <a:pt x="658420" y="2933246"/>
                </a:lnTo>
                <a:cubicBezTo>
                  <a:pt x="658420" y="1536437"/>
                  <a:pt x="1794803" y="400048"/>
                  <a:pt x="3191612" y="400048"/>
                </a:cubicBezTo>
                <a:cubicBezTo>
                  <a:pt x="4588426" y="400048"/>
                  <a:pt x="5724814" y="1536437"/>
                  <a:pt x="5724814" y="2933246"/>
                </a:cubicBezTo>
                <a:lnTo>
                  <a:pt x="5724814" y="5804196"/>
                </a:lnTo>
                <a:close/>
                <a:moveTo>
                  <a:pt x="6124864" y="4188866"/>
                </a:moveTo>
                <a:lnTo>
                  <a:pt x="6124864" y="2933247"/>
                </a:lnTo>
                <a:cubicBezTo>
                  <a:pt x="6124864" y="2149753"/>
                  <a:pt x="5819754" y="1413147"/>
                  <a:pt x="5265741" y="859135"/>
                </a:cubicBezTo>
                <a:cubicBezTo>
                  <a:pt x="4711717" y="305110"/>
                  <a:pt x="3975117" y="0"/>
                  <a:pt x="3191610" y="0"/>
                </a:cubicBezTo>
                <a:cubicBezTo>
                  <a:pt x="2408111" y="0"/>
                  <a:pt x="1671511" y="305110"/>
                  <a:pt x="1117492" y="859135"/>
                </a:cubicBezTo>
                <a:cubicBezTo>
                  <a:pt x="563479" y="1413147"/>
                  <a:pt x="258369" y="2149753"/>
                  <a:pt x="258369" y="2933247"/>
                </a:cubicBezTo>
                <a:lnTo>
                  <a:pt x="258369" y="4188869"/>
                </a:lnTo>
                <a:cubicBezTo>
                  <a:pt x="217862" y="4278875"/>
                  <a:pt x="142047" y="4365847"/>
                  <a:pt x="0" y="4386273"/>
                </a:cubicBezTo>
                <a:cubicBezTo>
                  <a:pt x="142047" y="4406698"/>
                  <a:pt x="217862" y="4493670"/>
                  <a:pt x="258369" y="4583676"/>
                </a:cubicBezTo>
                <a:lnTo>
                  <a:pt x="258369" y="5804197"/>
                </a:lnTo>
                <a:cubicBezTo>
                  <a:pt x="258369" y="6587703"/>
                  <a:pt x="563479" y="7324303"/>
                  <a:pt x="1117492" y="7878328"/>
                </a:cubicBezTo>
                <a:cubicBezTo>
                  <a:pt x="1671511" y="8432340"/>
                  <a:pt x="2408110" y="8737452"/>
                  <a:pt x="3191610" y="8737452"/>
                </a:cubicBezTo>
                <a:cubicBezTo>
                  <a:pt x="3975117" y="8737452"/>
                  <a:pt x="4711717" y="8432342"/>
                  <a:pt x="5265741" y="7878328"/>
                </a:cubicBezTo>
                <a:cubicBezTo>
                  <a:pt x="5819753" y="7324303"/>
                  <a:pt x="6124864" y="6587703"/>
                  <a:pt x="6124864" y="5804198"/>
                </a:cubicBezTo>
                <a:lnTo>
                  <a:pt x="6124864" y="4583678"/>
                </a:lnTo>
                <a:cubicBezTo>
                  <a:pt x="6165374" y="4493672"/>
                  <a:pt x="6241189" y="4406699"/>
                  <a:pt x="6383236" y="4386273"/>
                </a:cubicBezTo>
                <a:cubicBezTo>
                  <a:pt x="6241189" y="4365846"/>
                  <a:pt x="6165374" y="4278873"/>
                  <a:pt x="6124864" y="4188866"/>
                </a:cubicBezTo>
                <a:close/>
                <a:moveTo>
                  <a:pt x="5252260" y="7864846"/>
                </a:moveTo>
                <a:cubicBezTo>
                  <a:pt x="4701845" y="8415275"/>
                  <a:pt x="3970019" y="8718400"/>
                  <a:pt x="3191610" y="8718400"/>
                </a:cubicBezTo>
                <a:cubicBezTo>
                  <a:pt x="2413202" y="8718400"/>
                  <a:pt x="1681384" y="8415274"/>
                  <a:pt x="1130960" y="7864846"/>
                </a:cubicBezTo>
                <a:cubicBezTo>
                  <a:pt x="580545" y="7314431"/>
                  <a:pt x="277419" y="6582605"/>
                  <a:pt x="277419" y="5804196"/>
                </a:cubicBezTo>
                <a:lnTo>
                  <a:pt x="277419" y="4583669"/>
                </a:lnTo>
                <a:cubicBezTo>
                  <a:pt x="317928" y="4493665"/>
                  <a:pt x="393743" y="4406697"/>
                  <a:pt x="535784" y="4386272"/>
                </a:cubicBezTo>
                <a:cubicBezTo>
                  <a:pt x="393743" y="4365846"/>
                  <a:pt x="317927" y="4278877"/>
                  <a:pt x="277419" y="4188873"/>
                </a:cubicBezTo>
                <a:lnTo>
                  <a:pt x="277419" y="2933246"/>
                </a:lnTo>
                <a:cubicBezTo>
                  <a:pt x="277419" y="2154837"/>
                  <a:pt x="580545" y="1423019"/>
                  <a:pt x="1130960" y="872602"/>
                </a:cubicBezTo>
                <a:cubicBezTo>
                  <a:pt x="1681383" y="322180"/>
                  <a:pt x="2413202" y="19049"/>
                  <a:pt x="3191610" y="19049"/>
                </a:cubicBezTo>
                <a:cubicBezTo>
                  <a:pt x="3970019" y="19049"/>
                  <a:pt x="4701844" y="322181"/>
                  <a:pt x="5252260" y="872603"/>
                </a:cubicBezTo>
                <a:cubicBezTo>
                  <a:pt x="5802688" y="1423019"/>
                  <a:pt x="6105815" y="2154838"/>
                  <a:pt x="6105815" y="2933247"/>
                </a:cubicBezTo>
                <a:lnTo>
                  <a:pt x="6105815" y="4188877"/>
                </a:lnTo>
                <a:cubicBezTo>
                  <a:pt x="6065306" y="4278881"/>
                  <a:pt x="5989491" y="4365849"/>
                  <a:pt x="5847448" y="4386273"/>
                </a:cubicBezTo>
                <a:cubicBezTo>
                  <a:pt x="5989489" y="4406697"/>
                  <a:pt x="6065306" y="4493665"/>
                  <a:pt x="6105815" y="4583669"/>
                </a:cubicBezTo>
                <a:lnTo>
                  <a:pt x="6105815" y="5804198"/>
                </a:lnTo>
                <a:cubicBezTo>
                  <a:pt x="6105814" y="6582604"/>
                  <a:pt x="5802688" y="7314430"/>
                  <a:pt x="5252260" y="7864846"/>
                </a:cubicBezTo>
                <a:close/>
              </a:path>
            </a:pathLst>
          </a:custGeom>
          <a:solidFill>
            <a:srgbClr val="E4B17D"/>
          </a:solidFill>
        </p:spPr>
      </p:sp>
      <p:sp>
        <p:nvSpPr>
          <p:cNvPr id="7" name="Freeform 7"/>
          <p:cNvSpPr/>
          <p:nvPr/>
        </p:nvSpPr>
        <p:spPr>
          <a:xfrm rot="856825">
            <a:off x="15454330" y="5994892"/>
            <a:ext cx="5106036" cy="5225709"/>
          </a:xfrm>
          <a:custGeom>
            <a:avLst/>
            <a:gdLst/>
            <a:ahLst/>
            <a:cxnLst/>
            <a:rect l="l" t="t" r="r" b="b"/>
            <a:pathLst>
              <a:path w="5106036" h="5225709">
                <a:moveTo>
                  <a:pt x="0" y="0"/>
                </a:moveTo>
                <a:lnTo>
                  <a:pt x="5106036" y="0"/>
                </a:lnTo>
                <a:lnTo>
                  <a:pt x="5106036" y="5225709"/>
                </a:lnTo>
                <a:lnTo>
                  <a:pt x="0" y="5225709"/>
                </a:lnTo>
                <a:lnTo>
                  <a:pt x="0" y="0"/>
                </a:lnTo>
                <a:close/>
              </a:path>
            </a:pathLst>
          </a:custGeom>
          <a:blipFill>
            <a:blip r:embed="rId4"/>
            <a:stretch>
              <a:fillRect/>
            </a:stretch>
          </a:blipFill>
        </p:spPr>
      </p:sp>
      <p:sp>
        <p:nvSpPr>
          <p:cNvPr id="8" name="TextBox 8"/>
          <p:cNvSpPr txBox="1"/>
          <p:nvPr/>
        </p:nvSpPr>
        <p:spPr>
          <a:xfrm>
            <a:off x="1198049" y="1324764"/>
            <a:ext cx="7309917" cy="923330"/>
          </a:xfrm>
          <a:prstGeom prst="rect">
            <a:avLst/>
          </a:prstGeom>
        </p:spPr>
        <p:txBody>
          <a:bodyPr lIns="0" tIns="0" rIns="0" bIns="0" rtlCol="0" anchor="t">
            <a:spAutoFit/>
          </a:bodyPr>
          <a:lstStyle/>
          <a:p>
            <a:r>
              <a:rPr lang="vi-VN" sz="6000" b="1">
                <a:solidFill>
                  <a:schemeClr val="bg1"/>
                </a:solidFill>
                <a:latin typeface="Times New Roman" panose="02020603050405020304" pitchFamily="18" charset="0"/>
                <a:cs typeface="Times New Roman" panose="02020603050405020304" pitchFamily="18" charset="0"/>
              </a:rPr>
              <a:t>I. Đọc, tìm hiểu chung</a:t>
            </a:r>
            <a:endParaRPr lang="en-GB" sz="6000">
              <a:solidFill>
                <a:schemeClr val="bg1"/>
              </a:solidFill>
              <a:latin typeface="Times New Roman" panose="02020603050405020304" pitchFamily="18" charset="0"/>
              <a:cs typeface="Times New Roman" panose="02020603050405020304" pitchFamily="18" charset="0"/>
            </a:endParaRPr>
          </a:p>
        </p:txBody>
      </p:sp>
      <p:sp>
        <p:nvSpPr>
          <p:cNvPr id="9" name="Freeform 9"/>
          <p:cNvSpPr/>
          <p:nvPr/>
        </p:nvSpPr>
        <p:spPr>
          <a:xfrm>
            <a:off x="9269288" y="-444471"/>
            <a:ext cx="2984362" cy="2957231"/>
          </a:xfrm>
          <a:custGeom>
            <a:avLst/>
            <a:gdLst/>
            <a:ahLst/>
            <a:cxnLst/>
            <a:rect l="l" t="t" r="r" b="b"/>
            <a:pathLst>
              <a:path w="2984362" h="2957231">
                <a:moveTo>
                  <a:pt x="0" y="0"/>
                </a:moveTo>
                <a:lnTo>
                  <a:pt x="2984362" y="0"/>
                </a:lnTo>
                <a:lnTo>
                  <a:pt x="2984362" y="2957231"/>
                </a:lnTo>
                <a:lnTo>
                  <a:pt x="0" y="2957231"/>
                </a:lnTo>
                <a:lnTo>
                  <a:pt x="0" y="0"/>
                </a:lnTo>
                <a:close/>
              </a:path>
            </a:pathLst>
          </a:custGeom>
          <a:blipFill>
            <a:blip r:embed="rId5"/>
            <a:stretch>
              <a:fillRect/>
            </a:stretch>
          </a:blipFill>
        </p:spPr>
      </p:sp>
      <p:sp>
        <p:nvSpPr>
          <p:cNvPr id="10" name="TextBox 10"/>
          <p:cNvSpPr txBox="1"/>
          <p:nvPr/>
        </p:nvSpPr>
        <p:spPr>
          <a:xfrm>
            <a:off x="1165215" y="3907150"/>
            <a:ext cx="6637305" cy="528991"/>
          </a:xfrm>
          <a:prstGeom prst="rect">
            <a:avLst/>
          </a:prstGeom>
        </p:spPr>
        <p:txBody>
          <a:bodyPr lIns="0" tIns="0" rIns="0" bIns="0" rtlCol="0" anchor="t">
            <a:spAutoFit/>
          </a:bodyPr>
          <a:lstStyle/>
          <a:p>
            <a:pPr>
              <a:lnSpc>
                <a:spcPts val="4023"/>
              </a:lnSpc>
              <a:spcBef>
                <a:spcPct val="0"/>
              </a:spcBef>
            </a:pPr>
            <a:r>
              <a:rPr lang="vi-VN" sz="4800" b="1">
                <a:solidFill>
                  <a:schemeClr val="bg1"/>
                </a:solidFill>
                <a:latin typeface="Times New Roman" panose="02020603050405020304" pitchFamily="18" charset="0"/>
                <a:cs typeface="Times New Roman" panose="02020603050405020304" pitchFamily="18" charset="0"/>
              </a:rPr>
              <a:t>- Cuộc đời</a:t>
            </a:r>
            <a:endParaRPr lang="en-US" sz="4800">
              <a:solidFill>
                <a:schemeClr val="bg1"/>
              </a:solidFill>
              <a:latin typeface="Times New Roman" panose="02020603050405020304" pitchFamily="18" charset="0"/>
              <a:ea typeface="TT Chocolates"/>
              <a:cs typeface="Times New Roman" panose="02020603050405020304" pitchFamily="18" charset="0"/>
              <a:sym typeface="TT Chocolates"/>
            </a:endParaRPr>
          </a:p>
        </p:txBody>
      </p:sp>
      <p:sp>
        <p:nvSpPr>
          <p:cNvPr id="11" name="TextBox 11"/>
          <p:cNvSpPr txBox="1"/>
          <p:nvPr/>
        </p:nvSpPr>
        <p:spPr>
          <a:xfrm>
            <a:off x="1224282" y="2692565"/>
            <a:ext cx="6804953" cy="738664"/>
          </a:xfrm>
          <a:prstGeom prst="rect">
            <a:avLst/>
          </a:prstGeom>
        </p:spPr>
        <p:txBody>
          <a:bodyPr lIns="0" tIns="0" rIns="0" bIns="0" rtlCol="0" anchor="t">
            <a:spAutoFit/>
          </a:bodyPr>
          <a:lstStyle/>
          <a:p>
            <a:r>
              <a:rPr lang="vi-VN" sz="4800" b="1">
                <a:solidFill>
                  <a:schemeClr val="bg1"/>
                </a:solidFill>
                <a:latin typeface="Times New Roman" panose="02020603050405020304" pitchFamily="18" charset="0"/>
                <a:cs typeface="Times New Roman" panose="02020603050405020304" pitchFamily="18" charset="0"/>
              </a:rPr>
              <a:t>1. Tác giả</a:t>
            </a:r>
            <a:endParaRPr lang="en-GB" sz="4800">
              <a:solidFill>
                <a:schemeClr val="bg1"/>
              </a:solidFill>
              <a:latin typeface="Times New Roman" panose="02020603050405020304" pitchFamily="18" charset="0"/>
              <a:cs typeface="Times New Roman" panose="02020603050405020304" pitchFamily="18" charset="0"/>
            </a:endParaRPr>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201400" y="1619397"/>
            <a:ext cx="4968140" cy="7224814"/>
          </a:xfrm>
          <a:prstGeom prst="ellipse">
            <a:avLst/>
          </a:prstGeom>
          <a:ln>
            <a:noFill/>
          </a:ln>
          <a:effectLst>
            <a:softEdge rad="112500"/>
          </a:effectLst>
        </p:spPr>
      </p:pic>
      <p:sp>
        <p:nvSpPr>
          <p:cNvPr id="13" name="Rectangle 12"/>
          <p:cNvSpPr/>
          <p:nvPr/>
        </p:nvSpPr>
        <p:spPr>
          <a:xfrm>
            <a:off x="517079" y="4837137"/>
            <a:ext cx="8931721" cy="1366528"/>
          </a:xfrm>
          <a:prstGeom prst="rect">
            <a:avLst/>
          </a:prstGeom>
        </p:spPr>
        <p:txBody>
          <a:bodyPr wrap="square">
            <a:spAutoFit/>
          </a:bodyPr>
          <a:lstStyle/>
          <a:p>
            <a:pPr algn="just">
              <a:lnSpc>
                <a:spcPct val="115000"/>
              </a:lnSpc>
              <a:spcAft>
                <a:spcPts val="0"/>
              </a:spcAft>
            </a:pPr>
            <a:r>
              <a:rPr lang="vi-VN"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Hê-minh-uê là một nhà văn lớn người Mỹ, ông đạt giải thưởng Nôben văn học năm 1954.</a:t>
            </a:r>
            <a:endParaRPr lang="en-GB" sz="36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4" name="Rectangle 13"/>
          <p:cNvSpPr/>
          <p:nvPr/>
        </p:nvSpPr>
        <p:spPr>
          <a:xfrm>
            <a:off x="509245" y="6700411"/>
            <a:ext cx="9144000" cy="2640723"/>
          </a:xfrm>
          <a:prstGeom prst="rect">
            <a:avLst/>
          </a:prstGeom>
        </p:spPr>
        <p:txBody>
          <a:bodyPr>
            <a:spAutoFit/>
          </a:bodyPr>
          <a:lstStyle/>
          <a:p>
            <a:pPr algn="just">
              <a:lnSpc>
                <a:spcPct val="115000"/>
              </a:lnSpc>
              <a:spcAft>
                <a:spcPts val="0"/>
              </a:spcAft>
            </a:pPr>
            <a:r>
              <a:rPr lang="vi-VN"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Ông từng tham gia thế chiến thứ nhất, thứ hai, từng chứng kiến sự tàn khốc của chiến tranh và bản thân ông cũng từng bị thương nên ông có cái nhìn rất chân thực, sâu sắc về chiến tranh.</a:t>
            </a:r>
            <a:endParaRPr lang="en-GB" sz="36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22666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3" grpId="0"/>
      <p:bldP spid="1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5400000">
            <a:off x="1667851" y="-17288187"/>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sp>
      <p:sp>
        <p:nvSpPr>
          <p:cNvPr id="4" name="TextBox 4"/>
          <p:cNvSpPr txBox="1"/>
          <p:nvPr/>
        </p:nvSpPr>
        <p:spPr>
          <a:xfrm>
            <a:off x="2679581" y="792060"/>
            <a:ext cx="13430676" cy="1476366"/>
          </a:xfrm>
          <a:prstGeom prst="rect">
            <a:avLst/>
          </a:prstGeom>
        </p:spPr>
        <p:txBody>
          <a:bodyPr lIns="0" tIns="0" rIns="0" bIns="0" rtlCol="0" anchor="t">
            <a:spAutoFit/>
          </a:bodyPr>
          <a:lstStyle/>
          <a:p>
            <a:pPr algn="ctr">
              <a:lnSpc>
                <a:spcPts val="13066"/>
              </a:lnSpc>
            </a:pPr>
            <a:r>
              <a:rPr lang="vi-VN" sz="7200" b="1">
                <a:latin typeface="Times New Roman" panose="02020603050405020304" pitchFamily="18" charset="0"/>
                <a:cs typeface="Times New Roman" panose="02020603050405020304" pitchFamily="18" charset="0"/>
              </a:rPr>
              <a:t>Gợi ý</a:t>
            </a:r>
            <a:endParaRPr lang="en-US" sz="7200" spc="124">
              <a:solidFill>
                <a:srgbClr val="654A35"/>
              </a:solidFill>
              <a:latin typeface="Times New Roman" panose="02020603050405020304" pitchFamily="18" charset="0"/>
              <a:ea typeface="Shrikhand"/>
              <a:cs typeface="Times New Roman" panose="02020603050405020304" pitchFamily="18" charset="0"/>
              <a:sym typeface="Shrikhand"/>
            </a:endParaRPr>
          </a:p>
        </p:txBody>
      </p:sp>
      <p:sp>
        <p:nvSpPr>
          <p:cNvPr id="5" name="Freeform 5"/>
          <p:cNvSpPr/>
          <p:nvPr/>
        </p:nvSpPr>
        <p:spPr>
          <a:xfrm rot="-2013255">
            <a:off x="15736783" y="603091"/>
            <a:ext cx="4320956" cy="9080817"/>
          </a:xfrm>
          <a:custGeom>
            <a:avLst/>
            <a:gdLst/>
            <a:ahLst/>
            <a:cxnLst/>
            <a:rect l="l" t="t" r="r" b="b"/>
            <a:pathLst>
              <a:path w="4320956" h="9080817">
                <a:moveTo>
                  <a:pt x="0" y="0"/>
                </a:moveTo>
                <a:lnTo>
                  <a:pt x="4320956" y="0"/>
                </a:lnTo>
                <a:lnTo>
                  <a:pt x="4320956" y="9080818"/>
                </a:lnTo>
                <a:lnTo>
                  <a:pt x="0" y="9080818"/>
                </a:lnTo>
                <a:lnTo>
                  <a:pt x="0" y="0"/>
                </a:lnTo>
                <a:close/>
              </a:path>
            </a:pathLst>
          </a:custGeom>
          <a:blipFill>
            <a:blip r:embed="rId4"/>
            <a:stretch>
              <a:fillRect/>
            </a:stretch>
          </a:blipFill>
        </p:spPr>
      </p:sp>
      <p:sp>
        <p:nvSpPr>
          <p:cNvPr id="6" name="Freeform 6"/>
          <p:cNvSpPr/>
          <p:nvPr/>
        </p:nvSpPr>
        <p:spPr>
          <a:xfrm rot="-2906107">
            <a:off x="16178082" y="-2152882"/>
            <a:ext cx="3438358" cy="7225970"/>
          </a:xfrm>
          <a:custGeom>
            <a:avLst/>
            <a:gdLst/>
            <a:ahLst/>
            <a:cxnLst/>
            <a:rect l="l" t="t" r="r" b="b"/>
            <a:pathLst>
              <a:path w="3438358" h="7225970">
                <a:moveTo>
                  <a:pt x="0" y="0"/>
                </a:moveTo>
                <a:lnTo>
                  <a:pt x="3438358" y="0"/>
                </a:lnTo>
                <a:lnTo>
                  <a:pt x="3438358" y="7225970"/>
                </a:lnTo>
                <a:lnTo>
                  <a:pt x="0" y="7225970"/>
                </a:lnTo>
                <a:lnTo>
                  <a:pt x="0" y="0"/>
                </a:lnTo>
                <a:close/>
              </a:path>
            </a:pathLst>
          </a:custGeom>
          <a:blipFill>
            <a:blip r:embed="rId4"/>
            <a:stretch>
              <a:fillRect/>
            </a:stretch>
          </a:blipFill>
        </p:spPr>
      </p:sp>
      <p:sp>
        <p:nvSpPr>
          <p:cNvPr id="7" name="Freeform 7"/>
          <p:cNvSpPr/>
          <p:nvPr/>
        </p:nvSpPr>
        <p:spPr>
          <a:xfrm rot="5400000">
            <a:off x="1134496" y="5490414"/>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sp>
      <p:sp>
        <p:nvSpPr>
          <p:cNvPr id="8" name="Freeform 8"/>
          <p:cNvSpPr/>
          <p:nvPr/>
        </p:nvSpPr>
        <p:spPr>
          <a:xfrm>
            <a:off x="-5244882" y="3261525"/>
            <a:ext cx="8291107" cy="9505664"/>
          </a:xfrm>
          <a:custGeom>
            <a:avLst/>
            <a:gdLst/>
            <a:ahLst/>
            <a:cxnLst/>
            <a:rect l="l" t="t" r="r" b="b"/>
            <a:pathLst>
              <a:path w="8291107" h="9505664">
                <a:moveTo>
                  <a:pt x="0" y="0"/>
                </a:moveTo>
                <a:lnTo>
                  <a:pt x="8291107" y="0"/>
                </a:lnTo>
                <a:lnTo>
                  <a:pt x="8291107" y="9505663"/>
                </a:lnTo>
                <a:lnTo>
                  <a:pt x="0" y="9505663"/>
                </a:lnTo>
                <a:lnTo>
                  <a:pt x="0" y="0"/>
                </a:lnTo>
                <a:close/>
              </a:path>
            </a:pathLst>
          </a:custGeom>
          <a:blipFill>
            <a:blip r:embed="rId5"/>
            <a:stretch>
              <a:fillRect/>
            </a:stretch>
          </a:blipFill>
        </p:spPr>
      </p:sp>
      <p:sp>
        <p:nvSpPr>
          <p:cNvPr id="9" name="TextBox 9"/>
          <p:cNvSpPr txBox="1"/>
          <p:nvPr/>
        </p:nvSpPr>
        <p:spPr>
          <a:xfrm>
            <a:off x="3032484" y="2586644"/>
            <a:ext cx="13276474" cy="6155531"/>
          </a:xfrm>
          <a:prstGeom prst="rect">
            <a:avLst/>
          </a:prstGeom>
        </p:spPr>
        <p:txBody>
          <a:bodyPr wrap="square" lIns="0" tIns="0" rIns="0" bIns="0" rtlCol="0" anchor="t">
            <a:spAutoFit/>
          </a:bodyPr>
          <a:lstStyle/>
          <a:p>
            <a:pPr algn="just"/>
            <a:r>
              <a:rPr lang="vi-VN" sz="4000" b="1" i="1">
                <a:latin typeface="Times New Roman" panose="02020603050405020304" pitchFamily="18" charset="0"/>
                <a:cs typeface="Times New Roman" panose="02020603050405020304" pitchFamily="18" charset="0"/>
              </a:rPr>
              <a:t>- Phê phán chiến tranh vì:</a:t>
            </a:r>
            <a:endParaRPr lang="en-GB" sz="4000" b="1" i="1">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Chiến tranh khiến con người phải rời bỏ quê hương, làng mạc, rơi vào cảnh loạn lạc như những người dân trong truyện.</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Chiến tranh phá nát cuộc sống thanh bình của con người, như cuộc sống vốn đang êm đềm của ông lão bên cầu và lũ vật nuôi.</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Chiến tranh có thể gây ra chết chóc, đau thương, có thể cướp đi sinh mạng của những người dân vô tội, lương thiện như dự đoán xấu về số phận ông lão bên chiếc cầu.</a:t>
            </a:r>
            <a:endParaRPr lang="en-GB" sz="4000">
              <a:latin typeface="Times New Roman" panose="02020603050405020304" pitchFamily="18" charset="0"/>
              <a:cs typeface="Times New Roman" panose="02020603050405020304" pitchFamily="18" charset="0"/>
            </a:endParaRPr>
          </a:p>
          <a:p>
            <a:pPr algn="just"/>
            <a:r>
              <a:rPr lang="vi-VN" sz="4000">
                <a:latin typeface="Times New Roman" panose="02020603050405020304" pitchFamily="18" charset="0"/>
                <a:cs typeface="Times New Roman" panose="02020603050405020304" pitchFamily="18" charset="0"/>
              </a:rPr>
              <a:t>+ Chiến tranh còn gây nguy hiểm cho cả những loài vật nuôi như những con vật vốn được ông lão chăm sóc.</a:t>
            </a:r>
            <a:endParaRPr lang="en-GB" sz="4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04419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5400000">
            <a:off x="1134496" y="-17269543"/>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sp>
      <p:sp>
        <p:nvSpPr>
          <p:cNvPr id="5" name="Freeform 5"/>
          <p:cNvSpPr/>
          <p:nvPr/>
        </p:nvSpPr>
        <p:spPr>
          <a:xfrm rot="-2013255">
            <a:off x="15736783" y="603091"/>
            <a:ext cx="4320956" cy="9080817"/>
          </a:xfrm>
          <a:custGeom>
            <a:avLst/>
            <a:gdLst/>
            <a:ahLst/>
            <a:cxnLst/>
            <a:rect l="l" t="t" r="r" b="b"/>
            <a:pathLst>
              <a:path w="4320956" h="9080817">
                <a:moveTo>
                  <a:pt x="0" y="0"/>
                </a:moveTo>
                <a:lnTo>
                  <a:pt x="4320956" y="0"/>
                </a:lnTo>
                <a:lnTo>
                  <a:pt x="4320956" y="9080818"/>
                </a:lnTo>
                <a:lnTo>
                  <a:pt x="0" y="9080818"/>
                </a:lnTo>
                <a:lnTo>
                  <a:pt x="0" y="0"/>
                </a:lnTo>
                <a:close/>
              </a:path>
            </a:pathLst>
          </a:custGeom>
          <a:blipFill>
            <a:blip r:embed="rId4"/>
            <a:stretch>
              <a:fillRect/>
            </a:stretch>
          </a:blipFill>
        </p:spPr>
      </p:sp>
      <p:sp>
        <p:nvSpPr>
          <p:cNvPr id="6" name="Freeform 6"/>
          <p:cNvSpPr/>
          <p:nvPr/>
        </p:nvSpPr>
        <p:spPr>
          <a:xfrm rot="-2906107">
            <a:off x="16178082" y="-2152882"/>
            <a:ext cx="3438358" cy="7225970"/>
          </a:xfrm>
          <a:custGeom>
            <a:avLst/>
            <a:gdLst/>
            <a:ahLst/>
            <a:cxnLst/>
            <a:rect l="l" t="t" r="r" b="b"/>
            <a:pathLst>
              <a:path w="3438358" h="7225970">
                <a:moveTo>
                  <a:pt x="0" y="0"/>
                </a:moveTo>
                <a:lnTo>
                  <a:pt x="3438358" y="0"/>
                </a:lnTo>
                <a:lnTo>
                  <a:pt x="3438358" y="7225970"/>
                </a:lnTo>
                <a:lnTo>
                  <a:pt x="0" y="7225970"/>
                </a:lnTo>
                <a:lnTo>
                  <a:pt x="0" y="0"/>
                </a:lnTo>
                <a:close/>
              </a:path>
            </a:pathLst>
          </a:custGeom>
          <a:blipFill>
            <a:blip r:embed="rId4"/>
            <a:stretch>
              <a:fillRect/>
            </a:stretch>
          </a:blipFill>
        </p:spPr>
      </p:sp>
      <p:sp>
        <p:nvSpPr>
          <p:cNvPr id="7" name="Freeform 7"/>
          <p:cNvSpPr/>
          <p:nvPr/>
        </p:nvSpPr>
        <p:spPr>
          <a:xfrm rot="5400000">
            <a:off x="1134496" y="5490414"/>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sp>
      <p:sp>
        <p:nvSpPr>
          <p:cNvPr id="8" name="Freeform 8"/>
          <p:cNvSpPr/>
          <p:nvPr/>
        </p:nvSpPr>
        <p:spPr>
          <a:xfrm>
            <a:off x="-5244882" y="3261525"/>
            <a:ext cx="8291107" cy="9505664"/>
          </a:xfrm>
          <a:custGeom>
            <a:avLst/>
            <a:gdLst/>
            <a:ahLst/>
            <a:cxnLst/>
            <a:rect l="l" t="t" r="r" b="b"/>
            <a:pathLst>
              <a:path w="8291107" h="9505664">
                <a:moveTo>
                  <a:pt x="0" y="0"/>
                </a:moveTo>
                <a:lnTo>
                  <a:pt x="8291107" y="0"/>
                </a:lnTo>
                <a:lnTo>
                  <a:pt x="8291107" y="9505663"/>
                </a:lnTo>
                <a:lnTo>
                  <a:pt x="0" y="9505663"/>
                </a:lnTo>
                <a:lnTo>
                  <a:pt x="0" y="0"/>
                </a:lnTo>
                <a:close/>
              </a:path>
            </a:pathLst>
          </a:custGeom>
          <a:blipFill>
            <a:blip r:embed="rId5"/>
            <a:stretch>
              <a:fillRect/>
            </a:stretch>
          </a:blipFill>
        </p:spPr>
      </p:sp>
      <p:sp>
        <p:nvSpPr>
          <p:cNvPr id="9" name="TextBox 9"/>
          <p:cNvSpPr txBox="1"/>
          <p:nvPr/>
        </p:nvSpPr>
        <p:spPr>
          <a:xfrm>
            <a:off x="2895600" y="1865117"/>
            <a:ext cx="13106400" cy="6093976"/>
          </a:xfrm>
          <a:prstGeom prst="rect">
            <a:avLst/>
          </a:prstGeom>
        </p:spPr>
        <p:txBody>
          <a:bodyPr wrap="square" lIns="0" tIns="0" rIns="0" bIns="0" rtlCol="0" anchor="t">
            <a:spAutoFit/>
          </a:bodyPr>
          <a:lstStyle/>
          <a:p>
            <a:pPr lvl="0" algn="just"/>
            <a:r>
              <a:rPr lang="vi-VN" sz="36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Ca </a:t>
            </a:r>
            <a:r>
              <a:rPr lang="vi-VN" sz="36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ngợi tấm lòng lương thiện, yêu thương loài vật của con người:</a:t>
            </a:r>
            <a:endParaRPr lang="en-GB" sz="36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Bản thân ông lão là người già neo đơn, cuộc sống khó khăn, thiếu thốn nhưng ông vẫn chăm sóc tốt cho những con vật nuôi của mình.</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Chiến sự xảy ra, khi mọi người đều phải rời bỏ quê hương để lánh nạn, ông lão không muốn rời đi vì ông lo co những con vật nuôi sẽ gặp nguy hiểm. </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Dù biết bản thân có thể gặp nguy hiểm khi ở lại, nhưng ông lão chẳng hề bận tâm, điều ông lo lắng và quan tâm nhất vẫn là những con vật nuôi của mình.</a:t>
            </a:r>
            <a:endParaRPr lang="en-GB" sz="3600">
              <a:latin typeface="Times New Roman" panose="02020603050405020304" pitchFamily="18" charset="0"/>
              <a:cs typeface="Times New Roman" panose="02020603050405020304" pitchFamily="18" charset="0"/>
            </a:endParaRPr>
          </a:p>
          <a:p>
            <a:pPr algn="just"/>
            <a:r>
              <a:rPr lang="vi-VN" sz="3600">
                <a:latin typeface="Times New Roman" panose="02020603050405020304" pitchFamily="18" charset="0"/>
                <a:cs typeface="Times New Roman" panose="02020603050405020304" pitchFamily="18" charset="0"/>
              </a:rPr>
              <a:t>+ Cuộc sống nghèo khổ hay chiến tranh loạn lạc vẫn không làm mất đi ở con người sự lương thiện, lòng yêu thương muôn vật, muôn loài.</a:t>
            </a:r>
            <a:endParaRPr lang="en-GB" sz="36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5551263">
            <a:off x="1718311" y="-1938743"/>
            <a:ext cx="15729494" cy="21848178"/>
          </a:xfrm>
          <a:custGeom>
            <a:avLst/>
            <a:gdLst/>
            <a:ahLst/>
            <a:cxnLst/>
            <a:rect l="l" t="t" r="r" b="b"/>
            <a:pathLst>
              <a:path w="15729494" h="21848178">
                <a:moveTo>
                  <a:pt x="0" y="0"/>
                </a:moveTo>
                <a:lnTo>
                  <a:pt x="15729494" y="0"/>
                </a:lnTo>
                <a:lnTo>
                  <a:pt x="15729494" y="21848177"/>
                </a:lnTo>
                <a:lnTo>
                  <a:pt x="0" y="21848177"/>
                </a:lnTo>
                <a:lnTo>
                  <a:pt x="0" y="0"/>
                </a:lnTo>
                <a:close/>
              </a:path>
            </a:pathLst>
          </a:custGeom>
          <a:blipFill>
            <a:blip r:embed="rId3"/>
            <a:stretch>
              <a:fillRect/>
            </a:stretch>
          </a:blipFill>
        </p:spPr>
      </p:sp>
      <p:sp>
        <p:nvSpPr>
          <p:cNvPr id="22" name="TextBox 22"/>
          <p:cNvSpPr txBox="1"/>
          <p:nvPr/>
        </p:nvSpPr>
        <p:spPr>
          <a:xfrm>
            <a:off x="2472851" y="-284443"/>
            <a:ext cx="13763214" cy="1547283"/>
          </a:xfrm>
          <a:prstGeom prst="rect">
            <a:avLst/>
          </a:prstGeom>
        </p:spPr>
        <p:txBody>
          <a:bodyPr lIns="0" tIns="0" rIns="0" bIns="0" rtlCol="0" anchor="t">
            <a:spAutoFit/>
          </a:bodyPr>
          <a:lstStyle/>
          <a:p>
            <a:pPr algn="ctr">
              <a:lnSpc>
                <a:spcPts val="14389"/>
              </a:lnSpc>
              <a:spcBef>
                <a:spcPct val="0"/>
              </a:spcBef>
            </a:pPr>
            <a:r>
              <a:rPr lang="pt-BR" sz="5400" b="1">
                <a:latin typeface="Times New Roman" panose="02020603050405020304" pitchFamily="18" charset="0"/>
                <a:cs typeface="Times New Roman" panose="02020603050405020304" pitchFamily="18" charset="0"/>
              </a:rPr>
              <a:t>Rubric đánh giá viết đoạn văn theo chủ đề</a:t>
            </a:r>
            <a:endParaRPr lang="en-US" sz="6000" spc="113">
              <a:solidFill>
                <a:srgbClr val="5B432F"/>
              </a:solidFill>
              <a:latin typeface="Times New Roman" panose="02020603050405020304" pitchFamily="18" charset="0"/>
              <a:ea typeface="Shrikhand"/>
              <a:cs typeface="Times New Roman" panose="02020603050405020304" pitchFamily="18" charset="0"/>
              <a:sym typeface="Shrikhand"/>
            </a:endParaRPr>
          </a:p>
        </p:txBody>
      </p:sp>
      <p:sp>
        <p:nvSpPr>
          <p:cNvPr id="23" name="Freeform 23"/>
          <p:cNvSpPr/>
          <p:nvPr/>
        </p:nvSpPr>
        <p:spPr>
          <a:xfrm>
            <a:off x="-4163293" y="4184796"/>
            <a:ext cx="5983340" cy="12574444"/>
          </a:xfrm>
          <a:custGeom>
            <a:avLst/>
            <a:gdLst/>
            <a:ahLst/>
            <a:cxnLst/>
            <a:rect l="l" t="t" r="r" b="b"/>
            <a:pathLst>
              <a:path w="5983340" h="12574444">
                <a:moveTo>
                  <a:pt x="0" y="0"/>
                </a:moveTo>
                <a:lnTo>
                  <a:pt x="5983340" y="0"/>
                </a:lnTo>
                <a:lnTo>
                  <a:pt x="5983340" y="12574444"/>
                </a:lnTo>
                <a:lnTo>
                  <a:pt x="0" y="12574444"/>
                </a:lnTo>
                <a:lnTo>
                  <a:pt x="0" y="0"/>
                </a:lnTo>
                <a:close/>
              </a:path>
            </a:pathLst>
          </a:custGeom>
          <a:blipFill>
            <a:blip r:embed="rId4"/>
            <a:stretch>
              <a:fillRect/>
            </a:stretch>
          </a:blipFill>
        </p:spPr>
      </p:sp>
      <p:graphicFrame>
        <p:nvGraphicFramePr>
          <p:cNvPr id="28" name="Table 27"/>
          <p:cNvGraphicFramePr>
            <a:graphicFrameLocks noGrp="1"/>
          </p:cNvGraphicFramePr>
          <p:nvPr>
            <p:extLst>
              <p:ext uri="{D42A27DB-BD31-4B8C-83A1-F6EECF244321}">
                <p14:modId xmlns:p14="http://schemas.microsoft.com/office/powerpoint/2010/main" val="2465977133"/>
              </p:ext>
            </p:extLst>
          </p:nvPr>
        </p:nvGraphicFramePr>
        <p:xfrm>
          <a:off x="2039258" y="2857500"/>
          <a:ext cx="14630400" cy="6309360"/>
        </p:xfrm>
        <a:graphic>
          <a:graphicData uri="http://schemas.openxmlformats.org/drawingml/2006/table">
            <a:tbl>
              <a:tblPr firstRow="1" firstCol="1" bandRow="1"/>
              <a:tblGrid>
                <a:gridCol w="3657600">
                  <a:extLst>
                    <a:ext uri="{9D8B030D-6E8A-4147-A177-3AD203B41FA5}">
                      <a16:colId xmlns:a16="http://schemas.microsoft.com/office/drawing/2014/main" val="20000"/>
                    </a:ext>
                  </a:extLst>
                </a:gridCol>
                <a:gridCol w="3352800">
                  <a:extLst>
                    <a:ext uri="{9D8B030D-6E8A-4147-A177-3AD203B41FA5}">
                      <a16:colId xmlns:a16="http://schemas.microsoft.com/office/drawing/2014/main" val="20001"/>
                    </a:ext>
                  </a:extLst>
                </a:gridCol>
                <a:gridCol w="3581400">
                  <a:extLst>
                    <a:ext uri="{9D8B030D-6E8A-4147-A177-3AD203B41FA5}">
                      <a16:colId xmlns:a16="http://schemas.microsoft.com/office/drawing/2014/main" val="20002"/>
                    </a:ext>
                  </a:extLst>
                </a:gridCol>
                <a:gridCol w="4038600">
                  <a:extLst>
                    <a:ext uri="{9D8B030D-6E8A-4147-A177-3AD203B41FA5}">
                      <a16:colId xmlns:a16="http://schemas.microsoft.com/office/drawing/2014/main" val="20003"/>
                    </a:ext>
                  </a:extLst>
                </a:gridCol>
              </a:tblGrid>
              <a:tr h="0">
                <a:tc>
                  <a:txBody>
                    <a:bodyPr/>
                    <a:lstStyle/>
                    <a:p>
                      <a:pPr>
                        <a:lnSpc>
                          <a:spcPct val="115000"/>
                        </a:lnSpc>
                        <a:spcAft>
                          <a:spcPts val="0"/>
                        </a:spcAft>
                      </a:pPr>
                      <a:r>
                        <a:rPr lang="pt-BR" sz="36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Mức </a:t>
                      </a:r>
                      <a:r>
                        <a:rPr lang="en-US" sz="3600" b="1" smtClean="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độ</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36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Tiêu chí</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36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Mức 1</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36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Mức 2</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tc>
                  <a:txBody>
                    <a:bodyPr/>
                    <a:lstStyle/>
                    <a:p>
                      <a:pPr>
                        <a:lnSpc>
                          <a:spcPct val="115000"/>
                        </a:lnSpc>
                        <a:spcAft>
                          <a:spcPts val="0"/>
                        </a:spcAft>
                      </a:pPr>
                      <a:r>
                        <a:rPr lang="en-US"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36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Mức 3</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299"/>
                    </a:solidFill>
                  </a:tcPr>
                </a:tc>
                <a:extLst>
                  <a:ext uri="{0D108BD9-81ED-4DB2-BD59-A6C34878D82A}">
                    <a16:rowId xmlns:a16="http://schemas.microsoft.com/office/drawing/2014/main" val="10000"/>
                  </a:ext>
                </a:extLst>
              </a:tr>
              <a:tr h="0">
                <a:tc>
                  <a:txBody>
                    <a:bodyPr/>
                    <a:lstStyle/>
                    <a:p>
                      <a:pPr algn="just">
                        <a:lnSpc>
                          <a:spcPct val="115000"/>
                        </a:lnSpc>
                        <a:spcAft>
                          <a:spcPts val="0"/>
                        </a:spcAft>
                      </a:pPr>
                      <a:r>
                        <a:rPr lang="en-US"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Đoạn văn nêu suy nghĩ của em về một vấn đề đặt ra trong truyện “</a:t>
                      </a:r>
                      <a:r>
                        <a:rPr lang="en-US" sz="3600" b="1"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Ông lão bên chiếc cầu</a:t>
                      </a:r>
                      <a:r>
                        <a:rPr lang="en-US"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(10 điểm)</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F9C8"/>
                    </a:solidFill>
                  </a:tcPr>
                </a:tc>
                <a:tc>
                  <a:txBody>
                    <a:bodyPr/>
                    <a:lstStyle/>
                    <a:p>
                      <a:pPr algn="just">
                        <a:lnSpc>
                          <a:spcPct val="115000"/>
                        </a:lnSpc>
                        <a:spcAft>
                          <a:spcPts val="0"/>
                        </a:spcAft>
                      </a:pPr>
                      <a:r>
                        <a:rPr lang="en-US" sz="360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đã bám vào yêu cầu song còn sơ sài; mắc một số lỗi chính tả, ngữ pháp.</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0"/>
                        </a:spcAft>
                      </a:pPr>
                      <a:r>
                        <a:rPr lang="en-US" sz="360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( 5 – 6 điểm)</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tương đối chi tiết; trình bày thuyết phục về</a:t>
                      </a:r>
                      <a:r>
                        <a:rPr lang="en-US"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 vấn đề đặt ra trong truyện</a:t>
                      </a:r>
                      <a:r>
                        <a:rPr lang="en-US"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“Ông lão bên chiếc cầu” </a:t>
                      </a:r>
                      <a:r>
                        <a:rPr lang="en-US" sz="360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(7- 8 điểm)</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chi tiết; trình bày được suy nghĩ riêng có sức thuyết phục về về</a:t>
                      </a:r>
                      <a:r>
                        <a:rPr lang="en-US" sz="36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một vấn đề đặt ra trong truyện</a:t>
                      </a:r>
                      <a:r>
                        <a:rPr lang="en-US" sz="36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“Ông lão bên chiếc cầu”</a:t>
                      </a:r>
                      <a:r>
                        <a:rPr lang="en-US" sz="3600">
                          <a:solidFill>
                            <a:srgbClr val="172103"/>
                          </a:solidFill>
                          <a:effectLst/>
                          <a:latin typeface="Times New Roman" panose="02020603050405020304" pitchFamily="18" charset="0"/>
                          <a:ea typeface="Times New Roman" panose="02020603050405020304" pitchFamily="18" charset="0"/>
                          <a:cs typeface="Times New Roman" panose="02020603050405020304" pitchFamily="18" charset="0"/>
                        </a:rPr>
                        <a:t> (9- 10 điểm)</a:t>
                      </a:r>
                      <a:endParaRPr lang="en-GB" sz="36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arn(inVertical)">
                                      <p:cBhvr>
                                        <p:cTn id="7" dur="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circle(in)">
                                      <p:cBhvr>
                                        <p:cTn id="12"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81967">
            <a:off x="3783958" y="-4120528"/>
            <a:ext cx="10720084" cy="18528056"/>
          </a:xfrm>
          <a:custGeom>
            <a:avLst/>
            <a:gdLst/>
            <a:ahLst/>
            <a:cxnLst/>
            <a:rect l="l" t="t" r="r" b="b"/>
            <a:pathLst>
              <a:path w="10720084" h="18528056">
                <a:moveTo>
                  <a:pt x="10720084" y="245254"/>
                </a:moveTo>
                <a:lnTo>
                  <a:pt x="10284076" y="18528056"/>
                </a:lnTo>
                <a:lnTo>
                  <a:pt x="0" y="18282802"/>
                </a:lnTo>
                <a:lnTo>
                  <a:pt x="436008" y="0"/>
                </a:lnTo>
                <a:lnTo>
                  <a:pt x="10720084" y="245254"/>
                </a:lnTo>
                <a:close/>
              </a:path>
            </a:pathLst>
          </a:custGeom>
          <a:blipFill>
            <a:blip r:embed="rId2"/>
            <a:stretch>
              <a:fillRect l="-44686" t="-21700" r="-13084" b="-5092"/>
            </a:stretch>
          </a:blipFill>
        </p:spPr>
      </p:sp>
      <p:sp>
        <p:nvSpPr>
          <p:cNvPr id="3" name="Freeform 3"/>
          <p:cNvSpPr/>
          <p:nvPr/>
        </p:nvSpPr>
        <p:spPr>
          <a:xfrm rot="7106720">
            <a:off x="-3250172" y="-6219222"/>
            <a:ext cx="11907999" cy="8737548"/>
          </a:xfrm>
          <a:custGeom>
            <a:avLst/>
            <a:gdLst/>
            <a:ahLst/>
            <a:cxnLst/>
            <a:rect l="l" t="t" r="r" b="b"/>
            <a:pathLst>
              <a:path w="11907999" h="8737548">
                <a:moveTo>
                  <a:pt x="0" y="0"/>
                </a:moveTo>
                <a:lnTo>
                  <a:pt x="11907999" y="0"/>
                </a:lnTo>
                <a:lnTo>
                  <a:pt x="11907999" y="8737548"/>
                </a:lnTo>
                <a:lnTo>
                  <a:pt x="0" y="8737548"/>
                </a:lnTo>
                <a:lnTo>
                  <a:pt x="0" y="0"/>
                </a:lnTo>
                <a:close/>
              </a:path>
            </a:pathLst>
          </a:custGeom>
          <a:blipFill>
            <a:blip r:embed="rId3"/>
            <a:stretch>
              <a:fillRect/>
            </a:stretch>
          </a:blipFill>
        </p:spPr>
      </p:sp>
      <p:sp>
        <p:nvSpPr>
          <p:cNvPr id="4" name="Freeform 4"/>
          <p:cNvSpPr/>
          <p:nvPr/>
        </p:nvSpPr>
        <p:spPr>
          <a:xfrm rot="2504508">
            <a:off x="3085018" y="968167"/>
            <a:ext cx="2101226" cy="1946261"/>
          </a:xfrm>
          <a:custGeom>
            <a:avLst/>
            <a:gdLst/>
            <a:ahLst/>
            <a:cxnLst/>
            <a:rect l="l" t="t" r="r" b="b"/>
            <a:pathLst>
              <a:path w="2101226" h="1946261">
                <a:moveTo>
                  <a:pt x="0" y="0"/>
                </a:moveTo>
                <a:lnTo>
                  <a:pt x="2101226" y="0"/>
                </a:lnTo>
                <a:lnTo>
                  <a:pt x="2101226" y="1946261"/>
                </a:lnTo>
                <a:lnTo>
                  <a:pt x="0" y="1946261"/>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5" name="Freeform 5"/>
          <p:cNvSpPr/>
          <p:nvPr/>
        </p:nvSpPr>
        <p:spPr>
          <a:xfrm>
            <a:off x="1917165" y="5884228"/>
            <a:ext cx="13980802" cy="3374072"/>
          </a:xfrm>
          <a:custGeom>
            <a:avLst/>
            <a:gdLst/>
            <a:ahLst/>
            <a:cxnLst/>
            <a:rect l="l" t="t" r="r" b="b"/>
            <a:pathLst>
              <a:path w="13980802" h="3374072">
                <a:moveTo>
                  <a:pt x="0" y="0"/>
                </a:moveTo>
                <a:lnTo>
                  <a:pt x="13980802" y="0"/>
                </a:lnTo>
                <a:lnTo>
                  <a:pt x="13980802" y="3374072"/>
                </a:lnTo>
                <a:lnTo>
                  <a:pt x="0" y="3374072"/>
                </a:lnTo>
                <a:lnTo>
                  <a:pt x="0" y="0"/>
                </a:lnTo>
                <a:close/>
              </a:path>
            </a:pathLst>
          </a:custGeom>
          <a:blipFill>
            <a:blip r:embed="rId6"/>
            <a:stretch>
              <a:fillRect t="-66010" b="-110056"/>
            </a:stretch>
          </a:blipFill>
        </p:spPr>
      </p:sp>
      <p:sp>
        <p:nvSpPr>
          <p:cNvPr id="6" name="Freeform 6"/>
          <p:cNvSpPr/>
          <p:nvPr/>
        </p:nvSpPr>
        <p:spPr>
          <a:xfrm rot="1801563" flipH="1">
            <a:off x="13725443" y="6240328"/>
            <a:ext cx="7908000" cy="8093344"/>
          </a:xfrm>
          <a:custGeom>
            <a:avLst/>
            <a:gdLst/>
            <a:ahLst/>
            <a:cxnLst/>
            <a:rect l="l" t="t" r="r" b="b"/>
            <a:pathLst>
              <a:path w="7908000" h="8093344">
                <a:moveTo>
                  <a:pt x="7908000" y="0"/>
                </a:moveTo>
                <a:lnTo>
                  <a:pt x="0" y="0"/>
                </a:lnTo>
                <a:lnTo>
                  <a:pt x="0" y="8093344"/>
                </a:lnTo>
                <a:lnTo>
                  <a:pt x="7908000" y="8093344"/>
                </a:lnTo>
                <a:lnTo>
                  <a:pt x="7908000" y="0"/>
                </a:lnTo>
                <a:close/>
              </a:path>
            </a:pathLst>
          </a:custGeom>
          <a:blipFill>
            <a:blip r:embed="rId7"/>
            <a:stretch>
              <a:fillRect/>
            </a:stretch>
          </a:blipFill>
        </p:spPr>
      </p:sp>
      <p:sp>
        <p:nvSpPr>
          <p:cNvPr id="7" name="TextBox 7"/>
          <p:cNvSpPr txBox="1"/>
          <p:nvPr/>
        </p:nvSpPr>
        <p:spPr>
          <a:xfrm>
            <a:off x="2286000" y="1612299"/>
            <a:ext cx="14795057" cy="4062651"/>
          </a:xfrm>
          <a:prstGeom prst="rect">
            <a:avLst/>
          </a:prstGeom>
        </p:spPr>
        <p:txBody>
          <a:bodyPr wrap="square" lIns="0" tIns="0" rIns="0" bIns="0" rtlCol="0" anchor="t">
            <a:spAutoFit/>
          </a:bodyPr>
          <a:lstStyle/>
          <a:p>
            <a:pPr algn="ctr"/>
            <a:r>
              <a:rPr lang="en-US" sz="6600" b="1">
                <a:solidFill>
                  <a:schemeClr val="bg1"/>
                </a:solidFill>
                <a:latin typeface="Times New Roman" panose="02020603050405020304" pitchFamily="18" charset="0"/>
                <a:cs typeface="Times New Roman" panose="02020603050405020304" pitchFamily="18" charset="0"/>
              </a:rPr>
              <a:t>HƯỚNG DẪN TỰ HỌC</a:t>
            </a:r>
            <a:endParaRPr lang="en-GB" sz="6600">
              <a:solidFill>
                <a:schemeClr val="bg1"/>
              </a:solidFill>
              <a:latin typeface="Times New Roman" panose="02020603050405020304" pitchFamily="18" charset="0"/>
              <a:cs typeface="Times New Roman" panose="02020603050405020304" pitchFamily="18" charset="0"/>
            </a:endParaRPr>
          </a:p>
          <a:p>
            <a:pPr algn="ctr"/>
            <a:r>
              <a:rPr lang="pt-BR" sz="6600">
                <a:solidFill>
                  <a:schemeClr val="bg1"/>
                </a:solidFill>
                <a:latin typeface="Times New Roman" panose="02020603050405020304" pitchFamily="18" charset="0"/>
                <a:cs typeface="Times New Roman" panose="02020603050405020304" pitchFamily="18" charset="0"/>
              </a:rPr>
              <a:t>- Hoàn thiện các nội dung đã học trong bài;</a:t>
            </a:r>
            <a:endParaRPr lang="en-GB" sz="6600">
              <a:solidFill>
                <a:schemeClr val="bg1"/>
              </a:solidFill>
              <a:latin typeface="Times New Roman" panose="02020603050405020304" pitchFamily="18" charset="0"/>
              <a:cs typeface="Times New Roman" panose="02020603050405020304" pitchFamily="18" charset="0"/>
            </a:endParaRPr>
          </a:p>
          <a:p>
            <a:pPr algn="ctr"/>
            <a:r>
              <a:rPr lang="pt-BR" sz="6600">
                <a:solidFill>
                  <a:schemeClr val="bg1"/>
                </a:solidFill>
                <a:latin typeface="Times New Roman" panose="02020603050405020304" pitchFamily="18" charset="0"/>
                <a:cs typeface="Times New Roman" panose="02020603050405020304" pitchFamily="18" charset="0"/>
              </a:rPr>
              <a:t>- Chuẩn bị soạn bài: Thực hành tiếng Việt: Trợ từ, thán từ</a:t>
            </a:r>
            <a:endParaRPr lang="en-GB" sz="660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5481967">
            <a:off x="4227885" y="-1205784"/>
            <a:ext cx="9142276" cy="12698569"/>
          </a:xfrm>
          <a:custGeom>
            <a:avLst/>
            <a:gdLst/>
            <a:ahLst/>
            <a:cxnLst/>
            <a:rect l="l" t="t" r="r" b="b"/>
            <a:pathLst>
              <a:path w="9142276" h="12698569">
                <a:moveTo>
                  <a:pt x="0" y="0"/>
                </a:moveTo>
                <a:lnTo>
                  <a:pt x="9142276" y="0"/>
                </a:lnTo>
                <a:lnTo>
                  <a:pt x="9142276" y="12698568"/>
                </a:lnTo>
                <a:lnTo>
                  <a:pt x="0" y="12698568"/>
                </a:lnTo>
                <a:lnTo>
                  <a:pt x="0" y="0"/>
                </a:lnTo>
                <a:close/>
              </a:path>
            </a:pathLst>
          </a:custGeom>
          <a:blipFill>
            <a:blip r:embed="rId3"/>
            <a:stretch>
              <a:fillRect/>
            </a:stretch>
          </a:blipFill>
        </p:spPr>
      </p:sp>
      <p:sp>
        <p:nvSpPr>
          <p:cNvPr id="4" name="Freeform 4"/>
          <p:cNvSpPr/>
          <p:nvPr/>
        </p:nvSpPr>
        <p:spPr>
          <a:xfrm>
            <a:off x="-1105074" y="5420623"/>
            <a:ext cx="5939009" cy="7215300"/>
          </a:xfrm>
          <a:custGeom>
            <a:avLst/>
            <a:gdLst/>
            <a:ahLst/>
            <a:cxnLst/>
            <a:rect l="l" t="t" r="r" b="b"/>
            <a:pathLst>
              <a:path w="5939009" h="7215300">
                <a:moveTo>
                  <a:pt x="0" y="0"/>
                </a:moveTo>
                <a:lnTo>
                  <a:pt x="5939009" y="0"/>
                </a:lnTo>
                <a:lnTo>
                  <a:pt x="5939009" y="7215300"/>
                </a:lnTo>
                <a:lnTo>
                  <a:pt x="0" y="7215300"/>
                </a:lnTo>
                <a:lnTo>
                  <a:pt x="0" y="0"/>
                </a:lnTo>
                <a:close/>
              </a:path>
            </a:pathLst>
          </a:custGeom>
          <a:blipFill>
            <a:blip r:embed="rId4"/>
            <a:stretch>
              <a:fillRect/>
            </a:stretch>
          </a:blipFill>
        </p:spPr>
      </p:sp>
      <p:sp>
        <p:nvSpPr>
          <p:cNvPr id="5" name="Freeform 5"/>
          <p:cNvSpPr/>
          <p:nvPr/>
        </p:nvSpPr>
        <p:spPr>
          <a:xfrm rot="-9836103">
            <a:off x="15151427" y="-2128269"/>
            <a:ext cx="5197086" cy="6313938"/>
          </a:xfrm>
          <a:custGeom>
            <a:avLst/>
            <a:gdLst/>
            <a:ahLst/>
            <a:cxnLst/>
            <a:rect l="l" t="t" r="r" b="b"/>
            <a:pathLst>
              <a:path w="5197086" h="6313938">
                <a:moveTo>
                  <a:pt x="0" y="0"/>
                </a:moveTo>
                <a:lnTo>
                  <a:pt x="5197086" y="0"/>
                </a:lnTo>
                <a:lnTo>
                  <a:pt x="5197086" y="6313938"/>
                </a:lnTo>
                <a:lnTo>
                  <a:pt x="0" y="6313938"/>
                </a:lnTo>
                <a:lnTo>
                  <a:pt x="0" y="0"/>
                </a:lnTo>
                <a:close/>
              </a:path>
            </a:pathLst>
          </a:custGeom>
          <a:blipFill>
            <a:blip r:embed="rId4"/>
            <a:stretch>
              <a:fillRect/>
            </a:stretch>
          </a:blipFill>
        </p:spPr>
      </p:sp>
      <p:sp>
        <p:nvSpPr>
          <p:cNvPr id="6" name="Freeform 6"/>
          <p:cNvSpPr/>
          <p:nvPr/>
        </p:nvSpPr>
        <p:spPr>
          <a:xfrm>
            <a:off x="0" y="1508672"/>
            <a:ext cx="2772395" cy="2246712"/>
          </a:xfrm>
          <a:custGeom>
            <a:avLst/>
            <a:gdLst/>
            <a:ahLst/>
            <a:cxnLst/>
            <a:rect l="l" t="t" r="r" b="b"/>
            <a:pathLst>
              <a:path w="2772395" h="2246712">
                <a:moveTo>
                  <a:pt x="0" y="0"/>
                </a:moveTo>
                <a:lnTo>
                  <a:pt x="2772395" y="0"/>
                </a:lnTo>
                <a:lnTo>
                  <a:pt x="2772395" y="2246712"/>
                </a:lnTo>
                <a:lnTo>
                  <a:pt x="0" y="2246712"/>
                </a:lnTo>
                <a:lnTo>
                  <a:pt x="0" y="0"/>
                </a:lnTo>
                <a:close/>
              </a:path>
            </a:pathLst>
          </a:custGeom>
          <a:blipFill>
            <a:blip r:embed="rId5"/>
            <a:stretch>
              <a:fillRect l="-49179" t="-40274" r="-38129" b="-61358"/>
            </a:stretch>
          </a:blipFill>
        </p:spPr>
      </p:sp>
      <p:sp>
        <p:nvSpPr>
          <p:cNvPr id="7" name="TextBox 7"/>
          <p:cNvSpPr txBox="1"/>
          <p:nvPr/>
        </p:nvSpPr>
        <p:spPr>
          <a:xfrm>
            <a:off x="4521786" y="4924425"/>
            <a:ext cx="9244429" cy="1973873"/>
          </a:xfrm>
          <a:prstGeom prst="rect">
            <a:avLst/>
          </a:prstGeom>
        </p:spPr>
        <p:txBody>
          <a:bodyPr lIns="0" tIns="0" rIns="0" bIns="0" rtlCol="0" anchor="t">
            <a:spAutoFit/>
          </a:bodyPr>
          <a:lstStyle/>
          <a:p>
            <a:pPr algn="ctr">
              <a:lnSpc>
                <a:spcPts val="16153"/>
              </a:lnSpc>
              <a:spcBef>
                <a:spcPct val="0"/>
              </a:spcBef>
            </a:pPr>
            <a:r>
              <a:rPr lang="en-US" sz="11538" b="1" spc="126">
                <a:solidFill>
                  <a:srgbClr val="FFFAFA"/>
                </a:solidFill>
                <a:effectLst>
                  <a:outerShdw blurRad="38100" dist="38100" dir="2700000" algn="tl">
                    <a:srgbClr val="000000">
                      <a:alpha val="43137"/>
                    </a:srgbClr>
                  </a:outerShdw>
                </a:effectLst>
                <a:latin typeface="Times New Roman" panose="02020603050405020304" pitchFamily="18" charset="0"/>
                <a:ea typeface="Shrikhand"/>
                <a:cs typeface="Times New Roman" panose="02020603050405020304" pitchFamily="18" charset="0"/>
                <a:sym typeface="Shrikhand"/>
              </a:rPr>
              <a:t>you!</a:t>
            </a:r>
          </a:p>
        </p:txBody>
      </p:sp>
      <p:sp>
        <p:nvSpPr>
          <p:cNvPr id="8" name="TextBox 8"/>
          <p:cNvSpPr txBox="1"/>
          <p:nvPr/>
        </p:nvSpPr>
        <p:spPr>
          <a:xfrm>
            <a:off x="3633592" y="2791376"/>
            <a:ext cx="11020816" cy="2810045"/>
          </a:xfrm>
          <a:prstGeom prst="rect">
            <a:avLst/>
          </a:prstGeom>
        </p:spPr>
        <p:txBody>
          <a:bodyPr lIns="0" tIns="0" rIns="0" bIns="0" rtlCol="0" anchor="t">
            <a:spAutoFit/>
          </a:bodyPr>
          <a:lstStyle/>
          <a:p>
            <a:pPr algn="ctr">
              <a:lnSpc>
                <a:spcPts val="23090"/>
              </a:lnSpc>
              <a:spcBef>
                <a:spcPct val="0"/>
              </a:spcBef>
            </a:pPr>
            <a:r>
              <a:rPr lang="en-US" sz="16493" b="1" spc="181">
                <a:solidFill>
                  <a:srgbClr val="FFFAFA"/>
                </a:solidFill>
                <a:effectLst>
                  <a:outerShdw blurRad="38100" dist="38100" dir="2700000" algn="tl">
                    <a:srgbClr val="000000">
                      <a:alpha val="43137"/>
                    </a:srgbClr>
                  </a:outerShdw>
                </a:effectLst>
                <a:latin typeface="Times New Roman" panose="02020603050405020304" pitchFamily="18" charset="0"/>
                <a:ea typeface="Shrikhand"/>
                <a:cs typeface="Times New Roman" panose="02020603050405020304" pitchFamily="18" charset="0"/>
                <a:sym typeface="Shrikhand"/>
              </a:rPr>
              <a:t>Thank</a:t>
            </a:r>
          </a:p>
        </p:txBody>
      </p:sp>
      <p:sp>
        <p:nvSpPr>
          <p:cNvPr id="10" name="Freeform 10"/>
          <p:cNvSpPr/>
          <p:nvPr/>
        </p:nvSpPr>
        <p:spPr>
          <a:xfrm>
            <a:off x="15201910" y="5812329"/>
            <a:ext cx="3624910" cy="5049486"/>
          </a:xfrm>
          <a:custGeom>
            <a:avLst/>
            <a:gdLst/>
            <a:ahLst/>
            <a:cxnLst/>
            <a:rect l="l" t="t" r="r" b="b"/>
            <a:pathLst>
              <a:path w="3624910" h="5049486">
                <a:moveTo>
                  <a:pt x="0" y="0"/>
                </a:moveTo>
                <a:lnTo>
                  <a:pt x="3624910" y="0"/>
                </a:lnTo>
                <a:lnTo>
                  <a:pt x="3624910" y="5049486"/>
                </a:lnTo>
                <a:lnTo>
                  <a:pt x="0" y="504948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44258"/>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5400000">
            <a:off x="1134496" y="-17269543"/>
            <a:ext cx="16019008" cy="22250311"/>
          </a:xfrm>
          <a:custGeom>
            <a:avLst/>
            <a:gdLst/>
            <a:ahLst/>
            <a:cxnLst/>
            <a:rect l="l" t="t" r="r" b="b"/>
            <a:pathLst>
              <a:path w="16019008" h="22250311">
                <a:moveTo>
                  <a:pt x="0" y="0"/>
                </a:moveTo>
                <a:lnTo>
                  <a:pt x="16019008" y="0"/>
                </a:lnTo>
                <a:lnTo>
                  <a:pt x="16019008" y="22250311"/>
                </a:lnTo>
                <a:lnTo>
                  <a:pt x="0" y="22250311"/>
                </a:lnTo>
                <a:lnTo>
                  <a:pt x="0" y="0"/>
                </a:lnTo>
                <a:close/>
              </a:path>
            </a:pathLst>
          </a:custGeom>
          <a:blipFill>
            <a:blip r:embed="rId3"/>
            <a:stretch>
              <a:fillRect/>
            </a:stretch>
          </a:blipFill>
        </p:spPr>
      </p:sp>
      <p:sp>
        <p:nvSpPr>
          <p:cNvPr id="17" name="Freeform 17"/>
          <p:cNvSpPr/>
          <p:nvPr/>
        </p:nvSpPr>
        <p:spPr>
          <a:xfrm>
            <a:off x="-5427682" y="2781300"/>
            <a:ext cx="8291107" cy="9505664"/>
          </a:xfrm>
          <a:custGeom>
            <a:avLst/>
            <a:gdLst/>
            <a:ahLst/>
            <a:cxnLst/>
            <a:rect l="l" t="t" r="r" b="b"/>
            <a:pathLst>
              <a:path w="8291107" h="9505664">
                <a:moveTo>
                  <a:pt x="0" y="0"/>
                </a:moveTo>
                <a:lnTo>
                  <a:pt x="8291106" y="0"/>
                </a:lnTo>
                <a:lnTo>
                  <a:pt x="8291106" y="9505664"/>
                </a:lnTo>
                <a:lnTo>
                  <a:pt x="0" y="9505664"/>
                </a:lnTo>
                <a:lnTo>
                  <a:pt x="0" y="0"/>
                </a:lnTo>
                <a:close/>
              </a:path>
            </a:pathLst>
          </a:custGeom>
          <a:blipFill>
            <a:blip r:embed="rId4"/>
            <a:stretch>
              <a:fillRect/>
            </a:stretch>
          </a:blipFill>
        </p:spPr>
      </p:sp>
      <p:sp>
        <p:nvSpPr>
          <p:cNvPr id="18" name="Freeform 18"/>
          <p:cNvSpPr/>
          <p:nvPr/>
        </p:nvSpPr>
        <p:spPr>
          <a:xfrm rot="-2013255">
            <a:off x="16052989" y="614240"/>
            <a:ext cx="3688544" cy="7751756"/>
          </a:xfrm>
          <a:custGeom>
            <a:avLst/>
            <a:gdLst/>
            <a:ahLst/>
            <a:cxnLst/>
            <a:rect l="l" t="t" r="r" b="b"/>
            <a:pathLst>
              <a:path w="3688544" h="7751756">
                <a:moveTo>
                  <a:pt x="0" y="0"/>
                </a:moveTo>
                <a:lnTo>
                  <a:pt x="3688544" y="0"/>
                </a:lnTo>
                <a:lnTo>
                  <a:pt x="3688544" y="7751756"/>
                </a:lnTo>
                <a:lnTo>
                  <a:pt x="0" y="7751756"/>
                </a:lnTo>
                <a:lnTo>
                  <a:pt x="0" y="0"/>
                </a:lnTo>
                <a:close/>
              </a:path>
            </a:pathLst>
          </a:custGeom>
          <a:blipFill>
            <a:blip r:embed="rId5"/>
            <a:stretch>
              <a:fillRect/>
            </a:stretch>
          </a:blipFill>
        </p:spPr>
      </p:sp>
      <p:sp>
        <p:nvSpPr>
          <p:cNvPr id="19" name="Freeform 19"/>
          <p:cNvSpPr/>
          <p:nvPr/>
        </p:nvSpPr>
        <p:spPr>
          <a:xfrm rot="-2906107">
            <a:off x="16178082" y="-2152882"/>
            <a:ext cx="3438358" cy="7225970"/>
          </a:xfrm>
          <a:custGeom>
            <a:avLst/>
            <a:gdLst/>
            <a:ahLst/>
            <a:cxnLst/>
            <a:rect l="l" t="t" r="r" b="b"/>
            <a:pathLst>
              <a:path w="3438358" h="7225970">
                <a:moveTo>
                  <a:pt x="0" y="0"/>
                </a:moveTo>
                <a:lnTo>
                  <a:pt x="3438358" y="0"/>
                </a:lnTo>
                <a:lnTo>
                  <a:pt x="3438358" y="7225970"/>
                </a:lnTo>
                <a:lnTo>
                  <a:pt x="0" y="7225970"/>
                </a:lnTo>
                <a:lnTo>
                  <a:pt x="0" y="0"/>
                </a:lnTo>
                <a:close/>
              </a:path>
            </a:pathLst>
          </a:custGeom>
          <a:blipFill>
            <a:blip r:embed="rId5"/>
            <a:stretch>
              <a:fillRect/>
            </a:stretch>
          </a:blipFill>
        </p:spPr>
      </p:sp>
      <p:pic>
        <p:nvPicPr>
          <p:cNvPr id="12" name="Picture 11" descr="https://upload.wikimedia.org/wikipedia/commons/thumb/b/bb/Ernest_Hemingway_1923_passport_photo.jpg/220px-Ernest_Hemingway_1923_passport_photo.jpg"/>
          <p:cNvPicPr/>
          <p:nvPr/>
        </p:nvPicPr>
        <p:blipFill>
          <a:blip r:embed="rId6">
            <a:extLst>
              <a:ext uri="{28A0092B-C50C-407E-A947-70E740481C1C}">
                <a14:useLocalDpi xmlns:a14="http://schemas.microsoft.com/office/drawing/2010/main" val="0"/>
              </a:ext>
            </a:extLst>
          </a:blip>
          <a:srcRect/>
          <a:stretch>
            <a:fillRect/>
          </a:stretch>
        </p:blipFill>
        <p:spPr bwMode="auto">
          <a:xfrm>
            <a:off x="2653476" y="2152147"/>
            <a:ext cx="5638590" cy="507298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Rectangle 4"/>
          <p:cNvSpPr/>
          <p:nvPr/>
        </p:nvSpPr>
        <p:spPr>
          <a:xfrm>
            <a:off x="2497454" y="7796762"/>
            <a:ext cx="6280886" cy="689099"/>
          </a:xfrm>
          <a:prstGeom prst="rect">
            <a:avLst/>
          </a:prstGeom>
        </p:spPr>
        <p:txBody>
          <a:bodyPr wrap="none">
            <a:spAutoFit/>
          </a:bodyPr>
          <a:lstStyle/>
          <a:p>
            <a:pPr algn="ctr">
              <a:lnSpc>
                <a:spcPct val="115000"/>
              </a:lnSpc>
              <a:spcAft>
                <a:spcPts val="0"/>
              </a:spcAft>
              <a:tabLst>
                <a:tab pos="1386840" algn="l"/>
              </a:tabLst>
            </a:pPr>
            <a:r>
              <a:rPr lang="en-US" sz="3600" b="1" i="1">
                <a:latin typeface="Times New Roman" panose="02020603050405020304" pitchFamily="18" charset="0"/>
                <a:ea typeface="MS Mincho"/>
                <a:cs typeface="Times New Roman" panose="02020603050405020304" pitchFamily="18" charset="0"/>
              </a:rPr>
              <a:t>Chân dung Hê-minh-uê thời trẻ</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4" name="Picture 13" descr="C:\Users\Admin\AppData\Local\Microsoft\Windows\INetCache\Content.MSO\A86BC359.tmp"/>
          <p:cNvPicPr/>
          <p:nvPr/>
        </p:nvPicPr>
        <p:blipFill>
          <a:blip r:embed="rId7">
            <a:extLst>
              <a:ext uri="{28A0092B-C50C-407E-A947-70E740481C1C}">
                <a14:useLocalDpi xmlns:a14="http://schemas.microsoft.com/office/drawing/2010/main" val="0"/>
              </a:ext>
            </a:extLst>
          </a:blip>
          <a:srcRect/>
          <a:stretch>
            <a:fillRect/>
          </a:stretch>
        </p:blipFill>
        <p:spPr bwMode="auto">
          <a:xfrm>
            <a:off x="9677400" y="2150102"/>
            <a:ext cx="6042706" cy="507298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Rectangle 5"/>
          <p:cNvSpPr/>
          <p:nvPr/>
        </p:nvSpPr>
        <p:spPr>
          <a:xfrm>
            <a:off x="9010263" y="7764439"/>
            <a:ext cx="7750840" cy="646331"/>
          </a:xfrm>
          <a:prstGeom prst="rect">
            <a:avLst/>
          </a:prstGeom>
        </p:spPr>
        <p:txBody>
          <a:bodyPr wrap="none">
            <a:spAutoFit/>
          </a:bodyPr>
          <a:lstStyle/>
          <a:p>
            <a:r>
              <a:rPr lang="en-US" sz="3600" b="1" i="1">
                <a:latin typeface="Times New Roman" panose="02020603050405020304" pitchFamily="18" charset="0"/>
                <a:ea typeface="MS Mincho"/>
              </a:rPr>
              <a:t>Chân dung </a:t>
            </a:r>
            <a:r>
              <a:rPr lang="en-US" sz="3600" b="1" i="1" smtClean="0">
                <a:latin typeface="Times New Roman" panose="02020603050405020304" pitchFamily="18" charset="0"/>
                <a:ea typeface="MS Mincho"/>
              </a:rPr>
              <a:t>Hê-minh-uê</a:t>
            </a:r>
            <a:r>
              <a:rPr lang="vi-VN" sz="3600" b="1" i="1" smtClean="0">
                <a:latin typeface="Times New Roman" panose="02020603050405020304" pitchFamily="18" charset="0"/>
                <a:ea typeface="MS Mincho"/>
              </a:rPr>
              <a:t> khi trung niên</a:t>
            </a:r>
            <a:r>
              <a:rPr lang="en-US" sz="3600" b="1" i="1" smtClean="0">
                <a:latin typeface="Times New Roman" panose="02020603050405020304" pitchFamily="18" charset="0"/>
                <a:ea typeface="MS Mincho"/>
              </a:rPr>
              <a:t> </a:t>
            </a:r>
            <a:endParaRPr lang="en-GB" sz="3600"/>
          </a:p>
        </p:txBody>
      </p:sp>
    </p:spTree>
    <p:extLst>
      <p:ext uri="{BB962C8B-B14F-4D97-AF65-F5344CB8AC3E}">
        <p14:creationId xmlns:p14="http://schemas.microsoft.com/office/powerpoint/2010/main" val="3589279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sp>
        <p:nvSpPr>
          <p:cNvPr id="3" name="Freeform 3"/>
          <p:cNvSpPr/>
          <p:nvPr/>
        </p:nvSpPr>
        <p:spPr>
          <a:xfrm rot="206821" flipH="1">
            <a:off x="7058653" y="-3178893"/>
            <a:ext cx="11779322" cy="14753155"/>
          </a:xfrm>
          <a:custGeom>
            <a:avLst/>
            <a:gdLst/>
            <a:ahLst/>
            <a:cxnLst/>
            <a:rect l="l" t="t" r="r" b="b"/>
            <a:pathLst>
              <a:path w="10621465" h="14753155">
                <a:moveTo>
                  <a:pt x="10621465" y="0"/>
                </a:moveTo>
                <a:lnTo>
                  <a:pt x="0" y="0"/>
                </a:lnTo>
                <a:lnTo>
                  <a:pt x="0" y="14753155"/>
                </a:lnTo>
                <a:lnTo>
                  <a:pt x="10621465" y="14753155"/>
                </a:lnTo>
                <a:lnTo>
                  <a:pt x="10621465" y="0"/>
                </a:lnTo>
                <a:close/>
              </a:path>
            </a:pathLst>
          </a:custGeom>
          <a:blipFill>
            <a:blip r:embed="rId3"/>
            <a:stretch>
              <a:fillRect/>
            </a:stretch>
          </a:blipFill>
        </p:spPr>
      </p:sp>
      <p:sp>
        <p:nvSpPr>
          <p:cNvPr id="4" name="Freeform 4"/>
          <p:cNvSpPr/>
          <p:nvPr/>
        </p:nvSpPr>
        <p:spPr>
          <a:xfrm>
            <a:off x="3893746" y="161003"/>
            <a:ext cx="2581408" cy="2091938"/>
          </a:xfrm>
          <a:custGeom>
            <a:avLst/>
            <a:gdLst/>
            <a:ahLst/>
            <a:cxnLst/>
            <a:rect l="l" t="t" r="r" b="b"/>
            <a:pathLst>
              <a:path w="2581408" h="2091938">
                <a:moveTo>
                  <a:pt x="0" y="0"/>
                </a:moveTo>
                <a:lnTo>
                  <a:pt x="2581408" y="0"/>
                </a:lnTo>
                <a:lnTo>
                  <a:pt x="2581408" y="2091938"/>
                </a:lnTo>
                <a:lnTo>
                  <a:pt x="0" y="2091938"/>
                </a:lnTo>
                <a:lnTo>
                  <a:pt x="0" y="0"/>
                </a:lnTo>
                <a:close/>
              </a:path>
            </a:pathLst>
          </a:custGeom>
          <a:blipFill>
            <a:blip r:embed="rId4"/>
            <a:stretch>
              <a:fillRect l="-49179" t="-40274" r="-38129" b="-61358"/>
            </a:stretch>
          </a:blipFill>
        </p:spPr>
      </p:sp>
      <p:sp>
        <p:nvSpPr>
          <p:cNvPr id="5" name="TextBox 5"/>
          <p:cNvSpPr txBox="1"/>
          <p:nvPr/>
        </p:nvSpPr>
        <p:spPr>
          <a:xfrm>
            <a:off x="8884798" y="337592"/>
            <a:ext cx="10518533" cy="1101264"/>
          </a:xfrm>
          <a:prstGeom prst="rect">
            <a:avLst/>
          </a:prstGeom>
        </p:spPr>
        <p:txBody>
          <a:bodyPr wrap="square" lIns="0" tIns="0" rIns="0" bIns="0" rtlCol="0" anchor="t">
            <a:spAutoFit/>
          </a:bodyPr>
          <a:lstStyle/>
          <a:p>
            <a:pPr>
              <a:lnSpc>
                <a:spcPts val="9200"/>
              </a:lnSpc>
            </a:pPr>
            <a:r>
              <a:rPr lang="vi-VN" sz="6600" b="1">
                <a:solidFill>
                  <a:schemeClr val="bg1"/>
                </a:solidFill>
                <a:latin typeface="Times New Roman" panose="02020603050405020304" pitchFamily="18" charset="0"/>
                <a:cs typeface="Times New Roman" panose="02020603050405020304" pitchFamily="18" charset="0"/>
              </a:rPr>
              <a:t>- Sự nghiệp văn học</a:t>
            </a:r>
            <a:endParaRPr lang="en-US" sz="6600" spc="90">
              <a:solidFill>
                <a:schemeClr val="bg1"/>
              </a:solidFill>
              <a:latin typeface="Times New Roman" panose="02020603050405020304" pitchFamily="18" charset="0"/>
              <a:ea typeface="Shrikhand"/>
              <a:cs typeface="Times New Roman" panose="02020603050405020304" pitchFamily="18" charset="0"/>
              <a:sym typeface="Shrikhand"/>
            </a:endParaRPr>
          </a:p>
        </p:txBody>
      </p:sp>
      <p:sp>
        <p:nvSpPr>
          <p:cNvPr id="8" name="Freeform 8"/>
          <p:cNvSpPr/>
          <p:nvPr/>
        </p:nvSpPr>
        <p:spPr>
          <a:xfrm rot="5400000">
            <a:off x="774489" y="2107992"/>
            <a:ext cx="5638801" cy="6985420"/>
          </a:xfrm>
          <a:custGeom>
            <a:avLst/>
            <a:gdLst/>
            <a:ahLst/>
            <a:cxnLst/>
            <a:rect l="l" t="t" r="r" b="b"/>
            <a:pathLst>
              <a:path w="7323582" h="8903970">
                <a:moveTo>
                  <a:pt x="7323582" y="8903970"/>
                </a:moveTo>
                <a:lnTo>
                  <a:pt x="0" y="8903970"/>
                </a:lnTo>
                <a:lnTo>
                  <a:pt x="0" y="3613404"/>
                </a:lnTo>
                <a:cubicBezTo>
                  <a:pt x="19177" y="2098929"/>
                  <a:pt x="1000760" y="729742"/>
                  <a:pt x="2442464" y="205867"/>
                </a:cubicBezTo>
                <a:lnTo>
                  <a:pt x="2452751" y="202184"/>
                </a:lnTo>
                <a:lnTo>
                  <a:pt x="2460752" y="200152"/>
                </a:lnTo>
                <a:cubicBezTo>
                  <a:pt x="2460625" y="200152"/>
                  <a:pt x="2461895" y="199771"/>
                  <a:pt x="2463546" y="199136"/>
                </a:cubicBezTo>
                <a:lnTo>
                  <a:pt x="2472436" y="195834"/>
                </a:lnTo>
                <a:cubicBezTo>
                  <a:pt x="2855341" y="65913"/>
                  <a:pt x="3254883" y="0"/>
                  <a:pt x="3659759" y="0"/>
                </a:cubicBezTo>
                <a:lnTo>
                  <a:pt x="3663696" y="0"/>
                </a:lnTo>
                <a:cubicBezTo>
                  <a:pt x="4068699" y="0"/>
                  <a:pt x="4468114" y="65913"/>
                  <a:pt x="4851146" y="195834"/>
                </a:cubicBezTo>
                <a:lnTo>
                  <a:pt x="4860036" y="199136"/>
                </a:lnTo>
                <a:cubicBezTo>
                  <a:pt x="4861560" y="199771"/>
                  <a:pt x="4862957" y="200152"/>
                  <a:pt x="4863465" y="200279"/>
                </a:cubicBezTo>
                <a:lnTo>
                  <a:pt x="4870323" y="201930"/>
                </a:lnTo>
                <a:lnTo>
                  <a:pt x="4880610" y="205613"/>
                </a:lnTo>
                <a:cubicBezTo>
                  <a:pt x="6322568" y="729488"/>
                  <a:pt x="7304405" y="2098802"/>
                  <a:pt x="7323455" y="3613150"/>
                </a:cubicBezTo>
                <a:lnTo>
                  <a:pt x="7323582" y="8903970"/>
                </a:lnTo>
                <a:close/>
                <a:moveTo>
                  <a:pt x="19050" y="8884920"/>
                </a:moveTo>
                <a:lnTo>
                  <a:pt x="7304659" y="8884920"/>
                </a:lnTo>
                <a:lnTo>
                  <a:pt x="7304659" y="3613404"/>
                </a:lnTo>
                <a:cubicBezTo>
                  <a:pt x="7285609" y="2107184"/>
                  <a:pt x="6308979" y="744855"/>
                  <a:pt x="4874260" y="223647"/>
                </a:cubicBezTo>
                <a:lnTo>
                  <a:pt x="4864989" y="220218"/>
                </a:lnTo>
                <a:lnTo>
                  <a:pt x="4858893" y="218821"/>
                </a:lnTo>
                <a:cubicBezTo>
                  <a:pt x="4858003" y="218567"/>
                  <a:pt x="4855464" y="217805"/>
                  <a:pt x="4852924" y="216789"/>
                </a:cubicBezTo>
                <a:lnTo>
                  <a:pt x="4845177" y="213868"/>
                </a:lnTo>
                <a:cubicBezTo>
                  <a:pt x="4464177" y="84582"/>
                  <a:pt x="4066667" y="19050"/>
                  <a:pt x="3663823" y="19050"/>
                </a:cubicBezTo>
                <a:lnTo>
                  <a:pt x="3659886" y="19050"/>
                </a:lnTo>
                <a:cubicBezTo>
                  <a:pt x="3257042" y="19050"/>
                  <a:pt x="2859532" y="84582"/>
                  <a:pt x="2478532" y="213868"/>
                </a:cubicBezTo>
                <a:lnTo>
                  <a:pt x="2470785" y="216789"/>
                </a:lnTo>
                <a:cubicBezTo>
                  <a:pt x="2468626" y="217678"/>
                  <a:pt x="2466467" y="218313"/>
                  <a:pt x="2465959" y="218567"/>
                </a:cubicBezTo>
                <a:lnTo>
                  <a:pt x="2458212" y="220472"/>
                </a:lnTo>
                <a:lnTo>
                  <a:pt x="2448941" y="223901"/>
                </a:lnTo>
                <a:cubicBezTo>
                  <a:pt x="1014603" y="744855"/>
                  <a:pt x="38100" y="2107057"/>
                  <a:pt x="19050" y="3613531"/>
                </a:cubicBezTo>
                <a:lnTo>
                  <a:pt x="19050" y="8884920"/>
                </a:lnTo>
                <a:close/>
              </a:path>
            </a:pathLst>
          </a:custGeom>
          <a:solidFill>
            <a:srgbClr val="E4B17D"/>
          </a:solidFill>
        </p:spPr>
      </p:sp>
      <p:sp>
        <p:nvSpPr>
          <p:cNvPr id="10" name="Freeform 10"/>
          <p:cNvSpPr/>
          <p:nvPr/>
        </p:nvSpPr>
        <p:spPr>
          <a:xfrm>
            <a:off x="-2993540" y="-785807"/>
            <a:ext cx="5433959" cy="5206520"/>
          </a:xfrm>
          <a:custGeom>
            <a:avLst/>
            <a:gdLst/>
            <a:ahLst/>
            <a:cxnLst/>
            <a:rect l="l" t="t" r="r" b="b"/>
            <a:pathLst>
              <a:path w="5433959" h="5206520">
                <a:moveTo>
                  <a:pt x="0" y="0"/>
                </a:moveTo>
                <a:lnTo>
                  <a:pt x="5433959" y="0"/>
                </a:lnTo>
                <a:lnTo>
                  <a:pt x="5433959" y="5206520"/>
                </a:lnTo>
                <a:lnTo>
                  <a:pt x="0" y="5206520"/>
                </a:lnTo>
                <a:lnTo>
                  <a:pt x="0" y="0"/>
                </a:lnTo>
                <a:close/>
              </a:path>
            </a:pathLst>
          </a:custGeom>
          <a:blipFill>
            <a:blip r:embed="rId5"/>
            <a:stretch>
              <a:fillRect/>
            </a:stretch>
          </a:blipFill>
        </p:spPr>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1200" y="2781300"/>
            <a:ext cx="6705400" cy="5486400"/>
          </a:xfrm>
          <a:prstGeom prst="flowChartDelay">
            <a:avLst/>
          </a:prstGeom>
        </p:spPr>
      </p:pic>
      <p:sp>
        <p:nvSpPr>
          <p:cNvPr id="13" name="Rectangle 12"/>
          <p:cNvSpPr/>
          <p:nvPr/>
        </p:nvSpPr>
        <p:spPr>
          <a:xfrm>
            <a:off x="7984480" y="1896175"/>
            <a:ext cx="9631917" cy="2215991"/>
          </a:xfrm>
          <a:prstGeom prst="rect">
            <a:avLst/>
          </a:prstGeom>
        </p:spPr>
        <p:txBody>
          <a:bodyPr wrap="square">
            <a:spAutoFit/>
          </a:bodyPr>
          <a:lstStyle/>
          <a:p>
            <a:pPr algn="just">
              <a:lnSpc>
                <a:spcPct val="115000"/>
              </a:lnSpc>
              <a:spcAft>
                <a:spcPts val="0"/>
              </a:spcAft>
            </a:pPr>
            <a:r>
              <a:rPr lang="vi-VN"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Mục đích cầm bút sáng tác của ông là : “</a:t>
            </a:r>
            <a:r>
              <a:rPr lang="vi-VN" sz="40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Viết một áng văn xuôi đơn giản và trung thực về con người</a:t>
            </a:r>
            <a:r>
              <a:rPr lang="vi-VN"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a:t>
            </a:r>
            <a:endParaRPr lang="en-GB" sz="40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4" name="Rectangle 13"/>
          <p:cNvSpPr/>
          <p:nvPr/>
        </p:nvSpPr>
        <p:spPr>
          <a:xfrm>
            <a:off x="7984479" y="4055420"/>
            <a:ext cx="9631917" cy="2159245"/>
          </a:xfrm>
          <a:prstGeom prst="rect">
            <a:avLst/>
          </a:prstGeom>
        </p:spPr>
        <p:txBody>
          <a:bodyPr wrap="square">
            <a:spAutoFit/>
          </a:bodyPr>
          <a:lstStyle/>
          <a:p>
            <a:pPr algn="just">
              <a:lnSpc>
                <a:spcPct val="115000"/>
              </a:lnSpc>
              <a:spcAft>
                <a:spcPts val="0"/>
              </a:spcAft>
            </a:pPr>
            <a:r>
              <a:rPr lang="vi-VN"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Ông thường chọn một số đề tài: Chiến tranh, cuộc sống sôi động của những người đi săn cá, săn voi, đấu bò,…</a:t>
            </a:r>
            <a:endParaRPr lang="en-GB" sz="40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5" name="Rectangle 14"/>
          <p:cNvSpPr/>
          <p:nvPr/>
        </p:nvSpPr>
        <p:spPr>
          <a:xfrm>
            <a:off x="7984479" y="6362700"/>
            <a:ext cx="9631917" cy="2215991"/>
          </a:xfrm>
          <a:prstGeom prst="rect">
            <a:avLst/>
          </a:prstGeom>
        </p:spPr>
        <p:txBody>
          <a:bodyPr wrap="square">
            <a:spAutoFit/>
          </a:bodyPr>
          <a:lstStyle/>
          <a:p>
            <a:pPr algn="just">
              <a:lnSpc>
                <a:spcPct val="115000"/>
              </a:lnSpc>
              <a:spcAft>
                <a:spcPts val="0"/>
              </a:spcAft>
            </a:pPr>
            <a:r>
              <a:rPr lang="vi-VN"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Tác phẩm chính: </a:t>
            </a:r>
            <a:r>
              <a:rPr lang="vi-VN" sz="40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Ông già và biển cả</a:t>
            </a:r>
            <a:r>
              <a:rPr lang="vi-VN"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(tiểu thuyết), </a:t>
            </a:r>
            <a:r>
              <a:rPr lang="vi-VN" sz="40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Ông lão bên chiếc cầu</a:t>
            </a:r>
            <a:r>
              <a:rPr lang="vi-VN" sz="40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(truyện ngắn),…</a:t>
            </a:r>
            <a:endParaRPr lang="en-GB" sz="40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55303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1354" t="-38888" r="-615" b="-42391"/>
            </a:stretch>
          </a:blipFill>
        </p:spPr>
      </p:sp>
      <p:grpSp>
        <p:nvGrpSpPr>
          <p:cNvPr id="3" name="Group 3"/>
          <p:cNvGrpSpPr/>
          <p:nvPr/>
        </p:nvGrpSpPr>
        <p:grpSpPr>
          <a:xfrm>
            <a:off x="1999756" y="1673003"/>
            <a:ext cx="6343485" cy="6803226"/>
            <a:chOff x="0" y="0"/>
            <a:chExt cx="10233660" cy="10975340"/>
          </a:xfrm>
        </p:grpSpPr>
        <p:sp>
          <p:nvSpPr>
            <p:cNvPr id="4" name="Freeform 4"/>
            <p:cNvSpPr/>
            <p:nvPr/>
          </p:nvSpPr>
          <p:spPr>
            <a:xfrm>
              <a:off x="0" y="0"/>
              <a:ext cx="10233660" cy="10975340"/>
            </a:xfrm>
            <a:custGeom>
              <a:avLst/>
              <a:gdLst/>
              <a:ahLst/>
              <a:cxnLst/>
              <a:rect l="l" t="t" r="r" b="b"/>
              <a:pathLst>
                <a:path w="10233660" h="10975340">
                  <a:moveTo>
                    <a:pt x="10233660" y="915670"/>
                  </a:moveTo>
                  <a:lnTo>
                    <a:pt x="10233660" y="10058400"/>
                  </a:lnTo>
                  <a:cubicBezTo>
                    <a:pt x="10233660" y="10311130"/>
                    <a:pt x="9977120" y="10516870"/>
                    <a:pt x="9659620" y="10516870"/>
                  </a:cubicBezTo>
                  <a:lnTo>
                    <a:pt x="9658350" y="10516870"/>
                  </a:lnTo>
                  <a:cubicBezTo>
                    <a:pt x="9658350" y="10769600"/>
                    <a:pt x="9401810" y="10975340"/>
                    <a:pt x="9084310" y="10975340"/>
                  </a:cubicBezTo>
                  <a:lnTo>
                    <a:pt x="1153160" y="10975340"/>
                  </a:lnTo>
                  <a:cubicBezTo>
                    <a:pt x="835660" y="10975340"/>
                    <a:pt x="579120" y="10770870"/>
                    <a:pt x="579120" y="10516870"/>
                  </a:cubicBezTo>
                  <a:lnTo>
                    <a:pt x="575310" y="10516870"/>
                  </a:lnTo>
                  <a:cubicBezTo>
                    <a:pt x="256540" y="10516870"/>
                    <a:pt x="0" y="10312400"/>
                    <a:pt x="0" y="10058400"/>
                  </a:cubicBezTo>
                  <a:lnTo>
                    <a:pt x="0" y="915670"/>
                  </a:lnTo>
                  <a:cubicBezTo>
                    <a:pt x="0" y="662940"/>
                    <a:pt x="256540" y="457200"/>
                    <a:pt x="574040" y="457200"/>
                  </a:cubicBezTo>
                  <a:lnTo>
                    <a:pt x="577850" y="457200"/>
                  </a:lnTo>
                  <a:cubicBezTo>
                    <a:pt x="579120" y="204470"/>
                    <a:pt x="835660" y="0"/>
                    <a:pt x="1153160" y="0"/>
                  </a:cubicBezTo>
                  <a:lnTo>
                    <a:pt x="9084310" y="0"/>
                  </a:lnTo>
                  <a:cubicBezTo>
                    <a:pt x="9401810" y="0"/>
                    <a:pt x="9658350" y="204470"/>
                    <a:pt x="9658350" y="458470"/>
                  </a:cubicBezTo>
                  <a:lnTo>
                    <a:pt x="9659620" y="458470"/>
                  </a:lnTo>
                  <a:cubicBezTo>
                    <a:pt x="9975850" y="458470"/>
                    <a:pt x="10233660" y="662940"/>
                    <a:pt x="10233660" y="915670"/>
                  </a:cubicBezTo>
                  <a:close/>
                </a:path>
              </a:pathLst>
            </a:custGeom>
            <a:blipFill>
              <a:blip r:embed="rId3"/>
              <a:stretch>
                <a:fillRect l="-39372" r="-39372"/>
              </a:stretch>
            </a:blipFill>
          </p:spPr>
        </p:sp>
      </p:grpSp>
      <p:sp>
        <p:nvSpPr>
          <p:cNvPr id="5" name="TextBox 5"/>
          <p:cNvSpPr txBox="1"/>
          <p:nvPr/>
        </p:nvSpPr>
        <p:spPr>
          <a:xfrm>
            <a:off x="8868002" y="1287841"/>
            <a:ext cx="7859797" cy="1231106"/>
          </a:xfrm>
          <a:prstGeom prst="rect">
            <a:avLst/>
          </a:prstGeom>
        </p:spPr>
        <p:txBody>
          <a:bodyPr lIns="0" tIns="0" rIns="0" bIns="0" rtlCol="0" anchor="t">
            <a:spAutoFit/>
          </a:bodyPr>
          <a:lstStyle/>
          <a:p>
            <a:r>
              <a:rPr lang="vi-VN" sz="8000" b="1">
                <a:latin typeface="Times New Roman" panose="02020603050405020304" pitchFamily="18" charset="0"/>
                <a:cs typeface="Times New Roman" panose="02020603050405020304" pitchFamily="18" charset="0"/>
              </a:rPr>
              <a:t>2. Tác phẩm</a:t>
            </a:r>
            <a:endParaRPr lang="en-GB" sz="8000">
              <a:latin typeface="Times New Roman" panose="02020603050405020304" pitchFamily="18" charset="0"/>
              <a:cs typeface="Times New Roman" panose="02020603050405020304" pitchFamily="18" charset="0"/>
            </a:endParaRPr>
          </a:p>
        </p:txBody>
      </p:sp>
      <p:grpSp>
        <p:nvGrpSpPr>
          <p:cNvPr id="6" name="Group 6"/>
          <p:cNvGrpSpPr/>
          <p:nvPr/>
        </p:nvGrpSpPr>
        <p:grpSpPr>
          <a:xfrm>
            <a:off x="8838022" y="4909103"/>
            <a:ext cx="3325327" cy="3566329"/>
            <a:chOff x="0" y="0"/>
            <a:chExt cx="10233660" cy="10975340"/>
          </a:xfrm>
        </p:grpSpPr>
        <p:sp>
          <p:nvSpPr>
            <p:cNvPr id="7" name="Freeform 7"/>
            <p:cNvSpPr/>
            <p:nvPr/>
          </p:nvSpPr>
          <p:spPr>
            <a:xfrm>
              <a:off x="0" y="0"/>
              <a:ext cx="10233660" cy="10975340"/>
            </a:xfrm>
            <a:custGeom>
              <a:avLst/>
              <a:gdLst/>
              <a:ahLst/>
              <a:cxnLst/>
              <a:rect l="l" t="t" r="r" b="b"/>
              <a:pathLst>
                <a:path w="10233660" h="10975340">
                  <a:moveTo>
                    <a:pt x="10233660" y="915670"/>
                  </a:moveTo>
                  <a:lnTo>
                    <a:pt x="10233660" y="10058400"/>
                  </a:lnTo>
                  <a:cubicBezTo>
                    <a:pt x="10233660" y="10311130"/>
                    <a:pt x="9977120" y="10516870"/>
                    <a:pt x="9659620" y="10516870"/>
                  </a:cubicBezTo>
                  <a:lnTo>
                    <a:pt x="9658350" y="10516870"/>
                  </a:lnTo>
                  <a:cubicBezTo>
                    <a:pt x="9658350" y="10769600"/>
                    <a:pt x="9401810" y="10975340"/>
                    <a:pt x="9084310" y="10975340"/>
                  </a:cubicBezTo>
                  <a:lnTo>
                    <a:pt x="1153160" y="10975340"/>
                  </a:lnTo>
                  <a:cubicBezTo>
                    <a:pt x="835660" y="10975340"/>
                    <a:pt x="579120" y="10770870"/>
                    <a:pt x="579120" y="10516870"/>
                  </a:cubicBezTo>
                  <a:lnTo>
                    <a:pt x="575310" y="10516870"/>
                  </a:lnTo>
                  <a:cubicBezTo>
                    <a:pt x="256540" y="10516870"/>
                    <a:pt x="0" y="10312400"/>
                    <a:pt x="0" y="10058400"/>
                  </a:cubicBezTo>
                  <a:lnTo>
                    <a:pt x="0" y="915670"/>
                  </a:lnTo>
                  <a:cubicBezTo>
                    <a:pt x="0" y="662940"/>
                    <a:pt x="256540" y="457200"/>
                    <a:pt x="574040" y="457200"/>
                  </a:cubicBezTo>
                  <a:lnTo>
                    <a:pt x="577850" y="457200"/>
                  </a:lnTo>
                  <a:cubicBezTo>
                    <a:pt x="579120" y="204470"/>
                    <a:pt x="835660" y="0"/>
                    <a:pt x="1153160" y="0"/>
                  </a:cubicBezTo>
                  <a:lnTo>
                    <a:pt x="9084310" y="0"/>
                  </a:lnTo>
                  <a:cubicBezTo>
                    <a:pt x="9401810" y="0"/>
                    <a:pt x="9658350" y="204470"/>
                    <a:pt x="9658350" y="458470"/>
                  </a:cubicBezTo>
                  <a:lnTo>
                    <a:pt x="9659620" y="458470"/>
                  </a:lnTo>
                  <a:cubicBezTo>
                    <a:pt x="9975850" y="458470"/>
                    <a:pt x="10233660" y="662940"/>
                    <a:pt x="10233660" y="915670"/>
                  </a:cubicBezTo>
                  <a:close/>
                </a:path>
              </a:pathLst>
            </a:custGeom>
            <a:blipFill>
              <a:blip r:embed="rId4"/>
              <a:stretch>
                <a:fillRect l="-30435" r="-30435"/>
              </a:stretch>
            </a:blipFill>
          </p:spPr>
        </p:sp>
      </p:grpSp>
      <p:grpSp>
        <p:nvGrpSpPr>
          <p:cNvPr id="8" name="Group 8"/>
          <p:cNvGrpSpPr/>
          <p:nvPr/>
        </p:nvGrpSpPr>
        <p:grpSpPr>
          <a:xfrm>
            <a:off x="12656922" y="4909900"/>
            <a:ext cx="3325327" cy="3566329"/>
            <a:chOff x="0" y="0"/>
            <a:chExt cx="10233660" cy="10975340"/>
          </a:xfrm>
        </p:grpSpPr>
        <p:sp>
          <p:nvSpPr>
            <p:cNvPr id="9" name="Freeform 9"/>
            <p:cNvSpPr/>
            <p:nvPr/>
          </p:nvSpPr>
          <p:spPr>
            <a:xfrm>
              <a:off x="0" y="0"/>
              <a:ext cx="10233660" cy="10975340"/>
            </a:xfrm>
            <a:custGeom>
              <a:avLst/>
              <a:gdLst/>
              <a:ahLst/>
              <a:cxnLst/>
              <a:rect l="l" t="t" r="r" b="b"/>
              <a:pathLst>
                <a:path w="10233660" h="10975340">
                  <a:moveTo>
                    <a:pt x="10233660" y="915670"/>
                  </a:moveTo>
                  <a:lnTo>
                    <a:pt x="10233660" y="10058400"/>
                  </a:lnTo>
                  <a:cubicBezTo>
                    <a:pt x="10233660" y="10311130"/>
                    <a:pt x="9977120" y="10516870"/>
                    <a:pt x="9659620" y="10516870"/>
                  </a:cubicBezTo>
                  <a:lnTo>
                    <a:pt x="9658350" y="10516870"/>
                  </a:lnTo>
                  <a:cubicBezTo>
                    <a:pt x="9658350" y="10769600"/>
                    <a:pt x="9401810" y="10975340"/>
                    <a:pt x="9084310" y="10975340"/>
                  </a:cubicBezTo>
                  <a:lnTo>
                    <a:pt x="1153160" y="10975340"/>
                  </a:lnTo>
                  <a:cubicBezTo>
                    <a:pt x="835660" y="10975340"/>
                    <a:pt x="579120" y="10770870"/>
                    <a:pt x="579120" y="10516870"/>
                  </a:cubicBezTo>
                  <a:lnTo>
                    <a:pt x="575310" y="10516870"/>
                  </a:lnTo>
                  <a:cubicBezTo>
                    <a:pt x="256540" y="10516870"/>
                    <a:pt x="0" y="10312400"/>
                    <a:pt x="0" y="10058400"/>
                  </a:cubicBezTo>
                  <a:lnTo>
                    <a:pt x="0" y="915670"/>
                  </a:lnTo>
                  <a:cubicBezTo>
                    <a:pt x="0" y="662940"/>
                    <a:pt x="256540" y="457200"/>
                    <a:pt x="574040" y="457200"/>
                  </a:cubicBezTo>
                  <a:lnTo>
                    <a:pt x="577850" y="457200"/>
                  </a:lnTo>
                  <a:cubicBezTo>
                    <a:pt x="579120" y="204470"/>
                    <a:pt x="835660" y="0"/>
                    <a:pt x="1153160" y="0"/>
                  </a:cubicBezTo>
                  <a:lnTo>
                    <a:pt x="9084310" y="0"/>
                  </a:lnTo>
                  <a:cubicBezTo>
                    <a:pt x="9401810" y="0"/>
                    <a:pt x="9658350" y="204470"/>
                    <a:pt x="9658350" y="458470"/>
                  </a:cubicBezTo>
                  <a:lnTo>
                    <a:pt x="9659620" y="458470"/>
                  </a:lnTo>
                  <a:cubicBezTo>
                    <a:pt x="9975850" y="458470"/>
                    <a:pt x="10233660" y="662940"/>
                    <a:pt x="10233660" y="915670"/>
                  </a:cubicBezTo>
                  <a:close/>
                </a:path>
              </a:pathLst>
            </a:custGeom>
            <a:blipFill>
              <a:blip r:embed="rId5"/>
              <a:stretch>
                <a:fillRect l="-30789" r="-30789"/>
              </a:stretch>
            </a:blipFill>
          </p:spPr>
        </p:sp>
      </p:grpSp>
      <p:sp>
        <p:nvSpPr>
          <p:cNvPr id="11" name="Freeform 11"/>
          <p:cNvSpPr/>
          <p:nvPr/>
        </p:nvSpPr>
        <p:spPr>
          <a:xfrm rot="-1073993">
            <a:off x="15484435" y="-3422312"/>
            <a:ext cx="5607130" cy="7402046"/>
          </a:xfrm>
          <a:custGeom>
            <a:avLst/>
            <a:gdLst/>
            <a:ahLst/>
            <a:cxnLst/>
            <a:rect l="l" t="t" r="r" b="b"/>
            <a:pathLst>
              <a:path w="5607130" h="7402046">
                <a:moveTo>
                  <a:pt x="0" y="0"/>
                </a:moveTo>
                <a:lnTo>
                  <a:pt x="5607130" y="0"/>
                </a:lnTo>
                <a:lnTo>
                  <a:pt x="5607130" y="7402047"/>
                </a:lnTo>
                <a:lnTo>
                  <a:pt x="0" y="7402047"/>
                </a:lnTo>
                <a:lnTo>
                  <a:pt x="0" y="0"/>
                </a:lnTo>
                <a:close/>
              </a:path>
            </a:pathLst>
          </a:custGeom>
          <a:blipFill>
            <a:blip r:embed="rId6"/>
            <a:stretch>
              <a:fillRect/>
            </a:stretch>
          </a:blipFill>
        </p:spPr>
      </p:sp>
      <p:sp>
        <p:nvSpPr>
          <p:cNvPr id="12" name="Freeform 12"/>
          <p:cNvSpPr/>
          <p:nvPr/>
        </p:nvSpPr>
        <p:spPr>
          <a:xfrm rot="-389781">
            <a:off x="-1398478" y="4180386"/>
            <a:ext cx="4118399" cy="9060479"/>
          </a:xfrm>
          <a:custGeom>
            <a:avLst/>
            <a:gdLst/>
            <a:ahLst/>
            <a:cxnLst/>
            <a:rect l="l" t="t" r="r" b="b"/>
            <a:pathLst>
              <a:path w="4118399" h="9060479">
                <a:moveTo>
                  <a:pt x="0" y="0"/>
                </a:moveTo>
                <a:lnTo>
                  <a:pt x="4118400" y="0"/>
                </a:lnTo>
                <a:lnTo>
                  <a:pt x="4118400" y="9060479"/>
                </a:lnTo>
                <a:lnTo>
                  <a:pt x="0" y="9060479"/>
                </a:lnTo>
                <a:lnTo>
                  <a:pt x="0" y="0"/>
                </a:lnTo>
                <a:close/>
              </a:path>
            </a:pathLst>
          </a:custGeom>
          <a:blipFill>
            <a:blip r:embed="rId7"/>
            <a:stretch>
              <a:fillRect/>
            </a:stretch>
          </a:blipFill>
        </p:spPr>
      </p:sp>
      <p:sp>
        <p:nvSpPr>
          <p:cNvPr id="15" name="TextBox 15"/>
          <p:cNvSpPr txBox="1"/>
          <p:nvPr/>
        </p:nvSpPr>
        <p:spPr>
          <a:xfrm>
            <a:off x="8838022" y="3097535"/>
            <a:ext cx="8018538" cy="795089"/>
          </a:xfrm>
          <a:prstGeom prst="rect">
            <a:avLst/>
          </a:prstGeom>
        </p:spPr>
        <p:txBody>
          <a:bodyPr wrap="square" lIns="0" tIns="0" rIns="0" bIns="0" rtlCol="0" anchor="t">
            <a:spAutoFit/>
          </a:bodyPr>
          <a:lstStyle/>
          <a:p>
            <a:pPr algn="ctr">
              <a:lnSpc>
                <a:spcPts val="6248"/>
              </a:lnSpc>
            </a:pPr>
            <a:r>
              <a:rPr lang="vi-VN" sz="6000" b="1">
                <a:latin typeface="Times New Roman" panose="02020603050405020304" pitchFamily="18" charset="0"/>
                <a:cs typeface="Times New Roman" panose="02020603050405020304" pitchFamily="18" charset="0"/>
              </a:rPr>
              <a:t>a. Đọc, giải nghĩa từ khó</a:t>
            </a:r>
            <a:endParaRPr lang="en-US" sz="6000">
              <a:solidFill>
                <a:srgbClr val="5B432F"/>
              </a:solidFill>
              <a:latin typeface="Times New Roman" panose="02020603050405020304" pitchFamily="18" charset="0"/>
              <a:ea typeface="The Youngest Script"/>
              <a:cs typeface="Times New Roman" panose="02020603050405020304" pitchFamily="18" charset="0"/>
              <a:sym typeface="The Youngest Script"/>
            </a:endParaRPr>
          </a:p>
        </p:txBody>
      </p:sp>
    </p:spTree>
    <p:extLst>
      <p:ext uri="{BB962C8B-B14F-4D97-AF65-F5344CB8AC3E}">
        <p14:creationId xmlns:p14="http://schemas.microsoft.com/office/powerpoint/2010/main" val="3335486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81967">
            <a:off x="3783958" y="-4120528"/>
            <a:ext cx="10720084" cy="18528056"/>
          </a:xfrm>
          <a:custGeom>
            <a:avLst/>
            <a:gdLst/>
            <a:ahLst/>
            <a:cxnLst/>
            <a:rect l="l" t="t" r="r" b="b"/>
            <a:pathLst>
              <a:path w="10720084" h="18528056">
                <a:moveTo>
                  <a:pt x="10720084" y="245254"/>
                </a:moveTo>
                <a:lnTo>
                  <a:pt x="10284076" y="18528056"/>
                </a:lnTo>
                <a:lnTo>
                  <a:pt x="0" y="18282802"/>
                </a:lnTo>
                <a:lnTo>
                  <a:pt x="436008" y="0"/>
                </a:lnTo>
                <a:lnTo>
                  <a:pt x="10720084" y="245254"/>
                </a:lnTo>
                <a:close/>
              </a:path>
            </a:pathLst>
          </a:custGeom>
          <a:blipFill>
            <a:blip r:embed="rId2"/>
            <a:stretch>
              <a:fillRect l="-44686" t="-21700" r="-13084" b="-5092"/>
            </a:stretch>
          </a:blipFill>
        </p:spPr>
      </p:sp>
      <p:grpSp>
        <p:nvGrpSpPr>
          <p:cNvPr id="3" name="Group 3"/>
          <p:cNvGrpSpPr/>
          <p:nvPr/>
        </p:nvGrpSpPr>
        <p:grpSpPr>
          <a:xfrm rot="5194179">
            <a:off x="-643058" y="2453026"/>
            <a:ext cx="19502356" cy="13445120"/>
            <a:chOff x="0" y="0"/>
            <a:chExt cx="24404074" cy="17926826"/>
          </a:xfrm>
        </p:grpSpPr>
        <p:sp>
          <p:nvSpPr>
            <p:cNvPr id="4" name="Freeform 4"/>
            <p:cNvSpPr/>
            <p:nvPr/>
          </p:nvSpPr>
          <p:spPr>
            <a:xfrm rot="5400000">
              <a:off x="3238624" y="-3238624"/>
              <a:ext cx="17926826" cy="24404074"/>
            </a:xfrm>
            <a:custGeom>
              <a:avLst/>
              <a:gdLst/>
              <a:ahLst/>
              <a:cxnLst/>
              <a:rect l="l" t="t" r="r" b="b"/>
              <a:pathLst>
                <a:path w="17926826" h="24404074">
                  <a:moveTo>
                    <a:pt x="0" y="0"/>
                  </a:moveTo>
                  <a:lnTo>
                    <a:pt x="17926826" y="0"/>
                  </a:lnTo>
                  <a:lnTo>
                    <a:pt x="17926826" y="24404074"/>
                  </a:lnTo>
                  <a:lnTo>
                    <a:pt x="0" y="24404074"/>
                  </a:lnTo>
                  <a:lnTo>
                    <a:pt x="0" y="0"/>
                  </a:lnTo>
                  <a:close/>
                </a:path>
              </a:pathLst>
            </a:custGeom>
            <a:blipFill>
              <a:blip r:embed="rId3"/>
              <a:stretch>
                <a:fillRect/>
              </a:stretch>
            </a:blipFill>
          </p:spPr>
        </p:sp>
        <p:grpSp>
          <p:nvGrpSpPr>
            <p:cNvPr id="5" name="Group 5"/>
            <p:cNvGrpSpPr/>
            <p:nvPr/>
          </p:nvGrpSpPr>
          <p:grpSpPr>
            <a:xfrm rot="243073">
              <a:off x="1944242" y="2310565"/>
              <a:ext cx="20806759" cy="13909230"/>
              <a:chOff x="0" y="0"/>
              <a:chExt cx="2827818" cy="1890384"/>
            </a:xfrm>
          </p:grpSpPr>
          <p:sp>
            <p:nvSpPr>
              <p:cNvPr id="6" name="Freeform 6"/>
              <p:cNvSpPr/>
              <p:nvPr/>
            </p:nvSpPr>
            <p:spPr>
              <a:xfrm>
                <a:off x="0" y="0"/>
                <a:ext cx="2827818" cy="1890384"/>
              </a:xfrm>
              <a:custGeom>
                <a:avLst/>
                <a:gdLst/>
                <a:ahLst/>
                <a:cxnLst/>
                <a:rect l="l" t="t" r="r" b="b"/>
                <a:pathLst>
                  <a:path w="2827818" h="1890384">
                    <a:moveTo>
                      <a:pt x="0" y="0"/>
                    </a:moveTo>
                    <a:lnTo>
                      <a:pt x="2827818" y="0"/>
                    </a:lnTo>
                    <a:lnTo>
                      <a:pt x="2827818" y="1890384"/>
                    </a:lnTo>
                    <a:lnTo>
                      <a:pt x="0" y="1890384"/>
                    </a:lnTo>
                    <a:close/>
                  </a:path>
                </a:pathLst>
              </a:custGeom>
              <a:solidFill>
                <a:srgbClr val="F7F1EC">
                  <a:alpha val="65882"/>
                </a:srgbClr>
              </a:solidFill>
            </p:spPr>
          </p:sp>
          <p:sp>
            <p:nvSpPr>
              <p:cNvPr id="7" name="TextBox 7"/>
              <p:cNvSpPr txBox="1"/>
              <p:nvPr/>
            </p:nvSpPr>
            <p:spPr>
              <a:xfrm>
                <a:off x="0" y="-47625"/>
                <a:ext cx="2827818" cy="1938009"/>
              </a:xfrm>
              <a:prstGeom prst="rect">
                <a:avLst/>
              </a:prstGeom>
            </p:spPr>
            <p:txBody>
              <a:bodyPr lIns="50800" tIns="50800" rIns="50800" bIns="50800" rtlCol="0" anchor="ctr"/>
              <a:lstStyle/>
              <a:p>
                <a:pPr algn="ctr">
                  <a:lnSpc>
                    <a:spcPts val="3499"/>
                  </a:lnSpc>
                </a:pPr>
                <a:endParaRPr/>
              </a:p>
            </p:txBody>
          </p:sp>
        </p:grpSp>
      </p:grpSp>
      <p:sp>
        <p:nvSpPr>
          <p:cNvPr id="9" name="TextBox 9"/>
          <p:cNvSpPr txBox="1"/>
          <p:nvPr/>
        </p:nvSpPr>
        <p:spPr>
          <a:xfrm>
            <a:off x="2992236" y="756400"/>
            <a:ext cx="12531263" cy="1764907"/>
          </a:xfrm>
          <a:prstGeom prst="rect">
            <a:avLst/>
          </a:prstGeom>
        </p:spPr>
        <p:txBody>
          <a:bodyPr lIns="0" tIns="0" rIns="0" bIns="0" rtlCol="0" anchor="t">
            <a:spAutoFit/>
          </a:bodyPr>
          <a:lstStyle/>
          <a:p>
            <a:pPr algn="ctr">
              <a:lnSpc>
                <a:spcPts val="16068"/>
              </a:lnSpc>
              <a:spcBef>
                <a:spcPct val="0"/>
              </a:spcBef>
            </a:pPr>
            <a:r>
              <a:rPr lang="vi-VN" sz="7200" b="1">
                <a:latin typeface="Times New Roman" panose="02020603050405020304" pitchFamily="18" charset="0"/>
                <a:cs typeface="Times New Roman" panose="02020603050405020304" pitchFamily="18" charset="0"/>
              </a:rPr>
              <a:t>b. Tìm hiểu chung</a:t>
            </a:r>
            <a:endParaRPr lang="en-US" sz="8000" spc="126">
              <a:solidFill>
                <a:srgbClr val="5B432F"/>
              </a:solidFill>
              <a:latin typeface="Times New Roman" panose="02020603050405020304" pitchFamily="18" charset="0"/>
              <a:ea typeface="Shrikhand"/>
              <a:cs typeface="Times New Roman" panose="02020603050405020304" pitchFamily="18" charset="0"/>
              <a:sym typeface="Shrikhand"/>
            </a:endParaRPr>
          </a:p>
        </p:txBody>
      </p:sp>
      <p:sp>
        <p:nvSpPr>
          <p:cNvPr id="10" name="Freeform 10"/>
          <p:cNvSpPr/>
          <p:nvPr/>
        </p:nvSpPr>
        <p:spPr>
          <a:xfrm>
            <a:off x="14929094" y="5725245"/>
            <a:ext cx="12801600" cy="5815423"/>
          </a:xfrm>
          <a:custGeom>
            <a:avLst/>
            <a:gdLst/>
            <a:ahLst/>
            <a:cxnLst/>
            <a:rect l="l" t="t" r="r" b="b"/>
            <a:pathLst>
              <a:path w="12801600" h="5815423">
                <a:moveTo>
                  <a:pt x="0" y="0"/>
                </a:moveTo>
                <a:lnTo>
                  <a:pt x="12801600" y="0"/>
                </a:lnTo>
                <a:lnTo>
                  <a:pt x="12801600" y="5815424"/>
                </a:lnTo>
                <a:lnTo>
                  <a:pt x="0" y="5815424"/>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1" name="Freeform 11"/>
          <p:cNvSpPr/>
          <p:nvPr/>
        </p:nvSpPr>
        <p:spPr>
          <a:xfrm rot="2559936" flipH="1">
            <a:off x="-2049775" y="-848163"/>
            <a:ext cx="3063745" cy="7659363"/>
          </a:xfrm>
          <a:custGeom>
            <a:avLst/>
            <a:gdLst/>
            <a:ahLst/>
            <a:cxnLst/>
            <a:rect l="l" t="t" r="r" b="b"/>
            <a:pathLst>
              <a:path w="3063745" h="7659363">
                <a:moveTo>
                  <a:pt x="3063745" y="0"/>
                </a:moveTo>
                <a:lnTo>
                  <a:pt x="0" y="0"/>
                </a:lnTo>
                <a:lnTo>
                  <a:pt x="0" y="7659363"/>
                </a:lnTo>
                <a:lnTo>
                  <a:pt x="3063745" y="7659363"/>
                </a:lnTo>
                <a:lnTo>
                  <a:pt x="3063745" y="0"/>
                </a:lnTo>
                <a:close/>
              </a:path>
            </a:pathLst>
          </a:custGeom>
          <a:blipFill>
            <a:blip r:embed="rId6"/>
            <a:stretch>
              <a:fillRect/>
            </a:stretch>
          </a:blipFill>
        </p:spPr>
      </p:sp>
      <p:sp>
        <p:nvSpPr>
          <p:cNvPr id="12" name="Freeform 12"/>
          <p:cNvSpPr/>
          <p:nvPr/>
        </p:nvSpPr>
        <p:spPr>
          <a:xfrm rot="614224">
            <a:off x="916309" y="7296512"/>
            <a:ext cx="3512708" cy="3963563"/>
          </a:xfrm>
          <a:custGeom>
            <a:avLst/>
            <a:gdLst/>
            <a:ahLst/>
            <a:cxnLst/>
            <a:rect l="l" t="t" r="r" b="b"/>
            <a:pathLst>
              <a:path w="3512708" h="3963563">
                <a:moveTo>
                  <a:pt x="0" y="0"/>
                </a:moveTo>
                <a:lnTo>
                  <a:pt x="3512708" y="0"/>
                </a:lnTo>
                <a:lnTo>
                  <a:pt x="3512708" y="3963563"/>
                </a:lnTo>
                <a:lnTo>
                  <a:pt x="0" y="3963563"/>
                </a:lnTo>
                <a:lnTo>
                  <a:pt x="0" y="0"/>
                </a:lnTo>
                <a:close/>
              </a:path>
            </a:pathLst>
          </a:custGeom>
          <a:blipFill>
            <a:blip r:embed="rId7"/>
            <a:stretch>
              <a:fillRect/>
            </a:stretch>
          </a:blipFill>
        </p:spPr>
      </p:sp>
      <p:sp>
        <p:nvSpPr>
          <p:cNvPr id="13" name="Freeform 13"/>
          <p:cNvSpPr/>
          <p:nvPr/>
        </p:nvSpPr>
        <p:spPr>
          <a:xfrm>
            <a:off x="8524529" y="635217"/>
            <a:ext cx="583591" cy="594743"/>
          </a:xfrm>
          <a:custGeom>
            <a:avLst/>
            <a:gdLst/>
            <a:ahLst/>
            <a:cxnLst/>
            <a:rect l="l" t="t" r="r" b="b"/>
            <a:pathLst>
              <a:path w="583591" h="594743">
                <a:moveTo>
                  <a:pt x="0" y="0"/>
                </a:moveTo>
                <a:lnTo>
                  <a:pt x="583591" y="0"/>
                </a:lnTo>
                <a:lnTo>
                  <a:pt x="583591" y="594743"/>
                </a:lnTo>
                <a:lnTo>
                  <a:pt x="0" y="594743"/>
                </a:lnTo>
                <a:lnTo>
                  <a:pt x="0" y="0"/>
                </a:lnTo>
                <a:close/>
              </a:path>
            </a:pathLst>
          </a:custGeom>
          <a:blipFill>
            <a:blip r:embed="rId8"/>
            <a:stretch>
              <a:fillRect/>
            </a:stretch>
          </a:blipFill>
        </p:spPr>
      </p:sp>
      <p:graphicFrame>
        <p:nvGraphicFramePr>
          <p:cNvPr id="16" name="Table 15"/>
          <p:cNvGraphicFramePr>
            <a:graphicFrameLocks noGrp="1"/>
          </p:cNvGraphicFramePr>
          <p:nvPr>
            <p:extLst>
              <p:ext uri="{D42A27DB-BD31-4B8C-83A1-F6EECF244321}">
                <p14:modId xmlns:p14="http://schemas.microsoft.com/office/powerpoint/2010/main" val="867678093"/>
              </p:ext>
            </p:extLst>
          </p:nvPr>
        </p:nvGraphicFramePr>
        <p:xfrm>
          <a:off x="4422985" y="3011361"/>
          <a:ext cx="9669767" cy="5051873"/>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4792967">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266233">
                <a:tc gridSpan="2">
                  <a:txBody>
                    <a:bodyPr/>
                    <a:lstStyle/>
                    <a:p>
                      <a:pPr algn="ctr">
                        <a:lnSpc>
                          <a:spcPct val="107000"/>
                        </a:lnSpc>
                        <a:spcAft>
                          <a:spcPts val="0"/>
                        </a:spcAft>
                      </a:pPr>
                      <a:r>
                        <a:rPr lang="pt-BR"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HỌC TẬP SỐ 1</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pt-BR" sz="3600" b="1">
                          <a:effectLst/>
                          <a:latin typeface="Times New Roman" panose="02020603050405020304" pitchFamily="18" charset="0"/>
                          <a:ea typeface="Calibri" panose="020F0502020204030204" pitchFamily="34" charset="0"/>
                          <a:cs typeface="Times New Roman" panose="02020603050405020304" pitchFamily="18" charset="0"/>
                        </a:rPr>
                        <a:t>TÌM HIỂU CHUNG VỀ TÁC PHẨM</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10000"/>
                  </a:ext>
                </a:extLst>
              </a:tr>
              <a:tr h="266233">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Thể loại</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36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66233">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Đề tài</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36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66233">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Bối cảnh</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36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32466">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Nhân vật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36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66233">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Ngôi kể</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36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81523">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Bố cục</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36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16507">
                <a:tc>
                  <a:txBody>
                    <a:bodyPr/>
                    <a:lstStyle/>
                    <a:p>
                      <a:pPr>
                        <a:lnSpc>
                          <a:spcPct val="107000"/>
                        </a:lnSpc>
                        <a:spcAft>
                          <a:spcPts val="0"/>
                        </a:spcAft>
                      </a:pPr>
                      <a:r>
                        <a:rPr lang="en-US" sz="3600">
                          <a:effectLst/>
                          <a:latin typeface="Times New Roman" panose="02020603050405020304" pitchFamily="18" charset="0"/>
                          <a:ea typeface="Calibri" panose="020F0502020204030204" pitchFamily="34" charset="0"/>
                          <a:cs typeface="Times New Roman" panose="02020603050405020304" pitchFamily="18" charset="0"/>
                        </a:rPr>
                        <a:t>Tóm tắt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360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GB" sz="3600">
                        <a:effectLst/>
                        <a:latin typeface="Calibri" panose="020F0502020204030204" pitchFamily="34" charset="0"/>
                        <a:ea typeface="Calibri" panose="020F0502020204030204" pitchFamily="34" charset="0"/>
                        <a:cs typeface="Times New Roman" panose="02020603050405020304" pitchFamily="18" charset="0"/>
                      </a:endParaRPr>
                    </a:p>
                  </a:txBody>
                  <a:tcPr marL="39991" marR="399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320377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arn(inVertic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66"/>
        </a:solidFill>
        <a:ln w="38100" cap="flat" cmpd="dbl" algn="ctr">
          <a:solidFill>
            <a:srgbClr val="333399"/>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bg1"/>
            </a:solidFill>
            <a:effectLst/>
            <a:latin typeface="Webdings" pitchFamily="18" charset="2"/>
          </a:defRPr>
        </a:defPPr>
      </a:lstStyle>
    </a:spDef>
    <a:lnDef>
      <a:spPr bwMode="auto">
        <a:xfrm>
          <a:off x="0" y="0"/>
          <a:ext cx="1" cy="1"/>
        </a:xfrm>
        <a:custGeom>
          <a:avLst/>
          <a:gdLst/>
          <a:ahLst/>
          <a:cxnLst/>
          <a:rect l="0" t="0" r="0" b="0"/>
          <a:pathLst/>
        </a:custGeom>
        <a:solidFill>
          <a:srgbClr val="000066"/>
        </a:solidFill>
        <a:ln w="38100" cap="flat" cmpd="dbl" algn="ctr">
          <a:solidFill>
            <a:srgbClr val="333399"/>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bg1"/>
            </a:solidFill>
            <a:effectLst/>
            <a:latin typeface="Webdings" pitchFamily="18" charset="2"/>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66"/>
        </a:solidFill>
        <a:ln w="38100" cap="flat" cmpd="dbl" algn="ctr">
          <a:solidFill>
            <a:srgbClr val="333399"/>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bg1"/>
            </a:solidFill>
            <a:effectLst/>
            <a:latin typeface="Webdings" pitchFamily="18" charset="2"/>
          </a:defRPr>
        </a:defPPr>
      </a:lstStyle>
    </a:spDef>
    <a:lnDef>
      <a:spPr bwMode="auto">
        <a:xfrm>
          <a:off x="0" y="0"/>
          <a:ext cx="1" cy="1"/>
        </a:xfrm>
        <a:custGeom>
          <a:avLst/>
          <a:gdLst/>
          <a:ahLst/>
          <a:cxnLst/>
          <a:rect l="0" t="0" r="0" b="0"/>
          <a:pathLst/>
        </a:custGeom>
        <a:solidFill>
          <a:srgbClr val="000066"/>
        </a:solidFill>
        <a:ln w="38100" cap="flat" cmpd="dbl" algn="ctr">
          <a:solidFill>
            <a:srgbClr val="333399"/>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bg1"/>
            </a:solidFill>
            <a:effectLst/>
            <a:latin typeface="Webdings" pitchFamily="18" charset="2"/>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TotalTime>
  <Words>2741</Words>
  <Application>Microsoft Office PowerPoint</Application>
  <PresentationFormat>Custom</PresentationFormat>
  <Paragraphs>271</Paragraphs>
  <Slides>54</Slides>
  <Notes>1</Notes>
  <HiddenSlides>0</HiddenSlides>
  <MMClips>10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54</vt:i4>
      </vt:variant>
    </vt:vector>
  </HeadingPairs>
  <TitlesOfParts>
    <vt:vector size="70" baseType="lpstr">
      <vt:lpstr>#9Slide05 Amtenar</vt:lpstr>
      <vt:lpstr>Arial</vt:lpstr>
      <vt:lpstr>Calibri</vt:lpstr>
      <vt:lpstr>iCiel Brush Up</vt:lpstr>
      <vt:lpstr>Lucida Sans</vt:lpstr>
      <vt:lpstr>MS Mincho</vt:lpstr>
      <vt:lpstr>Shrikhand</vt:lpstr>
      <vt:lpstr>Tahoma</vt:lpstr>
      <vt:lpstr>The Youngest Script</vt:lpstr>
      <vt:lpstr>Times New Roman</vt:lpstr>
      <vt:lpstr>TT Chocolates</vt:lpstr>
      <vt:lpstr>TT Chocolates Bold</vt:lpstr>
      <vt:lpstr>Webdings</vt:lpstr>
      <vt:lpstr>Office Theme</vt:lpstr>
      <vt:lpstr>Default Design</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Yellow Illustrated The Role Of Agriculture Presentation</dc:title>
  <dc:creator>Admin</dc:creator>
  <cp:lastModifiedBy>Admin</cp:lastModifiedBy>
  <cp:revision>139</cp:revision>
  <dcterms:created xsi:type="dcterms:W3CDTF">2006-08-16T00:00:00Z</dcterms:created>
  <dcterms:modified xsi:type="dcterms:W3CDTF">2024-11-29T09:54:52Z</dcterms:modified>
  <dc:identifier>DAGKOLTfm5s</dc:identifier>
</cp:coreProperties>
</file>